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 id="214748368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Lst>
  <p:sldSz cy="5143500" cx="9144000"/>
  <p:notesSz cx="6858000" cy="9144000"/>
  <p:embeddedFontLst>
    <p:embeddedFont>
      <p:font typeface="Candal"/>
      <p:regular r:id="rId70"/>
    </p:embeddedFont>
    <p:embeddedFont>
      <p:font typeface="Proxima Nova"/>
      <p:regular r:id="rId71"/>
      <p:bold r:id="rId72"/>
      <p:italic r:id="rId73"/>
      <p:boldItalic r:id="rId74"/>
    </p:embeddedFont>
    <p:embeddedFont>
      <p:font typeface="Roboto Medium"/>
      <p:regular r:id="rId75"/>
      <p:bold r:id="rId76"/>
      <p:italic r:id="rId77"/>
      <p:boldItalic r:id="rId78"/>
    </p:embeddedFont>
    <p:embeddedFont>
      <p:font typeface="Amatic SC"/>
      <p:regular r:id="rId79"/>
      <p:bold r:id="rId80"/>
    </p:embeddedFont>
    <p:embeddedFont>
      <p:font typeface="Armata"/>
      <p:regular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5C79588-A040-45D8-A34A-1403A4EDF86E}">
  <a:tblStyle styleId="{E5C79588-A040-45D8-A34A-1403A4EDF86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maticSC-bold.fntdata"/><Relationship Id="rId81" Type="http://schemas.openxmlformats.org/officeDocument/2006/relationships/font" Target="fonts/Armat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roximaNova-italic.fntdata"/><Relationship Id="rId72" Type="http://schemas.openxmlformats.org/officeDocument/2006/relationships/font" Target="fonts/ProximaNova-bold.fntdata"/><Relationship Id="rId31" Type="http://schemas.openxmlformats.org/officeDocument/2006/relationships/slide" Target="slides/slide24.xml"/><Relationship Id="rId75" Type="http://schemas.openxmlformats.org/officeDocument/2006/relationships/font" Target="fonts/RobotoMedium-regular.fntdata"/><Relationship Id="rId30" Type="http://schemas.openxmlformats.org/officeDocument/2006/relationships/slide" Target="slides/slide23.xml"/><Relationship Id="rId74" Type="http://schemas.openxmlformats.org/officeDocument/2006/relationships/font" Target="fonts/ProximaNova-boldItalic.fntdata"/><Relationship Id="rId33" Type="http://schemas.openxmlformats.org/officeDocument/2006/relationships/slide" Target="slides/slide26.xml"/><Relationship Id="rId77" Type="http://schemas.openxmlformats.org/officeDocument/2006/relationships/font" Target="fonts/RobotoMedium-italic.fntdata"/><Relationship Id="rId32" Type="http://schemas.openxmlformats.org/officeDocument/2006/relationships/slide" Target="slides/slide25.xml"/><Relationship Id="rId76" Type="http://schemas.openxmlformats.org/officeDocument/2006/relationships/font" Target="fonts/RobotoMedium-bold.fntdata"/><Relationship Id="rId35" Type="http://schemas.openxmlformats.org/officeDocument/2006/relationships/slide" Target="slides/slide28.xml"/><Relationship Id="rId79" Type="http://schemas.openxmlformats.org/officeDocument/2006/relationships/font" Target="fonts/AmaticSC-regular.fntdata"/><Relationship Id="rId34" Type="http://schemas.openxmlformats.org/officeDocument/2006/relationships/slide" Target="slides/slide27.xml"/><Relationship Id="rId78" Type="http://schemas.openxmlformats.org/officeDocument/2006/relationships/font" Target="fonts/RobotoMedium-boldItalic.fntdata"/><Relationship Id="rId71" Type="http://schemas.openxmlformats.org/officeDocument/2006/relationships/font" Target="fonts/ProximaNova-regular.fntdata"/><Relationship Id="rId70" Type="http://schemas.openxmlformats.org/officeDocument/2006/relationships/font" Target="fonts/Candal-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jpg>
</file>

<file path=ppt/media/image12.jpg>
</file>

<file path=ppt/media/image13.jpg>
</file>

<file path=ppt/media/image14.jpg>
</file>

<file path=ppt/media/image15.jp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9" name="Shape 1809"/>
        <p:cNvGrpSpPr/>
        <p:nvPr/>
      </p:nvGrpSpPr>
      <p:grpSpPr>
        <a:xfrm>
          <a:off x="0" y="0"/>
          <a:ext cx="0" cy="0"/>
          <a:chOff x="0" y="0"/>
          <a:chExt cx="0" cy="0"/>
        </a:xfrm>
      </p:grpSpPr>
      <p:sp>
        <p:nvSpPr>
          <p:cNvPr id="1810" name="Google Shape;1810;g128c27e850d_0_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1" name="Google Shape;1811;g128c27e850d_0_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8" name="Shape 1858"/>
        <p:cNvGrpSpPr/>
        <p:nvPr/>
      </p:nvGrpSpPr>
      <p:grpSpPr>
        <a:xfrm>
          <a:off x="0" y="0"/>
          <a:ext cx="0" cy="0"/>
          <a:chOff x="0" y="0"/>
          <a:chExt cx="0" cy="0"/>
        </a:xfrm>
      </p:grpSpPr>
      <p:sp>
        <p:nvSpPr>
          <p:cNvPr id="1859" name="Google Shape;1859;g12c4f612e9e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0" name="Google Shape;1860;g12c4f612e9e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3" name="Shape 1973"/>
        <p:cNvGrpSpPr/>
        <p:nvPr/>
      </p:nvGrpSpPr>
      <p:grpSpPr>
        <a:xfrm>
          <a:off x="0" y="0"/>
          <a:ext cx="0" cy="0"/>
          <a:chOff x="0" y="0"/>
          <a:chExt cx="0" cy="0"/>
        </a:xfrm>
      </p:grpSpPr>
      <p:sp>
        <p:nvSpPr>
          <p:cNvPr id="1974" name="Google Shape;1974;g12c8ebe0e9a_0_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5" name="Google Shape;1975;g12c8ebe0e9a_0_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5" name="Shape 2155"/>
        <p:cNvGrpSpPr/>
        <p:nvPr/>
      </p:nvGrpSpPr>
      <p:grpSpPr>
        <a:xfrm>
          <a:off x="0" y="0"/>
          <a:ext cx="0" cy="0"/>
          <a:chOff x="0" y="0"/>
          <a:chExt cx="0" cy="0"/>
        </a:xfrm>
      </p:grpSpPr>
      <p:sp>
        <p:nvSpPr>
          <p:cNvPr id="2156" name="Google Shape;2156;g12c4f612e9e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 name="Google Shape;2157;g12c4f612e9e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4" name="Shape 2244"/>
        <p:cNvGrpSpPr/>
        <p:nvPr/>
      </p:nvGrpSpPr>
      <p:grpSpPr>
        <a:xfrm>
          <a:off x="0" y="0"/>
          <a:ext cx="0" cy="0"/>
          <a:chOff x="0" y="0"/>
          <a:chExt cx="0" cy="0"/>
        </a:xfrm>
      </p:grpSpPr>
      <p:sp>
        <p:nvSpPr>
          <p:cNvPr id="2245" name="Google Shape;2245;g12c8ebe0e9a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6" name="Google Shape;2246;g12c8ebe0e9a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5" name="Shape 2375"/>
        <p:cNvGrpSpPr/>
        <p:nvPr/>
      </p:nvGrpSpPr>
      <p:grpSpPr>
        <a:xfrm>
          <a:off x="0" y="0"/>
          <a:ext cx="0" cy="0"/>
          <a:chOff x="0" y="0"/>
          <a:chExt cx="0" cy="0"/>
        </a:xfrm>
      </p:grpSpPr>
      <p:sp>
        <p:nvSpPr>
          <p:cNvPr id="2376" name="Google Shape;2376;g12c8ebe0e9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7" name="Google Shape;2377;g12c8ebe0e9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6" name="Shape 2456"/>
        <p:cNvGrpSpPr/>
        <p:nvPr/>
      </p:nvGrpSpPr>
      <p:grpSpPr>
        <a:xfrm>
          <a:off x="0" y="0"/>
          <a:ext cx="0" cy="0"/>
          <a:chOff x="0" y="0"/>
          <a:chExt cx="0" cy="0"/>
        </a:xfrm>
      </p:grpSpPr>
      <p:sp>
        <p:nvSpPr>
          <p:cNvPr id="2457" name="Google Shape;2457;g12c4f612e9e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8" name="Google Shape;2458;g12c4f612e9e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9" name="Shape 2549"/>
        <p:cNvGrpSpPr/>
        <p:nvPr/>
      </p:nvGrpSpPr>
      <p:grpSpPr>
        <a:xfrm>
          <a:off x="0" y="0"/>
          <a:ext cx="0" cy="0"/>
          <a:chOff x="0" y="0"/>
          <a:chExt cx="0" cy="0"/>
        </a:xfrm>
      </p:grpSpPr>
      <p:sp>
        <p:nvSpPr>
          <p:cNvPr id="2550" name="Google Shape;2550;g12c4f612e9e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1" name="Google Shape;2551;g12c4f612e9e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1" name="Shape 2661"/>
        <p:cNvGrpSpPr/>
        <p:nvPr/>
      </p:nvGrpSpPr>
      <p:grpSpPr>
        <a:xfrm>
          <a:off x="0" y="0"/>
          <a:ext cx="0" cy="0"/>
          <a:chOff x="0" y="0"/>
          <a:chExt cx="0" cy="0"/>
        </a:xfrm>
      </p:grpSpPr>
      <p:sp>
        <p:nvSpPr>
          <p:cNvPr id="2662" name="Google Shape;2662;g12c4f612e9e_0_40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3" name="Google Shape;2663;g12c4f612e9e_0_40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1" name="Shape 2681"/>
        <p:cNvGrpSpPr/>
        <p:nvPr/>
      </p:nvGrpSpPr>
      <p:grpSpPr>
        <a:xfrm>
          <a:off x="0" y="0"/>
          <a:ext cx="0" cy="0"/>
          <a:chOff x="0" y="0"/>
          <a:chExt cx="0" cy="0"/>
        </a:xfrm>
      </p:grpSpPr>
      <p:sp>
        <p:nvSpPr>
          <p:cNvPr id="2682" name="Google Shape;2682;g12c4f612e9e_0_40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3" name="Google Shape;2683;g12c4f612e9e_0_40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12c4f612e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12c4f612e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7" name="Shape 2767"/>
        <p:cNvGrpSpPr/>
        <p:nvPr/>
      </p:nvGrpSpPr>
      <p:grpSpPr>
        <a:xfrm>
          <a:off x="0" y="0"/>
          <a:ext cx="0" cy="0"/>
          <a:chOff x="0" y="0"/>
          <a:chExt cx="0" cy="0"/>
        </a:xfrm>
      </p:grpSpPr>
      <p:sp>
        <p:nvSpPr>
          <p:cNvPr id="2768" name="Google Shape;2768;g12c8ebe0e9a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9" name="Google Shape;2769;g12c8ebe0e9a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0" name="Shape 2950"/>
        <p:cNvGrpSpPr/>
        <p:nvPr/>
      </p:nvGrpSpPr>
      <p:grpSpPr>
        <a:xfrm>
          <a:off x="0" y="0"/>
          <a:ext cx="0" cy="0"/>
          <a:chOff x="0" y="0"/>
          <a:chExt cx="0" cy="0"/>
        </a:xfrm>
      </p:grpSpPr>
      <p:sp>
        <p:nvSpPr>
          <p:cNvPr id="2951" name="Google Shape;2951;g12c8ebe0e9a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2" name="Google Shape;2952;g12c8ebe0e9a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7" name="Shape 3017"/>
        <p:cNvGrpSpPr/>
        <p:nvPr/>
      </p:nvGrpSpPr>
      <p:grpSpPr>
        <a:xfrm>
          <a:off x="0" y="0"/>
          <a:ext cx="0" cy="0"/>
          <a:chOff x="0" y="0"/>
          <a:chExt cx="0" cy="0"/>
        </a:xfrm>
      </p:grpSpPr>
      <p:sp>
        <p:nvSpPr>
          <p:cNvPr id="3018" name="Google Shape;3018;g12c8ebe0e9a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9" name="Google Shape;3019;g12c8ebe0e9a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7" name="Shape 3027"/>
        <p:cNvGrpSpPr/>
        <p:nvPr/>
      </p:nvGrpSpPr>
      <p:grpSpPr>
        <a:xfrm>
          <a:off x="0" y="0"/>
          <a:ext cx="0" cy="0"/>
          <a:chOff x="0" y="0"/>
          <a:chExt cx="0" cy="0"/>
        </a:xfrm>
      </p:grpSpPr>
      <p:sp>
        <p:nvSpPr>
          <p:cNvPr id="3028" name="Google Shape;3028;g12c8ebe0e9a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9" name="Google Shape;3029;g12c8ebe0e9a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2" name="Shape 3052"/>
        <p:cNvGrpSpPr/>
        <p:nvPr/>
      </p:nvGrpSpPr>
      <p:grpSpPr>
        <a:xfrm>
          <a:off x="0" y="0"/>
          <a:ext cx="0" cy="0"/>
          <a:chOff x="0" y="0"/>
          <a:chExt cx="0" cy="0"/>
        </a:xfrm>
      </p:grpSpPr>
      <p:sp>
        <p:nvSpPr>
          <p:cNvPr id="3053" name="Google Shape;3053;g12c8ebe0e9a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4" name="Google Shape;3054;g12c8ebe0e9a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3" name="Shape 3073"/>
        <p:cNvGrpSpPr/>
        <p:nvPr/>
      </p:nvGrpSpPr>
      <p:grpSpPr>
        <a:xfrm>
          <a:off x="0" y="0"/>
          <a:ext cx="0" cy="0"/>
          <a:chOff x="0" y="0"/>
          <a:chExt cx="0" cy="0"/>
        </a:xfrm>
      </p:grpSpPr>
      <p:sp>
        <p:nvSpPr>
          <p:cNvPr id="3074" name="Google Shape;3074;g12c4f612e9e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5" name="Google Shape;3075;g12c4f612e9e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6" name="Shape 3216"/>
        <p:cNvGrpSpPr/>
        <p:nvPr/>
      </p:nvGrpSpPr>
      <p:grpSpPr>
        <a:xfrm>
          <a:off x="0" y="0"/>
          <a:ext cx="0" cy="0"/>
          <a:chOff x="0" y="0"/>
          <a:chExt cx="0" cy="0"/>
        </a:xfrm>
      </p:grpSpPr>
      <p:sp>
        <p:nvSpPr>
          <p:cNvPr id="3217" name="Google Shape;3217;g12c4f612e9e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8" name="Google Shape;3218;g12c4f612e9e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3" name="Shape 3233"/>
        <p:cNvGrpSpPr/>
        <p:nvPr/>
      </p:nvGrpSpPr>
      <p:grpSpPr>
        <a:xfrm>
          <a:off x="0" y="0"/>
          <a:ext cx="0" cy="0"/>
          <a:chOff x="0" y="0"/>
          <a:chExt cx="0" cy="0"/>
        </a:xfrm>
      </p:grpSpPr>
      <p:sp>
        <p:nvSpPr>
          <p:cNvPr id="3234" name="Google Shape;3234;g12c8ebe0e9a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5" name="Google Shape;3235;g12c8ebe0e9a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0" name="Shape 3310"/>
        <p:cNvGrpSpPr/>
        <p:nvPr/>
      </p:nvGrpSpPr>
      <p:grpSpPr>
        <a:xfrm>
          <a:off x="0" y="0"/>
          <a:ext cx="0" cy="0"/>
          <a:chOff x="0" y="0"/>
          <a:chExt cx="0" cy="0"/>
        </a:xfrm>
      </p:grpSpPr>
      <p:sp>
        <p:nvSpPr>
          <p:cNvPr id="3311" name="Google Shape;3311;g12c8ebe0e9a_0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2" name="Google Shape;3312;g12c8ebe0e9a_0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0" name="Shape 3600"/>
        <p:cNvGrpSpPr/>
        <p:nvPr/>
      </p:nvGrpSpPr>
      <p:grpSpPr>
        <a:xfrm>
          <a:off x="0" y="0"/>
          <a:ext cx="0" cy="0"/>
          <a:chOff x="0" y="0"/>
          <a:chExt cx="0" cy="0"/>
        </a:xfrm>
      </p:grpSpPr>
      <p:sp>
        <p:nvSpPr>
          <p:cNvPr id="3601" name="Google Shape;3601;g12c8ebe0e9a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2" name="Google Shape;3602;g12c8ebe0e9a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12c4f612e9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12c4f612e9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9" name="Shape 3639"/>
        <p:cNvGrpSpPr/>
        <p:nvPr/>
      </p:nvGrpSpPr>
      <p:grpSpPr>
        <a:xfrm>
          <a:off x="0" y="0"/>
          <a:ext cx="0" cy="0"/>
          <a:chOff x="0" y="0"/>
          <a:chExt cx="0" cy="0"/>
        </a:xfrm>
      </p:grpSpPr>
      <p:sp>
        <p:nvSpPr>
          <p:cNvPr id="3640" name="Google Shape;3640;g12c4f612e9e_0_40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1" name="Google Shape;3641;g12c4f612e9e_0_40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0" name="Shape 3670"/>
        <p:cNvGrpSpPr/>
        <p:nvPr/>
      </p:nvGrpSpPr>
      <p:grpSpPr>
        <a:xfrm>
          <a:off x="0" y="0"/>
          <a:ext cx="0" cy="0"/>
          <a:chOff x="0" y="0"/>
          <a:chExt cx="0" cy="0"/>
        </a:xfrm>
      </p:grpSpPr>
      <p:sp>
        <p:nvSpPr>
          <p:cNvPr id="3671" name="Google Shape;3671;g12c4f612e9e_0_40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2" name="Google Shape;3672;g12c4f612e9e_0_40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1" name="Shape 3701"/>
        <p:cNvGrpSpPr/>
        <p:nvPr/>
      </p:nvGrpSpPr>
      <p:grpSpPr>
        <a:xfrm>
          <a:off x="0" y="0"/>
          <a:ext cx="0" cy="0"/>
          <a:chOff x="0" y="0"/>
          <a:chExt cx="0" cy="0"/>
        </a:xfrm>
      </p:grpSpPr>
      <p:sp>
        <p:nvSpPr>
          <p:cNvPr id="3702" name="Google Shape;3702;g12c4f612e9e_0_40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3" name="Google Shape;3703;g12c4f612e9e_0_40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4" name="Shape 3734"/>
        <p:cNvGrpSpPr/>
        <p:nvPr/>
      </p:nvGrpSpPr>
      <p:grpSpPr>
        <a:xfrm>
          <a:off x="0" y="0"/>
          <a:ext cx="0" cy="0"/>
          <a:chOff x="0" y="0"/>
          <a:chExt cx="0" cy="0"/>
        </a:xfrm>
      </p:grpSpPr>
      <p:sp>
        <p:nvSpPr>
          <p:cNvPr id="3735" name="Google Shape;3735;g12c4f612e9e_0_40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6" name="Google Shape;3736;g12c4f612e9e_0_40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3" name="Shape 3763"/>
        <p:cNvGrpSpPr/>
        <p:nvPr/>
      </p:nvGrpSpPr>
      <p:grpSpPr>
        <a:xfrm>
          <a:off x="0" y="0"/>
          <a:ext cx="0" cy="0"/>
          <a:chOff x="0" y="0"/>
          <a:chExt cx="0" cy="0"/>
        </a:xfrm>
      </p:grpSpPr>
      <p:sp>
        <p:nvSpPr>
          <p:cNvPr id="3764" name="Google Shape;3764;g12c8ebe0e9a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5" name="Google Shape;3765;g12c8ebe0e9a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0" name="Shape 3890"/>
        <p:cNvGrpSpPr/>
        <p:nvPr/>
      </p:nvGrpSpPr>
      <p:grpSpPr>
        <a:xfrm>
          <a:off x="0" y="0"/>
          <a:ext cx="0" cy="0"/>
          <a:chOff x="0" y="0"/>
          <a:chExt cx="0" cy="0"/>
        </a:xfrm>
      </p:grpSpPr>
      <p:sp>
        <p:nvSpPr>
          <p:cNvPr id="3891" name="Google Shape;3891;g128c27e850d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2" name="Google Shape;3892;g128c27e850d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2" name="Shape 3972"/>
        <p:cNvGrpSpPr/>
        <p:nvPr/>
      </p:nvGrpSpPr>
      <p:grpSpPr>
        <a:xfrm>
          <a:off x="0" y="0"/>
          <a:ext cx="0" cy="0"/>
          <a:chOff x="0" y="0"/>
          <a:chExt cx="0" cy="0"/>
        </a:xfrm>
      </p:grpSpPr>
      <p:sp>
        <p:nvSpPr>
          <p:cNvPr id="3973" name="Google Shape;3973;g12c8ebe0e9a_0_4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4" name="Google Shape;3974;g12c8ebe0e9a_0_4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0" name="Shape 4220"/>
        <p:cNvGrpSpPr/>
        <p:nvPr/>
      </p:nvGrpSpPr>
      <p:grpSpPr>
        <a:xfrm>
          <a:off x="0" y="0"/>
          <a:ext cx="0" cy="0"/>
          <a:chOff x="0" y="0"/>
          <a:chExt cx="0" cy="0"/>
        </a:xfrm>
      </p:grpSpPr>
      <p:sp>
        <p:nvSpPr>
          <p:cNvPr id="4221" name="Google Shape;4221;g12c8ebe0e9a_0_5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2" name="Google Shape;4222;g12c8ebe0e9a_0_5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7" name="Shape 4307"/>
        <p:cNvGrpSpPr/>
        <p:nvPr/>
      </p:nvGrpSpPr>
      <p:grpSpPr>
        <a:xfrm>
          <a:off x="0" y="0"/>
          <a:ext cx="0" cy="0"/>
          <a:chOff x="0" y="0"/>
          <a:chExt cx="0" cy="0"/>
        </a:xfrm>
      </p:grpSpPr>
      <p:sp>
        <p:nvSpPr>
          <p:cNvPr id="4308" name="Google Shape;4308;g12c4f612e9e_0_20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9" name="Google Shape;4309;g12c4f612e9e_0_20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4" name="Shape 4314"/>
        <p:cNvGrpSpPr/>
        <p:nvPr/>
      </p:nvGrpSpPr>
      <p:grpSpPr>
        <a:xfrm>
          <a:off x="0" y="0"/>
          <a:ext cx="0" cy="0"/>
          <a:chOff x="0" y="0"/>
          <a:chExt cx="0" cy="0"/>
        </a:xfrm>
      </p:grpSpPr>
      <p:sp>
        <p:nvSpPr>
          <p:cNvPr id="4315" name="Google Shape;4315;g12c4f612e9e_0_20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6" name="Google Shape;4316;g12c4f612e9e_0_20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g12c4f612e9e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 name="Google Shape;1322;g12c4f612e9e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1" name="Shape 4321"/>
        <p:cNvGrpSpPr/>
        <p:nvPr/>
      </p:nvGrpSpPr>
      <p:grpSpPr>
        <a:xfrm>
          <a:off x="0" y="0"/>
          <a:ext cx="0" cy="0"/>
          <a:chOff x="0" y="0"/>
          <a:chExt cx="0" cy="0"/>
        </a:xfrm>
      </p:grpSpPr>
      <p:sp>
        <p:nvSpPr>
          <p:cNvPr id="4322" name="Google Shape;4322;g12c4f612e9e_0_20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3" name="Google Shape;4323;g12c4f612e9e_0_20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8" name="Shape 4348"/>
        <p:cNvGrpSpPr/>
        <p:nvPr/>
      </p:nvGrpSpPr>
      <p:grpSpPr>
        <a:xfrm>
          <a:off x="0" y="0"/>
          <a:ext cx="0" cy="0"/>
          <a:chOff x="0" y="0"/>
          <a:chExt cx="0" cy="0"/>
        </a:xfrm>
      </p:grpSpPr>
      <p:sp>
        <p:nvSpPr>
          <p:cNvPr id="4349" name="Google Shape;4349;g12c4f612e9e_0_20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0" name="Google Shape;4350;g12c4f612e9e_0_20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4" name="Shape 4364"/>
        <p:cNvGrpSpPr/>
        <p:nvPr/>
      </p:nvGrpSpPr>
      <p:grpSpPr>
        <a:xfrm>
          <a:off x="0" y="0"/>
          <a:ext cx="0" cy="0"/>
          <a:chOff x="0" y="0"/>
          <a:chExt cx="0" cy="0"/>
        </a:xfrm>
      </p:grpSpPr>
      <p:sp>
        <p:nvSpPr>
          <p:cNvPr id="4365" name="Google Shape;4365;g12c4f612e9e_0_20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6" name="Google Shape;4366;g12c4f612e9e_0_20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3" name="Shape 4703"/>
        <p:cNvGrpSpPr/>
        <p:nvPr/>
      </p:nvGrpSpPr>
      <p:grpSpPr>
        <a:xfrm>
          <a:off x="0" y="0"/>
          <a:ext cx="0" cy="0"/>
          <a:chOff x="0" y="0"/>
          <a:chExt cx="0" cy="0"/>
        </a:xfrm>
      </p:grpSpPr>
      <p:sp>
        <p:nvSpPr>
          <p:cNvPr id="4704" name="Google Shape;4704;g12c4f612e9e_0_20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5" name="Google Shape;4705;g12c4f612e9e_0_20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8" name="Shape 6848"/>
        <p:cNvGrpSpPr/>
        <p:nvPr/>
      </p:nvGrpSpPr>
      <p:grpSpPr>
        <a:xfrm>
          <a:off x="0" y="0"/>
          <a:ext cx="0" cy="0"/>
          <a:chOff x="0" y="0"/>
          <a:chExt cx="0" cy="0"/>
        </a:xfrm>
      </p:grpSpPr>
      <p:sp>
        <p:nvSpPr>
          <p:cNvPr id="6849" name="Google Shape;6849;g12c4f612e9e_0_22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0" name="Google Shape;6850;g12c4f612e9e_0_22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7" name="Shape 7267"/>
        <p:cNvGrpSpPr/>
        <p:nvPr/>
      </p:nvGrpSpPr>
      <p:grpSpPr>
        <a:xfrm>
          <a:off x="0" y="0"/>
          <a:ext cx="0" cy="0"/>
          <a:chOff x="0" y="0"/>
          <a:chExt cx="0" cy="0"/>
        </a:xfrm>
      </p:grpSpPr>
      <p:sp>
        <p:nvSpPr>
          <p:cNvPr id="7268" name="Google Shape;7268;g12c4f612e9e_0_23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9" name="Google Shape;7269;g12c4f612e9e_0_23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7" name="Shape 7437"/>
        <p:cNvGrpSpPr/>
        <p:nvPr/>
      </p:nvGrpSpPr>
      <p:grpSpPr>
        <a:xfrm>
          <a:off x="0" y="0"/>
          <a:ext cx="0" cy="0"/>
          <a:chOff x="0" y="0"/>
          <a:chExt cx="0" cy="0"/>
        </a:xfrm>
      </p:grpSpPr>
      <p:sp>
        <p:nvSpPr>
          <p:cNvPr id="7438" name="Google Shape;7438;g12c4f612e9e_0_23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9" name="Google Shape;7439;g12c4f612e9e_0_23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2" name="Shape 7842"/>
        <p:cNvGrpSpPr/>
        <p:nvPr/>
      </p:nvGrpSpPr>
      <p:grpSpPr>
        <a:xfrm>
          <a:off x="0" y="0"/>
          <a:ext cx="0" cy="0"/>
          <a:chOff x="0" y="0"/>
          <a:chExt cx="0" cy="0"/>
        </a:xfrm>
      </p:grpSpPr>
      <p:sp>
        <p:nvSpPr>
          <p:cNvPr id="7843" name="Google Shape;7843;g12c4f612e9e_0_23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4" name="Google Shape;7844;g12c4f612e9e_0_23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2" name="Shape 8222"/>
        <p:cNvGrpSpPr/>
        <p:nvPr/>
      </p:nvGrpSpPr>
      <p:grpSpPr>
        <a:xfrm>
          <a:off x="0" y="0"/>
          <a:ext cx="0" cy="0"/>
          <a:chOff x="0" y="0"/>
          <a:chExt cx="0" cy="0"/>
        </a:xfrm>
      </p:grpSpPr>
      <p:sp>
        <p:nvSpPr>
          <p:cNvPr id="8223" name="Google Shape;8223;g12c4f612e9e_0_24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4" name="Google Shape;8224;g12c4f612e9e_0_24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0" name="Shape 9140"/>
        <p:cNvGrpSpPr/>
        <p:nvPr/>
      </p:nvGrpSpPr>
      <p:grpSpPr>
        <a:xfrm>
          <a:off x="0" y="0"/>
          <a:ext cx="0" cy="0"/>
          <a:chOff x="0" y="0"/>
          <a:chExt cx="0" cy="0"/>
        </a:xfrm>
      </p:grpSpPr>
      <p:sp>
        <p:nvSpPr>
          <p:cNvPr id="9141" name="Google Shape;9141;g12c4f612e9e_0_25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2" name="Google Shape;9142;g12c4f612e9e_0_25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12c4f612e9e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12c4f612e9e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4" name="Shape 10574"/>
        <p:cNvGrpSpPr/>
        <p:nvPr/>
      </p:nvGrpSpPr>
      <p:grpSpPr>
        <a:xfrm>
          <a:off x="0" y="0"/>
          <a:ext cx="0" cy="0"/>
          <a:chOff x="0" y="0"/>
          <a:chExt cx="0" cy="0"/>
        </a:xfrm>
      </p:grpSpPr>
      <p:sp>
        <p:nvSpPr>
          <p:cNvPr id="10575" name="Google Shape;10575;g12c4f612e9e_0_26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6" name="Google Shape;10576;g12c4f612e9e_0_26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0" name="Shape 13130"/>
        <p:cNvGrpSpPr/>
        <p:nvPr/>
      </p:nvGrpSpPr>
      <p:grpSpPr>
        <a:xfrm>
          <a:off x="0" y="0"/>
          <a:ext cx="0" cy="0"/>
          <a:chOff x="0" y="0"/>
          <a:chExt cx="0" cy="0"/>
        </a:xfrm>
      </p:grpSpPr>
      <p:sp>
        <p:nvSpPr>
          <p:cNvPr id="13131" name="Google Shape;13131;g12c4f612e9e_0_29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2" name="Google Shape;13132;g12c4f612e9e_0_29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0" name="Shape 15080"/>
        <p:cNvGrpSpPr/>
        <p:nvPr/>
      </p:nvGrpSpPr>
      <p:grpSpPr>
        <a:xfrm>
          <a:off x="0" y="0"/>
          <a:ext cx="0" cy="0"/>
          <a:chOff x="0" y="0"/>
          <a:chExt cx="0" cy="0"/>
        </a:xfrm>
      </p:grpSpPr>
      <p:sp>
        <p:nvSpPr>
          <p:cNvPr id="15081" name="Google Shape;15081;g12c4f612e9e_0_31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82" name="Google Shape;15082;g12c4f612e9e_0_31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55" name="Shape 16855"/>
        <p:cNvGrpSpPr/>
        <p:nvPr/>
      </p:nvGrpSpPr>
      <p:grpSpPr>
        <a:xfrm>
          <a:off x="0" y="0"/>
          <a:ext cx="0" cy="0"/>
          <a:chOff x="0" y="0"/>
          <a:chExt cx="0" cy="0"/>
        </a:xfrm>
      </p:grpSpPr>
      <p:sp>
        <p:nvSpPr>
          <p:cNvPr id="16856" name="Google Shape;16856;g12c4f612e9e_0_32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57" name="Google Shape;16857;g12c4f612e9e_0_32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7" name="Shape 17897"/>
        <p:cNvGrpSpPr/>
        <p:nvPr/>
      </p:nvGrpSpPr>
      <p:grpSpPr>
        <a:xfrm>
          <a:off x="0" y="0"/>
          <a:ext cx="0" cy="0"/>
          <a:chOff x="0" y="0"/>
          <a:chExt cx="0" cy="0"/>
        </a:xfrm>
      </p:grpSpPr>
      <p:sp>
        <p:nvSpPr>
          <p:cNvPr id="17898" name="Google Shape;17898;g12c4f612e9e_0_33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99" name="Google Shape;17899;g12c4f612e9e_0_33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7" name="Shape 19617"/>
        <p:cNvGrpSpPr/>
        <p:nvPr/>
      </p:nvGrpSpPr>
      <p:grpSpPr>
        <a:xfrm>
          <a:off x="0" y="0"/>
          <a:ext cx="0" cy="0"/>
          <a:chOff x="0" y="0"/>
          <a:chExt cx="0" cy="0"/>
        </a:xfrm>
      </p:grpSpPr>
      <p:sp>
        <p:nvSpPr>
          <p:cNvPr id="19618" name="Google Shape;19618;g2376520a76c_1_4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19" name="Google Shape;19619;g2376520a76c_1_4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72" name="Shape 19772"/>
        <p:cNvGrpSpPr/>
        <p:nvPr/>
      </p:nvGrpSpPr>
      <p:grpSpPr>
        <a:xfrm>
          <a:off x="0" y="0"/>
          <a:ext cx="0" cy="0"/>
          <a:chOff x="0" y="0"/>
          <a:chExt cx="0" cy="0"/>
        </a:xfrm>
      </p:grpSpPr>
      <p:sp>
        <p:nvSpPr>
          <p:cNvPr id="19773" name="Google Shape;19773;g2376520a76c_1_4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74" name="Google Shape;19774;g2376520a76c_1_4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8" name="Shape 19818"/>
        <p:cNvGrpSpPr/>
        <p:nvPr/>
      </p:nvGrpSpPr>
      <p:grpSpPr>
        <a:xfrm>
          <a:off x="0" y="0"/>
          <a:ext cx="0" cy="0"/>
          <a:chOff x="0" y="0"/>
          <a:chExt cx="0" cy="0"/>
        </a:xfrm>
      </p:grpSpPr>
      <p:sp>
        <p:nvSpPr>
          <p:cNvPr id="19819" name="Google Shape;19819;g2376520a76c_1_4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20" name="Google Shape;19820;g2376520a76c_1_4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74" name="Shape 20674"/>
        <p:cNvGrpSpPr/>
        <p:nvPr/>
      </p:nvGrpSpPr>
      <p:grpSpPr>
        <a:xfrm>
          <a:off x="0" y="0"/>
          <a:ext cx="0" cy="0"/>
          <a:chOff x="0" y="0"/>
          <a:chExt cx="0" cy="0"/>
        </a:xfrm>
      </p:grpSpPr>
      <p:sp>
        <p:nvSpPr>
          <p:cNvPr id="20675" name="Google Shape;20675;g2376520a76c_1_5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76" name="Google Shape;20676;g2376520a76c_1_5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52" name="Shape 21752"/>
        <p:cNvGrpSpPr/>
        <p:nvPr/>
      </p:nvGrpSpPr>
      <p:grpSpPr>
        <a:xfrm>
          <a:off x="0" y="0"/>
          <a:ext cx="0" cy="0"/>
          <a:chOff x="0" y="0"/>
          <a:chExt cx="0" cy="0"/>
        </a:xfrm>
      </p:grpSpPr>
      <p:sp>
        <p:nvSpPr>
          <p:cNvPr id="21753" name="Google Shape;21753;g2376520a76c_1_6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54" name="Google Shape;21754;g2376520a76c_1_6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12c4f612e9e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12c4f612e9e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8" name="Shape 22668"/>
        <p:cNvGrpSpPr/>
        <p:nvPr/>
      </p:nvGrpSpPr>
      <p:grpSpPr>
        <a:xfrm>
          <a:off x="0" y="0"/>
          <a:ext cx="0" cy="0"/>
          <a:chOff x="0" y="0"/>
          <a:chExt cx="0" cy="0"/>
        </a:xfrm>
      </p:grpSpPr>
      <p:sp>
        <p:nvSpPr>
          <p:cNvPr id="22669" name="Google Shape;22669;g2376520a76c_1_7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70" name="Google Shape;22670;g2376520a76c_1_7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53" name="Shape 23253"/>
        <p:cNvGrpSpPr/>
        <p:nvPr/>
      </p:nvGrpSpPr>
      <p:grpSpPr>
        <a:xfrm>
          <a:off x="0" y="0"/>
          <a:ext cx="0" cy="0"/>
          <a:chOff x="0" y="0"/>
          <a:chExt cx="0" cy="0"/>
        </a:xfrm>
      </p:grpSpPr>
      <p:sp>
        <p:nvSpPr>
          <p:cNvPr id="23254" name="Google Shape;23254;g2376520a76c_1_8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55" name="Google Shape;23255;g2376520a76c_1_8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60" name="Shape 24160"/>
        <p:cNvGrpSpPr/>
        <p:nvPr/>
      </p:nvGrpSpPr>
      <p:grpSpPr>
        <a:xfrm>
          <a:off x="0" y="0"/>
          <a:ext cx="0" cy="0"/>
          <a:chOff x="0" y="0"/>
          <a:chExt cx="0" cy="0"/>
        </a:xfrm>
      </p:grpSpPr>
      <p:sp>
        <p:nvSpPr>
          <p:cNvPr id="24161" name="Google Shape;24161;g12c4f612e9e_0_40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62" name="Google Shape;24162;g12c4f612e9e_0_40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12c4f612e9e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12c4f612e9e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128c27e850d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128c27e850d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128c27e850d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128c27e850d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656075" y="2181225"/>
            <a:ext cx="6611400" cy="17592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5200"/>
              <a:buNone/>
              <a:defRPr b="1" sz="6000">
                <a:latin typeface="Candal"/>
                <a:ea typeface="Candal"/>
                <a:cs typeface="Candal"/>
                <a:sym typeface="Canda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656075" y="3963075"/>
            <a:ext cx="6611400" cy="313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solidFill>
                  <a:schemeClr val="lt2"/>
                </a:solidFill>
                <a:latin typeface="Armata"/>
                <a:ea typeface="Armata"/>
                <a:cs typeface="Armata"/>
                <a:sym typeface="Armat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a:off x="8477642" y="2356968"/>
            <a:ext cx="502368" cy="313612"/>
            <a:chOff x="8068696" y="916317"/>
            <a:chExt cx="317452" cy="198175"/>
          </a:xfrm>
        </p:grpSpPr>
        <p:sp>
          <p:nvSpPr>
            <p:cNvPr id="13" name="Google Shape;13;p2"/>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rot="-1531919">
            <a:off x="5186509" y="233062"/>
            <a:ext cx="364909" cy="496355"/>
            <a:chOff x="6048053" y="559915"/>
            <a:chExt cx="230584" cy="313643"/>
          </a:xfrm>
        </p:grpSpPr>
        <p:sp>
          <p:nvSpPr>
            <p:cNvPr id="18" name="Google Shape;18;p2"/>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1656997" y="4529619"/>
            <a:ext cx="504021" cy="361201"/>
            <a:chOff x="8201303" y="1121442"/>
            <a:chExt cx="318496" cy="228247"/>
          </a:xfrm>
        </p:grpSpPr>
        <p:sp>
          <p:nvSpPr>
            <p:cNvPr id="23" name="Google Shape;23;p2"/>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 name="Google Shape;27;p2"/>
          <p:cNvGrpSpPr/>
          <p:nvPr/>
        </p:nvGrpSpPr>
        <p:grpSpPr>
          <a:xfrm>
            <a:off x="349040" y="1551100"/>
            <a:ext cx="501524" cy="377094"/>
            <a:chOff x="5381375" y="1945244"/>
            <a:chExt cx="316919" cy="238290"/>
          </a:xfrm>
        </p:grpSpPr>
        <p:sp>
          <p:nvSpPr>
            <p:cNvPr id="28" name="Google Shape;28;p2"/>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2"/>
          <p:cNvSpPr/>
          <p:nvPr/>
        </p:nvSpPr>
        <p:spPr>
          <a:xfrm>
            <a:off x="259900" y="810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680000" y="33492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7333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279700" y="85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3" name="Shape 233"/>
        <p:cNvGrpSpPr/>
        <p:nvPr/>
      </p:nvGrpSpPr>
      <p:grpSpPr>
        <a:xfrm>
          <a:off x="0" y="0"/>
          <a:ext cx="0" cy="0"/>
          <a:chOff x="0" y="0"/>
          <a:chExt cx="0" cy="0"/>
        </a:xfrm>
      </p:grpSpPr>
      <p:sp>
        <p:nvSpPr>
          <p:cNvPr id="234" name="Google Shape;234;p11"/>
          <p:cNvSpPr txBox="1"/>
          <p:nvPr>
            <p:ph hasCustomPrompt="1" type="title"/>
          </p:nvPr>
        </p:nvSpPr>
        <p:spPr>
          <a:xfrm>
            <a:off x="2214600" y="1543050"/>
            <a:ext cx="4714800" cy="16218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1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35" name="Google Shape;235;p11"/>
          <p:cNvSpPr txBox="1"/>
          <p:nvPr>
            <p:ph idx="1" type="subTitle"/>
          </p:nvPr>
        </p:nvSpPr>
        <p:spPr>
          <a:xfrm>
            <a:off x="2214600" y="3124200"/>
            <a:ext cx="4714800" cy="4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6" name="Google Shape;236;p11"/>
          <p:cNvGrpSpPr/>
          <p:nvPr/>
        </p:nvGrpSpPr>
        <p:grpSpPr>
          <a:xfrm>
            <a:off x="2795532" y="157585"/>
            <a:ext cx="393080" cy="492538"/>
            <a:chOff x="7462019" y="2740914"/>
            <a:chExt cx="248392" cy="311241"/>
          </a:xfrm>
        </p:grpSpPr>
        <p:sp>
          <p:nvSpPr>
            <p:cNvPr id="237" name="Google Shape;237;p11"/>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11"/>
          <p:cNvGrpSpPr/>
          <p:nvPr/>
        </p:nvGrpSpPr>
        <p:grpSpPr>
          <a:xfrm>
            <a:off x="5717867" y="4590067"/>
            <a:ext cx="362486" cy="496218"/>
            <a:chOff x="7665335" y="2885404"/>
            <a:chExt cx="229059" cy="313566"/>
          </a:xfrm>
        </p:grpSpPr>
        <p:sp>
          <p:nvSpPr>
            <p:cNvPr id="242" name="Google Shape;242;p11"/>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11"/>
          <p:cNvGrpSpPr/>
          <p:nvPr/>
        </p:nvGrpSpPr>
        <p:grpSpPr>
          <a:xfrm>
            <a:off x="1847497" y="4472469"/>
            <a:ext cx="504021" cy="361201"/>
            <a:chOff x="8201303" y="1121442"/>
            <a:chExt cx="318496" cy="228247"/>
          </a:xfrm>
        </p:grpSpPr>
        <p:sp>
          <p:nvSpPr>
            <p:cNvPr id="247" name="Google Shape;247;p11"/>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11"/>
          <p:cNvSpPr/>
          <p:nvPr/>
        </p:nvSpPr>
        <p:spPr>
          <a:xfrm>
            <a:off x="602600" y="55148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a:off x="7108375" y="44160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629338" y="41948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a:off x="7870375" y="428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5" name="Shape 2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256" name="Shape 256"/>
        <p:cNvGrpSpPr/>
        <p:nvPr/>
      </p:nvGrpSpPr>
      <p:grpSpPr>
        <a:xfrm>
          <a:off x="0" y="0"/>
          <a:ext cx="0" cy="0"/>
          <a:chOff x="0" y="0"/>
          <a:chExt cx="0" cy="0"/>
        </a:xfrm>
      </p:grpSpPr>
      <p:sp>
        <p:nvSpPr>
          <p:cNvPr id="257" name="Google Shape;257;p13"/>
          <p:cNvSpPr txBox="1"/>
          <p:nvPr>
            <p:ph type="title"/>
          </p:nvPr>
        </p:nvSpPr>
        <p:spPr>
          <a:xfrm>
            <a:off x="738760" y="1892900"/>
            <a:ext cx="2532900" cy="3780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58" name="Google Shape;258;p13"/>
          <p:cNvSpPr txBox="1"/>
          <p:nvPr>
            <p:ph hasCustomPrompt="1" idx="2" type="title"/>
          </p:nvPr>
        </p:nvSpPr>
        <p:spPr>
          <a:xfrm>
            <a:off x="738733" y="1282975"/>
            <a:ext cx="2529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13"/>
          <p:cNvSpPr txBox="1"/>
          <p:nvPr>
            <p:ph idx="1" type="subTitle"/>
          </p:nvPr>
        </p:nvSpPr>
        <p:spPr>
          <a:xfrm>
            <a:off x="738760" y="2270900"/>
            <a:ext cx="25329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60" name="Google Shape;260;p13"/>
          <p:cNvSpPr txBox="1"/>
          <p:nvPr>
            <p:ph idx="3" type="title"/>
          </p:nvPr>
        </p:nvSpPr>
        <p:spPr>
          <a:xfrm>
            <a:off x="3722148" y="1892900"/>
            <a:ext cx="2532900" cy="3780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1" name="Google Shape;261;p13"/>
          <p:cNvSpPr txBox="1"/>
          <p:nvPr>
            <p:ph hasCustomPrompt="1" idx="4" type="title"/>
          </p:nvPr>
        </p:nvSpPr>
        <p:spPr>
          <a:xfrm>
            <a:off x="3722153" y="1283000"/>
            <a:ext cx="2529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p:nvPr>
            <p:ph idx="5" type="subTitle"/>
          </p:nvPr>
        </p:nvSpPr>
        <p:spPr>
          <a:xfrm>
            <a:off x="3722148" y="2270900"/>
            <a:ext cx="25326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63" name="Google Shape;263;p13"/>
          <p:cNvSpPr txBox="1"/>
          <p:nvPr>
            <p:ph idx="6" type="title"/>
          </p:nvPr>
        </p:nvSpPr>
        <p:spPr>
          <a:xfrm>
            <a:off x="738760" y="3605675"/>
            <a:ext cx="2529900" cy="3780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4" name="Google Shape;264;p13"/>
          <p:cNvSpPr txBox="1"/>
          <p:nvPr>
            <p:ph hasCustomPrompt="1" idx="7" type="title"/>
          </p:nvPr>
        </p:nvSpPr>
        <p:spPr>
          <a:xfrm>
            <a:off x="738733" y="2995775"/>
            <a:ext cx="2529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p:nvPr>
            <p:ph idx="8" type="subTitle"/>
          </p:nvPr>
        </p:nvSpPr>
        <p:spPr>
          <a:xfrm>
            <a:off x="738760" y="3983688"/>
            <a:ext cx="25329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66" name="Google Shape;266;p13"/>
          <p:cNvSpPr txBox="1"/>
          <p:nvPr>
            <p:ph idx="9" type="title"/>
          </p:nvPr>
        </p:nvSpPr>
        <p:spPr>
          <a:xfrm>
            <a:off x="3722148" y="3605672"/>
            <a:ext cx="2532600" cy="3780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7" name="Google Shape;267;p13"/>
          <p:cNvSpPr txBox="1"/>
          <p:nvPr>
            <p:ph hasCustomPrompt="1" idx="13" type="title"/>
          </p:nvPr>
        </p:nvSpPr>
        <p:spPr>
          <a:xfrm>
            <a:off x="3722153" y="2995775"/>
            <a:ext cx="2532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13"/>
          <p:cNvSpPr txBox="1"/>
          <p:nvPr>
            <p:ph idx="14" type="subTitle"/>
          </p:nvPr>
        </p:nvSpPr>
        <p:spPr>
          <a:xfrm>
            <a:off x="3722148" y="3983688"/>
            <a:ext cx="25326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69" name="Google Shape;269;p13"/>
          <p:cNvSpPr txBox="1"/>
          <p:nvPr>
            <p:ph idx="15"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70" name="Google Shape;270;p13"/>
          <p:cNvGrpSpPr/>
          <p:nvPr/>
        </p:nvGrpSpPr>
        <p:grpSpPr>
          <a:xfrm>
            <a:off x="7815883" y="4485046"/>
            <a:ext cx="483187" cy="450345"/>
            <a:chOff x="5467179" y="2412672"/>
            <a:chExt cx="305332" cy="284578"/>
          </a:xfrm>
        </p:grpSpPr>
        <p:sp>
          <p:nvSpPr>
            <p:cNvPr id="271" name="Google Shape;271;p13"/>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3"/>
          <p:cNvGrpSpPr/>
          <p:nvPr/>
        </p:nvGrpSpPr>
        <p:grpSpPr>
          <a:xfrm>
            <a:off x="8477642" y="2356968"/>
            <a:ext cx="502368" cy="313612"/>
            <a:chOff x="8068696" y="916317"/>
            <a:chExt cx="317452" cy="198175"/>
          </a:xfrm>
        </p:grpSpPr>
        <p:sp>
          <p:nvSpPr>
            <p:cNvPr id="276" name="Google Shape;276;p13"/>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3"/>
          <p:cNvGrpSpPr/>
          <p:nvPr/>
        </p:nvGrpSpPr>
        <p:grpSpPr>
          <a:xfrm rot="1723337">
            <a:off x="8574452" y="291324"/>
            <a:ext cx="364902" cy="496345"/>
            <a:chOff x="6048053" y="559915"/>
            <a:chExt cx="230584" cy="313643"/>
          </a:xfrm>
        </p:grpSpPr>
        <p:sp>
          <p:nvSpPr>
            <p:cNvPr id="281" name="Google Shape;281;p13"/>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3"/>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3"/>
          <p:cNvGrpSpPr/>
          <p:nvPr/>
        </p:nvGrpSpPr>
        <p:grpSpPr>
          <a:xfrm>
            <a:off x="993322" y="4655744"/>
            <a:ext cx="504021" cy="361201"/>
            <a:chOff x="8201303" y="1121442"/>
            <a:chExt cx="318496" cy="228247"/>
          </a:xfrm>
        </p:grpSpPr>
        <p:sp>
          <p:nvSpPr>
            <p:cNvPr id="286" name="Google Shape;286;p13"/>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3"/>
          <p:cNvSpPr/>
          <p:nvPr/>
        </p:nvSpPr>
        <p:spPr>
          <a:xfrm>
            <a:off x="1085325"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3"/>
          <p:cNvSpPr/>
          <p:nvPr/>
        </p:nvSpPr>
        <p:spPr>
          <a:xfrm>
            <a:off x="8530675" y="35235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a:off x="276475" y="47524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13"/>
          <p:cNvGrpSpPr/>
          <p:nvPr/>
        </p:nvGrpSpPr>
        <p:grpSpPr>
          <a:xfrm rot="-4624850">
            <a:off x="151491" y="977963"/>
            <a:ext cx="393070" cy="492525"/>
            <a:chOff x="7462019" y="2740914"/>
            <a:chExt cx="248392" cy="311241"/>
          </a:xfrm>
        </p:grpSpPr>
        <p:sp>
          <p:nvSpPr>
            <p:cNvPr id="294" name="Google Shape;294;p13"/>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3"/>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3"/>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98" name="Shape 298"/>
        <p:cNvGrpSpPr/>
        <p:nvPr/>
      </p:nvGrpSpPr>
      <p:grpSpPr>
        <a:xfrm>
          <a:off x="0" y="0"/>
          <a:ext cx="0" cy="0"/>
          <a:chOff x="0" y="0"/>
          <a:chExt cx="0" cy="0"/>
        </a:xfrm>
      </p:grpSpPr>
      <p:sp>
        <p:nvSpPr>
          <p:cNvPr id="299" name="Google Shape;299;p14"/>
          <p:cNvSpPr txBox="1"/>
          <p:nvPr>
            <p:ph hasCustomPrompt="1" type="title"/>
          </p:nvPr>
        </p:nvSpPr>
        <p:spPr>
          <a:xfrm>
            <a:off x="720000" y="1463222"/>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7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00" name="Google Shape;300;p14"/>
          <p:cNvSpPr txBox="1"/>
          <p:nvPr>
            <p:ph idx="1" type="subTitle"/>
          </p:nvPr>
        </p:nvSpPr>
        <p:spPr>
          <a:xfrm>
            <a:off x="713375" y="3410468"/>
            <a:ext cx="2286000" cy="92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1" name="Google Shape;301;p14"/>
          <p:cNvSpPr txBox="1"/>
          <p:nvPr>
            <p:ph hasCustomPrompt="1" idx="2" type="title"/>
          </p:nvPr>
        </p:nvSpPr>
        <p:spPr>
          <a:xfrm>
            <a:off x="3429000" y="1463209"/>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7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02" name="Google Shape;302;p14"/>
          <p:cNvSpPr txBox="1"/>
          <p:nvPr>
            <p:ph idx="3" type="subTitle"/>
          </p:nvPr>
        </p:nvSpPr>
        <p:spPr>
          <a:xfrm>
            <a:off x="3429000" y="3410426"/>
            <a:ext cx="2286000" cy="92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hasCustomPrompt="1" idx="4" type="title"/>
          </p:nvPr>
        </p:nvSpPr>
        <p:spPr>
          <a:xfrm>
            <a:off x="6138000" y="1463209"/>
            <a:ext cx="228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7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04" name="Google Shape;304;p14"/>
          <p:cNvSpPr txBox="1"/>
          <p:nvPr>
            <p:ph idx="5" type="subTitle"/>
          </p:nvPr>
        </p:nvSpPr>
        <p:spPr>
          <a:xfrm>
            <a:off x="6144625" y="3410426"/>
            <a:ext cx="2286000" cy="92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6" name="Google Shape;306;p14"/>
          <p:cNvSpPr txBox="1"/>
          <p:nvPr>
            <p:ph idx="7" type="title"/>
          </p:nvPr>
        </p:nvSpPr>
        <p:spPr>
          <a:xfrm>
            <a:off x="713375" y="3032450"/>
            <a:ext cx="22860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07" name="Google Shape;307;p14"/>
          <p:cNvSpPr txBox="1"/>
          <p:nvPr>
            <p:ph idx="8" type="title"/>
          </p:nvPr>
        </p:nvSpPr>
        <p:spPr>
          <a:xfrm>
            <a:off x="3429000" y="3032450"/>
            <a:ext cx="22860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08" name="Google Shape;308;p14"/>
          <p:cNvSpPr txBox="1"/>
          <p:nvPr>
            <p:ph idx="9" type="title"/>
          </p:nvPr>
        </p:nvSpPr>
        <p:spPr>
          <a:xfrm>
            <a:off x="6144625" y="3032450"/>
            <a:ext cx="2286000" cy="37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400">
                <a:solidFill>
                  <a:schemeClr val="dk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grpSp>
        <p:nvGrpSpPr>
          <p:cNvPr id="309" name="Google Shape;309;p14"/>
          <p:cNvGrpSpPr/>
          <p:nvPr/>
        </p:nvGrpSpPr>
        <p:grpSpPr>
          <a:xfrm flipH="1" rot="7739910">
            <a:off x="8111352" y="117693"/>
            <a:ext cx="483203" cy="450360"/>
            <a:chOff x="5467179" y="2412672"/>
            <a:chExt cx="305332" cy="284578"/>
          </a:xfrm>
        </p:grpSpPr>
        <p:sp>
          <p:nvSpPr>
            <p:cNvPr id="310" name="Google Shape;310;p14"/>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4"/>
          <p:cNvGrpSpPr/>
          <p:nvPr/>
        </p:nvGrpSpPr>
        <p:grpSpPr>
          <a:xfrm flipH="1" rot="-9268081">
            <a:off x="8546371" y="4393361"/>
            <a:ext cx="364909" cy="496355"/>
            <a:chOff x="6048053" y="559915"/>
            <a:chExt cx="230584" cy="313643"/>
          </a:xfrm>
        </p:grpSpPr>
        <p:sp>
          <p:nvSpPr>
            <p:cNvPr id="315" name="Google Shape;315;p14"/>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14"/>
          <p:cNvGrpSpPr/>
          <p:nvPr/>
        </p:nvGrpSpPr>
        <p:grpSpPr>
          <a:xfrm flipH="1" rot="10800000">
            <a:off x="1028347" y="91170"/>
            <a:ext cx="504021" cy="361201"/>
            <a:chOff x="8201303" y="1121442"/>
            <a:chExt cx="318496" cy="228247"/>
          </a:xfrm>
        </p:grpSpPr>
        <p:sp>
          <p:nvSpPr>
            <p:cNvPr id="320" name="Google Shape;320;p14"/>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14"/>
          <p:cNvSpPr/>
          <p:nvPr/>
        </p:nvSpPr>
        <p:spPr>
          <a:xfrm flipH="1" rot="10800000">
            <a:off x="259900" y="392774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flipH="1" rot="10800000">
            <a:off x="8680000" y="155254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flipH="1" rot="10800000">
            <a:off x="259900" y="23224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flipH="1" rot="10800000">
            <a:off x="5843800" y="458759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14"/>
          <p:cNvGrpSpPr/>
          <p:nvPr/>
        </p:nvGrpSpPr>
        <p:grpSpPr>
          <a:xfrm flipH="1" rot="-9941282">
            <a:off x="260001" y="4586787"/>
            <a:ext cx="483192" cy="450349"/>
            <a:chOff x="5467179" y="2412672"/>
            <a:chExt cx="305332" cy="284578"/>
          </a:xfrm>
        </p:grpSpPr>
        <p:sp>
          <p:nvSpPr>
            <p:cNvPr id="329" name="Google Shape;329;p14"/>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333" name="Shape 333"/>
        <p:cNvGrpSpPr/>
        <p:nvPr/>
      </p:nvGrpSpPr>
      <p:grpSpPr>
        <a:xfrm>
          <a:off x="0" y="0"/>
          <a:ext cx="0" cy="0"/>
          <a:chOff x="0" y="0"/>
          <a:chExt cx="0" cy="0"/>
        </a:xfrm>
      </p:grpSpPr>
      <p:sp>
        <p:nvSpPr>
          <p:cNvPr id="334" name="Google Shape;334;p15"/>
          <p:cNvSpPr txBox="1"/>
          <p:nvPr>
            <p:ph idx="1" type="subTitle"/>
          </p:nvPr>
        </p:nvSpPr>
        <p:spPr>
          <a:xfrm>
            <a:off x="4445139" y="937725"/>
            <a:ext cx="39774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1pPr>
            <a:lvl2pPr lvl="1"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2pPr>
            <a:lvl3pPr lvl="2"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3pPr>
            <a:lvl4pPr lvl="3"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4pPr>
            <a:lvl5pPr lvl="4"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5pPr>
            <a:lvl6pPr lvl="5"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6pPr>
            <a:lvl7pPr lvl="6"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7pPr>
            <a:lvl8pPr lvl="7"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8pPr>
            <a:lvl9pPr lvl="8"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9pPr>
          </a:lstStyle>
          <a:p/>
        </p:txBody>
      </p:sp>
      <p:sp>
        <p:nvSpPr>
          <p:cNvPr id="335" name="Google Shape;335;p15"/>
          <p:cNvSpPr txBox="1"/>
          <p:nvPr>
            <p:ph idx="2" type="subTitle"/>
          </p:nvPr>
        </p:nvSpPr>
        <p:spPr>
          <a:xfrm>
            <a:off x="4445126" y="1267051"/>
            <a:ext cx="3977400" cy="3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336" name="Google Shape;336;p15"/>
          <p:cNvSpPr txBox="1"/>
          <p:nvPr>
            <p:ph hasCustomPrompt="1" type="title"/>
          </p:nvPr>
        </p:nvSpPr>
        <p:spPr>
          <a:xfrm>
            <a:off x="781813" y="768325"/>
            <a:ext cx="3625200" cy="900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800"/>
            </a:lvl1pPr>
            <a:lvl2pPr lvl="1" rtl="0" algn="ctr">
              <a:spcBef>
                <a:spcPts val="0"/>
              </a:spcBef>
              <a:spcAft>
                <a:spcPts val="0"/>
              </a:spcAft>
              <a:buSzPts val="6000"/>
              <a:buFont typeface="Candal"/>
              <a:buNone/>
              <a:defRPr sz="6000">
                <a:latin typeface="Candal"/>
                <a:ea typeface="Candal"/>
                <a:cs typeface="Candal"/>
                <a:sym typeface="Candal"/>
              </a:defRPr>
            </a:lvl2pPr>
            <a:lvl3pPr lvl="2" rtl="0" algn="ctr">
              <a:spcBef>
                <a:spcPts val="0"/>
              </a:spcBef>
              <a:spcAft>
                <a:spcPts val="0"/>
              </a:spcAft>
              <a:buSzPts val="6000"/>
              <a:buFont typeface="Candal"/>
              <a:buNone/>
              <a:defRPr sz="6000">
                <a:latin typeface="Candal"/>
                <a:ea typeface="Candal"/>
                <a:cs typeface="Candal"/>
                <a:sym typeface="Candal"/>
              </a:defRPr>
            </a:lvl3pPr>
            <a:lvl4pPr lvl="3" rtl="0" algn="ctr">
              <a:spcBef>
                <a:spcPts val="0"/>
              </a:spcBef>
              <a:spcAft>
                <a:spcPts val="0"/>
              </a:spcAft>
              <a:buSzPts val="6000"/>
              <a:buFont typeface="Candal"/>
              <a:buNone/>
              <a:defRPr sz="6000">
                <a:latin typeface="Candal"/>
                <a:ea typeface="Candal"/>
                <a:cs typeface="Candal"/>
                <a:sym typeface="Candal"/>
              </a:defRPr>
            </a:lvl4pPr>
            <a:lvl5pPr lvl="4" rtl="0" algn="ctr">
              <a:spcBef>
                <a:spcPts val="0"/>
              </a:spcBef>
              <a:spcAft>
                <a:spcPts val="0"/>
              </a:spcAft>
              <a:buSzPts val="6000"/>
              <a:buFont typeface="Candal"/>
              <a:buNone/>
              <a:defRPr sz="6000">
                <a:latin typeface="Candal"/>
                <a:ea typeface="Candal"/>
                <a:cs typeface="Candal"/>
                <a:sym typeface="Candal"/>
              </a:defRPr>
            </a:lvl5pPr>
            <a:lvl6pPr lvl="5" rtl="0" algn="ctr">
              <a:spcBef>
                <a:spcPts val="0"/>
              </a:spcBef>
              <a:spcAft>
                <a:spcPts val="0"/>
              </a:spcAft>
              <a:buSzPts val="6000"/>
              <a:buFont typeface="Candal"/>
              <a:buNone/>
              <a:defRPr sz="6000">
                <a:latin typeface="Candal"/>
                <a:ea typeface="Candal"/>
                <a:cs typeface="Candal"/>
                <a:sym typeface="Candal"/>
              </a:defRPr>
            </a:lvl6pPr>
            <a:lvl7pPr lvl="6" rtl="0" algn="ctr">
              <a:spcBef>
                <a:spcPts val="0"/>
              </a:spcBef>
              <a:spcAft>
                <a:spcPts val="0"/>
              </a:spcAft>
              <a:buSzPts val="6000"/>
              <a:buFont typeface="Candal"/>
              <a:buNone/>
              <a:defRPr sz="6000">
                <a:latin typeface="Candal"/>
                <a:ea typeface="Candal"/>
                <a:cs typeface="Candal"/>
                <a:sym typeface="Candal"/>
              </a:defRPr>
            </a:lvl7pPr>
            <a:lvl8pPr lvl="7" rtl="0" algn="ctr">
              <a:spcBef>
                <a:spcPts val="0"/>
              </a:spcBef>
              <a:spcAft>
                <a:spcPts val="0"/>
              </a:spcAft>
              <a:buSzPts val="6000"/>
              <a:buFont typeface="Candal"/>
              <a:buNone/>
              <a:defRPr sz="6000">
                <a:latin typeface="Candal"/>
                <a:ea typeface="Candal"/>
                <a:cs typeface="Candal"/>
                <a:sym typeface="Candal"/>
              </a:defRPr>
            </a:lvl8pPr>
            <a:lvl9pPr lvl="8" rtl="0" algn="ctr">
              <a:spcBef>
                <a:spcPts val="0"/>
              </a:spcBef>
              <a:spcAft>
                <a:spcPts val="0"/>
              </a:spcAft>
              <a:buSzPts val="6000"/>
              <a:buFont typeface="Candal"/>
              <a:buNone/>
              <a:defRPr sz="6000">
                <a:latin typeface="Candal"/>
                <a:ea typeface="Candal"/>
                <a:cs typeface="Candal"/>
                <a:sym typeface="Candal"/>
              </a:defRPr>
            </a:lvl9pPr>
          </a:lstStyle>
          <a:p>
            <a:r>
              <a:t>xx%</a:t>
            </a:r>
          </a:p>
        </p:txBody>
      </p:sp>
      <p:sp>
        <p:nvSpPr>
          <p:cNvPr id="337" name="Google Shape;337;p15"/>
          <p:cNvSpPr txBox="1"/>
          <p:nvPr>
            <p:ph idx="3" type="subTitle"/>
          </p:nvPr>
        </p:nvSpPr>
        <p:spPr>
          <a:xfrm>
            <a:off x="4445139" y="2315754"/>
            <a:ext cx="39774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1pPr>
            <a:lvl2pPr lvl="1"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2pPr>
            <a:lvl3pPr lvl="2"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3pPr>
            <a:lvl4pPr lvl="3"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4pPr>
            <a:lvl5pPr lvl="4"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5pPr>
            <a:lvl6pPr lvl="5"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6pPr>
            <a:lvl7pPr lvl="6"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7pPr>
            <a:lvl8pPr lvl="7"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8pPr>
            <a:lvl9pPr lvl="8"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9pPr>
          </a:lstStyle>
          <a:p/>
        </p:txBody>
      </p:sp>
      <p:sp>
        <p:nvSpPr>
          <p:cNvPr id="338" name="Google Shape;338;p15"/>
          <p:cNvSpPr txBox="1"/>
          <p:nvPr>
            <p:ph idx="4" type="subTitle"/>
          </p:nvPr>
        </p:nvSpPr>
        <p:spPr>
          <a:xfrm>
            <a:off x="4445126" y="2645088"/>
            <a:ext cx="3977400" cy="3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339" name="Google Shape;339;p15"/>
          <p:cNvSpPr txBox="1"/>
          <p:nvPr>
            <p:ph hasCustomPrompt="1" idx="5" type="title"/>
          </p:nvPr>
        </p:nvSpPr>
        <p:spPr>
          <a:xfrm>
            <a:off x="781813" y="2126100"/>
            <a:ext cx="3625200" cy="900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800"/>
            </a:lvl1pPr>
            <a:lvl2pPr lvl="1" rtl="0" algn="ctr">
              <a:spcBef>
                <a:spcPts val="0"/>
              </a:spcBef>
              <a:spcAft>
                <a:spcPts val="0"/>
              </a:spcAft>
              <a:buSzPts val="6000"/>
              <a:buFont typeface="Candal"/>
              <a:buNone/>
              <a:defRPr sz="6000">
                <a:latin typeface="Candal"/>
                <a:ea typeface="Candal"/>
                <a:cs typeface="Candal"/>
                <a:sym typeface="Candal"/>
              </a:defRPr>
            </a:lvl2pPr>
            <a:lvl3pPr lvl="2" rtl="0" algn="ctr">
              <a:spcBef>
                <a:spcPts val="0"/>
              </a:spcBef>
              <a:spcAft>
                <a:spcPts val="0"/>
              </a:spcAft>
              <a:buSzPts val="6000"/>
              <a:buFont typeface="Candal"/>
              <a:buNone/>
              <a:defRPr sz="6000">
                <a:latin typeface="Candal"/>
                <a:ea typeface="Candal"/>
                <a:cs typeface="Candal"/>
                <a:sym typeface="Candal"/>
              </a:defRPr>
            </a:lvl3pPr>
            <a:lvl4pPr lvl="3" rtl="0" algn="ctr">
              <a:spcBef>
                <a:spcPts val="0"/>
              </a:spcBef>
              <a:spcAft>
                <a:spcPts val="0"/>
              </a:spcAft>
              <a:buSzPts val="6000"/>
              <a:buFont typeface="Candal"/>
              <a:buNone/>
              <a:defRPr sz="6000">
                <a:latin typeface="Candal"/>
                <a:ea typeface="Candal"/>
                <a:cs typeface="Candal"/>
                <a:sym typeface="Candal"/>
              </a:defRPr>
            </a:lvl4pPr>
            <a:lvl5pPr lvl="4" rtl="0" algn="ctr">
              <a:spcBef>
                <a:spcPts val="0"/>
              </a:spcBef>
              <a:spcAft>
                <a:spcPts val="0"/>
              </a:spcAft>
              <a:buSzPts val="6000"/>
              <a:buFont typeface="Candal"/>
              <a:buNone/>
              <a:defRPr sz="6000">
                <a:latin typeface="Candal"/>
                <a:ea typeface="Candal"/>
                <a:cs typeface="Candal"/>
                <a:sym typeface="Candal"/>
              </a:defRPr>
            </a:lvl5pPr>
            <a:lvl6pPr lvl="5" rtl="0" algn="ctr">
              <a:spcBef>
                <a:spcPts val="0"/>
              </a:spcBef>
              <a:spcAft>
                <a:spcPts val="0"/>
              </a:spcAft>
              <a:buSzPts val="6000"/>
              <a:buFont typeface="Candal"/>
              <a:buNone/>
              <a:defRPr sz="6000">
                <a:latin typeface="Candal"/>
                <a:ea typeface="Candal"/>
                <a:cs typeface="Candal"/>
                <a:sym typeface="Candal"/>
              </a:defRPr>
            </a:lvl6pPr>
            <a:lvl7pPr lvl="6" rtl="0" algn="ctr">
              <a:spcBef>
                <a:spcPts val="0"/>
              </a:spcBef>
              <a:spcAft>
                <a:spcPts val="0"/>
              </a:spcAft>
              <a:buSzPts val="6000"/>
              <a:buFont typeface="Candal"/>
              <a:buNone/>
              <a:defRPr sz="6000">
                <a:latin typeface="Candal"/>
                <a:ea typeface="Candal"/>
                <a:cs typeface="Candal"/>
                <a:sym typeface="Candal"/>
              </a:defRPr>
            </a:lvl7pPr>
            <a:lvl8pPr lvl="7" rtl="0" algn="ctr">
              <a:spcBef>
                <a:spcPts val="0"/>
              </a:spcBef>
              <a:spcAft>
                <a:spcPts val="0"/>
              </a:spcAft>
              <a:buSzPts val="6000"/>
              <a:buFont typeface="Candal"/>
              <a:buNone/>
              <a:defRPr sz="6000">
                <a:latin typeface="Candal"/>
                <a:ea typeface="Candal"/>
                <a:cs typeface="Candal"/>
                <a:sym typeface="Candal"/>
              </a:defRPr>
            </a:lvl8pPr>
            <a:lvl9pPr lvl="8" rtl="0" algn="ctr">
              <a:spcBef>
                <a:spcPts val="0"/>
              </a:spcBef>
              <a:spcAft>
                <a:spcPts val="0"/>
              </a:spcAft>
              <a:buSzPts val="6000"/>
              <a:buFont typeface="Candal"/>
              <a:buNone/>
              <a:defRPr sz="6000">
                <a:latin typeface="Candal"/>
                <a:ea typeface="Candal"/>
                <a:cs typeface="Candal"/>
                <a:sym typeface="Candal"/>
              </a:defRPr>
            </a:lvl9pPr>
          </a:lstStyle>
          <a:p>
            <a:r>
              <a:t>xx%</a:t>
            </a:r>
          </a:p>
        </p:txBody>
      </p:sp>
      <p:sp>
        <p:nvSpPr>
          <p:cNvPr id="340" name="Google Shape;340;p15"/>
          <p:cNvSpPr txBox="1"/>
          <p:nvPr>
            <p:ph idx="6" type="subTitle"/>
          </p:nvPr>
        </p:nvSpPr>
        <p:spPr>
          <a:xfrm>
            <a:off x="4445139" y="3693783"/>
            <a:ext cx="39774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1pPr>
            <a:lvl2pPr lvl="1"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2pPr>
            <a:lvl3pPr lvl="2"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3pPr>
            <a:lvl4pPr lvl="3"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4pPr>
            <a:lvl5pPr lvl="4"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5pPr>
            <a:lvl6pPr lvl="5"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6pPr>
            <a:lvl7pPr lvl="6"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7pPr>
            <a:lvl8pPr lvl="7"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8pPr>
            <a:lvl9pPr lvl="8" rtl="0" algn="ctr">
              <a:spcBef>
                <a:spcPts val="0"/>
              </a:spcBef>
              <a:spcAft>
                <a:spcPts val="0"/>
              </a:spcAft>
              <a:buClr>
                <a:schemeClr val="dk2"/>
              </a:buClr>
              <a:buSzPts val="2400"/>
              <a:buFont typeface="Candal"/>
              <a:buNone/>
              <a:defRPr sz="2400">
                <a:solidFill>
                  <a:schemeClr val="dk2"/>
                </a:solidFill>
                <a:latin typeface="Candal"/>
                <a:ea typeface="Candal"/>
                <a:cs typeface="Candal"/>
                <a:sym typeface="Candal"/>
              </a:defRPr>
            </a:lvl9pPr>
          </a:lstStyle>
          <a:p/>
        </p:txBody>
      </p:sp>
      <p:sp>
        <p:nvSpPr>
          <p:cNvPr id="341" name="Google Shape;341;p15"/>
          <p:cNvSpPr txBox="1"/>
          <p:nvPr>
            <p:ph idx="7" type="subTitle"/>
          </p:nvPr>
        </p:nvSpPr>
        <p:spPr>
          <a:xfrm>
            <a:off x="4445125" y="4023125"/>
            <a:ext cx="3977400" cy="32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342" name="Google Shape;342;p15"/>
          <p:cNvSpPr txBox="1"/>
          <p:nvPr>
            <p:ph hasCustomPrompt="1" idx="8" type="title"/>
          </p:nvPr>
        </p:nvSpPr>
        <p:spPr>
          <a:xfrm>
            <a:off x="781813" y="3483875"/>
            <a:ext cx="3625200" cy="900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800"/>
            </a:lvl1pPr>
            <a:lvl2pPr lvl="1" rtl="0" algn="ctr">
              <a:spcBef>
                <a:spcPts val="0"/>
              </a:spcBef>
              <a:spcAft>
                <a:spcPts val="0"/>
              </a:spcAft>
              <a:buSzPts val="6000"/>
              <a:buFont typeface="Candal"/>
              <a:buNone/>
              <a:defRPr sz="6000">
                <a:latin typeface="Candal"/>
                <a:ea typeface="Candal"/>
                <a:cs typeface="Candal"/>
                <a:sym typeface="Candal"/>
              </a:defRPr>
            </a:lvl2pPr>
            <a:lvl3pPr lvl="2" rtl="0" algn="ctr">
              <a:spcBef>
                <a:spcPts val="0"/>
              </a:spcBef>
              <a:spcAft>
                <a:spcPts val="0"/>
              </a:spcAft>
              <a:buSzPts val="6000"/>
              <a:buFont typeface="Candal"/>
              <a:buNone/>
              <a:defRPr sz="6000">
                <a:latin typeface="Candal"/>
                <a:ea typeface="Candal"/>
                <a:cs typeface="Candal"/>
                <a:sym typeface="Candal"/>
              </a:defRPr>
            </a:lvl3pPr>
            <a:lvl4pPr lvl="3" rtl="0" algn="ctr">
              <a:spcBef>
                <a:spcPts val="0"/>
              </a:spcBef>
              <a:spcAft>
                <a:spcPts val="0"/>
              </a:spcAft>
              <a:buSzPts val="6000"/>
              <a:buFont typeface="Candal"/>
              <a:buNone/>
              <a:defRPr sz="6000">
                <a:latin typeface="Candal"/>
                <a:ea typeface="Candal"/>
                <a:cs typeface="Candal"/>
                <a:sym typeface="Candal"/>
              </a:defRPr>
            </a:lvl4pPr>
            <a:lvl5pPr lvl="4" rtl="0" algn="ctr">
              <a:spcBef>
                <a:spcPts val="0"/>
              </a:spcBef>
              <a:spcAft>
                <a:spcPts val="0"/>
              </a:spcAft>
              <a:buSzPts val="6000"/>
              <a:buFont typeface="Candal"/>
              <a:buNone/>
              <a:defRPr sz="6000">
                <a:latin typeface="Candal"/>
                <a:ea typeface="Candal"/>
                <a:cs typeface="Candal"/>
                <a:sym typeface="Candal"/>
              </a:defRPr>
            </a:lvl5pPr>
            <a:lvl6pPr lvl="5" rtl="0" algn="ctr">
              <a:spcBef>
                <a:spcPts val="0"/>
              </a:spcBef>
              <a:spcAft>
                <a:spcPts val="0"/>
              </a:spcAft>
              <a:buSzPts val="6000"/>
              <a:buFont typeface="Candal"/>
              <a:buNone/>
              <a:defRPr sz="6000">
                <a:latin typeface="Candal"/>
                <a:ea typeface="Candal"/>
                <a:cs typeface="Candal"/>
                <a:sym typeface="Candal"/>
              </a:defRPr>
            </a:lvl6pPr>
            <a:lvl7pPr lvl="6" rtl="0" algn="ctr">
              <a:spcBef>
                <a:spcPts val="0"/>
              </a:spcBef>
              <a:spcAft>
                <a:spcPts val="0"/>
              </a:spcAft>
              <a:buSzPts val="6000"/>
              <a:buFont typeface="Candal"/>
              <a:buNone/>
              <a:defRPr sz="6000">
                <a:latin typeface="Candal"/>
                <a:ea typeface="Candal"/>
                <a:cs typeface="Candal"/>
                <a:sym typeface="Candal"/>
              </a:defRPr>
            </a:lvl7pPr>
            <a:lvl8pPr lvl="7" rtl="0" algn="ctr">
              <a:spcBef>
                <a:spcPts val="0"/>
              </a:spcBef>
              <a:spcAft>
                <a:spcPts val="0"/>
              </a:spcAft>
              <a:buSzPts val="6000"/>
              <a:buFont typeface="Candal"/>
              <a:buNone/>
              <a:defRPr sz="6000">
                <a:latin typeface="Candal"/>
                <a:ea typeface="Candal"/>
                <a:cs typeface="Candal"/>
                <a:sym typeface="Candal"/>
              </a:defRPr>
            </a:lvl8pPr>
            <a:lvl9pPr lvl="8" rtl="0" algn="ctr">
              <a:spcBef>
                <a:spcPts val="0"/>
              </a:spcBef>
              <a:spcAft>
                <a:spcPts val="0"/>
              </a:spcAft>
              <a:buSzPts val="6000"/>
              <a:buFont typeface="Candal"/>
              <a:buNone/>
              <a:defRPr sz="6000">
                <a:latin typeface="Candal"/>
                <a:ea typeface="Candal"/>
                <a:cs typeface="Candal"/>
                <a:sym typeface="Candal"/>
              </a:defRPr>
            </a:lvl9pPr>
          </a:lstStyle>
          <a:p>
            <a:r>
              <a:t>xx%</a:t>
            </a:r>
          </a:p>
        </p:txBody>
      </p:sp>
      <p:grpSp>
        <p:nvGrpSpPr>
          <p:cNvPr id="343" name="Google Shape;343;p15"/>
          <p:cNvGrpSpPr/>
          <p:nvPr/>
        </p:nvGrpSpPr>
        <p:grpSpPr>
          <a:xfrm>
            <a:off x="1487507" y="85960"/>
            <a:ext cx="393080" cy="492538"/>
            <a:chOff x="7462019" y="2740914"/>
            <a:chExt cx="248392" cy="311241"/>
          </a:xfrm>
        </p:grpSpPr>
        <p:sp>
          <p:nvSpPr>
            <p:cNvPr id="344" name="Google Shape;344;p15"/>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15"/>
          <p:cNvGrpSpPr/>
          <p:nvPr/>
        </p:nvGrpSpPr>
        <p:grpSpPr>
          <a:xfrm>
            <a:off x="8129808" y="3483871"/>
            <a:ext cx="483187" cy="450345"/>
            <a:chOff x="5467179" y="2412672"/>
            <a:chExt cx="305332" cy="284578"/>
          </a:xfrm>
        </p:grpSpPr>
        <p:sp>
          <p:nvSpPr>
            <p:cNvPr id="349" name="Google Shape;349;p15"/>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15"/>
          <p:cNvGrpSpPr/>
          <p:nvPr/>
        </p:nvGrpSpPr>
        <p:grpSpPr>
          <a:xfrm>
            <a:off x="8422490" y="391237"/>
            <a:ext cx="501524" cy="377094"/>
            <a:chOff x="5381375" y="1945244"/>
            <a:chExt cx="316919" cy="238290"/>
          </a:xfrm>
        </p:grpSpPr>
        <p:sp>
          <p:nvSpPr>
            <p:cNvPr id="354" name="Google Shape;354;p15"/>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15"/>
          <p:cNvSpPr/>
          <p:nvPr/>
        </p:nvSpPr>
        <p:spPr>
          <a:xfrm>
            <a:off x="175425" y="187756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5"/>
          <p:cNvGrpSpPr/>
          <p:nvPr/>
        </p:nvGrpSpPr>
        <p:grpSpPr>
          <a:xfrm rot="3477835">
            <a:off x="266619" y="2626861"/>
            <a:ext cx="364924" cy="496375"/>
            <a:chOff x="6048053" y="559915"/>
            <a:chExt cx="230584" cy="313643"/>
          </a:xfrm>
        </p:grpSpPr>
        <p:sp>
          <p:nvSpPr>
            <p:cNvPr id="360" name="Google Shape;360;p15"/>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15"/>
          <p:cNvSpPr/>
          <p:nvPr/>
        </p:nvSpPr>
        <p:spPr>
          <a:xfrm>
            <a:off x="8702775" y="17232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1265863" y="4517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6279700" y="85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7746550" y="46204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6_1_1">
    <p:spTree>
      <p:nvGrpSpPr>
        <p:cNvPr id="368" name="Shape 368"/>
        <p:cNvGrpSpPr/>
        <p:nvPr/>
      </p:nvGrpSpPr>
      <p:grpSpPr>
        <a:xfrm>
          <a:off x="0" y="0"/>
          <a:ext cx="0" cy="0"/>
          <a:chOff x="0" y="0"/>
          <a:chExt cx="0" cy="0"/>
        </a:xfrm>
      </p:grpSpPr>
      <p:sp>
        <p:nvSpPr>
          <p:cNvPr id="369" name="Google Shape;369;p16"/>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0" name="Google Shape;370;p16"/>
          <p:cNvSpPr txBox="1"/>
          <p:nvPr>
            <p:ph idx="2" type="title"/>
          </p:nvPr>
        </p:nvSpPr>
        <p:spPr>
          <a:xfrm>
            <a:off x="927425" y="1456325"/>
            <a:ext cx="2298000" cy="410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1" name="Google Shape;371;p16"/>
          <p:cNvSpPr txBox="1"/>
          <p:nvPr>
            <p:ph idx="1" type="subTitle"/>
          </p:nvPr>
        </p:nvSpPr>
        <p:spPr>
          <a:xfrm>
            <a:off x="927425" y="1814550"/>
            <a:ext cx="22980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2" name="Google Shape;372;p16"/>
          <p:cNvSpPr txBox="1"/>
          <p:nvPr>
            <p:ph idx="3" type="title"/>
          </p:nvPr>
        </p:nvSpPr>
        <p:spPr>
          <a:xfrm>
            <a:off x="5001625" y="1456325"/>
            <a:ext cx="2295000" cy="410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3" name="Google Shape;373;p16"/>
          <p:cNvSpPr txBox="1"/>
          <p:nvPr>
            <p:ph idx="4" type="subTitle"/>
          </p:nvPr>
        </p:nvSpPr>
        <p:spPr>
          <a:xfrm>
            <a:off x="5001625" y="1814550"/>
            <a:ext cx="22950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4" name="Google Shape;374;p16"/>
          <p:cNvSpPr txBox="1"/>
          <p:nvPr>
            <p:ph idx="5" type="title"/>
          </p:nvPr>
        </p:nvSpPr>
        <p:spPr>
          <a:xfrm>
            <a:off x="927425" y="3194525"/>
            <a:ext cx="2298000" cy="410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5" name="Google Shape;375;p16"/>
          <p:cNvSpPr txBox="1"/>
          <p:nvPr>
            <p:ph idx="6" type="subTitle"/>
          </p:nvPr>
        </p:nvSpPr>
        <p:spPr>
          <a:xfrm>
            <a:off x="927425" y="3552825"/>
            <a:ext cx="22980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6" name="Google Shape;376;p16"/>
          <p:cNvSpPr txBox="1"/>
          <p:nvPr>
            <p:ph idx="7" type="title"/>
          </p:nvPr>
        </p:nvSpPr>
        <p:spPr>
          <a:xfrm>
            <a:off x="5001625" y="3194525"/>
            <a:ext cx="2295000" cy="410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7" name="Google Shape;377;p16"/>
          <p:cNvSpPr txBox="1"/>
          <p:nvPr>
            <p:ph idx="8" type="subTitle"/>
          </p:nvPr>
        </p:nvSpPr>
        <p:spPr>
          <a:xfrm>
            <a:off x="5001625" y="3552825"/>
            <a:ext cx="22950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8" name="Google Shape;378;p16"/>
          <p:cNvSpPr txBox="1"/>
          <p:nvPr>
            <p:ph hasCustomPrompt="1" idx="9" type="title"/>
          </p:nvPr>
        </p:nvSpPr>
        <p:spPr>
          <a:xfrm>
            <a:off x="3235000" y="2374875"/>
            <a:ext cx="914400" cy="38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9" name="Google Shape;379;p16"/>
          <p:cNvSpPr txBox="1"/>
          <p:nvPr>
            <p:ph hasCustomPrompt="1" idx="13" type="title"/>
          </p:nvPr>
        </p:nvSpPr>
        <p:spPr>
          <a:xfrm>
            <a:off x="7302175" y="2374875"/>
            <a:ext cx="914400" cy="38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0" name="Google Shape;380;p16"/>
          <p:cNvSpPr txBox="1"/>
          <p:nvPr>
            <p:ph hasCustomPrompt="1" idx="14" type="title"/>
          </p:nvPr>
        </p:nvSpPr>
        <p:spPr>
          <a:xfrm>
            <a:off x="7302175" y="4117950"/>
            <a:ext cx="914400" cy="38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1" name="Google Shape;381;p16"/>
          <p:cNvSpPr txBox="1"/>
          <p:nvPr>
            <p:ph hasCustomPrompt="1" idx="15" type="title"/>
          </p:nvPr>
        </p:nvSpPr>
        <p:spPr>
          <a:xfrm>
            <a:off x="3235000" y="4117950"/>
            <a:ext cx="914400" cy="380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382" name="Google Shape;382;p16"/>
          <p:cNvGrpSpPr/>
          <p:nvPr/>
        </p:nvGrpSpPr>
        <p:grpSpPr>
          <a:xfrm>
            <a:off x="8537132" y="3823110"/>
            <a:ext cx="393080" cy="492538"/>
            <a:chOff x="7462019" y="2740914"/>
            <a:chExt cx="248392" cy="311241"/>
          </a:xfrm>
        </p:grpSpPr>
        <p:sp>
          <p:nvSpPr>
            <p:cNvPr id="383" name="Google Shape;383;p16"/>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16"/>
          <p:cNvGrpSpPr/>
          <p:nvPr/>
        </p:nvGrpSpPr>
        <p:grpSpPr>
          <a:xfrm rot="705521">
            <a:off x="76294" y="4684401"/>
            <a:ext cx="502372" cy="313614"/>
            <a:chOff x="8068696" y="916317"/>
            <a:chExt cx="317452" cy="198175"/>
          </a:xfrm>
        </p:grpSpPr>
        <p:sp>
          <p:nvSpPr>
            <p:cNvPr id="388" name="Google Shape;388;p16"/>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16"/>
          <p:cNvGrpSpPr/>
          <p:nvPr/>
        </p:nvGrpSpPr>
        <p:grpSpPr>
          <a:xfrm rot="-1531919">
            <a:off x="259159" y="140362"/>
            <a:ext cx="364909" cy="496355"/>
            <a:chOff x="6048053" y="559915"/>
            <a:chExt cx="230584" cy="313643"/>
          </a:xfrm>
        </p:grpSpPr>
        <p:sp>
          <p:nvSpPr>
            <p:cNvPr id="393" name="Google Shape;393;p16"/>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16"/>
          <p:cNvGrpSpPr/>
          <p:nvPr/>
        </p:nvGrpSpPr>
        <p:grpSpPr>
          <a:xfrm>
            <a:off x="8482902" y="350950"/>
            <a:ext cx="501524" cy="377094"/>
            <a:chOff x="5381375" y="1945244"/>
            <a:chExt cx="316919" cy="238290"/>
          </a:xfrm>
        </p:grpSpPr>
        <p:sp>
          <p:nvSpPr>
            <p:cNvPr id="398" name="Google Shape;398;p16"/>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16"/>
          <p:cNvSpPr/>
          <p:nvPr/>
        </p:nvSpPr>
        <p:spPr>
          <a:xfrm>
            <a:off x="259900" y="810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853838" y="47308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7984675" y="1797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8537125" y="4652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spTree>
      <p:nvGrpSpPr>
        <p:cNvPr id="406" name="Shape 406"/>
        <p:cNvGrpSpPr/>
        <p:nvPr/>
      </p:nvGrpSpPr>
      <p:grpSpPr>
        <a:xfrm>
          <a:off x="0" y="0"/>
          <a:ext cx="0" cy="0"/>
          <a:chOff x="0" y="0"/>
          <a:chExt cx="0" cy="0"/>
        </a:xfrm>
      </p:grpSpPr>
      <p:sp>
        <p:nvSpPr>
          <p:cNvPr id="407" name="Google Shape;407;p17"/>
          <p:cNvSpPr txBox="1"/>
          <p:nvPr>
            <p:ph type="title"/>
          </p:nvPr>
        </p:nvSpPr>
        <p:spPr>
          <a:xfrm>
            <a:off x="864450" y="3547975"/>
            <a:ext cx="4679100" cy="423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08" name="Google Shape;408;p17"/>
          <p:cNvSpPr txBox="1"/>
          <p:nvPr>
            <p:ph idx="1" type="subTitle"/>
          </p:nvPr>
        </p:nvSpPr>
        <p:spPr>
          <a:xfrm>
            <a:off x="864450" y="1190625"/>
            <a:ext cx="4679100" cy="2267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28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409" name="Google Shape;409;p17"/>
          <p:cNvGrpSpPr/>
          <p:nvPr/>
        </p:nvGrpSpPr>
        <p:grpSpPr>
          <a:xfrm flipH="1">
            <a:off x="230040" y="4538346"/>
            <a:ext cx="483187" cy="450345"/>
            <a:chOff x="5467179" y="2412672"/>
            <a:chExt cx="305332" cy="284578"/>
          </a:xfrm>
        </p:grpSpPr>
        <p:sp>
          <p:nvSpPr>
            <p:cNvPr id="410" name="Google Shape;410;p17"/>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7"/>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7"/>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7"/>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17"/>
          <p:cNvGrpSpPr/>
          <p:nvPr/>
        </p:nvGrpSpPr>
        <p:grpSpPr>
          <a:xfrm flipH="1" rot="-3827956">
            <a:off x="3692314" y="332302"/>
            <a:ext cx="364898" cy="496340"/>
            <a:chOff x="6048053" y="559915"/>
            <a:chExt cx="230584" cy="313643"/>
          </a:xfrm>
        </p:grpSpPr>
        <p:sp>
          <p:nvSpPr>
            <p:cNvPr id="415" name="Google Shape;415;p17"/>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7"/>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7"/>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7"/>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17"/>
          <p:cNvGrpSpPr/>
          <p:nvPr/>
        </p:nvGrpSpPr>
        <p:grpSpPr>
          <a:xfrm flipH="1">
            <a:off x="8389346" y="1551100"/>
            <a:ext cx="501524" cy="377094"/>
            <a:chOff x="5381375" y="1945244"/>
            <a:chExt cx="316919" cy="238290"/>
          </a:xfrm>
        </p:grpSpPr>
        <p:sp>
          <p:nvSpPr>
            <p:cNvPr id="420" name="Google Shape;420;p17"/>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7"/>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7"/>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7"/>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17"/>
          <p:cNvSpPr/>
          <p:nvPr/>
        </p:nvSpPr>
        <p:spPr>
          <a:xfrm flipH="1">
            <a:off x="5375500" y="4652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425" name="Shape 425"/>
        <p:cNvGrpSpPr/>
        <p:nvPr/>
      </p:nvGrpSpPr>
      <p:grpSpPr>
        <a:xfrm>
          <a:off x="0" y="0"/>
          <a:ext cx="0" cy="0"/>
          <a:chOff x="0" y="0"/>
          <a:chExt cx="0" cy="0"/>
        </a:xfrm>
      </p:grpSpPr>
      <p:sp>
        <p:nvSpPr>
          <p:cNvPr id="426" name="Google Shape;426;p18"/>
          <p:cNvSpPr txBox="1"/>
          <p:nvPr>
            <p:ph type="title"/>
          </p:nvPr>
        </p:nvSpPr>
        <p:spPr>
          <a:xfrm>
            <a:off x="3161075" y="2863393"/>
            <a:ext cx="5095500" cy="11343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27" name="Google Shape;427;p18"/>
          <p:cNvSpPr txBox="1"/>
          <p:nvPr>
            <p:ph hasCustomPrompt="1" idx="2" type="title"/>
          </p:nvPr>
        </p:nvSpPr>
        <p:spPr>
          <a:xfrm>
            <a:off x="887425" y="2863400"/>
            <a:ext cx="1891800" cy="113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9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8" name="Google Shape;428;p18"/>
          <p:cNvSpPr txBox="1"/>
          <p:nvPr>
            <p:ph idx="1" type="subTitle"/>
          </p:nvPr>
        </p:nvSpPr>
        <p:spPr>
          <a:xfrm>
            <a:off x="3161075" y="4149518"/>
            <a:ext cx="5095500" cy="43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29" name="Google Shape;429;p18"/>
          <p:cNvGrpSpPr/>
          <p:nvPr/>
        </p:nvGrpSpPr>
        <p:grpSpPr>
          <a:xfrm>
            <a:off x="320157" y="958410"/>
            <a:ext cx="393080" cy="492538"/>
            <a:chOff x="7462019" y="2740914"/>
            <a:chExt cx="248392" cy="311241"/>
          </a:xfrm>
        </p:grpSpPr>
        <p:sp>
          <p:nvSpPr>
            <p:cNvPr id="430" name="Google Shape;430;p18"/>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8"/>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8"/>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8"/>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18"/>
          <p:cNvGrpSpPr/>
          <p:nvPr/>
        </p:nvGrpSpPr>
        <p:grpSpPr>
          <a:xfrm>
            <a:off x="8539508" y="4362421"/>
            <a:ext cx="483187" cy="450345"/>
            <a:chOff x="5467179" y="2412672"/>
            <a:chExt cx="305332" cy="284578"/>
          </a:xfrm>
        </p:grpSpPr>
        <p:sp>
          <p:nvSpPr>
            <p:cNvPr id="435" name="Google Shape;435;p18"/>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8"/>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8"/>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8"/>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18"/>
          <p:cNvGrpSpPr/>
          <p:nvPr/>
        </p:nvGrpSpPr>
        <p:grpSpPr>
          <a:xfrm>
            <a:off x="8256567" y="324430"/>
            <a:ext cx="502368" cy="313612"/>
            <a:chOff x="8068696" y="916317"/>
            <a:chExt cx="317452" cy="198175"/>
          </a:xfrm>
        </p:grpSpPr>
        <p:sp>
          <p:nvSpPr>
            <p:cNvPr id="440" name="Google Shape;440;p18"/>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8"/>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8"/>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8"/>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18"/>
          <p:cNvGrpSpPr/>
          <p:nvPr/>
        </p:nvGrpSpPr>
        <p:grpSpPr>
          <a:xfrm>
            <a:off x="320147" y="4586619"/>
            <a:ext cx="504021" cy="361201"/>
            <a:chOff x="8201303" y="1121442"/>
            <a:chExt cx="318496" cy="228247"/>
          </a:xfrm>
        </p:grpSpPr>
        <p:sp>
          <p:nvSpPr>
            <p:cNvPr id="445" name="Google Shape;445;p18"/>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8"/>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8"/>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8"/>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18"/>
          <p:cNvSpPr/>
          <p:nvPr/>
        </p:nvSpPr>
        <p:spPr>
          <a:xfrm>
            <a:off x="1155475" y="3706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8"/>
          <p:cNvSpPr/>
          <p:nvPr/>
        </p:nvSpPr>
        <p:spPr>
          <a:xfrm>
            <a:off x="8670475" y="11313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451" name="Shape 451"/>
        <p:cNvGrpSpPr/>
        <p:nvPr/>
      </p:nvGrpSpPr>
      <p:grpSpPr>
        <a:xfrm>
          <a:off x="0" y="0"/>
          <a:ext cx="0" cy="0"/>
          <a:chOff x="0" y="0"/>
          <a:chExt cx="0" cy="0"/>
        </a:xfrm>
      </p:grpSpPr>
      <p:sp>
        <p:nvSpPr>
          <p:cNvPr id="452" name="Google Shape;452;p19"/>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53" name="Google Shape;453;p19"/>
          <p:cNvGrpSpPr/>
          <p:nvPr/>
        </p:nvGrpSpPr>
        <p:grpSpPr>
          <a:xfrm flipH="1" rot="10800000">
            <a:off x="887432" y="4598205"/>
            <a:ext cx="393080" cy="492538"/>
            <a:chOff x="7462019" y="2740914"/>
            <a:chExt cx="248392" cy="311241"/>
          </a:xfrm>
        </p:grpSpPr>
        <p:sp>
          <p:nvSpPr>
            <p:cNvPr id="454" name="Google Shape;454;p19"/>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19"/>
          <p:cNvGrpSpPr/>
          <p:nvPr/>
        </p:nvGrpSpPr>
        <p:grpSpPr>
          <a:xfrm flipH="1" rot="10800000">
            <a:off x="8549033" y="804225"/>
            <a:ext cx="483187" cy="450345"/>
            <a:chOff x="5467179" y="2412672"/>
            <a:chExt cx="305332" cy="284578"/>
          </a:xfrm>
        </p:grpSpPr>
        <p:sp>
          <p:nvSpPr>
            <p:cNvPr id="459" name="Google Shape;459;p19"/>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19"/>
          <p:cNvGrpSpPr/>
          <p:nvPr/>
        </p:nvGrpSpPr>
        <p:grpSpPr>
          <a:xfrm flipH="1" rot="-6365228">
            <a:off x="7594296" y="44285"/>
            <a:ext cx="362479" cy="496208"/>
            <a:chOff x="7665335" y="2885404"/>
            <a:chExt cx="229059" cy="313566"/>
          </a:xfrm>
        </p:grpSpPr>
        <p:sp>
          <p:nvSpPr>
            <p:cNvPr id="464" name="Google Shape;464;p19"/>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19"/>
          <p:cNvGrpSpPr/>
          <p:nvPr/>
        </p:nvGrpSpPr>
        <p:grpSpPr>
          <a:xfrm flipH="1" rot="10800000">
            <a:off x="94452" y="3821622"/>
            <a:ext cx="501524" cy="377094"/>
            <a:chOff x="5381375" y="1945244"/>
            <a:chExt cx="316919" cy="238290"/>
          </a:xfrm>
        </p:grpSpPr>
        <p:sp>
          <p:nvSpPr>
            <p:cNvPr id="469" name="Google Shape;469;p19"/>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9"/>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 name="Google Shape;473;p19"/>
          <p:cNvSpPr/>
          <p:nvPr/>
        </p:nvSpPr>
        <p:spPr>
          <a:xfrm flipH="1" rot="10800000">
            <a:off x="234600" y="4733856"/>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flipH="1" rot="10800000">
            <a:off x="8680000" y="181869"/>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flipH="1" rot="10800000">
            <a:off x="234600" y="181869"/>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9"/>
          <p:cNvSpPr/>
          <p:nvPr/>
        </p:nvSpPr>
        <p:spPr>
          <a:xfrm flipH="1" rot="10800000">
            <a:off x="8680000" y="4733856"/>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
    <p:spTree>
      <p:nvGrpSpPr>
        <p:cNvPr id="477" name="Shape 477"/>
        <p:cNvGrpSpPr/>
        <p:nvPr/>
      </p:nvGrpSpPr>
      <p:grpSpPr>
        <a:xfrm>
          <a:off x="0" y="0"/>
          <a:ext cx="0" cy="0"/>
          <a:chOff x="0" y="0"/>
          <a:chExt cx="0" cy="0"/>
        </a:xfrm>
      </p:grpSpPr>
      <p:sp>
        <p:nvSpPr>
          <p:cNvPr id="478" name="Google Shape;478;p20"/>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79" name="Google Shape;479;p20"/>
          <p:cNvGrpSpPr/>
          <p:nvPr/>
        </p:nvGrpSpPr>
        <p:grpSpPr>
          <a:xfrm>
            <a:off x="8620532" y="941535"/>
            <a:ext cx="393080" cy="492538"/>
            <a:chOff x="7462019" y="2740914"/>
            <a:chExt cx="248392" cy="311241"/>
          </a:xfrm>
        </p:grpSpPr>
        <p:sp>
          <p:nvSpPr>
            <p:cNvPr id="480" name="Google Shape;480;p20"/>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 name="Google Shape;484;p20"/>
          <p:cNvGrpSpPr/>
          <p:nvPr/>
        </p:nvGrpSpPr>
        <p:grpSpPr>
          <a:xfrm>
            <a:off x="90265" y="4603500"/>
            <a:ext cx="501524" cy="377094"/>
            <a:chOff x="5381375" y="1945244"/>
            <a:chExt cx="316919" cy="238290"/>
          </a:xfrm>
        </p:grpSpPr>
        <p:sp>
          <p:nvSpPr>
            <p:cNvPr id="485" name="Google Shape;485;p20"/>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20"/>
          <p:cNvSpPr/>
          <p:nvPr/>
        </p:nvSpPr>
        <p:spPr>
          <a:xfrm>
            <a:off x="756363" y="48165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0"/>
          <p:cNvSpPr/>
          <p:nvPr/>
        </p:nvSpPr>
        <p:spPr>
          <a:xfrm>
            <a:off x="8620525" y="3688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a:off x="7983200" y="469178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294075" y="3688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3"/>
          <p:cNvSpPr txBox="1"/>
          <p:nvPr>
            <p:ph type="title"/>
          </p:nvPr>
        </p:nvSpPr>
        <p:spPr>
          <a:xfrm>
            <a:off x="3161075" y="967918"/>
            <a:ext cx="5095500" cy="11343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8" name="Google Shape;38;p3"/>
          <p:cNvSpPr txBox="1"/>
          <p:nvPr>
            <p:ph hasCustomPrompt="1" idx="2" type="title"/>
          </p:nvPr>
        </p:nvSpPr>
        <p:spPr>
          <a:xfrm>
            <a:off x="887425" y="967925"/>
            <a:ext cx="1891800" cy="113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9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9" name="Google Shape;39;p3"/>
          <p:cNvSpPr txBox="1"/>
          <p:nvPr>
            <p:ph idx="1" type="subTitle"/>
          </p:nvPr>
        </p:nvSpPr>
        <p:spPr>
          <a:xfrm>
            <a:off x="3161075" y="2254043"/>
            <a:ext cx="5095500" cy="43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0" name="Google Shape;40;p3"/>
          <p:cNvGrpSpPr/>
          <p:nvPr/>
        </p:nvGrpSpPr>
        <p:grpSpPr>
          <a:xfrm>
            <a:off x="320157" y="2356985"/>
            <a:ext cx="393080" cy="492538"/>
            <a:chOff x="7462019" y="2740914"/>
            <a:chExt cx="248392" cy="311241"/>
          </a:xfrm>
        </p:grpSpPr>
        <p:sp>
          <p:nvSpPr>
            <p:cNvPr id="41" name="Google Shape;41;p3"/>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3"/>
          <p:cNvGrpSpPr/>
          <p:nvPr/>
        </p:nvGrpSpPr>
        <p:grpSpPr>
          <a:xfrm>
            <a:off x="8315717" y="438468"/>
            <a:ext cx="502368" cy="313612"/>
            <a:chOff x="8068696" y="916317"/>
            <a:chExt cx="317452" cy="198175"/>
          </a:xfrm>
        </p:grpSpPr>
        <p:sp>
          <p:nvSpPr>
            <p:cNvPr id="46" name="Google Shape;46;p3"/>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3"/>
          <p:cNvGrpSpPr/>
          <p:nvPr/>
        </p:nvGrpSpPr>
        <p:grpSpPr>
          <a:xfrm rot="-1531919">
            <a:off x="8447184" y="4377862"/>
            <a:ext cx="364909" cy="496355"/>
            <a:chOff x="6048053" y="559915"/>
            <a:chExt cx="230584" cy="313643"/>
          </a:xfrm>
        </p:grpSpPr>
        <p:sp>
          <p:nvSpPr>
            <p:cNvPr id="51" name="Google Shape;51;p3"/>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3"/>
          <p:cNvGrpSpPr/>
          <p:nvPr/>
        </p:nvGrpSpPr>
        <p:grpSpPr>
          <a:xfrm>
            <a:off x="462452" y="406725"/>
            <a:ext cx="501524" cy="377094"/>
            <a:chOff x="5381375" y="1945244"/>
            <a:chExt cx="316919" cy="238290"/>
          </a:xfrm>
        </p:grpSpPr>
        <p:sp>
          <p:nvSpPr>
            <p:cNvPr id="56" name="Google Shape;56;p3"/>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p:nvPr/>
        </p:nvSpPr>
        <p:spPr>
          <a:xfrm>
            <a:off x="3178225" y="45154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8638425" y="16347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493" name="Shape 493"/>
        <p:cNvGrpSpPr/>
        <p:nvPr/>
      </p:nvGrpSpPr>
      <p:grpSpPr>
        <a:xfrm>
          <a:off x="0" y="0"/>
          <a:ext cx="0" cy="0"/>
          <a:chOff x="0" y="0"/>
          <a:chExt cx="0" cy="0"/>
        </a:xfrm>
      </p:grpSpPr>
      <p:sp>
        <p:nvSpPr>
          <p:cNvPr id="494" name="Google Shape;494;p21"/>
          <p:cNvSpPr txBox="1"/>
          <p:nvPr>
            <p:ph type="title"/>
          </p:nvPr>
        </p:nvSpPr>
        <p:spPr>
          <a:xfrm>
            <a:off x="722333" y="924188"/>
            <a:ext cx="3851400" cy="22473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5" name="Google Shape;495;p21"/>
          <p:cNvSpPr txBox="1"/>
          <p:nvPr>
            <p:ph idx="1" type="subTitle"/>
          </p:nvPr>
        </p:nvSpPr>
        <p:spPr>
          <a:xfrm>
            <a:off x="722333" y="3369713"/>
            <a:ext cx="3851400" cy="84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96" name="Google Shape;496;p21"/>
          <p:cNvGrpSpPr/>
          <p:nvPr/>
        </p:nvGrpSpPr>
        <p:grpSpPr>
          <a:xfrm rot="1324906">
            <a:off x="8477575" y="2414688"/>
            <a:ext cx="502361" cy="313608"/>
            <a:chOff x="8068696" y="916317"/>
            <a:chExt cx="317452" cy="198175"/>
          </a:xfrm>
        </p:grpSpPr>
        <p:sp>
          <p:nvSpPr>
            <p:cNvPr id="497" name="Google Shape;497;p21"/>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1"/>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1"/>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21"/>
          <p:cNvGrpSpPr/>
          <p:nvPr/>
        </p:nvGrpSpPr>
        <p:grpSpPr>
          <a:xfrm>
            <a:off x="353372" y="4587594"/>
            <a:ext cx="504021" cy="361201"/>
            <a:chOff x="8201303" y="1121442"/>
            <a:chExt cx="318496" cy="228247"/>
          </a:xfrm>
        </p:grpSpPr>
        <p:sp>
          <p:nvSpPr>
            <p:cNvPr id="502" name="Google Shape;502;p21"/>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1"/>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1"/>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1"/>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21"/>
          <p:cNvSpPr/>
          <p:nvPr/>
        </p:nvSpPr>
        <p:spPr>
          <a:xfrm>
            <a:off x="259900" y="1440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1"/>
          <p:cNvSpPr/>
          <p:nvPr/>
        </p:nvSpPr>
        <p:spPr>
          <a:xfrm>
            <a:off x="8564100" y="3683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1"/>
          <p:cNvSpPr/>
          <p:nvPr/>
        </p:nvSpPr>
        <p:spPr>
          <a:xfrm>
            <a:off x="8618200" y="2366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spTree>
      <p:nvGrpSpPr>
        <p:cNvPr id="509" name="Shape 509"/>
        <p:cNvGrpSpPr/>
        <p:nvPr/>
      </p:nvGrpSpPr>
      <p:grpSpPr>
        <a:xfrm>
          <a:off x="0" y="0"/>
          <a:ext cx="0" cy="0"/>
          <a:chOff x="0" y="0"/>
          <a:chExt cx="0" cy="0"/>
        </a:xfrm>
      </p:grpSpPr>
      <p:sp>
        <p:nvSpPr>
          <p:cNvPr id="510" name="Google Shape;510;p22"/>
          <p:cNvSpPr txBox="1"/>
          <p:nvPr>
            <p:ph type="title"/>
          </p:nvPr>
        </p:nvSpPr>
        <p:spPr>
          <a:xfrm>
            <a:off x="1732500" y="2698425"/>
            <a:ext cx="5679000" cy="12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11" name="Google Shape;511;p22"/>
          <p:cNvSpPr txBox="1"/>
          <p:nvPr>
            <p:ph idx="1" type="subTitle"/>
          </p:nvPr>
        </p:nvSpPr>
        <p:spPr>
          <a:xfrm>
            <a:off x="1732500" y="3957375"/>
            <a:ext cx="5679000" cy="62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12" name="Google Shape;512;p22"/>
          <p:cNvGrpSpPr/>
          <p:nvPr/>
        </p:nvGrpSpPr>
        <p:grpSpPr>
          <a:xfrm>
            <a:off x="1487507" y="85960"/>
            <a:ext cx="393080" cy="492538"/>
            <a:chOff x="7462019" y="2740914"/>
            <a:chExt cx="248392" cy="311241"/>
          </a:xfrm>
        </p:grpSpPr>
        <p:sp>
          <p:nvSpPr>
            <p:cNvPr id="513" name="Google Shape;513;p22"/>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2"/>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2"/>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22"/>
          <p:cNvGrpSpPr/>
          <p:nvPr/>
        </p:nvGrpSpPr>
        <p:grpSpPr>
          <a:xfrm>
            <a:off x="8539442" y="539493"/>
            <a:ext cx="502368" cy="313612"/>
            <a:chOff x="8068696" y="916317"/>
            <a:chExt cx="317452" cy="198175"/>
          </a:xfrm>
        </p:grpSpPr>
        <p:sp>
          <p:nvSpPr>
            <p:cNvPr id="518" name="Google Shape;518;p22"/>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2"/>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2"/>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22"/>
          <p:cNvGrpSpPr/>
          <p:nvPr/>
        </p:nvGrpSpPr>
        <p:grpSpPr>
          <a:xfrm>
            <a:off x="396665" y="1170100"/>
            <a:ext cx="501524" cy="377094"/>
            <a:chOff x="5381375" y="1945244"/>
            <a:chExt cx="316919" cy="238290"/>
          </a:xfrm>
        </p:grpSpPr>
        <p:sp>
          <p:nvSpPr>
            <p:cNvPr id="523" name="Google Shape;523;p22"/>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2"/>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2"/>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22"/>
          <p:cNvSpPr/>
          <p:nvPr/>
        </p:nvSpPr>
        <p:spPr>
          <a:xfrm>
            <a:off x="175425" y="187756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2"/>
          <p:cNvSpPr/>
          <p:nvPr/>
        </p:nvSpPr>
        <p:spPr>
          <a:xfrm>
            <a:off x="8680000" y="28281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2"/>
          <p:cNvSpPr/>
          <p:nvPr/>
        </p:nvSpPr>
        <p:spPr>
          <a:xfrm>
            <a:off x="97333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2"/>
          <p:cNvSpPr/>
          <p:nvPr/>
        </p:nvSpPr>
        <p:spPr>
          <a:xfrm>
            <a:off x="6279700" y="85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2"/>
          <p:cNvSpPr/>
          <p:nvPr/>
        </p:nvSpPr>
        <p:spPr>
          <a:xfrm>
            <a:off x="7336975" y="45914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
    <p:spTree>
      <p:nvGrpSpPr>
        <p:cNvPr id="532" name="Shape 532"/>
        <p:cNvGrpSpPr/>
        <p:nvPr/>
      </p:nvGrpSpPr>
      <p:grpSpPr>
        <a:xfrm>
          <a:off x="0" y="0"/>
          <a:ext cx="0" cy="0"/>
          <a:chOff x="0" y="0"/>
          <a:chExt cx="0" cy="0"/>
        </a:xfrm>
      </p:grpSpPr>
      <p:sp>
        <p:nvSpPr>
          <p:cNvPr id="533" name="Google Shape;533;p23"/>
          <p:cNvSpPr txBox="1"/>
          <p:nvPr>
            <p:ph type="title"/>
          </p:nvPr>
        </p:nvSpPr>
        <p:spPr>
          <a:xfrm>
            <a:off x="1216837" y="1993800"/>
            <a:ext cx="3020400" cy="10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34" name="Google Shape;534;p23"/>
          <p:cNvSpPr txBox="1"/>
          <p:nvPr>
            <p:ph idx="1" type="subTitle"/>
          </p:nvPr>
        </p:nvSpPr>
        <p:spPr>
          <a:xfrm>
            <a:off x="1216824" y="3299925"/>
            <a:ext cx="3020400" cy="106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535" name="Google Shape;535;p23"/>
          <p:cNvGrpSpPr/>
          <p:nvPr/>
        </p:nvGrpSpPr>
        <p:grpSpPr>
          <a:xfrm>
            <a:off x="259889" y="2807322"/>
            <a:ext cx="393320" cy="492600"/>
            <a:chOff x="6005818" y="77914"/>
            <a:chExt cx="248544" cy="311280"/>
          </a:xfrm>
        </p:grpSpPr>
        <p:sp>
          <p:nvSpPr>
            <p:cNvPr id="536" name="Google Shape;536;p23"/>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3"/>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3"/>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3"/>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23"/>
          <p:cNvGrpSpPr/>
          <p:nvPr/>
        </p:nvGrpSpPr>
        <p:grpSpPr>
          <a:xfrm>
            <a:off x="8012917" y="1237493"/>
            <a:ext cx="502368" cy="313612"/>
            <a:chOff x="8068696" y="916317"/>
            <a:chExt cx="317452" cy="198175"/>
          </a:xfrm>
        </p:grpSpPr>
        <p:sp>
          <p:nvSpPr>
            <p:cNvPr id="541" name="Google Shape;541;p23"/>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3"/>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3"/>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3"/>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23"/>
          <p:cNvGrpSpPr/>
          <p:nvPr/>
        </p:nvGrpSpPr>
        <p:grpSpPr>
          <a:xfrm>
            <a:off x="1656997" y="4529619"/>
            <a:ext cx="504021" cy="361201"/>
            <a:chOff x="8201303" y="1121442"/>
            <a:chExt cx="318496" cy="228247"/>
          </a:xfrm>
        </p:grpSpPr>
        <p:sp>
          <p:nvSpPr>
            <p:cNvPr id="546" name="Google Shape;546;p23"/>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23"/>
          <p:cNvSpPr/>
          <p:nvPr/>
        </p:nvSpPr>
        <p:spPr>
          <a:xfrm>
            <a:off x="489188" y="5395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3"/>
          <p:cNvSpPr/>
          <p:nvPr/>
        </p:nvSpPr>
        <p:spPr>
          <a:xfrm>
            <a:off x="973338" y="47370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6794050"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_1">
    <p:spTree>
      <p:nvGrpSpPr>
        <p:cNvPr id="553" name="Shape 553"/>
        <p:cNvGrpSpPr/>
        <p:nvPr/>
      </p:nvGrpSpPr>
      <p:grpSpPr>
        <a:xfrm>
          <a:off x="0" y="0"/>
          <a:ext cx="0" cy="0"/>
          <a:chOff x="0" y="0"/>
          <a:chExt cx="0" cy="0"/>
        </a:xfrm>
      </p:grpSpPr>
      <p:sp>
        <p:nvSpPr>
          <p:cNvPr id="554" name="Google Shape;554;p24"/>
          <p:cNvSpPr txBox="1"/>
          <p:nvPr>
            <p:ph type="title"/>
          </p:nvPr>
        </p:nvSpPr>
        <p:spPr>
          <a:xfrm>
            <a:off x="5026827" y="1993800"/>
            <a:ext cx="2507400" cy="1068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55" name="Google Shape;555;p24"/>
          <p:cNvSpPr txBox="1"/>
          <p:nvPr>
            <p:ph idx="1" type="subTitle"/>
          </p:nvPr>
        </p:nvSpPr>
        <p:spPr>
          <a:xfrm>
            <a:off x="5026824" y="3299925"/>
            <a:ext cx="3020400" cy="106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56" name="Google Shape;556;p24"/>
          <p:cNvGrpSpPr/>
          <p:nvPr/>
        </p:nvGrpSpPr>
        <p:grpSpPr>
          <a:xfrm flipH="1">
            <a:off x="462039" y="2748193"/>
            <a:ext cx="502368" cy="313612"/>
            <a:chOff x="8068696" y="916317"/>
            <a:chExt cx="317452" cy="198175"/>
          </a:xfrm>
        </p:grpSpPr>
        <p:sp>
          <p:nvSpPr>
            <p:cNvPr id="557" name="Google Shape;557;p24"/>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4"/>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4"/>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4"/>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24"/>
          <p:cNvGrpSpPr/>
          <p:nvPr/>
        </p:nvGrpSpPr>
        <p:grpSpPr>
          <a:xfrm flipH="1">
            <a:off x="6614156" y="4529619"/>
            <a:ext cx="504021" cy="361201"/>
            <a:chOff x="8201303" y="1121442"/>
            <a:chExt cx="318496" cy="228247"/>
          </a:xfrm>
        </p:grpSpPr>
        <p:sp>
          <p:nvSpPr>
            <p:cNvPr id="562" name="Google Shape;562;p24"/>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4"/>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4"/>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4"/>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24"/>
          <p:cNvGrpSpPr/>
          <p:nvPr/>
        </p:nvGrpSpPr>
        <p:grpSpPr>
          <a:xfrm flipH="1" rot="-1568449">
            <a:off x="8422623" y="1205562"/>
            <a:ext cx="501513" cy="377086"/>
            <a:chOff x="5381375" y="1945244"/>
            <a:chExt cx="316919" cy="238290"/>
          </a:xfrm>
        </p:grpSpPr>
        <p:sp>
          <p:nvSpPr>
            <p:cNvPr id="567" name="Google Shape;567;p24"/>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4"/>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4"/>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4"/>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24"/>
          <p:cNvSpPr/>
          <p:nvPr/>
        </p:nvSpPr>
        <p:spPr>
          <a:xfrm flipH="1">
            <a:off x="8208002"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flipH="1">
            <a:off x="8047215" y="45996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flipH="1">
            <a:off x="1759877"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_1">
    <p:spTree>
      <p:nvGrpSpPr>
        <p:cNvPr id="574" name="Shape 574"/>
        <p:cNvGrpSpPr/>
        <p:nvPr/>
      </p:nvGrpSpPr>
      <p:grpSpPr>
        <a:xfrm>
          <a:off x="0" y="0"/>
          <a:ext cx="0" cy="0"/>
          <a:chOff x="0" y="0"/>
          <a:chExt cx="0" cy="0"/>
        </a:xfrm>
      </p:grpSpPr>
      <p:sp>
        <p:nvSpPr>
          <p:cNvPr id="575" name="Google Shape;575;p25"/>
          <p:cNvSpPr txBox="1"/>
          <p:nvPr>
            <p:ph idx="1" type="subTitle"/>
          </p:nvPr>
        </p:nvSpPr>
        <p:spPr>
          <a:xfrm>
            <a:off x="1835700" y="1104900"/>
            <a:ext cx="5472600" cy="51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6" name="Google Shape;576;p25"/>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77" name="Google Shape;577;p25"/>
          <p:cNvGrpSpPr/>
          <p:nvPr/>
        </p:nvGrpSpPr>
        <p:grpSpPr>
          <a:xfrm flipH="1" rot="-1568449">
            <a:off x="8422623" y="1205562"/>
            <a:ext cx="501513" cy="377086"/>
            <a:chOff x="5381375" y="1945244"/>
            <a:chExt cx="316919" cy="238290"/>
          </a:xfrm>
        </p:grpSpPr>
        <p:sp>
          <p:nvSpPr>
            <p:cNvPr id="578" name="Google Shape;578;p25"/>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 name="Google Shape;582;p25"/>
          <p:cNvSpPr/>
          <p:nvPr/>
        </p:nvSpPr>
        <p:spPr>
          <a:xfrm flipH="1">
            <a:off x="8208002"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flipH="1">
            <a:off x="8047215" y="45996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flipH="1">
            <a:off x="293027" y="6751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_1">
    <p:spTree>
      <p:nvGrpSpPr>
        <p:cNvPr id="585" name="Shape 585"/>
        <p:cNvGrpSpPr/>
        <p:nvPr/>
      </p:nvGrpSpPr>
      <p:grpSpPr>
        <a:xfrm>
          <a:off x="0" y="0"/>
          <a:ext cx="0" cy="0"/>
          <a:chOff x="0" y="0"/>
          <a:chExt cx="0" cy="0"/>
        </a:xfrm>
      </p:grpSpPr>
      <p:sp>
        <p:nvSpPr>
          <p:cNvPr id="586" name="Google Shape;586;p26"/>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7" name="Google Shape;587;p26"/>
          <p:cNvSpPr txBox="1"/>
          <p:nvPr>
            <p:ph idx="1" type="body"/>
          </p:nvPr>
        </p:nvSpPr>
        <p:spPr>
          <a:xfrm flipH="1">
            <a:off x="789425" y="1519100"/>
            <a:ext cx="3937500" cy="28815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1000"/>
              </a:spcBef>
              <a:spcAft>
                <a:spcPts val="0"/>
              </a:spcAft>
              <a:buClr>
                <a:schemeClr val="lt2"/>
              </a:buClr>
              <a:buSzPts val="1400"/>
              <a:buChar char="●"/>
              <a:defRPr sz="14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588" name="Google Shape;588;p26"/>
          <p:cNvGrpSpPr/>
          <p:nvPr/>
        </p:nvGrpSpPr>
        <p:grpSpPr>
          <a:xfrm flipH="1">
            <a:off x="1784864" y="4686768"/>
            <a:ext cx="502368" cy="313612"/>
            <a:chOff x="8068696" y="916317"/>
            <a:chExt cx="317452" cy="198175"/>
          </a:xfrm>
        </p:grpSpPr>
        <p:sp>
          <p:nvSpPr>
            <p:cNvPr id="589" name="Google Shape;589;p26"/>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6"/>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6"/>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6"/>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26"/>
          <p:cNvGrpSpPr/>
          <p:nvPr/>
        </p:nvGrpSpPr>
        <p:grpSpPr>
          <a:xfrm flipH="1">
            <a:off x="151784" y="4175129"/>
            <a:ext cx="362486" cy="496218"/>
            <a:chOff x="7665335" y="2885404"/>
            <a:chExt cx="229059" cy="313566"/>
          </a:xfrm>
        </p:grpSpPr>
        <p:sp>
          <p:nvSpPr>
            <p:cNvPr id="594" name="Google Shape;594;p26"/>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6"/>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6"/>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6"/>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6"/>
          <p:cNvGrpSpPr/>
          <p:nvPr/>
        </p:nvGrpSpPr>
        <p:grpSpPr>
          <a:xfrm flipH="1" rot="-1568449">
            <a:off x="8486673" y="1376637"/>
            <a:ext cx="501513" cy="377086"/>
            <a:chOff x="5381375" y="1945244"/>
            <a:chExt cx="316919" cy="238290"/>
          </a:xfrm>
        </p:grpSpPr>
        <p:sp>
          <p:nvSpPr>
            <p:cNvPr id="599" name="Google Shape;599;p26"/>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6"/>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6"/>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6"/>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26"/>
          <p:cNvSpPr/>
          <p:nvPr/>
        </p:nvSpPr>
        <p:spPr>
          <a:xfrm flipH="1">
            <a:off x="8621577"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flipH="1">
            <a:off x="293027"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605" name="Shape 605"/>
        <p:cNvGrpSpPr/>
        <p:nvPr/>
      </p:nvGrpSpPr>
      <p:grpSpPr>
        <a:xfrm>
          <a:off x="0" y="0"/>
          <a:ext cx="0" cy="0"/>
          <a:chOff x="0" y="0"/>
          <a:chExt cx="0" cy="0"/>
        </a:xfrm>
      </p:grpSpPr>
      <p:sp>
        <p:nvSpPr>
          <p:cNvPr id="606" name="Google Shape;606;p27"/>
          <p:cNvSpPr txBox="1"/>
          <p:nvPr>
            <p:ph type="title"/>
          </p:nvPr>
        </p:nvSpPr>
        <p:spPr>
          <a:xfrm>
            <a:off x="715326" y="3090350"/>
            <a:ext cx="2505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07" name="Google Shape;607;p27"/>
          <p:cNvSpPr txBox="1"/>
          <p:nvPr>
            <p:ph idx="1" type="subTitle"/>
          </p:nvPr>
        </p:nvSpPr>
        <p:spPr>
          <a:xfrm>
            <a:off x="715326" y="3600450"/>
            <a:ext cx="2505600" cy="75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8" name="Google Shape;608;p27"/>
          <p:cNvSpPr txBox="1"/>
          <p:nvPr>
            <p:ph idx="2" type="title"/>
          </p:nvPr>
        </p:nvSpPr>
        <p:spPr>
          <a:xfrm>
            <a:off x="3318600" y="3090350"/>
            <a:ext cx="2506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09" name="Google Shape;609;p27"/>
          <p:cNvSpPr txBox="1"/>
          <p:nvPr>
            <p:ph idx="3" type="subTitle"/>
          </p:nvPr>
        </p:nvSpPr>
        <p:spPr>
          <a:xfrm>
            <a:off x="3318600" y="3600450"/>
            <a:ext cx="2506800" cy="75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0" name="Google Shape;610;p27"/>
          <p:cNvSpPr txBox="1"/>
          <p:nvPr>
            <p:ph idx="4" type="title"/>
          </p:nvPr>
        </p:nvSpPr>
        <p:spPr>
          <a:xfrm>
            <a:off x="5923074" y="3090350"/>
            <a:ext cx="2505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11" name="Google Shape;611;p27"/>
          <p:cNvSpPr txBox="1"/>
          <p:nvPr>
            <p:ph idx="5" type="subTitle"/>
          </p:nvPr>
        </p:nvSpPr>
        <p:spPr>
          <a:xfrm>
            <a:off x="5923074" y="3600450"/>
            <a:ext cx="2505600" cy="75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2" name="Google Shape;612;p27"/>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13" name="Google Shape;613;p27"/>
          <p:cNvGrpSpPr/>
          <p:nvPr/>
        </p:nvGrpSpPr>
        <p:grpSpPr>
          <a:xfrm flipH="1">
            <a:off x="1170770" y="4612996"/>
            <a:ext cx="483187" cy="450345"/>
            <a:chOff x="5467179" y="2412672"/>
            <a:chExt cx="305332" cy="284578"/>
          </a:xfrm>
        </p:grpSpPr>
        <p:sp>
          <p:nvSpPr>
            <p:cNvPr id="614" name="Google Shape;614;p27"/>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7"/>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7"/>
          <p:cNvGrpSpPr/>
          <p:nvPr/>
        </p:nvGrpSpPr>
        <p:grpSpPr>
          <a:xfrm flipH="1" rot="1531919">
            <a:off x="267311" y="1182799"/>
            <a:ext cx="364909" cy="496355"/>
            <a:chOff x="6048053" y="559915"/>
            <a:chExt cx="230584" cy="313643"/>
          </a:xfrm>
        </p:grpSpPr>
        <p:sp>
          <p:nvSpPr>
            <p:cNvPr id="619" name="Google Shape;619;p27"/>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27"/>
          <p:cNvGrpSpPr/>
          <p:nvPr/>
        </p:nvGrpSpPr>
        <p:grpSpPr>
          <a:xfrm flipH="1">
            <a:off x="7679898" y="4728669"/>
            <a:ext cx="504021" cy="361201"/>
            <a:chOff x="8201303" y="1121442"/>
            <a:chExt cx="318496" cy="228247"/>
          </a:xfrm>
        </p:grpSpPr>
        <p:sp>
          <p:nvSpPr>
            <p:cNvPr id="624" name="Google Shape;624;p27"/>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27"/>
          <p:cNvSpPr/>
          <p:nvPr/>
        </p:nvSpPr>
        <p:spPr>
          <a:xfrm flipH="1">
            <a:off x="8509868" y="2369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flipH="1">
            <a:off x="311018" y="34072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flipH="1">
            <a:off x="873111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flipH="1">
            <a:off x="853943"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27"/>
          <p:cNvGrpSpPr/>
          <p:nvPr/>
        </p:nvGrpSpPr>
        <p:grpSpPr>
          <a:xfrm flipH="1" rot="858718">
            <a:off x="8470798" y="1496454"/>
            <a:ext cx="483192" cy="450349"/>
            <a:chOff x="5467179" y="2412672"/>
            <a:chExt cx="305332" cy="284578"/>
          </a:xfrm>
        </p:grpSpPr>
        <p:sp>
          <p:nvSpPr>
            <p:cNvPr id="633" name="Google Shape;633;p27"/>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7"/>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7"/>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
    <p:spTree>
      <p:nvGrpSpPr>
        <p:cNvPr id="637" name="Shape 637"/>
        <p:cNvGrpSpPr/>
        <p:nvPr/>
      </p:nvGrpSpPr>
      <p:grpSpPr>
        <a:xfrm>
          <a:off x="0" y="0"/>
          <a:ext cx="0" cy="0"/>
          <a:chOff x="0" y="0"/>
          <a:chExt cx="0" cy="0"/>
        </a:xfrm>
      </p:grpSpPr>
      <p:sp>
        <p:nvSpPr>
          <p:cNvPr id="638" name="Google Shape;638;p28"/>
          <p:cNvSpPr txBox="1"/>
          <p:nvPr>
            <p:ph type="title"/>
          </p:nvPr>
        </p:nvSpPr>
        <p:spPr>
          <a:xfrm>
            <a:off x="716725" y="1606550"/>
            <a:ext cx="2338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39" name="Google Shape;639;p28"/>
          <p:cNvSpPr txBox="1"/>
          <p:nvPr>
            <p:ph idx="1" type="subTitle"/>
          </p:nvPr>
        </p:nvSpPr>
        <p:spPr>
          <a:xfrm>
            <a:off x="716725" y="2036725"/>
            <a:ext cx="2338800" cy="4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0" name="Google Shape;640;p28"/>
          <p:cNvSpPr txBox="1"/>
          <p:nvPr>
            <p:ph idx="2" type="title"/>
          </p:nvPr>
        </p:nvSpPr>
        <p:spPr>
          <a:xfrm>
            <a:off x="3401550" y="3416300"/>
            <a:ext cx="23409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41" name="Google Shape;641;p28"/>
          <p:cNvSpPr txBox="1"/>
          <p:nvPr>
            <p:ph idx="3" type="subTitle"/>
          </p:nvPr>
        </p:nvSpPr>
        <p:spPr>
          <a:xfrm>
            <a:off x="3401550" y="3846475"/>
            <a:ext cx="2340900" cy="4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2" name="Google Shape;642;p28"/>
          <p:cNvSpPr txBox="1"/>
          <p:nvPr>
            <p:ph idx="4" type="title"/>
          </p:nvPr>
        </p:nvSpPr>
        <p:spPr>
          <a:xfrm>
            <a:off x="6086381" y="1606550"/>
            <a:ext cx="23409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43" name="Google Shape;643;p28"/>
          <p:cNvSpPr txBox="1"/>
          <p:nvPr>
            <p:ph idx="5" type="subTitle"/>
          </p:nvPr>
        </p:nvSpPr>
        <p:spPr>
          <a:xfrm>
            <a:off x="6086376" y="2036725"/>
            <a:ext cx="2340900" cy="4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4" name="Google Shape;644;p28"/>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45" name="Google Shape;645;p28"/>
          <p:cNvGrpSpPr/>
          <p:nvPr/>
        </p:nvGrpSpPr>
        <p:grpSpPr>
          <a:xfrm flipH="1">
            <a:off x="152464" y="3341655"/>
            <a:ext cx="502368" cy="313612"/>
            <a:chOff x="8068696" y="916317"/>
            <a:chExt cx="317452" cy="198175"/>
          </a:xfrm>
        </p:grpSpPr>
        <p:sp>
          <p:nvSpPr>
            <p:cNvPr id="646" name="Google Shape;646;p28"/>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28"/>
          <p:cNvGrpSpPr/>
          <p:nvPr/>
        </p:nvGrpSpPr>
        <p:grpSpPr>
          <a:xfrm flipH="1">
            <a:off x="8421369" y="2998519"/>
            <a:ext cx="504021" cy="361201"/>
            <a:chOff x="8201303" y="1121442"/>
            <a:chExt cx="318496" cy="228247"/>
          </a:xfrm>
        </p:grpSpPr>
        <p:sp>
          <p:nvSpPr>
            <p:cNvPr id="651" name="Google Shape;651;p28"/>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 name="Google Shape;655;p28"/>
          <p:cNvSpPr/>
          <p:nvPr/>
        </p:nvSpPr>
        <p:spPr>
          <a:xfrm flipH="1">
            <a:off x="8562765"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flipH="1">
            <a:off x="882927" y="44769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flipH="1">
            <a:off x="8047215" y="45996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flipH="1">
            <a:off x="293027"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659" name="Shape 659"/>
        <p:cNvGrpSpPr/>
        <p:nvPr/>
      </p:nvGrpSpPr>
      <p:grpSpPr>
        <a:xfrm>
          <a:off x="0" y="0"/>
          <a:ext cx="0" cy="0"/>
          <a:chOff x="0" y="0"/>
          <a:chExt cx="0" cy="0"/>
        </a:xfrm>
      </p:grpSpPr>
      <p:sp>
        <p:nvSpPr>
          <p:cNvPr id="660" name="Google Shape;660;p29"/>
          <p:cNvSpPr txBox="1"/>
          <p:nvPr>
            <p:ph type="title"/>
          </p:nvPr>
        </p:nvSpPr>
        <p:spPr>
          <a:xfrm>
            <a:off x="1693886" y="1913525"/>
            <a:ext cx="2745900" cy="6654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61" name="Google Shape;661;p29"/>
          <p:cNvSpPr txBox="1"/>
          <p:nvPr>
            <p:ph idx="1" type="subTitle"/>
          </p:nvPr>
        </p:nvSpPr>
        <p:spPr>
          <a:xfrm>
            <a:off x="1693886" y="2605125"/>
            <a:ext cx="27459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2" name="Google Shape;662;p29"/>
          <p:cNvSpPr txBox="1"/>
          <p:nvPr>
            <p:ph idx="2" type="title"/>
          </p:nvPr>
        </p:nvSpPr>
        <p:spPr>
          <a:xfrm>
            <a:off x="5710941" y="1913525"/>
            <a:ext cx="2743200" cy="6654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63" name="Google Shape;663;p29"/>
          <p:cNvSpPr txBox="1"/>
          <p:nvPr>
            <p:ph idx="3" type="subTitle"/>
          </p:nvPr>
        </p:nvSpPr>
        <p:spPr>
          <a:xfrm>
            <a:off x="5710938" y="2605125"/>
            <a:ext cx="27432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4" name="Google Shape;664;p29"/>
          <p:cNvSpPr txBox="1"/>
          <p:nvPr>
            <p:ph idx="4" type="title"/>
          </p:nvPr>
        </p:nvSpPr>
        <p:spPr>
          <a:xfrm>
            <a:off x="1693886" y="3346925"/>
            <a:ext cx="2745900" cy="6654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65" name="Google Shape;665;p29"/>
          <p:cNvSpPr txBox="1"/>
          <p:nvPr>
            <p:ph idx="5" type="subTitle"/>
          </p:nvPr>
        </p:nvSpPr>
        <p:spPr>
          <a:xfrm>
            <a:off x="1693886" y="4038600"/>
            <a:ext cx="27459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6" name="Google Shape;666;p29"/>
          <p:cNvSpPr txBox="1"/>
          <p:nvPr>
            <p:ph idx="6" type="title"/>
          </p:nvPr>
        </p:nvSpPr>
        <p:spPr>
          <a:xfrm>
            <a:off x="5710941" y="3346925"/>
            <a:ext cx="2743200" cy="6654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67" name="Google Shape;667;p29"/>
          <p:cNvSpPr txBox="1"/>
          <p:nvPr>
            <p:ph idx="7" type="subTitle"/>
          </p:nvPr>
        </p:nvSpPr>
        <p:spPr>
          <a:xfrm>
            <a:off x="5710938" y="4038600"/>
            <a:ext cx="2743200" cy="51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68" name="Google Shape;668;p29"/>
          <p:cNvGrpSpPr/>
          <p:nvPr/>
        </p:nvGrpSpPr>
        <p:grpSpPr>
          <a:xfrm flipH="1">
            <a:off x="7778423" y="293235"/>
            <a:ext cx="393080" cy="492538"/>
            <a:chOff x="7462019" y="2740914"/>
            <a:chExt cx="248392" cy="311241"/>
          </a:xfrm>
        </p:grpSpPr>
        <p:sp>
          <p:nvSpPr>
            <p:cNvPr id="669" name="Google Shape;669;p29"/>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9"/>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9"/>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9"/>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29"/>
          <p:cNvGrpSpPr/>
          <p:nvPr/>
        </p:nvGrpSpPr>
        <p:grpSpPr>
          <a:xfrm flipH="1">
            <a:off x="101740" y="3269621"/>
            <a:ext cx="483187" cy="450345"/>
            <a:chOff x="5467179" y="2412672"/>
            <a:chExt cx="305332" cy="284578"/>
          </a:xfrm>
        </p:grpSpPr>
        <p:sp>
          <p:nvSpPr>
            <p:cNvPr id="674" name="Google Shape;674;p29"/>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9"/>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9"/>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9"/>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29"/>
          <p:cNvGrpSpPr/>
          <p:nvPr/>
        </p:nvGrpSpPr>
        <p:grpSpPr>
          <a:xfrm flipH="1">
            <a:off x="7545617" y="4657569"/>
            <a:ext cx="504021" cy="361201"/>
            <a:chOff x="8201303" y="1121442"/>
            <a:chExt cx="318496" cy="228247"/>
          </a:xfrm>
        </p:grpSpPr>
        <p:sp>
          <p:nvSpPr>
            <p:cNvPr id="679" name="Google Shape;679;p29"/>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9"/>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9"/>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9"/>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29"/>
          <p:cNvGrpSpPr/>
          <p:nvPr/>
        </p:nvGrpSpPr>
        <p:grpSpPr>
          <a:xfrm flipH="1">
            <a:off x="8454146" y="1255825"/>
            <a:ext cx="501524" cy="377094"/>
            <a:chOff x="5381375" y="1945244"/>
            <a:chExt cx="316919" cy="238290"/>
          </a:xfrm>
        </p:grpSpPr>
        <p:sp>
          <p:nvSpPr>
            <p:cNvPr id="684" name="Google Shape;684;p29"/>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9"/>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 name="Google Shape;688;p29"/>
          <p:cNvSpPr/>
          <p:nvPr/>
        </p:nvSpPr>
        <p:spPr>
          <a:xfrm flipH="1">
            <a:off x="8529488" y="3706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flipH="1">
            <a:off x="25988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flipH="1">
            <a:off x="8635875"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9"/>
          <p:cNvSpPr/>
          <p:nvPr/>
        </p:nvSpPr>
        <p:spPr>
          <a:xfrm flipH="1">
            <a:off x="363688"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9"/>
          <p:cNvSpPr txBox="1"/>
          <p:nvPr>
            <p:ph idx="8" type="title"/>
          </p:nvPr>
        </p:nvSpPr>
        <p:spPr>
          <a:xfrm>
            <a:off x="713225" y="368825"/>
            <a:ext cx="7709400" cy="1136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
    <p:spTree>
      <p:nvGrpSpPr>
        <p:cNvPr id="693" name="Shape 693"/>
        <p:cNvGrpSpPr/>
        <p:nvPr/>
      </p:nvGrpSpPr>
      <p:grpSpPr>
        <a:xfrm>
          <a:off x="0" y="0"/>
          <a:ext cx="0" cy="0"/>
          <a:chOff x="0" y="0"/>
          <a:chExt cx="0" cy="0"/>
        </a:xfrm>
      </p:grpSpPr>
      <p:sp>
        <p:nvSpPr>
          <p:cNvPr id="694" name="Google Shape;694;p30"/>
          <p:cNvSpPr txBox="1"/>
          <p:nvPr>
            <p:ph type="title"/>
          </p:nvPr>
        </p:nvSpPr>
        <p:spPr>
          <a:xfrm>
            <a:off x="713225" y="368825"/>
            <a:ext cx="7709400" cy="1116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5" name="Google Shape;695;p30"/>
          <p:cNvSpPr txBox="1"/>
          <p:nvPr>
            <p:ph idx="2" type="title"/>
          </p:nvPr>
        </p:nvSpPr>
        <p:spPr>
          <a:xfrm>
            <a:off x="1861949" y="1643025"/>
            <a:ext cx="22677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96" name="Google Shape;696;p30"/>
          <p:cNvSpPr txBox="1"/>
          <p:nvPr>
            <p:ph idx="1" type="subTitle"/>
          </p:nvPr>
        </p:nvSpPr>
        <p:spPr>
          <a:xfrm>
            <a:off x="1861949" y="2040775"/>
            <a:ext cx="2267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7" name="Google Shape;697;p30"/>
          <p:cNvSpPr txBox="1"/>
          <p:nvPr>
            <p:ph idx="3" type="title"/>
          </p:nvPr>
        </p:nvSpPr>
        <p:spPr>
          <a:xfrm>
            <a:off x="5968875" y="3705225"/>
            <a:ext cx="22695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98" name="Google Shape;698;p30"/>
          <p:cNvSpPr txBox="1"/>
          <p:nvPr>
            <p:ph idx="4" type="subTitle"/>
          </p:nvPr>
        </p:nvSpPr>
        <p:spPr>
          <a:xfrm>
            <a:off x="5968875" y="4102825"/>
            <a:ext cx="22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9" name="Google Shape;699;p30"/>
          <p:cNvSpPr txBox="1"/>
          <p:nvPr>
            <p:ph idx="5" type="title"/>
          </p:nvPr>
        </p:nvSpPr>
        <p:spPr>
          <a:xfrm>
            <a:off x="1861949" y="2674125"/>
            <a:ext cx="22677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00" name="Google Shape;700;p30"/>
          <p:cNvSpPr txBox="1"/>
          <p:nvPr>
            <p:ph idx="6" type="subTitle"/>
          </p:nvPr>
        </p:nvSpPr>
        <p:spPr>
          <a:xfrm>
            <a:off x="1861949" y="3071800"/>
            <a:ext cx="2267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1" name="Google Shape;701;p30"/>
          <p:cNvSpPr txBox="1"/>
          <p:nvPr>
            <p:ph idx="7" type="title"/>
          </p:nvPr>
        </p:nvSpPr>
        <p:spPr>
          <a:xfrm>
            <a:off x="1861050" y="3705225"/>
            <a:ext cx="22695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02" name="Google Shape;702;p30"/>
          <p:cNvSpPr txBox="1"/>
          <p:nvPr>
            <p:ph idx="8" type="subTitle"/>
          </p:nvPr>
        </p:nvSpPr>
        <p:spPr>
          <a:xfrm>
            <a:off x="1861050" y="4102825"/>
            <a:ext cx="22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3" name="Google Shape;703;p30"/>
          <p:cNvSpPr txBox="1"/>
          <p:nvPr>
            <p:ph idx="9" type="title"/>
          </p:nvPr>
        </p:nvSpPr>
        <p:spPr>
          <a:xfrm>
            <a:off x="5969774" y="1643025"/>
            <a:ext cx="22677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04" name="Google Shape;704;p30"/>
          <p:cNvSpPr txBox="1"/>
          <p:nvPr>
            <p:ph idx="13" type="subTitle"/>
          </p:nvPr>
        </p:nvSpPr>
        <p:spPr>
          <a:xfrm>
            <a:off x="5969776" y="2040775"/>
            <a:ext cx="2267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5" name="Google Shape;705;p30"/>
          <p:cNvSpPr txBox="1"/>
          <p:nvPr>
            <p:ph idx="14" type="title"/>
          </p:nvPr>
        </p:nvSpPr>
        <p:spPr>
          <a:xfrm>
            <a:off x="5969774" y="2674125"/>
            <a:ext cx="2267700" cy="36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4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06" name="Google Shape;706;p30"/>
          <p:cNvSpPr txBox="1"/>
          <p:nvPr>
            <p:ph idx="15" type="subTitle"/>
          </p:nvPr>
        </p:nvSpPr>
        <p:spPr>
          <a:xfrm>
            <a:off x="5969776" y="3071800"/>
            <a:ext cx="22677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7" name="Google Shape;707;p30"/>
          <p:cNvGrpSpPr/>
          <p:nvPr/>
        </p:nvGrpSpPr>
        <p:grpSpPr>
          <a:xfrm rot="10800000">
            <a:off x="7283123" y="4661884"/>
            <a:ext cx="393080" cy="492538"/>
            <a:chOff x="7462019" y="2740914"/>
            <a:chExt cx="248392" cy="311241"/>
          </a:xfrm>
        </p:grpSpPr>
        <p:sp>
          <p:nvSpPr>
            <p:cNvPr id="708" name="Google Shape;708;p30"/>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30"/>
          <p:cNvGrpSpPr/>
          <p:nvPr/>
        </p:nvGrpSpPr>
        <p:grpSpPr>
          <a:xfrm rot="10800000">
            <a:off x="101740" y="1446380"/>
            <a:ext cx="483187" cy="450345"/>
            <a:chOff x="5467179" y="2412672"/>
            <a:chExt cx="305332" cy="284578"/>
          </a:xfrm>
        </p:grpSpPr>
        <p:sp>
          <p:nvSpPr>
            <p:cNvPr id="713" name="Google Shape;713;p30"/>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0"/>
          <p:cNvGrpSpPr/>
          <p:nvPr/>
        </p:nvGrpSpPr>
        <p:grpSpPr>
          <a:xfrm rot="10800000">
            <a:off x="8025492" y="102325"/>
            <a:ext cx="504021" cy="361201"/>
            <a:chOff x="8201303" y="1121442"/>
            <a:chExt cx="318496" cy="228247"/>
          </a:xfrm>
        </p:grpSpPr>
        <p:sp>
          <p:nvSpPr>
            <p:cNvPr id="718" name="Google Shape;718;p30"/>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30"/>
          <p:cNvGrpSpPr/>
          <p:nvPr/>
        </p:nvGrpSpPr>
        <p:grpSpPr>
          <a:xfrm rot="10800000">
            <a:off x="8454146" y="3533426"/>
            <a:ext cx="501524" cy="377094"/>
            <a:chOff x="5381375" y="1945244"/>
            <a:chExt cx="316919" cy="238290"/>
          </a:xfrm>
        </p:grpSpPr>
        <p:sp>
          <p:nvSpPr>
            <p:cNvPr id="723" name="Google Shape;723;p30"/>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30"/>
          <p:cNvSpPr/>
          <p:nvPr/>
        </p:nvSpPr>
        <p:spPr>
          <a:xfrm rot="10800000">
            <a:off x="8529488" y="4574486"/>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rot="10800000">
            <a:off x="259888" y="21754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rot="10800000">
            <a:off x="8673975" y="107479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rot="10800000">
            <a:off x="363688" y="479752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4"/>
          <p:cNvSpPr txBox="1"/>
          <p:nvPr>
            <p:ph idx="1" type="body"/>
          </p:nvPr>
        </p:nvSpPr>
        <p:spPr>
          <a:xfrm>
            <a:off x="3352800" y="1143000"/>
            <a:ext cx="5067300" cy="34767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Char char="●"/>
              <a:defRPr sz="14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4"/>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5" name="Google Shape;65;p4"/>
          <p:cNvGrpSpPr/>
          <p:nvPr/>
        </p:nvGrpSpPr>
        <p:grpSpPr>
          <a:xfrm flipH="1" rot="-1723337">
            <a:off x="160870" y="291324"/>
            <a:ext cx="364902" cy="496345"/>
            <a:chOff x="6048053" y="559915"/>
            <a:chExt cx="230584" cy="313643"/>
          </a:xfrm>
        </p:grpSpPr>
        <p:sp>
          <p:nvSpPr>
            <p:cNvPr id="66" name="Google Shape;66;p4"/>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flipH="1">
            <a:off x="7602881" y="4655744"/>
            <a:ext cx="504021" cy="361201"/>
            <a:chOff x="8201303" y="1121442"/>
            <a:chExt cx="318496" cy="228247"/>
          </a:xfrm>
        </p:grpSpPr>
        <p:sp>
          <p:nvSpPr>
            <p:cNvPr id="71" name="Google Shape;71;p4"/>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4"/>
          <p:cNvSpPr/>
          <p:nvPr/>
        </p:nvSpPr>
        <p:spPr>
          <a:xfrm flipH="1">
            <a:off x="7793651" y="1475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flipH="1">
            <a:off x="8602501" y="47524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4"/>
          <p:cNvGrpSpPr/>
          <p:nvPr/>
        </p:nvGrpSpPr>
        <p:grpSpPr>
          <a:xfrm flipH="1" rot="4624850">
            <a:off x="8555663" y="977963"/>
            <a:ext cx="393070" cy="492525"/>
            <a:chOff x="7462019" y="2740914"/>
            <a:chExt cx="248392" cy="311241"/>
          </a:xfrm>
        </p:grpSpPr>
        <p:sp>
          <p:nvSpPr>
            <p:cNvPr id="78" name="Google Shape;78;p4"/>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731" name="Shape 731"/>
        <p:cNvGrpSpPr/>
        <p:nvPr/>
      </p:nvGrpSpPr>
      <p:grpSpPr>
        <a:xfrm>
          <a:off x="0" y="0"/>
          <a:ext cx="0" cy="0"/>
          <a:chOff x="0" y="0"/>
          <a:chExt cx="0" cy="0"/>
        </a:xfrm>
      </p:grpSpPr>
      <p:sp>
        <p:nvSpPr>
          <p:cNvPr id="732" name="Google Shape;732;p31"/>
          <p:cNvSpPr txBox="1"/>
          <p:nvPr>
            <p:ph type="ctrTitle"/>
          </p:nvPr>
        </p:nvSpPr>
        <p:spPr>
          <a:xfrm>
            <a:off x="4362450" y="725625"/>
            <a:ext cx="3972600" cy="863700"/>
          </a:xfrm>
          <a:prstGeom prst="rect">
            <a:avLst/>
          </a:prstGeom>
        </p:spPr>
        <p:txBody>
          <a:bodyPr anchorCtr="0" anchor="b" bIns="91425" lIns="91425" spcFirstLastPara="1" rIns="91425" wrap="square" tIns="91425">
            <a:noAutofit/>
          </a:bodyPr>
          <a:lstStyle>
            <a:lvl1pPr lvl="0" rtl="0" algn="r">
              <a:lnSpc>
                <a:spcPct val="90000"/>
              </a:lnSpc>
              <a:spcBef>
                <a:spcPts val="0"/>
              </a:spcBef>
              <a:spcAft>
                <a:spcPts val="0"/>
              </a:spcAft>
              <a:buSzPts val="5200"/>
              <a:buNone/>
              <a:defRPr b="1" sz="6000">
                <a:latin typeface="Candal"/>
                <a:ea typeface="Candal"/>
                <a:cs typeface="Candal"/>
                <a:sym typeface="Canda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33" name="Google Shape;733;p31"/>
          <p:cNvSpPr txBox="1"/>
          <p:nvPr>
            <p:ph idx="1" type="subTitle"/>
          </p:nvPr>
        </p:nvSpPr>
        <p:spPr>
          <a:xfrm>
            <a:off x="4362450" y="1640700"/>
            <a:ext cx="3972600" cy="1323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latin typeface="Armata"/>
                <a:ea typeface="Armata"/>
                <a:cs typeface="Armata"/>
                <a:sym typeface="Armata"/>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34" name="Google Shape;734;p31"/>
          <p:cNvSpPr txBox="1"/>
          <p:nvPr/>
        </p:nvSpPr>
        <p:spPr>
          <a:xfrm>
            <a:off x="4362450" y="3186425"/>
            <a:ext cx="3972600" cy="615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accent1"/>
                </a:solidFill>
                <a:latin typeface="Armata"/>
                <a:ea typeface="Armata"/>
                <a:cs typeface="Armata"/>
                <a:sym typeface="Armata"/>
              </a:rPr>
              <a:t>CREDITS: This presentation template was created by </a:t>
            </a:r>
            <a:r>
              <a:rPr b="1" lang="en" sz="1200">
                <a:solidFill>
                  <a:schemeClr val="accent1"/>
                </a:solidFill>
                <a:uFill>
                  <a:noFill/>
                </a:uFill>
                <a:latin typeface="Armata"/>
                <a:ea typeface="Armata"/>
                <a:cs typeface="Armata"/>
                <a:sym typeface="Armata"/>
                <a:hlinkClick r:id="rId2">
                  <a:extLst>
                    <a:ext uri="{A12FA001-AC4F-418D-AE19-62706E023703}">
                      <ahyp:hlinkClr val="tx"/>
                    </a:ext>
                  </a:extLst>
                </a:hlinkClick>
              </a:rPr>
              <a:t>Slidesgo</a:t>
            </a:r>
            <a:r>
              <a:rPr lang="en" sz="1200">
                <a:solidFill>
                  <a:schemeClr val="accent1"/>
                </a:solidFill>
                <a:latin typeface="Armata"/>
                <a:ea typeface="Armata"/>
                <a:cs typeface="Armata"/>
                <a:sym typeface="Armata"/>
              </a:rPr>
              <a:t>, including icons by </a:t>
            </a:r>
            <a:r>
              <a:rPr b="1" lang="en" sz="1200">
                <a:solidFill>
                  <a:schemeClr val="accent1"/>
                </a:solidFill>
                <a:uFill>
                  <a:noFill/>
                </a:uFill>
                <a:latin typeface="Armata"/>
                <a:ea typeface="Armata"/>
                <a:cs typeface="Armata"/>
                <a:sym typeface="Armata"/>
                <a:hlinkClick r:id="rId3">
                  <a:extLst>
                    <a:ext uri="{A12FA001-AC4F-418D-AE19-62706E023703}">
                      <ahyp:hlinkClr val="tx"/>
                    </a:ext>
                  </a:extLst>
                </a:hlinkClick>
              </a:rPr>
              <a:t>Flaticon</a:t>
            </a:r>
            <a:r>
              <a:rPr b="1" lang="en" sz="1200">
                <a:solidFill>
                  <a:schemeClr val="accent1"/>
                </a:solidFill>
                <a:latin typeface="Armata"/>
                <a:ea typeface="Armata"/>
                <a:cs typeface="Armata"/>
                <a:sym typeface="Armata"/>
              </a:rPr>
              <a:t> </a:t>
            </a:r>
            <a:r>
              <a:rPr lang="en" sz="1200">
                <a:solidFill>
                  <a:schemeClr val="accent1"/>
                </a:solidFill>
                <a:latin typeface="Armata"/>
                <a:ea typeface="Armata"/>
                <a:cs typeface="Armata"/>
                <a:sym typeface="Armata"/>
              </a:rPr>
              <a:t>and infographics &amp; images by </a:t>
            </a:r>
            <a:r>
              <a:rPr b="1" lang="en" sz="1200">
                <a:solidFill>
                  <a:schemeClr val="accent1"/>
                </a:solidFill>
                <a:uFill>
                  <a:noFill/>
                </a:uFill>
                <a:latin typeface="Armata"/>
                <a:ea typeface="Armata"/>
                <a:cs typeface="Armata"/>
                <a:sym typeface="Armata"/>
                <a:hlinkClick r:id="rId4">
                  <a:extLst>
                    <a:ext uri="{A12FA001-AC4F-418D-AE19-62706E023703}">
                      <ahyp:hlinkClr val="tx"/>
                    </a:ext>
                  </a:extLst>
                </a:hlinkClick>
              </a:rPr>
              <a:t>Freepik</a:t>
            </a:r>
            <a:endParaRPr b="1" sz="1200">
              <a:solidFill>
                <a:schemeClr val="accent1"/>
              </a:solidFill>
              <a:latin typeface="Armata"/>
              <a:ea typeface="Armata"/>
              <a:cs typeface="Armata"/>
              <a:sym typeface="Armata"/>
            </a:endParaRPr>
          </a:p>
        </p:txBody>
      </p:sp>
      <p:grpSp>
        <p:nvGrpSpPr>
          <p:cNvPr id="735" name="Google Shape;735;p31"/>
          <p:cNvGrpSpPr/>
          <p:nvPr/>
        </p:nvGrpSpPr>
        <p:grpSpPr>
          <a:xfrm>
            <a:off x="8549033" y="4587596"/>
            <a:ext cx="483187" cy="450345"/>
            <a:chOff x="5467179" y="2412672"/>
            <a:chExt cx="305332" cy="284578"/>
          </a:xfrm>
        </p:grpSpPr>
        <p:sp>
          <p:nvSpPr>
            <p:cNvPr id="736" name="Google Shape;736;p31"/>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1"/>
          <p:cNvGrpSpPr/>
          <p:nvPr/>
        </p:nvGrpSpPr>
        <p:grpSpPr>
          <a:xfrm>
            <a:off x="4641542" y="4452579"/>
            <a:ext cx="362486" cy="496218"/>
            <a:chOff x="7665335" y="2885404"/>
            <a:chExt cx="229059" cy="313566"/>
          </a:xfrm>
        </p:grpSpPr>
        <p:sp>
          <p:nvSpPr>
            <p:cNvPr id="741" name="Google Shape;741;p31"/>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31"/>
          <p:cNvGrpSpPr/>
          <p:nvPr/>
        </p:nvGrpSpPr>
        <p:grpSpPr>
          <a:xfrm>
            <a:off x="1656997" y="4587594"/>
            <a:ext cx="504021" cy="361201"/>
            <a:chOff x="8201303" y="1121442"/>
            <a:chExt cx="318496" cy="228247"/>
          </a:xfrm>
        </p:grpSpPr>
        <p:sp>
          <p:nvSpPr>
            <p:cNvPr id="746" name="Google Shape;746;p31"/>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31"/>
          <p:cNvGrpSpPr/>
          <p:nvPr/>
        </p:nvGrpSpPr>
        <p:grpSpPr>
          <a:xfrm>
            <a:off x="211690" y="1932100"/>
            <a:ext cx="501524" cy="377094"/>
            <a:chOff x="5381375" y="1945244"/>
            <a:chExt cx="316919" cy="238290"/>
          </a:xfrm>
        </p:grpSpPr>
        <p:sp>
          <p:nvSpPr>
            <p:cNvPr id="751" name="Google Shape;751;p31"/>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31"/>
          <p:cNvSpPr/>
          <p:nvPr/>
        </p:nvSpPr>
        <p:spPr>
          <a:xfrm>
            <a:off x="259900" y="810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4350750" y="2134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757" name="Shape 757"/>
        <p:cNvGrpSpPr/>
        <p:nvPr/>
      </p:nvGrpSpPr>
      <p:grpSpPr>
        <a:xfrm>
          <a:off x="0" y="0"/>
          <a:ext cx="0" cy="0"/>
          <a:chOff x="0" y="0"/>
          <a:chExt cx="0" cy="0"/>
        </a:xfrm>
      </p:grpSpPr>
      <p:grpSp>
        <p:nvGrpSpPr>
          <p:cNvPr id="758" name="Google Shape;758;p32"/>
          <p:cNvGrpSpPr/>
          <p:nvPr/>
        </p:nvGrpSpPr>
        <p:grpSpPr>
          <a:xfrm flipH="1" rot="10800000">
            <a:off x="887432" y="4598205"/>
            <a:ext cx="393080" cy="492538"/>
            <a:chOff x="7462019" y="2740914"/>
            <a:chExt cx="248392" cy="311241"/>
          </a:xfrm>
        </p:grpSpPr>
        <p:sp>
          <p:nvSpPr>
            <p:cNvPr id="759" name="Google Shape;759;p32"/>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2"/>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2"/>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2"/>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2"/>
          <p:cNvGrpSpPr/>
          <p:nvPr/>
        </p:nvGrpSpPr>
        <p:grpSpPr>
          <a:xfrm flipH="1" rot="10800000">
            <a:off x="8549033" y="804225"/>
            <a:ext cx="483187" cy="450345"/>
            <a:chOff x="5467179" y="2412672"/>
            <a:chExt cx="305332" cy="284578"/>
          </a:xfrm>
        </p:grpSpPr>
        <p:sp>
          <p:nvSpPr>
            <p:cNvPr id="764" name="Google Shape;764;p32"/>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2"/>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2"/>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2"/>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32"/>
          <p:cNvGrpSpPr/>
          <p:nvPr/>
        </p:nvGrpSpPr>
        <p:grpSpPr>
          <a:xfrm flipH="1" rot="-6365228">
            <a:off x="7594296" y="44285"/>
            <a:ext cx="362479" cy="496208"/>
            <a:chOff x="7665335" y="2885404"/>
            <a:chExt cx="229059" cy="313566"/>
          </a:xfrm>
        </p:grpSpPr>
        <p:sp>
          <p:nvSpPr>
            <p:cNvPr id="769" name="Google Shape;769;p32"/>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2"/>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2"/>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2"/>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32"/>
          <p:cNvGrpSpPr/>
          <p:nvPr/>
        </p:nvGrpSpPr>
        <p:grpSpPr>
          <a:xfrm flipH="1" rot="10800000">
            <a:off x="94452" y="3821622"/>
            <a:ext cx="501524" cy="377094"/>
            <a:chOff x="5381375" y="1945244"/>
            <a:chExt cx="316919" cy="238290"/>
          </a:xfrm>
        </p:grpSpPr>
        <p:sp>
          <p:nvSpPr>
            <p:cNvPr id="774" name="Google Shape;774;p32"/>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2"/>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2"/>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 name="Google Shape;778;p32"/>
          <p:cNvSpPr/>
          <p:nvPr/>
        </p:nvSpPr>
        <p:spPr>
          <a:xfrm flipH="1" rot="10800000">
            <a:off x="234600" y="4733856"/>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flipH="1" rot="10800000">
            <a:off x="8680000" y="181869"/>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flipH="1" rot="10800000">
            <a:off x="234600" y="181869"/>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flipH="1" rot="10800000">
            <a:off x="8680000" y="4733856"/>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782" name="Shape 782"/>
        <p:cNvGrpSpPr/>
        <p:nvPr/>
      </p:nvGrpSpPr>
      <p:grpSpPr>
        <a:xfrm>
          <a:off x="0" y="0"/>
          <a:ext cx="0" cy="0"/>
          <a:chOff x="0" y="0"/>
          <a:chExt cx="0" cy="0"/>
        </a:xfrm>
      </p:grpSpPr>
      <p:grpSp>
        <p:nvGrpSpPr>
          <p:cNvPr id="783" name="Google Shape;783;p33"/>
          <p:cNvGrpSpPr/>
          <p:nvPr/>
        </p:nvGrpSpPr>
        <p:grpSpPr>
          <a:xfrm>
            <a:off x="1487507" y="85960"/>
            <a:ext cx="393080" cy="492538"/>
            <a:chOff x="7462019" y="2740914"/>
            <a:chExt cx="248392" cy="311241"/>
          </a:xfrm>
        </p:grpSpPr>
        <p:sp>
          <p:nvSpPr>
            <p:cNvPr id="784" name="Google Shape;784;p33"/>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33"/>
          <p:cNvGrpSpPr/>
          <p:nvPr/>
        </p:nvGrpSpPr>
        <p:grpSpPr>
          <a:xfrm>
            <a:off x="8367933" y="3498946"/>
            <a:ext cx="483187" cy="450345"/>
            <a:chOff x="5467179" y="2412672"/>
            <a:chExt cx="305332" cy="284578"/>
          </a:xfrm>
        </p:grpSpPr>
        <p:sp>
          <p:nvSpPr>
            <p:cNvPr id="789" name="Google Shape;789;p33"/>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33"/>
          <p:cNvGrpSpPr/>
          <p:nvPr/>
        </p:nvGrpSpPr>
        <p:grpSpPr>
          <a:xfrm>
            <a:off x="7996392" y="175418"/>
            <a:ext cx="502368" cy="313612"/>
            <a:chOff x="8068696" y="916317"/>
            <a:chExt cx="317452" cy="198175"/>
          </a:xfrm>
        </p:grpSpPr>
        <p:sp>
          <p:nvSpPr>
            <p:cNvPr id="794" name="Google Shape;794;p33"/>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33"/>
          <p:cNvGrpSpPr/>
          <p:nvPr/>
        </p:nvGrpSpPr>
        <p:grpSpPr>
          <a:xfrm rot="-1531919">
            <a:off x="4573659" y="4532337"/>
            <a:ext cx="364909" cy="496355"/>
            <a:chOff x="6048053" y="559915"/>
            <a:chExt cx="230584" cy="313643"/>
          </a:xfrm>
        </p:grpSpPr>
        <p:sp>
          <p:nvSpPr>
            <p:cNvPr id="799" name="Google Shape;799;p33"/>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33"/>
          <p:cNvGrpSpPr/>
          <p:nvPr/>
        </p:nvGrpSpPr>
        <p:grpSpPr>
          <a:xfrm>
            <a:off x="101952" y="2571750"/>
            <a:ext cx="501524" cy="377094"/>
            <a:chOff x="5381375" y="1945244"/>
            <a:chExt cx="316919" cy="238290"/>
          </a:xfrm>
        </p:grpSpPr>
        <p:sp>
          <p:nvSpPr>
            <p:cNvPr id="804" name="Google Shape;804;p33"/>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33"/>
          <p:cNvSpPr/>
          <p:nvPr/>
        </p:nvSpPr>
        <p:spPr>
          <a:xfrm>
            <a:off x="242100" y="84886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8689525" y="16563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97333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4645488" y="85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7336975" y="45914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_1">
    <p:spTree>
      <p:nvGrpSpPr>
        <p:cNvPr id="813" name="Shape 813"/>
        <p:cNvGrpSpPr/>
        <p:nvPr/>
      </p:nvGrpSpPr>
      <p:grpSpPr>
        <a:xfrm>
          <a:off x="0" y="0"/>
          <a:ext cx="0" cy="0"/>
          <a:chOff x="0" y="0"/>
          <a:chExt cx="0" cy="0"/>
        </a:xfrm>
      </p:grpSpPr>
      <p:grpSp>
        <p:nvGrpSpPr>
          <p:cNvPr id="814" name="Google Shape;814;p34"/>
          <p:cNvGrpSpPr/>
          <p:nvPr/>
        </p:nvGrpSpPr>
        <p:grpSpPr>
          <a:xfrm flipH="1">
            <a:off x="7132138" y="85960"/>
            <a:ext cx="393080" cy="492538"/>
            <a:chOff x="7462019" y="2740914"/>
            <a:chExt cx="248392" cy="311241"/>
          </a:xfrm>
        </p:grpSpPr>
        <p:sp>
          <p:nvSpPr>
            <p:cNvPr id="815" name="Google Shape;815;p34"/>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4"/>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4"/>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4"/>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34"/>
          <p:cNvGrpSpPr/>
          <p:nvPr/>
        </p:nvGrpSpPr>
        <p:grpSpPr>
          <a:xfrm flipH="1">
            <a:off x="161604" y="3498946"/>
            <a:ext cx="483187" cy="450345"/>
            <a:chOff x="5467179" y="2412672"/>
            <a:chExt cx="305332" cy="284578"/>
          </a:xfrm>
        </p:grpSpPr>
        <p:sp>
          <p:nvSpPr>
            <p:cNvPr id="820" name="Google Shape;820;p34"/>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4"/>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4"/>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4"/>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34"/>
          <p:cNvGrpSpPr/>
          <p:nvPr/>
        </p:nvGrpSpPr>
        <p:grpSpPr>
          <a:xfrm flipH="1">
            <a:off x="8475923" y="3067050"/>
            <a:ext cx="501524" cy="377094"/>
            <a:chOff x="5381375" y="1945244"/>
            <a:chExt cx="316919" cy="238290"/>
          </a:xfrm>
        </p:grpSpPr>
        <p:sp>
          <p:nvSpPr>
            <p:cNvPr id="825" name="Google Shape;825;p34"/>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4"/>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4"/>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4"/>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34"/>
          <p:cNvSpPr/>
          <p:nvPr/>
        </p:nvSpPr>
        <p:spPr>
          <a:xfrm flipH="1">
            <a:off x="8549377" y="84886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4"/>
          <p:cNvSpPr/>
          <p:nvPr/>
        </p:nvSpPr>
        <p:spPr>
          <a:xfrm flipH="1">
            <a:off x="1187802" y="2216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4"/>
          <p:cNvSpPr/>
          <p:nvPr/>
        </p:nvSpPr>
        <p:spPr>
          <a:xfrm flipH="1">
            <a:off x="7818140"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4"/>
          <p:cNvSpPr/>
          <p:nvPr/>
        </p:nvSpPr>
        <p:spPr>
          <a:xfrm flipH="1">
            <a:off x="1454502" y="45914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34"/>
          <p:cNvGrpSpPr/>
          <p:nvPr/>
        </p:nvGrpSpPr>
        <p:grpSpPr>
          <a:xfrm flipH="1">
            <a:off x="161598" y="1274875"/>
            <a:ext cx="501524" cy="377094"/>
            <a:chOff x="5381375" y="1945244"/>
            <a:chExt cx="316919" cy="238290"/>
          </a:xfrm>
        </p:grpSpPr>
        <p:sp>
          <p:nvSpPr>
            <p:cNvPr id="834" name="Google Shape;834;p34"/>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4"/>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4"/>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4"/>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41" name="Shape 841"/>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42" name="Shape 842"/>
        <p:cNvGrpSpPr/>
        <p:nvPr/>
      </p:nvGrpSpPr>
      <p:grpSpPr>
        <a:xfrm>
          <a:off x="0" y="0"/>
          <a:ext cx="0" cy="0"/>
          <a:chOff x="0" y="0"/>
          <a:chExt cx="0" cy="0"/>
        </a:xfrm>
      </p:grpSpPr>
      <p:sp>
        <p:nvSpPr>
          <p:cNvPr id="843" name="Google Shape;843;p3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47" name="Shape 847"/>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48" name="Shape 848"/>
        <p:cNvGrpSpPr/>
        <p:nvPr/>
      </p:nvGrpSpPr>
      <p:grpSpPr>
        <a:xfrm>
          <a:off x="0" y="0"/>
          <a:ext cx="0" cy="0"/>
          <a:chOff x="0" y="0"/>
          <a:chExt cx="0" cy="0"/>
        </a:xfrm>
      </p:grpSpPr>
      <p:sp>
        <p:nvSpPr>
          <p:cNvPr id="849" name="Google Shape;849;p40"/>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5"/>
          <p:cNvSpPr txBox="1"/>
          <p:nvPr>
            <p:ph type="title"/>
          </p:nvPr>
        </p:nvSpPr>
        <p:spPr>
          <a:xfrm>
            <a:off x="2038350" y="1816925"/>
            <a:ext cx="6286500" cy="7263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Clr>
                <a:schemeClr val="dk2"/>
              </a:buClr>
              <a:buSzPts val="2500"/>
              <a:buNone/>
              <a:defRPr sz="2400">
                <a:solidFill>
                  <a:schemeClr val="dk2"/>
                </a:solidFill>
              </a:defRPr>
            </a:lvl1pPr>
            <a:lvl2pPr lvl="1" rtl="0">
              <a:spcBef>
                <a:spcPts val="0"/>
              </a:spcBef>
              <a:spcAft>
                <a:spcPts val="0"/>
              </a:spcAft>
              <a:buClr>
                <a:schemeClr val="dk2"/>
              </a:buClr>
              <a:buSzPts val="2500"/>
              <a:buNone/>
              <a:defRPr sz="2500">
                <a:solidFill>
                  <a:schemeClr val="dk2"/>
                </a:solidFill>
              </a:defRPr>
            </a:lvl2pPr>
            <a:lvl3pPr lvl="2" rtl="0">
              <a:spcBef>
                <a:spcPts val="0"/>
              </a:spcBef>
              <a:spcAft>
                <a:spcPts val="0"/>
              </a:spcAft>
              <a:buClr>
                <a:schemeClr val="dk2"/>
              </a:buClr>
              <a:buSzPts val="2500"/>
              <a:buNone/>
              <a:defRPr sz="2500">
                <a:solidFill>
                  <a:schemeClr val="dk2"/>
                </a:solidFill>
              </a:defRPr>
            </a:lvl3pPr>
            <a:lvl4pPr lvl="3" rtl="0">
              <a:spcBef>
                <a:spcPts val="0"/>
              </a:spcBef>
              <a:spcAft>
                <a:spcPts val="0"/>
              </a:spcAft>
              <a:buClr>
                <a:schemeClr val="dk2"/>
              </a:buClr>
              <a:buSzPts val="2500"/>
              <a:buNone/>
              <a:defRPr sz="2500">
                <a:solidFill>
                  <a:schemeClr val="dk2"/>
                </a:solidFill>
              </a:defRPr>
            </a:lvl4pPr>
            <a:lvl5pPr lvl="4" rtl="0">
              <a:spcBef>
                <a:spcPts val="0"/>
              </a:spcBef>
              <a:spcAft>
                <a:spcPts val="0"/>
              </a:spcAft>
              <a:buClr>
                <a:schemeClr val="dk2"/>
              </a:buClr>
              <a:buSzPts val="2500"/>
              <a:buNone/>
              <a:defRPr sz="2500">
                <a:solidFill>
                  <a:schemeClr val="dk2"/>
                </a:solidFill>
              </a:defRPr>
            </a:lvl5pPr>
            <a:lvl6pPr lvl="5" rtl="0">
              <a:spcBef>
                <a:spcPts val="0"/>
              </a:spcBef>
              <a:spcAft>
                <a:spcPts val="0"/>
              </a:spcAft>
              <a:buClr>
                <a:schemeClr val="dk2"/>
              </a:buClr>
              <a:buSzPts val="2500"/>
              <a:buNone/>
              <a:defRPr sz="2500">
                <a:solidFill>
                  <a:schemeClr val="dk2"/>
                </a:solidFill>
              </a:defRPr>
            </a:lvl6pPr>
            <a:lvl7pPr lvl="6" rtl="0">
              <a:spcBef>
                <a:spcPts val="0"/>
              </a:spcBef>
              <a:spcAft>
                <a:spcPts val="0"/>
              </a:spcAft>
              <a:buClr>
                <a:schemeClr val="dk2"/>
              </a:buClr>
              <a:buSzPts val="2500"/>
              <a:buNone/>
              <a:defRPr sz="2500">
                <a:solidFill>
                  <a:schemeClr val="dk2"/>
                </a:solidFill>
              </a:defRPr>
            </a:lvl7pPr>
            <a:lvl8pPr lvl="7" rtl="0">
              <a:spcBef>
                <a:spcPts val="0"/>
              </a:spcBef>
              <a:spcAft>
                <a:spcPts val="0"/>
              </a:spcAft>
              <a:buClr>
                <a:schemeClr val="dk2"/>
              </a:buClr>
              <a:buSzPts val="2500"/>
              <a:buNone/>
              <a:defRPr sz="2500">
                <a:solidFill>
                  <a:schemeClr val="dk2"/>
                </a:solidFill>
              </a:defRPr>
            </a:lvl8pPr>
            <a:lvl9pPr lvl="8" rtl="0">
              <a:spcBef>
                <a:spcPts val="0"/>
              </a:spcBef>
              <a:spcAft>
                <a:spcPts val="0"/>
              </a:spcAft>
              <a:buClr>
                <a:schemeClr val="dk2"/>
              </a:buClr>
              <a:buSzPts val="2500"/>
              <a:buNone/>
              <a:defRPr sz="2500">
                <a:solidFill>
                  <a:schemeClr val="dk2"/>
                </a:solidFill>
              </a:defRPr>
            </a:lvl9pPr>
          </a:lstStyle>
          <a:p/>
        </p:txBody>
      </p:sp>
      <p:sp>
        <p:nvSpPr>
          <p:cNvPr id="84" name="Google Shape;84;p5"/>
          <p:cNvSpPr txBox="1"/>
          <p:nvPr>
            <p:ph idx="2" type="title"/>
          </p:nvPr>
        </p:nvSpPr>
        <p:spPr>
          <a:xfrm>
            <a:off x="2038350" y="3245675"/>
            <a:ext cx="6284700" cy="7263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Clr>
                <a:schemeClr val="dk2"/>
              </a:buClr>
              <a:buSzPts val="2500"/>
              <a:buNone/>
              <a:defRPr sz="2400">
                <a:solidFill>
                  <a:schemeClr val="dk2"/>
                </a:solidFill>
              </a:defRPr>
            </a:lvl1pPr>
            <a:lvl2pPr lvl="1" rtl="0">
              <a:spcBef>
                <a:spcPts val="0"/>
              </a:spcBef>
              <a:spcAft>
                <a:spcPts val="0"/>
              </a:spcAft>
              <a:buClr>
                <a:schemeClr val="dk2"/>
              </a:buClr>
              <a:buSzPts val="2500"/>
              <a:buNone/>
              <a:defRPr sz="2500">
                <a:solidFill>
                  <a:schemeClr val="dk2"/>
                </a:solidFill>
              </a:defRPr>
            </a:lvl2pPr>
            <a:lvl3pPr lvl="2" rtl="0">
              <a:spcBef>
                <a:spcPts val="0"/>
              </a:spcBef>
              <a:spcAft>
                <a:spcPts val="0"/>
              </a:spcAft>
              <a:buClr>
                <a:schemeClr val="dk2"/>
              </a:buClr>
              <a:buSzPts val="2500"/>
              <a:buNone/>
              <a:defRPr sz="2500">
                <a:solidFill>
                  <a:schemeClr val="dk2"/>
                </a:solidFill>
              </a:defRPr>
            </a:lvl3pPr>
            <a:lvl4pPr lvl="3" rtl="0">
              <a:spcBef>
                <a:spcPts val="0"/>
              </a:spcBef>
              <a:spcAft>
                <a:spcPts val="0"/>
              </a:spcAft>
              <a:buClr>
                <a:schemeClr val="dk2"/>
              </a:buClr>
              <a:buSzPts val="2500"/>
              <a:buNone/>
              <a:defRPr sz="2500">
                <a:solidFill>
                  <a:schemeClr val="dk2"/>
                </a:solidFill>
              </a:defRPr>
            </a:lvl4pPr>
            <a:lvl5pPr lvl="4" rtl="0">
              <a:spcBef>
                <a:spcPts val="0"/>
              </a:spcBef>
              <a:spcAft>
                <a:spcPts val="0"/>
              </a:spcAft>
              <a:buClr>
                <a:schemeClr val="dk2"/>
              </a:buClr>
              <a:buSzPts val="2500"/>
              <a:buNone/>
              <a:defRPr sz="2500">
                <a:solidFill>
                  <a:schemeClr val="dk2"/>
                </a:solidFill>
              </a:defRPr>
            </a:lvl5pPr>
            <a:lvl6pPr lvl="5" rtl="0">
              <a:spcBef>
                <a:spcPts val="0"/>
              </a:spcBef>
              <a:spcAft>
                <a:spcPts val="0"/>
              </a:spcAft>
              <a:buClr>
                <a:schemeClr val="dk2"/>
              </a:buClr>
              <a:buSzPts val="2500"/>
              <a:buNone/>
              <a:defRPr sz="2500">
                <a:solidFill>
                  <a:schemeClr val="dk2"/>
                </a:solidFill>
              </a:defRPr>
            </a:lvl6pPr>
            <a:lvl7pPr lvl="6" rtl="0">
              <a:spcBef>
                <a:spcPts val="0"/>
              </a:spcBef>
              <a:spcAft>
                <a:spcPts val="0"/>
              </a:spcAft>
              <a:buClr>
                <a:schemeClr val="dk2"/>
              </a:buClr>
              <a:buSzPts val="2500"/>
              <a:buNone/>
              <a:defRPr sz="2500">
                <a:solidFill>
                  <a:schemeClr val="dk2"/>
                </a:solidFill>
              </a:defRPr>
            </a:lvl7pPr>
            <a:lvl8pPr lvl="7" rtl="0">
              <a:spcBef>
                <a:spcPts val="0"/>
              </a:spcBef>
              <a:spcAft>
                <a:spcPts val="0"/>
              </a:spcAft>
              <a:buClr>
                <a:schemeClr val="dk2"/>
              </a:buClr>
              <a:buSzPts val="2500"/>
              <a:buNone/>
              <a:defRPr sz="2500">
                <a:solidFill>
                  <a:schemeClr val="dk2"/>
                </a:solidFill>
              </a:defRPr>
            </a:lvl8pPr>
            <a:lvl9pPr lvl="8" rtl="0">
              <a:spcBef>
                <a:spcPts val="0"/>
              </a:spcBef>
              <a:spcAft>
                <a:spcPts val="0"/>
              </a:spcAft>
              <a:buClr>
                <a:schemeClr val="dk2"/>
              </a:buClr>
              <a:buSzPts val="2500"/>
              <a:buNone/>
              <a:defRPr sz="2500">
                <a:solidFill>
                  <a:schemeClr val="dk2"/>
                </a:solidFill>
              </a:defRPr>
            </a:lvl9pPr>
          </a:lstStyle>
          <a:p/>
        </p:txBody>
      </p:sp>
      <p:sp>
        <p:nvSpPr>
          <p:cNvPr id="85" name="Google Shape;85;p5"/>
          <p:cNvSpPr txBox="1"/>
          <p:nvPr>
            <p:ph idx="1" type="subTitle"/>
          </p:nvPr>
        </p:nvSpPr>
        <p:spPr>
          <a:xfrm>
            <a:off x="2038350" y="4000000"/>
            <a:ext cx="62847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b="0"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6" name="Google Shape;86;p5"/>
          <p:cNvSpPr txBox="1"/>
          <p:nvPr>
            <p:ph idx="3" type="subTitle"/>
          </p:nvPr>
        </p:nvSpPr>
        <p:spPr>
          <a:xfrm>
            <a:off x="2038350" y="2571250"/>
            <a:ext cx="62865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b="0"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7" name="Google Shape;87;p5"/>
          <p:cNvSpPr txBox="1"/>
          <p:nvPr>
            <p:ph idx="4" type="title"/>
          </p:nvPr>
        </p:nvSpPr>
        <p:spPr>
          <a:xfrm>
            <a:off x="713225" y="368825"/>
            <a:ext cx="7709400" cy="1149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88" name="Google Shape;88;p5"/>
          <p:cNvGrpSpPr/>
          <p:nvPr/>
        </p:nvGrpSpPr>
        <p:grpSpPr>
          <a:xfrm>
            <a:off x="7558308" y="4612996"/>
            <a:ext cx="483187" cy="450345"/>
            <a:chOff x="5467179" y="2412672"/>
            <a:chExt cx="305332" cy="284578"/>
          </a:xfrm>
        </p:grpSpPr>
        <p:sp>
          <p:nvSpPr>
            <p:cNvPr id="89" name="Google Shape;89;p5"/>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5"/>
          <p:cNvGrpSpPr/>
          <p:nvPr/>
        </p:nvGrpSpPr>
        <p:grpSpPr>
          <a:xfrm rot="-1531919">
            <a:off x="8546371" y="291324"/>
            <a:ext cx="364909" cy="496355"/>
            <a:chOff x="6048053" y="559915"/>
            <a:chExt cx="230584" cy="313643"/>
          </a:xfrm>
        </p:grpSpPr>
        <p:sp>
          <p:nvSpPr>
            <p:cNvPr id="94" name="Google Shape;94;p5"/>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5"/>
          <p:cNvGrpSpPr/>
          <p:nvPr/>
        </p:nvGrpSpPr>
        <p:grpSpPr>
          <a:xfrm>
            <a:off x="1028347" y="4728669"/>
            <a:ext cx="504021" cy="361201"/>
            <a:chOff x="8201303" y="1121442"/>
            <a:chExt cx="318496" cy="228247"/>
          </a:xfrm>
        </p:grpSpPr>
        <p:sp>
          <p:nvSpPr>
            <p:cNvPr id="99" name="Google Shape;99;p5"/>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5"/>
          <p:cNvSpPr/>
          <p:nvPr/>
        </p:nvSpPr>
        <p:spPr>
          <a:xfrm>
            <a:off x="259900" y="10320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8680000" y="34072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259900"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5"/>
          <p:cNvGrpSpPr/>
          <p:nvPr/>
        </p:nvGrpSpPr>
        <p:grpSpPr>
          <a:xfrm rot="-858718">
            <a:off x="260001" y="143904"/>
            <a:ext cx="483192" cy="450349"/>
            <a:chOff x="5467179" y="2412672"/>
            <a:chExt cx="305332" cy="284578"/>
          </a:xfrm>
        </p:grpSpPr>
        <p:sp>
          <p:nvSpPr>
            <p:cNvPr id="107" name="Google Shape;107;p5"/>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1" name="Shape 111"/>
        <p:cNvGrpSpPr/>
        <p:nvPr/>
      </p:nvGrpSpPr>
      <p:grpSpPr>
        <a:xfrm>
          <a:off x="0" y="0"/>
          <a:ext cx="0" cy="0"/>
          <a:chOff x="0" y="0"/>
          <a:chExt cx="0" cy="0"/>
        </a:xfrm>
      </p:grpSpPr>
      <p:sp>
        <p:nvSpPr>
          <p:cNvPr id="112" name="Google Shape;112;p6"/>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13" name="Google Shape;113;p6"/>
          <p:cNvGrpSpPr/>
          <p:nvPr/>
        </p:nvGrpSpPr>
        <p:grpSpPr>
          <a:xfrm>
            <a:off x="887432" y="49498"/>
            <a:ext cx="393080" cy="492538"/>
            <a:chOff x="7462019" y="2740914"/>
            <a:chExt cx="248392" cy="311241"/>
          </a:xfrm>
        </p:grpSpPr>
        <p:sp>
          <p:nvSpPr>
            <p:cNvPr id="114" name="Google Shape;114;p6"/>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6"/>
          <p:cNvGrpSpPr/>
          <p:nvPr/>
        </p:nvGrpSpPr>
        <p:grpSpPr>
          <a:xfrm>
            <a:off x="8549033" y="3885671"/>
            <a:ext cx="483187" cy="450345"/>
            <a:chOff x="5467179" y="2412672"/>
            <a:chExt cx="305332" cy="284578"/>
          </a:xfrm>
        </p:grpSpPr>
        <p:sp>
          <p:nvSpPr>
            <p:cNvPr id="119" name="Google Shape;119;p6"/>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6"/>
          <p:cNvGrpSpPr/>
          <p:nvPr/>
        </p:nvGrpSpPr>
        <p:grpSpPr>
          <a:xfrm rot="-4434772">
            <a:off x="7594296" y="4599748"/>
            <a:ext cx="362479" cy="496208"/>
            <a:chOff x="7665335" y="2885404"/>
            <a:chExt cx="229059" cy="313566"/>
          </a:xfrm>
        </p:grpSpPr>
        <p:sp>
          <p:nvSpPr>
            <p:cNvPr id="124" name="Google Shape;124;p6"/>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6"/>
          <p:cNvGrpSpPr/>
          <p:nvPr/>
        </p:nvGrpSpPr>
        <p:grpSpPr>
          <a:xfrm>
            <a:off x="94452" y="941525"/>
            <a:ext cx="501524" cy="377094"/>
            <a:chOff x="5381375" y="1945244"/>
            <a:chExt cx="316919" cy="238290"/>
          </a:xfrm>
        </p:grpSpPr>
        <p:sp>
          <p:nvSpPr>
            <p:cNvPr id="129" name="Google Shape;129;p6"/>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6"/>
          <p:cNvSpPr/>
          <p:nvPr/>
        </p:nvSpPr>
        <p:spPr>
          <a:xfrm>
            <a:off x="234600" y="18513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8680000" y="47371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234600" y="47371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8680000" y="185138"/>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7" name="Shape 137"/>
        <p:cNvGrpSpPr/>
        <p:nvPr/>
      </p:nvGrpSpPr>
      <p:grpSpPr>
        <a:xfrm>
          <a:off x="0" y="0"/>
          <a:ext cx="0" cy="0"/>
          <a:chOff x="0" y="0"/>
          <a:chExt cx="0" cy="0"/>
        </a:xfrm>
      </p:grpSpPr>
      <p:sp>
        <p:nvSpPr>
          <p:cNvPr id="138" name="Google Shape;138;p7"/>
          <p:cNvSpPr txBox="1"/>
          <p:nvPr>
            <p:ph idx="1" type="body"/>
          </p:nvPr>
        </p:nvSpPr>
        <p:spPr>
          <a:xfrm>
            <a:off x="720000" y="1843250"/>
            <a:ext cx="4381800" cy="26166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sp>
        <p:nvSpPr>
          <p:cNvPr id="139" name="Google Shape;139;p7"/>
          <p:cNvSpPr txBox="1"/>
          <p:nvPr>
            <p:ph type="title"/>
          </p:nvPr>
        </p:nvSpPr>
        <p:spPr>
          <a:xfrm>
            <a:off x="720000" y="369515"/>
            <a:ext cx="7702500" cy="1044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40" name="Google Shape;140;p7"/>
          <p:cNvGrpSpPr/>
          <p:nvPr/>
        </p:nvGrpSpPr>
        <p:grpSpPr>
          <a:xfrm>
            <a:off x="173994" y="112235"/>
            <a:ext cx="393080" cy="492538"/>
            <a:chOff x="7462019" y="2740914"/>
            <a:chExt cx="248392" cy="311241"/>
          </a:xfrm>
        </p:grpSpPr>
        <p:sp>
          <p:nvSpPr>
            <p:cNvPr id="141" name="Google Shape;141;p7"/>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 name="Google Shape;145;p7"/>
          <p:cNvGrpSpPr/>
          <p:nvPr/>
        </p:nvGrpSpPr>
        <p:grpSpPr>
          <a:xfrm>
            <a:off x="8533133" y="3860896"/>
            <a:ext cx="483187" cy="450345"/>
            <a:chOff x="5467179" y="2412672"/>
            <a:chExt cx="305332" cy="284578"/>
          </a:xfrm>
        </p:grpSpPr>
        <p:sp>
          <p:nvSpPr>
            <p:cNvPr id="146" name="Google Shape;146;p7"/>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7"/>
          <p:cNvGrpSpPr/>
          <p:nvPr/>
        </p:nvGrpSpPr>
        <p:grpSpPr>
          <a:xfrm>
            <a:off x="980722" y="4657569"/>
            <a:ext cx="504021" cy="361201"/>
            <a:chOff x="8201303" y="1121442"/>
            <a:chExt cx="318496" cy="228247"/>
          </a:xfrm>
        </p:grpSpPr>
        <p:sp>
          <p:nvSpPr>
            <p:cNvPr id="151" name="Google Shape;151;p7"/>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7"/>
          <p:cNvSpPr/>
          <p:nvPr/>
        </p:nvSpPr>
        <p:spPr>
          <a:xfrm>
            <a:off x="259900" y="810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8013250" y="4515413"/>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349038"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8311875" y="2478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9" name="Shape 159"/>
        <p:cNvGrpSpPr/>
        <p:nvPr/>
      </p:nvGrpSpPr>
      <p:grpSpPr>
        <a:xfrm>
          <a:off x="0" y="0"/>
          <a:ext cx="0" cy="0"/>
          <a:chOff x="0" y="0"/>
          <a:chExt cx="0" cy="0"/>
        </a:xfrm>
      </p:grpSpPr>
      <p:grpSp>
        <p:nvGrpSpPr>
          <p:cNvPr id="160" name="Google Shape;160;p8"/>
          <p:cNvGrpSpPr/>
          <p:nvPr/>
        </p:nvGrpSpPr>
        <p:grpSpPr>
          <a:xfrm flipH="1" rot="10800000">
            <a:off x="2559689" y="293200"/>
            <a:ext cx="393320" cy="492600"/>
            <a:chOff x="6005818" y="77914"/>
            <a:chExt cx="248544" cy="311280"/>
          </a:xfrm>
        </p:grpSpPr>
        <p:sp>
          <p:nvSpPr>
            <p:cNvPr id="161" name="Google Shape;161;p8"/>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8"/>
          <p:cNvGrpSpPr/>
          <p:nvPr/>
        </p:nvGrpSpPr>
        <p:grpSpPr>
          <a:xfrm flipH="1" rot="10800000">
            <a:off x="8529858" y="1514469"/>
            <a:ext cx="483187" cy="450345"/>
            <a:chOff x="5467179" y="2412672"/>
            <a:chExt cx="305332" cy="284578"/>
          </a:xfrm>
        </p:grpSpPr>
        <p:sp>
          <p:nvSpPr>
            <p:cNvPr id="166" name="Google Shape;166;p8"/>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8"/>
          <p:cNvGrpSpPr/>
          <p:nvPr/>
        </p:nvGrpSpPr>
        <p:grpSpPr>
          <a:xfrm flipH="1" rot="-9268081">
            <a:off x="6634309" y="4339418"/>
            <a:ext cx="364909" cy="496355"/>
            <a:chOff x="6048053" y="559915"/>
            <a:chExt cx="230584" cy="313643"/>
          </a:xfrm>
        </p:grpSpPr>
        <p:sp>
          <p:nvSpPr>
            <p:cNvPr id="171" name="Google Shape;171;p8"/>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8"/>
          <p:cNvGrpSpPr/>
          <p:nvPr/>
        </p:nvGrpSpPr>
        <p:grpSpPr>
          <a:xfrm flipH="1" rot="4257699">
            <a:off x="6070247" y="291398"/>
            <a:ext cx="362477" cy="496206"/>
            <a:chOff x="7665335" y="2885404"/>
            <a:chExt cx="229059" cy="313566"/>
          </a:xfrm>
        </p:grpSpPr>
        <p:sp>
          <p:nvSpPr>
            <p:cNvPr id="176" name="Google Shape;176;p8"/>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8"/>
          <p:cNvSpPr/>
          <p:nvPr/>
        </p:nvSpPr>
        <p:spPr>
          <a:xfrm flipH="1" rot="10800000">
            <a:off x="326575" y="3754212"/>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flipH="1" rot="10800000">
            <a:off x="7755900" y="233287"/>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txBox="1"/>
          <p:nvPr>
            <p:ph type="title"/>
          </p:nvPr>
        </p:nvSpPr>
        <p:spPr>
          <a:xfrm>
            <a:off x="1616700" y="1168050"/>
            <a:ext cx="6367800" cy="28074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3" name="Shape 183"/>
        <p:cNvGrpSpPr/>
        <p:nvPr/>
      </p:nvGrpSpPr>
      <p:grpSpPr>
        <a:xfrm>
          <a:off x="0" y="0"/>
          <a:ext cx="0" cy="0"/>
          <a:chOff x="0" y="0"/>
          <a:chExt cx="0" cy="0"/>
        </a:xfrm>
      </p:grpSpPr>
      <p:sp>
        <p:nvSpPr>
          <p:cNvPr id="184" name="Google Shape;184;p9"/>
          <p:cNvSpPr txBox="1"/>
          <p:nvPr>
            <p:ph type="title"/>
          </p:nvPr>
        </p:nvSpPr>
        <p:spPr>
          <a:xfrm>
            <a:off x="2241550" y="1425929"/>
            <a:ext cx="4661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5" name="Google Shape;185;p9"/>
          <p:cNvSpPr txBox="1"/>
          <p:nvPr>
            <p:ph idx="1" type="subTitle"/>
          </p:nvPr>
        </p:nvSpPr>
        <p:spPr>
          <a:xfrm>
            <a:off x="2241550" y="2303504"/>
            <a:ext cx="4661100" cy="140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6" name="Google Shape;186;p9"/>
          <p:cNvGrpSpPr/>
          <p:nvPr/>
        </p:nvGrpSpPr>
        <p:grpSpPr>
          <a:xfrm>
            <a:off x="8477642" y="2356968"/>
            <a:ext cx="502368" cy="313612"/>
            <a:chOff x="8068696" y="916317"/>
            <a:chExt cx="317452" cy="198175"/>
          </a:xfrm>
        </p:grpSpPr>
        <p:sp>
          <p:nvSpPr>
            <p:cNvPr id="187" name="Google Shape;187;p9"/>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9"/>
          <p:cNvGrpSpPr/>
          <p:nvPr/>
        </p:nvGrpSpPr>
        <p:grpSpPr>
          <a:xfrm rot="-1531919">
            <a:off x="5186509" y="233062"/>
            <a:ext cx="364909" cy="496355"/>
            <a:chOff x="6048053" y="559915"/>
            <a:chExt cx="230584" cy="313643"/>
          </a:xfrm>
        </p:grpSpPr>
        <p:sp>
          <p:nvSpPr>
            <p:cNvPr id="192" name="Google Shape;192;p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9"/>
          <p:cNvGrpSpPr/>
          <p:nvPr/>
        </p:nvGrpSpPr>
        <p:grpSpPr>
          <a:xfrm>
            <a:off x="349040" y="1551100"/>
            <a:ext cx="501524" cy="377094"/>
            <a:chOff x="5381375" y="1945244"/>
            <a:chExt cx="316919" cy="238290"/>
          </a:xfrm>
        </p:grpSpPr>
        <p:sp>
          <p:nvSpPr>
            <p:cNvPr id="197" name="Google Shape;197;p9"/>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9"/>
          <p:cNvSpPr/>
          <p:nvPr/>
        </p:nvSpPr>
        <p:spPr>
          <a:xfrm>
            <a:off x="259900" y="8108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a:off x="8137075" y="4727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6279700" y="85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4" name="Shape 204"/>
        <p:cNvGrpSpPr/>
        <p:nvPr/>
      </p:nvGrpSpPr>
      <p:grpSpPr>
        <a:xfrm>
          <a:off x="0" y="0"/>
          <a:ext cx="0" cy="0"/>
          <a:chOff x="0" y="0"/>
          <a:chExt cx="0" cy="0"/>
        </a:xfrm>
      </p:grpSpPr>
      <p:sp>
        <p:nvSpPr>
          <p:cNvPr id="205" name="Google Shape;205;p10"/>
          <p:cNvSpPr txBox="1"/>
          <p:nvPr>
            <p:ph type="title"/>
          </p:nvPr>
        </p:nvSpPr>
        <p:spPr>
          <a:xfrm>
            <a:off x="2828925" y="438150"/>
            <a:ext cx="3066900" cy="19812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06" name="Google Shape;206;p10"/>
          <p:cNvGrpSpPr/>
          <p:nvPr/>
        </p:nvGrpSpPr>
        <p:grpSpPr>
          <a:xfrm flipH="1" rot="10800000">
            <a:off x="2435857" y="4383449"/>
            <a:ext cx="393080" cy="492538"/>
            <a:chOff x="7462019" y="2740914"/>
            <a:chExt cx="248392" cy="311241"/>
          </a:xfrm>
        </p:grpSpPr>
        <p:sp>
          <p:nvSpPr>
            <p:cNvPr id="207" name="Google Shape;207;p10"/>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0"/>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0"/>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10"/>
          <p:cNvGrpSpPr/>
          <p:nvPr/>
        </p:nvGrpSpPr>
        <p:grpSpPr>
          <a:xfrm flipH="1" rot="10800000">
            <a:off x="8477642" y="2440367"/>
            <a:ext cx="502368" cy="313612"/>
            <a:chOff x="8068696" y="916317"/>
            <a:chExt cx="317452" cy="198175"/>
          </a:xfrm>
        </p:grpSpPr>
        <p:sp>
          <p:nvSpPr>
            <p:cNvPr id="212" name="Google Shape;212;p10"/>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0"/>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0"/>
          <p:cNvGrpSpPr/>
          <p:nvPr/>
        </p:nvGrpSpPr>
        <p:grpSpPr>
          <a:xfrm flipH="1" rot="-9268081">
            <a:off x="5186509" y="4381531"/>
            <a:ext cx="364909" cy="496355"/>
            <a:chOff x="6048053" y="559915"/>
            <a:chExt cx="230584" cy="313643"/>
          </a:xfrm>
        </p:grpSpPr>
        <p:sp>
          <p:nvSpPr>
            <p:cNvPr id="217" name="Google Shape;217;p10"/>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0"/>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0"/>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10"/>
          <p:cNvGrpSpPr/>
          <p:nvPr/>
        </p:nvGrpSpPr>
        <p:grpSpPr>
          <a:xfrm flipH="1" rot="10800000">
            <a:off x="8477642" y="4170624"/>
            <a:ext cx="362486" cy="496218"/>
            <a:chOff x="7665335" y="2885404"/>
            <a:chExt cx="229059" cy="313566"/>
          </a:xfrm>
        </p:grpSpPr>
        <p:sp>
          <p:nvSpPr>
            <p:cNvPr id="222" name="Google Shape;222;p10"/>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0"/>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0"/>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0"/>
          <p:cNvGrpSpPr/>
          <p:nvPr/>
        </p:nvGrpSpPr>
        <p:grpSpPr>
          <a:xfrm flipH="1" rot="-7798236">
            <a:off x="160900" y="1470445"/>
            <a:ext cx="504026" cy="361205"/>
            <a:chOff x="8201303" y="1121442"/>
            <a:chExt cx="318496" cy="228247"/>
          </a:xfrm>
        </p:grpSpPr>
        <p:sp>
          <p:nvSpPr>
            <p:cNvPr id="227" name="Google Shape;227;p10"/>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0"/>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0"/>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0"/>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10"/>
          <p:cNvSpPr/>
          <p:nvPr/>
        </p:nvSpPr>
        <p:spPr>
          <a:xfrm flipH="1" rot="10800000">
            <a:off x="8680000" y="15404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0"/>
          <p:cNvSpPr/>
          <p:nvPr/>
        </p:nvSpPr>
        <p:spPr>
          <a:xfrm flipH="1" rot="10800000">
            <a:off x="7260775" y="47751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Candal"/>
              <a:buNone/>
              <a:defRPr b="1" sz="3500">
                <a:solidFill>
                  <a:schemeClr val="dk1"/>
                </a:solidFill>
                <a:latin typeface="Candal"/>
                <a:ea typeface="Candal"/>
                <a:cs typeface="Candal"/>
                <a:sym typeface="Canda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1"/>
              </a:buClr>
              <a:buSzPts val="1800"/>
              <a:buFont typeface="Armata"/>
              <a:buChar char="●"/>
              <a:defRPr sz="1800">
                <a:solidFill>
                  <a:schemeClr val="accent1"/>
                </a:solidFill>
                <a:latin typeface="Armata"/>
                <a:ea typeface="Armata"/>
                <a:cs typeface="Armata"/>
                <a:sym typeface="Armata"/>
              </a:defRPr>
            </a:lvl1pPr>
            <a:lvl2pPr indent="-317500" lvl="1" marL="9144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2pPr>
            <a:lvl3pPr indent="-317500" lvl="2" marL="13716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3pPr>
            <a:lvl4pPr indent="-317500" lvl="3" marL="18288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4pPr>
            <a:lvl5pPr indent="-317500" lvl="4" marL="22860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5pPr>
            <a:lvl6pPr indent="-317500" lvl="5" marL="27432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6pPr>
            <a:lvl7pPr indent="-317500" lvl="6" marL="32004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7pPr>
            <a:lvl8pPr indent="-317500" lvl="7" marL="36576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8pPr>
            <a:lvl9pPr indent="-317500" lvl="8" marL="4114800">
              <a:lnSpc>
                <a:spcPct val="115000"/>
              </a:lnSpc>
              <a:spcBef>
                <a:spcPts val="0"/>
              </a:spcBef>
              <a:spcAft>
                <a:spcPts val="0"/>
              </a:spcAft>
              <a:buClr>
                <a:schemeClr val="accent1"/>
              </a:buClr>
              <a:buSzPts val="1400"/>
              <a:buFont typeface="Armata"/>
              <a:buChar char="■"/>
              <a:defRPr>
                <a:solidFill>
                  <a:schemeClr val="accent1"/>
                </a:solidFill>
                <a:latin typeface="Armata"/>
                <a:ea typeface="Armata"/>
                <a:cs typeface="Armata"/>
                <a:sym typeface="Armat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38" name="Shape 838"/>
        <p:cNvGrpSpPr/>
        <p:nvPr/>
      </p:nvGrpSpPr>
      <p:grpSpPr>
        <a:xfrm>
          <a:off x="0" y="0"/>
          <a:ext cx="0" cy="0"/>
          <a:chOff x="0" y="0"/>
          <a:chExt cx="0" cy="0"/>
        </a:xfrm>
      </p:grpSpPr>
      <p:sp>
        <p:nvSpPr>
          <p:cNvPr id="839" name="Google Shape;839;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40" name="Google Shape;840;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44" name="Shape 844"/>
        <p:cNvGrpSpPr/>
        <p:nvPr/>
      </p:nvGrpSpPr>
      <p:grpSpPr>
        <a:xfrm>
          <a:off x="0" y="0"/>
          <a:ext cx="0" cy="0"/>
          <a:chOff x="0" y="0"/>
          <a:chExt cx="0" cy="0"/>
        </a:xfrm>
      </p:grpSpPr>
      <p:sp>
        <p:nvSpPr>
          <p:cNvPr id="845" name="Google Shape;845;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46" name="Google Shape;846;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2.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bit.ly/2Tynxth" TargetMode="External"/><Relationship Id="rId10" Type="http://schemas.openxmlformats.org/officeDocument/2006/relationships/slide" Target="/ppt/slides/slide48.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hyperlink" Target="https://docs.google.com/spreadsheets/d/1st1aF75Ibqh6kH6f7v71xES3oblbmTat9n2ox2kkksM/copy#gid=37771927"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1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t1aF75Ibqh6kH6f7v71xES3oblbmTat9n2ox2kkksM/copy#gid=273647773" TargetMode="External"/><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 Id="rId3" Type="http://schemas.openxmlformats.org/officeDocument/2006/relationships/image" Target="../media/image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image" Target="../media/image13.jpg"/><Relationship Id="rId4" Type="http://schemas.openxmlformats.org/officeDocument/2006/relationships/image" Target="../media/image14.jpg"/><Relationship Id="rId5" Type="http://schemas.openxmlformats.org/officeDocument/2006/relationships/image" Target="../media/image1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 Id="rId3" Type="http://schemas.openxmlformats.org/officeDocument/2006/relationships/hyperlink" Target="https://www.freepik.com/free-vector/hand-drawn-flat-world-aids-day-background_19833980.htm/?utm_source=slidesgo_template&amp;utm_medium=referral-link&amp;utm_campaign=sg_resources&amp;utm_content=freepik" TargetMode="External"/><Relationship Id="rId4" Type="http://schemas.openxmlformats.org/officeDocument/2006/relationships/hyperlink" Target="https://www.freepik.com/free-vector/hand-drawn-flat-world-health-day-illustration_23748555.htm/?utm_source=slidesgo_template&amp;utm_medium=referral-link&amp;utm_campaign=sg_resources&amp;utm_content=freepik" TargetMode="External"/><Relationship Id="rId5" Type="http://schemas.openxmlformats.org/officeDocument/2006/relationships/hyperlink" Target="https://www.freepik.com/free-vector/hand-drawn-flat-world-health-day-illustration_23748553.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hand-drawn-flat-world-health-day-illustration_23748529.htm/?utm_source=slidesgo_template&amp;utm_medium=referral-link&amp;utm_campaign=sg_resources&amp;utm_content=freepik" TargetMode="External"/><Relationship Id="rId4" Type="http://schemas.openxmlformats.org/officeDocument/2006/relationships/hyperlink" Target="https://www.freepik.com/free-vector/hand-drawn-flat-world-health-day-illustration_23748555.htm/?utm_source=slidesgo_template&amp;utm_medium=referral-link&amp;utm_campaign=sg_resources&amp;utm_content=freepik" TargetMode="External"/><Relationship Id="rId9" Type="http://schemas.openxmlformats.org/officeDocument/2006/relationships/hyperlink" Target="https://www.freepik.com/free-photo/high-angle-smiley-doctor-holding-patient-s-hands_25810628.htm/?utm_source=slidesgo_template&amp;utm_medium=referral-link&amp;utm_campaign=sg_resources&amp;utm_content=freepik" TargetMode="External"/><Relationship Id="rId5" Type="http://schemas.openxmlformats.org/officeDocument/2006/relationships/hyperlink" Target="https://www.freepik.com/free-vector/hand-drawn-flat-world-health-day-illustration_23748553.htm/?utm_source=slidesgo_template&amp;utm_medium=referral-link&amp;utm_campaign=sg_resources&amp;utm_content=freepik" TargetMode="External"/><Relationship Id="rId6" Type="http://schemas.openxmlformats.org/officeDocument/2006/relationships/hyperlink" Target="https://www.freepik.com/free-vector/hand-drawn-flat-world-health-day-illustration_23748558.htm/?utm_source=slidesgo_template&amp;utm_medium=referral-link&amp;utm_campaign=sg_resources&amp;utm_content=freepik" TargetMode="External"/><Relationship Id="rId7" Type="http://schemas.openxmlformats.org/officeDocument/2006/relationships/hyperlink" Target="https://www.freepik.com/free-vector/hand-drawn-flat-world-aids-day-illustration_19507243.htm/?utm_source=slidesgo_template&amp;utm_medium=referral-link&amp;utm_campaign=sg_resources&amp;utm_content=freepik" TargetMode="External"/><Relationship Id="rId8" Type="http://schemas.openxmlformats.org/officeDocument/2006/relationships/hyperlink" Target="https://www.freepik.com/free-photo/nurse-preparing-consult_23441527.htm/?utm_source=slidesgo_template&amp;utm_medium=referral-link&amp;utm_campaign=sg_resources&amp;utm_content=freepik" TargetMode="External"/><Relationship Id="rId11" Type="http://schemas.openxmlformats.org/officeDocument/2006/relationships/hyperlink" Target="https://www.freepik.com/free-photo/medium-shot-smiley-doctor-holding-clipboard_24747902.htm/?utm_source=slidesgo_template&amp;utm_medium=referral-link&amp;utm_campaign=sg_resources&amp;utm_content=freepik" TargetMode="External"/><Relationship Id="rId10" Type="http://schemas.openxmlformats.org/officeDocument/2006/relationships/hyperlink" Target="https://www.freepik.com/free-photo/young-doctor-getting-ready-work_25961233.htm/?utm_source=slidesgo_template&amp;utm_medium=referral-link&amp;utm_campaign=sg_resources&amp;utm_content=freepik" TargetMode="External"/><Relationship Id="rId12" Type="http://schemas.openxmlformats.org/officeDocument/2006/relationships/hyperlink" Target="https://www.freepik.com/free-photo/nurses-getting-ready-work-day_23441581.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s://fonts.google.com/specimen/Candal" TargetMode="External"/><Relationship Id="rId4" Type="http://schemas.openxmlformats.org/officeDocument/2006/relationships/hyperlink" Target="https://fonts.google.com/specimen/Armata"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6.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0.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2.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3" name="Shape 853"/>
        <p:cNvGrpSpPr/>
        <p:nvPr/>
      </p:nvGrpSpPr>
      <p:grpSpPr>
        <a:xfrm>
          <a:off x="0" y="0"/>
          <a:ext cx="0" cy="0"/>
          <a:chOff x="0" y="0"/>
          <a:chExt cx="0" cy="0"/>
        </a:xfrm>
      </p:grpSpPr>
      <p:sp>
        <p:nvSpPr>
          <p:cNvPr id="854" name="Google Shape;854;p41"/>
          <p:cNvSpPr txBox="1"/>
          <p:nvPr>
            <p:ph type="ctrTitle"/>
          </p:nvPr>
        </p:nvSpPr>
        <p:spPr>
          <a:xfrm>
            <a:off x="656075" y="2181225"/>
            <a:ext cx="6611400" cy="175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INDIAN </a:t>
            </a:r>
            <a:r>
              <a:rPr lang="en">
                <a:solidFill>
                  <a:schemeClr val="dk2"/>
                </a:solidFill>
              </a:rPr>
              <a:t>DOCTOR’S DAY</a:t>
            </a:r>
            <a:endParaRPr>
              <a:solidFill>
                <a:schemeClr val="dk2"/>
              </a:solidFill>
            </a:endParaRPr>
          </a:p>
        </p:txBody>
      </p:sp>
      <p:sp>
        <p:nvSpPr>
          <p:cNvPr id="855" name="Google Shape;855;p41"/>
          <p:cNvSpPr txBox="1"/>
          <p:nvPr>
            <p:ph idx="1" type="subTitle"/>
          </p:nvPr>
        </p:nvSpPr>
        <p:spPr>
          <a:xfrm>
            <a:off x="656075" y="3963075"/>
            <a:ext cx="6611400" cy="31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Here is where your presentation begins</a:t>
            </a:r>
            <a:endParaRPr>
              <a:solidFill>
                <a:schemeClr val="accent1"/>
              </a:solidFill>
            </a:endParaRPr>
          </a:p>
        </p:txBody>
      </p:sp>
      <p:grpSp>
        <p:nvGrpSpPr>
          <p:cNvPr id="856" name="Google Shape;856;p41"/>
          <p:cNvGrpSpPr/>
          <p:nvPr/>
        </p:nvGrpSpPr>
        <p:grpSpPr>
          <a:xfrm>
            <a:off x="3249839" y="1352547"/>
            <a:ext cx="393320" cy="492600"/>
            <a:chOff x="6005818" y="77914"/>
            <a:chExt cx="248544" cy="311280"/>
          </a:xfrm>
        </p:grpSpPr>
        <p:sp>
          <p:nvSpPr>
            <p:cNvPr id="857" name="Google Shape;857;p41"/>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1"/>
          <p:cNvGrpSpPr/>
          <p:nvPr/>
        </p:nvGrpSpPr>
        <p:grpSpPr>
          <a:xfrm>
            <a:off x="887432" y="539510"/>
            <a:ext cx="393080" cy="492538"/>
            <a:chOff x="7462019" y="2740914"/>
            <a:chExt cx="248392" cy="311241"/>
          </a:xfrm>
        </p:grpSpPr>
        <p:sp>
          <p:nvSpPr>
            <p:cNvPr id="862" name="Google Shape;862;p41"/>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1"/>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1"/>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41"/>
          <p:cNvGrpSpPr/>
          <p:nvPr/>
        </p:nvGrpSpPr>
        <p:grpSpPr>
          <a:xfrm>
            <a:off x="7939308" y="3679921"/>
            <a:ext cx="483187" cy="450345"/>
            <a:chOff x="5467179" y="2412672"/>
            <a:chExt cx="305332" cy="284578"/>
          </a:xfrm>
        </p:grpSpPr>
        <p:sp>
          <p:nvSpPr>
            <p:cNvPr id="867" name="Google Shape;867;p41"/>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1"/>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1"/>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1"/>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41"/>
          <p:cNvGrpSpPr/>
          <p:nvPr/>
        </p:nvGrpSpPr>
        <p:grpSpPr>
          <a:xfrm>
            <a:off x="6556067" y="4377929"/>
            <a:ext cx="362486" cy="496218"/>
            <a:chOff x="7665335" y="2885404"/>
            <a:chExt cx="229059" cy="313566"/>
          </a:xfrm>
        </p:grpSpPr>
        <p:sp>
          <p:nvSpPr>
            <p:cNvPr id="872" name="Google Shape;872;p41"/>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1"/>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1"/>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1"/>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41"/>
          <p:cNvGrpSpPr/>
          <p:nvPr/>
        </p:nvGrpSpPr>
        <p:grpSpPr>
          <a:xfrm>
            <a:off x="1297108" y="85943"/>
            <a:ext cx="1506194" cy="1759217"/>
            <a:chOff x="7547515" y="1501692"/>
            <a:chExt cx="1328682" cy="1551886"/>
          </a:xfrm>
        </p:grpSpPr>
        <p:sp>
          <p:nvSpPr>
            <p:cNvPr id="877" name="Google Shape;877;p41"/>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1"/>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1"/>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1"/>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1"/>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1"/>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1"/>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1"/>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1"/>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1"/>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1"/>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1"/>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1"/>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1"/>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1"/>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1"/>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1"/>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1"/>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1"/>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1"/>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1"/>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1"/>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1"/>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1"/>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1"/>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1"/>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1"/>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1"/>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1"/>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1"/>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1"/>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1"/>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1"/>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1"/>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1"/>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1"/>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1"/>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1"/>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1"/>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1"/>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1"/>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1"/>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1"/>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1"/>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1"/>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1"/>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1"/>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1"/>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1"/>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1"/>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1"/>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1"/>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1"/>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1"/>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1"/>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1"/>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1"/>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41"/>
          <p:cNvGrpSpPr/>
          <p:nvPr/>
        </p:nvGrpSpPr>
        <p:grpSpPr>
          <a:xfrm rot="-3631141">
            <a:off x="4001217" y="153666"/>
            <a:ext cx="1260526" cy="2122022"/>
            <a:chOff x="5199836" y="-16245"/>
            <a:chExt cx="1138881" cy="1917325"/>
          </a:xfrm>
        </p:grpSpPr>
        <p:sp>
          <p:nvSpPr>
            <p:cNvPr id="941" name="Google Shape;941;p41"/>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1"/>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1"/>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1"/>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1"/>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1"/>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1"/>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1"/>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1"/>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1"/>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1"/>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41"/>
          <p:cNvGrpSpPr/>
          <p:nvPr/>
        </p:nvGrpSpPr>
        <p:grpSpPr>
          <a:xfrm rot="598520">
            <a:off x="6101083" y="-7715"/>
            <a:ext cx="2610774" cy="3213139"/>
            <a:chOff x="5895255" y="99955"/>
            <a:chExt cx="2194321" cy="2700601"/>
          </a:xfrm>
        </p:grpSpPr>
        <p:sp>
          <p:nvSpPr>
            <p:cNvPr id="961" name="Google Shape;961;p41"/>
            <p:cNvSpPr/>
            <p:nvPr/>
          </p:nvSpPr>
          <p:spPr>
            <a:xfrm rot="860262">
              <a:off x="7392674" y="566150"/>
              <a:ext cx="36518" cy="18526"/>
            </a:xfrm>
            <a:custGeom>
              <a:rect b="b" l="l" r="r" t="t"/>
              <a:pathLst>
                <a:path extrusionOk="0" h="591" w="1165">
                  <a:moveTo>
                    <a:pt x="15" y="1"/>
                  </a:moveTo>
                  <a:cubicBezTo>
                    <a:pt x="0" y="322"/>
                    <a:pt x="258" y="590"/>
                    <a:pt x="585" y="590"/>
                  </a:cubicBezTo>
                  <a:cubicBezTo>
                    <a:pt x="907" y="590"/>
                    <a:pt x="1165" y="322"/>
                    <a:pt x="1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p:nvPr/>
          </p:nvSpPr>
          <p:spPr>
            <a:xfrm rot="860262">
              <a:off x="7397558" y="549300"/>
              <a:ext cx="35798" cy="17460"/>
            </a:xfrm>
            <a:custGeom>
              <a:rect b="b" l="l" r="r" t="t"/>
              <a:pathLst>
                <a:path extrusionOk="0" h="557" w="1142">
                  <a:moveTo>
                    <a:pt x="571" y="1"/>
                  </a:moveTo>
                  <a:cubicBezTo>
                    <a:pt x="259" y="1"/>
                    <a:pt x="10" y="245"/>
                    <a:pt x="1" y="557"/>
                  </a:cubicBezTo>
                  <a:lnTo>
                    <a:pt x="1141" y="557"/>
                  </a:lnTo>
                  <a:cubicBezTo>
                    <a:pt x="1132" y="245"/>
                    <a:pt x="878"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1"/>
            <p:cNvSpPr/>
            <p:nvPr/>
          </p:nvSpPr>
          <p:spPr>
            <a:xfrm rot="860262">
              <a:off x="6879299" y="434937"/>
              <a:ext cx="36550" cy="18526"/>
            </a:xfrm>
            <a:custGeom>
              <a:rect b="b" l="l" r="r" t="t"/>
              <a:pathLst>
                <a:path extrusionOk="0" h="591" w="1166">
                  <a:moveTo>
                    <a:pt x="15" y="1"/>
                  </a:moveTo>
                  <a:cubicBezTo>
                    <a:pt x="0" y="322"/>
                    <a:pt x="258" y="590"/>
                    <a:pt x="585" y="590"/>
                  </a:cubicBezTo>
                  <a:cubicBezTo>
                    <a:pt x="907" y="590"/>
                    <a:pt x="1165" y="322"/>
                    <a:pt x="1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1"/>
            <p:cNvSpPr/>
            <p:nvPr/>
          </p:nvSpPr>
          <p:spPr>
            <a:xfrm rot="860262">
              <a:off x="6884184" y="418083"/>
              <a:ext cx="35798" cy="17460"/>
            </a:xfrm>
            <a:custGeom>
              <a:rect b="b" l="l" r="r" t="t"/>
              <a:pathLst>
                <a:path extrusionOk="0" h="557" w="1142">
                  <a:moveTo>
                    <a:pt x="571" y="1"/>
                  </a:moveTo>
                  <a:cubicBezTo>
                    <a:pt x="259" y="1"/>
                    <a:pt x="10" y="245"/>
                    <a:pt x="1" y="557"/>
                  </a:cubicBezTo>
                  <a:lnTo>
                    <a:pt x="1141" y="557"/>
                  </a:lnTo>
                  <a:cubicBezTo>
                    <a:pt x="1132" y="245"/>
                    <a:pt x="878" y="1"/>
                    <a:pt x="5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rot="860262">
              <a:off x="6155311" y="368679"/>
              <a:ext cx="503610" cy="1948269"/>
            </a:xfrm>
            <a:custGeom>
              <a:rect b="b" l="l" r="r" t="t"/>
              <a:pathLst>
                <a:path extrusionOk="0" h="62153" w="16066">
                  <a:moveTo>
                    <a:pt x="2120" y="0"/>
                  </a:moveTo>
                  <a:lnTo>
                    <a:pt x="741" y="40427"/>
                  </a:lnTo>
                  <a:lnTo>
                    <a:pt x="0" y="62055"/>
                  </a:lnTo>
                  <a:lnTo>
                    <a:pt x="736" y="62079"/>
                  </a:lnTo>
                  <a:lnTo>
                    <a:pt x="2774" y="62152"/>
                  </a:lnTo>
                  <a:lnTo>
                    <a:pt x="2774" y="2281"/>
                  </a:lnTo>
                  <a:lnTo>
                    <a:pt x="10329" y="2281"/>
                  </a:lnTo>
                  <a:cubicBezTo>
                    <a:pt x="10363" y="2242"/>
                    <a:pt x="10397" y="2203"/>
                    <a:pt x="10431" y="2164"/>
                  </a:cubicBezTo>
                  <a:cubicBezTo>
                    <a:pt x="10767" y="1799"/>
                    <a:pt x="11148" y="1599"/>
                    <a:pt x="11616" y="1433"/>
                  </a:cubicBezTo>
                  <a:cubicBezTo>
                    <a:pt x="12444" y="1131"/>
                    <a:pt x="13361" y="1043"/>
                    <a:pt x="14228" y="868"/>
                  </a:cubicBezTo>
                  <a:cubicBezTo>
                    <a:pt x="14837" y="741"/>
                    <a:pt x="15456" y="614"/>
                    <a:pt x="16066" y="478"/>
                  </a:cubicBezTo>
                  <a:lnTo>
                    <a:pt x="21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1"/>
            <p:cNvSpPr/>
            <p:nvPr/>
          </p:nvSpPr>
          <p:spPr>
            <a:xfrm rot="860262">
              <a:off x="7486261" y="701209"/>
              <a:ext cx="388130" cy="35014"/>
            </a:xfrm>
            <a:custGeom>
              <a:rect b="b" l="l" r="r" t="t"/>
              <a:pathLst>
                <a:path extrusionOk="0" h="1117" w="12382">
                  <a:moveTo>
                    <a:pt x="1" y="0"/>
                  </a:moveTo>
                  <a:lnTo>
                    <a:pt x="1" y="0"/>
                  </a:lnTo>
                  <a:cubicBezTo>
                    <a:pt x="327" y="63"/>
                    <a:pt x="649" y="151"/>
                    <a:pt x="961" y="263"/>
                  </a:cubicBezTo>
                  <a:cubicBezTo>
                    <a:pt x="1429" y="429"/>
                    <a:pt x="1814" y="624"/>
                    <a:pt x="2145" y="994"/>
                  </a:cubicBezTo>
                  <a:cubicBezTo>
                    <a:pt x="2180" y="1033"/>
                    <a:pt x="2214" y="1077"/>
                    <a:pt x="2248" y="1116"/>
                  </a:cubicBezTo>
                  <a:lnTo>
                    <a:pt x="12357" y="1116"/>
                  </a:lnTo>
                  <a:lnTo>
                    <a:pt x="12381" y="41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1"/>
            <p:cNvSpPr/>
            <p:nvPr/>
          </p:nvSpPr>
          <p:spPr>
            <a:xfrm rot="860262">
              <a:off x="7136748" y="254821"/>
              <a:ext cx="128050" cy="120589"/>
            </a:xfrm>
            <a:custGeom>
              <a:rect b="b" l="l" r="r" t="t"/>
              <a:pathLst>
                <a:path extrusionOk="0" h="3847" w="4085">
                  <a:moveTo>
                    <a:pt x="2018" y="415"/>
                  </a:moveTo>
                  <a:cubicBezTo>
                    <a:pt x="2847" y="415"/>
                    <a:pt x="3520" y="1087"/>
                    <a:pt x="3520" y="1921"/>
                  </a:cubicBezTo>
                  <a:cubicBezTo>
                    <a:pt x="3523" y="2828"/>
                    <a:pt x="2780" y="3432"/>
                    <a:pt x="2004" y="3432"/>
                  </a:cubicBezTo>
                  <a:cubicBezTo>
                    <a:pt x="1635" y="3432"/>
                    <a:pt x="1258" y="3295"/>
                    <a:pt x="951" y="2988"/>
                  </a:cubicBezTo>
                  <a:cubicBezTo>
                    <a:pt x="0" y="2038"/>
                    <a:pt x="673" y="415"/>
                    <a:pt x="2013" y="415"/>
                  </a:cubicBezTo>
                  <a:close/>
                  <a:moveTo>
                    <a:pt x="2013" y="1"/>
                  </a:moveTo>
                  <a:cubicBezTo>
                    <a:pt x="1767" y="1"/>
                    <a:pt x="1519" y="48"/>
                    <a:pt x="1282" y="147"/>
                  </a:cubicBezTo>
                  <a:cubicBezTo>
                    <a:pt x="561" y="444"/>
                    <a:pt x="93" y="1146"/>
                    <a:pt x="93" y="1921"/>
                  </a:cubicBezTo>
                  <a:cubicBezTo>
                    <a:pt x="93" y="2983"/>
                    <a:pt x="951" y="3841"/>
                    <a:pt x="2013" y="3846"/>
                  </a:cubicBezTo>
                  <a:cubicBezTo>
                    <a:pt x="2793" y="3846"/>
                    <a:pt x="3490" y="3378"/>
                    <a:pt x="3788" y="2657"/>
                  </a:cubicBezTo>
                  <a:cubicBezTo>
                    <a:pt x="4085" y="1940"/>
                    <a:pt x="3924" y="1116"/>
                    <a:pt x="3373" y="566"/>
                  </a:cubicBezTo>
                  <a:cubicBezTo>
                    <a:pt x="3004" y="197"/>
                    <a:pt x="2513" y="1"/>
                    <a:pt x="20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1"/>
            <p:cNvSpPr/>
            <p:nvPr/>
          </p:nvSpPr>
          <p:spPr>
            <a:xfrm rot="860262">
              <a:off x="7152418" y="269560"/>
              <a:ext cx="110496" cy="94635"/>
            </a:xfrm>
            <a:custGeom>
              <a:rect b="b" l="l" r="r" t="t"/>
              <a:pathLst>
                <a:path extrusionOk="0" h="3019" w="3525">
                  <a:moveTo>
                    <a:pt x="1511" y="1"/>
                  </a:moveTo>
                  <a:cubicBezTo>
                    <a:pt x="678" y="1"/>
                    <a:pt x="0" y="673"/>
                    <a:pt x="0" y="1507"/>
                  </a:cubicBezTo>
                  <a:cubicBezTo>
                    <a:pt x="0" y="2414"/>
                    <a:pt x="745" y="3018"/>
                    <a:pt x="1520" y="3018"/>
                  </a:cubicBezTo>
                  <a:cubicBezTo>
                    <a:pt x="1890" y="3018"/>
                    <a:pt x="2267" y="2881"/>
                    <a:pt x="2574" y="2574"/>
                  </a:cubicBezTo>
                  <a:cubicBezTo>
                    <a:pt x="3524" y="1624"/>
                    <a:pt x="2852" y="1"/>
                    <a:pt x="15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1"/>
            <p:cNvSpPr/>
            <p:nvPr/>
          </p:nvSpPr>
          <p:spPr>
            <a:xfrm rot="860262">
              <a:off x="7012924" y="502583"/>
              <a:ext cx="269704" cy="33039"/>
            </a:xfrm>
            <a:custGeom>
              <a:rect b="b" l="l" r="r" t="t"/>
              <a:pathLst>
                <a:path extrusionOk="0" h="1054" w="8604">
                  <a:moveTo>
                    <a:pt x="0" y="1"/>
                  </a:moveTo>
                  <a:lnTo>
                    <a:pt x="0" y="1054"/>
                  </a:lnTo>
                  <a:lnTo>
                    <a:pt x="8603" y="1054"/>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1"/>
            <p:cNvSpPr/>
            <p:nvPr/>
          </p:nvSpPr>
          <p:spPr>
            <a:xfrm rot="860262">
              <a:off x="7028589" y="444055"/>
              <a:ext cx="269704" cy="27522"/>
            </a:xfrm>
            <a:custGeom>
              <a:rect b="b" l="l" r="r" t="t"/>
              <a:pathLst>
                <a:path extrusionOk="0" h="878" w="8604">
                  <a:moveTo>
                    <a:pt x="0" y="1"/>
                  </a:moveTo>
                  <a:lnTo>
                    <a:pt x="0" y="878"/>
                  </a:lnTo>
                  <a:lnTo>
                    <a:pt x="8603" y="878"/>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1"/>
            <p:cNvSpPr/>
            <p:nvPr/>
          </p:nvSpPr>
          <p:spPr>
            <a:xfrm rot="860262">
              <a:off x="7006284" y="534755"/>
              <a:ext cx="269704" cy="20657"/>
            </a:xfrm>
            <a:custGeom>
              <a:rect b="b" l="l" r="r" t="t"/>
              <a:pathLst>
                <a:path extrusionOk="0" h="659" w="8604">
                  <a:moveTo>
                    <a:pt x="0" y="1"/>
                  </a:moveTo>
                  <a:lnTo>
                    <a:pt x="0" y="659"/>
                  </a:lnTo>
                  <a:lnTo>
                    <a:pt x="8603" y="659"/>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1"/>
            <p:cNvSpPr/>
            <p:nvPr/>
          </p:nvSpPr>
          <p:spPr>
            <a:xfrm rot="860262">
              <a:off x="7021098" y="470603"/>
              <a:ext cx="269704" cy="33039"/>
            </a:xfrm>
            <a:custGeom>
              <a:rect b="b" l="l" r="r" t="t"/>
              <a:pathLst>
                <a:path extrusionOk="0" h="1054" w="8604">
                  <a:moveTo>
                    <a:pt x="0" y="1"/>
                  </a:moveTo>
                  <a:lnTo>
                    <a:pt x="0" y="1054"/>
                  </a:lnTo>
                  <a:lnTo>
                    <a:pt x="8603" y="1054"/>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1"/>
            <p:cNvSpPr/>
            <p:nvPr/>
          </p:nvSpPr>
          <p:spPr>
            <a:xfrm rot="860262">
              <a:off x="6683146" y="214244"/>
              <a:ext cx="955437" cy="507309"/>
            </a:xfrm>
            <a:custGeom>
              <a:rect b="b" l="l" r="r" t="t"/>
              <a:pathLst>
                <a:path extrusionOk="0" h="16184" w="30480">
                  <a:moveTo>
                    <a:pt x="15242" y="1131"/>
                  </a:moveTo>
                  <a:cubicBezTo>
                    <a:pt x="15490" y="1131"/>
                    <a:pt x="15740" y="1179"/>
                    <a:pt x="15978" y="1278"/>
                  </a:cubicBezTo>
                  <a:cubicBezTo>
                    <a:pt x="16695" y="1575"/>
                    <a:pt x="17163" y="2272"/>
                    <a:pt x="17163" y="3052"/>
                  </a:cubicBezTo>
                  <a:cubicBezTo>
                    <a:pt x="17163" y="4109"/>
                    <a:pt x="16300" y="4972"/>
                    <a:pt x="15242" y="4972"/>
                  </a:cubicBezTo>
                  <a:cubicBezTo>
                    <a:pt x="14467" y="4972"/>
                    <a:pt x="13765" y="4504"/>
                    <a:pt x="13468" y="3788"/>
                  </a:cubicBezTo>
                  <a:cubicBezTo>
                    <a:pt x="13171" y="3071"/>
                    <a:pt x="13332" y="2243"/>
                    <a:pt x="13882" y="1692"/>
                  </a:cubicBezTo>
                  <a:cubicBezTo>
                    <a:pt x="14251" y="1327"/>
                    <a:pt x="14742" y="1131"/>
                    <a:pt x="15242" y="1131"/>
                  </a:cubicBezTo>
                  <a:close/>
                  <a:moveTo>
                    <a:pt x="19541" y="7322"/>
                  </a:moveTo>
                  <a:lnTo>
                    <a:pt x="19541" y="10963"/>
                  </a:lnTo>
                  <a:lnTo>
                    <a:pt x="10943" y="10963"/>
                  </a:lnTo>
                  <a:lnTo>
                    <a:pt x="10943" y="7322"/>
                  </a:lnTo>
                  <a:close/>
                  <a:moveTo>
                    <a:pt x="15242" y="0"/>
                  </a:moveTo>
                  <a:cubicBezTo>
                    <a:pt x="14204" y="0"/>
                    <a:pt x="12747" y="834"/>
                    <a:pt x="12332" y="2910"/>
                  </a:cubicBezTo>
                  <a:cubicBezTo>
                    <a:pt x="11918" y="4987"/>
                    <a:pt x="10353" y="6444"/>
                    <a:pt x="8584" y="6859"/>
                  </a:cubicBezTo>
                  <a:lnTo>
                    <a:pt x="8584" y="10119"/>
                  </a:lnTo>
                  <a:cubicBezTo>
                    <a:pt x="8189" y="10207"/>
                    <a:pt x="7799" y="10295"/>
                    <a:pt x="7404" y="10378"/>
                  </a:cubicBezTo>
                  <a:cubicBezTo>
                    <a:pt x="7234" y="10417"/>
                    <a:pt x="7058" y="10456"/>
                    <a:pt x="6888" y="10490"/>
                  </a:cubicBezTo>
                  <a:cubicBezTo>
                    <a:pt x="6274" y="10626"/>
                    <a:pt x="5659" y="10753"/>
                    <a:pt x="5050" y="10880"/>
                  </a:cubicBezTo>
                  <a:cubicBezTo>
                    <a:pt x="4183" y="11060"/>
                    <a:pt x="3266" y="11148"/>
                    <a:pt x="2438" y="11445"/>
                  </a:cubicBezTo>
                  <a:cubicBezTo>
                    <a:pt x="1970" y="11611"/>
                    <a:pt x="1589" y="11806"/>
                    <a:pt x="1253" y="12176"/>
                  </a:cubicBezTo>
                  <a:cubicBezTo>
                    <a:pt x="1219" y="12215"/>
                    <a:pt x="1185" y="12259"/>
                    <a:pt x="1151" y="12293"/>
                  </a:cubicBezTo>
                  <a:cubicBezTo>
                    <a:pt x="922" y="12581"/>
                    <a:pt x="722" y="12893"/>
                    <a:pt x="561" y="13224"/>
                  </a:cubicBezTo>
                  <a:cubicBezTo>
                    <a:pt x="249" y="13853"/>
                    <a:pt x="0" y="14589"/>
                    <a:pt x="0" y="15296"/>
                  </a:cubicBezTo>
                  <a:cubicBezTo>
                    <a:pt x="0" y="16054"/>
                    <a:pt x="250" y="16181"/>
                    <a:pt x="1293" y="16181"/>
                  </a:cubicBezTo>
                  <a:cubicBezTo>
                    <a:pt x="1818" y="16181"/>
                    <a:pt x="2546" y="16149"/>
                    <a:pt x="3544" y="16149"/>
                  </a:cubicBezTo>
                  <a:cubicBezTo>
                    <a:pt x="6522" y="16149"/>
                    <a:pt x="15242" y="16183"/>
                    <a:pt x="15242" y="16183"/>
                  </a:cubicBezTo>
                  <a:cubicBezTo>
                    <a:pt x="15242" y="16183"/>
                    <a:pt x="23957" y="16149"/>
                    <a:pt x="26936" y="16149"/>
                  </a:cubicBezTo>
                  <a:cubicBezTo>
                    <a:pt x="27926" y="16149"/>
                    <a:pt x="28649" y="16180"/>
                    <a:pt x="29173" y="16180"/>
                  </a:cubicBezTo>
                  <a:cubicBezTo>
                    <a:pt x="30227" y="16180"/>
                    <a:pt x="30479" y="16054"/>
                    <a:pt x="30479" y="15296"/>
                  </a:cubicBezTo>
                  <a:cubicBezTo>
                    <a:pt x="30479" y="14584"/>
                    <a:pt x="30231" y="13853"/>
                    <a:pt x="29919" y="13224"/>
                  </a:cubicBezTo>
                  <a:cubicBezTo>
                    <a:pt x="29758" y="12893"/>
                    <a:pt x="29563" y="12581"/>
                    <a:pt x="29329" y="12293"/>
                  </a:cubicBezTo>
                  <a:cubicBezTo>
                    <a:pt x="29295" y="12259"/>
                    <a:pt x="29261" y="12215"/>
                    <a:pt x="29227" y="12176"/>
                  </a:cubicBezTo>
                  <a:cubicBezTo>
                    <a:pt x="28895" y="11811"/>
                    <a:pt x="28510" y="11611"/>
                    <a:pt x="28042" y="11445"/>
                  </a:cubicBezTo>
                  <a:cubicBezTo>
                    <a:pt x="27730" y="11338"/>
                    <a:pt x="27408" y="11245"/>
                    <a:pt x="27082" y="11182"/>
                  </a:cubicBezTo>
                  <a:cubicBezTo>
                    <a:pt x="26536" y="11065"/>
                    <a:pt x="25971" y="10987"/>
                    <a:pt x="25429" y="10880"/>
                  </a:cubicBezTo>
                  <a:cubicBezTo>
                    <a:pt x="24645" y="10719"/>
                    <a:pt x="23860" y="10548"/>
                    <a:pt x="23075" y="10378"/>
                  </a:cubicBezTo>
                  <a:cubicBezTo>
                    <a:pt x="22685" y="10295"/>
                    <a:pt x="22290" y="10207"/>
                    <a:pt x="21901" y="10119"/>
                  </a:cubicBezTo>
                  <a:lnTo>
                    <a:pt x="21901" y="6859"/>
                  </a:lnTo>
                  <a:cubicBezTo>
                    <a:pt x="20126" y="6444"/>
                    <a:pt x="18567" y="4987"/>
                    <a:pt x="18147" y="2910"/>
                  </a:cubicBezTo>
                  <a:cubicBezTo>
                    <a:pt x="17733" y="829"/>
                    <a:pt x="16280" y="0"/>
                    <a:pt x="152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1"/>
            <p:cNvSpPr/>
            <p:nvPr/>
          </p:nvSpPr>
          <p:spPr>
            <a:xfrm rot="860262">
              <a:off x="5940680" y="2076426"/>
              <a:ext cx="1575906" cy="533421"/>
            </a:xfrm>
            <a:custGeom>
              <a:rect b="b" l="l" r="r" t="t"/>
              <a:pathLst>
                <a:path extrusionOk="0" h="17017" w="50274">
                  <a:moveTo>
                    <a:pt x="50273" y="0"/>
                  </a:moveTo>
                  <a:cubicBezTo>
                    <a:pt x="49620" y="15"/>
                    <a:pt x="48582" y="244"/>
                    <a:pt x="48587" y="1058"/>
                  </a:cubicBezTo>
                  <a:lnTo>
                    <a:pt x="48587" y="13434"/>
                  </a:lnTo>
                  <a:lnTo>
                    <a:pt x="2038" y="13434"/>
                  </a:lnTo>
                  <a:lnTo>
                    <a:pt x="2038" y="11206"/>
                  </a:lnTo>
                  <a:lnTo>
                    <a:pt x="0" y="11138"/>
                  </a:lnTo>
                  <a:lnTo>
                    <a:pt x="0" y="14584"/>
                  </a:lnTo>
                  <a:cubicBezTo>
                    <a:pt x="0" y="15929"/>
                    <a:pt x="1087" y="17016"/>
                    <a:pt x="2432" y="17016"/>
                  </a:cubicBezTo>
                  <a:lnTo>
                    <a:pt x="47846" y="17016"/>
                  </a:lnTo>
                  <a:cubicBezTo>
                    <a:pt x="49186" y="17016"/>
                    <a:pt x="50273" y="15924"/>
                    <a:pt x="50273" y="14584"/>
                  </a:cubicBezTo>
                  <a:lnTo>
                    <a:pt x="50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rot="860262">
              <a:off x="6272130" y="304170"/>
              <a:ext cx="533703" cy="1353316"/>
            </a:xfrm>
            <a:custGeom>
              <a:rect b="b" l="l" r="r" t="t"/>
              <a:pathLst>
                <a:path extrusionOk="0" h="43173" w="17026">
                  <a:moveTo>
                    <a:pt x="15363" y="1299"/>
                  </a:moveTo>
                  <a:cubicBezTo>
                    <a:pt x="15503" y="1299"/>
                    <a:pt x="15647" y="1351"/>
                    <a:pt x="15764" y="1468"/>
                  </a:cubicBezTo>
                  <a:cubicBezTo>
                    <a:pt x="16124" y="1829"/>
                    <a:pt x="15866" y="2443"/>
                    <a:pt x="15359" y="2443"/>
                  </a:cubicBezTo>
                  <a:cubicBezTo>
                    <a:pt x="15042" y="2443"/>
                    <a:pt x="14784" y="2185"/>
                    <a:pt x="14789" y="1873"/>
                  </a:cubicBezTo>
                  <a:cubicBezTo>
                    <a:pt x="14789" y="1527"/>
                    <a:pt x="15069" y="1299"/>
                    <a:pt x="15363" y="1299"/>
                  </a:cubicBezTo>
                  <a:close/>
                  <a:moveTo>
                    <a:pt x="2432" y="1"/>
                  </a:moveTo>
                  <a:cubicBezTo>
                    <a:pt x="1092" y="1"/>
                    <a:pt x="0" y="1088"/>
                    <a:pt x="0" y="2428"/>
                  </a:cubicBezTo>
                  <a:lnTo>
                    <a:pt x="0" y="43172"/>
                  </a:lnTo>
                  <a:lnTo>
                    <a:pt x="1384" y="2740"/>
                  </a:lnTo>
                  <a:lnTo>
                    <a:pt x="15330" y="3218"/>
                  </a:lnTo>
                  <a:cubicBezTo>
                    <a:pt x="15500" y="3184"/>
                    <a:pt x="15676" y="3145"/>
                    <a:pt x="15846" y="3106"/>
                  </a:cubicBezTo>
                  <a:cubicBezTo>
                    <a:pt x="16241" y="3023"/>
                    <a:pt x="16631" y="2935"/>
                    <a:pt x="17026" y="2847"/>
                  </a:cubicBezTo>
                  <a:lnTo>
                    <a:pt x="170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1"/>
            <p:cNvSpPr/>
            <p:nvPr/>
          </p:nvSpPr>
          <p:spPr>
            <a:xfrm rot="860262">
              <a:off x="7327409" y="567985"/>
              <a:ext cx="624795" cy="261303"/>
            </a:xfrm>
            <a:custGeom>
              <a:rect b="b" l="l" r="r" t="t"/>
              <a:pathLst>
                <a:path extrusionOk="0" h="8336" w="19932">
                  <a:moveTo>
                    <a:pt x="1925" y="1299"/>
                  </a:moveTo>
                  <a:cubicBezTo>
                    <a:pt x="2065" y="1299"/>
                    <a:pt x="2209" y="1351"/>
                    <a:pt x="2326" y="1468"/>
                  </a:cubicBezTo>
                  <a:cubicBezTo>
                    <a:pt x="2686" y="1829"/>
                    <a:pt x="2433" y="2443"/>
                    <a:pt x="1921" y="2443"/>
                  </a:cubicBezTo>
                  <a:cubicBezTo>
                    <a:pt x="1604" y="2443"/>
                    <a:pt x="1351" y="2185"/>
                    <a:pt x="1351" y="1873"/>
                  </a:cubicBezTo>
                  <a:cubicBezTo>
                    <a:pt x="1351" y="1527"/>
                    <a:pt x="1631" y="1299"/>
                    <a:pt x="1925" y="1299"/>
                  </a:cubicBezTo>
                  <a:close/>
                  <a:moveTo>
                    <a:pt x="17508" y="1"/>
                  </a:moveTo>
                  <a:cubicBezTo>
                    <a:pt x="17505" y="1"/>
                    <a:pt x="17502" y="1"/>
                    <a:pt x="17499" y="1"/>
                  </a:cubicBezTo>
                  <a:lnTo>
                    <a:pt x="1" y="1"/>
                  </a:lnTo>
                  <a:lnTo>
                    <a:pt x="1" y="2847"/>
                  </a:lnTo>
                  <a:cubicBezTo>
                    <a:pt x="395" y="2935"/>
                    <a:pt x="785" y="3018"/>
                    <a:pt x="1180" y="3106"/>
                  </a:cubicBezTo>
                  <a:cubicBezTo>
                    <a:pt x="1965" y="3276"/>
                    <a:pt x="2750" y="3442"/>
                    <a:pt x="3534" y="3603"/>
                  </a:cubicBezTo>
                  <a:cubicBezTo>
                    <a:pt x="4075" y="3715"/>
                    <a:pt x="4641" y="3793"/>
                    <a:pt x="5187" y="3910"/>
                  </a:cubicBezTo>
                  <a:lnTo>
                    <a:pt x="17562" y="4329"/>
                  </a:lnTo>
                  <a:lnTo>
                    <a:pt x="17538" y="5026"/>
                  </a:lnTo>
                  <a:lnTo>
                    <a:pt x="18245" y="5026"/>
                  </a:lnTo>
                  <a:lnTo>
                    <a:pt x="18245" y="7181"/>
                  </a:lnTo>
                  <a:cubicBezTo>
                    <a:pt x="18883" y="7439"/>
                    <a:pt x="19283" y="8326"/>
                    <a:pt x="19931" y="8336"/>
                  </a:cubicBezTo>
                  <a:lnTo>
                    <a:pt x="19931" y="2428"/>
                  </a:lnTo>
                  <a:cubicBezTo>
                    <a:pt x="19931" y="1091"/>
                    <a:pt x="18849" y="1"/>
                    <a:pt x="175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1"/>
            <p:cNvSpPr/>
            <p:nvPr/>
          </p:nvSpPr>
          <p:spPr>
            <a:xfrm rot="860262">
              <a:off x="7559842" y="1811925"/>
              <a:ext cx="82096" cy="505146"/>
            </a:xfrm>
            <a:custGeom>
              <a:rect b="b" l="l" r="r" t="t"/>
              <a:pathLst>
                <a:path extrusionOk="0" h="16115" w="2619">
                  <a:moveTo>
                    <a:pt x="2423" y="0"/>
                  </a:moveTo>
                  <a:cubicBezTo>
                    <a:pt x="2326" y="210"/>
                    <a:pt x="2126" y="342"/>
                    <a:pt x="1746" y="342"/>
                  </a:cubicBezTo>
                  <a:cubicBezTo>
                    <a:pt x="1102" y="342"/>
                    <a:pt x="1" y="556"/>
                    <a:pt x="1" y="1399"/>
                  </a:cubicBezTo>
                  <a:lnTo>
                    <a:pt x="1" y="16115"/>
                  </a:lnTo>
                  <a:cubicBezTo>
                    <a:pt x="1" y="15301"/>
                    <a:pt x="1039" y="15067"/>
                    <a:pt x="1687" y="15057"/>
                  </a:cubicBezTo>
                  <a:lnTo>
                    <a:pt x="1746" y="15057"/>
                  </a:lnTo>
                  <a:cubicBezTo>
                    <a:pt x="2389" y="15057"/>
                    <a:pt x="2521" y="14672"/>
                    <a:pt x="2521" y="14189"/>
                  </a:cubicBezTo>
                  <a:cubicBezTo>
                    <a:pt x="2521" y="13707"/>
                    <a:pt x="2618" y="2403"/>
                    <a:pt x="2618" y="1273"/>
                  </a:cubicBezTo>
                  <a:cubicBezTo>
                    <a:pt x="2618" y="234"/>
                    <a:pt x="2453" y="30"/>
                    <a:pt x="2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rot="860262">
              <a:off x="7673890" y="1365447"/>
              <a:ext cx="82221" cy="504707"/>
            </a:xfrm>
            <a:custGeom>
              <a:rect b="b" l="l" r="r" t="t"/>
              <a:pathLst>
                <a:path extrusionOk="0" h="16101" w="2623">
                  <a:moveTo>
                    <a:pt x="2437" y="1"/>
                  </a:moveTo>
                  <a:cubicBezTo>
                    <a:pt x="2257" y="157"/>
                    <a:pt x="2008" y="239"/>
                    <a:pt x="1696" y="239"/>
                  </a:cubicBezTo>
                  <a:cubicBezTo>
                    <a:pt x="1043" y="239"/>
                    <a:pt x="643" y="1131"/>
                    <a:pt x="0" y="1390"/>
                  </a:cubicBezTo>
                  <a:lnTo>
                    <a:pt x="0" y="16100"/>
                  </a:lnTo>
                  <a:cubicBezTo>
                    <a:pt x="0" y="15257"/>
                    <a:pt x="1102" y="15043"/>
                    <a:pt x="1750" y="15043"/>
                  </a:cubicBezTo>
                  <a:cubicBezTo>
                    <a:pt x="2125" y="15043"/>
                    <a:pt x="2325" y="14911"/>
                    <a:pt x="2427" y="14701"/>
                  </a:cubicBezTo>
                  <a:cubicBezTo>
                    <a:pt x="2501" y="14536"/>
                    <a:pt x="2530" y="14355"/>
                    <a:pt x="2525" y="14175"/>
                  </a:cubicBezTo>
                  <a:cubicBezTo>
                    <a:pt x="2525" y="13692"/>
                    <a:pt x="2622" y="2389"/>
                    <a:pt x="2622" y="1258"/>
                  </a:cubicBezTo>
                  <a:cubicBezTo>
                    <a:pt x="2622" y="303"/>
                    <a:pt x="2481" y="54"/>
                    <a:pt x="2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rot="860262">
              <a:off x="7746264" y="848042"/>
              <a:ext cx="138770" cy="572980"/>
            </a:xfrm>
            <a:custGeom>
              <a:rect b="b" l="l" r="r" t="t"/>
              <a:pathLst>
                <a:path extrusionOk="0" h="18279" w="4427">
                  <a:moveTo>
                    <a:pt x="1268" y="0"/>
                  </a:moveTo>
                  <a:cubicBezTo>
                    <a:pt x="405" y="0"/>
                    <a:pt x="0" y="54"/>
                    <a:pt x="0" y="741"/>
                  </a:cubicBezTo>
                  <a:lnTo>
                    <a:pt x="0" y="17543"/>
                  </a:lnTo>
                  <a:cubicBezTo>
                    <a:pt x="0" y="18230"/>
                    <a:pt x="405" y="18279"/>
                    <a:pt x="1268" y="18279"/>
                  </a:cubicBezTo>
                  <a:cubicBezTo>
                    <a:pt x="1385" y="18279"/>
                    <a:pt x="1502" y="18259"/>
                    <a:pt x="1609" y="18211"/>
                  </a:cubicBezTo>
                  <a:cubicBezTo>
                    <a:pt x="2252" y="17952"/>
                    <a:pt x="2652" y="17060"/>
                    <a:pt x="3305" y="17060"/>
                  </a:cubicBezTo>
                  <a:cubicBezTo>
                    <a:pt x="3617" y="17060"/>
                    <a:pt x="3866" y="16978"/>
                    <a:pt x="4046" y="16822"/>
                  </a:cubicBezTo>
                  <a:cubicBezTo>
                    <a:pt x="4304" y="16602"/>
                    <a:pt x="4426" y="16251"/>
                    <a:pt x="4426" y="15813"/>
                  </a:cubicBezTo>
                  <a:lnTo>
                    <a:pt x="4426" y="2467"/>
                  </a:lnTo>
                  <a:cubicBezTo>
                    <a:pt x="4426" y="1731"/>
                    <a:pt x="4066" y="1224"/>
                    <a:pt x="3305" y="1224"/>
                  </a:cubicBezTo>
                  <a:lnTo>
                    <a:pt x="3300" y="1224"/>
                  </a:lnTo>
                  <a:cubicBezTo>
                    <a:pt x="2652" y="1214"/>
                    <a:pt x="2248" y="327"/>
                    <a:pt x="1609" y="69"/>
                  </a:cubicBezTo>
                  <a:cubicBezTo>
                    <a:pt x="1502" y="25"/>
                    <a:pt x="1385" y="0"/>
                    <a:pt x="12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rot="860262">
              <a:off x="6206978" y="577936"/>
              <a:ext cx="1459172" cy="1946420"/>
            </a:xfrm>
            <a:custGeom>
              <a:rect b="b" l="l" r="r" t="t"/>
              <a:pathLst>
                <a:path extrusionOk="0" h="62094" w="46550">
                  <a:moveTo>
                    <a:pt x="42397" y="8238"/>
                  </a:moveTo>
                  <a:lnTo>
                    <a:pt x="42397" y="58584"/>
                  </a:lnTo>
                  <a:lnTo>
                    <a:pt x="1712" y="58584"/>
                  </a:lnTo>
                  <a:lnTo>
                    <a:pt x="1712" y="8238"/>
                  </a:lnTo>
                  <a:close/>
                  <a:moveTo>
                    <a:pt x="1" y="0"/>
                  </a:moveTo>
                  <a:lnTo>
                    <a:pt x="1" y="62094"/>
                  </a:lnTo>
                  <a:lnTo>
                    <a:pt x="46550" y="62094"/>
                  </a:lnTo>
                  <a:lnTo>
                    <a:pt x="46550" y="49718"/>
                  </a:lnTo>
                  <a:lnTo>
                    <a:pt x="46550" y="20297"/>
                  </a:lnTo>
                  <a:cubicBezTo>
                    <a:pt x="46438" y="20345"/>
                    <a:pt x="46321" y="20365"/>
                    <a:pt x="46204" y="20365"/>
                  </a:cubicBezTo>
                  <a:cubicBezTo>
                    <a:pt x="45346" y="20365"/>
                    <a:pt x="44937" y="20316"/>
                    <a:pt x="44937" y="19629"/>
                  </a:cubicBezTo>
                  <a:lnTo>
                    <a:pt x="44937" y="2827"/>
                  </a:lnTo>
                  <a:cubicBezTo>
                    <a:pt x="44937" y="2140"/>
                    <a:pt x="45346" y="2086"/>
                    <a:pt x="46204" y="2086"/>
                  </a:cubicBezTo>
                  <a:cubicBezTo>
                    <a:pt x="46321" y="2086"/>
                    <a:pt x="46438" y="2111"/>
                    <a:pt x="46550" y="2155"/>
                  </a:cubicBezTo>
                  <a:lnTo>
                    <a:pt x="46550" y="0"/>
                  </a:lnTo>
                  <a:lnTo>
                    <a:pt x="35734" y="0"/>
                  </a:lnTo>
                  <a:cubicBezTo>
                    <a:pt x="35968" y="283"/>
                    <a:pt x="36163" y="595"/>
                    <a:pt x="36324" y="926"/>
                  </a:cubicBezTo>
                  <a:cubicBezTo>
                    <a:pt x="36636" y="1560"/>
                    <a:pt x="36889" y="2291"/>
                    <a:pt x="36889" y="2998"/>
                  </a:cubicBezTo>
                  <a:cubicBezTo>
                    <a:pt x="36889" y="3756"/>
                    <a:pt x="36637" y="3883"/>
                    <a:pt x="35593" y="3883"/>
                  </a:cubicBezTo>
                  <a:cubicBezTo>
                    <a:pt x="35067" y="3883"/>
                    <a:pt x="34339" y="3851"/>
                    <a:pt x="33341" y="3851"/>
                  </a:cubicBezTo>
                  <a:cubicBezTo>
                    <a:pt x="30363" y="3851"/>
                    <a:pt x="21647" y="3885"/>
                    <a:pt x="21647" y="3885"/>
                  </a:cubicBezTo>
                  <a:cubicBezTo>
                    <a:pt x="21647" y="3885"/>
                    <a:pt x="12932" y="3851"/>
                    <a:pt x="9954" y="3851"/>
                  </a:cubicBezTo>
                  <a:cubicBezTo>
                    <a:pt x="8964" y="3851"/>
                    <a:pt x="8240" y="3882"/>
                    <a:pt x="7715" y="3882"/>
                  </a:cubicBezTo>
                  <a:cubicBezTo>
                    <a:pt x="6660" y="3882"/>
                    <a:pt x="6406" y="3756"/>
                    <a:pt x="6406" y="2998"/>
                  </a:cubicBezTo>
                  <a:cubicBezTo>
                    <a:pt x="6406" y="2291"/>
                    <a:pt x="6659" y="1555"/>
                    <a:pt x="6966" y="926"/>
                  </a:cubicBezTo>
                  <a:cubicBezTo>
                    <a:pt x="7127" y="600"/>
                    <a:pt x="7327" y="283"/>
                    <a:pt x="75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rot="860262">
              <a:off x="6810530" y="2397169"/>
              <a:ext cx="510507" cy="76579"/>
            </a:xfrm>
            <a:custGeom>
              <a:rect b="b" l="l" r="r" t="t"/>
              <a:pathLst>
                <a:path extrusionOk="0" h="2443" w="16286">
                  <a:moveTo>
                    <a:pt x="0" y="0"/>
                  </a:moveTo>
                  <a:lnTo>
                    <a:pt x="0" y="2442"/>
                  </a:lnTo>
                  <a:lnTo>
                    <a:pt x="16285" y="2442"/>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rot="860262">
              <a:off x="6785693" y="2135335"/>
              <a:ext cx="79651" cy="97362"/>
            </a:xfrm>
            <a:custGeom>
              <a:rect b="b" l="l" r="r" t="t"/>
              <a:pathLst>
                <a:path extrusionOk="0" h="3106" w="2541">
                  <a:moveTo>
                    <a:pt x="1" y="0"/>
                  </a:moveTo>
                  <a:lnTo>
                    <a:pt x="1"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rot="860262">
              <a:off x="7048905" y="1454161"/>
              <a:ext cx="510507" cy="97362"/>
            </a:xfrm>
            <a:custGeom>
              <a:rect b="b" l="l" r="r" t="t"/>
              <a:pathLst>
                <a:path extrusionOk="0" h="3106" w="16286">
                  <a:moveTo>
                    <a:pt x="0" y="1"/>
                  </a:moveTo>
                  <a:lnTo>
                    <a:pt x="0" y="3106"/>
                  </a:lnTo>
                  <a:lnTo>
                    <a:pt x="16285" y="3106"/>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rot="860262">
              <a:off x="6756790" y="1927025"/>
              <a:ext cx="79620" cy="97362"/>
            </a:xfrm>
            <a:custGeom>
              <a:rect b="b" l="l" r="r" t="t"/>
              <a:pathLst>
                <a:path extrusionOk="0" h="3106" w="2540">
                  <a:moveTo>
                    <a:pt x="0" y="0"/>
                  </a:moveTo>
                  <a:lnTo>
                    <a:pt x="0"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rot="860262">
              <a:off x="7072988" y="1360016"/>
              <a:ext cx="510507" cy="97205"/>
            </a:xfrm>
            <a:custGeom>
              <a:rect b="b" l="l" r="r" t="t"/>
              <a:pathLst>
                <a:path extrusionOk="0" h="3101" w="16286">
                  <a:moveTo>
                    <a:pt x="0" y="1"/>
                  </a:moveTo>
                  <a:lnTo>
                    <a:pt x="0" y="3101"/>
                  </a:lnTo>
                  <a:lnTo>
                    <a:pt x="16285" y="3101"/>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rot="860262">
              <a:off x="6882065" y="1758292"/>
              <a:ext cx="79651" cy="97362"/>
            </a:xfrm>
            <a:custGeom>
              <a:rect b="b" l="l" r="r" t="t"/>
              <a:pathLst>
                <a:path extrusionOk="0" h="3106" w="2541">
                  <a:moveTo>
                    <a:pt x="1" y="1"/>
                  </a:moveTo>
                  <a:lnTo>
                    <a:pt x="1" y="3105"/>
                  </a:lnTo>
                  <a:lnTo>
                    <a:pt x="2540" y="3105"/>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rot="860262">
              <a:off x="7097071" y="1265715"/>
              <a:ext cx="510507" cy="97362"/>
            </a:xfrm>
            <a:custGeom>
              <a:rect b="b" l="l" r="r" t="t"/>
              <a:pathLst>
                <a:path extrusionOk="0" h="3106" w="16286">
                  <a:moveTo>
                    <a:pt x="0" y="1"/>
                  </a:moveTo>
                  <a:lnTo>
                    <a:pt x="0" y="3106"/>
                  </a:lnTo>
                  <a:lnTo>
                    <a:pt x="16285" y="3106"/>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rot="860262">
              <a:off x="6853161" y="1549981"/>
              <a:ext cx="79620" cy="97362"/>
            </a:xfrm>
            <a:custGeom>
              <a:rect b="b" l="l" r="r" t="t"/>
              <a:pathLst>
                <a:path extrusionOk="0" h="3106" w="2540">
                  <a:moveTo>
                    <a:pt x="0" y="1"/>
                  </a:moveTo>
                  <a:lnTo>
                    <a:pt x="0"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rot="860262">
              <a:off x="6877264" y="1455682"/>
              <a:ext cx="79620" cy="97362"/>
            </a:xfrm>
            <a:custGeom>
              <a:rect b="b" l="l" r="r" t="t"/>
              <a:pathLst>
                <a:path extrusionOk="0" h="3106" w="2540">
                  <a:moveTo>
                    <a:pt x="0" y="1"/>
                  </a:moveTo>
                  <a:lnTo>
                    <a:pt x="0"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rot="860262">
              <a:off x="6857982" y="1852593"/>
              <a:ext cx="79651" cy="97205"/>
            </a:xfrm>
            <a:custGeom>
              <a:rect b="b" l="l" r="r" t="t"/>
              <a:pathLst>
                <a:path extrusionOk="0" h="3101" w="2541">
                  <a:moveTo>
                    <a:pt x="1" y="0"/>
                  </a:moveTo>
                  <a:lnTo>
                    <a:pt x="1" y="3100"/>
                  </a:lnTo>
                  <a:lnTo>
                    <a:pt x="2540" y="3100"/>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1"/>
            <p:cNvSpPr/>
            <p:nvPr/>
          </p:nvSpPr>
          <p:spPr>
            <a:xfrm rot="860262">
              <a:off x="6952495" y="1831356"/>
              <a:ext cx="510507" cy="97362"/>
            </a:xfrm>
            <a:custGeom>
              <a:rect b="b" l="l" r="r" t="t"/>
              <a:pathLst>
                <a:path extrusionOk="0" h="3106" w="16286">
                  <a:moveTo>
                    <a:pt x="0" y="1"/>
                  </a:moveTo>
                  <a:lnTo>
                    <a:pt x="0" y="3105"/>
                  </a:lnTo>
                  <a:lnTo>
                    <a:pt x="16285" y="3105"/>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rot="860262">
              <a:off x="6804956" y="1738579"/>
              <a:ext cx="79620" cy="97362"/>
            </a:xfrm>
            <a:custGeom>
              <a:rect b="b" l="l" r="r" t="t"/>
              <a:pathLst>
                <a:path extrusionOk="0" h="3106" w="2540">
                  <a:moveTo>
                    <a:pt x="0" y="1"/>
                  </a:moveTo>
                  <a:lnTo>
                    <a:pt x="0" y="3105"/>
                  </a:lnTo>
                  <a:lnTo>
                    <a:pt x="2540" y="3105"/>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rot="860262">
              <a:off x="6880226" y="2114101"/>
              <a:ext cx="510507" cy="97362"/>
            </a:xfrm>
            <a:custGeom>
              <a:rect b="b" l="l" r="r" t="t"/>
              <a:pathLst>
                <a:path extrusionOk="0" h="3106" w="16286">
                  <a:moveTo>
                    <a:pt x="0" y="0"/>
                  </a:moveTo>
                  <a:lnTo>
                    <a:pt x="0" y="3105"/>
                  </a:lnTo>
                  <a:lnTo>
                    <a:pt x="16285" y="310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1"/>
            <p:cNvSpPr/>
            <p:nvPr/>
          </p:nvSpPr>
          <p:spPr>
            <a:xfrm rot="860262">
              <a:off x="6976597" y="1737057"/>
              <a:ext cx="510507" cy="97362"/>
            </a:xfrm>
            <a:custGeom>
              <a:rect b="b" l="l" r="r" t="t"/>
              <a:pathLst>
                <a:path extrusionOk="0" h="3106" w="16286">
                  <a:moveTo>
                    <a:pt x="0" y="1"/>
                  </a:moveTo>
                  <a:lnTo>
                    <a:pt x="0" y="3106"/>
                  </a:lnTo>
                  <a:lnTo>
                    <a:pt x="16285" y="3106"/>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1"/>
            <p:cNvSpPr/>
            <p:nvPr/>
          </p:nvSpPr>
          <p:spPr>
            <a:xfrm rot="860262">
              <a:off x="6930270" y="1569694"/>
              <a:ext cx="79651" cy="97362"/>
            </a:xfrm>
            <a:custGeom>
              <a:rect b="b" l="l" r="r" t="t"/>
              <a:pathLst>
                <a:path extrusionOk="0" h="3106" w="2541">
                  <a:moveTo>
                    <a:pt x="1" y="1"/>
                  </a:moveTo>
                  <a:lnTo>
                    <a:pt x="1"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rot="860262">
              <a:off x="6925449" y="1267239"/>
              <a:ext cx="79620" cy="97205"/>
            </a:xfrm>
            <a:custGeom>
              <a:rect b="b" l="l" r="r" t="t"/>
              <a:pathLst>
                <a:path extrusionOk="0" h="3101" w="2540">
                  <a:moveTo>
                    <a:pt x="0" y="1"/>
                  </a:moveTo>
                  <a:lnTo>
                    <a:pt x="0" y="3101"/>
                  </a:lnTo>
                  <a:lnTo>
                    <a:pt x="2540" y="3101"/>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rot="860262">
              <a:off x="6904328" y="2019802"/>
              <a:ext cx="510507" cy="97362"/>
            </a:xfrm>
            <a:custGeom>
              <a:rect b="b" l="l" r="r" t="t"/>
              <a:pathLst>
                <a:path extrusionOk="0" h="3106" w="16286">
                  <a:moveTo>
                    <a:pt x="0" y="0"/>
                  </a:moveTo>
                  <a:lnTo>
                    <a:pt x="0" y="3105"/>
                  </a:lnTo>
                  <a:lnTo>
                    <a:pt x="16285" y="310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rot="860262">
              <a:off x="7000700" y="1642759"/>
              <a:ext cx="510507" cy="97362"/>
            </a:xfrm>
            <a:custGeom>
              <a:rect b="b" l="l" r="r" t="t"/>
              <a:pathLst>
                <a:path extrusionOk="0" h="3106" w="16286">
                  <a:moveTo>
                    <a:pt x="0" y="1"/>
                  </a:moveTo>
                  <a:lnTo>
                    <a:pt x="0" y="3106"/>
                  </a:lnTo>
                  <a:lnTo>
                    <a:pt x="16285" y="3106"/>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rot="860262">
              <a:off x="6973631" y="1078670"/>
              <a:ext cx="79620" cy="97330"/>
            </a:xfrm>
            <a:custGeom>
              <a:rect b="b" l="l" r="r" t="t"/>
              <a:pathLst>
                <a:path extrusionOk="0" h="3105" w="2540">
                  <a:moveTo>
                    <a:pt x="0" y="0"/>
                  </a:moveTo>
                  <a:lnTo>
                    <a:pt x="0"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1"/>
            <p:cNvSpPr/>
            <p:nvPr/>
          </p:nvSpPr>
          <p:spPr>
            <a:xfrm rot="860262">
              <a:off x="6740100" y="2324105"/>
              <a:ext cx="79651" cy="76579"/>
            </a:xfrm>
            <a:custGeom>
              <a:rect b="b" l="l" r="r" t="t"/>
              <a:pathLst>
                <a:path extrusionOk="0" h="2443" w="2541">
                  <a:moveTo>
                    <a:pt x="1" y="0"/>
                  </a:moveTo>
                  <a:lnTo>
                    <a:pt x="1" y="2442"/>
                  </a:lnTo>
                  <a:lnTo>
                    <a:pt x="2540" y="2442"/>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1"/>
            <p:cNvSpPr/>
            <p:nvPr/>
          </p:nvSpPr>
          <p:spPr>
            <a:xfrm rot="860262">
              <a:off x="6833898" y="1946738"/>
              <a:ext cx="79651" cy="97362"/>
            </a:xfrm>
            <a:custGeom>
              <a:rect b="b" l="l" r="r" t="t"/>
              <a:pathLst>
                <a:path extrusionOk="0" h="3106" w="2541">
                  <a:moveTo>
                    <a:pt x="1" y="0"/>
                  </a:moveTo>
                  <a:lnTo>
                    <a:pt x="1"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1"/>
            <p:cNvSpPr/>
            <p:nvPr/>
          </p:nvSpPr>
          <p:spPr>
            <a:xfrm rot="860262">
              <a:off x="6978475" y="1381096"/>
              <a:ext cx="79651" cy="97362"/>
            </a:xfrm>
            <a:custGeom>
              <a:rect b="b" l="l" r="r" t="t"/>
              <a:pathLst>
                <a:path extrusionOk="0" h="3106" w="2541">
                  <a:moveTo>
                    <a:pt x="1" y="1"/>
                  </a:moveTo>
                  <a:lnTo>
                    <a:pt x="1"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1"/>
            <p:cNvSpPr/>
            <p:nvPr/>
          </p:nvSpPr>
          <p:spPr>
            <a:xfrm rot="860262">
              <a:off x="7026641" y="1192650"/>
              <a:ext cx="79651" cy="97362"/>
            </a:xfrm>
            <a:custGeom>
              <a:rect b="b" l="l" r="r" t="t"/>
              <a:pathLst>
                <a:path extrusionOk="0" h="3106" w="2541">
                  <a:moveTo>
                    <a:pt x="1" y="1"/>
                  </a:moveTo>
                  <a:lnTo>
                    <a:pt x="1"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1"/>
            <p:cNvSpPr/>
            <p:nvPr/>
          </p:nvSpPr>
          <p:spPr>
            <a:xfrm rot="860262">
              <a:off x="6954372" y="1475395"/>
              <a:ext cx="79651" cy="97362"/>
            </a:xfrm>
            <a:custGeom>
              <a:rect b="b" l="l" r="r" t="t"/>
              <a:pathLst>
                <a:path extrusionOk="0" h="3106" w="2541">
                  <a:moveTo>
                    <a:pt x="1" y="1"/>
                  </a:moveTo>
                  <a:lnTo>
                    <a:pt x="1"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1"/>
            <p:cNvSpPr/>
            <p:nvPr/>
          </p:nvSpPr>
          <p:spPr>
            <a:xfrm rot="860262">
              <a:off x="6780873" y="1832880"/>
              <a:ext cx="79620" cy="97205"/>
            </a:xfrm>
            <a:custGeom>
              <a:rect b="b" l="l" r="r" t="t"/>
              <a:pathLst>
                <a:path extrusionOk="0" h="3101" w="2540">
                  <a:moveTo>
                    <a:pt x="0" y="0"/>
                  </a:moveTo>
                  <a:lnTo>
                    <a:pt x="0" y="3100"/>
                  </a:lnTo>
                  <a:lnTo>
                    <a:pt x="2540" y="3100"/>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1"/>
            <p:cNvSpPr/>
            <p:nvPr/>
          </p:nvSpPr>
          <p:spPr>
            <a:xfrm rot="860262">
              <a:off x="6829058" y="1644280"/>
              <a:ext cx="79620" cy="97362"/>
            </a:xfrm>
            <a:custGeom>
              <a:rect b="b" l="l" r="r" t="t"/>
              <a:pathLst>
                <a:path extrusionOk="0" h="3106" w="2540">
                  <a:moveTo>
                    <a:pt x="0" y="1"/>
                  </a:moveTo>
                  <a:lnTo>
                    <a:pt x="0"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1"/>
            <p:cNvSpPr/>
            <p:nvPr/>
          </p:nvSpPr>
          <p:spPr>
            <a:xfrm rot="860262">
              <a:off x="6949532" y="1172938"/>
              <a:ext cx="79620" cy="97362"/>
            </a:xfrm>
            <a:custGeom>
              <a:rect b="b" l="l" r="r" t="t"/>
              <a:pathLst>
                <a:path extrusionOk="0" h="3106" w="2540">
                  <a:moveTo>
                    <a:pt x="0" y="1"/>
                  </a:moveTo>
                  <a:lnTo>
                    <a:pt x="0"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1"/>
            <p:cNvSpPr/>
            <p:nvPr/>
          </p:nvSpPr>
          <p:spPr>
            <a:xfrm rot="860262">
              <a:off x="6928411" y="1925658"/>
              <a:ext cx="510507" cy="97205"/>
            </a:xfrm>
            <a:custGeom>
              <a:rect b="b" l="l" r="r" t="t"/>
              <a:pathLst>
                <a:path extrusionOk="0" h="3101" w="16286">
                  <a:moveTo>
                    <a:pt x="0" y="0"/>
                  </a:moveTo>
                  <a:lnTo>
                    <a:pt x="0" y="3100"/>
                  </a:lnTo>
                  <a:lnTo>
                    <a:pt x="16285" y="3100"/>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1"/>
            <p:cNvSpPr/>
            <p:nvPr/>
          </p:nvSpPr>
          <p:spPr>
            <a:xfrm rot="860262">
              <a:off x="6761591" y="2229634"/>
              <a:ext cx="79651" cy="97362"/>
            </a:xfrm>
            <a:custGeom>
              <a:rect b="b" l="l" r="r" t="t"/>
              <a:pathLst>
                <a:path extrusionOk="0" h="3106" w="2541">
                  <a:moveTo>
                    <a:pt x="1" y="0"/>
                  </a:moveTo>
                  <a:lnTo>
                    <a:pt x="1"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1"/>
            <p:cNvSpPr/>
            <p:nvPr/>
          </p:nvSpPr>
          <p:spPr>
            <a:xfrm rot="860262">
              <a:off x="6906167" y="1663993"/>
              <a:ext cx="79651" cy="97362"/>
            </a:xfrm>
            <a:custGeom>
              <a:rect b="b" l="l" r="r" t="t"/>
              <a:pathLst>
                <a:path extrusionOk="0" h="3106" w="2541">
                  <a:moveTo>
                    <a:pt x="1" y="1"/>
                  </a:moveTo>
                  <a:lnTo>
                    <a:pt x="1"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1"/>
            <p:cNvSpPr/>
            <p:nvPr/>
          </p:nvSpPr>
          <p:spPr>
            <a:xfrm rot="860262">
              <a:off x="7002558" y="1286952"/>
              <a:ext cx="79651" cy="97205"/>
            </a:xfrm>
            <a:custGeom>
              <a:rect b="b" l="l" r="r" t="t"/>
              <a:pathLst>
                <a:path extrusionOk="0" h="3101" w="2541">
                  <a:moveTo>
                    <a:pt x="1" y="1"/>
                  </a:moveTo>
                  <a:lnTo>
                    <a:pt x="1" y="3101"/>
                  </a:lnTo>
                  <a:lnTo>
                    <a:pt x="2540" y="3101"/>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1"/>
            <p:cNvSpPr/>
            <p:nvPr/>
          </p:nvSpPr>
          <p:spPr>
            <a:xfrm rot="860262">
              <a:off x="6732687" y="2021324"/>
              <a:ext cx="79620" cy="97362"/>
            </a:xfrm>
            <a:custGeom>
              <a:rect b="b" l="l" r="r" t="t"/>
              <a:pathLst>
                <a:path extrusionOk="0" h="3106" w="2540">
                  <a:moveTo>
                    <a:pt x="0" y="0"/>
                  </a:moveTo>
                  <a:lnTo>
                    <a:pt x="0"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rot="860262">
              <a:off x="7024802" y="1548460"/>
              <a:ext cx="510507" cy="97362"/>
            </a:xfrm>
            <a:custGeom>
              <a:rect b="b" l="l" r="r" t="t"/>
              <a:pathLst>
                <a:path extrusionOk="0" h="3106" w="16286">
                  <a:moveTo>
                    <a:pt x="0" y="1"/>
                  </a:moveTo>
                  <a:lnTo>
                    <a:pt x="0" y="3106"/>
                  </a:lnTo>
                  <a:lnTo>
                    <a:pt x="16285" y="3106"/>
                  </a:lnTo>
                  <a:lnTo>
                    <a:pt x="16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rot="860262">
              <a:off x="7121170" y="1171447"/>
              <a:ext cx="510507" cy="97330"/>
            </a:xfrm>
            <a:custGeom>
              <a:rect b="b" l="l" r="r" t="t"/>
              <a:pathLst>
                <a:path extrusionOk="0" h="3105" w="16286">
                  <a:moveTo>
                    <a:pt x="0" y="0"/>
                  </a:moveTo>
                  <a:lnTo>
                    <a:pt x="0" y="3105"/>
                  </a:lnTo>
                  <a:lnTo>
                    <a:pt x="16285" y="310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1"/>
            <p:cNvSpPr/>
            <p:nvPr/>
          </p:nvSpPr>
          <p:spPr>
            <a:xfrm rot="860262">
              <a:off x="6662991" y="2304392"/>
              <a:ext cx="79620" cy="76579"/>
            </a:xfrm>
            <a:custGeom>
              <a:rect b="b" l="l" r="r" t="t"/>
              <a:pathLst>
                <a:path extrusionOk="0" h="2443" w="2540">
                  <a:moveTo>
                    <a:pt x="0" y="0"/>
                  </a:moveTo>
                  <a:lnTo>
                    <a:pt x="0" y="2442"/>
                  </a:lnTo>
                  <a:lnTo>
                    <a:pt x="2540" y="2442"/>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1"/>
            <p:cNvSpPr/>
            <p:nvPr/>
          </p:nvSpPr>
          <p:spPr>
            <a:xfrm rot="860262">
              <a:off x="6809796" y="2041036"/>
              <a:ext cx="79651" cy="97362"/>
            </a:xfrm>
            <a:custGeom>
              <a:rect b="b" l="l" r="r" t="t"/>
              <a:pathLst>
                <a:path extrusionOk="0" h="3106" w="2541">
                  <a:moveTo>
                    <a:pt x="1" y="0"/>
                  </a:moveTo>
                  <a:lnTo>
                    <a:pt x="1"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rot="860262">
              <a:off x="6708584" y="2115622"/>
              <a:ext cx="79620" cy="97362"/>
            </a:xfrm>
            <a:custGeom>
              <a:rect b="b" l="l" r="r" t="t"/>
              <a:pathLst>
                <a:path extrusionOk="0" h="3106" w="2540">
                  <a:moveTo>
                    <a:pt x="0" y="0"/>
                  </a:moveTo>
                  <a:lnTo>
                    <a:pt x="0"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1"/>
            <p:cNvSpPr/>
            <p:nvPr/>
          </p:nvSpPr>
          <p:spPr>
            <a:xfrm rot="860262">
              <a:off x="7050740" y="1098382"/>
              <a:ext cx="79651" cy="97330"/>
            </a:xfrm>
            <a:custGeom>
              <a:rect b="b" l="l" r="r" t="t"/>
              <a:pathLst>
                <a:path extrusionOk="0" h="3105" w="2541">
                  <a:moveTo>
                    <a:pt x="1" y="0"/>
                  </a:moveTo>
                  <a:lnTo>
                    <a:pt x="1"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rot="860262">
              <a:off x="6684482" y="2209921"/>
              <a:ext cx="79620" cy="97362"/>
            </a:xfrm>
            <a:custGeom>
              <a:rect b="b" l="l" r="r" t="t"/>
              <a:pathLst>
                <a:path extrusionOk="0" h="3106" w="2540">
                  <a:moveTo>
                    <a:pt x="0" y="0"/>
                  </a:moveTo>
                  <a:lnTo>
                    <a:pt x="0" y="3105"/>
                  </a:lnTo>
                  <a:lnTo>
                    <a:pt x="2540" y="3105"/>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rot="860262">
              <a:off x="6901366" y="1361383"/>
              <a:ext cx="79620" cy="97362"/>
            </a:xfrm>
            <a:custGeom>
              <a:rect b="b" l="l" r="r" t="t"/>
              <a:pathLst>
                <a:path extrusionOk="0" h="3106" w="2540">
                  <a:moveTo>
                    <a:pt x="0" y="1"/>
                  </a:moveTo>
                  <a:lnTo>
                    <a:pt x="0" y="3106"/>
                  </a:lnTo>
                  <a:lnTo>
                    <a:pt x="2540" y="3106"/>
                  </a:lnTo>
                  <a:lnTo>
                    <a:pt x="25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rot="860262">
              <a:off x="6832021" y="2302699"/>
              <a:ext cx="510507" cy="97362"/>
            </a:xfrm>
            <a:custGeom>
              <a:rect b="b" l="l" r="r" t="t"/>
              <a:pathLst>
                <a:path extrusionOk="0" h="3106" w="16286">
                  <a:moveTo>
                    <a:pt x="0" y="0"/>
                  </a:moveTo>
                  <a:lnTo>
                    <a:pt x="0" y="3105"/>
                  </a:lnTo>
                  <a:lnTo>
                    <a:pt x="16285" y="310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rot="860262">
              <a:off x="6856123" y="2208400"/>
              <a:ext cx="510507" cy="97362"/>
            </a:xfrm>
            <a:custGeom>
              <a:rect b="b" l="l" r="r" t="t"/>
              <a:pathLst>
                <a:path extrusionOk="0" h="3106" w="16286">
                  <a:moveTo>
                    <a:pt x="0" y="0"/>
                  </a:moveTo>
                  <a:lnTo>
                    <a:pt x="0" y="3105"/>
                  </a:lnTo>
                  <a:lnTo>
                    <a:pt x="16285" y="3105"/>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rot="860262">
              <a:off x="6683568" y="1907805"/>
              <a:ext cx="75670" cy="97362"/>
            </a:xfrm>
            <a:custGeom>
              <a:rect b="b" l="l" r="r" t="t"/>
              <a:pathLst>
                <a:path extrusionOk="0" h="3106" w="2414">
                  <a:moveTo>
                    <a:pt x="0" y="0"/>
                  </a:moveTo>
                  <a:lnTo>
                    <a:pt x="0" y="3105"/>
                  </a:lnTo>
                  <a:lnTo>
                    <a:pt x="2413" y="3105"/>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rot="860262">
              <a:off x="6804042" y="1436462"/>
              <a:ext cx="75670" cy="97362"/>
            </a:xfrm>
            <a:custGeom>
              <a:rect b="b" l="l" r="r" t="t"/>
              <a:pathLst>
                <a:path extrusionOk="0" h="3106" w="2414">
                  <a:moveTo>
                    <a:pt x="0" y="1"/>
                  </a:moveTo>
                  <a:lnTo>
                    <a:pt x="0" y="3106"/>
                  </a:lnTo>
                  <a:lnTo>
                    <a:pt x="2413" y="3106"/>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rot="860262">
              <a:off x="6268576" y="1748921"/>
              <a:ext cx="447250" cy="97205"/>
            </a:xfrm>
            <a:custGeom>
              <a:rect b="b" l="l" r="r" t="t"/>
              <a:pathLst>
                <a:path extrusionOk="0" h="3101" w="14268">
                  <a:moveTo>
                    <a:pt x="0" y="0"/>
                  </a:moveTo>
                  <a:lnTo>
                    <a:pt x="0" y="3100"/>
                  </a:lnTo>
                  <a:lnTo>
                    <a:pt x="14267" y="3100"/>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rot="860262">
              <a:off x="6437236" y="1088978"/>
              <a:ext cx="447250" cy="97362"/>
            </a:xfrm>
            <a:custGeom>
              <a:rect b="b" l="l" r="r" t="t"/>
              <a:pathLst>
                <a:path extrusionOk="0" h="3106" w="14268">
                  <a:moveTo>
                    <a:pt x="0" y="1"/>
                  </a:moveTo>
                  <a:lnTo>
                    <a:pt x="0" y="3106"/>
                  </a:lnTo>
                  <a:lnTo>
                    <a:pt x="14267" y="3106"/>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rot="860262">
              <a:off x="6220390" y="1937364"/>
              <a:ext cx="447250" cy="97362"/>
            </a:xfrm>
            <a:custGeom>
              <a:rect b="b" l="l" r="r" t="t"/>
              <a:pathLst>
                <a:path extrusionOk="0" h="3106" w="14268">
                  <a:moveTo>
                    <a:pt x="0" y="0"/>
                  </a:moveTo>
                  <a:lnTo>
                    <a:pt x="0" y="3105"/>
                  </a:lnTo>
                  <a:lnTo>
                    <a:pt x="14267" y="3105"/>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rot="860262">
              <a:off x="6364967" y="1371723"/>
              <a:ext cx="447250" cy="97362"/>
            </a:xfrm>
            <a:custGeom>
              <a:rect b="b" l="l" r="r" t="t"/>
              <a:pathLst>
                <a:path extrusionOk="0" h="3106" w="14268">
                  <a:moveTo>
                    <a:pt x="0" y="1"/>
                  </a:moveTo>
                  <a:lnTo>
                    <a:pt x="0" y="3106"/>
                  </a:lnTo>
                  <a:lnTo>
                    <a:pt x="14267" y="3106"/>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rot="860262">
              <a:off x="6340864" y="1466022"/>
              <a:ext cx="447250" cy="97362"/>
            </a:xfrm>
            <a:custGeom>
              <a:rect b="b" l="l" r="r" t="t"/>
              <a:pathLst>
                <a:path extrusionOk="0" h="3106" w="14268">
                  <a:moveTo>
                    <a:pt x="0" y="1"/>
                  </a:moveTo>
                  <a:lnTo>
                    <a:pt x="0" y="3106"/>
                  </a:lnTo>
                  <a:lnTo>
                    <a:pt x="14267" y="3106"/>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rot="860262">
              <a:off x="6413152" y="1183280"/>
              <a:ext cx="447250" cy="97205"/>
            </a:xfrm>
            <a:custGeom>
              <a:rect b="b" l="l" r="r" t="t"/>
              <a:pathLst>
                <a:path extrusionOk="0" h="3101" w="14268">
                  <a:moveTo>
                    <a:pt x="0" y="1"/>
                  </a:moveTo>
                  <a:lnTo>
                    <a:pt x="0" y="3101"/>
                  </a:lnTo>
                  <a:lnTo>
                    <a:pt x="14267" y="3101"/>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rot="860262">
              <a:off x="6589770" y="2285172"/>
              <a:ext cx="75670" cy="76579"/>
            </a:xfrm>
            <a:custGeom>
              <a:rect b="b" l="l" r="r" t="t"/>
              <a:pathLst>
                <a:path extrusionOk="0" h="2443" w="2414">
                  <a:moveTo>
                    <a:pt x="0" y="0"/>
                  </a:moveTo>
                  <a:lnTo>
                    <a:pt x="0" y="2442"/>
                  </a:lnTo>
                  <a:lnTo>
                    <a:pt x="2413" y="2442"/>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rot="860262">
              <a:off x="6659466" y="2002104"/>
              <a:ext cx="75670" cy="97362"/>
            </a:xfrm>
            <a:custGeom>
              <a:rect b="b" l="l" r="r" t="t"/>
              <a:pathLst>
                <a:path extrusionOk="0" h="3106" w="2414">
                  <a:moveTo>
                    <a:pt x="0" y="0"/>
                  </a:moveTo>
                  <a:lnTo>
                    <a:pt x="0" y="3105"/>
                  </a:lnTo>
                  <a:lnTo>
                    <a:pt x="2413" y="3105"/>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rot="860262">
              <a:off x="6707651" y="1813660"/>
              <a:ext cx="75670" cy="97205"/>
            </a:xfrm>
            <a:custGeom>
              <a:rect b="b" l="l" r="r" t="t"/>
              <a:pathLst>
                <a:path extrusionOk="0" h="3101" w="2414">
                  <a:moveTo>
                    <a:pt x="0" y="0"/>
                  </a:moveTo>
                  <a:lnTo>
                    <a:pt x="0" y="3100"/>
                  </a:lnTo>
                  <a:lnTo>
                    <a:pt x="2413" y="3100"/>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1"/>
            <p:cNvSpPr/>
            <p:nvPr/>
          </p:nvSpPr>
          <p:spPr>
            <a:xfrm rot="860262">
              <a:off x="6755837" y="1625060"/>
              <a:ext cx="75670" cy="97362"/>
            </a:xfrm>
            <a:custGeom>
              <a:rect b="b" l="l" r="r" t="t"/>
              <a:pathLst>
                <a:path extrusionOk="0" h="3106" w="2414">
                  <a:moveTo>
                    <a:pt x="0" y="1"/>
                  </a:moveTo>
                  <a:lnTo>
                    <a:pt x="0" y="3106"/>
                  </a:lnTo>
                  <a:lnTo>
                    <a:pt x="2413" y="3106"/>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1"/>
            <p:cNvSpPr/>
            <p:nvPr/>
          </p:nvSpPr>
          <p:spPr>
            <a:xfrm rot="860262">
              <a:off x="6196288" y="2031663"/>
              <a:ext cx="447250" cy="97362"/>
            </a:xfrm>
            <a:custGeom>
              <a:rect b="b" l="l" r="r" t="t"/>
              <a:pathLst>
                <a:path extrusionOk="0" h="3106" w="14268">
                  <a:moveTo>
                    <a:pt x="0" y="0"/>
                  </a:moveTo>
                  <a:lnTo>
                    <a:pt x="0" y="3105"/>
                  </a:lnTo>
                  <a:lnTo>
                    <a:pt x="14267" y="3105"/>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1"/>
            <p:cNvSpPr/>
            <p:nvPr/>
          </p:nvSpPr>
          <p:spPr>
            <a:xfrm rot="860262">
              <a:off x="6828145" y="1342164"/>
              <a:ext cx="75670" cy="97362"/>
            </a:xfrm>
            <a:custGeom>
              <a:rect b="b" l="l" r="r" t="t"/>
              <a:pathLst>
                <a:path extrusionOk="0" h="3106" w="2414">
                  <a:moveTo>
                    <a:pt x="0" y="1"/>
                  </a:moveTo>
                  <a:lnTo>
                    <a:pt x="0" y="3106"/>
                  </a:lnTo>
                  <a:lnTo>
                    <a:pt x="2413" y="3106"/>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1"/>
            <p:cNvSpPr/>
            <p:nvPr/>
          </p:nvSpPr>
          <p:spPr>
            <a:xfrm rot="860262">
              <a:off x="6389069" y="1277424"/>
              <a:ext cx="447250" cy="97362"/>
            </a:xfrm>
            <a:custGeom>
              <a:rect b="b" l="l" r="r" t="t"/>
              <a:pathLst>
                <a:path extrusionOk="0" h="3106" w="14268">
                  <a:moveTo>
                    <a:pt x="0" y="1"/>
                  </a:moveTo>
                  <a:lnTo>
                    <a:pt x="0" y="3106"/>
                  </a:lnTo>
                  <a:lnTo>
                    <a:pt x="14267" y="3106"/>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1"/>
            <p:cNvSpPr/>
            <p:nvPr/>
          </p:nvSpPr>
          <p:spPr>
            <a:xfrm rot="860262">
              <a:off x="6244493" y="1843066"/>
              <a:ext cx="447250" cy="97362"/>
            </a:xfrm>
            <a:custGeom>
              <a:rect b="b" l="l" r="r" t="t"/>
              <a:pathLst>
                <a:path extrusionOk="0" h="3106" w="14268">
                  <a:moveTo>
                    <a:pt x="0" y="0"/>
                  </a:moveTo>
                  <a:lnTo>
                    <a:pt x="0" y="3105"/>
                  </a:lnTo>
                  <a:lnTo>
                    <a:pt x="14267" y="3105"/>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1"/>
            <p:cNvSpPr/>
            <p:nvPr/>
          </p:nvSpPr>
          <p:spPr>
            <a:xfrm rot="860262">
              <a:off x="6876311" y="1153718"/>
              <a:ext cx="75670" cy="97362"/>
            </a:xfrm>
            <a:custGeom>
              <a:rect b="b" l="l" r="r" t="t"/>
              <a:pathLst>
                <a:path extrusionOk="0" h="3106" w="2414">
                  <a:moveTo>
                    <a:pt x="0" y="1"/>
                  </a:moveTo>
                  <a:lnTo>
                    <a:pt x="0" y="3106"/>
                  </a:lnTo>
                  <a:lnTo>
                    <a:pt x="2413" y="3106"/>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1"/>
            <p:cNvSpPr/>
            <p:nvPr/>
          </p:nvSpPr>
          <p:spPr>
            <a:xfrm rot="860262">
              <a:off x="6779940" y="1530761"/>
              <a:ext cx="75670" cy="97362"/>
            </a:xfrm>
            <a:custGeom>
              <a:rect b="b" l="l" r="r" t="t"/>
              <a:pathLst>
                <a:path extrusionOk="0" h="3106" w="2414">
                  <a:moveTo>
                    <a:pt x="0" y="1"/>
                  </a:moveTo>
                  <a:lnTo>
                    <a:pt x="0" y="3106"/>
                  </a:lnTo>
                  <a:lnTo>
                    <a:pt x="2413" y="3106"/>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1"/>
            <p:cNvSpPr/>
            <p:nvPr/>
          </p:nvSpPr>
          <p:spPr>
            <a:xfrm rot="860262">
              <a:off x="6172185" y="2125962"/>
              <a:ext cx="447250" cy="97362"/>
            </a:xfrm>
            <a:custGeom>
              <a:rect b="b" l="l" r="r" t="t"/>
              <a:pathLst>
                <a:path extrusionOk="0" h="3106" w="14268">
                  <a:moveTo>
                    <a:pt x="0" y="0"/>
                  </a:moveTo>
                  <a:lnTo>
                    <a:pt x="0" y="3105"/>
                  </a:lnTo>
                  <a:lnTo>
                    <a:pt x="14267" y="3105"/>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1"/>
            <p:cNvSpPr/>
            <p:nvPr/>
          </p:nvSpPr>
          <p:spPr>
            <a:xfrm rot="860262">
              <a:off x="6292659" y="1654620"/>
              <a:ext cx="447250" cy="97362"/>
            </a:xfrm>
            <a:custGeom>
              <a:rect b="b" l="l" r="r" t="t"/>
              <a:pathLst>
                <a:path extrusionOk="0" h="3106" w="14268">
                  <a:moveTo>
                    <a:pt x="0" y="1"/>
                  </a:moveTo>
                  <a:lnTo>
                    <a:pt x="0" y="3105"/>
                  </a:lnTo>
                  <a:lnTo>
                    <a:pt x="14267" y="3105"/>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1"/>
            <p:cNvSpPr/>
            <p:nvPr/>
          </p:nvSpPr>
          <p:spPr>
            <a:xfrm rot="860262">
              <a:off x="6316762" y="1560321"/>
              <a:ext cx="447250" cy="97362"/>
            </a:xfrm>
            <a:custGeom>
              <a:rect b="b" l="l" r="r" t="t"/>
              <a:pathLst>
                <a:path extrusionOk="0" h="3106" w="14268">
                  <a:moveTo>
                    <a:pt x="0" y="1"/>
                  </a:moveTo>
                  <a:lnTo>
                    <a:pt x="0" y="3106"/>
                  </a:lnTo>
                  <a:lnTo>
                    <a:pt x="14267" y="3106"/>
                  </a:lnTo>
                  <a:lnTo>
                    <a:pt x="142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1"/>
            <p:cNvSpPr/>
            <p:nvPr/>
          </p:nvSpPr>
          <p:spPr>
            <a:xfrm rot="860262">
              <a:off x="6635363" y="2096402"/>
              <a:ext cx="75670" cy="97362"/>
            </a:xfrm>
            <a:custGeom>
              <a:rect b="b" l="l" r="r" t="t"/>
              <a:pathLst>
                <a:path extrusionOk="0" h="3106" w="2414">
                  <a:moveTo>
                    <a:pt x="0" y="0"/>
                  </a:moveTo>
                  <a:lnTo>
                    <a:pt x="0" y="3105"/>
                  </a:lnTo>
                  <a:lnTo>
                    <a:pt x="2413" y="3105"/>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1"/>
            <p:cNvSpPr/>
            <p:nvPr/>
          </p:nvSpPr>
          <p:spPr>
            <a:xfrm rot="860262">
              <a:off x="6150694" y="2220433"/>
              <a:ext cx="447250" cy="76579"/>
            </a:xfrm>
            <a:custGeom>
              <a:rect b="b" l="l" r="r" t="t"/>
              <a:pathLst>
                <a:path extrusionOk="0" h="2443" w="14268">
                  <a:moveTo>
                    <a:pt x="0" y="0"/>
                  </a:moveTo>
                  <a:lnTo>
                    <a:pt x="0" y="2442"/>
                  </a:lnTo>
                  <a:lnTo>
                    <a:pt x="14267" y="2442"/>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1"/>
            <p:cNvSpPr/>
            <p:nvPr/>
          </p:nvSpPr>
          <p:spPr>
            <a:xfrm rot="860262">
              <a:off x="6900410" y="1059450"/>
              <a:ext cx="75670" cy="97330"/>
            </a:xfrm>
            <a:custGeom>
              <a:rect b="b" l="l" r="r" t="t"/>
              <a:pathLst>
                <a:path extrusionOk="0" h="3105" w="2414">
                  <a:moveTo>
                    <a:pt x="0" y="0"/>
                  </a:moveTo>
                  <a:lnTo>
                    <a:pt x="0" y="3105"/>
                  </a:lnTo>
                  <a:lnTo>
                    <a:pt x="2413" y="3105"/>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1"/>
            <p:cNvSpPr/>
            <p:nvPr/>
          </p:nvSpPr>
          <p:spPr>
            <a:xfrm rot="860262">
              <a:off x="6731735" y="1719359"/>
              <a:ext cx="75670" cy="97362"/>
            </a:xfrm>
            <a:custGeom>
              <a:rect b="b" l="l" r="r" t="t"/>
              <a:pathLst>
                <a:path extrusionOk="0" h="3106" w="2414">
                  <a:moveTo>
                    <a:pt x="0" y="1"/>
                  </a:moveTo>
                  <a:lnTo>
                    <a:pt x="0" y="3105"/>
                  </a:lnTo>
                  <a:lnTo>
                    <a:pt x="2413" y="3105"/>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1"/>
            <p:cNvSpPr/>
            <p:nvPr/>
          </p:nvSpPr>
          <p:spPr>
            <a:xfrm rot="860262">
              <a:off x="6611261" y="2190701"/>
              <a:ext cx="75670" cy="97362"/>
            </a:xfrm>
            <a:custGeom>
              <a:rect b="b" l="l" r="r" t="t"/>
              <a:pathLst>
                <a:path extrusionOk="0" h="3106" w="2414">
                  <a:moveTo>
                    <a:pt x="0" y="0"/>
                  </a:moveTo>
                  <a:lnTo>
                    <a:pt x="0" y="3105"/>
                  </a:lnTo>
                  <a:lnTo>
                    <a:pt x="2413" y="3105"/>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1"/>
            <p:cNvSpPr/>
            <p:nvPr/>
          </p:nvSpPr>
          <p:spPr>
            <a:xfrm rot="860262">
              <a:off x="6852228" y="1248019"/>
              <a:ext cx="75670" cy="97205"/>
            </a:xfrm>
            <a:custGeom>
              <a:rect b="b" l="l" r="r" t="t"/>
              <a:pathLst>
                <a:path extrusionOk="0" h="3101" w="2414">
                  <a:moveTo>
                    <a:pt x="0" y="1"/>
                  </a:moveTo>
                  <a:lnTo>
                    <a:pt x="0" y="3101"/>
                  </a:lnTo>
                  <a:lnTo>
                    <a:pt x="2413" y="3101"/>
                  </a:lnTo>
                  <a:lnTo>
                    <a:pt x="24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1"/>
            <p:cNvSpPr/>
            <p:nvPr/>
          </p:nvSpPr>
          <p:spPr>
            <a:xfrm rot="860262">
              <a:off x="6076132" y="2154805"/>
              <a:ext cx="82848" cy="76579"/>
            </a:xfrm>
            <a:custGeom>
              <a:rect b="b" l="l" r="r" t="t"/>
              <a:pathLst>
                <a:path extrusionOk="0" h="2443" w="2643">
                  <a:moveTo>
                    <a:pt x="1" y="0"/>
                  </a:moveTo>
                  <a:lnTo>
                    <a:pt x="1" y="2442"/>
                  </a:lnTo>
                  <a:lnTo>
                    <a:pt x="2642" y="2442"/>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1"/>
            <p:cNvSpPr/>
            <p:nvPr/>
          </p:nvSpPr>
          <p:spPr>
            <a:xfrm rot="860262">
              <a:off x="6097622" y="2060334"/>
              <a:ext cx="82848" cy="97362"/>
            </a:xfrm>
            <a:custGeom>
              <a:rect b="b" l="l" r="r" t="t"/>
              <a:pathLst>
                <a:path extrusionOk="0" h="3106" w="2643">
                  <a:moveTo>
                    <a:pt x="1" y="0"/>
                  </a:moveTo>
                  <a:lnTo>
                    <a:pt x="1" y="3105"/>
                  </a:lnTo>
                  <a:lnTo>
                    <a:pt x="2642" y="3105"/>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1"/>
            <p:cNvSpPr/>
            <p:nvPr/>
          </p:nvSpPr>
          <p:spPr>
            <a:xfrm rot="860262">
              <a:off x="6121725" y="1966035"/>
              <a:ext cx="82848" cy="97362"/>
            </a:xfrm>
            <a:custGeom>
              <a:rect b="b" l="l" r="r" t="t"/>
              <a:pathLst>
                <a:path extrusionOk="0" h="3106" w="2643">
                  <a:moveTo>
                    <a:pt x="1" y="0"/>
                  </a:moveTo>
                  <a:lnTo>
                    <a:pt x="1" y="3105"/>
                  </a:lnTo>
                  <a:lnTo>
                    <a:pt x="2642" y="3105"/>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1"/>
            <p:cNvSpPr/>
            <p:nvPr/>
          </p:nvSpPr>
          <p:spPr>
            <a:xfrm rot="860262">
              <a:off x="6145828" y="1871736"/>
              <a:ext cx="82848" cy="97362"/>
            </a:xfrm>
            <a:custGeom>
              <a:rect b="b" l="l" r="r" t="t"/>
              <a:pathLst>
                <a:path extrusionOk="0" h="3106" w="2643">
                  <a:moveTo>
                    <a:pt x="1" y="0"/>
                  </a:moveTo>
                  <a:lnTo>
                    <a:pt x="1" y="3105"/>
                  </a:lnTo>
                  <a:lnTo>
                    <a:pt x="2642" y="3105"/>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1"/>
            <p:cNvSpPr/>
            <p:nvPr/>
          </p:nvSpPr>
          <p:spPr>
            <a:xfrm rot="860262">
              <a:off x="6169930" y="1777437"/>
              <a:ext cx="82848" cy="97362"/>
            </a:xfrm>
            <a:custGeom>
              <a:rect b="b" l="l" r="r" t="t"/>
              <a:pathLst>
                <a:path extrusionOk="0" h="3106" w="2643">
                  <a:moveTo>
                    <a:pt x="1" y="0"/>
                  </a:moveTo>
                  <a:lnTo>
                    <a:pt x="1" y="3105"/>
                  </a:lnTo>
                  <a:lnTo>
                    <a:pt x="2642" y="3105"/>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1"/>
            <p:cNvSpPr/>
            <p:nvPr/>
          </p:nvSpPr>
          <p:spPr>
            <a:xfrm rot="860262">
              <a:off x="6194013" y="1683293"/>
              <a:ext cx="82848" cy="97205"/>
            </a:xfrm>
            <a:custGeom>
              <a:rect b="b" l="l" r="r" t="t"/>
              <a:pathLst>
                <a:path extrusionOk="0" h="3101" w="2643">
                  <a:moveTo>
                    <a:pt x="1" y="0"/>
                  </a:moveTo>
                  <a:lnTo>
                    <a:pt x="1" y="3100"/>
                  </a:lnTo>
                  <a:lnTo>
                    <a:pt x="2642" y="3100"/>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1"/>
            <p:cNvSpPr/>
            <p:nvPr/>
          </p:nvSpPr>
          <p:spPr>
            <a:xfrm rot="860262">
              <a:off x="6242199" y="1494693"/>
              <a:ext cx="82848" cy="97362"/>
            </a:xfrm>
            <a:custGeom>
              <a:rect b="b" l="l" r="r" t="t"/>
              <a:pathLst>
                <a:path extrusionOk="0" h="3106" w="2643">
                  <a:moveTo>
                    <a:pt x="1" y="1"/>
                  </a:moveTo>
                  <a:lnTo>
                    <a:pt x="1" y="3106"/>
                  </a:lnTo>
                  <a:lnTo>
                    <a:pt x="2642" y="3106"/>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1"/>
            <p:cNvSpPr/>
            <p:nvPr/>
          </p:nvSpPr>
          <p:spPr>
            <a:xfrm rot="860262">
              <a:off x="6266302" y="1400394"/>
              <a:ext cx="82848" cy="97362"/>
            </a:xfrm>
            <a:custGeom>
              <a:rect b="b" l="l" r="r" t="t"/>
              <a:pathLst>
                <a:path extrusionOk="0" h="3106" w="2643">
                  <a:moveTo>
                    <a:pt x="1" y="1"/>
                  </a:moveTo>
                  <a:lnTo>
                    <a:pt x="1" y="3106"/>
                  </a:lnTo>
                  <a:lnTo>
                    <a:pt x="2642" y="3106"/>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1"/>
            <p:cNvSpPr/>
            <p:nvPr/>
          </p:nvSpPr>
          <p:spPr>
            <a:xfrm rot="860262">
              <a:off x="6386772" y="929082"/>
              <a:ext cx="82848" cy="97330"/>
            </a:xfrm>
            <a:custGeom>
              <a:rect b="b" l="l" r="r" t="t"/>
              <a:pathLst>
                <a:path extrusionOk="0" h="3105" w="2643">
                  <a:moveTo>
                    <a:pt x="1" y="0"/>
                  </a:moveTo>
                  <a:lnTo>
                    <a:pt x="1" y="3105"/>
                  </a:lnTo>
                  <a:lnTo>
                    <a:pt x="2642" y="3105"/>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1"/>
            <p:cNvSpPr/>
            <p:nvPr/>
          </p:nvSpPr>
          <p:spPr>
            <a:xfrm rot="860262">
              <a:off x="6314507" y="1211796"/>
              <a:ext cx="82848" cy="97362"/>
            </a:xfrm>
            <a:custGeom>
              <a:rect b="b" l="l" r="r" t="t"/>
              <a:pathLst>
                <a:path extrusionOk="0" h="3106" w="2643">
                  <a:moveTo>
                    <a:pt x="1" y="1"/>
                  </a:moveTo>
                  <a:lnTo>
                    <a:pt x="1" y="3106"/>
                  </a:lnTo>
                  <a:lnTo>
                    <a:pt x="2642" y="3106"/>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1"/>
            <p:cNvSpPr/>
            <p:nvPr/>
          </p:nvSpPr>
          <p:spPr>
            <a:xfrm rot="860262">
              <a:off x="6218096" y="1588992"/>
              <a:ext cx="82848" cy="97362"/>
            </a:xfrm>
            <a:custGeom>
              <a:rect b="b" l="l" r="r" t="t"/>
              <a:pathLst>
                <a:path extrusionOk="0" h="3106" w="2643">
                  <a:moveTo>
                    <a:pt x="1" y="1"/>
                  </a:moveTo>
                  <a:lnTo>
                    <a:pt x="1" y="3105"/>
                  </a:lnTo>
                  <a:lnTo>
                    <a:pt x="2642" y="3105"/>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1"/>
            <p:cNvSpPr/>
            <p:nvPr/>
          </p:nvSpPr>
          <p:spPr>
            <a:xfrm rot="860262">
              <a:off x="6290404" y="1306095"/>
              <a:ext cx="82848" cy="97362"/>
            </a:xfrm>
            <a:custGeom>
              <a:rect b="b" l="l" r="r" t="t"/>
              <a:pathLst>
                <a:path extrusionOk="0" h="3106" w="2643">
                  <a:moveTo>
                    <a:pt x="1" y="1"/>
                  </a:moveTo>
                  <a:lnTo>
                    <a:pt x="1" y="3106"/>
                  </a:lnTo>
                  <a:lnTo>
                    <a:pt x="2642" y="3106"/>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1"/>
            <p:cNvSpPr/>
            <p:nvPr/>
          </p:nvSpPr>
          <p:spPr>
            <a:xfrm rot="860262">
              <a:off x="6362673" y="1023350"/>
              <a:ext cx="82848" cy="97362"/>
            </a:xfrm>
            <a:custGeom>
              <a:rect b="b" l="l" r="r" t="t"/>
              <a:pathLst>
                <a:path extrusionOk="0" h="3106" w="2643">
                  <a:moveTo>
                    <a:pt x="1" y="1"/>
                  </a:moveTo>
                  <a:lnTo>
                    <a:pt x="1" y="3106"/>
                  </a:lnTo>
                  <a:lnTo>
                    <a:pt x="2642" y="3106"/>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1"/>
            <p:cNvSpPr/>
            <p:nvPr/>
          </p:nvSpPr>
          <p:spPr>
            <a:xfrm rot="860262">
              <a:off x="6338590" y="1117652"/>
              <a:ext cx="82848" cy="97205"/>
            </a:xfrm>
            <a:custGeom>
              <a:rect b="b" l="l" r="r" t="t"/>
              <a:pathLst>
                <a:path extrusionOk="0" h="3101" w="2643">
                  <a:moveTo>
                    <a:pt x="1" y="1"/>
                  </a:moveTo>
                  <a:lnTo>
                    <a:pt x="1" y="3101"/>
                  </a:lnTo>
                  <a:lnTo>
                    <a:pt x="2642" y="3101"/>
                  </a:lnTo>
                  <a:lnTo>
                    <a:pt x="26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1"/>
            <p:cNvSpPr/>
            <p:nvPr/>
          </p:nvSpPr>
          <p:spPr>
            <a:xfrm rot="860262">
              <a:off x="7144663" y="1081962"/>
              <a:ext cx="510507" cy="92472"/>
            </a:xfrm>
            <a:custGeom>
              <a:rect b="b" l="l" r="r" t="t"/>
              <a:pathLst>
                <a:path extrusionOk="0" h="2950" w="16286">
                  <a:moveTo>
                    <a:pt x="0" y="0"/>
                  </a:moveTo>
                  <a:lnTo>
                    <a:pt x="0" y="2949"/>
                  </a:lnTo>
                  <a:lnTo>
                    <a:pt x="16285" y="2949"/>
                  </a:lnTo>
                  <a:lnTo>
                    <a:pt x="162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1"/>
            <p:cNvSpPr/>
            <p:nvPr/>
          </p:nvSpPr>
          <p:spPr>
            <a:xfrm rot="860262">
              <a:off x="7396850" y="1052242"/>
              <a:ext cx="273685" cy="61470"/>
            </a:xfrm>
            <a:custGeom>
              <a:rect b="b" l="l" r="r" t="t"/>
              <a:pathLst>
                <a:path extrusionOk="0" h="1961" w="8731">
                  <a:moveTo>
                    <a:pt x="0" y="1"/>
                  </a:moveTo>
                  <a:lnTo>
                    <a:pt x="0" y="1960"/>
                  </a:lnTo>
                  <a:lnTo>
                    <a:pt x="8730" y="1960"/>
                  </a:lnTo>
                  <a:lnTo>
                    <a:pt x="873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1"/>
            <p:cNvSpPr/>
            <p:nvPr/>
          </p:nvSpPr>
          <p:spPr>
            <a:xfrm rot="860262">
              <a:off x="7074233" y="1008897"/>
              <a:ext cx="79651" cy="92472"/>
            </a:xfrm>
            <a:custGeom>
              <a:rect b="b" l="l" r="r" t="t"/>
              <a:pathLst>
                <a:path extrusionOk="0" h="2950" w="2541">
                  <a:moveTo>
                    <a:pt x="1" y="0"/>
                  </a:moveTo>
                  <a:lnTo>
                    <a:pt x="1" y="2949"/>
                  </a:lnTo>
                  <a:lnTo>
                    <a:pt x="2540" y="2949"/>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1"/>
            <p:cNvSpPr/>
            <p:nvPr/>
          </p:nvSpPr>
          <p:spPr>
            <a:xfrm rot="860262">
              <a:off x="6415008" y="894329"/>
              <a:ext cx="1001735" cy="61470"/>
            </a:xfrm>
            <a:custGeom>
              <a:rect b="b" l="l" r="r" t="t"/>
              <a:pathLst>
                <a:path extrusionOk="0" h="1961" w="31957">
                  <a:moveTo>
                    <a:pt x="1" y="1"/>
                  </a:moveTo>
                  <a:lnTo>
                    <a:pt x="1" y="1960"/>
                  </a:lnTo>
                  <a:lnTo>
                    <a:pt x="31956" y="1960"/>
                  </a:lnTo>
                  <a:lnTo>
                    <a:pt x="319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1"/>
            <p:cNvSpPr/>
            <p:nvPr/>
          </p:nvSpPr>
          <p:spPr>
            <a:xfrm rot="860262">
              <a:off x="6461334" y="994710"/>
              <a:ext cx="447250" cy="97330"/>
            </a:xfrm>
            <a:custGeom>
              <a:rect b="b" l="l" r="r" t="t"/>
              <a:pathLst>
                <a:path extrusionOk="0" h="3105" w="14268">
                  <a:moveTo>
                    <a:pt x="0" y="0"/>
                  </a:moveTo>
                  <a:lnTo>
                    <a:pt x="0" y="3105"/>
                  </a:lnTo>
                  <a:lnTo>
                    <a:pt x="14267" y="3105"/>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1"/>
            <p:cNvSpPr/>
            <p:nvPr/>
          </p:nvSpPr>
          <p:spPr>
            <a:xfrm rot="860262">
              <a:off x="6923903" y="969964"/>
              <a:ext cx="75670" cy="92472"/>
            </a:xfrm>
            <a:custGeom>
              <a:rect b="b" l="l" r="r" t="t"/>
              <a:pathLst>
                <a:path extrusionOk="0" h="2950" w="2414">
                  <a:moveTo>
                    <a:pt x="0" y="0"/>
                  </a:moveTo>
                  <a:lnTo>
                    <a:pt x="0" y="2949"/>
                  </a:lnTo>
                  <a:lnTo>
                    <a:pt x="2413" y="2949"/>
                  </a:lnTo>
                  <a:lnTo>
                    <a:pt x="24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1"/>
            <p:cNvSpPr/>
            <p:nvPr/>
          </p:nvSpPr>
          <p:spPr>
            <a:xfrm rot="860262">
              <a:off x="6997124" y="989184"/>
              <a:ext cx="79620" cy="92472"/>
            </a:xfrm>
            <a:custGeom>
              <a:rect b="b" l="l" r="r" t="t"/>
              <a:pathLst>
                <a:path extrusionOk="0" h="2950" w="2540">
                  <a:moveTo>
                    <a:pt x="0" y="0"/>
                  </a:moveTo>
                  <a:lnTo>
                    <a:pt x="0" y="2949"/>
                  </a:lnTo>
                  <a:lnTo>
                    <a:pt x="2540" y="2949"/>
                  </a:lnTo>
                  <a:lnTo>
                    <a:pt x="2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1"/>
            <p:cNvSpPr/>
            <p:nvPr/>
          </p:nvSpPr>
          <p:spPr>
            <a:xfrm rot="860262">
              <a:off x="6484827" y="905225"/>
              <a:ext cx="447250" cy="92472"/>
            </a:xfrm>
            <a:custGeom>
              <a:rect b="b" l="l" r="r" t="t"/>
              <a:pathLst>
                <a:path extrusionOk="0" h="2950" w="14268">
                  <a:moveTo>
                    <a:pt x="0" y="0"/>
                  </a:moveTo>
                  <a:lnTo>
                    <a:pt x="0" y="2949"/>
                  </a:lnTo>
                  <a:lnTo>
                    <a:pt x="14267" y="2949"/>
                  </a:lnTo>
                  <a:lnTo>
                    <a:pt x="142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1"/>
            <p:cNvSpPr/>
            <p:nvPr/>
          </p:nvSpPr>
          <p:spPr>
            <a:xfrm rot="860262">
              <a:off x="6410265" y="839597"/>
              <a:ext cx="82848" cy="92472"/>
            </a:xfrm>
            <a:custGeom>
              <a:rect b="b" l="l" r="r" t="t"/>
              <a:pathLst>
                <a:path extrusionOk="0" h="2950" w="2643">
                  <a:moveTo>
                    <a:pt x="1" y="0"/>
                  </a:moveTo>
                  <a:lnTo>
                    <a:pt x="1" y="2949"/>
                  </a:lnTo>
                  <a:lnTo>
                    <a:pt x="2642" y="2949"/>
                  </a:lnTo>
                  <a:lnTo>
                    <a:pt x="26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1"/>
            <p:cNvSpPr/>
            <p:nvPr/>
          </p:nvSpPr>
          <p:spPr>
            <a:xfrm rot="860262">
              <a:off x="7157817" y="939360"/>
              <a:ext cx="534643" cy="82848"/>
            </a:xfrm>
            <a:custGeom>
              <a:rect b="b" l="l" r="r" t="t"/>
              <a:pathLst>
                <a:path extrusionOk="0" h="2643" w="17056">
                  <a:moveTo>
                    <a:pt x="0" y="1"/>
                  </a:moveTo>
                  <a:lnTo>
                    <a:pt x="0" y="2643"/>
                  </a:lnTo>
                  <a:lnTo>
                    <a:pt x="17055" y="2643"/>
                  </a:lnTo>
                  <a:lnTo>
                    <a:pt x="1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1"/>
            <p:cNvSpPr/>
            <p:nvPr/>
          </p:nvSpPr>
          <p:spPr>
            <a:xfrm rot="860262">
              <a:off x="6436972" y="781296"/>
              <a:ext cx="740777" cy="82848"/>
            </a:xfrm>
            <a:custGeom>
              <a:rect b="b" l="l" r="r" t="t"/>
              <a:pathLst>
                <a:path extrusionOk="0" h="2643" w="23632">
                  <a:moveTo>
                    <a:pt x="1" y="1"/>
                  </a:moveTo>
                  <a:lnTo>
                    <a:pt x="1" y="2643"/>
                  </a:lnTo>
                  <a:lnTo>
                    <a:pt x="23631" y="2643"/>
                  </a:lnTo>
                  <a:lnTo>
                    <a:pt x="236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1"/>
            <p:cNvSpPr/>
            <p:nvPr/>
          </p:nvSpPr>
          <p:spPr>
            <a:xfrm rot="860262">
              <a:off x="6269348" y="300623"/>
              <a:ext cx="536932" cy="1356513"/>
            </a:xfrm>
            <a:custGeom>
              <a:rect b="b" l="l" r="r" t="t"/>
              <a:pathLst>
                <a:path extrusionOk="0" h="43275" w="17129">
                  <a:moveTo>
                    <a:pt x="2535" y="1"/>
                  </a:moveTo>
                  <a:cubicBezTo>
                    <a:pt x="1137" y="1"/>
                    <a:pt x="1" y="1131"/>
                    <a:pt x="1" y="2530"/>
                  </a:cubicBezTo>
                  <a:lnTo>
                    <a:pt x="1" y="43274"/>
                  </a:lnTo>
                  <a:lnTo>
                    <a:pt x="206" y="43274"/>
                  </a:lnTo>
                  <a:lnTo>
                    <a:pt x="206" y="2530"/>
                  </a:lnTo>
                  <a:cubicBezTo>
                    <a:pt x="206" y="1243"/>
                    <a:pt x="1249" y="205"/>
                    <a:pt x="2535" y="200"/>
                  </a:cubicBezTo>
                  <a:lnTo>
                    <a:pt x="17129" y="200"/>
                  </a:lnTo>
                  <a:lnTo>
                    <a:pt x="17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1"/>
            <p:cNvSpPr/>
            <p:nvPr/>
          </p:nvSpPr>
          <p:spPr>
            <a:xfrm rot="860262">
              <a:off x="5937056" y="2076373"/>
              <a:ext cx="1582332" cy="536618"/>
            </a:xfrm>
            <a:custGeom>
              <a:rect b="b" l="l" r="r" t="t"/>
              <a:pathLst>
                <a:path extrusionOk="0" h="17119" w="50479">
                  <a:moveTo>
                    <a:pt x="50274" y="0"/>
                  </a:moveTo>
                  <a:lnTo>
                    <a:pt x="50274" y="14584"/>
                  </a:lnTo>
                  <a:cubicBezTo>
                    <a:pt x="50274" y="15871"/>
                    <a:pt x="49231" y="16909"/>
                    <a:pt x="47944" y="16914"/>
                  </a:cubicBezTo>
                  <a:lnTo>
                    <a:pt x="2535" y="16914"/>
                  </a:lnTo>
                  <a:cubicBezTo>
                    <a:pt x="1249" y="16909"/>
                    <a:pt x="206" y="15871"/>
                    <a:pt x="206" y="14584"/>
                  </a:cubicBezTo>
                  <a:lnTo>
                    <a:pt x="206" y="11138"/>
                  </a:lnTo>
                  <a:lnTo>
                    <a:pt x="1" y="11138"/>
                  </a:lnTo>
                  <a:lnTo>
                    <a:pt x="1" y="14584"/>
                  </a:lnTo>
                  <a:cubicBezTo>
                    <a:pt x="1" y="15983"/>
                    <a:pt x="1137" y="17114"/>
                    <a:pt x="2535" y="17119"/>
                  </a:cubicBezTo>
                  <a:lnTo>
                    <a:pt x="47944" y="17119"/>
                  </a:lnTo>
                  <a:cubicBezTo>
                    <a:pt x="49343" y="17114"/>
                    <a:pt x="50474" y="15983"/>
                    <a:pt x="50479" y="14584"/>
                  </a:cubicBezTo>
                  <a:lnTo>
                    <a:pt x="50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1"/>
            <p:cNvSpPr/>
            <p:nvPr/>
          </p:nvSpPr>
          <p:spPr>
            <a:xfrm rot="860262">
              <a:off x="7327755" y="565234"/>
              <a:ext cx="627993" cy="264500"/>
            </a:xfrm>
            <a:custGeom>
              <a:rect b="b" l="l" r="r" t="t"/>
              <a:pathLst>
                <a:path extrusionOk="0" h="8438" w="20034">
                  <a:moveTo>
                    <a:pt x="1" y="1"/>
                  </a:moveTo>
                  <a:lnTo>
                    <a:pt x="1" y="200"/>
                  </a:lnTo>
                  <a:lnTo>
                    <a:pt x="17499" y="200"/>
                  </a:lnTo>
                  <a:cubicBezTo>
                    <a:pt x="18786" y="205"/>
                    <a:pt x="19829" y="1248"/>
                    <a:pt x="19829" y="2530"/>
                  </a:cubicBezTo>
                  <a:lnTo>
                    <a:pt x="19829" y="8438"/>
                  </a:lnTo>
                  <a:lnTo>
                    <a:pt x="20034" y="8438"/>
                  </a:lnTo>
                  <a:lnTo>
                    <a:pt x="20034" y="2530"/>
                  </a:lnTo>
                  <a:cubicBezTo>
                    <a:pt x="20029" y="1136"/>
                    <a:pt x="18898" y="1"/>
                    <a:pt x="17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1"/>
            <p:cNvSpPr/>
            <p:nvPr/>
          </p:nvSpPr>
          <p:spPr>
            <a:xfrm rot="860262">
              <a:off x="6687456" y="151515"/>
              <a:ext cx="481010" cy="513547"/>
            </a:xfrm>
            <a:custGeom>
              <a:rect b="b" l="l" r="r" t="t"/>
              <a:pathLst>
                <a:path extrusionOk="0" h="16383" w="15345">
                  <a:moveTo>
                    <a:pt x="15339" y="0"/>
                  </a:moveTo>
                  <a:cubicBezTo>
                    <a:pt x="14179" y="0"/>
                    <a:pt x="12746" y="936"/>
                    <a:pt x="12332" y="2993"/>
                  </a:cubicBezTo>
                  <a:cubicBezTo>
                    <a:pt x="11952" y="4913"/>
                    <a:pt x="10509" y="6429"/>
                    <a:pt x="8662" y="6863"/>
                  </a:cubicBezTo>
                  <a:lnTo>
                    <a:pt x="8584" y="6878"/>
                  </a:lnTo>
                  <a:lnTo>
                    <a:pt x="8584" y="10139"/>
                  </a:lnTo>
                  <a:cubicBezTo>
                    <a:pt x="8218" y="10217"/>
                    <a:pt x="7853" y="10299"/>
                    <a:pt x="7487" y="10377"/>
                  </a:cubicBezTo>
                  <a:lnTo>
                    <a:pt x="6965" y="10490"/>
                  </a:lnTo>
                  <a:cubicBezTo>
                    <a:pt x="6351" y="10626"/>
                    <a:pt x="5742" y="10753"/>
                    <a:pt x="5128" y="10879"/>
                  </a:cubicBezTo>
                  <a:cubicBezTo>
                    <a:pt x="4869" y="10933"/>
                    <a:pt x="4606" y="10977"/>
                    <a:pt x="4338" y="11021"/>
                  </a:cubicBezTo>
                  <a:cubicBezTo>
                    <a:pt x="3724" y="11128"/>
                    <a:pt x="3090" y="11240"/>
                    <a:pt x="2505" y="11450"/>
                  </a:cubicBezTo>
                  <a:cubicBezTo>
                    <a:pt x="2091" y="11596"/>
                    <a:pt x="1657" y="11791"/>
                    <a:pt x="1277" y="12210"/>
                  </a:cubicBezTo>
                  <a:cubicBezTo>
                    <a:pt x="1243" y="12249"/>
                    <a:pt x="1209" y="12293"/>
                    <a:pt x="1175" y="12332"/>
                  </a:cubicBezTo>
                  <a:cubicBezTo>
                    <a:pt x="936" y="12624"/>
                    <a:pt x="736" y="12946"/>
                    <a:pt x="570" y="13282"/>
                  </a:cubicBezTo>
                  <a:cubicBezTo>
                    <a:pt x="195" y="14053"/>
                    <a:pt x="0" y="14764"/>
                    <a:pt x="0" y="15398"/>
                  </a:cubicBezTo>
                  <a:cubicBezTo>
                    <a:pt x="0" y="15773"/>
                    <a:pt x="63" y="15993"/>
                    <a:pt x="215" y="16139"/>
                  </a:cubicBezTo>
                  <a:cubicBezTo>
                    <a:pt x="419" y="16339"/>
                    <a:pt x="760" y="16383"/>
                    <a:pt x="1399" y="16383"/>
                  </a:cubicBezTo>
                  <a:cubicBezTo>
                    <a:pt x="1623" y="16383"/>
                    <a:pt x="1882" y="16378"/>
                    <a:pt x="2184" y="16373"/>
                  </a:cubicBezTo>
                  <a:cubicBezTo>
                    <a:pt x="2603" y="16363"/>
                    <a:pt x="3076" y="16353"/>
                    <a:pt x="3651" y="16353"/>
                  </a:cubicBezTo>
                  <a:cubicBezTo>
                    <a:pt x="6595" y="16353"/>
                    <a:pt x="15257" y="16383"/>
                    <a:pt x="15344" y="16383"/>
                  </a:cubicBezTo>
                  <a:lnTo>
                    <a:pt x="15344" y="16178"/>
                  </a:lnTo>
                  <a:cubicBezTo>
                    <a:pt x="15257" y="16178"/>
                    <a:pt x="6595" y="16149"/>
                    <a:pt x="3651" y="16149"/>
                  </a:cubicBezTo>
                  <a:cubicBezTo>
                    <a:pt x="3071" y="16149"/>
                    <a:pt x="2579" y="16158"/>
                    <a:pt x="2179" y="16168"/>
                  </a:cubicBezTo>
                  <a:cubicBezTo>
                    <a:pt x="1893" y="16173"/>
                    <a:pt x="1642" y="16178"/>
                    <a:pt x="1424" y="16178"/>
                  </a:cubicBezTo>
                  <a:cubicBezTo>
                    <a:pt x="855" y="16178"/>
                    <a:pt x="511" y="16144"/>
                    <a:pt x="356" y="15993"/>
                  </a:cubicBezTo>
                  <a:cubicBezTo>
                    <a:pt x="249" y="15885"/>
                    <a:pt x="205" y="15710"/>
                    <a:pt x="205" y="15398"/>
                  </a:cubicBezTo>
                  <a:cubicBezTo>
                    <a:pt x="205" y="14794"/>
                    <a:pt x="390" y="14111"/>
                    <a:pt x="756" y="13375"/>
                  </a:cubicBezTo>
                  <a:cubicBezTo>
                    <a:pt x="912" y="13049"/>
                    <a:pt x="1102" y="12746"/>
                    <a:pt x="1331" y="12464"/>
                  </a:cubicBezTo>
                  <a:cubicBezTo>
                    <a:pt x="1360" y="12425"/>
                    <a:pt x="1394" y="12386"/>
                    <a:pt x="1428" y="12347"/>
                  </a:cubicBezTo>
                  <a:cubicBezTo>
                    <a:pt x="1779" y="11962"/>
                    <a:pt x="2184" y="11781"/>
                    <a:pt x="2574" y="11640"/>
                  </a:cubicBezTo>
                  <a:cubicBezTo>
                    <a:pt x="3144" y="11435"/>
                    <a:pt x="3768" y="11328"/>
                    <a:pt x="4372" y="11226"/>
                  </a:cubicBezTo>
                  <a:cubicBezTo>
                    <a:pt x="4635" y="11182"/>
                    <a:pt x="4908" y="11133"/>
                    <a:pt x="5172" y="11079"/>
                  </a:cubicBezTo>
                  <a:cubicBezTo>
                    <a:pt x="5781" y="10953"/>
                    <a:pt x="6400" y="10826"/>
                    <a:pt x="7009" y="10694"/>
                  </a:cubicBezTo>
                  <a:lnTo>
                    <a:pt x="7526" y="10582"/>
                  </a:lnTo>
                  <a:cubicBezTo>
                    <a:pt x="7921" y="10494"/>
                    <a:pt x="8316" y="10412"/>
                    <a:pt x="8706" y="10324"/>
                  </a:cubicBezTo>
                  <a:lnTo>
                    <a:pt x="8783" y="10304"/>
                  </a:lnTo>
                  <a:lnTo>
                    <a:pt x="8783" y="7039"/>
                  </a:lnTo>
                  <a:cubicBezTo>
                    <a:pt x="10675" y="6566"/>
                    <a:pt x="12142" y="5001"/>
                    <a:pt x="12532" y="3032"/>
                  </a:cubicBezTo>
                  <a:cubicBezTo>
                    <a:pt x="12922" y="1087"/>
                    <a:pt x="14262" y="205"/>
                    <a:pt x="15339" y="205"/>
                  </a:cubicBezTo>
                  <a:lnTo>
                    <a:pt x="153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1"/>
            <p:cNvSpPr/>
            <p:nvPr/>
          </p:nvSpPr>
          <p:spPr>
            <a:xfrm rot="860262">
              <a:off x="7153451" y="270642"/>
              <a:ext cx="481166" cy="513547"/>
            </a:xfrm>
            <a:custGeom>
              <a:rect b="b" l="l" r="r" t="t"/>
              <a:pathLst>
                <a:path extrusionOk="0" h="16383" w="15350">
                  <a:moveTo>
                    <a:pt x="5" y="0"/>
                  </a:moveTo>
                  <a:lnTo>
                    <a:pt x="5" y="210"/>
                  </a:lnTo>
                  <a:cubicBezTo>
                    <a:pt x="1087" y="210"/>
                    <a:pt x="2428" y="1092"/>
                    <a:pt x="2818" y="3037"/>
                  </a:cubicBezTo>
                  <a:cubicBezTo>
                    <a:pt x="3208" y="5006"/>
                    <a:pt x="4675" y="6571"/>
                    <a:pt x="6561" y="7043"/>
                  </a:cubicBezTo>
                  <a:lnTo>
                    <a:pt x="6561" y="10304"/>
                  </a:lnTo>
                  <a:lnTo>
                    <a:pt x="6644" y="10324"/>
                  </a:lnTo>
                  <a:cubicBezTo>
                    <a:pt x="6966" y="10392"/>
                    <a:pt x="7287" y="10465"/>
                    <a:pt x="7609" y="10533"/>
                  </a:cubicBezTo>
                  <a:lnTo>
                    <a:pt x="7819" y="10582"/>
                  </a:lnTo>
                  <a:cubicBezTo>
                    <a:pt x="8667" y="10767"/>
                    <a:pt x="9437" y="10928"/>
                    <a:pt x="10178" y="11079"/>
                  </a:cubicBezTo>
                  <a:cubicBezTo>
                    <a:pt x="10441" y="11133"/>
                    <a:pt x="10709" y="11182"/>
                    <a:pt x="10977" y="11226"/>
                  </a:cubicBezTo>
                  <a:cubicBezTo>
                    <a:pt x="11255" y="11274"/>
                    <a:pt x="11547" y="11323"/>
                    <a:pt x="11830" y="11382"/>
                  </a:cubicBezTo>
                  <a:cubicBezTo>
                    <a:pt x="12147" y="11445"/>
                    <a:pt x="12464" y="11533"/>
                    <a:pt x="12776" y="11640"/>
                  </a:cubicBezTo>
                  <a:cubicBezTo>
                    <a:pt x="13166" y="11781"/>
                    <a:pt x="13570" y="11962"/>
                    <a:pt x="13916" y="12347"/>
                  </a:cubicBezTo>
                  <a:cubicBezTo>
                    <a:pt x="13950" y="12386"/>
                    <a:pt x="13985" y="12425"/>
                    <a:pt x="14014" y="12464"/>
                  </a:cubicBezTo>
                  <a:cubicBezTo>
                    <a:pt x="14243" y="12746"/>
                    <a:pt x="14433" y="13049"/>
                    <a:pt x="14594" y="13375"/>
                  </a:cubicBezTo>
                  <a:cubicBezTo>
                    <a:pt x="14959" y="14116"/>
                    <a:pt x="15140" y="14794"/>
                    <a:pt x="15140" y="15398"/>
                  </a:cubicBezTo>
                  <a:cubicBezTo>
                    <a:pt x="15140" y="15710"/>
                    <a:pt x="15096" y="15885"/>
                    <a:pt x="14989" y="15993"/>
                  </a:cubicBezTo>
                  <a:cubicBezTo>
                    <a:pt x="14834" y="16143"/>
                    <a:pt x="14496" y="16181"/>
                    <a:pt x="13932" y="16181"/>
                  </a:cubicBezTo>
                  <a:cubicBezTo>
                    <a:pt x="13712" y="16181"/>
                    <a:pt x="13457" y="16175"/>
                    <a:pt x="13166" y="16168"/>
                  </a:cubicBezTo>
                  <a:cubicBezTo>
                    <a:pt x="12771" y="16158"/>
                    <a:pt x="12274" y="16149"/>
                    <a:pt x="11698" y="16149"/>
                  </a:cubicBezTo>
                  <a:cubicBezTo>
                    <a:pt x="8750" y="16149"/>
                    <a:pt x="88" y="16178"/>
                    <a:pt x="0" y="16178"/>
                  </a:cubicBezTo>
                  <a:lnTo>
                    <a:pt x="0" y="16383"/>
                  </a:lnTo>
                  <a:cubicBezTo>
                    <a:pt x="88" y="16383"/>
                    <a:pt x="8750" y="16353"/>
                    <a:pt x="11694" y="16353"/>
                  </a:cubicBezTo>
                  <a:cubicBezTo>
                    <a:pt x="12269" y="16353"/>
                    <a:pt x="12742" y="16363"/>
                    <a:pt x="13161" y="16373"/>
                  </a:cubicBezTo>
                  <a:cubicBezTo>
                    <a:pt x="13458" y="16378"/>
                    <a:pt x="13721" y="16383"/>
                    <a:pt x="13941" y="16383"/>
                  </a:cubicBezTo>
                  <a:cubicBezTo>
                    <a:pt x="14579" y="16383"/>
                    <a:pt x="14925" y="16339"/>
                    <a:pt x="15140" y="16139"/>
                  </a:cubicBezTo>
                  <a:cubicBezTo>
                    <a:pt x="15291" y="15993"/>
                    <a:pt x="15349" y="15773"/>
                    <a:pt x="15349" y="15403"/>
                  </a:cubicBezTo>
                  <a:cubicBezTo>
                    <a:pt x="15349" y="14764"/>
                    <a:pt x="15159" y="14053"/>
                    <a:pt x="14779" y="13287"/>
                  </a:cubicBezTo>
                  <a:cubicBezTo>
                    <a:pt x="14613" y="12946"/>
                    <a:pt x="14413" y="12629"/>
                    <a:pt x="14175" y="12332"/>
                  </a:cubicBezTo>
                  <a:cubicBezTo>
                    <a:pt x="14141" y="12293"/>
                    <a:pt x="14106" y="12254"/>
                    <a:pt x="14072" y="12210"/>
                  </a:cubicBezTo>
                  <a:cubicBezTo>
                    <a:pt x="13697" y="11796"/>
                    <a:pt x="13263" y="11601"/>
                    <a:pt x="12849" y="11450"/>
                  </a:cubicBezTo>
                  <a:cubicBezTo>
                    <a:pt x="12527" y="11338"/>
                    <a:pt x="12205" y="11250"/>
                    <a:pt x="11874" y="11182"/>
                  </a:cubicBezTo>
                  <a:cubicBezTo>
                    <a:pt x="11586" y="11123"/>
                    <a:pt x="11294" y="11074"/>
                    <a:pt x="11011" y="11026"/>
                  </a:cubicBezTo>
                  <a:cubicBezTo>
                    <a:pt x="10743" y="10982"/>
                    <a:pt x="10480" y="10933"/>
                    <a:pt x="10217" y="10879"/>
                  </a:cubicBezTo>
                  <a:cubicBezTo>
                    <a:pt x="9481" y="10728"/>
                    <a:pt x="8711" y="10563"/>
                    <a:pt x="7862" y="10382"/>
                  </a:cubicBezTo>
                  <a:lnTo>
                    <a:pt x="7653" y="10334"/>
                  </a:lnTo>
                  <a:cubicBezTo>
                    <a:pt x="7356" y="10270"/>
                    <a:pt x="7063" y="10207"/>
                    <a:pt x="6766" y="10139"/>
                  </a:cubicBezTo>
                  <a:lnTo>
                    <a:pt x="6766" y="6878"/>
                  </a:lnTo>
                  <a:lnTo>
                    <a:pt x="6688" y="6863"/>
                  </a:lnTo>
                  <a:cubicBezTo>
                    <a:pt x="4845" y="6429"/>
                    <a:pt x="3398" y="4908"/>
                    <a:pt x="3017" y="2993"/>
                  </a:cubicBezTo>
                  <a:cubicBezTo>
                    <a:pt x="2603" y="936"/>
                    <a:pt x="1165"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1"/>
            <p:cNvSpPr/>
            <p:nvPr/>
          </p:nvSpPr>
          <p:spPr>
            <a:xfrm rot="860262">
              <a:off x="7123847" y="249769"/>
              <a:ext cx="139836" cy="127047"/>
            </a:xfrm>
            <a:custGeom>
              <a:rect b="b" l="l" r="r" t="t"/>
              <a:pathLst>
                <a:path extrusionOk="0" h="4053" w="4461">
                  <a:moveTo>
                    <a:pt x="2437" y="207"/>
                  </a:moveTo>
                  <a:cubicBezTo>
                    <a:pt x="3441" y="207"/>
                    <a:pt x="4255" y="1021"/>
                    <a:pt x="4255" y="2025"/>
                  </a:cubicBezTo>
                  <a:cubicBezTo>
                    <a:pt x="4255" y="2761"/>
                    <a:pt x="3812" y="3424"/>
                    <a:pt x="3129" y="3706"/>
                  </a:cubicBezTo>
                  <a:cubicBezTo>
                    <a:pt x="2905" y="3800"/>
                    <a:pt x="2669" y="3846"/>
                    <a:pt x="2434" y="3846"/>
                  </a:cubicBezTo>
                  <a:cubicBezTo>
                    <a:pt x="1961" y="3846"/>
                    <a:pt x="1494" y="3660"/>
                    <a:pt x="1146" y="3312"/>
                  </a:cubicBezTo>
                  <a:cubicBezTo>
                    <a:pt x="0" y="2166"/>
                    <a:pt x="814" y="207"/>
                    <a:pt x="2437" y="207"/>
                  </a:cubicBezTo>
                  <a:close/>
                  <a:moveTo>
                    <a:pt x="2438" y="0"/>
                  </a:moveTo>
                  <a:cubicBezTo>
                    <a:pt x="1909" y="0"/>
                    <a:pt x="1388" y="207"/>
                    <a:pt x="999" y="597"/>
                  </a:cubicBezTo>
                  <a:cubicBezTo>
                    <a:pt x="424" y="1177"/>
                    <a:pt x="249" y="2044"/>
                    <a:pt x="566" y="2800"/>
                  </a:cubicBezTo>
                  <a:cubicBezTo>
                    <a:pt x="877" y="3560"/>
                    <a:pt x="1618" y="4052"/>
                    <a:pt x="2437" y="4052"/>
                  </a:cubicBezTo>
                  <a:cubicBezTo>
                    <a:pt x="3553" y="4048"/>
                    <a:pt x="4460" y="3141"/>
                    <a:pt x="4460" y="2025"/>
                  </a:cubicBezTo>
                  <a:cubicBezTo>
                    <a:pt x="4460" y="1206"/>
                    <a:pt x="3963" y="470"/>
                    <a:pt x="3207" y="153"/>
                  </a:cubicBezTo>
                  <a:cubicBezTo>
                    <a:pt x="2959" y="50"/>
                    <a:pt x="2697" y="0"/>
                    <a:pt x="2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1"/>
            <p:cNvSpPr/>
            <p:nvPr/>
          </p:nvSpPr>
          <p:spPr>
            <a:xfrm rot="860262">
              <a:off x="7132925" y="262252"/>
              <a:ext cx="117831" cy="100935"/>
            </a:xfrm>
            <a:custGeom>
              <a:rect b="b" l="l" r="r" t="t"/>
              <a:pathLst>
                <a:path extrusionOk="0" h="3220" w="3759">
                  <a:moveTo>
                    <a:pt x="2150" y="207"/>
                  </a:moveTo>
                  <a:cubicBezTo>
                    <a:pt x="2925" y="207"/>
                    <a:pt x="3549" y="836"/>
                    <a:pt x="3554" y="1611"/>
                  </a:cubicBezTo>
                  <a:cubicBezTo>
                    <a:pt x="3557" y="2456"/>
                    <a:pt x="2863" y="3019"/>
                    <a:pt x="2139" y="3019"/>
                  </a:cubicBezTo>
                  <a:cubicBezTo>
                    <a:pt x="1794" y="3019"/>
                    <a:pt x="1442" y="2891"/>
                    <a:pt x="1156" y="2605"/>
                  </a:cubicBezTo>
                  <a:cubicBezTo>
                    <a:pt x="274" y="1723"/>
                    <a:pt x="898" y="207"/>
                    <a:pt x="2150" y="207"/>
                  </a:cubicBezTo>
                  <a:close/>
                  <a:moveTo>
                    <a:pt x="2141" y="0"/>
                  </a:moveTo>
                  <a:cubicBezTo>
                    <a:pt x="1746" y="0"/>
                    <a:pt x="1343" y="147"/>
                    <a:pt x="1015" y="475"/>
                  </a:cubicBezTo>
                  <a:cubicBezTo>
                    <a:pt x="1" y="1489"/>
                    <a:pt x="717" y="3219"/>
                    <a:pt x="2150" y="3219"/>
                  </a:cubicBezTo>
                  <a:cubicBezTo>
                    <a:pt x="3037" y="3219"/>
                    <a:pt x="3759" y="2498"/>
                    <a:pt x="3759" y="1611"/>
                  </a:cubicBezTo>
                  <a:cubicBezTo>
                    <a:pt x="3759" y="641"/>
                    <a:pt x="2967" y="0"/>
                    <a:pt x="2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1"/>
            <p:cNvSpPr/>
            <p:nvPr/>
          </p:nvSpPr>
          <p:spPr>
            <a:xfrm rot="860262">
              <a:off x="6871626" y="413093"/>
              <a:ext cx="49370" cy="42349"/>
            </a:xfrm>
            <a:custGeom>
              <a:rect b="b" l="l" r="r" t="t"/>
              <a:pathLst>
                <a:path extrusionOk="0" h="1351" w="1575">
                  <a:moveTo>
                    <a:pt x="907" y="205"/>
                  </a:moveTo>
                  <a:cubicBezTo>
                    <a:pt x="1165" y="205"/>
                    <a:pt x="1375" y="414"/>
                    <a:pt x="1375" y="678"/>
                  </a:cubicBezTo>
                  <a:cubicBezTo>
                    <a:pt x="1375" y="959"/>
                    <a:pt x="1142" y="1145"/>
                    <a:pt x="901" y="1145"/>
                  </a:cubicBezTo>
                  <a:cubicBezTo>
                    <a:pt x="786" y="1145"/>
                    <a:pt x="670" y="1103"/>
                    <a:pt x="576" y="1009"/>
                  </a:cubicBezTo>
                  <a:cubicBezTo>
                    <a:pt x="278" y="712"/>
                    <a:pt x="488" y="205"/>
                    <a:pt x="907" y="205"/>
                  </a:cubicBezTo>
                  <a:close/>
                  <a:moveTo>
                    <a:pt x="897" y="1"/>
                  </a:moveTo>
                  <a:cubicBezTo>
                    <a:pt x="731" y="1"/>
                    <a:pt x="562" y="62"/>
                    <a:pt x="424" y="200"/>
                  </a:cubicBezTo>
                  <a:cubicBezTo>
                    <a:pt x="0" y="624"/>
                    <a:pt x="307" y="1350"/>
                    <a:pt x="907" y="1350"/>
                  </a:cubicBezTo>
                  <a:cubicBezTo>
                    <a:pt x="1277" y="1345"/>
                    <a:pt x="1575" y="1048"/>
                    <a:pt x="1575" y="678"/>
                  </a:cubicBezTo>
                  <a:cubicBezTo>
                    <a:pt x="1575" y="269"/>
                    <a:pt x="124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1"/>
            <p:cNvSpPr/>
            <p:nvPr/>
          </p:nvSpPr>
          <p:spPr>
            <a:xfrm rot="860262">
              <a:off x="6882026" y="432043"/>
              <a:ext cx="35798" cy="6426"/>
            </a:xfrm>
            <a:custGeom>
              <a:rect b="b" l="l" r="r" t="t"/>
              <a:pathLst>
                <a:path extrusionOk="0" h="205" w="1142">
                  <a:moveTo>
                    <a:pt x="1" y="0"/>
                  </a:moveTo>
                  <a:lnTo>
                    <a:pt x="1" y="205"/>
                  </a:lnTo>
                  <a:lnTo>
                    <a:pt x="1141" y="205"/>
                  </a:lnTo>
                  <a:lnTo>
                    <a:pt x="1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1"/>
            <p:cNvSpPr/>
            <p:nvPr/>
          </p:nvSpPr>
          <p:spPr>
            <a:xfrm rot="860262">
              <a:off x="7385000" y="544310"/>
              <a:ext cx="49370" cy="42349"/>
            </a:xfrm>
            <a:custGeom>
              <a:rect b="b" l="l" r="r" t="t"/>
              <a:pathLst>
                <a:path extrusionOk="0" h="1351" w="1575">
                  <a:moveTo>
                    <a:pt x="907" y="205"/>
                  </a:moveTo>
                  <a:cubicBezTo>
                    <a:pt x="1165" y="205"/>
                    <a:pt x="1375" y="414"/>
                    <a:pt x="1375" y="678"/>
                  </a:cubicBezTo>
                  <a:cubicBezTo>
                    <a:pt x="1375" y="959"/>
                    <a:pt x="1142" y="1145"/>
                    <a:pt x="901" y="1145"/>
                  </a:cubicBezTo>
                  <a:cubicBezTo>
                    <a:pt x="786" y="1145"/>
                    <a:pt x="670" y="1103"/>
                    <a:pt x="576" y="1009"/>
                  </a:cubicBezTo>
                  <a:cubicBezTo>
                    <a:pt x="278" y="712"/>
                    <a:pt x="488" y="205"/>
                    <a:pt x="907" y="205"/>
                  </a:cubicBezTo>
                  <a:close/>
                  <a:moveTo>
                    <a:pt x="897" y="1"/>
                  </a:moveTo>
                  <a:cubicBezTo>
                    <a:pt x="731" y="1"/>
                    <a:pt x="562" y="62"/>
                    <a:pt x="424" y="200"/>
                  </a:cubicBezTo>
                  <a:cubicBezTo>
                    <a:pt x="0" y="624"/>
                    <a:pt x="307" y="1350"/>
                    <a:pt x="907" y="1350"/>
                  </a:cubicBezTo>
                  <a:cubicBezTo>
                    <a:pt x="1277" y="1345"/>
                    <a:pt x="1575" y="1048"/>
                    <a:pt x="1575" y="678"/>
                  </a:cubicBezTo>
                  <a:cubicBezTo>
                    <a:pt x="1575" y="269"/>
                    <a:pt x="1243"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1"/>
            <p:cNvSpPr/>
            <p:nvPr/>
          </p:nvSpPr>
          <p:spPr>
            <a:xfrm rot="860262">
              <a:off x="7395400" y="563260"/>
              <a:ext cx="35798" cy="6426"/>
            </a:xfrm>
            <a:custGeom>
              <a:rect b="b" l="l" r="r" t="t"/>
              <a:pathLst>
                <a:path extrusionOk="0" h="205" w="1142">
                  <a:moveTo>
                    <a:pt x="1" y="0"/>
                  </a:moveTo>
                  <a:lnTo>
                    <a:pt x="1" y="205"/>
                  </a:lnTo>
                  <a:lnTo>
                    <a:pt x="1141" y="205"/>
                  </a:lnTo>
                  <a:lnTo>
                    <a:pt x="1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p:nvPr/>
          </p:nvSpPr>
          <p:spPr>
            <a:xfrm rot="860262">
              <a:off x="7099747" y="726954"/>
              <a:ext cx="364433" cy="6457"/>
            </a:xfrm>
            <a:custGeom>
              <a:rect b="b" l="l" r="r" t="t"/>
              <a:pathLst>
                <a:path extrusionOk="0" h="206" w="11626">
                  <a:moveTo>
                    <a:pt x="0" y="1"/>
                  </a:moveTo>
                  <a:lnTo>
                    <a:pt x="0" y="206"/>
                  </a:lnTo>
                  <a:lnTo>
                    <a:pt x="2447" y="206"/>
                  </a:lnTo>
                  <a:lnTo>
                    <a:pt x="2447" y="1"/>
                  </a:lnTo>
                  <a:close/>
                  <a:moveTo>
                    <a:pt x="3266" y="1"/>
                  </a:moveTo>
                  <a:lnTo>
                    <a:pt x="3266" y="206"/>
                  </a:lnTo>
                  <a:lnTo>
                    <a:pt x="3875" y="206"/>
                  </a:lnTo>
                  <a:lnTo>
                    <a:pt x="3875" y="1"/>
                  </a:lnTo>
                  <a:close/>
                  <a:moveTo>
                    <a:pt x="6322" y="1"/>
                  </a:moveTo>
                  <a:lnTo>
                    <a:pt x="6322" y="206"/>
                  </a:lnTo>
                  <a:lnTo>
                    <a:pt x="7136" y="206"/>
                  </a:lnTo>
                  <a:lnTo>
                    <a:pt x="7136" y="1"/>
                  </a:lnTo>
                  <a:close/>
                  <a:moveTo>
                    <a:pt x="7750" y="1"/>
                  </a:moveTo>
                  <a:lnTo>
                    <a:pt x="7750" y="206"/>
                  </a:lnTo>
                  <a:lnTo>
                    <a:pt x="10197" y="206"/>
                  </a:lnTo>
                  <a:lnTo>
                    <a:pt x="10202" y="1"/>
                  </a:lnTo>
                  <a:close/>
                  <a:moveTo>
                    <a:pt x="11016" y="1"/>
                  </a:moveTo>
                  <a:lnTo>
                    <a:pt x="11016" y="206"/>
                  </a:lnTo>
                  <a:lnTo>
                    <a:pt x="11625" y="206"/>
                  </a:lnTo>
                  <a:lnTo>
                    <a:pt x="116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1"/>
            <p:cNvSpPr/>
            <p:nvPr/>
          </p:nvSpPr>
          <p:spPr>
            <a:xfrm rot="860262">
              <a:off x="7486457" y="698407"/>
              <a:ext cx="391484" cy="38243"/>
            </a:xfrm>
            <a:custGeom>
              <a:rect b="b" l="l" r="r" t="t"/>
              <a:pathLst>
                <a:path extrusionOk="0" h="1220" w="12489">
                  <a:moveTo>
                    <a:pt x="6" y="1"/>
                  </a:moveTo>
                  <a:lnTo>
                    <a:pt x="1" y="205"/>
                  </a:lnTo>
                  <a:lnTo>
                    <a:pt x="12274" y="625"/>
                  </a:lnTo>
                  <a:lnTo>
                    <a:pt x="12255" y="1214"/>
                  </a:lnTo>
                  <a:lnTo>
                    <a:pt x="12459" y="1219"/>
                  </a:lnTo>
                  <a:lnTo>
                    <a:pt x="12489" y="425"/>
                  </a:lnTo>
                  <a:lnTo>
                    <a:pt x="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1"/>
            <p:cNvSpPr/>
            <p:nvPr/>
          </p:nvSpPr>
          <p:spPr>
            <a:xfrm rot="860262">
              <a:off x="6151988" y="364990"/>
              <a:ext cx="507905" cy="1954852"/>
            </a:xfrm>
            <a:custGeom>
              <a:rect b="b" l="l" r="r" t="t"/>
              <a:pathLst>
                <a:path extrusionOk="0" h="62363" w="16203">
                  <a:moveTo>
                    <a:pt x="2131" y="1"/>
                  </a:moveTo>
                  <a:lnTo>
                    <a:pt x="1" y="62163"/>
                  </a:lnTo>
                  <a:lnTo>
                    <a:pt x="1" y="62265"/>
                  </a:lnTo>
                  <a:lnTo>
                    <a:pt x="2877" y="62362"/>
                  </a:lnTo>
                  <a:lnTo>
                    <a:pt x="2882" y="62158"/>
                  </a:lnTo>
                  <a:lnTo>
                    <a:pt x="211" y="62070"/>
                  </a:lnTo>
                  <a:lnTo>
                    <a:pt x="2326" y="215"/>
                  </a:lnTo>
                  <a:lnTo>
                    <a:pt x="16174" y="688"/>
                  </a:lnTo>
                  <a:lnTo>
                    <a:pt x="16203" y="688"/>
                  </a:lnTo>
                  <a:lnTo>
                    <a:pt x="16203" y="484"/>
                  </a:lnTo>
                  <a:lnTo>
                    <a:pt x="16179" y="484"/>
                  </a:lnTo>
                  <a:lnTo>
                    <a:pt x="2233" y="6"/>
                  </a:lnTo>
                  <a:lnTo>
                    <a:pt x="2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1"/>
            <p:cNvSpPr/>
            <p:nvPr/>
          </p:nvSpPr>
          <p:spPr>
            <a:xfrm rot="860262">
              <a:off x="7542775" y="743126"/>
              <a:ext cx="342145" cy="70780"/>
            </a:xfrm>
            <a:custGeom>
              <a:rect b="b" l="l" r="r" t="t"/>
              <a:pathLst>
                <a:path extrusionOk="0" h="2258" w="10915">
                  <a:moveTo>
                    <a:pt x="1" y="1"/>
                  </a:moveTo>
                  <a:lnTo>
                    <a:pt x="1" y="206"/>
                  </a:lnTo>
                  <a:lnTo>
                    <a:pt x="10710" y="206"/>
                  </a:lnTo>
                  <a:lnTo>
                    <a:pt x="10710" y="2258"/>
                  </a:lnTo>
                  <a:lnTo>
                    <a:pt x="10914" y="2258"/>
                  </a:lnTo>
                  <a:lnTo>
                    <a:pt x="10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1"/>
            <p:cNvSpPr/>
            <p:nvPr/>
          </p:nvSpPr>
          <p:spPr>
            <a:xfrm rot="860262">
              <a:off x="6203938" y="574732"/>
              <a:ext cx="1465442" cy="1952846"/>
            </a:xfrm>
            <a:custGeom>
              <a:rect b="b" l="l" r="r" t="t"/>
              <a:pathLst>
                <a:path extrusionOk="0" h="62299" w="46750">
                  <a:moveTo>
                    <a:pt x="0" y="1"/>
                  </a:moveTo>
                  <a:lnTo>
                    <a:pt x="0" y="62299"/>
                  </a:lnTo>
                  <a:lnTo>
                    <a:pt x="46749" y="62299"/>
                  </a:lnTo>
                  <a:lnTo>
                    <a:pt x="46749" y="20400"/>
                  </a:lnTo>
                  <a:lnTo>
                    <a:pt x="46545" y="20400"/>
                  </a:lnTo>
                  <a:lnTo>
                    <a:pt x="46545" y="62094"/>
                  </a:lnTo>
                  <a:lnTo>
                    <a:pt x="205" y="62094"/>
                  </a:lnTo>
                  <a:lnTo>
                    <a:pt x="205" y="206"/>
                  </a:lnTo>
                  <a:lnTo>
                    <a:pt x="7658" y="206"/>
                  </a:lnTo>
                  <a:lnTo>
                    <a:pt x="7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1"/>
            <p:cNvSpPr/>
            <p:nvPr/>
          </p:nvSpPr>
          <p:spPr>
            <a:xfrm rot="860262">
              <a:off x="6240274" y="821159"/>
              <a:ext cx="1281783" cy="1584464"/>
            </a:xfrm>
            <a:custGeom>
              <a:rect b="b" l="l" r="r" t="t"/>
              <a:pathLst>
                <a:path extrusionOk="0" h="50547" w="40891">
                  <a:moveTo>
                    <a:pt x="40686" y="200"/>
                  </a:moveTo>
                  <a:lnTo>
                    <a:pt x="40686" y="50347"/>
                  </a:lnTo>
                  <a:lnTo>
                    <a:pt x="205" y="50347"/>
                  </a:lnTo>
                  <a:lnTo>
                    <a:pt x="205" y="200"/>
                  </a:lnTo>
                  <a:close/>
                  <a:moveTo>
                    <a:pt x="0" y="0"/>
                  </a:moveTo>
                  <a:lnTo>
                    <a:pt x="0" y="50547"/>
                  </a:lnTo>
                  <a:lnTo>
                    <a:pt x="40890" y="50547"/>
                  </a:lnTo>
                  <a:lnTo>
                    <a:pt x="408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1"/>
            <p:cNvSpPr/>
            <p:nvPr/>
          </p:nvSpPr>
          <p:spPr>
            <a:xfrm rot="860262">
              <a:off x="6403143" y="985467"/>
              <a:ext cx="1275389" cy="6457"/>
            </a:xfrm>
            <a:custGeom>
              <a:rect b="b" l="l" r="r" t="t"/>
              <a:pathLst>
                <a:path extrusionOk="0" h="206" w="40687">
                  <a:moveTo>
                    <a:pt x="1" y="1"/>
                  </a:moveTo>
                  <a:lnTo>
                    <a:pt x="1" y="205"/>
                  </a:lnTo>
                  <a:lnTo>
                    <a:pt x="40686" y="205"/>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1"/>
            <p:cNvSpPr/>
            <p:nvPr/>
          </p:nvSpPr>
          <p:spPr>
            <a:xfrm rot="860262">
              <a:off x="6418369" y="925974"/>
              <a:ext cx="1275389" cy="6301"/>
            </a:xfrm>
            <a:custGeom>
              <a:rect b="b" l="l" r="r" t="t"/>
              <a:pathLst>
                <a:path extrusionOk="0" h="201" w="40687">
                  <a:moveTo>
                    <a:pt x="1" y="0"/>
                  </a:moveTo>
                  <a:lnTo>
                    <a:pt x="1" y="200"/>
                  </a:lnTo>
                  <a:lnTo>
                    <a:pt x="40686" y="200"/>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1"/>
            <p:cNvSpPr/>
            <p:nvPr/>
          </p:nvSpPr>
          <p:spPr>
            <a:xfrm rot="860262">
              <a:off x="6755801" y="939709"/>
              <a:ext cx="6426" cy="1433813"/>
            </a:xfrm>
            <a:custGeom>
              <a:rect b="b" l="l" r="r" t="t"/>
              <a:pathLst>
                <a:path extrusionOk="0" h="45741" w="205">
                  <a:moveTo>
                    <a:pt x="0" y="0"/>
                  </a:moveTo>
                  <a:lnTo>
                    <a:pt x="0" y="45740"/>
                  </a:lnTo>
                  <a:lnTo>
                    <a:pt x="205" y="45740"/>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1"/>
            <p:cNvSpPr/>
            <p:nvPr/>
          </p:nvSpPr>
          <p:spPr>
            <a:xfrm rot="860262">
              <a:off x="6322512" y="828962"/>
              <a:ext cx="6426" cy="1433813"/>
            </a:xfrm>
            <a:custGeom>
              <a:rect b="b" l="l" r="r" t="t"/>
              <a:pathLst>
                <a:path extrusionOk="0" h="45741" w="205">
                  <a:moveTo>
                    <a:pt x="0" y="0"/>
                  </a:moveTo>
                  <a:lnTo>
                    <a:pt x="0" y="45740"/>
                  </a:lnTo>
                  <a:lnTo>
                    <a:pt x="205" y="45740"/>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1"/>
            <p:cNvSpPr/>
            <p:nvPr/>
          </p:nvSpPr>
          <p:spPr>
            <a:xfrm rot="860262">
              <a:off x="6829053" y="958436"/>
              <a:ext cx="6457" cy="1433813"/>
            </a:xfrm>
            <a:custGeom>
              <a:rect b="b" l="l" r="r" t="t"/>
              <a:pathLst>
                <a:path extrusionOk="0" h="45741" w="206">
                  <a:moveTo>
                    <a:pt x="1" y="0"/>
                  </a:moveTo>
                  <a:lnTo>
                    <a:pt x="1" y="45740"/>
                  </a:lnTo>
                  <a:lnTo>
                    <a:pt x="206" y="45740"/>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1"/>
            <p:cNvSpPr/>
            <p:nvPr/>
          </p:nvSpPr>
          <p:spPr>
            <a:xfrm rot="860262">
              <a:off x="6906193" y="978153"/>
              <a:ext cx="6457" cy="1433813"/>
            </a:xfrm>
            <a:custGeom>
              <a:rect b="b" l="l" r="r" t="t"/>
              <a:pathLst>
                <a:path extrusionOk="0" h="45741" w="206">
                  <a:moveTo>
                    <a:pt x="0" y="0"/>
                  </a:moveTo>
                  <a:lnTo>
                    <a:pt x="0" y="45740"/>
                  </a:lnTo>
                  <a:lnTo>
                    <a:pt x="205" y="45740"/>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1"/>
            <p:cNvSpPr/>
            <p:nvPr/>
          </p:nvSpPr>
          <p:spPr>
            <a:xfrm rot="860262">
              <a:off x="6983302" y="997862"/>
              <a:ext cx="6457" cy="1433813"/>
            </a:xfrm>
            <a:custGeom>
              <a:rect b="b" l="l" r="r" t="t"/>
              <a:pathLst>
                <a:path extrusionOk="0" h="45741" w="206">
                  <a:moveTo>
                    <a:pt x="1" y="0"/>
                  </a:moveTo>
                  <a:lnTo>
                    <a:pt x="1" y="45740"/>
                  </a:lnTo>
                  <a:lnTo>
                    <a:pt x="206" y="45740"/>
                  </a:lnTo>
                  <a:lnTo>
                    <a:pt x="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1"/>
            <p:cNvSpPr/>
            <p:nvPr/>
          </p:nvSpPr>
          <p:spPr>
            <a:xfrm rot="860262">
              <a:off x="7162953" y="873010"/>
              <a:ext cx="6457" cy="82848"/>
            </a:xfrm>
            <a:custGeom>
              <a:rect b="b" l="l" r="r" t="t"/>
              <a:pathLst>
                <a:path extrusionOk="0" h="2643" w="206">
                  <a:moveTo>
                    <a:pt x="1" y="1"/>
                  </a:moveTo>
                  <a:lnTo>
                    <a:pt x="1" y="2643"/>
                  </a:lnTo>
                  <a:lnTo>
                    <a:pt x="205" y="2643"/>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1"/>
            <p:cNvSpPr/>
            <p:nvPr/>
          </p:nvSpPr>
          <p:spPr>
            <a:xfrm rot="860262">
              <a:off x="7397883" y="1018355"/>
              <a:ext cx="6457" cy="61470"/>
            </a:xfrm>
            <a:custGeom>
              <a:rect b="b" l="l" r="r" t="t"/>
              <a:pathLst>
                <a:path extrusionOk="0" h="1961" w="206">
                  <a:moveTo>
                    <a:pt x="1" y="1"/>
                  </a:moveTo>
                  <a:lnTo>
                    <a:pt x="1" y="1960"/>
                  </a:lnTo>
                  <a:lnTo>
                    <a:pt x="206" y="1960"/>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1"/>
            <p:cNvSpPr/>
            <p:nvPr/>
          </p:nvSpPr>
          <p:spPr>
            <a:xfrm rot="860262">
              <a:off x="6380251" y="1075028"/>
              <a:ext cx="1275389" cy="6457"/>
            </a:xfrm>
            <a:custGeom>
              <a:rect b="b" l="l" r="r" t="t"/>
              <a:pathLst>
                <a:path extrusionOk="0" h="206" w="40687">
                  <a:moveTo>
                    <a:pt x="1" y="1"/>
                  </a:moveTo>
                  <a:lnTo>
                    <a:pt x="1" y="205"/>
                  </a:lnTo>
                  <a:lnTo>
                    <a:pt x="40686" y="205"/>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1"/>
            <p:cNvSpPr/>
            <p:nvPr/>
          </p:nvSpPr>
          <p:spPr>
            <a:xfrm rot="860262">
              <a:off x="6356148" y="1169327"/>
              <a:ext cx="1275389" cy="6457"/>
            </a:xfrm>
            <a:custGeom>
              <a:rect b="b" l="l" r="r" t="t"/>
              <a:pathLst>
                <a:path extrusionOk="0" h="206" w="40687">
                  <a:moveTo>
                    <a:pt x="1" y="1"/>
                  </a:moveTo>
                  <a:lnTo>
                    <a:pt x="1" y="205"/>
                  </a:lnTo>
                  <a:lnTo>
                    <a:pt x="40686" y="205"/>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1"/>
            <p:cNvSpPr/>
            <p:nvPr/>
          </p:nvSpPr>
          <p:spPr>
            <a:xfrm rot="860262">
              <a:off x="6332046" y="1263625"/>
              <a:ext cx="1275389" cy="6457"/>
            </a:xfrm>
            <a:custGeom>
              <a:rect b="b" l="l" r="r" t="t"/>
              <a:pathLst>
                <a:path extrusionOk="0" h="206"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1"/>
            <p:cNvSpPr/>
            <p:nvPr/>
          </p:nvSpPr>
          <p:spPr>
            <a:xfrm rot="860262">
              <a:off x="6307982" y="1357772"/>
              <a:ext cx="1275389" cy="6457"/>
            </a:xfrm>
            <a:custGeom>
              <a:rect b="b" l="l" r="r" t="t"/>
              <a:pathLst>
                <a:path extrusionOk="0" h="206" w="40687">
                  <a:moveTo>
                    <a:pt x="1" y="1"/>
                  </a:moveTo>
                  <a:lnTo>
                    <a:pt x="1" y="205"/>
                  </a:lnTo>
                  <a:lnTo>
                    <a:pt x="40686" y="205"/>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1"/>
            <p:cNvSpPr/>
            <p:nvPr/>
          </p:nvSpPr>
          <p:spPr>
            <a:xfrm rot="860262">
              <a:off x="6283879" y="1452071"/>
              <a:ext cx="1275389" cy="6457"/>
            </a:xfrm>
            <a:custGeom>
              <a:rect b="b" l="l" r="r" t="t"/>
              <a:pathLst>
                <a:path extrusionOk="0" h="206"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1"/>
            <p:cNvSpPr/>
            <p:nvPr/>
          </p:nvSpPr>
          <p:spPr>
            <a:xfrm rot="860262">
              <a:off x="6259777" y="1546370"/>
              <a:ext cx="1275389" cy="6457"/>
            </a:xfrm>
            <a:custGeom>
              <a:rect b="b" l="l" r="r" t="t"/>
              <a:pathLst>
                <a:path extrusionOk="0" h="206"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1"/>
            <p:cNvSpPr/>
            <p:nvPr/>
          </p:nvSpPr>
          <p:spPr>
            <a:xfrm rot="860262">
              <a:off x="6235678" y="1640669"/>
              <a:ext cx="1275389" cy="6426"/>
            </a:xfrm>
            <a:custGeom>
              <a:rect b="b" l="l" r="r" t="t"/>
              <a:pathLst>
                <a:path extrusionOk="0" h="205"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1"/>
            <p:cNvSpPr/>
            <p:nvPr/>
          </p:nvSpPr>
          <p:spPr>
            <a:xfrm rot="860262">
              <a:off x="6211576" y="1734968"/>
              <a:ext cx="1275389" cy="6426"/>
            </a:xfrm>
            <a:custGeom>
              <a:rect b="b" l="l" r="r" t="t"/>
              <a:pathLst>
                <a:path extrusionOk="0" h="205"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1"/>
            <p:cNvSpPr/>
            <p:nvPr/>
          </p:nvSpPr>
          <p:spPr>
            <a:xfrm rot="860262">
              <a:off x="6187473" y="1829267"/>
              <a:ext cx="1275389" cy="6426"/>
            </a:xfrm>
            <a:custGeom>
              <a:rect b="b" l="l" r="r" t="t"/>
              <a:pathLst>
                <a:path extrusionOk="0" h="205"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1"/>
            <p:cNvSpPr/>
            <p:nvPr/>
          </p:nvSpPr>
          <p:spPr>
            <a:xfrm rot="860262">
              <a:off x="6163409" y="1923414"/>
              <a:ext cx="1275389" cy="6426"/>
            </a:xfrm>
            <a:custGeom>
              <a:rect b="b" l="l" r="r" t="t"/>
              <a:pathLst>
                <a:path extrusionOk="0" h="205"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rot="860262">
              <a:off x="6139307" y="2017713"/>
              <a:ext cx="1275389" cy="6426"/>
            </a:xfrm>
            <a:custGeom>
              <a:rect b="b" l="l" r="r" t="t"/>
              <a:pathLst>
                <a:path extrusionOk="0" h="205" w="40687">
                  <a:moveTo>
                    <a:pt x="1" y="0"/>
                  </a:moveTo>
                  <a:lnTo>
                    <a:pt x="1" y="205"/>
                  </a:lnTo>
                  <a:lnTo>
                    <a:pt x="40686" y="205"/>
                  </a:lnTo>
                  <a:lnTo>
                    <a:pt x="406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rot="860262">
              <a:off x="6115208" y="2111981"/>
              <a:ext cx="1275389" cy="6457"/>
            </a:xfrm>
            <a:custGeom>
              <a:rect b="b" l="l" r="r" t="t"/>
              <a:pathLst>
                <a:path extrusionOk="0" h="206" w="40687">
                  <a:moveTo>
                    <a:pt x="1" y="1"/>
                  </a:moveTo>
                  <a:lnTo>
                    <a:pt x="1" y="206"/>
                  </a:lnTo>
                  <a:lnTo>
                    <a:pt x="40686" y="206"/>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rot="860262">
              <a:off x="6091106" y="2206280"/>
              <a:ext cx="1275389" cy="6457"/>
            </a:xfrm>
            <a:custGeom>
              <a:rect b="b" l="l" r="r" t="t"/>
              <a:pathLst>
                <a:path extrusionOk="0" h="206" w="40687">
                  <a:moveTo>
                    <a:pt x="1" y="1"/>
                  </a:moveTo>
                  <a:lnTo>
                    <a:pt x="1" y="206"/>
                  </a:lnTo>
                  <a:lnTo>
                    <a:pt x="40686" y="206"/>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rot="860262">
              <a:off x="6067003" y="2300579"/>
              <a:ext cx="1275389" cy="6457"/>
            </a:xfrm>
            <a:custGeom>
              <a:rect b="b" l="l" r="r" t="t"/>
              <a:pathLst>
                <a:path extrusionOk="0" h="206" w="40687">
                  <a:moveTo>
                    <a:pt x="1" y="1"/>
                  </a:moveTo>
                  <a:lnTo>
                    <a:pt x="1" y="206"/>
                  </a:lnTo>
                  <a:lnTo>
                    <a:pt x="40686" y="206"/>
                  </a:lnTo>
                  <a:lnTo>
                    <a:pt x="40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1"/>
            <p:cNvSpPr/>
            <p:nvPr/>
          </p:nvSpPr>
          <p:spPr>
            <a:xfrm rot="860262">
              <a:off x="7779004" y="849385"/>
              <a:ext cx="145322" cy="289107"/>
            </a:xfrm>
            <a:custGeom>
              <a:rect b="b" l="l" r="r" t="t"/>
              <a:pathLst>
                <a:path extrusionOk="0" h="9223" w="4636">
                  <a:moveTo>
                    <a:pt x="1370" y="0"/>
                  </a:moveTo>
                  <a:cubicBezTo>
                    <a:pt x="634" y="0"/>
                    <a:pt x="0" y="0"/>
                    <a:pt x="0" y="843"/>
                  </a:cubicBezTo>
                  <a:lnTo>
                    <a:pt x="0" y="9222"/>
                  </a:lnTo>
                  <a:lnTo>
                    <a:pt x="205" y="9222"/>
                  </a:lnTo>
                  <a:lnTo>
                    <a:pt x="205" y="843"/>
                  </a:lnTo>
                  <a:cubicBezTo>
                    <a:pt x="205" y="288"/>
                    <a:pt x="453" y="205"/>
                    <a:pt x="1370" y="205"/>
                  </a:cubicBezTo>
                  <a:cubicBezTo>
                    <a:pt x="1472" y="205"/>
                    <a:pt x="1579" y="229"/>
                    <a:pt x="1672" y="268"/>
                  </a:cubicBezTo>
                  <a:cubicBezTo>
                    <a:pt x="1935" y="375"/>
                    <a:pt x="2159" y="600"/>
                    <a:pt x="2379" y="814"/>
                  </a:cubicBezTo>
                  <a:cubicBezTo>
                    <a:pt x="2681" y="1111"/>
                    <a:pt x="2993" y="1423"/>
                    <a:pt x="3407" y="1423"/>
                  </a:cubicBezTo>
                  <a:cubicBezTo>
                    <a:pt x="4294" y="1423"/>
                    <a:pt x="4426" y="2145"/>
                    <a:pt x="4426" y="2569"/>
                  </a:cubicBezTo>
                  <a:lnTo>
                    <a:pt x="4426" y="9222"/>
                  </a:lnTo>
                  <a:lnTo>
                    <a:pt x="4631" y="9222"/>
                  </a:lnTo>
                  <a:lnTo>
                    <a:pt x="4636" y="2569"/>
                  </a:lnTo>
                  <a:cubicBezTo>
                    <a:pt x="4636" y="1726"/>
                    <a:pt x="4177" y="1224"/>
                    <a:pt x="3402" y="1224"/>
                  </a:cubicBezTo>
                  <a:cubicBezTo>
                    <a:pt x="3081" y="1219"/>
                    <a:pt x="2808" y="951"/>
                    <a:pt x="2525" y="668"/>
                  </a:cubicBezTo>
                  <a:cubicBezTo>
                    <a:pt x="2291" y="439"/>
                    <a:pt x="2047" y="195"/>
                    <a:pt x="1755" y="78"/>
                  </a:cubicBezTo>
                  <a:cubicBezTo>
                    <a:pt x="1633" y="29"/>
                    <a:pt x="1501" y="0"/>
                    <a:pt x="1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1"/>
            <p:cNvSpPr/>
            <p:nvPr/>
          </p:nvSpPr>
          <p:spPr>
            <a:xfrm rot="860262">
              <a:off x="7707269" y="1129418"/>
              <a:ext cx="145165" cy="290330"/>
            </a:xfrm>
            <a:custGeom>
              <a:rect b="b" l="l" r="r" t="t"/>
              <a:pathLst>
                <a:path extrusionOk="0" h="9262" w="4631">
                  <a:moveTo>
                    <a:pt x="0" y="0"/>
                  </a:moveTo>
                  <a:lnTo>
                    <a:pt x="0" y="8423"/>
                  </a:lnTo>
                  <a:cubicBezTo>
                    <a:pt x="0" y="9261"/>
                    <a:pt x="639" y="9261"/>
                    <a:pt x="1370" y="9261"/>
                  </a:cubicBezTo>
                  <a:cubicBezTo>
                    <a:pt x="1497" y="9261"/>
                    <a:pt x="1628" y="9237"/>
                    <a:pt x="1745" y="9188"/>
                  </a:cubicBezTo>
                  <a:cubicBezTo>
                    <a:pt x="2042" y="9066"/>
                    <a:pt x="2286" y="8828"/>
                    <a:pt x="2520" y="8594"/>
                  </a:cubicBezTo>
                  <a:cubicBezTo>
                    <a:pt x="2808" y="8311"/>
                    <a:pt x="3076" y="8043"/>
                    <a:pt x="3402" y="8043"/>
                  </a:cubicBezTo>
                  <a:cubicBezTo>
                    <a:pt x="3734" y="8043"/>
                    <a:pt x="4007" y="7955"/>
                    <a:pt x="4207" y="7780"/>
                  </a:cubicBezTo>
                  <a:cubicBezTo>
                    <a:pt x="4484" y="7546"/>
                    <a:pt x="4631" y="7175"/>
                    <a:pt x="4631" y="6693"/>
                  </a:cubicBezTo>
                  <a:lnTo>
                    <a:pt x="4631" y="0"/>
                  </a:lnTo>
                  <a:lnTo>
                    <a:pt x="4426" y="0"/>
                  </a:lnTo>
                  <a:lnTo>
                    <a:pt x="4426" y="6697"/>
                  </a:lnTo>
                  <a:cubicBezTo>
                    <a:pt x="4426" y="7112"/>
                    <a:pt x="4304" y="7433"/>
                    <a:pt x="4075" y="7624"/>
                  </a:cubicBezTo>
                  <a:cubicBezTo>
                    <a:pt x="3914" y="7765"/>
                    <a:pt x="3685" y="7838"/>
                    <a:pt x="3407" y="7838"/>
                  </a:cubicBezTo>
                  <a:cubicBezTo>
                    <a:pt x="2993" y="7838"/>
                    <a:pt x="2681" y="8150"/>
                    <a:pt x="2379" y="8447"/>
                  </a:cubicBezTo>
                  <a:cubicBezTo>
                    <a:pt x="2159" y="8672"/>
                    <a:pt x="1930" y="8891"/>
                    <a:pt x="1672" y="8998"/>
                  </a:cubicBezTo>
                  <a:cubicBezTo>
                    <a:pt x="1575" y="9037"/>
                    <a:pt x="1472" y="9057"/>
                    <a:pt x="1370" y="9057"/>
                  </a:cubicBezTo>
                  <a:cubicBezTo>
                    <a:pt x="453" y="9057"/>
                    <a:pt x="205" y="8979"/>
                    <a:pt x="205" y="8423"/>
                  </a:cubicBez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1"/>
            <p:cNvSpPr/>
            <p:nvPr/>
          </p:nvSpPr>
          <p:spPr>
            <a:xfrm rot="860262">
              <a:off x="7671003" y="1362728"/>
              <a:ext cx="88647" cy="507466"/>
            </a:xfrm>
            <a:custGeom>
              <a:rect b="b" l="l" r="r" t="t"/>
              <a:pathLst>
                <a:path extrusionOk="0" h="16189" w="2828">
                  <a:moveTo>
                    <a:pt x="2599" y="1"/>
                  </a:moveTo>
                  <a:lnTo>
                    <a:pt x="2457" y="152"/>
                  </a:lnTo>
                  <a:cubicBezTo>
                    <a:pt x="2477" y="171"/>
                    <a:pt x="2623" y="381"/>
                    <a:pt x="2623" y="1351"/>
                  </a:cubicBezTo>
                  <a:cubicBezTo>
                    <a:pt x="2623" y="2033"/>
                    <a:pt x="2589" y="6406"/>
                    <a:pt x="2560" y="9925"/>
                  </a:cubicBezTo>
                  <a:cubicBezTo>
                    <a:pt x="2540" y="12240"/>
                    <a:pt x="2526" y="14073"/>
                    <a:pt x="2526" y="14263"/>
                  </a:cubicBezTo>
                  <a:cubicBezTo>
                    <a:pt x="2526" y="14477"/>
                    <a:pt x="2496" y="14629"/>
                    <a:pt x="2438" y="14746"/>
                  </a:cubicBezTo>
                  <a:cubicBezTo>
                    <a:pt x="2379" y="14867"/>
                    <a:pt x="2253" y="15028"/>
                    <a:pt x="1853" y="15028"/>
                  </a:cubicBezTo>
                  <a:cubicBezTo>
                    <a:pt x="1166" y="15028"/>
                    <a:pt x="1" y="15272"/>
                    <a:pt x="1" y="16188"/>
                  </a:cubicBezTo>
                  <a:lnTo>
                    <a:pt x="205" y="16188"/>
                  </a:lnTo>
                  <a:cubicBezTo>
                    <a:pt x="205" y="15433"/>
                    <a:pt x="1239" y="15233"/>
                    <a:pt x="1853" y="15233"/>
                  </a:cubicBezTo>
                  <a:cubicBezTo>
                    <a:pt x="2233" y="15233"/>
                    <a:pt x="2496" y="15096"/>
                    <a:pt x="2623" y="14838"/>
                  </a:cubicBezTo>
                  <a:cubicBezTo>
                    <a:pt x="2696" y="14692"/>
                    <a:pt x="2725" y="14512"/>
                    <a:pt x="2725" y="14263"/>
                  </a:cubicBezTo>
                  <a:cubicBezTo>
                    <a:pt x="2725" y="14073"/>
                    <a:pt x="2745" y="12152"/>
                    <a:pt x="2764" y="9925"/>
                  </a:cubicBezTo>
                  <a:cubicBezTo>
                    <a:pt x="2794" y="6406"/>
                    <a:pt x="2828" y="2033"/>
                    <a:pt x="2828" y="1351"/>
                  </a:cubicBezTo>
                  <a:cubicBezTo>
                    <a:pt x="2828" y="420"/>
                    <a:pt x="2696" y="123"/>
                    <a:pt x="2618" y="25"/>
                  </a:cubicBezTo>
                  <a:lnTo>
                    <a:pt x="25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1"/>
            <p:cNvSpPr/>
            <p:nvPr/>
          </p:nvSpPr>
          <p:spPr>
            <a:xfrm rot="860262">
              <a:off x="7556906" y="1808761"/>
              <a:ext cx="88647" cy="508187"/>
            </a:xfrm>
            <a:custGeom>
              <a:rect b="b" l="l" r="r" t="t"/>
              <a:pathLst>
                <a:path extrusionOk="0" h="16212" w="2828">
                  <a:moveTo>
                    <a:pt x="2526" y="0"/>
                  </a:moveTo>
                  <a:lnTo>
                    <a:pt x="2526" y="107"/>
                  </a:lnTo>
                  <a:lnTo>
                    <a:pt x="2438" y="151"/>
                  </a:lnTo>
                  <a:lnTo>
                    <a:pt x="2457" y="180"/>
                  </a:lnTo>
                  <a:cubicBezTo>
                    <a:pt x="2462" y="180"/>
                    <a:pt x="2623" y="366"/>
                    <a:pt x="2623" y="1375"/>
                  </a:cubicBezTo>
                  <a:cubicBezTo>
                    <a:pt x="2623" y="2057"/>
                    <a:pt x="2589" y="6434"/>
                    <a:pt x="2560" y="9948"/>
                  </a:cubicBezTo>
                  <a:cubicBezTo>
                    <a:pt x="2540" y="12269"/>
                    <a:pt x="2521" y="14101"/>
                    <a:pt x="2521" y="14291"/>
                  </a:cubicBezTo>
                  <a:cubicBezTo>
                    <a:pt x="2521" y="14750"/>
                    <a:pt x="2409" y="15057"/>
                    <a:pt x="1853" y="15057"/>
                  </a:cubicBezTo>
                  <a:lnTo>
                    <a:pt x="1789" y="15057"/>
                  </a:lnTo>
                  <a:cubicBezTo>
                    <a:pt x="966" y="15071"/>
                    <a:pt x="1" y="15383"/>
                    <a:pt x="1" y="16212"/>
                  </a:cubicBezTo>
                  <a:lnTo>
                    <a:pt x="205" y="16212"/>
                  </a:lnTo>
                  <a:cubicBezTo>
                    <a:pt x="205" y="15315"/>
                    <a:pt x="1634" y="15261"/>
                    <a:pt x="1794" y="15256"/>
                  </a:cubicBezTo>
                  <a:lnTo>
                    <a:pt x="1848" y="15256"/>
                  </a:lnTo>
                  <a:cubicBezTo>
                    <a:pt x="2638" y="15256"/>
                    <a:pt x="2725" y="14706"/>
                    <a:pt x="2725" y="14287"/>
                  </a:cubicBezTo>
                  <a:cubicBezTo>
                    <a:pt x="2725" y="14101"/>
                    <a:pt x="2740" y="12176"/>
                    <a:pt x="2759" y="9948"/>
                  </a:cubicBezTo>
                  <a:cubicBezTo>
                    <a:pt x="2789" y="6434"/>
                    <a:pt x="2828" y="2057"/>
                    <a:pt x="2828" y="1375"/>
                  </a:cubicBezTo>
                  <a:cubicBezTo>
                    <a:pt x="2828" y="351"/>
                    <a:pt x="2667" y="93"/>
                    <a:pt x="2599" y="29"/>
                  </a:cubicBezTo>
                  <a:lnTo>
                    <a:pt x="2589" y="39"/>
                  </a:lnTo>
                  <a:lnTo>
                    <a:pt x="25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rot="860262">
              <a:off x="7014784" y="439523"/>
              <a:ext cx="275973" cy="120589"/>
            </a:xfrm>
            <a:custGeom>
              <a:rect b="b" l="l" r="r" t="t"/>
              <a:pathLst>
                <a:path extrusionOk="0" h="3847" w="8804">
                  <a:moveTo>
                    <a:pt x="8599" y="205"/>
                  </a:moveTo>
                  <a:lnTo>
                    <a:pt x="8599" y="3646"/>
                  </a:lnTo>
                  <a:lnTo>
                    <a:pt x="201" y="3646"/>
                  </a:lnTo>
                  <a:lnTo>
                    <a:pt x="201" y="205"/>
                  </a:lnTo>
                  <a:close/>
                  <a:moveTo>
                    <a:pt x="1" y="0"/>
                  </a:moveTo>
                  <a:lnTo>
                    <a:pt x="1" y="3846"/>
                  </a:lnTo>
                  <a:lnTo>
                    <a:pt x="8804" y="3846"/>
                  </a:lnTo>
                  <a:lnTo>
                    <a:pt x="8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rot="860262">
              <a:off x="7025336" y="467939"/>
              <a:ext cx="269547" cy="6457"/>
            </a:xfrm>
            <a:custGeom>
              <a:rect b="b" l="l" r="r" t="t"/>
              <a:pathLst>
                <a:path extrusionOk="0" h="206" w="8599">
                  <a:moveTo>
                    <a:pt x="0" y="1"/>
                  </a:moveTo>
                  <a:lnTo>
                    <a:pt x="0" y="205"/>
                  </a:lnTo>
                  <a:lnTo>
                    <a:pt x="8598" y="205"/>
                  </a:lnTo>
                  <a:lnTo>
                    <a:pt x="8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rot="860262">
              <a:off x="7017162" y="499919"/>
              <a:ext cx="269547" cy="6457"/>
            </a:xfrm>
            <a:custGeom>
              <a:rect b="b" l="l" r="r" t="t"/>
              <a:pathLst>
                <a:path extrusionOk="0" h="206" w="8599">
                  <a:moveTo>
                    <a:pt x="0" y="0"/>
                  </a:moveTo>
                  <a:lnTo>
                    <a:pt x="0" y="205"/>
                  </a:lnTo>
                  <a:lnTo>
                    <a:pt x="8598" y="205"/>
                  </a:lnTo>
                  <a:lnTo>
                    <a:pt x="85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rot="860262">
              <a:off x="7008988" y="531898"/>
              <a:ext cx="269547" cy="6457"/>
            </a:xfrm>
            <a:custGeom>
              <a:rect b="b" l="l" r="r" t="t"/>
              <a:pathLst>
                <a:path extrusionOk="0" h="206" w="8599">
                  <a:moveTo>
                    <a:pt x="0" y="0"/>
                  </a:moveTo>
                  <a:lnTo>
                    <a:pt x="0" y="205"/>
                  </a:lnTo>
                  <a:lnTo>
                    <a:pt x="8598" y="205"/>
                  </a:lnTo>
                  <a:lnTo>
                    <a:pt x="85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rot="860262">
              <a:off x="7672788" y="844254"/>
              <a:ext cx="257040" cy="247323"/>
            </a:xfrm>
            <a:custGeom>
              <a:rect b="b" l="l" r="r" t="t"/>
              <a:pathLst>
                <a:path extrusionOk="0" h="7890" w="8200">
                  <a:moveTo>
                    <a:pt x="3956" y="505"/>
                  </a:moveTo>
                  <a:cubicBezTo>
                    <a:pt x="5345" y="505"/>
                    <a:pt x="6597" y="1347"/>
                    <a:pt x="7127" y="2631"/>
                  </a:cubicBezTo>
                  <a:cubicBezTo>
                    <a:pt x="7658" y="3917"/>
                    <a:pt x="7366" y="5399"/>
                    <a:pt x="6381" y="6384"/>
                  </a:cubicBezTo>
                  <a:cubicBezTo>
                    <a:pt x="5723" y="7042"/>
                    <a:pt x="4842" y="7391"/>
                    <a:pt x="3946" y="7391"/>
                  </a:cubicBezTo>
                  <a:cubicBezTo>
                    <a:pt x="3502" y="7391"/>
                    <a:pt x="3054" y="7305"/>
                    <a:pt x="2628" y="7129"/>
                  </a:cubicBezTo>
                  <a:cubicBezTo>
                    <a:pt x="1341" y="6593"/>
                    <a:pt x="498" y="5341"/>
                    <a:pt x="503" y="3947"/>
                  </a:cubicBezTo>
                  <a:cubicBezTo>
                    <a:pt x="503" y="2046"/>
                    <a:pt x="2043" y="505"/>
                    <a:pt x="3944" y="505"/>
                  </a:cubicBezTo>
                  <a:cubicBezTo>
                    <a:pt x="3948" y="505"/>
                    <a:pt x="3952" y="505"/>
                    <a:pt x="3956" y="505"/>
                  </a:cubicBezTo>
                  <a:close/>
                  <a:moveTo>
                    <a:pt x="3944" y="1"/>
                  </a:moveTo>
                  <a:cubicBezTo>
                    <a:pt x="3436" y="1"/>
                    <a:pt x="2925" y="99"/>
                    <a:pt x="2438" y="301"/>
                  </a:cubicBezTo>
                  <a:cubicBezTo>
                    <a:pt x="961" y="910"/>
                    <a:pt x="1" y="2348"/>
                    <a:pt x="1" y="3947"/>
                  </a:cubicBezTo>
                  <a:cubicBezTo>
                    <a:pt x="1" y="6125"/>
                    <a:pt x="1765" y="7890"/>
                    <a:pt x="3944" y="7890"/>
                  </a:cubicBezTo>
                  <a:cubicBezTo>
                    <a:pt x="5538" y="7890"/>
                    <a:pt x="6976" y="6930"/>
                    <a:pt x="7590" y="5458"/>
                  </a:cubicBezTo>
                  <a:cubicBezTo>
                    <a:pt x="8199" y="3981"/>
                    <a:pt x="7863" y="2284"/>
                    <a:pt x="6737" y="1158"/>
                  </a:cubicBezTo>
                  <a:cubicBezTo>
                    <a:pt x="5980" y="402"/>
                    <a:pt x="4970" y="1"/>
                    <a:pt x="39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rot="860262">
              <a:off x="6518389" y="2444513"/>
              <a:ext cx="15172" cy="29842"/>
            </a:xfrm>
            <a:custGeom>
              <a:rect b="b" l="l" r="r" t="t"/>
              <a:pathLst>
                <a:path extrusionOk="0" h="952" w="484">
                  <a:moveTo>
                    <a:pt x="108" y="1"/>
                  </a:moveTo>
                  <a:lnTo>
                    <a:pt x="1" y="45"/>
                  </a:lnTo>
                  <a:lnTo>
                    <a:pt x="376" y="951"/>
                  </a:lnTo>
                  <a:cubicBezTo>
                    <a:pt x="410" y="937"/>
                    <a:pt x="444" y="922"/>
                    <a:pt x="483" y="908"/>
                  </a:cubicBez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rot="860262">
              <a:off x="7562859" y="755342"/>
              <a:ext cx="469380" cy="423677"/>
            </a:xfrm>
            <a:custGeom>
              <a:rect b="b" l="l" r="r" t="t"/>
              <a:pathLst>
                <a:path extrusionOk="0" h="13516" w="14974">
                  <a:moveTo>
                    <a:pt x="7450" y="590"/>
                  </a:moveTo>
                  <a:cubicBezTo>
                    <a:pt x="9054" y="590"/>
                    <a:pt x="10630" y="1217"/>
                    <a:pt x="11810" y="2395"/>
                  </a:cubicBezTo>
                  <a:cubicBezTo>
                    <a:pt x="13570" y="4159"/>
                    <a:pt x="14096" y="6806"/>
                    <a:pt x="13146" y="9107"/>
                  </a:cubicBezTo>
                  <a:cubicBezTo>
                    <a:pt x="12191" y="11412"/>
                    <a:pt x="9944" y="12914"/>
                    <a:pt x="7453" y="12914"/>
                  </a:cubicBezTo>
                  <a:cubicBezTo>
                    <a:pt x="4051" y="12914"/>
                    <a:pt x="1292" y="10155"/>
                    <a:pt x="1292" y="6753"/>
                  </a:cubicBezTo>
                  <a:cubicBezTo>
                    <a:pt x="1292" y="4262"/>
                    <a:pt x="2793" y="2015"/>
                    <a:pt x="5094" y="1059"/>
                  </a:cubicBezTo>
                  <a:cubicBezTo>
                    <a:pt x="5856" y="743"/>
                    <a:pt x="6656" y="590"/>
                    <a:pt x="7450" y="590"/>
                  </a:cubicBezTo>
                  <a:close/>
                  <a:moveTo>
                    <a:pt x="7459" y="1"/>
                  </a:moveTo>
                  <a:cubicBezTo>
                    <a:pt x="6161" y="1"/>
                    <a:pt x="4851" y="374"/>
                    <a:pt x="3700" y="1147"/>
                  </a:cubicBezTo>
                  <a:cubicBezTo>
                    <a:pt x="3159" y="1508"/>
                    <a:pt x="2676" y="1947"/>
                    <a:pt x="2267" y="2444"/>
                  </a:cubicBezTo>
                  <a:cubicBezTo>
                    <a:pt x="0" y="5168"/>
                    <a:pt x="229" y="9185"/>
                    <a:pt x="2783" y="11637"/>
                  </a:cubicBezTo>
                  <a:cubicBezTo>
                    <a:pt x="4089" y="12887"/>
                    <a:pt x="5773" y="13515"/>
                    <a:pt x="7460" y="13515"/>
                  </a:cubicBezTo>
                  <a:cubicBezTo>
                    <a:pt x="9080" y="13515"/>
                    <a:pt x="10701" y="12936"/>
                    <a:pt x="11991" y="11773"/>
                  </a:cubicBezTo>
                  <a:cubicBezTo>
                    <a:pt x="14623" y="9394"/>
                    <a:pt x="14974" y="5393"/>
                    <a:pt x="12790" y="2600"/>
                  </a:cubicBezTo>
                  <a:cubicBezTo>
                    <a:pt x="11465" y="901"/>
                    <a:pt x="9476" y="1"/>
                    <a:pt x="7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rot="860262">
              <a:off x="7588538" y="771736"/>
              <a:ext cx="401390" cy="386218"/>
            </a:xfrm>
            <a:custGeom>
              <a:rect b="b" l="l" r="r" t="t"/>
              <a:pathLst>
                <a:path extrusionOk="0" h="12321" w="12805">
                  <a:moveTo>
                    <a:pt x="6647" y="2216"/>
                  </a:moveTo>
                  <a:cubicBezTo>
                    <a:pt x="7156" y="2216"/>
                    <a:pt x="7668" y="2314"/>
                    <a:pt x="8155" y="2516"/>
                  </a:cubicBezTo>
                  <a:cubicBezTo>
                    <a:pt x="9627" y="3125"/>
                    <a:pt x="10587" y="4563"/>
                    <a:pt x="10592" y="6162"/>
                  </a:cubicBezTo>
                  <a:cubicBezTo>
                    <a:pt x="10592" y="8340"/>
                    <a:pt x="8823" y="10105"/>
                    <a:pt x="6644" y="10105"/>
                  </a:cubicBezTo>
                  <a:cubicBezTo>
                    <a:pt x="5050" y="10105"/>
                    <a:pt x="3612" y="9145"/>
                    <a:pt x="3003" y="7673"/>
                  </a:cubicBezTo>
                  <a:cubicBezTo>
                    <a:pt x="2389" y="6196"/>
                    <a:pt x="2730" y="4499"/>
                    <a:pt x="3856" y="3373"/>
                  </a:cubicBezTo>
                  <a:cubicBezTo>
                    <a:pt x="4609" y="2617"/>
                    <a:pt x="5620" y="2216"/>
                    <a:pt x="6647" y="2216"/>
                  </a:cubicBezTo>
                  <a:close/>
                  <a:moveTo>
                    <a:pt x="6644" y="0"/>
                  </a:moveTo>
                  <a:cubicBezTo>
                    <a:pt x="4153" y="0"/>
                    <a:pt x="1906" y="1502"/>
                    <a:pt x="951" y="3802"/>
                  </a:cubicBezTo>
                  <a:cubicBezTo>
                    <a:pt x="0" y="6108"/>
                    <a:pt x="527" y="8755"/>
                    <a:pt x="2291" y="10519"/>
                  </a:cubicBezTo>
                  <a:cubicBezTo>
                    <a:pt x="3467" y="11695"/>
                    <a:pt x="5042" y="12321"/>
                    <a:pt x="6644" y="12321"/>
                  </a:cubicBezTo>
                  <a:cubicBezTo>
                    <a:pt x="7439" y="12321"/>
                    <a:pt x="8240" y="12167"/>
                    <a:pt x="9003" y="11850"/>
                  </a:cubicBezTo>
                  <a:cubicBezTo>
                    <a:pt x="11304" y="10899"/>
                    <a:pt x="12805" y="8652"/>
                    <a:pt x="12805" y="6162"/>
                  </a:cubicBezTo>
                  <a:cubicBezTo>
                    <a:pt x="12805" y="2759"/>
                    <a:pt x="10046" y="0"/>
                    <a:pt x="6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rot="860262">
              <a:off x="7688506" y="859944"/>
              <a:ext cx="224471" cy="215945"/>
            </a:xfrm>
            <a:custGeom>
              <a:rect b="b" l="l" r="r" t="t"/>
              <a:pathLst>
                <a:path extrusionOk="0" h="6889" w="7161">
                  <a:moveTo>
                    <a:pt x="3454" y="0"/>
                  </a:moveTo>
                  <a:cubicBezTo>
                    <a:pt x="3450" y="0"/>
                    <a:pt x="3446" y="0"/>
                    <a:pt x="3442" y="0"/>
                  </a:cubicBezTo>
                  <a:cubicBezTo>
                    <a:pt x="1541" y="0"/>
                    <a:pt x="1" y="1541"/>
                    <a:pt x="1" y="3442"/>
                  </a:cubicBezTo>
                  <a:cubicBezTo>
                    <a:pt x="1" y="4836"/>
                    <a:pt x="839" y="6093"/>
                    <a:pt x="2126" y="6624"/>
                  </a:cubicBezTo>
                  <a:cubicBezTo>
                    <a:pt x="2552" y="6802"/>
                    <a:pt x="3000" y="6888"/>
                    <a:pt x="3444" y="6888"/>
                  </a:cubicBezTo>
                  <a:cubicBezTo>
                    <a:pt x="4340" y="6888"/>
                    <a:pt x="5222" y="6537"/>
                    <a:pt x="5884" y="5879"/>
                  </a:cubicBezTo>
                  <a:cubicBezTo>
                    <a:pt x="6868" y="4894"/>
                    <a:pt x="7161" y="3412"/>
                    <a:pt x="6630" y="2126"/>
                  </a:cubicBezTo>
                  <a:cubicBezTo>
                    <a:pt x="6095" y="838"/>
                    <a:pt x="4843" y="0"/>
                    <a:pt x="3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rot="860262">
              <a:off x="6515310" y="2406493"/>
              <a:ext cx="51063" cy="91155"/>
            </a:xfrm>
            <a:custGeom>
              <a:rect b="b" l="l" r="r" t="t"/>
              <a:pathLst>
                <a:path extrusionOk="0" h="2908" w="1629">
                  <a:moveTo>
                    <a:pt x="430" y="1"/>
                  </a:moveTo>
                  <a:cubicBezTo>
                    <a:pt x="118" y="235"/>
                    <a:pt x="1" y="659"/>
                    <a:pt x="152" y="1024"/>
                  </a:cubicBezTo>
                  <a:lnTo>
                    <a:pt x="274" y="1317"/>
                  </a:lnTo>
                  <a:lnTo>
                    <a:pt x="381" y="1273"/>
                  </a:lnTo>
                  <a:lnTo>
                    <a:pt x="756" y="2185"/>
                  </a:lnTo>
                  <a:cubicBezTo>
                    <a:pt x="717" y="2199"/>
                    <a:pt x="683" y="2214"/>
                    <a:pt x="649" y="2224"/>
                  </a:cubicBezTo>
                  <a:lnTo>
                    <a:pt x="708" y="2370"/>
                  </a:lnTo>
                  <a:cubicBezTo>
                    <a:pt x="845" y="2697"/>
                    <a:pt x="1170" y="2908"/>
                    <a:pt x="1521" y="2908"/>
                  </a:cubicBezTo>
                  <a:cubicBezTo>
                    <a:pt x="1557" y="2908"/>
                    <a:pt x="1593" y="2906"/>
                    <a:pt x="1629" y="2901"/>
                  </a:cubicBezTo>
                  <a:lnTo>
                    <a:pt x="4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1"/>
            <p:cNvSpPr/>
            <p:nvPr/>
          </p:nvSpPr>
          <p:spPr>
            <a:xfrm rot="860262">
              <a:off x="6526360" y="2406583"/>
              <a:ext cx="64981" cy="96453"/>
            </a:xfrm>
            <a:custGeom>
              <a:rect b="b" l="l" r="r" t="t"/>
              <a:pathLst>
                <a:path extrusionOk="0" h="3077" w="2073">
                  <a:moveTo>
                    <a:pt x="527" y="0"/>
                  </a:moveTo>
                  <a:cubicBezTo>
                    <a:pt x="415" y="0"/>
                    <a:pt x="303" y="20"/>
                    <a:pt x="196" y="64"/>
                  </a:cubicBezTo>
                  <a:cubicBezTo>
                    <a:pt x="128" y="93"/>
                    <a:pt x="59" y="132"/>
                    <a:pt x="1" y="176"/>
                  </a:cubicBezTo>
                  <a:lnTo>
                    <a:pt x="1200" y="3076"/>
                  </a:lnTo>
                  <a:cubicBezTo>
                    <a:pt x="1273" y="3066"/>
                    <a:pt x="1346" y="3047"/>
                    <a:pt x="1414" y="3018"/>
                  </a:cubicBezTo>
                  <a:cubicBezTo>
                    <a:pt x="1863" y="2832"/>
                    <a:pt x="2072" y="2325"/>
                    <a:pt x="1892" y="1882"/>
                  </a:cubicBezTo>
                  <a:lnTo>
                    <a:pt x="1332" y="537"/>
                  </a:lnTo>
                  <a:cubicBezTo>
                    <a:pt x="1200" y="210"/>
                    <a:pt x="878" y="0"/>
                    <a:pt x="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rot="860262">
              <a:off x="6894703" y="2374130"/>
              <a:ext cx="42380" cy="94760"/>
            </a:xfrm>
            <a:custGeom>
              <a:rect b="b" l="l" r="r" t="t"/>
              <a:pathLst>
                <a:path extrusionOk="0" h="3023" w="1352">
                  <a:moveTo>
                    <a:pt x="12" y="0"/>
                  </a:moveTo>
                  <a:cubicBezTo>
                    <a:pt x="8" y="0"/>
                    <a:pt x="5" y="0"/>
                    <a:pt x="1" y="0"/>
                  </a:cubicBezTo>
                  <a:lnTo>
                    <a:pt x="6" y="0"/>
                  </a:lnTo>
                  <a:lnTo>
                    <a:pt x="844" y="3022"/>
                  </a:lnTo>
                  <a:cubicBezTo>
                    <a:pt x="1185" y="2823"/>
                    <a:pt x="1351" y="2423"/>
                    <a:pt x="1244" y="2043"/>
                  </a:cubicBezTo>
                  <a:lnTo>
                    <a:pt x="854" y="639"/>
                  </a:lnTo>
                  <a:cubicBezTo>
                    <a:pt x="748" y="262"/>
                    <a:pt x="402" y="0"/>
                    <a:pt x="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rot="860262">
              <a:off x="6865143" y="2368413"/>
              <a:ext cx="56267" cy="98741"/>
            </a:xfrm>
            <a:custGeom>
              <a:rect b="b" l="l" r="r" t="t"/>
              <a:pathLst>
                <a:path extrusionOk="0" h="3150" w="1795">
                  <a:moveTo>
                    <a:pt x="956" y="0"/>
                  </a:moveTo>
                  <a:cubicBezTo>
                    <a:pt x="878" y="0"/>
                    <a:pt x="805" y="15"/>
                    <a:pt x="732" y="34"/>
                  </a:cubicBezTo>
                  <a:cubicBezTo>
                    <a:pt x="269" y="161"/>
                    <a:pt x="0" y="644"/>
                    <a:pt x="127" y="1107"/>
                  </a:cubicBezTo>
                  <a:lnTo>
                    <a:pt x="517" y="2511"/>
                  </a:lnTo>
                  <a:cubicBezTo>
                    <a:pt x="624" y="2886"/>
                    <a:pt x="966" y="3149"/>
                    <a:pt x="1355" y="3149"/>
                  </a:cubicBezTo>
                  <a:cubicBezTo>
                    <a:pt x="1433" y="3149"/>
                    <a:pt x="1516" y="3134"/>
                    <a:pt x="1589" y="3115"/>
                  </a:cubicBezTo>
                  <a:cubicBezTo>
                    <a:pt x="1663" y="3096"/>
                    <a:pt x="1731" y="3066"/>
                    <a:pt x="1794" y="3022"/>
                  </a:cubicBezTo>
                  <a:lnTo>
                    <a:pt x="9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rot="860262">
              <a:off x="6189620" y="1549429"/>
              <a:ext cx="450322" cy="905784"/>
            </a:xfrm>
            <a:custGeom>
              <a:rect b="b" l="l" r="r" t="t"/>
              <a:pathLst>
                <a:path extrusionOk="0" h="28896" w="14366">
                  <a:moveTo>
                    <a:pt x="927" y="0"/>
                  </a:moveTo>
                  <a:lnTo>
                    <a:pt x="1" y="336"/>
                  </a:lnTo>
                  <a:cubicBezTo>
                    <a:pt x="357" y="1531"/>
                    <a:pt x="6147" y="21203"/>
                    <a:pt x="7200" y="24328"/>
                  </a:cubicBezTo>
                  <a:cubicBezTo>
                    <a:pt x="7858" y="26268"/>
                    <a:pt x="8423" y="27935"/>
                    <a:pt x="9895" y="28607"/>
                  </a:cubicBezTo>
                  <a:cubicBezTo>
                    <a:pt x="10329" y="28794"/>
                    <a:pt x="10794" y="28895"/>
                    <a:pt x="11264" y="28895"/>
                  </a:cubicBezTo>
                  <a:cubicBezTo>
                    <a:pt x="11286" y="28895"/>
                    <a:pt x="11307" y="28895"/>
                    <a:pt x="11329" y="28895"/>
                  </a:cubicBezTo>
                  <a:cubicBezTo>
                    <a:pt x="12172" y="28895"/>
                    <a:pt x="13166" y="28656"/>
                    <a:pt x="14365" y="28173"/>
                  </a:cubicBezTo>
                  <a:lnTo>
                    <a:pt x="13990" y="27267"/>
                  </a:lnTo>
                  <a:cubicBezTo>
                    <a:pt x="12919" y="27696"/>
                    <a:pt x="12037" y="27911"/>
                    <a:pt x="11328" y="27911"/>
                  </a:cubicBezTo>
                  <a:cubicBezTo>
                    <a:pt x="10933" y="27911"/>
                    <a:pt x="10591" y="27845"/>
                    <a:pt x="10300" y="27710"/>
                  </a:cubicBezTo>
                  <a:cubicBezTo>
                    <a:pt x="9213" y="27218"/>
                    <a:pt x="8711" y="25736"/>
                    <a:pt x="8131" y="24016"/>
                  </a:cubicBezTo>
                  <a:cubicBezTo>
                    <a:pt x="7049" y="20828"/>
                    <a:pt x="985" y="215"/>
                    <a:pt x="927" y="5"/>
                  </a:cubicBezTo>
                  <a:lnTo>
                    <a:pt x="9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rot="860262">
              <a:off x="6840497" y="1469951"/>
              <a:ext cx="355279" cy="966126"/>
            </a:xfrm>
            <a:custGeom>
              <a:rect b="b" l="l" r="r" t="t"/>
              <a:pathLst>
                <a:path extrusionOk="0" h="30821" w="11334">
                  <a:moveTo>
                    <a:pt x="922" y="0"/>
                  </a:moveTo>
                  <a:lnTo>
                    <a:pt x="1" y="336"/>
                  </a:lnTo>
                  <a:cubicBezTo>
                    <a:pt x="113" y="609"/>
                    <a:pt x="8033" y="20501"/>
                    <a:pt x="9150" y="23670"/>
                  </a:cubicBezTo>
                  <a:cubicBezTo>
                    <a:pt x="9749" y="25381"/>
                    <a:pt x="10266" y="26857"/>
                    <a:pt x="9720" y="27920"/>
                  </a:cubicBezTo>
                  <a:cubicBezTo>
                    <a:pt x="9301" y="28729"/>
                    <a:pt x="8224" y="29368"/>
                    <a:pt x="6430" y="29879"/>
                  </a:cubicBezTo>
                  <a:lnTo>
                    <a:pt x="6698" y="30820"/>
                  </a:lnTo>
                  <a:cubicBezTo>
                    <a:pt x="8794" y="30226"/>
                    <a:pt x="10032" y="29451"/>
                    <a:pt x="10588" y="28373"/>
                  </a:cubicBezTo>
                  <a:cubicBezTo>
                    <a:pt x="11333" y="26935"/>
                    <a:pt x="10748" y="25268"/>
                    <a:pt x="10071" y="23348"/>
                  </a:cubicBezTo>
                  <a:cubicBezTo>
                    <a:pt x="8969" y="20204"/>
                    <a:pt x="1273" y="863"/>
                    <a:pt x="9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1"/>
            <p:cNvSpPr/>
            <p:nvPr/>
          </p:nvSpPr>
          <p:spPr>
            <a:xfrm rot="860262">
              <a:off x="7370516" y="447465"/>
              <a:ext cx="390701" cy="315846"/>
            </a:xfrm>
            <a:custGeom>
              <a:rect b="b" l="l" r="r" t="t"/>
              <a:pathLst>
                <a:path extrusionOk="0" h="10076" w="12464">
                  <a:moveTo>
                    <a:pt x="0" y="1"/>
                  </a:moveTo>
                  <a:cubicBezTo>
                    <a:pt x="2403" y="1229"/>
                    <a:pt x="4231" y="4573"/>
                    <a:pt x="4231" y="4573"/>
                  </a:cubicBezTo>
                  <a:cubicBezTo>
                    <a:pt x="6917" y="6284"/>
                    <a:pt x="9169" y="8077"/>
                    <a:pt x="11031" y="10076"/>
                  </a:cubicBezTo>
                  <a:cubicBezTo>
                    <a:pt x="11440" y="9579"/>
                    <a:pt x="11923" y="9140"/>
                    <a:pt x="12464" y="8779"/>
                  </a:cubicBezTo>
                  <a:cubicBezTo>
                    <a:pt x="9339" y="5421"/>
                    <a:pt x="5006" y="2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rot="860262">
              <a:off x="6618389" y="260892"/>
              <a:ext cx="911583" cy="892932"/>
            </a:xfrm>
            <a:custGeom>
              <a:rect b="b" l="l" r="r" t="t"/>
              <a:pathLst>
                <a:path extrusionOk="0" h="28486" w="29081">
                  <a:moveTo>
                    <a:pt x="14833" y="1960"/>
                  </a:moveTo>
                  <a:cubicBezTo>
                    <a:pt x="21603" y="1960"/>
                    <a:pt x="27116" y="7473"/>
                    <a:pt x="27116" y="14243"/>
                  </a:cubicBezTo>
                  <a:cubicBezTo>
                    <a:pt x="27116" y="21018"/>
                    <a:pt x="21608" y="26526"/>
                    <a:pt x="14833" y="26526"/>
                  </a:cubicBezTo>
                  <a:cubicBezTo>
                    <a:pt x="8063" y="26526"/>
                    <a:pt x="2550" y="21018"/>
                    <a:pt x="2550" y="14243"/>
                  </a:cubicBezTo>
                  <a:cubicBezTo>
                    <a:pt x="2550" y="13229"/>
                    <a:pt x="2677" y="12220"/>
                    <a:pt x="2925" y="11236"/>
                  </a:cubicBezTo>
                  <a:cubicBezTo>
                    <a:pt x="3335" y="10076"/>
                    <a:pt x="3812" y="8940"/>
                    <a:pt x="4358" y="7838"/>
                  </a:cubicBezTo>
                  <a:cubicBezTo>
                    <a:pt x="6591" y="4188"/>
                    <a:pt x="10558" y="1965"/>
                    <a:pt x="14833" y="1960"/>
                  </a:cubicBezTo>
                  <a:close/>
                  <a:moveTo>
                    <a:pt x="14860" y="0"/>
                  </a:moveTo>
                  <a:cubicBezTo>
                    <a:pt x="14850" y="0"/>
                    <a:pt x="14839" y="1"/>
                    <a:pt x="14828" y="1"/>
                  </a:cubicBezTo>
                  <a:cubicBezTo>
                    <a:pt x="9666" y="1"/>
                    <a:pt x="5138" y="2759"/>
                    <a:pt x="2643" y="6878"/>
                  </a:cubicBezTo>
                  <a:cubicBezTo>
                    <a:pt x="2638" y="6888"/>
                    <a:pt x="2633" y="6893"/>
                    <a:pt x="2633" y="6903"/>
                  </a:cubicBezTo>
                  <a:cubicBezTo>
                    <a:pt x="1921" y="8077"/>
                    <a:pt x="1385" y="9345"/>
                    <a:pt x="1044" y="10675"/>
                  </a:cubicBezTo>
                  <a:cubicBezTo>
                    <a:pt x="776" y="11431"/>
                    <a:pt x="542" y="12191"/>
                    <a:pt x="342" y="12956"/>
                  </a:cubicBezTo>
                  <a:cubicBezTo>
                    <a:pt x="342" y="12961"/>
                    <a:pt x="342" y="12966"/>
                    <a:pt x="342" y="12966"/>
                  </a:cubicBezTo>
                  <a:cubicBezTo>
                    <a:pt x="1" y="15023"/>
                    <a:pt x="1346" y="18825"/>
                    <a:pt x="1346" y="18825"/>
                  </a:cubicBezTo>
                  <a:cubicBezTo>
                    <a:pt x="3257" y="24435"/>
                    <a:pt x="8579" y="28486"/>
                    <a:pt x="14833" y="28486"/>
                  </a:cubicBezTo>
                  <a:cubicBezTo>
                    <a:pt x="22686" y="28486"/>
                    <a:pt x="29076" y="22100"/>
                    <a:pt x="29076" y="14243"/>
                  </a:cubicBezTo>
                  <a:cubicBezTo>
                    <a:pt x="29081" y="11592"/>
                    <a:pt x="28335" y="8994"/>
                    <a:pt x="26931" y="6742"/>
                  </a:cubicBezTo>
                  <a:cubicBezTo>
                    <a:pt x="26931" y="6742"/>
                    <a:pt x="25103" y="3398"/>
                    <a:pt x="22690" y="2170"/>
                  </a:cubicBezTo>
                  <a:cubicBezTo>
                    <a:pt x="22608" y="2126"/>
                    <a:pt x="22525" y="2092"/>
                    <a:pt x="22442" y="2053"/>
                  </a:cubicBezTo>
                  <a:cubicBezTo>
                    <a:pt x="21959" y="1828"/>
                    <a:pt x="21472" y="1604"/>
                    <a:pt x="20975" y="1390"/>
                  </a:cubicBezTo>
                  <a:lnTo>
                    <a:pt x="20975" y="1395"/>
                  </a:lnTo>
                  <a:cubicBezTo>
                    <a:pt x="19064" y="478"/>
                    <a:pt x="16975" y="0"/>
                    <a:pt x="14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rot="860262">
              <a:off x="6374114" y="594327"/>
              <a:ext cx="710684" cy="1020041"/>
            </a:xfrm>
            <a:custGeom>
              <a:rect b="b" l="l" r="r" t="t"/>
              <a:pathLst>
                <a:path extrusionOk="0" h="32541" w="22672">
                  <a:moveTo>
                    <a:pt x="4651" y="0"/>
                  </a:moveTo>
                  <a:cubicBezTo>
                    <a:pt x="3038" y="6093"/>
                    <a:pt x="3350" y="12381"/>
                    <a:pt x="5631" y="17991"/>
                  </a:cubicBezTo>
                  <a:cubicBezTo>
                    <a:pt x="3705" y="19200"/>
                    <a:pt x="2185" y="21003"/>
                    <a:pt x="1263" y="23231"/>
                  </a:cubicBezTo>
                  <a:cubicBezTo>
                    <a:pt x="45" y="26155"/>
                    <a:pt x="1" y="29460"/>
                    <a:pt x="1132" y="32541"/>
                  </a:cubicBezTo>
                  <a:lnTo>
                    <a:pt x="1522" y="32399"/>
                  </a:lnTo>
                  <a:lnTo>
                    <a:pt x="2448" y="32063"/>
                  </a:lnTo>
                  <a:lnTo>
                    <a:pt x="2974" y="31868"/>
                  </a:lnTo>
                  <a:cubicBezTo>
                    <a:pt x="2009" y="29251"/>
                    <a:pt x="2048" y="26448"/>
                    <a:pt x="3077" y="23982"/>
                  </a:cubicBezTo>
                  <a:cubicBezTo>
                    <a:pt x="4090" y="21540"/>
                    <a:pt x="5952" y="19717"/>
                    <a:pt x="8326" y="18844"/>
                  </a:cubicBezTo>
                  <a:cubicBezTo>
                    <a:pt x="9312" y="18483"/>
                    <a:pt x="10337" y="18304"/>
                    <a:pt x="11369" y="18304"/>
                  </a:cubicBezTo>
                  <a:cubicBezTo>
                    <a:pt x="12817" y="18304"/>
                    <a:pt x="14277" y="18658"/>
                    <a:pt x="15652" y="19361"/>
                  </a:cubicBezTo>
                  <a:cubicBezTo>
                    <a:pt x="18026" y="20584"/>
                    <a:pt x="19868" y="22695"/>
                    <a:pt x="20829" y="25312"/>
                  </a:cubicBezTo>
                  <a:lnTo>
                    <a:pt x="21297" y="25142"/>
                  </a:lnTo>
                  <a:lnTo>
                    <a:pt x="22218" y="24805"/>
                  </a:lnTo>
                  <a:lnTo>
                    <a:pt x="22671" y="24635"/>
                  </a:lnTo>
                  <a:cubicBezTo>
                    <a:pt x="21540" y="21554"/>
                    <a:pt x="19366" y="19063"/>
                    <a:pt x="16544" y="17621"/>
                  </a:cubicBezTo>
                  <a:cubicBezTo>
                    <a:pt x="14886" y="16769"/>
                    <a:pt x="13121" y="16340"/>
                    <a:pt x="11366" y="16340"/>
                  </a:cubicBezTo>
                  <a:cubicBezTo>
                    <a:pt x="10108" y="16340"/>
                    <a:pt x="8855" y="16560"/>
                    <a:pt x="7649" y="17002"/>
                  </a:cubicBezTo>
                  <a:cubicBezTo>
                    <a:pt x="7561" y="17036"/>
                    <a:pt x="7478" y="17075"/>
                    <a:pt x="7390" y="17104"/>
                  </a:cubicBezTo>
                  <a:cubicBezTo>
                    <a:pt x="5977" y="13565"/>
                    <a:pt x="5402" y="9729"/>
                    <a:pt x="5660" y="5859"/>
                  </a:cubicBezTo>
                  <a:cubicBezTo>
                    <a:pt x="5660" y="5859"/>
                    <a:pt x="4315" y="2057"/>
                    <a:pt x="4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rot="860262">
              <a:off x="6388186" y="451645"/>
              <a:ext cx="1198214" cy="1229529"/>
            </a:xfrm>
            <a:custGeom>
              <a:rect b="b" l="l" r="r" t="t"/>
              <a:pathLst>
                <a:path extrusionOk="0" h="39224" w="38225">
                  <a:moveTo>
                    <a:pt x="31030" y="0"/>
                  </a:moveTo>
                  <a:lnTo>
                    <a:pt x="31269" y="380"/>
                  </a:lnTo>
                  <a:cubicBezTo>
                    <a:pt x="32658" y="2613"/>
                    <a:pt x="33399" y="5196"/>
                    <a:pt x="33394" y="7828"/>
                  </a:cubicBezTo>
                  <a:cubicBezTo>
                    <a:pt x="33394" y="15627"/>
                    <a:pt x="27053" y="21973"/>
                    <a:pt x="19254" y="21973"/>
                  </a:cubicBezTo>
                  <a:cubicBezTo>
                    <a:pt x="13200" y="21968"/>
                    <a:pt x="7814" y="18113"/>
                    <a:pt x="5864" y="12376"/>
                  </a:cubicBezTo>
                  <a:lnTo>
                    <a:pt x="5704" y="11893"/>
                  </a:lnTo>
                  <a:lnTo>
                    <a:pt x="5670" y="12400"/>
                  </a:lnTo>
                  <a:cubicBezTo>
                    <a:pt x="5406" y="16353"/>
                    <a:pt x="5991" y="20150"/>
                    <a:pt x="7410" y="23694"/>
                  </a:cubicBezTo>
                  <a:lnTo>
                    <a:pt x="7444" y="23791"/>
                  </a:lnTo>
                  <a:lnTo>
                    <a:pt x="7536" y="23757"/>
                  </a:lnTo>
                  <a:cubicBezTo>
                    <a:pt x="7575" y="23743"/>
                    <a:pt x="7614" y="23728"/>
                    <a:pt x="7658" y="23709"/>
                  </a:cubicBezTo>
                  <a:cubicBezTo>
                    <a:pt x="7702" y="23694"/>
                    <a:pt x="7746" y="23674"/>
                    <a:pt x="7795" y="23655"/>
                  </a:cubicBezTo>
                  <a:cubicBezTo>
                    <a:pt x="8988" y="23216"/>
                    <a:pt x="10228" y="22998"/>
                    <a:pt x="11473" y="22998"/>
                  </a:cubicBezTo>
                  <a:cubicBezTo>
                    <a:pt x="13213" y="22998"/>
                    <a:pt x="14962" y="23423"/>
                    <a:pt x="16607" y="24264"/>
                  </a:cubicBezTo>
                  <a:cubicBezTo>
                    <a:pt x="19376" y="25683"/>
                    <a:pt x="21521" y="28120"/>
                    <a:pt x="22651" y="31132"/>
                  </a:cubicBezTo>
                  <a:lnTo>
                    <a:pt x="20999" y="31736"/>
                  </a:lnTo>
                  <a:cubicBezTo>
                    <a:pt x="20024" y="29138"/>
                    <a:pt x="18182" y="27047"/>
                    <a:pt x="15808" y="25829"/>
                  </a:cubicBezTo>
                  <a:cubicBezTo>
                    <a:pt x="14416" y="25116"/>
                    <a:pt x="12938" y="24755"/>
                    <a:pt x="11470" y="24755"/>
                  </a:cubicBezTo>
                  <a:cubicBezTo>
                    <a:pt x="10429" y="24755"/>
                    <a:pt x="9394" y="24936"/>
                    <a:pt x="8399" y="25302"/>
                  </a:cubicBezTo>
                  <a:cubicBezTo>
                    <a:pt x="5996" y="26185"/>
                    <a:pt x="4110" y="28032"/>
                    <a:pt x="3086" y="30494"/>
                  </a:cubicBezTo>
                  <a:cubicBezTo>
                    <a:pt x="2063" y="32955"/>
                    <a:pt x="2014" y="35748"/>
                    <a:pt x="2950" y="38361"/>
                  </a:cubicBezTo>
                  <a:lnTo>
                    <a:pt x="1297" y="38965"/>
                  </a:lnTo>
                  <a:cubicBezTo>
                    <a:pt x="210" y="35933"/>
                    <a:pt x="269" y="32692"/>
                    <a:pt x="1463" y="29821"/>
                  </a:cubicBezTo>
                  <a:cubicBezTo>
                    <a:pt x="2375" y="27627"/>
                    <a:pt x="3871" y="25834"/>
                    <a:pt x="5791" y="24630"/>
                  </a:cubicBezTo>
                  <a:lnTo>
                    <a:pt x="5864" y="24586"/>
                  </a:lnTo>
                  <a:lnTo>
                    <a:pt x="5835" y="24508"/>
                  </a:lnTo>
                  <a:cubicBezTo>
                    <a:pt x="3564" y="18922"/>
                    <a:pt x="3227" y="12722"/>
                    <a:pt x="4860" y="6580"/>
                  </a:cubicBezTo>
                  <a:lnTo>
                    <a:pt x="4661" y="6527"/>
                  </a:lnTo>
                  <a:lnTo>
                    <a:pt x="4661" y="6527"/>
                  </a:lnTo>
                  <a:cubicBezTo>
                    <a:pt x="3028" y="12683"/>
                    <a:pt x="3359" y="18893"/>
                    <a:pt x="5611" y="24498"/>
                  </a:cubicBezTo>
                  <a:cubicBezTo>
                    <a:pt x="3691" y="25727"/>
                    <a:pt x="2189" y="27540"/>
                    <a:pt x="1278" y="29738"/>
                  </a:cubicBezTo>
                  <a:cubicBezTo>
                    <a:pt x="49" y="32687"/>
                    <a:pt x="1" y="36021"/>
                    <a:pt x="1141" y="39131"/>
                  </a:cubicBezTo>
                  <a:lnTo>
                    <a:pt x="1175" y="39223"/>
                  </a:lnTo>
                  <a:lnTo>
                    <a:pt x="3213" y="38482"/>
                  </a:lnTo>
                  <a:lnTo>
                    <a:pt x="3179" y="38390"/>
                  </a:lnTo>
                  <a:cubicBezTo>
                    <a:pt x="2223" y="35797"/>
                    <a:pt x="2262" y="33023"/>
                    <a:pt x="3276" y="30576"/>
                  </a:cubicBezTo>
                  <a:cubicBezTo>
                    <a:pt x="4280" y="28164"/>
                    <a:pt x="6123" y="26355"/>
                    <a:pt x="8467" y="25497"/>
                  </a:cubicBezTo>
                  <a:cubicBezTo>
                    <a:pt x="9445" y="25139"/>
                    <a:pt x="10460" y="24960"/>
                    <a:pt x="11480" y="24960"/>
                  </a:cubicBezTo>
                  <a:cubicBezTo>
                    <a:pt x="12912" y="24960"/>
                    <a:pt x="14355" y="25312"/>
                    <a:pt x="15715" y="26009"/>
                  </a:cubicBezTo>
                  <a:cubicBezTo>
                    <a:pt x="18075" y="27218"/>
                    <a:pt x="19897" y="29309"/>
                    <a:pt x="20848" y="31902"/>
                  </a:cubicBezTo>
                  <a:lnTo>
                    <a:pt x="20882" y="32000"/>
                  </a:lnTo>
                  <a:lnTo>
                    <a:pt x="22915" y="31254"/>
                  </a:lnTo>
                  <a:lnTo>
                    <a:pt x="22881" y="31156"/>
                  </a:lnTo>
                  <a:cubicBezTo>
                    <a:pt x="21740" y="28052"/>
                    <a:pt x="19547" y="25536"/>
                    <a:pt x="16705" y="24084"/>
                  </a:cubicBezTo>
                  <a:cubicBezTo>
                    <a:pt x="15030" y="23227"/>
                    <a:pt x="13250" y="22794"/>
                    <a:pt x="11479" y="22794"/>
                  </a:cubicBezTo>
                  <a:cubicBezTo>
                    <a:pt x="10208" y="22794"/>
                    <a:pt x="8941" y="23017"/>
                    <a:pt x="7722" y="23465"/>
                  </a:cubicBezTo>
                  <a:cubicBezTo>
                    <a:pt x="7678" y="23479"/>
                    <a:pt x="7629" y="23499"/>
                    <a:pt x="7580" y="23518"/>
                  </a:cubicBezTo>
                  <a:lnTo>
                    <a:pt x="7561" y="23528"/>
                  </a:lnTo>
                  <a:cubicBezTo>
                    <a:pt x="6240" y="20189"/>
                    <a:pt x="5665" y="16621"/>
                    <a:pt x="5845" y="12917"/>
                  </a:cubicBezTo>
                  <a:lnTo>
                    <a:pt x="5845" y="12917"/>
                  </a:lnTo>
                  <a:cubicBezTo>
                    <a:pt x="7956" y="18488"/>
                    <a:pt x="13293" y="22178"/>
                    <a:pt x="19254" y="22178"/>
                  </a:cubicBezTo>
                  <a:cubicBezTo>
                    <a:pt x="27165" y="22178"/>
                    <a:pt x="33599" y="15744"/>
                    <a:pt x="33599" y="7833"/>
                  </a:cubicBezTo>
                  <a:cubicBezTo>
                    <a:pt x="33599" y="5308"/>
                    <a:pt x="32936" y="2832"/>
                    <a:pt x="31669" y="653"/>
                  </a:cubicBezTo>
                  <a:lnTo>
                    <a:pt x="31669" y="653"/>
                  </a:lnTo>
                  <a:cubicBezTo>
                    <a:pt x="34252" y="2330"/>
                    <a:pt x="36353" y="4051"/>
                    <a:pt x="38078" y="5903"/>
                  </a:cubicBezTo>
                  <a:lnTo>
                    <a:pt x="38225" y="5761"/>
                  </a:lnTo>
                  <a:cubicBezTo>
                    <a:pt x="36407" y="3812"/>
                    <a:pt x="34179" y="2008"/>
                    <a:pt x="31410" y="244"/>
                  </a:cubicBezTo>
                  <a:lnTo>
                    <a:pt x="31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rot="860262">
              <a:off x="6689668" y="240854"/>
              <a:ext cx="697519" cy="410104"/>
            </a:xfrm>
            <a:custGeom>
              <a:rect b="b" l="l" r="r" t="t"/>
              <a:pathLst>
                <a:path extrusionOk="0" h="13083" w="22252">
                  <a:moveTo>
                    <a:pt x="14622" y="0"/>
                  </a:moveTo>
                  <a:cubicBezTo>
                    <a:pt x="14611" y="0"/>
                    <a:pt x="14600" y="0"/>
                    <a:pt x="14589" y="0"/>
                  </a:cubicBezTo>
                  <a:cubicBezTo>
                    <a:pt x="9573" y="0"/>
                    <a:pt x="5016" y="2544"/>
                    <a:pt x="2374" y="6824"/>
                  </a:cubicBezTo>
                  <a:lnTo>
                    <a:pt x="2364" y="6814"/>
                  </a:lnTo>
                  <a:lnTo>
                    <a:pt x="2301" y="6946"/>
                  </a:lnTo>
                  <a:cubicBezTo>
                    <a:pt x="1585" y="8125"/>
                    <a:pt x="1048" y="9403"/>
                    <a:pt x="702" y="10738"/>
                  </a:cubicBezTo>
                  <a:cubicBezTo>
                    <a:pt x="444" y="11474"/>
                    <a:pt x="210" y="12244"/>
                    <a:pt x="0" y="13029"/>
                  </a:cubicBezTo>
                  <a:lnTo>
                    <a:pt x="195" y="13083"/>
                  </a:lnTo>
                  <a:cubicBezTo>
                    <a:pt x="405" y="12303"/>
                    <a:pt x="639" y="11537"/>
                    <a:pt x="897" y="10797"/>
                  </a:cubicBezTo>
                  <a:cubicBezTo>
                    <a:pt x="1238" y="9481"/>
                    <a:pt x="1770" y="8218"/>
                    <a:pt x="2477" y="7058"/>
                  </a:cubicBezTo>
                  <a:lnTo>
                    <a:pt x="2481" y="7048"/>
                  </a:lnTo>
                  <a:lnTo>
                    <a:pt x="2491" y="7034"/>
                  </a:lnTo>
                  <a:cubicBezTo>
                    <a:pt x="5084" y="2754"/>
                    <a:pt x="9608" y="200"/>
                    <a:pt x="14589" y="200"/>
                  </a:cubicBezTo>
                  <a:cubicBezTo>
                    <a:pt x="14600" y="200"/>
                    <a:pt x="14610" y="200"/>
                    <a:pt x="14621" y="200"/>
                  </a:cubicBezTo>
                  <a:cubicBezTo>
                    <a:pt x="16726" y="200"/>
                    <a:pt x="18800" y="677"/>
                    <a:pt x="20697" y="1589"/>
                  </a:cubicBezTo>
                  <a:lnTo>
                    <a:pt x="20789" y="1628"/>
                  </a:lnTo>
                  <a:lnTo>
                    <a:pt x="20789" y="1623"/>
                  </a:lnTo>
                  <a:cubicBezTo>
                    <a:pt x="21252" y="1823"/>
                    <a:pt x="21715" y="2033"/>
                    <a:pt x="22164" y="2247"/>
                  </a:cubicBezTo>
                  <a:lnTo>
                    <a:pt x="22251" y="2062"/>
                  </a:lnTo>
                  <a:cubicBezTo>
                    <a:pt x="21769" y="1838"/>
                    <a:pt x="21272" y="1613"/>
                    <a:pt x="20779" y="1399"/>
                  </a:cubicBezTo>
                  <a:lnTo>
                    <a:pt x="20731" y="1379"/>
                  </a:lnTo>
                  <a:cubicBezTo>
                    <a:pt x="18820" y="473"/>
                    <a:pt x="16736" y="0"/>
                    <a:pt x="14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rot="860262">
              <a:off x="7374209" y="445479"/>
              <a:ext cx="394525" cy="280268"/>
            </a:xfrm>
            <a:custGeom>
              <a:rect b="b" l="l" r="r" t="t"/>
              <a:pathLst>
                <a:path extrusionOk="0" h="8941" w="12586">
                  <a:moveTo>
                    <a:pt x="88" y="1"/>
                  </a:moveTo>
                  <a:lnTo>
                    <a:pt x="0" y="181"/>
                  </a:lnTo>
                  <a:cubicBezTo>
                    <a:pt x="5021" y="2565"/>
                    <a:pt x="9320" y="5592"/>
                    <a:pt x="12430" y="8940"/>
                  </a:cubicBezTo>
                  <a:lnTo>
                    <a:pt x="12586" y="8799"/>
                  </a:lnTo>
                  <a:cubicBezTo>
                    <a:pt x="9451" y="5436"/>
                    <a:pt x="5133" y="2394"/>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rot="860262">
              <a:off x="6694810" y="321353"/>
              <a:ext cx="776355" cy="776512"/>
            </a:xfrm>
            <a:custGeom>
              <a:rect b="b" l="l" r="r" t="t"/>
              <a:pathLst>
                <a:path extrusionOk="0" h="24772" w="24767">
                  <a:moveTo>
                    <a:pt x="12386" y="205"/>
                  </a:moveTo>
                  <a:cubicBezTo>
                    <a:pt x="19103" y="205"/>
                    <a:pt x="24567" y="5669"/>
                    <a:pt x="24567" y="12386"/>
                  </a:cubicBezTo>
                  <a:cubicBezTo>
                    <a:pt x="24567" y="19103"/>
                    <a:pt x="19103" y="24567"/>
                    <a:pt x="12386" y="24567"/>
                  </a:cubicBezTo>
                  <a:cubicBezTo>
                    <a:pt x="5669" y="24567"/>
                    <a:pt x="205" y="19103"/>
                    <a:pt x="205" y="12386"/>
                  </a:cubicBezTo>
                  <a:cubicBezTo>
                    <a:pt x="205" y="11382"/>
                    <a:pt x="332" y="10388"/>
                    <a:pt x="571" y="9413"/>
                  </a:cubicBezTo>
                  <a:cubicBezTo>
                    <a:pt x="980" y="8258"/>
                    <a:pt x="1458" y="7132"/>
                    <a:pt x="1999" y="6035"/>
                  </a:cubicBezTo>
                  <a:cubicBezTo>
                    <a:pt x="4241" y="2384"/>
                    <a:pt x="8121" y="205"/>
                    <a:pt x="12386" y="205"/>
                  </a:cubicBezTo>
                  <a:close/>
                  <a:moveTo>
                    <a:pt x="12386" y="1"/>
                  </a:moveTo>
                  <a:cubicBezTo>
                    <a:pt x="8048" y="1"/>
                    <a:pt x="4100" y="2218"/>
                    <a:pt x="1819" y="5937"/>
                  </a:cubicBezTo>
                  <a:cubicBezTo>
                    <a:pt x="1268" y="7044"/>
                    <a:pt x="790" y="8189"/>
                    <a:pt x="376" y="9354"/>
                  </a:cubicBezTo>
                  <a:cubicBezTo>
                    <a:pt x="127" y="10344"/>
                    <a:pt x="1" y="11363"/>
                    <a:pt x="1" y="12386"/>
                  </a:cubicBezTo>
                  <a:cubicBezTo>
                    <a:pt x="1" y="19215"/>
                    <a:pt x="5557" y="24772"/>
                    <a:pt x="12386" y="24772"/>
                  </a:cubicBezTo>
                  <a:cubicBezTo>
                    <a:pt x="19215" y="24772"/>
                    <a:pt x="24767" y="19215"/>
                    <a:pt x="24767" y="12386"/>
                  </a:cubicBezTo>
                  <a:cubicBezTo>
                    <a:pt x="24767" y="5557"/>
                    <a:pt x="19215" y="1"/>
                    <a:pt x="12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rot="860262">
              <a:off x="7563451" y="753796"/>
              <a:ext cx="480414" cy="429602"/>
            </a:xfrm>
            <a:custGeom>
              <a:rect b="b" l="l" r="r" t="t"/>
              <a:pathLst>
                <a:path extrusionOk="0" h="13705" w="15326">
                  <a:moveTo>
                    <a:pt x="7405" y="208"/>
                  </a:moveTo>
                  <a:cubicBezTo>
                    <a:pt x="7413" y="208"/>
                    <a:pt x="7421" y="208"/>
                    <a:pt x="7429" y="208"/>
                  </a:cubicBezTo>
                  <a:cubicBezTo>
                    <a:pt x="10724" y="208"/>
                    <a:pt x="13522" y="2616"/>
                    <a:pt x="14004" y="5872"/>
                  </a:cubicBezTo>
                  <a:cubicBezTo>
                    <a:pt x="14492" y="9128"/>
                    <a:pt x="12518" y="12247"/>
                    <a:pt x="9369" y="13208"/>
                  </a:cubicBezTo>
                  <a:cubicBezTo>
                    <a:pt x="8727" y="13402"/>
                    <a:pt x="8076" y="13496"/>
                    <a:pt x="7434" y="13496"/>
                  </a:cubicBezTo>
                  <a:cubicBezTo>
                    <a:pt x="4925" y="13496"/>
                    <a:pt x="2554" y="12071"/>
                    <a:pt x="1429" y="9703"/>
                  </a:cubicBezTo>
                  <a:cubicBezTo>
                    <a:pt x="20" y="6730"/>
                    <a:pt x="995" y="3167"/>
                    <a:pt x="3729" y="1334"/>
                  </a:cubicBezTo>
                  <a:cubicBezTo>
                    <a:pt x="4819" y="602"/>
                    <a:pt x="6097" y="208"/>
                    <a:pt x="7405" y="208"/>
                  </a:cubicBezTo>
                  <a:close/>
                  <a:moveTo>
                    <a:pt x="7416" y="1"/>
                  </a:moveTo>
                  <a:cubicBezTo>
                    <a:pt x="6121" y="1"/>
                    <a:pt x="4802" y="370"/>
                    <a:pt x="3617" y="1163"/>
                  </a:cubicBezTo>
                  <a:cubicBezTo>
                    <a:pt x="1112" y="2845"/>
                    <a:pt x="0" y="5964"/>
                    <a:pt x="878" y="8845"/>
                  </a:cubicBezTo>
                  <a:cubicBezTo>
                    <a:pt x="1755" y="11731"/>
                    <a:pt x="4417" y="13705"/>
                    <a:pt x="7429" y="13705"/>
                  </a:cubicBezTo>
                  <a:cubicBezTo>
                    <a:pt x="12030" y="13705"/>
                    <a:pt x="15325" y="9264"/>
                    <a:pt x="13985" y="4863"/>
                  </a:cubicBezTo>
                  <a:cubicBezTo>
                    <a:pt x="13063" y="1826"/>
                    <a:pt x="10298" y="1"/>
                    <a:pt x="7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rot="860262">
              <a:off x="7585020" y="768502"/>
              <a:ext cx="408129" cy="392707"/>
            </a:xfrm>
            <a:custGeom>
              <a:rect b="b" l="l" r="r" t="t"/>
              <a:pathLst>
                <a:path extrusionOk="0" h="12528" w="13020">
                  <a:moveTo>
                    <a:pt x="6756" y="205"/>
                  </a:moveTo>
                  <a:cubicBezTo>
                    <a:pt x="10100" y="210"/>
                    <a:pt x="12810" y="2920"/>
                    <a:pt x="12815" y="6264"/>
                  </a:cubicBezTo>
                  <a:cubicBezTo>
                    <a:pt x="12815" y="8715"/>
                    <a:pt x="11338" y="10923"/>
                    <a:pt x="9076" y="11859"/>
                  </a:cubicBezTo>
                  <a:cubicBezTo>
                    <a:pt x="8325" y="12171"/>
                    <a:pt x="7538" y="12322"/>
                    <a:pt x="6757" y="12322"/>
                  </a:cubicBezTo>
                  <a:cubicBezTo>
                    <a:pt x="5181" y="12322"/>
                    <a:pt x="3632" y="11705"/>
                    <a:pt x="2471" y="10548"/>
                  </a:cubicBezTo>
                  <a:cubicBezTo>
                    <a:pt x="741" y="8813"/>
                    <a:pt x="219" y="6210"/>
                    <a:pt x="1160" y="3943"/>
                  </a:cubicBezTo>
                  <a:cubicBezTo>
                    <a:pt x="2096" y="1682"/>
                    <a:pt x="4304" y="205"/>
                    <a:pt x="6756" y="205"/>
                  </a:cubicBezTo>
                  <a:close/>
                  <a:moveTo>
                    <a:pt x="6758" y="0"/>
                  </a:moveTo>
                  <a:cubicBezTo>
                    <a:pt x="5128" y="0"/>
                    <a:pt x="3525" y="637"/>
                    <a:pt x="2325" y="1833"/>
                  </a:cubicBezTo>
                  <a:cubicBezTo>
                    <a:pt x="536" y="3627"/>
                    <a:pt x="0" y="6317"/>
                    <a:pt x="970" y="8662"/>
                  </a:cubicBezTo>
                  <a:cubicBezTo>
                    <a:pt x="1940" y="11001"/>
                    <a:pt x="4221" y="12527"/>
                    <a:pt x="6756" y="12527"/>
                  </a:cubicBezTo>
                  <a:cubicBezTo>
                    <a:pt x="10212" y="12522"/>
                    <a:pt x="13014" y="9719"/>
                    <a:pt x="13019" y="6264"/>
                  </a:cubicBezTo>
                  <a:cubicBezTo>
                    <a:pt x="13019" y="3729"/>
                    <a:pt x="11494" y="1448"/>
                    <a:pt x="9154" y="478"/>
                  </a:cubicBezTo>
                  <a:cubicBezTo>
                    <a:pt x="8379" y="157"/>
                    <a:pt x="7565" y="0"/>
                    <a:pt x="6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rot="860262">
              <a:off x="7659946" y="838708"/>
              <a:ext cx="263591" cy="253655"/>
            </a:xfrm>
            <a:custGeom>
              <a:rect b="b" l="l" r="r" t="t"/>
              <a:pathLst>
                <a:path extrusionOk="0" h="8092" w="8409">
                  <a:moveTo>
                    <a:pt x="4363" y="205"/>
                  </a:moveTo>
                  <a:cubicBezTo>
                    <a:pt x="6483" y="205"/>
                    <a:pt x="8204" y="1920"/>
                    <a:pt x="8209" y="4041"/>
                  </a:cubicBezTo>
                  <a:cubicBezTo>
                    <a:pt x="8209" y="5596"/>
                    <a:pt x="7273" y="6999"/>
                    <a:pt x="5835" y="7594"/>
                  </a:cubicBezTo>
                  <a:cubicBezTo>
                    <a:pt x="5359" y="7791"/>
                    <a:pt x="4860" y="7887"/>
                    <a:pt x="4364" y="7887"/>
                  </a:cubicBezTo>
                  <a:cubicBezTo>
                    <a:pt x="3366" y="7887"/>
                    <a:pt x="2384" y="7498"/>
                    <a:pt x="1648" y="6765"/>
                  </a:cubicBezTo>
                  <a:cubicBezTo>
                    <a:pt x="551" y="5664"/>
                    <a:pt x="220" y="4011"/>
                    <a:pt x="814" y="2578"/>
                  </a:cubicBezTo>
                  <a:cubicBezTo>
                    <a:pt x="1409" y="1141"/>
                    <a:pt x="2808" y="205"/>
                    <a:pt x="4363" y="205"/>
                  </a:cubicBezTo>
                  <a:close/>
                  <a:moveTo>
                    <a:pt x="4368" y="0"/>
                  </a:moveTo>
                  <a:cubicBezTo>
                    <a:pt x="3314" y="0"/>
                    <a:pt x="2278" y="411"/>
                    <a:pt x="1502" y="1184"/>
                  </a:cubicBezTo>
                  <a:cubicBezTo>
                    <a:pt x="346" y="2340"/>
                    <a:pt x="0" y="4080"/>
                    <a:pt x="624" y="5596"/>
                  </a:cubicBezTo>
                  <a:cubicBezTo>
                    <a:pt x="1253" y="7107"/>
                    <a:pt x="2725" y="8091"/>
                    <a:pt x="4363" y="8091"/>
                  </a:cubicBezTo>
                  <a:cubicBezTo>
                    <a:pt x="6600" y="8091"/>
                    <a:pt x="8408" y="6278"/>
                    <a:pt x="8408" y="4046"/>
                  </a:cubicBezTo>
                  <a:cubicBezTo>
                    <a:pt x="8408" y="2408"/>
                    <a:pt x="7424" y="931"/>
                    <a:pt x="5913" y="307"/>
                  </a:cubicBezTo>
                  <a:cubicBezTo>
                    <a:pt x="5413" y="101"/>
                    <a:pt x="4888"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rot="860262">
              <a:off x="7676884" y="854446"/>
              <a:ext cx="231211" cy="222528"/>
            </a:xfrm>
            <a:custGeom>
              <a:rect b="b" l="l" r="r" t="t"/>
              <a:pathLst>
                <a:path extrusionOk="0" h="7099" w="7376">
                  <a:moveTo>
                    <a:pt x="3822" y="206"/>
                  </a:moveTo>
                  <a:cubicBezTo>
                    <a:pt x="5669" y="206"/>
                    <a:pt x="7166" y="1702"/>
                    <a:pt x="7166" y="3550"/>
                  </a:cubicBezTo>
                  <a:cubicBezTo>
                    <a:pt x="7166" y="4900"/>
                    <a:pt x="6352" y="6118"/>
                    <a:pt x="5104" y="6640"/>
                  </a:cubicBezTo>
                  <a:cubicBezTo>
                    <a:pt x="4690" y="6811"/>
                    <a:pt x="4256" y="6894"/>
                    <a:pt x="3825" y="6894"/>
                  </a:cubicBezTo>
                  <a:cubicBezTo>
                    <a:pt x="2953" y="6894"/>
                    <a:pt x="2097" y="6553"/>
                    <a:pt x="1458" y="5914"/>
                  </a:cubicBezTo>
                  <a:cubicBezTo>
                    <a:pt x="502" y="4958"/>
                    <a:pt x="215" y="3520"/>
                    <a:pt x="732" y="2268"/>
                  </a:cubicBezTo>
                  <a:cubicBezTo>
                    <a:pt x="1248" y="1020"/>
                    <a:pt x="2472" y="206"/>
                    <a:pt x="3822" y="206"/>
                  </a:cubicBezTo>
                  <a:close/>
                  <a:moveTo>
                    <a:pt x="3830" y="1"/>
                  </a:moveTo>
                  <a:cubicBezTo>
                    <a:pt x="2907" y="1"/>
                    <a:pt x="1998" y="361"/>
                    <a:pt x="1316" y="1039"/>
                  </a:cubicBezTo>
                  <a:cubicBezTo>
                    <a:pt x="303" y="2053"/>
                    <a:pt x="0" y="3579"/>
                    <a:pt x="546" y="4905"/>
                  </a:cubicBezTo>
                  <a:cubicBezTo>
                    <a:pt x="1097" y="6230"/>
                    <a:pt x="2389" y="7093"/>
                    <a:pt x="3822" y="7098"/>
                  </a:cubicBezTo>
                  <a:cubicBezTo>
                    <a:pt x="5781" y="7098"/>
                    <a:pt x="7370" y="5509"/>
                    <a:pt x="7375" y="3550"/>
                  </a:cubicBezTo>
                  <a:cubicBezTo>
                    <a:pt x="7370" y="2112"/>
                    <a:pt x="6508" y="820"/>
                    <a:pt x="5182" y="269"/>
                  </a:cubicBezTo>
                  <a:cubicBezTo>
                    <a:pt x="4745" y="89"/>
                    <a:pt x="4286" y="1"/>
                    <a:pt x="3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rot="860262">
              <a:off x="6185902" y="1549120"/>
              <a:ext cx="461167" cy="909765"/>
            </a:xfrm>
            <a:custGeom>
              <a:rect b="b" l="l" r="r" t="t"/>
              <a:pathLst>
                <a:path extrusionOk="0" h="29023" w="14712">
                  <a:moveTo>
                    <a:pt x="1131" y="1"/>
                  </a:moveTo>
                  <a:lnTo>
                    <a:pt x="936" y="54"/>
                  </a:lnTo>
                  <a:cubicBezTo>
                    <a:pt x="995" y="264"/>
                    <a:pt x="7063" y="20897"/>
                    <a:pt x="8141" y="24070"/>
                  </a:cubicBezTo>
                  <a:cubicBezTo>
                    <a:pt x="8730" y="25810"/>
                    <a:pt x="9237" y="27316"/>
                    <a:pt x="10363" y="27828"/>
                  </a:cubicBezTo>
                  <a:cubicBezTo>
                    <a:pt x="10667" y="27967"/>
                    <a:pt x="11021" y="28037"/>
                    <a:pt x="11432" y="28037"/>
                  </a:cubicBezTo>
                  <a:cubicBezTo>
                    <a:pt x="12155" y="28037"/>
                    <a:pt x="13050" y="27820"/>
                    <a:pt x="14136" y="27384"/>
                  </a:cubicBezTo>
                  <a:lnTo>
                    <a:pt x="14146" y="27380"/>
                  </a:lnTo>
                  <a:lnTo>
                    <a:pt x="14443" y="28096"/>
                  </a:lnTo>
                  <a:lnTo>
                    <a:pt x="14433" y="28101"/>
                  </a:lnTo>
                  <a:cubicBezTo>
                    <a:pt x="13245" y="28581"/>
                    <a:pt x="12273" y="28819"/>
                    <a:pt x="11449" y="28819"/>
                  </a:cubicBezTo>
                  <a:cubicBezTo>
                    <a:pt x="10928" y="28819"/>
                    <a:pt x="10466" y="28724"/>
                    <a:pt x="10046" y="28535"/>
                  </a:cubicBezTo>
                  <a:cubicBezTo>
                    <a:pt x="8613" y="27882"/>
                    <a:pt x="8058" y="26234"/>
                    <a:pt x="7405" y="24318"/>
                  </a:cubicBezTo>
                  <a:cubicBezTo>
                    <a:pt x="6322" y="21121"/>
                    <a:pt x="269" y="532"/>
                    <a:pt x="205" y="327"/>
                  </a:cubicBezTo>
                  <a:cubicBezTo>
                    <a:pt x="200" y="308"/>
                    <a:pt x="195" y="293"/>
                    <a:pt x="191" y="274"/>
                  </a:cubicBezTo>
                  <a:lnTo>
                    <a:pt x="1" y="337"/>
                  </a:lnTo>
                  <a:cubicBezTo>
                    <a:pt x="1" y="357"/>
                    <a:pt x="5" y="371"/>
                    <a:pt x="15" y="386"/>
                  </a:cubicBezTo>
                  <a:cubicBezTo>
                    <a:pt x="74" y="595"/>
                    <a:pt x="6127" y="21184"/>
                    <a:pt x="7214" y="24392"/>
                  </a:cubicBezTo>
                  <a:cubicBezTo>
                    <a:pt x="7877" y="26346"/>
                    <a:pt x="8452" y="28033"/>
                    <a:pt x="9964" y="28725"/>
                  </a:cubicBezTo>
                  <a:cubicBezTo>
                    <a:pt x="10416" y="28920"/>
                    <a:pt x="10906" y="29022"/>
                    <a:pt x="11401" y="29022"/>
                  </a:cubicBezTo>
                  <a:cubicBezTo>
                    <a:pt x="11412" y="29022"/>
                    <a:pt x="11424" y="29022"/>
                    <a:pt x="11436" y="29022"/>
                  </a:cubicBezTo>
                  <a:cubicBezTo>
                    <a:pt x="12289" y="29022"/>
                    <a:pt x="13293" y="28783"/>
                    <a:pt x="14511" y="28291"/>
                  </a:cubicBezTo>
                  <a:lnTo>
                    <a:pt x="14614" y="28247"/>
                  </a:lnTo>
                  <a:lnTo>
                    <a:pt x="14711" y="28208"/>
                  </a:lnTo>
                  <a:lnTo>
                    <a:pt x="14297" y="27204"/>
                  </a:lnTo>
                  <a:lnTo>
                    <a:pt x="14238" y="27121"/>
                  </a:lnTo>
                  <a:lnTo>
                    <a:pt x="14058" y="27194"/>
                  </a:lnTo>
                  <a:cubicBezTo>
                    <a:pt x="12995" y="27620"/>
                    <a:pt x="12127" y="27831"/>
                    <a:pt x="11433" y="27831"/>
                  </a:cubicBezTo>
                  <a:cubicBezTo>
                    <a:pt x="11054" y="27831"/>
                    <a:pt x="10728" y="27768"/>
                    <a:pt x="10451" y="27643"/>
                  </a:cubicBezTo>
                  <a:cubicBezTo>
                    <a:pt x="9403" y="27165"/>
                    <a:pt x="8906" y="25698"/>
                    <a:pt x="8335" y="24007"/>
                  </a:cubicBezTo>
                  <a:cubicBezTo>
                    <a:pt x="7258" y="20838"/>
                    <a:pt x="1190" y="205"/>
                    <a:pt x="1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rot="860262">
              <a:off x="6837573" y="1467443"/>
              <a:ext cx="361705" cy="972552"/>
            </a:xfrm>
            <a:custGeom>
              <a:rect b="b" l="l" r="r" t="t"/>
              <a:pathLst>
                <a:path extrusionOk="0" h="31026" w="11539">
                  <a:moveTo>
                    <a:pt x="1093" y="0"/>
                  </a:moveTo>
                  <a:lnTo>
                    <a:pt x="922" y="112"/>
                  </a:lnTo>
                  <a:cubicBezTo>
                    <a:pt x="1000" y="307"/>
                    <a:pt x="8935" y="20243"/>
                    <a:pt x="10066" y="23460"/>
                  </a:cubicBezTo>
                  <a:cubicBezTo>
                    <a:pt x="10739" y="25366"/>
                    <a:pt x="11314" y="27009"/>
                    <a:pt x="10593" y="28403"/>
                  </a:cubicBezTo>
                  <a:cubicBezTo>
                    <a:pt x="10057" y="29436"/>
                    <a:pt x="8867" y="30192"/>
                    <a:pt x="6859" y="30776"/>
                  </a:cubicBezTo>
                  <a:lnTo>
                    <a:pt x="6645" y="30026"/>
                  </a:lnTo>
                  <a:cubicBezTo>
                    <a:pt x="8409" y="29519"/>
                    <a:pt x="9476" y="28866"/>
                    <a:pt x="9901" y="28047"/>
                  </a:cubicBezTo>
                  <a:cubicBezTo>
                    <a:pt x="10471" y="26945"/>
                    <a:pt x="9944" y="25449"/>
                    <a:pt x="9335" y="23719"/>
                  </a:cubicBezTo>
                  <a:cubicBezTo>
                    <a:pt x="8453" y="21213"/>
                    <a:pt x="3364" y="8360"/>
                    <a:pt x="405" y="922"/>
                  </a:cubicBezTo>
                  <a:cubicBezTo>
                    <a:pt x="274" y="595"/>
                    <a:pt x="201" y="400"/>
                    <a:pt x="191" y="376"/>
                  </a:cubicBezTo>
                  <a:lnTo>
                    <a:pt x="181" y="351"/>
                  </a:lnTo>
                  <a:lnTo>
                    <a:pt x="162" y="337"/>
                  </a:lnTo>
                  <a:lnTo>
                    <a:pt x="94" y="415"/>
                  </a:lnTo>
                  <a:lnTo>
                    <a:pt x="1" y="449"/>
                  </a:lnTo>
                  <a:cubicBezTo>
                    <a:pt x="11" y="473"/>
                    <a:pt x="89" y="668"/>
                    <a:pt x="220" y="1000"/>
                  </a:cubicBezTo>
                  <a:cubicBezTo>
                    <a:pt x="5319" y="13838"/>
                    <a:pt x="8492" y="21930"/>
                    <a:pt x="9145" y="23787"/>
                  </a:cubicBezTo>
                  <a:cubicBezTo>
                    <a:pt x="9735" y="25473"/>
                    <a:pt x="10251" y="26931"/>
                    <a:pt x="9720" y="27954"/>
                  </a:cubicBezTo>
                  <a:cubicBezTo>
                    <a:pt x="9311" y="28734"/>
                    <a:pt x="8258" y="29358"/>
                    <a:pt x="6493" y="29860"/>
                  </a:cubicBezTo>
                  <a:lnTo>
                    <a:pt x="6391" y="29889"/>
                  </a:lnTo>
                  <a:lnTo>
                    <a:pt x="6718" y="31025"/>
                  </a:lnTo>
                  <a:lnTo>
                    <a:pt x="6815" y="30996"/>
                  </a:lnTo>
                  <a:cubicBezTo>
                    <a:pt x="8945" y="30396"/>
                    <a:pt x="10198" y="29602"/>
                    <a:pt x="10773" y="28500"/>
                  </a:cubicBezTo>
                  <a:cubicBezTo>
                    <a:pt x="11538" y="27023"/>
                    <a:pt x="10944" y="25342"/>
                    <a:pt x="10261" y="23392"/>
                  </a:cubicBezTo>
                  <a:cubicBezTo>
                    <a:pt x="9130" y="20170"/>
                    <a:pt x="1185" y="229"/>
                    <a:pt x="1112" y="39"/>
                  </a:cubicBezTo>
                  <a:cubicBezTo>
                    <a:pt x="1107" y="25"/>
                    <a:pt x="1098" y="1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1"/>
            <p:cNvSpPr/>
            <p:nvPr/>
          </p:nvSpPr>
          <p:spPr>
            <a:xfrm rot="860262">
              <a:off x="6512566" y="2401063"/>
              <a:ext cx="85607" cy="103161"/>
            </a:xfrm>
            <a:custGeom>
              <a:rect b="b" l="l" r="r" t="t"/>
              <a:pathLst>
                <a:path extrusionOk="0" h="3291" w="2731">
                  <a:moveTo>
                    <a:pt x="1073" y="205"/>
                  </a:moveTo>
                  <a:cubicBezTo>
                    <a:pt x="1380" y="205"/>
                    <a:pt x="1663" y="395"/>
                    <a:pt x="1780" y="683"/>
                  </a:cubicBezTo>
                  <a:lnTo>
                    <a:pt x="2336" y="2028"/>
                  </a:lnTo>
                  <a:cubicBezTo>
                    <a:pt x="2496" y="2418"/>
                    <a:pt x="2311" y="2866"/>
                    <a:pt x="1921" y="3027"/>
                  </a:cubicBezTo>
                  <a:cubicBezTo>
                    <a:pt x="1858" y="3056"/>
                    <a:pt x="1795" y="3071"/>
                    <a:pt x="1726" y="3081"/>
                  </a:cubicBezTo>
                  <a:cubicBezTo>
                    <a:pt x="1693" y="3085"/>
                    <a:pt x="1660" y="3087"/>
                    <a:pt x="1627" y="3087"/>
                  </a:cubicBezTo>
                  <a:cubicBezTo>
                    <a:pt x="1319" y="3087"/>
                    <a:pt x="1036" y="2904"/>
                    <a:pt x="917" y="2613"/>
                  </a:cubicBezTo>
                  <a:lnTo>
                    <a:pt x="357" y="1267"/>
                  </a:lnTo>
                  <a:cubicBezTo>
                    <a:pt x="225" y="946"/>
                    <a:pt x="327" y="570"/>
                    <a:pt x="605" y="361"/>
                  </a:cubicBezTo>
                  <a:cubicBezTo>
                    <a:pt x="659" y="322"/>
                    <a:pt x="717" y="288"/>
                    <a:pt x="776" y="263"/>
                  </a:cubicBezTo>
                  <a:cubicBezTo>
                    <a:pt x="868" y="224"/>
                    <a:pt x="966" y="205"/>
                    <a:pt x="1068" y="205"/>
                  </a:cubicBezTo>
                  <a:close/>
                  <a:moveTo>
                    <a:pt x="1068" y="0"/>
                  </a:moveTo>
                  <a:cubicBezTo>
                    <a:pt x="942" y="0"/>
                    <a:pt x="815" y="25"/>
                    <a:pt x="698" y="73"/>
                  </a:cubicBezTo>
                  <a:cubicBezTo>
                    <a:pt x="620" y="107"/>
                    <a:pt x="547" y="146"/>
                    <a:pt x="483" y="200"/>
                  </a:cubicBezTo>
                  <a:cubicBezTo>
                    <a:pt x="128" y="463"/>
                    <a:pt x="1" y="936"/>
                    <a:pt x="171" y="1345"/>
                  </a:cubicBezTo>
                  <a:lnTo>
                    <a:pt x="727" y="2691"/>
                  </a:lnTo>
                  <a:cubicBezTo>
                    <a:pt x="878" y="3056"/>
                    <a:pt x="1234" y="3290"/>
                    <a:pt x="1629" y="3290"/>
                  </a:cubicBezTo>
                  <a:cubicBezTo>
                    <a:pt x="1668" y="3290"/>
                    <a:pt x="1712" y="3290"/>
                    <a:pt x="1751" y="3285"/>
                  </a:cubicBezTo>
                  <a:cubicBezTo>
                    <a:pt x="1838" y="3271"/>
                    <a:pt x="1916" y="3251"/>
                    <a:pt x="1994" y="3217"/>
                  </a:cubicBezTo>
                  <a:cubicBezTo>
                    <a:pt x="2492" y="3012"/>
                    <a:pt x="2730" y="2447"/>
                    <a:pt x="2526" y="1950"/>
                  </a:cubicBezTo>
                  <a:lnTo>
                    <a:pt x="1970" y="605"/>
                  </a:lnTo>
                  <a:cubicBezTo>
                    <a:pt x="1819" y="239"/>
                    <a:pt x="1463"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1"/>
            <p:cNvSpPr/>
            <p:nvPr/>
          </p:nvSpPr>
          <p:spPr>
            <a:xfrm rot="860262">
              <a:off x="6526180" y="2406856"/>
              <a:ext cx="43415" cy="93412"/>
            </a:xfrm>
            <a:custGeom>
              <a:rect b="b" l="l" r="r" t="t"/>
              <a:pathLst>
                <a:path extrusionOk="0" h="2980" w="1385">
                  <a:moveTo>
                    <a:pt x="190" y="1"/>
                  </a:moveTo>
                  <a:lnTo>
                    <a:pt x="0" y="79"/>
                  </a:lnTo>
                  <a:lnTo>
                    <a:pt x="1199" y="2979"/>
                  </a:lnTo>
                  <a:lnTo>
                    <a:pt x="1385" y="2901"/>
                  </a:lnTo>
                  <a:lnTo>
                    <a:pt x="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rot="860262">
              <a:off x="6861239" y="2367251"/>
              <a:ext cx="79024" cy="104854"/>
            </a:xfrm>
            <a:custGeom>
              <a:rect b="b" l="l" r="r" t="t"/>
              <a:pathLst>
                <a:path extrusionOk="0" h="3345" w="2521">
                  <a:moveTo>
                    <a:pt x="1083" y="201"/>
                  </a:moveTo>
                  <a:cubicBezTo>
                    <a:pt x="1429" y="201"/>
                    <a:pt x="1731" y="435"/>
                    <a:pt x="1819" y="766"/>
                  </a:cubicBezTo>
                  <a:lnTo>
                    <a:pt x="2213" y="2165"/>
                  </a:lnTo>
                  <a:cubicBezTo>
                    <a:pt x="2306" y="2501"/>
                    <a:pt x="2160" y="2857"/>
                    <a:pt x="1858" y="3033"/>
                  </a:cubicBezTo>
                  <a:cubicBezTo>
                    <a:pt x="1804" y="3067"/>
                    <a:pt x="1741" y="3096"/>
                    <a:pt x="1677" y="3111"/>
                  </a:cubicBezTo>
                  <a:cubicBezTo>
                    <a:pt x="1609" y="3130"/>
                    <a:pt x="1541" y="3140"/>
                    <a:pt x="1472" y="3140"/>
                  </a:cubicBezTo>
                  <a:cubicBezTo>
                    <a:pt x="1126" y="3140"/>
                    <a:pt x="824" y="2911"/>
                    <a:pt x="732" y="2574"/>
                  </a:cubicBezTo>
                  <a:lnTo>
                    <a:pt x="342" y="1176"/>
                  </a:lnTo>
                  <a:cubicBezTo>
                    <a:pt x="230" y="766"/>
                    <a:pt x="468" y="342"/>
                    <a:pt x="873" y="230"/>
                  </a:cubicBezTo>
                  <a:cubicBezTo>
                    <a:pt x="936" y="210"/>
                    <a:pt x="1005" y="201"/>
                    <a:pt x="1068" y="201"/>
                  </a:cubicBezTo>
                  <a:close/>
                  <a:moveTo>
                    <a:pt x="1085" y="1"/>
                  </a:moveTo>
                  <a:cubicBezTo>
                    <a:pt x="1077" y="1"/>
                    <a:pt x="1070" y="1"/>
                    <a:pt x="1063" y="1"/>
                  </a:cubicBezTo>
                  <a:cubicBezTo>
                    <a:pt x="980" y="1"/>
                    <a:pt x="897" y="11"/>
                    <a:pt x="819" y="35"/>
                  </a:cubicBezTo>
                  <a:cubicBezTo>
                    <a:pt x="303" y="181"/>
                    <a:pt x="0" y="712"/>
                    <a:pt x="142" y="1234"/>
                  </a:cubicBezTo>
                  <a:lnTo>
                    <a:pt x="532" y="2633"/>
                  </a:lnTo>
                  <a:cubicBezTo>
                    <a:pt x="649" y="3052"/>
                    <a:pt x="1034" y="3345"/>
                    <a:pt x="1472" y="3345"/>
                  </a:cubicBezTo>
                  <a:cubicBezTo>
                    <a:pt x="1560" y="3345"/>
                    <a:pt x="1648" y="3335"/>
                    <a:pt x="1731" y="3310"/>
                  </a:cubicBezTo>
                  <a:cubicBezTo>
                    <a:pt x="1814" y="3286"/>
                    <a:pt x="1887" y="3252"/>
                    <a:pt x="1960" y="3208"/>
                  </a:cubicBezTo>
                  <a:cubicBezTo>
                    <a:pt x="2340" y="2989"/>
                    <a:pt x="2520" y="2535"/>
                    <a:pt x="2408" y="2111"/>
                  </a:cubicBezTo>
                  <a:lnTo>
                    <a:pt x="2014" y="712"/>
                  </a:lnTo>
                  <a:cubicBezTo>
                    <a:pt x="1898" y="291"/>
                    <a:pt x="1519" y="1"/>
                    <a:pt x="1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rot="860262">
              <a:off x="6891856" y="2371528"/>
              <a:ext cx="32569" cy="96453"/>
            </a:xfrm>
            <a:custGeom>
              <a:rect b="b" l="l" r="r" t="t"/>
              <a:pathLst>
                <a:path extrusionOk="0" h="3077" w="1039">
                  <a:moveTo>
                    <a:pt x="195" y="1"/>
                  </a:moveTo>
                  <a:lnTo>
                    <a:pt x="0" y="54"/>
                  </a:lnTo>
                  <a:lnTo>
                    <a:pt x="844" y="3077"/>
                  </a:lnTo>
                  <a:lnTo>
                    <a:pt x="1039" y="3023"/>
                  </a:lnTo>
                  <a:lnTo>
                    <a:pt x="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rot="860262">
              <a:off x="6616056" y="555752"/>
              <a:ext cx="48461" cy="187075"/>
            </a:xfrm>
            <a:custGeom>
              <a:rect b="b" l="l" r="r" t="t"/>
              <a:pathLst>
                <a:path extrusionOk="0" h="5968" w="1546">
                  <a:moveTo>
                    <a:pt x="366" y="1"/>
                  </a:moveTo>
                  <a:lnTo>
                    <a:pt x="346" y="25"/>
                  </a:lnTo>
                  <a:lnTo>
                    <a:pt x="342" y="55"/>
                  </a:lnTo>
                  <a:cubicBezTo>
                    <a:pt x="0" y="2116"/>
                    <a:pt x="1297" y="5811"/>
                    <a:pt x="1355" y="5967"/>
                  </a:cubicBezTo>
                  <a:lnTo>
                    <a:pt x="1545" y="5894"/>
                  </a:lnTo>
                  <a:cubicBezTo>
                    <a:pt x="1531" y="5855"/>
                    <a:pt x="210" y="2092"/>
                    <a:pt x="541" y="84"/>
                  </a:cubicBezTo>
                  <a:lnTo>
                    <a:pt x="537" y="84"/>
                  </a:lnTo>
                  <a:lnTo>
                    <a:pt x="546" y="64"/>
                  </a:lnTo>
                  <a:lnTo>
                    <a:pt x="434" y="64"/>
                  </a:lnTo>
                  <a:lnTo>
                    <a:pt x="3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rot="860262">
              <a:off x="7387435" y="410898"/>
              <a:ext cx="144569" cy="151466"/>
            </a:xfrm>
            <a:custGeom>
              <a:rect b="b" l="l" r="r" t="t"/>
              <a:pathLst>
                <a:path extrusionOk="0" h="4832" w="4612">
                  <a:moveTo>
                    <a:pt x="84" y="1"/>
                  </a:moveTo>
                  <a:lnTo>
                    <a:pt x="1" y="191"/>
                  </a:lnTo>
                  <a:cubicBezTo>
                    <a:pt x="84" y="225"/>
                    <a:pt x="166" y="264"/>
                    <a:pt x="244" y="303"/>
                  </a:cubicBezTo>
                  <a:cubicBezTo>
                    <a:pt x="2594" y="1502"/>
                    <a:pt x="4417" y="4797"/>
                    <a:pt x="4436" y="4831"/>
                  </a:cubicBezTo>
                  <a:lnTo>
                    <a:pt x="4612" y="4734"/>
                  </a:lnTo>
                  <a:cubicBezTo>
                    <a:pt x="4592" y="4700"/>
                    <a:pt x="2740" y="1346"/>
                    <a:pt x="337" y="123"/>
                  </a:cubicBezTo>
                  <a:cubicBezTo>
                    <a:pt x="254" y="79"/>
                    <a:pt x="166" y="40"/>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rot="860262">
              <a:off x="7136748" y="254821"/>
              <a:ext cx="128050" cy="120589"/>
            </a:xfrm>
            <a:custGeom>
              <a:rect b="b" l="l" r="r" t="t"/>
              <a:pathLst>
                <a:path extrusionOk="0" h="3847" w="4085">
                  <a:moveTo>
                    <a:pt x="2018" y="415"/>
                  </a:moveTo>
                  <a:cubicBezTo>
                    <a:pt x="2847" y="415"/>
                    <a:pt x="3520" y="1087"/>
                    <a:pt x="3520" y="1921"/>
                  </a:cubicBezTo>
                  <a:cubicBezTo>
                    <a:pt x="3523" y="2828"/>
                    <a:pt x="2780" y="3432"/>
                    <a:pt x="2004" y="3432"/>
                  </a:cubicBezTo>
                  <a:cubicBezTo>
                    <a:pt x="1635" y="3432"/>
                    <a:pt x="1258" y="3295"/>
                    <a:pt x="951" y="2988"/>
                  </a:cubicBezTo>
                  <a:cubicBezTo>
                    <a:pt x="0" y="2038"/>
                    <a:pt x="673" y="415"/>
                    <a:pt x="2013" y="415"/>
                  </a:cubicBezTo>
                  <a:close/>
                  <a:moveTo>
                    <a:pt x="2013" y="1"/>
                  </a:moveTo>
                  <a:cubicBezTo>
                    <a:pt x="1767" y="1"/>
                    <a:pt x="1519" y="48"/>
                    <a:pt x="1282" y="147"/>
                  </a:cubicBezTo>
                  <a:cubicBezTo>
                    <a:pt x="561" y="444"/>
                    <a:pt x="93" y="1146"/>
                    <a:pt x="93" y="1921"/>
                  </a:cubicBezTo>
                  <a:cubicBezTo>
                    <a:pt x="93" y="2983"/>
                    <a:pt x="951" y="3841"/>
                    <a:pt x="2013" y="3846"/>
                  </a:cubicBezTo>
                  <a:cubicBezTo>
                    <a:pt x="2793" y="3846"/>
                    <a:pt x="3490" y="3378"/>
                    <a:pt x="3788" y="2657"/>
                  </a:cubicBezTo>
                  <a:cubicBezTo>
                    <a:pt x="4085" y="1940"/>
                    <a:pt x="3924" y="1116"/>
                    <a:pt x="3373" y="566"/>
                  </a:cubicBezTo>
                  <a:cubicBezTo>
                    <a:pt x="3004" y="197"/>
                    <a:pt x="2513" y="1"/>
                    <a:pt x="20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rot="860262">
              <a:off x="7152418" y="269560"/>
              <a:ext cx="110496" cy="94635"/>
            </a:xfrm>
            <a:custGeom>
              <a:rect b="b" l="l" r="r" t="t"/>
              <a:pathLst>
                <a:path extrusionOk="0" h="3019" w="3525">
                  <a:moveTo>
                    <a:pt x="1511" y="1"/>
                  </a:moveTo>
                  <a:cubicBezTo>
                    <a:pt x="678" y="1"/>
                    <a:pt x="0" y="673"/>
                    <a:pt x="0" y="1507"/>
                  </a:cubicBezTo>
                  <a:cubicBezTo>
                    <a:pt x="0" y="2414"/>
                    <a:pt x="745" y="3018"/>
                    <a:pt x="1520" y="3018"/>
                  </a:cubicBezTo>
                  <a:cubicBezTo>
                    <a:pt x="1890" y="3018"/>
                    <a:pt x="2267" y="2881"/>
                    <a:pt x="2574" y="2574"/>
                  </a:cubicBezTo>
                  <a:cubicBezTo>
                    <a:pt x="3524" y="1624"/>
                    <a:pt x="2852" y="1"/>
                    <a:pt x="15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rot="860262">
              <a:off x="7012924" y="502583"/>
              <a:ext cx="269704" cy="33039"/>
            </a:xfrm>
            <a:custGeom>
              <a:rect b="b" l="l" r="r" t="t"/>
              <a:pathLst>
                <a:path extrusionOk="0" h="1054" w="8604">
                  <a:moveTo>
                    <a:pt x="0" y="1"/>
                  </a:moveTo>
                  <a:lnTo>
                    <a:pt x="0" y="1054"/>
                  </a:lnTo>
                  <a:lnTo>
                    <a:pt x="8603" y="1054"/>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rot="860262">
              <a:off x="7028589" y="444055"/>
              <a:ext cx="269704" cy="27522"/>
            </a:xfrm>
            <a:custGeom>
              <a:rect b="b" l="l" r="r" t="t"/>
              <a:pathLst>
                <a:path extrusionOk="0" h="878" w="8604">
                  <a:moveTo>
                    <a:pt x="0" y="1"/>
                  </a:moveTo>
                  <a:lnTo>
                    <a:pt x="0" y="878"/>
                  </a:lnTo>
                  <a:lnTo>
                    <a:pt x="8603" y="878"/>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1"/>
            <p:cNvSpPr/>
            <p:nvPr/>
          </p:nvSpPr>
          <p:spPr>
            <a:xfrm rot="860262">
              <a:off x="7006284" y="534755"/>
              <a:ext cx="269704" cy="20657"/>
            </a:xfrm>
            <a:custGeom>
              <a:rect b="b" l="l" r="r" t="t"/>
              <a:pathLst>
                <a:path extrusionOk="0" h="659" w="8604">
                  <a:moveTo>
                    <a:pt x="0" y="1"/>
                  </a:moveTo>
                  <a:lnTo>
                    <a:pt x="0" y="659"/>
                  </a:lnTo>
                  <a:lnTo>
                    <a:pt x="8603" y="659"/>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rot="860262">
              <a:off x="7021098" y="470603"/>
              <a:ext cx="269704" cy="33039"/>
            </a:xfrm>
            <a:custGeom>
              <a:rect b="b" l="l" r="r" t="t"/>
              <a:pathLst>
                <a:path extrusionOk="0" h="1054" w="8604">
                  <a:moveTo>
                    <a:pt x="0" y="1"/>
                  </a:moveTo>
                  <a:lnTo>
                    <a:pt x="0" y="1054"/>
                  </a:lnTo>
                  <a:lnTo>
                    <a:pt x="8603" y="1054"/>
                  </a:lnTo>
                  <a:lnTo>
                    <a:pt x="86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1"/>
            <p:cNvSpPr/>
            <p:nvPr/>
          </p:nvSpPr>
          <p:spPr>
            <a:xfrm rot="860262">
              <a:off x="6683146" y="214244"/>
              <a:ext cx="955437" cy="507309"/>
            </a:xfrm>
            <a:custGeom>
              <a:rect b="b" l="l" r="r" t="t"/>
              <a:pathLst>
                <a:path extrusionOk="0" h="16184" w="30480">
                  <a:moveTo>
                    <a:pt x="15242" y="1131"/>
                  </a:moveTo>
                  <a:cubicBezTo>
                    <a:pt x="15490" y="1131"/>
                    <a:pt x="15740" y="1179"/>
                    <a:pt x="15978" y="1278"/>
                  </a:cubicBezTo>
                  <a:cubicBezTo>
                    <a:pt x="16695" y="1575"/>
                    <a:pt x="17163" y="2272"/>
                    <a:pt x="17163" y="3052"/>
                  </a:cubicBezTo>
                  <a:cubicBezTo>
                    <a:pt x="17163" y="4109"/>
                    <a:pt x="16300" y="4972"/>
                    <a:pt x="15242" y="4972"/>
                  </a:cubicBezTo>
                  <a:cubicBezTo>
                    <a:pt x="14467" y="4972"/>
                    <a:pt x="13765" y="4504"/>
                    <a:pt x="13468" y="3788"/>
                  </a:cubicBezTo>
                  <a:cubicBezTo>
                    <a:pt x="13171" y="3071"/>
                    <a:pt x="13332" y="2243"/>
                    <a:pt x="13882" y="1692"/>
                  </a:cubicBezTo>
                  <a:cubicBezTo>
                    <a:pt x="14251" y="1327"/>
                    <a:pt x="14742" y="1131"/>
                    <a:pt x="15242" y="1131"/>
                  </a:cubicBezTo>
                  <a:close/>
                  <a:moveTo>
                    <a:pt x="19541" y="7322"/>
                  </a:moveTo>
                  <a:lnTo>
                    <a:pt x="19541" y="10963"/>
                  </a:lnTo>
                  <a:lnTo>
                    <a:pt x="10943" y="10963"/>
                  </a:lnTo>
                  <a:lnTo>
                    <a:pt x="10943" y="7322"/>
                  </a:lnTo>
                  <a:close/>
                  <a:moveTo>
                    <a:pt x="15242" y="0"/>
                  </a:moveTo>
                  <a:cubicBezTo>
                    <a:pt x="14204" y="0"/>
                    <a:pt x="12747" y="834"/>
                    <a:pt x="12332" y="2910"/>
                  </a:cubicBezTo>
                  <a:cubicBezTo>
                    <a:pt x="11918" y="4987"/>
                    <a:pt x="10353" y="6444"/>
                    <a:pt x="8584" y="6859"/>
                  </a:cubicBezTo>
                  <a:lnTo>
                    <a:pt x="8584" y="10119"/>
                  </a:lnTo>
                  <a:cubicBezTo>
                    <a:pt x="8189" y="10207"/>
                    <a:pt x="7799" y="10295"/>
                    <a:pt x="7404" y="10378"/>
                  </a:cubicBezTo>
                  <a:cubicBezTo>
                    <a:pt x="7234" y="10417"/>
                    <a:pt x="7058" y="10456"/>
                    <a:pt x="6888" y="10490"/>
                  </a:cubicBezTo>
                  <a:cubicBezTo>
                    <a:pt x="6274" y="10626"/>
                    <a:pt x="5659" y="10753"/>
                    <a:pt x="5050" y="10880"/>
                  </a:cubicBezTo>
                  <a:cubicBezTo>
                    <a:pt x="4183" y="11060"/>
                    <a:pt x="3266" y="11148"/>
                    <a:pt x="2438" y="11445"/>
                  </a:cubicBezTo>
                  <a:cubicBezTo>
                    <a:pt x="1970" y="11611"/>
                    <a:pt x="1589" y="11806"/>
                    <a:pt x="1253" y="12176"/>
                  </a:cubicBezTo>
                  <a:cubicBezTo>
                    <a:pt x="1219" y="12215"/>
                    <a:pt x="1185" y="12259"/>
                    <a:pt x="1151" y="12293"/>
                  </a:cubicBezTo>
                  <a:cubicBezTo>
                    <a:pt x="922" y="12581"/>
                    <a:pt x="722" y="12893"/>
                    <a:pt x="561" y="13224"/>
                  </a:cubicBezTo>
                  <a:cubicBezTo>
                    <a:pt x="249" y="13853"/>
                    <a:pt x="0" y="14589"/>
                    <a:pt x="0" y="15296"/>
                  </a:cubicBezTo>
                  <a:cubicBezTo>
                    <a:pt x="0" y="16054"/>
                    <a:pt x="250" y="16181"/>
                    <a:pt x="1293" y="16181"/>
                  </a:cubicBezTo>
                  <a:cubicBezTo>
                    <a:pt x="1818" y="16181"/>
                    <a:pt x="2546" y="16149"/>
                    <a:pt x="3544" y="16149"/>
                  </a:cubicBezTo>
                  <a:cubicBezTo>
                    <a:pt x="6522" y="16149"/>
                    <a:pt x="15242" y="16183"/>
                    <a:pt x="15242" y="16183"/>
                  </a:cubicBezTo>
                  <a:cubicBezTo>
                    <a:pt x="15242" y="16183"/>
                    <a:pt x="23957" y="16149"/>
                    <a:pt x="26936" y="16149"/>
                  </a:cubicBezTo>
                  <a:cubicBezTo>
                    <a:pt x="27926" y="16149"/>
                    <a:pt x="28649" y="16180"/>
                    <a:pt x="29173" y="16180"/>
                  </a:cubicBezTo>
                  <a:cubicBezTo>
                    <a:pt x="30227" y="16180"/>
                    <a:pt x="30479" y="16054"/>
                    <a:pt x="30479" y="15296"/>
                  </a:cubicBezTo>
                  <a:cubicBezTo>
                    <a:pt x="30479" y="14584"/>
                    <a:pt x="30231" y="13853"/>
                    <a:pt x="29919" y="13224"/>
                  </a:cubicBezTo>
                  <a:cubicBezTo>
                    <a:pt x="29758" y="12893"/>
                    <a:pt x="29563" y="12581"/>
                    <a:pt x="29329" y="12293"/>
                  </a:cubicBezTo>
                  <a:cubicBezTo>
                    <a:pt x="29295" y="12259"/>
                    <a:pt x="29261" y="12215"/>
                    <a:pt x="29227" y="12176"/>
                  </a:cubicBezTo>
                  <a:cubicBezTo>
                    <a:pt x="28895" y="11811"/>
                    <a:pt x="28510" y="11611"/>
                    <a:pt x="28042" y="11445"/>
                  </a:cubicBezTo>
                  <a:cubicBezTo>
                    <a:pt x="27730" y="11338"/>
                    <a:pt x="27408" y="11245"/>
                    <a:pt x="27082" y="11182"/>
                  </a:cubicBezTo>
                  <a:cubicBezTo>
                    <a:pt x="26536" y="11065"/>
                    <a:pt x="25971" y="10987"/>
                    <a:pt x="25429" y="10880"/>
                  </a:cubicBezTo>
                  <a:cubicBezTo>
                    <a:pt x="24645" y="10719"/>
                    <a:pt x="23860" y="10548"/>
                    <a:pt x="23075" y="10378"/>
                  </a:cubicBezTo>
                  <a:cubicBezTo>
                    <a:pt x="22685" y="10295"/>
                    <a:pt x="22290" y="10207"/>
                    <a:pt x="21901" y="10119"/>
                  </a:cubicBezTo>
                  <a:lnTo>
                    <a:pt x="21901" y="6859"/>
                  </a:lnTo>
                  <a:cubicBezTo>
                    <a:pt x="20126" y="6444"/>
                    <a:pt x="18567" y="4987"/>
                    <a:pt x="18147" y="2910"/>
                  </a:cubicBezTo>
                  <a:cubicBezTo>
                    <a:pt x="17733" y="829"/>
                    <a:pt x="16280" y="0"/>
                    <a:pt x="152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1"/>
            <p:cNvSpPr/>
            <p:nvPr/>
          </p:nvSpPr>
          <p:spPr>
            <a:xfrm rot="860262">
              <a:off x="6687456" y="151515"/>
              <a:ext cx="481010" cy="513547"/>
            </a:xfrm>
            <a:custGeom>
              <a:rect b="b" l="l" r="r" t="t"/>
              <a:pathLst>
                <a:path extrusionOk="0" h="16383" w="15345">
                  <a:moveTo>
                    <a:pt x="15339" y="0"/>
                  </a:moveTo>
                  <a:cubicBezTo>
                    <a:pt x="14179" y="0"/>
                    <a:pt x="12746" y="936"/>
                    <a:pt x="12332" y="2993"/>
                  </a:cubicBezTo>
                  <a:cubicBezTo>
                    <a:pt x="11952" y="4913"/>
                    <a:pt x="10509" y="6429"/>
                    <a:pt x="8662" y="6863"/>
                  </a:cubicBezTo>
                  <a:lnTo>
                    <a:pt x="8584" y="6878"/>
                  </a:lnTo>
                  <a:lnTo>
                    <a:pt x="8584" y="10139"/>
                  </a:lnTo>
                  <a:cubicBezTo>
                    <a:pt x="8218" y="10217"/>
                    <a:pt x="7853" y="10299"/>
                    <a:pt x="7487" y="10377"/>
                  </a:cubicBezTo>
                  <a:lnTo>
                    <a:pt x="6965" y="10490"/>
                  </a:lnTo>
                  <a:cubicBezTo>
                    <a:pt x="6351" y="10626"/>
                    <a:pt x="5742" y="10753"/>
                    <a:pt x="5128" y="10879"/>
                  </a:cubicBezTo>
                  <a:cubicBezTo>
                    <a:pt x="4869" y="10933"/>
                    <a:pt x="4606" y="10977"/>
                    <a:pt x="4338" y="11021"/>
                  </a:cubicBezTo>
                  <a:cubicBezTo>
                    <a:pt x="3724" y="11128"/>
                    <a:pt x="3090" y="11240"/>
                    <a:pt x="2505" y="11450"/>
                  </a:cubicBezTo>
                  <a:cubicBezTo>
                    <a:pt x="2091" y="11596"/>
                    <a:pt x="1657" y="11791"/>
                    <a:pt x="1277" y="12210"/>
                  </a:cubicBezTo>
                  <a:cubicBezTo>
                    <a:pt x="1243" y="12249"/>
                    <a:pt x="1209" y="12293"/>
                    <a:pt x="1175" y="12332"/>
                  </a:cubicBezTo>
                  <a:cubicBezTo>
                    <a:pt x="936" y="12624"/>
                    <a:pt x="736" y="12946"/>
                    <a:pt x="570" y="13282"/>
                  </a:cubicBezTo>
                  <a:cubicBezTo>
                    <a:pt x="195" y="14053"/>
                    <a:pt x="0" y="14764"/>
                    <a:pt x="0" y="15398"/>
                  </a:cubicBezTo>
                  <a:cubicBezTo>
                    <a:pt x="0" y="15773"/>
                    <a:pt x="63" y="15993"/>
                    <a:pt x="215" y="16139"/>
                  </a:cubicBezTo>
                  <a:cubicBezTo>
                    <a:pt x="419" y="16339"/>
                    <a:pt x="760" y="16383"/>
                    <a:pt x="1399" y="16383"/>
                  </a:cubicBezTo>
                  <a:cubicBezTo>
                    <a:pt x="1623" y="16383"/>
                    <a:pt x="1882" y="16378"/>
                    <a:pt x="2184" y="16373"/>
                  </a:cubicBezTo>
                  <a:cubicBezTo>
                    <a:pt x="2603" y="16363"/>
                    <a:pt x="3076" y="16353"/>
                    <a:pt x="3651" y="16353"/>
                  </a:cubicBezTo>
                  <a:cubicBezTo>
                    <a:pt x="6595" y="16353"/>
                    <a:pt x="15257" y="16383"/>
                    <a:pt x="15344" y="16383"/>
                  </a:cubicBezTo>
                  <a:lnTo>
                    <a:pt x="15344" y="16178"/>
                  </a:lnTo>
                  <a:cubicBezTo>
                    <a:pt x="15257" y="16178"/>
                    <a:pt x="6595" y="16149"/>
                    <a:pt x="3651" y="16149"/>
                  </a:cubicBezTo>
                  <a:cubicBezTo>
                    <a:pt x="3071" y="16149"/>
                    <a:pt x="2579" y="16158"/>
                    <a:pt x="2179" y="16168"/>
                  </a:cubicBezTo>
                  <a:cubicBezTo>
                    <a:pt x="1893" y="16173"/>
                    <a:pt x="1642" y="16178"/>
                    <a:pt x="1424" y="16178"/>
                  </a:cubicBezTo>
                  <a:cubicBezTo>
                    <a:pt x="855" y="16178"/>
                    <a:pt x="511" y="16144"/>
                    <a:pt x="356" y="15993"/>
                  </a:cubicBezTo>
                  <a:cubicBezTo>
                    <a:pt x="249" y="15885"/>
                    <a:pt x="205" y="15710"/>
                    <a:pt x="205" y="15398"/>
                  </a:cubicBezTo>
                  <a:cubicBezTo>
                    <a:pt x="205" y="14794"/>
                    <a:pt x="390" y="14111"/>
                    <a:pt x="756" y="13375"/>
                  </a:cubicBezTo>
                  <a:cubicBezTo>
                    <a:pt x="912" y="13049"/>
                    <a:pt x="1102" y="12746"/>
                    <a:pt x="1331" y="12464"/>
                  </a:cubicBezTo>
                  <a:cubicBezTo>
                    <a:pt x="1360" y="12425"/>
                    <a:pt x="1394" y="12386"/>
                    <a:pt x="1428" y="12347"/>
                  </a:cubicBezTo>
                  <a:cubicBezTo>
                    <a:pt x="1779" y="11962"/>
                    <a:pt x="2184" y="11781"/>
                    <a:pt x="2574" y="11640"/>
                  </a:cubicBezTo>
                  <a:cubicBezTo>
                    <a:pt x="3144" y="11435"/>
                    <a:pt x="3768" y="11328"/>
                    <a:pt x="4372" y="11226"/>
                  </a:cubicBezTo>
                  <a:cubicBezTo>
                    <a:pt x="4635" y="11182"/>
                    <a:pt x="4908" y="11133"/>
                    <a:pt x="5172" y="11079"/>
                  </a:cubicBezTo>
                  <a:cubicBezTo>
                    <a:pt x="5781" y="10953"/>
                    <a:pt x="6400" y="10826"/>
                    <a:pt x="7009" y="10694"/>
                  </a:cubicBezTo>
                  <a:lnTo>
                    <a:pt x="7526" y="10582"/>
                  </a:lnTo>
                  <a:cubicBezTo>
                    <a:pt x="7921" y="10494"/>
                    <a:pt x="8316" y="10412"/>
                    <a:pt x="8706" y="10324"/>
                  </a:cubicBezTo>
                  <a:lnTo>
                    <a:pt x="8783" y="10304"/>
                  </a:lnTo>
                  <a:lnTo>
                    <a:pt x="8783" y="7039"/>
                  </a:lnTo>
                  <a:cubicBezTo>
                    <a:pt x="10675" y="6566"/>
                    <a:pt x="12142" y="5001"/>
                    <a:pt x="12532" y="3032"/>
                  </a:cubicBezTo>
                  <a:cubicBezTo>
                    <a:pt x="12922" y="1087"/>
                    <a:pt x="14262" y="205"/>
                    <a:pt x="15339" y="205"/>
                  </a:cubicBezTo>
                  <a:lnTo>
                    <a:pt x="153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rot="860262">
              <a:off x="7153451" y="270642"/>
              <a:ext cx="481166" cy="513547"/>
            </a:xfrm>
            <a:custGeom>
              <a:rect b="b" l="l" r="r" t="t"/>
              <a:pathLst>
                <a:path extrusionOk="0" h="16383" w="15350">
                  <a:moveTo>
                    <a:pt x="5" y="0"/>
                  </a:moveTo>
                  <a:lnTo>
                    <a:pt x="5" y="210"/>
                  </a:lnTo>
                  <a:cubicBezTo>
                    <a:pt x="1087" y="210"/>
                    <a:pt x="2428" y="1092"/>
                    <a:pt x="2818" y="3037"/>
                  </a:cubicBezTo>
                  <a:cubicBezTo>
                    <a:pt x="3208" y="5006"/>
                    <a:pt x="4675" y="6571"/>
                    <a:pt x="6561" y="7043"/>
                  </a:cubicBezTo>
                  <a:lnTo>
                    <a:pt x="6561" y="10304"/>
                  </a:lnTo>
                  <a:lnTo>
                    <a:pt x="6644" y="10324"/>
                  </a:lnTo>
                  <a:cubicBezTo>
                    <a:pt x="6966" y="10392"/>
                    <a:pt x="7287" y="10465"/>
                    <a:pt x="7609" y="10533"/>
                  </a:cubicBezTo>
                  <a:lnTo>
                    <a:pt x="7819" y="10582"/>
                  </a:lnTo>
                  <a:cubicBezTo>
                    <a:pt x="8667" y="10767"/>
                    <a:pt x="9437" y="10928"/>
                    <a:pt x="10178" y="11079"/>
                  </a:cubicBezTo>
                  <a:cubicBezTo>
                    <a:pt x="10441" y="11133"/>
                    <a:pt x="10709" y="11182"/>
                    <a:pt x="10977" y="11226"/>
                  </a:cubicBezTo>
                  <a:cubicBezTo>
                    <a:pt x="11255" y="11274"/>
                    <a:pt x="11547" y="11323"/>
                    <a:pt x="11830" y="11382"/>
                  </a:cubicBezTo>
                  <a:cubicBezTo>
                    <a:pt x="12147" y="11445"/>
                    <a:pt x="12464" y="11533"/>
                    <a:pt x="12776" y="11640"/>
                  </a:cubicBezTo>
                  <a:cubicBezTo>
                    <a:pt x="13166" y="11781"/>
                    <a:pt x="13570" y="11962"/>
                    <a:pt x="13916" y="12347"/>
                  </a:cubicBezTo>
                  <a:cubicBezTo>
                    <a:pt x="13950" y="12386"/>
                    <a:pt x="13985" y="12425"/>
                    <a:pt x="14014" y="12464"/>
                  </a:cubicBezTo>
                  <a:cubicBezTo>
                    <a:pt x="14243" y="12746"/>
                    <a:pt x="14433" y="13049"/>
                    <a:pt x="14594" y="13375"/>
                  </a:cubicBezTo>
                  <a:cubicBezTo>
                    <a:pt x="14959" y="14116"/>
                    <a:pt x="15140" y="14794"/>
                    <a:pt x="15140" y="15398"/>
                  </a:cubicBezTo>
                  <a:cubicBezTo>
                    <a:pt x="15140" y="15710"/>
                    <a:pt x="15096" y="15885"/>
                    <a:pt x="14989" y="15993"/>
                  </a:cubicBezTo>
                  <a:cubicBezTo>
                    <a:pt x="14834" y="16143"/>
                    <a:pt x="14496" y="16181"/>
                    <a:pt x="13932" y="16181"/>
                  </a:cubicBezTo>
                  <a:cubicBezTo>
                    <a:pt x="13712" y="16181"/>
                    <a:pt x="13457" y="16175"/>
                    <a:pt x="13166" y="16168"/>
                  </a:cubicBezTo>
                  <a:cubicBezTo>
                    <a:pt x="12771" y="16158"/>
                    <a:pt x="12274" y="16149"/>
                    <a:pt x="11698" y="16149"/>
                  </a:cubicBezTo>
                  <a:cubicBezTo>
                    <a:pt x="8750" y="16149"/>
                    <a:pt x="88" y="16178"/>
                    <a:pt x="0" y="16178"/>
                  </a:cubicBezTo>
                  <a:lnTo>
                    <a:pt x="0" y="16383"/>
                  </a:lnTo>
                  <a:cubicBezTo>
                    <a:pt x="88" y="16383"/>
                    <a:pt x="8750" y="16353"/>
                    <a:pt x="11694" y="16353"/>
                  </a:cubicBezTo>
                  <a:cubicBezTo>
                    <a:pt x="12269" y="16353"/>
                    <a:pt x="12742" y="16363"/>
                    <a:pt x="13161" y="16373"/>
                  </a:cubicBezTo>
                  <a:cubicBezTo>
                    <a:pt x="13458" y="16378"/>
                    <a:pt x="13721" y="16383"/>
                    <a:pt x="13941" y="16383"/>
                  </a:cubicBezTo>
                  <a:cubicBezTo>
                    <a:pt x="14579" y="16383"/>
                    <a:pt x="14925" y="16339"/>
                    <a:pt x="15140" y="16139"/>
                  </a:cubicBezTo>
                  <a:cubicBezTo>
                    <a:pt x="15291" y="15993"/>
                    <a:pt x="15349" y="15773"/>
                    <a:pt x="15349" y="15403"/>
                  </a:cubicBezTo>
                  <a:cubicBezTo>
                    <a:pt x="15349" y="14764"/>
                    <a:pt x="15159" y="14053"/>
                    <a:pt x="14779" y="13287"/>
                  </a:cubicBezTo>
                  <a:cubicBezTo>
                    <a:pt x="14613" y="12946"/>
                    <a:pt x="14413" y="12629"/>
                    <a:pt x="14175" y="12332"/>
                  </a:cubicBezTo>
                  <a:cubicBezTo>
                    <a:pt x="14141" y="12293"/>
                    <a:pt x="14106" y="12254"/>
                    <a:pt x="14072" y="12210"/>
                  </a:cubicBezTo>
                  <a:cubicBezTo>
                    <a:pt x="13697" y="11796"/>
                    <a:pt x="13263" y="11601"/>
                    <a:pt x="12849" y="11450"/>
                  </a:cubicBezTo>
                  <a:cubicBezTo>
                    <a:pt x="12527" y="11338"/>
                    <a:pt x="12205" y="11250"/>
                    <a:pt x="11874" y="11182"/>
                  </a:cubicBezTo>
                  <a:cubicBezTo>
                    <a:pt x="11586" y="11123"/>
                    <a:pt x="11294" y="11074"/>
                    <a:pt x="11011" y="11026"/>
                  </a:cubicBezTo>
                  <a:cubicBezTo>
                    <a:pt x="10743" y="10982"/>
                    <a:pt x="10480" y="10933"/>
                    <a:pt x="10217" y="10879"/>
                  </a:cubicBezTo>
                  <a:cubicBezTo>
                    <a:pt x="9481" y="10728"/>
                    <a:pt x="8711" y="10563"/>
                    <a:pt x="7862" y="10382"/>
                  </a:cubicBezTo>
                  <a:lnTo>
                    <a:pt x="7653" y="10334"/>
                  </a:lnTo>
                  <a:cubicBezTo>
                    <a:pt x="7356" y="10270"/>
                    <a:pt x="7063" y="10207"/>
                    <a:pt x="6766" y="10139"/>
                  </a:cubicBezTo>
                  <a:lnTo>
                    <a:pt x="6766" y="6878"/>
                  </a:lnTo>
                  <a:lnTo>
                    <a:pt x="6688" y="6863"/>
                  </a:lnTo>
                  <a:cubicBezTo>
                    <a:pt x="4845" y="6429"/>
                    <a:pt x="3398" y="4908"/>
                    <a:pt x="3017" y="2993"/>
                  </a:cubicBezTo>
                  <a:cubicBezTo>
                    <a:pt x="2603" y="936"/>
                    <a:pt x="1165" y="0"/>
                    <a:pt x="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rot="860262">
              <a:off x="7123847" y="249769"/>
              <a:ext cx="139836" cy="127047"/>
            </a:xfrm>
            <a:custGeom>
              <a:rect b="b" l="l" r="r" t="t"/>
              <a:pathLst>
                <a:path extrusionOk="0" h="4053" w="4461">
                  <a:moveTo>
                    <a:pt x="2437" y="207"/>
                  </a:moveTo>
                  <a:cubicBezTo>
                    <a:pt x="3441" y="207"/>
                    <a:pt x="4255" y="1021"/>
                    <a:pt x="4255" y="2025"/>
                  </a:cubicBezTo>
                  <a:cubicBezTo>
                    <a:pt x="4255" y="2761"/>
                    <a:pt x="3812" y="3424"/>
                    <a:pt x="3129" y="3706"/>
                  </a:cubicBezTo>
                  <a:cubicBezTo>
                    <a:pt x="2905" y="3800"/>
                    <a:pt x="2669" y="3846"/>
                    <a:pt x="2434" y="3846"/>
                  </a:cubicBezTo>
                  <a:cubicBezTo>
                    <a:pt x="1961" y="3846"/>
                    <a:pt x="1494" y="3660"/>
                    <a:pt x="1146" y="3312"/>
                  </a:cubicBezTo>
                  <a:cubicBezTo>
                    <a:pt x="0" y="2166"/>
                    <a:pt x="814" y="207"/>
                    <a:pt x="2437" y="207"/>
                  </a:cubicBezTo>
                  <a:close/>
                  <a:moveTo>
                    <a:pt x="2438" y="0"/>
                  </a:moveTo>
                  <a:cubicBezTo>
                    <a:pt x="1909" y="0"/>
                    <a:pt x="1388" y="207"/>
                    <a:pt x="999" y="597"/>
                  </a:cubicBezTo>
                  <a:cubicBezTo>
                    <a:pt x="424" y="1177"/>
                    <a:pt x="249" y="2044"/>
                    <a:pt x="566" y="2800"/>
                  </a:cubicBezTo>
                  <a:cubicBezTo>
                    <a:pt x="877" y="3560"/>
                    <a:pt x="1618" y="4052"/>
                    <a:pt x="2437" y="4052"/>
                  </a:cubicBezTo>
                  <a:cubicBezTo>
                    <a:pt x="3553" y="4048"/>
                    <a:pt x="4460" y="3141"/>
                    <a:pt x="4460" y="2025"/>
                  </a:cubicBezTo>
                  <a:cubicBezTo>
                    <a:pt x="4460" y="1206"/>
                    <a:pt x="3963" y="470"/>
                    <a:pt x="3207" y="153"/>
                  </a:cubicBezTo>
                  <a:cubicBezTo>
                    <a:pt x="2959" y="50"/>
                    <a:pt x="2697" y="0"/>
                    <a:pt x="2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rot="860262">
              <a:off x="7132925" y="262252"/>
              <a:ext cx="117831" cy="100935"/>
            </a:xfrm>
            <a:custGeom>
              <a:rect b="b" l="l" r="r" t="t"/>
              <a:pathLst>
                <a:path extrusionOk="0" h="3220" w="3759">
                  <a:moveTo>
                    <a:pt x="2150" y="207"/>
                  </a:moveTo>
                  <a:cubicBezTo>
                    <a:pt x="2925" y="207"/>
                    <a:pt x="3549" y="836"/>
                    <a:pt x="3554" y="1611"/>
                  </a:cubicBezTo>
                  <a:cubicBezTo>
                    <a:pt x="3557" y="2456"/>
                    <a:pt x="2863" y="3019"/>
                    <a:pt x="2139" y="3019"/>
                  </a:cubicBezTo>
                  <a:cubicBezTo>
                    <a:pt x="1794" y="3019"/>
                    <a:pt x="1442" y="2891"/>
                    <a:pt x="1156" y="2605"/>
                  </a:cubicBezTo>
                  <a:cubicBezTo>
                    <a:pt x="274" y="1723"/>
                    <a:pt x="898" y="207"/>
                    <a:pt x="2150" y="207"/>
                  </a:cubicBezTo>
                  <a:close/>
                  <a:moveTo>
                    <a:pt x="2141" y="0"/>
                  </a:moveTo>
                  <a:cubicBezTo>
                    <a:pt x="1746" y="0"/>
                    <a:pt x="1343" y="147"/>
                    <a:pt x="1015" y="475"/>
                  </a:cubicBezTo>
                  <a:cubicBezTo>
                    <a:pt x="1" y="1489"/>
                    <a:pt x="717" y="3219"/>
                    <a:pt x="2150" y="3219"/>
                  </a:cubicBezTo>
                  <a:cubicBezTo>
                    <a:pt x="3037" y="3219"/>
                    <a:pt x="3759" y="2498"/>
                    <a:pt x="3759" y="1611"/>
                  </a:cubicBezTo>
                  <a:cubicBezTo>
                    <a:pt x="3759" y="641"/>
                    <a:pt x="2967" y="0"/>
                    <a:pt x="2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rot="860262">
              <a:off x="7099747" y="726954"/>
              <a:ext cx="364433" cy="6457"/>
            </a:xfrm>
            <a:custGeom>
              <a:rect b="b" l="l" r="r" t="t"/>
              <a:pathLst>
                <a:path extrusionOk="0" h="206" w="11626">
                  <a:moveTo>
                    <a:pt x="0" y="1"/>
                  </a:moveTo>
                  <a:lnTo>
                    <a:pt x="0" y="206"/>
                  </a:lnTo>
                  <a:lnTo>
                    <a:pt x="2447" y="206"/>
                  </a:lnTo>
                  <a:lnTo>
                    <a:pt x="2447" y="1"/>
                  </a:lnTo>
                  <a:close/>
                  <a:moveTo>
                    <a:pt x="3266" y="1"/>
                  </a:moveTo>
                  <a:lnTo>
                    <a:pt x="3266" y="206"/>
                  </a:lnTo>
                  <a:lnTo>
                    <a:pt x="3875" y="206"/>
                  </a:lnTo>
                  <a:lnTo>
                    <a:pt x="3875" y="1"/>
                  </a:lnTo>
                  <a:close/>
                  <a:moveTo>
                    <a:pt x="6322" y="1"/>
                  </a:moveTo>
                  <a:lnTo>
                    <a:pt x="6322" y="206"/>
                  </a:lnTo>
                  <a:lnTo>
                    <a:pt x="7136" y="206"/>
                  </a:lnTo>
                  <a:lnTo>
                    <a:pt x="7136" y="1"/>
                  </a:lnTo>
                  <a:close/>
                  <a:moveTo>
                    <a:pt x="7750" y="1"/>
                  </a:moveTo>
                  <a:lnTo>
                    <a:pt x="7750" y="206"/>
                  </a:lnTo>
                  <a:lnTo>
                    <a:pt x="10197" y="206"/>
                  </a:lnTo>
                  <a:lnTo>
                    <a:pt x="10202" y="1"/>
                  </a:lnTo>
                  <a:close/>
                  <a:moveTo>
                    <a:pt x="11016" y="1"/>
                  </a:moveTo>
                  <a:lnTo>
                    <a:pt x="11016" y="206"/>
                  </a:lnTo>
                  <a:lnTo>
                    <a:pt x="11625" y="206"/>
                  </a:lnTo>
                  <a:lnTo>
                    <a:pt x="116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1"/>
            <p:cNvSpPr/>
            <p:nvPr/>
          </p:nvSpPr>
          <p:spPr>
            <a:xfrm rot="860262">
              <a:off x="7014784" y="439523"/>
              <a:ext cx="275973" cy="120589"/>
            </a:xfrm>
            <a:custGeom>
              <a:rect b="b" l="l" r="r" t="t"/>
              <a:pathLst>
                <a:path extrusionOk="0" h="3847" w="8804">
                  <a:moveTo>
                    <a:pt x="8599" y="205"/>
                  </a:moveTo>
                  <a:lnTo>
                    <a:pt x="8599" y="3646"/>
                  </a:lnTo>
                  <a:lnTo>
                    <a:pt x="201" y="3646"/>
                  </a:lnTo>
                  <a:lnTo>
                    <a:pt x="201" y="205"/>
                  </a:lnTo>
                  <a:close/>
                  <a:moveTo>
                    <a:pt x="1" y="0"/>
                  </a:moveTo>
                  <a:lnTo>
                    <a:pt x="1" y="3846"/>
                  </a:lnTo>
                  <a:lnTo>
                    <a:pt x="8804" y="3846"/>
                  </a:lnTo>
                  <a:lnTo>
                    <a:pt x="8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1"/>
            <p:cNvSpPr/>
            <p:nvPr/>
          </p:nvSpPr>
          <p:spPr>
            <a:xfrm rot="860262">
              <a:off x="7025336" y="467939"/>
              <a:ext cx="269547" cy="6457"/>
            </a:xfrm>
            <a:custGeom>
              <a:rect b="b" l="l" r="r" t="t"/>
              <a:pathLst>
                <a:path extrusionOk="0" h="206" w="8599">
                  <a:moveTo>
                    <a:pt x="0" y="1"/>
                  </a:moveTo>
                  <a:lnTo>
                    <a:pt x="0" y="205"/>
                  </a:lnTo>
                  <a:lnTo>
                    <a:pt x="8598" y="205"/>
                  </a:lnTo>
                  <a:lnTo>
                    <a:pt x="8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rot="860262">
              <a:off x="7017162" y="499919"/>
              <a:ext cx="269547" cy="6457"/>
            </a:xfrm>
            <a:custGeom>
              <a:rect b="b" l="l" r="r" t="t"/>
              <a:pathLst>
                <a:path extrusionOk="0" h="206" w="8599">
                  <a:moveTo>
                    <a:pt x="0" y="0"/>
                  </a:moveTo>
                  <a:lnTo>
                    <a:pt x="0" y="205"/>
                  </a:lnTo>
                  <a:lnTo>
                    <a:pt x="8598" y="205"/>
                  </a:lnTo>
                  <a:lnTo>
                    <a:pt x="85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rot="860262">
              <a:off x="7008988" y="531898"/>
              <a:ext cx="269547" cy="6457"/>
            </a:xfrm>
            <a:custGeom>
              <a:rect b="b" l="l" r="r" t="t"/>
              <a:pathLst>
                <a:path extrusionOk="0" h="206" w="8599">
                  <a:moveTo>
                    <a:pt x="0" y="0"/>
                  </a:moveTo>
                  <a:lnTo>
                    <a:pt x="0" y="205"/>
                  </a:lnTo>
                  <a:lnTo>
                    <a:pt x="8598" y="205"/>
                  </a:lnTo>
                  <a:lnTo>
                    <a:pt x="85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2" name="Shape 1812"/>
        <p:cNvGrpSpPr/>
        <p:nvPr/>
      </p:nvGrpSpPr>
      <p:grpSpPr>
        <a:xfrm>
          <a:off x="0" y="0"/>
          <a:ext cx="0" cy="0"/>
          <a:chOff x="0" y="0"/>
          <a:chExt cx="0" cy="0"/>
        </a:xfrm>
      </p:grpSpPr>
      <p:sp>
        <p:nvSpPr>
          <p:cNvPr id="1813" name="Google Shape;1813;p50"/>
          <p:cNvSpPr txBox="1"/>
          <p:nvPr>
            <p:ph idx="4" type="title"/>
          </p:nvPr>
        </p:nvSpPr>
        <p:spPr>
          <a:xfrm>
            <a:off x="713225" y="368825"/>
            <a:ext cx="7709400" cy="11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DOCTOR’S DAY IS </a:t>
            </a:r>
            <a:r>
              <a:rPr lang="en">
                <a:solidFill>
                  <a:schemeClr val="dk2"/>
                </a:solidFill>
              </a:rPr>
              <a:t>CELEBRATED ON JULY 1ST?</a:t>
            </a:r>
            <a:endParaRPr>
              <a:solidFill>
                <a:schemeClr val="dk2"/>
              </a:solidFill>
            </a:endParaRPr>
          </a:p>
        </p:txBody>
      </p:sp>
      <p:sp>
        <p:nvSpPr>
          <p:cNvPr id="1814" name="Google Shape;1814;p50"/>
          <p:cNvSpPr txBox="1"/>
          <p:nvPr>
            <p:ph type="title"/>
          </p:nvPr>
        </p:nvSpPr>
        <p:spPr>
          <a:xfrm>
            <a:off x="2038350" y="1816925"/>
            <a:ext cx="6286500" cy="7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BIRTH ANNIVERSARY DR. BIDHAN CHANDRA YADAV</a:t>
            </a:r>
            <a:endParaRPr/>
          </a:p>
        </p:txBody>
      </p:sp>
      <p:sp>
        <p:nvSpPr>
          <p:cNvPr id="1815" name="Google Shape;1815;p50"/>
          <p:cNvSpPr txBox="1"/>
          <p:nvPr>
            <p:ph idx="2" type="title"/>
          </p:nvPr>
        </p:nvSpPr>
        <p:spPr>
          <a:xfrm>
            <a:off x="2038350" y="3245675"/>
            <a:ext cx="6284700" cy="7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DEATH ANNIVERSARY </a:t>
            </a:r>
            <a:r>
              <a:rPr lang="en"/>
              <a:t>DR. BIDHAN CHANDRA YADAV</a:t>
            </a:r>
            <a:endParaRPr/>
          </a:p>
        </p:txBody>
      </p:sp>
      <p:sp>
        <p:nvSpPr>
          <p:cNvPr id="1816" name="Google Shape;1816;p50"/>
          <p:cNvSpPr txBox="1"/>
          <p:nvPr>
            <p:ph idx="1" type="subTitle"/>
          </p:nvPr>
        </p:nvSpPr>
        <p:spPr>
          <a:xfrm>
            <a:off x="2038350" y="4000000"/>
            <a:ext cx="6284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very poisonous atmosphere</a:t>
            </a:r>
            <a:endParaRPr/>
          </a:p>
        </p:txBody>
      </p:sp>
      <p:sp>
        <p:nvSpPr>
          <p:cNvPr id="1817" name="Google Shape;1817;p50"/>
          <p:cNvSpPr txBox="1"/>
          <p:nvPr>
            <p:ph idx="3" type="subTitle"/>
          </p:nvPr>
        </p:nvSpPr>
        <p:spPr>
          <a:xfrm>
            <a:off x="2038350" y="2571250"/>
            <a:ext cx="6286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a bit larger than the Moon</a:t>
            </a:r>
            <a:endParaRPr/>
          </a:p>
        </p:txBody>
      </p:sp>
      <p:sp>
        <p:nvSpPr>
          <p:cNvPr id="1818" name="Google Shape;1818;p50"/>
          <p:cNvSpPr/>
          <p:nvPr/>
        </p:nvSpPr>
        <p:spPr>
          <a:xfrm>
            <a:off x="776650" y="2019300"/>
            <a:ext cx="1044600" cy="10446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0"/>
          <p:cNvSpPr/>
          <p:nvPr/>
        </p:nvSpPr>
        <p:spPr>
          <a:xfrm>
            <a:off x="776650" y="3374959"/>
            <a:ext cx="1044600" cy="10446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0"/>
          <p:cNvSpPr/>
          <p:nvPr/>
        </p:nvSpPr>
        <p:spPr>
          <a:xfrm>
            <a:off x="7558300" y="7344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1" name="Google Shape;1821;p50"/>
          <p:cNvGrpSpPr/>
          <p:nvPr/>
        </p:nvGrpSpPr>
        <p:grpSpPr>
          <a:xfrm>
            <a:off x="1039144" y="3564634"/>
            <a:ext cx="519535" cy="665420"/>
            <a:chOff x="6255941" y="3797550"/>
            <a:chExt cx="284958" cy="364974"/>
          </a:xfrm>
        </p:grpSpPr>
        <p:sp>
          <p:nvSpPr>
            <p:cNvPr id="1822" name="Google Shape;1822;p50"/>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0"/>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0"/>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0"/>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0"/>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0"/>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0"/>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0"/>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0"/>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0"/>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0"/>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0"/>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0"/>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0"/>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0"/>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0"/>
          <p:cNvGrpSpPr/>
          <p:nvPr/>
        </p:nvGrpSpPr>
        <p:grpSpPr>
          <a:xfrm>
            <a:off x="1038955" y="2181089"/>
            <a:ext cx="519918" cy="665994"/>
            <a:chOff x="5805866" y="3797471"/>
            <a:chExt cx="285168" cy="365288"/>
          </a:xfrm>
        </p:grpSpPr>
        <p:sp>
          <p:nvSpPr>
            <p:cNvPr id="1838" name="Google Shape;1838;p50"/>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0"/>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0"/>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0"/>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0"/>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0"/>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0"/>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0"/>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0"/>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0"/>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0"/>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0"/>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0"/>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0"/>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0"/>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0"/>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0"/>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0"/>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0"/>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0"/>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1" name="Shape 1861"/>
        <p:cNvGrpSpPr/>
        <p:nvPr/>
      </p:nvGrpSpPr>
      <p:grpSpPr>
        <a:xfrm>
          <a:off x="0" y="0"/>
          <a:ext cx="0" cy="0"/>
          <a:chOff x="0" y="0"/>
          <a:chExt cx="0" cy="0"/>
        </a:xfrm>
      </p:grpSpPr>
      <p:sp>
        <p:nvSpPr>
          <p:cNvPr id="1862" name="Google Shape;1862;p51"/>
          <p:cNvSpPr txBox="1"/>
          <p:nvPr>
            <p:ph type="title"/>
          </p:nvPr>
        </p:nvSpPr>
        <p:spPr>
          <a:xfrm>
            <a:off x="1616700" y="1168050"/>
            <a:ext cx="6367800" cy="2807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AWESOME </a:t>
            </a:r>
            <a:r>
              <a:rPr lang="en">
                <a:solidFill>
                  <a:schemeClr val="dk2"/>
                </a:solidFill>
              </a:rPr>
              <a:t>WORDS</a:t>
            </a:r>
            <a:endParaRPr>
              <a:solidFill>
                <a:schemeClr val="dk2"/>
              </a:solidFill>
            </a:endParaRPr>
          </a:p>
        </p:txBody>
      </p:sp>
      <p:grpSp>
        <p:nvGrpSpPr>
          <p:cNvPr id="1863" name="Google Shape;1863;p51"/>
          <p:cNvGrpSpPr/>
          <p:nvPr/>
        </p:nvGrpSpPr>
        <p:grpSpPr>
          <a:xfrm flipH="1" rot="-9297818">
            <a:off x="3114080" y="3975349"/>
            <a:ext cx="504018" cy="361200"/>
            <a:chOff x="8201303" y="1121442"/>
            <a:chExt cx="318496" cy="228247"/>
          </a:xfrm>
        </p:grpSpPr>
        <p:sp>
          <p:nvSpPr>
            <p:cNvPr id="1864" name="Google Shape;1864;p51"/>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51"/>
          <p:cNvGrpSpPr/>
          <p:nvPr/>
        </p:nvGrpSpPr>
        <p:grpSpPr>
          <a:xfrm flipH="1" rot="10800000">
            <a:off x="820940" y="1964828"/>
            <a:ext cx="501524" cy="377094"/>
            <a:chOff x="5381375" y="1945244"/>
            <a:chExt cx="316919" cy="238290"/>
          </a:xfrm>
        </p:grpSpPr>
        <p:sp>
          <p:nvSpPr>
            <p:cNvPr id="1869" name="Google Shape;1869;p51"/>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3" name="Google Shape;1873;p51"/>
          <p:cNvSpPr/>
          <p:nvPr/>
        </p:nvSpPr>
        <p:spPr>
          <a:xfrm flipH="1" rot="10800000">
            <a:off x="820938" y="651837"/>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flipH="1" rot="10800000">
            <a:off x="7825400" y="3975462"/>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flipH="1" rot="10800000">
            <a:off x="4615526" y="4196712"/>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6" name="Google Shape;1876;p51"/>
          <p:cNvGrpSpPr/>
          <p:nvPr/>
        </p:nvGrpSpPr>
        <p:grpSpPr>
          <a:xfrm rot="2680798">
            <a:off x="1302453" y="2684441"/>
            <a:ext cx="946609" cy="2006514"/>
            <a:chOff x="6879850" y="4050088"/>
            <a:chExt cx="357775" cy="758350"/>
          </a:xfrm>
        </p:grpSpPr>
        <p:sp>
          <p:nvSpPr>
            <p:cNvPr id="1877" name="Google Shape;1877;p51"/>
            <p:cNvSpPr/>
            <p:nvPr/>
          </p:nvSpPr>
          <p:spPr>
            <a:xfrm>
              <a:off x="7131975" y="4498738"/>
              <a:ext cx="30050" cy="24950"/>
            </a:xfrm>
            <a:custGeom>
              <a:rect b="b" l="l" r="r" t="t"/>
              <a:pathLst>
                <a:path extrusionOk="0" h="998" w="1202">
                  <a:moveTo>
                    <a:pt x="641" y="0"/>
                  </a:moveTo>
                  <a:cubicBezTo>
                    <a:pt x="606" y="0"/>
                    <a:pt x="571" y="4"/>
                    <a:pt x="536" y="12"/>
                  </a:cubicBezTo>
                  <a:cubicBezTo>
                    <a:pt x="103" y="109"/>
                    <a:pt x="0" y="679"/>
                    <a:pt x="376" y="918"/>
                  </a:cubicBezTo>
                  <a:cubicBezTo>
                    <a:pt x="461" y="973"/>
                    <a:pt x="551" y="998"/>
                    <a:pt x="640" y="998"/>
                  </a:cubicBezTo>
                  <a:cubicBezTo>
                    <a:pt x="935" y="998"/>
                    <a:pt x="1201" y="722"/>
                    <a:pt x="1126" y="392"/>
                  </a:cubicBezTo>
                  <a:cubicBezTo>
                    <a:pt x="1071" y="159"/>
                    <a:pt x="86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7120625" y="4447288"/>
              <a:ext cx="29950" cy="24875"/>
            </a:xfrm>
            <a:custGeom>
              <a:rect b="b" l="l" r="r" t="t"/>
              <a:pathLst>
                <a:path extrusionOk="0" h="995" w="1198">
                  <a:moveTo>
                    <a:pt x="640" y="1"/>
                  </a:moveTo>
                  <a:cubicBezTo>
                    <a:pt x="605" y="1"/>
                    <a:pt x="568" y="5"/>
                    <a:pt x="532" y="13"/>
                  </a:cubicBezTo>
                  <a:cubicBezTo>
                    <a:pt x="103" y="110"/>
                    <a:pt x="1" y="680"/>
                    <a:pt x="371" y="914"/>
                  </a:cubicBezTo>
                  <a:cubicBezTo>
                    <a:pt x="458" y="970"/>
                    <a:pt x="550" y="994"/>
                    <a:pt x="640" y="994"/>
                  </a:cubicBezTo>
                  <a:cubicBezTo>
                    <a:pt x="935" y="994"/>
                    <a:pt x="1198" y="722"/>
                    <a:pt x="1127" y="393"/>
                  </a:cubicBezTo>
                  <a:cubicBezTo>
                    <a:pt x="1076" y="157"/>
                    <a:pt x="869"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a:off x="7109300" y="4395888"/>
              <a:ext cx="29950" cy="24950"/>
            </a:xfrm>
            <a:custGeom>
              <a:rect b="b" l="l" r="r" t="t"/>
              <a:pathLst>
                <a:path extrusionOk="0" h="998" w="1198">
                  <a:moveTo>
                    <a:pt x="638" y="0"/>
                  </a:moveTo>
                  <a:cubicBezTo>
                    <a:pt x="603" y="0"/>
                    <a:pt x="567" y="4"/>
                    <a:pt x="532" y="12"/>
                  </a:cubicBezTo>
                  <a:cubicBezTo>
                    <a:pt x="98" y="104"/>
                    <a:pt x="1" y="679"/>
                    <a:pt x="371" y="918"/>
                  </a:cubicBezTo>
                  <a:cubicBezTo>
                    <a:pt x="457" y="973"/>
                    <a:pt x="549" y="998"/>
                    <a:pt x="637" y="998"/>
                  </a:cubicBezTo>
                  <a:cubicBezTo>
                    <a:pt x="934" y="998"/>
                    <a:pt x="1198" y="722"/>
                    <a:pt x="1127" y="392"/>
                  </a:cubicBezTo>
                  <a:cubicBezTo>
                    <a:pt x="1072" y="159"/>
                    <a:pt x="866"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a:off x="7097975" y="4344413"/>
              <a:ext cx="29950" cy="24900"/>
            </a:xfrm>
            <a:custGeom>
              <a:rect b="b" l="l" r="r" t="t"/>
              <a:pathLst>
                <a:path extrusionOk="0" h="996" w="1198">
                  <a:moveTo>
                    <a:pt x="644" y="1"/>
                  </a:moveTo>
                  <a:cubicBezTo>
                    <a:pt x="607" y="1"/>
                    <a:pt x="569" y="5"/>
                    <a:pt x="532" y="14"/>
                  </a:cubicBezTo>
                  <a:cubicBezTo>
                    <a:pt x="98" y="111"/>
                    <a:pt x="0" y="677"/>
                    <a:pt x="371" y="915"/>
                  </a:cubicBezTo>
                  <a:cubicBezTo>
                    <a:pt x="458" y="971"/>
                    <a:pt x="550" y="996"/>
                    <a:pt x="639" y="996"/>
                  </a:cubicBezTo>
                  <a:cubicBezTo>
                    <a:pt x="935" y="996"/>
                    <a:pt x="1197" y="724"/>
                    <a:pt x="1126" y="394"/>
                  </a:cubicBezTo>
                  <a:cubicBezTo>
                    <a:pt x="1076" y="159"/>
                    <a:pt x="871"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7085550" y="4509088"/>
              <a:ext cx="30050" cy="24825"/>
            </a:xfrm>
            <a:custGeom>
              <a:rect b="b" l="l" r="r" t="t"/>
              <a:pathLst>
                <a:path extrusionOk="0" h="993" w="1202">
                  <a:moveTo>
                    <a:pt x="643" y="0"/>
                  </a:moveTo>
                  <a:cubicBezTo>
                    <a:pt x="608" y="0"/>
                    <a:pt x="572" y="4"/>
                    <a:pt x="536" y="12"/>
                  </a:cubicBezTo>
                  <a:cubicBezTo>
                    <a:pt x="98" y="104"/>
                    <a:pt x="0" y="675"/>
                    <a:pt x="371" y="914"/>
                  </a:cubicBezTo>
                  <a:cubicBezTo>
                    <a:pt x="457" y="969"/>
                    <a:pt x="548" y="993"/>
                    <a:pt x="637" y="993"/>
                  </a:cubicBezTo>
                  <a:cubicBezTo>
                    <a:pt x="935" y="993"/>
                    <a:pt x="1201" y="718"/>
                    <a:pt x="1126" y="387"/>
                  </a:cubicBezTo>
                  <a:cubicBezTo>
                    <a:pt x="1071" y="155"/>
                    <a:pt x="867"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7074075" y="44575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7062750" y="4406113"/>
              <a:ext cx="30050" cy="24975"/>
            </a:xfrm>
            <a:custGeom>
              <a:rect b="b" l="l" r="r" t="t"/>
              <a:pathLst>
                <a:path extrusionOk="0" h="999" w="1202">
                  <a:moveTo>
                    <a:pt x="643" y="1"/>
                  </a:moveTo>
                  <a:cubicBezTo>
                    <a:pt x="608" y="1"/>
                    <a:pt x="572" y="4"/>
                    <a:pt x="537" y="12"/>
                  </a:cubicBezTo>
                  <a:cubicBezTo>
                    <a:pt x="103" y="110"/>
                    <a:pt x="1" y="680"/>
                    <a:pt x="376" y="919"/>
                  </a:cubicBezTo>
                  <a:cubicBezTo>
                    <a:pt x="462" y="974"/>
                    <a:pt x="554" y="998"/>
                    <a:pt x="642" y="998"/>
                  </a:cubicBezTo>
                  <a:cubicBezTo>
                    <a:pt x="938" y="998"/>
                    <a:pt x="1202" y="723"/>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7051425" y="4354688"/>
              <a:ext cx="30050" cy="24975"/>
            </a:xfrm>
            <a:custGeom>
              <a:rect b="b" l="l" r="r" t="t"/>
              <a:pathLst>
                <a:path extrusionOk="0" h="999" w="1202">
                  <a:moveTo>
                    <a:pt x="642" y="1"/>
                  </a:moveTo>
                  <a:cubicBezTo>
                    <a:pt x="608" y="1"/>
                    <a:pt x="572" y="4"/>
                    <a:pt x="536" y="12"/>
                  </a:cubicBezTo>
                  <a:cubicBezTo>
                    <a:pt x="103" y="110"/>
                    <a:pt x="0" y="680"/>
                    <a:pt x="376" y="919"/>
                  </a:cubicBezTo>
                  <a:cubicBezTo>
                    <a:pt x="461" y="974"/>
                    <a:pt x="553" y="999"/>
                    <a:pt x="642" y="999"/>
                  </a:cubicBezTo>
                  <a:cubicBezTo>
                    <a:pt x="936" y="999"/>
                    <a:pt x="1201" y="726"/>
                    <a:pt x="1126" y="392"/>
                  </a:cubicBezTo>
                  <a:cubicBezTo>
                    <a:pt x="1076"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7040100" y="4303263"/>
              <a:ext cx="30050" cy="24925"/>
            </a:xfrm>
            <a:custGeom>
              <a:rect b="b" l="l" r="r" t="t"/>
              <a:pathLst>
                <a:path extrusionOk="0" h="997" w="1202">
                  <a:moveTo>
                    <a:pt x="640" y="1"/>
                  </a:moveTo>
                  <a:cubicBezTo>
                    <a:pt x="604" y="1"/>
                    <a:pt x="568" y="4"/>
                    <a:pt x="531" y="12"/>
                  </a:cubicBezTo>
                  <a:cubicBezTo>
                    <a:pt x="102" y="110"/>
                    <a:pt x="0" y="680"/>
                    <a:pt x="375" y="919"/>
                  </a:cubicBezTo>
                  <a:cubicBezTo>
                    <a:pt x="460" y="972"/>
                    <a:pt x="550" y="996"/>
                    <a:pt x="638" y="996"/>
                  </a:cubicBezTo>
                  <a:cubicBezTo>
                    <a:pt x="934" y="996"/>
                    <a:pt x="1201" y="723"/>
                    <a:pt x="1126" y="392"/>
                  </a:cubicBezTo>
                  <a:cubicBezTo>
                    <a:pt x="1075" y="156"/>
                    <a:pt x="868"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7039000" y="4519188"/>
              <a:ext cx="29950" cy="25000"/>
            </a:xfrm>
            <a:custGeom>
              <a:rect b="b" l="l" r="r" t="t"/>
              <a:pathLst>
                <a:path extrusionOk="0" h="1000" w="1198">
                  <a:moveTo>
                    <a:pt x="642" y="1"/>
                  </a:moveTo>
                  <a:cubicBezTo>
                    <a:pt x="607" y="1"/>
                    <a:pt x="572" y="5"/>
                    <a:pt x="536" y="12"/>
                  </a:cubicBezTo>
                  <a:cubicBezTo>
                    <a:pt x="103" y="110"/>
                    <a:pt x="0" y="680"/>
                    <a:pt x="371" y="919"/>
                  </a:cubicBezTo>
                  <a:cubicBezTo>
                    <a:pt x="457" y="974"/>
                    <a:pt x="549" y="999"/>
                    <a:pt x="639" y="999"/>
                  </a:cubicBezTo>
                  <a:cubicBezTo>
                    <a:pt x="934" y="999"/>
                    <a:pt x="1197" y="726"/>
                    <a:pt x="1126" y="393"/>
                  </a:cubicBezTo>
                  <a:cubicBezTo>
                    <a:pt x="1075"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1"/>
            <p:cNvSpPr/>
            <p:nvPr/>
          </p:nvSpPr>
          <p:spPr>
            <a:xfrm>
              <a:off x="7027650" y="4467863"/>
              <a:ext cx="30050" cy="24900"/>
            </a:xfrm>
            <a:custGeom>
              <a:rect b="b" l="l" r="r" t="t"/>
              <a:pathLst>
                <a:path extrusionOk="0" h="996" w="1202">
                  <a:moveTo>
                    <a:pt x="645" y="0"/>
                  </a:moveTo>
                  <a:cubicBezTo>
                    <a:pt x="608" y="0"/>
                    <a:pt x="570" y="4"/>
                    <a:pt x="532" y="13"/>
                  </a:cubicBezTo>
                  <a:cubicBezTo>
                    <a:pt x="103" y="106"/>
                    <a:pt x="1" y="676"/>
                    <a:pt x="376" y="915"/>
                  </a:cubicBezTo>
                  <a:cubicBezTo>
                    <a:pt x="462" y="970"/>
                    <a:pt x="553" y="995"/>
                    <a:pt x="642" y="995"/>
                  </a:cubicBezTo>
                  <a:cubicBezTo>
                    <a:pt x="937" y="995"/>
                    <a:pt x="1202" y="722"/>
                    <a:pt x="1127" y="389"/>
                  </a:cubicBezTo>
                  <a:cubicBezTo>
                    <a:pt x="1077" y="158"/>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1"/>
            <p:cNvSpPr/>
            <p:nvPr/>
          </p:nvSpPr>
          <p:spPr>
            <a:xfrm>
              <a:off x="7016325" y="4416363"/>
              <a:ext cx="29950" cy="24975"/>
            </a:xfrm>
            <a:custGeom>
              <a:rect b="b" l="l" r="r" t="t"/>
              <a:pathLst>
                <a:path extrusionOk="0" h="999" w="1198">
                  <a:moveTo>
                    <a:pt x="638" y="0"/>
                  </a:moveTo>
                  <a:cubicBezTo>
                    <a:pt x="603" y="0"/>
                    <a:pt x="567" y="4"/>
                    <a:pt x="532" y="12"/>
                  </a:cubicBezTo>
                  <a:cubicBezTo>
                    <a:pt x="103" y="109"/>
                    <a:pt x="1" y="679"/>
                    <a:pt x="371" y="918"/>
                  </a:cubicBezTo>
                  <a:cubicBezTo>
                    <a:pt x="458" y="973"/>
                    <a:pt x="550" y="998"/>
                    <a:pt x="639" y="998"/>
                  </a:cubicBezTo>
                  <a:cubicBezTo>
                    <a:pt x="935" y="998"/>
                    <a:pt x="1198" y="725"/>
                    <a:pt x="1126" y="392"/>
                  </a:cubicBezTo>
                  <a:cubicBezTo>
                    <a:pt x="1076"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7005000" y="4364938"/>
              <a:ext cx="29950" cy="24975"/>
            </a:xfrm>
            <a:custGeom>
              <a:rect b="b" l="l" r="r" t="t"/>
              <a:pathLst>
                <a:path extrusionOk="0" h="999" w="1198">
                  <a:moveTo>
                    <a:pt x="638" y="0"/>
                  </a:moveTo>
                  <a:cubicBezTo>
                    <a:pt x="603" y="0"/>
                    <a:pt x="567" y="4"/>
                    <a:pt x="532" y="12"/>
                  </a:cubicBezTo>
                  <a:cubicBezTo>
                    <a:pt x="98" y="109"/>
                    <a:pt x="0" y="679"/>
                    <a:pt x="371" y="918"/>
                  </a:cubicBezTo>
                  <a:cubicBezTo>
                    <a:pt x="457" y="973"/>
                    <a:pt x="550" y="998"/>
                    <a:pt x="639" y="998"/>
                  </a:cubicBezTo>
                  <a:cubicBezTo>
                    <a:pt x="934" y="998"/>
                    <a:pt x="1197" y="725"/>
                    <a:pt x="1126" y="392"/>
                  </a:cubicBezTo>
                  <a:cubicBezTo>
                    <a:pt x="1075"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6993550" y="4313513"/>
              <a:ext cx="30075" cy="24975"/>
            </a:xfrm>
            <a:custGeom>
              <a:rect b="b" l="l" r="r" t="t"/>
              <a:pathLst>
                <a:path extrusionOk="0" h="999" w="1203">
                  <a:moveTo>
                    <a:pt x="642" y="0"/>
                  </a:moveTo>
                  <a:cubicBezTo>
                    <a:pt x="607" y="0"/>
                    <a:pt x="572" y="4"/>
                    <a:pt x="536" y="12"/>
                  </a:cubicBezTo>
                  <a:cubicBezTo>
                    <a:pt x="102" y="104"/>
                    <a:pt x="0" y="679"/>
                    <a:pt x="375" y="918"/>
                  </a:cubicBezTo>
                  <a:cubicBezTo>
                    <a:pt x="461" y="974"/>
                    <a:pt x="553" y="998"/>
                    <a:pt x="641" y="998"/>
                  </a:cubicBezTo>
                  <a:cubicBezTo>
                    <a:pt x="936" y="998"/>
                    <a:pt x="1202" y="725"/>
                    <a:pt x="1131" y="392"/>
                  </a:cubicBezTo>
                  <a:cubicBezTo>
                    <a:pt x="1076" y="159"/>
                    <a:pt x="871" y="0"/>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6992575" y="4529513"/>
              <a:ext cx="29825" cy="24800"/>
            </a:xfrm>
            <a:custGeom>
              <a:rect b="b" l="l" r="r" t="t"/>
              <a:pathLst>
                <a:path extrusionOk="0" h="992" w="1193">
                  <a:moveTo>
                    <a:pt x="644" y="1"/>
                  </a:moveTo>
                  <a:cubicBezTo>
                    <a:pt x="607" y="1"/>
                    <a:pt x="569" y="5"/>
                    <a:pt x="531" y="14"/>
                  </a:cubicBezTo>
                  <a:cubicBezTo>
                    <a:pt x="98" y="106"/>
                    <a:pt x="0" y="677"/>
                    <a:pt x="370" y="911"/>
                  </a:cubicBezTo>
                  <a:cubicBezTo>
                    <a:pt x="457" y="966"/>
                    <a:pt x="549" y="991"/>
                    <a:pt x="638" y="991"/>
                  </a:cubicBezTo>
                  <a:cubicBezTo>
                    <a:pt x="931" y="991"/>
                    <a:pt x="1192" y="722"/>
                    <a:pt x="1121" y="389"/>
                  </a:cubicBezTo>
                  <a:cubicBezTo>
                    <a:pt x="1071" y="159"/>
                    <a:pt x="870"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1"/>
            <p:cNvSpPr/>
            <p:nvPr/>
          </p:nvSpPr>
          <p:spPr>
            <a:xfrm>
              <a:off x="6981100" y="4478138"/>
              <a:ext cx="30050" cy="24850"/>
            </a:xfrm>
            <a:custGeom>
              <a:rect b="b" l="l" r="r" t="t"/>
              <a:pathLst>
                <a:path extrusionOk="0" h="994" w="1202">
                  <a:moveTo>
                    <a:pt x="645" y="0"/>
                  </a:moveTo>
                  <a:cubicBezTo>
                    <a:pt x="610" y="0"/>
                    <a:pt x="573" y="4"/>
                    <a:pt x="537" y="12"/>
                  </a:cubicBezTo>
                  <a:cubicBezTo>
                    <a:pt x="103" y="104"/>
                    <a:pt x="1" y="675"/>
                    <a:pt x="376" y="914"/>
                  </a:cubicBezTo>
                  <a:cubicBezTo>
                    <a:pt x="463" y="969"/>
                    <a:pt x="555" y="994"/>
                    <a:pt x="644" y="994"/>
                  </a:cubicBezTo>
                  <a:cubicBezTo>
                    <a:pt x="940" y="994"/>
                    <a:pt x="1202" y="721"/>
                    <a:pt x="1127" y="387"/>
                  </a:cubicBezTo>
                  <a:cubicBezTo>
                    <a:pt x="1076" y="155"/>
                    <a:pt x="873"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6969775" y="4426588"/>
              <a:ext cx="29950" cy="24875"/>
            </a:xfrm>
            <a:custGeom>
              <a:rect b="b" l="l" r="r" t="t"/>
              <a:pathLst>
                <a:path extrusionOk="0" h="995" w="1198">
                  <a:moveTo>
                    <a:pt x="643" y="1"/>
                  </a:moveTo>
                  <a:cubicBezTo>
                    <a:pt x="608" y="1"/>
                    <a:pt x="572" y="4"/>
                    <a:pt x="537" y="12"/>
                  </a:cubicBezTo>
                  <a:cubicBezTo>
                    <a:pt x="103" y="109"/>
                    <a:pt x="1" y="675"/>
                    <a:pt x="376" y="914"/>
                  </a:cubicBezTo>
                  <a:cubicBezTo>
                    <a:pt x="462" y="969"/>
                    <a:pt x="554" y="994"/>
                    <a:pt x="643" y="994"/>
                  </a:cubicBezTo>
                  <a:cubicBezTo>
                    <a:pt x="936" y="994"/>
                    <a:pt x="1198" y="725"/>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6958450" y="4375288"/>
              <a:ext cx="30050" cy="24850"/>
            </a:xfrm>
            <a:custGeom>
              <a:rect b="b" l="l" r="r" t="t"/>
              <a:pathLst>
                <a:path extrusionOk="0" h="994" w="1202">
                  <a:moveTo>
                    <a:pt x="645" y="0"/>
                  </a:moveTo>
                  <a:cubicBezTo>
                    <a:pt x="609" y="0"/>
                    <a:pt x="573" y="4"/>
                    <a:pt x="536" y="12"/>
                  </a:cubicBezTo>
                  <a:cubicBezTo>
                    <a:pt x="103" y="105"/>
                    <a:pt x="0" y="675"/>
                    <a:pt x="376" y="914"/>
                  </a:cubicBezTo>
                  <a:cubicBezTo>
                    <a:pt x="461" y="969"/>
                    <a:pt x="553" y="994"/>
                    <a:pt x="641" y="994"/>
                  </a:cubicBezTo>
                  <a:cubicBezTo>
                    <a:pt x="936" y="994"/>
                    <a:pt x="1201" y="721"/>
                    <a:pt x="1126" y="387"/>
                  </a:cubicBezTo>
                  <a:cubicBezTo>
                    <a:pt x="1076" y="155"/>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6947100" y="43237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1"/>
            <p:cNvSpPr/>
            <p:nvPr/>
          </p:nvSpPr>
          <p:spPr>
            <a:xfrm>
              <a:off x="7086625" y="4293038"/>
              <a:ext cx="29925" cy="24850"/>
            </a:xfrm>
            <a:custGeom>
              <a:rect b="b" l="l" r="r" t="t"/>
              <a:pathLst>
                <a:path extrusionOk="0" h="994" w="1197">
                  <a:moveTo>
                    <a:pt x="638" y="0"/>
                  </a:moveTo>
                  <a:cubicBezTo>
                    <a:pt x="603" y="0"/>
                    <a:pt x="568" y="4"/>
                    <a:pt x="532" y="12"/>
                  </a:cubicBezTo>
                  <a:cubicBezTo>
                    <a:pt x="103" y="104"/>
                    <a:pt x="1" y="675"/>
                    <a:pt x="371" y="914"/>
                  </a:cubicBezTo>
                  <a:cubicBezTo>
                    <a:pt x="458" y="969"/>
                    <a:pt x="550" y="994"/>
                    <a:pt x="639" y="994"/>
                  </a:cubicBezTo>
                  <a:cubicBezTo>
                    <a:pt x="935" y="994"/>
                    <a:pt x="1197" y="721"/>
                    <a:pt x="1122" y="387"/>
                  </a:cubicBezTo>
                  <a:cubicBezTo>
                    <a:pt x="1071"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1"/>
            <p:cNvSpPr/>
            <p:nvPr/>
          </p:nvSpPr>
          <p:spPr>
            <a:xfrm>
              <a:off x="6923225" y="4260288"/>
              <a:ext cx="268000" cy="330625"/>
            </a:xfrm>
            <a:custGeom>
              <a:rect b="b" l="l" r="r" t="t"/>
              <a:pathLst>
                <a:path extrusionOk="0" h="13225" w="10720">
                  <a:moveTo>
                    <a:pt x="7176" y="1309"/>
                  </a:moveTo>
                  <a:cubicBezTo>
                    <a:pt x="7265" y="1309"/>
                    <a:pt x="7357" y="1334"/>
                    <a:pt x="7444" y="1390"/>
                  </a:cubicBezTo>
                  <a:cubicBezTo>
                    <a:pt x="7819" y="1629"/>
                    <a:pt x="7717" y="2199"/>
                    <a:pt x="7283" y="2292"/>
                  </a:cubicBezTo>
                  <a:cubicBezTo>
                    <a:pt x="7247" y="2300"/>
                    <a:pt x="7212" y="2303"/>
                    <a:pt x="7177" y="2303"/>
                  </a:cubicBezTo>
                  <a:cubicBezTo>
                    <a:pt x="6948" y="2303"/>
                    <a:pt x="6744" y="2144"/>
                    <a:pt x="6693" y="1912"/>
                  </a:cubicBezTo>
                  <a:cubicBezTo>
                    <a:pt x="6618" y="1579"/>
                    <a:pt x="6882" y="1309"/>
                    <a:pt x="7176" y="1309"/>
                  </a:cubicBezTo>
                  <a:close/>
                  <a:moveTo>
                    <a:pt x="5318" y="1719"/>
                  </a:moveTo>
                  <a:cubicBezTo>
                    <a:pt x="5407" y="1719"/>
                    <a:pt x="5500" y="1744"/>
                    <a:pt x="5586" y="1799"/>
                  </a:cubicBezTo>
                  <a:cubicBezTo>
                    <a:pt x="5957" y="2038"/>
                    <a:pt x="5855" y="2609"/>
                    <a:pt x="5421" y="2701"/>
                  </a:cubicBezTo>
                  <a:cubicBezTo>
                    <a:pt x="5385" y="2709"/>
                    <a:pt x="5350" y="2713"/>
                    <a:pt x="5315" y="2713"/>
                  </a:cubicBezTo>
                  <a:cubicBezTo>
                    <a:pt x="5086" y="2713"/>
                    <a:pt x="4882" y="2554"/>
                    <a:pt x="4831" y="2321"/>
                  </a:cubicBezTo>
                  <a:cubicBezTo>
                    <a:pt x="4760" y="1991"/>
                    <a:pt x="5022" y="1719"/>
                    <a:pt x="5318" y="1719"/>
                  </a:cubicBezTo>
                  <a:close/>
                  <a:moveTo>
                    <a:pt x="3457" y="2129"/>
                  </a:moveTo>
                  <a:cubicBezTo>
                    <a:pt x="3546" y="2129"/>
                    <a:pt x="3638" y="2154"/>
                    <a:pt x="3725" y="2209"/>
                  </a:cubicBezTo>
                  <a:cubicBezTo>
                    <a:pt x="4095" y="2448"/>
                    <a:pt x="3997" y="3018"/>
                    <a:pt x="3564" y="3111"/>
                  </a:cubicBezTo>
                  <a:cubicBezTo>
                    <a:pt x="3526" y="3120"/>
                    <a:pt x="3488" y="3124"/>
                    <a:pt x="3451" y="3124"/>
                  </a:cubicBezTo>
                  <a:cubicBezTo>
                    <a:pt x="3225" y="3124"/>
                    <a:pt x="3023" y="2966"/>
                    <a:pt x="2969" y="2735"/>
                  </a:cubicBezTo>
                  <a:cubicBezTo>
                    <a:pt x="2898" y="2402"/>
                    <a:pt x="3161" y="2129"/>
                    <a:pt x="3457" y="2129"/>
                  </a:cubicBezTo>
                  <a:close/>
                  <a:moveTo>
                    <a:pt x="1599" y="2538"/>
                  </a:moveTo>
                  <a:cubicBezTo>
                    <a:pt x="1688" y="2538"/>
                    <a:pt x="1781" y="2563"/>
                    <a:pt x="1867" y="2618"/>
                  </a:cubicBezTo>
                  <a:cubicBezTo>
                    <a:pt x="2238" y="2857"/>
                    <a:pt x="2136" y="3427"/>
                    <a:pt x="1702" y="3520"/>
                  </a:cubicBezTo>
                  <a:lnTo>
                    <a:pt x="1702" y="3525"/>
                  </a:lnTo>
                  <a:cubicBezTo>
                    <a:pt x="1667" y="3533"/>
                    <a:pt x="1632" y="3536"/>
                    <a:pt x="1597" y="3536"/>
                  </a:cubicBezTo>
                  <a:cubicBezTo>
                    <a:pt x="1371" y="3536"/>
                    <a:pt x="1163" y="3377"/>
                    <a:pt x="1112" y="3145"/>
                  </a:cubicBezTo>
                  <a:cubicBezTo>
                    <a:pt x="1037" y="2811"/>
                    <a:pt x="1302" y="2538"/>
                    <a:pt x="1599" y="2538"/>
                  </a:cubicBezTo>
                  <a:close/>
                  <a:moveTo>
                    <a:pt x="7631" y="3363"/>
                  </a:moveTo>
                  <a:cubicBezTo>
                    <a:pt x="7719" y="3363"/>
                    <a:pt x="7811" y="3387"/>
                    <a:pt x="7897" y="3442"/>
                  </a:cubicBezTo>
                  <a:cubicBezTo>
                    <a:pt x="8272" y="3681"/>
                    <a:pt x="8170" y="4256"/>
                    <a:pt x="7736" y="4349"/>
                  </a:cubicBezTo>
                  <a:cubicBezTo>
                    <a:pt x="7700" y="4356"/>
                    <a:pt x="7665" y="4360"/>
                    <a:pt x="7630" y="4360"/>
                  </a:cubicBezTo>
                  <a:cubicBezTo>
                    <a:pt x="7402" y="4360"/>
                    <a:pt x="7197" y="4202"/>
                    <a:pt x="7146" y="3973"/>
                  </a:cubicBezTo>
                  <a:cubicBezTo>
                    <a:pt x="7071" y="3639"/>
                    <a:pt x="7335" y="3363"/>
                    <a:pt x="7631" y="3363"/>
                  </a:cubicBezTo>
                  <a:close/>
                  <a:moveTo>
                    <a:pt x="5769" y="3776"/>
                  </a:moveTo>
                  <a:cubicBezTo>
                    <a:pt x="5858" y="3776"/>
                    <a:pt x="5949" y="3801"/>
                    <a:pt x="6035" y="3856"/>
                  </a:cubicBezTo>
                  <a:cubicBezTo>
                    <a:pt x="6410" y="4090"/>
                    <a:pt x="6308" y="4661"/>
                    <a:pt x="5879" y="4758"/>
                  </a:cubicBezTo>
                  <a:cubicBezTo>
                    <a:pt x="5843" y="4766"/>
                    <a:pt x="5806" y="4770"/>
                    <a:pt x="5771" y="4770"/>
                  </a:cubicBezTo>
                  <a:cubicBezTo>
                    <a:pt x="5542" y="4770"/>
                    <a:pt x="5335" y="4615"/>
                    <a:pt x="5284" y="4383"/>
                  </a:cubicBezTo>
                  <a:cubicBezTo>
                    <a:pt x="5209" y="4049"/>
                    <a:pt x="5474" y="3776"/>
                    <a:pt x="5769" y="3776"/>
                  </a:cubicBezTo>
                  <a:close/>
                  <a:moveTo>
                    <a:pt x="3912" y="4186"/>
                  </a:moveTo>
                  <a:cubicBezTo>
                    <a:pt x="4001" y="4186"/>
                    <a:pt x="4092" y="4211"/>
                    <a:pt x="4178" y="4266"/>
                  </a:cubicBezTo>
                  <a:cubicBezTo>
                    <a:pt x="4553" y="4505"/>
                    <a:pt x="4451" y="5075"/>
                    <a:pt x="4017" y="5168"/>
                  </a:cubicBezTo>
                  <a:cubicBezTo>
                    <a:pt x="3981" y="5176"/>
                    <a:pt x="3944" y="5179"/>
                    <a:pt x="3909" y="5179"/>
                  </a:cubicBezTo>
                  <a:cubicBezTo>
                    <a:pt x="3681" y="5179"/>
                    <a:pt x="3478" y="5024"/>
                    <a:pt x="3427" y="4792"/>
                  </a:cubicBezTo>
                  <a:cubicBezTo>
                    <a:pt x="3352" y="4459"/>
                    <a:pt x="3617" y="4186"/>
                    <a:pt x="3912" y="4186"/>
                  </a:cubicBezTo>
                  <a:close/>
                  <a:moveTo>
                    <a:pt x="2053" y="4595"/>
                  </a:moveTo>
                  <a:cubicBezTo>
                    <a:pt x="2142" y="4595"/>
                    <a:pt x="2234" y="4620"/>
                    <a:pt x="2321" y="4675"/>
                  </a:cubicBezTo>
                  <a:cubicBezTo>
                    <a:pt x="2691" y="4914"/>
                    <a:pt x="2589" y="5484"/>
                    <a:pt x="2160" y="5582"/>
                  </a:cubicBezTo>
                  <a:cubicBezTo>
                    <a:pt x="2124" y="5590"/>
                    <a:pt x="2089" y="5593"/>
                    <a:pt x="2054" y="5593"/>
                  </a:cubicBezTo>
                  <a:cubicBezTo>
                    <a:pt x="1824" y="5593"/>
                    <a:pt x="1616" y="5434"/>
                    <a:pt x="1565" y="5202"/>
                  </a:cubicBezTo>
                  <a:cubicBezTo>
                    <a:pt x="1494" y="4868"/>
                    <a:pt x="1757" y="4595"/>
                    <a:pt x="2053" y="4595"/>
                  </a:cubicBezTo>
                  <a:close/>
                  <a:moveTo>
                    <a:pt x="8084" y="5424"/>
                  </a:moveTo>
                  <a:cubicBezTo>
                    <a:pt x="8173" y="5424"/>
                    <a:pt x="8264" y="5449"/>
                    <a:pt x="8350" y="5504"/>
                  </a:cubicBezTo>
                  <a:cubicBezTo>
                    <a:pt x="8726" y="5743"/>
                    <a:pt x="8623" y="6308"/>
                    <a:pt x="8189" y="6406"/>
                  </a:cubicBezTo>
                  <a:cubicBezTo>
                    <a:pt x="8153" y="6414"/>
                    <a:pt x="8117" y="6417"/>
                    <a:pt x="8081" y="6417"/>
                  </a:cubicBezTo>
                  <a:cubicBezTo>
                    <a:pt x="7854" y="6417"/>
                    <a:pt x="7650" y="6262"/>
                    <a:pt x="7600" y="6025"/>
                  </a:cubicBezTo>
                  <a:cubicBezTo>
                    <a:pt x="7525" y="5696"/>
                    <a:pt x="7789" y="5424"/>
                    <a:pt x="8084" y="5424"/>
                  </a:cubicBezTo>
                  <a:close/>
                  <a:moveTo>
                    <a:pt x="6225" y="5833"/>
                  </a:moveTo>
                  <a:cubicBezTo>
                    <a:pt x="6314" y="5833"/>
                    <a:pt x="6406" y="5858"/>
                    <a:pt x="6493" y="5913"/>
                  </a:cubicBezTo>
                  <a:cubicBezTo>
                    <a:pt x="6864" y="6152"/>
                    <a:pt x="6761" y="6722"/>
                    <a:pt x="6332" y="6815"/>
                  </a:cubicBezTo>
                  <a:cubicBezTo>
                    <a:pt x="6297" y="6823"/>
                    <a:pt x="6261" y="6827"/>
                    <a:pt x="6226" y="6827"/>
                  </a:cubicBezTo>
                  <a:cubicBezTo>
                    <a:pt x="5997" y="6827"/>
                    <a:pt x="5788" y="6667"/>
                    <a:pt x="5738" y="6435"/>
                  </a:cubicBezTo>
                  <a:cubicBezTo>
                    <a:pt x="5666" y="6105"/>
                    <a:pt x="5929" y="5833"/>
                    <a:pt x="6225" y="5833"/>
                  </a:cubicBezTo>
                  <a:close/>
                  <a:moveTo>
                    <a:pt x="4363" y="6243"/>
                  </a:moveTo>
                  <a:cubicBezTo>
                    <a:pt x="4452" y="6243"/>
                    <a:pt x="4544" y="6268"/>
                    <a:pt x="4631" y="6323"/>
                  </a:cubicBezTo>
                  <a:cubicBezTo>
                    <a:pt x="5006" y="6562"/>
                    <a:pt x="4904" y="7132"/>
                    <a:pt x="4470" y="7225"/>
                  </a:cubicBezTo>
                  <a:lnTo>
                    <a:pt x="4470" y="7229"/>
                  </a:lnTo>
                  <a:cubicBezTo>
                    <a:pt x="4435" y="7237"/>
                    <a:pt x="4399" y="7241"/>
                    <a:pt x="4364" y="7241"/>
                  </a:cubicBezTo>
                  <a:cubicBezTo>
                    <a:pt x="4136" y="7241"/>
                    <a:pt x="3931" y="7082"/>
                    <a:pt x="3881" y="6849"/>
                  </a:cubicBezTo>
                  <a:cubicBezTo>
                    <a:pt x="3806" y="6516"/>
                    <a:pt x="4068" y="6243"/>
                    <a:pt x="4363" y="6243"/>
                  </a:cubicBezTo>
                  <a:close/>
                  <a:moveTo>
                    <a:pt x="2506" y="6652"/>
                  </a:moveTo>
                  <a:cubicBezTo>
                    <a:pt x="2595" y="6652"/>
                    <a:pt x="2687" y="6677"/>
                    <a:pt x="2774" y="6732"/>
                  </a:cubicBezTo>
                  <a:cubicBezTo>
                    <a:pt x="3144" y="6971"/>
                    <a:pt x="3047" y="7541"/>
                    <a:pt x="2613" y="7639"/>
                  </a:cubicBezTo>
                  <a:cubicBezTo>
                    <a:pt x="2578" y="7647"/>
                    <a:pt x="2542" y="7650"/>
                    <a:pt x="2507" y="7650"/>
                  </a:cubicBezTo>
                  <a:cubicBezTo>
                    <a:pt x="2279" y="7650"/>
                    <a:pt x="2073" y="7491"/>
                    <a:pt x="2019" y="7259"/>
                  </a:cubicBezTo>
                  <a:cubicBezTo>
                    <a:pt x="1947" y="6925"/>
                    <a:pt x="2210" y="6652"/>
                    <a:pt x="2506" y="6652"/>
                  </a:cubicBezTo>
                  <a:close/>
                  <a:moveTo>
                    <a:pt x="8538" y="7481"/>
                  </a:moveTo>
                  <a:cubicBezTo>
                    <a:pt x="8626" y="7481"/>
                    <a:pt x="8718" y="7506"/>
                    <a:pt x="8804" y="7561"/>
                  </a:cubicBezTo>
                  <a:cubicBezTo>
                    <a:pt x="9179" y="7795"/>
                    <a:pt x="9076" y="8370"/>
                    <a:pt x="8643" y="8463"/>
                  </a:cubicBezTo>
                  <a:cubicBezTo>
                    <a:pt x="8607" y="8470"/>
                    <a:pt x="8571" y="8474"/>
                    <a:pt x="8536" y="8474"/>
                  </a:cubicBezTo>
                  <a:cubicBezTo>
                    <a:pt x="8308" y="8474"/>
                    <a:pt x="8104" y="8316"/>
                    <a:pt x="8053" y="8087"/>
                  </a:cubicBezTo>
                  <a:cubicBezTo>
                    <a:pt x="7978" y="7754"/>
                    <a:pt x="8243" y="7481"/>
                    <a:pt x="8538" y="7481"/>
                  </a:cubicBezTo>
                  <a:close/>
                  <a:moveTo>
                    <a:pt x="6676" y="7890"/>
                  </a:moveTo>
                  <a:cubicBezTo>
                    <a:pt x="6765" y="7890"/>
                    <a:pt x="6856" y="7915"/>
                    <a:pt x="6942" y="7970"/>
                  </a:cubicBezTo>
                  <a:cubicBezTo>
                    <a:pt x="7317" y="8209"/>
                    <a:pt x="7215" y="8775"/>
                    <a:pt x="6786" y="8872"/>
                  </a:cubicBezTo>
                  <a:cubicBezTo>
                    <a:pt x="6749" y="8880"/>
                    <a:pt x="6713" y="8884"/>
                    <a:pt x="6677" y="8884"/>
                  </a:cubicBezTo>
                  <a:cubicBezTo>
                    <a:pt x="6449" y="8884"/>
                    <a:pt x="6241" y="8729"/>
                    <a:pt x="6191" y="8497"/>
                  </a:cubicBezTo>
                  <a:cubicBezTo>
                    <a:pt x="6120" y="8163"/>
                    <a:pt x="6383" y="7890"/>
                    <a:pt x="6676" y="7890"/>
                  </a:cubicBezTo>
                  <a:close/>
                  <a:moveTo>
                    <a:pt x="4819" y="8300"/>
                  </a:moveTo>
                  <a:cubicBezTo>
                    <a:pt x="4907" y="8300"/>
                    <a:pt x="4999" y="8324"/>
                    <a:pt x="5084" y="8380"/>
                  </a:cubicBezTo>
                  <a:cubicBezTo>
                    <a:pt x="5455" y="8619"/>
                    <a:pt x="5357" y="9189"/>
                    <a:pt x="4924" y="9281"/>
                  </a:cubicBezTo>
                  <a:cubicBezTo>
                    <a:pt x="4887" y="9289"/>
                    <a:pt x="4851" y="9293"/>
                    <a:pt x="4815" y="9293"/>
                  </a:cubicBezTo>
                  <a:cubicBezTo>
                    <a:pt x="4588" y="9293"/>
                    <a:pt x="4384" y="9138"/>
                    <a:pt x="4334" y="8906"/>
                  </a:cubicBezTo>
                  <a:cubicBezTo>
                    <a:pt x="4259" y="8573"/>
                    <a:pt x="4524" y="8300"/>
                    <a:pt x="4819" y="8300"/>
                  </a:cubicBezTo>
                  <a:close/>
                  <a:moveTo>
                    <a:pt x="2961" y="8711"/>
                  </a:moveTo>
                  <a:cubicBezTo>
                    <a:pt x="3049" y="8711"/>
                    <a:pt x="3141" y="8735"/>
                    <a:pt x="3227" y="8789"/>
                  </a:cubicBezTo>
                  <a:cubicBezTo>
                    <a:pt x="3598" y="9028"/>
                    <a:pt x="3500" y="9598"/>
                    <a:pt x="3067" y="9696"/>
                  </a:cubicBezTo>
                  <a:cubicBezTo>
                    <a:pt x="3031" y="9704"/>
                    <a:pt x="2995" y="9707"/>
                    <a:pt x="2960" y="9707"/>
                  </a:cubicBezTo>
                  <a:cubicBezTo>
                    <a:pt x="2731" y="9707"/>
                    <a:pt x="2523" y="9548"/>
                    <a:pt x="2472" y="9316"/>
                  </a:cubicBezTo>
                  <a:cubicBezTo>
                    <a:pt x="2401" y="8982"/>
                    <a:pt x="2664" y="8711"/>
                    <a:pt x="2961" y="8711"/>
                  </a:cubicBezTo>
                  <a:close/>
                  <a:moveTo>
                    <a:pt x="8991" y="9538"/>
                  </a:moveTo>
                  <a:cubicBezTo>
                    <a:pt x="9080" y="9538"/>
                    <a:pt x="9171" y="9563"/>
                    <a:pt x="9257" y="9618"/>
                  </a:cubicBezTo>
                  <a:cubicBezTo>
                    <a:pt x="9632" y="9857"/>
                    <a:pt x="9530" y="10427"/>
                    <a:pt x="9101" y="10520"/>
                  </a:cubicBezTo>
                  <a:cubicBezTo>
                    <a:pt x="9064" y="10527"/>
                    <a:pt x="9027" y="10531"/>
                    <a:pt x="8991" y="10531"/>
                  </a:cubicBezTo>
                  <a:cubicBezTo>
                    <a:pt x="8760" y="10531"/>
                    <a:pt x="8557" y="10376"/>
                    <a:pt x="8506" y="10144"/>
                  </a:cubicBezTo>
                  <a:cubicBezTo>
                    <a:pt x="8431" y="9811"/>
                    <a:pt x="8696" y="9538"/>
                    <a:pt x="8991" y="9538"/>
                  </a:cubicBezTo>
                  <a:close/>
                  <a:moveTo>
                    <a:pt x="7134" y="9947"/>
                  </a:moveTo>
                  <a:cubicBezTo>
                    <a:pt x="7223" y="9947"/>
                    <a:pt x="7314" y="9972"/>
                    <a:pt x="7400" y="10027"/>
                  </a:cubicBezTo>
                  <a:cubicBezTo>
                    <a:pt x="7775" y="10266"/>
                    <a:pt x="7673" y="10836"/>
                    <a:pt x="7239" y="10929"/>
                  </a:cubicBezTo>
                  <a:lnTo>
                    <a:pt x="7239" y="10934"/>
                  </a:lnTo>
                  <a:cubicBezTo>
                    <a:pt x="7205" y="10941"/>
                    <a:pt x="7171" y="10944"/>
                    <a:pt x="7138" y="10944"/>
                  </a:cubicBezTo>
                  <a:cubicBezTo>
                    <a:pt x="6907" y="10944"/>
                    <a:pt x="6700" y="10788"/>
                    <a:pt x="6644" y="10554"/>
                  </a:cubicBezTo>
                  <a:cubicBezTo>
                    <a:pt x="6573" y="10220"/>
                    <a:pt x="6839" y="9947"/>
                    <a:pt x="7134" y="9947"/>
                  </a:cubicBezTo>
                  <a:close/>
                  <a:moveTo>
                    <a:pt x="5272" y="10357"/>
                  </a:moveTo>
                  <a:cubicBezTo>
                    <a:pt x="5361" y="10357"/>
                    <a:pt x="5452" y="10381"/>
                    <a:pt x="5538" y="10437"/>
                  </a:cubicBezTo>
                  <a:cubicBezTo>
                    <a:pt x="5913" y="10676"/>
                    <a:pt x="5811" y="11246"/>
                    <a:pt x="5382" y="11343"/>
                  </a:cubicBezTo>
                  <a:cubicBezTo>
                    <a:pt x="5346" y="11351"/>
                    <a:pt x="5311" y="11355"/>
                    <a:pt x="5276" y="11355"/>
                  </a:cubicBezTo>
                  <a:cubicBezTo>
                    <a:pt x="5046" y="11355"/>
                    <a:pt x="4838" y="11196"/>
                    <a:pt x="4787" y="10963"/>
                  </a:cubicBezTo>
                  <a:cubicBezTo>
                    <a:pt x="4716" y="10630"/>
                    <a:pt x="4979" y="10357"/>
                    <a:pt x="5272" y="10357"/>
                  </a:cubicBezTo>
                  <a:close/>
                  <a:moveTo>
                    <a:pt x="3413" y="10766"/>
                  </a:moveTo>
                  <a:cubicBezTo>
                    <a:pt x="3502" y="10766"/>
                    <a:pt x="3594" y="10791"/>
                    <a:pt x="3681" y="10846"/>
                  </a:cubicBezTo>
                  <a:cubicBezTo>
                    <a:pt x="4056" y="11085"/>
                    <a:pt x="3954" y="11655"/>
                    <a:pt x="3520" y="11753"/>
                  </a:cubicBezTo>
                  <a:cubicBezTo>
                    <a:pt x="3484" y="11761"/>
                    <a:pt x="3449" y="11764"/>
                    <a:pt x="3414" y="11764"/>
                  </a:cubicBezTo>
                  <a:cubicBezTo>
                    <a:pt x="3185" y="11764"/>
                    <a:pt x="2981" y="11605"/>
                    <a:pt x="2930" y="11373"/>
                  </a:cubicBezTo>
                  <a:cubicBezTo>
                    <a:pt x="2855" y="11039"/>
                    <a:pt x="3117" y="10766"/>
                    <a:pt x="3413" y="10766"/>
                  </a:cubicBezTo>
                  <a:close/>
                  <a:moveTo>
                    <a:pt x="8199" y="1"/>
                  </a:moveTo>
                  <a:lnTo>
                    <a:pt x="1" y="1809"/>
                  </a:lnTo>
                  <a:lnTo>
                    <a:pt x="2521" y="13225"/>
                  </a:lnTo>
                  <a:lnTo>
                    <a:pt x="10719" y="11416"/>
                  </a:lnTo>
                  <a:lnTo>
                    <a:pt x="8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6986225" y="4545688"/>
              <a:ext cx="246675" cy="260100"/>
            </a:xfrm>
            <a:custGeom>
              <a:rect b="b" l="l" r="r" t="t"/>
              <a:pathLst>
                <a:path extrusionOk="0" h="10404" w="9867">
                  <a:moveTo>
                    <a:pt x="8199" y="0"/>
                  </a:moveTo>
                  <a:lnTo>
                    <a:pt x="1" y="1809"/>
                  </a:lnTo>
                  <a:lnTo>
                    <a:pt x="1166" y="7112"/>
                  </a:lnTo>
                  <a:cubicBezTo>
                    <a:pt x="1600" y="9070"/>
                    <a:pt x="3336" y="10403"/>
                    <a:pt x="5264" y="10403"/>
                  </a:cubicBezTo>
                  <a:cubicBezTo>
                    <a:pt x="5563" y="10403"/>
                    <a:pt x="5867" y="10371"/>
                    <a:pt x="6171" y="10305"/>
                  </a:cubicBezTo>
                  <a:cubicBezTo>
                    <a:pt x="8433" y="9807"/>
                    <a:pt x="9866" y="7565"/>
                    <a:pt x="9364" y="5304"/>
                  </a:cubicBezTo>
                  <a:lnTo>
                    <a:pt x="8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6882775" y="4052713"/>
              <a:ext cx="245450" cy="252825"/>
            </a:xfrm>
            <a:custGeom>
              <a:rect b="b" l="l" r="r" t="t"/>
              <a:pathLst>
                <a:path extrusionOk="0" h="10113" w="9818">
                  <a:moveTo>
                    <a:pt x="4618" y="1"/>
                  </a:moveTo>
                  <a:cubicBezTo>
                    <a:pt x="4319" y="1"/>
                    <a:pt x="4014" y="33"/>
                    <a:pt x="3710" y="100"/>
                  </a:cubicBezTo>
                  <a:cubicBezTo>
                    <a:pt x="1433" y="603"/>
                    <a:pt x="0" y="2864"/>
                    <a:pt x="522" y="5136"/>
                  </a:cubicBezTo>
                  <a:lnTo>
                    <a:pt x="1619" y="10112"/>
                  </a:lnTo>
                  <a:lnTo>
                    <a:pt x="9817" y="8304"/>
                  </a:lnTo>
                  <a:lnTo>
                    <a:pt x="8720" y="3327"/>
                  </a:lnTo>
                  <a:cubicBezTo>
                    <a:pt x="8298" y="1351"/>
                    <a:pt x="6556" y="1"/>
                    <a:pt x="4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1"/>
            <p:cNvSpPr/>
            <p:nvPr/>
          </p:nvSpPr>
          <p:spPr>
            <a:xfrm>
              <a:off x="6879850" y="4050088"/>
              <a:ext cx="357775" cy="758350"/>
            </a:xfrm>
            <a:custGeom>
              <a:rect b="b" l="l" r="r" t="t"/>
              <a:pathLst>
                <a:path extrusionOk="0" h="30334" w="14311">
                  <a:moveTo>
                    <a:pt x="4743" y="240"/>
                  </a:moveTo>
                  <a:cubicBezTo>
                    <a:pt x="6659" y="249"/>
                    <a:pt x="8311" y="1580"/>
                    <a:pt x="8735" y="3452"/>
                  </a:cubicBezTo>
                  <a:lnTo>
                    <a:pt x="13522" y="25147"/>
                  </a:lnTo>
                  <a:cubicBezTo>
                    <a:pt x="13985" y="27345"/>
                    <a:pt x="12591" y="29510"/>
                    <a:pt x="10397" y="29997"/>
                  </a:cubicBezTo>
                  <a:cubicBezTo>
                    <a:pt x="10100" y="30062"/>
                    <a:pt x="9804" y="30093"/>
                    <a:pt x="9512" y="30093"/>
                  </a:cubicBezTo>
                  <a:cubicBezTo>
                    <a:pt x="7642" y="30093"/>
                    <a:pt x="5957" y="28809"/>
                    <a:pt x="5523" y="26916"/>
                  </a:cubicBezTo>
                  <a:lnTo>
                    <a:pt x="736" y="5216"/>
                  </a:lnTo>
                  <a:cubicBezTo>
                    <a:pt x="176" y="2657"/>
                    <a:pt x="2121" y="240"/>
                    <a:pt x="4743" y="240"/>
                  </a:cubicBezTo>
                  <a:close/>
                  <a:moveTo>
                    <a:pt x="4734" y="1"/>
                  </a:moveTo>
                  <a:cubicBezTo>
                    <a:pt x="4427" y="1"/>
                    <a:pt x="4115" y="34"/>
                    <a:pt x="3802" y="103"/>
                  </a:cubicBezTo>
                  <a:cubicBezTo>
                    <a:pt x="1468" y="615"/>
                    <a:pt x="0" y="2935"/>
                    <a:pt x="537" y="5260"/>
                  </a:cubicBezTo>
                  <a:lnTo>
                    <a:pt x="5323" y="26960"/>
                  </a:lnTo>
                  <a:cubicBezTo>
                    <a:pt x="5762" y="28924"/>
                    <a:pt x="7505" y="30327"/>
                    <a:pt x="9523" y="30333"/>
                  </a:cubicBezTo>
                  <a:lnTo>
                    <a:pt x="9523" y="30333"/>
                  </a:lnTo>
                  <a:cubicBezTo>
                    <a:pt x="12270" y="30327"/>
                    <a:pt x="14311" y="27788"/>
                    <a:pt x="13721" y="25103"/>
                  </a:cubicBezTo>
                  <a:lnTo>
                    <a:pt x="8935" y="3408"/>
                  </a:lnTo>
                  <a:cubicBezTo>
                    <a:pt x="8504" y="1386"/>
                    <a:pt x="6718" y="1"/>
                    <a:pt x="4734" y="1"/>
                  </a:cubicBezTo>
                  <a:close/>
                  <a:moveTo>
                    <a:pt x="9523" y="30333"/>
                  </a:moveTo>
                  <a:cubicBezTo>
                    <a:pt x="9522" y="30333"/>
                    <a:pt x="9521" y="30333"/>
                    <a:pt x="9520" y="30333"/>
                  </a:cubicBezTo>
                  <a:lnTo>
                    <a:pt x="9525" y="30333"/>
                  </a:lnTo>
                  <a:cubicBezTo>
                    <a:pt x="9524" y="30333"/>
                    <a:pt x="9523" y="30333"/>
                    <a:pt x="9523" y="303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6922850" y="4257738"/>
              <a:ext cx="206100" cy="50100"/>
            </a:xfrm>
            <a:custGeom>
              <a:rect b="b" l="l" r="r" t="t"/>
              <a:pathLst>
                <a:path extrusionOk="0" h="2004" w="8244">
                  <a:moveTo>
                    <a:pt x="8199" y="1"/>
                  </a:moveTo>
                  <a:lnTo>
                    <a:pt x="1" y="1804"/>
                  </a:lnTo>
                  <a:lnTo>
                    <a:pt x="45" y="2004"/>
                  </a:lnTo>
                  <a:lnTo>
                    <a:pt x="8243" y="200"/>
                  </a:lnTo>
                  <a:lnTo>
                    <a:pt x="8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6985850" y="4543013"/>
              <a:ext cx="206100" cy="50225"/>
            </a:xfrm>
            <a:custGeom>
              <a:rect b="b" l="l" r="r" t="t"/>
              <a:pathLst>
                <a:path extrusionOk="0" h="2009" w="8244">
                  <a:moveTo>
                    <a:pt x="8199" y="0"/>
                  </a:moveTo>
                  <a:lnTo>
                    <a:pt x="1" y="1809"/>
                  </a:lnTo>
                  <a:lnTo>
                    <a:pt x="45" y="2008"/>
                  </a:lnTo>
                  <a:lnTo>
                    <a:pt x="8243" y="200"/>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6946750" y="4321213"/>
              <a:ext cx="33050" cy="30025"/>
            </a:xfrm>
            <a:custGeom>
              <a:rect b="b" l="l" r="r" t="t"/>
              <a:pathLst>
                <a:path extrusionOk="0" h="1201" w="1322">
                  <a:moveTo>
                    <a:pt x="653" y="206"/>
                  </a:moveTo>
                  <a:cubicBezTo>
                    <a:pt x="839" y="206"/>
                    <a:pt x="1000" y="332"/>
                    <a:pt x="1039" y="518"/>
                  </a:cubicBezTo>
                  <a:cubicBezTo>
                    <a:pt x="1087" y="727"/>
                    <a:pt x="951" y="942"/>
                    <a:pt x="741" y="986"/>
                  </a:cubicBezTo>
                  <a:cubicBezTo>
                    <a:pt x="712" y="992"/>
                    <a:pt x="682" y="995"/>
                    <a:pt x="654" y="995"/>
                  </a:cubicBezTo>
                  <a:cubicBezTo>
                    <a:pt x="472" y="995"/>
                    <a:pt x="310" y="869"/>
                    <a:pt x="268" y="688"/>
                  </a:cubicBezTo>
                  <a:cubicBezTo>
                    <a:pt x="220" y="474"/>
                    <a:pt x="356" y="264"/>
                    <a:pt x="566" y="215"/>
                  </a:cubicBezTo>
                  <a:cubicBezTo>
                    <a:pt x="595" y="206"/>
                    <a:pt x="624" y="206"/>
                    <a:pt x="653" y="206"/>
                  </a:cubicBezTo>
                  <a:close/>
                  <a:moveTo>
                    <a:pt x="658" y="1"/>
                  </a:moveTo>
                  <a:cubicBezTo>
                    <a:pt x="615" y="1"/>
                    <a:pt x="571" y="6"/>
                    <a:pt x="527" y="16"/>
                  </a:cubicBezTo>
                  <a:cubicBezTo>
                    <a:pt x="205" y="89"/>
                    <a:pt x="0" y="406"/>
                    <a:pt x="73" y="732"/>
                  </a:cubicBezTo>
                  <a:cubicBezTo>
                    <a:pt x="132" y="1005"/>
                    <a:pt x="376" y="1200"/>
                    <a:pt x="653" y="1200"/>
                  </a:cubicBezTo>
                  <a:cubicBezTo>
                    <a:pt x="1039" y="1200"/>
                    <a:pt x="1321" y="844"/>
                    <a:pt x="1243" y="474"/>
                  </a:cubicBezTo>
                  <a:cubicBezTo>
                    <a:pt x="1180" y="192"/>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6958075" y="4372763"/>
              <a:ext cx="32800" cy="30000"/>
            </a:xfrm>
            <a:custGeom>
              <a:rect b="b" l="l" r="r" t="t"/>
              <a:pathLst>
                <a:path extrusionOk="0" h="1200" w="1312">
                  <a:moveTo>
                    <a:pt x="633" y="204"/>
                  </a:moveTo>
                  <a:cubicBezTo>
                    <a:pt x="642" y="204"/>
                    <a:pt x="650" y="204"/>
                    <a:pt x="659" y="206"/>
                  </a:cubicBezTo>
                  <a:lnTo>
                    <a:pt x="654" y="206"/>
                  </a:lnTo>
                  <a:cubicBezTo>
                    <a:pt x="985" y="206"/>
                    <a:pt x="1170" y="591"/>
                    <a:pt x="961" y="849"/>
                  </a:cubicBezTo>
                  <a:cubicBezTo>
                    <a:pt x="880" y="949"/>
                    <a:pt x="768" y="995"/>
                    <a:pt x="657" y="995"/>
                  </a:cubicBezTo>
                  <a:cubicBezTo>
                    <a:pt x="482" y="995"/>
                    <a:pt x="311" y="880"/>
                    <a:pt x="269" y="683"/>
                  </a:cubicBezTo>
                  <a:cubicBezTo>
                    <a:pt x="220" y="469"/>
                    <a:pt x="356" y="259"/>
                    <a:pt x="571" y="210"/>
                  </a:cubicBezTo>
                  <a:cubicBezTo>
                    <a:pt x="592" y="207"/>
                    <a:pt x="612" y="204"/>
                    <a:pt x="633" y="204"/>
                  </a:cubicBezTo>
                  <a:close/>
                  <a:moveTo>
                    <a:pt x="659" y="1"/>
                  </a:moveTo>
                  <a:cubicBezTo>
                    <a:pt x="615" y="1"/>
                    <a:pt x="571" y="5"/>
                    <a:pt x="527" y="15"/>
                  </a:cubicBezTo>
                  <a:cubicBezTo>
                    <a:pt x="205" y="84"/>
                    <a:pt x="1" y="405"/>
                    <a:pt x="74" y="727"/>
                  </a:cubicBezTo>
                  <a:cubicBezTo>
                    <a:pt x="132" y="1000"/>
                    <a:pt x="376" y="1200"/>
                    <a:pt x="659" y="1200"/>
                  </a:cubicBezTo>
                  <a:cubicBezTo>
                    <a:pt x="703" y="1195"/>
                    <a:pt x="746" y="1190"/>
                    <a:pt x="785" y="1185"/>
                  </a:cubicBezTo>
                  <a:cubicBezTo>
                    <a:pt x="1107" y="1112"/>
                    <a:pt x="1312" y="790"/>
                    <a:pt x="1244" y="469"/>
                  </a:cubicBezTo>
                  <a:cubicBezTo>
                    <a:pt x="1180" y="191"/>
                    <a:pt x="932"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6970150" y="4424088"/>
              <a:ext cx="34850" cy="29975"/>
            </a:xfrm>
            <a:custGeom>
              <a:rect b="b" l="l" r="r" t="t"/>
              <a:pathLst>
                <a:path extrusionOk="0" h="1199" w="1394">
                  <a:moveTo>
                    <a:pt x="629" y="205"/>
                  </a:moveTo>
                  <a:cubicBezTo>
                    <a:pt x="702" y="205"/>
                    <a:pt x="775" y="224"/>
                    <a:pt x="839" y="268"/>
                  </a:cubicBezTo>
                  <a:cubicBezTo>
                    <a:pt x="926" y="322"/>
                    <a:pt x="990" y="414"/>
                    <a:pt x="1009" y="517"/>
                  </a:cubicBezTo>
                  <a:cubicBezTo>
                    <a:pt x="1069" y="779"/>
                    <a:pt x="862" y="995"/>
                    <a:pt x="627" y="995"/>
                  </a:cubicBezTo>
                  <a:cubicBezTo>
                    <a:pt x="557" y="995"/>
                    <a:pt x="483" y="975"/>
                    <a:pt x="414" y="931"/>
                  </a:cubicBezTo>
                  <a:cubicBezTo>
                    <a:pt x="117" y="746"/>
                    <a:pt x="195" y="287"/>
                    <a:pt x="541" y="214"/>
                  </a:cubicBezTo>
                  <a:cubicBezTo>
                    <a:pt x="570" y="209"/>
                    <a:pt x="600" y="205"/>
                    <a:pt x="629" y="205"/>
                  </a:cubicBezTo>
                  <a:close/>
                  <a:moveTo>
                    <a:pt x="630" y="0"/>
                  </a:moveTo>
                  <a:cubicBezTo>
                    <a:pt x="587" y="0"/>
                    <a:pt x="542" y="5"/>
                    <a:pt x="497" y="15"/>
                  </a:cubicBezTo>
                  <a:cubicBezTo>
                    <a:pt x="200" y="83"/>
                    <a:pt x="0" y="361"/>
                    <a:pt x="34" y="663"/>
                  </a:cubicBezTo>
                  <a:cubicBezTo>
                    <a:pt x="68" y="965"/>
                    <a:pt x="322" y="1199"/>
                    <a:pt x="629" y="1199"/>
                  </a:cubicBezTo>
                  <a:cubicBezTo>
                    <a:pt x="668" y="1199"/>
                    <a:pt x="712" y="1194"/>
                    <a:pt x="756" y="1184"/>
                  </a:cubicBezTo>
                  <a:cubicBezTo>
                    <a:pt x="912" y="1150"/>
                    <a:pt x="1048" y="1058"/>
                    <a:pt x="1131" y="921"/>
                  </a:cubicBezTo>
                  <a:cubicBezTo>
                    <a:pt x="1394" y="512"/>
                    <a:pt x="108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6980750" y="4475538"/>
              <a:ext cx="32800" cy="29950"/>
            </a:xfrm>
            <a:custGeom>
              <a:rect b="b" l="l" r="r" t="t"/>
              <a:pathLst>
                <a:path extrusionOk="0" h="1198" w="1312">
                  <a:moveTo>
                    <a:pt x="658" y="204"/>
                  </a:moveTo>
                  <a:cubicBezTo>
                    <a:pt x="868" y="204"/>
                    <a:pt x="1038" y="364"/>
                    <a:pt x="1053" y="574"/>
                  </a:cubicBezTo>
                  <a:cubicBezTo>
                    <a:pt x="1063" y="779"/>
                    <a:pt x="912" y="959"/>
                    <a:pt x="702" y="983"/>
                  </a:cubicBezTo>
                  <a:cubicBezTo>
                    <a:pt x="683" y="986"/>
                    <a:pt x="665" y="987"/>
                    <a:pt x="647" y="987"/>
                  </a:cubicBezTo>
                  <a:cubicBezTo>
                    <a:pt x="206" y="987"/>
                    <a:pt x="107" y="321"/>
                    <a:pt x="575" y="213"/>
                  </a:cubicBezTo>
                  <a:cubicBezTo>
                    <a:pt x="600" y="208"/>
                    <a:pt x="629" y="204"/>
                    <a:pt x="658" y="204"/>
                  </a:cubicBezTo>
                  <a:close/>
                  <a:moveTo>
                    <a:pt x="658" y="0"/>
                  </a:moveTo>
                  <a:cubicBezTo>
                    <a:pt x="616" y="0"/>
                    <a:pt x="574" y="4"/>
                    <a:pt x="532" y="13"/>
                  </a:cubicBezTo>
                  <a:cubicBezTo>
                    <a:pt x="205" y="87"/>
                    <a:pt x="0" y="403"/>
                    <a:pt x="73" y="730"/>
                  </a:cubicBezTo>
                  <a:cubicBezTo>
                    <a:pt x="132" y="1003"/>
                    <a:pt x="376" y="1198"/>
                    <a:pt x="658" y="1198"/>
                  </a:cubicBezTo>
                  <a:cubicBezTo>
                    <a:pt x="702" y="1198"/>
                    <a:pt x="746" y="1193"/>
                    <a:pt x="785" y="1183"/>
                  </a:cubicBezTo>
                  <a:cubicBezTo>
                    <a:pt x="1112" y="1110"/>
                    <a:pt x="1311" y="793"/>
                    <a:pt x="1243" y="472"/>
                  </a:cubicBezTo>
                  <a:cubicBezTo>
                    <a:pt x="1180" y="188"/>
                    <a:pt x="933"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6988900" y="4526913"/>
              <a:ext cx="35975" cy="30000"/>
            </a:xfrm>
            <a:custGeom>
              <a:rect b="b" l="l" r="r" t="t"/>
              <a:pathLst>
                <a:path extrusionOk="0" h="1200" w="1439">
                  <a:moveTo>
                    <a:pt x="786" y="205"/>
                  </a:moveTo>
                  <a:cubicBezTo>
                    <a:pt x="859" y="205"/>
                    <a:pt x="932" y="225"/>
                    <a:pt x="995" y="264"/>
                  </a:cubicBezTo>
                  <a:cubicBezTo>
                    <a:pt x="1088" y="322"/>
                    <a:pt x="1146" y="410"/>
                    <a:pt x="1171" y="517"/>
                  </a:cubicBezTo>
                  <a:cubicBezTo>
                    <a:pt x="1219" y="727"/>
                    <a:pt x="1083" y="942"/>
                    <a:pt x="868" y="985"/>
                  </a:cubicBezTo>
                  <a:cubicBezTo>
                    <a:pt x="844" y="990"/>
                    <a:pt x="819" y="992"/>
                    <a:pt x="795" y="992"/>
                  </a:cubicBezTo>
                  <a:cubicBezTo>
                    <a:pt x="614" y="992"/>
                    <a:pt x="453" y="868"/>
                    <a:pt x="410" y="683"/>
                  </a:cubicBezTo>
                  <a:cubicBezTo>
                    <a:pt x="366" y="474"/>
                    <a:pt x="493" y="269"/>
                    <a:pt x="698" y="215"/>
                  </a:cubicBezTo>
                  <a:cubicBezTo>
                    <a:pt x="727" y="210"/>
                    <a:pt x="756" y="205"/>
                    <a:pt x="786" y="205"/>
                  </a:cubicBezTo>
                  <a:close/>
                  <a:moveTo>
                    <a:pt x="779" y="0"/>
                  </a:moveTo>
                  <a:cubicBezTo>
                    <a:pt x="610" y="0"/>
                    <a:pt x="439" y="71"/>
                    <a:pt x="318" y="225"/>
                  </a:cubicBezTo>
                  <a:cubicBezTo>
                    <a:pt x="1" y="620"/>
                    <a:pt x="279" y="1200"/>
                    <a:pt x="786" y="1200"/>
                  </a:cubicBezTo>
                  <a:cubicBezTo>
                    <a:pt x="829" y="1200"/>
                    <a:pt x="873" y="1195"/>
                    <a:pt x="912" y="1185"/>
                  </a:cubicBezTo>
                  <a:cubicBezTo>
                    <a:pt x="1234" y="1112"/>
                    <a:pt x="1439" y="795"/>
                    <a:pt x="1370" y="474"/>
                  </a:cubicBezTo>
                  <a:cubicBezTo>
                    <a:pt x="1305" y="173"/>
                    <a:pt x="104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6990000" y="4310938"/>
              <a:ext cx="36350" cy="30050"/>
            </a:xfrm>
            <a:custGeom>
              <a:rect b="b" l="l" r="r" t="t"/>
              <a:pathLst>
                <a:path extrusionOk="0" h="1202" w="1454">
                  <a:moveTo>
                    <a:pt x="785" y="207"/>
                  </a:moveTo>
                  <a:cubicBezTo>
                    <a:pt x="971" y="207"/>
                    <a:pt x="1132" y="334"/>
                    <a:pt x="1171" y="519"/>
                  </a:cubicBezTo>
                  <a:cubicBezTo>
                    <a:pt x="1227" y="781"/>
                    <a:pt x="1018" y="997"/>
                    <a:pt x="784" y="997"/>
                  </a:cubicBezTo>
                  <a:cubicBezTo>
                    <a:pt x="713" y="997"/>
                    <a:pt x="640" y="978"/>
                    <a:pt x="571" y="934"/>
                  </a:cubicBezTo>
                  <a:cubicBezTo>
                    <a:pt x="274" y="743"/>
                    <a:pt x="357" y="290"/>
                    <a:pt x="703" y="217"/>
                  </a:cubicBezTo>
                  <a:cubicBezTo>
                    <a:pt x="727" y="207"/>
                    <a:pt x="756" y="207"/>
                    <a:pt x="785" y="207"/>
                  </a:cubicBezTo>
                  <a:close/>
                  <a:moveTo>
                    <a:pt x="782" y="0"/>
                  </a:moveTo>
                  <a:cubicBezTo>
                    <a:pt x="612" y="0"/>
                    <a:pt x="440" y="72"/>
                    <a:pt x="318" y="227"/>
                  </a:cubicBezTo>
                  <a:cubicBezTo>
                    <a:pt x="1" y="617"/>
                    <a:pt x="283" y="1202"/>
                    <a:pt x="785" y="1202"/>
                  </a:cubicBezTo>
                  <a:cubicBezTo>
                    <a:pt x="1166" y="1197"/>
                    <a:pt x="1453" y="846"/>
                    <a:pt x="1370" y="470"/>
                  </a:cubicBezTo>
                  <a:cubicBezTo>
                    <a:pt x="1305" y="171"/>
                    <a:pt x="104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7001450" y="4362438"/>
              <a:ext cx="36225" cy="29975"/>
            </a:xfrm>
            <a:custGeom>
              <a:rect b="b" l="l" r="r" t="t"/>
              <a:pathLst>
                <a:path extrusionOk="0" h="1199" w="1449">
                  <a:moveTo>
                    <a:pt x="781" y="204"/>
                  </a:moveTo>
                  <a:cubicBezTo>
                    <a:pt x="966" y="204"/>
                    <a:pt x="1127" y="331"/>
                    <a:pt x="1166" y="511"/>
                  </a:cubicBezTo>
                  <a:cubicBezTo>
                    <a:pt x="1222" y="777"/>
                    <a:pt x="1013" y="994"/>
                    <a:pt x="779" y="994"/>
                  </a:cubicBezTo>
                  <a:cubicBezTo>
                    <a:pt x="708" y="994"/>
                    <a:pt x="635" y="975"/>
                    <a:pt x="566" y="930"/>
                  </a:cubicBezTo>
                  <a:cubicBezTo>
                    <a:pt x="274" y="740"/>
                    <a:pt x="352" y="287"/>
                    <a:pt x="693" y="214"/>
                  </a:cubicBezTo>
                  <a:cubicBezTo>
                    <a:pt x="722" y="209"/>
                    <a:pt x="752" y="204"/>
                    <a:pt x="781" y="204"/>
                  </a:cubicBezTo>
                  <a:close/>
                  <a:moveTo>
                    <a:pt x="779" y="1"/>
                  </a:moveTo>
                  <a:cubicBezTo>
                    <a:pt x="611" y="1"/>
                    <a:pt x="440" y="71"/>
                    <a:pt x="318" y="224"/>
                  </a:cubicBezTo>
                  <a:cubicBezTo>
                    <a:pt x="1" y="614"/>
                    <a:pt x="279" y="1194"/>
                    <a:pt x="781" y="1199"/>
                  </a:cubicBezTo>
                  <a:cubicBezTo>
                    <a:pt x="1161" y="1194"/>
                    <a:pt x="1449" y="843"/>
                    <a:pt x="1366" y="467"/>
                  </a:cubicBezTo>
                  <a:cubicBezTo>
                    <a:pt x="1300" y="171"/>
                    <a:pt x="1042"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7016575" y="4413863"/>
              <a:ext cx="32425" cy="29975"/>
            </a:xfrm>
            <a:custGeom>
              <a:rect b="b" l="l" r="r" t="t"/>
              <a:pathLst>
                <a:path extrusionOk="0" h="1199" w="1297">
                  <a:moveTo>
                    <a:pt x="629" y="204"/>
                  </a:moveTo>
                  <a:cubicBezTo>
                    <a:pt x="814" y="204"/>
                    <a:pt x="975" y="336"/>
                    <a:pt x="1014" y="516"/>
                  </a:cubicBezTo>
                  <a:cubicBezTo>
                    <a:pt x="1074" y="778"/>
                    <a:pt x="864" y="994"/>
                    <a:pt x="628" y="994"/>
                  </a:cubicBezTo>
                  <a:cubicBezTo>
                    <a:pt x="557" y="994"/>
                    <a:pt x="484" y="975"/>
                    <a:pt x="415" y="930"/>
                  </a:cubicBezTo>
                  <a:cubicBezTo>
                    <a:pt x="117" y="740"/>
                    <a:pt x="200" y="287"/>
                    <a:pt x="546" y="214"/>
                  </a:cubicBezTo>
                  <a:cubicBezTo>
                    <a:pt x="571" y="209"/>
                    <a:pt x="600" y="204"/>
                    <a:pt x="629" y="204"/>
                  </a:cubicBezTo>
                  <a:close/>
                  <a:moveTo>
                    <a:pt x="627" y="1"/>
                  </a:moveTo>
                  <a:cubicBezTo>
                    <a:pt x="586" y="1"/>
                    <a:pt x="544" y="5"/>
                    <a:pt x="502" y="14"/>
                  </a:cubicBezTo>
                  <a:cubicBezTo>
                    <a:pt x="205" y="82"/>
                    <a:pt x="0" y="360"/>
                    <a:pt x="34" y="662"/>
                  </a:cubicBezTo>
                  <a:cubicBezTo>
                    <a:pt x="69" y="969"/>
                    <a:pt x="327" y="1199"/>
                    <a:pt x="629" y="1199"/>
                  </a:cubicBezTo>
                  <a:cubicBezTo>
                    <a:pt x="1014" y="1199"/>
                    <a:pt x="1297" y="843"/>
                    <a:pt x="1214" y="472"/>
                  </a:cubicBezTo>
                  <a:cubicBezTo>
                    <a:pt x="1155" y="192"/>
                    <a:pt x="9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7028025" y="4465263"/>
              <a:ext cx="32075" cy="30000"/>
            </a:xfrm>
            <a:custGeom>
              <a:rect b="b" l="l" r="r" t="t"/>
              <a:pathLst>
                <a:path extrusionOk="0" h="1200" w="1283">
                  <a:moveTo>
                    <a:pt x="624" y="205"/>
                  </a:moveTo>
                  <a:cubicBezTo>
                    <a:pt x="810" y="205"/>
                    <a:pt x="970" y="332"/>
                    <a:pt x="1009" y="517"/>
                  </a:cubicBezTo>
                  <a:cubicBezTo>
                    <a:pt x="1034" y="615"/>
                    <a:pt x="1014" y="722"/>
                    <a:pt x="961" y="810"/>
                  </a:cubicBezTo>
                  <a:cubicBezTo>
                    <a:pt x="902" y="897"/>
                    <a:pt x="814" y="961"/>
                    <a:pt x="707" y="985"/>
                  </a:cubicBezTo>
                  <a:cubicBezTo>
                    <a:pt x="678" y="992"/>
                    <a:pt x="649" y="995"/>
                    <a:pt x="621" y="995"/>
                  </a:cubicBezTo>
                  <a:cubicBezTo>
                    <a:pt x="548" y="995"/>
                    <a:pt x="478" y="973"/>
                    <a:pt x="415" y="931"/>
                  </a:cubicBezTo>
                  <a:cubicBezTo>
                    <a:pt x="117" y="741"/>
                    <a:pt x="195" y="293"/>
                    <a:pt x="542" y="215"/>
                  </a:cubicBezTo>
                  <a:cubicBezTo>
                    <a:pt x="566" y="210"/>
                    <a:pt x="595" y="205"/>
                    <a:pt x="624" y="205"/>
                  </a:cubicBezTo>
                  <a:close/>
                  <a:moveTo>
                    <a:pt x="629" y="0"/>
                  </a:moveTo>
                  <a:cubicBezTo>
                    <a:pt x="586" y="0"/>
                    <a:pt x="542" y="5"/>
                    <a:pt x="498" y="15"/>
                  </a:cubicBezTo>
                  <a:cubicBezTo>
                    <a:pt x="200" y="83"/>
                    <a:pt x="0" y="361"/>
                    <a:pt x="35" y="663"/>
                  </a:cubicBezTo>
                  <a:cubicBezTo>
                    <a:pt x="64" y="965"/>
                    <a:pt x="322" y="1195"/>
                    <a:pt x="624" y="1199"/>
                  </a:cubicBezTo>
                  <a:cubicBezTo>
                    <a:pt x="668" y="1199"/>
                    <a:pt x="712" y="1195"/>
                    <a:pt x="756" y="1185"/>
                  </a:cubicBezTo>
                  <a:cubicBezTo>
                    <a:pt x="1078" y="1112"/>
                    <a:pt x="1282" y="795"/>
                    <a:pt x="1214" y="468"/>
                  </a:cubicBezTo>
                  <a:cubicBezTo>
                    <a:pt x="1151" y="191"/>
                    <a:pt x="903"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p:nvPr/>
          </p:nvSpPr>
          <p:spPr>
            <a:xfrm>
              <a:off x="7038075" y="4516488"/>
              <a:ext cx="37500" cy="30200"/>
            </a:xfrm>
            <a:custGeom>
              <a:rect b="b" l="l" r="r" t="t"/>
              <a:pathLst>
                <a:path extrusionOk="0" h="1208" w="1500">
                  <a:moveTo>
                    <a:pt x="681" y="213"/>
                  </a:moveTo>
                  <a:lnTo>
                    <a:pt x="676" y="218"/>
                  </a:lnTo>
                  <a:cubicBezTo>
                    <a:pt x="861" y="218"/>
                    <a:pt x="1022" y="345"/>
                    <a:pt x="1061" y="525"/>
                  </a:cubicBezTo>
                  <a:cubicBezTo>
                    <a:pt x="1105" y="739"/>
                    <a:pt x="973" y="949"/>
                    <a:pt x="759" y="998"/>
                  </a:cubicBezTo>
                  <a:cubicBezTo>
                    <a:pt x="731" y="1003"/>
                    <a:pt x="705" y="1006"/>
                    <a:pt x="678" y="1006"/>
                  </a:cubicBezTo>
                  <a:cubicBezTo>
                    <a:pt x="494" y="1006"/>
                    <a:pt x="329" y="878"/>
                    <a:pt x="291" y="691"/>
                  </a:cubicBezTo>
                  <a:cubicBezTo>
                    <a:pt x="242" y="476"/>
                    <a:pt x="378" y="267"/>
                    <a:pt x="593" y="223"/>
                  </a:cubicBezTo>
                  <a:cubicBezTo>
                    <a:pt x="622" y="218"/>
                    <a:pt x="651" y="213"/>
                    <a:pt x="681" y="213"/>
                  </a:cubicBezTo>
                  <a:close/>
                  <a:moveTo>
                    <a:pt x="682" y="0"/>
                  </a:moveTo>
                  <a:cubicBezTo>
                    <a:pt x="327" y="0"/>
                    <a:pt x="1" y="325"/>
                    <a:pt x="91" y="735"/>
                  </a:cubicBezTo>
                  <a:cubicBezTo>
                    <a:pt x="154" y="1012"/>
                    <a:pt x="398" y="1207"/>
                    <a:pt x="681" y="1207"/>
                  </a:cubicBezTo>
                  <a:cubicBezTo>
                    <a:pt x="1246" y="1207"/>
                    <a:pt x="1499" y="491"/>
                    <a:pt x="1056" y="135"/>
                  </a:cubicBezTo>
                  <a:cubicBezTo>
                    <a:pt x="939" y="42"/>
                    <a:pt x="80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1"/>
            <p:cNvSpPr/>
            <p:nvPr/>
          </p:nvSpPr>
          <p:spPr>
            <a:xfrm>
              <a:off x="7040450" y="4300738"/>
              <a:ext cx="32075" cy="30025"/>
            </a:xfrm>
            <a:custGeom>
              <a:rect b="b" l="l" r="r" t="t"/>
              <a:pathLst>
                <a:path extrusionOk="0" h="1201" w="1283">
                  <a:moveTo>
                    <a:pt x="625" y="206"/>
                  </a:moveTo>
                  <a:cubicBezTo>
                    <a:pt x="1097" y="206"/>
                    <a:pt x="1170" y="883"/>
                    <a:pt x="712" y="986"/>
                  </a:cubicBezTo>
                  <a:cubicBezTo>
                    <a:pt x="685" y="991"/>
                    <a:pt x="657" y="994"/>
                    <a:pt x="630" y="994"/>
                  </a:cubicBezTo>
                  <a:cubicBezTo>
                    <a:pt x="446" y="994"/>
                    <a:pt x="282" y="870"/>
                    <a:pt x="239" y="684"/>
                  </a:cubicBezTo>
                  <a:cubicBezTo>
                    <a:pt x="191" y="469"/>
                    <a:pt x="327" y="259"/>
                    <a:pt x="542" y="216"/>
                  </a:cubicBezTo>
                  <a:cubicBezTo>
                    <a:pt x="566" y="206"/>
                    <a:pt x="595" y="206"/>
                    <a:pt x="625" y="206"/>
                  </a:cubicBezTo>
                  <a:close/>
                  <a:moveTo>
                    <a:pt x="629" y="1"/>
                  </a:moveTo>
                  <a:cubicBezTo>
                    <a:pt x="586" y="1"/>
                    <a:pt x="542" y="6"/>
                    <a:pt x="498" y="16"/>
                  </a:cubicBezTo>
                  <a:cubicBezTo>
                    <a:pt x="200" y="79"/>
                    <a:pt x="1" y="362"/>
                    <a:pt x="35" y="664"/>
                  </a:cubicBezTo>
                  <a:cubicBezTo>
                    <a:pt x="64" y="966"/>
                    <a:pt x="322" y="1195"/>
                    <a:pt x="625" y="1200"/>
                  </a:cubicBezTo>
                  <a:cubicBezTo>
                    <a:pt x="668" y="1200"/>
                    <a:pt x="712" y="1195"/>
                    <a:pt x="756" y="1186"/>
                  </a:cubicBezTo>
                  <a:cubicBezTo>
                    <a:pt x="1078" y="1112"/>
                    <a:pt x="1283"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7051300" y="4352563"/>
              <a:ext cx="32550" cy="29500"/>
            </a:xfrm>
            <a:custGeom>
              <a:rect b="b" l="l" r="r" t="t"/>
              <a:pathLst>
                <a:path extrusionOk="0" h="1180" w="1302">
                  <a:moveTo>
                    <a:pt x="649" y="190"/>
                  </a:moveTo>
                  <a:cubicBezTo>
                    <a:pt x="834" y="190"/>
                    <a:pt x="990" y="317"/>
                    <a:pt x="1029" y="497"/>
                  </a:cubicBezTo>
                  <a:cubicBezTo>
                    <a:pt x="1087" y="751"/>
                    <a:pt x="893" y="976"/>
                    <a:pt x="647" y="976"/>
                  </a:cubicBezTo>
                  <a:cubicBezTo>
                    <a:pt x="623" y="976"/>
                    <a:pt x="600" y="974"/>
                    <a:pt x="576" y="970"/>
                  </a:cubicBezTo>
                  <a:cubicBezTo>
                    <a:pt x="303" y="921"/>
                    <a:pt x="161" y="609"/>
                    <a:pt x="312" y="370"/>
                  </a:cubicBezTo>
                  <a:cubicBezTo>
                    <a:pt x="371" y="282"/>
                    <a:pt x="459" y="219"/>
                    <a:pt x="561" y="200"/>
                  </a:cubicBezTo>
                  <a:cubicBezTo>
                    <a:pt x="590" y="190"/>
                    <a:pt x="619" y="190"/>
                    <a:pt x="649" y="190"/>
                  </a:cubicBezTo>
                  <a:close/>
                  <a:moveTo>
                    <a:pt x="649" y="1"/>
                  </a:moveTo>
                  <a:cubicBezTo>
                    <a:pt x="607" y="1"/>
                    <a:pt x="565" y="5"/>
                    <a:pt x="522" y="14"/>
                  </a:cubicBezTo>
                  <a:cubicBezTo>
                    <a:pt x="205" y="83"/>
                    <a:pt x="0" y="395"/>
                    <a:pt x="59" y="711"/>
                  </a:cubicBezTo>
                  <a:cubicBezTo>
                    <a:pt x="122" y="984"/>
                    <a:pt x="366" y="1179"/>
                    <a:pt x="649" y="1179"/>
                  </a:cubicBezTo>
                  <a:cubicBezTo>
                    <a:pt x="693" y="1179"/>
                    <a:pt x="732" y="1174"/>
                    <a:pt x="775" y="1170"/>
                  </a:cubicBezTo>
                  <a:cubicBezTo>
                    <a:pt x="1097" y="1096"/>
                    <a:pt x="1302" y="775"/>
                    <a:pt x="1234" y="453"/>
                  </a:cubicBezTo>
                  <a:cubicBezTo>
                    <a:pt x="1162" y="183"/>
                    <a:pt x="919"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1"/>
            <p:cNvSpPr/>
            <p:nvPr/>
          </p:nvSpPr>
          <p:spPr>
            <a:xfrm>
              <a:off x="7063125" y="4403588"/>
              <a:ext cx="32200" cy="30025"/>
            </a:xfrm>
            <a:custGeom>
              <a:rect b="b" l="l" r="r" t="t"/>
              <a:pathLst>
                <a:path extrusionOk="0" h="1201" w="1288">
                  <a:moveTo>
                    <a:pt x="639" y="206"/>
                  </a:moveTo>
                  <a:cubicBezTo>
                    <a:pt x="820" y="206"/>
                    <a:pt x="976" y="336"/>
                    <a:pt x="1014" y="513"/>
                  </a:cubicBezTo>
                  <a:cubicBezTo>
                    <a:pt x="1063" y="727"/>
                    <a:pt x="926" y="942"/>
                    <a:pt x="712" y="986"/>
                  </a:cubicBezTo>
                  <a:cubicBezTo>
                    <a:pt x="683" y="992"/>
                    <a:pt x="654" y="996"/>
                    <a:pt x="625" y="996"/>
                  </a:cubicBezTo>
                  <a:cubicBezTo>
                    <a:pt x="551" y="996"/>
                    <a:pt x="478" y="974"/>
                    <a:pt x="415" y="932"/>
                  </a:cubicBezTo>
                  <a:cubicBezTo>
                    <a:pt x="117" y="742"/>
                    <a:pt x="200" y="289"/>
                    <a:pt x="541" y="215"/>
                  </a:cubicBezTo>
                  <a:cubicBezTo>
                    <a:pt x="571" y="206"/>
                    <a:pt x="595" y="206"/>
                    <a:pt x="624" y="206"/>
                  </a:cubicBezTo>
                  <a:lnTo>
                    <a:pt x="629" y="206"/>
                  </a:lnTo>
                  <a:cubicBezTo>
                    <a:pt x="632" y="206"/>
                    <a:pt x="636" y="206"/>
                    <a:pt x="639" y="206"/>
                  </a:cubicBezTo>
                  <a:close/>
                  <a:moveTo>
                    <a:pt x="629" y="1"/>
                  </a:moveTo>
                  <a:cubicBezTo>
                    <a:pt x="586" y="1"/>
                    <a:pt x="541" y="6"/>
                    <a:pt x="497" y="16"/>
                  </a:cubicBezTo>
                  <a:cubicBezTo>
                    <a:pt x="200" y="79"/>
                    <a:pt x="0" y="362"/>
                    <a:pt x="34" y="664"/>
                  </a:cubicBezTo>
                  <a:cubicBezTo>
                    <a:pt x="64" y="966"/>
                    <a:pt x="322" y="1195"/>
                    <a:pt x="624" y="1200"/>
                  </a:cubicBezTo>
                  <a:cubicBezTo>
                    <a:pt x="668" y="1200"/>
                    <a:pt x="712" y="1195"/>
                    <a:pt x="756" y="1185"/>
                  </a:cubicBezTo>
                  <a:cubicBezTo>
                    <a:pt x="1077" y="1112"/>
                    <a:pt x="1287"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p:nvPr/>
          </p:nvSpPr>
          <p:spPr>
            <a:xfrm>
              <a:off x="7071050" y="4455038"/>
              <a:ext cx="35475" cy="30000"/>
            </a:xfrm>
            <a:custGeom>
              <a:rect b="b" l="l" r="r" t="t"/>
              <a:pathLst>
                <a:path extrusionOk="0" h="1200" w="1419">
                  <a:moveTo>
                    <a:pt x="763" y="205"/>
                  </a:moveTo>
                  <a:lnTo>
                    <a:pt x="763" y="205"/>
                  </a:lnTo>
                  <a:cubicBezTo>
                    <a:pt x="947" y="206"/>
                    <a:pt x="1107" y="332"/>
                    <a:pt x="1146" y="512"/>
                  </a:cubicBezTo>
                  <a:cubicBezTo>
                    <a:pt x="1185" y="721"/>
                    <a:pt x="1053" y="926"/>
                    <a:pt x="843" y="975"/>
                  </a:cubicBezTo>
                  <a:cubicBezTo>
                    <a:pt x="815" y="981"/>
                    <a:pt x="788" y="983"/>
                    <a:pt x="760" y="983"/>
                  </a:cubicBezTo>
                  <a:cubicBezTo>
                    <a:pt x="582" y="983"/>
                    <a:pt x="422" y="864"/>
                    <a:pt x="375" y="682"/>
                  </a:cubicBezTo>
                  <a:cubicBezTo>
                    <a:pt x="327" y="468"/>
                    <a:pt x="463" y="258"/>
                    <a:pt x="678" y="214"/>
                  </a:cubicBezTo>
                  <a:cubicBezTo>
                    <a:pt x="706" y="210"/>
                    <a:pt x="735" y="205"/>
                    <a:pt x="763" y="205"/>
                  </a:cubicBezTo>
                  <a:close/>
                  <a:moveTo>
                    <a:pt x="761" y="1"/>
                  </a:moveTo>
                  <a:cubicBezTo>
                    <a:pt x="572" y="1"/>
                    <a:pt x="381" y="87"/>
                    <a:pt x="258" y="273"/>
                  </a:cubicBezTo>
                  <a:cubicBezTo>
                    <a:pt x="0" y="673"/>
                    <a:pt x="288" y="1199"/>
                    <a:pt x="765" y="1199"/>
                  </a:cubicBezTo>
                  <a:cubicBezTo>
                    <a:pt x="809" y="1199"/>
                    <a:pt x="853" y="1194"/>
                    <a:pt x="892" y="1184"/>
                  </a:cubicBezTo>
                  <a:cubicBezTo>
                    <a:pt x="1219" y="1111"/>
                    <a:pt x="1418" y="790"/>
                    <a:pt x="1350" y="468"/>
                  </a:cubicBezTo>
                  <a:cubicBezTo>
                    <a:pt x="1282" y="168"/>
                    <a:pt x="1023"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1"/>
            <p:cNvSpPr/>
            <p:nvPr/>
          </p:nvSpPr>
          <p:spPr>
            <a:xfrm>
              <a:off x="7085775" y="4506438"/>
              <a:ext cx="32200" cy="30000"/>
            </a:xfrm>
            <a:custGeom>
              <a:rect b="b" l="l" r="r" t="t"/>
              <a:pathLst>
                <a:path extrusionOk="0" h="1200" w="1288">
                  <a:moveTo>
                    <a:pt x="630" y="206"/>
                  </a:moveTo>
                  <a:cubicBezTo>
                    <a:pt x="815" y="206"/>
                    <a:pt x="976" y="332"/>
                    <a:pt x="1015" y="513"/>
                  </a:cubicBezTo>
                  <a:cubicBezTo>
                    <a:pt x="1071" y="779"/>
                    <a:pt x="862" y="996"/>
                    <a:pt x="628" y="996"/>
                  </a:cubicBezTo>
                  <a:cubicBezTo>
                    <a:pt x="557" y="996"/>
                    <a:pt x="484" y="976"/>
                    <a:pt x="415" y="932"/>
                  </a:cubicBezTo>
                  <a:cubicBezTo>
                    <a:pt x="123" y="742"/>
                    <a:pt x="201" y="293"/>
                    <a:pt x="542" y="215"/>
                  </a:cubicBezTo>
                  <a:cubicBezTo>
                    <a:pt x="571" y="206"/>
                    <a:pt x="600" y="206"/>
                    <a:pt x="630" y="206"/>
                  </a:cubicBezTo>
                  <a:close/>
                  <a:moveTo>
                    <a:pt x="631" y="1"/>
                  </a:moveTo>
                  <a:cubicBezTo>
                    <a:pt x="587" y="1"/>
                    <a:pt x="543" y="6"/>
                    <a:pt x="498" y="16"/>
                  </a:cubicBezTo>
                  <a:cubicBezTo>
                    <a:pt x="201" y="84"/>
                    <a:pt x="1" y="362"/>
                    <a:pt x="35" y="664"/>
                  </a:cubicBezTo>
                  <a:cubicBezTo>
                    <a:pt x="69" y="966"/>
                    <a:pt x="323" y="1200"/>
                    <a:pt x="630" y="1200"/>
                  </a:cubicBezTo>
                  <a:cubicBezTo>
                    <a:pt x="674" y="1200"/>
                    <a:pt x="717" y="1195"/>
                    <a:pt x="756" y="1185"/>
                  </a:cubicBezTo>
                  <a:cubicBezTo>
                    <a:pt x="1083" y="1112"/>
                    <a:pt x="1288" y="795"/>
                    <a:pt x="1215" y="469"/>
                  </a:cubicBezTo>
                  <a:cubicBezTo>
                    <a:pt x="1151" y="191"/>
                    <a:pt x="90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7086625" y="4291138"/>
              <a:ext cx="32325" cy="29375"/>
            </a:xfrm>
            <a:custGeom>
              <a:rect b="b" l="l" r="r" t="t"/>
              <a:pathLst>
                <a:path extrusionOk="0" h="1175" w="1293">
                  <a:moveTo>
                    <a:pt x="640" y="176"/>
                  </a:moveTo>
                  <a:lnTo>
                    <a:pt x="640" y="180"/>
                  </a:lnTo>
                  <a:cubicBezTo>
                    <a:pt x="1112" y="180"/>
                    <a:pt x="1185" y="858"/>
                    <a:pt x="722" y="960"/>
                  </a:cubicBezTo>
                  <a:cubicBezTo>
                    <a:pt x="693" y="967"/>
                    <a:pt x="664" y="970"/>
                    <a:pt x="635" y="970"/>
                  </a:cubicBezTo>
                  <a:cubicBezTo>
                    <a:pt x="454" y="970"/>
                    <a:pt x="292" y="843"/>
                    <a:pt x="254" y="658"/>
                  </a:cubicBezTo>
                  <a:cubicBezTo>
                    <a:pt x="206" y="444"/>
                    <a:pt x="342" y="234"/>
                    <a:pt x="552" y="185"/>
                  </a:cubicBezTo>
                  <a:cubicBezTo>
                    <a:pt x="581" y="180"/>
                    <a:pt x="610" y="176"/>
                    <a:pt x="640" y="176"/>
                  </a:cubicBezTo>
                  <a:close/>
                  <a:moveTo>
                    <a:pt x="646" y="1"/>
                  </a:moveTo>
                  <a:cubicBezTo>
                    <a:pt x="603" y="1"/>
                    <a:pt x="560" y="5"/>
                    <a:pt x="518" y="15"/>
                  </a:cubicBezTo>
                  <a:cubicBezTo>
                    <a:pt x="206" y="83"/>
                    <a:pt x="1" y="385"/>
                    <a:pt x="55" y="702"/>
                  </a:cubicBezTo>
                  <a:cubicBezTo>
                    <a:pt x="89" y="858"/>
                    <a:pt x="181" y="990"/>
                    <a:pt x="318" y="1077"/>
                  </a:cubicBezTo>
                  <a:cubicBezTo>
                    <a:pt x="410" y="1141"/>
                    <a:pt x="523" y="1170"/>
                    <a:pt x="640" y="1175"/>
                  </a:cubicBezTo>
                  <a:cubicBezTo>
                    <a:pt x="683" y="1170"/>
                    <a:pt x="722" y="1165"/>
                    <a:pt x="766" y="1155"/>
                  </a:cubicBezTo>
                  <a:cubicBezTo>
                    <a:pt x="1088" y="1082"/>
                    <a:pt x="1293" y="765"/>
                    <a:pt x="1224" y="444"/>
                  </a:cubicBezTo>
                  <a:cubicBezTo>
                    <a:pt x="1149" y="175"/>
                    <a:pt x="9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1"/>
            <p:cNvSpPr/>
            <p:nvPr/>
          </p:nvSpPr>
          <p:spPr>
            <a:xfrm>
              <a:off x="7094425" y="4341863"/>
              <a:ext cx="35000" cy="29950"/>
            </a:xfrm>
            <a:custGeom>
              <a:rect b="b" l="l" r="r" t="t"/>
              <a:pathLst>
                <a:path extrusionOk="0" h="1198" w="1400">
                  <a:moveTo>
                    <a:pt x="781" y="203"/>
                  </a:moveTo>
                  <a:cubicBezTo>
                    <a:pt x="966" y="203"/>
                    <a:pt x="1127" y="335"/>
                    <a:pt x="1166" y="515"/>
                  </a:cubicBezTo>
                  <a:cubicBezTo>
                    <a:pt x="1190" y="618"/>
                    <a:pt x="1171" y="725"/>
                    <a:pt x="1112" y="813"/>
                  </a:cubicBezTo>
                  <a:cubicBezTo>
                    <a:pt x="1035" y="935"/>
                    <a:pt x="908" y="996"/>
                    <a:pt x="781" y="996"/>
                  </a:cubicBezTo>
                  <a:cubicBezTo>
                    <a:pt x="659" y="996"/>
                    <a:pt x="535" y="940"/>
                    <a:pt x="454" y="827"/>
                  </a:cubicBezTo>
                  <a:cubicBezTo>
                    <a:pt x="293" y="598"/>
                    <a:pt x="420" y="277"/>
                    <a:pt x="693" y="213"/>
                  </a:cubicBezTo>
                  <a:cubicBezTo>
                    <a:pt x="722" y="208"/>
                    <a:pt x="752" y="203"/>
                    <a:pt x="781" y="203"/>
                  </a:cubicBezTo>
                  <a:close/>
                  <a:moveTo>
                    <a:pt x="777" y="0"/>
                  </a:moveTo>
                  <a:cubicBezTo>
                    <a:pt x="608" y="0"/>
                    <a:pt x="437" y="71"/>
                    <a:pt x="313" y="223"/>
                  </a:cubicBezTo>
                  <a:cubicBezTo>
                    <a:pt x="1" y="618"/>
                    <a:pt x="279" y="1198"/>
                    <a:pt x="781" y="1198"/>
                  </a:cubicBezTo>
                  <a:cubicBezTo>
                    <a:pt x="825" y="1198"/>
                    <a:pt x="869" y="1193"/>
                    <a:pt x="908" y="1183"/>
                  </a:cubicBezTo>
                  <a:cubicBezTo>
                    <a:pt x="1064" y="1149"/>
                    <a:pt x="1200" y="1056"/>
                    <a:pt x="1288" y="920"/>
                  </a:cubicBezTo>
                  <a:cubicBezTo>
                    <a:pt x="1371" y="788"/>
                    <a:pt x="1400" y="628"/>
                    <a:pt x="1366" y="472"/>
                  </a:cubicBezTo>
                  <a:cubicBezTo>
                    <a:pt x="1300" y="172"/>
                    <a:pt x="1041"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p:nvPr/>
          </p:nvSpPr>
          <p:spPr>
            <a:xfrm>
              <a:off x="7105775" y="4393363"/>
              <a:ext cx="36200" cy="30000"/>
            </a:xfrm>
            <a:custGeom>
              <a:rect b="b" l="l" r="r" t="t"/>
              <a:pathLst>
                <a:path extrusionOk="0" h="1200" w="1448">
                  <a:moveTo>
                    <a:pt x="757" y="203"/>
                  </a:moveTo>
                  <a:cubicBezTo>
                    <a:pt x="764" y="203"/>
                    <a:pt x="772" y="204"/>
                    <a:pt x="780" y="205"/>
                  </a:cubicBezTo>
                  <a:cubicBezTo>
                    <a:pt x="783" y="205"/>
                    <a:pt x="786" y="205"/>
                    <a:pt x="789" y="205"/>
                  </a:cubicBezTo>
                  <a:cubicBezTo>
                    <a:pt x="995" y="205"/>
                    <a:pt x="1161" y="369"/>
                    <a:pt x="1175" y="571"/>
                  </a:cubicBezTo>
                  <a:cubicBezTo>
                    <a:pt x="1185" y="780"/>
                    <a:pt x="1034" y="961"/>
                    <a:pt x="824" y="985"/>
                  </a:cubicBezTo>
                  <a:cubicBezTo>
                    <a:pt x="806" y="987"/>
                    <a:pt x="789" y="988"/>
                    <a:pt x="773" y="988"/>
                  </a:cubicBezTo>
                  <a:cubicBezTo>
                    <a:pt x="328" y="988"/>
                    <a:pt x="227" y="318"/>
                    <a:pt x="692" y="215"/>
                  </a:cubicBezTo>
                  <a:cubicBezTo>
                    <a:pt x="714" y="208"/>
                    <a:pt x="735" y="203"/>
                    <a:pt x="757" y="203"/>
                  </a:cubicBezTo>
                  <a:close/>
                  <a:moveTo>
                    <a:pt x="779" y="0"/>
                  </a:moveTo>
                  <a:cubicBezTo>
                    <a:pt x="609" y="0"/>
                    <a:pt x="437" y="71"/>
                    <a:pt x="312" y="225"/>
                  </a:cubicBezTo>
                  <a:cubicBezTo>
                    <a:pt x="0" y="615"/>
                    <a:pt x="278" y="1195"/>
                    <a:pt x="780" y="1200"/>
                  </a:cubicBezTo>
                  <a:cubicBezTo>
                    <a:pt x="1165" y="1200"/>
                    <a:pt x="1448" y="844"/>
                    <a:pt x="1365" y="469"/>
                  </a:cubicBezTo>
                  <a:cubicBezTo>
                    <a:pt x="1297" y="170"/>
                    <a:pt x="1041"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7117100" y="4444713"/>
              <a:ext cx="36225" cy="29950"/>
            </a:xfrm>
            <a:custGeom>
              <a:rect b="b" l="l" r="r" t="t"/>
              <a:pathLst>
                <a:path extrusionOk="0" h="1198" w="1449">
                  <a:moveTo>
                    <a:pt x="780" y="203"/>
                  </a:moveTo>
                  <a:lnTo>
                    <a:pt x="780" y="208"/>
                  </a:lnTo>
                  <a:cubicBezTo>
                    <a:pt x="858" y="208"/>
                    <a:pt x="932" y="228"/>
                    <a:pt x="995" y="267"/>
                  </a:cubicBezTo>
                  <a:cubicBezTo>
                    <a:pt x="1083" y="325"/>
                    <a:pt x="1146" y="413"/>
                    <a:pt x="1165" y="515"/>
                  </a:cubicBezTo>
                  <a:cubicBezTo>
                    <a:pt x="1214" y="730"/>
                    <a:pt x="1078" y="939"/>
                    <a:pt x="863" y="988"/>
                  </a:cubicBezTo>
                  <a:cubicBezTo>
                    <a:pt x="839" y="993"/>
                    <a:pt x="815" y="995"/>
                    <a:pt x="791" y="995"/>
                  </a:cubicBezTo>
                  <a:cubicBezTo>
                    <a:pt x="609" y="995"/>
                    <a:pt x="444" y="867"/>
                    <a:pt x="405" y="681"/>
                  </a:cubicBezTo>
                  <a:cubicBezTo>
                    <a:pt x="356" y="476"/>
                    <a:pt x="488" y="267"/>
                    <a:pt x="693" y="213"/>
                  </a:cubicBezTo>
                  <a:cubicBezTo>
                    <a:pt x="722" y="208"/>
                    <a:pt x="751" y="203"/>
                    <a:pt x="780" y="203"/>
                  </a:cubicBezTo>
                  <a:close/>
                  <a:moveTo>
                    <a:pt x="778" y="0"/>
                  </a:moveTo>
                  <a:cubicBezTo>
                    <a:pt x="609" y="0"/>
                    <a:pt x="439" y="71"/>
                    <a:pt x="317" y="223"/>
                  </a:cubicBezTo>
                  <a:cubicBezTo>
                    <a:pt x="1" y="618"/>
                    <a:pt x="278" y="1198"/>
                    <a:pt x="780" y="1198"/>
                  </a:cubicBezTo>
                  <a:cubicBezTo>
                    <a:pt x="1165" y="1198"/>
                    <a:pt x="1448" y="847"/>
                    <a:pt x="1365" y="471"/>
                  </a:cubicBezTo>
                  <a:cubicBezTo>
                    <a:pt x="1300" y="171"/>
                    <a:pt x="1041"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7128425" y="4496163"/>
              <a:ext cx="36225" cy="30050"/>
            </a:xfrm>
            <a:custGeom>
              <a:rect b="b" l="l" r="r" t="t"/>
              <a:pathLst>
                <a:path extrusionOk="0" h="1202" w="1449">
                  <a:moveTo>
                    <a:pt x="781" y="207"/>
                  </a:moveTo>
                  <a:cubicBezTo>
                    <a:pt x="859" y="207"/>
                    <a:pt x="932" y="227"/>
                    <a:pt x="990" y="266"/>
                  </a:cubicBezTo>
                  <a:cubicBezTo>
                    <a:pt x="1293" y="456"/>
                    <a:pt x="1210" y="909"/>
                    <a:pt x="868" y="987"/>
                  </a:cubicBezTo>
                  <a:cubicBezTo>
                    <a:pt x="837" y="994"/>
                    <a:pt x="807" y="997"/>
                    <a:pt x="777" y="997"/>
                  </a:cubicBezTo>
                  <a:cubicBezTo>
                    <a:pt x="479" y="997"/>
                    <a:pt x="276" y="658"/>
                    <a:pt x="444" y="388"/>
                  </a:cubicBezTo>
                  <a:cubicBezTo>
                    <a:pt x="503" y="300"/>
                    <a:pt x="596" y="236"/>
                    <a:pt x="698" y="217"/>
                  </a:cubicBezTo>
                  <a:cubicBezTo>
                    <a:pt x="722" y="207"/>
                    <a:pt x="751" y="207"/>
                    <a:pt x="781" y="207"/>
                  </a:cubicBezTo>
                  <a:close/>
                  <a:moveTo>
                    <a:pt x="780" y="0"/>
                  </a:moveTo>
                  <a:cubicBezTo>
                    <a:pt x="610" y="0"/>
                    <a:pt x="437" y="72"/>
                    <a:pt x="313" y="227"/>
                  </a:cubicBezTo>
                  <a:cubicBezTo>
                    <a:pt x="1" y="617"/>
                    <a:pt x="279" y="1202"/>
                    <a:pt x="781" y="1202"/>
                  </a:cubicBezTo>
                  <a:cubicBezTo>
                    <a:pt x="1166" y="1202"/>
                    <a:pt x="1449" y="846"/>
                    <a:pt x="1366" y="470"/>
                  </a:cubicBezTo>
                  <a:cubicBezTo>
                    <a:pt x="1301" y="171"/>
                    <a:pt x="104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1"/>
            <p:cNvSpPr/>
            <p:nvPr/>
          </p:nvSpPr>
          <p:spPr>
            <a:xfrm>
              <a:off x="7009375" y="4597963"/>
              <a:ext cx="89350" cy="182075"/>
            </a:xfrm>
            <a:custGeom>
              <a:rect b="b" l="l" r="r" t="t"/>
              <a:pathLst>
                <a:path extrusionOk="0" h="7283" w="3574">
                  <a:moveTo>
                    <a:pt x="201" y="0"/>
                  </a:moveTo>
                  <a:lnTo>
                    <a:pt x="1" y="30"/>
                  </a:lnTo>
                  <a:cubicBezTo>
                    <a:pt x="127" y="834"/>
                    <a:pt x="283" y="1643"/>
                    <a:pt x="469" y="2442"/>
                  </a:cubicBezTo>
                  <a:lnTo>
                    <a:pt x="668" y="2394"/>
                  </a:lnTo>
                  <a:cubicBezTo>
                    <a:pt x="488" y="1604"/>
                    <a:pt x="332" y="795"/>
                    <a:pt x="201" y="0"/>
                  </a:cubicBezTo>
                  <a:close/>
                  <a:moveTo>
                    <a:pt x="854" y="3188"/>
                  </a:moveTo>
                  <a:lnTo>
                    <a:pt x="659" y="3237"/>
                  </a:lnTo>
                  <a:cubicBezTo>
                    <a:pt x="707" y="3437"/>
                    <a:pt x="756" y="3632"/>
                    <a:pt x="810" y="3832"/>
                  </a:cubicBezTo>
                  <a:lnTo>
                    <a:pt x="1005" y="3778"/>
                  </a:lnTo>
                  <a:cubicBezTo>
                    <a:pt x="956" y="3583"/>
                    <a:pt x="902" y="3383"/>
                    <a:pt x="854" y="3188"/>
                  </a:cubicBezTo>
                  <a:close/>
                  <a:moveTo>
                    <a:pt x="1907" y="5996"/>
                  </a:moveTo>
                  <a:lnTo>
                    <a:pt x="1746" y="6118"/>
                  </a:lnTo>
                  <a:cubicBezTo>
                    <a:pt x="1916" y="6337"/>
                    <a:pt x="2116" y="6537"/>
                    <a:pt x="2335" y="6712"/>
                  </a:cubicBezTo>
                  <a:lnTo>
                    <a:pt x="2462" y="6552"/>
                  </a:lnTo>
                  <a:cubicBezTo>
                    <a:pt x="2253" y="6391"/>
                    <a:pt x="2067" y="6201"/>
                    <a:pt x="1907" y="5996"/>
                  </a:cubicBezTo>
                  <a:close/>
                  <a:moveTo>
                    <a:pt x="2964" y="6859"/>
                  </a:moveTo>
                  <a:lnTo>
                    <a:pt x="2872" y="7044"/>
                  </a:lnTo>
                  <a:cubicBezTo>
                    <a:pt x="3081" y="7146"/>
                    <a:pt x="3296" y="7224"/>
                    <a:pt x="3520" y="7283"/>
                  </a:cubicBezTo>
                  <a:lnTo>
                    <a:pt x="3574" y="7088"/>
                  </a:lnTo>
                  <a:cubicBezTo>
                    <a:pt x="3364" y="7029"/>
                    <a:pt x="3159" y="6956"/>
                    <a:pt x="2964" y="68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51"/>
          <p:cNvGrpSpPr/>
          <p:nvPr/>
        </p:nvGrpSpPr>
        <p:grpSpPr>
          <a:xfrm flipH="1" rot="-4267323">
            <a:off x="1331189" y="2687482"/>
            <a:ext cx="946759" cy="2006777"/>
            <a:chOff x="6879850" y="4050088"/>
            <a:chExt cx="357775" cy="758350"/>
          </a:xfrm>
        </p:grpSpPr>
        <p:sp>
          <p:nvSpPr>
            <p:cNvPr id="1925" name="Google Shape;1925;p51"/>
            <p:cNvSpPr/>
            <p:nvPr/>
          </p:nvSpPr>
          <p:spPr>
            <a:xfrm>
              <a:off x="7131975" y="4498738"/>
              <a:ext cx="30050" cy="24950"/>
            </a:xfrm>
            <a:custGeom>
              <a:rect b="b" l="l" r="r" t="t"/>
              <a:pathLst>
                <a:path extrusionOk="0" h="998" w="1202">
                  <a:moveTo>
                    <a:pt x="641" y="0"/>
                  </a:moveTo>
                  <a:cubicBezTo>
                    <a:pt x="606" y="0"/>
                    <a:pt x="571" y="4"/>
                    <a:pt x="536" y="12"/>
                  </a:cubicBezTo>
                  <a:cubicBezTo>
                    <a:pt x="103" y="109"/>
                    <a:pt x="0" y="679"/>
                    <a:pt x="376" y="918"/>
                  </a:cubicBezTo>
                  <a:cubicBezTo>
                    <a:pt x="461" y="973"/>
                    <a:pt x="551" y="998"/>
                    <a:pt x="640" y="998"/>
                  </a:cubicBezTo>
                  <a:cubicBezTo>
                    <a:pt x="935" y="998"/>
                    <a:pt x="1201" y="722"/>
                    <a:pt x="1126" y="392"/>
                  </a:cubicBezTo>
                  <a:cubicBezTo>
                    <a:pt x="1071" y="159"/>
                    <a:pt x="86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1"/>
            <p:cNvSpPr/>
            <p:nvPr/>
          </p:nvSpPr>
          <p:spPr>
            <a:xfrm>
              <a:off x="7120625" y="4447288"/>
              <a:ext cx="29950" cy="24875"/>
            </a:xfrm>
            <a:custGeom>
              <a:rect b="b" l="l" r="r" t="t"/>
              <a:pathLst>
                <a:path extrusionOk="0" h="995" w="1198">
                  <a:moveTo>
                    <a:pt x="640" y="1"/>
                  </a:moveTo>
                  <a:cubicBezTo>
                    <a:pt x="605" y="1"/>
                    <a:pt x="568" y="5"/>
                    <a:pt x="532" y="13"/>
                  </a:cubicBezTo>
                  <a:cubicBezTo>
                    <a:pt x="103" y="110"/>
                    <a:pt x="1" y="680"/>
                    <a:pt x="371" y="914"/>
                  </a:cubicBezTo>
                  <a:cubicBezTo>
                    <a:pt x="458" y="970"/>
                    <a:pt x="550" y="994"/>
                    <a:pt x="640" y="994"/>
                  </a:cubicBezTo>
                  <a:cubicBezTo>
                    <a:pt x="935" y="994"/>
                    <a:pt x="1198" y="722"/>
                    <a:pt x="1127" y="393"/>
                  </a:cubicBezTo>
                  <a:cubicBezTo>
                    <a:pt x="1076" y="157"/>
                    <a:pt x="869"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7109300" y="4395888"/>
              <a:ext cx="29950" cy="24950"/>
            </a:xfrm>
            <a:custGeom>
              <a:rect b="b" l="l" r="r" t="t"/>
              <a:pathLst>
                <a:path extrusionOk="0" h="998" w="1198">
                  <a:moveTo>
                    <a:pt x="638" y="0"/>
                  </a:moveTo>
                  <a:cubicBezTo>
                    <a:pt x="603" y="0"/>
                    <a:pt x="567" y="4"/>
                    <a:pt x="532" y="12"/>
                  </a:cubicBezTo>
                  <a:cubicBezTo>
                    <a:pt x="98" y="104"/>
                    <a:pt x="1" y="679"/>
                    <a:pt x="371" y="918"/>
                  </a:cubicBezTo>
                  <a:cubicBezTo>
                    <a:pt x="457" y="973"/>
                    <a:pt x="549" y="998"/>
                    <a:pt x="637" y="998"/>
                  </a:cubicBezTo>
                  <a:cubicBezTo>
                    <a:pt x="934" y="998"/>
                    <a:pt x="1198" y="722"/>
                    <a:pt x="1127" y="392"/>
                  </a:cubicBezTo>
                  <a:cubicBezTo>
                    <a:pt x="1072" y="159"/>
                    <a:pt x="866"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7097975" y="4344413"/>
              <a:ext cx="29950" cy="24900"/>
            </a:xfrm>
            <a:custGeom>
              <a:rect b="b" l="l" r="r" t="t"/>
              <a:pathLst>
                <a:path extrusionOk="0" h="996" w="1198">
                  <a:moveTo>
                    <a:pt x="644" y="1"/>
                  </a:moveTo>
                  <a:cubicBezTo>
                    <a:pt x="607" y="1"/>
                    <a:pt x="569" y="5"/>
                    <a:pt x="532" y="14"/>
                  </a:cubicBezTo>
                  <a:cubicBezTo>
                    <a:pt x="98" y="111"/>
                    <a:pt x="0" y="677"/>
                    <a:pt x="371" y="915"/>
                  </a:cubicBezTo>
                  <a:cubicBezTo>
                    <a:pt x="458" y="971"/>
                    <a:pt x="550" y="996"/>
                    <a:pt x="639" y="996"/>
                  </a:cubicBezTo>
                  <a:cubicBezTo>
                    <a:pt x="935" y="996"/>
                    <a:pt x="1197" y="724"/>
                    <a:pt x="1126" y="394"/>
                  </a:cubicBezTo>
                  <a:cubicBezTo>
                    <a:pt x="1076" y="159"/>
                    <a:pt x="871"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7085550" y="4509088"/>
              <a:ext cx="30050" cy="24825"/>
            </a:xfrm>
            <a:custGeom>
              <a:rect b="b" l="l" r="r" t="t"/>
              <a:pathLst>
                <a:path extrusionOk="0" h="993" w="1202">
                  <a:moveTo>
                    <a:pt x="643" y="0"/>
                  </a:moveTo>
                  <a:cubicBezTo>
                    <a:pt x="608" y="0"/>
                    <a:pt x="572" y="4"/>
                    <a:pt x="536" y="12"/>
                  </a:cubicBezTo>
                  <a:cubicBezTo>
                    <a:pt x="98" y="104"/>
                    <a:pt x="0" y="675"/>
                    <a:pt x="371" y="914"/>
                  </a:cubicBezTo>
                  <a:cubicBezTo>
                    <a:pt x="457" y="969"/>
                    <a:pt x="548" y="993"/>
                    <a:pt x="637" y="993"/>
                  </a:cubicBezTo>
                  <a:cubicBezTo>
                    <a:pt x="935" y="993"/>
                    <a:pt x="1201" y="718"/>
                    <a:pt x="1126" y="387"/>
                  </a:cubicBezTo>
                  <a:cubicBezTo>
                    <a:pt x="1071" y="155"/>
                    <a:pt x="867"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a:off x="7074075" y="44575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a:off x="7062750" y="4406113"/>
              <a:ext cx="30050" cy="24975"/>
            </a:xfrm>
            <a:custGeom>
              <a:rect b="b" l="l" r="r" t="t"/>
              <a:pathLst>
                <a:path extrusionOk="0" h="999" w="1202">
                  <a:moveTo>
                    <a:pt x="643" y="1"/>
                  </a:moveTo>
                  <a:cubicBezTo>
                    <a:pt x="608" y="1"/>
                    <a:pt x="572" y="4"/>
                    <a:pt x="537" y="12"/>
                  </a:cubicBezTo>
                  <a:cubicBezTo>
                    <a:pt x="103" y="110"/>
                    <a:pt x="1" y="680"/>
                    <a:pt x="376" y="919"/>
                  </a:cubicBezTo>
                  <a:cubicBezTo>
                    <a:pt x="462" y="974"/>
                    <a:pt x="554" y="998"/>
                    <a:pt x="642" y="998"/>
                  </a:cubicBezTo>
                  <a:cubicBezTo>
                    <a:pt x="938" y="998"/>
                    <a:pt x="1202" y="723"/>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a:off x="7051425" y="4354688"/>
              <a:ext cx="30050" cy="24975"/>
            </a:xfrm>
            <a:custGeom>
              <a:rect b="b" l="l" r="r" t="t"/>
              <a:pathLst>
                <a:path extrusionOk="0" h="999" w="1202">
                  <a:moveTo>
                    <a:pt x="642" y="1"/>
                  </a:moveTo>
                  <a:cubicBezTo>
                    <a:pt x="608" y="1"/>
                    <a:pt x="572" y="4"/>
                    <a:pt x="536" y="12"/>
                  </a:cubicBezTo>
                  <a:cubicBezTo>
                    <a:pt x="103" y="110"/>
                    <a:pt x="0" y="680"/>
                    <a:pt x="376" y="919"/>
                  </a:cubicBezTo>
                  <a:cubicBezTo>
                    <a:pt x="461" y="974"/>
                    <a:pt x="553" y="999"/>
                    <a:pt x="642" y="999"/>
                  </a:cubicBezTo>
                  <a:cubicBezTo>
                    <a:pt x="936" y="999"/>
                    <a:pt x="1201" y="726"/>
                    <a:pt x="1126" y="392"/>
                  </a:cubicBezTo>
                  <a:cubicBezTo>
                    <a:pt x="1076"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a:off x="7040100" y="4303263"/>
              <a:ext cx="30050" cy="24925"/>
            </a:xfrm>
            <a:custGeom>
              <a:rect b="b" l="l" r="r" t="t"/>
              <a:pathLst>
                <a:path extrusionOk="0" h="997" w="1202">
                  <a:moveTo>
                    <a:pt x="640" y="1"/>
                  </a:moveTo>
                  <a:cubicBezTo>
                    <a:pt x="604" y="1"/>
                    <a:pt x="568" y="4"/>
                    <a:pt x="531" y="12"/>
                  </a:cubicBezTo>
                  <a:cubicBezTo>
                    <a:pt x="102" y="110"/>
                    <a:pt x="0" y="680"/>
                    <a:pt x="375" y="919"/>
                  </a:cubicBezTo>
                  <a:cubicBezTo>
                    <a:pt x="460" y="972"/>
                    <a:pt x="550" y="996"/>
                    <a:pt x="638" y="996"/>
                  </a:cubicBezTo>
                  <a:cubicBezTo>
                    <a:pt x="934" y="996"/>
                    <a:pt x="1201" y="723"/>
                    <a:pt x="1126" y="392"/>
                  </a:cubicBezTo>
                  <a:cubicBezTo>
                    <a:pt x="1075" y="156"/>
                    <a:pt x="868"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1"/>
            <p:cNvSpPr/>
            <p:nvPr/>
          </p:nvSpPr>
          <p:spPr>
            <a:xfrm>
              <a:off x="7039000" y="4519188"/>
              <a:ext cx="29950" cy="25000"/>
            </a:xfrm>
            <a:custGeom>
              <a:rect b="b" l="l" r="r" t="t"/>
              <a:pathLst>
                <a:path extrusionOk="0" h="1000" w="1198">
                  <a:moveTo>
                    <a:pt x="642" y="1"/>
                  </a:moveTo>
                  <a:cubicBezTo>
                    <a:pt x="607" y="1"/>
                    <a:pt x="572" y="5"/>
                    <a:pt x="536" y="12"/>
                  </a:cubicBezTo>
                  <a:cubicBezTo>
                    <a:pt x="103" y="110"/>
                    <a:pt x="0" y="680"/>
                    <a:pt x="371" y="919"/>
                  </a:cubicBezTo>
                  <a:cubicBezTo>
                    <a:pt x="457" y="974"/>
                    <a:pt x="549" y="999"/>
                    <a:pt x="639" y="999"/>
                  </a:cubicBezTo>
                  <a:cubicBezTo>
                    <a:pt x="934" y="999"/>
                    <a:pt x="1197" y="726"/>
                    <a:pt x="1126" y="393"/>
                  </a:cubicBezTo>
                  <a:cubicBezTo>
                    <a:pt x="1075"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1"/>
            <p:cNvSpPr/>
            <p:nvPr/>
          </p:nvSpPr>
          <p:spPr>
            <a:xfrm>
              <a:off x="7027650" y="4467863"/>
              <a:ext cx="30050" cy="24900"/>
            </a:xfrm>
            <a:custGeom>
              <a:rect b="b" l="l" r="r" t="t"/>
              <a:pathLst>
                <a:path extrusionOk="0" h="996" w="1202">
                  <a:moveTo>
                    <a:pt x="645" y="0"/>
                  </a:moveTo>
                  <a:cubicBezTo>
                    <a:pt x="608" y="0"/>
                    <a:pt x="570" y="4"/>
                    <a:pt x="532" y="13"/>
                  </a:cubicBezTo>
                  <a:cubicBezTo>
                    <a:pt x="103" y="106"/>
                    <a:pt x="1" y="676"/>
                    <a:pt x="376" y="915"/>
                  </a:cubicBezTo>
                  <a:cubicBezTo>
                    <a:pt x="462" y="970"/>
                    <a:pt x="553" y="995"/>
                    <a:pt x="642" y="995"/>
                  </a:cubicBezTo>
                  <a:cubicBezTo>
                    <a:pt x="937" y="995"/>
                    <a:pt x="1202" y="722"/>
                    <a:pt x="1127" y="389"/>
                  </a:cubicBezTo>
                  <a:cubicBezTo>
                    <a:pt x="1077" y="158"/>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7016325" y="4416363"/>
              <a:ext cx="29950" cy="24975"/>
            </a:xfrm>
            <a:custGeom>
              <a:rect b="b" l="l" r="r" t="t"/>
              <a:pathLst>
                <a:path extrusionOk="0" h="999" w="1198">
                  <a:moveTo>
                    <a:pt x="638" y="0"/>
                  </a:moveTo>
                  <a:cubicBezTo>
                    <a:pt x="603" y="0"/>
                    <a:pt x="567" y="4"/>
                    <a:pt x="532" y="12"/>
                  </a:cubicBezTo>
                  <a:cubicBezTo>
                    <a:pt x="103" y="109"/>
                    <a:pt x="1" y="679"/>
                    <a:pt x="371" y="918"/>
                  </a:cubicBezTo>
                  <a:cubicBezTo>
                    <a:pt x="458" y="973"/>
                    <a:pt x="550" y="998"/>
                    <a:pt x="639" y="998"/>
                  </a:cubicBezTo>
                  <a:cubicBezTo>
                    <a:pt x="935" y="998"/>
                    <a:pt x="1198" y="725"/>
                    <a:pt x="1126" y="392"/>
                  </a:cubicBezTo>
                  <a:cubicBezTo>
                    <a:pt x="1076"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7005000" y="4364938"/>
              <a:ext cx="29950" cy="24975"/>
            </a:xfrm>
            <a:custGeom>
              <a:rect b="b" l="l" r="r" t="t"/>
              <a:pathLst>
                <a:path extrusionOk="0" h="999" w="1198">
                  <a:moveTo>
                    <a:pt x="638" y="0"/>
                  </a:moveTo>
                  <a:cubicBezTo>
                    <a:pt x="603" y="0"/>
                    <a:pt x="567" y="4"/>
                    <a:pt x="532" y="12"/>
                  </a:cubicBezTo>
                  <a:cubicBezTo>
                    <a:pt x="98" y="109"/>
                    <a:pt x="0" y="679"/>
                    <a:pt x="371" y="918"/>
                  </a:cubicBezTo>
                  <a:cubicBezTo>
                    <a:pt x="457" y="973"/>
                    <a:pt x="550" y="998"/>
                    <a:pt x="639" y="998"/>
                  </a:cubicBezTo>
                  <a:cubicBezTo>
                    <a:pt x="934" y="998"/>
                    <a:pt x="1197" y="725"/>
                    <a:pt x="1126" y="392"/>
                  </a:cubicBezTo>
                  <a:cubicBezTo>
                    <a:pt x="1075"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6993550" y="4313513"/>
              <a:ext cx="30075" cy="24975"/>
            </a:xfrm>
            <a:custGeom>
              <a:rect b="b" l="l" r="r" t="t"/>
              <a:pathLst>
                <a:path extrusionOk="0" h="999" w="1203">
                  <a:moveTo>
                    <a:pt x="642" y="0"/>
                  </a:moveTo>
                  <a:cubicBezTo>
                    <a:pt x="607" y="0"/>
                    <a:pt x="572" y="4"/>
                    <a:pt x="536" y="12"/>
                  </a:cubicBezTo>
                  <a:cubicBezTo>
                    <a:pt x="102" y="104"/>
                    <a:pt x="0" y="679"/>
                    <a:pt x="375" y="918"/>
                  </a:cubicBezTo>
                  <a:cubicBezTo>
                    <a:pt x="461" y="974"/>
                    <a:pt x="553" y="998"/>
                    <a:pt x="641" y="998"/>
                  </a:cubicBezTo>
                  <a:cubicBezTo>
                    <a:pt x="936" y="998"/>
                    <a:pt x="1202" y="725"/>
                    <a:pt x="1131" y="392"/>
                  </a:cubicBezTo>
                  <a:cubicBezTo>
                    <a:pt x="1076" y="159"/>
                    <a:pt x="871" y="0"/>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6992575" y="4529513"/>
              <a:ext cx="29825" cy="24800"/>
            </a:xfrm>
            <a:custGeom>
              <a:rect b="b" l="l" r="r" t="t"/>
              <a:pathLst>
                <a:path extrusionOk="0" h="992" w="1193">
                  <a:moveTo>
                    <a:pt x="644" y="1"/>
                  </a:moveTo>
                  <a:cubicBezTo>
                    <a:pt x="607" y="1"/>
                    <a:pt x="569" y="5"/>
                    <a:pt x="531" y="14"/>
                  </a:cubicBezTo>
                  <a:cubicBezTo>
                    <a:pt x="98" y="106"/>
                    <a:pt x="0" y="677"/>
                    <a:pt x="370" y="911"/>
                  </a:cubicBezTo>
                  <a:cubicBezTo>
                    <a:pt x="457" y="966"/>
                    <a:pt x="549" y="991"/>
                    <a:pt x="638" y="991"/>
                  </a:cubicBezTo>
                  <a:cubicBezTo>
                    <a:pt x="931" y="991"/>
                    <a:pt x="1192" y="722"/>
                    <a:pt x="1121" y="389"/>
                  </a:cubicBezTo>
                  <a:cubicBezTo>
                    <a:pt x="1071" y="159"/>
                    <a:pt x="870"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6981100" y="4478138"/>
              <a:ext cx="30050" cy="24850"/>
            </a:xfrm>
            <a:custGeom>
              <a:rect b="b" l="l" r="r" t="t"/>
              <a:pathLst>
                <a:path extrusionOk="0" h="994" w="1202">
                  <a:moveTo>
                    <a:pt x="645" y="0"/>
                  </a:moveTo>
                  <a:cubicBezTo>
                    <a:pt x="610" y="0"/>
                    <a:pt x="573" y="4"/>
                    <a:pt x="537" y="12"/>
                  </a:cubicBezTo>
                  <a:cubicBezTo>
                    <a:pt x="103" y="104"/>
                    <a:pt x="1" y="675"/>
                    <a:pt x="376" y="914"/>
                  </a:cubicBezTo>
                  <a:cubicBezTo>
                    <a:pt x="463" y="969"/>
                    <a:pt x="555" y="994"/>
                    <a:pt x="644" y="994"/>
                  </a:cubicBezTo>
                  <a:cubicBezTo>
                    <a:pt x="940" y="994"/>
                    <a:pt x="1202" y="721"/>
                    <a:pt x="1127" y="387"/>
                  </a:cubicBezTo>
                  <a:cubicBezTo>
                    <a:pt x="1076" y="155"/>
                    <a:pt x="873"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6969775" y="4426588"/>
              <a:ext cx="29950" cy="24875"/>
            </a:xfrm>
            <a:custGeom>
              <a:rect b="b" l="l" r="r" t="t"/>
              <a:pathLst>
                <a:path extrusionOk="0" h="995" w="1198">
                  <a:moveTo>
                    <a:pt x="643" y="1"/>
                  </a:moveTo>
                  <a:cubicBezTo>
                    <a:pt x="608" y="1"/>
                    <a:pt x="572" y="4"/>
                    <a:pt x="537" y="12"/>
                  </a:cubicBezTo>
                  <a:cubicBezTo>
                    <a:pt x="103" y="109"/>
                    <a:pt x="1" y="675"/>
                    <a:pt x="376" y="914"/>
                  </a:cubicBezTo>
                  <a:cubicBezTo>
                    <a:pt x="462" y="969"/>
                    <a:pt x="554" y="994"/>
                    <a:pt x="643" y="994"/>
                  </a:cubicBezTo>
                  <a:cubicBezTo>
                    <a:pt x="936" y="994"/>
                    <a:pt x="1198" y="725"/>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6958450" y="4375288"/>
              <a:ext cx="30050" cy="24850"/>
            </a:xfrm>
            <a:custGeom>
              <a:rect b="b" l="l" r="r" t="t"/>
              <a:pathLst>
                <a:path extrusionOk="0" h="994" w="1202">
                  <a:moveTo>
                    <a:pt x="645" y="0"/>
                  </a:moveTo>
                  <a:cubicBezTo>
                    <a:pt x="609" y="0"/>
                    <a:pt x="573" y="4"/>
                    <a:pt x="536" y="12"/>
                  </a:cubicBezTo>
                  <a:cubicBezTo>
                    <a:pt x="103" y="105"/>
                    <a:pt x="0" y="675"/>
                    <a:pt x="376" y="914"/>
                  </a:cubicBezTo>
                  <a:cubicBezTo>
                    <a:pt x="461" y="969"/>
                    <a:pt x="553" y="994"/>
                    <a:pt x="641" y="994"/>
                  </a:cubicBezTo>
                  <a:cubicBezTo>
                    <a:pt x="936" y="994"/>
                    <a:pt x="1201" y="721"/>
                    <a:pt x="1126" y="387"/>
                  </a:cubicBezTo>
                  <a:cubicBezTo>
                    <a:pt x="1076" y="155"/>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6947100" y="43237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7086625" y="4293038"/>
              <a:ext cx="29925" cy="24850"/>
            </a:xfrm>
            <a:custGeom>
              <a:rect b="b" l="l" r="r" t="t"/>
              <a:pathLst>
                <a:path extrusionOk="0" h="994" w="1197">
                  <a:moveTo>
                    <a:pt x="638" y="0"/>
                  </a:moveTo>
                  <a:cubicBezTo>
                    <a:pt x="603" y="0"/>
                    <a:pt x="568" y="4"/>
                    <a:pt x="532" y="12"/>
                  </a:cubicBezTo>
                  <a:cubicBezTo>
                    <a:pt x="103" y="104"/>
                    <a:pt x="1" y="675"/>
                    <a:pt x="371" y="914"/>
                  </a:cubicBezTo>
                  <a:cubicBezTo>
                    <a:pt x="458" y="969"/>
                    <a:pt x="550" y="994"/>
                    <a:pt x="639" y="994"/>
                  </a:cubicBezTo>
                  <a:cubicBezTo>
                    <a:pt x="935" y="994"/>
                    <a:pt x="1197" y="721"/>
                    <a:pt x="1122" y="387"/>
                  </a:cubicBezTo>
                  <a:cubicBezTo>
                    <a:pt x="1071"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6923225" y="4260288"/>
              <a:ext cx="268000" cy="330625"/>
            </a:xfrm>
            <a:custGeom>
              <a:rect b="b" l="l" r="r" t="t"/>
              <a:pathLst>
                <a:path extrusionOk="0" h="13225" w="10720">
                  <a:moveTo>
                    <a:pt x="7176" y="1309"/>
                  </a:moveTo>
                  <a:cubicBezTo>
                    <a:pt x="7265" y="1309"/>
                    <a:pt x="7357" y="1334"/>
                    <a:pt x="7444" y="1390"/>
                  </a:cubicBezTo>
                  <a:cubicBezTo>
                    <a:pt x="7819" y="1629"/>
                    <a:pt x="7717" y="2199"/>
                    <a:pt x="7283" y="2292"/>
                  </a:cubicBezTo>
                  <a:cubicBezTo>
                    <a:pt x="7247" y="2300"/>
                    <a:pt x="7212" y="2303"/>
                    <a:pt x="7177" y="2303"/>
                  </a:cubicBezTo>
                  <a:cubicBezTo>
                    <a:pt x="6948" y="2303"/>
                    <a:pt x="6744" y="2144"/>
                    <a:pt x="6693" y="1912"/>
                  </a:cubicBezTo>
                  <a:cubicBezTo>
                    <a:pt x="6618" y="1579"/>
                    <a:pt x="6882" y="1309"/>
                    <a:pt x="7176" y="1309"/>
                  </a:cubicBezTo>
                  <a:close/>
                  <a:moveTo>
                    <a:pt x="5318" y="1719"/>
                  </a:moveTo>
                  <a:cubicBezTo>
                    <a:pt x="5407" y="1719"/>
                    <a:pt x="5500" y="1744"/>
                    <a:pt x="5586" y="1799"/>
                  </a:cubicBezTo>
                  <a:cubicBezTo>
                    <a:pt x="5957" y="2038"/>
                    <a:pt x="5855" y="2609"/>
                    <a:pt x="5421" y="2701"/>
                  </a:cubicBezTo>
                  <a:cubicBezTo>
                    <a:pt x="5385" y="2709"/>
                    <a:pt x="5350" y="2713"/>
                    <a:pt x="5315" y="2713"/>
                  </a:cubicBezTo>
                  <a:cubicBezTo>
                    <a:pt x="5086" y="2713"/>
                    <a:pt x="4882" y="2554"/>
                    <a:pt x="4831" y="2321"/>
                  </a:cubicBezTo>
                  <a:cubicBezTo>
                    <a:pt x="4760" y="1991"/>
                    <a:pt x="5022" y="1719"/>
                    <a:pt x="5318" y="1719"/>
                  </a:cubicBezTo>
                  <a:close/>
                  <a:moveTo>
                    <a:pt x="3457" y="2129"/>
                  </a:moveTo>
                  <a:cubicBezTo>
                    <a:pt x="3546" y="2129"/>
                    <a:pt x="3638" y="2154"/>
                    <a:pt x="3725" y="2209"/>
                  </a:cubicBezTo>
                  <a:cubicBezTo>
                    <a:pt x="4095" y="2448"/>
                    <a:pt x="3997" y="3018"/>
                    <a:pt x="3564" y="3111"/>
                  </a:cubicBezTo>
                  <a:cubicBezTo>
                    <a:pt x="3526" y="3120"/>
                    <a:pt x="3488" y="3124"/>
                    <a:pt x="3451" y="3124"/>
                  </a:cubicBezTo>
                  <a:cubicBezTo>
                    <a:pt x="3225" y="3124"/>
                    <a:pt x="3023" y="2966"/>
                    <a:pt x="2969" y="2735"/>
                  </a:cubicBezTo>
                  <a:cubicBezTo>
                    <a:pt x="2898" y="2402"/>
                    <a:pt x="3161" y="2129"/>
                    <a:pt x="3457" y="2129"/>
                  </a:cubicBezTo>
                  <a:close/>
                  <a:moveTo>
                    <a:pt x="1599" y="2538"/>
                  </a:moveTo>
                  <a:cubicBezTo>
                    <a:pt x="1688" y="2538"/>
                    <a:pt x="1781" y="2563"/>
                    <a:pt x="1867" y="2618"/>
                  </a:cubicBezTo>
                  <a:cubicBezTo>
                    <a:pt x="2238" y="2857"/>
                    <a:pt x="2136" y="3427"/>
                    <a:pt x="1702" y="3520"/>
                  </a:cubicBezTo>
                  <a:lnTo>
                    <a:pt x="1702" y="3525"/>
                  </a:lnTo>
                  <a:cubicBezTo>
                    <a:pt x="1667" y="3533"/>
                    <a:pt x="1632" y="3536"/>
                    <a:pt x="1597" y="3536"/>
                  </a:cubicBezTo>
                  <a:cubicBezTo>
                    <a:pt x="1371" y="3536"/>
                    <a:pt x="1163" y="3377"/>
                    <a:pt x="1112" y="3145"/>
                  </a:cubicBezTo>
                  <a:cubicBezTo>
                    <a:pt x="1037" y="2811"/>
                    <a:pt x="1302" y="2538"/>
                    <a:pt x="1599" y="2538"/>
                  </a:cubicBezTo>
                  <a:close/>
                  <a:moveTo>
                    <a:pt x="7631" y="3363"/>
                  </a:moveTo>
                  <a:cubicBezTo>
                    <a:pt x="7719" y="3363"/>
                    <a:pt x="7811" y="3387"/>
                    <a:pt x="7897" y="3442"/>
                  </a:cubicBezTo>
                  <a:cubicBezTo>
                    <a:pt x="8272" y="3681"/>
                    <a:pt x="8170" y="4256"/>
                    <a:pt x="7736" y="4349"/>
                  </a:cubicBezTo>
                  <a:cubicBezTo>
                    <a:pt x="7700" y="4356"/>
                    <a:pt x="7665" y="4360"/>
                    <a:pt x="7630" y="4360"/>
                  </a:cubicBezTo>
                  <a:cubicBezTo>
                    <a:pt x="7402" y="4360"/>
                    <a:pt x="7197" y="4202"/>
                    <a:pt x="7146" y="3973"/>
                  </a:cubicBezTo>
                  <a:cubicBezTo>
                    <a:pt x="7071" y="3639"/>
                    <a:pt x="7335" y="3363"/>
                    <a:pt x="7631" y="3363"/>
                  </a:cubicBezTo>
                  <a:close/>
                  <a:moveTo>
                    <a:pt x="5769" y="3776"/>
                  </a:moveTo>
                  <a:cubicBezTo>
                    <a:pt x="5858" y="3776"/>
                    <a:pt x="5949" y="3801"/>
                    <a:pt x="6035" y="3856"/>
                  </a:cubicBezTo>
                  <a:cubicBezTo>
                    <a:pt x="6410" y="4090"/>
                    <a:pt x="6308" y="4661"/>
                    <a:pt x="5879" y="4758"/>
                  </a:cubicBezTo>
                  <a:cubicBezTo>
                    <a:pt x="5843" y="4766"/>
                    <a:pt x="5806" y="4770"/>
                    <a:pt x="5771" y="4770"/>
                  </a:cubicBezTo>
                  <a:cubicBezTo>
                    <a:pt x="5542" y="4770"/>
                    <a:pt x="5335" y="4615"/>
                    <a:pt x="5284" y="4383"/>
                  </a:cubicBezTo>
                  <a:cubicBezTo>
                    <a:pt x="5209" y="4049"/>
                    <a:pt x="5474" y="3776"/>
                    <a:pt x="5769" y="3776"/>
                  </a:cubicBezTo>
                  <a:close/>
                  <a:moveTo>
                    <a:pt x="3912" y="4186"/>
                  </a:moveTo>
                  <a:cubicBezTo>
                    <a:pt x="4001" y="4186"/>
                    <a:pt x="4092" y="4211"/>
                    <a:pt x="4178" y="4266"/>
                  </a:cubicBezTo>
                  <a:cubicBezTo>
                    <a:pt x="4553" y="4505"/>
                    <a:pt x="4451" y="5075"/>
                    <a:pt x="4017" y="5168"/>
                  </a:cubicBezTo>
                  <a:cubicBezTo>
                    <a:pt x="3981" y="5176"/>
                    <a:pt x="3944" y="5179"/>
                    <a:pt x="3909" y="5179"/>
                  </a:cubicBezTo>
                  <a:cubicBezTo>
                    <a:pt x="3681" y="5179"/>
                    <a:pt x="3478" y="5024"/>
                    <a:pt x="3427" y="4792"/>
                  </a:cubicBezTo>
                  <a:cubicBezTo>
                    <a:pt x="3352" y="4459"/>
                    <a:pt x="3617" y="4186"/>
                    <a:pt x="3912" y="4186"/>
                  </a:cubicBezTo>
                  <a:close/>
                  <a:moveTo>
                    <a:pt x="2053" y="4595"/>
                  </a:moveTo>
                  <a:cubicBezTo>
                    <a:pt x="2142" y="4595"/>
                    <a:pt x="2234" y="4620"/>
                    <a:pt x="2321" y="4675"/>
                  </a:cubicBezTo>
                  <a:cubicBezTo>
                    <a:pt x="2691" y="4914"/>
                    <a:pt x="2589" y="5484"/>
                    <a:pt x="2160" y="5582"/>
                  </a:cubicBezTo>
                  <a:cubicBezTo>
                    <a:pt x="2124" y="5590"/>
                    <a:pt x="2089" y="5593"/>
                    <a:pt x="2054" y="5593"/>
                  </a:cubicBezTo>
                  <a:cubicBezTo>
                    <a:pt x="1824" y="5593"/>
                    <a:pt x="1616" y="5434"/>
                    <a:pt x="1565" y="5202"/>
                  </a:cubicBezTo>
                  <a:cubicBezTo>
                    <a:pt x="1494" y="4868"/>
                    <a:pt x="1757" y="4595"/>
                    <a:pt x="2053" y="4595"/>
                  </a:cubicBezTo>
                  <a:close/>
                  <a:moveTo>
                    <a:pt x="8084" y="5424"/>
                  </a:moveTo>
                  <a:cubicBezTo>
                    <a:pt x="8173" y="5424"/>
                    <a:pt x="8264" y="5449"/>
                    <a:pt x="8350" y="5504"/>
                  </a:cubicBezTo>
                  <a:cubicBezTo>
                    <a:pt x="8726" y="5743"/>
                    <a:pt x="8623" y="6308"/>
                    <a:pt x="8189" y="6406"/>
                  </a:cubicBezTo>
                  <a:cubicBezTo>
                    <a:pt x="8153" y="6414"/>
                    <a:pt x="8117" y="6417"/>
                    <a:pt x="8081" y="6417"/>
                  </a:cubicBezTo>
                  <a:cubicBezTo>
                    <a:pt x="7854" y="6417"/>
                    <a:pt x="7650" y="6262"/>
                    <a:pt x="7600" y="6025"/>
                  </a:cubicBezTo>
                  <a:cubicBezTo>
                    <a:pt x="7525" y="5696"/>
                    <a:pt x="7789" y="5424"/>
                    <a:pt x="8084" y="5424"/>
                  </a:cubicBezTo>
                  <a:close/>
                  <a:moveTo>
                    <a:pt x="6225" y="5833"/>
                  </a:moveTo>
                  <a:cubicBezTo>
                    <a:pt x="6314" y="5833"/>
                    <a:pt x="6406" y="5858"/>
                    <a:pt x="6493" y="5913"/>
                  </a:cubicBezTo>
                  <a:cubicBezTo>
                    <a:pt x="6864" y="6152"/>
                    <a:pt x="6761" y="6722"/>
                    <a:pt x="6332" y="6815"/>
                  </a:cubicBezTo>
                  <a:cubicBezTo>
                    <a:pt x="6297" y="6823"/>
                    <a:pt x="6261" y="6827"/>
                    <a:pt x="6226" y="6827"/>
                  </a:cubicBezTo>
                  <a:cubicBezTo>
                    <a:pt x="5997" y="6827"/>
                    <a:pt x="5788" y="6667"/>
                    <a:pt x="5738" y="6435"/>
                  </a:cubicBezTo>
                  <a:cubicBezTo>
                    <a:pt x="5666" y="6105"/>
                    <a:pt x="5929" y="5833"/>
                    <a:pt x="6225" y="5833"/>
                  </a:cubicBezTo>
                  <a:close/>
                  <a:moveTo>
                    <a:pt x="4363" y="6243"/>
                  </a:moveTo>
                  <a:cubicBezTo>
                    <a:pt x="4452" y="6243"/>
                    <a:pt x="4544" y="6268"/>
                    <a:pt x="4631" y="6323"/>
                  </a:cubicBezTo>
                  <a:cubicBezTo>
                    <a:pt x="5006" y="6562"/>
                    <a:pt x="4904" y="7132"/>
                    <a:pt x="4470" y="7225"/>
                  </a:cubicBezTo>
                  <a:lnTo>
                    <a:pt x="4470" y="7229"/>
                  </a:lnTo>
                  <a:cubicBezTo>
                    <a:pt x="4435" y="7237"/>
                    <a:pt x="4399" y="7241"/>
                    <a:pt x="4364" y="7241"/>
                  </a:cubicBezTo>
                  <a:cubicBezTo>
                    <a:pt x="4136" y="7241"/>
                    <a:pt x="3931" y="7082"/>
                    <a:pt x="3881" y="6849"/>
                  </a:cubicBezTo>
                  <a:cubicBezTo>
                    <a:pt x="3806" y="6516"/>
                    <a:pt x="4068" y="6243"/>
                    <a:pt x="4363" y="6243"/>
                  </a:cubicBezTo>
                  <a:close/>
                  <a:moveTo>
                    <a:pt x="2506" y="6652"/>
                  </a:moveTo>
                  <a:cubicBezTo>
                    <a:pt x="2595" y="6652"/>
                    <a:pt x="2687" y="6677"/>
                    <a:pt x="2774" y="6732"/>
                  </a:cubicBezTo>
                  <a:cubicBezTo>
                    <a:pt x="3144" y="6971"/>
                    <a:pt x="3047" y="7541"/>
                    <a:pt x="2613" y="7639"/>
                  </a:cubicBezTo>
                  <a:cubicBezTo>
                    <a:pt x="2578" y="7647"/>
                    <a:pt x="2542" y="7650"/>
                    <a:pt x="2507" y="7650"/>
                  </a:cubicBezTo>
                  <a:cubicBezTo>
                    <a:pt x="2279" y="7650"/>
                    <a:pt x="2073" y="7491"/>
                    <a:pt x="2019" y="7259"/>
                  </a:cubicBezTo>
                  <a:cubicBezTo>
                    <a:pt x="1947" y="6925"/>
                    <a:pt x="2210" y="6652"/>
                    <a:pt x="2506" y="6652"/>
                  </a:cubicBezTo>
                  <a:close/>
                  <a:moveTo>
                    <a:pt x="8538" y="7481"/>
                  </a:moveTo>
                  <a:cubicBezTo>
                    <a:pt x="8626" y="7481"/>
                    <a:pt x="8718" y="7506"/>
                    <a:pt x="8804" y="7561"/>
                  </a:cubicBezTo>
                  <a:cubicBezTo>
                    <a:pt x="9179" y="7795"/>
                    <a:pt x="9076" y="8370"/>
                    <a:pt x="8643" y="8463"/>
                  </a:cubicBezTo>
                  <a:cubicBezTo>
                    <a:pt x="8607" y="8470"/>
                    <a:pt x="8571" y="8474"/>
                    <a:pt x="8536" y="8474"/>
                  </a:cubicBezTo>
                  <a:cubicBezTo>
                    <a:pt x="8308" y="8474"/>
                    <a:pt x="8104" y="8316"/>
                    <a:pt x="8053" y="8087"/>
                  </a:cubicBezTo>
                  <a:cubicBezTo>
                    <a:pt x="7978" y="7754"/>
                    <a:pt x="8243" y="7481"/>
                    <a:pt x="8538" y="7481"/>
                  </a:cubicBezTo>
                  <a:close/>
                  <a:moveTo>
                    <a:pt x="6676" y="7890"/>
                  </a:moveTo>
                  <a:cubicBezTo>
                    <a:pt x="6765" y="7890"/>
                    <a:pt x="6856" y="7915"/>
                    <a:pt x="6942" y="7970"/>
                  </a:cubicBezTo>
                  <a:cubicBezTo>
                    <a:pt x="7317" y="8209"/>
                    <a:pt x="7215" y="8775"/>
                    <a:pt x="6786" y="8872"/>
                  </a:cubicBezTo>
                  <a:cubicBezTo>
                    <a:pt x="6749" y="8880"/>
                    <a:pt x="6713" y="8884"/>
                    <a:pt x="6677" y="8884"/>
                  </a:cubicBezTo>
                  <a:cubicBezTo>
                    <a:pt x="6449" y="8884"/>
                    <a:pt x="6241" y="8729"/>
                    <a:pt x="6191" y="8497"/>
                  </a:cubicBezTo>
                  <a:cubicBezTo>
                    <a:pt x="6120" y="8163"/>
                    <a:pt x="6383" y="7890"/>
                    <a:pt x="6676" y="7890"/>
                  </a:cubicBezTo>
                  <a:close/>
                  <a:moveTo>
                    <a:pt x="4819" y="8300"/>
                  </a:moveTo>
                  <a:cubicBezTo>
                    <a:pt x="4907" y="8300"/>
                    <a:pt x="4999" y="8324"/>
                    <a:pt x="5084" y="8380"/>
                  </a:cubicBezTo>
                  <a:cubicBezTo>
                    <a:pt x="5455" y="8619"/>
                    <a:pt x="5357" y="9189"/>
                    <a:pt x="4924" y="9281"/>
                  </a:cubicBezTo>
                  <a:cubicBezTo>
                    <a:pt x="4887" y="9289"/>
                    <a:pt x="4851" y="9293"/>
                    <a:pt x="4815" y="9293"/>
                  </a:cubicBezTo>
                  <a:cubicBezTo>
                    <a:pt x="4588" y="9293"/>
                    <a:pt x="4384" y="9138"/>
                    <a:pt x="4334" y="8906"/>
                  </a:cubicBezTo>
                  <a:cubicBezTo>
                    <a:pt x="4259" y="8573"/>
                    <a:pt x="4524" y="8300"/>
                    <a:pt x="4819" y="8300"/>
                  </a:cubicBezTo>
                  <a:close/>
                  <a:moveTo>
                    <a:pt x="2961" y="8711"/>
                  </a:moveTo>
                  <a:cubicBezTo>
                    <a:pt x="3049" y="8711"/>
                    <a:pt x="3141" y="8735"/>
                    <a:pt x="3227" y="8789"/>
                  </a:cubicBezTo>
                  <a:cubicBezTo>
                    <a:pt x="3598" y="9028"/>
                    <a:pt x="3500" y="9598"/>
                    <a:pt x="3067" y="9696"/>
                  </a:cubicBezTo>
                  <a:cubicBezTo>
                    <a:pt x="3031" y="9704"/>
                    <a:pt x="2995" y="9707"/>
                    <a:pt x="2960" y="9707"/>
                  </a:cubicBezTo>
                  <a:cubicBezTo>
                    <a:pt x="2731" y="9707"/>
                    <a:pt x="2523" y="9548"/>
                    <a:pt x="2472" y="9316"/>
                  </a:cubicBezTo>
                  <a:cubicBezTo>
                    <a:pt x="2401" y="8982"/>
                    <a:pt x="2664" y="8711"/>
                    <a:pt x="2961" y="8711"/>
                  </a:cubicBezTo>
                  <a:close/>
                  <a:moveTo>
                    <a:pt x="8991" y="9538"/>
                  </a:moveTo>
                  <a:cubicBezTo>
                    <a:pt x="9080" y="9538"/>
                    <a:pt x="9171" y="9563"/>
                    <a:pt x="9257" y="9618"/>
                  </a:cubicBezTo>
                  <a:cubicBezTo>
                    <a:pt x="9632" y="9857"/>
                    <a:pt x="9530" y="10427"/>
                    <a:pt x="9101" y="10520"/>
                  </a:cubicBezTo>
                  <a:cubicBezTo>
                    <a:pt x="9064" y="10527"/>
                    <a:pt x="9027" y="10531"/>
                    <a:pt x="8991" y="10531"/>
                  </a:cubicBezTo>
                  <a:cubicBezTo>
                    <a:pt x="8760" y="10531"/>
                    <a:pt x="8557" y="10376"/>
                    <a:pt x="8506" y="10144"/>
                  </a:cubicBezTo>
                  <a:cubicBezTo>
                    <a:pt x="8431" y="9811"/>
                    <a:pt x="8696" y="9538"/>
                    <a:pt x="8991" y="9538"/>
                  </a:cubicBezTo>
                  <a:close/>
                  <a:moveTo>
                    <a:pt x="7134" y="9947"/>
                  </a:moveTo>
                  <a:cubicBezTo>
                    <a:pt x="7223" y="9947"/>
                    <a:pt x="7314" y="9972"/>
                    <a:pt x="7400" y="10027"/>
                  </a:cubicBezTo>
                  <a:cubicBezTo>
                    <a:pt x="7775" y="10266"/>
                    <a:pt x="7673" y="10836"/>
                    <a:pt x="7239" y="10929"/>
                  </a:cubicBezTo>
                  <a:lnTo>
                    <a:pt x="7239" y="10934"/>
                  </a:lnTo>
                  <a:cubicBezTo>
                    <a:pt x="7205" y="10941"/>
                    <a:pt x="7171" y="10944"/>
                    <a:pt x="7138" y="10944"/>
                  </a:cubicBezTo>
                  <a:cubicBezTo>
                    <a:pt x="6907" y="10944"/>
                    <a:pt x="6700" y="10788"/>
                    <a:pt x="6644" y="10554"/>
                  </a:cubicBezTo>
                  <a:cubicBezTo>
                    <a:pt x="6573" y="10220"/>
                    <a:pt x="6839" y="9947"/>
                    <a:pt x="7134" y="9947"/>
                  </a:cubicBezTo>
                  <a:close/>
                  <a:moveTo>
                    <a:pt x="5272" y="10357"/>
                  </a:moveTo>
                  <a:cubicBezTo>
                    <a:pt x="5361" y="10357"/>
                    <a:pt x="5452" y="10381"/>
                    <a:pt x="5538" y="10437"/>
                  </a:cubicBezTo>
                  <a:cubicBezTo>
                    <a:pt x="5913" y="10676"/>
                    <a:pt x="5811" y="11246"/>
                    <a:pt x="5382" y="11343"/>
                  </a:cubicBezTo>
                  <a:cubicBezTo>
                    <a:pt x="5346" y="11351"/>
                    <a:pt x="5311" y="11355"/>
                    <a:pt x="5276" y="11355"/>
                  </a:cubicBezTo>
                  <a:cubicBezTo>
                    <a:pt x="5046" y="11355"/>
                    <a:pt x="4838" y="11196"/>
                    <a:pt x="4787" y="10963"/>
                  </a:cubicBezTo>
                  <a:cubicBezTo>
                    <a:pt x="4716" y="10630"/>
                    <a:pt x="4979" y="10357"/>
                    <a:pt x="5272" y="10357"/>
                  </a:cubicBezTo>
                  <a:close/>
                  <a:moveTo>
                    <a:pt x="3413" y="10766"/>
                  </a:moveTo>
                  <a:cubicBezTo>
                    <a:pt x="3502" y="10766"/>
                    <a:pt x="3594" y="10791"/>
                    <a:pt x="3681" y="10846"/>
                  </a:cubicBezTo>
                  <a:cubicBezTo>
                    <a:pt x="4056" y="11085"/>
                    <a:pt x="3954" y="11655"/>
                    <a:pt x="3520" y="11753"/>
                  </a:cubicBezTo>
                  <a:cubicBezTo>
                    <a:pt x="3484" y="11761"/>
                    <a:pt x="3449" y="11764"/>
                    <a:pt x="3414" y="11764"/>
                  </a:cubicBezTo>
                  <a:cubicBezTo>
                    <a:pt x="3185" y="11764"/>
                    <a:pt x="2981" y="11605"/>
                    <a:pt x="2930" y="11373"/>
                  </a:cubicBezTo>
                  <a:cubicBezTo>
                    <a:pt x="2855" y="11039"/>
                    <a:pt x="3117" y="10766"/>
                    <a:pt x="3413" y="10766"/>
                  </a:cubicBezTo>
                  <a:close/>
                  <a:moveTo>
                    <a:pt x="8199" y="1"/>
                  </a:moveTo>
                  <a:lnTo>
                    <a:pt x="1" y="1809"/>
                  </a:lnTo>
                  <a:lnTo>
                    <a:pt x="2521" y="13225"/>
                  </a:lnTo>
                  <a:lnTo>
                    <a:pt x="10719" y="11416"/>
                  </a:lnTo>
                  <a:lnTo>
                    <a:pt x="8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6986225" y="4545688"/>
              <a:ext cx="246675" cy="260100"/>
            </a:xfrm>
            <a:custGeom>
              <a:rect b="b" l="l" r="r" t="t"/>
              <a:pathLst>
                <a:path extrusionOk="0" h="10404" w="9867">
                  <a:moveTo>
                    <a:pt x="8199" y="0"/>
                  </a:moveTo>
                  <a:lnTo>
                    <a:pt x="1" y="1809"/>
                  </a:lnTo>
                  <a:lnTo>
                    <a:pt x="1166" y="7112"/>
                  </a:lnTo>
                  <a:cubicBezTo>
                    <a:pt x="1600" y="9070"/>
                    <a:pt x="3336" y="10403"/>
                    <a:pt x="5264" y="10403"/>
                  </a:cubicBezTo>
                  <a:cubicBezTo>
                    <a:pt x="5563" y="10403"/>
                    <a:pt x="5867" y="10371"/>
                    <a:pt x="6171" y="10305"/>
                  </a:cubicBezTo>
                  <a:cubicBezTo>
                    <a:pt x="8433" y="9807"/>
                    <a:pt x="9866" y="7565"/>
                    <a:pt x="9364" y="5304"/>
                  </a:cubicBezTo>
                  <a:lnTo>
                    <a:pt x="8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6882775" y="4052713"/>
              <a:ext cx="245450" cy="252825"/>
            </a:xfrm>
            <a:custGeom>
              <a:rect b="b" l="l" r="r" t="t"/>
              <a:pathLst>
                <a:path extrusionOk="0" h="10113" w="9818">
                  <a:moveTo>
                    <a:pt x="4618" y="1"/>
                  </a:moveTo>
                  <a:cubicBezTo>
                    <a:pt x="4319" y="1"/>
                    <a:pt x="4014" y="33"/>
                    <a:pt x="3710" y="100"/>
                  </a:cubicBezTo>
                  <a:cubicBezTo>
                    <a:pt x="1433" y="603"/>
                    <a:pt x="0" y="2864"/>
                    <a:pt x="522" y="5136"/>
                  </a:cubicBezTo>
                  <a:lnTo>
                    <a:pt x="1619" y="10112"/>
                  </a:lnTo>
                  <a:lnTo>
                    <a:pt x="9817" y="8304"/>
                  </a:lnTo>
                  <a:lnTo>
                    <a:pt x="8720" y="3327"/>
                  </a:lnTo>
                  <a:cubicBezTo>
                    <a:pt x="8298" y="1351"/>
                    <a:pt x="6556" y="1"/>
                    <a:pt x="4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6879850" y="4050088"/>
              <a:ext cx="357775" cy="758350"/>
            </a:xfrm>
            <a:custGeom>
              <a:rect b="b" l="l" r="r" t="t"/>
              <a:pathLst>
                <a:path extrusionOk="0" h="30334" w="14311">
                  <a:moveTo>
                    <a:pt x="4743" y="240"/>
                  </a:moveTo>
                  <a:cubicBezTo>
                    <a:pt x="6659" y="249"/>
                    <a:pt x="8311" y="1580"/>
                    <a:pt x="8735" y="3452"/>
                  </a:cubicBezTo>
                  <a:lnTo>
                    <a:pt x="13522" y="25147"/>
                  </a:lnTo>
                  <a:cubicBezTo>
                    <a:pt x="13985" y="27345"/>
                    <a:pt x="12591" y="29510"/>
                    <a:pt x="10397" y="29997"/>
                  </a:cubicBezTo>
                  <a:cubicBezTo>
                    <a:pt x="10100" y="30062"/>
                    <a:pt x="9804" y="30093"/>
                    <a:pt x="9512" y="30093"/>
                  </a:cubicBezTo>
                  <a:cubicBezTo>
                    <a:pt x="7642" y="30093"/>
                    <a:pt x="5957" y="28809"/>
                    <a:pt x="5523" y="26916"/>
                  </a:cubicBezTo>
                  <a:lnTo>
                    <a:pt x="736" y="5216"/>
                  </a:lnTo>
                  <a:cubicBezTo>
                    <a:pt x="176" y="2657"/>
                    <a:pt x="2121" y="240"/>
                    <a:pt x="4743" y="240"/>
                  </a:cubicBezTo>
                  <a:close/>
                  <a:moveTo>
                    <a:pt x="4734" y="1"/>
                  </a:moveTo>
                  <a:cubicBezTo>
                    <a:pt x="4427" y="1"/>
                    <a:pt x="4115" y="34"/>
                    <a:pt x="3802" y="103"/>
                  </a:cubicBezTo>
                  <a:cubicBezTo>
                    <a:pt x="1468" y="615"/>
                    <a:pt x="0" y="2935"/>
                    <a:pt x="537" y="5260"/>
                  </a:cubicBezTo>
                  <a:lnTo>
                    <a:pt x="5323" y="26960"/>
                  </a:lnTo>
                  <a:cubicBezTo>
                    <a:pt x="5762" y="28924"/>
                    <a:pt x="7505" y="30327"/>
                    <a:pt x="9523" y="30333"/>
                  </a:cubicBezTo>
                  <a:lnTo>
                    <a:pt x="9523" y="30333"/>
                  </a:lnTo>
                  <a:cubicBezTo>
                    <a:pt x="12270" y="30327"/>
                    <a:pt x="14311" y="27788"/>
                    <a:pt x="13721" y="25103"/>
                  </a:cubicBezTo>
                  <a:lnTo>
                    <a:pt x="8935" y="3408"/>
                  </a:lnTo>
                  <a:cubicBezTo>
                    <a:pt x="8504" y="1386"/>
                    <a:pt x="6718" y="1"/>
                    <a:pt x="4734" y="1"/>
                  </a:cubicBezTo>
                  <a:close/>
                  <a:moveTo>
                    <a:pt x="9523" y="30333"/>
                  </a:moveTo>
                  <a:cubicBezTo>
                    <a:pt x="9522" y="30333"/>
                    <a:pt x="9521" y="30333"/>
                    <a:pt x="9520" y="30333"/>
                  </a:cubicBezTo>
                  <a:lnTo>
                    <a:pt x="9525" y="30333"/>
                  </a:lnTo>
                  <a:cubicBezTo>
                    <a:pt x="9524" y="30333"/>
                    <a:pt x="9523" y="30333"/>
                    <a:pt x="9523" y="303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6922850" y="4257738"/>
              <a:ext cx="206100" cy="50100"/>
            </a:xfrm>
            <a:custGeom>
              <a:rect b="b" l="l" r="r" t="t"/>
              <a:pathLst>
                <a:path extrusionOk="0" h="2004" w="8244">
                  <a:moveTo>
                    <a:pt x="8199" y="1"/>
                  </a:moveTo>
                  <a:lnTo>
                    <a:pt x="1" y="1804"/>
                  </a:lnTo>
                  <a:lnTo>
                    <a:pt x="45" y="2004"/>
                  </a:lnTo>
                  <a:lnTo>
                    <a:pt x="8243" y="200"/>
                  </a:lnTo>
                  <a:lnTo>
                    <a:pt x="8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6985850" y="4543013"/>
              <a:ext cx="206100" cy="50225"/>
            </a:xfrm>
            <a:custGeom>
              <a:rect b="b" l="l" r="r" t="t"/>
              <a:pathLst>
                <a:path extrusionOk="0" h="2009" w="8244">
                  <a:moveTo>
                    <a:pt x="8199" y="0"/>
                  </a:moveTo>
                  <a:lnTo>
                    <a:pt x="1" y="1809"/>
                  </a:lnTo>
                  <a:lnTo>
                    <a:pt x="45" y="2008"/>
                  </a:lnTo>
                  <a:lnTo>
                    <a:pt x="8243" y="200"/>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6946750" y="4321213"/>
              <a:ext cx="33050" cy="30025"/>
            </a:xfrm>
            <a:custGeom>
              <a:rect b="b" l="l" r="r" t="t"/>
              <a:pathLst>
                <a:path extrusionOk="0" h="1201" w="1322">
                  <a:moveTo>
                    <a:pt x="653" y="206"/>
                  </a:moveTo>
                  <a:cubicBezTo>
                    <a:pt x="839" y="206"/>
                    <a:pt x="1000" y="332"/>
                    <a:pt x="1039" y="518"/>
                  </a:cubicBezTo>
                  <a:cubicBezTo>
                    <a:pt x="1087" y="727"/>
                    <a:pt x="951" y="942"/>
                    <a:pt x="741" y="986"/>
                  </a:cubicBezTo>
                  <a:cubicBezTo>
                    <a:pt x="712" y="992"/>
                    <a:pt x="682" y="995"/>
                    <a:pt x="654" y="995"/>
                  </a:cubicBezTo>
                  <a:cubicBezTo>
                    <a:pt x="472" y="995"/>
                    <a:pt x="310" y="869"/>
                    <a:pt x="268" y="688"/>
                  </a:cubicBezTo>
                  <a:cubicBezTo>
                    <a:pt x="220" y="474"/>
                    <a:pt x="356" y="264"/>
                    <a:pt x="566" y="215"/>
                  </a:cubicBezTo>
                  <a:cubicBezTo>
                    <a:pt x="595" y="206"/>
                    <a:pt x="624" y="206"/>
                    <a:pt x="653" y="206"/>
                  </a:cubicBezTo>
                  <a:close/>
                  <a:moveTo>
                    <a:pt x="658" y="1"/>
                  </a:moveTo>
                  <a:cubicBezTo>
                    <a:pt x="615" y="1"/>
                    <a:pt x="571" y="6"/>
                    <a:pt x="527" y="16"/>
                  </a:cubicBezTo>
                  <a:cubicBezTo>
                    <a:pt x="205" y="89"/>
                    <a:pt x="0" y="406"/>
                    <a:pt x="73" y="732"/>
                  </a:cubicBezTo>
                  <a:cubicBezTo>
                    <a:pt x="132" y="1005"/>
                    <a:pt x="376" y="1200"/>
                    <a:pt x="653" y="1200"/>
                  </a:cubicBezTo>
                  <a:cubicBezTo>
                    <a:pt x="1039" y="1200"/>
                    <a:pt x="1321" y="844"/>
                    <a:pt x="1243" y="474"/>
                  </a:cubicBezTo>
                  <a:cubicBezTo>
                    <a:pt x="1180" y="192"/>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6958075" y="4372763"/>
              <a:ext cx="32800" cy="30000"/>
            </a:xfrm>
            <a:custGeom>
              <a:rect b="b" l="l" r="r" t="t"/>
              <a:pathLst>
                <a:path extrusionOk="0" h="1200" w="1312">
                  <a:moveTo>
                    <a:pt x="633" y="204"/>
                  </a:moveTo>
                  <a:cubicBezTo>
                    <a:pt x="642" y="204"/>
                    <a:pt x="650" y="204"/>
                    <a:pt x="659" y="206"/>
                  </a:cubicBezTo>
                  <a:lnTo>
                    <a:pt x="654" y="206"/>
                  </a:lnTo>
                  <a:cubicBezTo>
                    <a:pt x="985" y="206"/>
                    <a:pt x="1170" y="591"/>
                    <a:pt x="961" y="849"/>
                  </a:cubicBezTo>
                  <a:cubicBezTo>
                    <a:pt x="880" y="949"/>
                    <a:pt x="768" y="995"/>
                    <a:pt x="657" y="995"/>
                  </a:cubicBezTo>
                  <a:cubicBezTo>
                    <a:pt x="482" y="995"/>
                    <a:pt x="311" y="880"/>
                    <a:pt x="269" y="683"/>
                  </a:cubicBezTo>
                  <a:cubicBezTo>
                    <a:pt x="220" y="469"/>
                    <a:pt x="356" y="259"/>
                    <a:pt x="571" y="210"/>
                  </a:cubicBezTo>
                  <a:cubicBezTo>
                    <a:pt x="592" y="207"/>
                    <a:pt x="612" y="204"/>
                    <a:pt x="633" y="204"/>
                  </a:cubicBezTo>
                  <a:close/>
                  <a:moveTo>
                    <a:pt x="659" y="1"/>
                  </a:moveTo>
                  <a:cubicBezTo>
                    <a:pt x="615" y="1"/>
                    <a:pt x="571" y="5"/>
                    <a:pt x="527" y="15"/>
                  </a:cubicBezTo>
                  <a:cubicBezTo>
                    <a:pt x="205" y="84"/>
                    <a:pt x="1" y="405"/>
                    <a:pt x="74" y="727"/>
                  </a:cubicBezTo>
                  <a:cubicBezTo>
                    <a:pt x="132" y="1000"/>
                    <a:pt x="376" y="1200"/>
                    <a:pt x="659" y="1200"/>
                  </a:cubicBezTo>
                  <a:cubicBezTo>
                    <a:pt x="703" y="1195"/>
                    <a:pt x="746" y="1190"/>
                    <a:pt x="785" y="1185"/>
                  </a:cubicBezTo>
                  <a:cubicBezTo>
                    <a:pt x="1107" y="1112"/>
                    <a:pt x="1312" y="790"/>
                    <a:pt x="1244" y="469"/>
                  </a:cubicBezTo>
                  <a:cubicBezTo>
                    <a:pt x="1180" y="191"/>
                    <a:pt x="932"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6970150" y="4424088"/>
              <a:ext cx="34850" cy="29975"/>
            </a:xfrm>
            <a:custGeom>
              <a:rect b="b" l="l" r="r" t="t"/>
              <a:pathLst>
                <a:path extrusionOk="0" h="1199" w="1394">
                  <a:moveTo>
                    <a:pt x="629" y="205"/>
                  </a:moveTo>
                  <a:cubicBezTo>
                    <a:pt x="702" y="205"/>
                    <a:pt x="775" y="224"/>
                    <a:pt x="839" y="268"/>
                  </a:cubicBezTo>
                  <a:cubicBezTo>
                    <a:pt x="926" y="322"/>
                    <a:pt x="990" y="414"/>
                    <a:pt x="1009" y="517"/>
                  </a:cubicBezTo>
                  <a:cubicBezTo>
                    <a:pt x="1069" y="779"/>
                    <a:pt x="862" y="995"/>
                    <a:pt x="627" y="995"/>
                  </a:cubicBezTo>
                  <a:cubicBezTo>
                    <a:pt x="557" y="995"/>
                    <a:pt x="483" y="975"/>
                    <a:pt x="414" y="931"/>
                  </a:cubicBezTo>
                  <a:cubicBezTo>
                    <a:pt x="117" y="746"/>
                    <a:pt x="195" y="287"/>
                    <a:pt x="541" y="214"/>
                  </a:cubicBezTo>
                  <a:cubicBezTo>
                    <a:pt x="570" y="209"/>
                    <a:pt x="600" y="205"/>
                    <a:pt x="629" y="205"/>
                  </a:cubicBezTo>
                  <a:close/>
                  <a:moveTo>
                    <a:pt x="630" y="0"/>
                  </a:moveTo>
                  <a:cubicBezTo>
                    <a:pt x="587" y="0"/>
                    <a:pt x="542" y="5"/>
                    <a:pt x="497" y="15"/>
                  </a:cubicBezTo>
                  <a:cubicBezTo>
                    <a:pt x="200" y="83"/>
                    <a:pt x="0" y="361"/>
                    <a:pt x="34" y="663"/>
                  </a:cubicBezTo>
                  <a:cubicBezTo>
                    <a:pt x="68" y="965"/>
                    <a:pt x="322" y="1199"/>
                    <a:pt x="629" y="1199"/>
                  </a:cubicBezTo>
                  <a:cubicBezTo>
                    <a:pt x="668" y="1199"/>
                    <a:pt x="712" y="1194"/>
                    <a:pt x="756" y="1184"/>
                  </a:cubicBezTo>
                  <a:cubicBezTo>
                    <a:pt x="912" y="1150"/>
                    <a:pt x="1048" y="1058"/>
                    <a:pt x="1131" y="921"/>
                  </a:cubicBezTo>
                  <a:cubicBezTo>
                    <a:pt x="1394" y="512"/>
                    <a:pt x="108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6980750" y="4475538"/>
              <a:ext cx="32800" cy="29950"/>
            </a:xfrm>
            <a:custGeom>
              <a:rect b="b" l="l" r="r" t="t"/>
              <a:pathLst>
                <a:path extrusionOk="0" h="1198" w="1312">
                  <a:moveTo>
                    <a:pt x="658" y="204"/>
                  </a:moveTo>
                  <a:cubicBezTo>
                    <a:pt x="868" y="204"/>
                    <a:pt x="1038" y="364"/>
                    <a:pt x="1053" y="574"/>
                  </a:cubicBezTo>
                  <a:cubicBezTo>
                    <a:pt x="1063" y="779"/>
                    <a:pt x="912" y="959"/>
                    <a:pt x="702" y="983"/>
                  </a:cubicBezTo>
                  <a:cubicBezTo>
                    <a:pt x="683" y="986"/>
                    <a:pt x="665" y="987"/>
                    <a:pt x="647" y="987"/>
                  </a:cubicBezTo>
                  <a:cubicBezTo>
                    <a:pt x="206" y="987"/>
                    <a:pt x="107" y="321"/>
                    <a:pt x="575" y="213"/>
                  </a:cubicBezTo>
                  <a:cubicBezTo>
                    <a:pt x="600" y="208"/>
                    <a:pt x="629" y="204"/>
                    <a:pt x="658" y="204"/>
                  </a:cubicBezTo>
                  <a:close/>
                  <a:moveTo>
                    <a:pt x="658" y="0"/>
                  </a:moveTo>
                  <a:cubicBezTo>
                    <a:pt x="616" y="0"/>
                    <a:pt x="574" y="4"/>
                    <a:pt x="532" y="13"/>
                  </a:cubicBezTo>
                  <a:cubicBezTo>
                    <a:pt x="205" y="87"/>
                    <a:pt x="0" y="403"/>
                    <a:pt x="73" y="730"/>
                  </a:cubicBezTo>
                  <a:cubicBezTo>
                    <a:pt x="132" y="1003"/>
                    <a:pt x="376" y="1198"/>
                    <a:pt x="658" y="1198"/>
                  </a:cubicBezTo>
                  <a:cubicBezTo>
                    <a:pt x="702" y="1198"/>
                    <a:pt x="746" y="1193"/>
                    <a:pt x="785" y="1183"/>
                  </a:cubicBezTo>
                  <a:cubicBezTo>
                    <a:pt x="1112" y="1110"/>
                    <a:pt x="1311" y="793"/>
                    <a:pt x="1243" y="472"/>
                  </a:cubicBezTo>
                  <a:cubicBezTo>
                    <a:pt x="1180" y="188"/>
                    <a:pt x="933"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6988900" y="4526913"/>
              <a:ext cx="35975" cy="30000"/>
            </a:xfrm>
            <a:custGeom>
              <a:rect b="b" l="l" r="r" t="t"/>
              <a:pathLst>
                <a:path extrusionOk="0" h="1200" w="1439">
                  <a:moveTo>
                    <a:pt x="786" y="205"/>
                  </a:moveTo>
                  <a:cubicBezTo>
                    <a:pt x="859" y="205"/>
                    <a:pt x="932" y="225"/>
                    <a:pt x="995" y="264"/>
                  </a:cubicBezTo>
                  <a:cubicBezTo>
                    <a:pt x="1088" y="322"/>
                    <a:pt x="1146" y="410"/>
                    <a:pt x="1171" y="517"/>
                  </a:cubicBezTo>
                  <a:cubicBezTo>
                    <a:pt x="1219" y="727"/>
                    <a:pt x="1083" y="942"/>
                    <a:pt x="868" y="985"/>
                  </a:cubicBezTo>
                  <a:cubicBezTo>
                    <a:pt x="844" y="990"/>
                    <a:pt x="819" y="992"/>
                    <a:pt x="795" y="992"/>
                  </a:cubicBezTo>
                  <a:cubicBezTo>
                    <a:pt x="614" y="992"/>
                    <a:pt x="453" y="868"/>
                    <a:pt x="410" y="683"/>
                  </a:cubicBezTo>
                  <a:cubicBezTo>
                    <a:pt x="366" y="474"/>
                    <a:pt x="493" y="269"/>
                    <a:pt x="698" y="215"/>
                  </a:cubicBezTo>
                  <a:cubicBezTo>
                    <a:pt x="727" y="210"/>
                    <a:pt x="756" y="205"/>
                    <a:pt x="786" y="205"/>
                  </a:cubicBezTo>
                  <a:close/>
                  <a:moveTo>
                    <a:pt x="779" y="0"/>
                  </a:moveTo>
                  <a:cubicBezTo>
                    <a:pt x="610" y="0"/>
                    <a:pt x="439" y="71"/>
                    <a:pt x="318" y="225"/>
                  </a:cubicBezTo>
                  <a:cubicBezTo>
                    <a:pt x="1" y="620"/>
                    <a:pt x="279" y="1200"/>
                    <a:pt x="786" y="1200"/>
                  </a:cubicBezTo>
                  <a:cubicBezTo>
                    <a:pt x="829" y="1200"/>
                    <a:pt x="873" y="1195"/>
                    <a:pt x="912" y="1185"/>
                  </a:cubicBezTo>
                  <a:cubicBezTo>
                    <a:pt x="1234" y="1112"/>
                    <a:pt x="1439" y="795"/>
                    <a:pt x="1370" y="474"/>
                  </a:cubicBezTo>
                  <a:cubicBezTo>
                    <a:pt x="1305" y="173"/>
                    <a:pt x="104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1"/>
            <p:cNvSpPr/>
            <p:nvPr/>
          </p:nvSpPr>
          <p:spPr>
            <a:xfrm>
              <a:off x="6990000" y="4310938"/>
              <a:ext cx="36350" cy="30050"/>
            </a:xfrm>
            <a:custGeom>
              <a:rect b="b" l="l" r="r" t="t"/>
              <a:pathLst>
                <a:path extrusionOk="0" h="1202" w="1454">
                  <a:moveTo>
                    <a:pt x="785" y="207"/>
                  </a:moveTo>
                  <a:cubicBezTo>
                    <a:pt x="971" y="207"/>
                    <a:pt x="1132" y="334"/>
                    <a:pt x="1171" y="519"/>
                  </a:cubicBezTo>
                  <a:cubicBezTo>
                    <a:pt x="1227" y="781"/>
                    <a:pt x="1018" y="997"/>
                    <a:pt x="784" y="997"/>
                  </a:cubicBezTo>
                  <a:cubicBezTo>
                    <a:pt x="713" y="997"/>
                    <a:pt x="640" y="978"/>
                    <a:pt x="571" y="934"/>
                  </a:cubicBezTo>
                  <a:cubicBezTo>
                    <a:pt x="274" y="743"/>
                    <a:pt x="357" y="290"/>
                    <a:pt x="703" y="217"/>
                  </a:cubicBezTo>
                  <a:cubicBezTo>
                    <a:pt x="727" y="207"/>
                    <a:pt x="756" y="207"/>
                    <a:pt x="785" y="207"/>
                  </a:cubicBezTo>
                  <a:close/>
                  <a:moveTo>
                    <a:pt x="782" y="0"/>
                  </a:moveTo>
                  <a:cubicBezTo>
                    <a:pt x="612" y="0"/>
                    <a:pt x="440" y="72"/>
                    <a:pt x="318" y="227"/>
                  </a:cubicBezTo>
                  <a:cubicBezTo>
                    <a:pt x="1" y="617"/>
                    <a:pt x="283" y="1202"/>
                    <a:pt x="785" y="1202"/>
                  </a:cubicBezTo>
                  <a:cubicBezTo>
                    <a:pt x="1166" y="1197"/>
                    <a:pt x="1453" y="846"/>
                    <a:pt x="1370" y="470"/>
                  </a:cubicBezTo>
                  <a:cubicBezTo>
                    <a:pt x="1305" y="171"/>
                    <a:pt x="104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1"/>
            <p:cNvSpPr/>
            <p:nvPr/>
          </p:nvSpPr>
          <p:spPr>
            <a:xfrm>
              <a:off x="7001450" y="4362438"/>
              <a:ext cx="36225" cy="29975"/>
            </a:xfrm>
            <a:custGeom>
              <a:rect b="b" l="l" r="r" t="t"/>
              <a:pathLst>
                <a:path extrusionOk="0" h="1199" w="1449">
                  <a:moveTo>
                    <a:pt x="781" y="204"/>
                  </a:moveTo>
                  <a:cubicBezTo>
                    <a:pt x="966" y="204"/>
                    <a:pt x="1127" y="331"/>
                    <a:pt x="1166" y="511"/>
                  </a:cubicBezTo>
                  <a:cubicBezTo>
                    <a:pt x="1222" y="777"/>
                    <a:pt x="1013" y="994"/>
                    <a:pt x="779" y="994"/>
                  </a:cubicBezTo>
                  <a:cubicBezTo>
                    <a:pt x="708" y="994"/>
                    <a:pt x="635" y="975"/>
                    <a:pt x="566" y="930"/>
                  </a:cubicBezTo>
                  <a:cubicBezTo>
                    <a:pt x="274" y="740"/>
                    <a:pt x="352" y="287"/>
                    <a:pt x="693" y="214"/>
                  </a:cubicBezTo>
                  <a:cubicBezTo>
                    <a:pt x="722" y="209"/>
                    <a:pt x="752" y="204"/>
                    <a:pt x="781" y="204"/>
                  </a:cubicBezTo>
                  <a:close/>
                  <a:moveTo>
                    <a:pt x="779" y="1"/>
                  </a:moveTo>
                  <a:cubicBezTo>
                    <a:pt x="611" y="1"/>
                    <a:pt x="440" y="71"/>
                    <a:pt x="318" y="224"/>
                  </a:cubicBezTo>
                  <a:cubicBezTo>
                    <a:pt x="1" y="614"/>
                    <a:pt x="279" y="1194"/>
                    <a:pt x="781" y="1199"/>
                  </a:cubicBezTo>
                  <a:cubicBezTo>
                    <a:pt x="1161" y="1194"/>
                    <a:pt x="1449" y="843"/>
                    <a:pt x="1366" y="467"/>
                  </a:cubicBezTo>
                  <a:cubicBezTo>
                    <a:pt x="1300" y="171"/>
                    <a:pt x="1042"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7016575" y="4413863"/>
              <a:ext cx="32425" cy="29975"/>
            </a:xfrm>
            <a:custGeom>
              <a:rect b="b" l="l" r="r" t="t"/>
              <a:pathLst>
                <a:path extrusionOk="0" h="1199" w="1297">
                  <a:moveTo>
                    <a:pt x="629" y="204"/>
                  </a:moveTo>
                  <a:cubicBezTo>
                    <a:pt x="814" y="204"/>
                    <a:pt x="975" y="336"/>
                    <a:pt x="1014" y="516"/>
                  </a:cubicBezTo>
                  <a:cubicBezTo>
                    <a:pt x="1074" y="778"/>
                    <a:pt x="864" y="994"/>
                    <a:pt x="628" y="994"/>
                  </a:cubicBezTo>
                  <a:cubicBezTo>
                    <a:pt x="557" y="994"/>
                    <a:pt x="484" y="975"/>
                    <a:pt x="415" y="930"/>
                  </a:cubicBezTo>
                  <a:cubicBezTo>
                    <a:pt x="117" y="740"/>
                    <a:pt x="200" y="287"/>
                    <a:pt x="546" y="214"/>
                  </a:cubicBezTo>
                  <a:cubicBezTo>
                    <a:pt x="571" y="209"/>
                    <a:pt x="600" y="204"/>
                    <a:pt x="629" y="204"/>
                  </a:cubicBezTo>
                  <a:close/>
                  <a:moveTo>
                    <a:pt x="627" y="1"/>
                  </a:moveTo>
                  <a:cubicBezTo>
                    <a:pt x="586" y="1"/>
                    <a:pt x="544" y="5"/>
                    <a:pt x="502" y="14"/>
                  </a:cubicBezTo>
                  <a:cubicBezTo>
                    <a:pt x="205" y="82"/>
                    <a:pt x="0" y="360"/>
                    <a:pt x="34" y="662"/>
                  </a:cubicBezTo>
                  <a:cubicBezTo>
                    <a:pt x="69" y="969"/>
                    <a:pt x="327" y="1199"/>
                    <a:pt x="629" y="1199"/>
                  </a:cubicBezTo>
                  <a:cubicBezTo>
                    <a:pt x="1014" y="1199"/>
                    <a:pt x="1297" y="843"/>
                    <a:pt x="1214" y="472"/>
                  </a:cubicBezTo>
                  <a:cubicBezTo>
                    <a:pt x="1155" y="192"/>
                    <a:pt x="9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7028025" y="4465263"/>
              <a:ext cx="32075" cy="30000"/>
            </a:xfrm>
            <a:custGeom>
              <a:rect b="b" l="l" r="r" t="t"/>
              <a:pathLst>
                <a:path extrusionOk="0" h="1200" w="1283">
                  <a:moveTo>
                    <a:pt x="624" y="205"/>
                  </a:moveTo>
                  <a:cubicBezTo>
                    <a:pt x="810" y="205"/>
                    <a:pt x="970" y="332"/>
                    <a:pt x="1009" y="517"/>
                  </a:cubicBezTo>
                  <a:cubicBezTo>
                    <a:pt x="1034" y="615"/>
                    <a:pt x="1014" y="722"/>
                    <a:pt x="961" y="810"/>
                  </a:cubicBezTo>
                  <a:cubicBezTo>
                    <a:pt x="902" y="897"/>
                    <a:pt x="814" y="961"/>
                    <a:pt x="707" y="985"/>
                  </a:cubicBezTo>
                  <a:cubicBezTo>
                    <a:pt x="678" y="992"/>
                    <a:pt x="649" y="995"/>
                    <a:pt x="621" y="995"/>
                  </a:cubicBezTo>
                  <a:cubicBezTo>
                    <a:pt x="548" y="995"/>
                    <a:pt x="478" y="973"/>
                    <a:pt x="415" y="931"/>
                  </a:cubicBezTo>
                  <a:cubicBezTo>
                    <a:pt x="117" y="741"/>
                    <a:pt x="195" y="293"/>
                    <a:pt x="542" y="215"/>
                  </a:cubicBezTo>
                  <a:cubicBezTo>
                    <a:pt x="566" y="210"/>
                    <a:pt x="595" y="205"/>
                    <a:pt x="624" y="205"/>
                  </a:cubicBezTo>
                  <a:close/>
                  <a:moveTo>
                    <a:pt x="629" y="0"/>
                  </a:moveTo>
                  <a:cubicBezTo>
                    <a:pt x="586" y="0"/>
                    <a:pt x="542" y="5"/>
                    <a:pt x="498" y="15"/>
                  </a:cubicBezTo>
                  <a:cubicBezTo>
                    <a:pt x="200" y="83"/>
                    <a:pt x="0" y="361"/>
                    <a:pt x="35" y="663"/>
                  </a:cubicBezTo>
                  <a:cubicBezTo>
                    <a:pt x="64" y="965"/>
                    <a:pt x="322" y="1195"/>
                    <a:pt x="624" y="1199"/>
                  </a:cubicBezTo>
                  <a:cubicBezTo>
                    <a:pt x="668" y="1199"/>
                    <a:pt x="712" y="1195"/>
                    <a:pt x="756" y="1185"/>
                  </a:cubicBezTo>
                  <a:cubicBezTo>
                    <a:pt x="1078" y="1112"/>
                    <a:pt x="1282" y="795"/>
                    <a:pt x="1214" y="468"/>
                  </a:cubicBezTo>
                  <a:cubicBezTo>
                    <a:pt x="1151" y="191"/>
                    <a:pt x="903"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7038075" y="4516488"/>
              <a:ext cx="37500" cy="30200"/>
            </a:xfrm>
            <a:custGeom>
              <a:rect b="b" l="l" r="r" t="t"/>
              <a:pathLst>
                <a:path extrusionOk="0" h="1208" w="1500">
                  <a:moveTo>
                    <a:pt x="681" y="213"/>
                  </a:moveTo>
                  <a:lnTo>
                    <a:pt x="676" y="218"/>
                  </a:lnTo>
                  <a:cubicBezTo>
                    <a:pt x="861" y="218"/>
                    <a:pt x="1022" y="345"/>
                    <a:pt x="1061" y="525"/>
                  </a:cubicBezTo>
                  <a:cubicBezTo>
                    <a:pt x="1105" y="739"/>
                    <a:pt x="973" y="949"/>
                    <a:pt x="759" y="998"/>
                  </a:cubicBezTo>
                  <a:cubicBezTo>
                    <a:pt x="731" y="1003"/>
                    <a:pt x="705" y="1006"/>
                    <a:pt x="678" y="1006"/>
                  </a:cubicBezTo>
                  <a:cubicBezTo>
                    <a:pt x="494" y="1006"/>
                    <a:pt x="329" y="878"/>
                    <a:pt x="291" y="691"/>
                  </a:cubicBezTo>
                  <a:cubicBezTo>
                    <a:pt x="242" y="476"/>
                    <a:pt x="378" y="267"/>
                    <a:pt x="593" y="223"/>
                  </a:cubicBezTo>
                  <a:cubicBezTo>
                    <a:pt x="622" y="218"/>
                    <a:pt x="651" y="213"/>
                    <a:pt x="681" y="213"/>
                  </a:cubicBezTo>
                  <a:close/>
                  <a:moveTo>
                    <a:pt x="682" y="0"/>
                  </a:moveTo>
                  <a:cubicBezTo>
                    <a:pt x="327" y="0"/>
                    <a:pt x="1" y="325"/>
                    <a:pt x="91" y="735"/>
                  </a:cubicBezTo>
                  <a:cubicBezTo>
                    <a:pt x="154" y="1012"/>
                    <a:pt x="398" y="1207"/>
                    <a:pt x="681" y="1207"/>
                  </a:cubicBezTo>
                  <a:cubicBezTo>
                    <a:pt x="1246" y="1207"/>
                    <a:pt x="1499" y="491"/>
                    <a:pt x="1056" y="135"/>
                  </a:cubicBezTo>
                  <a:cubicBezTo>
                    <a:pt x="939" y="42"/>
                    <a:pt x="80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7040450" y="4300738"/>
              <a:ext cx="32075" cy="30025"/>
            </a:xfrm>
            <a:custGeom>
              <a:rect b="b" l="l" r="r" t="t"/>
              <a:pathLst>
                <a:path extrusionOk="0" h="1201" w="1283">
                  <a:moveTo>
                    <a:pt x="625" y="206"/>
                  </a:moveTo>
                  <a:cubicBezTo>
                    <a:pt x="1097" y="206"/>
                    <a:pt x="1170" y="883"/>
                    <a:pt x="712" y="986"/>
                  </a:cubicBezTo>
                  <a:cubicBezTo>
                    <a:pt x="685" y="991"/>
                    <a:pt x="657" y="994"/>
                    <a:pt x="630" y="994"/>
                  </a:cubicBezTo>
                  <a:cubicBezTo>
                    <a:pt x="446" y="994"/>
                    <a:pt x="282" y="870"/>
                    <a:pt x="239" y="684"/>
                  </a:cubicBezTo>
                  <a:cubicBezTo>
                    <a:pt x="191" y="469"/>
                    <a:pt x="327" y="259"/>
                    <a:pt x="542" y="216"/>
                  </a:cubicBezTo>
                  <a:cubicBezTo>
                    <a:pt x="566" y="206"/>
                    <a:pt x="595" y="206"/>
                    <a:pt x="625" y="206"/>
                  </a:cubicBezTo>
                  <a:close/>
                  <a:moveTo>
                    <a:pt x="629" y="1"/>
                  </a:moveTo>
                  <a:cubicBezTo>
                    <a:pt x="586" y="1"/>
                    <a:pt x="542" y="6"/>
                    <a:pt x="498" y="16"/>
                  </a:cubicBezTo>
                  <a:cubicBezTo>
                    <a:pt x="200" y="79"/>
                    <a:pt x="1" y="362"/>
                    <a:pt x="35" y="664"/>
                  </a:cubicBezTo>
                  <a:cubicBezTo>
                    <a:pt x="64" y="966"/>
                    <a:pt x="322" y="1195"/>
                    <a:pt x="625" y="1200"/>
                  </a:cubicBezTo>
                  <a:cubicBezTo>
                    <a:pt x="668" y="1200"/>
                    <a:pt x="712" y="1195"/>
                    <a:pt x="756" y="1186"/>
                  </a:cubicBezTo>
                  <a:cubicBezTo>
                    <a:pt x="1078" y="1112"/>
                    <a:pt x="1283"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p:nvPr/>
          </p:nvSpPr>
          <p:spPr>
            <a:xfrm>
              <a:off x="7051300" y="4352563"/>
              <a:ext cx="32550" cy="29500"/>
            </a:xfrm>
            <a:custGeom>
              <a:rect b="b" l="l" r="r" t="t"/>
              <a:pathLst>
                <a:path extrusionOk="0" h="1180" w="1302">
                  <a:moveTo>
                    <a:pt x="649" y="190"/>
                  </a:moveTo>
                  <a:cubicBezTo>
                    <a:pt x="834" y="190"/>
                    <a:pt x="990" y="317"/>
                    <a:pt x="1029" y="497"/>
                  </a:cubicBezTo>
                  <a:cubicBezTo>
                    <a:pt x="1087" y="751"/>
                    <a:pt x="893" y="976"/>
                    <a:pt x="647" y="976"/>
                  </a:cubicBezTo>
                  <a:cubicBezTo>
                    <a:pt x="623" y="976"/>
                    <a:pt x="600" y="974"/>
                    <a:pt x="576" y="970"/>
                  </a:cubicBezTo>
                  <a:cubicBezTo>
                    <a:pt x="303" y="921"/>
                    <a:pt x="161" y="609"/>
                    <a:pt x="312" y="370"/>
                  </a:cubicBezTo>
                  <a:cubicBezTo>
                    <a:pt x="371" y="282"/>
                    <a:pt x="459" y="219"/>
                    <a:pt x="561" y="200"/>
                  </a:cubicBezTo>
                  <a:cubicBezTo>
                    <a:pt x="590" y="190"/>
                    <a:pt x="619" y="190"/>
                    <a:pt x="649" y="190"/>
                  </a:cubicBezTo>
                  <a:close/>
                  <a:moveTo>
                    <a:pt x="649" y="1"/>
                  </a:moveTo>
                  <a:cubicBezTo>
                    <a:pt x="607" y="1"/>
                    <a:pt x="565" y="5"/>
                    <a:pt x="522" y="14"/>
                  </a:cubicBezTo>
                  <a:cubicBezTo>
                    <a:pt x="205" y="83"/>
                    <a:pt x="0" y="395"/>
                    <a:pt x="59" y="711"/>
                  </a:cubicBezTo>
                  <a:cubicBezTo>
                    <a:pt x="122" y="984"/>
                    <a:pt x="366" y="1179"/>
                    <a:pt x="649" y="1179"/>
                  </a:cubicBezTo>
                  <a:cubicBezTo>
                    <a:pt x="693" y="1179"/>
                    <a:pt x="732" y="1174"/>
                    <a:pt x="775" y="1170"/>
                  </a:cubicBezTo>
                  <a:cubicBezTo>
                    <a:pt x="1097" y="1096"/>
                    <a:pt x="1302" y="775"/>
                    <a:pt x="1234" y="453"/>
                  </a:cubicBezTo>
                  <a:cubicBezTo>
                    <a:pt x="1162" y="183"/>
                    <a:pt x="919"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7063125" y="4403588"/>
              <a:ext cx="32200" cy="30025"/>
            </a:xfrm>
            <a:custGeom>
              <a:rect b="b" l="l" r="r" t="t"/>
              <a:pathLst>
                <a:path extrusionOk="0" h="1201" w="1288">
                  <a:moveTo>
                    <a:pt x="639" y="206"/>
                  </a:moveTo>
                  <a:cubicBezTo>
                    <a:pt x="820" y="206"/>
                    <a:pt x="976" y="336"/>
                    <a:pt x="1014" y="513"/>
                  </a:cubicBezTo>
                  <a:cubicBezTo>
                    <a:pt x="1063" y="727"/>
                    <a:pt x="926" y="942"/>
                    <a:pt x="712" y="986"/>
                  </a:cubicBezTo>
                  <a:cubicBezTo>
                    <a:pt x="683" y="992"/>
                    <a:pt x="654" y="996"/>
                    <a:pt x="625" y="996"/>
                  </a:cubicBezTo>
                  <a:cubicBezTo>
                    <a:pt x="551" y="996"/>
                    <a:pt x="478" y="974"/>
                    <a:pt x="415" y="932"/>
                  </a:cubicBezTo>
                  <a:cubicBezTo>
                    <a:pt x="117" y="742"/>
                    <a:pt x="200" y="289"/>
                    <a:pt x="541" y="215"/>
                  </a:cubicBezTo>
                  <a:cubicBezTo>
                    <a:pt x="571" y="206"/>
                    <a:pt x="595" y="206"/>
                    <a:pt x="624" y="206"/>
                  </a:cubicBezTo>
                  <a:lnTo>
                    <a:pt x="629" y="206"/>
                  </a:lnTo>
                  <a:cubicBezTo>
                    <a:pt x="632" y="206"/>
                    <a:pt x="636" y="206"/>
                    <a:pt x="639" y="206"/>
                  </a:cubicBezTo>
                  <a:close/>
                  <a:moveTo>
                    <a:pt x="629" y="1"/>
                  </a:moveTo>
                  <a:cubicBezTo>
                    <a:pt x="586" y="1"/>
                    <a:pt x="541" y="6"/>
                    <a:pt x="497" y="16"/>
                  </a:cubicBezTo>
                  <a:cubicBezTo>
                    <a:pt x="200" y="79"/>
                    <a:pt x="0" y="362"/>
                    <a:pt x="34" y="664"/>
                  </a:cubicBezTo>
                  <a:cubicBezTo>
                    <a:pt x="64" y="966"/>
                    <a:pt x="322" y="1195"/>
                    <a:pt x="624" y="1200"/>
                  </a:cubicBezTo>
                  <a:cubicBezTo>
                    <a:pt x="668" y="1200"/>
                    <a:pt x="712" y="1195"/>
                    <a:pt x="756" y="1185"/>
                  </a:cubicBezTo>
                  <a:cubicBezTo>
                    <a:pt x="1077" y="1112"/>
                    <a:pt x="1287"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7071050" y="4455038"/>
              <a:ext cx="35475" cy="30000"/>
            </a:xfrm>
            <a:custGeom>
              <a:rect b="b" l="l" r="r" t="t"/>
              <a:pathLst>
                <a:path extrusionOk="0" h="1200" w="1419">
                  <a:moveTo>
                    <a:pt x="763" y="205"/>
                  </a:moveTo>
                  <a:lnTo>
                    <a:pt x="763" y="205"/>
                  </a:lnTo>
                  <a:cubicBezTo>
                    <a:pt x="947" y="206"/>
                    <a:pt x="1107" y="332"/>
                    <a:pt x="1146" y="512"/>
                  </a:cubicBezTo>
                  <a:cubicBezTo>
                    <a:pt x="1185" y="721"/>
                    <a:pt x="1053" y="926"/>
                    <a:pt x="843" y="975"/>
                  </a:cubicBezTo>
                  <a:cubicBezTo>
                    <a:pt x="815" y="981"/>
                    <a:pt x="788" y="983"/>
                    <a:pt x="760" y="983"/>
                  </a:cubicBezTo>
                  <a:cubicBezTo>
                    <a:pt x="582" y="983"/>
                    <a:pt x="422" y="864"/>
                    <a:pt x="375" y="682"/>
                  </a:cubicBezTo>
                  <a:cubicBezTo>
                    <a:pt x="327" y="468"/>
                    <a:pt x="463" y="258"/>
                    <a:pt x="678" y="214"/>
                  </a:cubicBezTo>
                  <a:cubicBezTo>
                    <a:pt x="706" y="210"/>
                    <a:pt x="735" y="205"/>
                    <a:pt x="763" y="205"/>
                  </a:cubicBezTo>
                  <a:close/>
                  <a:moveTo>
                    <a:pt x="761" y="1"/>
                  </a:moveTo>
                  <a:cubicBezTo>
                    <a:pt x="572" y="1"/>
                    <a:pt x="381" y="87"/>
                    <a:pt x="258" y="273"/>
                  </a:cubicBezTo>
                  <a:cubicBezTo>
                    <a:pt x="0" y="673"/>
                    <a:pt x="288" y="1199"/>
                    <a:pt x="765" y="1199"/>
                  </a:cubicBezTo>
                  <a:cubicBezTo>
                    <a:pt x="809" y="1199"/>
                    <a:pt x="853" y="1194"/>
                    <a:pt x="892" y="1184"/>
                  </a:cubicBezTo>
                  <a:cubicBezTo>
                    <a:pt x="1219" y="1111"/>
                    <a:pt x="1418" y="790"/>
                    <a:pt x="1350" y="468"/>
                  </a:cubicBezTo>
                  <a:cubicBezTo>
                    <a:pt x="1282" y="168"/>
                    <a:pt x="1023"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7085775" y="4506438"/>
              <a:ext cx="32200" cy="30000"/>
            </a:xfrm>
            <a:custGeom>
              <a:rect b="b" l="l" r="r" t="t"/>
              <a:pathLst>
                <a:path extrusionOk="0" h="1200" w="1288">
                  <a:moveTo>
                    <a:pt x="630" y="206"/>
                  </a:moveTo>
                  <a:cubicBezTo>
                    <a:pt x="815" y="206"/>
                    <a:pt x="976" y="332"/>
                    <a:pt x="1015" y="513"/>
                  </a:cubicBezTo>
                  <a:cubicBezTo>
                    <a:pt x="1071" y="779"/>
                    <a:pt x="862" y="996"/>
                    <a:pt x="628" y="996"/>
                  </a:cubicBezTo>
                  <a:cubicBezTo>
                    <a:pt x="557" y="996"/>
                    <a:pt x="484" y="976"/>
                    <a:pt x="415" y="932"/>
                  </a:cubicBezTo>
                  <a:cubicBezTo>
                    <a:pt x="123" y="742"/>
                    <a:pt x="201" y="293"/>
                    <a:pt x="542" y="215"/>
                  </a:cubicBezTo>
                  <a:cubicBezTo>
                    <a:pt x="571" y="206"/>
                    <a:pt x="600" y="206"/>
                    <a:pt x="630" y="206"/>
                  </a:cubicBezTo>
                  <a:close/>
                  <a:moveTo>
                    <a:pt x="631" y="1"/>
                  </a:moveTo>
                  <a:cubicBezTo>
                    <a:pt x="587" y="1"/>
                    <a:pt x="543" y="6"/>
                    <a:pt x="498" y="16"/>
                  </a:cubicBezTo>
                  <a:cubicBezTo>
                    <a:pt x="201" y="84"/>
                    <a:pt x="1" y="362"/>
                    <a:pt x="35" y="664"/>
                  </a:cubicBezTo>
                  <a:cubicBezTo>
                    <a:pt x="69" y="966"/>
                    <a:pt x="323" y="1200"/>
                    <a:pt x="630" y="1200"/>
                  </a:cubicBezTo>
                  <a:cubicBezTo>
                    <a:pt x="674" y="1200"/>
                    <a:pt x="717" y="1195"/>
                    <a:pt x="756" y="1185"/>
                  </a:cubicBezTo>
                  <a:cubicBezTo>
                    <a:pt x="1083" y="1112"/>
                    <a:pt x="1288" y="795"/>
                    <a:pt x="1215" y="469"/>
                  </a:cubicBezTo>
                  <a:cubicBezTo>
                    <a:pt x="1151" y="191"/>
                    <a:pt x="90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7086625" y="4291138"/>
              <a:ext cx="32325" cy="29375"/>
            </a:xfrm>
            <a:custGeom>
              <a:rect b="b" l="l" r="r" t="t"/>
              <a:pathLst>
                <a:path extrusionOk="0" h="1175" w="1293">
                  <a:moveTo>
                    <a:pt x="640" y="176"/>
                  </a:moveTo>
                  <a:lnTo>
                    <a:pt x="640" y="180"/>
                  </a:lnTo>
                  <a:cubicBezTo>
                    <a:pt x="1112" y="180"/>
                    <a:pt x="1185" y="858"/>
                    <a:pt x="722" y="960"/>
                  </a:cubicBezTo>
                  <a:cubicBezTo>
                    <a:pt x="693" y="967"/>
                    <a:pt x="664" y="970"/>
                    <a:pt x="635" y="970"/>
                  </a:cubicBezTo>
                  <a:cubicBezTo>
                    <a:pt x="454" y="970"/>
                    <a:pt x="292" y="843"/>
                    <a:pt x="254" y="658"/>
                  </a:cubicBezTo>
                  <a:cubicBezTo>
                    <a:pt x="206" y="444"/>
                    <a:pt x="342" y="234"/>
                    <a:pt x="552" y="185"/>
                  </a:cubicBezTo>
                  <a:cubicBezTo>
                    <a:pt x="581" y="180"/>
                    <a:pt x="610" y="176"/>
                    <a:pt x="640" y="176"/>
                  </a:cubicBezTo>
                  <a:close/>
                  <a:moveTo>
                    <a:pt x="646" y="1"/>
                  </a:moveTo>
                  <a:cubicBezTo>
                    <a:pt x="603" y="1"/>
                    <a:pt x="560" y="5"/>
                    <a:pt x="518" y="15"/>
                  </a:cubicBezTo>
                  <a:cubicBezTo>
                    <a:pt x="206" y="83"/>
                    <a:pt x="1" y="385"/>
                    <a:pt x="55" y="702"/>
                  </a:cubicBezTo>
                  <a:cubicBezTo>
                    <a:pt x="89" y="858"/>
                    <a:pt x="181" y="990"/>
                    <a:pt x="318" y="1077"/>
                  </a:cubicBezTo>
                  <a:cubicBezTo>
                    <a:pt x="410" y="1141"/>
                    <a:pt x="523" y="1170"/>
                    <a:pt x="640" y="1175"/>
                  </a:cubicBezTo>
                  <a:cubicBezTo>
                    <a:pt x="683" y="1170"/>
                    <a:pt x="722" y="1165"/>
                    <a:pt x="766" y="1155"/>
                  </a:cubicBezTo>
                  <a:cubicBezTo>
                    <a:pt x="1088" y="1082"/>
                    <a:pt x="1293" y="765"/>
                    <a:pt x="1224" y="444"/>
                  </a:cubicBezTo>
                  <a:cubicBezTo>
                    <a:pt x="1149" y="175"/>
                    <a:pt x="9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7094425" y="4341863"/>
              <a:ext cx="35000" cy="29950"/>
            </a:xfrm>
            <a:custGeom>
              <a:rect b="b" l="l" r="r" t="t"/>
              <a:pathLst>
                <a:path extrusionOk="0" h="1198" w="1400">
                  <a:moveTo>
                    <a:pt x="781" y="203"/>
                  </a:moveTo>
                  <a:cubicBezTo>
                    <a:pt x="966" y="203"/>
                    <a:pt x="1127" y="335"/>
                    <a:pt x="1166" y="515"/>
                  </a:cubicBezTo>
                  <a:cubicBezTo>
                    <a:pt x="1190" y="618"/>
                    <a:pt x="1171" y="725"/>
                    <a:pt x="1112" y="813"/>
                  </a:cubicBezTo>
                  <a:cubicBezTo>
                    <a:pt x="1035" y="935"/>
                    <a:pt x="908" y="996"/>
                    <a:pt x="781" y="996"/>
                  </a:cubicBezTo>
                  <a:cubicBezTo>
                    <a:pt x="659" y="996"/>
                    <a:pt x="535" y="940"/>
                    <a:pt x="454" y="827"/>
                  </a:cubicBezTo>
                  <a:cubicBezTo>
                    <a:pt x="293" y="598"/>
                    <a:pt x="420" y="277"/>
                    <a:pt x="693" y="213"/>
                  </a:cubicBezTo>
                  <a:cubicBezTo>
                    <a:pt x="722" y="208"/>
                    <a:pt x="752" y="203"/>
                    <a:pt x="781" y="203"/>
                  </a:cubicBezTo>
                  <a:close/>
                  <a:moveTo>
                    <a:pt x="777" y="0"/>
                  </a:moveTo>
                  <a:cubicBezTo>
                    <a:pt x="608" y="0"/>
                    <a:pt x="437" y="71"/>
                    <a:pt x="313" y="223"/>
                  </a:cubicBezTo>
                  <a:cubicBezTo>
                    <a:pt x="1" y="618"/>
                    <a:pt x="279" y="1198"/>
                    <a:pt x="781" y="1198"/>
                  </a:cubicBezTo>
                  <a:cubicBezTo>
                    <a:pt x="825" y="1198"/>
                    <a:pt x="869" y="1193"/>
                    <a:pt x="908" y="1183"/>
                  </a:cubicBezTo>
                  <a:cubicBezTo>
                    <a:pt x="1064" y="1149"/>
                    <a:pt x="1200" y="1056"/>
                    <a:pt x="1288" y="920"/>
                  </a:cubicBezTo>
                  <a:cubicBezTo>
                    <a:pt x="1371" y="788"/>
                    <a:pt x="1400" y="628"/>
                    <a:pt x="1366" y="472"/>
                  </a:cubicBezTo>
                  <a:cubicBezTo>
                    <a:pt x="1300" y="172"/>
                    <a:pt x="1041"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7105775" y="4393363"/>
              <a:ext cx="36200" cy="30000"/>
            </a:xfrm>
            <a:custGeom>
              <a:rect b="b" l="l" r="r" t="t"/>
              <a:pathLst>
                <a:path extrusionOk="0" h="1200" w="1448">
                  <a:moveTo>
                    <a:pt x="757" y="203"/>
                  </a:moveTo>
                  <a:cubicBezTo>
                    <a:pt x="764" y="203"/>
                    <a:pt x="772" y="204"/>
                    <a:pt x="780" y="205"/>
                  </a:cubicBezTo>
                  <a:cubicBezTo>
                    <a:pt x="783" y="205"/>
                    <a:pt x="786" y="205"/>
                    <a:pt x="789" y="205"/>
                  </a:cubicBezTo>
                  <a:cubicBezTo>
                    <a:pt x="995" y="205"/>
                    <a:pt x="1161" y="369"/>
                    <a:pt x="1175" y="571"/>
                  </a:cubicBezTo>
                  <a:cubicBezTo>
                    <a:pt x="1185" y="780"/>
                    <a:pt x="1034" y="961"/>
                    <a:pt x="824" y="985"/>
                  </a:cubicBezTo>
                  <a:cubicBezTo>
                    <a:pt x="806" y="987"/>
                    <a:pt x="789" y="988"/>
                    <a:pt x="773" y="988"/>
                  </a:cubicBezTo>
                  <a:cubicBezTo>
                    <a:pt x="328" y="988"/>
                    <a:pt x="227" y="318"/>
                    <a:pt x="692" y="215"/>
                  </a:cubicBezTo>
                  <a:cubicBezTo>
                    <a:pt x="714" y="208"/>
                    <a:pt x="735" y="203"/>
                    <a:pt x="757" y="203"/>
                  </a:cubicBezTo>
                  <a:close/>
                  <a:moveTo>
                    <a:pt x="779" y="0"/>
                  </a:moveTo>
                  <a:cubicBezTo>
                    <a:pt x="609" y="0"/>
                    <a:pt x="437" y="71"/>
                    <a:pt x="312" y="225"/>
                  </a:cubicBezTo>
                  <a:cubicBezTo>
                    <a:pt x="0" y="615"/>
                    <a:pt x="278" y="1195"/>
                    <a:pt x="780" y="1200"/>
                  </a:cubicBezTo>
                  <a:cubicBezTo>
                    <a:pt x="1165" y="1200"/>
                    <a:pt x="1448" y="844"/>
                    <a:pt x="1365" y="469"/>
                  </a:cubicBezTo>
                  <a:cubicBezTo>
                    <a:pt x="1297" y="170"/>
                    <a:pt x="1041"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7117100" y="4444713"/>
              <a:ext cx="36225" cy="29950"/>
            </a:xfrm>
            <a:custGeom>
              <a:rect b="b" l="l" r="r" t="t"/>
              <a:pathLst>
                <a:path extrusionOk="0" h="1198" w="1449">
                  <a:moveTo>
                    <a:pt x="780" y="203"/>
                  </a:moveTo>
                  <a:lnTo>
                    <a:pt x="780" y="208"/>
                  </a:lnTo>
                  <a:cubicBezTo>
                    <a:pt x="858" y="208"/>
                    <a:pt x="932" y="228"/>
                    <a:pt x="995" y="267"/>
                  </a:cubicBezTo>
                  <a:cubicBezTo>
                    <a:pt x="1083" y="325"/>
                    <a:pt x="1146" y="413"/>
                    <a:pt x="1165" y="515"/>
                  </a:cubicBezTo>
                  <a:cubicBezTo>
                    <a:pt x="1214" y="730"/>
                    <a:pt x="1078" y="939"/>
                    <a:pt x="863" y="988"/>
                  </a:cubicBezTo>
                  <a:cubicBezTo>
                    <a:pt x="839" y="993"/>
                    <a:pt x="815" y="995"/>
                    <a:pt x="791" y="995"/>
                  </a:cubicBezTo>
                  <a:cubicBezTo>
                    <a:pt x="609" y="995"/>
                    <a:pt x="444" y="867"/>
                    <a:pt x="405" y="681"/>
                  </a:cubicBezTo>
                  <a:cubicBezTo>
                    <a:pt x="356" y="476"/>
                    <a:pt x="488" y="267"/>
                    <a:pt x="693" y="213"/>
                  </a:cubicBezTo>
                  <a:cubicBezTo>
                    <a:pt x="722" y="208"/>
                    <a:pt x="751" y="203"/>
                    <a:pt x="780" y="203"/>
                  </a:cubicBezTo>
                  <a:close/>
                  <a:moveTo>
                    <a:pt x="778" y="0"/>
                  </a:moveTo>
                  <a:cubicBezTo>
                    <a:pt x="609" y="0"/>
                    <a:pt x="439" y="71"/>
                    <a:pt x="317" y="223"/>
                  </a:cubicBezTo>
                  <a:cubicBezTo>
                    <a:pt x="1" y="618"/>
                    <a:pt x="278" y="1198"/>
                    <a:pt x="780" y="1198"/>
                  </a:cubicBezTo>
                  <a:cubicBezTo>
                    <a:pt x="1165" y="1198"/>
                    <a:pt x="1448" y="847"/>
                    <a:pt x="1365" y="471"/>
                  </a:cubicBezTo>
                  <a:cubicBezTo>
                    <a:pt x="1300" y="171"/>
                    <a:pt x="1041"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7128425" y="4496163"/>
              <a:ext cx="36225" cy="30050"/>
            </a:xfrm>
            <a:custGeom>
              <a:rect b="b" l="l" r="r" t="t"/>
              <a:pathLst>
                <a:path extrusionOk="0" h="1202" w="1449">
                  <a:moveTo>
                    <a:pt x="781" y="207"/>
                  </a:moveTo>
                  <a:cubicBezTo>
                    <a:pt x="859" y="207"/>
                    <a:pt x="932" y="227"/>
                    <a:pt x="990" y="266"/>
                  </a:cubicBezTo>
                  <a:cubicBezTo>
                    <a:pt x="1293" y="456"/>
                    <a:pt x="1210" y="909"/>
                    <a:pt x="868" y="987"/>
                  </a:cubicBezTo>
                  <a:cubicBezTo>
                    <a:pt x="837" y="994"/>
                    <a:pt x="807" y="997"/>
                    <a:pt x="777" y="997"/>
                  </a:cubicBezTo>
                  <a:cubicBezTo>
                    <a:pt x="479" y="997"/>
                    <a:pt x="276" y="658"/>
                    <a:pt x="444" y="388"/>
                  </a:cubicBezTo>
                  <a:cubicBezTo>
                    <a:pt x="503" y="300"/>
                    <a:pt x="596" y="236"/>
                    <a:pt x="698" y="217"/>
                  </a:cubicBezTo>
                  <a:cubicBezTo>
                    <a:pt x="722" y="207"/>
                    <a:pt x="751" y="207"/>
                    <a:pt x="781" y="207"/>
                  </a:cubicBezTo>
                  <a:close/>
                  <a:moveTo>
                    <a:pt x="780" y="0"/>
                  </a:moveTo>
                  <a:cubicBezTo>
                    <a:pt x="610" y="0"/>
                    <a:pt x="437" y="72"/>
                    <a:pt x="313" y="227"/>
                  </a:cubicBezTo>
                  <a:cubicBezTo>
                    <a:pt x="1" y="617"/>
                    <a:pt x="279" y="1202"/>
                    <a:pt x="781" y="1202"/>
                  </a:cubicBezTo>
                  <a:cubicBezTo>
                    <a:pt x="1166" y="1202"/>
                    <a:pt x="1449" y="846"/>
                    <a:pt x="1366" y="470"/>
                  </a:cubicBezTo>
                  <a:cubicBezTo>
                    <a:pt x="1301" y="171"/>
                    <a:pt x="104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7009375" y="4597963"/>
              <a:ext cx="89350" cy="182075"/>
            </a:xfrm>
            <a:custGeom>
              <a:rect b="b" l="l" r="r" t="t"/>
              <a:pathLst>
                <a:path extrusionOk="0" h="7283" w="3574">
                  <a:moveTo>
                    <a:pt x="201" y="0"/>
                  </a:moveTo>
                  <a:lnTo>
                    <a:pt x="1" y="30"/>
                  </a:lnTo>
                  <a:cubicBezTo>
                    <a:pt x="127" y="834"/>
                    <a:pt x="283" y="1643"/>
                    <a:pt x="469" y="2442"/>
                  </a:cubicBezTo>
                  <a:lnTo>
                    <a:pt x="668" y="2394"/>
                  </a:lnTo>
                  <a:cubicBezTo>
                    <a:pt x="488" y="1604"/>
                    <a:pt x="332" y="795"/>
                    <a:pt x="201" y="0"/>
                  </a:cubicBezTo>
                  <a:close/>
                  <a:moveTo>
                    <a:pt x="854" y="3188"/>
                  </a:moveTo>
                  <a:lnTo>
                    <a:pt x="659" y="3237"/>
                  </a:lnTo>
                  <a:cubicBezTo>
                    <a:pt x="707" y="3437"/>
                    <a:pt x="756" y="3632"/>
                    <a:pt x="810" y="3832"/>
                  </a:cubicBezTo>
                  <a:lnTo>
                    <a:pt x="1005" y="3778"/>
                  </a:lnTo>
                  <a:cubicBezTo>
                    <a:pt x="956" y="3583"/>
                    <a:pt x="902" y="3383"/>
                    <a:pt x="854" y="3188"/>
                  </a:cubicBezTo>
                  <a:close/>
                  <a:moveTo>
                    <a:pt x="1907" y="5996"/>
                  </a:moveTo>
                  <a:lnTo>
                    <a:pt x="1746" y="6118"/>
                  </a:lnTo>
                  <a:cubicBezTo>
                    <a:pt x="1916" y="6337"/>
                    <a:pt x="2116" y="6537"/>
                    <a:pt x="2335" y="6712"/>
                  </a:cubicBezTo>
                  <a:lnTo>
                    <a:pt x="2462" y="6552"/>
                  </a:lnTo>
                  <a:cubicBezTo>
                    <a:pt x="2253" y="6391"/>
                    <a:pt x="2067" y="6201"/>
                    <a:pt x="1907" y="5996"/>
                  </a:cubicBezTo>
                  <a:close/>
                  <a:moveTo>
                    <a:pt x="2964" y="6859"/>
                  </a:moveTo>
                  <a:lnTo>
                    <a:pt x="2872" y="7044"/>
                  </a:lnTo>
                  <a:cubicBezTo>
                    <a:pt x="3081" y="7146"/>
                    <a:pt x="3296" y="7224"/>
                    <a:pt x="3520" y="7283"/>
                  </a:cubicBezTo>
                  <a:lnTo>
                    <a:pt x="3574" y="7088"/>
                  </a:lnTo>
                  <a:cubicBezTo>
                    <a:pt x="3364" y="7029"/>
                    <a:pt x="3159" y="6956"/>
                    <a:pt x="2964" y="68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2" name="Google Shape;1972;p51"/>
          <p:cNvSpPr/>
          <p:nvPr/>
        </p:nvSpPr>
        <p:spPr>
          <a:xfrm flipH="1" rot="10800000">
            <a:off x="4350763" y="1023312"/>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6" name="Shape 1976"/>
        <p:cNvGrpSpPr/>
        <p:nvPr/>
      </p:nvGrpSpPr>
      <p:grpSpPr>
        <a:xfrm>
          <a:off x="0" y="0"/>
          <a:ext cx="0" cy="0"/>
          <a:chOff x="0" y="0"/>
          <a:chExt cx="0" cy="0"/>
        </a:xfrm>
      </p:grpSpPr>
      <p:sp>
        <p:nvSpPr>
          <p:cNvPr id="1977" name="Google Shape;1977;p52"/>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DR. </a:t>
            </a:r>
            <a:r>
              <a:rPr lang="en"/>
              <a:t>BIDHAN</a:t>
            </a:r>
            <a:r>
              <a:rPr lang="en">
                <a:solidFill>
                  <a:schemeClr val="dk2"/>
                </a:solidFill>
              </a:rPr>
              <a:t> PERSONALITY</a:t>
            </a:r>
            <a:endParaRPr>
              <a:solidFill>
                <a:schemeClr val="dk2"/>
              </a:solidFill>
            </a:endParaRPr>
          </a:p>
        </p:txBody>
      </p:sp>
      <p:sp>
        <p:nvSpPr>
          <p:cNvPr id="1978" name="Google Shape;1978;p52"/>
          <p:cNvSpPr txBox="1"/>
          <p:nvPr/>
        </p:nvSpPr>
        <p:spPr>
          <a:xfrm>
            <a:off x="6437646" y="1369150"/>
            <a:ext cx="1996800" cy="31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2"/>
                </a:solidFill>
                <a:latin typeface="Candal"/>
                <a:ea typeface="Candal"/>
                <a:cs typeface="Candal"/>
                <a:sym typeface="Candal"/>
              </a:rPr>
              <a:t>JUPITER</a:t>
            </a:r>
            <a:endParaRPr sz="2400">
              <a:solidFill>
                <a:schemeClr val="dk2"/>
              </a:solidFill>
              <a:latin typeface="Candal"/>
              <a:ea typeface="Candal"/>
              <a:cs typeface="Candal"/>
              <a:sym typeface="Candal"/>
            </a:endParaRPr>
          </a:p>
        </p:txBody>
      </p:sp>
      <p:sp>
        <p:nvSpPr>
          <p:cNvPr id="1979" name="Google Shape;1979;p52"/>
          <p:cNvSpPr txBox="1"/>
          <p:nvPr/>
        </p:nvSpPr>
        <p:spPr>
          <a:xfrm>
            <a:off x="709471" y="1701443"/>
            <a:ext cx="1996800" cy="474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accent1"/>
                </a:solidFill>
                <a:latin typeface="Armata"/>
                <a:ea typeface="Armata"/>
                <a:cs typeface="Armata"/>
                <a:sym typeface="Armata"/>
              </a:rPr>
              <a:t>Mercury is a very small planet</a:t>
            </a:r>
            <a:endParaRPr>
              <a:solidFill>
                <a:schemeClr val="accent1"/>
              </a:solidFill>
              <a:latin typeface="Armata"/>
              <a:ea typeface="Armata"/>
              <a:cs typeface="Armata"/>
              <a:sym typeface="Armata"/>
            </a:endParaRPr>
          </a:p>
        </p:txBody>
      </p:sp>
      <p:sp>
        <p:nvSpPr>
          <p:cNvPr id="1980" name="Google Shape;1980;p52"/>
          <p:cNvSpPr txBox="1"/>
          <p:nvPr/>
        </p:nvSpPr>
        <p:spPr>
          <a:xfrm>
            <a:off x="709471" y="3919399"/>
            <a:ext cx="1996800" cy="475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accent1"/>
                </a:solidFill>
                <a:latin typeface="Armata"/>
                <a:ea typeface="Armata"/>
                <a:cs typeface="Armata"/>
                <a:sym typeface="Armata"/>
              </a:rPr>
              <a:t>Venus has beautiful name </a:t>
            </a:r>
            <a:endParaRPr>
              <a:solidFill>
                <a:schemeClr val="accent1"/>
              </a:solidFill>
              <a:latin typeface="Armata"/>
              <a:ea typeface="Armata"/>
              <a:cs typeface="Armata"/>
              <a:sym typeface="Armata"/>
            </a:endParaRPr>
          </a:p>
        </p:txBody>
      </p:sp>
      <p:sp>
        <p:nvSpPr>
          <p:cNvPr id="1981" name="Google Shape;1981;p52"/>
          <p:cNvSpPr txBox="1"/>
          <p:nvPr/>
        </p:nvSpPr>
        <p:spPr>
          <a:xfrm>
            <a:off x="6437646" y="1701427"/>
            <a:ext cx="1996800" cy="474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accent1"/>
                </a:solidFill>
                <a:latin typeface="Armata"/>
                <a:ea typeface="Armata"/>
                <a:cs typeface="Armata"/>
                <a:sym typeface="Armata"/>
              </a:rPr>
              <a:t>It </a:t>
            </a:r>
            <a:r>
              <a:rPr lang="en">
                <a:solidFill>
                  <a:schemeClr val="accent1"/>
                </a:solidFill>
                <a:latin typeface="Armata"/>
                <a:ea typeface="Armata"/>
                <a:cs typeface="Armata"/>
                <a:sym typeface="Armata"/>
              </a:rPr>
              <a:t>is the biggest planet </a:t>
            </a:r>
            <a:r>
              <a:rPr lang="en">
                <a:solidFill>
                  <a:schemeClr val="accent1"/>
                </a:solidFill>
                <a:latin typeface="Armata"/>
                <a:ea typeface="Armata"/>
                <a:cs typeface="Armata"/>
                <a:sym typeface="Armata"/>
              </a:rPr>
              <a:t>of them all</a:t>
            </a:r>
            <a:endParaRPr>
              <a:solidFill>
                <a:schemeClr val="accent1"/>
              </a:solidFill>
              <a:latin typeface="Armata"/>
              <a:ea typeface="Armata"/>
              <a:cs typeface="Armata"/>
              <a:sym typeface="Armata"/>
            </a:endParaRPr>
          </a:p>
        </p:txBody>
      </p:sp>
      <p:sp>
        <p:nvSpPr>
          <p:cNvPr id="1982" name="Google Shape;1982;p52"/>
          <p:cNvSpPr txBox="1"/>
          <p:nvPr/>
        </p:nvSpPr>
        <p:spPr>
          <a:xfrm>
            <a:off x="709471" y="2479444"/>
            <a:ext cx="1996800" cy="314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400">
                <a:solidFill>
                  <a:schemeClr val="dk2"/>
                </a:solidFill>
                <a:latin typeface="Candal"/>
                <a:ea typeface="Candal"/>
                <a:cs typeface="Candal"/>
                <a:sym typeface="Candal"/>
              </a:rPr>
              <a:t>SATURN</a:t>
            </a:r>
            <a:endParaRPr sz="2400">
              <a:solidFill>
                <a:schemeClr val="dk2"/>
              </a:solidFill>
              <a:latin typeface="Candal"/>
              <a:ea typeface="Candal"/>
              <a:cs typeface="Candal"/>
              <a:sym typeface="Candal"/>
            </a:endParaRPr>
          </a:p>
        </p:txBody>
      </p:sp>
      <p:sp>
        <p:nvSpPr>
          <p:cNvPr id="1983" name="Google Shape;1983;p52"/>
          <p:cNvSpPr txBox="1"/>
          <p:nvPr/>
        </p:nvSpPr>
        <p:spPr>
          <a:xfrm>
            <a:off x="6437646" y="3588838"/>
            <a:ext cx="1996800" cy="315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2"/>
                </a:solidFill>
                <a:latin typeface="Candal"/>
                <a:ea typeface="Candal"/>
                <a:cs typeface="Candal"/>
                <a:sym typeface="Candal"/>
              </a:rPr>
              <a:t>NEPTUNE</a:t>
            </a:r>
            <a:endParaRPr sz="2400">
              <a:solidFill>
                <a:schemeClr val="dk2"/>
              </a:solidFill>
              <a:latin typeface="Candal"/>
              <a:ea typeface="Candal"/>
              <a:cs typeface="Candal"/>
              <a:sym typeface="Candal"/>
            </a:endParaRPr>
          </a:p>
        </p:txBody>
      </p:sp>
      <p:sp>
        <p:nvSpPr>
          <p:cNvPr id="1984" name="Google Shape;1984;p52"/>
          <p:cNvSpPr txBox="1"/>
          <p:nvPr/>
        </p:nvSpPr>
        <p:spPr>
          <a:xfrm>
            <a:off x="709471" y="2810421"/>
            <a:ext cx="1996800" cy="474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accent1"/>
                </a:solidFill>
                <a:latin typeface="Armata"/>
                <a:ea typeface="Armata"/>
                <a:cs typeface="Armata"/>
                <a:sym typeface="Armata"/>
              </a:rPr>
              <a:t>Saturn is a gas giant and has rings</a:t>
            </a:r>
            <a:endParaRPr>
              <a:solidFill>
                <a:schemeClr val="accent1"/>
              </a:solidFill>
              <a:latin typeface="Armata"/>
              <a:ea typeface="Armata"/>
              <a:cs typeface="Armata"/>
              <a:sym typeface="Armata"/>
            </a:endParaRPr>
          </a:p>
        </p:txBody>
      </p:sp>
      <p:sp>
        <p:nvSpPr>
          <p:cNvPr id="1985" name="Google Shape;1985;p52"/>
          <p:cNvSpPr txBox="1"/>
          <p:nvPr/>
        </p:nvSpPr>
        <p:spPr>
          <a:xfrm>
            <a:off x="6437646" y="3919399"/>
            <a:ext cx="1996800" cy="475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accent1"/>
                </a:solidFill>
                <a:latin typeface="Armata"/>
                <a:ea typeface="Armata"/>
                <a:cs typeface="Armata"/>
                <a:sym typeface="Armata"/>
              </a:rPr>
              <a:t>Neptune is far away from the sun </a:t>
            </a:r>
            <a:r>
              <a:rPr lang="en">
                <a:solidFill>
                  <a:schemeClr val="accent1"/>
                </a:solidFill>
                <a:latin typeface="Armata"/>
                <a:ea typeface="Armata"/>
                <a:cs typeface="Armata"/>
                <a:sym typeface="Armata"/>
              </a:rPr>
              <a:t> </a:t>
            </a:r>
            <a:endParaRPr>
              <a:solidFill>
                <a:schemeClr val="accent1"/>
              </a:solidFill>
              <a:latin typeface="Armata"/>
              <a:ea typeface="Armata"/>
              <a:cs typeface="Armata"/>
              <a:sym typeface="Armata"/>
            </a:endParaRPr>
          </a:p>
        </p:txBody>
      </p:sp>
      <p:sp>
        <p:nvSpPr>
          <p:cNvPr id="1986" name="Google Shape;1986;p52"/>
          <p:cNvSpPr txBox="1"/>
          <p:nvPr/>
        </p:nvSpPr>
        <p:spPr>
          <a:xfrm>
            <a:off x="6437646" y="2810413"/>
            <a:ext cx="1996800" cy="474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accent1"/>
                </a:solidFill>
                <a:latin typeface="Armata"/>
                <a:ea typeface="Armata"/>
                <a:cs typeface="Armata"/>
                <a:sym typeface="Armata"/>
              </a:rPr>
              <a:t>Mars is actually a very cold place</a:t>
            </a:r>
            <a:endParaRPr>
              <a:solidFill>
                <a:schemeClr val="accent1"/>
              </a:solidFill>
              <a:latin typeface="Armata"/>
              <a:ea typeface="Armata"/>
              <a:cs typeface="Armata"/>
              <a:sym typeface="Armata"/>
            </a:endParaRPr>
          </a:p>
        </p:txBody>
      </p:sp>
      <p:sp>
        <p:nvSpPr>
          <p:cNvPr id="1987" name="Google Shape;1987;p52"/>
          <p:cNvSpPr txBox="1"/>
          <p:nvPr/>
        </p:nvSpPr>
        <p:spPr>
          <a:xfrm>
            <a:off x="709471" y="1369150"/>
            <a:ext cx="1996800" cy="315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400">
                <a:solidFill>
                  <a:schemeClr val="dk2"/>
                </a:solidFill>
                <a:latin typeface="Candal"/>
                <a:ea typeface="Candal"/>
                <a:cs typeface="Candal"/>
                <a:sym typeface="Candal"/>
              </a:rPr>
              <a:t>MERCURY</a:t>
            </a:r>
            <a:endParaRPr sz="2400">
              <a:solidFill>
                <a:schemeClr val="dk2"/>
              </a:solidFill>
              <a:latin typeface="Candal"/>
              <a:ea typeface="Candal"/>
              <a:cs typeface="Candal"/>
              <a:sym typeface="Candal"/>
            </a:endParaRPr>
          </a:p>
        </p:txBody>
      </p:sp>
      <p:sp>
        <p:nvSpPr>
          <p:cNvPr id="1988" name="Google Shape;1988;p52"/>
          <p:cNvSpPr txBox="1"/>
          <p:nvPr/>
        </p:nvSpPr>
        <p:spPr>
          <a:xfrm>
            <a:off x="709471" y="3588838"/>
            <a:ext cx="1996800" cy="3150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400">
                <a:solidFill>
                  <a:schemeClr val="dk2"/>
                </a:solidFill>
                <a:latin typeface="Candal"/>
                <a:ea typeface="Candal"/>
                <a:cs typeface="Candal"/>
                <a:sym typeface="Candal"/>
              </a:rPr>
              <a:t>VENUS</a:t>
            </a:r>
            <a:endParaRPr sz="2400">
              <a:solidFill>
                <a:schemeClr val="dk2"/>
              </a:solidFill>
              <a:latin typeface="Candal"/>
              <a:ea typeface="Candal"/>
              <a:cs typeface="Candal"/>
              <a:sym typeface="Candal"/>
            </a:endParaRPr>
          </a:p>
        </p:txBody>
      </p:sp>
      <p:sp>
        <p:nvSpPr>
          <p:cNvPr id="1989" name="Google Shape;1989;p52"/>
          <p:cNvSpPr txBox="1"/>
          <p:nvPr/>
        </p:nvSpPr>
        <p:spPr>
          <a:xfrm>
            <a:off x="6437729" y="2479444"/>
            <a:ext cx="1996800" cy="314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2400">
                <a:solidFill>
                  <a:schemeClr val="dk2"/>
                </a:solidFill>
                <a:latin typeface="Candal"/>
                <a:ea typeface="Candal"/>
                <a:cs typeface="Candal"/>
                <a:sym typeface="Candal"/>
              </a:rPr>
              <a:t>MARS</a:t>
            </a:r>
            <a:endParaRPr sz="2400">
              <a:solidFill>
                <a:schemeClr val="dk2"/>
              </a:solidFill>
              <a:latin typeface="Candal"/>
              <a:ea typeface="Candal"/>
              <a:cs typeface="Candal"/>
              <a:sym typeface="Candal"/>
            </a:endParaRPr>
          </a:p>
        </p:txBody>
      </p:sp>
      <p:sp>
        <p:nvSpPr>
          <p:cNvPr id="1990" name="Google Shape;1990;p52"/>
          <p:cNvSpPr/>
          <p:nvPr/>
        </p:nvSpPr>
        <p:spPr>
          <a:xfrm>
            <a:off x="2886300" y="13882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2886300" y="24931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2886300" y="35980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5477100" y="13882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5477100" y="24931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5477100" y="35980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4065600" y="2376850"/>
            <a:ext cx="1012800" cy="10134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52"/>
          <p:cNvGrpSpPr/>
          <p:nvPr/>
        </p:nvGrpSpPr>
        <p:grpSpPr>
          <a:xfrm>
            <a:off x="4302517" y="2550551"/>
            <a:ext cx="519918" cy="665994"/>
            <a:chOff x="5805866" y="3797471"/>
            <a:chExt cx="285168" cy="365288"/>
          </a:xfrm>
        </p:grpSpPr>
        <p:sp>
          <p:nvSpPr>
            <p:cNvPr id="1998" name="Google Shape;1998;p52"/>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2"/>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2"/>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18" name="Google Shape;2018;p52"/>
          <p:cNvCxnSpPr>
            <a:stCxn id="1990" idx="6"/>
            <a:endCxn id="1996" idx="1"/>
          </p:cNvCxnSpPr>
          <p:nvPr/>
        </p:nvCxnSpPr>
        <p:spPr>
          <a:xfrm>
            <a:off x="3666900" y="1778650"/>
            <a:ext cx="546900" cy="746700"/>
          </a:xfrm>
          <a:prstGeom prst="bentConnector2">
            <a:avLst/>
          </a:prstGeom>
          <a:noFill/>
          <a:ln cap="flat" cmpd="sng" w="19050">
            <a:solidFill>
              <a:schemeClr val="dk1"/>
            </a:solidFill>
            <a:prstDash val="solid"/>
            <a:round/>
            <a:headEnd len="med" w="med" type="none"/>
            <a:tailEnd len="med" w="med" type="none"/>
          </a:ln>
        </p:spPr>
      </p:cxnSp>
      <p:cxnSp>
        <p:nvCxnSpPr>
          <p:cNvPr id="2019" name="Google Shape;2019;p52"/>
          <p:cNvCxnSpPr>
            <a:stCxn id="1993" idx="2"/>
            <a:endCxn id="1996" idx="7"/>
          </p:cNvCxnSpPr>
          <p:nvPr/>
        </p:nvCxnSpPr>
        <p:spPr>
          <a:xfrm flipH="1">
            <a:off x="4930200" y="1778650"/>
            <a:ext cx="546900" cy="746700"/>
          </a:xfrm>
          <a:prstGeom prst="bentConnector2">
            <a:avLst/>
          </a:prstGeom>
          <a:noFill/>
          <a:ln cap="flat" cmpd="sng" w="19050">
            <a:solidFill>
              <a:schemeClr val="dk1"/>
            </a:solidFill>
            <a:prstDash val="solid"/>
            <a:round/>
            <a:headEnd len="med" w="med" type="none"/>
            <a:tailEnd len="med" w="med" type="none"/>
          </a:ln>
        </p:spPr>
      </p:cxnSp>
      <p:cxnSp>
        <p:nvCxnSpPr>
          <p:cNvPr id="2020" name="Google Shape;2020;p52"/>
          <p:cNvCxnSpPr>
            <a:stCxn id="1992" idx="6"/>
            <a:endCxn id="1996" idx="3"/>
          </p:cNvCxnSpPr>
          <p:nvPr/>
        </p:nvCxnSpPr>
        <p:spPr>
          <a:xfrm flipH="1" rot="10800000">
            <a:off x="3666900" y="3241750"/>
            <a:ext cx="546900" cy="746700"/>
          </a:xfrm>
          <a:prstGeom prst="bentConnector2">
            <a:avLst/>
          </a:prstGeom>
          <a:noFill/>
          <a:ln cap="flat" cmpd="sng" w="19050">
            <a:solidFill>
              <a:schemeClr val="dk1"/>
            </a:solidFill>
            <a:prstDash val="solid"/>
            <a:round/>
            <a:headEnd len="med" w="med" type="none"/>
            <a:tailEnd len="med" w="med" type="none"/>
          </a:ln>
        </p:spPr>
      </p:cxnSp>
      <p:cxnSp>
        <p:nvCxnSpPr>
          <p:cNvPr id="2021" name="Google Shape;2021;p52"/>
          <p:cNvCxnSpPr>
            <a:stCxn id="1995" idx="2"/>
            <a:endCxn id="1996" idx="5"/>
          </p:cNvCxnSpPr>
          <p:nvPr/>
        </p:nvCxnSpPr>
        <p:spPr>
          <a:xfrm rot="10800000">
            <a:off x="4930200" y="3241750"/>
            <a:ext cx="546900" cy="746700"/>
          </a:xfrm>
          <a:prstGeom prst="bentConnector2">
            <a:avLst/>
          </a:prstGeom>
          <a:noFill/>
          <a:ln cap="flat" cmpd="sng" w="19050">
            <a:solidFill>
              <a:schemeClr val="dk1"/>
            </a:solidFill>
            <a:prstDash val="solid"/>
            <a:round/>
            <a:headEnd len="med" w="med" type="none"/>
            <a:tailEnd len="med" w="med" type="none"/>
          </a:ln>
        </p:spPr>
      </p:cxnSp>
      <p:cxnSp>
        <p:nvCxnSpPr>
          <p:cNvPr id="2022" name="Google Shape;2022;p52"/>
          <p:cNvCxnSpPr>
            <a:stCxn id="1991" idx="6"/>
            <a:endCxn id="1996" idx="2"/>
          </p:cNvCxnSpPr>
          <p:nvPr/>
        </p:nvCxnSpPr>
        <p:spPr>
          <a:xfrm>
            <a:off x="3666900" y="2883550"/>
            <a:ext cx="398700" cy="0"/>
          </a:xfrm>
          <a:prstGeom prst="straightConnector1">
            <a:avLst/>
          </a:prstGeom>
          <a:noFill/>
          <a:ln cap="flat" cmpd="sng" w="19050">
            <a:solidFill>
              <a:schemeClr val="dk1"/>
            </a:solidFill>
            <a:prstDash val="solid"/>
            <a:round/>
            <a:headEnd len="med" w="med" type="none"/>
            <a:tailEnd len="med" w="med" type="none"/>
          </a:ln>
        </p:spPr>
      </p:cxnSp>
      <p:cxnSp>
        <p:nvCxnSpPr>
          <p:cNvPr id="2023" name="Google Shape;2023;p52"/>
          <p:cNvCxnSpPr>
            <a:stCxn id="1994" idx="2"/>
            <a:endCxn id="1996" idx="6"/>
          </p:cNvCxnSpPr>
          <p:nvPr/>
        </p:nvCxnSpPr>
        <p:spPr>
          <a:xfrm rot="10800000">
            <a:off x="5078400" y="2883550"/>
            <a:ext cx="398700" cy="0"/>
          </a:xfrm>
          <a:prstGeom prst="straightConnector1">
            <a:avLst/>
          </a:prstGeom>
          <a:noFill/>
          <a:ln cap="flat" cmpd="sng" w="19050">
            <a:solidFill>
              <a:schemeClr val="dk1"/>
            </a:solidFill>
            <a:prstDash val="solid"/>
            <a:round/>
            <a:headEnd len="med" w="med" type="none"/>
            <a:tailEnd len="med" w="med" type="none"/>
          </a:ln>
        </p:spPr>
      </p:cxnSp>
      <p:grpSp>
        <p:nvGrpSpPr>
          <p:cNvPr id="2024" name="Google Shape;2024;p52"/>
          <p:cNvGrpSpPr/>
          <p:nvPr/>
        </p:nvGrpSpPr>
        <p:grpSpPr>
          <a:xfrm>
            <a:off x="3016658" y="3773031"/>
            <a:ext cx="519885" cy="436069"/>
            <a:chOff x="2654399" y="2023716"/>
            <a:chExt cx="342977" cy="287663"/>
          </a:xfrm>
        </p:grpSpPr>
        <p:sp>
          <p:nvSpPr>
            <p:cNvPr id="2025" name="Google Shape;2025;p52"/>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2"/>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2"/>
          <p:cNvGrpSpPr/>
          <p:nvPr/>
        </p:nvGrpSpPr>
        <p:grpSpPr>
          <a:xfrm>
            <a:off x="5644591" y="3741402"/>
            <a:ext cx="445618" cy="526559"/>
            <a:chOff x="869949" y="3381478"/>
            <a:chExt cx="303389" cy="358472"/>
          </a:xfrm>
        </p:grpSpPr>
        <p:sp>
          <p:nvSpPr>
            <p:cNvPr id="2054" name="Google Shape;2054;p52"/>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52"/>
          <p:cNvGrpSpPr/>
          <p:nvPr/>
        </p:nvGrpSpPr>
        <p:grpSpPr>
          <a:xfrm>
            <a:off x="5704458" y="2620281"/>
            <a:ext cx="325885" cy="526554"/>
            <a:chOff x="2695605" y="2900833"/>
            <a:chExt cx="221826" cy="358419"/>
          </a:xfrm>
        </p:grpSpPr>
        <p:sp>
          <p:nvSpPr>
            <p:cNvPr id="2063" name="Google Shape;2063;p52"/>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52"/>
          <p:cNvGrpSpPr/>
          <p:nvPr/>
        </p:nvGrpSpPr>
        <p:grpSpPr>
          <a:xfrm>
            <a:off x="5637074" y="1536819"/>
            <a:ext cx="460651" cy="454793"/>
            <a:chOff x="7083725" y="2897669"/>
            <a:chExt cx="387721" cy="382790"/>
          </a:xfrm>
        </p:grpSpPr>
        <p:sp>
          <p:nvSpPr>
            <p:cNvPr id="2074" name="Google Shape;2074;p52"/>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2"/>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2"/>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52"/>
          <p:cNvGrpSpPr/>
          <p:nvPr/>
        </p:nvGrpSpPr>
        <p:grpSpPr>
          <a:xfrm>
            <a:off x="3046279" y="2631607"/>
            <a:ext cx="460642" cy="503893"/>
            <a:chOff x="7999537" y="1510549"/>
            <a:chExt cx="335476" cy="367001"/>
          </a:xfrm>
        </p:grpSpPr>
        <p:sp>
          <p:nvSpPr>
            <p:cNvPr id="2091" name="Google Shape;2091;p52"/>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2"/>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2"/>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2"/>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2"/>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2"/>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2"/>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52"/>
          <p:cNvGrpSpPr/>
          <p:nvPr/>
        </p:nvGrpSpPr>
        <p:grpSpPr>
          <a:xfrm>
            <a:off x="3053795" y="1578206"/>
            <a:ext cx="445609" cy="445807"/>
            <a:chOff x="7972418" y="2907636"/>
            <a:chExt cx="362726" cy="362857"/>
          </a:xfrm>
        </p:grpSpPr>
        <p:sp>
          <p:nvSpPr>
            <p:cNvPr id="2108" name="Google Shape;2108;p52"/>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2"/>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2"/>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2"/>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2"/>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2"/>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2"/>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2"/>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2"/>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2"/>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2"/>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2"/>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2"/>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2"/>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2"/>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2"/>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2"/>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8" name="Shape 2158"/>
        <p:cNvGrpSpPr/>
        <p:nvPr/>
      </p:nvGrpSpPr>
      <p:grpSpPr>
        <a:xfrm>
          <a:off x="0" y="0"/>
          <a:ext cx="0" cy="0"/>
          <a:chOff x="0" y="0"/>
          <a:chExt cx="0" cy="0"/>
        </a:xfrm>
      </p:grpSpPr>
      <p:sp>
        <p:nvSpPr>
          <p:cNvPr id="2159" name="Google Shape;2159;p53"/>
          <p:cNvSpPr/>
          <p:nvPr/>
        </p:nvSpPr>
        <p:spPr>
          <a:xfrm>
            <a:off x="1439525" y="1733550"/>
            <a:ext cx="1044600" cy="10446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4049700" y="1733550"/>
            <a:ext cx="1044600" cy="10446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6647273" y="1733550"/>
            <a:ext cx="1044600" cy="10446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txBox="1"/>
          <p:nvPr>
            <p:ph idx="4" type="title"/>
          </p:nvPr>
        </p:nvSpPr>
        <p:spPr>
          <a:xfrm>
            <a:off x="5923074" y="3090350"/>
            <a:ext cx="2505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POLITICIAN</a:t>
            </a:r>
            <a:endParaRPr/>
          </a:p>
        </p:txBody>
      </p:sp>
      <p:sp>
        <p:nvSpPr>
          <p:cNvPr id="2163" name="Google Shape;2163;p53"/>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 WAS </a:t>
            </a:r>
            <a:r>
              <a:rPr lang="en">
                <a:solidFill>
                  <a:schemeClr val="dk2"/>
                </a:solidFill>
              </a:rPr>
              <a:t>DR. BIDHAN?</a:t>
            </a:r>
            <a:endParaRPr>
              <a:solidFill>
                <a:schemeClr val="dk2"/>
              </a:solidFill>
            </a:endParaRPr>
          </a:p>
        </p:txBody>
      </p:sp>
      <p:sp>
        <p:nvSpPr>
          <p:cNvPr id="2164" name="Google Shape;2164;p53"/>
          <p:cNvSpPr txBox="1"/>
          <p:nvPr>
            <p:ph type="title"/>
          </p:nvPr>
        </p:nvSpPr>
        <p:spPr>
          <a:xfrm>
            <a:off x="715326" y="3090350"/>
            <a:ext cx="2505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ACADEMICIAN</a:t>
            </a:r>
            <a:endParaRPr/>
          </a:p>
        </p:txBody>
      </p:sp>
      <p:sp>
        <p:nvSpPr>
          <p:cNvPr id="2165" name="Google Shape;2165;p53"/>
          <p:cNvSpPr txBox="1"/>
          <p:nvPr>
            <p:ph idx="1" type="subTitle"/>
          </p:nvPr>
        </p:nvSpPr>
        <p:spPr>
          <a:xfrm>
            <a:off x="715326" y="3600450"/>
            <a:ext cx="2505600" cy="75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2166" name="Google Shape;2166;p53"/>
          <p:cNvSpPr txBox="1"/>
          <p:nvPr>
            <p:ph idx="2" type="title"/>
          </p:nvPr>
        </p:nvSpPr>
        <p:spPr>
          <a:xfrm>
            <a:off x="3318600" y="3090350"/>
            <a:ext cx="2506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PHYSICIAN</a:t>
            </a:r>
            <a:endParaRPr/>
          </a:p>
        </p:txBody>
      </p:sp>
      <p:sp>
        <p:nvSpPr>
          <p:cNvPr id="2167" name="Google Shape;2167;p53"/>
          <p:cNvSpPr txBox="1"/>
          <p:nvPr>
            <p:ph idx="3" type="subTitle"/>
          </p:nvPr>
        </p:nvSpPr>
        <p:spPr>
          <a:xfrm>
            <a:off x="3318600" y="3600450"/>
            <a:ext cx="2506800" cy="75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168" name="Google Shape;2168;p53"/>
          <p:cNvSpPr txBox="1"/>
          <p:nvPr>
            <p:ph idx="5" type="subTitle"/>
          </p:nvPr>
        </p:nvSpPr>
        <p:spPr>
          <a:xfrm>
            <a:off x="5923074" y="3600450"/>
            <a:ext cx="2505600" cy="75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2169" name="Google Shape;2169;p53"/>
          <p:cNvGrpSpPr/>
          <p:nvPr/>
        </p:nvGrpSpPr>
        <p:grpSpPr>
          <a:xfrm>
            <a:off x="6933650" y="1953637"/>
            <a:ext cx="471846" cy="604426"/>
            <a:chOff x="5805866" y="4286087"/>
            <a:chExt cx="284879" cy="364948"/>
          </a:xfrm>
        </p:grpSpPr>
        <p:sp>
          <p:nvSpPr>
            <p:cNvPr id="2170" name="Google Shape;2170;p53"/>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53"/>
          <p:cNvGrpSpPr/>
          <p:nvPr/>
        </p:nvGrpSpPr>
        <p:grpSpPr>
          <a:xfrm>
            <a:off x="4336068" y="1953754"/>
            <a:ext cx="471865" cy="604191"/>
            <a:chOff x="6705912" y="2431225"/>
            <a:chExt cx="285063" cy="365026"/>
          </a:xfrm>
        </p:grpSpPr>
        <p:sp>
          <p:nvSpPr>
            <p:cNvPr id="2193" name="Google Shape;2193;p53"/>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 name="Google Shape;2217;p53"/>
          <p:cNvGrpSpPr/>
          <p:nvPr/>
        </p:nvGrpSpPr>
        <p:grpSpPr>
          <a:xfrm>
            <a:off x="1725888" y="1953488"/>
            <a:ext cx="471874" cy="604723"/>
            <a:chOff x="4905793" y="2894802"/>
            <a:chExt cx="284879" cy="365105"/>
          </a:xfrm>
        </p:grpSpPr>
        <p:sp>
          <p:nvSpPr>
            <p:cNvPr id="2218" name="Google Shape;2218;p53"/>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7" name="Shape 2247"/>
        <p:cNvGrpSpPr/>
        <p:nvPr/>
      </p:nvGrpSpPr>
      <p:grpSpPr>
        <a:xfrm>
          <a:off x="0" y="0"/>
          <a:ext cx="0" cy="0"/>
          <a:chOff x="0" y="0"/>
          <a:chExt cx="0" cy="0"/>
        </a:xfrm>
      </p:grpSpPr>
      <p:sp>
        <p:nvSpPr>
          <p:cNvPr id="2248" name="Google Shape;2248;p54"/>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JOURNEY OF </a:t>
            </a:r>
            <a:r>
              <a:rPr lang="en">
                <a:solidFill>
                  <a:schemeClr val="dk2"/>
                </a:solidFill>
              </a:rPr>
              <a:t>DR. BIDHAN</a:t>
            </a:r>
            <a:endParaRPr>
              <a:solidFill>
                <a:schemeClr val="dk2"/>
              </a:solidFill>
            </a:endParaRPr>
          </a:p>
        </p:txBody>
      </p:sp>
      <p:sp>
        <p:nvSpPr>
          <p:cNvPr id="2249" name="Google Shape;2249;p54"/>
          <p:cNvSpPr txBox="1"/>
          <p:nvPr/>
        </p:nvSpPr>
        <p:spPr>
          <a:xfrm>
            <a:off x="1188200" y="3496375"/>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1882</a:t>
            </a:r>
            <a:endParaRPr sz="2400">
              <a:solidFill>
                <a:schemeClr val="dk2"/>
              </a:solidFill>
              <a:latin typeface="Candal"/>
              <a:ea typeface="Candal"/>
              <a:cs typeface="Candal"/>
              <a:sym typeface="Candal"/>
            </a:endParaRPr>
          </a:p>
        </p:txBody>
      </p:sp>
      <p:sp>
        <p:nvSpPr>
          <p:cNvPr id="2250" name="Google Shape;2250;p54"/>
          <p:cNvSpPr txBox="1"/>
          <p:nvPr/>
        </p:nvSpPr>
        <p:spPr>
          <a:xfrm>
            <a:off x="1188200" y="3998992"/>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Mars is a very cold place</a:t>
            </a:r>
            <a:endParaRPr>
              <a:solidFill>
                <a:schemeClr val="accent1"/>
              </a:solidFill>
              <a:latin typeface="Armata"/>
              <a:ea typeface="Armata"/>
              <a:cs typeface="Armata"/>
              <a:sym typeface="Armata"/>
            </a:endParaRPr>
          </a:p>
        </p:txBody>
      </p:sp>
      <p:sp>
        <p:nvSpPr>
          <p:cNvPr id="2251" name="Google Shape;2251;p54"/>
          <p:cNvSpPr txBox="1"/>
          <p:nvPr/>
        </p:nvSpPr>
        <p:spPr>
          <a:xfrm>
            <a:off x="3724200" y="3496375"/>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1911</a:t>
            </a:r>
            <a:endParaRPr sz="2400">
              <a:solidFill>
                <a:schemeClr val="dk2"/>
              </a:solidFill>
              <a:latin typeface="Candal"/>
              <a:ea typeface="Candal"/>
              <a:cs typeface="Candal"/>
              <a:sym typeface="Candal"/>
            </a:endParaRPr>
          </a:p>
        </p:txBody>
      </p:sp>
      <p:sp>
        <p:nvSpPr>
          <p:cNvPr id="2252" name="Google Shape;2252;p54"/>
          <p:cNvSpPr txBox="1"/>
          <p:nvPr/>
        </p:nvSpPr>
        <p:spPr>
          <a:xfrm>
            <a:off x="3724200" y="3998992"/>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Only Saturn</a:t>
            </a:r>
            <a:endParaRPr>
              <a:solidFill>
                <a:schemeClr val="accent1"/>
              </a:solidFill>
              <a:latin typeface="Armata"/>
              <a:ea typeface="Armata"/>
              <a:cs typeface="Armata"/>
              <a:sym typeface="Armata"/>
            </a:endParaRPr>
          </a:p>
          <a:p>
            <a:pPr indent="0" lvl="0" marL="0" rtl="0" algn="ctr">
              <a:spcBef>
                <a:spcPts val="0"/>
              </a:spcBef>
              <a:spcAft>
                <a:spcPts val="0"/>
              </a:spcAft>
              <a:buNone/>
            </a:pPr>
            <a:r>
              <a:rPr lang="en">
                <a:solidFill>
                  <a:schemeClr val="accent1"/>
                </a:solidFill>
                <a:latin typeface="Armata"/>
                <a:ea typeface="Armata"/>
                <a:cs typeface="Armata"/>
                <a:sym typeface="Armata"/>
              </a:rPr>
              <a:t>has rings</a:t>
            </a:r>
            <a:endParaRPr>
              <a:solidFill>
                <a:schemeClr val="accent1"/>
              </a:solidFill>
              <a:latin typeface="Armata"/>
              <a:ea typeface="Armata"/>
              <a:cs typeface="Armata"/>
              <a:sym typeface="Armata"/>
            </a:endParaRPr>
          </a:p>
        </p:txBody>
      </p:sp>
      <p:sp>
        <p:nvSpPr>
          <p:cNvPr id="2253" name="Google Shape;2253;p54"/>
          <p:cNvSpPr txBox="1"/>
          <p:nvPr/>
        </p:nvSpPr>
        <p:spPr>
          <a:xfrm>
            <a:off x="6260200" y="3496375"/>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1961</a:t>
            </a:r>
            <a:endParaRPr sz="2400">
              <a:solidFill>
                <a:schemeClr val="dk2"/>
              </a:solidFill>
              <a:latin typeface="Candal"/>
              <a:ea typeface="Candal"/>
              <a:cs typeface="Candal"/>
              <a:sym typeface="Candal"/>
            </a:endParaRPr>
          </a:p>
        </p:txBody>
      </p:sp>
      <p:sp>
        <p:nvSpPr>
          <p:cNvPr id="2254" name="Google Shape;2254;p54"/>
          <p:cNvSpPr txBox="1"/>
          <p:nvPr/>
        </p:nvSpPr>
        <p:spPr>
          <a:xfrm>
            <a:off x="6260200" y="3998992"/>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Neptune is an ice giant</a:t>
            </a:r>
            <a:endParaRPr>
              <a:solidFill>
                <a:schemeClr val="accent1"/>
              </a:solidFill>
              <a:latin typeface="Armata"/>
              <a:ea typeface="Armata"/>
              <a:cs typeface="Armata"/>
              <a:sym typeface="Armata"/>
            </a:endParaRPr>
          </a:p>
        </p:txBody>
      </p:sp>
      <p:sp>
        <p:nvSpPr>
          <p:cNvPr id="2255" name="Google Shape;2255;p54"/>
          <p:cNvSpPr txBox="1"/>
          <p:nvPr/>
        </p:nvSpPr>
        <p:spPr>
          <a:xfrm>
            <a:off x="2456200" y="1984774"/>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1901</a:t>
            </a:r>
            <a:endParaRPr sz="2400">
              <a:solidFill>
                <a:schemeClr val="dk2"/>
              </a:solidFill>
              <a:latin typeface="Candal"/>
              <a:ea typeface="Candal"/>
              <a:cs typeface="Candal"/>
              <a:sym typeface="Candal"/>
            </a:endParaRPr>
          </a:p>
        </p:txBody>
      </p:sp>
      <p:sp>
        <p:nvSpPr>
          <p:cNvPr id="2256" name="Google Shape;2256;p54"/>
          <p:cNvSpPr txBox="1"/>
          <p:nvPr/>
        </p:nvSpPr>
        <p:spPr>
          <a:xfrm>
            <a:off x="2456200" y="1437295"/>
            <a:ext cx="1695600" cy="51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Venus has a beautiful name</a:t>
            </a:r>
            <a:endParaRPr>
              <a:solidFill>
                <a:schemeClr val="accent1"/>
              </a:solidFill>
              <a:latin typeface="Armata"/>
              <a:ea typeface="Armata"/>
              <a:cs typeface="Armata"/>
              <a:sym typeface="Armata"/>
            </a:endParaRPr>
          </a:p>
        </p:txBody>
      </p:sp>
      <p:sp>
        <p:nvSpPr>
          <p:cNvPr id="2257" name="Google Shape;2257;p54"/>
          <p:cNvSpPr txBox="1"/>
          <p:nvPr/>
        </p:nvSpPr>
        <p:spPr>
          <a:xfrm>
            <a:off x="4992200" y="1984774"/>
            <a:ext cx="1695600" cy="4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1923</a:t>
            </a:r>
            <a:endParaRPr sz="2400">
              <a:solidFill>
                <a:schemeClr val="dk2"/>
              </a:solidFill>
              <a:latin typeface="Candal"/>
              <a:ea typeface="Candal"/>
              <a:cs typeface="Candal"/>
              <a:sym typeface="Candal"/>
            </a:endParaRPr>
          </a:p>
        </p:txBody>
      </p:sp>
      <p:sp>
        <p:nvSpPr>
          <p:cNvPr id="2258" name="Google Shape;2258;p54"/>
          <p:cNvSpPr txBox="1"/>
          <p:nvPr/>
        </p:nvSpPr>
        <p:spPr>
          <a:xfrm>
            <a:off x="4992200" y="1437295"/>
            <a:ext cx="1695600" cy="51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Mercury is a small planet</a:t>
            </a:r>
            <a:endParaRPr>
              <a:solidFill>
                <a:schemeClr val="accent1"/>
              </a:solidFill>
              <a:latin typeface="Armata"/>
              <a:ea typeface="Armata"/>
              <a:cs typeface="Armata"/>
              <a:sym typeface="Armata"/>
            </a:endParaRPr>
          </a:p>
        </p:txBody>
      </p:sp>
      <p:sp>
        <p:nvSpPr>
          <p:cNvPr id="2259" name="Google Shape;2259;p54"/>
          <p:cNvSpPr/>
          <p:nvPr/>
        </p:nvSpPr>
        <p:spPr>
          <a:xfrm>
            <a:off x="1645700" y="21145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2913700" y="30289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181700" y="21145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5449700" y="30289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6717700" y="21145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4" name="Google Shape;2264;p54"/>
          <p:cNvCxnSpPr>
            <a:stCxn id="2259" idx="5"/>
            <a:endCxn id="2260" idx="1"/>
          </p:cNvCxnSpPr>
          <p:nvPr/>
        </p:nvCxnSpPr>
        <p:spPr>
          <a:xfrm>
            <a:off x="2311984" y="2781090"/>
            <a:ext cx="716100" cy="362100"/>
          </a:xfrm>
          <a:prstGeom prst="straightConnector1">
            <a:avLst/>
          </a:prstGeom>
          <a:noFill/>
          <a:ln cap="flat" cmpd="sng" w="19050">
            <a:solidFill>
              <a:schemeClr val="dk1"/>
            </a:solidFill>
            <a:prstDash val="solid"/>
            <a:round/>
            <a:headEnd len="med" w="med" type="none"/>
            <a:tailEnd len="med" w="med" type="none"/>
          </a:ln>
        </p:spPr>
      </p:cxnSp>
      <p:cxnSp>
        <p:nvCxnSpPr>
          <p:cNvPr id="2265" name="Google Shape;2265;p54"/>
          <p:cNvCxnSpPr>
            <a:stCxn id="2260" idx="7"/>
            <a:endCxn id="2261" idx="3"/>
          </p:cNvCxnSpPr>
          <p:nvPr/>
        </p:nvCxnSpPr>
        <p:spPr>
          <a:xfrm flipH="1" rot="10800000">
            <a:off x="3579984" y="2781210"/>
            <a:ext cx="716100" cy="362100"/>
          </a:xfrm>
          <a:prstGeom prst="straightConnector1">
            <a:avLst/>
          </a:prstGeom>
          <a:noFill/>
          <a:ln cap="flat" cmpd="sng" w="19050">
            <a:solidFill>
              <a:schemeClr val="dk1"/>
            </a:solidFill>
            <a:prstDash val="solid"/>
            <a:round/>
            <a:headEnd len="med" w="med" type="none"/>
            <a:tailEnd len="med" w="med" type="none"/>
          </a:ln>
        </p:spPr>
      </p:cxnSp>
      <p:cxnSp>
        <p:nvCxnSpPr>
          <p:cNvPr id="2266" name="Google Shape;2266;p54"/>
          <p:cNvCxnSpPr>
            <a:stCxn id="2261" idx="5"/>
            <a:endCxn id="2262" idx="1"/>
          </p:cNvCxnSpPr>
          <p:nvPr/>
        </p:nvCxnSpPr>
        <p:spPr>
          <a:xfrm>
            <a:off x="4847984" y="2781090"/>
            <a:ext cx="716100" cy="362100"/>
          </a:xfrm>
          <a:prstGeom prst="straightConnector1">
            <a:avLst/>
          </a:prstGeom>
          <a:noFill/>
          <a:ln cap="flat" cmpd="sng" w="19050">
            <a:solidFill>
              <a:schemeClr val="dk1"/>
            </a:solidFill>
            <a:prstDash val="solid"/>
            <a:round/>
            <a:headEnd len="med" w="med" type="none"/>
            <a:tailEnd len="med" w="med" type="none"/>
          </a:ln>
        </p:spPr>
      </p:cxnSp>
      <p:cxnSp>
        <p:nvCxnSpPr>
          <p:cNvPr id="2267" name="Google Shape;2267;p54"/>
          <p:cNvCxnSpPr>
            <a:stCxn id="2262" idx="7"/>
            <a:endCxn id="2263" idx="3"/>
          </p:cNvCxnSpPr>
          <p:nvPr/>
        </p:nvCxnSpPr>
        <p:spPr>
          <a:xfrm flipH="1" rot="10800000">
            <a:off x="6115984" y="2781210"/>
            <a:ext cx="716100" cy="362100"/>
          </a:xfrm>
          <a:prstGeom prst="straightConnector1">
            <a:avLst/>
          </a:prstGeom>
          <a:noFill/>
          <a:ln cap="flat" cmpd="sng" w="19050">
            <a:solidFill>
              <a:schemeClr val="dk1"/>
            </a:solidFill>
            <a:prstDash val="solid"/>
            <a:round/>
            <a:headEnd len="med" w="med" type="none"/>
            <a:tailEnd len="med" w="med" type="none"/>
          </a:ln>
        </p:spPr>
      </p:cxnSp>
      <p:grpSp>
        <p:nvGrpSpPr>
          <p:cNvPr id="2268" name="Google Shape;2268;p54"/>
          <p:cNvGrpSpPr/>
          <p:nvPr/>
        </p:nvGrpSpPr>
        <p:grpSpPr>
          <a:xfrm>
            <a:off x="6905658" y="2261319"/>
            <a:ext cx="404684" cy="487362"/>
            <a:chOff x="1454676" y="2778516"/>
            <a:chExt cx="271564" cy="327045"/>
          </a:xfrm>
        </p:grpSpPr>
        <p:sp>
          <p:nvSpPr>
            <p:cNvPr id="2269" name="Google Shape;2269;p54"/>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54"/>
          <p:cNvGrpSpPr/>
          <p:nvPr/>
        </p:nvGrpSpPr>
        <p:grpSpPr>
          <a:xfrm>
            <a:off x="3006264" y="3201876"/>
            <a:ext cx="595472" cy="487335"/>
            <a:chOff x="3462865" y="2459296"/>
            <a:chExt cx="442730" cy="362331"/>
          </a:xfrm>
        </p:grpSpPr>
        <p:sp>
          <p:nvSpPr>
            <p:cNvPr id="2283" name="Google Shape;2283;p54"/>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 name="Google Shape;2290;p54"/>
          <p:cNvGrpSpPr/>
          <p:nvPr/>
        </p:nvGrpSpPr>
        <p:grpSpPr>
          <a:xfrm>
            <a:off x="4295824" y="2247823"/>
            <a:ext cx="552352" cy="514353"/>
            <a:chOff x="7517833" y="2465815"/>
            <a:chExt cx="370656" cy="345157"/>
          </a:xfrm>
        </p:grpSpPr>
        <p:sp>
          <p:nvSpPr>
            <p:cNvPr id="2291" name="Google Shape;2291;p54"/>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54"/>
          <p:cNvGrpSpPr/>
          <p:nvPr/>
        </p:nvGrpSpPr>
        <p:grpSpPr>
          <a:xfrm>
            <a:off x="5620358" y="3149050"/>
            <a:ext cx="439346" cy="540691"/>
            <a:chOff x="5816176" y="2907636"/>
            <a:chExt cx="294823" cy="362831"/>
          </a:xfrm>
        </p:grpSpPr>
        <p:sp>
          <p:nvSpPr>
            <p:cNvPr id="2299" name="Google Shape;2299;p54"/>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 name="Google Shape;2350;p54"/>
          <p:cNvGrpSpPr/>
          <p:nvPr/>
        </p:nvGrpSpPr>
        <p:grpSpPr>
          <a:xfrm>
            <a:off x="1775895" y="2247455"/>
            <a:ext cx="520211" cy="515091"/>
            <a:chOff x="3561975" y="1511782"/>
            <a:chExt cx="349088" cy="345652"/>
          </a:xfrm>
        </p:grpSpPr>
        <p:sp>
          <p:nvSpPr>
            <p:cNvPr id="2351" name="Google Shape;2351;p54"/>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8" name="Shape 2378"/>
        <p:cNvGrpSpPr/>
        <p:nvPr/>
      </p:nvGrpSpPr>
      <p:grpSpPr>
        <a:xfrm>
          <a:off x="0" y="0"/>
          <a:ext cx="0" cy="0"/>
          <a:chOff x="0" y="0"/>
          <a:chExt cx="0" cy="0"/>
        </a:xfrm>
      </p:grpSpPr>
      <p:sp>
        <p:nvSpPr>
          <p:cNvPr id="2379" name="Google Shape;2379;p55"/>
          <p:cNvSpPr txBox="1"/>
          <p:nvPr>
            <p:ph idx="1" type="subTitle"/>
          </p:nvPr>
        </p:nvSpPr>
        <p:spPr>
          <a:xfrm>
            <a:off x="4445139" y="937725"/>
            <a:ext cx="39774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380" name="Google Shape;2380;p55"/>
          <p:cNvSpPr txBox="1"/>
          <p:nvPr>
            <p:ph idx="5" type="title"/>
          </p:nvPr>
        </p:nvSpPr>
        <p:spPr>
          <a:xfrm>
            <a:off x="781813" y="2126100"/>
            <a:ext cx="3625200" cy="90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1,743</a:t>
            </a:r>
            <a:endParaRPr/>
          </a:p>
        </p:txBody>
      </p:sp>
      <p:sp>
        <p:nvSpPr>
          <p:cNvPr id="2381" name="Google Shape;2381;p55"/>
          <p:cNvSpPr txBox="1"/>
          <p:nvPr>
            <p:ph idx="2" type="subTitle"/>
          </p:nvPr>
        </p:nvSpPr>
        <p:spPr>
          <a:xfrm>
            <a:off x="4445126" y="1267051"/>
            <a:ext cx="3977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hot</a:t>
            </a:r>
            <a:endParaRPr/>
          </a:p>
        </p:txBody>
      </p:sp>
      <p:sp>
        <p:nvSpPr>
          <p:cNvPr id="2382" name="Google Shape;2382;p55"/>
          <p:cNvSpPr txBox="1"/>
          <p:nvPr>
            <p:ph type="title"/>
          </p:nvPr>
        </p:nvSpPr>
        <p:spPr>
          <a:xfrm>
            <a:off x="781813" y="768325"/>
            <a:ext cx="3625200" cy="90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3,459</a:t>
            </a:r>
            <a:endParaRPr/>
          </a:p>
        </p:txBody>
      </p:sp>
      <p:sp>
        <p:nvSpPr>
          <p:cNvPr id="2383" name="Google Shape;2383;p55"/>
          <p:cNvSpPr txBox="1"/>
          <p:nvPr>
            <p:ph idx="3" type="subTitle"/>
          </p:nvPr>
        </p:nvSpPr>
        <p:spPr>
          <a:xfrm>
            <a:off x="4445139" y="2315754"/>
            <a:ext cx="39774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384" name="Google Shape;2384;p55"/>
          <p:cNvSpPr txBox="1"/>
          <p:nvPr>
            <p:ph idx="4" type="subTitle"/>
          </p:nvPr>
        </p:nvSpPr>
        <p:spPr>
          <a:xfrm>
            <a:off x="4445126" y="2645088"/>
            <a:ext cx="3977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p>
        </p:txBody>
      </p:sp>
      <p:sp>
        <p:nvSpPr>
          <p:cNvPr id="2385" name="Google Shape;2385;p55"/>
          <p:cNvSpPr txBox="1"/>
          <p:nvPr>
            <p:ph idx="6" type="subTitle"/>
          </p:nvPr>
        </p:nvSpPr>
        <p:spPr>
          <a:xfrm>
            <a:off x="4445139" y="3693783"/>
            <a:ext cx="39774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386" name="Google Shape;2386;p55"/>
          <p:cNvSpPr txBox="1"/>
          <p:nvPr>
            <p:ph idx="7" type="subTitle"/>
          </p:nvPr>
        </p:nvSpPr>
        <p:spPr>
          <a:xfrm>
            <a:off x="4445125" y="4023125"/>
            <a:ext cx="3977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387" name="Google Shape;2387;p55"/>
          <p:cNvSpPr txBox="1"/>
          <p:nvPr>
            <p:ph idx="8" type="title"/>
          </p:nvPr>
        </p:nvSpPr>
        <p:spPr>
          <a:xfrm>
            <a:off x="781813" y="3483875"/>
            <a:ext cx="3625200" cy="90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5,789</a:t>
            </a:r>
            <a:endParaRPr/>
          </a:p>
        </p:txBody>
      </p:sp>
      <p:grpSp>
        <p:nvGrpSpPr>
          <p:cNvPr id="2388" name="Google Shape;2388;p55"/>
          <p:cNvGrpSpPr/>
          <p:nvPr/>
        </p:nvGrpSpPr>
        <p:grpSpPr>
          <a:xfrm rot="-846544">
            <a:off x="82971" y="421430"/>
            <a:ext cx="1260499" cy="2121933"/>
            <a:chOff x="5199836" y="-16245"/>
            <a:chExt cx="1138881" cy="1917325"/>
          </a:xfrm>
        </p:grpSpPr>
        <p:sp>
          <p:nvSpPr>
            <p:cNvPr id="2389" name="Google Shape;2389;p55"/>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5"/>
          <p:cNvGrpSpPr/>
          <p:nvPr/>
        </p:nvGrpSpPr>
        <p:grpSpPr>
          <a:xfrm rot="2129645">
            <a:off x="390440" y="3171555"/>
            <a:ext cx="644911" cy="1366971"/>
            <a:chOff x="6879850" y="4050088"/>
            <a:chExt cx="357775" cy="758350"/>
          </a:xfrm>
        </p:grpSpPr>
        <p:sp>
          <p:nvSpPr>
            <p:cNvPr id="2409" name="Google Shape;2409;p55"/>
            <p:cNvSpPr/>
            <p:nvPr/>
          </p:nvSpPr>
          <p:spPr>
            <a:xfrm>
              <a:off x="7131975" y="4498738"/>
              <a:ext cx="30050" cy="24950"/>
            </a:xfrm>
            <a:custGeom>
              <a:rect b="b" l="l" r="r" t="t"/>
              <a:pathLst>
                <a:path extrusionOk="0" h="998" w="1202">
                  <a:moveTo>
                    <a:pt x="641" y="0"/>
                  </a:moveTo>
                  <a:cubicBezTo>
                    <a:pt x="606" y="0"/>
                    <a:pt x="571" y="4"/>
                    <a:pt x="536" y="12"/>
                  </a:cubicBezTo>
                  <a:cubicBezTo>
                    <a:pt x="103" y="109"/>
                    <a:pt x="0" y="679"/>
                    <a:pt x="376" y="918"/>
                  </a:cubicBezTo>
                  <a:cubicBezTo>
                    <a:pt x="461" y="973"/>
                    <a:pt x="551" y="998"/>
                    <a:pt x="640" y="998"/>
                  </a:cubicBezTo>
                  <a:cubicBezTo>
                    <a:pt x="935" y="998"/>
                    <a:pt x="1201" y="722"/>
                    <a:pt x="1126" y="392"/>
                  </a:cubicBezTo>
                  <a:cubicBezTo>
                    <a:pt x="1071" y="159"/>
                    <a:pt x="86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7120625" y="4447288"/>
              <a:ext cx="29950" cy="24875"/>
            </a:xfrm>
            <a:custGeom>
              <a:rect b="b" l="l" r="r" t="t"/>
              <a:pathLst>
                <a:path extrusionOk="0" h="995" w="1198">
                  <a:moveTo>
                    <a:pt x="640" y="1"/>
                  </a:moveTo>
                  <a:cubicBezTo>
                    <a:pt x="605" y="1"/>
                    <a:pt x="568" y="5"/>
                    <a:pt x="532" y="13"/>
                  </a:cubicBezTo>
                  <a:cubicBezTo>
                    <a:pt x="103" y="110"/>
                    <a:pt x="1" y="680"/>
                    <a:pt x="371" y="914"/>
                  </a:cubicBezTo>
                  <a:cubicBezTo>
                    <a:pt x="458" y="970"/>
                    <a:pt x="550" y="994"/>
                    <a:pt x="640" y="994"/>
                  </a:cubicBezTo>
                  <a:cubicBezTo>
                    <a:pt x="935" y="994"/>
                    <a:pt x="1198" y="722"/>
                    <a:pt x="1127" y="393"/>
                  </a:cubicBezTo>
                  <a:cubicBezTo>
                    <a:pt x="1076" y="157"/>
                    <a:pt x="869"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7109300" y="4395888"/>
              <a:ext cx="29950" cy="24950"/>
            </a:xfrm>
            <a:custGeom>
              <a:rect b="b" l="l" r="r" t="t"/>
              <a:pathLst>
                <a:path extrusionOk="0" h="998" w="1198">
                  <a:moveTo>
                    <a:pt x="638" y="0"/>
                  </a:moveTo>
                  <a:cubicBezTo>
                    <a:pt x="603" y="0"/>
                    <a:pt x="567" y="4"/>
                    <a:pt x="532" y="12"/>
                  </a:cubicBezTo>
                  <a:cubicBezTo>
                    <a:pt x="98" y="104"/>
                    <a:pt x="1" y="679"/>
                    <a:pt x="371" y="918"/>
                  </a:cubicBezTo>
                  <a:cubicBezTo>
                    <a:pt x="457" y="973"/>
                    <a:pt x="549" y="998"/>
                    <a:pt x="637" y="998"/>
                  </a:cubicBezTo>
                  <a:cubicBezTo>
                    <a:pt x="934" y="998"/>
                    <a:pt x="1198" y="722"/>
                    <a:pt x="1127" y="392"/>
                  </a:cubicBezTo>
                  <a:cubicBezTo>
                    <a:pt x="1072" y="159"/>
                    <a:pt x="866"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7097975" y="4344413"/>
              <a:ext cx="29950" cy="24900"/>
            </a:xfrm>
            <a:custGeom>
              <a:rect b="b" l="l" r="r" t="t"/>
              <a:pathLst>
                <a:path extrusionOk="0" h="996" w="1198">
                  <a:moveTo>
                    <a:pt x="644" y="1"/>
                  </a:moveTo>
                  <a:cubicBezTo>
                    <a:pt x="607" y="1"/>
                    <a:pt x="569" y="5"/>
                    <a:pt x="532" y="14"/>
                  </a:cubicBezTo>
                  <a:cubicBezTo>
                    <a:pt x="98" y="111"/>
                    <a:pt x="0" y="677"/>
                    <a:pt x="371" y="915"/>
                  </a:cubicBezTo>
                  <a:cubicBezTo>
                    <a:pt x="458" y="971"/>
                    <a:pt x="550" y="996"/>
                    <a:pt x="639" y="996"/>
                  </a:cubicBezTo>
                  <a:cubicBezTo>
                    <a:pt x="935" y="996"/>
                    <a:pt x="1197" y="724"/>
                    <a:pt x="1126" y="394"/>
                  </a:cubicBezTo>
                  <a:cubicBezTo>
                    <a:pt x="1076" y="159"/>
                    <a:pt x="871"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7085550" y="4509088"/>
              <a:ext cx="30050" cy="24825"/>
            </a:xfrm>
            <a:custGeom>
              <a:rect b="b" l="l" r="r" t="t"/>
              <a:pathLst>
                <a:path extrusionOk="0" h="993" w="1202">
                  <a:moveTo>
                    <a:pt x="643" y="0"/>
                  </a:moveTo>
                  <a:cubicBezTo>
                    <a:pt x="608" y="0"/>
                    <a:pt x="572" y="4"/>
                    <a:pt x="536" y="12"/>
                  </a:cubicBezTo>
                  <a:cubicBezTo>
                    <a:pt x="98" y="104"/>
                    <a:pt x="0" y="675"/>
                    <a:pt x="371" y="914"/>
                  </a:cubicBezTo>
                  <a:cubicBezTo>
                    <a:pt x="457" y="969"/>
                    <a:pt x="548" y="993"/>
                    <a:pt x="637" y="993"/>
                  </a:cubicBezTo>
                  <a:cubicBezTo>
                    <a:pt x="935" y="993"/>
                    <a:pt x="1201" y="718"/>
                    <a:pt x="1126" y="387"/>
                  </a:cubicBezTo>
                  <a:cubicBezTo>
                    <a:pt x="1071" y="155"/>
                    <a:pt x="867"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7074075" y="44575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7062750" y="4406113"/>
              <a:ext cx="30050" cy="24975"/>
            </a:xfrm>
            <a:custGeom>
              <a:rect b="b" l="l" r="r" t="t"/>
              <a:pathLst>
                <a:path extrusionOk="0" h="999" w="1202">
                  <a:moveTo>
                    <a:pt x="643" y="1"/>
                  </a:moveTo>
                  <a:cubicBezTo>
                    <a:pt x="608" y="1"/>
                    <a:pt x="572" y="4"/>
                    <a:pt x="537" y="12"/>
                  </a:cubicBezTo>
                  <a:cubicBezTo>
                    <a:pt x="103" y="110"/>
                    <a:pt x="1" y="680"/>
                    <a:pt x="376" y="919"/>
                  </a:cubicBezTo>
                  <a:cubicBezTo>
                    <a:pt x="462" y="974"/>
                    <a:pt x="554" y="998"/>
                    <a:pt x="642" y="998"/>
                  </a:cubicBezTo>
                  <a:cubicBezTo>
                    <a:pt x="938" y="998"/>
                    <a:pt x="1202" y="723"/>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7051425" y="4354688"/>
              <a:ext cx="30050" cy="24975"/>
            </a:xfrm>
            <a:custGeom>
              <a:rect b="b" l="l" r="r" t="t"/>
              <a:pathLst>
                <a:path extrusionOk="0" h="999" w="1202">
                  <a:moveTo>
                    <a:pt x="642" y="1"/>
                  </a:moveTo>
                  <a:cubicBezTo>
                    <a:pt x="608" y="1"/>
                    <a:pt x="572" y="4"/>
                    <a:pt x="536" y="12"/>
                  </a:cubicBezTo>
                  <a:cubicBezTo>
                    <a:pt x="103" y="110"/>
                    <a:pt x="0" y="680"/>
                    <a:pt x="376" y="919"/>
                  </a:cubicBezTo>
                  <a:cubicBezTo>
                    <a:pt x="461" y="974"/>
                    <a:pt x="553" y="999"/>
                    <a:pt x="642" y="999"/>
                  </a:cubicBezTo>
                  <a:cubicBezTo>
                    <a:pt x="936" y="999"/>
                    <a:pt x="1201" y="726"/>
                    <a:pt x="1126" y="392"/>
                  </a:cubicBezTo>
                  <a:cubicBezTo>
                    <a:pt x="1076"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7040100" y="4303263"/>
              <a:ext cx="30050" cy="24925"/>
            </a:xfrm>
            <a:custGeom>
              <a:rect b="b" l="l" r="r" t="t"/>
              <a:pathLst>
                <a:path extrusionOk="0" h="997" w="1202">
                  <a:moveTo>
                    <a:pt x="640" y="1"/>
                  </a:moveTo>
                  <a:cubicBezTo>
                    <a:pt x="604" y="1"/>
                    <a:pt x="568" y="4"/>
                    <a:pt x="531" y="12"/>
                  </a:cubicBezTo>
                  <a:cubicBezTo>
                    <a:pt x="102" y="110"/>
                    <a:pt x="0" y="680"/>
                    <a:pt x="375" y="919"/>
                  </a:cubicBezTo>
                  <a:cubicBezTo>
                    <a:pt x="460" y="972"/>
                    <a:pt x="550" y="996"/>
                    <a:pt x="638" y="996"/>
                  </a:cubicBezTo>
                  <a:cubicBezTo>
                    <a:pt x="934" y="996"/>
                    <a:pt x="1201" y="723"/>
                    <a:pt x="1126" y="392"/>
                  </a:cubicBezTo>
                  <a:cubicBezTo>
                    <a:pt x="1075" y="156"/>
                    <a:pt x="868"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7039000" y="4519188"/>
              <a:ext cx="29950" cy="25000"/>
            </a:xfrm>
            <a:custGeom>
              <a:rect b="b" l="l" r="r" t="t"/>
              <a:pathLst>
                <a:path extrusionOk="0" h="1000" w="1198">
                  <a:moveTo>
                    <a:pt x="642" y="1"/>
                  </a:moveTo>
                  <a:cubicBezTo>
                    <a:pt x="607" y="1"/>
                    <a:pt x="572" y="5"/>
                    <a:pt x="536" y="12"/>
                  </a:cubicBezTo>
                  <a:cubicBezTo>
                    <a:pt x="103" y="110"/>
                    <a:pt x="0" y="680"/>
                    <a:pt x="371" y="919"/>
                  </a:cubicBezTo>
                  <a:cubicBezTo>
                    <a:pt x="457" y="974"/>
                    <a:pt x="549" y="999"/>
                    <a:pt x="639" y="999"/>
                  </a:cubicBezTo>
                  <a:cubicBezTo>
                    <a:pt x="934" y="999"/>
                    <a:pt x="1197" y="726"/>
                    <a:pt x="1126" y="393"/>
                  </a:cubicBezTo>
                  <a:cubicBezTo>
                    <a:pt x="1075"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7027650" y="4467863"/>
              <a:ext cx="30050" cy="24900"/>
            </a:xfrm>
            <a:custGeom>
              <a:rect b="b" l="l" r="r" t="t"/>
              <a:pathLst>
                <a:path extrusionOk="0" h="996" w="1202">
                  <a:moveTo>
                    <a:pt x="645" y="0"/>
                  </a:moveTo>
                  <a:cubicBezTo>
                    <a:pt x="608" y="0"/>
                    <a:pt x="570" y="4"/>
                    <a:pt x="532" y="13"/>
                  </a:cubicBezTo>
                  <a:cubicBezTo>
                    <a:pt x="103" y="106"/>
                    <a:pt x="1" y="676"/>
                    <a:pt x="376" y="915"/>
                  </a:cubicBezTo>
                  <a:cubicBezTo>
                    <a:pt x="462" y="970"/>
                    <a:pt x="553" y="995"/>
                    <a:pt x="642" y="995"/>
                  </a:cubicBezTo>
                  <a:cubicBezTo>
                    <a:pt x="937" y="995"/>
                    <a:pt x="1202" y="722"/>
                    <a:pt x="1127" y="389"/>
                  </a:cubicBezTo>
                  <a:cubicBezTo>
                    <a:pt x="1077" y="158"/>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7016325" y="4416363"/>
              <a:ext cx="29950" cy="24975"/>
            </a:xfrm>
            <a:custGeom>
              <a:rect b="b" l="l" r="r" t="t"/>
              <a:pathLst>
                <a:path extrusionOk="0" h="999" w="1198">
                  <a:moveTo>
                    <a:pt x="638" y="0"/>
                  </a:moveTo>
                  <a:cubicBezTo>
                    <a:pt x="603" y="0"/>
                    <a:pt x="567" y="4"/>
                    <a:pt x="532" y="12"/>
                  </a:cubicBezTo>
                  <a:cubicBezTo>
                    <a:pt x="103" y="109"/>
                    <a:pt x="1" y="679"/>
                    <a:pt x="371" y="918"/>
                  </a:cubicBezTo>
                  <a:cubicBezTo>
                    <a:pt x="458" y="973"/>
                    <a:pt x="550" y="998"/>
                    <a:pt x="639" y="998"/>
                  </a:cubicBezTo>
                  <a:cubicBezTo>
                    <a:pt x="935" y="998"/>
                    <a:pt x="1198" y="725"/>
                    <a:pt x="1126" y="392"/>
                  </a:cubicBezTo>
                  <a:cubicBezTo>
                    <a:pt x="1076"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7005000" y="4364938"/>
              <a:ext cx="29950" cy="24975"/>
            </a:xfrm>
            <a:custGeom>
              <a:rect b="b" l="l" r="r" t="t"/>
              <a:pathLst>
                <a:path extrusionOk="0" h="999" w="1198">
                  <a:moveTo>
                    <a:pt x="638" y="0"/>
                  </a:moveTo>
                  <a:cubicBezTo>
                    <a:pt x="603" y="0"/>
                    <a:pt x="567" y="4"/>
                    <a:pt x="532" y="12"/>
                  </a:cubicBezTo>
                  <a:cubicBezTo>
                    <a:pt x="98" y="109"/>
                    <a:pt x="0" y="679"/>
                    <a:pt x="371" y="918"/>
                  </a:cubicBezTo>
                  <a:cubicBezTo>
                    <a:pt x="457" y="973"/>
                    <a:pt x="550" y="998"/>
                    <a:pt x="639" y="998"/>
                  </a:cubicBezTo>
                  <a:cubicBezTo>
                    <a:pt x="934" y="998"/>
                    <a:pt x="1197" y="725"/>
                    <a:pt x="1126" y="392"/>
                  </a:cubicBezTo>
                  <a:cubicBezTo>
                    <a:pt x="1075"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6993550" y="4313513"/>
              <a:ext cx="30075" cy="24975"/>
            </a:xfrm>
            <a:custGeom>
              <a:rect b="b" l="l" r="r" t="t"/>
              <a:pathLst>
                <a:path extrusionOk="0" h="999" w="1203">
                  <a:moveTo>
                    <a:pt x="642" y="0"/>
                  </a:moveTo>
                  <a:cubicBezTo>
                    <a:pt x="607" y="0"/>
                    <a:pt x="572" y="4"/>
                    <a:pt x="536" y="12"/>
                  </a:cubicBezTo>
                  <a:cubicBezTo>
                    <a:pt x="102" y="104"/>
                    <a:pt x="0" y="679"/>
                    <a:pt x="375" y="918"/>
                  </a:cubicBezTo>
                  <a:cubicBezTo>
                    <a:pt x="461" y="974"/>
                    <a:pt x="553" y="998"/>
                    <a:pt x="641" y="998"/>
                  </a:cubicBezTo>
                  <a:cubicBezTo>
                    <a:pt x="936" y="998"/>
                    <a:pt x="1202" y="725"/>
                    <a:pt x="1131" y="392"/>
                  </a:cubicBezTo>
                  <a:cubicBezTo>
                    <a:pt x="1076" y="159"/>
                    <a:pt x="871" y="0"/>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6992575" y="4529513"/>
              <a:ext cx="29825" cy="24800"/>
            </a:xfrm>
            <a:custGeom>
              <a:rect b="b" l="l" r="r" t="t"/>
              <a:pathLst>
                <a:path extrusionOk="0" h="992" w="1193">
                  <a:moveTo>
                    <a:pt x="644" y="1"/>
                  </a:moveTo>
                  <a:cubicBezTo>
                    <a:pt x="607" y="1"/>
                    <a:pt x="569" y="5"/>
                    <a:pt x="531" y="14"/>
                  </a:cubicBezTo>
                  <a:cubicBezTo>
                    <a:pt x="98" y="106"/>
                    <a:pt x="0" y="677"/>
                    <a:pt x="370" y="911"/>
                  </a:cubicBezTo>
                  <a:cubicBezTo>
                    <a:pt x="457" y="966"/>
                    <a:pt x="549" y="991"/>
                    <a:pt x="638" y="991"/>
                  </a:cubicBezTo>
                  <a:cubicBezTo>
                    <a:pt x="931" y="991"/>
                    <a:pt x="1192" y="722"/>
                    <a:pt x="1121" y="389"/>
                  </a:cubicBezTo>
                  <a:cubicBezTo>
                    <a:pt x="1071" y="159"/>
                    <a:pt x="870"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6981100" y="4478138"/>
              <a:ext cx="30050" cy="24850"/>
            </a:xfrm>
            <a:custGeom>
              <a:rect b="b" l="l" r="r" t="t"/>
              <a:pathLst>
                <a:path extrusionOk="0" h="994" w="1202">
                  <a:moveTo>
                    <a:pt x="645" y="0"/>
                  </a:moveTo>
                  <a:cubicBezTo>
                    <a:pt x="610" y="0"/>
                    <a:pt x="573" y="4"/>
                    <a:pt x="537" y="12"/>
                  </a:cubicBezTo>
                  <a:cubicBezTo>
                    <a:pt x="103" y="104"/>
                    <a:pt x="1" y="675"/>
                    <a:pt x="376" y="914"/>
                  </a:cubicBezTo>
                  <a:cubicBezTo>
                    <a:pt x="463" y="969"/>
                    <a:pt x="555" y="994"/>
                    <a:pt x="644" y="994"/>
                  </a:cubicBezTo>
                  <a:cubicBezTo>
                    <a:pt x="940" y="994"/>
                    <a:pt x="1202" y="721"/>
                    <a:pt x="1127" y="387"/>
                  </a:cubicBezTo>
                  <a:cubicBezTo>
                    <a:pt x="1076" y="155"/>
                    <a:pt x="873"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6969775" y="4426588"/>
              <a:ext cx="29950" cy="24875"/>
            </a:xfrm>
            <a:custGeom>
              <a:rect b="b" l="l" r="r" t="t"/>
              <a:pathLst>
                <a:path extrusionOk="0" h="995" w="1198">
                  <a:moveTo>
                    <a:pt x="643" y="1"/>
                  </a:moveTo>
                  <a:cubicBezTo>
                    <a:pt x="608" y="1"/>
                    <a:pt x="572" y="4"/>
                    <a:pt x="537" y="12"/>
                  </a:cubicBezTo>
                  <a:cubicBezTo>
                    <a:pt x="103" y="109"/>
                    <a:pt x="1" y="675"/>
                    <a:pt x="376" y="914"/>
                  </a:cubicBezTo>
                  <a:cubicBezTo>
                    <a:pt x="462" y="969"/>
                    <a:pt x="554" y="994"/>
                    <a:pt x="643" y="994"/>
                  </a:cubicBezTo>
                  <a:cubicBezTo>
                    <a:pt x="936" y="994"/>
                    <a:pt x="1198" y="725"/>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6958450" y="4375288"/>
              <a:ext cx="30050" cy="24850"/>
            </a:xfrm>
            <a:custGeom>
              <a:rect b="b" l="l" r="r" t="t"/>
              <a:pathLst>
                <a:path extrusionOk="0" h="994" w="1202">
                  <a:moveTo>
                    <a:pt x="645" y="0"/>
                  </a:moveTo>
                  <a:cubicBezTo>
                    <a:pt x="609" y="0"/>
                    <a:pt x="573" y="4"/>
                    <a:pt x="536" y="12"/>
                  </a:cubicBezTo>
                  <a:cubicBezTo>
                    <a:pt x="103" y="105"/>
                    <a:pt x="0" y="675"/>
                    <a:pt x="376" y="914"/>
                  </a:cubicBezTo>
                  <a:cubicBezTo>
                    <a:pt x="461" y="969"/>
                    <a:pt x="553" y="994"/>
                    <a:pt x="641" y="994"/>
                  </a:cubicBezTo>
                  <a:cubicBezTo>
                    <a:pt x="936" y="994"/>
                    <a:pt x="1201" y="721"/>
                    <a:pt x="1126" y="387"/>
                  </a:cubicBezTo>
                  <a:cubicBezTo>
                    <a:pt x="1076" y="155"/>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6947100" y="43237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7086625" y="4293038"/>
              <a:ext cx="29925" cy="24850"/>
            </a:xfrm>
            <a:custGeom>
              <a:rect b="b" l="l" r="r" t="t"/>
              <a:pathLst>
                <a:path extrusionOk="0" h="994" w="1197">
                  <a:moveTo>
                    <a:pt x="638" y="0"/>
                  </a:moveTo>
                  <a:cubicBezTo>
                    <a:pt x="603" y="0"/>
                    <a:pt x="568" y="4"/>
                    <a:pt x="532" y="12"/>
                  </a:cubicBezTo>
                  <a:cubicBezTo>
                    <a:pt x="103" y="104"/>
                    <a:pt x="1" y="675"/>
                    <a:pt x="371" y="914"/>
                  </a:cubicBezTo>
                  <a:cubicBezTo>
                    <a:pt x="458" y="969"/>
                    <a:pt x="550" y="994"/>
                    <a:pt x="639" y="994"/>
                  </a:cubicBezTo>
                  <a:cubicBezTo>
                    <a:pt x="935" y="994"/>
                    <a:pt x="1197" y="721"/>
                    <a:pt x="1122" y="387"/>
                  </a:cubicBezTo>
                  <a:cubicBezTo>
                    <a:pt x="1071"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6923225" y="4260288"/>
              <a:ext cx="268000" cy="330625"/>
            </a:xfrm>
            <a:custGeom>
              <a:rect b="b" l="l" r="r" t="t"/>
              <a:pathLst>
                <a:path extrusionOk="0" h="13225" w="10720">
                  <a:moveTo>
                    <a:pt x="7176" y="1309"/>
                  </a:moveTo>
                  <a:cubicBezTo>
                    <a:pt x="7265" y="1309"/>
                    <a:pt x="7357" y="1334"/>
                    <a:pt x="7444" y="1390"/>
                  </a:cubicBezTo>
                  <a:cubicBezTo>
                    <a:pt x="7819" y="1629"/>
                    <a:pt x="7717" y="2199"/>
                    <a:pt x="7283" y="2292"/>
                  </a:cubicBezTo>
                  <a:cubicBezTo>
                    <a:pt x="7247" y="2300"/>
                    <a:pt x="7212" y="2303"/>
                    <a:pt x="7177" y="2303"/>
                  </a:cubicBezTo>
                  <a:cubicBezTo>
                    <a:pt x="6948" y="2303"/>
                    <a:pt x="6744" y="2144"/>
                    <a:pt x="6693" y="1912"/>
                  </a:cubicBezTo>
                  <a:cubicBezTo>
                    <a:pt x="6618" y="1579"/>
                    <a:pt x="6882" y="1309"/>
                    <a:pt x="7176" y="1309"/>
                  </a:cubicBezTo>
                  <a:close/>
                  <a:moveTo>
                    <a:pt x="5318" y="1719"/>
                  </a:moveTo>
                  <a:cubicBezTo>
                    <a:pt x="5407" y="1719"/>
                    <a:pt x="5500" y="1744"/>
                    <a:pt x="5586" y="1799"/>
                  </a:cubicBezTo>
                  <a:cubicBezTo>
                    <a:pt x="5957" y="2038"/>
                    <a:pt x="5855" y="2609"/>
                    <a:pt x="5421" y="2701"/>
                  </a:cubicBezTo>
                  <a:cubicBezTo>
                    <a:pt x="5385" y="2709"/>
                    <a:pt x="5350" y="2713"/>
                    <a:pt x="5315" y="2713"/>
                  </a:cubicBezTo>
                  <a:cubicBezTo>
                    <a:pt x="5086" y="2713"/>
                    <a:pt x="4882" y="2554"/>
                    <a:pt x="4831" y="2321"/>
                  </a:cubicBezTo>
                  <a:cubicBezTo>
                    <a:pt x="4760" y="1991"/>
                    <a:pt x="5022" y="1719"/>
                    <a:pt x="5318" y="1719"/>
                  </a:cubicBezTo>
                  <a:close/>
                  <a:moveTo>
                    <a:pt x="3457" y="2129"/>
                  </a:moveTo>
                  <a:cubicBezTo>
                    <a:pt x="3546" y="2129"/>
                    <a:pt x="3638" y="2154"/>
                    <a:pt x="3725" y="2209"/>
                  </a:cubicBezTo>
                  <a:cubicBezTo>
                    <a:pt x="4095" y="2448"/>
                    <a:pt x="3997" y="3018"/>
                    <a:pt x="3564" y="3111"/>
                  </a:cubicBezTo>
                  <a:cubicBezTo>
                    <a:pt x="3526" y="3120"/>
                    <a:pt x="3488" y="3124"/>
                    <a:pt x="3451" y="3124"/>
                  </a:cubicBezTo>
                  <a:cubicBezTo>
                    <a:pt x="3225" y="3124"/>
                    <a:pt x="3023" y="2966"/>
                    <a:pt x="2969" y="2735"/>
                  </a:cubicBezTo>
                  <a:cubicBezTo>
                    <a:pt x="2898" y="2402"/>
                    <a:pt x="3161" y="2129"/>
                    <a:pt x="3457" y="2129"/>
                  </a:cubicBezTo>
                  <a:close/>
                  <a:moveTo>
                    <a:pt x="1599" y="2538"/>
                  </a:moveTo>
                  <a:cubicBezTo>
                    <a:pt x="1688" y="2538"/>
                    <a:pt x="1781" y="2563"/>
                    <a:pt x="1867" y="2618"/>
                  </a:cubicBezTo>
                  <a:cubicBezTo>
                    <a:pt x="2238" y="2857"/>
                    <a:pt x="2136" y="3427"/>
                    <a:pt x="1702" y="3520"/>
                  </a:cubicBezTo>
                  <a:lnTo>
                    <a:pt x="1702" y="3525"/>
                  </a:lnTo>
                  <a:cubicBezTo>
                    <a:pt x="1667" y="3533"/>
                    <a:pt x="1632" y="3536"/>
                    <a:pt x="1597" y="3536"/>
                  </a:cubicBezTo>
                  <a:cubicBezTo>
                    <a:pt x="1371" y="3536"/>
                    <a:pt x="1163" y="3377"/>
                    <a:pt x="1112" y="3145"/>
                  </a:cubicBezTo>
                  <a:cubicBezTo>
                    <a:pt x="1037" y="2811"/>
                    <a:pt x="1302" y="2538"/>
                    <a:pt x="1599" y="2538"/>
                  </a:cubicBezTo>
                  <a:close/>
                  <a:moveTo>
                    <a:pt x="7631" y="3363"/>
                  </a:moveTo>
                  <a:cubicBezTo>
                    <a:pt x="7719" y="3363"/>
                    <a:pt x="7811" y="3387"/>
                    <a:pt x="7897" y="3442"/>
                  </a:cubicBezTo>
                  <a:cubicBezTo>
                    <a:pt x="8272" y="3681"/>
                    <a:pt x="8170" y="4256"/>
                    <a:pt x="7736" y="4349"/>
                  </a:cubicBezTo>
                  <a:cubicBezTo>
                    <a:pt x="7700" y="4356"/>
                    <a:pt x="7665" y="4360"/>
                    <a:pt x="7630" y="4360"/>
                  </a:cubicBezTo>
                  <a:cubicBezTo>
                    <a:pt x="7402" y="4360"/>
                    <a:pt x="7197" y="4202"/>
                    <a:pt x="7146" y="3973"/>
                  </a:cubicBezTo>
                  <a:cubicBezTo>
                    <a:pt x="7071" y="3639"/>
                    <a:pt x="7335" y="3363"/>
                    <a:pt x="7631" y="3363"/>
                  </a:cubicBezTo>
                  <a:close/>
                  <a:moveTo>
                    <a:pt x="5769" y="3776"/>
                  </a:moveTo>
                  <a:cubicBezTo>
                    <a:pt x="5858" y="3776"/>
                    <a:pt x="5949" y="3801"/>
                    <a:pt x="6035" y="3856"/>
                  </a:cubicBezTo>
                  <a:cubicBezTo>
                    <a:pt x="6410" y="4090"/>
                    <a:pt x="6308" y="4661"/>
                    <a:pt x="5879" y="4758"/>
                  </a:cubicBezTo>
                  <a:cubicBezTo>
                    <a:pt x="5843" y="4766"/>
                    <a:pt x="5806" y="4770"/>
                    <a:pt x="5771" y="4770"/>
                  </a:cubicBezTo>
                  <a:cubicBezTo>
                    <a:pt x="5542" y="4770"/>
                    <a:pt x="5335" y="4615"/>
                    <a:pt x="5284" y="4383"/>
                  </a:cubicBezTo>
                  <a:cubicBezTo>
                    <a:pt x="5209" y="4049"/>
                    <a:pt x="5474" y="3776"/>
                    <a:pt x="5769" y="3776"/>
                  </a:cubicBezTo>
                  <a:close/>
                  <a:moveTo>
                    <a:pt x="3912" y="4186"/>
                  </a:moveTo>
                  <a:cubicBezTo>
                    <a:pt x="4001" y="4186"/>
                    <a:pt x="4092" y="4211"/>
                    <a:pt x="4178" y="4266"/>
                  </a:cubicBezTo>
                  <a:cubicBezTo>
                    <a:pt x="4553" y="4505"/>
                    <a:pt x="4451" y="5075"/>
                    <a:pt x="4017" y="5168"/>
                  </a:cubicBezTo>
                  <a:cubicBezTo>
                    <a:pt x="3981" y="5176"/>
                    <a:pt x="3944" y="5179"/>
                    <a:pt x="3909" y="5179"/>
                  </a:cubicBezTo>
                  <a:cubicBezTo>
                    <a:pt x="3681" y="5179"/>
                    <a:pt x="3478" y="5024"/>
                    <a:pt x="3427" y="4792"/>
                  </a:cubicBezTo>
                  <a:cubicBezTo>
                    <a:pt x="3352" y="4459"/>
                    <a:pt x="3617" y="4186"/>
                    <a:pt x="3912" y="4186"/>
                  </a:cubicBezTo>
                  <a:close/>
                  <a:moveTo>
                    <a:pt x="2053" y="4595"/>
                  </a:moveTo>
                  <a:cubicBezTo>
                    <a:pt x="2142" y="4595"/>
                    <a:pt x="2234" y="4620"/>
                    <a:pt x="2321" y="4675"/>
                  </a:cubicBezTo>
                  <a:cubicBezTo>
                    <a:pt x="2691" y="4914"/>
                    <a:pt x="2589" y="5484"/>
                    <a:pt x="2160" y="5582"/>
                  </a:cubicBezTo>
                  <a:cubicBezTo>
                    <a:pt x="2124" y="5590"/>
                    <a:pt x="2089" y="5593"/>
                    <a:pt x="2054" y="5593"/>
                  </a:cubicBezTo>
                  <a:cubicBezTo>
                    <a:pt x="1824" y="5593"/>
                    <a:pt x="1616" y="5434"/>
                    <a:pt x="1565" y="5202"/>
                  </a:cubicBezTo>
                  <a:cubicBezTo>
                    <a:pt x="1494" y="4868"/>
                    <a:pt x="1757" y="4595"/>
                    <a:pt x="2053" y="4595"/>
                  </a:cubicBezTo>
                  <a:close/>
                  <a:moveTo>
                    <a:pt x="8084" y="5424"/>
                  </a:moveTo>
                  <a:cubicBezTo>
                    <a:pt x="8173" y="5424"/>
                    <a:pt x="8264" y="5449"/>
                    <a:pt x="8350" y="5504"/>
                  </a:cubicBezTo>
                  <a:cubicBezTo>
                    <a:pt x="8726" y="5743"/>
                    <a:pt x="8623" y="6308"/>
                    <a:pt x="8189" y="6406"/>
                  </a:cubicBezTo>
                  <a:cubicBezTo>
                    <a:pt x="8153" y="6414"/>
                    <a:pt x="8117" y="6417"/>
                    <a:pt x="8081" y="6417"/>
                  </a:cubicBezTo>
                  <a:cubicBezTo>
                    <a:pt x="7854" y="6417"/>
                    <a:pt x="7650" y="6262"/>
                    <a:pt x="7600" y="6025"/>
                  </a:cubicBezTo>
                  <a:cubicBezTo>
                    <a:pt x="7525" y="5696"/>
                    <a:pt x="7789" y="5424"/>
                    <a:pt x="8084" y="5424"/>
                  </a:cubicBezTo>
                  <a:close/>
                  <a:moveTo>
                    <a:pt x="6225" y="5833"/>
                  </a:moveTo>
                  <a:cubicBezTo>
                    <a:pt x="6314" y="5833"/>
                    <a:pt x="6406" y="5858"/>
                    <a:pt x="6493" y="5913"/>
                  </a:cubicBezTo>
                  <a:cubicBezTo>
                    <a:pt x="6864" y="6152"/>
                    <a:pt x="6761" y="6722"/>
                    <a:pt x="6332" y="6815"/>
                  </a:cubicBezTo>
                  <a:cubicBezTo>
                    <a:pt x="6297" y="6823"/>
                    <a:pt x="6261" y="6827"/>
                    <a:pt x="6226" y="6827"/>
                  </a:cubicBezTo>
                  <a:cubicBezTo>
                    <a:pt x="5997" y="6827"/>
                    <a:pt x="5788" y="6667"/>
                    <a:pt x="5738" y="6435"/>
                  </a:cubicBezTo>
                  <a:cubicBezTo>
                    <a:pt x="5666" y="6105"/>
                    <a:pt x="5929" y="5833"/>
                    <a:pt x="6225" y="5833"/>
                  </a:cubicBezTo>
                  <a:close/>
                  <a:moveTo>
                    <a:pt x="4363" y="6243"/>
                  </a:moveTo>
                  <a:cubicBezTo>
                    <a:pt x="4452" y="6243"/>
                    <a:pt x="4544" y="6268"/>
                    <a:pt x="4631" y="6323"/>
                  </a:cubicBezTo>
                  <a:cubicBezTo>
                    <a:pt x="5006" y="6562"/>
                    <a:pt x="4904" y="7132"/>
                    <a:pt x="4470" y="7225"/>
                  </a:cubicBezTo>
                  <a:lnTo>
                    <a:pt x="4470" y="7229"/>
                  </a:lnTo>
                  <a:cubicBezTo>
                    <a:pt x="4435" y="7237"/>
                    <a:pt x="4399" y="7241"/>
                    <a:pt x="4364" y="7241"/>
                  </a:cubicBezTo>
                  <a:cubicBezTo>
                    <a:pt x="4136" y="7241"/>
                    <a:pt x="3931" y="7082"/>
                    <a:pt x="3881" y="6849"/>
                  </a:cubicBezTo>
                  <a:cubicBezTo>
                    <a:pt x="3806" y="6516"/>
                    <a:pt x="4068" y="6243"/>
                    <a:pt x="4363" y="6243"/>
                  </a:cubicBezTo>
                  <a:close/>
                  <a:moveTo>
                    <a:pt x="2506" y="6652"/>
                  </a:moveTo>
                  <a:cubicBezTo>
                    <a:pt x="2595" y="6652"/>
                    <a:pt x="2687" y="6677"/>
                    <a:pt x="2774" y="6732"/>
                  </a:cubicBezTo>
                  <a:cubicBezTo>
                    <a:pt x="3144" y="6971"/>
                    <a:pt x="3047" y="7541"/>
                    <a:pt x="2613" y="7639"/>
                  </a:cubicBezTo>
                  <a:cubicBezTo>
                    <a:pt x="2578" y="7647"/>
                    <a:pt x="2542" y="7650"/>
                    <a:pt x="2507" y="7650"/>
                  </a:cubicBezTo>
                  <a:cubicBezTo>
                    <a:pt x="2279" y="7650"/>
                    <a:pt x="2073" y="7491"/>
                    <a:pt x="2019" y="7259"/>
                  </a:cubicBezTo>
                  <a:cubicBezTo>
                    <a:pt x="1947" y="6925"/>
                    <a:pt x="2210" y="6652"/>
                    <a:pt x="2506" y="6652"/>
                  </a:cubicBezTo>
                  <a:close/>
                  <a:moveTo>
                    <a:pt x="8538" y="7481"/>
                  </a:moveTo>
                  <a:cubicBezTo>
                    <a:pt x="8626" y="7481"/>
                    <a:pt x="8718" y="7506"/>
                    <a:pt x="8804" y="7561"/>
                  </a:cubicBezTo>
                  <a:cubicBezTo>
                    <a:pt x="9179" y="7795"/>
                    <a:pt x="9076" y="8370"/>
                    <a:pt x="8643" y="8463"/>
                  </a:cubicBezTo>
                  <a:cubicBezTo>
                    <a:pt x="8607" y="8470"/>
                    <a:pt x="8571" y="8474"/>
                    <a:pt x="8536" y="8474"/>
                  </a:cubicBezTo>
                  <a:cubicBezTo>
                    <a:pt x="8308" y="8474"/>
                    <a:pt x="8104" y="8316"/>
                    <a:pt x="8053" y="8087"/>
                  </a:cubicBezTo>
                  <a:cubicBezTo>
                    <a:pt x="7978" y="7754"/>
                    <a:pt x="8243" y="7481"/>
                    <a:pt x="8538" y="7481"/>
                  </a:cubicBezTo>
                  <a:close/>
                  <a:moveTo>
                    <a:pt x="6676" y="7890"/>
                  </a:moveTo>
                  <a:cubicBezTo>
                    <a:pt x="6765" y="7890"/>
                    <a:pt x="6856" y="7915"/>
                    <a:pt x="6942" y="7970"/>
                  </a:cubicBezTo>
                  <a:cubicBezTo>
                    <a:pt x="7317" y="8209"/>
                    <a:pt x="7215" y="8775"/>
                    <a:pt x="6786" y="8872"/>
                  </a:cubicBezTo>
                  <a:cubicBezTo>
                    <a:pt x="6749" y="8880"/>
                    <a:pt x="6713" y="8884"/>
                    <a:pt x="6677" y="8884"/>
                  </a:cubicBezTo>
                  <a:cubicBezTo>
                    <a:pt x="6449" y="8884"/>
                    <a:pt x="6241" y="8729"/>
                    <a:pt x="6191" y="8497"/>
                  </a:cubicBezTo>
                  <a:cubicBezTo>
                    <a:pt x="6120" y="8163"/>
                    <a:pt x="6383" y="7890"/>
                    <a:pt x="6676" y="7890"/>
                  </a:cubicBezTo>
                  <a:close/>
                  <a:moveTo>
                    <a:pt x="4819" y="8300"/>
                  </a:moveTo>
                  <a:cubicBezTo>
                    <a:pt x="4907" y="8300"/>
                    <a:pt x="4999" y="8324"/>
                    <a:pt x="5084" y="8380"/>
                  </a:cubicBezTo>
                  <a:cubicBezTo>
                    <a:pt x="5455" y="8619"/>
                    <a:pt x="5357" y="9189"/>
                    <a:pt x="4924" y="9281"/>
                  </a:cubicBezTo>
                  <a:cubicBezTo>
                    <a:pt x="4887" y="9289"/>
                    <a:pt x="4851" y="9293"/>
                    <a:pt x="4815" y="9293"/>
                  </a:cubicBezTo>
                  <a:cubicBezTo>
                    <a:pt x="4588" y="9293"/>
                    <a:pt x="4384" y="9138"/>
                    <a:pt x="4334" y="8906"/>
                  </a:cubicBezTo>
                  <a:cubicBezTo>
                    <a:pt x="4259" y="8573"/>
                    <a:pt x="4524" y="8300"/>
                    <a:pt x="4819" y="8300"/>
                  </a:cubicBezTo>
                  <a:close/>
                  <a:moveTo>
                    <a:pt x="2961" y="8711"/>
                  </a:moveTo>
                  <a:cubicBezTo>
                    <a:pt x="3049" y="8711"/>
                    <a:pt x="3141" y="8735"/>
                    <a:pt x="3227" y="8789"/>
                  </a:cubicBezTo>
                  <a:cubicBezTo>
                    <a:pt x="3598" y="9028"/>
                    <a:pt x="3500" y="9598"/>
                    <a:pt x="3067" y="9696"/>
                  </a:cubicBezTo>
                  <a:cubicBezTo>
                    <a:pt x="3031" y="9704"/>
                    <a:pt x="2995" y="9707"/>
                    <a:pt x="2960" y="9707"/>
                  </a:cubicBezTo>
                  <a:cubicBezTo>
                    <a:pt x="2731" y="9707"/>
                    <a:pt x="2523" y="9548"/>
                    <a:pt x="2472" y="9316"/>
                  </a:cubicBezTo>
                  <a:cubicBezTo>
                    <a:pt x="2401" y="8982"/>
                    <a:pt x="2664" y="8711"/>
                    <a:pt x="2961" y="8711"/>
                  </a:cubicBezTo>
                  <a:close/>
                  <a:moveTo>
                    <a:pt x="8991" y="9538"/>
                  </a:moveTo>
                  <a:cubicBezTo>
                    <a:pt x="9080" y="9538"/>
                    <a:pt x="9171" y="9563"/>
                    <a:pt x="9257" y="9618"/>
                  </a:cubicBezTo>
                  <a:cubicBezTo>
                    <a:pt x="9632" y="9857"/>
                    <a:pt x="9530" y="10427"/>
                    <a:pt x="9101" y="10520"/>
                  </a:cubicBezTo>
                  <a:cubicBezTo>
                    <a:pt x="9064" y="10527"/>
                    <a:pt x="9027" y="10531"/>
                    <a:pt x="8991" y="10531"/>
                  </a:cubicBezTo>
                  <a:cubicBezTo>
                    <a:pt x="8760" y="10531"/>
                    <a:pt x="8557" y="10376"/>
                    <a:pt x="8506" y="10144"/>
                  </a:cubicBezTo>
                  <a:cubicBezTo>
                    <a:pt x="8431" y="9811"/>
                    <a:pt x="8696" y="9538"/>
                    <a:pt x="8991" y="9538"/>
                  </a:cubicBezTo>
                  <a:close/>
                  <a:moveTo>
                    <a:pt x="7134" y="9947"/>
                  </a:moveTo>
                  <a:cubicBezTo>
                    <a:pt x="7223" y="9947"/>
                    <a:pt x="7314" y="9972"/>
                    <a:pt x="7400" y="10027"/>
                  </a:cubicBezTo>
                  <a:cubicBezTo>
                    <a:pt x="7775" y="10266"/>
                    <a:pt x="7673" y="10836"/>
                    <a:pt x="7239" y="10929"/>
                  </a:cubicBezTo>
                  <a:lnTo>
                    <a:pt x="7239" y="10934"/>
                  </a:lnTo>
                  <a:cubicBezTo>
                    <a:pt x="7205" y="10941"/>
                    <a:pt x="7171" y="10944"/>
                    <a:pt x="7138" y="10944"/>
                  </a:cubicBezTo>
                  <a:cubicBezTo>
                    <a:pt x="6907" y="10944"/>
                    <a:pt x="6700" y="10788"/>
                    <a:pt x="6644" y="10554"/>
                  </a:cubicBezTo>
                  <a:cubicBezTo>
                    <a:pt x="6573" y="10220"/>
                    <a:pt x="6839" y="9947"/>
                    <a:pt x="7134" y="9947"/>
                  </a:cubicBezTo>
                  <a:close/>
                  <a:moveTo>
                    <a:pt x="5272" y="10357"/>
                  </a:moveTo>
                  <a:cubicBezTo>
                    <a:pt x="5361" y="10357"/>
                    <a:pt x="5452" y="10381"/>
                    <a:pt x="5538" y="10437"/>
                  </a:cubicBezTo>
                  <a:cubicBezTo>
                    <a:pt x="5913" y="10676"/>
                    <a:pt x="5811" y="11246"/>
                    <a:pt x="5382" y="11343"/>
                  </a:cubicBezTo>
                  <a:cubicBezTo>
                    <a:pt x="5346" y="11351"/>
                    <a:pt x="5311" y="11355"/>
                    <a:pt x="5276" y="11355"/>
                  </a:cubicBezTo>
                  <a:cubicBezTo>
                    <a:pt x="5046" y="11355"/>
                    <a:pt x="4838" y="11196"/>
                    <a:pt x="4787" y="10963"/>
                  </a:cubicBezTo>
                  <a:cubicBezTo>
                    <a:pt x="4716" y="10630"/>
                    <a:pt x="4979" y="10357"/>
                    <a:pt x="5272" y="10357"/>
                  </a:cubicBezTo>
                  <a:close/>
                  <a:moveTo>
                    <a:pt x="3413" y="10766"/>
                  </a:moveTo>
                  <a:cubicBezTo>
                    <a:pt x="3502" y="10766"/>
                    <a:pt x="3594" y="10791"/>
                    <a:pt x="3681" y="10846"/>
                  </a:cubicBezTo>
                  <a:cubicBezTo>
                    <a:pt x="4056" y="11085"/>
                    <a:pt x="3954" y="11655"/>
                    <a:pt x="3520" y="11753"/>
                  </a:cubicBezTo>
                  <a:cubicBezTo>
                    <a:pt x="3484" y="11761"/>
                    <a:pt x="3449" y="11764"/>
                    <a:pt x="3414" y="11764"/>
                  </a:cubicBezTo>
                  <a:cubicBezTo>
                    <a:pt x="3185" y="11764"/>
                    <a:pt x="2981" y="11605"/>
                    <a:pt x="2930" y="11373"/>
                  </a:cubicBezTo>
                  <a:cubicBezTo>
                    <a:pt x="2855" y="11039"/>
                    <a:pt x="3117" y="10766"/>
                    <a:pt x="3413" y="10766"/>
                  </a:cubicBezTo>
                  <a:close/>
                  <a:moveTo>
                    <a:pt x="8199" y="1"/>
                  </a:moveTo>
                  <a:lnTo>
                    <a:pt x="1" y="1809"/>
                  </a:lnTo>
                  <a:lnTo>
                    <a:pt x="2521" y="13225"/>
                  </a:lnTo>
                  <a:lnTo>
                    <a:pt x="10719" y="11416"/>
                  </a:lnTo>
                  <a:lnTo>
                    <a:pt x="8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6986225" y="4545688"/>
              <a:ext cx="246675" cy="260100"/>
            </a:xfrm>
            <a:custGeom>
              <a:rect b="b" l="l" r="r" t="t"/>
              <a:pathLst>
                <a:path extrusionOk="0" h="10404" w="9867">
                  <a:moveTo>
                    <a:pt x="8199" y="0"/>
                  </a:moveTo>
                  <a:lnTo>
                    <a:pt x="1" y="1809"/>
                  </a:lnTo>
                  <a:lnTo>
                    <a:pt x="1166" y="7112"/>
                  </a:lnTo>
                  <a:cubicBezTo>
                    <a:pt x="1600" y="9070"/>
                    <a:pt x="3336" y="10403"/>
                    <a:pt x="5264" y="10403"/>
                  </a:cubicBezTo>
                  <a:cubicBezTo>
                    <a:pt x="5563" y="10403"/>
                    <a:pt x="5867" y="10371"/>
                    <a:pt x="6171" y="10305"/>
                  </a:cubicBezTo>
                  <a:cubicBezTo>
                    <a:pt x="8433" y="9807"/>
                    <a:pt x="9866" y="7565"/>
                    <a:pt x="9364" y="5304"/>
                  </a:cubicBezTo>
                  <a:lnTo>
                    <a:pt x="8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6882775" y="4052713"/>
              <a:ext cx="245450" cy="252825"/>
            </a:xfrm>
            <a:custGeom>
              <a:rect b="b" l="l" r="r" t="t"/>
              <a:pathLst>
                <a:path extrusionOk="0" h="10113" w="9818">
                  <a:moveTo>
                    <a:pt x="4618" y="1"/>
                  </a:moveTo>
                  <a:cubicBezTo>
                    <a:pt x="4319" y="1"/>
                    <a:pt x="4014" y="33"/>
                    <a:pt x="3710" y="100"/>
                  </a:cubicBezTo>
                  <a:cubicBezTo>
                    <a:pt x="1433" y="603"/>
                    <a:pt x="0" y="2864"/>
                    <a:pt x="522" y="5136"/>
                  </a:cubicBezTo>
                  <a:lnTo>
                    <a:pt x="1619" y="10112"/>
                  </a:lnTo>
                  <a:lnTo>
                    <a:pt x="9817" y="8304"/>
                  </a:lnTo>
                  <a:lnTo>
                    <a:pt x="8720" y="3327"/>
                  </a:lnTo>
                  <a:cubicBezTo>
                    <a:pt x="8298" y="1351"/>
                    <a:pt x="6556" y="1"/>
                    <a:pt x="4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6879850" y="4050088"/>
              <a:ext cx="357775" cy="758350"/>
            </a:xfrm>
            <a:custGeom>
              <a:rect b="b" l="l" r="r" t="t"/>
              <a:pathLst>
                <a:path extrusionOk="0" h="30334" w="14311">
                  <a:moveTo>
                    <a:pt x="4743" y="240"/>
                  </a:moveTo>
                  <a:cubicBezTo>
                    <a:pt x="6659" y="249"/>
                    <a:pt x="8311" y="1580"/>
                    <a:pt x="8735" y="3452"/>
                  </a:cubicBezTo>
                  <a:lnTo>
                    <a:pt x="13522" y="25147"/>
                  </a:lnTo>
                  <a:cubicBezTo>
                    <a:pt x="13985" y="27345"/>
                    <a:pt x="12591" y="29510"/>
                    <a:pt x="10397" y="29997"/>
                  </a:cubicBezTo>
                  <a:cubicBezTo>
                    <a:pt x="10100" y="30062"/>
                    <a:pt x="9804" y="30093"/>
                    <a:pt x="9512" y="30093"/>
                  </a:cubicBezTo>
                  <a:cubicBezTo>
                    <a:pt x="7642" y="30093"/>
                    <a:pt x="5957" y="28809"/>
                    <a:pt x="5523" y="26916"/>
                  </a:cubicBezTo>
                  <a:lnTo>
                    <a:pt x="736" y="5216"/>
                  </a:lnTo>
                  <a:cubicBezTo>
                    <a:pt x="176" y="2657"/>
                    <a:pt x="2121" y="240"/>
                    <a:pt x="4743" y="240"/>
                  </a:cubicBezTo>
                  <a:close/>
                  <a:moveTo>
                    <a:pt x="4734" y="1"/>
                  </a:moveTo>
                  <a:cubicBezTo>
                    <a:pt x="4427" y="1"/>
                    <a:pt x="4115" y="34"/>
                    <a:pt x="3802" y="103"/>
                  </a:cubicBezTo>
                  <a:cubicBezTo>
                    <a:pt x="1468" y="615"/>
                    <a:pt x="0" y="2935"/>
                    <a:pt x="537" y="5260"/>
                  </a:cubicBezTo>
                  <a:lnTo>
                    <a:pt x="5323" y="26960"/>
                  </a:lnTo>
                  <a:cubicBezTo>
                    <a:pt x="5762" y="28924"/>
                    <a:pt x="7505" y="30327"/>
                    <a:pt x="9523" y="30333"/>
                  </a:cubicBezTo>
                  <a:lnTo>
                    <a:pt x="9523" y="30333"/>
                  </a:lnTo>
                  <a:cubicBezTo>
                    <a:pt x="12270" y="30327"/>
                    <a:pt x="14311" y="27788"/>
                    <a:pt x="13721" y="25103"/>
                  </a:cubicBezTo>
                  <a:lnTo>
                    <a:pt x="8935" y="3408"/>
                  </a:lnTo>
                  <a:cubicBezTo>
                    <a:pt x="8504" y="1386"/>
                    <a:pt x="6718" y="1"/>
                    <a:pt x="4734" y="1"/>
                  </a:cubicBezTo>
                  <a:close/>
                  <a:moveTo>
                    <a:pt x="9523" y="30333"/>
                  </a:moveTo>
                  <a:cubicBezTo>
                    <a:pt x="9522" y="30333"/>
                    <a:pt x="9521" y="30333"/>
                    <a:pt x="9520" y="30333"/>
                  </a:cubicBezTo>
                  <a:lnTo>
                    <a:pt x="9525" y="30333"/>
                  </a:lnTo>
                  <a:cubicBezTo>
                    <a:pt x="9524" y="30333"/>
                    <a:pt x="9523" y="30333"/>
                    <a:pt x="9523" y="303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6922850" y="4257738"/>
              <a:ext cx="206100" cy="50100"/>
            </a:xfrm>
            <a:custGeom>
              <a:rect b="b" l="l" r="r" t="t"/>
              <a:pathLst>
                <a:path extrusionOk="0" h="2004" w="8244">
                  <a:moveTo>
                    <a:pt x="8199" y="1"/>
                  </a:moveTo>
                  <a:lnTo>
                    <a:pt x="1" y="1804"/>
                  </a:lnTo>
                  <a:lnTo>
                    <a:pt x="45" y="2004"/>
                  </a:lnTo>
                  <a:lnTo>
                    <a:pt x="8243" y="200"/>
                  </a:lnTo>
                  <a:lnTo>
                    <a:pt x="8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6985850" y="4543013"/>
              <a:ext cx="206100" cy="50225"/>
            </a:xfrm>
            <a:custGeom>
              <a:rect b="b" l="l" r="r" t="t"/>
              <a:pathLst>
                <a:path extrusionOk="0" h="2009" w="8244">
                  <a:moveTo>
                    <a:pt x="8199" y="0"/>
                  </a:moveTo>
                  <a:lnTo>
                    <a:pt x="1" y="1809"/>
                  </a:lnTo>
                  <a:lnTo>
                    <a:pt x="45" y="2008"/>
                  </a:lnTo>
                  <a:lnTo>
                    <a:pt x="8243" y="200"/>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6946750" y="4321213"/>
              <a:ext cx="33050" cy="30025"/>
            </a:xfrm>
            <a:custGeom>
              <a:rect b="b" l="l" r="r" t="t"/>
              <a:pathLst>
                <a:path extrusionOk="0" h="1201" w="1322">
                  <a:moveTo>
                    <a:pt x="653" y="206"/>
                  </a:moveTo>
                  <a:cubicBezTo>
                    <a:pt x="839" y="206"/>
                    <a:pt x="1000" y="332"/>
                    <a:pt x="1039" y="518"/>
                  </a:cubicBezTo>
                  <a:cubicBezTo>
                    <a:pt x="1087" y="727"/>
                    <a:pt x="951" y="942"/>
                    <a:pt x="741" y="986"/>
                  </a:cubicBezTo>
                  <a:cubicBezTo>
                    <a:pt x="712" y="992"/>
                    <a:pt x="682" y="995"/>
                    <a:pt x="654" y="995"/>
                  </a:cubicBezTo>
                  <a:cubicBezTo>
                    <a:pt x="472" y="995"/>
                    <a:pt x="310" y="869"/>
                    <a:pt x="268" y="688"/>
                  </a:cubicBezTo>
                  <a:cubicBezTo>
                    <a:pt x="220" y="474"/>
                    <a:pt x="356" y="264"/>
                    <a:pt x="566" y="215"/>
                  </a:cubicBezTo>
                  <a:cubicBezTo>
                    <a:pt x="595" y="206"/>
                    <a:pt x="624" y="206"/>
                    <a:pt x="653" y="206"/>
                  </a:cubicBezTo>
                  <a:close/>
                  <a:moveTo>
                    <a:pt x="658" y="1"/>
                  </a:moveTo>
                  <a:cubicBezTo>
                    <a:pt x="615" y="1"/>
                    <a:pt x="571" y="6"/>
                    <a:pt x="527" y="16"/>
                  </a:cubicBezTo>
                  <a:cubicBezTo>
                    <a:pt x="205" y="89"/>
                    <a:pt x="0" y="406"/>
                    <a:pt x="73" y="732"/>
                  </a:cubicBezTo>
                  <a:cubicBezTo>
                    <a:pt x="132" y="1005"/>
                    <a:pt x="376" y="1200"/>
                    <a:pt x="653" y="1200"/>
                  </a:cubicBezTo>
                  <a:cubicBezTo>
                    <a:pt x="1039" y="1200"/>
                    <a:pt x="1321" y="844"/>
                    <a:pt x="1243" y="474"/>
                  </a:cubicBezTo>
                  <a:cubicBezTo>
                    <a:pt x="1180" y="192"/>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6958075" y="4372763"/>
              <a:ext cx="32800" cy="30000"/>
            </a:xfrm>
            <a:custGeom>
              <a:rect b="b" l="l" r="r" t="t"/>
              <a:pathLst>
                <a:path extrusionOk="0" h="1200" w="1312">
                  <a:moveTo>
                    <a:pt x="633" y="204"/>
                  </a:moveTo>
                  <a:cubicBezTo>
                    <a:pt x="642" y="204"/>
                    <a:pt x="650" y="204"/>
                    <a:pt x="659" y="206"/>
                  </a:cubicBezTo>
                  <a:lnTo>
                    <a:pt x="654" y="206"/>
                  </a:lnTo>
                  <a:cubicBezTo>
                    <a:pt x="985" y="206"/>
                    <a:pt x="1170" y="591"/>
                    <a:pt x="961" y="849"/>
                  </a:cubicBezTo>
                  <a:cubicBezTo>
                    <a:pt x="880" y="949"/>
                    <a:pt x="768" y="995"/>
                    <a:pt x="657" y="995"/>
                  </a:cubicBezTo>
                  <a:cubicBezTo>
                    <a:pt x="482" y="995"/>
                    <a:pt x="311" y="880"/>
                    <a:pt x="269" y="683"/>
                  </a:cubicBezTo>
                  <a:cubicBezTo>
                    <a:pt x="220" y="469"/>
                    <a:pt x="356" y="259"/>
                    <a:pt x="571" y="210"/>
                  </a:cubicBezTo>
                  <a:cubicBezTo>
                    <a:pt x="592" y="207"/>
                    <a:pt x="612" y="204"/>
                    <a:pt x="633" y="204"/>
                  </a:cubicBezTo>
                  <a:close/>
                  <a:moveTo>
                    <a:pt x="659" y="1"/>
                  </a:moveTo>
                  <a:cubicBezTo>
                    <a:pt x="615" y="1"/>
                    <a:pt x="571" y="5"/>
                    <a:pt x="527" y="15"/>
                  </a:cubicBezTo>
                  <a:cubicBezTo>
                    <a:pt x="205" y="84"/>
                    <a:pt x="1" y="405"/>
                    <a:pt x="74" y="727"/>
                  </a:cubicBezTo>
                  <a:cubicBezTo>
                    <a:pt x="132" y="1000"/>
                    <a:pt x="376" y="1200"/>
                    <a:pt x="659" y="1200"/>
                  </a:cubicBezTo>
                  <a:cubicBezTo>
                    <a:pt x="703" y="1195"/>
                    <a:pt x="746" y="1190"/>
                    <a:pt x="785" y="1185"/>
                  </a:cubicBezTo>
                  <a:cubicBezTo>
                    <a:pt x="1107" y="1112"/>
                    <a:pt x="1312" y="790"/>
                    <a:pt x="1244" y="469"/>
                  </a:cubicBezTo>
                  <a:cubicBezTo>
                    <a:pt x="1180" y="191"/>
                    <a:pt x="932"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6970150" y="4424088"/>
              <a:ext cx="34850" cy="29975"/>
            </a:xfrm>
            <a:custGeom>
              <a:rect b="b" l="l" r="r" t="t"/>
              <a:pathLst>
                <a:path extrusionOk="0" h="1199" w="1394">
                  <a:moveTo>
                    <a:pt x="629" y="205"/>
                  </a:moveTo>
                  <a:cubicBezTo>
                    <a:pt x="702" y="205"/>
                    <a:pt x="775" y="224"/>
                    <a:pt x="839" y="268"/>
                  </a:cubicBezTo>
                  <a:cubicBezTo>
                    <a:pt x="926" y="322"/>
                    <a:pt x="990" y="414"/>
                    <a:pt x="1009" y="517"/>
                  </a:cubicBezTo>
                  <a:cubicBezTo>
                    <a:pt x="1069" y="779"/>
                    <a:pt x="862" y="995"/>
                    <a:pt x="627" y="995"/>
                  </a:cubicBezTo>
                  <a:cubicBezTo>
                    <a:pt x="557" y="995"/>
                    <a:pt x="483" y="975"/>
                    <a:pt x="414" y="931"/>
                  </a:cubicBezTo>
                  <a:cubicBezTo>
                    <a:pt x="117" y="746"/>
                    <a:pt x="195" y="287"/>
                    <a:pt x="541" y="214"/>
                  </a:cubicBezTo>
                  <a:cubicBezTo>
                    <a:pt x="570" y="209"/>
                    <a:pt x="600" y="205"/>
                    <a:pt x="629" y="205"/>
                  </a:cubicBezTo>
                  <a:close/>
                  <a:moveTo>
                    <a:pt x="630" y="0"/>
                  </a:moveTo>
                  <a:cubicBezTo>
                    <a:pt x="587" y="0"/>
                    <a:pt x="542" y="5"/>
                    <a:pt x="497" y="15"/>
                  </a:cubicBezTo>
                  <a:cubicBezTo>
                    <a:pt x="200" y="83"/>
                    <a:pt x="0" y="361"/>
                    <a:pt x="34" y="663"/>
                  </a:cubicBezTo>
                  <a:cubicBezTo>
                    <a:pt x="68" y="965"/>
                    <a:pt x="322" y="1199"/>
                    <a:pt x="629" y="1199"/>
                  </a:cubicBezTo>
                  <a:cubicBezTo>
                    <a:pt x="668" y="1199"/>
                    <a:pt x="712" y="1194"/>
                    <a:pt x="756" y="1184"/>
                  </a:cubicBezTo>
                  <a:cubicBezTo>
                    <a:pt x="912" y="1150"/>
                    <a:pt x="1048" y="1058"/>
                    <a:pt x="1131" y="921"/>
                  </a:cubicBezTo>
                  <a:cubicBezTo>
                    <a:pt x="1394" y="512"/>
                    <a:pt x="108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6980750" y="4475538"/>
              <a:ext cx="32800" cy="29950"/>
            </a:xfrm>
            <a:custGeom>
              <a:rect b="b" l="l" r="r" t="t"/>
              <a:pathLst>
                <a:path extrusionOk="0" h="1198" w="1312">
                  <a:moveTo>
                    <a:pt x="658" y="204"/>
                  </a:moveTo>
                  <a:cubicBezTo>
                    <a:pt x="868" y="204"/>
                    <a:pt x="1038" y="364"/>
                    <a:pt x="1053" y="574"/>
                  </a:cubicBezTo>
                  <a:cubicBezTo>
                    <a:pt x="1063" y="779"/>
                    <a:pt x="912" y="959"/>
                    <a:pt x="702" y="983"/>
                  </a:cubicBezTo>
                  <a:cubicBezTo>
                    <a:pt x="683" y="986"/>
                    <a:pt x="665" y="987"/>
                    <a:pt x="647" y="987"/>
                  </a:cubicBezTo>
                  <a:cubicBezTo>
                    <a:pt x="206" y="987"/>
                    <a:pt x="107" y="321"/>
                    <a:pt x="575" y="213"/>
                  </a:cubicBezTo>
                  <a:cubicBezTo>
                    <a:pt x="600" y="208"/>
                    <a:pt x="629" y="204"/>
                    <a:pt x="658" y="204"/>
                  </a:cubicBezTo>
                  <a:close/>
                  <a:moveTo>
                    <a:pt x="658" y="0"/>
                  </a:moveTo>
                  <a:cubicBezTo>
                    <a:pt x="616" y="0"/>
                    <a:pt x="574" y="4"/>
                    <a:pt x="532" y="13"/>
                  </a:cubicBezTo>
                  <a:cubicBezTo>
                    <a:pt x="205" y="87"/>
                    <a:pt x="0" y="403"/>
                    <a:pt x="73" y="730"/>
                  </a:cubicBezTo>
                  <a:cubicBezTo>
                    <a:pt x="132" y="1003"/>
                    <a:pt x="376" y="1198"/>
                    <a:pt x="658" y="1198"/>
                  </a:cubicBezTo>
                  <a:cubicBezTo>
                    <a:pt x="702" y="1198"/>
                    <a:pt x="746" y="1193"/>
                    <a:pt x="785" y="1183"/>
                  </a:cubicBezTo>
                  <a:cubicBezTo>
                    <a:pt x="1112" y="1110"/>
                    <a:pt x="1311" y="793"/>
                    <a:pt x="1243" y="472"/>
                  </a:cubicBezTo>
                  <a:cubicBezTo>
                    <a:pt x="1180" y="188"/>
                    <a:pt x="933"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6988900" y="4526913"/>
              <a:ext cx="35975" cy="30000"/>
            </a:xfrm>
            <a:custGeom>
              <a:rect b="b" l="l" r="r" t="t"/>
              <a:pathLst>
                <a:path extrusionOk="0" h="1200" w="1439">
                  <a:moveTo>
                    <a:pt x="786" y="205"/>
                  </a:moveTo>
                  <a:cubicBezTo>
                    <a:pt x="859" y="205"/>
                    <a:pt x="932" y="225"/>
                    <a:pt x="995" y="264"/>
                  </a:cubicBezTo>
                  <a:cubicBezTo>
                    <a:pt x="1088" y="322"/>
                    <a:pt x="1146" y="410"/>
                    <a:pt x="1171" y="517"/>
                  </a:cubicBezTo>
                  <a:cubicBezTo>
                    <a:pt x="1219" y="727"/>
                    <a:pt x="1083" y="942"/>
                    <a:pt x="868" y="985"/>
                  </a:cubicBezTo>
                  <a:cubicBezTo>
                    <a:pt x="844" y="990"/>
                    <a:pt x="819" y="992"/>
                    <a:pt x="795" y="992"/>
                  </a:cubicBezTo>
                  <a:cubicBezTo>
                    <a:pt x="614" y="992"/>
                    <a:pt x="453" y="868"/>
                    <a:pt x="410" y="683"/>
                  </a:cubicBezTo>
                  <a:cubicBezTo>
                    <a:pt x="366" y="474"/>
                    <a:pt x="493" y="269"/>
                    <a:pt x="698" y="215"/>
                  </a:cubicBezTo>
                  <a:cubicBezTo>
                    <a:pt x="727" y="210"/>
                    <a:pt x="756" y="205"/>
                    <a:pt x="786" y="205"/>
                  </a:cubicBezTo>
                  <a:close/>
                  <a:moveTo>
                    <a:pt x="779" y="0"/>
                  </a:moveTo>
                  <a:cubicBezTo>
                    <a:pt x="610" y="0"/>
                    <a:pt x="439" y="71"/>
                    <a:pt x="318" y="225"/>
                  </a:cubicBezTo>
                  <a:cubicBezTo>
                    <a:pt x="1" y="620"/>
                    <a:pt x="279" y="1200"/>
                    <a:pt x="786" y="1200"/>
                  </a:cubicBezTo>
                  <a:cubicBezTo>
                    <a:pt x="829" y="1200"/>
                    <a:pt x="873" y="1195"/>
                    <a:pt x="912" y="1185"/>
                  </a:cubicBezTo>
                  <a:cubicBezTo>
                    <a:pt x="1234" y="1112"/>
                    <a:pt x="1439" y="795"/>
                    <a:pt x="1370" y="474"/>
                  </a:cubicBezTo>
                  <a:cubicBezTo>
                    <a:pt x="1305" y="173"/>
                    <a:pt x="104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6990000" y="4310938"/>
              <a:ext cx="36350" cy="30050"/>
            </a:xfrm>
            <a:custGeom>
              <a:rect b="b" l="l" r="r" t="t"/>
              <a:pathLst>
                <a:path extrusionOk="0" h="1202" w="1454">
                  <a:moveTo>
                    <a:pt x="785" y="207"/>
                  </a:moveTo>
                  <a:cubicBezTo>
                    <a:pt x="971" y="207"/>
                    <a:pt x="1132" y="334"/>
                    <a:pt x="1171" y="519"/>
                  </a:cubicBezTo>
                  <a:cubicBezTo>
                    <a:pt x="1227" y="781"/>
                    <a:pt x="1018" y="997"/>
                    <a:pt x="784" y="997"/>
                  </a:cubicBezTo>
                  <a:cubicBezTo>
                    <a:pt x="713" y="997"/>
                    <a:pt x="640" y="978"/>
                    <a:pt x="571" y="934"/>
                  </a:cubicBezTo>
                  <a:cubicBezTo>
                    <a:pt x="274" y="743"/>
                    <a:pt x="357" y="290"/>
                    <a:pt x="703" y="217"/>
                  </a:cubicBezTo>
                  <a:cubicBezTo>
                    <a:pt x="727" y="207"/>
                    <a:pt x="756" y="207"/>
                    <a:pt x="785" y="207"/>
                  </a:cubicBezTo>
                  <a:close/>
                  <a:moveTo>
                    <a:pt x="782" y="0"/>
                  </a:moveTo>
                  <a:cubicBezTo>
                    <a:pt x="612" y="0"/>
                    <a:pt x="440" y="72"/>
                    <a:pt x="318" y="227"/>
                  </a:cubicBezTo>
                  <a:cubicBezTo>
                    <a:pt x="1" y="617"/>
                    <a:pt x="283" y="1202"/>
                    <a:pt x="785" y="1202"/>
                  </a:cubicBezTo>
                  <a:cubicBezTo>
                    <a:pt x="1166" y="1197"/>
                    <a:pt x="1453" y="846"/>
                    <a:pt x="1370" y="470"/>
                  </a:cubicBezTo>
                  <a:cubicBezTo>
                    <a:pt x="1305" y="171"/>
                    <a:pt x="104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7001450" y="4362438"/>
              <a:ext cx="36225" cy="29975"/>
            </a:xfrm>
            <a:custGeom>
              <a:rect b="b" l="l" r="r" t="t"/>
              <a:pathLst>
                <a:path extrusionOk="0" h="1199" w="1449">
                  <a:moveTo>
                    <a:pt x="781" y="204"/>
                  </a:moveTo>
                  <a:cubicBezTo>
                    <a:pt x="966" y="204"/>
                    <a:pt x="1127" y="331"/>
                    <a:pt x="1166" y="511"/>
                  </a:cubicBezTo>
                  <a:cubicBezTo>
                    <a:pt x="1222" y="777"/>
                    <a:pt x="1013" y="994"/>
                    <a:pt x="779" y="994"/>
                  </a:cubicBezTo>
                  <a:cubicBezTo>
                    <a:pt x="708" y="994"/>
                    <a:pt x="635" y="975"/>
                    <a:pt x="566" y="930"/>
                  </a:cubicBezTo>
                  <a:cubicBezTo>
                    <a:pt x="274" y="740"/>
                    <a:pt x="352" y="287"/>
                    <a:pt x="693" y="214"/>
                  </a:cubicBezTo>
                  <a:cubicBezTo>
                    <a:pt x="722" y="209"/>
                    <a:pt x="752" y="204"/>
                    <a:pt x="781" y="204"/>
                  </a:cubicBezTo>
                  <a:close/>
                  <a:moveTo>
                    <a:pt x="779" y="1"/>
                  </a:moveTo>
                  <a:cubicBezTo>
                    <a:pt x="611" y="1"/>
                    <a:pt x="440" y="71"/>
                    <a:pt x="318" y="224"/>
                  </a:cubicBezTo>
                  <a:cubicBezTo>
                    <a:pt x="1" y="614"/>
                    <a:pt x="279" y="1194"/>
                    <a:pt x="781" y="1199"/>
                  </a:cubicBezTo>
                  <a:cubicBezTo>
                    <a:pt x="1161" y="1194"/>
                    <a:pt x="1449" y="843"/>
                    <a:pt x="1366" y="467"/>
                  </a:cubicBezTo>
                  <a:cubicBezTo>
                    <a:pt x="1300" y="171"/>
                    <a:pt x="1042"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7016575" y="4413863"/>
              <a:ext cx="32425" cy="29975"/>
            </a:xfrm>
            <a:custGeom>
              <a:rect b="b" l="l" r="r" t="t"/>
              <a:pathLst>
                <a:path extrusionOk="0" h="1199" w="1297">
                  <a:moveTo>
                    <a:pt x="629" y="204"/>
                  </a:moveTo>
                  <a:cubicBezTo>
                    <a:pt x="814" y="204"/>
                    <a:pt x="975" y="336"/>
                    <a:pt x="1014" y="516"/>
                  </a:cubicBezTo>
                  <a:cubicBezTo>
                    <a:pt x="1074" y="778"/>
                    <a:pt x="864" y="994"/>
                    <a:pt x="628" y="994"/>
                  </a:cubicBezTo>
                  <a:cubicBezTo>
                    <a:pt x="557" y="994"/>
                    <a:pt x="484" y="975"/>
                    <a:pt x="415" y="930"/>
                  </a:cubicBezTo>
                  <a:cubicBezTo>
                    <a:pt x="117" y="740"/>
                    <a:pt x="200" y="287"/>
                    <a:pt x="546" y="214"/>
                  </a:cubicBezTo>
                  <a:cubicBezTo>
                    <a:pt x="571" y="209"/>
                    <a:pt x="600" y="204"/>
                    <a:pt x="629" y="204"/>
                  </a:cubicBezTo>
                  <a:close/>
                  <a:moveTo>
                    <a:pt x="627" y="1"/>
                  </a:moveTo>
                  <a:cubicBezTo>
                    <a:pt x="586" y="1"/>
                    <a:pt x="544" y="5"/>
                    <a:pt x="502" y="14"/>
                  </a:cubicBezTo>
                  <a:cubicBezTo>
                    <a:pt x="205" y="82"/>
                    <a:pt x="0" y="360"/>
                    <a:pt x="34" y="662"/>
                  </a:cubicBezTo>
                  <a:cubicBezTo>
                    <a:pt x="69" y="969"/>
                    <a:pt x="327" y="1199"/>
                    <a:pt x="629" y="1199"/>
                  </a:cubicBezTo>
                  <a:cubicBezTo>
                    <a:pt x="1014" y="1199"/>
                    <a:pt x="1297" y="843"/>
                    <a:pt x="1214" y="472"/>
                  </a:cubicBezTo>
                  <a:cubicBezTo>
                    <a:pt x="1155" y="192"/>
                    <a:pt x="9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7028025" y="4465263"/>
              <a:ext cx="32075" cy="30000"/>
            </a:xfrm>
            <a:custGeom>
              <a:rect b="b" l="l" r="r" t="t"/>
              <a:pathLst>
                <a:path extrusionOk="0" h="1200" w="1283">
                  <a:moveTo>
                    <a:pt x="624" y="205"/>
                  </a:moveTo>
                  <a:cubicBezTo>
                    <a:pt x="810" y="205"/>
                    <a:pt x="970" y="332"/>
                    <a:pt x="1009" y="517"/>
                  </a:cubicBezTo>
                  <a:cubicBezTo>
                    <a:pt x="1034" y="615"/>
                    <a:pt x="1014" y="722"/>
                    <a:pt x="961" y="810"/>
                  </a:cubicBezTo>
                  <a:cubicBezTo>
                    <a:pt x="902" y="897"/>
                    <a:pt x="814" y="961"/>
                    <a:pt x="707" y="985"/>
                  </a:cubicBezTo>
                  <a:cubicBezTo>
                    <a:pt x="678" y="992"/>
                    <a:pt x="649" y="995"/>
                    <a:pt x="621" y="995"/>
                  </a:cubicBezTo>
                  <a:cubicBezTo>
                    <a:pt x="548" y="995"/>
                    <a:pt x="478" y="973"/>
                    <a:pt x="415" y="931"/>
                  </a:cubicBezTo>
                  <a:cubicBezTo>
                    <a:pt x="117" y="741"/>
                    <a:pt x="195" y="293"/>
                    <a:pt x="542" y="215"/>
                  </a:cubicBezTo>
                  <a:cubicBezTo>
                    <a:pt x="566" y="210"/>
                    <a:pt x="595" y="205"/>
                    <a:pt x="624" y="205"/>
                  </a:cubicBezTo>
                  <a:close/>
                  <a:moveTo>
                    <a:pt x="629" y="0"/>
                  </a:moveTo>
                  <a:cubicBezTo>
                    <a:pt x="586" y="0"/>
                    <a:pt x="542" y="5"/>
                    <a:pt x="498" y="15"/>
                  </a:cubicBezTo>
                  <a:cubicBezTo>
                    <a:pt x="200" y="83"/>
                    <a:pt x="0" y="361"/>
                    <a:pt x="35" y="663"/>
                  </a:cubicBezTo>
                  <a:cubicBezTo>
                    <a:pt x="64" y="965"/>
                    <a:pt x="322" y="1195"/>
                    <a:pt x="624" y="1199"/>
                  </a:cubicBezTo>
                  <a:cubicBezTo>
                    <a:pt x="668" y="1199"/>
                    <a:pt x="712" y="1195"/>
                    <a:pt x="756" y="1185"/>
                  </a:cubicBezTo>
                  <a:cubicBezTo>
                    <a:pt x="1078" y="1112"/>
                    <a:pt x="1282" y="795"/>
                    <a:pt x="1214" y="468"/>
                  </a:cubicBezTo>
                  <a:cubicBezTo>
                    <a:pt x="1151" y="191"/>
                    <a:pt x="903"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7038075" y="4516488"/>
              <a:ext cx="37500" cy="30200"/>
            </a:xfrm>
            <a:custGeom>
              <a:rect b="b" l="l" r="r" t="t"/>
              <a:pathLst>
                <a:path extrusionOk="0" h="1208" w="1500">
                  <a:moveTo>
                    <a:pt x="681" y="213"/>
                  </a:moveTo>
                  <a:lnTo>
                    <a:pt x="676" y="218"/>
                  </a:lnTo>
                  <a:cubicBezTo>
                    <a:pt x="861" y="218"/>
                    <a:pt x="1022" y="345"/>
                    <a:pt x="1061" y="525"/>
                  </a:cubicBezTo>
                  <a:cubicBezTo>
                    <a:pt x="1105" y="739"/>
                    <a:pt x="973" y="949"/>
                    <a:pt x="759" y="998"/>
                  </a:cubicBezTo>
                  <a:cubicBezTo>
                    <a:pt x="731" y="1003"/>
                    <a:pt x="705" y="1006"/>
                    <a:pt x="678" y="1006"/>
                  </a:cubicBezTo>
                  <a:cubicBezTo>
                    <a:pt x="494" y="1006"/>
                    <a:pt x="329" y="878"/>
                    <a:pt x="291" y="691"/>
                  </a:cubicBezTo>
                  <a:cubicBezTo>
                    <a:pt x="242" y="476"/>
                    <a:pt x="378" y="267"/>
                    <a:pt x="593" y="223"/>
                  </a:cubicBezTo>
                  <a:cubicBezTo>
                    <a:pt x="622" y="218"/>
                    <a:pt x="651" y="213"/>
                    <a:pt x="681" y="213"/>
                  </a:cubicBezTo>
                  <a:close/>
                  <a:moveTo>
                    <a:pt x="682" y="0"/>
                  </a:moveTo>
                  <a:cubicBezTo>
                    <a:pt x="327" y="0"/>
                    <a:pt x="1" y="325"/>
                    <a:pt x="91" y="735"/>
                  </a:cubicBezTo>
                  <a:cubicBezTo>
                    <a:pt x="154" y="1012"/>
                    <a:pt x="398" y="1207"/>
                    <a:pt x="681" y="1207"/>
                  </a:cubicBezTo>
                  <a:cubicBezTo>
                    <a:pt x="1246" y="1207"/>
                    <a:pt x="1499" y="491"/>
                    <a:pt x="1056" y="135"/>
                  </a:cubicBezTo>
                  <a:cubicBezTo>
                    <a:pt x="939" y="42"/>
                    <a:pt x="80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7040450" y="4300738"/>
              <a:ext cx="32075" cy="30025"/>
            </a:xfrm>
            <a:custGeom>
              <a:rect b="b" l="l" r="r" t="t"/>
              <a:pathLst>
                <a:path extrusionOk="0" h="1201" w="1283">
                  <a:moveTo>
                    <a:pt x="625" y="206"/>
                  </a:moveTo>
                  <a:cubicBezTo>
                    <a:pt x="1097" y="206"/>
                    <a:pt x="1170" y="883"/>
                    <a:pt x="712" y="986"/>
                  </a:cubicBezTo>
                  <a:cubicBezTo>
                    <a:pt x="685" y="991"/>
                    <a:pt x="657" y="994"/>
                    <a:pt x="630" y="994"/>
                  </a:cubicBezTo>
                  <a:cubicBezTo>
                    <a:pt x="446" y="994"/>
                    <a:pt x="282" y="870"/>
                    <a:pt x="239" y="684"/>
                  </a:cubicBezTo>
                  <a:cubicBezTo>
                    <a:pt x="191" y="469"/>
                    <a:pt x="327" y="259"/>
                    <a:pt x="542" y="216"/>
                  </a:cubicBezTo>
                  <a:cubicBezTo>
                    <a:pt x="566" y="206"/>
                    <a:pt x="595" y="206"/>
                    <a:pt x="625" y="206"/>
                  </a:cubicBezTo>
                  <a:close/>
                  <a:moveTo>
                    <a:pt x="629" y="1"/>
                  </a:moveTo>
                  <a:cubicBezTo>
                    <a:pt x="586" y="1"/>
                    <a:pt x="542" y="6"/>
                    <a:pt x="498" y="16"/>
                  </a:cubicBezTo>
                  <a:cubicBezTo>
                    <a:pt x="200" y="79"/>
                    <a:pt x="1" y="362"/>
                    <a:pt x="35" y="664"/>
                  </a:cubicBezTo>
                  <a:cubicBezTo>
                    <a:pt x="64" y="966"/>
                    <a:pt x="322" y="1195"/>
                    <a:pt x="625" y="1200"/>
                  </a:cubicBezTo>
                  <a:cubicBezTo>
                    <a:pt x="668" y="1200"/>
                    <a:pt x="712" y="1195"/>
                    <a:pt x="756" y="1186"/>
                  </a:cubicBezTo>
                  <a:cubicBezTo>
                    <a:pt x="1078" y="1112"/>
                    <a:pt x="1283"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7051300" y="4352563"/>
              <a:ext cx="32550" cy="29500"/>
            </a:xfrm>
            <a:custGeom>
              <a:rect b="b" l="l" r="r" t="t"/>
              <a:pathLst>
                <a:path extrusionOk="0" h="1180" w="1302">
                  <a:moveTo>
                    <a:pt x="649" y="190"/>
                  </a:moveTo>
                  <a:cubicBezTo>
                    <a:pt x="834" y="190"/>
                    <a:pt x="990" y="317"/>
                    <a:pt x="1029" y="497"/>
                  </a:cubicBezTo>
                  <a:cubicBezTo>
                    <a:pt x="1087" y="751"/>
                    <a:pt x="893" y="976"/>
                    <a:pt x="647" y="976"/>
                  </a:cubicBezTo>
                  <a:cubicBezTo>
                    <a:pt x="623" y="976"/>
                    <a:pt x="600" y="974"/>
                    <a:pt x="576" y="970"/>
                  </a:cubicBezTo>
                  <a:cubicBezTo>
                    <a:pt x="303" y="921"/>
                    <a:pt x="161" y="609"/>
                    <a:pt x="312" y="370"/>
                  </a:cubicBezTo>
                  <a:cubicBezTo>
                    <a:pt x="371" y="282"/>
                    <a:pt x="459" y="219"/>
                    <a:pt x="561" y="200"/>
                  </a:cubicBezTo>
                  <a:cubicBezTo>
                    <a:pt x="590" y="190"/>
                    <a:pt x="619" y="190"/>
                    <a:pt x="649" y="190"/>
                  </a:cubicBezTo>
                  <a:close/>
                  <a:moveTo>
                    <a:pt x="649" y="1"/>
                  </a:moveTo>
                  <a:cubicBezTo>
                    <a:pt x="607" y="1"/>
                    <a:pt x="565" y="5"/>
                    <a:pt x="522" y="14"/>
                  </a:cubicBezTo>
                  <a:cubicBezTo>
                    <a:pt x="205" y="83"/>
                    <a:pt x="0" y="395"/>
                    <a:pt x="59" y="711"/>
                  </a:cubicBezTo>
                  <a:cubicBezTo>
                    <a:pt x="122" y="984"/>
                    <a:pt x="366" y="1179"/>
                    <a:pt x="649" y="1179"/>
                  </a:cubicBezTo>
                  <a:cubicBezTo>
                    <a:pt x="693" y="1179"/>
                    <a:pt x="732" y="1174"/>
                    <a:pt x="775" y="1170"/>
                  </a:cubicBezTo>
                  <a:cubicBezTo>
                    <a:pt x="1097" y="1096"/>
                    <a:pt x="1302" y="775"/>
                    <a:pt x="1234" y="453"/>
                  </a:cubicBezTo>
                  <a:cubicBezTo>
                    <a:pt x="1162" y="183"/>
                    <a:pt x="919"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7063125" y="4403588"/>
              <a:ext cx="32200" cy="30025"/>
            </a:xfrm>
            <a:custGeom>
              <a:rect b="b" l="l" r="r" t="t"/>
              <a:pathLst>
                <a:path extrusionOk="0" h="1201" w="1288">
                  <a:moveTo>
                    <a:pt x="639" y="206"/>
                  </a:moveTo>
                  <a:cubicBezTo>
                    <a:pt x="820" y="206"/>
                    <a:pt x="976" y="336"/>
                    <a:pt x="1014" y="513"/>
                  </a:cubicBezTo>
                  <a:cubicBezTo>
                    <a:pt x="1063" y="727"/>
                    <a:pt x="926" y="942"/>
                    <a:pt x="712" y="986"/>
                  </a:cubicBezTo>
                  <a:cubicBezTo>
                    <a:pt x="683" y="992"/>
                    <a:pt x="654" y="996"/>
                    <a:pt x="625" y="996"/>
                  </a:cubicBezTo>
                  <a:cubicBezTo>
                    <a:pt x="551" y="996"/>
                    <a:pt x="478" y="974"/>
                    <a:pt x="415" y="932"/>
                  </a:cubicBezTo>
                  <a:cubicBezTo>
                    <a:pt x="117" y="742"/>
                    <a:pt x="200" y="289"/>
                    <a:pt x="541" y="215"/>
                  </a:cubicBezTo>
                  <a:cubicBezTo>
                    <a:pt x="571" y="206"/>
                    <a:pt x="595" y="206"/>
                    <a:pt x="624" y="206"/>
                  </a:cubicBezTo>
                  <a:lnTo>
                    <a:pt x="629" y="206"/>
                  </a:lnTo>
                  <a:cubicBezTo>
                    <a:pt x="632" y="206"/>
                    <a:pt x="636" y="206"/>
                    <a:pt x="639" y="206"/>
                  </a:cubicBezTo>
                  <a:close/>
                  <a:moveTo>
                    <a:pt x="629" y="1"/>
                  </a:moveTo>
                  <a:cubicBezTo>
                    <a:pt x="586" y="1"/>
                    <a:pt x="541" y="6"/>
                    <a:pt x="497" y="16"/>
                  </a:cubicBezTo>
                  <a:cubicBezTo>
                    <a:pt x="200" y="79"/>
                    <a:pt x="0" y="362"/>
                    <a:pt x="34" y="664"/>
                  </a:cubicBezTo>
                  <a:cubicBezTo>
                    <a:pt x="64" y="966"/>
                    <a:pt x="322" y="1195"/>
                    <a:pt x="624" y="1200"/>
                  </a:cubicBezTo>
                  <a:cubicBezTo>
                    <a:pt x="668" y="1200"/>
                    <a:pt x="712" y="1195"/>
                    <a:pt x="756" y="1185"/>
                  </a:cubicBezTo>
                  <a:cubicBezTo>
                    <a:pt x="1077" y="1112"/>
                    <a:pt x="1287"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7071050" y="4455038"/>
              <a:ext cx="35475" cy="30000"/>
            </a:xfrm>
            <a:custGeom>
              <a:rect b="b" l="l" r="r" t="t"/>
              <a:pathLst>
                <a:path extrusionOk="0" h="1200" w="1419">
                  <a:moveTo>
                    <a:pt x="763" y="205"/>
                  </a:moveTo>
                  <a:lnTo>
                    <a:pt x="763" y="205"/>
                  </a:lnTo>
                  <a:cubicBezTo>
                    <a:pt x="947" y="206"/>
                    <a:pt x="1107" y="332"/>
                    <a:pt x="1146" y="512"/>
                  </a:cubicBezTo>
                  <a:cubicBezTo>
                    <a:pt x="1185" y="721"/>
                    <a:pt x="1053" y="926"/>
                    <a:pt x="843" y="975"/>
                  </a:cubicBezTo>
                  <a:cubicBezTo>
                    <a:pt x="815" y="981"/>
                    <a:pt x="788" y="983"/>
                    <a:pt x="760" y="983"/>
                  </a:cubicBezTo>
                  <a:cubicBezTo>
                    <a:pt x="582" y="983"/>
                    <a:pt x="422" y="864"/>
                    <a:pt x="375" y="682"/>
                  </a:cubicBezTo>
                  <a:cubicBezTo>
                    <a:pt x="327" y="468"/>
                    <a:pt x="463" y="258"/>
                    <a:pt x="678" y="214"/>
                  </a:cubicBezTo>
                  <a:cubicBezTo>
                    <a:pt x="706" y="210"/>
                    <a:pt x="735" y="205"/>
                    <a:pt x="763" y="205"/>
                  </a:cubicBezTo>
                  <a:close/>
                  <a:moveTo>
                    <a:pt x="761" y="1"/>
                  </a:moveTo>
                  <a:cubicBezTo>
                    <a:pt x="572" y="1"/>
                    <a:pt x="381" y="87"/>
                    <a:pt x="258" y="273"/>
                  </a:cubicBezTo>
                  <a:cubicBezTo>
                    <a:pt x="0" y="673"/>
                    <a:pt x="288" y="1199"/>
                    <a:pt x="765" y="1199"/>
                  </a:cubicBezTo>
                  <a:cubicBezTo>
                    <a:pt x="809" y="1199"/>
                    <a:pt x="853" y="1194"/>
                    <a:pt x="892" y="1184"/>
                  </a:cubicBezTo>
                  <a:cubicBezTo>
                    <a:pt x="1219" y="1111"/>
                    <a:pt x="1418" y="790"/>
                    <a:pt x="1350" y="468"/>
                  </a:cubicBezTo>
                  <a:cubicBezTo>
                    <a:pt x="1282" y="168"/>
                    <a:pt x="1023"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7085775" y="4506438"/>
              <a:ext cx="32200" cy="30000"/>
            </a:xfrm>
            <a:custGeom>
              <a:rect b="b" l="l" r="r" t="t"/>
              <a:pathLst>
                <a:path extrusionOk="0" h="1200" w="1288">
                  <a:moveTo>
                    <a:pt x="630" y="206"/>
                  </a:moveTo>
                  <a:cubicBezTo>
                    <a:pt x="815" y="206"/>
                    <a:pt x="976" y="332"/>
                    <a:pt x="1015" y="513"/>
                  </a:cubicBezTo>
                  <a:cubicBezTo>
                    <a:pt x="1071" y="779"/>
                    <a:pt x="862" y="996"/>
                    <a:pt x="628" y="996"/>
                  </a:cubicBezTo>
                  <a:cubicBezTo>
                    <a:pt x="557" y="996"/>
                    <a:pt x="484" y="976"/>
                    <a:pt x="415" y="932"/>
                  </a:cubicBezTo>
                  <a:cubicBezTo>
                    <a:pt x="123" y="742"/>
                    <a:pt x="201" y="293"/>
                    <a:pt x="542" y="215"/>
                  </a:cubicBezTo>
                  <a:cubicBezTo>
                    <a:pt x="571" y="206"/>
                    <a:pt x="600" y="206"/>
                    <a:pt x="630" y="206"/>
                  </a:cubicBezTo>
                  <a:close/>
                  <a:moveTo>
                    <a:pt x="631" y="1"/>
                  </a:moveTo>
                  <a:cubicBezTo>
                    <a:pt x="587" y="1"/>
                    <a:pt x="543" y="6"/>
                    <a:pt x="498" y="16"/>
                  </a:cubicBezTo>
                  <a:cubicBezTo>
                    <a:pt x="201" y="84"/>
                    <a:pt x="1" y="362"/>
                    <a:pt x="35" y="664"/>
                  </a:cubicBezTo>
                  <a:cubicBezTo>
                    <a:pt x="69" y="966"/>
                    <a:pt x="323" y="1200"/>
                    <a:pt x="630" y="1200"/>
                  </a:cubicBezTo>
                  <a:cubicBezTo>
                    <a:pt x="674" y="1200"/>
                    <a:pt x="717" y="1195"/>
                    <a:pt x="756" y="1185"/>
                  </a:cubicBezTo>
                  <a:cubicBezTo>
                    <a:pt x="1083" y="1112"/>
                    <a:pt x="1288" y="795"/>
                    <a:pt x="1215" y="469"/>
                  </a:cubicBezTo>
                  <a:cubicBezTo>
                    <a:pt x="1151" y="191"/>
                    <a:pt x="90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7086625" y="4291138"/>
              <a:ext cx="32325" cy="29375"/>
            </a:xfrm>
            <a:custGeom>
              <a:rect b="b" l="l" r="r" t="t"/>
              <a:pathLst>
                <a:path extrusionOk="0" h="1175" w="1293">
                  <a:moveTo>
                    <a:pt x="640" y="176"/>
                  </a:moveTo>
                  <a:lnTo>
                    <a:pt x="640" y="180"/>
                  </a:lnTo>
                  <a:cubicBezTo>
                    <a:pt x="1112" y="180"/>
                    <a:pt x="1185" y="858"/>
                    <a:pt x="722" y="960"/>
                  </a:cubicBezTo>
                  <a:cubicBezTo>
                    <a:pt x="693" y="967"/>
                    <a:pt x="664" y="970"/>
                    <a:pt x="635" y="970"/>
                  </a:cubicBezTo>
                  <a:cubicBezTo>
                    <a:pt x="454" y="970"/>
                    <a:pt x="292" y="843"/>
                    <a:pt x="254" y="658"/>
                  </a:cubicBezTo>
                  <a:cubicBezTo>
                    <a:pt x="206" y="444"/>
                    <a:pt x="342" y="234"/>
                    <a:pt x="552" y="185"/>
                  </a:cubicBezTo>
                  <a:cubicBezTo>
                    <a:pt x="581" y="180"/>
                    <a:pt x="610" y="176"/>
                    <a:pt x="640" y="176"/>
                  </a:cubicBezTo>
                  <a:close/>
                  <a:moveTo>
                    <a:pt x="646" y="1"/>
                  </a:moveTo>
                  <a:cubicBezTo>
                    <a:pt x="603" y="1"/>
                    <a:pt x="560" y="5"/>
                    <a:pt x="518" y="15"/>
                  </a:cubicBezTo>
                  <a:cubicBezTo>
                    <a:pt x="206" y="83"/>
                    <a:pt x="1" y="385"/>
                    <a:pt x="55" y="702"/>
                  </a:cubicBezTo>
                  <a:cubicBezTo>
                    <a:pt x="89" y="858"/>
                    <a:pt x="181" y="990"/>
                    <a:pt x="318" y="1077"/>
                  </a:cubicBezTo>
                  <a:cubicBezTo>
                    <a:pt x="410" y="1141"/>
                    <a:pt x="523" y="1170"/>
                    <a:pt x="640" y="1175"/>
                  </a:cubicBezTo>
                  <a:cubicBezTo>
                    <a:pt x="683" y="1170"/>
                    <a:pt x="722" y="1165"/>
                    <a:pt x="766" y="1155"/>
                  </a:cubicBezTo>
                  <a:cubicBezTo>
                    <a:pt x="1088" y="1082"/>
                    <a:pt x="1293" y="765"/>
                    <a:pt x="1224" y="444"/>
                  </a:cubicBezTo>
                  <a:cubicBezTo>
                    <a:pt x="1149" y="175"/>
                    <a:pt x="9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7094425" y="4341863"/>
              <a:ext cx="35000" cy="29950"/>
            </a:xfrm>
            <a:custGeom>
              <a:rect b="b" l="l" r="r" t="t"/>
              <a:pathLst>
                <a:path extrusionOk="0" h="1198" w="1400">
                  <a:moveTo>
                    <a:pt x="781" y="203"/>
                  </a:moveTo>
                  <a:cubicBezTo>
                    <a:pt x="966" y="203"/>
                    <a:pt x="1127" y="335"/>
                    <a:pt x="1166" y="515"/>
                  </a:cubicBezTo>
                  <a:cubicBezTo>
                    <a:pt x="1190" y="618"/>
                    <a:pt x="1171" y="725"/>
                    <a:pt x="1112" y="813"/>
                  </a:cubicBezTo>
                  <a:cubicBezTo>
                    <a:pt x="1035" y="935"/>
                    <a:pt x="908" y="996"/>
                    <a:pt x="781" y="996"/>
                  </a:cubicBezTo>
                  <a:cubicBezTo>
                    <a:pt x="659" y="996"/>
                    <a:pt x="535" y="940"/>
                    <a:pt x="454" y="827"/>
                  </a:cubicBezTo>
                  <a:cubicBezTo>
                    <a:pt x="293" y="598"/>
                    <a:pt x="420" y="277"/>
                    <a:pt x="693" y="213"/>
                  </a:cubicBezTo>
                  <a:cubicBezTo>
                    <a:pt x="722" y="208"/>
                    <a:pt x="752" y="203"/>
                    <a:pt x="781" y="203"/>
                  </a:cubicBezTo>
                  <a:close/>
                  <a:moveTo>
                    <a:pt x="777" y="0"/>
                  </a:moveTo>
                  <a:cubicBezTo>
                    <a:pt x="608" y="0"/>
                    <a:pt x="437" y="71"/>
                    <a:pt x="313" y="223"/>
                  </a:cubicBezTo>
                  <a:cubicBezTo>
                    <a:pt x="1" y="618"/>
                    <a:pt x="279" y="1198"/>
                    <a:pt x="781" y="1198"/>
                  </a:cubicBezTo>
                  <a:cubicBezTo>
                    <a:pt x="825" y="1198"/>
                    <a:pt x="869" y="1193"/>
                    <a:pt x="908" y="1183"/>
                  </a:cubicBezTo>
                  <a:cubicBezTo>
                    <a:pt x="1064" y="1149"/>
                    <a:pt x="1200" y="1056"/>
                    <a:pt x="1288" y="920"/>
                  </a:cubicBezTo>
                  <a:cubicBezTo>
                    <a:pt x="1371" y="788"/>
                    <a:pt x="1400" y="628"/>
                    <a:pt x="1366" y="472"/>
                  </a:cubicBezTo>
                  <a:cubicBezTo>
                    <a:pt x="1300" y="172"/>
                    <a:pt x="1041"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7105775" y="4393363"/>
              <a:ext cx="36200" cy="30000"/>
            </a:xfrm>
            <a:custGeom>
              <a:rect b="b" l="l" r="r" t="t"/>
              <a:pathLst>
                <a:path extrusionOk="0" h="1200" w="1448">
                  <a:moveTo>
                    <a:pt x="757" y="203"/>
                  </a:moveTo>
                  <a:cubicBezTo>
                    <a:pt x="764" y="203"/>
                    <a:pt x="772" y="204"/>
                    <a:pt x="780" y="205"/>
                  </a:cubicBezTo>
                  <a:cubicBezTo>
                    <a:pt x="783" y="205"/>
                    <a:pt x="786" y="205"/>
                    <a:pt x="789" y="205"/>
                  </a:cubicBezTo>
                  <a:cubicBezTo>
                    <a:pt x="995" y="205"/>
                    <a:pt x="1161" y="369"/>
                    <a:pt x="1175" y="571"/>
                  </a:cubicBezTo>
                  <a:cubicBezTo>
                    <a:pt x="1185" y="780"/>
                    <a:pt x="1034" y="961"/>
                    <a:pt x="824" y="985"/>
                  </a:cubicBezTo>
                  <a:cubicBezTo>
                    <a:pt x="806" y="987"/>
                    <a:pt x="789" y="988"/>
                    <a:pt x="773" y="988"/>
                  </a:cubicBezTo>
                  <a:cubicBezTo>
                    <a:pt x="328" y="988"/>
                    <a:pt x="227" y="318"/>
                    <a:pt x="692" y="215"/>
                  </a:cubicBezTo>
                  <a:cubicBezTo>
                    <a:pt x="714" y="208"/>
                    <a:pt x="735" y="203"/>
                    <a:pt x="757" y="203"/>
                  </a:cubicBezTo>
                  <a:close/>
                  <a:moveTo>
                    <a:pt x="779" y="0"/>
                  </a:moveTo>
                  <a:cubicBezTo>
                    <a:pt x="609" y="0"/>
                    <a:pt x="437" y="71"/>
                    <a:pt x="312" y="225"/>
                  </a:cubicBezTo>
                  <a:cubicBezTo>
                    <a:pt x="0" y="615"/>
                    <a:pt x="278" y="1195"/>
                    <a:pt x="780" y="1200"/>
                  </a:cubicBezTo>
                  <a:cubicBezTo>
                    <a:pt x="1165" y="1200"/>
                    <a:pt x="1448" y="844"/>
                    <a:pt x="1365" y="469"/>
                  </a:cubicBezTo>
                  <a:cubicBezTo>
                    <a:pt x="1297" y="170"/>
                    <a:pt x="1041"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7117100" y="4444713"/>
              <a:ext cx="36225" cy="29950"/>
            </a:xfrm>
            <a:custGeom>
              <a:rect b="b" l="l" r="r" t="t"/>
              <a:pathLst>
                <a:path extrusionOk="0" h="1198" w="1449">
                  <a:moveTo>
                    <a:pt x="780" y="203"/>
                  </a:moveTo>
                  <a:lnTo>
                    <a:pt x="780" y="208"/>
                  </a:lnTo>
                  <a:cubicBezTo>
                    <a:pt x="858" y="208"/>
                    <a:pt x="932" y="228"/>
                    <a:pt x="995" y="267"/>
                  </a:cubicBezTo>
                  <a:cubicBezTo>
                    <a:pt x="1083" y="325"/>
                    <a:pt x="1146" y="413"/>
                    <a:pt x="1165" y="515"/>
                  </a:cubicBezTo>
                  <a:cubicBezTo>
                    <a:pt x="1214" y="730"/>
                    <a:pt x="1078" y="939"/>
                    <a:pt x="863" y="988"/>
                  </a:cubicBezTo>
                  <a:cubicBezTo>
                    <a:pt x="839" y="993"/>
                    <a:pt x="815" y="995"/>
                    <a:pt x="791" y="995"/>
                  </a:cubicBezTo>
                  <a:cubicBezTo>
                    <a:pt x="609" y="995"/>
                    <a:pt x="444" y="867"/>
                    <a:pt x="405" y="681"/>
                  </a:cubicBezTo>
                  <a:cubicBezTo>
                    <a:pt x="356" y="476"/>
                    <a:pt x="488" y="267"/>
                    <a:pt x="693" y="213"/>
                  </a:cubicBezTo>
                  <a:cubicBezTo>
                    <a:pt x="722" y="208"/>
                    <a:pt x="751" y="203"/>
                    <a:pt x="780" y="203"/>
                  </a:cubicBezTo>
                  <a:close/>
                  <a:moveTo>
                    <a:pt x="778" y="0"/>
                  </a:moveTo>
                  <a:cubicBezTo>
                    <a:pt x="609" y="0"/>
                    <a:pt x="439" y="71"/>
                    <a:pt x="317" y="223"/>
                  </a:cubicBezTo>
                  <a:cubicBezTo>
                    <a:pt x="1" y="618"/>
                    <a:pt x="278" y="1198"/>
                    <a:pt x="780" y="1198"/>
                  </a:cubicBezTo>
                  <a:cubicBezTo>
                    <a:pt x="1165" y="1198"/>
                    <a:pt x="1448" y="847"/>
                    <a:pt x="1365" y="471"/>
                  </a:cubicBezTo>
                  <a:cubicBezTo>
                    <a:pt x="1300" y="171"/>
                    <a:pt x="1041"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7128425" y="4496163"/>
              <a:ext cx="36225" cy="30050"/>
            </a:xfrm>
            <a:custGeom>
              <a:rect b="b" l="l" r="r" t="t"/>
              <a:pathLst>
                <a:path extrusionOk="0" h="1202" w="1449">
                  <a:moveTo>
                    <a:pt x="781" y="207"/>
                  </a:moveTo>
                  <a:cubicBezTo>
                    <a:pt x="859" y="207"/>
                    <a:pt x="932" y="227"/>
                    <a:pt x="990" y="266"/>
                  </a:cubicBezTo>
                  <a:cubicBezTo>
                    <a:pt x="1293" y="456"/>
                    <a:pt x="1210" y="909"/>
                    <a:pt x="868" y="987"/>
                  </a:cubicBezTo>
                  <a:cubicBezTo>
                    <a:pt x="837" y="994"/>
                    <a:pt x="807" y="997"/>
                    <a:pt x="777" y="997"/>
                  </a:cubicBezTo>
                  <a:cubicBezTo>
                    <a:pt x="479" y="997"/>
                    <a:pt x="276" y="658"/>
                    <a:pt x="444" y="388"/>
                  </a:cubicBezTo>
                  <a:cubicBezTo>
                    <a:pt x="503" y="300"/>
                    <a:pt x="596" y="236"/>
                    <a:pt x="698" y="217"/>
                  </a:cubicBezTo>
                  <a:cubicBezTo>
                    <a:pt x="722" y="207"/>
                    <a:pt x="751" y="207"/>
                    <a:pt x="781" y="207"/>
                  </a:cubicBezTo>
                  <a:close/>
                  <a:moveTo>
                    <a:pt x="780" y="0"/>
                  </a:moveTo>
                  <a:cubicBezTo>
                    <a:pt x="610" y="0"/>
                    <a:pt x="437" y="72"/>
                    <a:pt x="313" y="227"/>
                  </a:cubicBezTo>
                  <a:cubicBezTo>
                    <a:pt x="1" y="617"/>
                    <a:pt x="279" y="1202"/>
                    <a:pt x="781" y="1202"/>
                  </a:cubicBezTo>
                  <a:cubicBezTo>
                    <a:pt x="1166" y="1202"/>
                    <a:pt x="1449" y="846"/>
                    <a:pt x="1366" y="470"/>
                  </a:cubicBezTo>
                  <a:cubicBezTo>
                    <a:pt x="1301" y="171"/>
                    <a:pt x="104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7009375" y="4597963"/>
              <a:ext cx="89350" cy="182075"/>
            </a:xfrm>
            <a:custGeom>
              <a:rect b="b" l="l" r="r" t="t"/>
              <a:pathLst>
                <a:path extrusionOk="0" h="7283" w="3574">
                  <a:moveTo>
                    <a:pt x="201" y="0"/>
                  </a:moveTo>
                  <a:lnTo>
                    <a:pt x="1" y="30"/>
                  </a:lnTo>
                  <a:cubicBezTo>
                    <a:pt x="127" y="834"/>
                    <a:pt x="283" y="1643"/>
                    <a:pt x="469" y="2442"/>
                  </a:cubicBezTo>
                  <a:lnTo>
                    <a:pt x="668" y="2394"/>
                  </a:lnTo>
                  <a:cubicBezTo>
                    <a:pt x="488" y="1604"/>
                    <a:pt x="332" y="795"/>
                    <a:pt x="201" y="0"/>
                  </a:cubicBezTo>
                  <a:close/>
                  <a:moveTo>
                    <a:pt x="854" y="3188"/>
                  </a:moveTo>
                  <a:lnTo>
                    <a:pt x="659" y="3237"/>
                  </a:lnTo>
                  <a:cubicBezTo>
                    <a:pt x="707" y="3437"/>
                    <a:pt x="756" y="3632"/>
                    <a:pt x="810" y="3832"/>
                  </a:cubicBezTo>
                  <a:lnTo>
                    <a:pt x="1005" y="3778"/>
                  </a:lnTo>
                  <a:cubicBezTo>
                    <a:pt x="956" y="3583"/>
                    <a:pt x="902" y="3383"/>
                    <a:pt x="854" y="3188"/>
                  </a:cubicBezTo>
                  <a:close/>
                  <a:moveTo>
                    <a:pt x="1907" y="5996"/>
                  </a:moveTo>
                  <a:lnTo>
                    <a:pt x="1746" y="6118"/>
                  </a:lnTo>
                  <a:cubicBezTo>
                    <a:pt x="1916" y="6337"/>
                    <a:pt x="2116" y="6537"/>
                    <a:pt x="2335" y="6712"/>
                  </a:cubicBezTo>
                  <a:lnTo>
                    <a:pt x="2462" y="6552"/>
                  </a:lnTo>
                  <a:cubicBezTo>
                    <a:pt x="2253" y="6391"/>
                    <a:pt x="2067" y="6201"/>
                    <a:pt x="1907" y="5996"/>
                  </a:cubicBezTo>
                  <a:close/>
                  <a:moveTo>
                    <a:pt x="2964" y="6859"/>
                  </a:moveTo>
                  <a:lnTo>
                    <a:pt x="2872" y="7044"/>
                  </a:lnTo>
                  <a:cubicBezTo>
                    <a:pt x="3081" y="7146"/>
                    <a:pt x="3296" y="7224"/>
                    <a:pt x="3520" y="7283"/>
                  </a:cubicBezTo>
                  <a:lnTo>
                    <a:pt x="3574" y="7088"/>
                  </a:lnTo>
                  <a:cubicBezTo>
                    <a:pt x="3364" y="7029"/>
                    <a:pt x="3159" y="6956"/>
                    <a:pt x="2964" y="68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9" name="Shape 2459"/>
        <p:cNvGrpSpPr/>
        <p:nvPr/>
      </p:nvGrpSpPr>
      <p:grpSpPr>
        <a:xfrm>
          <a:off x="0" y="0"/>
          <a:ext cx="0" cy="0"/>
          <a:chOff x="0" y="0"/>
          <a:chExt cx="0" cy="0"/>
        </a:xfrm>
      </p:grpSpPr>
      <p:sp>
        <p:nvSpPr>
          <p:cNvPr id="2460" name="Google Shape;2460;p56"/>
          <p:cNvSpPr/>
          <p:nvPr/>
        </p:nvSpPr>
        <p:spPr>
          <a:xfrm>
            <a:off x="689859" y="2058961"/>
            <a:ext cx="899100" cy="8994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689859" y="3516586"/>
            <a:ext cx="899100" cy="8994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699884" y="2058961"/>
            <a:ext cx="899100" cy="8994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699884" y="3516586"/>
            <a:ext cx="899100" cy="8994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txBox="1"/>
          <p:nvPr>
            <p:ph type="title"/>
          </p:nvPr>
        </p:nvSpPr>
        <p:spPr>
          <a:xfrm>
            <a:off x="1693886" y="1913525"/>
            <a:ext cx="27459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CHITTARANJAN SEVA SADAN</a:t>
            </a:r>
            <a:endParaRPr/>
          </a:p>
        </p:txBody>
      </p:sp>
      <p:sp>
        <p:nvSpPr>
          <p:cNvPr id="2465" name="Google Shape;2465;p56"/>
          <p:cNvSpPr txBox="1"/>
          <p:nvPr>
            <p:ph idx="1" type="subTitle"/>
          </p:nvPr>
        </p:nvSpPr>
        <p:spPr>
          <a:xfrm>
            <a:off x="1693886" y="2605125"/>
            <a:ext cx="27459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466" name="Google Shape;2466;p56"/>
          <p:cNvSpPr txBox="1"/>
          <p:nvPr>
            <p:ph idx="2" type="title"/>
          </p:nvPr>
        </p:nvSpPr>
        <p:spPr>
          <a:xfrm>
            <a:off x="5710941" y="1913525"/>
            <a:ext cx="27432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JADAVPUR TB HOSPITAL</a:t>
            </a:r>
            <a:endParaRPr/>
          </a:p>
        </p:txBody>
      </p:sp>
      <p:sp>
        <p:nvSpPr>
          <p:cNvPr id="2467" name="Google Shape;2467;p56"/>
          <p:cNvSpPr txBox="1"/>
          <p:nvPr>
            <p:ph idx="3" type="subTitle"/>
          </p:nvPr>
        </p:nvSpPr>
        <p:spPr>
          <a:xfrm>
            <a:off x="5710938" y="2605125"/>
            <a:ext cx="27432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a:t>
            </a:r>
            <a:r>
              <a:rPr lang="en"/>
              <a:t> the biggest planet in the Solar System</a:t>
            </a:r>
            <a:endParaRPr/>
          </a:p>
        </p:txBody>
      </p:sp>
      <p:sp>
        <p:nvSpPr>
          <p:cNvPr id="2468" name="Google Shape;2468;p56"/>
          <p:cNvSpPr txBox="1"/>
          <p:nvPr>
            <p:ph idx="8" type="title"/>
          </p:nvPr>
        </p:nvSpPr>
        <p:spPr>
          <a:xfrm>
            <a:off x="713225" y="368825"/>
            <a:ext cx="7709400" cy="11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ESTABLISHED MANY </a:t>
            </a:r>
            <a:r>
              <a:rPr lang="en">
                <a:solidFill>
                  <a:schemeClr val="dk2"/>
                </a:solidFill>
              </a:rPr>
              <a:t>HEALTHCARE FACILITIES</a:t>
            </a:r>
            <a:endParaRPr>
              <a:solidFill>
                <a:schemeClr val="dk2"/>
              </a:solidFill>
            </a:endParaRPr>
          </a:p>
        </p:txBody>
      </p:sp>
      <p:sp>
        <p:nvSpPr>
          <p:cNvPr id="2469" name="Google Shape;2469;p56"/>
          <p:cNvSpPr txBox="1"/>
          <p:nvPr>
            <p:ph idx="4" type="title"/>
          </p:nvPr>
        </p:nvSpPr>
        <p:spPr>
          <a:xfrm>
            <a:off x="1693886" y="3346925"/>
            <a:ext cx="27459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KAMALA NEHRU HOSPITAL</a:t>
            </a:r>
            <a:endParaRPr/>
          </a:p>
        </p:txBody>
      </p:sp>
      <p:sp>
        <p:nvSpPr>
          <p:cNvPr id="2470" name="Google Shape;2470;p56"/>
          <p:cNvSpPr txBox="1"/>
          <p:nvPr>
            <p:ph idx="5" type="subTitle"/>
          </p:nvPr>
        </p:nvSpPr>
        <p:spPr>
          <a:xfrm>
            <a:off x="1693886" y="4038600"/>
            <a:ext cx="27459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471" name="Google Shape;2471;p56"/>
          <p:cNvSpPr txBox="1"/>
          <p:nvPr>
            <p:ph idx="6" type="title"/>
          </p:nvPr>
        </p:nvSpPr>
        <p:spPr>
          <a:xfrm>
            <a:off x="5710941" y="3346925"/>
            <a:ext cx="2743200" cy="66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VICTORIA INSTITUTION </a:t>
            </a:r>
            <a:endParaRPr/>
          </a:p>
        </p:txBody>
      </p:sp>
      <p:sp>
        <p:nvSpPr>
          <p:cNvPr id="2472" name="Google Shape;2472;p56"/>
          <p:cNvSpPr txBox="1"/>
          <p:nvPr>
            <p:ph idx="7" type="subTitle"/>
          </p:nvPr>
        </p:nvSpPr>
        <p:spPr>
          <a:xfrm>
            <a:off x="5710938" y="4038600"/>
            <a:ext cx="27432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grpSp>
        <p:nvGrpSpPr>
          <p:cNvPr id="2473" name="Google Shape;2473;p56"/>
          <p:cNvGrpSpPr/>
          <p:nvPr/>
        </p:nvGrpSpPr>
        <p:grpSpPr>
          <a:xfrm>
            <a:off x="4903031" y="2262415"/>
            <a:ext cx="492806" cy="492491"/>
            <a:chOff x="5738562" y="2454348"/>
            <a:chExt cx="368536" cy="368300"/>
          </a:xfrm>
        </p:grpSpPr>
        <p:sp>
          <p:nvSpPr>
            <p:cNvPr id="2474" name="Google Shape;2474;p56"/>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56"/>
          <p:cNvGrpSpPr/>
          <p:nvPr/>
        </p:nvGrpSpPr>
        <p:grpSpPr>
          <a:xfrm>
            <a:off x="984920" y="2262345"/>
            <a:ext cx="308980" cy="492631"/>
            <a:chOff x="5822573" y="3360019"/>
            <a:chExt cx="231065" cy="368405"/>
          </a:xfrm>
        </p:grpSpPr>
        <p:sp>
          <p:nvSpPr>
            <p:cNvPr id="2507" name="Google Shape;2507;p56"/>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56"/>
          <p:cNvGrpSpPr/>
          <p:nvPr/>
        </p:nvGrpSpPr>
        <p:grpSpPr>
          <a:xfrm>
            <a:off x="4954405" y="3719970"/>
            <a:ext cx="390058" cy="492631"/>
            <a:chOff x="7989335" y="3360019"/>
            <a:chExt cx="291698" cy="368405"/>
          </a:xfrm>
        </p:grpSpPr>
        <p:sp>
          <p:nvSpPr>
            <p:cNvPr id="2523" name="Google Shape;2523;p56"/>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56"/>
          <p:cNvGrpSpPr/>
          <p:nvPr/>
        </p:nvGrpSpPr>
        <p:grpSpPr>
          <a:xfrm>
            <a:off x="893094" y="3742673"/>
            <a:ext cx="492631" cy="447226"/>
            <a:chOff x="7070705" y="1996303"/>
            <a:chExt cx="368405" cy="334449"/>
          </a:xfrm>
        </p:grpSpPr>
        <p:sp>
          <p:nvSpPr>
            <p:cNvPr id="2534" name="Google Shape;2534;p56"/>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2" name="Shape 2552"/>
        <p:cNvGrpSpPr/>
        <p:nvPr/>
      </p:nvGrpSpPr>
      <p:grpSpPr>
        <a:xfrm>
          <a:off x="0" y="0"/>
          <a:ext cx="0" cy="0"/>
          <a:chOff x="0" y="0"/>
          <a:chExt cx="0" cy="0"/>
        </a:xfrm>
      </p:grpSpPr>
      <p:sp>
        <p:nvSpPr>
          <p:cNvPr id="2553" name="Google Shape;2553;p57"/>
          <p:cNvSpPr txBox="1"/>
          <p:nvPr>
            <p:ph type="title"/>
          </p:nvPr>
        </p:nvSpPr>
        <p:spPr>
          <a:xfrm>
            <a:off x="864450" y="3547975"/>
            <a:ext cx="4679100" cy="42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a:t>
            </a:r>
            <a:r>
              <a:rPr lang="en">
                <a:solidFill>
                  <a:schemeClr val="dk2"/>
                </a:solidFill>
              </a:rPr>
              <a:t>FAMOUS</a:t>
            </a:r>
            <a:endParaRPr>
              <a:solidFill>
                <a:schemeClr val="dk2"/>
              </a:solidFill>
            </a:endParaRPr>
          </a:p>
        </p:txBody>
      </p:sp>
      <p:sp>
        <p:nvSpPr>
          <p:cNvPr id="2554" name="Google Shape;2554;p57"/>
          <p:cNvSpPr txBox="1"/>
          <p:nvPr>
            <p:ph idx="1" type="subTitle"/>
          </p:nvPr>
        </p:nvSpPr>
        <p:spPr>
          <a:xfrm>
            <a:off x="864450" y="1190625"/>
            <a:ext cx="4679100" cy="226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2555" name="Google Shape;2555;p57"/>
          <p:cNvGrpSpPr/>
          <p:nvPr/>
        </p:nvGrpSpPr>
        <p:grpSpPr>
          <a:xfrm>
            <a:off x="5479450" y="1219200"/>
            <a:ext cx="3209575" cy="3924300"/>
            <a:chOff x="9318025" y="1219200"/>
            <a:chExt cx="3209575" cy="3924300"/>
          </a:xfrm>
        </p:grpSpPr>
        <p:sp>
          <p:nvSpPr>
            <p:cNvPr id="2556" name="Google Shape;2556;p57"/>
            <p:cNvSpPr/>
            <p:nvPr/>
          </p:nvSpPr>
          <p:spPr>
            <a:xfrm flipH="1" rot="-2177365">
              <a:off x="9542017" y="3831272"/>
              <a:ext cx="409463" cy="255978"/>
            </a:xfrm>
            <a:custGeom>
              <a:rect b="b" l="l" r="r" t="t"/>
              <a:pathLst>
                <a:path extrusionOk="0" fill="none" h="10239" w="19707">
                  <a:moveTo>
                    <a:pt x="19707" y="2475"/>
                  </a:moveTo>
                  <a:cubicBezTo>
                    <a:pt x="17773" y="1"/>
                    <a:pt x="1849" y="2987"/>
                    <a:pt x="967" y="6456"/>
                  </a:cubicBezTo>
                  <a:cubicBezTo>
                    <a:pt x="0" y="10124"/>
                    <a:pt x="10579" y="10238"/>
                    <a:pt x="14474" y="8987"/>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flipH="1" rot="-2088003">
              <a:off x="9540190" y="3875307"/>
              <a:ext cx="416909" cy="199589"/>
            </a:xfrm>
            <a:custGeom>
              <a:rect b="b" l="l" r="r" t="t"/>
              <a:pathLst>
                <a:path extrusionOk="0" h="8134" w="19543">
                  <a:moveTo>
                    <a:pt x="15624" y="1"/>
                  </a:moveTo>
                  <a:cubicBezTo>
                    <a:pt x="10272" y="1"/>
                    <a:pt x="1261" y="2317"/>
                    <a:pt x="604" y="4884"/>
                  </a:cubicBezTo>
                  <a:cubicBezTo>
                    <a:pt x="0" y="7245"/>
                    <a:pt x="4154" y="8134"/>
                    <a:pt x="8231" y="8134"/>
                  </a:cubicBezTo>
                  <a:cubicBezTo>
                    <a:pt x="10489" y="8134"/>
                    <a:pt x="12723" y="7861"/>
                    <a:pt x="14111" y="7415"/>
                  </a:cubicBezTo>
                  <a:cubicBezTo>
                    <a:pt x="18007" y="6164"/>
                    <a:pt x="19543" y="1443"/>
                    <a:pt x="19543" y="1443"/>
                  </a:cubicBezTo>
                  <a:cubicBezTo>
                    <a:pt x="19543" y="427"/>
                    <a:pt x="17920" y="1"/>
                    <a:pt x="156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8" name="Google Shape;2558;p57"/>
            <p:cNvGrpSpPr/>
            <p:nvPr/>
          </p:nvGrpSpPr>
          <p:grpSpPr>
            <a:xfrm flipH="1" rot="-909216">
              <a:off x="9459979" y="3044893"/>
              <a:ext cx="491261" cy="1151416"/>
              <a:chOff x="4787125" y="2380050"/>
              <a:chExt cx="491275" cy="1151450"/>
            </a:xfrm>
          </p:grpSpPr>
          <p:sp>
            <p:nvSpPr>
              <p:cNvPr id="2559" name="Google Shape;2559;p57"/>
              <p:cNvSpPr/>
              <p:nvPr/>
            </p:nvSpPr>
            <p:spPr>
              <a:xfrm>
                <a:off x="4905475" y="2380050"/>
                <a:ext cx="118400" cy="151100"/>
              </a:xfrm>
              <a:custGeom>
                <a:rect b="b" l="l" r="r" t="t"/>
                <a:pathLst>
                  <a:path extrusionOk="0" h="6044" w="4736">
                    <a:moveTo>
                      <a:pt x="1740" y="1"/>
                    </a:moveTo>
                    <a:cubicBezTo>
                      <a:pt x="790" y="1"/>
                      <a:pt x="0" y="4146"/>
                      <a:pt x="982" y="5605"/>
                    </a:cubicBezTo>
                    <a:cubicBezTo>
                      <a:pt x="1188" y="5920"/>
                      <a:pt x="1477" y="6044"/>
                      <a:pt x="1804" y="6044"/>
                    </a:cubicBezTo>
                    <a:cubicBezTo>
                      <a:pt x="3010" y="6044"/>
                      <a:pt x="4736" y="4354"/>
                      <a:pt x="4736" y="4354"/>
                    </a:cubicBezTo>
                    <a:cubicBezTo>
                      <a:pt x="4736" y="4354"/>
                      <a:pt x="2745" y="117"/>
                      <a:pt x="1779" y="3"/>
                    </a:cubicBezTo>
                    <a:cubicBezTo>
                      <a:pt x="1766" y="1"/>
                      <a:pt x="1753" y="1"/>
                      <a:pt x="1740"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4787125" y="2488375"/>
                <a:ext cx="491275" cy="1043125"/>
              </a:xfrm>
              <a:custGeom>
                <a:rect b="b" l="l" r="r" t="t"/>
                <a:pathLst>
                  <a:path extrusionOk="0" h="41725" w="19651">
                    <a:moveTo>
                      <a:pt x="11274" y="0"/>
                    </a:moveTo>
                    <a:cubicBezTo>
                      <a:pt x="9428" y="0"/>
                      <a:pt x="7554" y="178"/>
                      <a:pt x="6200" y="390"/>
                    </a:cubicBezTo>
                    <a:cubicBezTo>
                      <a:pt x="2759" y="931"/>
                      <a:pt x="2873" y="3405"/>
                      <a:pt x="2873" y="3405"/>
                    </a:cubicBezTo>
                    <a:cubicBezTo>
                      <a:pt x="1479" y="3888"/>
                      <a:pt x="939" y="5025"/>
                      <a:pt x="1110" y="6703"/>
                    </a:cubicBezTo>
                    <a:cubicBezTo>
                      <a:pt x="1" y="7755"/>
                      <a:pt x="171" y="10599"/>
                      <a:pt x="1508" y="11793"/>
                    </a:cubicBezTo>
                    <a:cubicBezTo>
                      <a:pt x="1508" y="11793"/>
                      <a:pt x="1053" y="14068"/>
                      <a:pt x="1991" y="15405"/>
                    </a:cubicBezTo>
                    <a:cubicBezTo>
                      <a:pt x="2744" y="16495"/>
                      <a:pt x="4919" y="16543"/>
                      <a:pt x="5292" y="16543"/>
                    </a:cubicBezTo>
                    <a:cubicBezTo>
                      <a:pt x="5328" y="16543"/>
                      <a:pt x="5347" y="16542"/>
                      <a:pt x="5347" y="16542"/>
                    </a:cubicBezTo>
                    <a:cubicBezTo>
                      <a:pt x="5347" y="16542"/>
                      <a:pt x="6313" y="23111"/>
                      <a:pt x="7053" y="24505"/>
                    </a:cubicBezTo>
                    <a:cubicBezTo>
                      <a:pt x="7821" y="25898"/>
                      <a:pt x="8361" y="26694"/>
                      <a:pt x="8361" y="26694"/>
                    </a:cubicBezTo>
                    <a:lnTo>
                      <a:pt x="4806" y="41396"/>
                    </a:lnTo>
                    <a:cubicBezTo>
                      <a:pt x="6028" y="41608"/>
                      <a:pt x="7211" y="41725"/>
                      <a:pt x="8344" y="41725"/>
                    </a:cubicBezTo>
                    <a:cubicBezTo>
                      <a:pt x="13306" y="41725"/>
                      <a:pt x="17335" y="39481"/>
                      <a:pt x="19650" y="33092"/>
                    </a:cubicBezTo>
                    <a:cubicBezTo>
                      <a:pt x="19650" y="33092"/>
                      <a:pt x="18797" y="4059"/>
                      <a:pt x="17603" y="1784"/>
                    </a:cubicBezTo>
                    <a:cubicBezTo>
                      <a:pt x="16896" y="421"/>
                      <a:pt x="14118" y="0"/>
                      <a:pt x="11274" y="0"/>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4920775" y="2829400"/>
                <a:ext cx="107375" cy="72550"/>
              </a:xfrm>
              <a:custGeom>
                <a:rect b="b" l="l" r="r" t="t"/>
                <a:pathLst>
                  <a:path extrusionOk="0" fill="none" h="2902" w="4295">
                    <a:moveTo>
                      <a:pt x="1" y="2901"/>
                    </a:moveTo>
                    <a:cubicBezTo>
                      <a:pt x="1821" y="2702"/>
                      <a:pt x="4295" y="2247"/>
                      <a:pt x="4295" y="1764"/>
                    </a:cubicBezTo>
                    <a:cubicBezTo>
                      <a:pt x="4295" y="1280"/>
                      <a:pt x="4039" y="541"/>
                      <a:pt x="2219" y="1"/>
                    </a:cubicBezTo>
                    <a:lnTo>
                      <a:pt x="456" y="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4824800" y="2734850"/>
                <a:ext cx="295775" cy="48375"/>
              </a:xfrm>
              <a:custGeom>
                <a:rect b="b" l="l" r="r" t="t"/>
                <a:pathLst>
                  <a:path extrusionOk="0" fill="none" h="1935" w="11831">
                    <a:moveTo>
                      <a:pt x="1" y="1934"/>
                    </a:moveTo>
                    <a:cubicBezTo>
                      <a:pt x="342" y="939"/>
                      <a:pt x="3897" y="1"/>
                      <a:pt x="7565" y="171"/>
                    </a:cubicBezTo>
                    <a:cubicBezTo>
                      <a:pt x="11205" y="313"/>
                      <a:pt x="11830" y="1024"/>
                      <a:pt x="11830" y="1024"/>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5151825" y="2674425"/>
                <a:ext cx="24900" cy="37000"/>
              </a:xfrm>
              <a:custGeom>
                <a:rect b="b" l="l" r="r" t="t"/>
                <a:pathLst>
                  <a:path extrusionOk="0" fill="none" h="1480" w="996">
                    <a:moveTo>
                      <a:pt x="1" y="1479"/>
                    </a:moveTo>
                    <a:lnTo>
                      <a:pt x="996" y="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5192350" y="2585550"/>
                <a:ext cx="12100" cy="27750"/>
              </a:xfrm>
              <a:custGeom>
                <a:rect b="b" l="l" r="r" t="t"/>
                <a:pathLst>
                  <a:path extrusionOk="0" fill="none" h="1110" w="484">
                    <a:moveTo>
                      <a:pt x="484" y="1"/>
                    </a:moveTo>
                    <a:lnTo>
                      <a:pt x="0" y="111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4814850" y="2608300"/>
                <a:ext cx="270175" cy="47675"/>
              </a:xfrm>
              <a:custGeom>
                <a:rect b="b" l="l" r="r" t="t"/>
                <a:pathLst>
                  <a:path extrusionOk="0" fill="none" h="1907" w="10807">
                    <a:moveTo>
                      <a:pt x="1" y="1906"/>
                    </a:moveTo>
                    <a:cubicBezTo>
                      <a:pt x="2133" y="285"/>
                      <a:pt x="7309" y="1"/>
                      <a:pt x="10806" y="655"/>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4858925" y="2545750"/>
                <a:ext cx="253125" cy="27750"/>
              </a:xfrm>
              <a:custGeom>
                <a:rect b="b" l="l" r="r" t="t"/>
                <a:pathLst>
                  <a:path extrusionOk="0" fill="none" h="1110" w="10125">
                    <a:moveTo>
                      <a:pt x="1" y="1110"/>
                    </a:moveTo>
                    <a:cubicBezTo>
                      <a:pt x="2787" y="484"/>
                      <a:pt x="6655" y="1"/>
                      <a:pt x="10124" y="484"/>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4992575" y="2879875"/>
                <a:ext cx="31300" cy="124450"/>
              </a:xfrm>
              <a:custGeom>
                <a:rect b="b" l="l" r="r" t="t"/>
                <a:pathLst>
                  <a:path extrusionOk="0" fill="none" h="4978" w="1252">
                    <a:moveTo>
                      <a:pt x="1" y="4977"/>
                    </a:moveTo>
                    <a:cubicBezTo>
                      <a:pt x="143" y="3243"/>
                      <a:pt x="569" y="1565"/>
                      <a:pt x="1252"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57"/>
            <p:cNvGrpSpPr/>
            <p:nvPr/>
          </p:nvGrpSpPr>
          <p:grpSpPr>
            <a:xfrm>
              <a:off x="9538900" y="1219200"/>
              <a:ext cx="2988700" cy="3924300"/>
              <a:chOff x="2350125" y="840250"/>
              <a:chExt cx="2988700" cy="3924300"/>
            </a:xfrm>
          </p:grpSpPr>
          <p:sp>
            <p:nvSpPr>
              <p:cNvPr id="2569" name="Google Shape;2569;p57"/>
              <p:cNvSpPr/>
              <p:nvPr/>
            </p:nvSpPr>
            <p:spPr>
              <a:xfrm>
                <a:off x="3000075" y="938100"/>
                <a:ext cx="1770725" cy="1436225"/>
              </a:xfrm>
              <a:custGeom>
                <a:rect b="b" l="l" r="r" t="t"/>
                <a:pathLst>
                  <a:path extrusionOk="0" h="57449" w="70829">
                    <a:moveTo>
                      <a:pt x="40797" y="0"/>
                    </a:moveTo>
                    <a:cubicBezTo>
                      <a:pt x="38019" y="0"/>
                      <a:pt x="35390" y="1684"/>
                      <a:pt x="33861" y="5243"/>
                    </a:cubicBezTo>
                    <a:cubicBezTo>
                      <a:pt x="32357" y="3395"/>
                      <a:pt x="30432" y="2469"/>
                      <a:pt x="28621" y="2469"/>
                    </a:cubicBezTo>
                    <a:cubicBezTo>
                      <a:pt x="25947" y="2469"/>
                      <a:pt x="23524" y="4490"/>
                      <a:pt x="23084" y="8542"/>
                    </a:cubicBezTo>
                    <a:cubicBezTo>
                      <a:pt x="21664" y="7412"/>
                      <a:pt x="20248" y="6892"/>
                      <a:pt x="18966" y="6892"/>
                    </a:cubicBezTo>
                    <a:cubicBezTo>
                      <a:pt x="16346" y="6892"/>
                      <a:pt x="14290" y="9066"/>
                      <a:pt x="13927" y="12637"/>
                    </a:cubicBezTo>
                    <a:cubicBezTo>
                      <a:pt x="13146" y="12413"/>
                      <a:pt x="12392" y="12309"/>
                      <a:pt x="11670" y="12309"/>
                    </a:cubicBezTo>
                    <a:cubicBezTo>
                      <a:pt x="4053" y="12309"/>
                      <a:pt x="1" y="23901"/>
                      <a:pt x="6078" y="28732"/>
                    </a:cubicBezTo>
                    <a:cubicBezTo>
                      <a:pt x="1045" y="30979"/>
                      <a:pt x="1728" y="38059"/>
                      <a:pt x="7642" y="39567"/>
                    </a:cubicBezTo>
                    <a:cubicBezTo>
                      <a:pt x="5453" y="42439"/>
                      <a:pt x="6875" y="45936"/>
                      <a:pt x="10344" y="46733"/>
                    </a:cubicBezTo>
                    <a:cubicBezTo>
                      <a:pt x="7879" y="50824"/>
                      <a:pt x="10307" y="54674"/>
                      <a:pt x="14544" y="54674"/>
                    </a:cubicBezTo>
                    <a:cubicBezTo>
                      <a:pt x="15343" y="54674"/>
                      <a:pt x="16206" y="54538"/>
                      <a:pt x="17112" y="54240"/>
                    </a:cubicBezTo>
                    <a:cubicBezTo>
                      <a:pt x="17566" y="56241"/>
                      <a:pt x="18912" y="57180"/>
                      <a:pt x="20586" y="57180"/>
                    </a:cubicBezTo>
                    <a:cubicBezTo>
                      <a:pt x="22266" y="57180"/>
                      <a:pt x="24275" y="56234"/>
                      <a:pt x="26041" y="54467"/>
                    </a:cubicBezTo>
                    <a:cubicBezTo>
                      <a:pt x="26041" y="56270"/>
                      <a:pt x="27485" y="57449"/>
                      <a:pt x="29245" y="57449"/>
                    </a:cubicBezTo>
                    <a:cubicBezTo>
                      <a:pt x="30761" y="57449"/>
                      <a:pt x="32512" y="56573"/>
                      <a:pt x="33776" y="54467"/>
                    </a:cubicBezTo>
                    <a:cubicBezTo>
                      <a:pt x="34606" y="55772"/>
                      <a:pt x="36345" y="56801"/>
                      <a:pt x="37996" y="56801"/>
                    </a:cubicBezTo>
                    <a:cubicBezTo>
                      <a:pt x="39908" y="56801"/>
                      <a:pt x="41701" y="55419"/>
                      <a:pt x="41823" y="51482"/>
                    </a:cubicBezTo>
                    <a:cubicBezTo>
                      <a:pt x="42417" y="53513"/>
                      <a:pt x="44891" y="54751"/>
                      <a:pt x="47424" y="54751"/>
                    </a:cubicBezTo>
                    <a:cubicBezTo>
                      <a:pt x="50105" y="54751"/>
                      <a:pt x="52853" y="53364"/>
                      <a:pt x="53511" y="50060"/>
                    </a:cubicBezTo>
                    <a:cubicBezTo>
                      <a:pt x="54201" y="50248"/>
                      <a:pt x="54884" y="50335"/>
                      <a:pt x="55549" y="50335"/>
                    </a:cubicBezTo>
                    <a:cubicBezTo>
                      <a:pt x="60310" y="50335"/>
                      <a:pt x="64132" y="45859"/>
                      <a:pt x="62809" y="41842"/>
                    </a:cubicBezTo>
                    <a:lnTo>
                      <a:pt x="62809" y="41842"/>
                    </a:lnTo>
                    <a:cubicBezTo>
                      <a:pt x="63362" y="42040"/>
                      <a:pt x="63869" y="42129"/>
                      <a:pt x="64324" y="42129"/>
                    </a:cubicBezTo>
                    <a:cubicBezTo>
                      <a:pt x="67006" y="42129"/>
                      <a:pt x="67898" y="39016"/>
                      <a:pt x="65881" y="36609"/>
                    </a:cubicBezTo>
                    <a:cubicBezTo>
                      <a:pt x="70004" y="34391"/>
                      <a:pt x="70829" y="28448"/>
                      <a:pt x="65511" y="25945"/>
                    </a:cubicBezTo>
                    <a:cubicBezTo>
                      <a:pt x="67814" y="24097"/>
                      <a:pt x="67132" y="20855"/>
                      <a:pt x="63947" y="20429"/>
                    </a:cubicBezTo>
                    <a:cubicBezTo>
                      <a:pt x="66604" y="16055"/>
                      <a:pt x="64304" y="9095"/>
                      <a:pt x="57229" y="9095"/>
                    </a:cubicBezTo>
                    <a:cubicBezTo>
                      <a:pt x="57036" y="9095"/>
                      <a:pt x="56839" y="9100"/>
                      <a:pt x="56639" y="9111"/>
                    </a:cubicBezTo>
                    <a:cubicBezTo>
                      <a:pt x="56639" y="6003"/>
                      <a:pt x="54158" y="3935"/>
                      <a:pt x="51441" y="3935"/>
                    </a:cubicBezTo>
                    <a:cubicBezTo>
                      <a:pt x="50478" y="3935"/>
                      <a:pt x="49485" y="4195"/>
                      <a:pt x="48563" y="4760"/>
                    </a:cubicBezTo>
                    <a:cubicBezTo>
                      <a:pt x="46441" y="1649"/>
                      <a:pt x="43546" y="0"/>
                      <a:pt x="40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3284250" y="971075"/>
                <a:ext cx="312125" cy="320650"/>
              </a:xfrm>
              <a:custGeom>
                <a:rect b="b" l="l" r="r" t="t"/>
                <a:pathLst>
                  <a:path extrusionOk="0" fill="none" h="12826" w="12485">
                    <a:moveTo>
                      <a:pt x="12484" y="7166"/>
                    </a:moveTo>
                    <a:cubicBezTo>
                      <a:pt x="6370" y="0"/>
                      <a:pt x="1" y="6853"/>
                      <a:pt x="2247" y="12825"/>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3847300" y="840250"/>
                <a:ext cx="357625" cy="228950"/>
              </a:xfrm>
              <a:custGeom>
                <a:rect b="b" l="l" r="r" t="t"/>
                <a:pathLst>
                  <a:path extrusionOk="0" fill="none" h="9158" w="14305">
                    <a:moveTo>
                      <a:pt x="14304" y="5518"/>
                    </a:moveTo>
                    <a:cubicBezTo>
                      <a:pt x="11802" y="1565"/>
                      <a:pt x="2105" y="1"/>
                      <a:pt x="0" y="9157"/>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3104400" y="1927250"/>
                <a:ext cx="154275" cy="220400"/>
              </a:xfrm>
              <a:custGeom>
                <a:rect b="b" l="l" r="r" t="t"/>
                <a:pathLst>
                  <a:path extrusionOk="0" fill="none" h="8816" w="6171">
                    <a:moveTo>
                      <a:pt x="3469" y="1"/>
                    </a:moveTo>
                    <a:cubicBezTo>
                      <a:pt x="1166" y="996"/>
                      <a:pt x="0" y="7366"/>
                      <a:pt x="6171" y="8816"/>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4312950" y="1984825"/>
                <a:ext cx="359025" cy="272325"/>
              </a:xfrm>
              <a:custGeom>
                <a:rect b="b" l="l" r="r" t="t"/>
                <a:pathLst>
                  <a:path extrusionOk="0" fill="none" h="10893" w="14361">
                    <a:moveTo>
                      <a:pt x="0" y="7451"/>
                    </a:moveTo>
                    <a:cubicBezTo>
                      <a:pt x="3384" y="10892"/>
                      <a:pt x="14361" y="7423"/>
                      <a:pt x="10323"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3197750" y="2001200"/>
                <a:ext cx="1307175" cy="373375"/>
              </a:xfrm>
              <a:custGeom>
                <a:rect b="b" l="l" r="r" t="t"/>
                <a:pathLst>
                  <a:path extrusionOk="0" h="14935" w="52287">
                    <a:moveTo>
                      <a:pt x="33632" y="0"/>
                    </a:moveTo>
                    <a:cubicBezTo>
                      <a:pt x="33632" y="0"/>
                      <a:pt x="31528" y="4720"/>
                      <a:pt x="28087" y="5574"/>
                    </a:cubicBezTo>
                    <a:cubicBezTo>
                      <a:pt x="27698" y="5666"/>
                      <a:pt x="27308" y="5707"/>
                      <a:pt x="26921" y="5707"/>
                    </a:cubicBezTo>
                    <a:cubicBezTo>
                      <a:pt x="23854" y="5707"/>
                      <a:pt x="21006" y="3128"/>
                      <a:pt x="21006" y="3128"/>
                    </a:cubicBezTo>
                    <a:cubicBezTo>
                      <a:pt x="21006" y="3128"/>
                      <a:pt x="20579" y="5801"/>
                      <a:pt x="16968" y="6796"/>
                    </a:cubicBezTo>
                    <a:cubicBezTo>
                      <a:pt x="16645" y="6885"/>
                      <a:pt x="16336" y="6926"/>
                      <a:pt x="16042" y="6926"/>
                    </a:cubicBezTo>
                    <a:cubicBezTo>
                      <a:pt x="13050" y="6926"/>
                      <a:pt x="11565" y="2730"/>
                      <a:pt x="11565" y="2730"/>
                    </a:cubicBezTo>
                    <a:cubicBezTo>
                      <a:pt x="11565" y="2730"/>
                      <a:pt x="10541" y="6540"/>
                      <a:pt x="7442" y="6796"/>
                    </a:cubicBezTo>
                    <a:cubicBezTo>
                      <a:pt x="7294" y="6810"/>
                      <a:pt x="7150" y="6816"/>
                      <a:pt x="7008" y="6816"/>
                    </a:cubicBezTo>
                    <a:cubicBezTo>
                      <a:pt x="4144" y="6816"/>
                      <a:pt x="2466" y="4209"/>
                      <a:pt x="2465" y="4209"/>
                    </a:cubicBezTo>
                    <a:lnTo>
                      <a:pt x="2465" y="4209"/>
                    </a:lnTo>
                    <a:cubicBezTo>
                      <a:pt x="1" y="8300"/>
                      <a:pt x="2429" y="12150"/>
                      <a:pt x="6666" y="12150"/>
                    </a:cubicBezTo>
                    <a:cubicBezTo>
                      <a:pt x="7464" y="12150"/>
                      <a:pt x="8327" y="12014"/>
                      <a:pt x="9233" y="11716"/>
                    </a:cubicBezTo>
                    <a:cubicBezTo>
                      <a:pt x="9673" y="13717"/>
                      <a:pt x="11013" y="14656"/>
                      <a:pt x="12682" y="14656"/>
                    </a:cubicBezTo>
                    <a:cubicBezTo>
                      <a:pt x="14359" y="14656"/>
                      <a:pt x="16368" y="13710"/>
                      <a:pt x="18134" y="11943"/>
                    </a:cubicBezTo>
                    <a:cubicBezTo>
                      <a:pt x="18134" y="13758"/>
                      <a:pt x="19573" y="14934"/>
                      <a:pt x="21324" y="14934"/>
                    </a:cubicBezTo>
                    <a:cubicBezTo>
                      <a:pt x="22839" y="14934"/>
                      <a:pt x="24587" y="14054"/>
                      <a:pt x="25840" y="11943"/>
                    </a:cubicBezTo>
                    <a:cubicBezTo>
                      <a:pt x="26683" y="13248"/>
                      <a:pt x="28424" y="14277"/>
                      <a:pt x="30072" y="14277"/>
                    </a:cubicBezTo>
                    <a:cubicBezTo>
                      <a:pt x="31981" y="14277"/>
                      <a:pt x="33766" y="12895"/>
                      <a:pt x="33888" y="8958"/>
                    </a:cubicBezTo>
                    <a:cubicBezTo>
                      <a:pt x="34482" y="11003"/>
                      <a:pt x="36963" y="12249"/>
                      <a:pt x="39504" y="12249"/>
                    </a:cubicBezTo>
                    <a:cubicBezTo>
                      <a:pt x="42191" y="12249"/>
                      <a:pt x="44946" y="10854"/>
                      <a:pt x="45604" y="7536"/>
                    </a:cubicBezTo>
                    <a:cubicBezTo>
                      <a:pt x="46278" y="7719"/>
                      <a:pt x="46967" y="7809"/>
                      <a:pt x="47653" y="7809"/>
                    </a:cubicBezTo>
                    <a:cubicBezTo>
                      <a:pt x="49307" y="7809"/>
                      <a:pt x="50939" y="7282"/>
                      <a:pt x="52286" y="6256"/>
                    </a:cubicBezTo>
                    <a:lnTo>
                      <a:pt x="52286" y="6256"/>
                    </a:lnTo>
                    <a:cubicBezTo>
                      <a:pt x="51081" y="6618"/>
                      <a:pt x="49814" y="6816"/>
                      <a:pt x="48556" y="6816"/>
                    </a:cubicBezTo>
                    <a:cubicBezTo>
                      <a:pt x="48330" y="6816"/>
                      <a:pt x="48104" y="6809"/>
                      <a:pt x="47879" y="6796"/>
                    </a:cubicBezTo>
                    <a:cubicBezTo>
                      <a:pt x="44552" y="6683"/>
                      <a:pt x="42959" y="1934"/>
                      <a:pt x="42959" y="1934"/>
                    </a:cubicBezTo>
                    <a:cubicBezTo>
                      <a:pt x="42959" y="1934"/>
                      <a:pt x="41452" y="3611"/>
                      <a:pt x="38352" y="4436"/>
                    </a:cubicBezTo>
                    <a:cubicBezTo>
                      <a:pt x="38131" y="4492"/>
                      <a:pt x="37918" y="4519"/>
                      <a:pt x="37712" y="4519"/>
                    </a:cubicBezTo>
                    <a:cubicBezTo>
                      <a:pt x="35007" y="4519"/>
                      <a:pt x="33632" y="0"/>
                      <a:pt x="33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4356325" y="1359950"/>
                <a:ext cx="140775" cy="240300"/>
              </a:xfrm>
              <a:custGeom>
                <a:rect b="b" l="l" r="r" t="t"/>
                <a:pathLst>
                  <a:path extrusionOk="0" fill="none" h="9612" w="5631">
                    <a:moveTo>
                      <a:pt x="0" y="995"/>
                    </a:moveTo>
                    <a:cubicBezTo>
                      <a:pt x="3555" y="0"/>
                      <a:pt x="5289" y="3924"/>
                      <a:pt x="2673" y="6455"/>
                    </a:cubicBezTo>
                    <a:cubicBezTo>
                      <a:pt x="4493" y="6455"/>
                      <a:pt x="5630" y="7223"/>
                      <a:pt x="5289" y="9612"/>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3236625" y="1222725"/>
                <a:ext cx="297175" cy="401000"/>
              </a:xfrm>
              <a:custGeom>
                <a:rect b="b" l="l" r="r" t="t"/>
                <a:pathLst>
                  <a:path extrusionOk="0" fill="none" h="16040" w="11887">
                    <a:moveTo>
                      <a:pt x="11887" y="3584"/>
                    </a:moveTo>
                    <a:cubicBezTo>
                      <a:pt x="7024" y="1"/>
                      <a:pt x="3015" y="3299"/>
                      <a:pt x="4664" y="9044"/>
                    </a:cubicBezTo>
                    <a:cubicBezTo>
                      <a:pt x="1280" y="9044"/>
                      <a:pt x="0" y="13793"/>
                      <a:pt x="3697" y="16039"/>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3122875" y="2049525"/>
                <a:ext cx="1489400" cy="1106575"/>
              </a:xfrm>
              <a:custGeom>
                <a:rect b="b" l="l" r="r" t="t"/>
                <a:pathLst>
                  <a:path extrusionOk="0" h="44263" w="59576">
                    <a:moveTo>
                      <a:pt x="37793" y="1"/>
                    </a:moveTo>
                    <a:lnTo>
                      <a:pt x="24996" y="3100"/>
                    </a:lnTo>
                    <a:lnTo>
                      <a:pt x="21982" y="19025"/>
                    </a:lnTo>
                    <a:cubicBezTo>
                      <a:pt x="21982" y="19025"/>
                      <a:pt x="20190" y="18908"/>
                      <a:pt x="17704" y="18908"/>
                    </a:cubicBezTo>
                    <a:cubicBezTo>
                      <a:pt x="13146" y="18908"/>
                      <a:pt x="6258" y="19301"/>
                      <a:pt x="3811" y="21527"/>
                    </a:cubicBezTo>
                    <a:cubicBezTo>
                      <a:pt x="1" y="24968"/>
                      <a:pt x="2645" y="38333"/>
                      <a:pt x="8958" y="42030"/>
                    </a:cubicBezTo>
                    <a:cubicBezTo>
                      <a:pt x="11539" y="43535"/>
                      <a:pt x="16824" y="44262"/>
                      <a:pt x="22776" y="44262"/>
                    </a:cubicBezTo>
                    <a:cubicBezTo>
                      <a:pt x="31449" y="44262"/>
                      <a:pt x="41540" y="42718"/>
                      <a:pt x="46750" y="39784"/>
                    </a:cubicBezTo>
                    <a:cubicBezTo>
                      <a:pt x="55509" y="34807"/>
                      <a:pt x="59575" y="26845"/>
                      <a:pt x="57499" y="24485"/>
                    </a:cubicBezTo>
                    <a:cubicBezTo>
                      <a:pt x="55423" y="22124"/>
                      <a:pt x="38219" y="19679"/>
                      <a:pt x="38219" y="19679"/>
                    </a:cubicBezTo>
                    <a:lnTo>
                      <a:pt x="37793" y="1"/>
                    </a:ln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3722900" y="2049525"/>
                <a:ext cx="347650" cy="243950"/>
              </a:xfrm>
              <a:custGeom>
                <a:rect b="b" l="l" r="r" t="t"/>
                <a:pathLst>
                  <a:path extrusionOk="0" h="9758" w="13906">
                    <a:moveTo>
                      <a:pt x="13792" y="1"/>
                    </a:moveTo>
                    <a:lnTo>
                      <a:pt x="995" y="3100"/>
                    </a:lnTo>
                    <a:lnTo>
                      <a:pt x="0" y="8361"/>
                    </a:lnTo>
                    <a:cubicBezTo>
                      <a:pt x="1607" y="9352"/>
                      <a:pt x="3306" y="9757"/>
                      <a:pt x="4965" y="9757"/>
                    </a:cubicBezTo>
                    <a:cubicBezTo>
                      <a:pt x="8593" y="9757"/>
                      <a:pt x="12032" y="7820"/>
                      <a:pt x="13906" y="5830"/>
                    </a:cubicBezTo>
                    <a:lnTo>
                      <a:pt x="13792" y="1"/>
                    </a:ln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3414350" y="2602625"/>
                <a:ext cx="321350" cy="61150"/>
              </a:xfrm>
              <a:custGeom>
                <a:rect b="b" l="l" r="r" t="t"/>
                <a:pathLst>
                  <a:path extrusionOk="0" fill="none" h="2446" w="12854">
                    <a:moveTo>
                      <a:pt x="12854" y="2446"/>
                    </a:moveTo>
                    <a:lnTo>
                      <a:pt x="1" y="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4013650" y="2613275"/>
                <a:ext cx="320650" cy="61175"/>
              </a:xfrm>
              <a:custGeom>
                <a:rect b="b" l="l" r="r" t="t"/>
                <a:pathLst>
                  <a:path extrusionOk="0" fill="none" h="2447" w="12826">
                    <a:moveTo>
                      <a:pt x="12825" y="1"/>
                    </a:moveTo>
                    <a:lnTo>
                      <a:pt x="1" y="2447"/>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3360200" y="1658150"/>
                <a:ext cx="340675" cy="246550"/>
              </a:xfrm>
              <a:custGeom>
                <a:rect b="b" l="l" r="r" t="t"/>
                <a:pathLst>
                  <a:path extrusionOk="0" h="9862" w="13627">
                    <a:moveTo>
                      <a:pt x="4710" y="1"/>
                    </a:moveTo>
                    <a:cubicBezTo>
                      <a:pt x="3952" y="1"/>
                      <a:pt x="3260" y="201"/>
                      <a:pt x="2792" y="755"/>
                    </a:cubicBezTo>
                    <a:cubicBezTo>
                      <a:pt x="0" y="4003"/>
                      <a:pt x="5850" y="9861"/>
                      <a:pt x="9480" y="9861"/>
                    </a:cubicBezTo>
                    <a:cubicBezTo>
                      <a:pt x="9695" y="9861"/>
                      <a:pt x="9903" y="9841"/>
                      <a:pt x="10100" y="9798"/>
                    </a:cubicBezTo>
                    <a:cubicBezTo>
                      <a:pt x="13626" y="9002"/>
                      <a:pt x="9190" y="1409"/>
                      <a:pt x="9190" y="1409"/>
                    </a:cubicBezTo>
                    <a:cubicBezTo>
                      <a:pt x="9190" y="1409"/>
                      <a:pt x="6718" y="1"/>
                      <a:pt x="4710"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3486875" y="1658525"/>
                <a:ext cx="214000" cy="246175"/>
              </a:xfrm>
              <a:custGeom>
                <a:rect b="b" l="l" r="r" t="t"/>
                <a:pathLst>
                  <a:path extrusionOk="0" h="9847" w="8560">
                    <a:moveTo>
                      <a:pt x="0" y="1"/>
                    </a:moveTo>
                    <a:lnTo>
                      <a:pt x="0" y="1"/>
                    </a:lnTo>
                    <a:cubicBezTo>
                      <a:pt x="1820" y="3100"/>
                      <a:pt x="1962" y="7252"/>
                      <a:pt x="1934" y="9129"/>
                    </a:cubicBezTo>
                    <a:cubicBezTo>
                      <a:pt x="2804" y="9575"/>
                      <a:pt x="3674" y="9846"/>
                      <a:pt x="4434" y="9846"/>
                    </a:cubicBezTo>
                    <a:cubicBezTo>
                      <a:pt x="4643" y="9846"/>
                      <a:pt x="4843" y="9826"/>
                      <a:pt x="5033" y="9783"/>
                    </a:cubicBezTo>
                    <a:cubicBezTo>
                      <a:pt x="8559" y="8987"/>
                      <a:pt x="4123" y="1394"/>
                      <a:pt x="4123" y="1394"/>
                    </a:cubicBezTo>
                    <a:cubicBezTo>
                      <a:pt x="4123" y="1394"/>
                      <a:pt x="1934" y="143"/>
                      <a:pt x="0"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3430000" y="1677000"/>
                <a:ext cx="207600" cy="124450"/>
              </a:xfrm>
              <a:custGeom>
                <a:rect b="b" l="l" r="r" t="t"/>
                <a:pathLst>
                  <a:path extrusionOk="0" fill="none" h="4978" w="8304">
                    <a:moveTo>
                      <a:pt x="0" y="1"/>
                    </a:moveTo>
                    <a:lnTo>
                      <a:pt x="8304" y="4977"/>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4049900" y="1658150"/>
                <a:ext cx="340025" cy="246550"/>
              </a:xfrm>
              <a:custGeom>
                <a:rect b="b" l="l" r="r" t="t"/>
                <a:pathLst>
                  <a:path extrusionOk="0" h="9862" w="13601">
                    <a:moveTo>
                      <a:pt x="8905" y="1"/>
                    </a:moveTo>
                    <a:cubicBezTo>
                      <a:pt x="6894" y="1"/>
                      <a:pt x="4437" y="1409"/>
                      <a:pt x="4437" y="1409"/>
                    </a:cubicBezTo>
                    <a:cubicBezTo>
                      <a:pt x="4437" y="1409"/>
                      <a:pt x="1" y="9002"/>
                      <a:pt x="3499" y="9798"/>
                    </a:cubicBezTo>
                    <a:cubicBezTo>
                      <a:pt x="3696" y="9841"/>
                      <a:pt x="3904" y="9861"/>
                      <a:pt x="4119" y="9861"/>
                    </a:cubicBezTo>
                    <a:cubicBezTo>
                      <a:pt x="7749" y="9861"/>
                      <a:pt x="13600" y="4003"/>
                      <a:pt x="10835" y="755"/>
                    </a:cubicBezTo>
                    <a:cubicBezTo>
                      <a:pt x="10360" y="201"/>
                      <a:pt x="9664" y="1"/>
                      <a:pt x="8905"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4049200" y="1658525"/>
                <a:ext cx="209025" cy="246100"/>
              </a:xfrm>
              <a:custGeom>
                <a:rect b="b" l="l" r="r" t="t"/>
                <a:pathLst>
                  <a:path extrusionOk="0" h="9844" w="8361">
                    <a:moveTo>
                      <a:pt x="8361" y="1"/>
                    </a:moveTo>
                    <a:lnTo>
                      <a:pt x="8361" y="1"/>
                    </a:lnTo>
                    <a:cubicBezTo>
                      <a:pt x="6484" y="228"/>
                      <a:pt x="4465" y="1394"/>
                      <a:pt x="4465" y="1394"/>
                    </a:cubicBezTo>
                    <a:cubicBezTo>
                      <a:pt x="4465" y="1394"/>
                      <a:pt x="0" y="8987"/>
                      <a:pt x="3527" y="9783"/>
                    </a:cubicBezTo>
                    <a:cubicBezTo>
                      <a:pt x="3717" y="9824"/>
                      <a:pt x="3918" y="9843"/>
                      <a:pt x="4127" y="9843"/>
                    </a:cubicBezTo>
                    <a:cubicBezTo>
                      <a:pt x="4789" y="9843"/>
                      <a:pt x="5535" y="9645"/>
                      <a:pt x="6313" y="9299"/>
                    </a:cubicBezTo>
                    <a:cubicBezTo>
                      <a:pt x="6114" y="6968"/>
                      <a:pt x="6114" y="2446"/>
                      <a:pt x="8361"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4112475" y="1677000"/>
                <a:ext cx="207600" cy="124450"/>
              </a:xfrm>
              <a:custGeom>
                <a:rect b="b" l="l" r="r" t="t"/>
                <a:pathLst>
                  <a:path extrusionOk="0" fill="none" h="4978" w="8304">
                    <a:moveTo>
                      <a:pt x="8304" y="1"/>
                    </a:moveTo>
                    <a:lnTo>
                      <a:pt x="0" y="4977"/>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3561500" y="1448775"/>
                <a:ext cx="624850" cy="756475"/>
              </a:xfrm>
              <a:custGeom>
                <a:rect b="b" l="l" r="r" t="t"/>
                <a:pathLst>
                  <a:path extrusionOk="0" h="30259" w="24994">
                    <a:moveTo>
                      <a:pt x="13699" y="1"/>
                    </a:moveTo>
                    <a:cubicBezTo>
                      <a:pt x="13645" y="1"/>
                      <a:pt x="13591" y="1"/>
                      <a:pt x="13537" y="2"/>
                    </a:cubicBezTo>
                    <a:cubicBezTo>
                      <a:pt x="6143" y="87"/>
                      <a:pt x="1" y="4950"/>
                      <a:pt x="541" y="13680"/>
                    </a:cubicBezTo>
                    <a:cubicBezTo>
                      <a:pt x="1082" y="22381"/>
                      <a:pt x="4608" y="30258"/>
                      <a:pt x="12485" y="30258"/>
                    </a:cubicBezTo>
                    <a:cubicBezTo>
                      <a:pt x="20390" y="30258"/>
                      <a:pt x="24030" y="20448"/>
                      <a:pt x="24513" y="15130"/>
                    </a:cubicBezTo>
                    <a:cubicBezTo>
                      <a:pt x="24994" y="9843"/>
                      <a:pt x="23085" y="1"/>
                      <a:pt x="13699"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3596350" y="1384850"/>
                <a:ext cx="603575" cy="241700"/>
              </a:xfrm>
              <a:custGeom>
                <a:rect b="b" l="l" r="r" t="t"/>
                <a:pathLst>
                  <a:path extrusionOk="0" h="9668" w="24143">
                    <a:moveTo>
                      <a:pt x="8659" y="0"/>
                    </a:moveTo>
                    <a:cubicBezTo>
                      <a:pt x="6326" y="0"/>
                      <a:pt x="5323" y="597"/>
                      <a:pt x="3583" y="1706"/>
                    </a:cubicBezTo>
                    <a:cubicBezTo>
                      <a:pt x="683" y="3554"/>
                      <a:pt x="0" y="8388"/>
                      <a:pt x="0" y="8388"/>
                    </a:cubicBezTo>
                    <a:cubicBezTo>
                      <a:pt x="344" y="8476"/>
                      <a:pt x="683" y="8518"/>
                      <a:pt x="1017" y="8518"/>
                    </a:cubicBezTo>
                    <a:cubicBezTo>
                      <a:pt x="3274" y="8518"/>
                      <a:pt x="5282" y="6608"/>
                      <a:pt x="6967" y="4180"/>
                    </a:cubicBezTo>
                    <a:cubicBezTo>
                      <a:pt x="7814" y="5052"/>
                      <a:pt x="8974" y="5444"/>
                      <a:pt x="10173" y="5444"/>
                    </a:cubicBezTo>
                    <a:cubicBezTo>
                      <a:pt x="11629" y="5444"/>
                      <a:pt x="13142" y="4865"/>
                      <a:pt x="14219" y="3867"/>
                    </a:cubicBezTo>
                    <a:cubicBezTo>
                      <a:pt x="15811" y="6483"/>
                      <a:pt x="20674" y="9668"/>
                      <a:pt x="23176" y="9668"/>
                    </a:cubicBezTo>
                    <a:cubicBezTo>
                      <a:pt x="23176" y="9668"/>
                      <a:pt x="24143" y="2246"/>
                      <a:pt x="15726" y="824"/>
                    </a:cubicBezTo>
                    <a:cubicBezTo>
                      <a:pt x="12367" y="266"/>
                      <a:pt x="10217" y="0"/>
                      <a:pt x="86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3569725" y="1542750"/>
                <a:ext cx="202100" cy="115150"/>
              </a:xfrm>
              <a:custGeom>
                <a:rect b="b" l="l" r="r" t="t"/>
                <a:pathLst>
                  <a:path extrusionOk="0" h="4606" w="8084">
                    <a:moveTo>
                      <a:pt x="4908" y="0"/>
                    </a:moveTo>
                    <a:cubicBezTo>
                      <a:pt x="2748" y="0"/>
                      <a:pt x="0" y="1124"/>
                      <a:pt x="184" y="3494"/>
                    </a:cubicBezTo>
                    <a:cubicBezTo>
                      <a:pt x="244" y="4278"/>
                      <a:pt x="1023" y="4605"/>
                      <a:pt x="2049" y="4605"/>
                    </a:cubicBezTo>
                    <a:cubicBezTo>
                      <a:pt x="4410" y="4605"/>
                      <a:pt x="8083" y="2874"/>
                      <a:pt x="7350" y="992"/>
                    </a:cubicBezTo>
                    <a:cubicBezTo>
                      <a:pt x="7098" y="337"/>
                      <a:pt x="6092" y="0"/>
                      <a:pt x="4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3905475" y="1508125"/>
                <a:ext cx="202375" cy="115175"/>
              </a:xfrm>
              <a:custGeom>
                <a:rect b="b" l="l" r="r" t="t"/>
                <a:pathLst>
                  <a:path extrusionOk="0" h="4607" w="8095">
                    <a:moveTo>
                      <a:pt x="3142" y="0"/>
                    </a:moveTo>
                    <a:cubicBezTo>
                      <a:pt x="1964" y="0"/>
                      <a:pt x="966" y="334"/>
                      <a:pt x="716" y="983"/>
                    </a:cubicBezTo>
                    <a:cubicBezTo>
                      <a:pt x="1" y="2871"/>
                      <a:pt x="3702" y="4607"/>
                      <a:pt x="6064" y="4607"/>
                    </a:cubicBezTo>
                    <a:cubicBezTo>
                      <a:pt x="7082" y="4607"/>
                      <a:pt x="7851" y="4285"/>
                      <a:pt x="7911" y="3514"/>
                    </a:cubicBezTo>
                    <a:cubicBezTo>
                      <a:pt x="8095" y="1135"/>
                      <a:pt x="5314" y="0"/>
                      <a:pt x="3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3703700" y="1691225"/>
                <a:ext cx="6425" cy="71125"/>
              </a:xfrm>
              <a:custGeom>
                <a:rect b="b" l="l" r="r" t="t"/>
                <a:pathLst>
                  <a:path extrusionOk="0" fill="none" h="2845" w="257">
                    <a:moveTo>
                      <a:pt x="0" y="1"/>
                    </a:moveTo>
                    <a:lnTo>
                      <a:pt x="256" y="2844"/>
                    </a:lnTo>
                  </a:path>
                </a:pathLst>
              </a:custGeom>
              <a:noFill/>
              <a:ln cap="rnd" cmpd="sng" w="177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3978100" y="1681975"/>
                <a:ext cx="750" cy="71850"/>
              </a:xfrm>
              <a:custGeom>
                <a:rect b="b" l="l" r="r" t="t"/>
                <a:pathLst>
                  <a:path extrusionOk="0" fill="none" h="2874" w="30">
                    <a:moveTo>
                      <a:pt x="29" y="1"/>
                    </a:moveTo>
                    <a:lnTo>
                      <a:pt x="1" y="2873"/>
                    </a:lnTo>
                  </a:path>
                </a:pathLst>
              </a:custGeom>
              <a:noFill/>
              <a:ln cap="rnd" cmpd="sng" w="177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3855825" y="1926550"/>
                <a:ext cx="140075" cy="101525"/>
              </a:xfrm>
              <a:custGeom>
                <a:rect b="b" l="l" r="r" t="t"/>
                <a:pathLst>
                  <a:path extrusionOk="0" h="4061" w="5603">
                    <a:moveTo>
                      <a:pt x="5205" y="0"/>
                    </a:moveTo>
                    <a:lnTo>
                      <a:pt x="1" y="2019"/>
                    </a:lnTo>
                    <a:cubicBezTo>
                      <a:pt x="1" y="2019"/>
                      <a:pt x="457" y="4060"/>
                      <a:pt x="2495" y="4060"/>
                    </a:cubicBezTo>
                    <a:cubicBezTo>
                      <a:pt x="2674" y="4060"/>
                      <a:pt x="2867" y="4044"/>
                      <a:pt x="3072" y="4010"/>
                    </a:cubicBezTo>
                    <a:cubicBezTo>
                      <a:pt x="5603" y="3583"/>
                      <a:pt x="5205" y="0"/>
                      <a:pt x="5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3855825" y="1926550"/>
                <a:ext cx="140075" cy="110925"/>
              </a:xfrm>
              <a:custGeom>
                <a:rect b="b" l="l" r="r" t="t"/>
                <a:pathLst>
                  <a:path extrusionOk="0" fill="none" h="4437" w="5603">
                    <a:moveTo>
                      <a:pt x="1" y="2019"/>
                    </a:moveTo>
                    <a:cubicBezTo>
                      <a:pt x="1" y="2019"/>
                      <a:pt x="541" y="4436"/>
                      <a:pt x="3072" y="4010"/>
                    </a:cubicBezTo>
                    <a:cubicBezTo>
                      <a:pt x="5603" y="3583"/>
                      <a:pt x="5205" y="0"/>
                      <a:pt x="5205" y="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3841600" y="1546200"/>
                <a:ext cx="314975" cy="359750"/>
              </a:xfrm>
              <a:custGeom>
                <a:rect b="b" l="l" r="r" t="t"/>
                <a:pathLst>
                  <a:path extrusionOk="0" h="14390" w="12599">
                    <a:moveTo>
                      <a:pt x="6314" y="1"/>
                    </a:moveTo>
                    <a:cubicBezTo>
                      <a:pt x="2845" y="1"/>
                      <a:pt x="1" y="3214"/>
                      <a:pt x="1" y="7195"/>
                    </a:cubicBezTo>
                    <a:cubicBezTo>
                      <a:pt x="1" y="11148"/>
                      <a:pt x="2845" y="14389"/>
                      <a:pt x="6314" y="14389"/>
                    </a:cubicBezTo>
                    <a:cubicBezTo>
                      <a:pt x="9783" y="14389"/>
                      <a:pt x="12598" y="11148"/>
                      <a:pt x="12598" y="7195"/>
                    </a:cubicBezTo>
                    <a:cubicBezTo>
                      <a:pt x="12598" y="3214"/>
                      <a:pt x="9783" y="1"/>
                      <a:pt x="6314" y="1"/>
                    </a:cubicBezTo>
                    <a:close/>
                  </a:path>
                </a:pathLst>
              </a:custGeom>
              <a:solidFill>
                <a:schemeClr val="lt1">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3503925" y="1567525"/>
                <a:ext cx="314250" cy="359750"/>
              </a:xfrm>
              <a:custGeom>
                <a:rect b="b" l="l" r="r" t="t"/>
                <a:pathLst>
                  <a:path extrusionOk="0" h="14390" w="12570">
                    <a:moveTo>
                      <a:pt x="6285" y="1"/>
                    </a:moveTo>
                    <a:cubicBezTo>
                      <a:pt x="2816" y="1"/>
                      <a:pt x="1" y="3214"/>
                      <a:pt x="1" y="7195"/>
                    </a:cubicBezTo>
                    <a:cubicBezTo>
                      <a:pt x="1" y="11176"/>
                      <a:pt x="2816" y="14390"/>
                      <a:pt x="6285" y="14390"/>
                    </a:cubicBezTo>
                    <a:cubicBezTo>
                      <a:pt x="8560" y="14390"/>
                      <a:pt x="10579" y="12996"/>
                      <a:pt x="11660" y="10920"/>
                    </a:cubicBezTo>
                    <a:cubicBezTo>
                      <a:pt x="11716" y="10835"/>
                      <a:pt x="11546" y="10465"/>
                      <a:pt x="11603" y="10380"/>
                    </a:cubicBezTo>
                    <a:cubicBezTo>
                      <a:pt x="11609" y="10362"/>
                      <a:pt x="11625" y="10355"/>
                      <a:pt x="11647" y="10355"/>
                    </a:cubicBezTo>
                    <a:cubicBezTo>
                      <a:pt x="11707" y="10355"/>
                      <a:pt x="11811" y="10405"/>
                      <a:pt x="11871" y="10405"/>
                    </a:cubicBezTo>
                    <a:cubicBezTo>
                      <a:pt x="11893" y="10405"/>
                      <a:pt x="11909" y="10398"/>
                      <a:pt x="11915" y="10380"/>
                    </a:cubicBezTo>
                    <a:cubicBezTo>
                      <a:pt x="12342" y="9385"/>
                      <a:pt x="12570" y="8276"/>
                      <a:pt x="12570" y="7195"/>
                    </a:cubicBezTo>
                    <a:cubicBezTo>
                      <a:pt x="12570" y="3214"/>
                      <a:pt x="9754" y="1"/>
                      <a:pt x="6285" y="1"/>
                    </a:cubicBezTo>
                    <a:close/>
                  </a:path>
                </a:pathLst>
              </a:custGeom>
              <a:solidFill>
                <a:schemeClr val="lt1">
                  <a:alpha val="262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3503925" y="1567525"/>
                <a:ext cx="314250" cy="359750"/>
              </a:xfrm>
              <a:custGeom>
                <a:rect b="b" l="l" r="r" t="t"/>
                <a:pathLst>
                  <a:path extrusionOk="0" fill="none" h="14390" w="12570">
                    <a:moveTo>
                      <a:pt x="11745" y="10778"/>
                    </a:moveTo>
                    <a:cubicBezTo>
                      <a:pt x="10636" y="12911"/>
                      <a:pt x="8617" y="14390"/>
                      <a:pt x="6285" y="14390"/>
                    </a:cubicBezTo>
                    <a:cubicBezTo>
                      <a:pt x="2816" y="14390"/>
                      <a:pt x="1" y="11176"/>
                      <a:pt x="1" y="7195"/>
                    </a:cubicBezTo>
                    <a:cubicBezTo>
                      <a:pt x="1" y="3214"/>
                      <a:pt x="2816" y="1"/>
                      <a:pt x="6285" y="1"/>
                    </a:cubicBezTo>
                    <a:cubicBezTo>
                      <a:pt x="9754" y="1"/>
                      <a:pt x="12570" y="3214"/>
                      <a:pt x="12570" y="7195"/>
                    </a:cubicBezTo>
                    <a:cubicBezTo>
                      <a:pt x="12570" y="8276"/>
                      <a:pt x="12342" y="9385"/>
                      <a:pt x="11915" y="1038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3841600" y="1546200"/>
                <a:ext cx="314975" cy="359750"/>
              </a:xfrm>
              <a:custGeom>
                <a:rect b="b" l="l" r="r" t="t"/>
                <a:pathLst>
                  <a:path extrusionOk="0" fill="none" h="14390" w="12599">
                    <a:moveTo>
                      <a:pt x="12598" y="7195"/>
                    </a:moveTo>
                    <a:cubicBezTo>
                      <a:pt x="12598" y="11148"/>
                      <a:pt x="9783" y="14389"/>
                      <a:pt x="6314" y="14389"/>
                    </a:cubicBezTo>
                    <a:cubicBezTo>
                      <a:pt x="2845" y="14389"/>
                      <a:pt x="1" y="11148"/>
                      <a:pt x="1" y="7195"/>
                    </a:cubicBezTo>
                    <a:cubicBezTo>
                      <a:pt x="1" y="3214"/>
                      <a:pt x="2845" y="1"/>
                      <a:pt x="6314" y="1"/>
                    </a:cubicBezTo>
                    <a:cubicBezTo>
                      <a:pt x="9783" y="1"/>
                      <a:pt x="12598" y="3214"/>
                      <a:pt x="12598" y="7195"/>
                    </a:cubicBezTo>
                    <a:close/>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3803925" y="1753800"/>
                <a:ext cx="55475" cy="25"/>
              </a:xfrm>
              <a:custGeom>
                <a:rect b="b" l="l" r="r" t="t"/>
                <a:pathLst>
                  <a:path extrusionOk="0" fill="none" h="1" w="2219">
                    <a:moveTo>
                      <a:pt x="1" y="0"/>
                    </a:moveTo>
                    <a:lnTo>
                      <a:pt x="2219" y="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3781900" y="1623700"/>
                <a:ext cx="64700" cy="260925"/>
              </a:xfrm>
              <a:custGeom>
                <a:rect b="b" l="l" r="r" t="t"/>
                <a:pathLst>
                  <a:path extrusionOk="0" fill="none" h="10437" w="2588">
                    <a:moveTo>
                      <a:pt x="0" y="0"/>
                    </a:moveTo>
                    <a:cubicBezTo>
                      <a:pt x="2474" y="1194"/>
                      <a:pt x="1934" y="8133"/>
                      <a:pt x="1934" y="8133"/>
                    </a:cubicBezTo>
                    <a:lnTo>
                      <a:pt x="541" y="8133"/>
                    </a:lnTo>
                    <a:cubicBezTo>
                      <a:pt x="541" y="8133"/>
                      <a:pt x="768" y="10436"/>
                      <a:pt x="2588" y="1038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3083775" y="2520075"/>
                <a:ext cx="1549100" cy="1210800"/>
              </a:xfrm>
              <a:custGeom>
                <a:rect b="b" l="l" r="r" t="t"/>
                <a:pathLst>
                  <a:path extrusionOk="0" h="48432" w="61964">
                    <a:moveTo>
                      <a:pt x="16562" y="0"/>
                    </a:moveTo>
                    <a:cubicBezTo>
                      <a:pt x="14171" y="0"/>
                      <a:pt x="11783" y="383"/>
                      <a:pt x="9413" y="942"/>
                    </a:cubicBezTo>
                    <a:cubicBezTo>
                      <a:pt x="9413" y="942"/>
                      <a:pt x="1" y="24602"/>
                      <a:pt x="1" y="25426"/>
                    </a:cubicBezTo>
                    <a:cubicBezTo>
                      <a:pt x="1" y="26279"/>
                      <a:pt x="27925" y="48431"/>
                      <a:pt x="27925" y="48431"/>
                    </a:cubicBezTo>
                    <a:cubicBezTo>
                      <a:pt x="27925" y="48431"/>
                      <a:pt x="61964" y="6516"/>
                      <a:pt x="56220" y="4241"/>
                    </a:cubicBezTo>
                    <a:cubicBezTo>
                      <a:pt x="50475" y="1994"/>
                      <a:pt x="42712" y="1312"/>
                      <a:pt x="42712" y="1312"/>
                    </a:cubicBezTo>
                    <a:cubicBezTo>
                      <a:pt x="42712" y="1312"/>
                      <a:pt x="41191" y="10384"/>
                      <a:pt x="29371" y="10384"/>
                    </a:cubicBezTo>
                    <a:cubicBezTo>
                      <a:pt x="29316" y="10384"/>
                      <a:pt x="29260" y="10384"/>
                      <a:pt x="29205" y="10383"/>
                    </a:cubicBezTo>
                    <a:cubicBezTo>
                      <a:pt x="17233" y="10326"/>
                      <a:pt x="18513" y="89"/>
                      <a:pt x="18513" y="89"/>
                    </a:cubicBezTo>
                    <a:cubicBezTo>
                      <a:pt x="17863" y="28"/>
                      <a:pt x="17212" y="0"/>
                      <a:pt x="16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3466250" y="2557825"/>
                <a:ext cx="718750" cy="324225"/>
              </a:xfrm>
              <a:custGeom>
                <a:rect b="b" l="l" r="r" t="t"/>
                <a:pathLst>
                  <a:path extrusionOk="0" fill="none" h="12969" w="28750">
                    <a:moveTo>
                      <a:pt x="0" y="1"/>
                    </a:moveTo>
                    <a:cubicBezTo>
                      <a:pt x="427" y="5148"/>
                      <a:pt x="3413" y="11546"/>
                      <a:pt x="13138" y="12257"/>
                    </a:cubicBezTo>
                    <a:cubicBezTo>
                      <a:pt x="22863" y="12968"/>
                      <a:pt x="27669" y="6485"/>
                      <a:pt x="28750" y="4238"/>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2650125" y="2519675"/>
                <a:ext cx="2400075" cy="2244875"/>
              </a:xfrm>
              <a:custGeom>
                <a:rect b="b" l="l" r="r" t="t"/>
                <a:pathLst>
                  <a:path extrusionOk="0" h="89795" w="96003">
                    <a:moveTo>
                      <a:pt x="32756" y="0"/>
                    </a:moveTo>
                    <a:cubicBezTo>
                      <a:pt x="30290" y="0"/>
                      <a:pt x="23957" y="286"/>
                      <a:pt x="20105" y="3034"/>
                    </a:cubicBezTo>
                    <a:cubicBezTo>
                      <a:pt x="16721" y="5423"/>
                      <a:pt x="0" y="46286"/>
                      <a:pt x="0" y="60277"/>
                    </a:cubicBezTo>
                    <a:cubicBezTo>
                      <a:pt x="0" y="74268"/>
                      <a:pt x="10749" y="77282"/>
                      <a:pt x="10749" y="77282"/>
                    </a:cubicBezTo>
                    <a:lnTo>
                      <a:pt x="10749" y="89794"/>
                    </a:lnTo>
                    <a:lnTo>
                      <a:pt x="83234" y="89794"/>
                    </a:lnTo>
                    <a:lnTo>
                      <a:pt x="81215" y="73841"/>
                    </a:lnTo>
                    <a:cubicBezTo>
                      <a:pt x="81215" y="73841"/>
                      <a:pt x="96002" y="57718"/>
                      <a:pt x="94068" y="41992"/>
                    </a:cubicBezTo>
                    <a:cubicBezTo>
                      <a:pt x="92106" y="26267"/>
                      <a:pt x="83092" y="5622"/>
                      <a:pt x="76950" y="2721"/>
                    </a:cubicBezTo>
                    <a:cubicBezTo>
                      <a:pt x="73738" y="1190"/>
                      <a:pt x="68910" y="825"/>
                      <a:pt x="65033" y="825"/>
                    </a:cubicBezTo>
                    <a:cubicBezTo>
                      <a:pt x="61495" y="825"/>
                      <a:pt x="58750" y="1129"/>
                      <a:pt x="58750" y="1129"/>
                    </a:cubicBezTo>
                    <a:lnTo>
                      <a:pt x="47205" y="36817"/>
                    </a:lnTo>
                    <a:lnTo>
                      <a:pt x="46551" y="38836"/>
                    </a:lnTo>
                    <a:cubicBezTo>
                      <a:pt x="46551" y="38836"/>
                      <a:pt x="44674" y="36106"/>
                      <a:pt x="42314" y="29708"/>
                    </a:cubicBezTo>
                    <a:cubicBezTo>
                      <a:pt x="39954" y="23338"/>
                      <a:pt x="33783" y="20"/>
                      <a:pt x="33783" y="20"/>
                    </a:cubicBezTo>
                    <a:cubicBezTo>
                      <a:pt x="33783" y="20"/>
                      <a:pt x="33402" y="0"/>
                      <a:pt x="327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4356325" y="3550275"/>
                <a:ext cx="378225" cy="1178725"/>
              </a:xfrm>
              <a:custGeom>
                <a:rect b="b" l="l" r="r" t="t"/>
                <a:pathLst>
                  <a:path extrusionOk="0" h="47149" w="15129">
                    <a:moveTo>
                      <a:pt x="6967" y="1"/>
                    </a:moveTo>
                    <a:cubicBezTo>
                      <a:pt x="6967" y="1"/>
                      <a:pt x="0" y="26447"/>
                      <a:pt x="5460" y="39073"/>
                    </a:cubicBezTo>
                    <a:cubicBezTo>
                      <a:pt x="7735" y="44305"/>
                      <a:pt x="11346" y="46438"/>
                      <a:pt x="14815" y="47149"/>
                    </a:cubicBezTo>
                    <a:lnTo>
                      <a:pt x="12967" y="32617"/>
                    </a:lnTo>
                    <a:cubicBezTo>
                      <a:pt x="12967" y="32617"/>
                      <a:pt x="13849" y="31651"/>
                      <a:pt x="15128" y="30001"/>
                    </a:cubicBezTo>
                    <a:lnTo>
                      <a:pt x="9668" y="28608"/>
                    </a:lnTo>
                    <a:lnTo>
                      <a:pt x="69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4630725" y="2631050"/>
                <a:ext cx="380375" cy="1276850"/>
              </a:xfrm>
              <a:custGeom>
                <a:rect b="b" l="l" r="r" t="t"/>
                <a:pathLst>
                  <a:path extrusionOk="0" h="51074" w="15215">
                    <a:moveTo>
                      <a:pt x="1" y="1"/>
                    </a:moveTo>
                    <a:lnTo>
                      <a:pt x="1" y="1"/>
                    </a:lnTo>
                    <a:cubicBezTo>
                      <a:pt x="5631" y="19452"/>
                      <a:pt x="4010" y="51073"/>
                      <a:pt x="4010" y="51073"/>
                    </a:cubicBezTo>
                    <a:cubicBezTo>
                      <a:pt x="4010" y="51073"/>
                      <a:pt x="9242" y="49765"/>
                      <a:pt x="13878" y="48343"/>
                    </a:cubicBezTo>
                    <a:cubicBezTo>
                      <a:pt x="14901" y="44817"/>
                      <a:pt x="15214" y="41149"/>
                      <a:pt x="14844" y="37537"/>
                    </a:cubicBezTo>
                    <a:cubicBezTo>
                      <a:pt x="13138" y="23689"/>
                      <a:pt x="5915" y="600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2748225" y="3709525"/>
                <a:ext cx="479175" cy="1054300"/>
              </a:xfrm>
              <a:custGeom>
                <a:rect b="b" l="l" r="r" t="t"/>
                <a:pathLst>
                  <a:path extrusionOk="0" h="42172" w="19167">
                    <a:moveTo>
                      <a:pt x="17034" y="0"/>
                    </a:moveTo>
                    <a:lnTo>
                      <a:pt x="10550" y="1991"/>
                    </a:lnTo>
                    <a:cubicBezTo>
                      <a:pt x="10550" y="1991"/>
                      <a:pt x="0" y="24797"/>
                      <a:pt x="541" y="25537"/>
                    </a:cubicBezTo>
                    <a:cubicBezTo>
                      <a:pt x="2247" y="27442"/>
                      <a:pt x="4408" y="28864"/>
                      <a:pt x="6825" y="29688"/>
                    </a:cubicBezTo>
                    <a:lnTo>
                      <a:pt x="6825" y="42172"/>
                    </a:lnTo>
                    <a:lnTo>
                      <a:pt x="13878" y="42172"/>
                    </a:lnTo>
                    <a:cubicBezTo>
                      <a:pt x="14446" y="39527"/>
                      <a:pt x="15271" y="36940"/>
                      <a:pt x="16295" y="34437"/>
                    </a:cubicBezTo>
                    <a:cubicBezTo>
                      <a:pt x="19167" y="27243"/>
                      <a:pt x="17034" y="1"/>
                      <a:pt x="170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3835925" y="2519450"/>
                <a:ext cx="462125" cy="903600"/>
              </a:xfrm>
              <a:custGeom>
                <a:rect b="b" l="l" r="r" t="t"/>
                <a:pathLst>
                  <a:path extrusionOk="0" h="36144" w="18485">
                    <a:moveTo>
                      <a:pt x="18484" y="0"/>
                    </a:moveTo>
                    <a:lnTo>
                      <a:pt x="11318" y="1138"/>
                    </a:lnTo>
                    <a:lnTo>
                      <a:pt x="0" y="36143"/>
                    </a:lnTo>
                    <a:cubicBezTo>
                      <a:pt x="6228" y="30115"/>
                      <a:pt x="11972" y="23603"/>
                      <a:pt x="17119" y="16636"/>
                    </a:cubicBezTo>
                    <a:lnTo>
                      <a:pt x="184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3311975" y="2498125"/>
                <a:ext cx="458575" cy="912825"/>
              </a:xfrm>
              <a:custGeom>
                <a:rect b="b" l="l" r="r" t="t"/>
                <a:pathLst>
                  <a:path extrusionOk="0" h="36513" w="18343">
                    <a:moveTo>
                      <a:pt x="2304" y="0"/>
                    </a:moveTo>
                    <a:cubicBezTo>
                      <a:pt x="1252" y="6484"/>
                      <a:pt x="541" y="13451"/>
                      <a:pt x="1" y="20787"/>
                    </a:cubicBezTo>
                    <a:cubicBezTo>
                      <a:pt x="4835" y="26446"/>
                      <a:pt x="11119" y="31622"/>
                      <a:pt x="18342" y="36513"/>
                    </a:cubicBezTo>
                    <a:cubicBezTo>
                      <a:pt x="14759" y="27129"/>
                      <a:pt x="11034" y="14475"/>
                      <a:pt x="7309" y="882"/>
                    </a:cubicBezTo>
                    <a:lnTo>
                      <a:pt x="2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3813875" y="3490550"/>
                <a:ext cx="107375" cy="1273275"/>
              </a:xfrm>
              <a:custGeom>
                <a:rect b="b" l="l" r="r" t="t"/>
                <a:pathLst>
                  <a:path extrusionOk="0" fill="none" h="50931" w="4295">
                    <a:moveTo>
                      <a:pt x="1" y="1"/>
                    </a:moveTo>
                    <a:lnTo>
                      <a:pt x="4295" y="5093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3687350" y="3553125"/>
                <a:ext cx="88175" cy="75575"/>
              </a:xfrm>
              <a:custGeom>
                <a:rect b="b" l="l" r="r" t="t"/>
                <a:pathLst>
                  <a:path extrusionOk="0" h="3023" w="3527">
                    <a:moveTo>
                      <a:pt x="1991" y="0"/>
                    </a:moveTo>
                    <a:cubicBezTo>
                      <a:pt x="654" y="0"/>
                      <a:pt x="0" y="1621"/>
                      <a:pt x="939" y="2588"/>
                    </a:cubicBezTo>
                    <a:cubicBezTo>
                      <a:pt x="1239" y="2888"/>
                      <a:pt x="1612" y="3023"/>
                      <a:pt x="1981" y="3023"/>
                    </a:cubicBezTo>
                    <a:cubicBezTo>
                      <a:pt x="2764" y="3023"/>
                      <a:pt x="3526" y="2416"/>
                      <a:pt x="3526" y="1507"/>
                    </a:cubicBezTo>
                    <a:cubicBezTo>
                      <a:pt x="3526" y="683"/>
                      <a:pt x="2844" y="0"/>
                      <a:pt x="19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3706525" y="3855250"/>
                <a:ext cx="75400" cy="75400"/>
              </a:xfrm>
              <a:custGeom>
                <a:rect b="b" l="l" r="r" t="t"/>
                <a:pathLst>
                  <a:path extrusionOk="0" h="3016" w="3016">
                    <a:moveTo>
                      <a:pt x="1508" y="1"/>
                    </a:moveTo>
                    <a:cubicBezTo>
                      <a:pt x="683" y="1"/>
                      <a:pt x="1" y="655"/>
                      <a:pt x="1" y="1508"/>
                    </a:cubicBezTo>
                    <a:cubicBezTo>
                      <a:pt x="1" y="2333"/>
                      <a:pt x="683" y="3015"/>
                      <a:pt x="1508" y="3015"/>
                    </a:cubicBezTo>
                    <a:cubicBezTo>
                      <a:pt x="2361" y="3015"/>
                      <a:pt x="3015" y="2333"/>
                      <a:pt x="3015" y="1508"/>
                    </a:cubicBezTo>
                    <a:cubicBezTo>
                      <a:pt x="3015" y="655"/>
                      <a:pt x="2361" y="1"/>
                      <a:pt x="15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3717200" y="4156700"/>
                <a:ext cx="88175" cy="75725"/>
              </a:xfrm>
              <a:custGeom>
                <a:rect b="b" l="l" r="r" t="t"/>
                <a:pathLst>
                  <a:path extrusionOk="0" h="3029" w="3527">
                    <a:moveTo>
                      <a:pt x="2020" y="0"/>
                    </a:moveTo>
                    <a:cubicBezTo>
                      <a:pt x="655" y="0"/>
                      <a:pt x="1" y="1621"/>
                      <a:pt x="939" y="2588"/>
                    </a:cubicBezTo>
                    <a:cubicBezTo>
                      <a:pt x="1243" y="2892"/>
                      <a:pt x="1621" y="3028"/>
                      <a:pt x="1993" y="3028"/>
                    </a:cubicBezTo>
                    <a:cubicBezTo>
                      <a:pt x="2772" y="3028"/>
                      <a:pt x="3527" y="2430"/>
                      <a:pt x="3527" y="1507"/>
                    </a:cubicBezTo>
                    <a:cubicBezTo>
                      <a:pt x="3527" y="683"/>
                      <a:pt x="2844" y="0"/>
                      <a:pt x="20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3731425" y="4442475"/>
                <a:ext cx="88175" cy="75575"/>
              </a:xfrm>
              <a:custGeom>
                <a:rect b="b" l="l" r="r" t="t"/>
                <a:pathLst>
                  <a:path extrusionOk="0" h="3023" w="3527">
                    <a:moveTo>
                      <a:pt x="2019" y="1"/>
                    </a:moveTo>
                    <a:cubicBezTo>
                      <a:pt x="683" y="1"/>
                      <a:pt x="0" y="1622"/>
                      <a:pt x="967" y="2588"/>
                    </a:cubicBezTo>
                    <a:cubicBezTo>
                      <a:pt x="1267" y="2889"/>
                      <a:pt x="1638" y="3023"/>
                      <a:pt x="2002" y="3023"/>
                    </a:cubicBezTo>
                    <a:cubicBezTo>
                      <a:pt x="2777" y="3023"/>
                      <a:pt x="3526" y="2417"/>
                      <a:pt x="3526" y="1508"/>
                    </a:cubicBezTo>
                    <a:cubicBezTo>
                      <a:pt x="3526" y="683"/>
                      <a:pt x="2872" y="1"/>
                      <a:pt x="20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3690175" y="3541025"/>
                <a:ext cx="88200" cy="75375"/>
              </a:xfrm>
              <a:custGeom>
                <a:rect b="b" l="l" r="r" t="t"/>
                <a:pathLst>
                  <a:path extrusionOk="0" h="3015" w="3528">
                    <a:moveTo>
                      <a:pt x="2020" y="1"/>
                    </a:moveTo>
                    <a:cubicBezTo>
                      <a:pt x="683" y="1"/>
                      <a:pt x="1" y="1622"/>
                      <a:pt x="939" y="2560"/>
                    </a:cubicBezTo>
                    <a:cubicBezTo>
                      <a:pt x="1254" y="2874"/>
                      <a:pt x="1637" y="3014"/>
                      <a:pt x="2011" y="3014"/>
                    </a:cubicBezTo>
                    <a:cubicBezTo>
                      <a:pt x="2788" y="3014"/>
                      <a:pt x="3527" y="2410"/>
                      <a:pt x="3527" y="1508"/>
                    </a:cubicBezTo>
                    <a:cubicBezTo>
                      <a:pt x="3527" y="683"/>
                      <a:pt x="2845" y="1"/>
                      <a:pt x="2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3710100" y="3843175"/>
                <a:ext cx="75375" cy="75375"/>
              </a:xfrm>
              <a:custGeom>
                <a:rect b="b" l="l" r="r" t="t"/>
                <a:pathLst>
                  <a:path extrusionOk="0" h="3015" w="3015">
                    <a:moveTo>
                      <a:pt x="1507" y="0"/>
                    </a:moveTo>
                    <a:cubicBezTo>
                      <a:pt x="683" y="0"/>
                      <a:pt x="0" y="655"/>
                      <a:pt x="0" y="1508"/>
                    </a:cubicBezTo>
                    <a:cubicBezTo>
                      <a:pt x="0" y="2332"/>
                      <a:pt x="683" y="3015"/>
                      <a:pt x="1507" y="3015"/>
                    </a:cubicBezTo>
                    <a:cubicBezTo>
                      <a:pt x="2332" y="3015"/>
                      <a:pt x="3014" y="2332"/>
                      <a:pt x="3014" y="1508"/>
                    </a:cubicBezTo>
                    <a:cubicBezTo>
                      <a:pt x="3014" y="655"/>
                      <a:pt x="2332" y="0"/>
                      <a:pt x="1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3732850" y="4144600"/>
                <a:ext cx="75375" cy="75375"/>
              </a:xfrm>
              <a:custGeom>
                <a:rect b="b" l="l" r="r" t="t"/>
                <a:pathLst>
                  <a:path extrusionOk="0" h="3015" w="3015">
                    <a:moveTo>
                      <a:pt x="1507" y="1"/>
                    </a:moveTo>
                    <a:cubicBezTo>
                      <a:pt x="683" y="1"/>
                      <a:pt x="0" y="683"/>
                      <a:pt x="0" y="1508"/>
                    </a:cubicBezTo>
                    <a:cubicBezTo>
                      <a:pt x="0" y="2332"/>
                      <a:pt x="683" y="3015"/>
                      <a:pt x="1507" y="3015"/>
                    </a:cubicBezTo>
                    <a:cubicBezTo>
                      <a:pt x="2332" y="3015"/>
                      <a:pt x="3014" y="2332"/>
                      <a:pt x="3014" y="1508"/>
                    </a:cubicBezTo>
                    <a:cubicBezTo>
                      <a:pt x="3014" y="683"/>
                      <a:pt x="2332" y="1"/>
                      <a:pt x="15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3734975" y="4430400"/>
                <a:ext cx="88175" cy="75350"/>
              </a:xfrm>
              <a:custGeom>
                <a:rect b="b" l="l" r="r" t="t"/>
                <a:pathLst>
                  <a:path extrusionOk="0" h="3014" w="3527">
                    <a:moveTo>
                      <a:pt x="2019" y="0"/>
                    </a:moveTo>
                    <a:cubicBezTo>
                      <a:pt x="654" y="0"/>
                      <a:pt x="0" y="1621"/>
                      <a:pt x="939" y="2559"/>
                    </a:cubicBezTo>
                    <a:cubicBezTo>
                      <a:pt x="1244" y="2874"/>
                      <a:pt x="1621" y="3014"/>
                      <a:pt x="1992" y="3014"/>
                    </a:cubicBezTo>
                    <a:cubicBezTo>
                      <a:pt x="2763" y="3014"/>
                      <a:pt x="3507" y="2410"/>
                      <a:pt x="3527" y="1507"/>
                    </a:cubicBezTo>
                    <a:cubicBezTo>
                      <a:pt x="3527" y="683"/>
                      <a:pt x="2844" y="0"/>
                      <a:pt x="20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4075500" y="2422750"/>
                <a:ext cx="222550" cy="971850"/>
              </a:xfrm>
              <a:custGeom>
                <a:rect b="b" l="l" r="r" t="t"/>
                <a:pathLst>
                  <a:path extrusionOk="0" h="38874" w="8902">
                    <a:moveTo>
                      <a:pt x="1" y="1"/>
                    </a:moveTo>
                    <a:lnTo>
                      <a:pt x="57" y="2361"/>
                    </a:lnTo>
                    <a:cubicBezTo>
                      <a:pt x="2418" y="4096"/>
                      <a:pt x="4010" y="7309"/>
                      <a:pt x="5062" y="13537"/>
                    </a:cubicBezTo>
                    <a:cubicBezTo>
                      <a:pt x="7167" y="25566"/>
                      <a:pt x="7110" y="38874"/>
                      <a:pt x="7110" y="38874"/>
                    </a:cubicBezTo>
                    <a:lnTo>
                      <a:pt x="8901" y="38874"/>
                    </a:lnTo>
                    <a:cubicBezTo>
                      <a:pt x="8901" y="38874"/>
                      <a:pt x="8190" y="19878"/>
                      <a:pt x="6484" y="12627"/>
                    </a:cubicBezTo>
                    <a:cubicBezTo>
                      <a:pt x="4977" y="6314"/>
                      <a:pt x="3982" y="1849"/>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3289950" y="2400725"/>
                <a:ext cx="407375" cy="1006675"/>
              </a:xfrm>
              <a:custGeom>
                <a:rect b="b" l="l" r="r" t="t"/>
                <a:pathLst>
                  <a:path extrusionOk="0" h="40267" w="16295">
                    <a:moveTo>
                      <a:pt x="16294" y="0"/>
                    </a:moveTo>
                    <a:lnTo>
                      <a:pt x="16294" y="0"/>
                    </a:lnTo>
                    <a:cubicBezTo>
                      <a:pt x="10124" y="2076"/>
                      <a:pt x="6000" y="7337"/>
                      <a:pt x="3555" y="16295"/>
                    </a:cubicBezTo>
                    <a:cubicBezTo>
                      <a:pt x="0" y="29319"/>
                      <a:pt x="3555" y="40267"/>
                      <a:pt x="3555" y="40267"/>
                    </a:cubicBezTo>
                    <a:lnTo>
                      <a:pt x="5403" y="40267"/>
                    </a:lnTo>
                    <a:cubicBezTo>
                      <a:pt x="5403" y="40267"/>
                      <a:pt x="2190" y="32703"/>
                      <a:pt x="4749" y="19195"/>
                    </a:cubicBezTo>
                    <a:cubicBezTo>
                      <a:pt x="6285" y="11119"/>
                      <a:pt x="10692" y="4380"/>
                      <a:pt x="15839" y="2133"/>
                    </a:cubicBezTo>
                    <a:lnTo>
                      <a:pt x="162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3238750" y="3243575"/>
                <a:ext cx="367575" cy="334750"/>
              </a:xfrm>
              <a:custGeom>
                <a:rect b="b" l="l" r="r" t="t"/>
                <a:pathLst>
                  <a:path extrusionOk="0" h="13390" w="14703">
                    <a:moveTo>
                      <a:pt x="7353" y="0"/>
                    </a:moveTo>
                    <a:cubicBezTo>
                      <a:pt x="4331" y="0"/>
                      <a:pt x="1583" y="2066"/>
                      <a:pt x="854" y="5131"/>
                    </a:cubicBezTo>
                    <a:cubicBezTo>
                      <a:pt x="1" y="8742"/>
                      <a:pt x="2219" y="12354"/>
                      <a:pt x="5802" y="13207"/>
                    </a:cubicBezTo>
                    <a:cubicBezTo>
                      <a:pt x="6320" y="13330"/>
                      <a:pt x="6839" y="13389"/>
                      <a:pt x="7349" y="13389"/>
                    </a:cubicBezTo>
                    <a:cubicBezTo>
                      <a:pt x="10372" y="13389"/>
                      <a:pt x="13120" y="11320"/>
                      <a:pt x="13849" y="8231"/>
                    </a:cubicBezTo>
                    <a:cubicBezTo>
                      <a:pt x="14702" y="4648"/>
                      <a:pt x="12484" y="1036"/>
                      <a:pt x="8901" y="183"/>
                    </a:cubicBezTo>
                    <a:cubicBezTo>
                      <a:pt x="8383" y="60"/>
                      <a:pt x="7864" y="0"/>
                      <a:pt x="7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3353925" y="3342700"/>
                <a:ext cx="137225" cy="136500"/>
              </a:xfrm>
              <a:custGeom>
                <a:rect b="b" l="l" r="r" t="t"/>
                <a:pathLst>
                  <a:path extrusionOk="0" h="5460" w="5489">
                    <a:moveTo>
                      <a:pt x="2759" y="0"/>
                    </a:moveTo>
                    <a:cubicBezTo>
                      <a:pt x="1223" y="0"/>
                      <a:pt x="0" y="1223"/>
                      <a:pt x="0" y="2730"/>
                    </a:cubicBezTo>
                    <a:cubicBezTo>
                      <a:pt x="0" y="4237"/>
                      <a:pt x="1223" y="5460"/>
                      <a:pt x="2759" y="5460"/>
                    </a:cubicBezTo>
                    <a:cubicBezTo>
                      <a:pt x="4266" y="5460"/>
                      <a:pt x="5489" y="4237"/>
                      <a:pt x="5489" y="2730"/>
                    </a:cubicBezTo>
                    <a:cubicBezTo>
                      <a:pt x="5489" y="1223"/>
                      <a:pt x="4266" y="0"/>
                      <a:pt x="2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3368850" y="3317800"/>
                <a:ext cx="122300" cy="93150"/>
              </a:xfrm>
              <a:custGeom>
                <a:rect b="b" l="l" r="r" t="t"/>
                <a:pathLst>
                  <a:path extrusionOk="0" fill="none" h="3726" w="4892">
                    <a:moveTo>
                      <a:pt x="1" y="2048"/>
                    </a:moveTo>
                    <a:cubicBezTo>
                      <a:pt x="1593" y="1"/>
                      <a:pt x="4892" y="1110"/>
                      <a:pt x="4892" y="3726"/>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4039950" y="3363625"/>
                <a:ext cx="501225" cy="928850"/>
              </a:xfrm>
              <a:custGeom>
                <a:rect b="b" l="l" r="r" t="t"/>
                <a:pathLst>
                  <a:path extrusionOk="0" h="37154" w="20049">
                    <a:moveTo>
                      <a:pt x="9490" y="1"/>
                    </a:moveTo>
                    <a:cubicBezTo>
                      <a:pt x="7503" y="1"/>
                      <a:pt x="5486" y="1373"/>
                      <a:pt x="3840" y="4481"/>
                    </a:cubicBezTo>
                    <a:cubicBezTo>
                      <a:pt x="29" y="11704"/>
                      <a:pt x="1" y="32690"/>
                      <a:pt x="427" y="35050"/>
                    </a:cubicBezTo>
                    <a:cubicBezTo>
                      <a:pt x="673" y="36309"/>
                      <a:pt x="1350" y="37154"/>
                      <a:pt x="2055" y="37154"/>
                    </a:cubicBezTo>
                    <a:cubicBezTo>
                      <a:pt x="2656" y="37154"/>
                      <a:pt x="3277" y="36541"/>
                      <a:pt x="3669" y="35050"/>
                    </a:cubicBezTo>
                    <a:cubicBezTo>
                      <a:pt x="4522" y="31780"/>
                      <a:pt x="1735" y="29988"/>
                      <a:pt x="1735" y="29988"/>
                    </a:cubicBezTo>
                    <a:cubicBezTo>
                      <a:pt x="1735" y="29988"/>
                      <a:pt x="1508" y="13268"/>
                      <a:pt x="4977" y="5846"/>
                    </a:cubicBezTo>
                    <a:cubicBezTo>
                      <a:pt x="6297" y="2981"/>
                      <a:pt x="7966" y="1649"/>
                      <a:pt x="9623" y="1649"/>
                    </a:cubicBezTo>
                    <a:cubicBezTo>
                      <a:pt x="11536" y="1649"/>
                      <a:pt x="13434" y="3425"/>
                      <a:pt x="14759" y="6670"/>
                    </a:cubicBezTo>
                    <a:cubicBezTo>
                      <a:pt x="17148" y="12500"/>
                      <a:pt x="18115" y="30415"/>
                      <a:pt x="18115" y="30415"/>
                    </a:cubicBezTo>
                    <a:cubicBezTo>
                      <a:pt x="18115" y="30415"/>
                      <a:pt x="15840" y="32263"/>
                      <a:pt x="16494" y="35050"/>
                    </a:cubicBezTo>
                    <a:cubicBezTo>
                      <a:pt x="16808" y="36376"/>
                      <a:pt x="17392" y="36973"/>
                      <a:pt x="17974" y="36973"/>
                    </a:cubicBezTo>
                    <a:cubicBezTo>
                      <a:pt x="18602" y="36973"/>
                      <a:pt x="19228" y="36276"/>
                      <a:pt x="19508" y="35050"/>
                    </a:cubicBezTo>
                    <a:cubicBezTo>
                      <a:pt x="20049" y="32661"/>
                      <a:pt x="19082" y="13211"/>
                      <a:pt x="16266" y="6301"/>
                    </a:cubicBezTo>
                    <a:cubicBezTo>
                      <a:pt x="14667" y="2375"/>
                      <a:pt x="12104" y="1"/>
                      <a:pt x="94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4076925" y="4113325"/>
                <a:ext cx="17800" cy="145050"/>
              </a:xfrm>
              <a:custGeom>
                <a:rect b="b" l="l" r="r" t="t"/>
                <a:pathLst>
                  <a:path extrusionOk="0" fill="none" h="5802" w="712">
                    <a:moveTo>
                      <a:pt x="711" y="5802"/>
                    </a:moveTo>
                    <a:cubicBezTo>
                      <a:pt x="0" y="4692"/>
                      <a:pt x="256" y="0"/>
                      <a:pt x="256" y="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4481425" y="4123975"/>
                <a:ext cx="16375" cy="134400"/>
              </a:xfrm>
              <a:custGeom>
                <a:rect b="b" l="l" r="r" t="t"/>
                <a:pathLst>
                  <a:path extrusionOk="0" fill="none" h="5376" w="655">
                    <a:moveTo>
                      <a:pt x="1" y="5376"/>
                    </a:moveTo>
                    <a:cubicBezTo>
                      <a:pt x="655" y="3954"/>
                      <a:pt x="427" y="1"/>
                      <a:pt x="427"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4823225" y="3214200"/>
                <a:ext cx="488575" cy="203350"/>
              </a:xfrm>
              <a:custGeom>
                <a:rect b="b" l="l" r="r" t="t"/>
                <a:pathLst>
                  <a:path extrusionOk="0" h="8134" w="19543">
                    <a:moveTo>
                      <a:pt x="15624" y="1"/>
                    </a:moveTo>
                    <a:cubicBezTo>
                      <a:pt x="10272" y="1"/>
                      <a:pt x="1261" y="2317"/>
                      <a:pt x="604" y="4884"/>
                    </a:cubicBezTo>
                    <a:cubicBezTo>
                      <a:pt x="0" y="7245"/>
                      <a:pt x="4154" y="8134"/>
                      <a:pt x="8231" y="8134"/>
                    </a:cubicBezTo>
                    <a:cubicBezTo>
                      <a:pt x="10489" y="8134"/>
                      <a:pt x="12723" y="7861"/>
                      <a:pt x="14111" y="7415"/>
                    </a:cubicBezTo>
                    <a:cubicBezTo>
                      <a:pt x="18007" y="6164"/>
                      <a:pt x="19543" y="1443"/>
                      <a:pt x="19543" y="1443"/>
                    </a:cubicBezTo>
                    <a:cubicBezTo>
                      <a:pt x="19543" y="427"/>
                      <a:pt x="17920" y="1"/>
                      <a:pt x="15624" y="1"/>
                    </a:cubicBezTo>
                    <a:close/>
                  </a:path>
                </a:pathLst>
              </a:custGeom>
              <a:solidFill>
                <a:srgbClr val="E9F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4823225" y="3214200"/>
                <a:ext cx="488575" cy="203350"/>
              </a:xfrm>
              <a:custGeom>
                <a:rect b="b" l="l" r="r" t="t"/>
                <a:pathLst>
                  <a:path extrusionOk="0" h="8134" w="19543">
                    <a:moveTo>
                      <a:pt x="15624" y="1"/>
                    </a:moveTo>
                    <a:cubicBezTo>
                      <a:pt x="10272" y="1"/>
                      <a:pt x="1261" y="2317"/>
                      <a:pt x="604" y="4884"/>
                    </a:cubicBezTo>
                    <a:cubicBezTo>
                      <a:pt x="0" y="7245"/>
                      <a:pt x="4154" y="8134"/>
                      <a:pt x="8231" y="8134"/>
                    </a:cubicBezTo>
                    <a:cubicBezTo>
                      <a:pt x="10489" y="8134"/>
                      <a:pt x="12723" y="7861"/>
                      <a:pt x="14111" y="7415"/>
                    </a:cubicBezTo>
                    <a:cubicBezTo>
                      <a:pt x="18007" y="6164"/>
                      <a:pt x="19543" y="1443"/>
                      <a:pt x="19543" y="1443"/>
                    </a:cubicBezTo>
                    <a:cubicBezTo>
                      <a:pt x="19543" y="427"/>
                      <a:pt x="17920" y="1"/>
                      <a:pt x="156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4814150" y="3174900"/>
                <a:ext cx="492675" cy="255975"/>
              </a:xfrm>
              <a:custGeom>
                <a:rect b="b" l="l" r="r" t="t"/>
                <a:pathLst>
                  <a:path extrusionOk="0" fill="none" h="10239" w="19707">
                    <a:moveTo>
                      <a:pt x="19707" y="2475"/>
                    </a:moveTo>
                    <a:cubicBezTo>
                      <a:pt x="17773" y="1"/>
                      <a:pt x="1849" y="2987"/>
                      <a:pt x="967" y="6456"/>
                    </a:cubicBezTo>
                    <a:cubicBezTo>
                      <a:pt x="0" y="10124"/>
                      <a:pt x="10579" y="10238"/>
                      <a:pt x="14474" y="8987"/>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4905475" y="2380050"/>
                <a:ext cx="118400" cy="151100"/>
              </a:xfrm>
              <a:custGeom>
                <a:rect b="b" l="l" r="r" t="t"/>
                <a:pathLst>
                  <a:path extrusionOk="0" h="6044" w="4736">
                    <a:moveTo>
                      <a:pt x="1740" y="1"/>
                    </a:moveTo>
                    <a:cubicBezTo>
                      <a:pt x="790" y="1"/>
                      <a:pt x="0" y="4146"/>
                      <a:pt x="982" y="5605"/>
                    </a:cubicBezTo>
                    <a:cubicBezTo>
                      <a:pt x="1188" y="5920"/>
                      <a:pt x="1477" y="6044"/>
                      <a:pt x="1804" y="6044"/>
                    </a:cubicBezTo>
                    <a:cubicBezTo>
                      <a:pt x="3010" y="6044"/>
                      <a:pt x="4736" y="4354"/>
                      <a:pt x="4736" y="4354"/>
                    </a:cubicBezTo>
                    <a:cubicBezTo>
                      <a:pt x="4736" y="4354"/>
                      <a:pt x="2745" y="117"/>
                      <a:pt x="1779" y="3"/>
                    </a:cubicBezTo>
                    <a:cubicBezTo>
                      <a:pt x="1766" y="1"/>
                      <a:pt x="1753" y="1"/>
                      <a:pt x="1740"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4905475" y="2380050"/>
                <a:ext cx="118400" cy="151100"/>
              </a:xfrm>
              <a:custGeom>
                <a:rect b="b" l="l" r="r" t="t"/>
                <a:pathLst>
                  <a:path extrusionOk="0" h="6044" w="4736">
                    <a:moveTo>
                      <a:pt x="1740" y="1"/>
                    </a:moveTo>
                    <a:cubicBezTo>
                      <a:pt x="790" y="1"/>
                      <a:pt x="0" y="4146"/>
                      <a:pt x="982" y="5605"/>
                    </a:cubicBezTo>
                    <a:cubicBezTo>
                      <a:pt x="1188" y="5920"/>
                      <a:pt x="1477" y="6044"/>
                      <a:pt x="1804" y="6044"/>
                    </a:cubicBezTo>
                    <a:cubicBezTo>
                      <a:pt x="3010" y="6044"/>
                      <a:pt x="4736" y="4354"/>
                      <a:pt x="4736" y="4354"/>
                    </a:cubicBezTo>
                    <a:cubicBezTo>
                      <a:pt x="4736" y="4354"/>
                      <a:pt x="2745" y="117"/>
                      <a:pt x="1779" y="3"/>
                    </a:cubicBezTo>
                    <a:cubicBezTo>
                      <a:pt x="1766" y="1"/>
                      <a:pt x="1753" y="1"/>
                      <a:pt x="1740" y="1"/>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4787125" y="2488375"/>
                <a:ext cx="491275" cy="1043125"/>
              </a:xfrm>
              <a:custGeom>
                <a:rect b="b" l="l" r="r" t="t"/>
                <a:pathLst>
                  <a:path extrusionOk="0" h="41725" w="19651">
                    <a:moveTo>
                      <a:pt x="11274" y="0"/>
                    </a:moveTo>
                    <a:cubicBezTo>
                      <a:pt x="9428" y="0"/>
                      <a:pt x="7554" y="178"/>
                      <a:pt x="6200" y="390"/>
                    </a:cubicBezTo>
                    <a:cubicBezTo>
                      <a:pt x="2759" y="931"/>
                      <a:pt x="2873" y="3405"/>
                      <a:pt x="2873" y="3405"/>
                    </a:cubicBezTo>
                    <a:cubicBezTo>
                      <a:pt x="1479" y="3888"/>
                      <a:pt x="939" y="5025"/>
                      <a:pt x="1110" y="6703"/>
                    </a:cubicBezTo>
                    <a:cubicBezTo>
                      <a:pt x="1" y="7755"/>
                      <a:pt x="171" y="10599"/>
                      <a:pt x="1508" y="11793"/>
                    </a:cubicBezTo>
                    <a:cubicBezTo>
                      <a:pt x="1508" y="11793"/>
                      <a:pt x="1053" y="14068"/>
                      <a:pt x="1991" y="15405"/>
                    </a:cubicBezTo>
                    <a:cubicBezTo>
                      <a:pt x="2744" y="16495"/>
                      <a:pt x="4919" y="16543"/>
                      <a:pt x="5292" y="16543"/>
                    </a:cubicBezTo>
                    <a:cubicBezTo>
                      <a:pt x="5328" y="16543"/>
                      <a:pt x="5347" y="16542"/>
                      <a:pt x="5347" y="16542"/>
                    </a:cubicBezTo>
                    <a:cubicBezTo>
                      <a:pt x="5347" y="16542"/>
                      <a:pt x="6313" y="23111"/>
                      <a:pt x="7053" y="24505"/>
                    </a:cubicBezTo>
                    <a:cubicBezTo>
                      <a:pt x="7821" y="25898"/>
                      <a:pt x="8361" y="26694"/>
                      <a:pt x="8361" y="26694"/>
                    </a:cubicBezTo>
                    <a:lnTo>
                      <a:pt x="4806" y="41396"/>
                    </a:lnTo>
                    <a:cubicBezTo>
                      <a:pt x="6028" y="41608"/>
                      <a:pt x="7211" y="41725"/>
                      <a:pt x="8344" y="41725"/>
                    </a:cubicBezTo>
                    <a:cubicBezTo>
                      <a:pt x="13306" y="41725"/>
                      <a:pt x="17335" y="39481"/>
                      <a:pt x="19650" y="33092"/>
                    </a:cubicBezTo>
                    <a:cubicBezTo>
                      <a:pt x="19650" y="33092"/>
                      <a:pt x="18797" y="4059"/>
                      <a:pt x="17603" y="1784"/>
                    </a:cubicBezTo>
                    <a:cubicBezTo>
                      <a:pt x="16896" y="421"/>
                      <a:pt x="14118" y="0"/>
                      <a:pt x="11274" y="0"/>
                    </a:cubicBezTo>
                    <a:close/>
                  </a:path>
                </a:pathLst>
              </a:custGeom>
              <a:solidFill>
                <a:srgbClr val="755C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4920775" y="2829400"/>
                <a:ext cx="107375" cy="72550"/>
              </a:xfrm>
              <a:custGeom>
                <a:rect b="b" l="l" r="r" t="t"/>
                <a:pathLst>
                  <a:path extrusionOk="0" fill="none" h="2902" w="4295">
                    <a:moveTo>
                      <a:pt x="1" y="2901"/>
                    </a:moveTo>
                    <a:cubicBezTo>
                      <a:pt x="1821" y="2702"/>
                      <a:pt x="4295" y="2247"/>
                      <a:pt x="4295" y="1764"/>
                    </a:cubicBezTo>
                    <a:cubicBezTo>
                      <a:pt x="4295" y="1280"/>
                      <a:pt x="4039" y="541"/>
                      <a:pt x="2219" y="1"/>
                    </a:cubicBezTo>
                    <a:lnTo>
                      <a:pt x="456" y="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4824800" y="2734850"/>
                <a:ext cx="295775" cy="48375"/>
              </a:xfrm>
              <a:custGeom>
                <a:rect b="b" l="l" r="r" t="t"/>
                <a:pathLst>
                  <a:path extrusionOk="0" fill="none" h="1935" w="11831">
                    <a:moveTo>
                      <a:pt x="1" y="1934"/>
                    </a:moveTo>
                    <a:cubicBezTo>
                      <a:pt x="342" y="939"/>
                      <a:pt x="3897" y="1"/>
                      <a:pt x="7565" y="171"/>
                    </a:cubicBezTo>
                    <a:cubicBezTo>
                      <a:pt x="11205" y="313"/>
                      <a:pt x="11830" y="1024"/>
                      <a:pt x="11830" y="1024"/>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5151825" y="2674425"/>
                <a:ext cx="24900" cy="37000"/>
              </a:xfrm>
              <a:custGeom>
                <a:rect b="b" l="l" r="r" t="t"/>
                <a:pathLst>
                  <a:path extrusionOk="0" fill="none" h="1480" w="996">
                    <a:moveTo>
                      <a:pt x="1" y="1479"/>
                    </a:moveTo>
                    <a:lnTo>
                      <a:pt x="996" y="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5192350" y="2585550"/>
                <a:ext cx="12100" cy="27750"/>
              </a:xfrm>
              <a:custGeom>
                <a:rect b="b" l="l" r="r" t="t"/>
                <a:pathLst>
                  <a:path extrusionOk="0" fill="none" h="1110" w="484">
                    <a:moveTo>
                      <a:pt x="484" y="1"/>
                    </a:moveTo>
                    <a:lnTo>
                      <a:pt x="0" y="111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4814850" y="2608300"/>
                <a:ext cx="270175" cy="47675"/>
              </a:xfrm>
              <a:custGeom>
                <a:rect b="b" l="l" r="r" t="t"/>
                <a:pathLst>
                  <a:path extrusionOk="0" fill="none" h="1907" w="10807">
                    <a:moveTo>
                      <a:pt x="1" y="1906"/>
                    </a:moveTo>
                    <a:cubicBezTo>
                      <a:pt x="2133" y="285"/>
                      <a:pt x="7309" y="1"/>
                      <a:pt x="10806" y="655"/>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4858925" y="2545750"/>
                <a:ext cx="253125" cy="27750"/>
              </a:xfrm>
              <a:custGeom>
                <a:rect b="b" l="l" r="r" t="t"/>
                <a:pathLst>
                  <a:path extrusionOk="0" fill="none" h="1110" w="10125">
                    <a:moveTo>
                      <a:pt x="1" y="1110"/>
                    </a:moveTo>
                    <a:cubicBezTo>
                      <a:pt x="2787" y="484"/>
                      <a:pt x="6655" y="1"/>
                      <a:pt x="10124" y="484"/>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4992575" y="2879875"/>
                <a:ext cx="31300" cy="124450"/>
              </a:xfrm>
              <a:custGeom>
                <a:rect b="b" l="l" r="r" t="t"/>
                <a:pathLst>
                  <a:path extrusionOk="0" fill="none" h="4978" w="1252">
                    <a:moveTo>
                      <a:pt x="1" y="4977"/>
                    </a:moveTo>
                    <a:cubicBezTo>
                      <a:pt x="143" y="3243"/>
                      <a:pt x="569" y="1565"/>
                      <a:pt x="1252"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4598025" y="3250275"/>
                <a:ext cx="740800" cy="1256375"/>
              </a:xfrm>
              <a:custGeom>
                <a:rect b="b" l="l" r="r" t="t"/>
                <a:pathLst>
                  <a:path extrusionOk="0" h="50255" w="29632">
                    <a:moveTo>
                      <a:pt x="28551" y="0"/>
                    </a:moveTo>
                    <a:cubicBezTo>
                      <a:pt x="24816" y="2841"/>
                      <a:pt x="18272" y="4803"/>
                      <a:pt x="13865" y="4803"/>
                    </a:cubicBezTo>
                    <a:cubicBezTo>
                      <a:pt x="11829" y="4803"/>
                      <a:pt x="10250" y="4384"/>
                      <a:pt x="9612" y="3441"/>
                    </a:cubicBezTo>
                    <a:lnTo>
                      <a:pt x="0" y="40608"/>
                    </a:lnTo>
                    <a:cubicBezTo>
                      <a:pt x="0" y="40608"/>
                      <a:pt x="1728" y="50255"/>
                      <a:pt x="11836" y="50255"/>
                    </a:cubicBezTo>
                    <a:cubicBezTo>
                      <a:pt x="12184" y="50255"/>
                      <a:pt x="12542" y="50243"/>
                      <a:pt x="12911" y="50219"/>
                    </a:cubicBezTo>
                    <a:cubicBezTo>
                      <a:pt x="23944" y="49509"/>
                      <a:pt x="28636" y="24513"/>
                      <a:pt x="29119" y="16636"/>
                    </a:cubicBezTo>
                    <a:cubicBezTo>
                      <a:pt x="29631" y="8759"/>
                      <a:pt x="28551" y="0"/>
                      <a:pt x="285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4827650" y="3423025"/>
                <a:ext cx="501925" cy="198375"/>
              </a:xfrm>
              <a:custGeom>
                <a:rect b="b" l="l" r="r" t="t"/>
                <a:pathLst>
                  <a:path extrusionOk="0" fill="none" h="7935" w="20077">
                    <a:moveTo>
                      <a:pt x="0" y="4977"/>
                    </a:moveTo>
                    <a:cubicBezTo>
                      <a:pt x="4522" y="7934"/>
                      <a:pt x="15527" y="5745"/>
                      <a:pt x="20077" y="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4687600" y="3336300"/>
                <a:ext cx="150725" cy="581550"/>
              </a:xfrm>
              <a:custGeom>
                <a:rect b="b" l="l" r="r" t="t"/>
                <a:pathLst>
                  <a:path extrusionOk="0" fill="none" h="23262" w="6029">
                    <a:moveTo>
                      <a:pt x="0" y="23261"/>
                    </a:moveTo>
                    <a:lnTo>
                      <a:pt x="6029" y="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4530475" y="3550275"/>
                <a:ext cx="67575" cy="715200"/>
              </a:xfrm>
              <a:custGeom>
                <a:rect b="b" l="l" r="r" t="t"/>
                <a:pathLst>
                  <a:path extrusionOk="0" fill="none" h="28608" w="2703">
                    <a:moveTo>
                      <a:pt x="2702" y="28608"/>
                    </a:moveTo>
                    <a:lnTo>
                      <a:pt x="1" y="1"/>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2350125" y="2595525"/>
                <a:ext cx="827525" cy="1909875"/>
              </a:xfrm>
              <a:custGeom>
                <a:rect b="b" l="l" r="r" t="t"/>
                <a:pathLst>
                  <a:path extrusionOk="0" h="76395" w="33101">
                    <a:moveTo>
                      <a:pt x="32105" y="0"/>
                    </a:moveTo>
                    <a:lnTo>
                      <a:pt x="32105" y="0"/>
                    </a:lnTo>
                    <a:cubicBezTo>
                      <a:pt x="22323" y="3924"/>
                      <a:pt x="15299" y="36257"/>
                      <a:pt x="15299" y="36257"/>
                    </a:cubicBezTo>
                    <a:cubicBezTo>
                      <a:pt x="10607" y="40864"/>
                      <a:pt x="5431" y="42570"/>
                      <a:pt x="0" y="42684"/>
                    </a:cubicBezTo>
                    <a:cubicBezTo>
                      <a:pt x="0" y="42684"/>
                      <a:pt x="2957" y="67367"/>
                      <a:pt x="10436" y="73395"/>
                    </a:cubicBezTo>
                    <a:cubicBezTo>
                      <a:pt x="12942" y="75422"/>
                      <a:pt x="15341" y="76395"/>
                      <a:pt x="17587" y="76395"/>
                    </a:cubicBezTo>
                    <a:cubicBezTo>
                      <a:pt x="22022" y="76395"/>
                      <a:pt x="25862" y="72606"/>
                      <a:pt x="28749" y="65660"/>
                    </a:cubicBezTo>
                    <a:cubicBezTo>
                      <a:pt x="33100" y="55167"/>
                      <a:pt x="32958" y="41859"/>
                      <a:pt x="32958" y="41859"/>
                    </a:cubicBezTo>
                    <a:cubicBezTo>
                      <a:pt x="25195" y="28579"/>
                      <a:pt x="25593" y="14560"/>
                      <a:pt x="321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2732575" y="2825150"/>
                <a:ext cx="226100" cy="973975"/>
              </a:xfrm>
              <a:custGeom>
                <a:rect b="b" l="l" r="r" t="t"/>
                <a:pathLst>
                  <a:path extrusionOk="0" h="38959" w="9044">
                    <a:moveTo>
                      <a:pt x="9044" y="0"/>
                    </a:moveTo>
                    <a:lnTo>
                      <a:pt x="9044" y="0"/>
                    </a:lnTo>
                    <a:cubicBezTo>
                      <a:pt x="3641" y="10579"/>
                      <a:pt x="172" y="26276"/>
                      <a:pt x="1" y="27015"/>
                    </a:cubicBezTo>
                    <a:lnTo>
                      <a:pt x="6712" y="38958"/>
                    </a:lnTo>
                    <a:cubicBezTo>
                      <a:pt x="6712" y="38958"/>
                      <a:pt x="5375" y="15555"/>
                      <a:pt x="90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2399175" y="3676100"/>
                <a:ext cx="431550" cy="226100"/>
              </a:xfrm>
              <a:custGeom>
                <a:rect b="b" l="l" r="r" t="t"/>
                <a:pathLst>
                  <a:path extrusionOk="0" fill="none" h="9044" w="17262">
                    <a:moveTo>
                      <a:pt x="0" y="7451"/>
                    </a:moveTo>
                    <a:cubicBezTo>
                      <a:pt x="5830" y="9044"/>
                      <a:pt x="13337" y="4864"/>
                      <a:pt x="17261"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6" name="Google Shape;2646;p57"/>
            <p:cNvSpPr/>
            <p:nvPr/>
          </p:nvSpPr>
          <p:spPr>
            <a:xfrm flipH="1" rot="-909172">
              <a:off x="9995476" y="3846536"/>
              <a:ext cx="159262" cy="605516"/>
            </a:xfrm>
            <a:custGeom>
              <a:rect b="b" l="l" r="r" t="t"/>
              <a:pathLst>
                <a:path extrusionOk="0" fill="none" h="23262" w="6029">
                  <a:moveTo>
                    <a:pt x="0" y="23261"/>
                  </a:moveTo>
                  <a:lnTo>
                    <a:pt x="6029" y="0"/>
                  </a:ln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57"/>
          <p:cNvGrpSpPr/>
          <p:nvPr/>
        </p:nvGrpSpPr>
        <p:grpSpPr>
          <a:xfrm flipH="1" rot="4053068">
            <a:off x="6887702" y="510076"/>
            <a:ext cx="393086" cy="492545"/>
            <a:chOff x="7462019" y="2740914"/>
            <a:chExt cx="248392" cy="311241"/>
          </a:xfrm>
        </p:grpSpPr>
        <p:sp>
          <p:nvSpPr>
            <p:cNvPr id="2648" name="Google Shape;2648;p57"/>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57"/>
          <p:cNvGrpSpPr/>
          <p:nvPr/>
        </p:nvGrpSpPr>
        <p:grpSpPr>
          <a:xfrm flipH="1">
            <a:off x="4735742" y="4062119"/>
            <a:ext cx="504021" cy="361201"/>
            <a:chOff x="8201303" y="1121442"/>
            <a:chExt cx="318496" cy="228247"/>
          </a:xfrm>
        </p:grpSpPr>
        <p:sp>
          <p:nvSpPr>
            <p:cNvPr id="2653" name="Google Shape;2653;p57"/>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7" name="Google Shape;2657;p57"/>
          <p:cNvSpPr/>
          <p:nvPr/>
        </p:nvSpPr>
        <p:spPr>
          <a:xfrm flipH="1">
            <a:off x="7901513" y="7895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flipH="1">
            <a:off x="1395938" y="42020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flipH="1">
            <a:off x="1174713" y="7895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flipH="1">
            <a:off x="6006038" y="15511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4" name="Shape 2664"/>
        <p:cNvGrpSpPr/>
        <p:nvPr/>
      </p:nvGrpSpPr>
      <p:grpSpPr>
        <a:xfrm>
          <a:off x="0" y="0"/>
          <a:ext cx="0" cy="0"/>
          <a:chOff x="0" y="0"/>
          <a:chExt cx="0" cy="0"/>
        </a:xfrm>
      </p:grpSpPr>
      <p:sp>
        <p:nvSpPr>
          <p:cNvPr id="2665" name="Google Shape;2665;p58"/>
          <p:cNvSpPr txBox="1"/>
          <p:nvPr>
            <p:ph type="title"/>
          </p:nvPr>
        </p:nvSpPr>
        <p:spPr>
          <a:xfrm>
            <a:off x="720000" y="1463222"/>
            <a:ext cx="2286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666" name="Google Shape;2666;p58"/>
          <p:cNvSpPr txBox="1"/>
          <p:nvPr>
            <p:ph idx="1" type="subTitle"/>
          </p:nvPr>
        </p:nvSpPr>
        <p:spPr>
          <a:xfrm>
            <a:off x="713375" y="3410468"/>
            <a:ext cx="2286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 </a:t>
            </a:r>
            <a:r>
              <a:rPr lang="en"/>
              <a:t>and </a:t>
            </a:r>
            <a:r>
              <a:rPr lang="en"/>
              <a:t>has a beautiful name as well</a:t>
            </a:r>
            <a:endParaRPr/>
          </a:p>
        </p:txBody>
      </p:sp>
      <p:sp>
        <p:nvSpPr>
          <p:cNvPr id="2667" name="Google Shape;2667;p58"/>
          <p:cNvSpPr txBox="1"/>
          <p:nvPr>
            <p:ph idx="2" type="title"/>
          </p:nvPr>
        </p:nvSpPr>
        <p:spPr>
          <a:xfrm>
            <a:off x="3429000" y="1463209"/>
            <a:ext cx="2286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endParaRPr/>
          </a:p>
        </p:txBody>
      </p:sp>
      <p:sp>
        <p:nvSpPr>
          <p:cNvPr id="2668" name="Google Shape;2668;p58"/>
          <p:cNvSpPr txBox="1"/>
          <p:nvPr>
            <p:ph idx="3" type="subTitle"/>
          </p:nvPr>
        </p:nvSpPr>
        <p:spPr>
          <a:xfrm>
            <a:off x="3429000" y="3410426"/>
            <a:ext cx="2286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in the Solar System. </a:t>
            </a:r>
            <a:r>
              <a:rPr lang="en"/>
              <a:t> It is a gas giant too</a:t>
            </a:r>
            <a:endParaRPr/>
          </a:p>
        </p:txBody>
      </p:sp>
      <p:sp>
        <p:nvSpPr>
          <p:cNvPr id="2669" name="Google Shape;2669;p58"/>
          <p:cNvSpPr txBox="1"/>
          <p:nvPr>
            <p:ph idx="4" type="title"/>
          </p:nvPr>
        </p:nvSpPr>
        <p:spPr>
          <a:xfrm>
            <a:off x="6138000" y="1463209"/>
            <a:ext cx="22860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2670" name="Google Shape;2670;p58"/>
          <p:cNvSpPr txBox="1"/>
          <p:nvPr>
            <p:ph idx="5" type="subTitle"/>
          </p:nvPr>
        </p:nvSpPr>
        <p:spPr>
          <a:xfrm>
            <a:off x="6144625" y="3410426"/>
            <a:ext cx="2286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very cold place. It is full of iron oxide dust</a:t>
            </a:r>
            <a:endParaRPr/>
          </a:p>
        </p:txBody>
      </p:sp>
      <p:sp>
        <p:nvSpPr>
          <p:cNvPr id="2671" name="Google Shape;2671;p58"/>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a:t>
            </a:r>
            <a:r>
              <a:rPr lang="en">
                <a:solidFill>
                  <a:schemeClr val="dk2"/>
                </a:solidFill>
              </a:rPr>
              <a:t>NUMBERS</a:t>
            </a:r>
            <a:endParaRPr>
              <a:solidFill>
                <a:schemeClr val="dk2"/>
              </a:solidFill>
            </a:endParaRPr>
          </a:p>
        </p:txBody>
      </p:sp>
      <p:sp>
        <p:nvSpPr>
          <p:cNvPr id="2672" name="Google Shape;2672;p58"/>
          <p:cNvSpPr txBox="1"/>
          <p:nvPr>
            <p:ph idx="7" type="title"/>
          </p:nvPr>
        </p:nvSpPr>
        <p:spPr>
          <a:xfrm>
            <a:off x="713375" y="3032450"/>
            <a:ext cx="22860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73" name="Google Shape;2673;p58"/>
          <p:cNvSpPr txBox="1"/>
          <p:nvPr>
            <p:ph idx="8" type="title"/>
          </p:nvPr>
        </p:nvSpPr>
        <p:spPr>
          <a:xfrm>
            <a:off x="3429000" y="3032450"/>
            <a:ext cx="22860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674" name="Google Shape;2674;p58"/>
          <p:cNvSpPr txBox="1"/>
          <p:nvPr>
            <p:ph idx="9" type="title"/>
          </p:nvPr>
        </p:nvSpPr>
        <p:spPr>
          <a:xfrm>
            <a:off x="6144625" y="3032450"/>
            <a:ext cx="2286000" cy="37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675" name="Google Shape;2675;p58"/>
          <p:cNvSpPr/>
          <p:nvPr/>
        </p:nvSpPr>
        <p:spPr>
          <a:xfrm>
            <a:off x="712200" y="2500775"/>
            <a:ext cx="22938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8"/>
          <p:cNvSpPr/>
          <p:nvPr/>
        </p:nvSpPr>
        <p:spPr>
          <a:xfrm>
            <a:off x="3433650" y="2500775"/>
            <a:ext cx="2295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8"/>
          <p:cNvSpPr/>
          <p:nvPr/>
        </p:nvSpPr>
        <p:spPr>
          <a:xfrm>
            <a:off x="6136050" y="2500775"/>
            <a:ext cx="2295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8"/>
          <p:cNvSpPr/>
          <p:nvPr/>
        </p:nvSpPr>
        <p:spPr>
          <a:xfrm>
            <a:off x="796225" y="2562900"/>
            <a:ext cx="10422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8"/>
          <p:cNvSpPr/>
          <p:nvPr/>
        </p:nvSpPr>
        <p:spPr>
          <a:xfrm>
            <a:off x="3518145" y="2562900"/>
            <a:ext cx="3015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8"/>
          <p:cNvSpPr/>
          <p:nvPr/>
        </p:nvSpPr>
        <p:spPr>
          <a:xfrm>
            <a:off x="6221001" y="2562900"/>
            <a:ext cx="7608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4" name="Shape 2684"/>
        <p:cNvGrpSpPr/>
        <p:nvPr/>
      </p:nvGrpSpPr>
      <p:grpSpPr>
        <a:xfrm>
          <a:off x="0" y="0"/>
          <a:ext cx="0" cy="0"/>
          <a:chOff x="0" y="0"/>
          <a:chExt cx="0" cy="0"/>
        </a:xfrm>
      </p:grpSpPr>
      <p:sp>
        <p:nvSpPr>
          <p:cNvPr id="2685" name="Google Shape;2685;p59"/>
          <p:cNvSpPr txBox="1"/>
          <p:nvPr>
            <p:ph type="title"/>
          </p:nvPr>
        </p:nvSpPr>
        <p:spPr>
          <a:xfrm>
            <a:off x="2214600" y="1543050"/>
            <a:ext cx="4714800" cy="162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JULY </a:t>
            </a:r>
            <a:r>
              <a:rPr lang="en">
                <a:solidFill>
                  <a:schemeClr val="dk2"/>
                </a:solidFill>
              </a:rPr>
              <a:t>1</a:t>
            </a:r>
            <a:endParaRPr>
              <a:solidFill>
                <a:schemeClr val="dk2"/>
              </a:solidFill>
            </a:endParaRPr>
          </a:p>
        </p:txBody>
      </p:sp>
      <p:sp>
        <p:nvSpPr>
          <p:cNvPr id="2686" name="Google Shape;2686;p59"/>
          <p:cNvSpPr txBox="1"/>
          <p:nvPr>
            <p:ph idx="1" type="subTitle"/>
          </p:nvPr>
        </p:nvSpPr>
        <p:spPr>
          <a:xfrm>
            <a:off x="2214600" y="3124200"/>
            <a:ext cx="4714800" cy="4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Indian Doctor's Day is celebrated on this date every single year</a:t>
            </a:r>
            <a:endParaRPr/>
          </a:p>
        </p:txBody>
      </p:sp>
      <p:grpSp>
        <p:nvGrpSpPr>
          <p:cNvPr id="2687" name="Google Shape;2687;p59"/>
          <p:cNvGrpSpPr/>
          <p:nvPr/>
        </p:nvGrpSpPr>
        <p:grpSpPr>
          <a:xfrm rot="8845872">
            <a:off x="-227190" y="-845625"/>
            <a:ext cx="3206524" cy="3320066"/>
            <a:chOff x="-3332739" y="-505208"/>
            <a:chExt cx="2677385" cy="2772190"/>
          </a:xfrm>
        </p:grpSpPr>
        <p:sp>
          <p:nvSpPr>
            <p:cNvPr id="2688" name="Google Shape;2688;p59"/>
            <p:cNvSpPr/>
            <p:nvPr/>
          </p:nvSpPr>
          <p:spPr>
            <a:xfrm rot="1458761">
              <a:off x="-1056439" y="526220"/>
              <a:ext cx="172900" cy="343973"/>
            </a:xfrm>
            <a:custGeom>
              <a:rect b="b" l="l" r="r" t="t"/>
              <a:pathLst>
                <a:path extrusionOk="0" h="9223" w="4636">
                  <a:moveTo>
                    <a:pt x="1370" y="0"/>
                  </a:moveTo>
                  <a:cubicBezTo>
                    <a:pt x="634" y="0"/>
                    <a:pt x="0" y="0"/>
                    <a:pt x="0" y="843"/>
                  </a:cubicBezTo>
                  <a:lnTo>
                    <a:pt x="0" y="9222"/>
                  </a:lnTo>
                  <a:lnTo>
                    <a:pt x="205" y="9222"/>
                  </a:lnTo>
                  <a:lnTo>
                    <a:pt x="205" y="843"/>
                  </a:lnTo>
                  <a:cubicBezTo>
                    <a:pt x="205" y="288"/>
                    <a:pt x="453" y="205"/>
                    <a:pt x="1370" y="205"/>
                  </a:cubicBezTo>
                  <a:cubicBezTo>
                    <a:pt x="1472" y="205"/>
                    <a:pt x="1579" y="229"/>
                    <a:pt x="1672" y="268"/>
                  </a:cubicBezTo>
                  <a:cubicBezTo>
                    <a:pt x="1935" y="375"/>
                    <a:pt x="2159" y="600"/>
                    <a:pt x="2379" y="814"/>
                  </a:cubicBezTo>
                  <a:cubicBezTo>
                    <a:pt x="2681" y="1111"/>
                    <a:pt x="2993" y="1423"/>
                    <a:pt x="3407" y="1423"/>
                  </a:cubicBezTo>
                  <a:cubicBezTo>
                    <a:pt x="4294" y="1423"/>
                    <a:pt x="4426" y="2145"/>
                    <a:pt x="4426" y="2569"/>
                  </a:cubicBezTo>
                  <a:lnTo>
                    <a:pt x="4426" y="9222"/>
                  </a:lnTo>
                  <a:lnTo>
                    <a:pt x="4631" y="9222"/>
                  </a:lnTo>
                  <a:lnTo>
                    <a:pt x="4636" y="2569"/>
                  </a:lnTo>
                  <a:cubicBezTo>
                    <a:pt x="4636" y="1726"/>
                    <a:pt x="4177" y="1224"/>
                    <a:pt x="3402" y="1224"/>
                  </a:cubicBezTo>
                  <a:cubicBezTo>
                    <a:pt x="3081" y="1219"/>
                    <a:pt x="2808" y="951"/>
                    <a:pt x="2525" y="668"/>
                  </a:cubicBezTo>
                  <a:cubicBezTo>
                    <a:pt x="2291" y="439"/>
                    <a:pt x="2047" y="195"/>
                    <a:pt x="1755" y="78"/>
                  </a:cubicBezTo>
                  <a:cubicBezTo>
                    <a:pt x="1633" y="29"/>
                    <a:pt x="1501" y="0"/>
                    <a:pt x="1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rot="1458761">
              <a:off x="-1176544" y="510205"/>
              <a:ext cx="305820" cy="294259"/>
            </a:xfrm>
            <a:custGeom>
              <a:rect b="b" l="l" r="r" t="t"/>
              <a:pathLst>
                <a:path extrusionOk="0" h="7890" w="8200">
                  <a:moveTo>
                    <a:pt x="3956" y="505"/>
                  </a:moveTo>
                  <a:cubicBezTo>
                    <a:pt x="5345" y="505"/>
                    <a:pt x="6597" y="1347"/>
                    <a:pt x="7127" y="2631"/>
                  </a:cubicBezTo>
                  <a:cubicBezTo>
                    <a:pt x="7658" y="3917"/>
                    <a:pt x="7366" y="5399"/>
                    <a:pt x="6381" y="6384"/>
                  </a:cubicBezTo>
                  <a:cubicBezTo>
                    <a:pt x="5723" y="7042"/>
                    <a:pt x="4842" y="7391"/>
                    <a:pt x="3946" y="7391"/>
                  </a:cubicBezTo>
                  <a:cubicBezTo>
                    <a:pt x="3502" y="7391"/>
                    <a:pt x="3054" y="7305"/>
                    <a:pt x="2628" y="7129"/>
                  </a:cubicBezTo>
                  <a:cubicBezTo>
                    <a:pt x="1341" y="6593"/>
                    <a:pt x="498" y="5341"/>
                    <a:pt x="503" y="3947"/>
                  </a:cubicBezTo>
                  <a:cubicBezTo>
                    <a:pt x="503" y="2046"/>
                    <a:pt x="2043" y="505"/>
                    <a:pt x="3944" y="505"/>
                  </a:cubicBezTo>
                  <a:cubicBezTo>
                    <a:pt x="3948" y="505"/>
                    <a:pt x="3952" y="505"/>
                    <a:pt x="3956" y="505"/>
                  </a:cubicBezTo>
                  <a:close/>
                  <a:moveTo>
                    <a:pt x="3944" y="1"/>
                  </a:moveTo>
                  <a:cubicBezTo>
                    <a:pt x="3436" y="1"/>
                    <a:pt x="2925" y="99"/>
                    <a:pt x="2438" y="301"/>
                  </a:cubicBezTo>
                  <a:cubicBezTo>
                    <a:pt x="961" y="910"/>
                    <a:pt x="1" y="2348"/>
                    <a:pt x="1" y="3947"/>
                  </a:cubicBezTo>
                  <a:cubicBezTo>
                    <a:pt x="1" y="6125"/>
                    <a:pt x="1765" y="7890"/>
                    <a:pt x="3944" y="7890"/>
                  </a:cubicBezTo>
                  <a:cubicBezTo>
                    <a:pt x="5538" y="7890"/>
                    <a:pt x="6976" y="6930"/>
                    <a:pt x="7590" y="5458"/>
                  </a:cubicBezTo>
                  <a:cubicBezTo>
                    <a:pt x="8199" y="3981"/>
                    <a:pt x="7863" y="2284"/>
                    <a:pt x="6737" y="1158"/>
                  </a:cubicBezTo>
                  <a:cubicBezTo>
                    <a:pt x="5980" y="402"/>
                    <a:pt x="4970" y="1"/>
                    <a:pt x="39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rot="1458761">
              <a:off x="-2834497" y="2124498"/>
              <a:ext cx="18051" cy="35505"/>
            </a:xfrm>
            <a:custGeom>
              <a:rect b="b" l="l" r="r" t="t"/>
              <a:pathLst>
                <a:path extrusionOk="0" h="952" w="484">
                  <a:moveTo>
                    <a:pt x="108" y="1"/>
                  </a:moveTo>
                  <a:lnTo>
                    <a:pt x="1" y="45"/>
                  </a:lnTo>
                  <a:lnTo>
                    <a:pt x="376" y="951"/>
                  </a:lnTo>
                  <a:cubicBezTo>
                    <a:pt x="410" y="937"/>
                    <a:pt x="444" y="922"/>
                    <a:pt x="483" y="908"/>
                  </a:cubicBez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rot="1458761">
              <a:off x="-1307116" y="403656"/>
              <a:ext cx="558457" cy="504081"/>
            </a:xfrm>
            <a:custGeom>
              <a:rect b="b" l="l" r="r" t="t"/>
              <a:pathLst>
                <a:path extrusionOk="0" h="13516" w="14974">
                  <a:moveTo>
                    <a:pt x="7450" y="590"/>
                  </a:moveTo>
                  <a:cubicBezTo>
                    <a:pt x="9054" y="590"/>
                    <a:pt x="10630" y="1217"/>
                    <a:pt x="11810" y="2395"/>
                  </a:cubicBezTo>
                  <a:cubicBezTo>
                    <a:pt x="13570" y="4159"/>
                    <a:pt x="14096" y="6806"/>
                    <a:pt x="13146" y="9107"/>
                  </a:cubicBezTo>
                  <a:cubicBezTo>
                    <a:pt x="12191" y="11412"/>
                    <a:pt x="9944" y="12914"/>
                    <a:pt x="7453" y="12914"/>
                  </a:cubicBezTo>
                  <a:cubicBezTo>
                    <a:pt x="4051" y="12914"/>
                    <a:pt x="1292" y="10155"/>
                    <a:pt x="1292" y="6753"/>
                  </a:cubicBezTo>
                  <a:cubicBezTo>
                    <a:pt x="1292" y="4262"/>
                    <a:pt x="2793" y="2015"/>
                    <a:pt x="5094" y="1059"/>
                  </a:cubicBezTo>
                  <a:cubicBezTo>
                    <a:pt x="5856" y="743"/>
                    <a:pt x="6656" y="590"/>
                    <a:pt x="7450" y="590"/>
                  </a:cubicBezTo>
                  <a:close/>
                  <a:moveTo>
                    <a:pt x="7459" y="1"/>
                  </a:moveTo>
                  <a:cubicBezTo>
                    <a:pt x="6161" y="1"/>
                    <a:pt x="4851" y="374"/>
                    <a:pt x="3700" y="1147"/>
                  </a:cubicBezTo>
                  <a:cubicBezTo>
                    <a:pt x="3159" y="1508"/>
                    <a:pt x="2676" y="1947"/>
                    <a:pt x="2267" y="2444"/>
                  </a:cubicBezTo>
                  <a:cubicBezTo>
                    <a:pt x="0" y="5168"/>
                    <a:pt x="229" y="9185"/>
                    <a:pt x="2783" y="11637"/>
                  </a:cubicBezTo>
                  <a:cubicBezTo>
                    <a:pt x="4089" y="12887"/>
                    <a:pt x="5773" y="13515"/>
                    <a:pt x="7460" y="13515"/>
                  </a:cubicBezTo>
                  <a:cubicBezTo>
                    <a:pt x="9080" y="13515"/>
                    <a:pt x="10701" y="12936"/>
                    <a:pt x="11991" y="11773"/>
                  </a:cubicBezTo>
                  <a:cubicBezTo>
                    <a:pt x="14623" y="9394"/>
                    <a:pt x="14974" y="5393"/>
                    <a:pt x="12790" y="2600"/>
                  </a:cubicBezTo>
                  <a:cubicBezTo>
                    <a:pt x="11465" y="901"/>
                    <a:pt x="9476" y="1"/>
                    <a:pt x="7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rot="1458761">
              <a:off x="-1275933" y="421490"/>
              <a:ext cx="477564" cy="459513"/>
            </a:xfrm>
            <a:custGeom>
              <a:rect b="b" l="l" r="r" t="t"/>
              <a:pathLst>
                <a:path extrusionOk="0" h="12321" w="12805">
                  <a:moveTo>
                    <a:pt x="6647" y="2216"/>
                  </a:moveTo>
                  <a:cubicBezTo>
                    <a:pt x="7156" y="2216"/>
                    <a:pt x="7668" y="2314"/>
                    <a:pt x="8155" y="2516"/>
                  </a:cubicBezTo>
                  <a:cubicBezTo>
                    <a:pt x="9627" y="3125"/>
                    <a:pt x="10587" y="4563"/>
                    <a:pt x="10592" y="6162"/>
                  </a:cubicBezTo>
                  <a:cubicBezTo>
                    <a:pt x="10592" y="8340"/>
                    <a:pt x="8823" y="10105"/>
                    <a:pt x="6644" y="10105"/>
                  </a:cubicBezTo>
                  <a:cubicBezTo>
                    <a:pt x="5050" y="10105"/>
                    <a:pt x="3612" y="9145"/>
                    <a:pt x="3003" y="7673"/>
                  </a:cubicBezTo>
                  <a:cubicBezTo>
                    <a:pt x="2389" y="6196"/>
                    <a:pt x="2730" y="4499"/>
                    <a:pt x="3856" y="3373"/>
                  </a:cubicBezTo>
                  <a:cubicBezTo>
                    <a:pt x="4609" y="2617"/>
                    <a:pt x="5620" y="2216"/>
                    <a:pt x="6647" y="2216"/>
                  </a:cubicBezTo>
                  <a:close/>
                  <a:moveTo>
                    <a:pt x="6644" y="0"/>
                  </a:moveTo>
                  <a:cubicBezTo>
                    <a:pt x="4153" y="0"/>
                    <a:pt x="1906" y="1502"/>
                    <a:pt x="951" y="3802"/>
                  </a:cubicBezTo>
                  <a:cubicBezTo>
                    <a:pt x="0" y="6108"/>
                    <a:pt x="527" y="8755"/>
                    <a:pt x="2291" y="10519"/>
                  </a:cubicBezTo>
                  <a:cubicBezTo>
                    <a:pt x="3467" y="11695"/>
                    <a:pt x="5042" y="12321"/>
                    <a:pt x="6644" y="12321"/>
                  </a:cubicBezTo>
                  <a:cubicBezTo>
                    <a:pt x="7439" y="12321"/>
                    <a:pt x="8240" y="12167"/>
                    <a:pt x="9003" y="11850"/>
                  </a:cubicBezTo>
                  <a:cubicBezTo>
                    <a:pt x="11304" y="10899"/>
                    <a:pt x="12805" y="8652"/>
                    <a:pt x="12805" y="6162"/>
                  </a:cubicBezTo>
                  <a:cubicBezTo>
                    <a:pt x="12805" y="2759"/>
                    <a:pt x="10046" y="0"/>
                    <a:pt x="66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rot="1458761">
              <a:off x="-1157833" y="528756"/>
              <a:ext cx="267070" cy="256926"/>
            </a:xfrm>
            <a:custGeom>
              <a:rect b="b" l="l" r="r" t="t"/>
              <a:pathLst>
                <a:path extrusionOk="0" h="6889" w="7161">
                  <a:moveTo>
                    <a:pt x="3454" y="0"/>
                  </a:moveTo>
                  <a:cubicBezTo>
                    <a:pt x="3450" y="0"/>
                    <a:pt x="3446" y="0"/>
                    <a:pt x="3442" y="0"/>
                  </a:cubicBezTo>
                  <a:cubicBezTo>
                    <a:pt x="1541" y="0"/>
                    <a:pt x="1" y="1541"/>
                    <a:pt x="1" y="3442"/>
                  </a:cubicBezTo>
                  <a:cubicBezTo>
                    <a:pt x="1" y="4836"/>
                    <a:pt x="839" y="6093"/>
                    <a:pt x="2126" y="6624"/>
                  </a:cubicBezTo>
                  <a:cubicBezTo>
                    <a:pt x="2552" y="6802"/>
                    <a:pt x="3000" y="6888"/>
                    <a:pt x="3444" y="6888"/>
                  </a:cubicBezTo>
                  <a:cubicBezTo>
                    <a:pt x="4340" y="6888"/>
                    <a:pt x="5222" y="6537"/>
                    <a:pt x="5884" y="5879"/>
                  </a:cubicBezTo>
                  <a:cubicBezTo>
                    <a:pt x="6868" y="4894"/>
                    <a:pt x="7161" y="3412"/>
                    <a:pt x="6630" y="2126"/>
                  </a:cubicBezTo>
                  <a:cubicBezTo>
                    <a:pt x="6095" y="838"/>
                    <a:pt x="4843" y="0"/>
                    <a:pt x="34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rot="1458761">
              <a:off x="-2836911" y="2082460"/>
              <a:ext cx="60754" cy="108454"/>
            </a:xfrm>
            <a:custGeom>
              <a:rect b="b" l="l" r="r" t="t"/>
              <a:pathLst>
                <a:path extrusionOk="0" h="2908" w="1629">
                  <a:moveTo>
                    <a:pt x="430" y="1"/>
                  </a:moveTo>
                  <a:cubicBezTo>
                    <a:pt x="118" y="235"/>
                    <a:pt x="1" y="659"/>
                    <a:pt x="152" y="1024"/>
                  </a:cubicBezTo>
                  <a:lnTo>
                    <a:pt x="274" y="1317"/>
                  </a:lnTo>
                  <a:lnTo>
                    <a:pt x="381" y="1273"/>
                  </a:lnTo>
                  <a:lnTo>
                    <a:pt x="756" y="2185"/>
                  </a:lnTo>
                  <a:cubicBezTo>
                    <a:pt x="717" y="2199"/>
                    <a:pt x="683" y="2214"/>
                    <a:pt x="649" y="2224"/>
                  </a:cubicBezTo>
                  <a:lnTo>
                    <a:pt x="708" y="2370"/>
                  </a:lnTo>
                  <a:cubicBezTo>
                    <a:pt x="845" y="2697"/>
                    <a:pt x="1170" y="2908"/>
                    <a:pt x="1521" y="2908"/>
                  </a:cubicBezTo>
                  <a:cubicBezTo>
                    <a:pt x="1557" y="2908"/>
                    <a:pt x="1593" y="2906"/>
                    <a:pt x="1629" y="2901"/>
                  </a:cubicBezTo>
                  <a:lnTo>
                    <a:pt x="4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rot="1458761">
              <a:off x="-2824651" y="2086229"/>
              <a:ext cx="77313" cy="114757"/>
            </a:xfrm>
            <a:custGeom>
              <a:rect b="b" l="l" r="r" t="t"/>
              <a:pathLst>
                <a:path extrusionOk="0" h="3077" w="2073">
                  <a:moveTo>
                    <a:pt x="527" y="0"/>
                  </a:moveTo>
                  <a:cubicBezTo>
                    <a:pt x="415" y="0"/>
                    <a:pt x="303" y="20"/>
                    <a:pt x="196" y="64"/>
                  </a:cubicBezTo>
                  <a:cubicBezTo>
                    <a:pt x="128" y="93"/>
                    <a:pt x="59" y="132"/>
                    <a:pt x="1" y="176"/>
                  </a:cubicBezTo>
                  <a:lnTo>
                    <a:pt x="1200" y="3076"/>
                  </a:lnTo>
                  <a:cubicBezTo>
                    <a:pt x="1273" y="3066"/>
                    <a:pt x="1346" y="3047"/>
                    <a:pt x="1414" y="3018"/>
                  </a:cubicBezTo>
                  <a:cubicBezTo>
                    <a:pt x="1863" y="2832"/>
                    <a:pt x="2072" y="2325"/>
                    <a:pt x="1892" y="1882"/>
                  </a:cubicBezTo>
                  <a:lnTo>
                    <a:pt x="1332" y="537"/>
                  </a:lnTo>
                  <a:cubicBezTo>
                    <a:pt x="1200" y="210"/>
                    <a:pt x="878" y="0"/>
                    <a:pt x="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rot="1458761">
              <a:off x="-2385961" y="2121802"/>
              <a:ext cx="50423" cy="112743"/>
            </a:xfrm>
            <a:custGeom>
              <a:rect b="b" l="l" r="r" t="t"/>
              <a:pathLst>
                <a:path extrusionOk="0" h="3023" w="1352">
                  <a:moveTo>
                    <a:pt x="12" y="0"/>
                  </a:moveTo>
                  <a:cubicBezTo>
                    <a:pt x="8" y="0"/>
                    <a:pt x="5" y="0"/>
                    <a:pt x="1" y="0"/>
                  </a:cubicBezTo>
                  <a:lnTo>
                    <a:pt x="6" y="0"/>
                  </a:lnTo>
                  <a:lnTo>
                    <a:pt x="844" y="3022"/>
                  </a:lnTo>
                  <a:cubicBezTo>
                    <a:pt x="1185" y="2823"/>
                    <a:pt x="1351" y="2423"/>
                    <a:pt x="1244" y="2043"/>
                  </a:cubicBezTo>
                  <a:lnTo>
                    <a:pt x="854" y="639"/>
                  </a:lnTo>
                  <a:cubicBezTo>
                    <a:pt x="748" y="262"/>
                    <a:pt x="402" y="0"/>
                    <a:pt x="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rot="1458761">
              <a:off x="-2419957" y="2110406"/>
              <a:ext cx="66945" cy="117480"/>
            </a:xfrm>
            <a:custGeom>
              <a:rect b="b" l="l" r="r" t="t"/>
              <a:pathLst>
                <a:path extrusionOk="0" h="3150" w="1795">
                  <a:moveTo>
                    <a:pt x="956" y="0"/>
                  </a:moveTo>
                  <a:cubicBezTo>
                    <a:pt x="878" y="0"/>
                    <a:pt x="805" y="15"/>
                    <a:pt x="732" y="34"/>
                  </a:cubicBezTo>
                  <a:cubicBezTo>
                    <a:pt x="269" y="161"/>
                    <a:pt x="0" y="644"/>
                    <a:pt x="127" y="1107"/>
                  </a:cubicBezTo>
                  <a:lnTo>
                    <a:pt x="517" y="2511"/>
                  </a:lnTo>
                  <a:cubicBezTo>
                    <a:pt x="624" y="2886"/>
                    <a:pt x="966" y="3149"/>
                    <a:pt x="1355" y="3149"/>
                  </a:cubicBezTo>
                  <a:cubicBezTo>
                    <a:pt x="1433" y="3149"/>
                    <a:pt x="1516" y="3134"/>
                    <a:pt x="1589" y="3115"/>
                  </a:cubicBezTo>
                  <a:cubicBezTo>
                    <a:pt x="1663" y="3096"/>
                    <a:pt x="1731" y="3066"/>
                    <a:pt x="1794" y="3022"/>
                  </a:cubicBezTo>
                  <a:lnTo>
                    <a:pt x="9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rot="1458761">
              <a:off x="-3129446" y="1044844"/>
              <a:ext cx="535782" cy="1077680"/>
            </a:xfrm>
            <a:custGeom>
              <a:rect b="b" l="l" r="r" t="t"/>
              <a:pathLst>
                <a:path extrusionOk="0" h="28896" w="14366">
                  <a:moveTo>
                    <a:pt x="927" y="0"/>
                  </a:moveTo>
                  <a:lnTo>
                    <a:pt x="1" y="336"/>
                  </a:lnTo>
                  <a:cubicBezTo>
                    <a:pt x="357" y="1531"/>
                    <a:pt x="6147" y="21203"/>
                    <a:pt x="7200" y="24328"/>
                  </a:cubicBezTo>
                  <a:cubicBezTo>
                    <a:pt x="7858" y="26268"/>
                    <a:pt x="8423" y="27935"/>
                    <a:pt x="9895" y="28607"/>
                  </a:cubicBezTo>
                  <a:cubicBezTo>
                    <a:pt x="10329" y="28794"/>
                    <a:pt x="10794" y="28895"/>
                    <a:pt x="11264" y="28895"/>
                  </a:cubicBezTo>
                  <a:cubicBezTo>
                    <a:pt x="11286" y="28895"/>
                    <a:pt x="11307" y="28895"/>
                    <a:pt x="11329" y="28895"/>
                  </a:cubicBezTo>
                  <a:cubicBezTo>
                    <a:pt x="12172" y="28895"/>
                    <a:pt x="13166" y="28656"/>
                    <a:pt x="14365" y="28173"/>
                  </a:cubicBezTo>
                  <a:lnTo>
                    <a:pt x="13990" y="27267"/>
                  </a:lnTo>
                  <a:cubicBezTo>
                    <a:pt x="12919" y="27696"/>
                    <a:pt x="12037" y="27911"/>
                    <a:pt x="11328" y="27911"/>
                  </a:cubicBezTo>
                  <a:cubicBezTo>
                    <a:pt x="10933" y="27911"/>
                    <a:pt x="10591" y="27845"/>
                    <a:pt x="10300" y="27710"/>
                  </a:cubicBezTo>
                  <a:cubicBezTo>
                    <a:pt x="9213" y="27218"/>
                    <a:pt x="8711" y="25736"/>
                    <a:pt x="8131" y="24016"/>
                  </a:cubicBezTo>
                  <a:cubicBezTo>
                    <a:pt x="7049" y="20828"/>
                    <a:pt x="985" y="215"/>
                    <a:pt x="927" y="5"/>
                  </a:cubicBezTo>
                  <a:lnTo>
                    <a:pt x="9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rot="1458761">
              <a:off x="-2355732" y="1075521"/>
              <a:ext cx="422703" cy="1149473"/>
            </a:xfrm>
            <a:custGeom>
              <a:rect b="b" l="l" r="r" t="t"/>
              <a:pathLst>
                <a:path extrusionOk="0" h="30821" w="11334">
                  <a:moveTo>
                    <a:pt x="922" y="0"/>
                  </a:moveTo>
                  <a:lnTo>
                    <a:pt x="1" y="336"/>
                  </a:lnTo>
                  <a:cubicBezTo>
                    <a:pt x="113" y="609"/>
                    <a:pt x="8033" y="20501"/>
                    <a:pt x="9150" y="23670"/>
                  </a:cubicBezTo>
                  <a:cubicBezTo>
                    <a:pt x="9749" y="25381"/>
                    <a:pt x="10266" y="26857"/>
                    <a:pt x="9720" y="27920"/>
                  </a:cubicBezTo>
                  <a:cubicBezTo>
                    <a:pt x="9301" y="28729"/>
                    <a:pt x="8224" y="29368"/>
                    <a:pt x="6430" y="29879"/>
                  </a:cubicBezTo>
                  <a:lnTo>
                    <a:pt x="6698" y="30820"/>
                  </a:lnTo>
                  <a:cubicBezTo>
                    <a:pt x="8794" y="30226"/>
                    <a:pt x="10032" y="29451"/>
                    <a:pt x="10588" y="28373"/>
                  </a:cubicBezTo>
                  <a:cubicBezTo>
                    <a:pt x="11333" y="26935"/>
                    <a:pt x="10748" y="25268"/>
                    <a:pt x="10071" y="23348"/>
                  </a:cubicBezTo>
                  <a:cubicBezTo>
                    <a:pt x="8969" y="20204"/>
                    <a:pt x="1273" y="863"/>
                    <a:pt x="9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rot="1458761">
              <a:off x="-1457231" y="-3893"/>
              <a:ext cx="464846" cy="375786"/>
            </a:xfrm>
            <a:custGeom>
              <a:rect b="b" l="l" r="r" t="t"/>
              <a:pathLst>
                <a:path extrusionOk="0" h="10076" w="12464">
                  <a:moveTo>
                    <a:pt x="0" y="1"/>
                  </a:moveTo>
                  <a:cubicBezTo>
                    <a:pt x="2403" y="1229"/>
                    <a:pt x="4231" y="4573"/>
                    <a:pt x="4231" y="4573"/>
                  </a:cubicBezTo>
                  <a:cubicBezTo>
                    <a:pt x="6917" y="6284"/>
                    <a:pt x="9169" y="8077"/>
                    <a:pt x="11031" y="10076"/>
                  </a:cubicBezTo>
                  <a:cubicBezTo>
                    <a:pt x="11440" y="9579"/>
                    <a:pt x="11923" y="9140"/>
                    <a:pt x="12464" y="8779"/>
                  </a:cubicBezTo>
                  <a:cubicBezTo>
                    <a:pt x="9339" y="5421"/>
                    <a:pt x="5006" y="2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rot="1458761">
              <a:off x="-2364270" y="-329049"/>
              <a:ext cx="1084579" cy="1062389"/>
            </a:xfrm>
            <a:custGeom>
              <a:rect b="b" l="l" r="r" t="t"/>
              <a:pathLst>
                <a:path extrusionOk="0" h="28486" w="29081">
                  <a:moveTo>
                    <a:pt x="14833" y="1960"/>
                  </a:moveTo>
                  <a:cubicBezTo>
                    <a:pt x="21603" y="1960"/>
                    <a:pt x="27116" y="7473"/>
                    <a:pt x="27116" y="14243"/>
                  </a:cubicBezTo>
                  <a:cubicBezTo>
                    <a:pt x="27116" y="21018"/>
                    <a:pt x="21608" y="26526"/>
                    <a:pt x="14833" y="26526"/>
                  </a:cubicBezTo>
                  <a:cubicBezTo>
                    <a:pt x="8063" y="26526"/>
                    <a:pt x="2550" y="21018"/>
                    <a:pt x="2550" y="14243"/>
                  </a:cubicBezTo>
                  <a:cubicBezTo>
                    <a:pt x="2550" y="13229"/>
                    <a:pt x="2677" y="12220"/>
                    <a:pt x="2925" y="11236"/>
                  </a:cubicBezTo>
                  <a:cubicBezTo>
                    <a:pt x="3335" y="10076"/>
                    <a:pt x="3812" y="8940"/>
                    <a:pt x="4358" y="7838"/>
                  </a:cubicBezTo>
                  <a:cubicBezTo>
                    <a:pt x="6591" y="4188"/>
                    <a:pt x="10558" y="1965"/>
                    <a:pt x="14833" y="1960"/>
                  </a:cubicBezTo>
                  <a:close/>
                  <a:moveTo>
                    <a:pt x="14860" y="0"/>
                  </a:moveTo>
                  <a:cubicBezTo>
                    <a:pt x="14850" y="0"/>
                    <a:pt x="14839" y="1"/>
                    <a:pt x="14828" y="1"/>
                  </a:cubicBezTo>
                  <a:cubicBezTo>
                    <a:pt x="9666" y="1"/>
                    <a:pt x="5138" y="2759"/>
                    <a:pt x="2643" y="6878"/>
                  </a:cubicBezTo>
                  <a:cubicBezTo>
                    <a:pt x="2638" y="6888"/>
                    <a:pt x="2633" y="6893"/>
                    <a:pt x="2633" y="6903"/>
                  </a:cubicBezTo>
                  <a:cubicBezTo>
                    <a:pt x="1921" y="8077"/>
                    <a:pt x="1385" y="9345"/>
                    <a:pt x="1044" y="10675"/>
                  </a:cubicBezTo>
                  <a:cubicBezTo>
                    <a:pt x="776" y="11431"/>
                    <a:pt x="542" y="12191"/>
                    <a:pt x="342" y="12956"/>
                  </a:cubicBezTo>
                  <a:cubicBezTo>
                    <a:pt x="342" y="12961"/>
                    <a:pt x="342" y="12966"/>
                    <a:pt x="342" y="12966"/>
                  </a:cubicBezTo>
                  <a:cubicBezTo>
                    <a:pt x="1" y="15023"/>
                    <a:pt x="1346" y="18825"/>
                    <a:pt x="1346" y="18825"/>
                  </a:cubicBezTo>
                  <a:cubicBezTo>
                    <a:pt x="3257" y="24435"/>
                    <a:pt x="8579" y="28486"/>
                    <a:pt x="14833" y="28486"/>
                  </a:cubicBezTo>
                  <a:cubicBezTo>
                    <a:pt x="22686" y="28486"/>
                    <a:pt x="29076" y="22100"/>
                    <a:pt x="29076" y="14243"/>
                  </a:cubicBezTo>
                  <a:cubicBezTo>
                    <a:pt x="29081" y="11592"/>
                    <a:pt x="28335" y="8994"/>
                    <a:pt x="26931" y="6742"/>
                  </a:cubicBezTo>
                  <a:cubicBezTo>
                    <a:pt x="26931" y="6742"/>
                    <a:pt x="25103" y="3398"/>
                    <a:pt x="22690" y="2170"/>
                  </a:cubicBezTo>
                  <a:cubicBezTo>
                    <a:pt x="22608" y="2126"/>
                    <a:pt x="22525" y="2092"/>
                    <a:pt x="22442" y="2053"/>
                  </a:cubicBezTo>
                  <a:cubicBezTo>
                    <a:pt x="21959" y="1828"/>
                    <a:pt x="21472" y="1604"/>
                    <a:pt x="20975" y="1390"/>
                  </a:cubicBezTo>
                  <a:lnTo>
                    <a:pt x="20975" y="1395"/>
                  </a:lnTo>
                  <a:cubicBezTo>
                    <a:pt x="19064" y="478"/>
                    <a:pt x="16975" y="0"/>
                    <a:pt x="14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rot="1458761">
              <a:off x="-2730524" y="-10519"/>
              <a:ext cx="845555" cy="1213621"/>
            </a:xfrm>
            <a:custGeom>
              <a:rect b="b" l="l" r="r" t="t"/>
              <a:pathLst>
                <a:path extrusionOk="0" h="32541" w="22672">
                  <a:moveTo>
                    <a:pt x="4651" y="0"/>
                  </a:moveTo>
                  <a:cubicBezTo>
                    <a:pt x="3038" y="6093"/>
                    <a:pt x="3350" y="12381"/>
                    <a:pt x="5631" y="17991"/>
                  </a:cubicBezTo>
                  <a:cubicBezTo>
                    <a:pt x="3705" y="19200"/>
                    <a:pt x="2185" y="21003"/>
                    <a:pt x="1263" y="23231"/>
                  </a:cubicBezTo>
                  <a:cubicBezTo>
                    <a:pt x="45" y="26155"/>
                    <a:pt x="1" y="29460"/>
                    <a:pt x="1132" y="32541"/>
                  </a:cubicBezTo>
                  <a:lnTo>
                    <a:pt x="1522" y="32399"/>
                  </a:lnTo>
                  <a:lnTo>
                    <a:pt x="2448" y="32063"/>
                  </a:lnTo>
                  <a:lnTo>
                    <a:pt x="2974" y="31868"/>
                  </a:lnTo>
                  <a:cubicBezTo>
                    <a:pt x="2009" y="29251"/>
                    <a:pt x="2048" y="26448"/>
                    <a:pt x="3077" y="23982"/>
                  </a:cubicBezTo>
                  <a:cubicBezTo>
                    <a:pt x="4090" y="21540"/>
                    <a:pt x="5952" y="19717"/>
                    <a:pt x="8326" y="18844"/>
                  </a:cubicBezTo>
                  <a:cubicBezTo>
                    <a:pt x="9312" y="18483"/>
                    <a:pt x="10337" y="18304"/>
                    <a:pt x="11369" y="18304"/>
                  </a:cubicBezTo>
                  <a:cubicBezTo>
                    <a:pt x="12817" y="18304"/>
                    <a:pt x="14277" y="18658"/>
                    <a:pt x="15652" y="19361"/>
                  </a:cubicBezTo>
                  <a:cubicBezTo>
                    <a:pt x="18026" y="20584"/>
                    <a:pt x="19868" y="22695"/>
                    <a:pt x="20829" y="25312"/>
                  </a:cubicBezTo>
                  <a:lnTo>
                    <a:pt x="21297" y="25142"/>
                  </a:lnTo>
                  <a:lnTo>
                    <a:pt x="22218" y="24805"/>
                  </a:lnTo>
                  <a:lnTo>
                    <a:pt x="22671" y="24635"/>
                  </a:lnTo>
                  <a:cubicBezTo>
                    <a:pt x="21540" y="21554"/>
                    <a:pt x="19366" y="19063"/>
                    <a:pt x="16544" y="17621"/>
                  </a:cubicBezTo>
                  <a:cubicBezTo>
                    <a:pt x="14886" y="16769"/>
                    <a:pt x="13121" y="16340"/>
                    <a:pt x="11366" y="16340"/>
                  </a:cubicBezTo>
                  <a:cubicBezTo>
                    <a:pt x="10108" y="16340"/>
                    <a:pt x="8855" y="16560"/>
                    <a:pt x="7649" y="17002"/>
                  </a:cubicBezTo>
                  <a:cubicBezTo>
                    <a:pt x="7561" y="17036"/>
                    <a:pt x="7478" y="17075"/>
                    <a:pt x="7390" y="17104"/>
                  </a:cubicBezTo>
                  <a:cubicBezTo>
                    <a:pt x="5977" y="13565"/>
                    <a:pt x="5402" y="9729"/>
                    <a:pt x="5660" y="5859"/>
                  </a:cubicBezTo>
                  <a:cubicBezTo>
                    <a:pt x="5660" y="5859"/>
                    <a:pt x="4315" y="2057"/>
                    <a:pt x="4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rot="1458761">
              <a:off x="-2710598" y="-126459"/>
              <a:ext cx="1425606" cy="1462864"/>
            </a:xfrm>
            <a:custGeom>
              <a:rect b="b" l="l" r="r" t="t"/>
              <a:pathLst>
                <a:path extrusionOk="0" h="39224" w="38225">
                  <a:moveTo>
                    <a:pt x="31030" y="0"/>
                  </a:moveTo>
                  <a:lnTo>
                    <a:pt x="31269" y="380"/>
                  </a:lnTo>
                  <a:cubicBezTo>
                    <a:pt x="32658" y="2613"/>
                    <a:pt x="33399" y="5196"/>
                    <a:pt x="33394" y="7828"/>
                  </a:cubicBezTo>
                  <a:cubicBezTo>
                    <a:pt x="33394" y="15627"/>
                    <a:pt x="27053" y="21973"/>
                    <a:pt x="19254" y="21973"/>
                  </a:cubicBezTo>
                  <a:cubicBezTo>
                    <a:pt x="13200" y="21968"/>
                    <a:pt x="7814" y="18113"/>
                    <a:pt x="5864" y="12376"/>
                  </a:cubicBezTo>
                  <a:lnTo>
                    <a:pt x="5704" y="11893"/>
                  </a:lnTo>
                  <a:lnTo>
                    <a:pt x="5670" y="12400"/>
                  </a:lnTo>
                  <a:cubicBezTo>
                    <a:pt x="5406" y="16353"/>
                    <a:pt x="5991" y="20150"/>
                    <a:pt x="7410" y="23694"/>
                  </a:cubicBezTo>
                  <a:lnTo>
                    <a:pt x="7444" y="23791"/>
                  </a:lnTo>
                  <a:lnTo>
                    <a:pt x="7536" y="23757"/>
                  </a:lnTo>
                  <a:cubicBezTo>
                    <a:pt x="7575" y="23743"/>
                    <a:pt x="7614" y="23728"/>
                    <a:pt x="7658" y="23709"/>
                  </a:cubicBezTo>
                  <a:cubicBezTo>
                    <a:pt x="7702" y="23694"/>
                    <a:pt x="7746" y="23674"/>
                    <a:pt x="7795" y="23655"/>
                  </a:cubicBezTo>
                  <a:cubicBezTo>
                    <a:pt x="8988" y="23216"/>
                    <a:pt x="10228" y="22998"/>
                    <a:pt x="11473" y="22998"/>
                  </a:cubicBezTo>
                  <a:cubicBezTo>
                    <a:pt x="13213" y="22998"/>
                    <a:pt x="14962" y="23423"/>
                    <a:pt x="16607" y="24264"/>
                  </a:cubicBezTo>
                  <a:cubicBezTo>
                    <a:pt x="19376" y="25683"/>
                    <a:pt x="21521" y="28120"/>
                    <a:pt x="22651" y="31132"/>
                  </a:cubicBezTo>
                  <a:lnTo>
                    <a:pt x="20999" y="31736"/>
                  </a:lnTo>
                  <a:cubicBezTo>
                    <a:pt x="20024" y="29138"/>
                    <a:pt x="18182" y="27047"/>
                    <a:pt x="15808" y="25829"/>
                  </a:cubicBezTo>
                  <a:cubicBezTo>
                    <a:pt x="14416" y="25116"/>
                    <a:pt x="12938" y="24755"/>
                    <a:pt x="11470" y="24755"/>
                  </a:cubicBezTo>
                  <a:cubicBezTo>
                    <a:pt x="10429" y="24755"/>
                    <a:pt x="9394" y="24936"/>
                    <a:pt x="8399" y="25302"/>
                  </a:cubicBezTo>
                  <a:cubicBezTo>
                    <a:pt x="5996" y="26185"/>
                    <a:pt x="4110" y="28032"/>
                    <a:pt x="3086" y="30494"/>
                  </a:cubicBezTo>
                  <a:cubicBezTo>
                    <a:pt x="2063" y="32955"/>
                    <a:pt x="2014" y="35748"/>
                    <a:pt x="2950" y="38361"/>
                  </a:cubicBezTo>
                  <a:lnTo>
                    <a:pt x="1297" y="38965"/>
                  </a:lnTo>
                  <a:cubicBezTo>
                    <a:pt x="210" y="35933"/>
                    <a:pt x="269" y="32692"/>
                    <a:pt x="1463" y="29821"/>
                  </a:cubicBezTo>
                  <a:cubicBezTo>
                    <a:pt x="2375" y="27627"/>
                    <a:pt x="3871" y="25834"/>
                    <a:pt x="5791" y="24630"/>
                  </a:cubicBezTo>
                  <a:lnTo>
                    <a:pt x="5864" y="24586"/>
                  </a:lnTo>
                  <a:lnTo>
                    <a:pt x="5835" y="24508"/>
                  </a:lnTo>
                  <a:cubicBezTo>
                    <a:pt x="3564" y="18922"/>
                    <a:pt x="3227" y="12722"/>
                    <a:pt x="4860" y="6580"/>
                  </a:cubicBezTo>
                  <a:lnTo>
                    <a:pt x="4661" y="6527"/>
                  </a:lnTo>
                  <a:lnTo>
                    <a:pt x="4661" y="6527"/>
                  </a:lnTo>
                  <a:cubicBezTo>
                    <a:pt x="3028" y="12683"/>
                    <a:pt x="3359" y="18893"/>
                    <a:pt x="5611" y="24498"/>
                  </a:cubicBezTo>
                  <a:cubicBezTo>
                    <a:pt x="3691" y="25727"/>
                    <a:pt x="2189" y="27540"/>
                    <a:pt x="1278" y="29738"/>
                  </a:cubicBezTo>
                  <a:cubicBezTo>
                    <a:pt x="49" y="32687"/>
                    <a:pt x="1" y="36021"/>
                    <a:pt x="1141" y="39131"/>
                  </a:cubicBezTo>
                  <a:lnTo>
                    <a:pt x="1175" y="39223"/>
                  </a:lnTo>
                  <a:lnTo>
                    <a:pt x="3213" y="38482"/>
                  </a:lnTo>
                  <a:lnTo>
                    <a:pt x="3179" y="38390"/>
                  </a:lnTo>
                  <a:cubicBezTo>
                    <a:pt x="2223" y="35797"/>
                    <a:pt x="2262" y="33023"/>
                    <a:pt x="3276" y="30576"/>
                  </a:cubicBezTo>
                  <a:cubicBezTo>
                    <a:pt x="4280" y="28164"/>
                    <a:pt x="6123" y="26355"/>
                    <a:pt x="8467" y="25497"/>
                  </a:cubicBezTo>
                  <a:cubicBezTo>
                    <a:pt x="9445" y="25139"/>
                    <a:pt x="10460" y="24960"/>
                    <a:pt x="11480" y="24960"/>
                  </a:cubicBezTo>
                  <a:cubicBezTo>
                    <a:pt x="12912" y="24960"/>
                    <a:pt x="14355" y="25312"/>
                    <a:pt x="15715" y="26009"/>
                  </a:cubicBezTo>
                  <a:cubicBezTo>
                    <a:pt x="18075" y="27218"/>
                    <a:pt x="19897" y="29309"/>
                    <a:pt x="20848" y="31902"/>
                  </a:cubicBezTo>
                  <a:lnTo>
                    <a:pt x="20882" y="32000"/>
                  </a:lnTo>
                  <a:lnTo>
                    <a:pt x="22915" y="31254"/>
                  </a:lnTo>
                  <a:lnTo>
                    <a:pt x="22881" y="31156"/>
                  </a:lnTo>
                  <a:cubicBezTo>
                    <a:pt x="21740" y="28052"/>
                    <a:pt x="19547" y="25536"/>
                    <a:pt x="16705" y="24084"/>
                  </a:cubicBezTo>
                  <a:cubicBezTo>
                    <a:pt x="15030" y="23227"/>
                    <a:pt x="13250" y="22794"/>
                    <a:pt x="11479" y="22794"/>
                  </a:cubicBezTo>
                  <a:cubicBezTo>
                    <a:pt x="10208" y="22794"/>
                    <a:pt x="8941" y="23017"/>
                    <a:pt x="7722" y="23465"/>
                  </a:cubicBezTo>
                  <a:cubicBezTo>
                    <a:pt x="7678" y="23479"/>
                    <a:pt x="7629" y="23499"/>
                    <a:pt x="7580" y="23518"/>
                  </a:cubicBezTo>
                  <a:lnTo>
                    <a:pt x="7561" y="23528"/>
                  </a:lnTo>
                  <a:cubicBezTo>
                    <a:pt x="6240" y="20189"/>
                    <a:pt x="5665" y="16621"/>
                    <a:pt x="5845" y="12917"/>
                  </a:cubicBezTo>
                  <a:lnTo>
                    <a:pt x="5845" y="12917"/>
                  </a:lnTo>
                  <a:cubicBezTo>
                    <a:pt x="7956" y="18488"/>
                    <a:pt x="13293" y="22178"/>
                    <a:pt x="19254" y="22178"/>
                  </a:cubicBezTo>
                  <a:cubicBezTo>
                    <a:pt x="27165" y="22178"/>
                    <a:pt x="33599" y="15744"/>
                    <a:pt x="33599" y="7833"/>
                  </a:cubicBezTo>
                  <a:cubicBezTo>
                    <a:pt x="33599" y="5308"/>
                    <a:pt x="32936" y="2832"/>
                    <a:pt x="31669" y="653"/>
                  </a:cubicBezTo>
                  <a:lnTo>
                    <a:pt x="31669" y="653"/>
                  </a:lnTo>
                  <a:cubicBezTo>
                    <a:pt x="34252" y="2330"/>
                    <a:pt x="36353" y="4051"/>
                    <a:pt x="38078" y="5903"/>
                  </a:cubicBezTo>
                  <a:lnTo>
                    <a:pt x="38225" y="5761"/>
                  </a:lnTo>
                  <a:cubicBezTo>
                    <a:pt x="36407" y="3812"/>
                    <a:pt x="34179" y="2008"/>
                    <a:pt x="31410" y="244"/>
                  </a:cubicBezTo>
                  <a:lnTo>
                    <a:pt x="31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rot="1458761">
              <a:off x="-2224937" y="-355555"/>
              <a:ext cx="829891" cy="487932"/>
            </a:xfrm>
            <a:custGeom>
              <a:rect b="b" l="l" r="r" t="t"/>
              <a:pathLst>
                <a:path extrusionOk="0" h="13083" w="22252">
                  <a:moveTo>
                    <a:pt x="14622" y="0"/>
                  </a:moveTo>
                  <a:cubicBezTo>
                    <a:pt x="14611" y="0"/>
                    <a:pt x="14600" y="0"/>
                    <a:pt x="14589" y="0"/>
                  </a:cubicBezTo>
                  <a:cubicBezTo>
                    <a:pt x="9573" y="0"/>
                    <a:pt x="5016" y="2544"/>
                    <a:pt x="2374" y="6824"/>
                  </a:cubicBezTo>
                  <a:lnTo>
                    <a:pt x="2364" y="6814"/>
                  </a:lnTo>
                  <a:lnTo>
                    <a:pt x="2301" y="6946"/>
                  </a:lnTo>
                  <a:cubicBezTo>
                    <a:pt x="1585" y="8125"/>
                    <a:pt x="1048" y="9403"/>
                    <a:pt x="702" y="10738"/>
                  </a:cubicBezTo>
                  <a:cubicBezTo>
                    <a:pt x="444" y="11474"/>
                    <a:pt x="210" y="12244"/>
                    <a:pt x="0" y="13029"/>
                  </a:cubicBezTo>
                  <a:lnTo>
                    <a:pt x="195" y="13083"/>
                  </a:lnTo>
                  <a:cubicBezTo>
                    <a:pt x="405" y="12303"/>
                    <a:pt x="639" y="11537"/>
                    <a:pt x="897" y="10797"/>
                  </a:cubicBezTo>
                  <a:cubicBezTo>
                    <a:pt x="1238" y="9481"/>
                    <a:pt x="1770" y="8218"/>
                    <a:pt x="2477" y="7058"/>
                  </a:cubicBezTo>
                  <a:lnTo>
                    <a:pt x="2481" y="7048"/>
                  </a:lnTo>
                  <a:lnTo>
                    <a:pt x="2491" y="7034"/>
                  </a:lnTo>
                  <a:cubicBezTo>
                    <a:pt x="5084" y="2754"/>
                    <a:pt x="9608" y="200"/>
                    <a:pt x="14589" y="200"/>
                  </a:cubicBezTo>
                  <a:cubicBezTo>
                    <a:pt x="14600" y="200"/>
                    <a:pt x="14610" y="200"/>
                    <a:pt x="14621" y="200"/>
                  </a:cubicBezTo>
                  <a:cubicBezTo>
                    <a:pt x="16726" y="200"/>
                    <a:pt x="18800" y="677"/>
                    <a:pt x="20697" y="1589"/>
                  </a:cubicBezTo>
                  <a:lnTo>
                    <a:pt x="20789" y="1628"/>
                  </a:lnTo>
                  <a:lnTo>
                    <a:pt x="20789" y="1623"/>
                  </a:lnTo>
                  <a:cubicBezTo>
                    <a:pt x="21252" y="1823"/>
                    <a:pt x="21715" y="2033"/>
                    <a:pt x="22164" y="2247"/>
                  </a:cubicBezTo>
                  <a:lnTo>
                    <a:pt x="22251" y="2062"/>
                  </a:lnTo>
                  <a:cubicBezTo>
                    <a:pt x="21769" y="1838"/>
                    <a:pt x="21272" y="1613"/>
                    <a:pt x="20779" y="1399"/>
                  </a:cubicBezTo>
                  <a:lnTo>
                    <a:pt x="20731" y="1379"/>
                  </a:lnTo>
                  <a:cubicBezTo>
                    <a:pt x="18820" y="473"/>
                    <a:pt x="16736" y="0"/>
                    <a:pt x="14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rot="1458761">
              <a:off x="-1448863" y="-4746"/>
              <a:ext cx="469396" cy="333456"/>
            </a:xfrm>
            <a:custGeom>
              <a:rect b="b" l="l" r="r" t="t"/>
              <a:pathLst>
                <a:path extrusionOk="0" h="8941" w="12586">
                  <a:moveTo>
                    <a:pt x="88" y="1"/>
                  </a:moveTo>
                  <a:lnTo>
                    <a:pt x="0" y="181"/>
                  </a:lnTo>
                  <a:cubicBezTo>
                    <a:pt x="5021" y="2565"/>
                    <a:pt x="9320" y="5592"/>
                    <a:pt x="12430" y="8940"/>
                  </a:cubicBezTo>
                  <a:lnTo>
                    <a:pt x="12586" y="8799"/>
                  </a:lnTo>
                  <a:cubicBezTo>
                    <a:pt x="9451" y="5436"/>
                    <a:pt x="5133" y="2394"/>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rot="1458761">
              <a:off x="-2273969" y="-255338"/>
              <a:ext cx="923688" cy="923875"/>
            </a:xfrm>
            <a:custGeom>
              <a:rect b="b" l="l" r="r" t="t"/>
              <a:pathLst>
                <a:path extrusionOk="0" h="24772" w="24767">
                  <a:moveTo>
                    <a:pt x="12386" y="205"/>
                  </a:moveTo>
                  <a:cubicBezTo>
                    <a:pt x="19103" y="205"/>
                    <a:pt x="24567" y="5669"/>
                    <a:pt x="24567" y="12386"/>
                  </a:cubicBezTo>
                  <a:cubicBezTo>
                    <a:pt x="24567" y="19103"/>
                    <a:pt x="19103" y="24567"/>
                    <a:pt x="12386" y="24567"/>
                  </a:cubicBezTo>
                  <a:cubicBezTo>
                    <a:pt x="5669" y="24567"/>
                    <a:pt x="205" y="19103"/>
                    <a:pt x="205" y="12386"/>
                  </a:cubicBezTo>
                  <a:cubicBezTo>
                    <a:pt x="205" y="11382"/>
                    <a:pt x="332" y="10388"/>
                    <a:pt x="571" y="9413"/>
                  </a:cubicBezTo>
                  <a:cubicBezTo>
                    <a:pt x="980" y="8258"/>
                    <a:pt x="1458" y="7132"/>
                    <a:pt x="1999" y="6035"/>
                  </a:cubicBezTo>
                  <a:cubicBezTo>
                    <a:pt x="4241" y="2384"/>
                    <a:pt x="8121" y="205"/>
                    <a:pt x="12386" y="205"/>
                  </a:cubicBezTo>
                  <a:close/>
                  <a:moveTo>
                    <a:pt x="12386" y="1"/>
                  </a:moveTo>
                  <a:cubicBezTo>
                    <a:pt x="8048" y="1"/>
                    <a:pt x="4100" y="2218"/>
                    <a:pt x="1819" y="5937"/>
                  </a:cubicBezTo>
                  <a:cubicBezTo>
                    <a:pt x="1268" y="7044"/>
                    <a:pt x="790" y="8189"/>
                    <a:pt x="376" y="9354"/>
                  </a:cubicBezTo>
                  <a:cubicBezTo>
                    <a:pt x="127" y="10344"/>
                    <a:pt x="1" y="11363"/>
                    <a:pt x="1" y="12386"/>
                  </a:cubicBezTo>
                  <a:cubicBezTo>
                    <a:pt x="1" y="19215"/>
                    <a:pt x="5557" y="24772"/>
                    <a:pt x="12386" y="24772"/>
                  </a:cubicBezTo>
                  <a:cubicBezTo>
                    <a:pt x="19215" y="24772"/>
                    <a:pt x="24767" y="19215"/>
                    <a:pt x="24767" y="12386"/>
                  </a:cubicBezTo>
                  <a:cubicBezTo>
                    <a:pt x="24767" y="5557"/>
                    <a:pt x="19215" y="1"/>
                    <a:pt x="12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rot="1458761">
              <a:off x="-1306814" y="403050"/>
              <a:ext cx="571585" cy="511130"/>
            </a:xfrm>
            <a:custGeom>
              <a:rect b="b" l="l" r="r" t="t"/>
              <a:pathLst>
                <a:path extrusionOk="0" h="13705" w="15326">
                  <a:moveTo>
                    <a:pt x="7405" y="208"/>
                  </a:moveTo>
                  <a:cubicBezTo>
                    <a:pt x="7413" y="208"/>
                    <a:pt x="7421" y="208"/>
                    <a:pt x="7429" y="208"/>
                  </a:cubicBezTo>
                  <a:cubicBezTo>
                    <a:pt x="10724" y="208"/>
                    <a:pt x="13522" y="2616"/>
                    <a:pt x="14004" y="5872"/>
                  </a:cubicBezTo>
                  <a:cubicBezTo>
                    <a:pt x="14492" y="9128"/>
                    <a:pt x="12518" y="12247"/>
                    <a:pt x="9369" y="13208"/>
                  </a:cubicBezTo>
                  <a:cubicBezTo>
                    <a:pt x="8727" y="13402"/>
                    <a:pt x="8076" y="13496"/>
                    <a:pt x="7434" y="13496"/>
                  </a:cubicBezTo>
                  <a:cubicBezTo>
                    <a:pt x="4925" y="13496"/>
                    <a:pt x="2554" y="12071"/>
                    <a:pt x="1429" y="9703"/>
                  </a:cubicBezTo>
                  <a:cubicBezTo>
                    <a:pt x="20" y="6730"/>
                    <a:pt x="995" y="3167"/>
                    <a:pt x="3729" y="1334"/>
                  </a:cubicBezTo>
                  <a:cubicBezTo>
                    <a:pt x="4819" y="602"/>
                    <a:pt x="6097" y="208"/>
                    <a:pt x="7405" y="208"/>
                  </a:cubicBezTo>
                  <a:close/>
                  <a:moveTo>
                    <a:pt x="7416" y="1"/>
                  </a:moveTo>
                  <a:cubicBezTo>
                    <a:pt x="6121" y="1"/>
                    <a:pt x="4802" y="370"/>
                    <a:pt x="3617" y="1163"/>
                  </a:cubicBezTo>
                  <a:cubicBezTo>
                    <a:pt x="1112" y="2845"/>
                    <a:pt x="0" y="5964"/>
                    <a:pt x="878" y="8845"/>
                  </a:cubicBezTo>
                  <a:cubicBezTo>
                    <a:pt x="1755" y="11731"/>
                    <a:pt x="4417" y="13705"/>
                    <a:pt x="7429" y="13705"/>
                  </a:cubicBezTo>
                  <a:cubicBezTo>
                    <a:pt x="12030" y="13705"/>
                    <a:pt x="15325" y="9264"/>
                    <a:pt x="13985" y="4863"/>
                  </a:cubicBezTo>
                  <a:cubicBezTo>
                    <a:pt x="13063" y="1826"/>
                    <a:pt x="10298" y="1"/>
                    <a:pt x="7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rot="1458761">
              <a:off x="-1280119" y="417611"/>
              <a:ext cx="485582" cy="467233"/>
            </a:xfrm>
            <a:custGeom>
              <a:rect b="b" l="l" r="r" t="t"/>
              <a:pathLst>
                <a:path extrusionOk="0" h="12528" w="13020">
                  <a:moveTo>
                    <a:pt x="6756" y="205"/>
                  </a:moveTo>
                  <a:cubicBezTo>
                    <a:pt x="10100" y="210"/>
                    <a:pt x="12810" y="2920"/>
                    <a:pt x="12815" y="6264"/>
                  </a:cubicBezTo>
                  <a:cubicBezTo>
                    <a:pt x="12815" y="8715"/>
                    <a:pt x="11338" y="10923"/>
                    <a:pt x="9076" y="11859"/>
                  </a:cubicBezTo>
                  <a:cubicBezTo>
                    <a:pt x="8325" y="12171"/>
                    <a:pt x="7538" y="12322"/>
                    <a:pt x="6757" y="12322"/>
                  </a:cubicBezTo>
                  <a:cubicBezTo>
                    <a:pt x="5181" y="12322"/>
                    <a:pt x="3632" y="11705"/>
                    <a:pt x="2471" y="10548"/>
                  </a:cubicBezTo>
                  <a:cubicBezTo>
                    <a:pt x="741" y="8813"/>
                    <a:pt x="219" y="6210"/>
                    <a:pt x="1160" y="3943"/>
                  </a:cubicBezTo>
                  <a:cubicBezTo>
                    <a:pt x="2096" y="1682"/>
                    <a:pt x="4304" y="205"/>
                    <a:pt x="6756" y="205"/>
                  </a:cubicBezTo>
                  <a:close/>
                  <a:moveTo>
                    <a:pt x="6758" y="0"/>
                  </a:moveTo>
                  <a:cubicBezTo>
                    <a:pt x="5128" y="0"/>
                    <a:pt x="3525" y="637"/>
                    <a:pt x="2325" y="1833"/>
                  </a:cubicBezTo>
                  <a:cubicBezTo>
                    <a:pt x="536" y="3627"/>
                    <a:pt x="0" y="6317"/>
                    <a:pt x="970" y="8662"/>
                  </a:cubicBezTo>
                  <a:cubicBezTo>
                    <a:pt x="1940" y="11001"/>
                    <a:pt x="4221" y="12527"/>
                    <a:pt x="6756" y="12527"/>
                  </a:cubicBezTo>
                  <a:cubicBezTo>
                    <a:pt x="10212" y="12522"/>
                    <a:pt x="13014" y="9719"/>
                    <a:pt x="13019" y="6264"/>
                  </a:cubicBezTo>
                  <a:cubicBezTo>
                    <a:pt x="13019" y="3729"/>
                    <a:pt x="11494" y="1448"/>
                    <a:pt x="9154" y="478"/>
                  </a:cubicBezTo>
                  <a:cubicBezTo>
                    <a:pt x="8379" y="157"/>
                    <a:pt x="7565" y="0"/>
                    <a:pt x="6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rot="1458761">
              <a:off x="-1191161" y="501677"/>
              <a:ext cx="313615" cy="301792"/>
            </a:xfrm>
            <a:custGeom>
              <a:rect b="b" l="l" r="r" t="t"/>
              <a:pathLst>
                <a:path extrusionOk="0" h="8092" w="8409">
                  <a:moveTo>
                    <a:pt x="4363" y="205"/>
                  </a:moveTo>
                  <a:cubicBezTo>
                    <a:pt x="6483" y="205"/>
                    <a:pt x="8204" y="1920"/>
                    <a:pt x="8209" y="4041"/>
                  </a:cubicBezTo>
                  <a:cubicBezTo>
                    <a:pt x="8209" y="5596"/>
                    <a:pt x="7273" y="6999"/>
                    <a:pt x="5835" y="7594"/>
                  </a:cubicBezTo>
                  <a:cubicBezTo>
                    <a:pt x="5359" y="7791"/>
                    <a:pt x="4860" y="7887"/>
                    <a:pt x="4364" y="7887"/>
                  </a:cubicBezTo>
                  <a:cubicBezTo>
                    <a:pt x="3366" y="7887"/>
                    <a:pt x="2384" y="7498"/>
                    <a:pt x="1648" y="6765"/>
                  </a:cubicBezTo>
                  <a:cubicBezTo>
                    <a:pt x="551" y="5664"/>
                    <a:pt x="220" y="4011"/>
                    <a:pt x="814" y="2578"/>
                  </a:cubicBezTo>
                  <a:cubicBezTo>
                    <a:pt x="1409" y="1141"/>
                    <a:pt x="2808" y="205"/>
                    <a:pt x="4363" y="205"/>
                  </a:cubicBezTo>
                  <a:close/>
                  <a:moveTo>
                    <a:pt x="4368" y="0"/>
                  </a:moveTo>
                  <a:cubicBezTo>
                    <a:pt x="3314" y="0"/>
                    <a:pt x="2278" y="411"/>
                    <a:pt x="1502" y="1184"/>
                  </a:cubicBezTo>
                  <a:cubicBezTo>
                    <a:pt x="346" y="2340"/>
                    <a:pt x="0" y="4080"/>
                    <a:pt x="624" y="5596"/>
                  </a:cubicBezTo>
                  <a:cubicBezTo>
                    <a:pt x="1253" y="7107"/>
                    <a:pt x="2725" y="8091"/>
                    <a:pt x="4363" y="8091"/>
                  </a:cubicBezTo>
                  <a:cubicBezTo>
                    <a:pt x="6600" y="8091"/>
                    <a:pt x="8408" y="6278"/>
                    <a:pt x="8408" y="4046"/>
                  </a:cubicBezTo>
                  <a:cubicBezTo>
                    <a:pt x="8408" y="2408"/>
                    <a:pt x="7424" y="931"/>
                    <a:pt x="5913" y="307"/>
                  </a:cubicBezTo>
                  <a:cubicBezTo>
                    <a:pt x="5413" y="101"/>
                    <a:pt x="4888"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rot="1458761">
              <a:off x="-1171058" y="520553"/>
              <a:ext cx="275089" cy="264758"/>
            </a:xfrm>
            <a:custGeom>
              <a:rect b="b" l="l" r="r" t="t"/>
              <a:pathLst>
                <a:path extrusionOk="0" h="7099" w="7376">
                  <a:moveTo>
                    <a:pt x="3822" y="206"/>
                  </a:moveTo>
                  <a:cubicBezTo>
                    <a:pt x="5669" y="206"/>
                    <a:pt x="7166" y="1702"/>
                    <a:pt x="7166" y="3550"/>
                  </a:cubicBezTo>
                  <a:cubicBezTo>
                    <a:pt x="7166" y="4900"/>
                    <a:pt x="6352" y="6118"/>
                    <a:pt x="5104" y="6640"/>
                  </a:cubicBezTo>
                  <a:cubicBezTo>
                    <a:pt x="4690" y="6811"/>
                    <a:pt x="4256" y="6894"/>
                    <a:pt x="3825" y="6894"/>
                  </a:cubicBezTo>
                  <a:cubicBezTo>
                    <a:pt x="2953" y="6894"/>
                    <a:pt x="2097" y="6553"/>
                    <a:pt x="1458" y="5914"/>
                  </a:cubicBezTo>
                  <a:cubicBezTo>
                    <a:pt x="502" y="4958"/>
                    <a:pt x="215" y="3520"/>
                    <a:pt x="732" y="2268"/>
                  </a:cubicBezTo>
                  <a:cubicBezTo>
                    <a:pt x="1248" y="1020"/>
                    <a:pt x="2472" y="206"/>
                    <a:pt x="3822" y="206"/>
                  </a:cubicBezTo>
                  <a:close/>
                  <a:moveTo>
                    <a:pt x="3830" y="1"/>
                  </a:moveTo>
                  <a:cubicBezTo>
                    <a:pt x="2907" y="1"/>
                    <a:pt x="1998" y="361"/>
                    <a:pt x="1316" y="1039"/>
                  </a:cubicBezTo>
                  <a:cubicBezTo>
                    <a:pt x="303" y="2053"/>
                    <a:pt x="0" y="3579"/>
                    <a:pt x="546" y="4905"/>
                  </a:cubicBezTo>
                  <a:cubicBezTo>
                    <a:pt x="1097" y="6230"/>
                    <a:pt x="2389" y="7093"/>
                    <a:pt x="3822" y="7098"/>
                  </a:cubicBezTo>
                  <a:cubicBezTo>
                    <a:pt x="5781" y="7098"/>
                    <a:pt x="7370" y="5509"/>
                    <a:pt x="7375" y="3550"/>
                  </a:cubicBezTo>
                  <a:cubicBezTo>
                    <a:pt x="7370" y="2112"/>
                    <a:pt x="6508" y="820"/>
                    <a:pt x="5182" y="269"/>
                  </a:cubicBezTo>
                  <a:cubicBezTo>
                    <a:pt x="4745" y="89"/>
                    <a:pt x="4286" y="1"/>
                    <a:pt x="3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rot="1458761">
              <a:off x="-3134246" y="1044797"/>
              <a:ext cx="548686" cy="1082416"/>
            </a:xfrm>
            <a:custGeom>
              <a:rect b="b" l="l" r="r" t="t"/>
              <a:pathLst>
                <a:path extrusionOk="0" h="29023" w="14712">
                  <a:moveTo>
                    <a:pt x="1131" y="1"/>
                  </a:moveTo>
                  <a:lnTo>
                    <a:pt x="936" y="54"/>
                  </a:lnTo>
                  <a:cubicBezTo>
                    <a:pt x="995" y="264"/>
                    <a:pt x="7063" y="20897"/>
                    <a:pt x="8141" y="24070"/>
                  </a:cubicBezTo>
                  <a:cubicBezTo>
                    <a:pt x="8730" y="25810"/>
                    <a:pt x="9237" y="27316"/>
                    <a:pt x="10363" y="27828"/>
                  </a:cubicBezTo>
                  <a:cubicBezTo>
                    <a:pt x="10667" y="27967"/>
                    <a:pt x="11021" y="28037"/>
                    <a:pt x="11432" y="28037"/>
                  </a:cubicBezTo>
                  <a:cubicBezTo>
                    <a:pt x="12155" y="28037"/>
                    <a:pt x="13050" y="27820"/>
                    <a:pt x="14136" y="27384"/>
                  </a:cubicBezTo>
                  <a:lnTo>
                    <a:pt x="14146" y="27380"/>
                  </a:lnTo>
                  <a:lnTo>
                    <a:pt x="14443" y="28096"/>
                  </a:lnTo>
                  <a:lnTo>
                    <a:pt x="14433" y="28101"/>
                  </a:lnTo>
                  <a:cubicBezTo>
                    <a:pt x="13245" y="28581"/>
                    <a:pt x="12273" y="28819"/>
                    <a:pt x="11449" y="28819"/>
                  </a:cubicBezTo>
                  <a:cubicBezTo>
                    <a:pt x="10928" y="28819"/>
                    <a:pt x="10466" y="28724"/>
                    <a:pt x="10046" y="28535"/>
                  </a:cubicBezTo>
                  <a:cubicBezTo>
                    <a:pt x="8613" y="27882"/>
                    <a:pt x="8058" y="26234"/>
                    <a:pt x="7405" y="24318"/>
                  </a:cubicBezTo>
                  <a:cubicBezTo>
                    <a:pt x="6322" y="21121"/>
                    <a:pt x="269" y="532"/>
                    <a:pt x="205" y="327"/>
                  </a:cubicBezTo>
                  <a:cubicBezTo>
                    <a:pt x="200" y="308"/>
                    <a:pt x="195" y="293"/>
                    <a:pt x="191" y="274"/>
                  </a:cubicBezTo>
                  <a:lnTo>
                    <a:pt x="1" y="337"/>
                  </a:lnTo>
                  <a:cubicBezTo>
                    <a:pt x="1" y="357"/>
                    <a:pt x="5" y="371"/>
                    <a:pt x="15" y="386"/>
                  </a:cubicBezTo>
                  <a:cubicBezTo>
                    <a:pt x="74" y="595"/>
                    <a:pt x="6127" y="21184"/>
                    <a:pt x="7214" y="24392"/>
                  </a:cubicBezTo>
                  <a:cubicBezTo>
                    <a:pt x="7877" y="26346"/>
                    <a:pt x="8452" y="28033"/>
                    <a:pt x="9964" y="28725"/>
                  </a:cubicBezTo>
                  <a:cubicBezTo>
                    <a:pt x="10416" y="28920"/>
                    <a:pt x="10906" y="29022"/>
                    <a:pt x="11401" y="29022"/>
                  </a:cubicBezTo>
                  <a:cubicBezTo>
                    <a:pt x="11412" y="29022"/>
                    <a:pt x="11424" y="29022"/>
                    <a:pt x="11436" y="29022"/>
                  </a:cubicBezTo>
                  <a:cubicBezTo>
                    <a:pt x="12289" y="29022"/>
                    <a:pt x="13293" y="28783"/>
                    <a:pt x="14511" y="28291"/>
                  </a:cubicBezTo>
                  <a:lnTo>
                    <a:pt x="14614" y="28247"/>
                  </a:lnTo>
                  <a:lnTo>
                    <a:pt x="14711" y="28208"/>
                  </a:lnTo>
                  <a:lnTo>
                    <a:pt x="14297" y="27204"/>
                  </a:lnTo>
                  <a:lnTo>
                    <a:pt x="14238" y="27121"/>
                  </a:lnTo>
                  <a:lnTo>
                    <a:pt x="14058" y="27194"/>
                  </a:lnTo>
                  <a:cubicBezTo>
                    <a:pt x="12995" y="27620"/>
                    <a:pt x="12127" y="27831"/>
                    <a:pt x="11433" y="27831"/>
                  </a:cubicBezTo>
                  <a:cubicBezTo>
                    <a:pt x="11054" y="27831"/>
                    <a:pt x="10728" y="27768"/>
                    <a:pt x="10451" y="27643"/>
                  </a:cubicBezTo>
                  <a:cubicBezTo>
                    <a:pt x="9403" y="27165"/>
                    <a:pt x="8906" y="25698"/>
                    <a:pt x="8335" y="24007"/>
                  </a:cubicBezTo>
                  <a:cubicBezTo>
                    <a:pt x="7258" y="20838"/>
                    <a:pt x="1190" y="205"/>
                    <a:pt x="1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rot="1458761">
              <a:off x="-2359361" y="1072584"/>
              <a:ext cx="430348" cy="1157118"/>
            </a:xfrm>
            <a:custGeom>
              <a:rect b="b" l="l" r="r" t="t"/>
              <a:pathLst>
                <a:path extrusionOk="0" h="31026" w="11539">
                  <a:moveTo>
                    <a:pt x="1093" y="0"/>
                  </a:moveTo>
                  <a:lnTo>
                    <a:pt x="922" y="112"/>
                  </a:lnTo>
                  <a:cubicBezTo>
                    <a:pt x="1000" y="307"/>
                    <a:pt x="8935" y="20243"/>
                    <a:pt x="10066" y="23460"/>
                  </a:cubicBezTo>
                  <a:cubicBezTo>
                    <a:pt x="10739" y="25366"/>
                    <a:pt x="11314" y="27009"/>
                    <a:pt x="10593" y="28403"/>
                  </a:cubicBezTo>
                  <a:cubicBezTo>
                    <a:pt x="10057" y="29436"/>
                    <a:pt x="8867" y="30192"/>
                    <a:pt x="6859" y="30776"/>
                  </a:cubicBezTo>
                  <a:lnTo>
                    <a:pt x="6645" y="30026"/>
                  </a:lnTo>
                  <a:cubicBezTo>
                    <a:pt x="8409" y="29519"/>
                    <a:pt x="9476" y="28866"/>
                    <a:pt x="9901" y="28047"/>
                  </a:cubicBezTo>
                  <a:cubicBezTo>
                    <a:pt x="10471" y="26945"/>
                    <a:pt x="9944" y="25449"/>
                    <a:pt x="9335" y="23719"/>
                  </a:cubicBezTo>
                  <a:cubicBezTo>
                    <a:pt x="8453" y="21213"/>
                    <a:pt x="3364" y="8360"/>
                    <a:pt x="405" y="922"/>
                  </a:cubicBezTo>
                  <a:cubicBezTo>
                    <a:pt x="274" y="595"/>
                    <a:pt x="201" y="400"/>
                    <a:pt x="191" y="376"/>
                  </a:cubicBezTo>
                  <a:lnTo>
                    <a:pt x="181" y="351"/>
                  </a:lnTo>
                  <a:lnTo>
                    <a:pt x="162" y="337"/>
                  </a:lnTo>
                  <a:lnTo>
                    <a:pt x="94" y="415"/>
                  </a:lnTo>
                  <a:lnTo>
                    <a:pt x="1" y="449"/>
                  </a:lnTo>
                  <a:cubicBezTo>
                    <a:pt x="11" y="473"/>
                    <a:pt x="89" y="668"/>
                    <a:pt x="220" y="1000"/>
                  </a:cubicBezTo>
                  <a:cubicBezTo>
                    <a:pt x="5319" y="13838"/>
                    <a:pt x="8492" y="21930"/>
                    <a:pt x="9145" y="23787"/>
                  </a:cubicBezTo>
                  <a:cubicBezTo>
                    <a:pt x="9735" y="25473"/>
                    <a:pt x="10251" y="26931"/>
                    <a:pt x="9720" y="27954"/>
                  </a:cubicBezTo>
                  <a:cubicBezTo>
                    <a:pt x="9311" y="28734"/>
                    <a:pt x="8258" y="29358"/>
                    <a:pt x="6493" y="29860"/>
                  </a:cubicBezTo>
                  <a:lnTo>
                    <a:pt x="6391" y="29889"/>
                  </a:lnTo>
                  <a:lnTo>
                    <a:pt x="6718" y="31025"/>
                  </a:lnTo>
                  <a:lnTo>
                    <a:pt x="6815" y="30996"/>
                  </a:lnTo>
                  <a:cubicBezTo>
                    <a:pt x="8945" y="30396"/>
                    <a:pt x="10198" y="29602"/>
                    <a:pt x="10773" y="28500"/>
                  </a:cubicBezTo>
                  <a:cubicBezTo>
                    <a:pt x="11538" y="27023"/>
                    <a:pt x="10944" y="25342"/>
                    <a:pt x="10261" y="23392"/>
                  </a:cubicBezTo>
                  <a:cubicBezTo>
                    <a:pt x="9130" y="20170"/>
                    <a:pt x="1185" y="229"/>
                    <a:pt x="1112" y="39"/>
                  </a:cubicBezTo>
                  <a:cubicBezTo>
                    <a:pt x="1107" y="25"/>
                    <a:pt x="1098" y="1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rot="1458761">
              <a:off x="-2840555" y="2078983"/>
              <a:ext cx="101853" cy="122738"/>
            </a:xfrm>
            <a:custGeom>
              <a:rect b="b" l="l" r="r" t="t"/>
              <a:pathLst>
                <a:path extrusionOk="0" h="3291" w="2731">
                  <a:moveTo>
                    <a:pt x="1073" y="205"/>
                  </a:moveTo>
                  <a:cubicBezTo>
                    <a:pt x="1380" y="205"/>
                    <a:pt x="1663" y="395"/>
                    <a:pt x="1780" y="683"/>
                  </a:cubicBezTo>
                  <a:lnTo>
                    <a:pt x="2336" y="2028"/>
                  </a:lnTo>
                  <a:cubicBezTo>
                    <a:pt x="2496" y="2418"/>
                    <a:pt x="2311" y="2866"/>
                    <a:pt x="1921" y="3027"/>
                  </a:cubicBezTo>
                  <a:cubicBezTo>
                    <a:pt x="1858" y="3056"/>
                    <a:pt x="1795" y="3071"/>
                    <a:pt x="1726" y="3081"/>
                  </a:cubicBezTo>
                  <a:cubicBezTo>
                    <a:pt x="1693" y="3085"/>
                    <a:pt x="1660" y="3087"/>
                    <a:pt x="1627" y="3087"/>
                  </a:cubicBezTo>
                  <a:cubicBezTo>
                    <a:pt x="1319" y="3087"/>
                    <a:pt x="1036" y="2904"/>
                    <a:pt x="917" y="2613"/>
                  </a:cubicBezTo>
                  <a:lnTo>
                    <a:pt x="357" y="1267"/>
                  </a:lnTo>
                  <a:cubicBezTo>
                    <a:pt x="225" y="946"/>
                    <a:pt x="327" y="570"/>
                    <a:pt x="605" y="361"/>
                  </a:cubicBezTo>
                  <a:cubicBezTo>
                    <a:pt x="659" y="322"/>
                    <a:pt x="717" y="288"/>
                    <a:pt x="776" y="263"/>
                  </a:cubicBezTo>
                  <a:cubicBezTo>
                    <a:pt x="868" y="224"/>
                    <a:pt x="966" y="205"/>
                    <a:pt x="1068" y="205"/>
                  </a:cubicBezTo>
                  <a:close/>
                  <a:moveTo>
                    <a:pt x="1068" y="0"/>
                  </a:moveTo>
                  <a:cubicBezTo>
                    <a:pt x="942" y="0"/>
                    <a:pt x="815" y="25"/>
                    <a:pt x="698" y="73"/>
                  </a:cubicBezTo>
                  <a:cubicBezTo>
                    <a:pt x="620" y="107"/>
                    <a:pt x="547" y="146"/>
                    <a:pt x="483" y="200"/>
                  </a:cubicBezTo>
                  <a:cubicBezTo>
                    <a:pt x="128" y="463"/>
                    <a:pt x="1" y="936"/>
                    <a:pt x="171" y="1345"/>
                  </a:cubicBezTo>
                  <a:lnTo>
                    <a:pt x="727" y="2691"/>
                  </a:lnTo>
                  <a:cubicBezTo>
                    <a:pt x="878" y="3056"/>
                    <a:pt x="1234" y="3290"/>
                    <a:pt x="1629" y="3290"/>
                  </a:cubicBezTo>
                  <a:cubicBezTo>
                    <a:pt x="1668" y="3290"/>
                    <a:pt x="1712" y="3290"/>
                    <a:pt x="1751" y="3285"/>
                  </a:cubicBezTo>
                  <a:cubicBezTo>
                    <a:pt x="1838" y="3271"/>
                    <a:pt x="1916" y="3251"/>
                    <a:pt x="1994" y="3217"/>
                  </a:cubicBezTo>
                  <a:cubicBezTo>
                    <a:pt x="2492" y="3012"/>
                    <a:pt x="2730" y="2447"/>
                    <a:pt x="2526" y="1950"/>
                  </a:cubicBezTo>
                  <a:lnTo>
                    <a:pt x="1970" y="605"/>
                  </a:lnTo>
                  <a:cubicBezTo>
                    <a:pt x="1819" y="239"/>
                    <a:pt x="1463"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rot="1458761">
              <a:off x="-2824412" y="2084317"/>
              <a:ext cx="51654" cy="111139"/>
            </a:xfrm>
            <a:custGeom>
              <a:rect b="b" l="l" r="r" t="t"/>
              <a:pathLst>
                <a:path extrusionOk="0" h="2980" w="1385">
                  <a:moveTo>
                    <a:pt x="190" y="1"/>
                  </a:moveTo>
                  <a:lnTo>
                    <a:pt x="0" y="79"/>
                  </a:lnTo>
                  <a:lnTo>
                    <a:pt x="1199" y="2979"/>
                  </a:lnTo>
                  <a:lnTo>
                    <a:pt x="1385" y="2901"/>
                  </a:lnTo>
                  <a:lnTo>
                    <a:pt x="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rot="1458761">
              <a:off x="-2425126" y="2110530"/>
              <a:ext cx="94021" cy="124752"/>
            </a:xfrm>
            <a:custGeom>
              <a:rect b="b" l="l" r="r" t="t"/>
              <a:pathLst>
                <a:path extrusionOk="0" h="3345" w="2521">
                  <a:moveTo>
                    <a:pt x="1083" y="201"/>
                  </a:moveTo>
                  <a:cubicBezTo>
                    <a:pt x="1429" y="201"/>
                    <a:pt x="1731" y="435"/>
                    <a:pt x="1819" y="766"/>
                  </a:cubicBezTo>
                  <a:lnTo>
                    <a:pt x="2213" y="2165"/>
                  </a:lnTo>
                  <a:cubicBezTo>
                    <a:pt x="2306" y="2501"/>
                    <a:pt x="2160" y="2857"/>
                    <a:pt x="1858" y="3033"/>
                  </a:cubicBezTo>
                  <a:cubicBezTo>
                    <a:pt x="1804" y="3067"/>
                    <a:pt x="1741" y="3096"/>
                    <a:pt x="1677" y="3111"/>
                  </a:cubicBezTo>
                  <a:cubicBezTo>
                    <a:pt x="1609" y="3130"/>
                    <a:pt x="1541" y="3140"/>
                    <a:pt x="1472" y="3140"/>
                  </a:cubicBezTo>
                  <a:cubicBezTo>
                    <a:pt x="1126" y="3140"/>
                    <a:pt x="824" y="2911"/>
                    <a:pt x="732" y="2574"/>
                  </a:cubicBezTo>
                  <a:lnTo>
                    <a:pt x="342" y="1176"/>
                  </a:lnTo>
                  <a:cubicBezTo>
                    <a:pt x="230" y="766"/>
                    <a:pt x="468" y="342"/>
                    <a:pt x="873" y="230"/>
                  </a:cubicBezTo>
                  <a:cubicBezTo>
                    <a:pt x="936" y="210"/>
                    <a:pt x="1005" y="201"/>
                    <a:pt x="1068" y="201"/>
                  </a:cubicBezTo>
                  <a:close/>
                  <a:moveTo>
                    <a:pt x="1085" y="1"/>
                  </a:moveTo>
                  <a:cubicBezTo>
                    <a:pt x="1077" y="1"/>
                    <a:pt x="1070" y="1"/>
                    <a:pt x="1063" y="1"/>
                  </a:cubicBezTo>
                  <a:cubicBezTo>
                    <a:pt x="980" y="1"/>
                    <a:pt x="897" y="11"/>
                    <a:pt x="819" y="35"/>
                  </a:cubicBezTo>
                  <a:cubicBezTo>
                    <a:pt x="303" y="181"/>
                    <a:pt x="0" y="712"/>
                    <a:pt x="142" y="1234"/>
                  </a:cubicBezTo>
                  <a:lnTo>
                    <a:pt x="532" y="2633"/>
                  </a:lnTo>
                  <a:cubicBezTo>
                    <a:pt x="649" y="3052"/>
                    <a:pt x="1034" y="3345"/>
                    <a:pt x="1472" y="3345"/>
                  </a:cubicBezTo>
                  <a:cubicBezTo>
                    <a:pt x="1560" y="3345"/>
                    <a:pt x="1648" y="3335"/>
                    <a:pt x="1731" y="3310"/>
                  </a:cubicBezTo>
                  <a:cubicBezTo>
                    <a:pt x="1814" y="3286"/>
                    <a:pt x="1887" y="3252"/>
                    <a:pt x="1960" y="3208"/>
                  </a:cubicBezTo>
                  <a:cubicBezTo>
                    <a:pt x="2340" y="2989"/>
                    <a:pt x="2520" y="2535"/>
                    <a:pt x="2408" y="2111"/>
                  </a:cubicBezTo>
                  <a:lnTo>
                    <a:pt x="2014" y="712"/>
                  </a:lnTo>
                  <a:cubicBezTo>
                    <a:pt x="1898" y="291"/>
                    <a:pt x="1519" y="1"/>
                    <a:pt x="1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rot="1458761">
              <a:off x="-2388847" y="2117141"/>
              <a:ext cx="38750" cy="114757"/>
            </a:xfrm>
            <a:custGeom>
              <a:rect b="b" l="l" r="r" t="t"/>
              <a:pathLst>
                <a:path extrusionOk="0" h="3077" w="1039">
                  <a:moveTo>
                    <a:pt x="195" y="1"/>
                  </a:moveTo>
                  <a:lnTo>
                    <a:pt x="0" y="54"/>
                  </a:lnTo>
                  <a:lnTo>
                    <a:pt x="844" y="3077"/>
                  </a:lnTo>
                  <a:lnTo>
                    <a:pt x="1039" y="3023"/>
                  </a:lnTo>
                  <a:lnTo>
                    <a:pt x="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rot="1458761">
              <a:off x="-2347279" y="-66605"/>
              <a:ext cx="57658" cy="222577"/>
            </a:xfrm>
            <a:custGeom>
              <a:rect b="b" l="l" r="r" t="t"/>
              <a:pathLst>
                <a:path extrusionOk="0" h="5968" w="1546">
                  <a:moveTo>
                    <a:pt x="366" y="1"/>
                  </a:moveTo>
                  <a:lnTo>
                    <a:pt x="346" y="25"/>
                  </a:lnTo>
                  <a:lnTo>
                    <a:pt x="342" y="55"/>
                  </a:lnTo>
                  <a:cubicBezTo>
                    <a:pt x="0" y="2116"/>
                    <a:pt x="1297" y="5811"/>
                    <a:pt x="1355" y="5967"/>
                  </a:cubicBezTo>
                  <a:lnTo>
                    <a:pt x="1545" y="5894"/>
                  </a:lnTo>
                  <a:cubicBezTo>
                    <a:pt x="1531" y="5855"/>
                    <a:pt x="210" y="2092"/>
                    <a:pt x="541" y="84"/>
                  </a:cubicBezTo>
                  <a:lnTo>
                    <a:pt x="537" y="84"/>
                  </a:lnTo>
                  <a:lnTo>
                    <a:pt x="546" y="64"/>
                  </a:lnTo>
                  <a:lnTo>
                    <a:pt x="434" y="64"/>
                  </a:lnTo>
                  <a:lnTo>
                    <a:pt x="3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rot="1458761">
              <a:off x="-1410718" y="-67141"/>
              <a:ext cx="172005" cy="180210"/>
            </a:xfrm>
            <a:custGeom>
              <a:rect b="b" l="l" r="r" t="t"/>
              <a:pathLst>
                <a:path extrusionOk="0" h="4832" w="4612">
                  <a:moveTo>
                    <a:pt x="84" y="1"/>
                  </a:moveTo>
                  <a:lnTo>
                    <a:pt x="1" y="191"/>
                  </a:lnTo>
                  <a:cubicBezTo>
                    <a:pt x="84" y="225"/>
                    <a:pt x="166" y="264"/>
                    <a:pt x="244" y="303"/>
                  </a:cubicBezTo>
                  <a:cubicBezTo>
                    <a:pt x="2594" y="1502"/>
                    <a:pt x="4417" y="4797"/>
                    <a:pt x="4436" y="4831"/>
                  </a:cubicBezTo>
                  <a:lnTo>
                    <a:pt x="4612" y="4734"/>
                  </a:lnTo>
                  <a:cubicBezTo>
                    <a:pt x="4592" y="4700"/>
                    <a:pt x="2740" y="1346"/>
                    <a:pt x="337" y="123"/>
                  </a:cubicBezTo>
                  <a:cubicBezTo>
                    <a:pt x="254" y="79"/>
                    <a:pt x="166" y="40"/>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59"/>
          <p:cNvGrpSpPr/>
          <p:nvPr/>
        </p:nvGrpSpPr>
        <p:grpSpPr>
          <a:xfrm rot="249360">
            <a:off x="6848452" y="2368204"/>
            <a:ext cx="3148113" cy="3943482"/>
            <a:chOff x="829486" y="936347"/>
            <a:chExt cx="3066545" cy="3841305"/>
          </a:xfrm>
        </p:grpSpPr>
        <p:sp>
          <p:nvSpPr>
            <p:cNvPr id="2720" name="Google Shape;2720;p59"/>
            <p:cNvSpPr/>
            <p:nvPr/>
          </p:nvSpPr>
          <p:spPr>
            <a:xfrm rot="965794">
              <a:off x="3158912" y="3516557"/>
              <a:ext cx="170879" cy="177321"/>
            </a:xfrm>
            <a:custGeom>
              <a:rect b="b" l="l" r="r" t="t"/>
              <a:pathLst>
                <a:path extrusionOk="0" h="3633" w="3501">
                  <a:moveTo>
                    <a:pt x="2964" y="3623"/>
                  </a:moveTo>
                  <a:cubicBezTo>
                    <a:pt x="2866" y="3623"/>
                    <a:pt x="2769" y="3593"/>
                    <a:pt x="2686" y="3545"/>
                  </a:cubicBezTo>
                  <a:cubicBezTo>
                    <a:pt x="2428" y="3389"/>
                    <a:pt x="2204" y="3194"/>
                    <a:pt x="2013" y="2964"/>
                  </a:cubicBezTo>
                  <a:cubicBezTo>
                    <a:pt x="1970" y="2911"/>
                    <a:pt x="1921" y="2862"/>
                    <a:pt x="1872" y="2818"/>
                  </a:cubicBezTo>
                  <a:cubicBezTo>
                    <a:pt x="1814" y="2765"/>
                    <a:pt x="1755" y="2706"/>
                    <a:pt x="1706" y="2648"/>
                  </a:cubicBezTo>
                  <a:cubicBezTo>
                    <a:pt x="1643" y="2579"/>
                    <a:pt x="1599" y="2497"/>
                    <a:pt x="1565" y="2409"/>
                  </a:cubicBezTo>
                  <a:cubicBezTo>
                    <a:pt x="1555" y="2375"/>
                    <a:pt x="1541" y="2345"/>
                    <a:pt x="1526" y="2311"/>
                  </a:cubicBezTo>
                  <a:cubicBezTo>
                    <a:pt x="1511" y="2267"/>
                    <a:pt x="1497" y="2228"/>
                    <a:pt x="1482" y="2185"/>
                  </a:cubicBezTo>
                  <a:cubicBezTo>
                    <a:pt x="1438" y="2038"/>
                    <a:pt x="1355" y="1907"/>
                    <a:pt x="1243" y="1804"/>
                  </a:cubicBezTo>
                  <a:cubicBezTo>
                    <a:pt x="1199" y="1765"/>
                    <a:pt x="1165" y="1717"/>
                    <a:pt x="1141" y="1658"/>
                  </a:cubicBezTo>
                  <a:cubicBezTo>
                    <a:pt x="1121" y="1619"/>
                    <a:pt x="1107" y="1580"/>
                    <a:pt x="1092" y="1536"/>
                  </a:cubicBezTo>
                  <a:cubicBezTo>
                    <a:pt x="1078" y="1497"/>
                    <a:pt x="1068" y="1468"/>
                    <a:pt x="1053" y="1434"/>
                  </a:cubicBezTo>
                  <a:cubicBezTo>
                    <a:pt x="1043" y="1410"/>
                    <a:pt x="1029" y="1380"/>
                    <a:pt x="1004" y="1361"/>
                  </a:cubicBezTo>
                  <a:cubicBezTo>
                    <a:pt x="892" y="1268"/>
                    <a:pt x="795" y="1151"/>
                    <a:pt x="722" y="1020"/>
                  </a:cubicBezTo>
                  <a:cubicBezTo>
                    <a:pt x="702" y="990"/>
                    <a:pt x="683" y="966"/>
                    <a:pt x="658" y="947"/>
                  </a:cubicBezTo>
                  <a:cubicBezTo>
                    <a:pt x="639" y="922"/>
                    <a:pt x="615" y="898"/>
                    <a:pt x="600" y="873"/>
                  </a:cubicBezTo>
                  <a:cubicBezTo>
                    <a:pt x="561" y="820"/>
                    <a:pt x="512" y="776"/>
                    <a:pt x="459" y="752"/>
                  </a:cubicBezTo>
                  <a:cubicBezTo>
                    <a:pt x="327" y="678"/>
                    <a:pt x="210" y="576"/>
                    <a:pt x="112" y="459"/>
                  </a:cubicBezTo>
                  <a:cubicBezTo>
                    <a:pt x="78" y="410"/>
                    <a:pt x="44" y="352"/>
                    <a:pt x="25" y="293"/>
                  </a:cubicBezTo>
                  <a:cubicBezTo>
                    <a:pt x="0" y="235"/>
                    <a:pt x="0" y="167"/>
                    <a:pt x="25" y="103"/>
                  </a:cubicBezTo>
                  <a:cubicBezTo>
                    <a:pt x="44" y="64"/>
                    <a:pt x="73" y="35"/>
                    <a:pt x="117" y="25"/>
                  </a:cubicBezTo>
                  <a:cubicBezTo>
                    <a:pt x="147" y="11"/>
                    <a:pt x="186" y="1"/>
                    <a:pt x="220" y="1"/>
                  </a:cubicBezTo>
                  <a:cubicBezTo>
                    <a:pt x="244" y="1"/>
                    <a:pt x="268" y="6"/>
                    <a:pt x="288" y="16"/>
                  </a:cubicBezTo>
                  <a:cubicBezTo>
                    <a:pt x="415" y="64"/>
                    <a:pt x="546" y="94"/>
                    <a:pt x="683" y="98"/>
                  </a:cubicBezTo>
                  <a:cubicBezTo>
                    <a:pt x="785" y="103"/>
                    <a:pt x="878" y="157"/>
                    <a:pt x="936" y="245"/>
                  </a:cubicBezTo>
                  <a:cubicBezTo>
                    <a:pt x="1043" y="410"/>
                    <a:pt x="1195" y="552"/>
                    <a:pt x="1370" y="644"/>
                  </a:cubicBezTo>
                  <a:cubicBezTo>
                    <a:pt x="1458" y="688"/>
                    <a:pt x="1531" y="761"/>
                    <a:pt x="1584" y="844"/>
                  </a:cubicBezTo>
                  <a:cubicBezTo>
                    <a:pt x="1599" y="873"/>
                    <a:pt x="1623" y="898"/>
                    <a:pt x="1653" y="908"/>
                  </a:cubicBezTo>
                  <a:cubicBezTo>
                    <a:pt x="1755" y="942"/>
                    <a:pt x="1848" y="995"/>
                    <a:pt x="1926" y="1068"/>
                  </a:cubicBezTo>
                  <a:cubicBezTo>
                    <a:pt x="1940" y="1083"/>
                    <a:pt x="1955" y="1093"/>
                    <a:pt x="1974" y="1103"/>
                  </a:cubicBezTo>
                  <a:cubicBezTo>
                    <a:pt x="2038" y="1132"/>
                    <a:pt x="2087" y="1176"/>
                    <a:pt x="2121" y="1239"/>
                  </a:cubicBezTo>
                  <a:lnTo>
                    <a:pt x="2233" y="1288"/>
                  </a:lnTo>
                  <a:cubicBezTo>
                    <a:pt x="2272" y="1307"/>
                    <a:pt x="2311" y="1322"/>
                    <a:pt x="2350" y="1346"/>
                  </a:cubicBezTo>
                  <a:cubicBezTo>
                    <a:pt x="2408" y="1366"/>
                    <a:pt x="2457" y="1419"/>
                    <a:pt x="2476" y="1478"/>
                  </a:cubicBezTo>
                  <a:cubicBezTo>
                    <a:pt x="2486" y="1512"/>
                    <a:pt x="2511" y="1541"/>
                    <a:pt x="2554" y="1580"/>
                  </a:cubicBezTo>
                  <a:cubicBezTo>
                    <a:pt x="2589" y="1609"/>
                    <a:pt x="2623" y="1644"/>
                    <a:pt x="2647" y="1678"/>
                  </a:cubicBezTo>
                  <a:cubicBezTo>
                    <a:pt x="2691" y="1741"/>
                    <a:pt x="2691" y="1829"/>
                    <a:pt x="2642" y="1887"/>
                  </a:cubicBezTo>
                  <a:lnTo>
                    <a:pt x="2642" y="1887"/>
                  </a:lnTo>
                  <a:cubicBezTo>
                    <a:pt x="2642" y="1887"/>
                    <a:pt x="2647" y="1892"/>
                    <a:pt x="2647" y="1902"/>
                  </a:cubicBezTo>
                  <a:cubicBezTo>
                    <a:pt x="2652" y="1926"/>
                    <a:pt x="2657" y="1956"/>
                    <a:pt x="2657" y="1985"/>
                  </a:cubicBezTo>
                  <a:lnTo>
                    <a:pt x="2676" y="1990"/>
                  </a:lnTo>
                  <a:cubicBezTo>
                    <a:pt x="2696" y="1995"/>
                    <a:pt x="2715" y="1999"/>
                    <a:pt x="2740" y="2004"/>
                  </a:cubicBezTo>
                  <a:cubicBezTo>
                    <a:pt x="2813" y="2029"/>
                    <a:pt x="2871" y="2082"/>
                    <a:pt x="2901" y="2155"/>
                  </a:cubicBezTo>
                  <a:cubicBezTo>
                    <a:pt x="2901" y="2155"/>
                    <a:pt x="2930" y="2243"/>
                    <a:pt x="2944" y="2272"/>
                  </a:cubicBezTo>
                  <a:cubicBezTo>
                    <a:pt x="2988" y="2214"/>
                    <a:pt x="3052" y="2175"/>
                    <a:pt x="3125" y="2170"/>
                  </a:cubicBezTo>
                  <a:lnTo>
                    <a:pt x="3154" y="2170"/>
                  </a:lnTo>
                  <a:cubicBezTo>
                    <a:pt x="3208" y="2170"/>
                    <a:pt x="3256" y="2189"/>
                    <a:pt x="3290" y="2228"/>
                  </a:cubicBezTo>
                  <a:cubicBezTo>
                    <a:pt x="3417" y="2419"/>
                    <a:pt x="3500" y="2555"/>
                    <a:pt x="3437" y="2731"/>
                  </a:cubicBezTo>
                  <a:cubicBezTo>
                    <a:pt x="3398" y="2828"/>
                    <a:pt x="3349" y="2916"/>
                    <a:pt x="3286" y="2999"/>
                  </a:cubicBezTo>
                  <a:cubicBezTo>
                    <a:pt x="3251" y="3047"/>
                    <a:pt x="3256" y="3106"/>
                    <a:pt x="3271" y="3189"/>
                  </a:cubicBezTo>
                  <a:cubicBezTo>
                    <a:pt x="3290" y="3291"/>
                    <a:pt x="3310" y="3413"/>
                    <a:pt x="3212" y="3525"/>
                  </a:cubicBezTo>
                  <a:cubicBezTo>
                    <a:pt x="3149" y="3593"/>
                    <a:pt x="3057" y="3632"/>
                    <a:pt x="2964" y="3627"/>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rot="965794">
              <a:off x="3154005" y="3511170"/>
              <a:ext cx="181372" cy="187327"/>
            </a:xfrm>
            <a:custGeom>
              <a:rect b="b" l="l" r="r" t="t"/>
              <a:pathLst>
                <a:path extrusionOk="0" h="3838" w="3716">
                  <a:moveTo>
                    <a:pt x="328" y="210"/>
                  </a:moveTo>
                  <a:cubicBezTo>
                    <a:pt x="332" y="210"/>
                    <a:pt x="342" y="210"/>
                    <a:pt x="347" y="215"/>
                  </a:cubicBezTo>
                  <a:cubicBezTo>
                    <a:pt x="488" y="269"/>
                    <a:pt x="635" y="303"/>
                    <a:pt x="781" y="308"/>
                  </a:cubicBezTo>
                  <a:cubicBezTo>
                    <a:pt x="849" y="313"/>
                    <a:pt x="917" y="347"/>
                    <a:pt x="956" y="405"/>
                  </a:cubicBezTo>
                  <a:cubicBezTo>
                    <a:pt x="1073" y="591"/>
                    <a:pt x="1234" y="737"/>
                    <a:pt x="1429" y="839"/>
                  </a:cubicBezTo>
                  <a:cubicBezTo>
                    <a:pt x="1497" y="878"/>
                    <a:pt x="1561" y="937"/>
                    <a:pt x="1600" y="1005"/>
                  </a:cubicBezTo>
                  <a:cubicBezTo>
                    <a:pt x="1624" y="1054"/>
                    <a:pt x="1673" y="1093"/>
                    <a:pt x="1726" y="1112"/>
                  </a:cubicBezTo>
                  <a:cubicBezTo>
                    <a:pt x="1814" y="1141"/>
                    <a:pt x="1892" y="1190"/>
                    <a:pt x="1960" y="1254"/>
                  </a:cubicBezTo>
                  <a:cubicBezTo>
                    <a:pt x="2019" y="1307"/>
                    <a:pt x="2107" y="1317"/>
                    <a:pt x="2141" y="1405"/>
                  </a:cubicBezTo>
                  <a:cubicBezTo>
                    <a:pt x="2151" y="1429"/>
                    <a:pt x="2194" y="1444"/>
                    <a:pt x="2224" y="1458"/>
                  </a:cubicBezTo>
                  <a:cubicBezTo>
                    <a:pt x="2287" y="1487"/>
                    <a:pt x="2346" y="1512"/>
                    <a:pt x="2409" y="1541"/>
                  </a:cubicBezTo>
                  <a:cubicBezTo>
                    <a:pt x="2438" y="1561"/>
                    <a:pt x="2477" y="1580"/>
                    <a:pt x="2482" y="1609"/>
                  </a:cubicBezTo>
                  <a:cubicBezTo>
                    <a:pt x="2506" y="1721"/>
                    <a:pt x="2614" y="1765"/>
                    <a:pt x="2667" y="1843"/>
                  </a:cubicBezTo>
                  <a:cubicBezTo>
                    <a:pt x="2692" y="1873"/>
                    <a:pt x="2687" y="1912"/>
                    <a:pt x="2662" y="1941"/>
                  </a:cubicBezTo>
                  <a:cubicBezTo>
                    <a:pt x="2618" y="1994"/>
                    <a:pt x="2692" y="2063"/>
                    <a:pt x="2643" y="2121"/>
                  </a:cubicBezTo>
                  <a:cubicBezTo>
                    <a:pt x="2643" y="2126"/>
                    <a:pt x="2662" y="2165"/>
                    <a:pt x="2682" y="2170"/>
                  </a:cubicBezTo>
                  <a:cubicBezTo>
                    <a:pt x="2721" y="2189"/>
                    <a:pt x="2770" y="2194"/>
                    <a:pt x="2813" y="2209"/>
                  </a:cubicBezTo>
                  <a:cubicBezTo>
                    <a:pt x="2857" y="2219"/>
                    <a:pt x="2891" y="2253"/>
                    <a:pt x="2906" y="2297"/>
                  </a:cubicBezTo>
                  <a:cubicBezTo>
                    <a:pt x="2930" y="2360"/>
                    <a:pt x="2955" y="2428"/>
                    <a:pt x="2984" y="2487"/>
                  </a:cubicBezTo>
                  <a:cubicBezTo>
                    <a:pt x="2995" y="2512"/>
                    <a:pt x="3021" y="2526"/>
                    <a:pt x="3045" y="2526"/>
                  </a:cubicBezTo>
                  <a:cubicBezTo>
                    <a:pt x="3063" y="2526"/>
                    <a:pt x="3081" y="2518"/>
                    <a:pt x="3091" y="2501"/>
                  </a:cubicBezTo>
                  <a:cubicBezTo>
                    <a:pt x="3106" y="2482"/>
                    <a:pt x="3116" y="2457"/>
                    <a:pt x="3130" y="2443"/>
                  </a:cubicBezTo>
                  <a:cubicBezTo>
                    <a:pt x="3155" y="2404"/>
                    <a:pt x="3199" y="2379"/>
                    <a:pt x="3242" y="2375"/>
                  </a:cubicBezTo>
                  <a:lnTo>
                    <a:pt x="3257" y="2375"/>
                  </a:lnTo>
                  <a:cubicBezTo>
                    <a:pt x="3276" y="2375"/>
                    <a:pt x="3291" y="2379"/>
                    <a:pt x="3306" y="2394"/>
                  </a:cubicBezTo>
                  <a:cubicBezTo>
                    <a:pt x="3442" y="2589"/>
                    <a:pt x="3486" y="2682"/>
                    <a:pt x="3442" y="2804"/>
                  </a:cubicBezTo>
                  <a:cubicBezTo>
                    <a:pt x="3408" y="2891"/>
                    <a:pt x="3359" y="2969"/>
                    <a:pt x="3306" y="3042"/>
                  </a:cubicBezTo>
                  <a:cubicBezTo>
                    <a:pt x="3184" y="3223"/>
                    <a:pt x="3369" y="3413"/>
                    <a:pt x="3237" y="3564"/>
                  </a:cubicBezTo>
                  <a:cubicBezTo>
                    <a:pt x="3194" y="3608"/>
                    <a:pt x="3130" y="3632"/>
                    <a:pt x="3067" y="3632"/>
                  </a:cubicBezTo>
                  <a:cubicBezTo>
                    <a:pt x="2984" y="3627"/>
                    <a:pt x="2906" y="3608"/>
                    <a:pt x="2838" y="3569"/>
                  </a:cubicBezTo>
                  <a:cubicBezTo>
                    <a:pt x="2594" y="3418"/>
                    <a:pt x="2380" y="3228"/>
                    <a:pt x="2194" y="3008"/>
                  </a:cubicBezTo>
                  <a:cubicBezTo>
                    <a:pt x="2107" y="2896"/>
                    <a:pt x="1980" y="2808"/>
                    <a:pt x="1887" y="2691"/>
                  </a:cubicBezTo>
                  <a:cubicBezTo>
                    <a:pt x="1834" y="2633"/>
                    <a:pt x="1795" y="2565"/>
                    <a:pt x="1765" y="2492"/>
                  </a:cubicBezTo>
                  <a:cubicBezTo>
                    <a:pt x="1741" y="2414"/>
                    <a:pt x="1702" y="2340"/>
                    <a:pt x="1683" y="2267"/>
                  </a:cubicBezTo>
                  <a:cubicBezTo>
                    <a:pt x="1634" y="2102"/>
                    <a:pt x="1541" y="1951"/>
                    <a:pt x="1415" y="1838"/>
                  </a:cubicBezTo>
                  <a:cubicBezTo>
                    <a:pt x="1380" y="1809"/>
                    <a:pt x="1356" y="1770"/>
                    <a:pt x="1337" y="1731"/>
                  </a:cubicBezTo>
                  <a:cubicBezTo>
                    <a:pt x="1302" y="1658"/>
                    <a:pt x="1283" y="1580"/>
                    <a:pt x="1249" y="1507"/>
                  </a:cubicBezTo>
                  <a:cubicBezTo>
                    <a:pt x="1234" y="1463"/>
                    <a:pt x="1210" y="1424"/>
                    <a:pt x="1176" y="1395"/>
                  </a:cubicBezTo>
                  <a:cubicBezTo>
                    <a:pt x="1068" y="1307"/>
                    <a:pt x="981" y="1200"/>
                    <a:pt x="912" y="1083"/>
                  </a:cubicBezTo>
                  <a:cubicBezTo>
                    <a:pt x="873" y="1024"/>
                    <a:pt x="830" y="971"/>
                    <a:pt x="786" y="922"/>
                  </a:cubicBezTo>
                  <a:cubicBezTo>
                    <a:pt x="742" y="854"/>
                    <a:pt x="679" y="800"/>
                    <a:pt x="610" y="766"/>
                  </a:cubicBezTo>
                  <a:cubicBezTo>
                    <a:pt x="488" y="698"/>
                    <a:pt x="381" y="610"/>
                    <a:pt x="298" y="503"/>
                  </a:cubicBezTo>
                  <a:cubicBezTo>
                    <a:pt x="264" y="454"/>
                    <a:pt x="240" y="405"/>
                    <a:pt x="220" y="352"/>
                  </a:cubicBezTo>
                  <a:cubicBezTo>
                    <a:pt x="201" y="303"/>
                    <a:pt x="220" y="240"/>
                    <a:pt x="250" y="230"/>
                  </a:cubicBezTo>
                  <a:cubicBezTo>
                    <a:pt x="274" y="220"/>
                    <a:pt x="303" y="215"/>
                    <a:pt x="328" y="210"/>
                  </a:cubicBezTo>
                  <a:close/>
                  <a:moveTo>
                    <a:pt x="328" y="1"/>
                  </a:moveTo>
                  <a:lnTo>
                    <a:pt x="328" y="6"/>
                  </a:lnTo>
                  <a:cubicBezTo>
                    <a:pt x="284" y="11"/>
                    <a:pt x="235" y="15"/>
                    <a:pt x="196" y="35"/>
                  </a:cubicBezTo>
                  <a:cubicBezTo>
                    <a:pt x="128" y="54"/>
                    <a:pt x="69" y="103"/>
                    <a:pt x="40" y="171"/>
                  </a:cubicBezTo>
                  <a:cubicBezTo>
                    <a:pt x="1" y="249"/>
                    <a:pt x="1" y="342"/>
                    <a:pt x="30" y="425"/>
                  </a:cubicBezTo>
                  <a:lnTo>
                    <a:pt x="35" y="440"/>
                  </a:lnTo>
                  <a:cubicBezTo>
                    <a:pt x="59" y="508"/>
                    <a:pt x="94" y="576"/>
                    <a:pt x="142" y="630"/>
                  </a:cubicBezTo>
                  <a:cubicBezTo>
                    <a:pt x="245" y="761"/>
                    <a:pt x="371" y="868"/>
                    <a:pt x="513" y="946"/>
                  </a:cubicBezTo>
                  <a:cubicBezTo>
                    <a:pt x="557" y="971"/>
                    <a:pt x="591" y="1000"/>
                    <a:pt x="620" y="1039"/>
                  </a:cubicBezTo>
                  <a:cubicBezTo>
                    <a:pt x="640" y="1068"/>
                    <a:pt x="664" y="1098"/>
                    <a:pt x="688" y="1127"/>
                  </a:cubicBezTo>
                  <a:cubicBezTo>
                    <a:pt x="708" y="1141"/>
                    <a:pt x="722" y="1161"/>
                    <a:pt x="732" y="1176"/>
                  </a:cubicBezTo>
                  <a:cubicBezTo>
                    <a:pt x="810" y="1322"/>
                    <a:pt x="917" y="1444"/>
                    <a:pt x="1044" y="1546"/>
                  </a:cubicBezTo>
                  <a:cubicBezTo>
                    <a:pt x="1049" y="1561"/>
                    <a:pt x="1059" y="1575"/>
                    <a:pt x="1064" y="1590"/>
                  </a:cubicBezTo>
                  <a:cubicBezTo>
                    <a:pt x="1078" y="1619"/>
                    <a:pt x="1088" y="1648"/>
                    <a:pt x="1098" y="1682"/>
                  </a:cubicBezTo>
                  <a:cubicBezTo>
                    <a:pt x="1117" y="1726"/>
                    <a:pt x="1132" y="1770"/>
                    <a:pt x="1151" y="1814"/>
                  </a:cubicBezTo>
                  <a:cubicBezTo>
                    <a:pt x="1181" y="1882"/>
                    <a:pt x="1224" y="1941"/>
                    <a:pt x="1278" y="1990"/>
                  </a:cubicBezTo>
                  <a:cubicBezTo>
                    <a:pt x="1376" y="2082"/>
                    <a:pt x="1449" y="2199"/>
                    <a:pt x="1488" y="2326"/>
                  </a:cubicBezTo>
                  <a:cubicBezTo>
                    <a:pt x="1502" y="2375"/>
                    <a:pt x="1522" y="2423"/>
                    <a:pt x="1536" y="2462"/>
                  </a:cubicBezTo>
                  <a:cubicBezTo>
                    <a:pt x="1551" y="2492"/>
                    <a:pt x="1561" y="2521"/>
                    <a:pt x="1570" y="2555"/>
                  </a:cubicBezTo>
                  <a:cubicBezTo>
                    <a:pt x="1605" y="2652"/>
                    <a:pt x="1658" y="2745"/>
                    <a:pt x="1726" y="2823"/>
                  </a:cubicBezTo>
                  <a:cubicBezTo>
                    <a:pt x="1785" y="2886"/>
                    <a:pt x="1843" y="2950"/>
                    <a:pt x="1907" y="3003"/>
                  </a:cubicBezTo>
                  <a:cubicBezTo>
                    <a:pt x="1951" y="3047"/>
                    <a:pt x="1995" y="3091"/>
                    <a:pt x="2038" y="3140"/>
                  </a:cubicBezTo>
                  <a:cubicBezTo>
                    <a:pt x="2233" y="3379"/>
                    <a:pt x="2472" y="3583"/>
                    <a:pt x="2735" y="3744"/>
                  </a:cubicBezTo>
                  <a:cubicBezTo>
                    <a:pt x="2838" y="3803"/>
                    <a:pt x="2950" y="3837"/>
                    <a:pt x="3067" y="3837"/>
                  </a:cubicBezTo>
                  <a:cubicBezTo>
                    <a:pt x="3072" y="3837"/>
                    <a:pt x="3077" y="3837"/>
                    <a:pt x="3082" y="3837"/>
                  </a:cubicBezTo>
                  <a:cubicBezTo>
                    <a:pt x="3199" y="3837"/>
                    <a:pt x="3309" y="3784"/>
                    <a:pt x="3389" y="3700"/>
                  </a:cubicBezTo>
                  <a:cubicBezTo>
                    <a:pt x="3520" y="3549"/>
                    <a:pt x="3491" y="3379"/>
                    <a:pt x="3476" y="3281"/>
                  </a:cubicBezTo>
                  <a:cubicBezTo>
                    <a:pt x="3462" y="3208"/>
                    <a:pt x="3462" y="3179"/>
                    <a:pt x="3476" y="3159"/>
                  </a:cubicBezTo>
                  <a:cubicBezTo>
                    <a:pt x="3545" y="3072"/>
                    <a:pt x="3598" y="2974"/>
                    <a:pt x="3642" y="2872"/>
                  </a:cubicBezTo>
                  <a:cubicBezTo>
                    <a:pt x="3715" y="2652"/>
                    <a:pt x="3623" y="2487"/>
                    <a:pt x="3476" y="2277"/>
                  </a:cubicBezTo>
                  <a:cubicBezTo>
                    <a:pt x="3430" y="2213"/>
                    <a:pt x="3354" y="2174"/>
                    <a:pt x="3276" y="2174"/>
                  </a:cubicBezTo>
                  <a:cubicBezTo>
                    <a:pt x="3271" y="2174"/>
                    <a:pt x="3267" y="2174"/>
                    <a:pt x="3262" y="2175"/>
                  </a:cubicBezTo>
                  <a:lnTo>
                    <a:pt x="3218" y="2175"/>
                  </a:lnTo>
                  <a:cubicBezTo>
                    <a:pt x="3179" y="2180"/>
                    <a:pt x="3135" y="2194"/>
                    <a:pt x="3096" y="2214"/>
                  </a:cubicBezTo>
                  <a:cubicBezTo>
                    <a:pt x="3057" y="2116"/>
                    <a:pt x="2979" y="2043"/>
                    <a:pt x="2877" y="2014"/>
                  </a:cubicBezTo>
                  <a:lnTo>
                    <a:pt x="2862" y="2009"/>
                  </a:lnTo>
                  <a:cubicBezTo>
                    <a:pt x="2911" y="1916"/>
                    <a:pt x="2901" y="1809"/>
                    <a:pt x="2843" y="1726"/>
                  </a:cubicBezTo>
                  <a:cubicBezTo>
                    <a:pt x="2813" y="1687"/>
                    <a:pt x="2774" y="1648"/>
                    <a:pt x="2735" y="1609"/>
                  </a:cubicBezTo>
                  <a:cubicBezTo>
                    <a:pt x="2716" y="1600"/>
                    <a:pt x="2701" y="1580"/>
                    <a:pt x="2687" y="1565"/>
                  </a:cubicBezTo>
                  <a:cubicBezTo>
                    <a:pt x="2662" y="1473"/>
                    <a:pt x="2594" y="1400"/>
                    <a:pt x="2511" y="1361"/>
                  </a:cubicBezTo>
                  <a:cubicBezTo>
                    <a:pt x="2472" y="1341"/>
                    <a:pt x="2428" y="1322"/>
                    <a:pt x="2389" y="1302"/>
                  </a:cubicBezTo>
                  <a:lnTo>
                    <a:pt x="2316" y="1268"/>
                  </a:lnTo>
                  <a:lnTo>
                    <a:pt x="2302" y="1263"/>
                  </a:lnTo>
                  <a:cubicBezTo>
                    <a:pt x="2258" y="1200"/>
                    <a:pt x="2199" y="1151"/>
                    <a:pt x="2131" y="1117"/>
                  </a:cubicBezTo>
                  <a:cubicBezTo>
                    <a:pt x="2121" y="1112"/>
                    <a:pt x="2112" y="1107"/>
                    <a:pt x="2102" y="1098"/>
                  </a:cubicBezTo>
                  <a:cubicBezTo>
                    <a:pt x="2014" y="1015"/>
                    <a:pt x="1912" y="956"/>
                    <a:pt x="1795" y="917"/>
                  </a:cubicBezTo>
                  <a:cubicBezTo>
                    <a:pt x="1790" y="912"/>
                    <a:pt x="1785" y="907"/>
                    <a:pt x="1780" y="903"/>
                  </a:cubicBezTo>
                  <a:cubicBezTo>
                    <a:pt x="1722" y="795"/>
                    <a:pt x="1634" y="712"/>
                    <a:pt x="1527" y="659"/>
                  </a:cubicBezTo>
                  <a:cubicBezTo>
                    <a:pt x="1366" y="571"/>
                    <a:pt x="1229" y="444"/>
                    <a:pt x="1132" y="293"/>
                  </a:cubicBezTo>
                  <a:cubicBezTo>
                    <a:pt x="1059" y="181"/>
                    <a:pt x="937" y="108"/>
                    <a:pt x="800" y="98"/>
                  </a:cubicBezTo>
                  <a:cubicBezTo>
                    <a:pt x="674" y="93"/>
                    <a:pt x="552" y="69"/>
                    <a:pt x="435" y="20"/>
                  </a:cubicBezTo>
                  <a:cubicBezTo>
                    <a:pt x="401" y="6"/>
                    <a:pt x="367"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rot="965794">
              <a:off x="3643985" y="3200550"/>
              <a:ext cx="34508" cy="65940"/>
            </a:xfrm>
            <a:custGeom>
              <a:rect b="b" l="l" r="r" t="t"/>
              <a:pathLst>
                <a:path extrusionOk="0" h="1351" w="707">
                  <a:moveTo>
                    <a:pt x="380" y="1351"/>
                  </a:moveTo>
                  <a:cubicBezTo>
                    <a:pt x="346" y="1351"/>
                    <a:pt x="312" y="1336"/>
                    <a:pt x="288" y="1316"/>
                  </a:cubicBezTo>
                  <a:cubicBezTo>
                    <a:pt x="273" y="1297"/>
                    <a:pt x="254" y="1282"/>
                    <a:pt x="239" y="1263"/>
                  </a:cubicBezTo>
                  <a:cubicBezTo>
                    <a:pt x="229" y="1248"/>
                    <a:pt x="219" y="1234"/>
                    <a:pt x="205" y="1224"/>
                  </a:cubicBezTo>
                  <a:cubicBezTo>
                    <a:pt x="29" y="1092"/>
                    <a:pt x="5" y="902"/>
                    <a:pt x="5" y="736"/>
                  </a:cubicBezTo>
                  <a:cubicBezTo>
                    <a:pt x="0" y="629"/>
                    <a:pt x="20" y="527"/>
                    <a:pt x="63" y="429"/>
                  </a:cubicBezTo>
                  <a:cubicBezTo>
                    <a:pt x="78" y="405"/>
                    <a:pt x="88" y="385"/>
                    <a:pt x="98" y="361"/>
                  </a:cubicBezTo>
                  <a:cubicBezTo>
                    <a:pt x="117" y="303"/>
                    <a:pt x="146" y="254"/>
                    <a:pt x="176" y="205"/>
                  </a:cubicBezTo>
                  <a:cubicBezTo>
                    <a:pt x="215" y="147"/>
                    <a:pt x="263" y="98"/>
                    <a:pt x="312" y="54"/>
                  </a:cubicBezTo>
                  <a:lnTo>
                    <a:pt x="332" y="34"/>
                  </a:lnTo>
                  <a:cubicBezTo>
                    <a:pt x="361" y="10"/>
                    <a:pt x="400" y="0"/>
                    <a:pt x="439" y="0"/>
                  </a:cubicBezTo>
                  <a:cubicBezTo>
                    <a:pt x="458" y="0"/>
                    <a:pt x="478" y="0"/>
                    <a:pt x="502" y="5"/>
                  </a:cubicBezTo>
                  <a:cubicBezTo>
                    <a:pt x="624" y="44"/>
                    <a:pt x="707" y="166"/>
                    <a:pt x="697" y="298"/>
                  </a:cubicBezTo>
                  <a:cubicBezTo>
                    <a:pt x="692" y="337"/>
                    <a:pt x="687" y="371"/>
                    <a:pt x="682" y="410"/>
                  </a:cubicBezTo>
                  <a:cubicBezTo>
                    <a:pt x="673" y="483"/>
                    <a:pt x="663" y="556"/>
                    <a:pt x="658" y="629"/>
                  </a:cubicBezTo>
                  <a:cubicBezTo>
                    <a:pt x="648" y="795"/>
                    <a:pt x="634" y="956"/>
                    <a:pt x="541" y="1107"/>
                  </a:cubicBezTo>
                  <a:cubicBezTo>
                    <a:pt x="531" y="1131"/>
                    <a:pt x="527" y="1151"/>
                    <a:pt x="522" y="1175"/>
                  </a:cubicBezTo>
                  <a:cubicBezTo>
                    <a:pt x="522" y="1199"/>
                    <a:pt x="517" y="1224"/>
                    <a:pt x="507" y="1248"/>
                  </a:cubicBezTo>
                  <a:cubicBezTo>
                    <a:pt x="492" y="1307"/>
                    <a:pt x="444" y="1351"/>
                    <a:pt x="380" y="1351"/>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rot="965794">
              <a:off x="3638953" y="3195557"/>
              <a:ext cx="44806" cy="75995"/>
            </a:xfrm>
            <a:custGeom>
              <a:rect b="b" l="l" r="r" t="t"/>
              <a:pathLst>
                <a:path extrusionOk="0" h="1557" w="918">
                  <a:moveTo>
                    <a:pt x="542" y="206"/>
                  </a:moveTo>
                  <a:cubicBezTo>
                    <a:pt x="552" y="206"/>
                    <a:pt x="561" y="206"/>
                    <a:pt x="571" y="211"/>
                  </a:cubicBezTo>
                  <a:cubicBezTo>
                    <a:pt x="649" y="235"/>
                    <a:pt x="703" y="308"/>
                    <a:pt x="698" y="391"/>
                  </a:cubicBezTo>
                  <a:cubicBezTo>
                    <a:pt x="683" y="508"/>
                    <a:pt x="664" y="620"/>
                    <a:pt x="659" y="732"/>
                  </a:cubicBezTo>
                  <a:cubicBezTo>
                    <a:pt x="649" y="883"/>
                    <a:pt x="639" y="1029"/>
                    <a:pt x="556" y="1161"/>
                  </a:cubicBezTo>
                  <a:cubicBezTo>
                    <a:pt x="532" y="1215"/>
                    <a:pt x="517" y="1268"/>
                    <a:pt x="513" y="1322"/>
                  </a:cubicBezTo>
                  <a:cubicBezTo>
                    <a:pt x="508" y="1341"/>
                    <a:pt x="493" y="1351"/>
                    <a:pt x="483" y="1351"/>
                  </a:cubicBezTo>
                  <a:cubicBezTo>
                    <a:pt x="474" y="1351"/>
                    <a:pt x="464" y="1351"/>
                    <a:pt x="459" y="1341"/>
                  </a:cubicBezTo>
                  <a:cubicBezTo>
                    <a:pt x="430" y="1307"/>
                    <a:pt x="400" y="1278"/>
                    <a:pt x="371" y="1244"/>
                  </a:cubicBezTo>
                  <a:cubicBezTo>
                    <a:pt x="235" y="1142"/>
                    <a:pt x="210" y="1000"/>
                    <a:pt x="210" y="839"/>
                  </a:cubicBezTo>
                  <a:cubicBezTo>
                    <a:pt x="205" y="752"/>
                    <a:pt x="225" y="659"/>
                    <a:pt x="264" y="581"/>
                  </a:cubicBezTo>
                  <a:cubicBezTo>
                    <a:pt x="293" y="508"/>
                    <a:pt x="327" y="435"/>
                    <a:pt x="366" y="367"/>
                  </a:cubicBezTo>
                  <a:cubicBezTo>
                    <a:pt x="405" y="308"/>
                    <a:pt x="454" y="259"/>
                    <a:pt x="508" y="215"/>
                  </a:cubicBezTo>
                  <a:cubicBezTo>
                    <a:pt x="517" y="211"/>
                    <a:pt x="532" y="206"/>
                    <a:pt x="542" y="206"/>
                  </a:cubicBezTo>
                  <a:close/>
                  <a:moveTo>
                    <a:pt x="542" y="1"/>
                  </a:moveTo>
                  <a:cubicBezTo>
                    <a:pt x="478" y="1"/>
                    <a:pt x="420" y="20"/>
                    <a:pt x="371" y="64"/>
                  </a:cubicBezTo>
                  <a:lnTo>
                    <a:pt x="352" y="84"/>
                  </a:lnTo>
                  <a:cubicBezTo>
                    <a:pt x="288" y="133"/>
                    <a:pt x="240" y="186"/>
                    <a:pt x="196" y="250"/>
                  </a:cubicBezTo>
                  <a:cubicBezTo>
                    <a:pt x="162" y="308"/>
                    <a:pt x="132" y="362"/>
                    <a:pt x="108" y="425"/>
                  </a:cubicBezTo>
                  <a:cubicBezTo>
                    <a:pt x="98" y="445"/>
                    <a:pt x="88" y="469"/>
                    <a:pt x="79" y="488"/>
                  </a:cubicBezTo>
                  <a:cubicBezTo>
                    <a:pt x="25" y="601"/>
                    <a:pt x="1" y="722"/>
                    <a:pt x="6" y="849"/>
                  </a:cubicBezTo>
                  <a:cubicBezTo>
                    <a:pt x="6" y="1020"/>
                    <a:pt x="35" y="1249"/>
                    <a:pt x="244" y="1405"/>
                  </a:cubicBezTo>
                  <a:cubicBezTo>
                    <a:pt x="254" y="1415"/>
                    <a:pt x="259" y="1419"/>
                    <a:pt x="264" y="1429"/>
                  </a:cubicBezTo>
                  <a:cubicBezTo>
                    <a:pt x="283" y="1454"/>
                    <a:pt x="303" y="1473"/>
                    <a:pt x="322" y="1493"/>
                  </a:cubicBezTo>
                  <a:cubicBezTo>
                    <a:pt x="368" y="1536"/>
                    <a:pt x="426" y="1557"/>
                    <a:pt x="483" y="1557"/>
                  </a:cubicBezTo>
                  <a:cubicBezTo>
                    <a:pt x="584" y="1557"/>
                    <a:pt x="683" y="1493"/>
                    <a:pt x="708" y="1380"/>
                  </a:cubicBezTo>
                  <a:cubicBezTo>
                    <a:pt x="717" y="1351"/>
                    <a:pt x="722" y="1322"/>
                    <a:pt x="727" y="1298"/>
                  </a:cubicBezTo>
                  <a:cubicBezTo>
                    <a:pt x="727" y="1283"/>
                    <a:pt x="727" y="1273"/>
                    <a:pt x="732" y="1263"/>
                  </a:cubicBezTo>
                  <a:cubicBezTo>
                    <a:pt x="839" y="1088"/>
                    <a:pt x="854" y="908"/>
                    <a:pt x="859" y="742"/>
                  </a:cubicBezTo>
                  <a:cubicBezTo>
                    <a:pt x="863" y="674"/>
                    <a:pt x="873" y="605"/>
                    <a:pt x="883" y="527"/>
                  </a:cubicBezTo>
                  <a:cubicBezTo>
                    <a:pt x="893" y="493"/>
                    <a:pt x="898" y="454"/>
                    <a:pt x="902" y="415"/>
                  </a:cubicBezTo>
                  <a:cubicBezTo>
                    <a:pt x="917" y="235"/>
                    <a:pt x="805" y="69"/>
                    <a:pt x="630" y="16"/>
                  </a:cubicBezTo>
                  <a:cubicBezTo>
                    <a:pt x="600" y="6"/>
                    <a:pt x="571" y="1"/>
                    <a:pt x="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rot="965794">
              <a:off x="3270448" y="3260360"/>
              <a:ext cx="400230" cy="385099"/>
            </a:xfrm>
            <a:custGeom>
              <a:rect b="b" l="l" r="r" t="t"/>
              <a:pathLst>
                <a:path extrusionOk="0" h="7890" w="8200">
                  <a:moveTo>
                    <a:pt x="3951" y="500"/>
                  </a:moveTo>
                  <a:cubicBezTo>
                    <a:pt x="4393" y="500"/>
                    <a:pt x="4839" y="585"/>
                    <a:pt x="5265" y="761"/>
                  </a:cubicBezTo>
                  <a:cubicBezTo>
                    <a:pt x="6552" y="1297"/>
                    <a:pt x="7390" y="2549"/>
                    <a:pt x="7390" y="3943"/>
                  </a:cubicBezTo>
                  <a:cubicBezTo>
                    <a:pt x="7390" y="5849"/>
                    <a:pt x="5845" y="7390"/>
                    <a:pt x="3944" y="7390"/>
                  </a:cubicBezTo>
                  <a:cubicBezTo>
                    <a:pt x="2550" y="7390"/>
                    <a:pt x="1297" y="6551"/>
                    <a:pt x="761" y="5264"/>
                  </a:cubicBezTo>
                  <a:cubicBezTo>
                    <a:pt x="230" y="3978"/>
                    <a:pt x="522" y="2496"/>
                    <a:pt x="1507" y="1511"/>
                  </a:cubicBezTo>
                  <a:cubicBezTo>
                    <a:pt x="2170" y="851"/>
                    <a:pt x="3052" y="500"/>
                    <a:pt x="3951" y="500"/>
                  </a:cubicBezTo>
                  <a:close/>
                  <a:moveTo>
                    <a:pt x="3944" y="0"/>
                  </a:moveTo>
                  <a:cubicBezTo>
                    <a:pt x="1765" y="5"/>
                    <a:pt x="1" y="1770"/>
                    <a:pt x="1" y="3943"/>
                  </a:cubicBezTo>
                  <a:cubicBezTo>
                    <a:pt x="1" y="5542"/>
                    <a:pt x="961" y="6980"/>
                    <a:pt x="2433" y="7589"/>
                  </a:cubicBezTo>
                  <a:cubicBezTo>
                    <a:pt x="2922" y="7791"/>
                    <a:pt x="3436" y="7889"/>
                    <a:pt x="3944" y="7889"/>
                  </a:cubicBezTo>
                  <a:cubicBezTo>
                    <a:pt x="4971" y="7889"/>
                    <a:pt x="5979" y="7489"/>
                    <a:pt x="6732" y="6736"/>
                  </a:cubicBezTo>
                  <a:cubicBezTo>
                    <a:pt x="7863" y="5606"/>
                    <a:pt x="8199" y="3909"/>
                    <a:pt x="7590" y="2437"/>
                  </a:cubicBezTo>
                  <a:cubicBezTo>
                    <a:pt x="6976" y="960"/>
                    <a:pt x="5538" y="0"/>
                    <a:pt x="3944"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rot="965794">
              <a:off x="2613142" y="1181816"/>
              <a:ext cx="8834" cy="48076"/>
            </a:xfrm>
            <a:custGeom>
              <a:rect b="b" l="l" r="r" t="t"/>
              <a:pathLst>
                <a:path extrusionOk="0" h="985" w="181">
                  <a:moveTo>
                    <a:pt x="117" y="0"/>
                  </a:moveTo>
                  <a:lnTo>
                    <a:pt x="0" y="5"/>
                  </a:lnTo>
                  <a:lnTo>
                    <a:pt x="64" y="985"/>
                  </a:lnTo>
                  <a:lnTo>
                    <a:pt x="181" y="980"/>
                  </a:lnTo>
                  <a:lnTo>
                    <a:pt x="11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rot="965794">
              <a:off x="2582978" y="1131438"/>
              <a:ext cx="40023" cy="152819"/>
            </a:xfrm>
            <a:custGeom>
              <a:rect b="b" l="l" r="r" t="t"/>
              <a:pathLst>
                <a:path extrusionOk="0" h="3131" w="820">
                  <a:moveTo>
                    <a:pt x="1" y="1"/>
                  </a:moveTo>
                  <a:lnTo>
                    <a:pt x="201" y="3130"/>
                  </a:lnTo>
                  <a:cubicBezTo>
                    <a:pt x="576" y="3008"/>
                    <a:pt x="820" y="2643"/>
                    <a:pt x="795" y="2253"/>
                  </a:cubicBezTo>
                  <a:lnTo>
                    <a:pt x="776" y="1931"/>
                  </a:lnTo>
                  <a:lnTo>
                    <a:pt x="659" y="1936"/>
                  </a:lnTo>
                  <a:lnTo>
                    <a:pt x="595" y="956"/>
                  </a:lnTo>
                  <a:lnTo>
                    <a:pt x="712" y="951"/>
                  </a:lnTo>
                  <a:lnTo>
                    <a:pt x="703" y="800"/>
                  </a:lnTo>
                  <a:cubicBezTo>
                    <a:pt x="678" y="400"/>
                    <a:pt x="391" y="74"/>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rot="965794">
              <a:off x="2532602" y="1119018"/>
              <a:ext cx="61645" cy="155943"/>
            </a:xfrm>
            <a:custGeom>
              <a:rect b="b" l="l" r="r" t="t"/>
              <a:pathLst>
                <a:path extrusionOk="0" h="3195" w="1263">
                  <a:moveTo>
                    <a:pt x="899" y="0"/>
                  </a:moveTo>
                  <a:cubicBezTo>
                    <a:pt x="880" y="0"/>
                    <a:pt x="862" y="1"/>
                    <a:pt x="843" y="2"/>
                  </a:cubicBezTo>
                  <a:cubicBezTo>
                    <a:pt x="366" y="31"/>
                    <a:pt x="0" y="446"/>
                    <a:pt x="29" y="928"/>
                  </a:cubicBezTo>
                  <a:lnTo>
                    <a:pt x="122" y="2381"/>
                  </a:lnTo>
                  <a:cubicBezTo>
                    <a:pt x="151" y="2839"/>
                    <a:pt x="527" y="3195"/>
                    <a:pt x="985" y="3195"/>
                  </a:cubicBezTo>
                  <a:lnTo>
                    <a:pt x="1043" y="3195"/>
                  </a:lnTo>
                  <a:cubicBezTo>
                    <a:pt x="1116" y="3190"/>
                    <a:pt x="1189" y="3175"/>
                    <a:pt x="1263" y="3151"/>
                  </a:cubicBezTo>
                  <a:lnTo>
                    <a:pt x="1063" y="22"/>
                  </a:lnTo>
                  <a:lnTo>
                    <a:pt x="1068" y="17"/>
                  </a:lnTo>
                  <a:cubicBezTo>
                    <a:pt x="1013" y="6"/>
                    <a:pt x="955" y="0"/>
                    <a:pt x="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rot="965794">
              <a:off x="2033172" y="984057"/>
              <a:ext cx="59986" cy="156041"/>
            </a:xfrm>
            <a:custGeom>
              <a:rect b="b" l="l" r="r" t="t"/>
              <a:pathLst>
                <a:path extrusionOk="0" h="3197" w="1229">
                  <a:moveTo>
                    <a:pt x="350" y="1"/>
                  </a:moveTo>
                  <a:cubicBezTo>
                    <a:pt x="295" y="1"/>
                    <a:pt x="241" y="6"/>
                    <a:pt x="186" y="17"/>
                  </a:cubicBezTo>
                  <a:lnTo>
                    <a:pt x="0" y="3151"/>
                  </a:lnTo>
                  <a:cubicBezTo>
                    <a:pt x="74" y="3176"/>
                    <a:pt x="147" y="3190"/>
                    <a:pt x="220" y="3195"/>
                  </a:cubicBezTo>
                  <a:cubicBezTo>
                    <a:pt x="238" y="3196"/>
                    <a:pt x="256" y="3197"/>
                    <a:pt x="273" y="3197"/>
                  </a:cubicBezTo>
                  <a:cubicBezTo>
                    <a:pt x="732" y="3197"/>
                    <a:pt x="1113" y="2836"/>
                    <a:pt x="1141" y="2376"/>
                  </a:cubicBezTo>
                  <a:lnTo>
                    <a:pt x="1229" y="924"/>
                  </a:lnTo>
                  <a:lnTo>
                    <a:pt x="1229" y="875"/>
                  </a:lnTo>
                  <a:cubicBezTo>
                    <a:pt x="1224" y="412"/>
                    <a:pt x="863" y="27"/>
                    <a:pt x="405" y="2"/>
                  </a:cubicBezTo>
                  <a:cubicBezTo>
                    <a:pt x="387" y="1"/>
                    <a:pt x="368" y="1"/>
                    <a:pt x="3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rot="965794">
              <a:off x="2004504" y="973601"/>
              <a:ext cx="39291" cy="153015"/>
            </a:xfrm>
            <a:custGeom>
              <a:rect b="b" l="l" r="r" t="t"/>
              <a:pathLst>
                <a:path extrusionOk="0" h="3135" w="805">
                  <a:moveTo>
                    <a:pt x="805" y="0"/>
                  </a:moveTo>
                  <a:lnTo>
                    <a:pt x="805" y="0"/>
                  </a:lnTo>
                  <a:cubicBezTo>
                    <a:pt x="420" y="78"/>
                    <a:pt x="132" y="405"/>
                    <a:pt x="108" y="804"/>
                  </a:cubicBezTo>
                  <a:lnTo>
                    <a:pt x="25" y="2257"/>
                  </a:lnTo>
                  <a:cubicBezTo>
                    <a:pt x="1" y="2652"/>
                    <a:pt x="244" y="3012"/>
                    <a:pt x="624" y="3134"/>
                  </a:cubicBezTo>
                  <a:lnTo>
                    <a:pt x="8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rot="965794">
              <a:off x="3107365" y="3111728"/>
              <a:ext cx="685711" cy="658817"/>
            </a:xfrm>
            <a:custGeom>
              <a:rect b="b" l="l" r="r" t="t"/>
              <a:pathLst>
                <a:path extrusionOk="0" h="13498" w="14049">
                  <a:moveTo>
                    <a:pt x="7299" y="588"/>
                  </a:moveTo>
                  <a:cubicBezTo>
                    <a:pt x="8093" y="588"/>
                    <a:pt x="8894" y="742"/>
                    <a:pt x="9656" y="1058"/>
                  </a:cubicBezTo>
                  <a:cubicBezTo>
                    <a:pt x="11962" y="2009"/>
                    <a:pt x="13463" y="4256"/>
                    <a:pt x="13463" y="6746"/>
                  </a:cubicBezTo>
                  <a:cubicBezTo>
                    <a:pt x="13463" y="10149"/>
                    <a:pt x="10704" y="12908"/>
                    <a:pt x="7302" y="12908"/>
                  </a:cubicBezTo>
                  <a:cubicBezTo>
                    <a:pt x="4807" y="12908"/>
                    <a:pt x="2564" y="11406"/>
                    <a:pt x="1609" y="9106"/>
                  </a:cubicBezTo>
                  <a:cubicBezTo>
                    <a:pt x="654" y="6805"/>
                    <a:pt x="1185" y="4153"/>
                    <a:pt x="2945" y="2394"/>
                  </a:cubicBezTo>
                  <a:cubicBezTo>
                    <a:pt x="4121" y="1214"/>
                    <a:pt x="5696" y="588"/>
                    <a:pt x="7299" y="588"/>
                  </a:cubicBezTo>
                  <a:close/>
                  <a:moveTo>
                    <a:pt x="7302" y="0"/>
                  </a:moveTo>
                  <a:cubicBezTo>
                    <a:pt x="4217" y="0"/>
                    <a:pt x="1526" y="2092"/>
                    <a:pt x="761" y="5075"/>
                  </a:cubicBezTo>
                  <a:cubicBezTo>
                    <a:pt x="1" y="8062"/>
                    <a:pt x="1356" y="11187"/>
                    <a:pt x="4066" y="12669"/>
                  </a:cubicBezTo>
                  <a:cubicBezTo>
                    <a:pt x="4719" y="13029"/>
                    <a:pt x="5430" y="13278"/>
                    <a:pt x="6171" y="13405"/>
                  </a:cubicBezTo>
                  <a:cubicBezTo>
                    <a:pt x="6547" y="13468"/>
                    <a:pt x="6922" y="13497"/>
                    <a:pt x="7302" y="13497"/>
                  </a:cubicBezTo>
                  <a:cubicBezTo>
                    <a:pt x="11026" y="13497"/>
                    <a:pt x="14048" y="10475"/>
                    <a:pt x="14048" y="6746"/>
                  </a:cubicBezTo>
                  <a:cubicBezTo>
                    <a:pt x="14048" y="3022"/>
                    <a:pt x="11026" y="0"/>
                    <a:pt x="7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rot="965794">
              <a:off x="3163280" y="3143737"/>
              <a:ext cx="624993" cy="601516"/>
            </a:xfrm>
            <a:custGeom>
              <a:rect b="b" l="l" r="r" t="t"/>
              <a:pathLst>
                <a:path extrusionOk="0" h="12324" w="12805">
                  <a:moveTo>
                    <a:pt x="6161" y="2218"/>
                  </a:moveTo>
                  <a:cubicBezTo>
                    <a:pt x="6670" y="2218"/>
                    <a:pt x="7183" y="2317"/>
                    <a:pt x="7672" y="2520"/>
                  </a:cubicBezTo>
                  <a:cubicBezTo>
                    <a:pt x="9144" y="3130"/>
                    <a:pt x="10104" y="4568"/>
                    <a:pt x="10104" y="6161"/>
                  </a:cubicBezTo>
                  <a:cubicBezTo>
                    <a:pt x="10104" y="8340"/>
                    <a:pt x="8340" y="10110"/>
                    <a:pt x="6161" y="10110"/>
                  </a:cubicBezTo>
                  <a:cubicBezTo>
                    <a:pt x="4567" y="10110"/>
                    <a:pt x="3129" y="9144"/>
                    <a:pt x="2515" y="7672"/>
                  </a:cubicBezTo>
                  <a:cubicBezTo>
                    <a:pt x="1906" y="6200"/>
                    <a:pt x="2247" y="4504"/>
                    <a:pt x="3373" y="3373"/>
                  </a:cubicBezTo>
                  <a:cubicBezTo>
                    <a:pt x="4126" y="2620"/>
                    <a:pt x="5134" y="2218"/>
                    <a:pt x="6161" y="2218"/>
                  </a:cubicBezTo>
                  <a:close/>
                  <a:moveTo>
                    <a:pt x="6161" y="0"/>
                  </a:moveTo>
                  <a:cubicBezTo>
                    <a:pt x="2759" y="0"/>
                    <a:pt x="0" y="2759"/>
                    <a:pt x="0" y="6161"/>
                  </a:cubicBezTo>
                  <a:cubicBezTo>
                    <a:pt x="0" y="8652"/>
                    <a:pt x="1501" y="10899"/>
                    <a:pt x="3802" y="11855"/>
                  </a:cubicBezTo>
                  <a:cubicBezTo>
                    <a:pt x="4565" y="12171"/>
                    <a:pt x="5365" y="12324"/>
                    <a:pt x="6158" y="12324"/>
                  </a:cubicBezTo>
                  <a:cubicBezTo>
                    <a:pt x="7762" y="12324"/>
                    <a:pt x="9338" y="11697"/>
                    <a:pt x="10519" y="10519"/>
                  </a:cubicBezTo>
                  <a:cubicBezTo>
                    <a:pt x="12278" y="8755"/>
                    <a:pt x="12805" y="6108"/>
                    <a:pt x="11854" y="3807"/>
                  </a:cubicBezTo>
                  <a:cubicBezTo>
                    <a:pt x="10899" y="1502"/>
                    <a:pt x="8652" y="0"/>
                    <a:pt x="6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rot="965794">
              <a:off x="1085270" y="2372016"/>
              <a:ext cx="2277746" cy="2126928"/>
            </a:xfrm>
            <a:custGeom>
              <a:rect b="b" l="l" r="r" t="t"/>
              <a:pathLst>
                <a:path extrusionOk="0" h="43577" w="46667">
                  <a:moveTo>
                    <a:pt x="23962" y="1"/>
                  </a:moveTo>
                  <a:lnTo>
                    <a:pt x="23304" y="11"/>
                  </a:lnTo>
                  <a:lnTo>
                    <a:pt x="22324" y="25"/>
                  </a:lnTo>
                  <a:lnTo>
                    <a:pt x="21720" y="35"/>
                  </a:lnTo>
                  <a:cubicBezTo>
                    <a:pt x="21788" y="4037"/>
                    <a:pt x="20789" y="7795"/>
                    <a:pt x="18907" y="10627"/>
                  </a:cubicBezTo>
                  <a:cubicBezTo>
                    <a:pt x="17118" y="13327"/>
                    <a:pt x="14740" y="14838"/>
                    <a:pt x="12220" y="14877"/>
                  </a:cubicBezTo>
                  <a:lnTo>
                    <a:pt x="12113" y="14877"/>
                  </a:lnTo>
                  <a:cubicBezTo>
                    <a:pt x="6790" y="14877"/>
                    <a:pt x="2374" y="8394"/>
                    <a:pt x="2242" y="352"/>
                  </a:cubicBezTo>
                  <a:lnTo>
                    <a:pt x="1531" y="361"/>
                  </a:lnTo>
                  <a:lnTo>
                    <a:pt x="551" y="376"/>
                  </a:lnTo>
                  <a:lnTo>
                    <a:pt x="0" y="386"/>
                  </a:lnTo>
                  <a:cubicBezTo>
                    <a:pt x="73" y="4836"/>
                    <a:pt x="1340" y="9008"/>
                    <a:pt x="3568" y="12147"/>
                  </a:cubicBezTo>
                  <a:cubicBezTo>
                    <a:pt x="5620" y="15028"/>
                    <a:pt x="8262" y="16739"/>
                    <a:pt x="11113" y="17061"/>
                  </a:cubicBezTo>
                  <a:cubicBezTo>
                    <a:pt x="11099" y="20463"/>
                    <a:pt x="11035" y="21896"/>
                    <a:pt x="10957" y="23656"/>
                  </a:cubicBezTo>
                  <a:cubicBezTo>
                    <a:pt x="10889" y="25220"/>
                    <a:pt x="10811" y="26990"/>
                    <a:pt x="10748" y="30543"/>
                  </a:cubicBezTo>
                  <a:cubicBezTo>
                    <a:pt x="10675" y="34345"/>
                    <a:pt x="10801" y="37986"/>
                    <a:pt x="13112" y="40745"/>
                  </a:cubicBezTo>
                  <a:cubicBezTo>
                    <a:pt x="14647" y="42582"/>
                    <a:pt x="17021" y="43577"/>
                    <a:pt x="19385" y="43577"/>
                  </a:cubicBezTo>
                  <a:cubicBezTo>
                    <a:pt x="19395" y="43577"/>
                    <a:pt x="19405" y="43577"/>
                    <a:pt x="19414" y="43577"/>
                  </a:cubicBezTo>
                  <a:cubicBezTo>
                    <a:pt x="20735" y="43577"/>
                    <a:pt x="22035" y="43250"/>
                    <a:pt x="23192" y="42617"/>
                  </a:cubicBezTo>
                  <a:cubicBezTo>
                    <a:pt x="25819" y="41159"/>
                    <a:pt x="27223" y="38547"/>
                    <a:pt x="28583" y="36017"/>
                  </a:cubicBezTo>
                  <a:cubicBezTo>
                    <a:pt x="29826" y="33706"/>
                    <a:pt x="30995" y="31523"/>
                    <a:pt x="32989" y="30358"/>
                  </a:cubicBezTo>
                  <a:cubicBezTo>
                    <a:pt x="34173" y="29661"/>
                    <a:pt x="35582" y="29378"/>
                    <a:pt x="37069" y="29076"/>
                  </a:cubicBezTo>
                  <a:cubicBezTo>
                    <a:pt x="38278" y="28827"/>
                    <a:pt x="39525" y="28574"/>
                    <a:pt x="40725" y="28081"/>
                  </a:cubicBezTo>
                  <a:cubicBezTo>
                    <a:pt x="43527" y="26931"/>
                    <a:pt x="45706" y="24489"/>
                    <a:pt x="46666" y="21638"/>
                  </a:cubicBezTo>
                  <a:cubicBezTo>
                    <a:pt x="45925" y="21511"/>
                    <a:pt x="45214" y="21262"/>
                    <a:pt x="44556" y="20902"/>
                  </a:cubicBezTo>
                  <a:cubicBezTo>
                    <a:pt x="43805" y="23158"/>
                    <a:pt x="42089" y="25098"/>
                    <a:pt x="39872" y="26005"/>
                  </a:cubicBezTo>
                  <a:cubicBezTo>
                    <a:pt x="38872" y="26419"/>
                    <a:pt x="37780" y="26639"/>
                    <a:pt x="36625" y="26878"/>
                  </a:cubicBezTo>
                  <a:cubicBezTo>
                    <a:pt x="35017" y="27199"/>
                    <a:pt x="33364" y="27536"/>
                    <a:pt x="31853" y="28423"/>
                  </a:cubicBezTo>
                  <a:cubicBezTo>
                    <a:pt x="29319" y="29909"/>
                    <a:pt x="27939" y="32473"/>
                    <a:pt x="26609" y="34954"/>
                  </a:cubicBezTo>
                  <a:cubicBezTo>
                    <a:pt x="25346" y="37304"/>
                    <a:pt x="24152" y="39517"/>
                    <a:pt x="22105" y="40657"/>
                  </a:cubicBezTo>
                  <a:cubicBezTo>
                    <a:pt x="21284" y="41112"/>
                    <a:pt x="20344" y="41329"/>
                    <a:pt x="19397" y="41329"/>
                  </a:cubicBezTo>
                  <a:cubicBezTo>
                    <a:pt x="17673" y="41329"/>
                    <a:pt x="15927" y="40611"/>
                    <a:pt x="14832" y="39302"/>
                  </a:cubicBezTo>
                  <a:cubicBezTo>
                    <a:pt x="13019" y="37138"/>
                    <a:pt x="12927" y="33945"/>
                    <a:pt x="12990" y="30587"/>
                  </a:cubicBezTo>
                  <a:cubicBezTo>
                    <a:pt x="13053" y="27058"/>
                    <a:pt x="13131" y="25303"/>
                    <a:pt x="13200" y="23753"/>
                  </a:cubicBezTo>
                  <a:cubicBezTo>
                    <a:pt x="13278" y="21969"/>
                    <a:pt x="13341" y="20507"/>
                    <a:pt x="13356" y="17032"/>
                  </a:cubicBezTo>
                  <a:cubicBezTo>
                    <a:pt x="16207" y="16627"/>
                    <a:pt x="18815" y="14828"/>
                    <a:pt x="20779" y="11865"/>
                  </a:cubicBezTo>
                  <a:cubicBezTo>
                    <a:pt x="22904" y="8662"/>
                    <a:pt x="24035" y="4446"/>
                    <a:pt x="2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rot="965794">
              <a:off x="1576741" y="959306"/>
              <a:ext cx="275573" cy="1209475"/>
            </a:xfrm>
            <a:custGeom>
              <a:rect b="b" l="l" r="r" t="t"/>
              <a:pathLst>
                <a:path extrusionOk="0" h="24780" w="5646">
                  <a:moveTo>
                    <a:pt x="4845" y="0"/>
                  </a:moveTo>
                  <a:cubicBezTo>
                    <a:pt x="3114" y="0"/>
                    <a:pt x="1931" y="349"/>
                    <a:pt x="1171" y="1076"/>
                  </a:cubicBezTo>
                  <a:cubicBezTo>
                    <a:pt x="1" y="2197"/>
                    <a:pt x="16" y="3961"/>
                    <a:pt x="35" y="6003"/>
                  </a:cubicBezTo>
                  <a:cubicBezTo>
                    <a:pt x="64" y="9172"/>
                    <a:pt x="625" y="22859"/>
                    <a:pt x="708" y="24779"/>
                  </a:cubicBezTo>
                  <a:lnTo>
                    <a:pt x="1687" y="24764"/>
                  </a:lnTo>
                  <a:cubicBezTo>
                    <a:pt x="1605" y="22971"/>
                    <a:pt x="1044" y="9162"/>
                    <a:pt x="1015" y="5994"/>
                  </a:cubicBezTo>
                  <a:cubicBezTo>
                    <a:pt x="1000" y="4180"/>
                    <a:pt x="986" y="2611"/>
                    <a:pt x="1848" y="1787"/>
                  </a:cubicBezTo>
                  <a:cubicBezTo>
                    <a:pt x="2413" y="1247"/>
                    <a:pt x="3395" y="981"/>
                    <a:pt x="4839" y="981"/>
                  </a:cubicBezTo>
                  <a:cubicBezTo>
                    <a:pt x="5077" y="981"/>
                    <a:pt x="5328" y="988"/>
                    <a:pt x="5592" y="1002"/>
                  </a:cubicBezTo>
                  <a:lnTo>
                    <a:pt x="5645" y="23"/>
                  </a:lnTo>
                  <a:cubicBezTo>
                    <a:pt x="5367" y="8"/>
                    <a:pt x="5100" y="0"/>
                    <a:pt x="48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rot="965794">
              <a:off x="2456593" y="1197160"/>
              <a:ext cx="270790" cy="1214160"/>
            </a:xfrm>
            <a:custGeom>
              <a:rect b="b" l="l" r="r" t="t"/>
              <a:pathLst>
                <a:path extrusionOk="0" h="24876" w="5548">
                  <a:moveTo>
                    <a:pt x="760" y="0"/>
                  </a:moveTo>
                  <a:cubicBezTo>
                    <a:pt x="518" y="0"/>
                    <a:pt x="265" y="7"/>
                    <a:pt x="0" y="21"/>
                  </a:cubicBezTo>
                  <a:lnTo>
                    <a:pt x="59" y="1001"/>
                  </a:lnTo>
                  <a:cubicBezTo>
                    <a:pt x="308" y="987"/>
                    <a:pt x="546" y="981"/>
                    <a:pt x="772" y="981"/>
                  </a:cubicBezTo>
                  <a:cubicBezTo>
                    <a:pt x="2177" y="981"/>
                    <a:pt x="3137" y="1242"/>
                    <a:pt x="3695" y="1771"/>
                  </a:cubicBezTo>
                  <a:cubicBezTo>
                    <a:pt x="4563" y="2590"/>
                    <a:pt x="4563" y="4155"/>
                    <a:pt x="4558" y="5968"/>
                  </a:cubicBezTo>
                  <a:cubicBezTo>
                    <a:pt x="4548" y="9336"/>
                    <a:pt x="3890" y="24656"/>
                    <a:pt x="3880" y="24870"/>
                  </a:cubicBezTo>
                  <a:lnTo>
                    <a:pt x="3880" y="24875"/>
                  </a:lnTo>
                  <a:lnTo>
                    <a:pt x="4860" y="24861"/>
                  </a:lnTo>
                  <a:cubicBezTo>
                    <a:pt x="4904" y="23847"/>
                    <a:pt x="5528" y="9263"/>
                    <a:pt x="5538" y="5973"/>
                  </a:cubicBezTo>
                  <a:cubicBezTo>
                    <a:pt x="5542" y="3930"/>
                    <a:pt x="5547" y="2166"/>
                    <a:pt x="4368" y="1055"/>
                  </a:cubicBezTo>
                  <a:cubicBezTo>
                    <a:pt x="4007" y="723"/>
                    <a:pt x="3573" y="475"/>
                    <a:pt x="3105" y="323"/>
                  </a:cubicBezTo>
                  <a:cubicBezTo>
                    <a:pt x="2473" y="106"/>
                    <a:pt x="1700" y="0"/>
                    <a:pt x="7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rot="965794">
              <a:off x="2448448" y="1191980"/>
              <a:ext cx="286457" cy="1221091"/>
            </a:xfrm>
            <a:custGeom>
              <a:rect b="b" l="l" r="r" t="t"/>
              <a:pathLst>
                <a:path extrusionOk="0" h="25018" w="5869">
                  <a:moveTo>
                    <a:pt x="989" y="1"/>
                  </a:moveTo>
                  <a:cubicBezTo>
                    <a:pt x="744" y="1"/>
                    <a:pt x="488" y="8"/>
                    <a:pt x="219" y="22"/>
                  </a:cubicBezTo>
                  <a:lnTo>
                    <a:pt x="0" y="32"/>
                  </a:lnTo>
                  <a:lnTo>
                    <a:pt x="68" y="1216"/>
                  </a:lnTo>
                  <a:lnTo>
                    <a:pt x="288" y="1201"/>
                  </a:lnTo>
                  <a:cubicBezTo>
                    <a:pt x="531" y="1189"/>
                    <a:pt x="763" y="1182"/>
                    <a:pt x="983" y="1182"/>
                  </a:cubicBezTo>
                  <a:cubicBezTo>
                    <a:pt x="2367" y="1182"/>
                    <a:pt x="3308" y="1434"/>
                    <a:pt x="3846" y="1942"/>
                  </a:cubicBezTo>
                  <a:cubicBezTo>
                    <a:pt x="4684" y="2732"/>
                    <a:pt x="4679" y="4277"/>
                    <a:pt x="4675" y="6071"/>
                  </a:cubicBezTo>
                  <a:cubicBezTo>
                    <a:pt x="4670" y="8869"/>
                    <a:pt x="4212" y="19997"/>
                    <a:pt x="4012" y="24652"/>
                  </a:cubicBezTo>
                  <a:lnTo>
                    <a:pt x="4002" y="24968"/>
                  </a:lnTo>
                  <a:lnTo>
                    <a:pt x="4207" y="24973"/>
                  </a:lnTo>
                  <a:lnTo>
                    <a:pt x="4216" y="24656"/>
                  </a:lnTo>
                  <a:cubicBezTo>
                    <a:pt x="4416" y="20002"/>
                    <a:pt x="4874" y="8874"/>
                    <a:pt x="4879" y="6066"/>
                  </a:cubicBezTo>
                  <a:cubicBezTo>
                    <a:pt x="4884" y="4233"/>
                    <a:pt x="4889" y="2644"/>
                    <a:pt x="3987" y="1796"/>
                  </a:cubicBezTo>
                  <a:cubicBezTo>
                    <a:pt x="3411" y="1249"/>
                    <a:pt x="2427" y="982"/>
                    <a:pt x="992" y="982"/>
                  </a:cubicBezTo>
                  <a:cubicBezTo>
                    <a:pt x="765" y="982"/>
                    <a:pt x="527" y="988"/>
                    <a:pt x="278" y="1002"/>
                  </a:cubicBezTo>
                  <a:lnTo>
                    <a:pt x="263" y="1002"/>
                  </a:lnTo>
                  <a:lnTo>
                    <a:pt x="215" y="227"/>
                  </a:lnTo>
                  <a:lnTo>
                    <a:pt x="229" y="227"/>
                  </a:lnTo>
                  <a:cubicBezTo>
                    <a:pt x="494" y="213"/>
                    <a:pt x="747" y="206"/>
                    <a:pt x="989" y="206"/>
                  </a:cubicBezTo>
                  <a:cubicBezTo>
                    <a:pt x="1920" y="206"/>
                    <a:pt x="2681" y="310"/>
                    <a:pt x="3300" y="519"/>
                  </a:cubicBezTo>
                  <a:cubicBezTo>
                    <a:pt x="3753" y="665"/>
                    <a:pt x="4168" y="909"/>
                    <a:pt x="4523" y="1231"/>
                  </a:cubicBezTo>
                  <a:cubicBezTo>
                    <a:pt x="5669" y="2313"/>
                    <a:pt x="5664" y="4053"/>
                    <a:pt x="5659" y="6076"/>
                  </a:cubicBezTo>
                  <a:cubicBezTo>
                    <a:pt x="5649" y="9025"/>
                    <a:pt x="5143" y="21162"/>
                    <a:pt x="4987" y="24812"/>
                  </a:cubicBezTo>
                  <a:lnTo>
                    <a:pt x="4982" y="24954"/>
                  </a:lnTo>
                  <a:lnTo>
                    <a:pt x="4982" y="25017"/>
                  </a:lnTo>
                  <a:lnTo>
                    <a:pt x="5186" y="25017"/>
                  </a:lnTo>
                  <a:cubicBezTo>
                    <a:pt x="5186" y="25012"/>
                    <a:pt x="5186" y="24998"/>
                    <a:pt x="5186" y="24964"/>
                  </a:cubicBezTo>
                  <a:lnTo>
                    <a:pt x="5191" y="24822"/>
                  </a:lnTo>
                  <a:cubicBezTo>
                    <a:pt x="5347" y="21171"/>
                    <a:pt x="5854" y="9030"/>
                    <a:pt x="5859" y="6071"/>
                  </a:cubicBezTo>
                  <a:cubicBezTo>
                    <a:pt x="5864" y="4004"/>
                    <a:pt x="5869" y="2225"/>
                    <a:pt x="4660" y="1080"/>
                  </a:cubicBezTo>
                  <a:cubicBezTo>
                    <a:pt x="4290" y="738"/>
                    <a:pt x="3846" y="480"/>
                    <a:pt x="3363" y="324"/>
                  </a:cubicBezTo>
                  <a:cubicBezTo>
                    <a:pt x="2724" y="107"/>
                    <a:pt x="1942" y="1"/>
                    <a:pt x="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rot="965794">
              <a:off x="1571338" y="951977"/>
              <a:ext cx="286018" cy="1225386"/>
            </a:xfrm>
            <a:custGeom>
              <a:rect b="b" l="l" r="r" t="t"/>
              <a:pathLst>
                <a:path extrusionOk="0" h="25106" w="5860">
                  <a:moveTo>
                    <a:pt x="4961" y="0"/>
                  </a:moveTo>
                  <a:cubicBezTo>
                    <a:pt x="3195" y="0"/>
                    <a:pt x="1989" y="359"/>
                    <a:pt x="1205" y="1109"/>
                  </a:cubicBezTo>
                  <a:cubicBezTo>
                    <a:pt x="1" y="2260"/>
                    <a:pt x="20" y="4039"/>
                    <a:pt x="35" y="6105"/>
                  </a:cubicBezTo>
                  <a:cubicBezTo>
                    <a:pt x="64" y="9249"/>
                    <a:pt x="610" y="22571"/>
                    <a:pt x="707" y="24886"/>
                  </a:cubicBezTo>
                  <a:lnTo>
                    <a:pt x="717" y="25105"/>
                  </a:lnTo>
                  <a:lnTo>
                    <a:pt x="912" y="25105"/>
                  </a:lnTo>
                  <a:lnTo>
                    <a:pt x="907" y="24876"/>
                  </a:lnTo>
                  <a:cubicBezTo>
                    <a:pt x="805" y="22556"/>
                    <a:pt x="264" y="9240"/>
                    <a:pt x="235" y="6101"/>
                  </a:cubicBezTo>
                  <a:cubicBezTo>
                    <a:pt x="215" y="4083"/>
                    <a:pt x="201" y="2342"/>
                    <a:pt x="1341" y="1251"/>
                  </a:cubicBezTo>
                  <a:cubicBezTo>
                    <a:pt x="2084" y="538"/>
                    <a:pt x="3243" y="201"/>
                    <a:pt x="4952" y="201"/>
                  </a:cubicBezTo>
                  <a:cubicBezTo>
                    <a:pt x="5172" y="201"/>
                    <a:pt x="5402" y="206"/>
                    <a:pt x="5640" y="217"/>
                  </a:cubicBezTo>
                  <a:lnTo>
                    <a:pt x="5596" y="992"/>
                  </a:lnTo>
                  <a:cubicBezTo>
                    <a:pt x="5381" y="983"/>
                    <a:pt x="5174" y="978"/>
                    <a:pt x="4975" y="978"/>
                  </a:cubicBezTo>
                  <a:cubicBezTo>
                    <a:pt x="3484" y="978"/>
                    <a:pt x="2466" y="1253"/>
                    <a:pt x="1877" y="1816"/>
                  </a:cubicBezTo>
                  <a:cubicBezTo>
                    <a:pt x="985" y="2669"/>
                    <a:pt x="1000" y="4258"/>
                    <a:pt x="1015" y="6096"/>
                  </a:cubicBezTo>
                  <a:cubicBezTo>
                    <a:pt x="1044" y="9157"/>
                    <a:pt x="1580" y="22390"/>
                    <a:pt x="1687" y="24871"/>
                  </a:cubicBezTo>
                  <a:lnTo>
                    <a:pt x="1692" y="25057"/>
                  </a:lnTo>
                  <a:lnTo>
                    <a:pt x="1897" y="25057"/>
                  </a:lnTo>
                  <a:lnTo>
                    <a:pt x="1897" y="25013"/>
                  </a:lnTo>
                  <a:lnTo>
                    <a:pt x="1892" y="24862"/>
                  </a:lnTo>
                  <a:cubicBezTo>
                    <a:pt x="1785" y="22385"/>
                    <a:pt x="1253" y="9152"/>
                    <a:pt x="1224" y="6096"/>
                  </a:cubicBezTo>
                  <a:cubicBezTo>
                    <a:pt x="1210" y="4307"/>
                    <a:pt x="1195" y="2757"/>
                    <a:pt x="2024" y="1967"/>
                  </a:cubicBezTo>
                  <a:cubicBezTo>
                    <a:pt x="2572" y="1443"/>
                    <a:pt x="3535" y="1186"/>
                    <a:pt x="4959" y="1186"/>
                  </a:cubicBezTo>
                  <a:cubicBezTo>
                    <a:pt x="5192" y="1186"/>
                    <a:pt x="5436" y="1193"/>
                    <a:pt x="5694" y="1207"/>
                  </a:cubicBezTo>
                  <a:lnTo>
                    <a:pt x="5796" y="1212"/>
                  </a:lnTo>
                  <a:lnTo>
                    <a:pt x="5860" y="27"/>
                  </a:lnTo>
                  <a:lnTo>
                    <a:pt x="5757" y="22"/>
                  </a:lnTo>
                  <a:cubicBezTo>
                    <a:pt x="5480" y="8"/>
                    <a:pt x="5215" y="0"/>
                    <a:pt x="4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rot="965794">
              <a:off x="2526704" y="1118181"/>
              <a:ext cx="102107" cy="166193"/>
            </a:xfrm>
            <a:custGeom>
              <a:rect b="b" l="l" r="r" t="t"/>
              <a:pathLst>
                <a:path extrusionOk="0" h="3405" w="2092">
                  <a:moveTo>
                    <a:pt x="1005" y="207"/>
                  </a:moveTo>
                  <a:cubicBezTo>
                    <a:pt x="1054" y="207"/>
                    <a:pt x="1102" y="211"/>
                    <a:pt x="1151" y="221"/>
                  </a:cubicBezTo>
                  <a:cubicBezTo>
                    <a:pt x="1492" y="285"/>
                    <a:pt x="1751" y="577"/>
                    <a:pt x="1770" y="928"/>
                  </a:cubicBezTo>
                  <a:lnTo>
                    <a:pt x="1858" y="2381"/>
                  </a:lnTo>
                  <a:cubicBezTo>
                    <a:pt x="1882" y="2727"/>
                    <a:pt x="1668" y="3048"/>
                    <a:pt x="1336" y="3160"/>
                  </a:cubicBezTo>
                  <a:cubicBezTo>
                    <a:pt x="1273" y="3180"/>
                    <a:pt x="1205" y="3195"/>
                    <a:pt x="1137" y="3195"/>
                  </a:cubicBezTo>
                  <a:lnTo>
                    <a:pt x="1102" y="3195"/>
                  </a:lnTo>
                  <a:cubicBezTo>
                    <a:pt x="1099" y="3195"/>
                    <a:pt x="1096" y="3195"/>
                    <a:pt x="1093" y="3195"/>
                  </a:cubicBezTo>
                  <a:cubicBezTo>
                    <a:pt x="688" y="3195"/>
                    <a:pt x="352" y="2880"/>
                    <a:pt x="327" y="2478"/>
                  </a:cubicBezTo>
                  <a:lnTo>
                    <a:pt x="235" y="1021"/>
                  </a:lnTo>
                  <a:cubicBezTo>
                    <a:pt x="210" y="597"/>
                    <a:pt x="532" y="236"/>
                    <a:pt x="956" y="207"/>
                  </a:cubicBezTo>
                  <a:close/>
                  <a:moveTo>
                    <a:pt x="1009" y="0"/>
                  </a:moveTo>
                  <a:cubicBezTo>
                    <a:pt x="988" y="0"/>
                    <a:pt x="967" y="1"/>
                    <a:pt x="947" y="2"/>
                  </a:cubicBezTo>
                  <a:cubicBezTo>
                    <a:pt x="410" y="36"/>
                    <a:pt x="1" y="494"/>
                    <a:pt x="30" y="1035"/>
                  </a:cubicBezTo>
                  <a:lnTo>
                    <a:pt x="123" y="2488"/>
                  </a:lnTo>
                  <a:cubicBezTo>
                    <a:pt x="157" y="3000"/>
                    <a:pt x="581" y="3399"/>
                    <a:pt x="1093" y="3404"/>
                  </a:cubicBezTo>
                  <a:cubicBezTo>
                    <a:pt x="1117" y="3404"/>
                    <a:pt x="1137" y="3404"/>
                    <a:pt x="1156" y="3399"/>
                  </a:cubicBezTo>
                  <a:cubicBezTo>
                    <a:pt x="1244" y="3394"/>
                    <a:pt x="1327" y="3375"/>
                    <a:pt x="1405" y="3351"/>
                  </a:cubicBezTo>
                  <a:cubicBezTo>
                    <a:pt x="1824" y="3209"/>
                    <a:pt x="2092" y="2805"/>
                    <a:pt x="2068" y="2366"/>
                  </a:cubicBezTo>
                  <a:lnTo>
                    <a:pt x="1980" y="913"/>
                  </a:lnTo>
                  <a:cubicBezTo>
                    <a:pt x="1951" y="470"/>
                    <a:pt x="1629" y="104"/>
                    <a:pt x="1195" y="17"/>
                  </a:cubicBezTo>
                  <a:cubicBezTo>
                    <a:pt x="1133" y="6"/>
                    <a:pt x="1071"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rot="965794">
              <a:off x="2578329" y="1126941"/>
              <a:ext cx="19816" cy="153503"/>
            </a:xfrm>
            <a:custGeom>
              <a:rect b="b" l="l" r="r" t="t"/>
              <a:pathLst>
                <a:path extrusionOk="0" h="3145" w="406">
                  <a:moveTo>
                    <a:pt x="205" y="1"/>
                  </a:moveTo>
                  <a:lnTo>
                    <a:pt x="0" y="11"/>
                  </a:lnTo>
                  <a:lnTo>
                    <a:pt x="200" y="3145"/>
                  </a:lnTo>
                  <a:lnTo>
                    <a:pt x="405" y="3130"/>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rot="965794">
              <a:off x="1997929" y="976041"/>
              <a:ext cx="100448" cy="164680"/>
            </a:xfrm>
            <a:custGeom>
              <a:rect b="b" l="l" r="r" t="t"/>
              <a:pathLst>
                <a:path extrusionOk="0" h="3374" w="2058">
                  <a:moveTo>
                    <a:pt x="1082" y="176"/>
                  </a:moveTo>
                  <a:lnTo>
                    <a:pt x="1131" y="181"/>
                  </a:lnTo>
                  <a:cubicBezTo>
                    <a:pt x="1545" y="205"/>
                    <a:pt x="1862" y="551"/>
                    <a:pt x="1857" y="966"/>
                  </a:cubicBezTo>
                  <a:lnTo>
                    <a:pt x="1770" y="2447"/>
                  </a:lnTo>
                  <a:cubicBezTo>
                    <a:pt x="1760" y="2647"/>
                    <a:pt x="1667" y="2837"/>
                    <a:pt x="1516" y="2974"/>
                  </a:cubicBezTo>
                  <a:cubicBezTo>
                    <a:pt x="1375" y="3102"/>
                    <a:pt x="1186" y="3170"/>
                    <a:pt x="994" y="3170"/>
                  </a:cubicBezTo>
                  <a:cubicBezTo>
                    <a:pt x="981" y="3170"/>
                    <a:pt x="969" y="3169"/>
                    <a:pt x="956" y="3169"/>
                  </a:cubicBezTo>
                  <a:cubicBezTo>
                    <a:pt x="892" y="3164"/>
                    <a:pt x="829" y="3149"/>
                    <a:pt x="766" y="3130"/>
                  </a:cubicBezTo>
                  <a:cubicBezTo>
                    <a:pt x="434" y="3023"/>
                    <a:pt x="215" y="2706"/>
                    <a:pt x="239" y="2355"/>
                  </a:cubicBezTo>
                  <a:lnTo>
                    <a:pt x="317" y="902"/>
                  </a:lnTo>
                  <a:cubicBezTo>
                    <a:pt x="337" y="551"/>
                    <a:pt x="590" y="259"/>
                    <a:pt x="931" y="191"/>
                  </a:cubicBezTo>
                  <a:cubicBezTo>
                    <a:pt x="980" y="181"/>
                    <a:pt x="1029" y="176"/>
                    <a:pt x="1082" y="176"/>
                  </a:cubicBezTo>
                  <a:close/>
                  <a:moveTo>
                    <a:pt x="1084" y="0"/>
                  </a:moveTo>
                  <a:cubicBezTo>
                    <a:pt x="579" y="0"/>
                    <a:pt x="156" y="385"/>
                    <a:pt x="112" y="892"/>
                  </a:cubicBezTo>
                  <a:lnTo>
                    <a:pt x="30" y="2345"/>
                  </a:lnTo>
                  <a:cubicBezTo>
                    <a:pt x="0" y="2789"/>
                    <a:pt x="278" y="3193"/>
                    <a:pt x="697" y="3325"/>
                  </a:cubicBezTo>
                  <a:cubicBezTo>
                    <a:pt x="775" y="3354"/>
                    <a:pt x="858" y="3369"/>
                    <a:pt x="941" y="3373"/>
                  </a:cubicBezTo>
                  <a:lnTo>
                    <a:pt x="1004" y="3373"/>
                  </a:lnTo>
                  <a:cubicBezTo>
                    <a:pt x="1516" y="3373"/>
                    <a:pt x="1940" y="2974"/>
                    <a:pt x="1974" y="2462"/>
                  </a:cubicBezTo>
                  <a:lnTo>
                    <a:pt x="2057" y="1005"/>
                  </a:lnTo>
                  <a:lnTo>
                    <a:pt x="2057" y="951"/>
                  </a:lnTo>
                  <a:cubicBezTo>
                    <a:pt x="2048" y="434"/>
                    <a:pt x="1628" y="15"/>
                    <a:pt x="1112" y="0"/>
                  </a:cubicBezTo>
                  <a:cubicBezTo>
                    <a:pt x="1102" y="0"/>
                    <a:pt x="1093"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rot="965794">
              <a:off x="2029384" y="977585"/>
              <a:ext cx="18840" cy="153503"/>
            </a:xfrm>
            <a:custGeom>
              <a:rect b="b" l="l" r="r" t="t"/>
              <a:pathLst>
                <a:path extrusionOk="0" h="3145" w="386">
                  <a:moveTo>
                    <a:pt x="180" y="0"/>
                  </a:moveTo>
                  <a:lnTo>
                    <a:pt x="0" y="3139"/>
                  </a:lnTo>
                  <a:lnTo>
                    <a:pt x="205" y="3144"/>
                  </a:lnTo>
                  <a:lnTo>
                    <a:pt x="385" y="10"/>
                  </a:lnTo>
                  <a:lnTo>
                    <a:pt x="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rot="965794">
              <a:off x="1080835" y="2365128"/>
              <a:ext cx="2290144" cy="2136934"/>
            </a:xfrm>
            <a:custGeom>
              <a:rect b="b" l="l" r="r" t="t"/>
              <a:pathLst>
                <a:path extrusionOk="0" h="43782" w="46921">
                  <a:moveTo>
                    <a:pt x="24167" y="0"/>
                  </a:moveTo>
                  <a:lnTo>
                    <a:pt x="21720" y="39"/>
                  </a:lnTo>
                  <a:lnTo>
                    <a:pt x="21720" y="142"/>
                  </a:lnTo>
                  <a:cubicBezTo>
                    <a:pt x="21789" y="4119"/>
                    <a:pt x="20794" y="7858"/>
                    <a:pt x="18923" y="10675"/>
                  </a:cubicBezTo>
                  <a:cubicBezTo>
                    <a:pt x="17153" y="13346"/>
                    <a:pt x="14809" y="14838"/>
                    <a:pt x="12323" y="14877"/>
                  </a:cubicBezTo>
                  <a:lnTo>
                    <a:pt x="12216" y="14877"/>
                  </a:lnTo>
                  <a:cubicBezTo>
                    <a:pt x="6956" y="14877"/>
                    <a:pt x="2579" y="8409"/>
                    <a:pt x="2448" y="454"/>
                  </a:cubicBezTo>
                  <a:lnTo>
                    <a:pt x="2448" y="351"/>
                  </a:lnTo>
                  <a:lnTo>
                    <a:pt x="1" y="390"/>
                  </a:lnTo>
                  <a:lnTo>
                    <a:pt x="1" y="493"/>
                  </a:lnTo>
                  <a:cubicBezTo>
                    <a:pt x="74" y="4958"/>
                    <a:pt x="1346" y="9154"/>
                    <a:pt x="3588" y="12308"/>
                  </a:cubicBezTo>
                  <a:cubicBezTo>
                    <a:pt x="5640" y="15189"/>
                    <a:pt x="8238" y="16900"/>
                    <a:pt x="11114" y="17255"/>
                  </a:cubicBezTo>
                  <a:cubicBezTo>
                    <a:pt x="11099" y="20584"/>
                    <a:pt x="11036" y="21988"/>
                    <a:pt x="10958" y="23753"/>
                  </a:cubicBezTo>
                  <a:cubicBezTo>
                    <a:pt x="10890" y="25298"/>
                    <a:pt x="10812" y="27043"/>
                    <a:pt x="10744" y="30645"/>
                  </a:cubicBezTo>
                  <a:cubicBezTo>
                    <a:pt x="10675" y="34466"/>
                    <a:pt x="10802" y="38127"/>
                    <a:pt x="13132" y="40910"/>
                  </a:cubicBezTo>
                  <a:cubicBezTo>
                    <a:pt x="14638" y="42709"/>
                    <a:pt x="17012" y="43781"/>
                    <a:pt x="19488" y="43781"/>
                  </a:cubicBezTo>
                  <a:cubicBezTo>
                    <a:pt x="19498" y="43781"/>
                    <a:pt x="19507" y="43781"/>
                    <a:pt x="19517" y="43781"/>
                  </a:cubicBezTo>
                  <a:cubicBezTo>
                    <a:pt x="20853" y="43781"/>
                    <a:pt x="22172" y="43450"/>
                    <a:pt x="23344" y="42811"/>
                  </a:cubicBezTo>
                  <a:cubicBezTo>
                    <a:pt x="25995" y="41339"/>
                    <a:pt x="27409" y="38717"/>
                    <a:pt x="28778" y="36168"/>
                  </a:cubicBezTo>
                  <a:cubicBezTo>
                    <a:pt x="30012" y="33872"/>
                    <a:pt x="31176" y="31703"/>
                    <a:pt x="33141" y="30552"/>
                  </a:cubicBezTo>
                  <a:cubicBezTo>
                    <a:pt x="34315" y="29865"/>
                    <a:pt x="35710" y="29578"/>
                    <a:pt x="37191" y="29280"/>
                  </a:cubicBezTo>
                  <a:lnTo>
                    <a:pt x="37216" y="29275"/>
                  </a:lnTo>
                  <a:cubicBezTo>
                    <a:pt x="38420" y="29027"/>
                    <a:pt x="39667" y="28773"/>
                    <a:pt x="40867" y="28281"/>
                  </a:cubicBezTo>
                  <a:cubicBezTo>
                    <a:pt x="43635" y="27145"/>
                    <a:pt x="45877" y="24713"/>
                    <a:pt x="46862" y="21779"/>
                  </a:cubicBezTo>
                  <a:cubicBezTo>
                    <a:pt x="46881" y="21735"/>
                    <a:pt x="46896" y="21696"/>
                    <a:pt x="46906" y="21652"/>
                  </a:cubicBezTo>
                  <a:lnTo>
                    <a:pt x="46920" y="21613"/>
                  </a:lnTo>
                  <a:lnTo>
                    <a:pt x="46725" y="21550"/>
                  </a:lnTo>
                  <a:lnTo>
                    <a:pt x="46716" y="21589"/>
                  </a:lnTo>
                  <a:cubicBezTo>
                    <a:pt x="46701" y="21628"/>
                    <a:pt x="46686" y="21667"/>
                    <a:pt x="46672" y="21710"/>
                  </a:cubicBezTo>
                  <a:cubicBezTo>
                    <a:pt x="45702" y="24591"/>
                    <a:pt x="43503" y="26980"/>
                    <a:pt x="40789" y="28096"/>
                  </a:cubicBezTo>
                  <a:cubicBezTo>
                    <a:pt x="39609" y="28578"/>
                    <a:pt x="38371" y="28832"/>
                    <a:pt x="37177" y="29075"/>
                  </a:cubicBezTo>
                  <a:lnTo>
                    <a:pt x="37152" y="29080"/>
                  </a:lnTo>
                  <a:cubicBezTo>
                    <a:pt x="35656" y="29383"/>
                    <a:pt x="34242" y="29670"/>
                    <a:pt x="33038" y="30377"/>
                  </a:cubicBezTo>
                  <a:cubicBezTo>
                    <a:pt x="31020" y="31556"/>
                    <a:pt x="29841" y="33750"/>
                    <a:pt x="28593" y="36080"/>
                  </a:cubicBezTo>
                  <a:cubicBezTo>
                    <a:pt x="27238" y="38590"/>
                    <a:pt x="25839" y="41193"/>
                    <a:pt x="23241" y="42631"/>
                  </a:cubicBezTo>
                  <a:cubicBezTo>
                    <a:pt x="22099" y="43255"/>
                    <a:pt x="20818" y="43581"/>
                    <a:pt x="19517" y="43581"/>
                  </a:cubicBezTo>
                  <a:cubicBezTo>
                    <a:pt x="19507" y="43581"/>
                    <a:pt x="19498" y="43581"/>
                    <a:pt x="19488" y="43581"/>
                  </a:cubicBezTo>
                  <a:cubicBezTo>
                    <a:pt x="17070" y="43581"/>
                    <a:pt x="14750" y="42533"/>
                    <a:pt x="13288" y="40783"/>
                  </a:cubicBezTo>
                  <a:cubicBezTo>
                    <a:pt x="11002" y="38054"/>
                    <a:pt x="10875" y="34432"/>
                    <a:pt x="10948" y="30650"/>
                  </a:cubicBezTo>
                  <a:cubicBezTo>
                    <a:pt x="11012" y="27053"/>
                    <a:pt x="11090" y="25308"/>
                    <a:pt x="11158" y="23767"/>
                  </a:cubicBezTo>
                  <a:cubicBezTo>
                    <a:pt x="11236" y="21983"/>
                    <a:pt x="11299" y="20570"/>
                    <a:pt x="11314" y="17168"/>
                  </a:cubicBezTo>
                  <a:lnTo>
                    <a:pt x="11314" y="17075"/>
                  </a:lnTo>
                  <a:lnTo>
                    <a:pt x="11221" y="17065"/>
                  </a:lnTo>
                  <a:cubicBezTo>
                    <a:pt x="8375" y="16744"/>
                    <a:pt x="5791" y="15057"/>
                    <a:pt x="3749" y="12191"/>
                  </a:cubicBezTo>
                  <a:cubicBezTo>
                    <a:pt x="1551" y="9096"/>
                    <a:pt x="293" y="4982"/>
                    <a:pt x="205" y="595"/>
                  </a:cubicBezTo>
                  <a:lnTo>
                    <a:pt x="2243" y="561"/>
                  </a:lnTo>
                  <a:cubicBezTo>
                    <a:pt x="2409" y="8579"/>
                    <a:pt x="6869" y="15086"/>
                    <a:pt x="12211" y="15086"/>
                  </a:cubicBezTo>
                  <a:lnTo>
                    <a:pt x="12323" y="15086"/>
                  </a:lnTo>
                  <a:cubicBezTo>
                    <a:pt x="14877" y="15047"/>
                    <a:pt x="17280" y="13517"/>
                    <a:pt x="19093" y="10787"/>
                  </a:cubicBezTo>
                  <a:cubicBezTo>
                    <a:pt x="20965" y="7965"/>
                    <a:pt x="21969" y="4222"/>
                    <a:pt x="21920" y="244"/>
                  </a:cubicBezTo>
                  <a:lnTo>
                    <a:pt x="23963" y="210"/>
                  </a:lnTo>
                  <a:lnTo>
                    <a:pt x="23963" y="210"/>
                  </a:lnTo>
                  <a:cubicBezTo>
                    <a:pt x="24016" y="4602"/>
                    <a:pt x="22895" y="8755"/>
                    <a:pt x="20794" y="11913"/>
                  </a:cubicBezTo>
                  <a:cubicBezTo>
                    <a:pt x="18840" y="14857"/>
                    <a:pt x="16300" y="16631"/>
                    <a:pt x="13444" y="17036"/>
                  </a:cubicBezTo>
                  <a:lnTo>
                    <a:pt x="13356" y="17051"/>
                  </a:lnTo>
                  <a:lnTo>
                    <a:pt x="13356" y="17138"/>
                  </a:lnTo>
                  <a:cubicBezTo>
                    <a:pt x="13342" y="20648"/>
                    <a:pt x="13278" y="22135"/>
                    <a:pt x="13200" y="23855"/>
                  </a:cubicBezTo>
                  <a:cubicBezTo>
                    <a:pt x="13137" y="25278"/>
                    <a:pt x="13059" y="27048"/>
                    <a:pt x="12991" y="30689"/>
                  </a:cubicBezTo>
                  <a:cubicBezTo>
                    <a:pt x="12927" y="34067"/>
                    <a:pt x="13020" y="37284"/>
                    <a:pt x="14857" y="39477"/>
                  </a:cubicBezTo>
                  <a:cubicBezTo>
                    <a:pt x="15970" y="40807"/>
                    <a:pt x="17746" y="41537"/>
                    <a:pt x="19499" y="41537"/>
                  </a:cubicBezTo>
                  <a:cubicBezTo>
                    <a:pt x="20463" y="41537"/>
                    <a:pt x="21421" y="41316"/>
                    <a:pt x="22257" y="40852"/>
                  </a:cubicBezTo>
                  <a:cubicBezTo>
                    <a:pt x="24328" y="39701"/>
                    <a:pt x="25527" y="37474"/>
                    <a:pt x="26799" y="35105"/>
                  </a:cubicBezTo>
                  <a:cubicBezTo>
                    <a:pt x="28125" y="32639"/>
                    <a:pt x="29495" y="30089"/>
                    <a:pt x="32010" y="28617"/>
                  </a:cubicBezTo>
                  <a:cubicBezTo>
                    <a:pt x="33506" y="27735"/>
                    <a:pt x="35154" y="27404"/>
                    <a:pt x="36748" y="27082"/>
                  </a:cubicBezTo>
                  <a:lnTo>
                    <a:pt x="36796" y="27072"/>
                  </a:lnTo>
                  <a:cubicBezTo>
                    <a:pt x="37937" y="26838"/>
                    <a:pt x="39019" y="26619"/>
                    <a:pt x="40014" y="26205"/>
                  </a:cubicBezTo>
                  <a:cubicBezTo>
                    <a:pt x="42207" y="25303"/>
                    <a:pt x="43981" y="23373"/>
                    <a:pt x="44756" y="21038"/>
                  </a:cubicBezTo>
                  <a:lnTo>
                    <a:pt x="44761" y="21004"/>
                  </a:lnTo>
                  <a:lnTo>
                    <a:pt x="44654" y="21004"/>
                  </a:lnTo>
                  <a:lnTo>
                    <a:pt x="44561" y="20974"/>
                  </a:lnTo>
                  <a:cubicBezTo>
                    <a:pt x="43806" y="23251"/>
                    <a:pt x="42075" y="25137"/>
                    <a:pt x="39936" y="26014"/>
                  </a:cubicBezTo>
                  <a:cubicBezTo>
                    <a:pt x="38956" y="26419"/>
                    <a:pt x="37888" y="26638"/>
                    <a:pt x="36753" y="26867"/>
                  </a:cubicBezTo>
                  <a:lnTo>
                    <a:pt x="36704" y="26877"/>
                  </a:lnTo>
                  <a:cubicBezTo>
                    <a:pt x="35095" y="27204"/>
                    <a:pt x="33433" y="27540"/>
                    <a:pt x="31903" y="28437"/>
                  </a:cubicBezTo>
                  <a:cubicBezTo>
                    <a:pt x="29339" y="29943"/>
                    <a:pt x="27955" y="32517"/>
                    <a:pt x="26614" y="35017"/>
                  </a:cubicBezTo>
                  <a:cubicBezTo>
                    <a:pt x="25361" y="37347"/>
                    <a:pt x="24177" y="39550"/>
                    <a:pt x="22154" y="40671"/>
                  </a:cubicBezTo>
                  <a:cubicBezTo>
                    <a:pt x="21350" y="41120"/>
                    <a:pt x="20426" y="41333"/>
                    <a:pt x="19496" y="41333"/>
                  </a:cubicBezTo>
                  <a:cubicBezTo>
                    <a:pt x="17805" y="41333"/>
                    <a:pt x="16089" y="40628"/>
                    <a:pt x="15013" y="39346"/>
                  </a:cubicBezTo>
                  <a:cubicBezTo>
                    <a:pt x="13225" y="37206"/>
                    <a:pt x="13132" y="34033"/>
                    <a:pt x="13195" y="30694"/>
                  </a:cubicBezTo>
                  <a:cubicBezTo>
                    <a:pt x="13259" y="27058"/>
                    <a:pt x="13342" y="25288"/>
                    <a:pt x="13405" y="23865"/>
                  </a:cubicBezTo>
                  <a:cubicBezTo>
                    <a:pt x="13478" y="22154"/>
                    <a:pt x="13546" y="20677"/>
                    <a:pt x="13561" y="17226"/>
                  </a:cubicBezTo>
                  <a:cubicBezTo>
                    <a:pt x="16442" y="16787"/>
                    <a:pt x="19001" y="14989"/>
                    <a:pt x="20965" y="12025"/>
                  </a:cubicBezTo>
                  <a:cubicBezTo>
                    <a:pt x="23105" y="8808"/>
                    <a:pt x="24240" y="4573"/>
                    <a:pt x="24167" y="103"/>
                  </a:cubicBezTo>
                  <a:lnTo>
                    <a:pt x="24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rot="965794">
              <a:off x="3092201" y="3104583"/>
              <a:ext cx="725392" cy="668384"/>
            </a:xfrm>
            <a:custGeom>
              <a:rect b="b" l="l" r="r" t="t"/>
              <a:pathLst>
                <a:path extrusionOk="0" h="13694" w="14862">
                  <a:moveTo>
                    <a:pt x="7705" y="196"/>
                  </a:moveTo>
                  <a:cubicBezTo>
                    <a:pt x="11367" y="196"/>
                    <a:pt x="14345" y="3170"/>
                    <a:pt x="14345" y="6840"/>
                  </a:cubicBezTo>
                  <a:cubicBezTo>
                    <a:pt x="14345" y="10519"/>
                    <a:pt x="11362" y="13489"/>
                    <a:pt x="7696" y="13489"/>
                  </a:cubicBezTo>
                  <a:cubicBezTo>
                    <a:pt x="7675" y="13489"/>
                    <a:pt x="7654" y="13489"/>
                    <a:pt x="7633" y="13489"/>
                  </a:cubicBezTo>
                  <a:cubicBezTo>
                    <a:pt x="7263" y="13489"/>
                    <a:pt x="6887" y="13460"/>
                    <a:pt x="6522" y="13396"/>
                  </a:cubicBezTo>
                  <a:cubicBezTo>
                    <a:pt x="5796" y="13274"/>
                    <a:pt x="5094" y="13031"/>
                    <a:pt x="4445" y="12670"/>
                  </a:cubicBezTo>
                  <a:cubicBezTo>
                    <a:pt x="1779" y="11218"/>
                    <a:pt x="444" y="8137"/>
                    <a:pt x="1194" y="5198"/>
                  </a:cubicBezTo>
                  <a:cubicBezTo>
                    <a:pt x="1945" y="2254"/>
                    <a:pt x="4597" y="197"/>
                    <a:pt x="7633" y="197"/>
                  </a:cubicBezTo>
                  <a:cubicBezTo>
                    <a:pt x="7657" y="197"/>
                    <a:pt x="7681" y="196"/>
                    <a:pt x="7705" y="196"/>
                  </a:cubicBezTo>
                  <a:close/>
                  <a:moveTo>
                    <a:pt x="7634" y="0"/>
                  </a:moveTo>
                  <a:cubicBezTo>
                    <a:pt x="4882" y="0"/>
                    <a:pt x="2319" y="1668"/>
                    <a:pt x="1267" y="4330"/>
                  </a:cubicBezTo>
                  <a:cubicBezTo>
                    <a:pt x="0" y="7542"/>
                    <a:pt x="1321" y="11193"/>
                    <a:pt x="4348" y="12850"/>
                  </a:cubicBezTo>
                  <a:cubicBezTo>
                    <a:pt x="5016" y="13221"/>
                    <a:pt x="5737" y="13469"/>
                    <a:pt x="6488" y="13601"/>
                  </a:cubicBezTo>
                  <a:cubicBezTo>
                    <a:pt x="6868" y="13660"/>
                    <a:pt x="7248" y="13694"/>
                    <a:pt x="7633" y="13694"/>
                  </a:cubicBezTo>
                  <a:cubicBezTo>
                    <a:pt x="11084" y="13694"/>
                    <a:pt x="13999" y="11130"/>
                    <a:pt x="14433" y="7708"/>
                  </a:cubicBezTo>
                  <a:cubicBezTo>
                    <a:pt x="14862" y="4281"/>
                    <a:pt x="12678" y="1074"/>
                    <a:pt x="9339" y="216"/>
                  </a:cubicBezTo>
                  <a:cubicBezTo>
                    <a:pt x="8770" y="70"/>
                    <a:pt x="8198" y="0"/>
                    <a:pt x="7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rot="965794">
              <a:off x="3135111" y="3132397"/>
              <a:ext cx="635487" cy="611424"/>
            </a:xfrm>
            <a:custGeom>
              <a:rect b="b" l="l" r="r" t="t"/>
              <a:pathLst>
                <a:path extrusionOk="0" h="12527" w="13020">
                  <a:moveTo>
                    <a:pt x="6756" y="200"/>
                  </a:moveTo>
                  <a:cubicBezTo>
                    <a:pt x="10100" y="205"/>
                    <a:pt x="12810" y="2915"/>
                    <a:pt x="12815" y="6263"/>
                  </a:cubicBezTo>
                  <a:cubicBezTo>
                    <a:pt x="12815" y="8710"/>
                    <a:pt x="11338" y="10923"/>
                    <a:pt x="9076" y="11859"/>
                  </a:cubicBezTo>
                  <a:cubicBezTo>
                    <a:pt x="8326" y="12171"/>
                    <a:pt x="7538" y="12322"/>
                    <a:pt x="6757" y="12322"/>
                  </a:cubicBezTo>
                  <a:cubicBezTo>
                    <a:pt x="5179" y="12322"/>
                    <a:pt x="3629" y="11705"/>
                    <a:pt x="2472" y="10548"/>
                  </a:cubicBezTo>
                  <a:cubicBezTo>
                    <a:pt x="736" y="8813"/>
                    <a:pt x="220" y="6205"/>
                    <a:pt x="1161" y="3943"/>
                  </a:cubicBezTo>
                  <a:cubicBezTo>
                    <a:pt x="2096" y="1681"/>
                    <a:pt x="4304" y="205"/>
                    <a:pt x="6756" y="205"/>
                  </a:cubicBezTo>
                  <a:lnTo>
                    <a:pt x="6756" y="200"/>
                  </a:lnTo>
                  <a:close/>
                  <a:moveTo>
                    <a:pt x="6756" y="0"/>
                  </a:moveTo>
                  <a:cubicBezTo>
                    <a:pt x="5126" y="0"/>
                    <a:pt x="3525" y="636"/>
                    <a:pt x="2325" y="1833"/>
                  </a:cubicBezTo>
                  <a:cubicBezTo>
                    <a:pt x="537" y="3626"/>
                    <a:pt x="0" y="6317"/>
                    <a:pt x="970" y="8657"/>
                  </a:cubicBezTo>
                  <a:cubicBezTo>
                    <a:pt x="1940" y="11001"/>
                    <a:pt x="4222" y="12527"/>
                    <a:pt x="6756" y="12527"/>
                  </a:cubicBezTo>
                  <a:cubicBezTo>
                    <a:pt x="10212" y="12522"/>
                    <a:pt x="13015" y="9719"/>
                    <a:pt x="13020" y="6263"/>
                  </a:cubicBezTo>
                  <a:cubicBezTo>
                    <a:pt x="13020" y="3729"/>
                    <a:pt x="11494" y="1443"/>
                    <a:pt x="9154" y="478"/>
                  </a:cubicBezTo>
                  <a:cubicBezTo>
                    <a:pt x="8378" y="156"/>
                    <a:pt x="7563"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rot="965794">
              <a:off x="3295966" y="3278615"/>
              <a:ext cx="349518" cy="336242"/>
            </a:xfrm>
            <a:custGeom>
              <a:rect b="b" l="l" r="r" t="t"/>
              <a:pathLst>
                <a:path extrusionOk="0" h="6889" w="7161">
                  <a:moveTo>
                    <a:pt x="3446" y="0"/>
                  </a:moveTo>
                  <a:cubicBezTo>
                    <a:pt x="1545" y="0"/>
                    <a:pt x="5" y="1540"/>
                    <a:pt x="5" y="3441"/>
                  </a:cubicBezTo>
                  <a:cubicBezTo>
                    <a:pt x="0" y="4835"/>
                    <a:pt x="843" y="6093"/>
                    <a:pt x="2130" y="6624"/>
                  </a:cubicBezTo>
                  <a:cubicBezTo>
                    <a:pt x="2556" y="6802"/>
                    <a:pt x="3004" y="6888"/>
                    <a:pt x="3448" y="6888"/>
                  </a:cubicBezTo>
                  <a:cubicBezTo>
                    <a:pt x="4344" y="6888"/>
                    <a:pt x="5225" y="6537"/>
                    <a:pt x="5883" y="5879"/>
                  </a:cubicBezTo>
                  <a:cubicBezTo>
                    <a:pt x="6868" y="4894"/>
                    <a:pt x="7160" y="3412"/>
                    <a:pt x="6629" y="2125"/>
                  </a:cubicBezTo>
                  <a:cubicBezTo>
                    <a:pt x="6098" y="839"/>
                    <a:pt x="4840" y="0"/>
                    <a:pt x="3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rot="965794">
              <a:off x="3251776" y="3241599"/>
              <a:ext cx="410431" cy="395154"/>
            </a:xfrm>
            <a:custGeom>
              <a:rect b="b" l="l" r="r" t="t"/>
              <a:pathLst>
                <a:path extrusionOk="0" h="8096" w="8409">
                  <a:moveTo>
                    <a:pt x="4363" y="205"/>
                  </a:moveTo>
                  <a:cubicBezTo>
                    <a:pt x="6484" y="209"/>
                    <a:pt x="8204" y="1925"/>
                    <a:pt x="8204" y="4045"/>
                  </a:cubicBezTo>
                  <a:cubicBezTo>
                    <a:pt x="8209" y="5600"/>
                    <a:pt x="7273" y="6999"/>
                    <a:pt x="5835" y="7599"/>
                  </a:cubicBezTo>
                  <a:cubicBezTo>
                    <a:pt x="5360" y="7796"/>
                    <a:pt x="4861" y="7892"/>
                    <a:pt x="4366" y="7892"/>
                  </a:cubicBezTo>
                  <a:cubicBezTo>
                    <a:pt x="3367" y="7892"/>
                    <a:pt x="2385" y="7502"/>
                    <a:pt x="1648" y="6765"/>
                  </a:cubicBezTo>
                  <a:cubicBezTo>
                    <a:pt x="547" y="5669"/>
                    <a:pt x="220" y="4016"/>
                    <a:pt x="815" y="2578"/>
                  </a:cubicBezTo>
                  <a:cubicBezTo>
                    <a:pt x="1409" y="1140"/>
                    <a:pt x="2808" y="205"/>
                    <a:pt x="4363" y="205"/>
                  </a:cubicBezTo>
                  <a:close/>
                  <a:moveTo>
                    <a:pt x="4368" y="0"/>
                  </a:moveTo>
                  <a:cubicBezTo>
                    <a:pt x="3315" y="0"/>
                    <a:pt x="2278" y="411"/>
                    <a:pt x="1502" y="1184"/>
                  </a:cubicBezTo>
                  <a:cubicBezTo>
                    <a:pt x="347" y="2344"/>
                    <a:pt x="1" y="4084"/>
                    <a:pt x="625" y="5595"/>
                  </a:cubicBezTo>
                  <a:cubicBezTo>
                    <a:pt x="1253" y="7106"/>
                    <a:pt x="2725" y="8091"/>
                    <a:pt x="4363" y="8096"/>
                  </a:cubicBezTo>
                  <a:cubicBezTo>
                    <a:pt x="6596" y="8091"/>
                    <a:pt x="8409" y="6283"/>
                    <a:pt x="8409" y="4045"/>
                  </a:cubicBezTo>
                  <a:cubicBezTo>
                    <a:pt x="8409" y="2413"/>
                    <a:pt x="7424" y="936"/>
                    <a:pt x="5913" y="307"/>
                  </a:cubicBezTo>
                  <a:cubicBezTo>
                    <a:pt x="5414" y="101"/>
                    <a:pt x="4889"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rot="965794">
              <a:off x="3277907" y="3266317"/>
              <a:ext cx="360011" cy="346199"/>
            </a:xfrm>
            <a:custGeom>
              <a:rect b="b" l="l" r="r" t="t"/>
              <a:pathLst>
                <a:path extrusionOk="0" h="7093" w="7376">
                  <a:moveTo>
                    <a:pt x="3827" y="206"/>
                  </a:moveTo>
                  <a:cubicBezTo>
                    <a:pt x="5675" y="206"/>
                    <a:pt x="7166" y="1702"/>
                    <a:pt x="7171" y="3544"/>
                  </a:cubicBezTo>
                  <a:cubicBezTo>
                    <a:pt x="7171" y="4899"/>
                    <a:pt x="6357" y="6118"/>
                    <a:pt x="5109" y="6635"/>
                  </a:cubicBezTo>
                  <a:cubicBezTo>
                    <a:pt x="4695" y="6806"/>
                    <a:pt x="4260" y="6890"/>
                    <a:pt x="3828" y="6890"/>
                  </a:cubicBezTo>
                  <a:cubicBezTo>
                    <a:pt x="2959" y="6890"/>
                    <a:pt x="2105" y="6552"/>
                    <a:pt x="1463" y="5913"/>
                  </a:cubicBezTo>
                  <a:cubicBezTo>
                    <a:pt x="508" y="4953"/>
                    <a:pt x="220" y="3515"/>
                    <a:pt x="742" y="2267"/>
                  </a:cubicBezTo>
                  <a:cubicBezTo>
                    <a:pt x="1258" y="1020"/>
                    <a:pt x="2477" y="206"/>
                    <a:pt x="3827" y="206"/>
                  </a:cubicBezTo>
                  <a:close/>
                  <a:moveTo>
                    <a:pt x="3832" y="1"/>
                  </a:moveTo>
                  <a:cubicBezTo>
                    <a:pt x="2908" y="1"/>
                    <a:pt x="2000" y="360"/>
                    <a:pt x="1322" y="1039"/>
                  </a:cubicBezTo>
                  <a:cubicBezTo>
                    <a:pt x="308" y="2053"/>
                    <a:pt x="1" y="3579"/>
                    <a:pt x="552" y="4904"/>
                  </a:cubicBezTo>
                  <a:cubicBezTo>
                    <a:pt x="1098" y="6230"/>
                    <a:pt x="2394" y="7093"/>
                    <a:pt x="3827" y="7093"/>
                  </a:cubicBezTo>
                  <a:cubicBezTo>
                    <a:pt x="5787" y="7093"/>
                    <a:pt x="7371" y="5504"/>
                    <a:pt x="7376" y="3544"/>
                  </a:cubicBezTo>
                  <a:cubicBezTo>
                    <a:pt x="7376" y="2111"/>
                    <a:pt x="6508" y="820"/>
                    <a:pt x="5187" y="269"/>
                  </a:cubicBezTo>
                  <a:cubicBezTo>
                    <a:pt x="4749" y="88"/>
                    <a:pt x="4289" y="1"/>
                    <a:pt x="3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7" name="Google Shape;2747;p59"/>
          <p:cNvGrpSpPr/>
          <p:nvPr/>
        </p:nvGrpSpPr>
        <p:grpSpPr>
          <a:xfrm rot="-4641132">
            <a:off x="881578" y="3546736"/>
            <a:ext cx="483188" cy="450345"/>
            <a:chOff x="5467179" y="2412672"/>
            <a:chExt cx="305332" cy="284578"/>
          </a:xfrm>
        </p:grpSpPr>
        <p:sp>
          <p:nvSpPr>
            <p:cNvPr id="2748" name="Google Shape;2748;p59"/>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59"/>
          <p:cNvGrpSpPr/>
          <p:nvPr/>
        </p:nvGrpSpPr>
        <p:grpSpPr>
          <a:xfrm>
            <a:off x="7870367" y="1237493"/>
            <a:ext cx="502368" cy="313612"/>
            <a:chOff x="8068696" y="916317"/>
            <a:chExt cx="317452" cy="198175"/>
          </a:xfrm>
        </p:grpSpPr>
        <p:sp>
          <p:nvSpPr>
            <p:cNvPr id="2753" name="Google Shape;2753;p59"/>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59"/>
          <p:cNvGrpSpPr/>
          <p:nvPr/>
        </p:nvGrpSpPr>
        <p:grpSpPr>
          <a:xfrm rot="4580691">
            <a:off x="6475488" y="413944"/>
            <a:ext cx="364906" cy="496351"/>
            <a:chOff x="6048053" y="559915"/>
            <a:chExt cx="230584" cy="313643"/>
          </a:xfrm>
        </p:grpSpPr>
        <p:sp>
          <p:nvSpPr>
            <p:cNvPr id="2758" name="Google Shape;2758;p5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2" name="Google Shape;2762;p59"/>
          <p:cNvGrpSpPr/>
          <p:nvPr/>
        </p:nvGrpSpPr>
        <p:grpSpPr>
          <a:xfrm>
            <a:off x="349040" y="1551100"/>
            <a:ext cx="501524" cy="377094"/>
            <a:chOff x="5381375" y="1945244"/>
            <a:chExt cx="316919" cy="238290"/>
          </a:xfrm>
        </p:grpSpPr>
        <p:sp>
          <p:nvSpPr>
            <p:cNvPr id="2763" name="Google Shape;2763;p59"/>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42"/>
          <p:cNvSpPr/>
          <p:nvPr/>
        </p:nvSpPr>
        <p:spPr>
          <a:xfrm flipH="1" rot="5400000">
            <a:off x="4693275" y="230825"/>
            <a:ext cx="2109900" cy="5362800"/>
          </a:xfrm>
          <a:prstGeom prst="round2SameRect">
            <a:avLst>
              <a:gd fmla="val 6551" name="adj1"/>
              <a:gd fmla="val 0" name="adj2"/>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rot="-5400000">
            <a:off x="835725" y="1735925"/>
            <a:ext cx="2109900" cy="2352600"/>
          </a:xfrm>
          <a:prstGeom prst="round2SameRect">
            <a:avLst>
              <a:gd fmla="val 6551" name="adj1"/>
              <a:gd fmla="val 0" name="adj2"/>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a:t>
            </a:r>
            <a:r>
              <a:rPr lang="en">
                <a:solidFill>
                  <a:schemeClr val="dk2"/>
                </a:solidFill>
              </a:rPr>
              <a:t>THIS TEMPLATE</a:t>
            </a:r>
            <a:endParaRPr>
              <a:solidFill>
                <a:schemeClr val="dk2"/>
              </a:solidFill>
            </a:endParaRPr>
          </a:p>
        </p:txBody>
      </p:sp>
      <p:graphicFrame>
        <p:nvGraphicFramePr>
          <p:cNvPr id="1176" name="Google Shape;1176;p42"/>
          <p:cNvGraphicFramePr/>
          <p:nvPr/>
        </p:nvGraphicFramePr>
        <p:xfrm>
          <a:off x="720000" y="1860017"/>
          <a:ext cx="3000000" cy="3000000"/>
        </p:xfrm>
        <a:graphic>
          <a:graphicData uri="http://schemas.openxmlformats.org/drawingml/2006/table">
            <a:tbl>
              <a:tblPr>
                <a:noFill/>
                <a:tableStyleId>{E5C79588-A040-45D8-A34A-1403A4EDF86E}</a:tableStyleId>
              </a:tblPr>
              <a:tblGrid>
                <a:gridCol w="2346100"/>
                <a:gridCol w="5357900"/>
              </a:tblGrid>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3">
                            <a:extLst>
                              <a:ext uri="{A12FA001-AC4F-418D-AE19-62706E023703}">
                                <ahyp:hlinkClr val="tx"/>
                              </a:ext>
                            </a:extLst>
                          </a:hlinkClick>
                        </a:rPr>
                        <a:t>FONTS</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Armata"/>
                          <a:ea typeface="Armata"/>
                          <a:cs typeface="Armata"/>
                          <a:sym typeface="Armata"/>
                        </a:rPr>
                        <a:t>To view this template correctly in PowerPoint, download and install the fonts we used</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4">
                            <a:extLst>
                              <a:ext uri="{A12FA001-AC4F-418D-AE19-62706E023703}">
                                <ahyp:hlinkClr val="tx"/>
                              </a:ext>
                            </a:extLst>
                          </a:hlinkClick>
                        </a:rPr>
                        <a:t>USED</a:t>
                      </a:r>
                      <a:r>
                        <a:rPr b="1" lang="en" sz="800">
                          <a:solidFill>
                            <a:schemeClr val="lt1"/>
                          </a:solidFill>
                          <a:latin typeface="Candal"/>
                          <a:ea typeface="Candal"/>
                          <a:cs typeface="Candal"/>
                          <a:sym typeface="Candal"/>
                        </a:rPr>
                        <a:t> AND </a:t>
                      </a:r>
                      <a:r>
                        <a:rPr b="1" lang="en" sz="800">
                          <a:solidFill>
                            <a:schemeClr val="lt1"/>
                          </a:solidFill>
                          <a:uFill>
                            <a:noFill/>
                          </a:uFill>
                          <a:latin typeface="Candal"/>
                          <a:ea typeface="Candal"/>
                          <a:cs typeface="Candal"/>
                          <a:sym typeface="Candal"/>
                          <a:hlinkClick action="ppaction://hlinksldjump" r:id="rId5">
                            <a:extLst>
                              <a:ext uri="{A12FA001-AC4F-418D-AE19-62706E023703}">
                                <ahyp:hlinkClr val="tx"/>
                              </a:ext>
                            </a:extLst>
                          </a:hlinkClick>
                        </a:rPr>
                        <a:t>ALTERNATIVE</a:t>
                      </a:r>
                      <a:r>
                        <a:rPr b="1" lang="en" sz="800">
                          <a:solidFill>
                            <a:schemeClr val="lt1"/>
                          </a:solidFill>
                          <a:uFill>
                            <a:noFill/>
                          </a:uFill>
                          <a:latin typeface="Candal"/>
                          <a:ea typeface="Candal"/>
                          <a:cs typeface="Candal"/>
                          <a:sym typeface="Candal"/>
                          <a:hlinkClick action="ppaction://hlinksldjump" r:id="rId6">
                            <a:extLst>
                              <a:ext uri="{A12FA001-AC4F-418D-AE19-62706E023703}">
                                <ahyp:hlinkClr val="tx"/>
                              </a:ext>
                            </a:extLst>
                          </a:hlinkClick>
                        </a:rPr>
                        <a:t> RESOURCES</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accent1"/>
                          </a:solidFill>
                          <a:latin typeface="Armata"/>
                          <a:ea typeface="Armata"/>
                          <a:cs typeface="Armata"/>
                          <a:sym typeface="Armata"/>
                        </a:rPr>
                        <a:t>An assortment of graphic resources that are suitable for use in this presentation</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7">
                            <a:extLst>
                              <a:ext uri="{A12FA001-AC4F-418D-AE19-62706E023703}">
                                <ahyp:hlinkClr val="tx"/>
                              </a:ext>
                            </a:extLst>
                          </a:hlinkClick>
                        </a:rPr>
                        <a:t>THANKS SLIDE</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Armata"/>
                          <a:ea typeface="Armata"/>
                          <a:cs typeface="Armata"/>
                          <a:sym typeface="Armata"/>
                        </a:rPr>
                        <a:t>You must keep it so that proper credits for our design are given</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8">
                            <a:extLst>
                              <a:ext uri="{A12FA001-AC4F-418D-AE19-62706E023703}">
                                <ahyp:hlinkClr val="tx"/>
                              </a:ext>
                            </a:extLst>
                          </a:hlinkClick>
                        </a:rPr>
                        <a:t>COLORS</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Armata"/>
                          <a:ea typeface="Armata"/>
                          <a:cs typeface="Armata"/>
                          <a:sym typeface="Armata"/>
                        </a:rPr>
                        <a:t>All the colors used in this presentation</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9">
                            <a:extLst>
                              <a:ext uri="{A12FA001-AC4F-418D-AE19-62706E023703}">
                                <ahyp:hlinkClr val="tx"/>
                              </a:ext>
                            </a:extLst>
                          </a:hlinkClick>
                        </a:rPr>
                        <a:t>INFOGRAPHIC RESOURCES</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accent1"/>
                          </a:solidFill>
                          <a:latin typeface="Armata"/>
                          <a:ea typeface="Armata"/>
                          <a:cs typeface="Armata"/>
                          <a:sym typeface="Armata"/>
                        </a:rPr>
                        <a:t>These can be used in the template, and their size and color can be edited</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800">
                          <a:solidFill>
                            <a:schemeClr val="lt1"/>
                          </a:solidFill>
                          <a:uFill>
                            <a:noFill/>
                          </a:uFill>
                          <a:latin typeface="Candal"/>
                          <a:ea typeface="Candal"/>
                          <a:cs typeface="Candal"/>
                          <a:sym typeface="Candal"/>
                          <a:hlinkClick action="ppaction://hlinksldjump" r:id="rId10">
                            <a:extLst>
                              <a:ext uri="{A12FA001-AC4F-418D-AE19-62706E023703}">
                                <ahyp:hlinkClr val="tx"/>
                              </a:ext>
                            </a:extLst>
                          </a:hlinkClick>
                        </a:rPr>
                        <a:t>CUSTOMIZABLE ICONS</a:t>
                      </a:r>
                      <a:endParaRPr b="1" sz="8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1"/>
                          </a:solidFill>
                          <a:latin typeface="Armata"/>
                          <a:ea typeface="Armata"/>
                          <a:cs typeface="Armata"/>
                          <a:sym typeface="Armata"/>
                        </a:rPr>
                        <a:t>They are sorted by theme so you can use them in all kinds of presentations</a:t>
                      </a:r>
                      <a:endParaRPr sz="900">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
        <p:nvSpPr>
          <p:cNvPr id="1177" name="Google Shape;1177;p42"/>
          <p:cNvSpPr txBox="1"/>
          <p:nvPr/>
        </p:nvSpPr>
        <p:spPr>
          <a:xfrm>
            <a:off x="720000" y="1143079"/>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200">
                <a:solidFill>
                  <a:schemeClr val="dk1"/>
                </a:solidFill>
                <a:latin typeface="Armata"/>
                <a:ea typeface="Armata"/>
                <a:cs typeface="Armata"/>
                <a:sym typeface="Armata"/>
              </a:rPr>
              <a:t>This is a slide structure based on a multi-medical presentation</a:t>
            </a:r>
            <a:endParaRPr b="1" sz="1200">
              <a:solidFill>
                <a:schemeClr val="dk1"/>
              </a:solidFill>
              <a:latin typeface="Armata"/>
              <a:ea typeface="Armata"/>
              <a:cs typeface="Armata"/>
              <a:sym typeface="Armata"/>
            </a:endParaRPr>
          </a:p>
          <a:p>
            <a:pPr indent="0" lvl="0" marL="0" rtl="0" algn="l">
              <a:spcBef>
                <a:spcPts val="0"/>
              </a:spcBef>
              <a:spcAft>
                <a:spcPts val="0"/>
              </a:spcAft>
              <a:buNone/>
            </a:pPr>
            <a:r>
              <a:rPr lang="en" sz="1200">
                <a:solidFill>
                  <a:schemeClr val="accent1"/>
                </a:solidFill>
                <a:latin typeface="Armata"/>
                <a:ea typeface="Armata"/>
                <a:cs typeface="Armata"/>
                <a:sym typeface="Armata"/>
              </a:rPr>
              <a:t>You can delete this slide when you’re done editing the presentation</a:t>
            </a:r>
            <a:endParaRPr sz="1200">
              <a:solidFill>
                <a:schemeClr val="accent1"/>
              </a:solidFill>
              <a:latin typeface="Armata"/>
              <a:ea typeface="Armata"/>
              <a:cs typeface="Armata"/>
              <a:sym typeface="Armata"/>
            </a:endParaRPr>
          </a:p>
          <a:p>
            <a:pPr indent="0" lvl="0" marL="0" rtl="0" algn="l">
              <a:spcBef>
                <a:spcPts val="0"/>
              </a:spcBef>
              <a:spcAft>
                <a:spcPts val="0"/>
              </a:spcAft>
              <a:buNone/>
            </a:pPr>
            <a:r>
              <a:t/>
            </a:r>
            <a:endParaRPr b="1" sz="1200">
              <a:solidFill>
                <a:srgbClr val="6E6EE3"/>
              </a:solidFill>
              <a:latin typeface="Armata"/>
              <a:ea typeface="Armata"/>
              <a:cs typeface="Armata"/>
              <a:sym typeface="Armata"/>
            </a:endParaRPr>
          </a:p>
        </p:txBody>
      </p:sp>
      <p:sp>
        <p:nvSpPr>
          <p:cNvPr id="1178" name="Google Shape;1178;p42"/>
          <p:cNvSpPr txBox="1"/>
          <p:nvPr/>
        </p:nvSpPr>
        <p:spPr>
          <a:xfrm>
            <a:off x="993156" y="4147800"/>
            <a:ext cx="3291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accent1"/>
                </a:solidFill>
                <a:latin typeface="Armata"/>
                <a:ea typeface="Armata"/>
                <a:cs typeface="Armata"/>
                <a:sym typeface="Armata"/>
              </a:rPr>
              <a:t>For more info:</a:t>
            </a:r>
            <a:br>
              <a:rPr b="1" lang="en" sz="800">
                <a:solidFill>
                  <a:srgbClr val="191919"/>
                </a:solidFill>
                <a:latin typeface="Armata"/>
                <a:ea typeface="Armata"/>
                <a:cs typeface="Armata"/>
                <a:sym typeface="Armata"/>
              </a:rPr>
            </a:br>
            <a:r>
              <a:rPr b="1" lang="en" sz="1000">
                <a:solidFill>
                  <a:schemeClr val="dk1"/>
                </a:solidFill>
                <a:uFill>
                  <a:noFill/>
                </a:uFill>
                <a:latin typeface="Armata"/>
                <a:ea typeface="Armata"/>
                <a:cs typeface="Armata"/>
                <a:sym typeface="Armata"/>
                <a:hlinkClick r:id="rId11">
                  <a:extLst>
                    <a:ext uri="{A12FA001-AC4F-418D-AE19-62706E023703}">
                      <ahyp:hlinkClr val="tx"/>
                    </a:ext>
                  </a:extLst>
                </a:hlinkClick>
              </a:rPr>
              <a:t>SLIDESGO </a:t>
            </a:r>
            <a:r>
              <a:rPr b="1" lang="en" sz="1000">
                <a:solidFill>
                  <a:schemeClr val="dk1"/>
                </a:solidFill>
                <a:latin typeface="Armata"/>
                <a:ea typeface="Armata"/>
                <a:cs typeface="Armata"/>
                <a:sym typeface="Armata"/>
              </a:rPr>
              <a:t> |  </a:t>
            </a:r>
            <a:r>
              <a:rPr b="1" lang="en" sz="1000">
                <a:solidFill>
                  <a:schemeClr val="dk1"/>
                </a:solidFill>
                <a:uFill>
                  <a:noFill/>
                </a:uFill>
                <a:latin typeface="Armata"/>
                <a:ea typeface="Armata"/>
                <a:cs typeface="Armata"/>
                <a:sym typeface="Armata"/>
                <a:hlinkClick r:id="rId12">
                  <a:extLst>
                    <a:ext uri="{A12FA001-AC4F-418D-AE19-62706E023703}">
                      <ahyp:hlinkClr val="tx"/>
                    </a:ext>
                  </a:extLst>
                </a:hlinkClick>
              </a:rPr>
              <a:t>SLIDESGO SCHOOL</a:t>
            </a:r>
            <a:r>
              <a:rPr b="1" lang="en" sz="1000">
                <a:solidFill>
                  <a:schemeClr val="dk1"/>
                </a:solidFill>
                <a:latin typeface="Armata"/>
                <a:ea typeface="Armata"/>
                <a:cs typeface="Armata"/>
                <a:sym typeface="Armata"/>
              </a:rPr>
              <a:t>  |  </a:t>
            </a:r>
            <a:r>
              <a:rPr b="1" lang="en" sz="1000">
                <a:solidFill>
                  <a:schemeClr val="dk1"/>
                </a:solidFill>
                <a:uFill>
                  <a:noFill/>
                </a:uFill>
                <a:latin typeface="Armata"/>
                <a:ea typeface="Armata"/>
                <a:cs typeface="Armata"/>
                <a:sym typeface="Armata"/>
                <a:hlinkClick r:id="rId13">
                  <a:extLst>
                    <a:ext uri="{A12FA001-AC4F-418D-AE19-62706E023703}">
                      <ahyp:hlinkClr val="tx"/>
                    </a:ext>
                  </a:extLst>
                </a:hlinkClick>
              </a:rPr>
              <a:t>FAQS</a:t>
            </a:r>
            <a:endParaRPr sz="1500">
              <a:solidFill>
                <a:schemeClr val="dk1"/>
              </a:solidFill>
              <a:latin typeface="Armata"/>
              <a:ea typeface="Armata"/>
              <a:cs typeface="Armata"/>
              <a:sym typeface="Armata"/>
            </a:endParaRPr>
          </a:p>
        </p:txBody>
      </p:sp>
      <p:sp>
        <p:nvSpPr>
          <p:cNvPr id="1179" name="Google Shape;1179;p42"/>
          <p:cNvSpPr txBox="1"/>
          <p:nvPr/>
        </p:nvSpPr>
        <p:spPr>
          <a:xfrm>
            <a:off x="4861344" y="4147800"/>
            <a:ext cx="3289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accent1"/>
                </a:solidFill>
                <a:latin typeface="Armata"/>
                <a:ea typeface="Armata"/>
                <a:cs typeface="Armata"/>
                <a:sym typeface="Armata"/>
              </a:rPr>
              <a:t>You can visit our sister </a:t>
            </a:r>
            <a:r>
              <a:rPr b="1" lang="en" sz="800">
                <a:solidFill>
                  <a:schemeClr val="accent1"/>
                </a:solidFill>
                <a:latin typeface="Armata"/>
                <a:ea typeface="Armata"/>
                <a:cs typeface="Armata"/>
                <a:sym typeface="Armata"/>
              </a:rPr>
              <a:t>projects</a:t>
            </a:r>
            <a:r>
              <a:rPr b="1" lang="en" sz="800">
                <a:solidFill>
                  <a:schemeClr val="accent1"/>
                </a:solidFill>
                <a:latin typeface="Armata"/>
                <a:ea typeface="Armata"/>
                <a:cs typeface="Armata"/>
                <a:sym typeface="Armata"/>
              </a:rPr>
              <a:t>:</a:t>
            </a:r>
            <a:br>
              <a:rPr b="1" lang="en" sz="800">
                <a:solidFill>
                  <a:srgbClr val="191919"/>
                </a:solidFill>
                <a:latin typeface="Armata"/>
                <a:ea typeface="Armata"/>
                <a:cs typeface="Armata"/>
                <a:sym typeface="Armata"/>
              </a:rPr>
            </a:br>
            <a:r>
              <a:rPr b="1" lang="en" sz="1000">
                <a:solidFill>
                  <a:schemeClr val="dk1"/>
                </a:solidFill>
                <a:uFill>
                  <a:noFill/>
                </a:uFill>
                <a:latin typeface="Armata"/>
                <a:ea typeface="Armata"/>
                <a:cs typeface="Armata"/>
                <a:sym typeface="Armata"/>
                <a:hlinkClick r:id="rId14">
                  <a:extLst>
                    <a:ext uri="{A12FA001-AC4F-418D-AE19-62706E023703}">
                      <ahyp:hlinkClr val="tx"/>
                    </a:ext>
                  </a:extLst>
                </a:hlinkClick>
              </a:rPr>
              <a:t>FREEPIK</a:t>
            </a:r>
            <a:r>
              <a:rPr b="1" lang="en" sz="1000">
                <a:solidFill>
                  <a:schemeClr val="dk1"/>
                </a:solidFill>
                <a:latin typeface="Armata"/>
                <a:ea typeface="Armata"/>
                <a:cs typeface="Armata"/>
                <a:sym typeface="Armata"/>
              </a:rPr>
              <a:t> | </a:t>
            </a:r>
            <a:r>
              <a:rPr b="1" lang="en" sz="1000">
                <a:solidFill>
                  <a:schemeClr val="dk1"/>
                </a:solidFill>
                <a:uFill>
                  <a:noFill/>
                </a:uFill>
                <a:latin typeface="Armata"/>
                <a:ea typeface="Armata"/>
                <a:cs typeface="Armata"/>
                <a:sym typeface="Armata"/>
                <a:hlinkClick r:id="rId15">
                  <a:extLst>
                    <a:ext uri="{A12FA001-AC4F-418D-AE19-62706E023703}">
                      <ahyp:hlinkClr val="tx"/>
                    </a:ext>
                  </a:extLst>
                </a:hlinkClick>
              </a:rPr>
              <a:t>FLATICON</a:t>
            </a:r>
            <a:r>
              <a:rPr b="1" lang="en" sz="1000">
                <a:solidFill>
                  <a:schemeClr val="dk1"/>
                </a:solidFill>
                <a:latin typeface="Armata"/>
                <a:ea typeface="Armata"/>
                <a:cs typeface="Armata"/>
                <a:sym typeface="Armata"/>
              </a:rPr>
              <a:t> | </a:t>
            </a:r>
            <a:r>
              <a:rPr b="1" lang="en" sz="1000">
                <a:solidFill>
                  <a:schemeClr val="dk1"/>
                </a:solidFill>
                <a:uFill>
                  <a:noFill/>
                </a:uFill>
                <a:latin typeface="Armata"/>
                <a:ea typeface="Armata"/>
                <a:cs typeface="Armata"/>
                <a:sym typeface="Armata"/>
                <a:hlinkClick r:id="rId16">
                  <a:extLst>
                    <a:ext uri="{A12FA001-AC4F-418D-AE19-62706E023703}">
                      <ahyp:hlinkClr val="tx"/>
                    </a:ext>
                  </a:extLst>
                </a:hlinkClick>
              </a:rPr>
              <a:t>STORYSET</a:t>
            </a:r>
            <a:r>
              <a:rPr b="1" lang="en" sz="1000">
                <a:solidFill>
                  <a:schemeClr val="dk1"/>
                </a:solidFill>
                <a:latin typeface="Armata"/>
                <a:ea typeface="Armata"/>
                <a:cs typeface="Armata"/>
                <a:sym typeface="Armata"/>
              </a:rPr>
              <a:t> | </a:t>
            </a:r>
            <a:r>
              <a:rPr b="1" lang="en" sz="1000">
                <a:solidFill>
                  <a:schemeClr val="dk1"/>
                </a:solidFill>
                <a:uFill>
                  <a:noFill/>
                </a:uFill>
                <a:latin typeface="Armata"/>
                <a:ea typeface="Armata"/>
                <a:cs typeface="Armata"/>
                <a:sym typeface="Armata"/>
                <a:hlinkClick r:id="rId17">
                  <a:extLst>
                    <a:ext uri="{A12FA001-AC4F-418D-AE19-62706E023703}">
                      <ahyp:hlinkClr val="tx"/>
                    </a:ext>
                  </a:extLst>
                </a:hlinkClick>
              </a:rPr>
              <a:t>WEPIK </a:t>
            </a:r>
            <a:r>
              <a:rPr b="1" lang="en" sz="1000">
                <a:solidFill>
                  <a:schemeClr val="dk1"/>
                </a:solidFill>
                <a:latin typeface="Armata"/>
                <a:ea typeface="Armata"/>
                <a:cs typeface="Armata"/>
                <a:sym typeface="Armata"/>
              </a:rPr>
              <a:t>| </a:t>
            </a:r>
            <a:r>
              <a:rPr b="1" lang="en" sz="1000">
                <a:solidFill>
                  <a:schemeClr val="dk1"/>
                </a:solidFill>
                <a:uFill>
                  <a:noFill/>
                </a:uFill>
                <a:latin typeface="Armata"/>
                <a:ea typeface="Armata"/>
                <a:cs typeface="Armata"/>
                <a:sym typeface="Armata"/>
                <a:hlinkClick r:id="rId18">
                  <a:extLst>
                    <a:ext uri="{A12FA001-AC4F-418D-AE19-62706E023703}">
                      <ahyp:hlinkClr val="tx"/>
                    </a:ext>
                  </a:extLst>
                </a:hlinkClick>
              </a:rPr>
              <a:t>VIDFY</a:t>
            </a:r>
            <a:endParaRPr b="1" sz="600">
              <a:solidFill>
                <a:schemeClr val="dk1"/>
              </a:solidFill>
              <a:latin typeface="Armata"/>
              <a:ea typeface="Armata"/>
              <a:cs typeface="Armata"/>
              <a:sym typeface="Armat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0" name="Shape 2770"/>
        <p:cNvGrpSpPr/>
        <p:nvPr/>
      </p:nvGrpSpPr>
      <p:grpSpPr>
        <a:xfrm>
          <a:off x="0" y="0"/>
          <a:ext cx="0" cy="0"/>
          <a:chOff x="0" y="0"/>
          <a:chExt cx="0" cy="0"/>
        </a:xfrm>
      </p:grpSpPr>
      <p:sp>
        <p:nvSpPr>
          <p:cNvPr id="2771" name="Google Shape;2771;p60"/>
          <p:cNvSpPr txBox="1"/>
          <p:nvPr>
            <p:ph type="title"/>
          </p:nvPr>
        </p:nvSpPr>
        <p:spPr>
          <a:xfrm>
            <a:off x="3161075" y="2863393"/>
            <a:ext cx="5095500" cy="113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WHERE IS </a:t>
            </a:r>
            <a:r>
              <a:rPr lang="en"/>
              <a:t>THE </a:t>
            </a:r>
            <a:r>
              <a:rPr lang="en">
                <a:solidFill>
                  <a:schemeClr val="dk2"/>
                </a:solidFill>
              </a:rPr>
              <a:t>CELEBRATION</a:t>
            </a:r>
            <a:r>
              <a:rPr lang="en">
                <a:solidFill>
                  <a:schemeClr val="dk2"/>
                </a:solidFill>
              </a:rPr>
              <a:t>?</a:t>
            </a:r>
            <a:endParaRPr>
              <a:solidFill>
                <a:schemeClr val="dk2"/>
              </a:solidFill>
            </a:endParaRPr>
          </a:p>
        </p:txBody>
      </p:sp>
      <p:sp>
        <p:nvSpPr>
          <p:cNvPr id="2772" name="Google Shape;2772;p60"/>
          <p:cNvSpPr txBox="1"/>
          <p:nvPr>
            <p:ph idx="2" type="title"/>
          </p:nvPr>
        </p:nvSpPr>
        <p:spPr>
          <a:xfrm>
            <a:off x="887425" y="2863400"/>
            <a:ext cx="1891800" cy="113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773" name="Google Shape;2773;p60"/>
          <p:cNvSpPr txBox="1"/>
          <p:nvPr>
            <p:ph idx="1" type="subTitle"/>
          </p:nvPr>
        </p:nvSpPr>
        <p:spPr>
          <a:xfrm>
            <a:off x="3161075" y="4149518"/>
            <a:ext cx="5095500" cy="4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2774" name="Google Shape;2774;p60"/>
          <p:cNvGrpSpPr/>
          <p:nvPr/>
        </p:nvGrpSpPr>
        <p:grpSpPr>
          <a:xfrm rot="-1701009">
            <a:off x="1897997" y="-434080"/>
            <a:ext cx="1851811" cy="2878612"/>
            <a:chOff x="-4699200" y="683188"/>
            <a:chExt cx="1149625" cy="1787075"/>
          </a:xfrm>
        </p:grpSpPr>
        <p:sp>
          <p:nvSpPr>
            <p:cNvPr id="2775" name="Google Shape;2775;p60"/>
            <p:cNvSpPr/>
            <p:nvPr/>
          </p:nvSpPr>
          <p:spPr>
            <a:xfrm>
              <a:off x="-4678475" y="1858513"/>
              <a:ext cx="63875" cy="55350"/>
            </a:xfrm>
            <a:custGeom>
              <a:rect b="b" l="l" r="r" t="t"/>
              <a:pathLst>
                <a:path extrusionOk="0" h="2214" w="2555">
                  <a:moveTo>
                    <a:pt x="0" y="0"/>
                  </a:moveTo>
                  <a:lnTo>
                    <a:pt x="0" y="1380"/>
                  </a:lnTo>
                  <a:cubicBezTo>
                    <a:pt x="804" y="1687"/>
                    <a:pt x="1618" y="1965"/>
                    <a:pt x="2442" y="2213"/>
                  </a:cubicBezTo>
                  <a:lnTo>
                    <a:pt x="2554" y="2062"/>
                  </a:lnTo>
                  <a:cubicBezTo>
                    <a:pt x="1667" y="1414"/>
                    <a:pt x="819" y="727"/>
                    <a:pt x="0" y="0"/>
                  </a:cubicBezTo>
                  <a:close/>
                </a:path>
              </a:pathLst>
            </a:custGeom>
            <a:solidFill>
              <a:srgbClr val="4BAE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4681050" y="1539738"/>
              <a:ext cx="5025" cy="374000"/>
            </a:xfrm>
            <a:custGeom>
              <a:rect b="b" l="l" r="r" t="t"/>
              <a:pathLst>
                <a:path extrusionOk="0" h="14960" w="201">
                  <a:moveTo>
                    <a:pt x="1" y="0"/>
                  </a:moveTo>
                  <a:lnTo>
                    <a:pt x="1" y="14959"/>
                  </a:lnTo>
                  <a:lnTo>
                    <a:pt x="201" y="14959"/>
                  </a:lnTo>
                  <a:lnTo>
                    <a:pt x="2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3620650" y="1437138"/>
              <a:ext cx="8075" cy="472075"/>
            </a:xfrm>
            <a:custGeom>
              <a:rect b="b" l="l" r="r" t="t"/>
              <a:pathLst>
                <a:path extrusionOk="0" h="18883" w="323">
                  <a:moveTo>
                    <a:pt x="123" y="0"/>
                  </a:moveTo>
                  <a:lnTo>
                    <a:pt x="1" y="799"/>
                  </a:lnTo>
                  <a:lnTo>
                    <a:pt x="1" y="18883"/>
                  </a:lnTo>
                  <a:lnTo>
                    <a:pt x="205" y="18883"/>
                  </a:lnTo>
                  <a:lnTo>
                    <a:pt x="205" y="814"/>
                  </a:lnTo>
                  <a:lnTo>
                    <a:pt x="322" y="34"/>
                  </a:lnTo>
                  <a:lnTo>
                    <a:pt x="1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4124525" y="1748963"/>
              <a:ext cx="463200" cy="70700"/>
            </a:xfrm>
            <a:custGeom>
              <a:rect b="b" l="l" r="r" t="t"/>
              <a:pathLst>
                <a:path extrusionOk="0" h="2828" w="18528">
                  <a:moveTo>
                    <a:pt x="5552" y="0"/>
                  </a:moveTo>
                  <a:cubicBezTo>
                    <a:pt x="4968" y="419"/>
                    <a:pt x="4363" y="809"/>
                    <a:pt x="3739" y="1160"/>
                  </a:cubicBezTo>
                  <a:cubicBezTo>
                    <a:pt x="2545" y="1828"/>
                    <a:pt x="1297" y="2384"/>
                    <a:pt x="1" y="2827"/>
                  </a:cubicBezTo>
                  <a:lnTo>
                    <a:pt x="18528" y="2827"/>
                  </a:lnTo>
                  <a:lnTo>
                    <a:pt x="185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3985725" y="1678288"/>
              <a:ext cx="324400" cy="70700"/>
            </a:xfrm>
            <a:custGeom>
              <a:rect b="b" l="l" r="r" t="t"/>
              <a:pathLst>
                <a:path extrusionOk="0" h="2828" w="12976">
                  <a:moveTo>
                    <a:pt x="3052" y="0"/>
                  </a:moveTo>
                  <a:cubicBezTo>
                    <a:pt x="2155" y="1063"/>
                    <a:pt x="1126" y="2013"/>
                    <a:pt x="0" y="2827"/>
                  </a:cubicBezTo>
                  <a:lnTo>
                    <a:pt x="12976" y="2827"/>
                  </a:lnTo>
                  <a:lnTo>
                    <a:pt x="129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4330325" y="887438"/>
              <a:ext cx="26575" cy="13550"/>
            </a:xfrm>
            <a:custGeom>
              <a:rect b="b" l="l" r="r" t="t"/>
              <a:pathLst>
                <a:path extrusionOk="0" h="542" w="1063">
                  <a:moveTo>
                    <a:pt x="15" y="0"/>
                  </a:moveTo>
                  <a:cubicBezTo>
                    <a:pt x="0" y="298"/>
                    <a:pt x="239" y="541"/>
                    <a:pt x="531" y="541"/>
                  </a:cubicBezTo>
                  <a:cubicBezTo>
                    <a:pt x="829" y="541"/>
                    <a:pt x="1063" y="298"/>
                    <a:pt x="10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4330325" y="874038"/>
              <a:ext cx="26575" cy="13425"/>
            </a:xfrm>
            <a:custGeom>
              <a:rect b="b" l="l" r="r" t="t"/>
              <a:pathLst>
                <a:path extrusionOk="0" h="537" w="1063">
                  <a:moveTo>
                    <a:pt x="531" y="0"/>
                  </a:moveTo>
                  <a:cubicBezTo>
                    <a:pt x="239" y="0"/>
                    <a:pt x="0" y="244"/>
                    <a:pt x="15" y="536"/>
                  </a:cubicBezTo>
                  <a:lnTo>
                    <a:pt x="1053" y="536"/>
                  </a:lnTo>
                  <a:cubicBezTo>
                    <a:pt x="1063" y="244"/>
                    <a:pt x="829" y="0"/>
                    <a:pt x="5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3945150" y="887438"/>
              <a:ext cx="26100" cy="13050"/>
            </a:xfrm>
            <a:custGeom>
              <a:rect b="b" l="l" r="r" t="t"/>
              <a:pathLst>
                <a:path extrusionOk="0" h="522" w="1044">
                  <a:moveTo>
                    <a:pt x="1" y="0"/>
                  </a:moveTo>
                  <a:cubicBezTo>
                    <a:pt x="1" y="288"/>
                    <a:pt x="235" y="522"/>
                    <a:pt x="522" y="522"/>
                  </a:cubicBezTo>
                  <a:cubicBezTo>
                    <a:pt x="810" y="522"/>
                    <a:pt x="1044" y="288"/>
                    <a:pt x="10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3945150" y="874513"/>
              <a:ext cx="26100" cy="12950"/>
            </a:xfrm>
            <a:custGeom>
              <a:rect b="b" l="l" r="r" t="t"/>
              <a:pathLst>
                <a:path extrusionOk="0" h="518" w="1044">
                  <a:moveTo>
                    <a:pt x="522" y="0"/>
                  </a:moveTo>
                  <a:cubicBezTo>
                    <a:pt x="235" y="0"/>
                    <a:pt x="1" y="230"/>
                    <a:pt x="1" y="517"/>
                  </a:cubicBezTo>
                  <a:lnTo>
                    <a:pt x="1044" y="517"/>
                  </a:lnTo>
                  <a:cubicBezTo>
                    <a:pt x="1044" y="230"/>
                    <a:pt x="810" y="0"/>
                    <a:pt x="5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4168275" y="711588"/>
              <a:ext cx="90925" cy="87475"/>
            </a:xfrm>
            <a:custGeom>
              <a:rect b="b" l="l" r="r" t="t"/>
              <a:pathLst>
                <a:path extrusionOk="0" h="3499" w="3637">
                  <a:moveTo>
                    <a:pt x="1751" y="1"/>
                  </a:moveTo>
                  <a:cubicBezTo>
                    <a:pt x="786" y="1"/>
                    <a:pt x="1" y="780"/>
                    <a:pt x="1" y="1750"/>
                  </a:cubicBezTo>
                  <a:cubicBezTo>
                    <a:pt x="1" y="2457"/>
                    <a:pt x="425" y="3096"/>
                    <a:pt x="1078" y="3364"/>
                  </a:cubicBezTo>
                  <a:cubicBezTo>
                    <a:pt x="1295" y="3454"/>
                    <a:pt x="1523" y="3498"/>
                    <a:pt x="1749" y="3498"/>
                  </a:cubicBezTo>
                  <a:cubicBezTo>
                    <a:pt x="2205" y="3498"/>
                    <a:pt x="2653" y="3321"/>
                    <a:pt x="2989" y="2989"/>
                  </a:cubicBezTo>
                  <a:cubicBezTo>
                    <a:pt x="3486" y="2486"/>
                    <a:pt x="3637" y="1736"/>
                    <a:pt x="3369" y="1083"/>
                  </a:cubicBezTo>
                  <a:cubicBezTo>
                    <a:pt x="3096" y="425"/>
                    <a:pt x="2457" y="1"/>
                    <a:pt x="17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4222375" y="852463"/>
              <a:ext cx="195850" cy="83000"/>
            </a:xfrm>
            <a:custGeom>
              <a:rect b="b" l="l" r="r" t="t"/>
              <a:pathLst>
                <a:path extrusionOk="0" h="3320" w="7834">
                  <a:moveTo>
                    <a:pt x="1" y="0"/>
                  </a:moveTo>
                  <a:lnTo>
                    <a:pt x="1" y="3320"/>
                  </a:lnTo>
                  <a:lnTo>
                    <a:pt x="7834" y="3320"/>
                  </a:lnTo>
                  <a:lnTo>
                    <a:pt x="783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4696750" y="857813"/>
              <a:ext cx="1144725" cy="1609875"/>
            </a:xfrm>
            <a:custGeom>
              <a:rect b="b" l="l" r="r" t="t"/>
              <a:pathLst>
                <a:path extrusionOk="0" h="64395" w="45789">
                  <a:moveTo>
                    <a:pt x="15194" y="666"/>
                  </a:moveTo>
                  <a:cubicBezTo>
                    <a:pt x="15322" y="666"/>
                    <a:pt x="15453" y="714"/>
                    <a:pt x="15559" y="820"/>
                  </a:cubicBezTo>
                  <a:cubicBezTo>
                    <a:pt x="15885" y="1146"/>
                    <a:pt x="15656" y="1707"/>
                    <a:pt x="15193" y="1707"/>
                  </a:cubicBezTo>
                  <a:cubicBezTo>
                    <a:pt x="14906" y="1707"/>
                    <a:pt x="14672" y="1473"/>
                    <a:pt x="14672" y="1185"/>
                  </a:cubicBezTo>
                  <a:cubicBezTo>
                    <a:pt x="14672" y="872"/>
                    <a:pt x="14928" y="666"/>
                    <a:pt x="15194" y="666"/>
                  </a:cubicBezTo>
                  <a:close/>
                  <a:moveTo>
                    <a:pt x="30589" y="666"/>
                  </a:moveTo>
                  <a:cubicBezTo>
                    <a:pt x="30717" y="666"/>
                    <a:pt x="30849" y="714"/>
                    <a:pt x="30957" y="820"/>
                  </a:cubicBezTo>
                  <a:cubicBezTo>
                    <a:pt x="31283" y="1146"/>
                    <a:pt x="31049" y="1707"/>
                    <a:pt x="30586" y="1707"/>
                  </a:cubicBezTo>
                  <a:cubicBezTo>
                    <a:pt x="30299" y="1707"/>
                    <a:pt x="30065" y="1473"/>
                    <a:pt x="30065" y="1185"/>
                  </a:cubicBezTo>
                  <a:cubicBezTo>
                    <a:pt x="30065" y="872"/>
                    <a:pt x="30320" y="666"/>
                    <a:pt x="30589" y="666"/>
                  </a:cubicBezTo>
                  <a:close/>
                  <a:moveTo>
                    <a:pt x="2218" y="1"/>
                  </a:moveTo>
                  <a:cubicBezTo>
                    <a:pt x="994" y="1"/>
                    <a:pt x="0" y="995"/>
                    <a:pt x="5" y="2219"/>
                  </a:cubicBezTo>
                  <a:lnTo>
                    <a:pt x="5" y="62182"/>
                  </a:lnTo>
                  <a:cubicBezTo>
                    <a:pt x="0" y="63405"/>
                    <a:pt x="994" y="64395"/>
                    <a:pt x="2218" y="64395"/>
                  </a:cubicBezTo>
                  <a:lnTo>
                    <a:pt x="43571" y="64395"/>
                  </a:lnTo>
                  <a:cubicBezTo>
                    <a:pt x="44795" y="64395"/>
                    <a:pt x="45789" y="63405"/>
                    <a:pt x="45789" y="62182"/>
                  </a:cubicBezTo>
                  <a:lnTo>
                    <a:pt x="45789" y="48899"/>
                  </a:lnTo>
                  <a:lnTo>
                    <a:pt x="45789" y="48895"/>
                  </a:lnTo>
                  <a:lnTo>
                    <a:pt x="45789" y="2219"/>
                  </a:lnTo>
                  <a:cubicBezTo>
                    <a:pt x="45789" y="990"/>
                    <a:pt x="44795" y="1"/>
                    <a:pt x="43571" y="1"/>
                  </a:cubicBezTo>
                  <a:lnTo>
                    <a:pt x="28953" y="1"/>
                  </a:lnTo>
                  <a:lnTo>
                    <a:pt x="28953" y="2336"/>
                  </a:lnTo>
                  <a:cubicBezTo>
                    <a:pt x="29314" y="2413"/>
                    <a:pt x="29670" y="2491"/>
                    <a:pt x="30026" y="2569"/>
                  </a:cubicBezTo>
                  <a:cubicBezTo>
                    <a:pt x="30742" y="2725"/>
                    <a:pt x="31454" y="2881"/>
                    <a:pt x="32170" y="3028"/>
                  </a:cubicBezTo>
                  <a:cubicBezTo>
                    <a:pt x="32960" y="3188"/>
                    <a:pt x="33793" y="3266"/>
                    <a:pt x="34554" y="3539"/>
                  </a:cubicBezTo>
                  <a:cubicBezTo>
                    <a:pt x="34978" y="3695"/>
                    <a:pt x="35324" y="3876"/>
                    <a:pt x="35626" y="4212"/>
                  </a:cubicBezTo>
                  <a:cubicBezTo>
                    <a:pt x="35733" y="4329"/>
                    <a:pt x="35831" y="4451"/>
                    <a:pt x="35919" y="4583"/>
                  </a:cubicBezTo>
                  <a:lnTo>
                    <a:pt x="44249" y="4583"/>
                  </a:lnTo>
                  <a:lnTo>
                    <a:pt x="44249" y="61134"/>
                  </a:lnTo>
                  <a:lnTo>
                    <a:pt x="1857" y="61134"/>
                  </a:lnTo>
                  <a:lnTo>
                    <a:pt x="1857" y="4583"/>
                  </a:lnTo>
                  <a:lnTo>
                    <a:pt x="9861" y="4583"/>
                  </a:lnTo>
                  <a:cubicBezTo>
                    <a:pt x="9953" y="4456"/>
                    <a:pt x="10051" y="4329"/>
                    <a:pt x="10153" y="4212"/>
                  </a:cubicBezTo>
                  <a:cubicBezTo>
                    <a:pt x="10455" y="3876"/>
                    <a:pt x="10801" y="3695"/>
                    <a:pt x="11230" y="3539"/>
                  </a:cubicBezTo>
                  <a:cubicBezTo>
                    <a:pt x="11981" y="3271"/>
                    <a:pt x="12819" y="3188"/>
                    <a:pt x="13604" y="3028"/>
                  </a:cubicBezTo>
                  <a:cubicBezTo>
                    <a:pt x="14326" y="2881"/>
                    <a:pt x="15037" y="2725"/>
                    <a:pt x="15754" y="2574"/>
                  </a:cubicBezTo>
                  <a:cubicBezTo>
                    <a:pt x="16110" y="2496"/>
                    <a:pt x="16470" y="2418"/>
                    <a:pt x="16826" y="2336"/>
                  </a:cubicBezTo>
                  <a:lnTo>
                    <a:pt x="168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0"/>
            <p:cNvSpPr/>
            <p:nvPr/>
          </p:nvSpPr>
          <p:spPr>
            <a:xfrm>
              <a:off x="-4471450" y="685763"/>
              <a:ext cx="694000" cy="368525"/>
            </a:xfrm>
            <a:custGeom>
              <a:rect b="b" l="l" r="r" t="t"/>
              <a:pathLst>
                <a:path extrusionOk="0" h="14741" w="27760">
                  <a:moveTo>
                    <a:pt x="13866" y="1027"/>
                  </a:moveTo>
                  <a:cubicBezTo>
                    <a:pt x="14765" y="1027"/>
                    <a:pt x="15628" y="1726"/>
                    <a:pt x="15628" y="2783"/>
                  </a:cubicBezTo>
                  <a:cubicBezTo>
                    <a:pt x="15628" y="3749"/>
                    <a:pt x="14843" y="4528"/>
                    <a:pt x="13878" y="4533"/>
                  </a:cubicBezTo>
                  <a:cubicBezTo>
                    <a:pt x="12318" y="4533"/>
                    <a:pt x="11533" y="2647"/>
                    <a:pt x="12640" y="1545"/>
                  </a:cubicBezTo>
                  <a:cubicBezTo>
                    <a:pt x="12996" y="1187"/>
                    <a:pt x="13436" y="1027"/>
                    <a:pt x="13866" y="1027"/>
                  </a:cubicBezTo>
                  <a:close/>
                  <a:moveTo>
                    <a:pt x="17797" y="6668"/>
                  </a:moveTo>
                  <a:lnTo>
                    <a:pt x="17797" y="9988"/>
                  </a:lnTo>
                  <a:lnTo>
                    <a:pt x="9964" y="9988"/>
                  </a:lnTo>
                  <a:lnTo>
                    <a:pt x="9964" y="6668"/>
                  </a:lnTo>
                  <a:close/>
                  <a:moveTo>
                    <a:pt x="13878" y="0"/>
                  </a:moveTo>
                  <a:cubicBezTo>
                    <a:pt x="12927" y="0"/>
                    <a:pt x="11601" y="766"/>
                    <a:pt x="11226" y="2652"/>
                  </a:cubicBezTo>
                  <a:cubicBezTo>
                    <a:pt x="10851" y="4543"/>
                    <a:pt x="9427" y="5869"/>
                    <a:pt x="7809" y="6249"/>
                  </a:cubicBezTo>
                  <a:lnTo>
                    <a:pt x="7809" y="9218"/>
                  </a:lnTo>
                  <a:cubicBezTo>
                    <a:pt x="7453" y="9295"/>
                    <a:pt x="7098" y="9373"/>
                    <a:pt x="6742" y="9451"/>
                  </a:cubicBezTo>
                  <a:cubicBezTo>
                    <a:pt x="6025" y="9607"/>
                    <a:pt x="5309" y="9759"/>
                    <a:pt x="4592" y="9910"/>
                  </a:cubicBezTo>
                  <a:cubicBezTo>
                    <a:pt x="3807" y="10070"/>
                    <a:pt x="2969" y="10148"/>
                    <a:pt x="2218" y="10421"/>
                  </a:cubicBezTo>
                  <a:cubicBezTo>
                    <a:pt x="1789" y="10577"/>
                    <a:pt x="1443" y="10758"/>
                    <a:pt x="1141" y="11094"/>
                  </a:cubicBezTo>
                  <a:cubicBezTo>
                    <a:pt x="1034" y="11211"/>
                    <a:pt x="936" y="11333"/>
                    <a:pt x="849" y="11465"/>
                  </a:cubicBezTo>
                  <a:cubicBezTo>
                    <a:pt x="717" y="11650"/>
                    <a:pt x="605" y="11845"/>
                    <a:pt x="508" y="12045"/>
                  </a:cubicBezTo>
                  <a:cubicBezTo>
                    <a:pt x="225" y="12620"/>
                    <a:pt x="1" y="13288"/>
                    <a:pt x="1" y="13936"/>
                  </a:cubicBezTo>
                  <a:cubicBezTo>
                    <a:pt x="1" y="14625"/>
                    <a:pt x="230" y="14740"/>
                    <a:pt x="1186" y="14740"/>
                  </a:cubicBezTo>
                  <a:cubicBezTo>
                    <a:pt x="1664" y="14740"/>
                    <a:pt x="2324" y="14711"/>
                    <a:pt x="3227" y="14711"/>
                  </a:cubicBezTo>
                  <a:cubicBezTo>
                    <a:pt x="5937" y="14711"/>
                    <a:pt x="13878" y="14740"/>
                    <a:pt x="13878" y="14740"/>
                  </a:cubicBezTo>
                  <a:cubicBezTo>
                    <a:pt x="13878" y="14740"/>
                    <a:pt x="21813" y="14711"/>
                    <a:pt x="24528" y="14711"/>
                  </a:cubicBezTo>
                  <a:cubicBezTo>
                    <a:pt x="25433" y="14711"/>
                    <a:pt x="26094" y="14740"/>
                    <a:pt x="26572" y="14740"/>
                  </a:cubicBezTo>
                  <a:cubicBezTo>
                    <a:pt x="27530" y="14740"/>
                    <a:pt x="27760" y="14625"/>
                    <a:pt x="27760" y="13936"/>
                  </a:cubicBezTo>
                  <a:cubicBezTo>
                    <a:pt x="27760" y="13288"/>
                    <a:pt x="27530" y="12620"/>
                    <a:pt x="27248" y="12045"/>
                  </a:cubicBezTo>
                  <a:cubicBezTo>
                    <a:pt x="27150" y="11845"/>
                    <a:pt x="27033" y="11650"/>
                    <a:pt x="26907" y="11465"/>
                  </a:cubicBezTo>
                  <a:cubicBezTo>
                    <a:pt x="26814" y="11333"/>
                    <a:pt x="26716" y="11211"/>
                    <a:pt x="26614" y="11094"/>
                  </a:cubicBezTo>
                  <a:cubicBezTo>
                    <a:pt x="26312" y="10758"/>
                    <a:pt x="25966" y="10577"/>
                    <a:pt x="25537" y="10421"/>
                  </a:cubicBezTo>
                  <a:cubicBezTo>
                    <a:pt x="24781" y="10153"/>
                    <a:pt x="23943" y="10070"/>
                    <a:pt x="23158" y="9910"/>
                  </a:cubicBezTo>
                  <a:cubicBezTo>
                    <a:pt x="22442" y="9763"/>
                    <a:pt x="21725" y="9607"/>
                    <a:pt x="21014" y="9456"/>
                  </a:cubicBezTo>
                  <a:cubicBezTo>
                    <a:pt x="20653" y="9378"/>
                    <a:pt x="20297" y="9300"/>
                    <a:pt x="19941" y="9218"/>
                  </a:cubicBezTo>
                  <a:lnTo>
                    <a:pt x="19941" y="6249"/>
                  </a:lnTo>
                  <a:cubicBezTo>
                    <a:pt x="18323" y="5874"/>
                    <a:pt x="16900" y="4548"/>
                    <a:pt x="16524" y="2652"/>
                  </a:cubicBezTo>
                  <a:cubicBezTo>
                    <a:pt x="16144" y="761"/>
                    <a:pt x="14823" y="0"/>
                    <a:pt x="138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0"/>
            <p:cNvSpPr/>
            <p:nvPr/>
          </p:nvSpPr>
          <p:spPr>
            <a:xfrm>
              <a:off x="-4650325" y="972363"/>
              <a:ext cx="1059800" cy="1413800"/>
            </a:xfrm>
            <a:custGeom>
              <a:rect b="b" l="l" r="r" t="t"/>
              <a:pathLst>
                <a:path extrusionOk="0" h="56552" w="42392">
                  <a:moveTo>
                    <a:pt x="39560" y="7224"/>
                  </a:moveTo>
                  <a:lnTo>
                    <a:pt x="39560" y="53077"/>
                  </a:lnTo>
                  <a:lnTo>
                    <a:pt x="2506" y="53077"/>
                  </a:lnTo>
                  <a:lnTo>
                    <a:pt x="2506" y="7224"/>
                  </a:lnTo>
                  <a:close/>
                  <a:moveTo>
                    <a:pt x="0" y="1"/>
                  </a:moveTo>
                  <a:lnTo>
                    <a:pt x="0" y="56552"/>
                  </a:lnTo>
                  <a:lnTo>
                    <a:pt x="42392" y="56552"/>
                  </a:lnTo>
                  <a:lnTo>
                    <a:pt x="42392" y="18484"/>
                  </a:lnTo>
                  <a:lnTo>
                    <a:pt x="42392" y="1"/>
                  </a:lnTo>
                  <a:lnTo>
                    <a:pt x="34062" y="1"/>
                  </a:lnTo>
                  <a:cubicBezTo>
                    <a:pt x="34188" y="186"/>
                    <a:pt x="34305" y="381"/>
                    <a:pt x="34403" y="581"/>
                  </a:cubicBezTo>
                  <a:cubicBezTo>
                    <a:pt x="34685" y="1156"/>
                    <a:pt x="34915" y="1824"/>
                    <a:pt x="34915" y="2472"/>
                  </a:cubicBezTo>
                  <a:cubicBezTo>
                    <a:pt x="34915" y="3161"/>
                    <a:pt x="34685" y="3276"/>
                    <a:pt x="33727" y="3276"/>
                  </a:cubicBezTo>
                  <a:cubicBezTo>
                    <a:pt x="33249" y="3276"/>
                    <a:pt x="32588" y="3247"/>
                    <a:pt x="31683" y="3247"/>
                  </a:cubicBezTo>
                  <a:cubicBezTo>
                    <a:pt x="28973" y="3247"/>
                    <a:pt x="21033" y="3276"/>
                    <a:pt x="21033" y="3276"/>
                  </a:cubicBezTo>
                  <a:cubicBezTo>
                    <a:pt x="21033" y="3276"/>
                    <a:pt x="13097" y="3247"/>
                    <a:pt x="10382" y="3247"/>
                  </a:cubicBezTo>
                  <a:cubicBezTo>
                    <a:pt x="9479" y="3247"/>
                    <a:pt x="8819" y="3276"/>
                    <a:pt x="8341" y="3276"/>
                  </a:cubicBezTo>
                  <a:cubicBezTo>
                    <a:pt x="7385" y="3276"/>
                    <a:pt x="7156" y="3161"/>
                    <a:pt x="7156" y="2472"/>
                  </a:cubicBezTo>
                  <a:cubicBezTo>
                    <a:pt x="7156" y="1824"/>
                    <a:pt x="7380" y="1156"/>
                    <a:pt x="7663" y="581"/>
                  </a:cubicBezTo>
                  <a:cubicBezTo>
                    <a:pt x="7760" y="381"/>
                    <a:pt x="7877" y="186"/>
                    <a:pt x="80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0"/>
            <p:cNvSpPr/>
            <p:nvPr/>
          </p:nvSpPr>
          <p:spPr>
            <a:xfrm>
              <a:off x="-4425500" y="1291013"/>
              <a:ext cx="601875" cy="528650"/>
            </a:xfrm>
            <a:custGeom>
              <a:rect b="b" l="l" r="r" t="t"/>
              <a:pathLst>
                <a:path extrusionOk="0" h="21146" w="24075">
                  <a:moveTo>
                    <a:pt x="6002" y="1"/>
                  </a:moveTo>
                  <a:cubicBezTo>
                    <a:pt x="4849" y="1"/>
                    <a:pt x="3717" y="270"/>
                    <a:pt x="2744" y="873"/>
                  </a:cubicBezTo>
                  <a:cubicBezTo>
                    <a:pt x="2515" y="1019"/>
                    <a:pt x="2296" y="1180"/>
                    <a:pt x="2091" y="1356"/>
                  </a:cubicBezTo>
                  <a:cubicBezTo>
                    <a:pt x="1199" y="2111"/>
                    <a:pt x="644" y="3101"/>
                    <a:pt x="341" y="4183"/>
                  </a:cubicBezTo>
                  <a:cubicBezTo>
                    <a:pt x="83" y="5080"/>
                    <a:pt x="0" y="6045"/>
                    <a:pt x="39" y="7005"/>
                  </a:cubicBezTo>
                  <a:cubicBezTo>
                    <a:pt x="78" y="7960"/>
                    <a:pt x="224" y="8911"/>
                    <a:pt x="468" y="9832"/>
                  </a:cubicBezTo>
                  <a:cubicBezTo>
                    <a:pt x="551" y="10154"/>
                    <a:pt x="644" y="10466"/>
                    <a:pt x="741" y="10763"/>
                  </a:cubicBezTo>
                  <a:cubicBezTo>
                    <a:pt x="960" y="11416"/>
                    <a:pt x="1233" y="12050"/>
                    <a:pt x="1545" y="12664"/>
                  </a:cubicBezTo>
                  <a:cubicBezTo>
                    <a:pt x="2067" y="13673"/>
                    <a:pt x="2701" y="14624"/>
                    <a:pt x="3437" y="15491"/>
                  </a:cubicBezTo>
                  <a:cubicBezTo>
                    <a:pt x="4338" y="16554"/>
                    <a:pt x="5362" y="17499"/>
                    <a:pt x="6488" y="18318"/>
                  </a:cubicBezTo>
                  <a:cubicBezTo>
                    <a:pt x="7073" y="18737"/>
                    <a:pt x="7677" y="19123"/>
                    <a:pt x="8301" y="19478"/>
                  </a:cubicBezTo>
                  <a:cubicBezTo>
                    <a:pt x="9495" y="20146"/>
                    <a:pt x="10748" y="20702"/>
                    <a:pt x="12040" y="21145"/>
                  </a:cubicBezTo>
                  <a:cubicBezTo>
                    <a:pt x="13336" y="20702"/>
                    <a:pt x="14584" y="20146"/>
                    <a:pt x="15778" y="19478"/>
                  </a:cubicBezTo>
                  <a:cubicBezTo>
                    <a:pt x="16407" y="19127"/>
                    <a:pt x="17007" y="18737"/>
                    <a:pt x="17591" y="18318"/>
                  </a:cubicBezTo>
                  <a:cubicBezTo>
                    <a:pt x="18717" y="17504"/>
                    <a:pt x="19746" y="16554"/>
                    <a:pt x="20643" y="15491"/>
                  </a:cubicBezTo>
                  <a:cubicBezTo>
                    <a:pt x="21379" y="14624"/>
                    <a:pt x="22012" y="13673"/>
                    <a:pt x="22534" y="12664"/>
                  </a:cubicBezTo>
                  <a:cubicBezTo>
                    <a:pt x="22846" y="12050"/>
                    <a:pt x="23114" y="11411"/>
                    <a:pt x="23333" y="10758"/>
                  </a:cubicBezTo>
                  <a:cubicBezTo>
                    <a:pt x="23436" y="10451"/>
                    <a:pt x="23533" y="10125"/>
                    <a:pt x="23621" y="9788"/>
                  </a:cubicBezTo>
                  <a:cubicBezTo>
                    <a:pt x="23860" y="8882"/>
                    <a:pt x="23996" y="7946"/>
                    <a:pt x="24035" y="7005"/>
                  </a:cubicBezTo>
                  <a:cubicBezTo>
                    <a:pt x="24074" y="6045"/>
                    <a:pt x="23996" y="5080"/>
                    <a:pt x="23738" y="4183"/>
                  </a:cubicBezTo>
                  <a:cubicBezTo>
                    <a:pt x="23436" y="3101"/>
                    <a:pt x="22880" y="2116"/>
                    <a:pt x="21988" y="1356"/>
                  </a:cubicBezTo>
                  <a:cubicBezTo>
                    <a:pt x="21783" y="1180"/>
                    <a:pt x="21564" y="1019"/>
                    <a:pt x="21335" y="873"/>
                  </a:cubicBezTo>
                  <a:cubicBezTo>
                    <a:pt x="20362" y="270"/>
                    <a:pt x="19231" y="1"/>
                    <a:pt x="18079" y="1"/>
                  </a:cubicBezTo>
                  <a:cubicBezTo>
                    <a:pt x="16496" y="1"/>
                    <a:pt x="14874" y="509"/>
                    <a:pt x="13570" y="1356"/>
                  </a:cubicBezTo>
                  <a:cubicBezTo>
                    <a:pt x="13000" y="1721"/>
                    <a:pt x="12483" y="2170"/>
                    <a:pt x="12045" y="2687"/>
                  </a:cubicBezTo>
                  <a:cubicBezTo>
                    <a:pt x="11601" y="2170"/>
                    <a:pt x="11084" y="1721"/>
                    <a:pt x="10514" y="1356"/>
                  </a:cubicBezTo>
                  <a:cubicBezTo>
                    <a:pt x="9210" y="509"/>
                    <a:pt x="7586" y="1"/>
                    <a:pt x="6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0"/>
            <p:cNvSpPr/>
            <p:nvPr/>
          </p:nvSpPr>
          <p:spPr>
            <a:xfrm>
              <a:off x="-3831950" y="1395563"/>
              <a:ext cx="170625" cy="70700"/>
            </a:xfrm>
            <a:custGeom>
              <a:rect b="b" l="l" r="r" t="t"/>
              <a:pathLst>
                <a:path extrusionOk="0" h="2828" w="6825">
                  <a:moveTo>
                    <a:pt x="1" y="1"/>
                  </a:moveTo>
                  <a:cubicBezTo>
                    <a:pt x="254" y="898"/>
                    <a:pt x="337" y="1863"/>
                    <a:pt x="298" y="2828"/>
                  </a:cubicBezTo>
                  <a:lnTo>
                    <a:pt x="6825" y="2828"/>
                  </a:lnTo>
                  <a:lnTo>
                    <a:pt x="68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3862175" y="1535838"/>
              <a:ext cx="200850" cy="71800"/>
            </a:xfrm>
            <a:custGeom>
              <a:rect b="b" l="l" r="r" t="t"/>
              <a:pathLst>
                <a:path extrusionOk="0" h="2872" w="8034">
                  <a:moveTo>
                    <a:pt x="1093" y="0"/>
                  </a:moveTo>
                  <a:cubicBezTo>
                    <a:pt x="1005" y="337"/>
                    <a:pt x="908" y="658"/>
                    <a:pt x="805" y="970"/>
                  </a:cubicBezTo>
                  <a:cubicBezTo>
                    <a:pt x="581" y="1623"/>
                    <a:pt x="313" y="2257"/>
                    <a:pt x="1" y="2871"/>
                  </a:cubicBezTo>
                  <a:lnTo>
                    <a:pt x="8034" y="2871"/>
                  </a:lnTo>
                  <a:lnTo>
                    <a:pt x="8034" y="44"/>
                  </a:lnTo>
                  <a:lnTo>
                    <a:pt x="1210" y="44"/>
                  </a:lnTo>
                  <a:lnTo>
                    <a:pt x="10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0"/>
            <p:cNvSpPr/>
            <p:nvPr/>
          </p:nvSpPr>
          <p:spPr>
            <a:xfrm>
              <a:off x="-3909450" y="1607613"/>
              <a:ext cx="248125" cy="70700"/>
            </a:xfrm>
            <a:custGeom>
              <a:rect b="b" l="l" r="r" t="t"/>
              <a:pathLst>
                <a:path extrusionOk="0" h="2828" w="9925">
                  <a:moveTo>
                    <a:pt x="1887" y="0"/>
                  </a:moveTo>
                  <a:cubicBezTo>
                    <a:pt x="1370" y="1009"/>
                    <a:pt x="737" y="1960"/>
                    <a:pt x="1" y="2827"/>
                  </a:cubicBezTo>
                  <a:lnTo>
                    <a:pt x="9925" y="2827"/>
                  </a:lnTo>
                  <a:lnTo>
                    <a:pt x="99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3834875" y="1466238"/>
              <a:ext cx="173550" cy="70725"/>
            </a:xfrm>
            <a:custGeom>
              <a:rect b="b" l="l" r="r" t="t"/>
              <a:pathLst>
                <a:path extrusionOk="0" h="2829" w="6942">
                  <a:moveTo>
                    <a:pt x="420" y="1"/>
                  </a:moveTo>
                  <a:cubicBezTo>
                    <a:pt x="381" y="942"/>
                    <a:pt x="240" y="1873"/>
                    <a:pt x="1" y="2784"/>
                  </a:cubicBezTo>
                  <a:lnTo>
                    <a:pt x="118" y="2828"/>
                  </a:lnTo>
                  <a:lnTo>
                    <a:pt x="6942" y="2828"/>
                  </a:lnTo>
                  <a:lnTo>
                    <a:pt x="69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a:off x="-4587700" y="2243563"/>
              <a:ext cx="926375" cy="55725"/>
            </a:xfrm>
            <a:custGeom>
              <a:rect b="b" l="l" r="r" t="t"/>
              <a:pathLst>
                <a:path extrusionOk="0" h="2229" w="37055">
                  <a:moveTo>
                    <a:pt x="1" y="1"/>
                  </a:moveTo>
                  <a:lnTo>
                    <a:pt x="1" y="2229"/>
                  </a:lnTo>
                  <a:lnTo>
                    <a:pt x="37055" y="2229"/>
                  </a:lnTo>
                  <a:lnTo>
                    <a:pt x="3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4587700" y="2173013"/>
              <a:ext cx="926375" cy="70700"/>
            </a:xfrm>
            <a:custGeom>
              <a:rect b="b" l="l" r="r" t="t"/>
              <a:pathLst>
                <a:path extrusionOk="0" h="2828" w="37055">
                  <a:moveTo>
                    <a:pt x="1" y="1"/>
                  </a:moveTo>
                  <a:lnTo>
                    <a:pt x="1" y="2828"/>
                  </a:lnTo>
                  <a:lnTo>
                    <a:pt x="37055" y="2828"/>
                  </a:lnTo>
                  <a:lnTo>
                    <a:pt x="3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4587700" y="2102213"/>
              <a:ext cx="926375" cy="70700"/>
            </a:xfrm>
            <a:custGeom>
              <a:rect b="b" l="l" r="r" t="t"/>
              <a:pathLst>
                <a:path extrusionOk="0" h="2828" w="37055">
                  <a:moveTo>
                    <a:pt x="1" y="1"/>
                  </a:moveTo>
                  <a:lnTo>
                    <a:pt x="1" y="2828"/>
                  </a:lnTo>
                  <a:lnTo>
                    <a:pt x="37055" y="2828"/>
                  </a:lnTo>
                  <a:lnTo>
                    <a:pt x="3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4587700" y="2031538"/>
              <a:ext cx="926375" cy="70700"/>
            </a:xfrm>
            <a:custGeom>
              <a:rect b="b" l="l" r="r" t="t"/>
              <a:pathLst>
                <a:path extrusionOk="0" h="2828" w="37055">
                  <a:moveTo>
                    <a:pt x="1" y="1"/>
                  </a:moveTo>
                  <a:lnTo>
                    <a:pt x="1" y="2828"/>
                  </a:lnTo>
                  <a:lnTo>
                    <a:pt x="37055" y="2828"/>
                  </a:lnTo>
                  <a:lnTo>
                    <a:pt x="3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4587700" y="1960988"/>
              <a:ext cx="926375" cy="70575"/>
            </a:xfrm>
            <a:custGeom>
              <a:rect b="b" l="l" r="r" t="t"/>
              <a:pathLst>
                <a:path extrusionOk="0" h="2823" w="37055">
                  <a:moveTo>
                    <a:pt x="1" y="1"/>
                  </a:moveTo>
                  <a:lnTo>
                    <a:pt x="1" y="2823"/>
                  </a:lnTo>
                  <a:lnTo>
                    <a:pt x="37055" y="2823"/>
                  </a:lnTo>
                  <a:lnTo>
                    <a:pt x="370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4587700" y="1890313"/>
              <a:ext cx="926375" cy="70700"/>
            </a:xfrm>
            <a:custGeom>
              <a:rect b="b" l="l" r="r" t="t"/>
              <a:pathLst>
                <a:path extrusionOk="0" h="2828" w="37055">
                  <a:moveTo>
                    <a:pt x="1" y="0"/>
                  </a:moveTo>
                  <a:lnTo>
                    <a:pt x="1" y="2828"/>
                  </a:lnTo>
                  <a:lnTo>
                    <a:pt x="37055" y="2828"/>
                  </a:lnTo>
                  <a:lnTo>
                    <a:pt x="370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4587700" y="1819638"/>
              <a:ext cx="926375" cy="70700"/>
            </a:xfrm>
            <a:custGeom>
              <a:rect b="b" l="l" r="r" t="t"/>
              <a:pathLst>
                <a:path extrusionOk="0" h="2828" w="37055">
                  <a:moveTo>
                    <a:pt x="1" y="0"/>
                  </a:moveTo>
                  <a:lnTo>
                    <a:pt x="1" y="2827"/>
                  </a:lnTo>
                  <a:lnTo>
                    <a:pt x="37055" y="2827"/>
                  </a:lnTo>
                  <a:lnTo>
                    <a:pt x="370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4587700" y="1536938"/>
              <a:ext cx="200850" cy="70700"/>
            </a:xfrm>
            <a:custGeom>
              <a:rect b="b" l="l" r="r" t="t"/>
              <a:pathLst>
                <a:path extrusionOk="0" h="2828" w="8034">
                  <a:moveTo>
                    <a:pt x="1" y="0"/>
                  </a:moveTo>
                  <a:lnTo>
                    <a:pt x="1" y="2827"/>
                  </a:lnTo>
                  <a:lnTo>
                    <a:pt x="8033" y="2827"/>
                  </a:lnTo>
                  <a:cubicBezTo>
                    <a:pt x="7721" y="2213"/>
                    <a:pt x="7453" y="1579"/>
                    <a:pt x="7234" y="926"/>
                  </a:cubicBezTo>
                  <a:cubicBezTo>
                    <a:pt x="7132" y="629"/>
                    <a:pt x="7039" y="322"/>
                    <a:pt x="69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4587700" y="1466238"/>
              <a:ext cx="173925" cy="70725"/>
            </a:xfrm>
            <a:custGeom>
              <a:rect b="b" l="l" r="r" t="t"/>
              <a:pathLst>
                <a:path extrusionOk="0" h="2829" w="6957">
                  <a:moveTo>
                    <a:pt x="1" y="1"/>
                  </a:moveTo>
                  <a:lnTo>
                    <a:pt x="1" y="2828"/>
                  </a:lnTo>
                  <a:lnTo>
                    <a:pt x="6956" y="2828"/>
                  </a:lnTo>
                  <a:cubicBezTo>
                    <a:pt x="6712" y="1902"/>
                    <a:pt x="6566" y="956"/>
                    <a:pt x="65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4587700" y="1748963"/>
              <a:ext cx="463200" cy="70700"/>
            </a:xfrm>
            <a:custGeom>
              <a:rect b="b" l="l" r="r" t="t"/>
              <a:pathLst>
                <a:path extrusionOk="0" h="2828" w="18528">
                  <a:moveTo>
                    <a:pt x="1" y="0"/>
                  </a:moveTo>
                  <a:lnTo>
                    <a:pt x="1" y="2827"/>
                  </a:lnTo>
                  <a:lnTo>
                    <a:pt x="18528" y="2827"/>
                  </a:lnTo>
                  <a:cubicBezTo>
                    <a:pt x="17236" y="2384"/>
                    <a:pt x="15983" y="1828"/>
                    <a:pt x="14789" y="1160"/>
                  </a:cubicBezTo>
                  <a:cubicBezTo>
                    <a:pt x="14165" y="805"/>
                    <a:pt x="13561" y="419"/>
                    <a:pt x="129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4587700" y="1678288"/>
              <a:ext cx="324400" cy="70700"/>
            </a:xfrm>
            <a:custGeom>
              <a:rect b="b" l="l" r="r" t="t"/>
              <a:pathLst>
                <a:path extrusionOk="0" h="2828" w="12976">
                  <a:moveTo>
                    <a:pt x="1" y="0"/>
                  </a:moveTo>
                  <a:lnTo>
                    <a:pt x="1" y="2827"/>
                  </a:lnTo>
                  <a:lnTo>
                    <a:pt x="12976" y="2827"/>
                  </a:lnTo>
                  <a:cubicBezTo>
                    <a:pt x="11850" y="2008"/>
                    <a:pt x="10821" y="1063"/>
                    <a:pt x="99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4587700" y="1607613"/>
              <a:ext cx="248125" cy="70700"/>
            </a:xfrm>
            <a:custGeom>
              <a:rect b="b" l="l" r="r" t="t"/>
              <a:pathLst>
                <a:path extrusionOk="0" h="2828" w="9925">
                  <a:moveTo>
                    <a:pt x="1" y="0"/>
                  </a:moveTo>
                  <a:lnTo>
                    <a:pt x="1" y="2827"/>
                  </a:lnTo>
                  <a:lnTo>
                    <a:pt x="9925" y="2827"/>
                  </a:lnTo>
                  <a:cubicBezTo>
                    <a:pt x="9189" y="1960"/>
                    <a:pt x="8555" y="1009"/>
                    <a:pt x="80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4587700" y="1324888"/>
              <a:ext cx="214375" cy="70700"/>
            </a:xfrm>
            <a:custGeom>
              <a:rect b="b" l="l" r="r" t="t"/>
              <a:pathLst>
                <a:path extrusionOk="0" h="2828" w="8575">
                  <a:moveTo>
                    <a:pt x="1" y="1"/>
                  </a:moveTo>
                  <a:lnTo>
                    <a:pt x="1" y="2828"/>
                  </a:lnTo>
                  <a:lnTo>
                    <a:pt x="6825" y="2828"/>
                  </a:lnTo>
                  <a:cubicBezTo>
                    <a:pt x="7132" y="1746"/>
                    <a:pt x="7682" y="761"/>
                    <a:pt x="85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4587700" y="1395563"/>
              <a:ext cx="170625" cy="70700"/>
            </a:xfrm>
            <a:custGeom>
              <a:rect b="b" l="l" r="r" t="t"/>
              <a:pathLst>
                <a:path extrusionOk="0" h="2828" w="6825">
                  <a:moveTo>
                    <a:pt x="1" y="1"/>
                  </a:moveTo>
                  <a:lnTo>
                    <a:pt x="1" y="2828"/>
                  </a:lnTo>
                  <a:lnTo>
                    <a:pt x="6522" y="2828"/>
                  </a:lnTo>
                  <a:cubicBezTo>
                    <a:pt x="6483" y="1863"/>
                    <a:pt x="6566" y="898"/>
                    <a:pt x="68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4162650" y="1324888"/>
              <a:ext cx="76425" cy="33300"/>
            </a:xfrm>
            <a:custGeom>
              <a:rect b="b" l="l" r="r" t="t"/>
              <a:pathLst>
                <a:path extrusionOk="0" h="1332" w="3057">
                  <a:moveTo>
                    <a:pt x="0" y="1"/>
                  </a:moveTo>
                  <a:cubicBezTo>
                    <a:pt x="570" y="366"/>
                    <a:pt x="1082" y="815"/>
                    <a:pt x="1526" y="1332"/>
                  </a:cubicBezTo>
                  <a:cubicBezTo>
                    <a:pt x="1969" y="815"/>
                    <a:pt x="2481" y="366"/>
                    <a:pt x="3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3875700" y="1324888"/>
              <a:ext cx="214375" cy="70700"/>
            </a:xfrm>
            <a:custGeom>
              <a:rect b="b" l="l" r="r" t="t"/>
              <a:pathLst>
                <a:path extrusionOk="0" h="2828" w="8575">
                  <a:moveTo>
                    <a:pt x="1" y="1"/>
                  </a:moveTo>
                  <a:cubicBezTo>
                    <a:pt x="893" y="756"/>
                    <a:pt x="1449" y="1746"/>
                    <a:pt x="1751" y="2828"/>
                  </a:cubicBezTo>
                  <a:lnTo>
                    <a:pt x="8575" y="2828"/>
                  </a:lnTo>
                  <a:lnTo>
                    <a:pt x="85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4587700" y="1257763"/>
              <a:ext cx="926375" cy="67150"/>
            </a:xfrm>
            <a:custGeom>
              <a:rect b="b" l="l" r="r" t="t"/>
              <a:pathLst>
                <a:path extrusionOk="0" h="2686" w="37055">
                  <a:moveTo>
                    <a:pt x="1" y="0"/>
                  </a:moveTo>
                  <a:lnTo>
                    <a:pt x="1" y="2686"/>
                  </a:lnTo>
                  <a:lnTo>
                    <a:pt x="8574" y="2686"/>
                  </a:lnTo>
                  <a:cubicBezTo>
                    <a:pt x="8784" y="2510"/>
                    <a:pt x="9003" y="2349"/>
                    <a:pt x="9232" y="2203"/>
                  </a:cubicBezTo>
                  <a:cubicBezTo>
                    <a:pt x="10203" y="1600"/>
                    <a:pt x="11334" y="1331"/>
                    <a:pt x="12486" y="1331"/>
                  </a:cubicBezTo>
                  <a:cubicBezTo>
                    <a:pt x="14070" y="1331"/>
                    <a:pt x="15696" y="1839"/>
                    <a:pt x="17002" y="2686"/>
                  </a:cubicBezTo>
                  <a:lnTo>
                    <a:pt x="20058" y="2686"/>
                  </a:lnTo>
                  <a:cubicBezTo>
                    <a:pt x="21362" y="1839"/>
                    <a:pt x="22986" y="1331"/>
                    <a:pt x="24569" y="1331"/>
                  </a:cubicBezTo>
                  <a:cubicBezTo>
                    <a:pt x="25721" y="1331"/>
                    <a:pt x="26852" y="1600"/>
                    <a:pt x="27823" y="2203"/>
                  </a:cubicBezTo>
                  <a:cubicBezTo>
                    <a:pt x="28052" y="2349"/>
                    <a:pt x="28271" y="2510"/>
                    <a:pt x="28481" y="2686"/>
                  </a:cubicBezTo>
                  <a:lnTo>
                    <a:pt x="37055" y="2686"/>
                  </a:lnTo>
                  <a:lnTo>
                    <a:pt x="370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3860100" y="1213038"/>
              <a:ext cx="198775" cy="44750"/>
            </a:xfrm>
            <a:custGeom>
              <a:rect b="b" l="l" r="r" t="t"/>
              <a:pathLst>
                <a:path extrusionOk="0" h="1790" w="7951">
                  <a:moveTo>
                    <a:pt x="1" y="0"/>
                  </a:moveTo>
                  <a:lnTo>
                    <a:pt x="1" y="1789"/>
                  </a:lnTo>
                  <a:lnTo>
                    <a:pt x="7951" y="1789"/>
                  </a:lnTo>
                  <a:lnTo>
                    <a:pt x="79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4049700" y="1152963"/>
              <a:ext cx="388375" cy="60100"/>
            </a:xfrm>
            <a:custGeom>
              <a:rect b="b" l="l" r="r" t="t"/>
              <a:pathLst>
                <a:path extrusionOk="0" h="2404" w="15535">
                  <a:moveTo>
                    <a:pt x="0" y="0"/>
                  </a:moveTo>
                  <a:lnTo>
                    <a:pt x="0" y="2403"/>
                  </a:lnTo>
                  <a:lnTo>
                    <a:pt x="15535" y="2403"/>
                  </a:lnTo>
                  <a:lnTo>
                    <a:pt x="155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4587700" y="1213038"/>
              <a:ext cx="727625" cy="44750"/>
            </a:xfrm>
            <a:custGeom>
              <a:rect b="b" l="l" r="r" t="t"/>
              <a:pathLst>
                <a:path extrusionOk="0" h="1790" w="29105">
                  <a:moveTo>
                    <a:pt x="1" y="0"/>
                  </a:moveTo>
                  <a:lnTo>
                    <a:pt x="1" y="1789"/>
                  </a:lnTo>
                  <a:lnTo>
                    <a:pt x="29105" y="1789"/>
                  </a:lnTo>
                  <a:lnTo>
                    <a:pt x="291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4587700" y="1152963"/>
              <a:ext cx="538025" cy="60100"/>
            </a:xfrm>
            <a:custGeom>
              <a:rect b="b" l="l" r="r" t="t"/>
              <a:pathLst>
                <a:path extrusionOk="0" h="2404" w="21521">
                  <a:moveTo>
                    <a:pt x="1" y="0"/>
                  </a:moveTo>
                  <a:lnTo>
                    <a:pt x="1" y="2403"/>
                  </a:lnTo>
                  <a:lnTo>
                    <a:pt x="21520" y="2403"/>
                  </a:lnTo>
                  <a:lnTo>
                    <a:pt x="215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a:off x="-4699200" y="855263"/>
              <a:ext cx="1149625" cy="1615000"/>
            </a:xfrm>
            <a:custGeom>
              <a:rect b="b" l="l" r="r" t="t"/>
              <a:pathLst>
                <a:path extrusionOk="0" h="64600" w="45985">
                  <a:moveTo>
                    <a:pt x="29051" y="0"/>
                  </a:moveTo>
                  <a:lnTo>
                    <a:pt x="29051" y="205"/>
                  </a:lnTo>
                  <a:lnTo>
                    <a:pt x="43674" y="205"/>
                  </a:lnTo>
                  <a:cubicBezTo>
                    <a:pt x="44839" y="205"/>
                    <a:pt x="45785" y="1151"/>
                    <a:pt x="45785" y="2321"/>
                  </a:cubicBezTo>
                  <a:lnTo>
                    <a:pt x="45785" y="62284"/>
                  </a:lnTo>
                  <a:cubicBezTo>
                    <a:pt x="45785" y="63449"/>
                    <a:pt x="44839" y="64394"/>
                    <a:pt x="43674" y="64394"/>
                  </a:cubicBezTo>
                  <a:lnTo>
                    <a:pt x="2316" y="64394"/>
                  </a:lnTo>
                  <a:cubicBezTo>
                    <a:pt x="1151" y="64394"/>
                    <a:pt x="205" y="63449"/>
                    <a:pt x="205" y="62284"/>
                  </a:cubicBezTo>
                  <a:lnTo>
                    <a:pt x="205" y="2321"/>
                  </a:lnTo>
                  <a:cubicBezTo>
                    <a:pt x="205" y="1156"/>
                    <a:pt x="1151" y="210"/>
                    <a:pt x="2316" y="210"/>
                  </a:cubicBezTo>
                  <a:lnTo>
                    <a:pt x="16924" y="210"/>
                  </a:lnTo>
                  <a:lnTo>
                    <a:pt x="16924" y="5"/>
                  </a:lnTo>
                  <a:lnTo>
                    <a:pt x="2316" y="5"/>
                  </a:lnTo>
                  <a:cubicBezTo>
                    <a:pt x="1034" y="5"/>
                    <a:pt x="1" y="1043"/>
                    <a:pt x="1" y="2321"/>
                  </a:cubicBezTo>
                  <a:lnTo>
                    <a:pt x="1" y="62284"/>
                  </a:lnTo>
                  <a:cubicBezTo>
                    <a:pt x="1" y="63561"/>
                    <a:pt x="1034" y="64594"/>
                    <a:pt x="2316" y="64599"/>
                  </a:cubicBezTo>
                  <a:lnTo>
                    <a:pt x="43669" y="64599"/>
                  </a:lnTo>
                  <a:cubicBezTo>
                    <a:pt x="44951" y="64594"/>
                    <a:pt x="45984" y="63561"/>
                    <a:pt x="45984" y="62279"/>
                  </a:cubicBezTo>
                  <a:lnTo>
                    <a:pt x="45984" y="2316"/>
                  </a:lnTo>
                  <a:cubicBezTo>
                    <a:pt x="45984" y="1039"/>
                    <a:pt x="44946" y="5"/>
                    <a:pt x="43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a:off x="-4337775" y="871913"/>
              <a:ext cx="36350" cy="31150"/>
            </a:xfrm>
            <a:custGeom>
              <a:rect b="b" l="l" r="r" t="t"/>
              <a:pathLst>
                <a:path extrusionOk="0" h="1246" w="1454">
                  <a:moveTo>
                    <a:pt x="834" y="207"/>
                  </a:moveTo>
                  <a:cubicBezTo>
                    <a:pt x="1063" y="207"/>
                    <a:pt x="1248" y="392"/>
                    <a:pt x="1253" y="621"/>
                  </a:cubicBezTo>
                  <a:cubicBezTo>
                    <a:pt x="1253" y="875"/>
                    <a:pt x="1046" y="1042"/>
                    <a:pt x="830" y="1042"/>
                  </a:cubicBezTo>
                  <a:cubicBezTo>
                    <a:pt x="727" y="1042"/>
                    <a:pt x="622" y="1004"/>
                    <a:pt x="537" y="919"/>
                  </a:cubicBezTo>
                  <a:cubicBezTo>
                    <a:pt x="274" y="655"/>
                    <a:pt x="459" y="207"/>
                    <a:pt x="834" y="207"/>
                  </a:cubicBezTo>
                  <a:close/>
                  <a:moveTo>
                    <a:pt x="828" y="0"/>
                  </a:moveTo>
                  <a:cubicBezTo>
                    <a:pt x="676" y="0"/>
                    <a:pt x="521" y="57"/>
                    <a:pt x="396" y="182"/>
                  </a:cubicBezTo>
                  <a:cubicBezTo>
                    <a:pt x="1" y="577"/>
                    <a:pt x="279" y="1245"/>
                    <a:pt x="834" y="1245"/>
                  </a:cubicBezTo>
                  <a:cubicBezTo>
                    <a:pt x="1175" y="1245"/>
                    <a:pt x="1453" y="967"/>
                    <a:pt x="1453" y="621"/>
                  </a:cubicBezTo>
                  <a:cubicBezTo>
                    <a:pt x="1453" y="248"/>
                    <a:pt x="1147" y="0"/>
                    <a:pt x="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4329975" y="884988"/>
              <a:ext cx="25975" cy="5025"/>
            </a:xfrm>
            <a:custGeom>
              <a:rect b="b" l="l" r="r" t="t"/>
              <a:pathLst>
                <a:path extrusionOk="0" h="201" w="1039">
                  <a:moveTo>
                    <a:pt x="1" y="1"/>
                  </a:moveTo>
                  <a:lnTo>
                    <a:pt x="1" y="201"/>
                  </a:lnTo>
                  <a:lnTo>
                    <a:pt x="1039" y="201"/>
                  </a:lnTo>
                  <a:lnTo>
                    <a:pt x="10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3952950" y="871913"/>
              <a:ext cx="36475" cy="31150"/>
            </a:xfrm>
            <a:custGeom>
              <a:rect b="b" l="l" r="r" t="t"/>
              <a:pathLst>
                <a:path extrusionOk="0" h="1246" w="1459">
                  <a:moveTo>
                    <a:pt x="834" y="207"/>
                  </a:moveTo>
                  <a:cubicBezTo>
                    <a:pt x="1063" y="207"/>
                    <a:pt x="1253" y="392"/>
                    <a:pt x="1253" y="621"/>
                  </a:cubicBezTo>
                  <a:cubicBezTo>
                    <a:pt x="1253" y="875"/>
                    <a:pt x="1048" y="1042"/>
                    <a:pt x="832" y="1042"/>
                  </a:cubicBezTo>
                  <a:cubicBezTo>
                    <a:pt x="729" y="1042"/>
                    <a:pt x="624" y="1004"/>
                    <a:pt x="537" y="919"/>
                  </a:cubicBezTo>
                  <a:cubicBezTo>
                    <a:pt x="274" y="655"/>
                    <a:pt x="464" y="207"/>
                    <a:pt x="834" y="207"/>
                  </a:cubicBezTo>
                  <a:close/>
                  <a:moveTo>
                    <a:pt x="829" y="0"/>
                  </a:moveTo>
                  <a:cubicBezTo>
                    <a:pt x="677" y="0"/>
                    <a:pt x="521" y="57"/>
                    <a:pt x="395" y="182"/>
                  </a:cubicBezTo>
                  <a:cubicBezTo>
                    <a:pt x="1" y="577"/>
                    <a:pt x="278" y="1245"/>
                    <a:pt x="834" y="1245"/>
                  </a:cubicBezTo>
                  <a:cubicBezTo>
                    <a:pt x="1180" y="1245"/>
                    <a:pt x="1458" y="967"/>
                    <a:pt x="1458" y="621"/>
                  </a:cubicBezTo>
                  <a:cubicBezTo>
                    <a:pt x="1458" y="248"/>
                    <a:pt x="1150" y="0"/>
                    <a:pt x="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3945150" y="884988"/>
              <a:ext cx="26100" cy="5025"/>
            </a:xfrm>
            <a:custGeom>
              <a:rect b="b" l="l" r="r" t="t"/>
              <a:pathLst>
                <a:path extrusionOk="0" h="201" w="1044">
                  <a:moveTo>
                    <a:pt x="1" y="1"/>
                  </a:moveTo>
                  <a:lnTo>
                    <a:pt x="1" y="201"/>
                  </a:lnTo>
                  <a:lnTo>
                    <a:pt x="1044" y="201"/>
                  </a:lnTo>
                  <a:lnTo>
                    <a:pt x="10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4652900" y="969813"/>
              <a:ext cx="1064950" cy="1418925"/>
            </a:xfrm>
            <a:custGeom>
              <a:rect b="b" l="l" r="r" t="t"/>
              <a:pathLst>
                <a:path extrusionOk="0" h="56757" w="42598">
                  <a:moveTo>
                    <a:pt x="1" y="0"/>
                  </a:moveTo>
                  <a:lnTo>
                    <a:pt x="1" y="56756"/>
                  </a:lnTo>
                  <a:lnTo>
                    <a:pt x="42597" y="56756"/>
                  </a:lnTo>
                  <a:lnTo>
                    <a:pt x="42597" y="0"/>
                  </a:lnTo>
                  <a:lnTo>
                    <a:pt x="34160" y="0"/>
                  </a:lnTo>
                  <a:lnTo>
                    <a:pt x="34165" y="205"/>
                  </a:lnTo>
                  <a:lnTo>
                    <a:pt x="42392" y="205"/>
                  </a:lnTo>
                  <a:lnTo>
                    <a:pt x="42392" y="56552"/>
                  </a:lnTo>
                  <a:lnTo>
                    <a:pt x="206" y="56552"/>
                  </a:lnTo>
                  <a:lnTo>
                    <a:pt x="206" y="205"/>
                  </a:lnTo>
                  <a:lnTo>
                    <a:pt x="8112" y="205"/>
                  </a:lnTo>
                  <a:lnTo>
                    <a:pt x="81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4590250" y="1150388"/>
              <a:ext cx="931500" cy="1151350"/>
            </a:xfrm>
            <a:custGeom>
              <a:rect b="b" l="l" r="r" t="t"/>
              <a:pathLst>
                <a:path extrusionOk="0" h="46054" w="37260">
                  <a:moveTo>
                    <a:pt x="37054" y="206"/>
                  </a:moveTo>
                  <a:lnTo>
                    <a:pt x="37054" y="45853"/>
                  </a:lnTo>
                  <a:lnTo>
                    <a:pt x="205" y="45853"/>
                  </a:lnTo>
                  <a:lnTo>
                    <a:pt x="205" y="206"/>
                  </a:lnTo>
                  <a:close/>
                  <a:moveTo>
                    <a:pt x="0" y="1"/>
                  </a:moveTo>
                  <a:lnTo>
                    <a:pt x="0" y="46053"/>
                  </a:lnTo>
                  <a:lnTo>
                    <a:pt x="37259" y="46053"/>
                  </a:lnTo>
                  <a:lnTo>
                    <a:pt x="372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4587700" y="1255188"/>
              <a:ext cx="926375" cy="5150"/>
            </a:xfrm>
            <a:custGeom>
              <a:rect b="b" l="l" r="r" t="t"/>
              <a:pathLst>
                <a:path extrusionOk="0" h="206" w="37055">
                  <a:moveTo>
                    <a:pt x="1" y="1"/>
                  </a:moveTo>
                  <a:lnTo>
                    <a:pt x="1" y="205"/>
                  </a:lnTo>
                  <a:lnTo>
                    <a:pt x="37055" y="205"/>
                  </a:lnTo>
                  <a:lnTo>
                    <a:pt x="370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a:off x="-4587700" y="1210463"/>
              <a:ext cx="926375" cy="5150"/>
            </a:xfrm>
            <a:custGeom>
              <a:rect b="b" l="l" r="r" t="t"/>
              <a:pathLst>
                <a:path extrusionOk="0" h="206" w="37055">
                  <a:moveTo>
                    <a:pt x="1" y="1"/>
                  </a:moveTo>
                  <a:lnTo>
                    <a:pt x="1" y="206"/>
                  </a:lnTo>
                  <a:lnTo>
                    <a:pt x="37055" y="206"/>
                  </a:lnTo>
                  <a:lnTo>
                    <a:pt x="370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4052250" y="1152963"/>
              <a:ext cx="5125" cy="60100"/>
            </a:xfrm>
            <a:custGeom>
              <a:rect b="b" l="l" r="r" t="t"/>
              <a:pathLst>
                <a:path extrusionOk="0" h="2404" w="205">
                  <a:moveTo>
                    <a:pt x="0" y="0"/>
                  </a:moveTo>
                  <a:lnTo>
                    <a:pt x="0" y="2403"/>
                  </a:lnTo>
                  <a:lnTo>
                    <a:pt x="205" y="2403"/>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a:off x="-3862525" y="1213038"/>
              <a:ext cx="5025" cy="44750"/>
            </a:xfrm>
            <a:custGeom>
              <a:rect b="b" l="l" r="r" t="t"/>
              <a:pathLst>
                <a:path extrusionOk="0" h="1790" w="201">
                  <a:moveTo>
                    <a:pt x="0" y="0"/>
                  </a:moveTo>
                  <a:lnTo>
                    <a:pt x="0" y="1789"/>
                  </a:lnTo>
                  <a:lnTo>
                    <a:pt x="200" y="1789"/>
                  </a:lnTo>
                  <a:lnTo>
                    <a:pt x="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a:off x="-3875800" y="1322338"/>
              <a:ext cx="214475" cy="5150"/>
            </a:xfrm>
            <a:custGeom>
              <a:rect b="b" l="l" r="r" t="t"/>
              <a:pathLst>
                <a:path extrusionOk="0" h="206" w="8579">
                  <a:moveTo>
                    <a:pt x="0" y="0"/>
                  </a:moveTo>
                  <a:lnTo>
                    <a:pt x="0" y="205"/>
                  </a:lnTo>
                  <a:lnTo>
                    <a:pt x="8579" y="205"/>
                  </a:lnTo>
                  <a:lnTo>
                    <a:pt x="85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4162900" y="1322338"/>
              <a:ext cx="76675" cy="5150"/>
            </a:xfrm>
            <a:custGeom>
              <a:rect b="b" l="l" r="r" t="t"/>
              <a:pathLst>
                <a:path extrusionOk="0" h="206" w="3067">
                  <a:moveTo>
                    <a:pt x="0" y="0"/>
                  </a:moveTo>
                  <a:lnTo>
                    <a:pt x="10" y="205"/>
                  </a:lnTo>
                  <a:lnTo>
                    <a:pt x="3066" y="205"/>
                  </a:lnTo>
                  <a:lnTo>
                    <a:pt x="3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0"/>
            <p:cNvSpPr/>
            <p:nvPr/>
          </p:nvSpPr>
          <p:spPr>
            <a:xfrm>
              <a:off x="-4587700" y="1322338"/>
              <a:ext cx="214500" cy="5150"/>
            </a:xfrm>
            <a:custGeom>
              <a:rect b="b" l="l" r="r" t="t"/>
              <a:pathLst>
                <a:path extrusionOk="0" h="206" w="8580">
                  <a:moveTo>
                    <a:pt x="1" y="0"/>
                  </a:moveTo>
                  <a:lnTo>
                    <a:pt x="1" y="205"/>
                  </a:lnTo>
                  <a:lnTo>
                    <a:pt x="8579" y="205"/>
                  </a:lnTo>
                  <a:lnTo>
                    <a:pt x="85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a:off x="-3831950" y="1393013"/>
              <a:ext cx="170625" cy="5150"/>
            </a:xfrm>
            <a:custGeom>
              <a:rect b="b" l="l" r="r" t="t"/>
              <a:pathLst>
                <a:path extrusionOk="0" h="206" w="6825">
                  <a:moveTo>
                    <a:pt x="1" y="1"/>
                  </a:moveTo>
                  <a:lnTo>
                    <a:pt x="1" y="205"/>
                  </a:lnTo>
                  <a:lnTo>
                    <a:pt x="6825" y="205"/>
                  </a:lnTo>
                  <a:lnTo>
                    <a:pt x="6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a:off x="-4587700" y="1393013"/>
              <a:ext cx="170625" cy="5150"/>
            </a:xfrm>
            <a:custGeom>
              <a:rect b="b" l="l" r="r" t="t"/>
              <a:pathLst>
                <a:path extrusionOk="0" h="206" w="6825">
                  <a:moveTo>
                    <a:pt x="1" y="1"/>
                  </a:moveTo>
                  <a:lnTo>
                    <a:pt x="1" y="205"/>
                  </a:lnTo>
                  <a:lnTo>
                    <a:pt x="6825" y="205"/>
                  </a:lnTo>
                  <a:lnTo>
                    <a:pt x="6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a:off x="-3824275" y="1463688"/>
              <a:ext cx="162950" cy="5150"/>
            </a:xfrm>
            <a:custGeom>
              <a:rect b="b" l="l" r="r" t="t"/>
              <a:pathLst>
                <a:path extrusionOk="0" h="206" w="6518">
                  <a:moveTo>
                    <a:pt x="1" y="1"/>
                  </a:moveTo>
                  <a:lnTo>
                    <a:pt x="1" y="205"/>
                  </a:lnTo>
                  <a:lnTo>
                    <a:pt x="6518" y="205"/>
                  </a:lnTo>
                  <a:lnTo>
                    <a:pt x="65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4587700" y="1463688"/>
              <a:ext cx="163200" cy="5150"/>
            </a:xfrm>
            <a:custGeom>
              <a:rect b="b" l="l" r="r" t="t"/>
              <a:pathLst>
                <a:path extrusionOk="0" h="206" w="6528">
                  <a:moveTo>
                    <a:pt x="1" y="1"/>
                  </a:moveTo>
                  <a:lnTo>
                    <a:pt x="1" y="205"/>
                  </a:lnTo>
                  <a:lnTo>
                    <a:pt x="6527" y="205"/>
                  </a:lnTo>
                  <a:lnTo>
                    <a:pt x="65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a:off x="-3831950" y="1534363"/>
              <a:ext cx="170625" cy="5025"/>
            </a:xfrm>
            <a:custGeom>
              <a:rect b="b" l="l" r="r" t="t"/>
              <a:pathLst>
                <a:path extrusionOk="0" h="201" w="6825">
                  <a:moveTo>
                    <a:pt x="1" y="1"/>
                  </a:moveTo>
                  <a:lnTo>
                    <a:pt x="1" y="201"/>
                  </a:lnTo>
                  <a:lnTo>
                    <a:pt x="6825" y="201"/>
                  </a:lnTo>
                  <a:lnTo>
                    <a:pt x="6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a:off x="-4587700" y="1534363"/>
              <a:ext cx="173800" cy="5025"/>
            </a:xfrm>
            <a:custGeom>
              <a:rect b="b" l="l" r="r" t="t"/>
              <a:pathLst>
                <a:path extrusionOk="0" h="201" w="6952">
                  <a:moveTo>
                    <a:pt x="1" y="1"/>
                  </a:moveTo>
                  <a:lnTo>
                    <a:pt x="1" y="201"/>
                  </a:lnTo>
                  <a:lnTo>
                    <a:pt x="6951" y="201"/>
                  </a:lnTo>
                  <a:lnTo>
                    <a:pt x="69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3862175" y="1605038"/>
              <a:ext cx="200850" cy="5150"/>
            </a:xfrm>
            <a:custGeom>
              <a:rect b="b" l="l" r="r" t="t"/>
              <a:pathLst>
                <a:path extrusionOk="0" h="206" w="8034">
                  <a:moveTo>
                    <a:pt x="1" y="1"/>
                  </a:moveTo>
                  <a:lnTo>
                    <a:pt x="1" y="206"/>
                  </a:lnTo>
                  <a:lnTo>
                    <a:pt x="8034" y="206"/>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4587700" y="1605038"/>
              <a:ext cx="200975" cy="5150"/>
            </a:xfrm>
            <a:custGeom>
              <a:rect b="b" l="l" r="r" t="t"/>
              <a:pathLst>
                <a:path extrusionOk="0" h="206" w="8039">
                  <a:moveTo>
                    <a:pt x="1" y="1"/>
                  </a:moveTo>
                  <a:lnTo>
                    <a:pt x="1" y="206"/>
                  </a:lnTo>
                  <a:lnTo>
                    <a:pt x="8038" y="206"/>
                  </a:lnTo>
                  <a:lnTo>
                    <a:pt x="80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a:off x="-3909450" y="1675713"/>
              <a:ext cx="248125" cy="5150"/>
            </a:xfrm>
            <a:custGeom>
              <a:rect b="b" l="l" r="r" t="t"/>
              <a:pathLst>
                <a:path extrusionOk="0" h="206" w="9925">
                  <a:moveTo>
                    <a:pt x="1" y="1"/>
                  </a:moveTo>
                  <a:lnTo>
                    <a:pt x="1" y="206"/>
                  </a:lnTo>
                  <a:lnTo>
                    <a:pt x="9925" y="206"/>
                  </a:lnTo>
                  <a:lnTo>
                    <a:pt x="9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0"/>
            <p:cNvSpPr/>
            <p:nvPr/>
          </p:nvSpPr>
          <p:spPr>
            <a:xfrm>
              <a:off x="-4587700" y="1675713"/>
              <a:ext cx="248975" cy="5150"/>
            </a:xfrm>
            <a:custGeom>
              <a:rect b="b" l="l" r="r" t="t"/>
              <a:pathLst>
                <a:path extrusionOk="0" h="206" w="9959">
                  <a:moveTo>
                    <a:pt x="1" y="1"/>
                  </a:moveTo>
                  <a:lnTo>
                    <a:pt x="1" y="206"/>
                  </a:lnTo>
                  <a:lnTo>
                    <a:pt x="9959" y="206"/>
                  </a:lnTo>
                  <a:lnTo>
                    <a:pt x="9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0"/>
            <p:cNvSpPr/>
            <p:nvPr/>
          </p:nvSpPr>
          <p:spPr>
            <a:xfrm>
              <a:off x="-3985850" y="1746388"/>
              <a:ext cx="324525" cy="5150"/>
            </a:xfrm>
            <a:custGeom>
              <a:rect b="b" l="l" r="r" t="t"/>
              <a:pathLst>
                <a:path extrusionOk="0" h="206" w="12981">
                  <a:moveTo>
                    <a:pt x="1" y="1"/>
                  </a:moveTo>
                  <a:lnTo>
                    <a:pt x="1" y="206"/>
                  </a:lnTo>
                  <a:lnTo>
                    <a:pt x="12981" y="206"/>
                  </a:lnTo>
                  <a:lnTo>
                    <a:pt x="12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a:off x="-4587700" y="1746388"/>
              <a:ext cx="324400" cy="5150"/>
            </a:xfrm>
            <a:custGeom>
              <a:rect b="b" l="l" r="r" t="t"/>
              <a:pathLst>
                <a:path extrusionOk="0" h="206" w="12976">
                  <a:moveTo>
                    <a:pt x="1" y="1"/>
                  </a:moveTo>
                  <a:lnTo>
                    <a:pt x="1" y="206"/>
                  </a:lnTo>
                  <a:lnTo>
                    <a:pt x="12976" y="206"/>
                  </a:lnTo>
                  <a:lnTo>
                    <a:pt x="12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a:off x="-4587700" y="1817088"/>
              <a:ext cx="926375" cy="5125"/>
            </a:xfrm>
            <a:custGeom>
              <a:rect b="b" l="l" r="r" t="t"/>
              <a:pathLst>
                <a:path extrusionOk="0" h="205" w="37055">
                  <a:moveTo>
                    <a:pt x="1" y="0"/>
                  </a:moveTo>
                  <a:lnTo>
                    <a:pt x="1" y="205"/>
                  </a:lnTo>
                  <a:lnTo>
                    <a:pt x="37055" y="205"/>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0"/>
            <p:cNvSpPr/>
            <p:nvPr/>
          </p:nvSpPr>
          <p:spPr>
            <a:xfrm>
              <a:off x="-4587700" y="1887763"/>
              <a:ext cx="926375" cy="5125"/>
            </a:xfrm>
            <a:custGeom>
              <a:rect b="b" l="l" r="r" t="t"/>
              <a:pathLst>
                <a:path extrusionOk="0" h="205" w="37055">
                  <a:moveTo>
                    <a:pt x="1" y="0"/>
                  </a:moveTo>
                  <a:lnTo>
                    <a:pt x="1" y="205"/>
                  </a:lnTo>
                  <a:lnTo>
                    <a:pt x="37055" y="205"/>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0"/>
            <p:cNvSpPr/>
            <p:nvPr/>
          </p:nvSpPr>
          <p:spPr>
            <a:xfrm>
              <a:off x="-4587700" y="1958438"/>
              <a:ext cx="926375" cy="5125"/>
            </a:xfrm>
            <a:custGeom>
              <a:rect b="b" l="l" r="r" t="t"/>
              <a:pathLst>
                <a:path extrusionOk="0" h="205" w="37055">
                  <a:moveTo>
                    <a:pt x="1" y="0"/>
                  </a:moveTo>
                  <a:lnTo>
                    <a:pt x="1" y="205"/>
                  </a:lnTo>
                  <a:lnTo>
                    <a:pt x="37055" y="205"/>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0"/>
            <p:cNvSpPr/>
            <p:nvPr/>
          </p:nvSpPr>
          <p:spPr>
            <a:xfrm>
              <a:off x="-4587700" y="2029113"/>
              <a:ext cx="926375" cy="5025"/>
            </a:xfrm>
            <a:custGeom>
              <a:rect b="b" l="l" r="r" t="t"/>
              <a:pathLst>
                <a:path extrusionOk="0" h="201" w="37055">
                  <a:moveTo>
                    <a:pt x="1" y="0"/>
                  </a:moveTo>
                  <a:lnTo>
                    <a:pt x="1" y="200"/>
                  </a:lnTo>
                  <a:lnTo>
                    <a:pt x="37055" y="200"/>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0"/>
            <p:cNvSpPr/>
            <p:nvPr/>
          </p:nvSpPr>
          <p:spPr>
            <a:xfrm>
              <a:off x="-4587700" y="2099663"/>
              <a:ext cx="926375" cy="5150"/>
            </a:xfrm>
            <a:custGeom>
              <a:rect b="b" l="l" r="r" t="t"/>
              <a:pathLst>
                <a:path extrusionOk="0" h="206" w="37055">
                  <a:moveTo>
                    <a:pt x="1" y="0"/>
                  </a:moveTo>
                  <a:lnTo>
                    <a:pt x="1" y="205"/>
                  </a:lnTo>
                  <a:lnTo>
                    <a:pt x="37055" y="205"/>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0"/>
            <p:cNvSpPr/>
            <p:nvPr/>
          </p:nvSpPr>
          <p:spPr>
            <a:xfrm>
              <a:off x="-4587700" y="2170463"/>
              <a:ext cx="926375" cy="5025"/>
            </a:xfrm>
            <a:custGeom>
              <a:rect b="b" l="l" r="r" t="t"/>
              <a:pathLst>
                <a:path extrusionOk="0" h="201" w="37055">
                  <a:moveTo>
                    <a:pt x="1" y="0"/>
                  </a:moveTo>
                  <a:lnTo>
                    <a:pt x="1" y="200"/>
                  </a:lnTo>
                  <a:lnTo>
                    <a:pt x="37055" y="200"/>
                  </a:lnTo>
                  <a:lnTo>
                    <a:pt x="370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0"/>
            <p:cNvSpPr/>
            <p:nvPr/>
          </p:nvSpPr>
          <p:spPr>
            <a:xfrm>
              <a:off x="-4587700" y="2241138"/>
              <a:ext cx="926375" cy="5150"/>
            </a:xfrm>
            <a:custGeom>
              <a:rect b="b" l="l" r="r" t="t"/>
              <a:pathLst>
                <a:path extrusionOk="0" h="206" w="37055">
                  <a:moveTo>
                    <a:pt x="1" y="1"/>
                  </a:moveTo>
                  <a:lnTo>
                    <a:pt x="1" y="205"/>
                  </a:lnTo>
                  <a:lnTo>
                    <a:pt x="37055" y="205"/>
                  </a:lnTo>
                  <a:lnTo>
                    <a:pt x="370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a:off x="-4474000" y="683188"/>
              <a:ext cx="349500" cy="373575"/>
            </a:xfrm>
            <a:custGeom>
              <a:rect b="b" l="l" r="r" t="t"/>
              <a:pathLst>
                <a:path extrusionOk="0" h="14943" w="13980">
                  <a:moveTo>
                    <a:pt x="13980" y="1"/>
                  </a:moveTo>
                  <a:cubicBezTo>
                    <a:pt x="12917" y="1"/>
                    <a:pt x="11606" y="859"/>
                    <a:pt x="11231" y="2735"/>
                  </a:cubicBezTo>
                  <a:cubicBezTo>
                    <a:pt x="10884" y="4480"/>
                    <a:pt x="9573" y="5860"/>
                    <a:pt x="7892" y="6250"/>
                  </a:cubicBezTo>
                  <a:lnTo>
                    <a:pt x="7814" y="6269"/>
                  </a:lnTo>
                  <a:lnTo>
                    <a:pt x="7814" y="9238"/>
                  </a:lnTo>
                  <a:cubicBezTo>
                    <a:pt x="7482" y="9311"/>
                    <a:pt x="7151" y="9384"/>
                    <a:pt x="6824" y="9457"/>
                  </a:cubicBezTo>
                  <a:cubicBezTo>
                    <a:pt x="6108" y="9613"/>
                    <a:pt x="5396" y="9764"/>
                    <a:pt x="4675" y="9910"/>
                  </a:cubicBezTo>
                  <a:cubicBezTo>
                    <a:pt x="4441" y="9959"/>
                    <a:pt x="4202" y="10003"/>
                    <a:pt x="3958" y="10042"/>
                  </a:cubicBezTo>
                  <a:cubicBezTo>
                    <a:pt x="3398" y="10139"/>
                    <a:pt x="2818" y="10237"/>
                    <a:pt x="2281" y="10432"/>
                  </a:cubicBezTo>
                  <a:cubicBezTo>
                    <a:pt x="1906" y="10563"/>
                    <a:pt x="1511" y="10744"/>
                    <a:pt x="1165" y="11129"/>
                  </a:cubicBezTo>
                  <a:cubicBezTo>
                    <a:pt x="1058" y="11251"/>
                    <a:pt x="956" y="11377"/>
                    <a:pt x="863" y="11509"/>
                  </a:cubicBezTo>
                  <a:cubicBezTo>
                    <a:pt x="736" y="11699"/>
                    <a:pt x="619" y="11899"/>
                    <a:pt x="517" y="12104"/>
                  </a:cubicBezTo>
                  <a:cubicBezTo>
                    <a:pt x="176" y="12806"/>
                    <a:pt x="0" y="13454"/>
                    <a:pt x="0" y="14039"/>
                  </a:cubicBezTo>
                  <a:cubicBezTo>
                    <a:pt x="0" y="14380"/>
                    <a:pt x="59" y="14580"/>
                    <a:pt x="195" y="14716"/>
                  </a:cubicBezTo>
                  <a:cubicBezTo>
                    <a:pt x="382" y="14900"/>
                    <a:pt x="697" y="14943"/>
                    <a:pt x="1276" y="14943"/>
                  </a:cubicBezTo>
                  <a:cubicBezTo>
                    <a:pt x="1482" y="14943"/>
                    <a:pt x="1720" y="14937"/>
                    <a:pt x="1999" y="14931"/>
                  </a:cubicBezTo>
                  <a:cubicBezTo>
                    <a:pt x="2379" y="14921"/>
                    <a:pt x="2808" y="14916"/>
                    <a:pt x="3329" y="14916"/>
                  </a:cubicBezTo>
                  <a:cubicBezTo>
                    <a:pt x="6010" y="14916"/>
                    <a:pt x="13902" y="14941"/>
                    <a:pt x="13980" y="14941"/>
                  </a:cubicBezTo>
                  <a:lnTo>
                    <a:pt x="13980" y="14736"/>
                  </a:lnTo>
                  <a:cubicBezTo>
                    <a:pt x="13902" y="14736"/>
                    <a:pt x="6010" y="14711"/>
                    <a:pt x="3329" y="14711"/>
                  </a:cubicBezTo>
                  <a:cubicBezTo>
                    <a:pt x="2808" y="14711"/>
                    <a:pt x="2359" y="14721"/>
                    <a:pt x="1994" y="14726"/>
                  </a:cubicBezTo>
                  <a:cubicBezTo>
                    <a:pt x="1722" y="14732"/>
                    <a:pt x="1485" y="14737"/>
                    <a:pt x="1281" y="14737"/>
                  </a:cubicBezTo>
                  <a:cubicBezTo>
                    <a:pt x="779" y="14737"/>
                    <a:pt x="475" y="14705"/>
                    <a:pt x="337" y="14570"/>
                  </a:cubicBezTo>
                  <a:cubicBezTo>
                    <a:pt x="244" y="14477"/>
                    <a:pt x="205" y="14317"/>
                    <a:pt x="205" y="14039"/>
                  </a:cubicBezTo>
                  <a:cubicBezTo>
                    <a:pt x="205" y="13483"/>
                    <a:pt x="371" y="12864"/>
                    <a:pt x="702" y="12196"/>
                  </a:cubicBezTo>
                  <a:cubicBezTo>
                    <a:pt x="800" y="11996"/>
                    <a:pt x="907" y="11806"/>
                    <a:pt x="1034" y="11626"/>
                  </a:cubicBezTo>
                  <a:cubicBezTo>
                    <a:pt x="1121" y="11499"/>
                    <a:pt x="1219" y="11377"/>
                    <a:pt x="1316" y="11265"/>
                  </a:cubicBezTo>
                  <a:cubicBezTo>
                    <a:pt x="1633" y="10914"/>
                    <a:pt x="2004" y="10749"/>
                    <a:pt x="2355" y="10622"/>
                  </a:cubicBezTo>
                  <a:cubicBezTo>
                    <a:pt x="2871" y="10437"/>
                    <a:pt x="3441" y="10339"/>
                    <a:pt x="3992" y="10242"/>
                  </a:cubicBezTo>
                  <a:cubicBezTo>
                    <a:pt x="4236" y="10203"/>
                    <a:pt x="4480" y="10159"/>
                    <a:pt x="4719" y="10110"/>
                  </a:cubicBezTo>
                  <a:cubicBezTo>
                    <a:pt x="5435" y="9964"/>
                    <a:pt x="6152" y="9813"/>
                    <a:pt x="6868" y="9657"/>
                  </a:cubicBezTo>
                  <a:cubicBezTo>
                    <a:pt x="7224" y="9579"/>
                    <a:pt x="7580" y="9501"/>
                    <a:pt x="7940" y="9418"/>
                  </a:cubicBezTo>
                  <a:lnTo>
                    <a:pt x="8018" y="9403"/>
                  </a:lnTo>
                  <a:lnTo>
                    <a:pt x="8018" y="6430"/>
                  </a:lnTo>
                  <a:cubicBezTo>
                    <a:pt x="9739" y="5996"/>
                    <a:pt x="11070" y="4568"/>
                    <a:pt x="11430" y="2774"/>
                  </a:cubicBezTo>
                  <a:cubicBezTo>
                    <a:pt x="11786" y="1010"/>
                    <a:pt x="13000" y="206"/>
                    <a:pt x="13980" y="206"/>
                  </a:cubicBezTo>
                  <a:lnTo>
                    <a:pt x="139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0"/>
            <p:cNvSpPr/>
            <p:nvPr/>
          </p:nvSpPr>
          <p:spPr>
            <a:xfrm>
              <a:off x="-4124525" y="683313"/>
              <a:ext cx="349625" cy="373450"/>
            </a:xfrm>
            <a:custGeom>
              <a:rect b="b" l="l" r="r" t="t"/>
              <a:pathLst>
                <a:path extrusionOk="0" h="14938" w="13985">
                  <a:moveTo>
                    <a:pt x="6" y="1"/>
                  </a:moveTo>
                  <a:lnTo>
                    <a:pt x="6" y="201"/>
                  </a:lnTo>
                  <a:cubicBezTo>
                    <a:pt x="985" y="201"/>
                    <a:pt x="2199" y="1005"/>
                    <a:pt x="2550" y="2769"/>
                  </a:cubicBezTo>
                  <a:cubicBezTo>
                    <a:pt x="2911" y="4563"/>
                    <a:pt x="4246" y="5991"/>
                    <a:pt x="5962" y="6425"/>
                  </a:cubicBezTo>
                  <a:lnTo>
                    <a:pt x="5962" y="9398"/>
                  </a:lnTo>
                  <a:lnTo>
                    <a:pt x="6045" y="9413"/>
                  </a:lnTo>
                  <a:cubicBezTo>
                    <a:pt x="6401" y="9496"/>
                    <a:pt x="6756" y="9574"/>
                    <a:pt x="7112" y="9652"/>
                  </a:cubicBezTo>
                  <a:cubicBezTo>
                    <a:pt x="7829" y="9808"/>
                    <a:pt x="8545" y="9959"/>
                    <a:pt x="9262" y="10105"/>
                  </a:cubicBezTo>
                  <a:cubicBezTo>
                    <a:pt x="9501" y="10154"/>
                    <a:pt x="9744" y="10198"/>
                    <a:pt x="9988" y="10237"/>
                  </a:cubicBezTo>
                  <a:cubicBezTo>
                    <a:pt x="10539" y="10334"/>
                    <a:pt x="11109" y="10432"/>
                    <a:pt x="11626" y="10617"/>
                  </a:cubicBezTo>
                  <a:cubicBezTo>
                    <a:pt x="11982" y="10744"/>
                    <a:pt x="12352" y="10909"/>
                    <a:pt x="12664" y="11260"/>
                  </a:cubicBezTo>
                  <a:cubicBezTo>
                    <a:pt x="12766" y="11372"/>
                    <a:pt x="12859" y="11494"/>
                    <a:pt x="12947" y="11621"/>
                  </a:cubicBezTo>
                  <a:cubicBezTo>
                    <a:pt x="13073" y="11801"/>
                    <a:pt x="13181" y="11991"/>
                    <a:pt x="13278" y="12191"/>
                  </a:cubicBezTo>
                  <a:cubicBezTo>
                    <a:pt x="13610" y="12864"/>
                    <a:pt x="13780" y="13483"/>
                    <a:pt x="13780" y="14034"/>
                  </a:cubicBezTo>
                  <a:cubicBezTo>
                    <a:pt x="13780" y="14312"/>
                    <a:pt x="13741" y="14472"/>
                    <a:pt x="13644" y="14565"/>
                  </a:cubicBezTo>
                  <a:cubicBezTo>
                    <a:pt x="13509" y="14700"/>
                    <a:pt x="13206" y="14732"/>
                    <a:pt x="12704" y="14732"/>
                  </a:cubicBezTo>
                  <a:cubicBezTo>
                    <a:pt x="12500" y="14732"/>
                    <a:pt x="12263" y="14727"/>
                    <a:pt x="11991" y="14721"/>
                  </a:cubicBezTo>
                  <a:cubicBezTo>
                    <a:pt x="11626" y="14716"/>
                    <a:pt x="11177" y="14706"/>
                    <a:pt x="10651" y="14706"/>
                  </a:cubicBezTo>
                  <a:cubicBezTo>
                    <a:pt x="7970" y="14706"/>
                    <a:pt x="84" y="14736"/>
                    <a:pt x="1" y="14736"/>
                  </a:cubicBezTo>
                  <a:lnTo>
                    <a:pt x="1" y="14936"/>
                  </a:lnTo>
                  <a:cubicBezTo>
                    <a:pt x="84" y="14936"/>
                    <a:pt x="7970" y="14911"/>
                    <a:pt x="10656" y="14911"/>
                  </a:cubicBezTo>
                  <a:cubicBezTo>
                    <a:pt x="11172" y="14911"/>
                    <a:pt x="11606" y="14916"/>
                    <a:pt x="11986" y="14926"/>
                  </a:cubicBezTo>
                  <a:cubicBezTo>
                    <a:pt x="12265" y="14932"/>
                    <a:pt x="12503" y="14938"/>
                    <a:pt x="12708" y="14938"/>
                  </a:cubicBezTo>
                  <a:cubicBezTo>
                    <a:pt x="13286" y="14938"/>
                    <a:pt x="13599" y="14895"/>
                    <a:pt x="13790" y="14711"/>
                  </a:cubicBezTo>
                  <a:cubicBezTo>
                    <a:pt x="13926" y="14575"/>
                    <a:pt x="13985" y="14375"/>
                    <a:pt x="13985" y="14034"/>
                  </a:cubicBezTo>
                  <a:cubicBezTo>
                    <a:pt x="13985" y="13454"/>
                    <a:pt x="13809" y="12805"/>
                    <a:pt x="13463" y="12099"/>
                  </a:cubicBezTo>
                  <a:cubicBezTo>
                    <a:pt x="13361" y="11894"/>
                    <a:pt x="13244" y="11694"/>
                    <a:pt x="13117" y="11504"/>
                  </a:cubicBezTo>
                  <a:cubicBezTo>
                    <a:pt x="13025" y="11372"/>
                    <a:pt x="12922" y="11246"/>
                    <a:pt x="12815" y="11124"/>
                  </a:cubicBezTo>
                  <a:cubicBezTo>
                    <a:pt x="12474" y="10739"/>
                    <a:pt x="12079" y="10563"/>
                    <a:pt x="11699" y="10427"/>
                  </a:cubicBezTo>
                  <a:cubicBezTo>
                    <a:pt x="11163" y="10232"/>
                    <a:pt x="10583" y="10134"/>
                    <a:pt x="10027" y="10037"/>
                  </a:cubicBezTo>
                  <a:cubicBezTo>
                    <a:pt x="9783" y="9998"/>
                    <a:pt x="9544" y="9954"/>
                    <a:pt x="9306" y="9905"/>
                  </a:cubicBezTo>
                  <a:cubicBezTo>
                    <a:pt x="8589" y="9759"/>
                    <a:pt x="7873" y="9608"/>
                    <a:pt x="7161" y="9452"/>
                  </a:cubicBezTo>
                  <a:cubicBezTo>
                    <a:pt x="6829" y="9384"/>
                    <a:pt x="6503" y="9311"/>
                    <a:pt x="6171" y="9233"/>
                  </a:cubicBezTo>
                  <a:lnTo>
                    <a:pt x="6171" y="6264"/>
                  </a:lnTo>
                  <a:lnTo>
                    <a:pt x="6093" y="6245"/>
                  </a:lnTo>
                  <a:cubicBezTo>
                    <a:pt x="4412" y="5855"/>
                    <a:pt x="3101" y="4475"/>
                    <a:pt x="2750" y="2730"/>
                  </a:cubicBezTo>
                  <a:cubicBezTo>
                    <a:pt x="2379" y="854"/>
                    <a:pt x="1063" y="1"/>
                    <a:pt x="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0"/>
            <p:cNvSpPr/>
            <p:nvPr/>
          </p:nvSpPr>
          <p:spPr>
            <a:xfrm>
              <a:off x="-4179600" y="709013"/>
              <a:ext cx="101400" cy="92650"/>
            </a:xfrm>
            <a:custGeom>
              <a:rect b="b" l="l" r="r" t="t"/>
              <a:pathLst>
                <a:path extrusionOk="0" h="3706" w="4056">
                  <a:moveTo>
                    <a:pt x="2204" y="206"/>
                  </a:moveTo>
                  <a:cubicBezTo>
                    <a:pt x="3110" y="206"/>
                    <a:pt x="3851" y="942"/>
                    <a:pt x="3851" y="1849"/>
                  </a:cubicBezTo>
                  <a:cubicBezTo>
                    <a:pt x="3856" y="2516"/>
                    <a:pt x="3451" y="3116"/>
                    <a:pt x="2837" y="3374"/>
                  </a:cubicBezTo>
                  <a:cubicBezTo>
                    <a:pt x="2633" y="3459"/>
                    <a:pt x="2418" y="3500"/>
                    <a:pt x="2205" y="3500"/>
                  </a:cubicBezTo>
                  <a:cubicBezTo>
                    <a:pt x="1776" y="3500"/>
                    <a:pt x="1354" y="3334"/>
                    <a:pt x="1039" y="3018"/>
                  </a:cubicBezTo>
                  <a:cubicBezTo>
                    <a:pt x="0" y="1980"/>
                    <a:pt x="736" y="206"/>
                    <a:pt x="2204" y="206"/>
                  </a:cubicBezTo>
                  <a:close/>
                  <a:moveTo>
                    <a:pt x="2203" y="0"/>
                  </a:moveTo>
                  <a:cubicBezTo>
                    <a:pt x="1721" y="0"/>
                    <a:pt x="1247" y="188"/>
                    <a:pt x="892" y="542"/>
                  </a:cubicBezTo>
                  <a:cubicBezTo>
                    <a:pt x="366" y="1074"/>
                    <a:pt x="205" y="1868"/>
                    <a:pt x="493" y="2560"/>
                  </a:cubicBezTo>
                  <a:cubicBezTo>
                    <a:pt x="780" y="3252"/>
                    <a:pt x="1453" y="3706"/>
                    <a:pt x="2204" y="3706"/>
                  </a:cubicBezTo>
                  <a:cubicBezTo>
                    <a:pt x="3227" y="3701"/>
                    <a:pt x="4056" y="2872"/>
                    <a:pt x="4056" y="1853"/>
                  </a:cubicBezTo>
                  <a:cubicBezTo>
                    <a:pt x="4056" y="1103"/>
                    <a:pt x="3607" y="425"/>
                    <a:pt x="2915" y="143"/>
                  </a:cubicBezTo>
                  <a:cubicBezTo>
                    <a:pt x="2685" y="47"/>
                    <a:pt x="2443" y="0"/>
                    <a:pt x="2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0"/>
            <p:cNvSpPr/>
            <p:nvPr/>
          </p:nvSpPr>
          <p:spPr>
            <a:xfrm>
              <a:off x="-4403700" y="1030238"/>
              <a:ext cx="290775" cy="5150"/>
            </a:xfrm>
            <a:custGeom>
              <a:rect b="b" l="l" r="r" t="t"/>
              <a:pathLst>
                <a:path extrusionOk="0" h="206" w="11631">
                  <a:moveTo>
                    <a:pt x="1" y="1"/>
                  </a:moveTo>
                  <a:lnTo>
                    <a:pt x="1" y="206"/>
                  </a:lnTo>
                  <a:lnTo>
                    <a:pt x="2452" y="206"/>
                  </a:lnTo>
                  <a:lnTo>
                    <a:pt x="2448" y="1"/>
                  </a:lnTo>
                  <a:close/>
                  <a:moveTo>
                    <a:pt x="3266" y="1"/>
                  </a:moveTo>
                  <a:lnTo>
                    <a:pt x="3266" y="206"/>
                  </a:lnTo>
                  <a:lnTo>
                    <a:pt x="3876" y="206"/>
                  </a:lnTo>
                  <a:lnTo>
                    <a:pt x="3876" y="1"/>
                  </a:lnTo>
                  <a:close/>
                  <a:moveTo>
                    <a:pt x="6328" y="1"/>
                  </a:moveTo>
                  <a:lnTo>
                    <a:pt x="6328" y="206"/>
                  </a:lnTo>
                  <a:lnTo>
                    <a:pt x="7142" y="206"/>
                  </a:lnTo>
                  <a:lnTo>
                    <a:pt x="7142" y="1"/>
                  </a:lnTo>
                  <a:close/>
                  <a:moveTo>
                    <a:pt x="7756" y="1"/>
                  </a:moveTo>
                  <a:lnTo>
                    <a:pt x="7756" y="206"/>
                  </a:lnTo>
                  <a:lnTo>
                    <a:pt x="10203" y="206"/>
                  </a:lnTo>
                  <a:lnTo>
                    <a:pt x="10203" y="1"/>
                  </a:lnTo>
                  <a:close/>
                  <a:moveTo>
                    <a:pt x="11021" y="1"/>
                  </a:moveTo>
                  <a:lnTo>
                    <a:pt x="11021" y="206"/>
                  </a:lnTo>
                  <a:lnTo>
                    <a:pt x="11631" y="206"/>
                  </a:lnTo>
                  <a:lnTo>
                    <a:pt x="116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0"/>
            <p:cNvSpPr/>
            <p:nvPr/>
          </p:nvSpPr>
          <p:spPr>
            <a:xfrm>
              <a:off x="-4224925" y="850013"/>
              <a:ext cx="200950" cy="88000"/>
            </a:xfrm>
            <a:custGeom>
              <a:rect b="b" l="l" r="r" t="t"/>
              <a:pathLst>
                <a:path extrusionOk="0" h="3520" w="8038">
                  <a:moveTo>
                    <a:pt x="7833" y="201"/>
                  </a:moveTo>
                  <a:lnTo>
                    <a:pt x="7833" y="3315"/>
                  </a:lnTo>
                  <a:lnTo>
                    <a:pt x="205" y="3315"/>
                  </a:lnTo>
                  <a:lnTo>
                    <a:pt x="205" y="201"/>
                  </a:lnTo>
                  <a:close/>
                  <a:moveTo>
                    <a:pt x="0" y="1"/>
                  </a:moveTo>
                  <a:lnTo>
                    <a:pt x="0" y="3520"/>
                  </a:lnTo>
                  <a:lnTo>
                    <a:pt x="8038" y="3520"/>
                  </a:lnTo>
                  <a:lnTo>
                    <a:pt x="80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0"/>
            <p:cNvSpPr/>
            <p:nvPr/>
          </p:nvSpPr>
          <p:spPr>
            <a:xfrm>
              <a:off x="-4428200" y="1288713"/>
              <a:ext cx="607250" cy="533625"/>
            </a:xfrm>
            <a:custGeom>
              <a:rect b="b" l="l" r="r" t="t"/>
              <a:pathLst>
                <a:path extrusionOk="0" h="21345" w="24290">
                  <a:moveTo>
                    <a:pt x="6133" y="200"/>
                  </a:moveTo>
                  <a:lnTo>
                    <a:pt x="6133" y="205"/>
                  </a:lnTo>
                  <a:cubicBezTo>
                    <a:pt x="7707" y="215"/>
                    <a:pt x="9247" y="673"/>
                    <a:pt x="10568" y="1531"/>
                  </a:cubicBezTo>
                  <a:cubicBezTo>
                    <a:pt x="11129" y="1891"/>
                    <a:pt x="11636" y="2335"/>
                    <a:pt x="12075" y="2842"/>
                  </a:cubicBezTo>
                  <a:lnTo>
                    <a:pt x="12153" y="2934"/>
                  </a:lnTo>
                  <a:lnTo>
                    <a:pt x="12231" y="2842"/>
                  </a:lnTo>
                  <a:cubicBezTo>
                    <a:pt x="12664" y="2335"/>
                    <a:pt x="13171" y="1891"/>
                    <a:pt x="13732" y="1531"/>
                  </a:cubicBezTo>
                  <a:cubicBezTo>
                    <a:pt x="15088" y="651"/>
                    <a:pt x="16670" y="200"/>
                    <a:pt x="18165" y="200"/>
                  </a:cubicBezTo>
                  <a:cubicBezTo>
                    <a:pt x="19345" y="200"/>
                    <a:pt x="20471" y="481"/>
                    <a:pt x="21389" y="1053"/>
                  </a:cubicBezTo>
                  <a:cubicBezTo>
                    <a:pt x="21613" y="1189"/>
                    <a:pt x="21828" y="1345"/>
                    <a:pt x="22033" y="1521"/>
                  </a:cubicBezTo>
                  <a:lnTo>
                    <a:pt x="22106" y="1584"/>
                  </a:lnTo>
                  <a:cubicBezTo>
                    <a:pt x="22886" y="2276"/>
                    <a:pt x="23436" y="3188"/>
                    <a:pt x="23748" y="4299"/>
                  </a:cubicBezTo>
                  <a:lnTo>
                    <a:pt x="23773" y="4368"/>
                  </a:lnTo>
                  <a:cubicBezTo>
                    <a:pt x="23992" y="5186"/>
                    <a:pt x="24085" y="6103"/>
                    <a:pt x="24046" y="7092"/>
                  </a:cubicBezTo>
                  <a:cubicBezTo>
                    <a:pt x="24007" y="8028"/>
                    <a:pt x="23870" y="8954"/>
                    <a:pt x="23631" y="9856"/>
                  </a:cubicBezTo>
                  <a:cubicBezTo>
                    <a:pt x="23553" y="10168"/>
                    <a:pt x="23456" y="10490"/>
                    <a:pt x="23349" y="10821"/>
                  </a:cubicBezTo>
                  <a:cubicBezTo>
                    <a:pt x="23129" y="11469"/>
                    <a:pt x="22861" y="12098"/>
                    <a:pt x="22549" y="12707"/>
                  </a:cubicBezTo>
                  <a:cubicBezTo>
                    <a:pt x="22033" y="13712"/>
                    <a:pt x="21404" y="14652"/>
                    <a:pt x="20673" y="15515"/>
                  </a:cubicBezTo>
                  <a:cubicBezTo>
                    <a:pt x="19776" y="16573"/>
                    <a:pt x="18757" y="17518"/>
                    <a:pt x="17636" y="18327"/>
                  </a:cubicBezTo>
                  <a:cubicBezTo>
                    <a:pt x="17061" y="18747"/>
                    <a:pt x="16457" y="19132"/>
                    <a:pt x="15837" y="19483"/>
                  </a:cubicBezTo>
                  <a:cubicBezTo>
                    <a:pt x="14658" y="20136"/>
                    <a:pt x="13425" y="20687"/>
                    <a:pt x="12148" y="21125"/>
                  </a:cubicBezTo>
                  <a:cubicBezTo>
                    <a:pt x="10871" y="20687"/>
                    <a:pt x="9637" y="20136"/>
                    <a:pt x="8458" y="19483"/>
                  </a:cubicBezTo>
                  <a:cubicBezTo>
                    <a:pt x="7839" y="19132"/>
                    <a:pt x="7239" y="18747"/>
                    <a:pt x="6659" y="18327"/>
                  </a:cubicBezTo>
                  <a:cubicBezTo>
                    <a:pt x="5538" y="17518"/>
                    <a:pt x="4515" y="16573"/>
                    <a:pt x="3623" y="15515"/>
                  </a:cubicBezTo>
                  <a:cubicBezTo>
                    <a:pt x="2891" y="14652"/>
                    <a:pt x="2263" y="13712"/>
                    <a:pt x="1746" y="12707"/>
                  </a:cubicBezTo>
                  <a:cubicBezTo>
                    <a:pt x="1434" y="12098"/>
                    <a:pt x="1166" y="11464"/>
                    <a:pt x="947" y="10816"/>
                  </a:cubicBezTo>
                  <a:cubicBezTo>
                    <a:pt x="849" y="10533"/>
                    <a:pt x="756" y="10222"/>
                    <a:pt x="674" y="9900"/>
                  </a:cubicBezTo>
                  <a:cubicBezTo>
                    <a:pt x="430" y="8983"/>
                    <a:pt x="289" y="8043"/>
                    <a:pt x="250" y="7097"/>
                  </a:cubicBezTo>
                  <a:cubicBezTo>
                    <a:pt x="206" y="6078"/>
                    <a:pt x="308" y="5138"/>
                    <a:pt x="542" y="4304"/>
                  </a:cubicBezTo>
                  <a:cubicBezTo>
                    <a:pt x="864" y="3159"/>
                    <a:pt x="1444" y="2223"/>
                    <a:pt x="2263" y="1526"/>
                  </a:cubicBezTo>
                  <a:cubicBezTo>
                    <a:pt x="2462" y="1350"/>
                    <a:pt x="2682" y="1194"/>
                    <a:pt x="2906" y="1053"/>
                  </a:cubicBezTo>
                  <a:cubicBezTo>
                    <a:pt x="3822" y="483"/>
                    <a:pt x="4953" y="200"/>
                    <a:pt x="6133" y="200"/>
                  </a:cubicBezTo>
                  <a:close/>
                  <a:moveTo>
                    <a:pt x="6134" y="1"/>
                  </a:moveTo>
                  <a:cubicBezTo>
                    <a:pt x="4915" y="1"/>
                    <a:pt x="3750" y="291"/>
                    <a:pt x="2799" y="882"/>
                  </a:cubicBezTo>
                  <a:cubicBezTo>
                    <a:pt x="2565" y="1029"/>
                    <a:pt x="2341" y="1189"/>
                    <a:pt x="2131" y="1370"/>
                  </a:cubicBezTo>
                  <a:cubicBezTo>
                    <a:pt x="1278" y="2091"/>
                    <a:pt x="679" y="3061"/>
                    <a:pt x="347" y="4246"/>
                  </a:cubicBezTo>
                  <a:cubicBezTo>
                    <a:pt x="103" y="5104"/>
                    <a:pt x="1" y="6069"/>
                    <a:pt x="45" y="7102"/>
                  </a:cubicBezTo>
                  <a:cubicBezTo>
                    <a:pt x="84" y="8067"/>
                    <a:pt x="230" y="9022"/>
                    <a:pt x="474" y="9953"/>
                  </a:cubicBezTo>
                  <a:cubicBezTo>
                    <a:pt x="562" y="10280"/>
                    <a:pt x="654" y="10597"/>
                    <a:pt x="752" y="10884"/>
                  </a:cubicBezTo>
                  <a:cubicBezTo>
                    <a:pt x="976" y="11542"/>
                    <a:pt x="1244" y="12186"/>
                    <a:pt x="1566" y="12800"/>
                  </a:cubicBezTo>
                  <a:cubicBezTo>
                    <a:pt x="2087" y="13819"/>
                    <a:pt x="2726" y="14774"/>
                    <a:pt x="3467" y="15647"/>
                  </a:cubicBezTo>
                  <a:cubicBezTo>
                    <a:pt x="4373" y="16714"/>
                    <a:pt x="5402" y="17669"/>
                    <a:pt x="6537" y="18493"/>
                  </a:cubicBezTo>
                  <a:cubicBezTo>
                    <a:pt x="7122" y="18912"/>
                    <a:pt x="7732" y="19302"/>
                    <a:pt x="8360" y="19658"/>
                  </a:cubicBezTo>
                  <a:cubicBezTo>
                    <a:pt x="9559" y="20326"/>
                    <a:pt x="10817" y="20886"/>
                    <a:pt x="12114" y="21335"/>
                  </a:cubicBezTo>
                  <a:lnTo>
                    <a:pt x="12148" y="21345"/>
                  </a:lnTo>
                  <a:lnTo>
                    <a:pt x="12182" y="21335"/>
                  </a:lnTo>
                  <a:cubicBezTo>
                    <a:pt x="13483" y="20886"/>
                    <a:pt x="14741" y="20326"/>
                    <a:pt x="15940" y="19658"/>
                  </a:cubicBezTo>
                  <a:cubicBezTo>
                    <a:pt x="16569" y="19302"/>
                    <a:pt x="17173" y="18912"/>
                    <a:pt x="17758" y="18493"/>
                  </a:cubicBezTo>
                  <a:cubicBezTo>
                    <a:pt x="18894" y="17669"/>
                    <a:pt x="19922" y="16714"/>
                    <a:pt x="20824" y="15647"/>
                  </a:cubicBezTo>
                  <a:cubicBezTo>
                    <a:pt x="21565" y="14769"/>
                    <a:pt x="22203" y="13819"/>
                    <a:pt x="22730" y="12800"/>
                  </a:cubicBezTo>
                  <a:cubicBezTo>
                    <a:pt x="23047" y="12181"/>
                    <a:pt x="23315" y="11542"/>
                    <a:pt x="23539" y="10884"/>
                  </a:cubicBezTo>
                  <a:cubicBezTo>
                    <a:pt x="23651" y="10553"/>
                    <a:pt x="23748" y="10222"/>
                    <a:pt x="23831" y="9905"/>
                  </a:cubicBezTo>
                  <a:cubicBezTo>
                    <a:pt x="24070" y="8988"/>
                    <a:pt x="24211" y="8048"/>
                    <a:pt x="24250" y="7102"/>
                  </a:cubicBezTo>
                  <a:cubicBezTo>
                    <a:pt x="24289" y="6059"/>
                    <a:pt x="24192" y="5099"/>
                    <a:pt x="23948" y="4246"/>
                  </a:cubicBezTo>
                  <a:lnTo>
                    <a:pt x="23924" y="4173"/>
                  </a:lnTo>
                  <a:cubicBezTo>
                    <a:pt x="23592" y="3037"/>
                    <a:pt x="23012" y="2106"/>
                    <a:pt x="22198" y="1399"/>
                  </a:cubicBezTo>
                  <a:lnTo>
                    <a:pt x="22198" y="1380"/>
                  </a:lnTo>
                  <a:lnTo>
                    <a:pt x="22145" y="1355"/>
                  </a:lnTo>
                  <a:cubicBezTo>
                    <a:pt x="21940" y="1180"/>
                    <a:pt x="21726" y="1024"/>
                    <a:pt x="21496" y="882"/>
                  </a:cubicBezTo>
                  <a:cubicBezTo>
                    <a:pt x="20546" y="292"/>
                    <a:pt x="19382" y="1"/>
                    <a:pt x="18164" y="1"/>
                  </a:cubicBezTo>
                  <a:cubicBezTo>
                    <a:pt x="16629" y="1"/>
                    <a:pt x="15009" y="463"/>
                    <a:pt x="13620" y="1365"/>
                  </a:cubicBezTo>
                  <a:cubicBezTo>
                    <a:pt x="13079" y="1716"/>
                    <a:pt x="12581" y="2135"/>
                    <a:pt x="12148" y="2623"/>
                  </a:cubicBezTo>
                  <a:cubicBezTo>
                    <a:pt x="11719" y="2135"/>
                    <a:pt x="11222" y="1716"/>
                    <a:pt x="10676" y="1360"/>
                  </a:cubicBezTo>
                  <a:cubicBezTo>
                    <a:pt x="9288" y="461"/>
                    <a:pt x="7668" y="1"/>
                    <a:pt x="6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0"/>
            <p:cNvSpPr/>
            <p:nvPr/>
          </p:nvSpPr>
          <p:spPr>
            <a:xfrm>
              <a:off x="-4338750" y="1477338"/>
              <a:ext cx="439575" cy="134200"/>
            </a:xfrm>
            <a:custGeom>
              <a:rect b="b" l="l" r="r" t="t"/>
              <a:pathLst>
                <a:path extrusionOk="0" h="5368" w="17583">
                  <a:moveTo>
                    <a:pt x="8555" y="1"/>
                  </a:moveTo>
                  <a:lnTo>
                    <a:pt x="6752" y="4002"/>
                  </a:lnTo>
                  <a:lnTo>
                    <a:pt x="1" y="4002"/>
                  </a:lnTo>
                  <a:lnTo>
                    <a:pt x="1" y="4207"/>
                  </a:lnTo>
                  <a:lnTo>
                    <a:pt x="6883" y="4207"/>
                  </a:lnTo>
                  <a:lnTo>
                    <a:pt x="8594" y="415"/>
                  </a:lnTo>
                  <a:lnTo>
                    <a:pt x="12001" y="5367"/>
                  </a:lnTo>
                  <a:lnTo>
                    <a:pt x="13166" y="4207"/>
                  </a:lnTo>
                  <a:lnTo>
                    <a:pt x="17582" y="4207"/>
                  </a:lnTo>
                  <a:lnTo>
                    <a:pt x="17582" y="4002"/>
                  </a:lnTo>
                  <a:lnTo>
                    <a:pt x="13078" y="4002"/>
                  </a:lnTo>
                  <a:lnTo>
                    <a:pt x="12030" y="5050"/>
                  </a:lnTo>
                  <a:lnTo>
                    <a:pt x="85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5" name="Google Shape;2855;p60"/>
          <p:cNvGrpSpPr/>
          <p:nvPr/>
        </p:nvGrpSpPr>
        <p:grpSpPr>
          <a:xfrm>
            <a:off x="5069033" y="325068"/>
            <a:ext cx="1506194" cy="1759217"/>
            <a:chOff x="7547515" y="1501692"/>
            <a:chExt cx="1328682" cy="1551886"/>
          </a:xfrm>
        </p:grpSpPr>
        <p:sp>
          <p:nvSpPr>
            <p:cNvPr id="2856" name="Google Shape;2856;p60"/>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0"/>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0"/>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0"/>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0"/>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0"/>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0"/>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0"/>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0"/>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0"/>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0"/>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0"/>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0"/>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0"/>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0"/>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0"/>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0"/>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0"/>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0"/>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0"/>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0"/>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0"/>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0"/>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0"/>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0"/>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0"/>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0"/>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0"/>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0"/>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0"/>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0"/>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0"/>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0"/>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0"/>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0"/>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0"/>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0"/>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0"/>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0"/>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0"/>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0"/>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0"/>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0"/>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0"/>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0"/>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0"/>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0"/>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0"/>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0"/>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0"/>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0"/>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0"/>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0"/>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0"/>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0"/>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0"/>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0"/>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0"/>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0"/>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0"/>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0"/>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0"/>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0"/>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60"/>
          <p:cNvGrpSpPr/>
          <p:nvPr/>
        </p:nvGrpSpPr>
        <p:grpSpPr>
          <a:xfrm rot="8463288">
            <a:off x="7280850" y="768370"/>
            <a:ext cx="1260497" cy="2121919"/>
            <a:chOff x="5199836" y="-16245"/>
            <a:chExt cx="1138881" cy="1917325"/>
          </a:xfrm>
        </p:grpSpPr>
        <p:sp>
          <p:nvSpPr>
            <p:cNvPr id="2920" name="Google Shape;2920;p60"/>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0"/>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0"/>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0"/>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0"/>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0"/>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0"/>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0"/>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0"/>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0"/>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0"/>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0"/>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0"/>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0"/>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0"/>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0"/>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0"/>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0"/>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0"/>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60"/>
          <p:cNvGrpSpPr/>
          <p:nvPr/>
        </p:nvGrpSpPr>
        <p:grpSpPr>
          <a:xfrm rot="-1531919">
            <a:off x="4513171" y="593912"/>
            <a:ext cx="364909" cy="496355"/>
            <a:chOff x="6048053" y="559915"/>
            <a:chExt cx="230584" cy="313643"/>
          </a:xfrm>
        </p:grpSpPr>
        <p:sp>
          <p:nvSpPr>
            <p:cNvPr id="2940" name="Google Shape;2940;p60"/>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0"/>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0"/>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0"/>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60"/>
          <p:cNvGrpSpPr/>
          <p:nvPr/>
        </p:nvGrpSpPr>
        <p:grpSpPr>
          <a:xfrm>
            <a:off x="887415" y="1979875"/>
            <a:ext cx="501524" cy="377094"/>
            <a:chOff x="5381375" y="1945244"/>
            <a:chExt cx="316919" cy="238290"/>
          </a:xfrm>
        </p:grpSpPr>
        <p:sp>
          <p:nvSpPr>
            <p:cNvPr id="2945" name="Google Shape;2945;p60"/>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0"/>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0"/>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0"/>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9" name="Google Shape;2949;p60"/>
          <p:cNvSpPr/>
          <p:nvPr/>
        </p:nvSpPr>
        <p:spPr>
          <a:xfrm>
            <a:off x="6641650" y="1623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3" name="Shape 2953"/>
        <p:cNvGrpSpPr/>
        <p:nvPr/>
      </p:nvGrpSpPr>
      <p:grpSpPr>
        <a:xfrm>
          <a:off x="0" y="0"/>
          <a:ext cx="0" cy="0"/>
          <a:chOff x="0" y="0"/>
          <a:chExt cx="0" cy="0"/>
        </a:xfrm>
      </p:grpSpPr>
      <p:sp>
        <p:nvSpPr>
          <p:cNvPr id="2954" name="Google Shape;2954;p61"/>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INDIA’S LEADING </a:t>
            </a:r>
            <a:r>
              <a:rPr lang="en">
                <a:solidFill>
                  <a:schemeClr val="dk2"/>
                </a:solidFill>
              </a:rPr>
              <a:t>HOSPITAL</a:t>
            </a:r>
            <a:endParaRPr>
              <a:solidFill>
                <a:schemeClr val="dk2"/>
              </a:solidFill>
            </a:endParaRPr>
          </a:p>
        </p:txBody>
      </p:sp>
      <p:sp>
        <p:nvSpPr>
          <p:cNvPr id="2955" name="Google Shape;2955;p61"/>
          <p:cNvSpPr/>
          <p:nvPr/>
        </p:nvSpPr>
        <p:spPr>
          <a:xfrm>
            <a:off x="5059326" y="1216376"/>
            <a:ext cx="3195591" cy="3371219"/>
          </a:xfrm>
          <a:custGeom>
            <a:rect b="b" l="l" r="r" t="t"/>
            <a:pathLst>
              <a:path extrusionOk="0" h="208325" w="197472">
                <a:moveTo>
                  <a:pt x="47606" y="0"/>
                </a:moveTo>
                <a:cubicBezTo>
                  <a:pt x="47593" y="0"/>
                  <a:pt x="47580" y="1"/>
                  <a:pt x="47567" y="2"/>
                </a:cubicBezTo>
                <a:cubicBezTo>
                  <a:pt x="47128" y="46"/>
                  <a:pt x="46996" y="749"/>
                  <a:pt x="46820" y="837"/>
                </a:cubicBezTo>
                <a:cubicBezTo>
                  <a:pt x="46601" y="924"/>
                  <a:pt x="45064" y="1232"/>
                  <a:pt x="44537" y="1320"/>
                </a:cubicBezTo>
                <a:cubicBezTo>
                  <a:pt x="44023" y="1405"/>
                  <a:pt x="43384" y="2200"/>
                  <a:pt x="43189" y="2200"/>
                </a:cubicBezTo>
                <a:cubicBezTo>
                  <a:pt x="43184" y="2200"/>
                  <a:pt x="43179" y="2199"/>
                  <a:pt x="43175" y="2198"/>
                </a:cubicBezTo>
                <a:cubicBezTo>
                  <a:pt x="43043" y="2198"/>
                  <a:pt x="42604" y="1364"/>
                  <a:pt x="42209" y="1232"/>
                </a:cubicBezTo>
                <a:cubicBezTo>
                  <a:pt x="42135" y="1195"/>
                  <a:pt x="41997" y="1179"/>
                  <a:pt x="41826" y="1179"/>
                </a:cubicBezTo>
                <a:cubicBezTo>
                  <a:pt x="41181" y="1179"/>
                  <a:pt x="40057" y="1400"/>
                  <a:pt x="40057" y="1539"/>
                </a:cubicBezTo>
                <a:cubicBezTo>
                  <a:pt x="40057" y="1671"/>
                  <a:pt x="41330" y="2462"/>
                  <a:pt x="41286" y="2593"/>
                </a:cubicBezTo>
                <a:cubicBezTo>
                  <a:pt x="41265" y="2625"/>
                  <a:pt x="41101" y="2637"/>
                  <a:pt x="40859" y="2637"/>
                </a:cubicBezTo>
                <a:cubicBezTo>
                  <a:pt x="40278" y="2637"/>
                  <a:pt x="39245" y="2572"/>
                  <a:pt x="38631" y="2572"/>
                </a:cubicBezTo>
                <a:cubicBezTo>
                  <a:pt x="38445" y="2572"/>
                  <a:pt x="38297" y="2578"/>
                  <a:pt x="38212" y="2593"/>
                </a:cubicBezTo>
                <a:cubicBezTo>
                  <a:pt x="37773" y="2681"/>
                  <a:pt x="35928" y="2989"/>
                  <a:pt x="35928" y="3208"/>
                </a:cubicBezTo>
                <a:cubicBezTo>
                  <a:pt x="35928" y="3472"/>
                  <a:pt x="35928" y="3735"/>
                  <a:pt x="36016" y="3999"/>
                </a:cubicBezTo>
                <a:cubicBezTo>
                  <a:pt x="36016" y="3999"/>
                  <a:pt x="33205" y="6195"/>
                  <a:pt x="33029" y="6415"/>
                </a:cubicBezTo>
                <a:cubicBezTo>
                  <a:pt x="32897" y="6590"/>
                  <a:pt x="33073" y="7249"/>
                  <a:pt x="33029" y="7644"/>
                </a:cubicBezTo>
                <a:cubicBezTo>
                  <a:pt x="33029" y="7996"/>
                  <a:pt x="32941" y="8347"/>
                  <a:pt x="32941" y="8742"/>
                </a:cubicBezTo>
                <a:cubicBezTo>
                  <a:pt x="32941" y="9094"/>
                  <a:pt x="33468" y="9489"/>
                  <a:pt x="33600" y="9489"/>
                </a:cubicBezTo>
                <a:cubicBezTo>
                  <a:pt x="34127" y="9313"/>
                  <a:pt x="34610" y="9182"/>
                  <a:pt x="35137" y="9094"/>
                </a:cubicBezTo>
                <a:cubicBezTo>
                  <a:pt x="35752" y="9182"/>
                  <a:pt x="36323" y="9313"/>
                  <a:pt x="36938" y="9533"/>
                </a:cubicBezTo>
                <a:cubicBezTo>
                  <a:pt x="37070" y="9621"/>
                  <a:pt x="38695" y="11290"/>
                  <a:pt x="38959" y="11290"/>
                </a:cubicBezTo>
                <a:cubicBezTo>
                  <a:pt x="39169" y="11290"/>
                  <a:pt x="40252" y="11121"/>
                  <a:pt x="40788" y="11121"/>
                </a:cubicBezTo>
                <a:cubicBezTo>
                  <a:pt x="40923" y="11121"/>
                  <a:pt x="41023" y="11132"/>
                  <a:pt x="41067" y="11158"/>
                </a:cubicBezTo>
                <a:cubicBezTo>
                  <a:pt x="41242" y="11378"/>
                  <a:pt x="41330" y="11597"/>
                  <a:pt x="41330" y="11861"/>
                </a:cubicBezTo>
                <a:cubicBezTo>
                  <a:pt x="41330" y="11993"/>
                  <a:pt x="40144" y="12608"/>
                  <a:pt x="40364" y="12959"/>
                </a:cubicBezTo>
                <a:cubicBezTo>
                  <a:pt x="40584" y="13310"/>
                  <a:pt x="40715" y="13486"/>
                  <a:pt x="40891" y="13486"/>
                </a:cubicBezTo>
                <a:cubicBezTo>
                  <a:pt x="41638" y="13574"/>
                  <a:pt x="42340" y="13749"/>
                  <a:pt x="43043" y="13969"/>
                </a:cubicBezTo>
                <a:cubicBezTo>
                  <a:pt x="43219" y="14408"/>
                  <a:pt x="43263" y="14848"/>
                  <a:pt x="43263" y="15331"/>
                </a:cubicBezTo>
                <a:cubicBezTo>
                  <a:pt x="43263" y="15638"/>
                  <a:pt x="42472" y="16209"/>
                  <a:pt x="42121" y="16385"/>
                </a:cubicBezTo>
                <a:cubicBezTo>
                  <a:pt x="41726" y="16560"/>
                  <a:pt x="40847" y="16692"/>
                  <a:pt x="40496" y="17000"/>
                </a:cubicBezTo>
                <a:cubicBezTo>
                  <a:pt x="40188" y="17307"/>
                  <a:pt x="40496" y="17746"/>
                  <a:pt x="40408" y="18010"/>
                </a:cubicBezTo>
                <a:cubicBezTo>
                  <a:pt x="40381" y="18076"/>
                  <a:pt x="40311" y="18098"/>
                  <a:pt x="40215" y="18098"/>
                </a:cubicBezTo>
                <a:cubicBezTo>
                  <a:pt x="40017" y="18098"/>
                  <a:pt x="39710" y="18005"/>
                  <a:pt x="39451" y="18005"/>
                </a:cubicBezTo>
                <a:cubicBezTo>
                  <a:pt x="39418" y="18005"/>
                  <a:pt x="39385" y="18006"/>
                  <a:pt x="39354" y="18010"/>
                </a:cubicBezTo>
                <a:cubicBezTo>
                  <a:pt x="38959" y="18054"/>
                  <a:pt x="38651" y="18757"/>
                  <a:pt x="38651" y="19152"/>
                </a:cubicBezTo>
                <a:cubicBezTo>
                  <a:pt x="38651" y="19503"/>
                  <a:pt x="38959" y="19898"/>
                  <a:pt x="39002" y="20162"/>
                </a:cubicBezTo>
                <a:cubicBezTo>
                  <a:pt x="39046" y="20469"/>
                  <a:pt x="39046" y="21787"/>
                  <a:pt x="39046" y="21875"/>
                </a:cubicBezTo>
                <a:cubicBezTo>
                  <a:pt x="39398" y="22358"/>
                  <a:pt x="39749" y="22841"/>
                  <a:pt x="40144" y="23280"/>
                </a:cubicBezTo>
                <a:cubicBezTo>
                  <a:pt x="40320" y="23544"/>
                  <a:pt x="40144" y="24247"/>
                  <a:pt x="40100" y="24510"/>
                </a:cubicBezTo>
                <a:cubicBezTo>
                  <a:pt x="40013" y="24730"/>
                  <a:pt x="39573" y="25169"/>
                  <a:pt x="39573" y="25389"/>
                </a:cubicBezTo>
                <a:cubicBezTo>
                  <a:pt x="39617" y="25564"/>
                  <a:pt x="40013" y="26048"/>
                  <a:pt x="40100" y="26267"/>
                </a:cubicBezTo>
                <a:cubicBezTo>
                  <a:pt x="40144" y="26487"/>
                  <a:pt x="40013" y="28595"/>
                  <a:pt x="40100" y="28683"/>
                </a:cubicBezTo>
                <a:cubicBezTo>
                  <a:pt x="40144" y="28771"/>
                  <a:pt x="40584" y="29825"/>
                  <a:pt x="40847" y="29913"/>
                </a:cubicBezTo>
                <a:cubicBezTo>
                  <a:pt x="40901" y="29928"/>
                  <a:pt x="40979" y="29934"/>
                  <a:pt x="41072" y="29934"/>
                </a:cubicBezTo>
                <a:cubicBezTo>
                  <a:pt x="41382" y="29934"/>
                  <a:pt x="41870" y="29869"/>
                  <a:pt x="42296" y="29869"/>
                </a:cubicBezTo>
                <a:cubicBezTo>
                  <a:pt x="42474" y="29869"/>
                  <a:pt x="42641" y="29881"/>
                  <a:pt x="42780" y="29913"/>
                </a:cubicBezTo>
                <a:cubicBezTo>
                  <a:pt x="43351" y="30044"/>
                  <a:pt x="43526" y="30835"/>
                  <a:pt x="43614" y="30879"/>
                </a:cubicBezTo>
                <a:cubicBezTo>
                  <a:pt x="43922" y="31011"/>
                  <a:pt x="44273" y="31055"/>
                  <a:pt x="44624" y="31055"/>
                </a:cubicBezTo>
                <a:cubicBezTo>
                  <a:pt x="44957" y="31055"/>
                  <a:pt x="45448" y="30700"/>
                  <a:pt x="45573" y="30700"/>
                </a:cubicBezTo>
                <a:cubicBezTo>
                  <a:pt x="45580" y="30700"/>
                  <a:pt x="45586" y="30701"/>
                  <a:pt x="45591" y="30703"/>
                </a:cubicBezTo>
                <a:cubicBezTo>
                  <a:pt x="45679" y="30703"/>
                  <a:pt x="45591" y="31186"/>
                  <a:pt x="45415" y="31450"/>
                </a:cubicBezTo>
                <a:cubicBezTo>
                  <a:pt x="45239" y="31757"/>
                  <a:pt x="45327" y="32065"/>
                  <a:pt x="45503" y="32504"/>
                </a:cubicBezTo>
                <a:cubicBezTo>
                  <a:pt x="45679" y="32943"/>
                  <a:pt x="46864" y="33163"/>
                  <a:pt x="47084" y="33163"/>
                </a:cubicBezTo>
                <a:cubicBezTo>
                  <a:pt x="47304" y="33163"/>
                  <a:pt x="49719" y="33470"/>
                  <a:pt x="49895" y="33690"/>
                </a:cubicBezTo>
                <a:cubicBezTo>
                  <a:pt x="50027" y="34041"/>
                  <a:pt x="50159" y="34393"/>
                  <a:pt x="50246" y="34744"/>
                </a:cubicBezTo>
                <a:cubicBezTo>
                  <a:pt x="50378" y="35008"/>
                  <a:pt x="51169" y="34832"/>
                  <a:pt x="51257" y="35008"/>
                </a:cubicBezTo>
                <a:cubicBezTo>
                  <a:pt x="51300" y="35183"/>
                  <a:pt x="51125" y="35622"/>
                  <a:pt x="50993" y="36018"/>
                </a:cubicBezTo>
                <a:cubicBezTo>
                  <a:pt x="50861" y="36369"/>
                  <a:pt x="49939" y="36633"/>
                  <a:pt x="49895" y="36633"/>
                </a:cubicBezTo>
                <a:cubicBezTo>
                  <a:pt x="49192" y="36720"/>
                  <a:pt x="48489" y="36896"/>
                  <a:pt x="47831" y="37204"/>
                </a:cubicBezTo>
                <a:cubicBezTo>
                  <a:pt x="47479" y="37511"/>
                  <a:pt x="45854" y="38389"/>
                  <a:pt x="45722" y="38609"/>
                </a:cubicBezTo>
                <a:cubicBezTo>
                  <a:pt x="45547" y="38785"/>
                  <a:pt x="45635" y="39180"/>
                  <a:pt x="45722" y="39444"/>
                </a:cubicBezTo>
                <a:cubicBezTo>
                  <a:pt x="45810" y="39707"/>
                  <a:pt x="46513" y="40542"/>
                  <a:pt x="46513" y="40937"/>
                </a:cubicBezTo>
                <a:cubicBezTo>
                  <a:pt x="46469" y="41332"/>
                  <a:pt x="45766" y="42035"/>
                  <a:pt x="45722" y="42167"/>
                </a:cubicBezTo>
                <a:cubicBezTo>
                  <a:pt x="45898" y="42826"/>
                  <a:pt x="46162" y="43440"/>
                  <a:pt x="46425" y="44011"/>
                </a:cubicBezTo>
                <a:cubicBezTo>
                  <a:pt x="46469" y="44187"/>
                  <a:pt x="43395" y="46076"/>
                  <a:pt x="43131" y="46383"/>
                </a:cubicBezTo>
                <a:cubicBezTo>
                  <a:pt x="42868" y="46691"/>
                  <a:pt x="41418" y="48404"/>
                  <a:pt x="41550" y="48887"/>
                </a:cubicBezTo>
                <a:cubicBezTo>
                  <a:pt x="41682" y="49238"/>
                  <a:pt x="41857" y="49546"/>
                  <a:pt x="42077" y="49809"/>
                </a:cubicBezTo>
                <a:cubicBezTo>
                  <a:pt x="41989" y="50160"/>
                  <a:pt x="41813" y="50468"/>
                  <a:pt x="41550" y="50731"/>
                </a:cubicBezTo>
                <a:cubicBezTo>
                  <a:pt x="41473" y="50819"/>
                  <a:pt x="41297" y="50852"/>
                  <a:pt x="41075" y="50852"/>
                </a:cubicBezTo>
                <a:cubicBezTo>
                  <a:pt x="40408" y="50852"/>
                  <a:pt x="39321" y="50556"/>
                  <a:pt x="39222" y="50556"/>
                </a:cubicBezTo>
                <a:cubicBezTo>
                  <a:pt x="38607" y="50951"/>
                  <a:pt x="38080" y="51478"/>
                  <a:pt x="37685" y="52049"/>
                </a:cubicBezTo>
                <a:cubicBezTo>
                  <a:pt x="37509" y="52488"/>
                  <a:pt x="36279" y="56178"/>
                  <a:pt x="36191" y="56485"/>
                </a:cubicBezTo>
                <a:cubicBezTo>
                  <a:pt x="36104" y="56793"/>
                  <a:pt x="34083" y="58945"/>
                  <a:pt x="33029" y="59252"/>
                </a:cubicBezTo>
                <a:cubicBezTo>
                  <a:pt x="32239" y="59384"/>
                  <a:pt x="31448" y="59472"/>
                  <a:pt x="30613" y="59472"/>
                </a:cubicBezTo>
                <a:cubicBezTo>
                  <a:pt x="30438" y="59999"/>
                  <a:pt x="30350" y="60482"/>
                  <a:pt x="30306" y="61009"/>
                </a:cubicBezTo>
                <a:cubicBezTo>
                  <a:pt x="30306" y="61360"/>
                  <a:pt x="28857" y="63205"/>
                  <a:pt x="28681" y="63381"/>
                </a:cubicBezTo>
                <a:cubicBezTo>
                  <a:pt x="27759" y="64215"/>
                  <a:pt x="26836" y="64962"/>
                  <a:pt x="25870" y="65621"/>
                </a:cubicBezTo>
                <a:cubicBezTo>
                  <a:pt x="25519" y="65753"/>
                  <a:pt x="23937" y="65972"/>
                  <a:pt x="23059" y="66236"/>
                </a:cubicBezTo>
                <a:cubicBezTo>
                  <a:pt x="22463" y="66393"/>
                  <a:pt x="21284" y="66527"/>
                  <a:pt x="20595" y="66527"/>
                </a:cubicBezTo>
                <a:cubicBezTo>
                  <a:pt x="20320" y="66527"/>
                  <a:pt x="20122" y="66506"/>
                  <a:pt x="20072" y="66455"/>
                </a:cubicBezTo>
                <a:cubicBezTo>
                  <a:pt x="19633" y="65884"/>
                  <a:pt x="19282" y="65270"/>
                  <a:pt x="18974" y="64611"/>
                </a:cubicBezTo>
                <a:cubicBezTo>
                  <a:pt x="18886" y="64215"/>
                  <a:pt x="18799" y="64171"/>
                  <a:pt x="18447" y="64040"/>
                </a:cubicBezTo>
                <a:cubicBezTo>
                  <a:pt x="18434" y="64035"/>
                  <a:pt x="18419" y="64033"/>
                  <a:pt x="18401" y="64033"/>
                </a:cubicBezTo>
                <a:cubicBezTo>
                  <a:pt x="17860" y="64033"/>
                  <a:pt x="15018" y="65889"/>
                  <a:pt x="14933" y="66016"/>
                </a:cubicBezTo>
                <a:cubicBezTo>
                  <a:pt x="14846" y="66104"/>
                  <a:pt x="14670" y="67070"/>
                  <a:pt x="14582" y="67290"/>
                </a:cubicBezTo>
                <a:cubicBezTo>
                  <a:pt x="14494" y="67466"/>
                  <a:pt x="13792" y="67729"/>
                  <a:pt x="13792" y="68037"/>
                </a:cubicBezTo>
                <a:cubicBezTo>
                  <a:pt x="13748" y="68344"/>
                  <a:pt x="13748" y="68608"/>
                  <a:pt x="13660" y="68915"/>
                </a:cubicBezTo>
                <a:cubicBezTo>
                  <a:pt x="13572" y="69135"/>
                  <a:pt x="12518" y="69047"/>
                  <a:pt x="12254" y="69135"/>
                </a:cubicBezTo>
                <a:cubicBezTo>
                  <a:pt x="11991" y="69266"/>
                  <a:pt x="10761" y="70804"/>
                  <a:pt x="10805" y="71199"/>
                </a:cubicBezTo>
                <a:cubicBezTo>
                  <a:pt x="10849" y="71594"/>
                  <a:pt x="10585" y="73000"/>
                  <a:pt x="10717" y="73044"/>
                </a:cubicBezTo>
                <a:cubicBezTo>
                  <a:pt x="10804" y="73087"/>
                  <a:pt x="13411" y="74626"/>
                  <a:pt x="13778" y="74626"/>
                </a:cubicBezTo>
                <a:cubicBezTo>
                  <a:pt x="13783" y="74626"/>
                  <a:pt x="13787" y="74625"/>
                  <a:pt x="13792" y="74625"/>
                </a:cubicBezTo>
                <a:cubicBezTo>
                  <a:pt x="13846" y="74617"/>
                  <a:pt x="13931" y="74613"/>
                  <a:pt x="14034" y="74613"/>
                </a:cubicBezTo>
                <a:cubicBezTo>
                  <a:pt x="14512" y="74613"/>
                  <a:pt x="15380" y="74692"/>
                  <a:pt x="15417" y="74801"/>
                </a:cubicBezTo>
                <a:cubicBezTo>
                  <a:pt x="15417" y="74932"/>
                  <a:pt x="15197" y="77655"/>
                  <a:pt x="15197" y="77919"/>
                </a:cubicBezTo>
                <a:cubicBezTo>
                  <a:pt x="15197" y="78226"/>
                  <a:pt x="14670" y="79061"/>
                  <a:pt x="14758" y="79193"/>
                </a:cubicBezTo>
                <a:cubicBezTo>
                  <a:pt x="14846" y="79324"/>
                  <a:pt x="16163" y="81037"/>
                  <a:pt x="16427" y="81081"/>
                </a:cubicBezTo>
                <a:cubicBezTo>
                  <a:pt x="16444" y="81085"/>
                  <a:pt x="16467" y="81086"/>
                  <a:pt x="16495" y="81086"/>
                </a:cubicBezTo>
                <a:cubicBezTo>
                  <a:pt x="16774" y="81086"/>
                  <a:pt x="17548" y="80931"/>
                  <a:pt x="17929" y="80931"/>
                </a:cubicBezTo>
                <a:cubicBezTo>
                  <a:pt x="18000" y="80931"/>
                  <a:pt x="18058" y="80937"/>
                  <a:pt x="18096" y="80950"/>
                </a:cubicBezTo>
                <a:cubicBezTo>
                  <a:pt x="18403" y="81081"/>
                  <a:pt x="18315" y="81784"/>
                  <a:pt x="18315" y="81916"/>
                </a:cubicBezTo>
                <a:cubicBezTo>
                  <a:pt x="18315" y="82048"/>
                  <a:pt x="18228" y="82794"/>
                  <a:pt x="18228" y="83058"/>
                </a:cubicBezTo>
                <a:cubicBezTo>
                  <a:pt x="18228" y="83321"/>
                  <a:pt x="20028" y="86220"/>
                  <a:pt x="20292" y="86615"/>
                </a:cubicBezTo>
                <a:cubicBezTo>
                  <a:pt x="20555" y="87011"/>
                  <a:pt x="20468" y="89822"/>
                  <a:pt x="20468" y="89953"/>
                </a:cubicBezTo>
                <a:cubicBezTo>
                  <a:pt x="20424" y="90085"/>
                  <a:pt x="19765" y="90261"/>
                  <a:pt x="19501" y="90349"/>
                </a:cubicBezTo>
                <a:cubicBezTo>
                  <a:pt x="19238" y="90437"/>
                  <a:pt x="18974" y="91139"/>
                  <a:pt x="18842" y="91139"/>
                </a:cubicBezTo>
                <a:cubicBezTo>
                  <a:pt x="18315" y="91095"/>
                  <a:pt x="17876" y="90920"/>
                  <a:pt x="17437" y="90656"/>
                </a:cubicBezTo>
                <a:cubicBezTo>
                  <a:pt x="17042" y="90349"/>
                  <a:pt x="17393" y="89866"/>
                  <a:pt x="17042" y="89734"/>
                </a:cubicBezTo>
                <a:cubicBezTo>
                  <a:pt x="17013" y="89717"/>
                  <a:pt x="16962" y="89710"/>
                  <a:pt x="16894" y="89710"/>
                </a:cubicBezTo>
                <a:cubicBezTo>
                  <a:pt x="16243" y="89710"/>
                  <a:pt x="13995" y="90409"/>
                  <a:pt x="13835" y="90568"/>
                </a:cubicBezTo>
                <a:cubicBezTo>
                  <a:pt x="13660" y="90700"/>
                  <a:pt x="13879" y="91227"/>
                  <a:pt x="13396" y="91227"/>
                </a:cubicBezTo>
                <a:cubicBezTo>
                  <a:pt x="13256" y="91235"/>
                  <a:pt x="13118" y="91239"/>
                  <a:pt x="12980" y="91239"/>
                </a:cubicBezTo>
                <a:cubicBezTo>
                  <a:pt x="12341" y="91239"/>
                  <a:pt x="11727" y="91160"/>
                  <a:pt x="11112" y="91052"/>
                </a:cubicBezTo>
                <a:cubicBezTo>
                  <a:pt x="10585" y="90876"/>
                  <a:pt x="10146" y="90085"/>
                  <a:pt x="9795" y="89778"/>
                </a:cubicBezTo>
                <a:cubicBezTo>
                  <a:pt x="9736" y="89734"/>
                  <a:pt x="9585" y="89716"/>
                  <a:pt x="9372" y="89716"/>
                </a:cubicBezTo>
                <a:cubicBezTo>
                  <a:pt x="8307" y="89716"/>
                  <a:pt x="5703" y="90173"/>
                  <a:pt x="5446" y="90173"/>
                </a:cubicBezTo>
                <a:cubicBezTo>
                  <a:pt x="5212" y="90173"/>
                  <a:pt x="4825" y="89969"/>
                  <a:pt x="4479" y="89969"/>
                </a:cubicBezTo>
                <a:cubicBezTo>
                  <a:pt x="4371" y="89969"/>
                  <a:pt x="4267" y="89989"/>
                  <a:pt x="4173" y="90041"/>
                </a:cubicBezTo>
                <a:cubicBezTo>
                  <a:pt x="3777" y="90261"/>
                  <a:pt x="3777" y="91974"/>
                  <a:pt x="3558" y="92062"/>
                </a:cubicBezTo>
                <a:cubicBezTo>
                  <a:pt x="2635" y="92193"/>
                  <a:pt x="1713" y="92281"/>
                  <a:pt x="835" y="92281"/>
                </a:cubicBezTo>
                <a:cubicBezTo>
                  <a:pt x="571" y="92281"/>
                  <a:pt x="0" y="93204"/>
                  <a:pt x="88" y="93467"/>
                </a:cubicBezTo>
                <a:cubicBezTo>
                  <a:pt x="176" y="93775"/>
                  <a:pt x="132" y="94477"/>
                  <a:pt x="220" y="94521"/>
                </a:cubicBezTo>
                <a:cubicBezTo>
                  <a:pt x="395" y="94638"/>
                  <a:pt x="571" y="94677"/>
                  <a:pt x="760" y="94677"/>
                </a:cubicBezTo>
                <a:cubicBezTo>
                  <a:pt x="854" y="94677"/>
                  <a:pt x="952" y="94668"/>
                  <a:pt x="1054" y="94653"/>
                </a:cubicBezTo>
                <a:cubicBezTo>
                  <a:pt x="1274" y="94565"/>
                  <a:pt x="2943" y="93335"/>
                  <a:pt x="3119" y="93292"/>
                </a:cubicBezTo>
                <a:cubicBezTo>
                  <a:pt x="3173" y="93278"/>
                  <a:pt x="3269" y="93269"/>
                  <a:pt x="3377" y="93269"/>
                </a:cubicBezTo>
                <a:cubicBezTo>
                  <a:pt x="3620" y="93269"/>
                  <a:pt x="3923" y="93315"/>
                  <a:pt x="3953" y="93467"/>
                </a:cubicBezTo>
                <a:cubicBezTo>
                  <a:pt x="3997" y="93643"/>
                  <a:pt x="1977" y="94829"/>
                  <a:pt x="1801" y="94961"/>
                </a:cubicBezTo>
                <a:cubicBezTo>
                  <a:pt x="1581" y="95400"/>
                  <a:pt x="1581" y="95883"/>
                  <a:pt x="1801" y="96322"/>
                </a:cubicBezTo>
                <a:cubicBezTo>
                  <a:pt x="2548" y="97113"/>
                  <a:pt x="3338" y="97859"/>
                  <a:pt x="4217" y="98562"/>
                </a:cubicBezTo>
                <a:cubicBezTo>
                  <a:pt x="4392" y="98738"/>
                  <a:pt x="7291" y="100846"/>
                  <a:pt x="7686" y="100934"/>
                </a:cubicBezTo>
                <a:cubicBezTo>
                  <a:pt x="8086" y="101014"/>
                  <a:pt x="9943" y="101203"/>
                  <a:pt x="10371" y="101203"/>
                </a:cubicBezTo>
                <a:cubicBezTo>
                  <a:pt x="10413" y="101203"/>
                  <a:pt x="10442" y="101201"/>
                  <a:pt x="10453" y="101197"/>
                </a:cubicBezTo>
                <a:cubicBezTo>
                  <a:pt x="10541" y="101110"/>
                  <a:pt x="10761" y="100714"/>
                  <a:pt x="11200" y="100626"/>
                </a:cubicBezTo>
                <a:cubicBezTo>
                  <a:pt x="11771" y="100626"/>
                  <a:pt x="12298" y="100582"/>
                  <a:pt x="12869" y="100451"/>
                </a:cubicBezTo>
                <a:cubicBezTo>
                  <a:pt x="13089" y="100319"/>
                  <a:pt x="13396" y="99660"/>
                  <a:pt x="13616" y="99660"/>
                </a:cubicBezTo>
                <a:cubicBezTo>
                  <a:pt x="13835" y="99704"/>
                  <a:pt x="14055" y="99792"/>
                  <a:pt x="14231" y="99924"/>
                </a:cubicBezTo>
                <a:cubicBezTo>
                  <a:pt x="14247" y="99935"/>
                  <a:pt x="14274" y="99940"/>
                  <a:pt x="14309" y="99940"/>
                </a:cubicBezTo>
                <a:cubicBezTo>
                  <a:pt x="14532" y="99940"/>
                  <a:pt x="15072" y="99744"/>
                  <a:pt x="15214" y="99744"/>
                </a:cubicBezTo>
                <a:cubicBezTo>
                  <a:pt x="15226" y="99744"/>
                  <a:pt x="15235" y="99745"/>
                  <a:pt x="15241" y="99748"/>
                </a:cubicBezTo>
                <a:cubicBezTo>
                  <a:pt x="15373" y="99748"/>
                  <a:pt x="15812" y="99792"/>
                  <a:pt x="15900" y="99924"/>
                </a:cubicBezTo>
                <a:cubicBezTo>
                  <a:pt x="15988" y="100055"/>
                  <a:pt x="14362" y="100978"/>
                  <a:pt x="14362" y="101153"/>
                </a:cubicBezTo>
                <a:cubicBezTo>
                  <a:pt x="14055" y="101812"/>
                  <a:pt x="13748" y="102427"/>
                  <a:pt x="13352" y="102998"/>
                </a:cubicBezTo>
                <a:cubicBezTo>
                  <a:pt x="13308" y="103057"/>
                  <a:pt x="13181" y="103076"/>
                  <a:pt x="13020" y="103076"/>
                </a:cubicBezTo>
                <a:cubicBezTo>
                  <a:pt x="12698" y="103076"/>
                  <a:pt x="12240" y="102998"/>
                  <a:pt x="12035" y="102998"/>
                </a:cubicBezTo>
                <a:cubicBezTo>
                  <a:pt x="11760" y="102998"/>
                  <a:pt x="10258" y="103735"/>
                  <a:pt x="9753" y="103735"/>
                </a:cubicBezTo>
                <a:cubicBezTo>
                  <a:pt x="9693" y="103735"/>
                  <a:pt x="9647" y="103724"/>
                  <a:pt x="9619" y="103701"/>
                </a:cubicBezTo>
                <a:cubicBezTo>
                  <a:pt x="9438" y="103592"/>
                  <a:pt x="9228" y="103514"/>
                  <a:pt x="8988" y="103514"/>
                </a:cubicBezTo>
                <a:cubicBezTo>
                  <a:pt x="8936" y="103514"/>
                  <a:pt x="8883" y="103517"/>
                  <a:pt x="8828" y="103525"/>
                </a:cubicBezTo>
                <a:cubicBezTo>
                  <a:pt x="8747" y="103525"/>
                  <a:pt x="7272" y="104467"/>
                  <a:pt x="6845" y="104467"/>
                </a:cubicBezTo>
                <a:cubicBezTo>
                  <a:pt x="6811" y="104467"/>
                  <a:pt x="6784" y="104461"/>
                  <a:pt x="6764" y="104448"/>
                </a:cubicBezTo>
                <a:cubicBezTo>
                  <a:pt x="6544" y="104316"/>
                  <a:pt x="6325" y="103218"/>
                  <a:pt x="6325" y="103218"/>
                </a:cubicBezTo>
                <a:cubicBezTo>
                  <a:pt x="6325" y="103218"/>
                  <a:pt x="5852" y="103189"/>
                  <a:pt x="5454" y="103189"/>
                </a:cubicBezTo>
                <a:cubicBezTo>
                  <a:pt x="5156" y="103189"/>
                  <a:pt x="4901" y="103205"/>
                  <a:pt x="4919" y="103262"/>
                </a:cubicBezTo>
                <a:cubicBezTo>
                  <a:pt x="4919" y="103437"/>
                  <a:pt x="4919" y="105546"/>
                  <a:pt x="5095" y="105853"/>
                </a:cubicBezTo>
                <a:cubicBezTo>
                  <a:pt x="5271" y="106161"/>
                  <a:pt x="7555" y="108181"/>
                  <a:pt x="7730" y="108357"/>
                </a:cubicBezTo>
                <a:lnTo>
                  <a:pt x="10937" y="111519"/>
                </a:lnTo>
                <a:cubicBezTo>
                  <a:pt x="11024" y="111651"/>
                  <a:pt x="11947" y="113408"/>
                  <a:pt x="12122" y="113627"/>
                </a:cubicBezTo>
                <a:cubicBezTo>
                  <a:pt x="12869" y="114154"/>
                  <a:pt x="13660" y="114681"/>
                  <a:pt x="14450" y="115121"/>
                </a:cubicBezTo>
                <a:cubicBezTo>
                  <a:pt x="14626" y="115208"/>
                  <a:pt x="17832" y="116877"/>
                  <a:pt x="18228" y="116877"/>
                </a:cubicBezTo>
                <a:cubicBezTo>
                  <a:pt x="18667" y="116877"/>
                  <a:pt x="19413" y="115911"/>
                  <a:pt x="19941" y="115604"/>
                </a:cubicBezTo>
                <a:cubicBezTo>
                  <a:pt x="20161" y="115484"/>
                  <a:pt x="20445" y="115455"/>
                  <a:pt x="20714" y="115455"/>
                </a:cubicBezTo>
                <a:cubicBezTo>
                  <a:pt x="20963" y="115455"/>
                  <a:pt x="21198" y="115479"/>
                  <a:pt x="21359" y="115479"/>
                </a:cubicBezTo>
                <a:cubicBezTo>
                  <a:pt x="21405" y="115479"/>
                  <a:pt x="21445" y="115477"/>
                  <a:pt x="21478" y="115472"/>
                </a:cubicBezTo>
                <a:cubicBezTo>
                  <a:pt x="21697" y="115428"/>
                  <a:pt x="24201" y="113803"/>
                  <a:pt x="24201" y="113803"/>
                </a:cubicBezTo>
                <a:cubicBezTo>
                  <a:pt x="24201" y="113803"/>
                  <a:pt x="25519" y="113715"/>
                  <a:pt x="25826" y="113671"/>
                </a:cubicBezTo>
                <a:cubicBezTo>
                  <a:pt x="26133" y="113671"/>
                  <a:pt x="27539" y="111387"/>
                  <a:pt x="27671" y="110860"/>
                </a:cubicBezTo>
                <a:cubicBezTo>
                  <a:pt x="27802" y="110289"/>
                  <a:pt x="27978" y="110201"/>
                  <a:pt x="27671" y="109586"/>
                </a:cubicBezTo>
                <a:cubicBezTo>
                  <a:pt x="27363" y="108928"/>
                  <a:pt x="25958" y="108752"/>
                  <a:pt x="25958" y="108444"/>
                </a:cubicBezTo>
                <a:cubicBezTo>
                  <a:pt x="25958" y="108137"/>
                  <a:pt x="26441" y="108181"/>
                  <a:pt x="26529" y="108137"/>
                </a:cubicBezTo>
                <a:cubicBezTo>
                  <a:pt x="26573" y="108093"/>
                  <a:pt x="26353" y="106380"/>
                  <a:pt x="26529" y="106117"/>
                </a:cubicBezTo>
                <a:cubicBezTo>
                  <a:pt x="26647" y="105841"/>
                  <a:pt x="27474" y="105671"/>
                  <a:pt x="27705" y="105671"/>
                </a:cubicBezTo>
                <a:cubicBezTo>
                  <a:pt x="27731" y="105671"/>
                  <a:pt x="27750" y="105673"/>
                  <a:pt x="27759" y="105677"/>
                </a:cubicBezTo>
                <a:cubicBezTo>
                  <a:pt x="27846" y="105765"/>
                  <a:pt x="28901" y="106688"/>
                  <a:pt x="28901" y="106863"/>
                </a:cubicBezTo>
                <a:cubicBezTo>
                  <a:pt x="28901" y="107039"/>
                  <a:pt x="27890" y="107742"/>
                  <a:pt x="27890" y="107873"/>
                </a:cubicBezTo>
                <a:cubicBezTo>
                  <a:pt x="28022" y="108225"/>
                  <a:pt x="28198" y="108532"/>
                  <a:pt x="28417" y="108840"/>
                </a:cubicBezTo>
                <a:cubicBezTo>
                  <a:pt x="28461" y="108840"/>
                  <a:pt x="29208" y="108137"/>
                  <a:pt x="29340" y="108093"/>
                </a:cubicBezTo>
                <a:cubicBezTo>
                  <a:pt x="29349" y="108089"/>
                  <a:pt x="29360" y="108086"/>
                  <a:pt x="29373" y="108086"/>
                </a:cubicBezTo>
                <a:cubicBezTo>
                  <a:pt x="29489" y="108086"/>
                  <a:pt x="29749" y="108252"/>
                  <a:pt x="29867" y="108488"/>
                </a:cubicBezTo>
                <a:cubicBezTo>
                  <a:pt x="29999" y="108752"/>
                  <a:pt x="29208" y="109147"/>
                  <a:pt x="29208" y="109323"/>
                </a:cubicBezTo>
                <a:cubicBezTo>
                  <a:pt x="29208" y="109542"/>
                  <a:pt x="29208" y="109938"/>
                  <a:pt x="29340" y="109982"/>
                </a:cubicBezTo>
                <a:cubicBezTo>
                  <a:pt x="29428" y="110070"/>
                  <a:pt x="30701" y="111080"/>
                  <a:pt x="30701" y="111255"/>
                </a:cubicBezTo>
                <a:cubicBezTo>
                  <a:pt x="30438" y="111783"/>
                  <a:pt x="30174" y="112310"/>
                  <a:pt x="29823" y="112793"/>
                </a:cubicBezTo>
                <a:cubicBezTo>
                  <a:pt x="29515" y="113364"/>
                  <a:pt x="29296" y="113935"/>
                  <a:pt x="29076" y="114550"/>
                </a:cubicBezTo>
                <a:cubicBezTo>
                  <a:pt x="29296" y="114769"/>
                  <a:pt x="29471" y="114945"/>
                  <a:pt x="29735" y="115121"/>
                </a:cubicBezTo>
                <a:cubicBezTo>
                  <a:pt x="29823" y="115164"/>
                  <a:pt x="29823" y="115779"/>
                  <a:pt x="29823" y="115911"/>
                </a:cubicBezTo>
                <a:cubicBezTo>
                  <a:pt x="29867" y="116087"/>
                  <a:pt x="30438" y="116306"/>
                  <a:pt x="30570" y="116394"/>
                </a:cubicBezTo>
                <a:cubicBezTo>
                  <a:pt x="30745" y="116438"/>
                  <a:pt x="30877" y="117185"/>
                  <a:pt x="30877" y="117448"/>
                </a:cubicBezTo>
                <a:cubicBezTo>
                  <a:pt x="30877" y="117668"/>
                  <a:pt x="30130" y="118019"/>
                  <a:pt x="30086" y="118283"/>
                </a:cubicBezTo>
                <a:cubicBezTo>
                  <a:pt x="30042" y="118546"/>
                  <a:pt x="30174" y="119908"/>
                  <a:pt x="30174" y="119952"/>
                </a:cubicBezTo>
                <a:cubicBezTo>
                  <a:pt x="30174" y="120040"/>
                  <a:pt x="29779" y="120347"/>
                  <a:pt x="29735" y="120611"/>
                </a:cubicBezTo>
                <a:cubicBezTo>
                  <a:pt x="29691" y="120962"/>
                  <a:pt x="29691" y="121270"/>
                  <a:pt x="29735" y="121621"/>
                </a:cubicBezTo>
                <a:cubicBezTo>
                  <a:pt x="29735" y="121797"/>
                  <a:pt x="29252" y="122631"/>
                  <a:pt x="29252" y="122807"/>
                </a:cubicBezTo>
                <a:cubicBezTo>
                  <a:pt x="29208" y="123597"/>
                  <a:pt x="29252" y="124388"/>
                  <a:pt x="29340" y="125179"/>
                </a:cubicBezTo>
                <a:cubicBezTo>
                  <a:pt x="29471" y="125486"/>
                  <a:pt x="30086" y="127287"/>
                  <a:pt x="30218" y="127726"/>
                </a:cubicBezTo>
                <a:cubicBezTo>
                  <a:pt x="30350" y="128121"/>
                  <a:pt x="29911" y="129219"/>
                  <a:pt x="30086" y="129439"/>
                </a:cubicBezTo>
                <a:cubicBezTo>
                  <a:pt x="30306" y="129659"/>
                  <a:pt x="31053" y="129659"/>
                  <a:pt x="31053" y="129966"/>
                </a:cubicBezTo>
                <a:cubicBezTo>
                  <a:pt x="31097" y="130274"/>
                  <a:pt x="31316" y="130669"/>
                  <a:pt x="31316" y="130976"/>
                </a:cubicBezTo>
                <a:cubicBezTo>
                  <a:pt x="31316" y="131240"/>
                  <a:pt x="30306" y="131415"/>
                  <a:pt x="30306" y="131679"/>
                </a:cubicBezTo>
                <a:cubicBezTo>
                  <a:pt x="30306" y="131899"/>
                  <a:pt x="30701" y="132118"/>
                  <a:pt x="30833" y="132294"/>
                </a:cubicBezTo>
                <a:cubicBezTo>
                  <a:pt x="30965" y="132514"/>
                  <a:pt x="30789" y="134270"/>
                  <a:pt x="30833" y="134270"/>
                </a:cubicBezTo>
                <a:cubicBezTo>
                  <a:pt x="31097" y="134446"/>
                  <a:pt x="31272" y="134666"/>
                  <a:pt x="31448" y="134929"/>
                </a:cubicBezTo>
                <a:cubicBezTo>
                  <a:pt x="31316" y="135281"/>
                  <a:pt x="31272" y="135676"/>
                  <a:pt x="31272" y="136027"/>
                </a:cubicBezTo>
                <a:cubicBezTo>
                  <a:pt x="31668" y="137301"/>
                  <a:pt x="32063" y="138487"/>
                  <a:pt x="32590" y="139673"/>
                </a:cubicBezTo>
                <a:cubicBezTo>
                  <a:pt x="32722" y="140024"/>
                  <a:pt x="33688" y="143186"/>
                  <a:pt x="33776" y="143538"/>
                </a:cubicBezTo>
                <a:cubicBezTo>
                  <a:pt x="33820" y="143889"/>
                  <a:pt x="34347" y="149511"/>
                  <a:pt x="34435" y="149643"/>
                </a:cubicBezTo>
                <a:cubicBezTo>
                  <a:pt x="34566" y="149775"/>
                  <a:pt x="36191" y="152542"/>
                  <a:pt x="36279" y="152849"/>
                </a:cubicBezTo>
                <a:cubicBezTo>
                  <a:pt x="36411" y="153157"/>
                  <a:pt x="36543" y="154299"/>
                  <a:pt x="36631" y="154606"/>
                </a:cubicBezTo>
                <a:cubicBezTo>
                  <a:pt x="37158" y="155353"/>
                  <a:pt x="37685" y="156055"/>
                  <a:pt x="38256" y="156758"/>
                </a:cubicBezTo>
                <a:cubicBezTo>
                  <a:pt x="38519" y="157593"/>
                  <a:pt x="38871" y="158427"/>
                  <a:pt x="39222" y="159218"/>
                </a:cubicBezTo>
                <a:cubicBezTo>
                  <a:pt x="39486" y="159525"/>
                  <a:pt x="41242" y="161546"/>
                  <a:pt x="41374" y="161809"/>
                </a:cubicBezTo>
                <a:cubicBezTo>
                  <a:pt x="41506" y="162073"/>
                  <a:pt x="42340" y="165103"/>
                  <a:pt x="42472" y="165191"/>
                </a:cubicBezTo>
                <a:cubicBezTo>
                  <a:pt x="42911" y="165718"/>
                  <a:pt x="43263" y="166333"/>
                  <a:pt x="43570" y="166948"/>
                </a:cubicBezTo>
                <a:cubicBezTo>
                  <a:pt x="43658" y="167299"/>
                  <a:pt x="43746" y="169759"/>
                  <a:pt x="43834" y="170066"/>
                </a:cubicBezTo>
                <a:cubicBezTo>
                  <a:pt x="43966" y="170330"/>
                  <a:pt x="44712" y="173624"/>
                  <a:pt x="44712" y="173756"/>
                </a:cubicBezTo>
                <a:cubicBezTo>
                  <a:pt x="44756" y="173844"/>
                  <a:pt x="46469" y="178192"/>
                  <a:pt x="46601" y="178412"/>
                </a:cubicBezTo>
                <a:cubicBezTo>
                  <a:pt x="46777" y="178631"/>
                  <a:pt x="49588" y="181925"/>
                  <a:pt x="49895" y="182496"/>
                </a:cubicBezTo>
                <a:cubicBezTo>
                  <a:pt x="50202" y="183023"/>
                  <a:pt x="51432" y="185000"/>
                  <a:pt x="51564" y="185307"/>
                </a:cubicBezTo>
                <a:cubicBezTo>
                  <a:pt x="51696" y="185615"/>
                  <a:pt x="52486" y="187986"/>
                  <a:pt x="52574" y="188250"/>
                </a:cubicBezTo>
                <a:cubicBezTo>
                  <a:pt x="52662" y="188470"/>
                  <a:pt x="52794" y="189831"/>
                  <a:pt x="53013" y="190139"/>
                </a:cubicBezTo>
                <a:cubicBezTo>
                  <a:pt x="53760" y="191281"/>
                  <a:pt x="54419" y="192467"/>
                  <a:pt x="54990" y="193740"/>
                </a:cubicBezTo>
                <a:cubicBezTo>
                  <a:pt x="55078" y="194136"/>
                  <a:pt x="54946" y="196463"/>
                  <a:pt x="54990" y="196727"/>
                </a:cubicBezTo>
                <a:cubicBezTo>
                  <a:pt x="55078" y="196990"/>
                  <a:pt x="56044" y="199055"/>
                  <a:pt x="56088" y="199274"/>
                </a:cubicBezTo>
                <a:cubicBezTo>
                  <a:pt x="56176" y="199494"/>
                  <a:pt x="57669" y="202920"/>
                  <a:pt x="57889" y="203183"/>
                </a:cubicBezTo>
                <a:cubicBezTo>
                  <a:pt x="58108" y="203403"/>
                  <a:pt x="60700" y="206258"/>
                  <a:pt x="61095" y="206521"/>
                </a:cubicBezTo>
                <a:cubicBezTo>
                  <a:pt x="61490" y="206785"/>
                  <a:pt x="63291" y="208322"/>
                  <a:pt x="63511" y="208322"/>
                </a:cubicBezTo>
                <a:cubicBezTo>
                  <a:pt x="63516" y="208324"/>
                  <a:pt x="63522" y="208324"/>
                  <a:pt x="63529" y="208324"/>
                </a:cubicBezTo>
                <a:cubicBezTo>
                  <a:pt x="63728" y="208324"/>
                  <a:pt x="64355" y="207700"/>
                  <a:pt x="64653" y="207488"/>
                </a:cubicBezTo>
                <a:cubicBezTo>
                  <a:pt x="64960" y="207312"/>
                  <a:pt x="65355" y="207444"/>
                  <a:pt x="65795" y="207312"/>
                </a:cubicBezTo>
                <a:cubicBezTo>
                  <a:pt x="66190" y="207136"/>
                  <a:pt x="68649" y="205511"/>
                  <a:pt x="68869" y="205467"/>
                </a:cubicBezTo>
                <a:cubicBezTo>
                  <a:pt x="69045" y="205379"/>
                  <a:pt x="69528" y="202481"/>
                  <a:pt x="69528" y="202349"/>
                </a:cubicBezTo>
                <a:cubicBezTo>
                  <a:pt x="69660" y="201866"/>
                  <a:pt x="69879" y="201383"/>
                  <a:pt x="70187" y="200987"/>
                </a:cubicBezTo>
                <a:cubicBezTo>
                  <a:pt x="71417" y="200372"/>
                  <a:pt x="72690" y="199845"/>
                  <a:pt x="74008" y="199450"/>
                </a:cubicBezTo>
                <a:cubicBezTo>
                  <a:pt x="74535" y="199406"/>
                  <a:pt x="77829" y="199450"/>
                  <a:pt x="77961" y="199318"/>
                </a:cubicBezTo>
                <a:cubicBezTo>
                  <a:pt x="78093" y="199143"/>
                  <a:pt x="78093" y="198923"/>
                  <a:pt x="77917" y="198791"/>
                </a:cubicBezTo>
                <a:cubicBezTo>
                  <a:pt x="77829" y="198659"/>
                  <a:pt x="75062" y="198264"/>
                  <a:pt x="74930" y="198176"/>
                </a:cubicBezTo>
                <a:cubicBezTo>
                  <a:pt x="74842" y="198088"/>
                  <a:pt x="75062" y="196990"/>
                  <a:pt x="75238" y="196683"/>
                </a:cubicBezTo>
                <a:cubicBezTo>
                  <a:pt x="75369" y="196376"/>
                  <a:pt x="77609" y="193652"/>
                  <a:pt x="77697" y="193477"/>
                </a:cubicBezTo>
                <a:cubicBezTo>
                  <a:pt x="77785" y="193301"/>
                  <a:pt x="77917" y="191939"/>
                  <a:pt x="78005" y="191720"/>
                </a:cubicBezTo>
                <a:cubicBezTo>
                  <a:pt x="78049" y="191632"/>
                  <a:pt x="78576" y="191610"/>
                  <a:pt x="79114" y="191610"/>
                </a:cubicBezTo>
                <a:cubicBezTo>
                  <a:pt x="79652" y="191610"/>
                  <a:pt x="80201" y="191632"/>
                  <a:pt x="80289" y="191632"/>
                </a:cubicBezTo>
                <a:cubicBezTo>
                  <a:pt x="80406" y="191632"/>
                  <a:pt x="81284" y="191730"/>
                  <a:pt x="81883" y="191730"/>
                </a:cubicBezTo>
                <a:cubicBezTo>
                  <a:pt x="82182" y="191730"/>
                  <a:pt x="82412" y="191705"/>
                  <a:pt x="82441" y="191632"/>
                </a:cubicBezTo>
                <a:cubicBezTo>
                  <a:pt x="82529" y="191412"/>
                  <a:pt x="82529" y="188557"/>
                  <a:pt x="82529" y="188470"/>
                </a:cubicBezTo>
                <a:cubicBezTo>
                  <a:pt x="82309" y="188162"/>
                  <a:pt x="82133" y="187811"/>
                  <a:pt x="82002" y="187459"/>
                </a:cubicBezTo>
                <a:cubicBezTo>
                  <a:pt x="81914" y="186976"/>
                  <a:pt x="82309" y="185351"/>
                  <a:pt x="82309" y="185132"/>
                </a:cubicBezTo>
                <a:cubicBezTo>
                  <a:pt x="82046" y="184473"/>
                  <a:pt x="81738" y="183902"/>
                  <a:pt x="81343" y="183331"/>
                </a:cubicBezTo>
                <a:cubicBezTo>
                  <a:pt x="81211" y="183155"/>
                  <a:pt x="81431" y="181706"/>
                  <a:pt x="81431" y="181442"/>
                </a:cubicBezTo>
                <a:cubicBezTo>
                  <a:pt x="81431" y="181135"/>
                  <a:pt x="81079" y="180564"/>
                  <a:pt x="81123" y="180520"/>
                </a:cubicBezTo>
                <a:cubicBezTo>
                  <a:pt x="81167" y="180432"/>
                  <a:pt x="82089" y="179685"/>
                  <a:pt x="82221" y="179510"/>
                </a:cubicBezTo>
                <a:cubicBezTo>
                  <a:pt x="82353" y="178895"/>
                  <a:pt x="82441" y="178280"/>
                  <a:pt x="82485" y="177665"/>
                </a:cubicBezTo>
                <a:cubicBezTo>
                  <a:pt x="82485" y="177665"/>
                  <a:pt x="83319" y="176962"/>
                  <a:pt x="83583" y="176743"/>
                </a:cubicBezTo>
                <a:cubicBezTo>
                  <a:pt x="84022" y="176040"/>
                  <a:pt x="84373" y="175337"/>
                  <a:pt x="84725" y="174590"/>
                </a:cubicBezTo>
                <a:cubicBezTo>
                  <a:pt x="84857" y="174283"/>
                  <a:pt x="85032" y="172175"/>
                  <a:pt x="85164" y="172087"/>
                </a:cubicBezTo>
                <a:cubicBezTo>
                  <a:pt x="85427" y="171911"/>
                  <a:pt x="85603" y="171604"/>
                  <a:pt x="85647" y="171296"/>
                </a:cubicBezTo>
                <a:cubicBezTo>
                  <a:pt x="85735" y="170681"/>
                  <a:pt x="85779" y="170023"/>
                  <a:pt x="85735" y="169408"/>
                </a:cubicBezTo>
                <a:cubicBezTo>
                  <a:pt x="85647" y="169232"/>
                  <a:pt x="84769" y="167212"/>
                  <a:pt x="84769" y="167124"/>
                </a:cubicBezTo>
                <a:cubicBezTo>
                  <a:pt x="84769" y="166641"/>
                  <a:pt x="84725" y="166201"/>
                  <a:pt x="84637" y="165718"/>
                </a:cubicBezTo>
                <a:cubicBezTo>
                  <a:pt x="84549" y="165411"/>
                  <a:pt x="83539" y="163566"/>
                  <a:pt x="83451" y="163346"/>
                </a:cubicBezTo>
                <a:cubicBezTo>
                  <a:pt x="83363" y="163127"/>
                  <a:pt x="84286" y="162775"/>
                  <a:pt x="84286" y="162688"/>
                </a:cubicBezTo>
                <a:cubicBezTo>
                  <a:pt x="84329" y="162556"/>
                  <a:pt x="84242" y="160184"/>
                  <a:pt x="84242" y="160052"/>
                </a:cubicBezTo>
                <a:cubicBezTo>
                  <a:pt x="84242" y="159921"/>
                  <a:pt x="83451" y="159042"/>
                  <a:pt x="83451" y="158779"/>
                </a:cubicBezTo>
                <a:cubicBezTo>
                  <a:pt x="83451" y="158515"/>
                  <a:pt x="83671" y="155880"/>
                  <a:pt x="83671" y="155528"/>
                </a:cubicBezTo>
                <a:cubicBezTo>
                  <a:pt x="83978" y="154650"/>
                  <a:pt x="84329" y="153815"/>
                  <a:pt x="84769" y="152981"/>
                </a:cubicBezTo>
                <a:cubicBezTo>
                  <a:pt x="84813" y="152805"/>
                  <a:pt x="85779" y="151795"/>
                  <a:pt x="86394" y="151663"/>
                </a:cubicBezTo>
                <a:cubicBezTo>
                  <a:pt x="86922" y="151588"/>
                  <a:pt x="88034" y="151285"/>
                  <a:pt x="88420" y="151285"/>
                </a:cubicBezTo>
                <a:cubicBezTo>
                  <a:pt x="88484" y="151285"/>
                  <a:pt x="88527" y="151293"/>
                  <a:pt x="88546" y="151312"/>
                </a:cubicBezTo>
                <a:cubicBezTo>
                  <a:pt x="88634" y="151444"/>
                  <a:pt x="88546" y="152542"/>
                  <a:pt x="88722" y="152542"/>
                </a:cubicBezTo>
                <a:cubicBezTo>
                  <a:pt x="88897" y="152564"/>
                  <a:pt x="89073" y="152575"/>
                  <a:pt x="89254" y="152575"/>
                </a:cubicBezTo>
                <a:cubicBezTo>
                  <a:pt x="89435" y="152575"/>
                  <a:pt x="89622" y="152564"/>
                  <a:pt x="89820" y="152542"/>
                </a:cubicBezTo>
                <a:cubicBezTo>
                  <a:pt x="90039" y="152454"/>
                  <a:pt x="90083" y="151532"/>
                  <a:pt x="90083" y="151356"/>
                </a:cubicBezTo>
                <a:cubicBezTo>
                  <a:pt x="90127" y="151180"/>
                  <a:pt x="91181" y="150390"/>
                  <a:pt x="91181" y="150302"/>
                </a:cubicBezTo>
                <a:cubicBezTo>
                  <a:pt x="91181" y="150170"/>
                  <a:pt x="91752" y="148852"/>
                  <a:pt x="91752" y="148721"/>
                </a:cubicBezTo>
                <a:cubicBezTo>
                  <a:pt x="91796" y="148369"/>
                  <a:pt x="92016" y="148106"/>
                  <a:pt x="92279" y="147886"/>
                </a:cubicBezTo>
                <a:cubicBezTo>
                  <a:pt x="92631" y="147864"/>
                  <a:pt x="92971" y="147853"/>
                  <a:pt x="93306" y="147853"/>
                </a:cubicBezTo>
                <a:cubicBezTo>
                  <a:pt x="93641" y="147853"/>
                  <a:pt x="93970" y="147864"/>
                  <a:pt x="94300" y="147886"/>
                </a:cubicBezTo>
                <a:cubicBezTo>
                  <a:pt x="95178" y="147842"/>
                  <a:pt x="96056" y="147754"/>
                  <a:pt x="96935" y="147623"/>
                </a:cubicBezTo>
                <a:cubicBezTo>
                  <a:pt x="97023" y="147579"/>
                  <a:pt x="99658" y="145734"/>
                  <a:pt x="99790" y="145602"/>
                </a:cubicBezTo>
                <a:cubicBezTo>
                  <a:pt x="99922" y="145470"/>
                  <a:pt x="99922" y="145119"/>
                  <a:pt x="99878" y="144943"/>
                </a:cubicBezTo>
                <a:cubicBezTo>
                  <a:pt x="99834" y="144812"/>
                  <a:pt x="99131" y="144109"/>
                  <a:pt x="99087" y="143845"/>
                </a:cubicBezTo>
                <a:cubicBezTo>
                  <a:pt x="99043" y="143538"/>
                  <a:pt x="99087" y="143186"/>
                  <a:pt x="99263" y="142923"/>
                </a:cubicBezTo>
                <a:cubicBezTo>
                  <a:pt x="100009" y="142176"/>
                  <a:pt x="100800" y="141517"/>
                  <a:pt x="101678" y="140946"/>
                </a:cubicBezTo>
                <a:cubicBezTo>
                  <a:pt x="102205" y="140639"/>
                  <a:pt x="102820" y="140419"/>
                  <a:pt x="103435" y="140244"/>
                </a:cubicBezTo>
                <a:cubicBezTo>
                  <a:pt x="104358" y="139673"/>
                  <a:pt x="105280" y="139058"/>
                  <a:pt x="106158" y="138399"/>
                </a:cubicBezTo>
                <a:cubicBezTo>
                  <a:pt x="106422" y="138179"/>
                  <a:pt x="108311" y="135720"/>
                  <a:pt x="108530" y="135412"/>
                </a:cubicBezTo>
                <a:cubicBezTo>
                  <a:pt x="108794" y="135149"/>
                  <a:pt x="109980" y="134841"/>
                  <a:pt x="110243" y="134666"/>
                </a:cubicBezTo>
                <a:cubicBezTo>
                  <a:pt x="110551" y="134490"/>
                  <a:pt x="112264" y="133216"/>
                  <a:pt x="112747" y="132865"/>
                </a:cubicBezTo>
                <a:cubicBezTo>
                  <a:pt x="113186" y="132514"/>
                  <a:pt x="116129" y="128034"/>
                  <a:pt x="116480" y="127682"/>
                </a:cubicBezTo>
                <a:cubicBezTo>
                  <a:pt x="116831" y="127287"/>
                  <a:pt x="119686" y="124608"/>
                  <a:pt x="119862" y="124388"/>
                </a:cubicBezTo>
                <a:cubicBezTo>
                  <a:pt x="120960" y="123597"/>
                  <a:pt x="122102" y="122983"/>
                  <a:pt x="123332" y="122455"/>
                </a:cubicBezTo>
                <a:cubicBezTo>
                  <a:pt x="123947" y="122324"/>
                  <a:pt x="124562" y="122148"/>
                  <a:pt x="125176" y="121928"/>
                </a:cubicBezTo>
                <a:cubicBezTo>
                  <a:pt x="125484" y="121753"/>
                  <a:pt x="127592" y="121050"/>
                  <a:pt x="127812" y="120874"/>
                </a:cubicBezTo>
                <a:cubicBezTo>
                  <a:pt x="128031" y="120743"/>
                  <a:pt x="128558" y="119073"/>
                  <a:pt x="128690" y="118986"/>
                </a:cubicBezTo>
                <a:cubicBezTo>
                  <a:pt x="128822" y="118898"/>
                  <a:pt x="130754" y="116263"/>
                  <a:pt x="130754" y="116263"/>
                </a:cubicBezTo>
                <a:cubicBezTo>
                  <a:pt x="130754" y="116263"/>
                  <a:pt x="131896" y="116131"/>
                  <a:pt x="132028" y="116087"/>
                </a:cubicBezTo>
                <a:cubicBezTo>
                  <a:pt x="132160" y="115999"/>
                  <a:pt x="132292" y="115911"/>
                  <a:pt x="132292" y="115384"/>
                </a:cubicBezTo>
                <a:cubicBezTo>
                  <a:pt x="132292" y="114857"/>
                  <a:pt x="130886" y="113583"/>
                  <a:pt x="130886" y="113452"/>
                </a:cubicBezTo>
                <a:cubicBezTo>
                  <a:pt x="130886" y="113276"/>
                  <a:pt x="130842" y="110728"/>
                  <a:pt x="130886" y="110597"/>
                </a:cubicBezTo>
                <a:cubicBezTo>
                  <a:pt x="130974" y="110465"/>
                  <a:pt x="133170" y="108884"/>
                  <a:pt x="133346" y="108840"/>
                </a:cubicBezTo>
                <a:cubicBezTo>
                  <a:pt x="133478" y="108752"/>
                  <a:pt x="135674" y="108049"/>
                  <a:pt x="135893" y="108005"/>
                </a:cubicBezTo>
                <a:cubicBezTo>
                  <a:pt x="136113" y="108005"/>
                  <a:pt x="138616" y="107742"/>
                  <a:pt x="138748" y="107698"/>
                </a:cubicBezTo>
                <a:cubicBezTo>
                  <a:pt x="138880" y="107654"/>
                  <a:pt x="139495" y="107302"/>
                  <a:pt x="139583" y="107302"/>
                </a:cubicBezTo>
                <a:cubicBezTo>
                  <a:pt x="139671" y="107302"/>
                  <a:pt x="140198" y="108972"/>
                  <a:pt x="140373" y="109015"/>
                </a:cubicBezTo>
                <a:cubicBezTo>
                  <a:pt x="140593" y="109015"/>
                  <a:pt x="141032" y="108664"/>
                  <a:pt x="141208" y="108664"/>
                </a:cubicBezTo>
                <a:cubicBezTo>
                  <a:pt x="141691" y="108664"/>
                  <a:pt x="142130" y="108620"/>
                  <a:pt x="142569" y="108532"/>
                </a:cubicBezTo>
                <a:cubicBezTo>
                  <a:pt x="142789" y="108401"/>
                  <a:pt x="142394" y="107522"/>
                  <a:pt x="142394" y="107346"/>
                </a:cubicBezTo>
                <a:cubicBezTo>
                  <a:pt x="142437" y="107217"/>
                  <a:pt x="142438" y="104884"/>
                  <a:pt x="142646" y="104884"/>
                </a:cubicBezTo>
                <a:cubicBezTo>
                  <a:pt x="142649" y="104884"/>
                  <a:pt x="142653" y="104885"/>
                  <a:pt x="142657" y="104887"/>
                </a:cubicBezTo>
                <a:cubicBezTo>
                  <a:pt x="142833" y="104975"/>
                  <a:pt x="142833" y="106512"/>
                  <a:pt x="142921" y="106732"/>
                </a:cubicBezTo>
                <a:cubicBezTo>
                  <a:pt x="143009" y="106995"/>
                  <a:pt x="143623" y="108049"/>
                  <a:pt x="143975" y="108049"/>
                </a:cubicBezTo>
                <a:cubicBezTo>
                  <a:pt x="144274" y="108049"/>
                  <a:pt x="144116" y="107345"/>
                  <a:pt x="144308" y="107345"/>
                </a:cubicBezTo>
                <a:cubicBezTo>
                  <a:pt x="144314" y="107345"/>
                  <a:pt x="144320" y="107345"/>
                  <a:pt x="144326" y="107346"/>
                </a:cubicBezTo>
                <a:cubicBezTo>
                  <a:pt x="144529" y="107387"/>
                  <a:pt x="144919" y="107839"/>
                  <a:pt x="145081" y="107839"/>
                </a:cubicBezTo>
                <a:cubicBezTo>
                  <a:pt x="145095" y="107839"/>
                  <a:pt x="145107" y="107836"/>
                  <a:pt x="145117" y="107830"/>
                </a:cubicBezTo>
                <a:cubicBezTo>
                  <a:pt x="145292" y="107742"/>
                  <a:pt x="146259" y="107302"/>
                  <a:pt x="146259" y="106951"/>
                </a:cubicBezTo>
                <a:cubicBezTo>
                  <a:pt x="146259" y="106600"/>
                  <a:pt x="145820" y="106336"/>
                  <a:pt x="145644" y="106073"/>
                </a:cubicBezTo>
                <a:cubicBezTo>
                  <a:pt x="145512" y="105765"/>
                  <a:pt x="145688" y="103350"/>
                  <a:pt x="145644" y="103086"/>
                </a:cubicBezTo>
                <a:cubicBezTo>
                  <a:pt x="145644" y="102822"/>
                  <a:pt x="144809" y="101724"/>
                  <a:pt x="144809" y="101461"/>
                </a:cubicBezTo>
                <a:cubicBezTo>
                  <a:pt x="144809" y="101197"/>
                  <a:pt x="144590" y="99309"/>
                  <a:pt x="144590" y="99045"/>
                </a:cubicBezTo>
                <a:cubicBezTo>
                  <a:pt x="144590" y="98782"/>
                  <a:pt x="143931" y="98035"/>
                  <a:pt x="143931" y="97947"/>
                </a:cubicBezTo>
                <a:cubicBezTo>
                  <a:pt x="143931" y="97859"/>
                  <a:pt x="143975" y="97157"/>
                  <a:pt x="144107" y="97113"/>
                </a:cubicBezTo>
                <a:cubicBezTo>
                  <a:pt x="144194" y="97069"/>
                  <a:pt x="144809" y="96717"/>
                  <a:pt x="144546" y="96366"/>
                </a:cubicBezTo>
                <a:cubicBezTo>
                  <a:pt x="144282" y="95971"/>
                  <a:pt x="142789" y="96015"/>
                  <a:pt x="142789" y="95883"/>
                </a:cubicBezTo>
                <a:cubicBezTo>
                  <a:pt x="142789" y="95751"/>
                  <a:pt x="143096" y="94741"/>
                  <a:pt x="142833" y="94433"/>
                </a:cubicBezTo>
                <a:cubicBezTo>
                  <a:pt x="142394" y="94126"/>
                  <a:pt x="141911" y="93906"/>
                  <a:pt x="141383" y="93775"/>
                </a:cubicBezTo>
                <a:cubicBezTo>
                  <a:pt x="141208" y="93731"/>
                  <a:pt x="140988" y="92589"/>
                  <a:pt x="141032" y="92457"/>
                </a:cubicBezTo>
                <a:cubicBezTo>
                  <a:pt x="141076" y="92369"/>
                  <a:pt x="142789" y="91710"/>
                  <a:pt x="142745" y="91447"/>
                </a:cubicBezTo>
                <a:cubicBezTo>
                  <a:pt x="142613" y="90964"/>
                  <a:pt x="142525" y="90481"/>
                  <a:pt x="142438" y="89997"/>
                </a:cubicBezTo>
                <a:cubicBezTo>
                  <a:pt x="142482" y="89866"/>
                  <a:pt x="142350" y="89031"/>
                  <a:pt x="142130" y="89031"/>
                </a:cubicBezTo>
                <a:cubicBezTo>
                  <a:pt x="141340" y="88987"/>
                  <a:pt x="140593" y="88855"/>
                  <a:pt x="139890" y="88636"/>
                </a:cubicBezTo>
                <a:cubicBezTo>
                  <a:pt x="139451" y="88460"/>
                  <a:pt x="137606" y="87055"/>
                  <a:pt x="137606" y="86835"/>
                </a:cubicBezTo>
                <a:cubicBezTo>
                  <a:pt x="137562" y="86571"/>
                  <a:pt x="137870" y="85034"/>
                  <a:pt x="138045" y="85034"/>
                </a:cubicBezTo>
                <a:cubicBezTo>
                  <a:pt x="138265" y="85056"/>
                  <a:pt x="138496" y="85067"/>
                  <a:pt x="138726" y="85067"/>
                </a:cubicBezTo>
                <a:cubicBezTo>
                  <a:pt x="138957" y="85067"/>
                  <a:pt x="139187" y="85056"/>
                  <a:pt x="139407" y="85034"/>
                </a:cubicBezTo>
                <a:cubicBezTo>
                  <a:pt x="139627" y="84990"/>
                  <a:pt x="139627" y="82926"/>
                  <a:pt x="139758" y="82794"/>
                </a:cubicBezTo>
                <a:cubicBezTo>
                  <a:pt x="139837" y="82715"/>
                  <a:pt x="140897" y="82699"/>
                  <a:pt x="141760" y="82699"/>
                </a:cubicBezTo>
                <a:cubicBezTo>
                  <a:pt x="142336" y="82699"/>
                  <a:pt x="142824" y="82706"/>
                  <a:pt x="142877" y="82706"/>
                </a:cubicBezTo>
                <a:cubicBezTo>
                  <a:pt x="143009" y="82706"/>
                  <a:pt x="143404" y="82487"/>
                  <a:pt x="143272" y="82179"/>
                </a:cubicBezTo>
                <a:cubicBezTo>
                  <a:pt x="143140" y="81872"/>
                  <a:pt x="142745" y="81740"/>
                  <a:pt x="142438" y="81433"/>
                </a:cubicBezTo>
                <a:cubicBezTo>
                  <a:pt x="142086" y="81169"/>
                  <a:pt x="142438" y="80598"/>
                  <a:pt x="142174" y="80510"/>
                </a:cubicBezTo>
                <a:cubicBezTo>
                  <a:pt x="141911" y="80422"/>
                  <a:pt x="140505" y="80554"/>
                  <a:pt x="139890" y="80159"/>
                </a:cubicBezTo>
                <a:cubicBezTo>
                  <a:pt x="139319" y="79764"/>
                  <a:pt x="138660" y="78885"/>
                  <a:pt x="138133" y="78578"/>
                </a:cubicBezTo>
                <a:cubicBezTo>
                  <a:pt x="137947" y="78463"/>
                  <a:pt x="137794" y="78428"/>
                  <a:pt x="137668" y="78428"/>
                </a:cubicBezTo>
                <a:cubicBezTo>
                  <a:pt x="137468" y="78428"/>
                  <a:pt x="137340" y="78518"/>
                  <a:pt x="137264" y="78518"/>
                </a:cubicBezTo>
                <a:cubicBezTo>
                  <a:pt x="137242" y="78518"/>
                  <a:pt x="137224" y="78510"/>
                  <a:pt x="137211" y="78490"/>
                </a:cubicBezTo>
                <a:cubicBezTo>
                  <a:pt x="137123" y="77787"/>
                  <a:pt x="137123" y="77128"/>
                  <a:pt x="137211" y="76426"/>
                </a:cubicBezTo>
                <a:cubicBezTo>
                  <a:pt x="137255" y="76118"/>
                  <a:pt x="138441" y="75811"/>
                  <a:pt x="138836" y="75196"/>
                </a:cubicBezTo>
                <a:cubicBezTo>
                  <a:pt x="139056" y="74844"/>
                  <a:pt x="139187" y="74493"/>
                  <a:pt x="139231" y="74098"/>
                </a:cubicBezTo>
                <a:cubicBezTo>
                  <a:pt x="139231" y="74098"/>
                  <a:pt x="138397" y="73483"/>
                  <a:pt x="138485" y="73175"/>
                </a:cubicBezTo>
                <a:cubicBezTo>
                  <a:pt x="138497" y="73089"/>
                  <a:pt x="138540" y="73058"/>
                  <a:pt x="138605" y="73058"/>
                </a:cubicBezTo>
                <a:cubicBezTo>
                  <a:pt x="138771" y="73058"/>
                  <a:pt x="139078" y="73263"/>
                  <a:pt x="139363" y="73263"/>
                </a:cubicBezTo>
                <a:cubicBezTo>
                  <a:pt x="139758" y="73263"/>
                  <a:pt x="140681" y="74713"/>
                  <a:pt x="140812" y="74713"/>
                </a:cubicBezTo>
                <a:cubicBezTo>
                  <a:pt x="140925" y="74721"/>
                  <a:pt x="141038" y="74724"/>
                  <a:pt x="141151" y="74724"/>
                </a:cubicBezTo>
                <a:cubicBezTo>
                  <a:pt x="141653" y="74724"/>
                  <a:pt x="142155" y="74653"/>
                  <a:pt x="142657" y="74581"/>
                </a:cubicBezTo>
                <a:cubicBezTo>
                  <a:pt x="142789" y="74493"/>
                  <a:pt x="142701" y="74098"/>
                  <a:pt x="143009" y="74098"/>
                </a:cubicBezTo>
                <a:cubicBezTo>
                  <a:pt x="143316" y="74098"/>
                  <a:pt x="143931" y="75811"/>
                  <a:pt x="144238" y="76074"/>
                </a:cubicBezTo>
                <a:cubicBezTo>
                  <a:pt x="144590" y="76338"/>
                  <a:pt x="146566" y="76557"/>
                  <a:pt x="146874" y="76557"/>
                </a:cubicBezTo>
                <a:cubicBezTo>
                  <a:pt x="147137" y="76557"/>
                  <a:pt x="146874" y="75635"/>
                  <a:pt x="146874" y="75415"/>
                </a:cubicBezTo>
                <a:cubicBezTo>
                  <a:pt x="147005" y="75064"/>
                  <a:pt x="147269" y="74844"/>
                  <a:pt x="147664" y="74801"/>
                </a:cubicBezTo>
                <a:cubicBezTo>
                  <a:pt x="148016" y="74801"/>
                  <a:pt x="148982" y="77524"/>
                  <a:pt x="149070" y="77831"/>
                </a:cubicBezTo>
                <a:cubicBezTo>
                  <a:pt x="149114" y="78139"/>
                  <a:pt x="148894" y="81081"/>
                  <a:pt x="149114" y="81125"/>
                </a:cubicBezTo>
                <a:cubicBezTo>
                  <a:pt x="149377" y="81125"/>
                  <a:pt x="151705" y="81433"/>
                  <a:pt x="152056" y="81477"/>
                </a:cubicBezTo>
                <a:cubicBezTo>
                  <a:pt x="152408" y="81521"/>
                  <a:pt x="155219" y="82048"/>
                  <a:pt x="155658" y="82048"/>
                </a:cubicBezTo>
                <a:cubicBezTo>
                  <a:pt x="156097" y="82004"/>
                  <a:pt x="157239" y="81169"/>
                  <a:pt x="157371" y="81169"/>
                </a:cubicBezTo>
                <a:cubicBezTo>
                  <a:pt x="157503" y="81169"/>
                  <a:pt x="161675" y="81652"/>
                  <a:pt x="161807" y="81652"/>
                </a:cubicBezTo>
                <a:cubicBezTo>
                  <a:pt x="161939" y="81652"/>
                  <a:pt x="162817" y="81037"/>
                  <a:pt x="163037" y="80950"/>
                </a:cubicBezTo>
                <a:cubicBezTo>
                  <a:pt x="163294" y="80933"/>
                  <a:pt x="163545" y="80923"/>
                  <a:pt x="163793" y="80923"/>
                </a:cubicBezTo>
                <a:cubicBezTo>
                  <a:pt x="164222" y="80923"/>
                  <a:pt x="164639" y="80954"/>
                  <a:pt x="165057" y="81037"/>
                </a:cubicBezTo>
                <a:cubicBezTo>
                  <a:pt x="165540" y="81608"/>
                  <a:pt x="165980" y="82223"/>
                  <a:pt x="166419" y="82838"/>
                </a:cubicBezTo>
                <a:cubicBezTo>
                  <a:pt x="166419" y="82838"/>
                  <a:pt x="165584" y="83717"/>
                  <a:pt x="165584" y="84112"/>
                </a:cubicBezTo>
                <a:cubicBezTo>
                  <a:pt x="165584" y="84507"/>
                  <a:pt x="165584" y="84859"/>
                  <a:pt x="165584" y="85254"/>
                </a:cubicBezTo>
                <a:cubicBezTo>
                  <a:pt x="165628" y="85386"/>
                  <a:pt x="164354" y="86264"/>
                  <a:pt x="164267" y="86484"/>
                </a:cubicBezTo>
                <a:cubicBezTo>
                  <a:pt x="164179" y="86791"/>
                  <a:pt x="164179" y="87055"/>
                  <a:pt x="164179" y="87362"/>
                </a:cubicBezTo>
                <a:cubicBezTo>
                  <a:pt x="163608" y="87670"/>
                  <a:pt x="163037" y="87845"/>
                  <a:pt x="162422" y="87977"/>
                </a:cubicBezTo>
                <a:cubicBezTo>
                  <a:pt x="162246" y="87977"/>
                  <a:pt x="161543" y="87757"/>
                  <a:pt x="161280" y="87757"/>
                </a:cubicBezTo>
                <a:cubicBezTo>
                  <a:pt x="161016" y="87757"/>
                  <a:pt x="160050" y="89119"/>
                  <a:pt x="160006" y="89382"/>
                </a:cubicBezTo>
                <a:cubicBezTo>
                  <a:pt x="159962" y="89646"/>
                  <a:pt x="159347" y="90305"/>
                  <a:pt x="159347" y="90393"/>
                </a:cubicBezTo>
                <a:cubicBezTo>
                  <a:pt x="159347" y="90524"/>
                  <a:pt x="159128" y="91886"/>
                  <a:pt x="159172" y="92106"/>
                </a:cubicBezTo>
                <a:cubicBezTo>
                  <a:pt x="159216" y="92325"/>
                  <a:pt x="160270" y="92940"/>
                  <a:pt x="160270" y="93467"/>
                </a:cubicBezTo>
                <a:cubicBezTo>
                  <a:pt x="160270" y="93950"/>
                  <a:pt x="160226" y="94873"/>
                  <a:pt x="160226" y="94961"/>
                </a:cubicBezTo>
                <a:cubicBezTo>
                  <a:pt x="160226" y="95048"/>
                  <a:pt x="160929" y="96015"/>
                  <a:pt x="161280" y="96015"/>
                </a:cubicBezTo>
                <a:cubicBezTo>
                  <a:pt x="161289" y="96016"/>
                  <a:pt x="161298" y="96016"/>
                  <a:pt x="161306" y="96016"/>
                </a:cubicBezTo>
                <a:cubicBezTo>
                  <a:pt x="161659" y="96016"/>
                  <a:pt x="161329" y="95136"/>
                  <a:pt x="161543" y="95136"/>
                </a:cubicBezTo>
                <a:cubicBezTo>
                  <a:pt x="161719" y="95136"/>
                  <a:pt x="162510" y="97025"/>
                  <a:pt x="162905" y="97025"/>
                </a:cubicBezTo>
                <a:cubicBezTo>
                  <a:pt x="163300" y="97025"/>
                  <a:pt x="164442" y="95927"/>
                  <a:pt x="164398" y="95795"/>
                </a:cubicBezTo>
                <a:cubicBezTo>
                  <a:pt x="164354" y="95663"/>
                  <a:pt x="164223" y="94214"/>
                  <a:pt x="164223" y="93862"/>
                </a:cubicBezTo>
                <a:cubicBezTo>
                  <a:pt x="164223" y="93511"/>
                  <a:pt x="164750" y="93204"/>
                  <a:pt x="164750" y="93116"/>
                </a:cubicBezTo>
                <a:cubicBezTo>
                  <a:pt x="164794" y="92457"/>
                  <a:pt x="164881" y="91842"/>
                  <a:pt x="165057" y="91227"/>
                </a:cubicBezTo>
                <a:cubicBezTo>
                  <a:pt x="165148" y="91045"/>
                  <a:pt x="165773" y="90969"/>
                  <a:pt x="166377" y="90969"/>
                </a:cubicBezTo>
                <a:cubicBezTo>
                  <a:pt x="166935" y="90969"/>
                  <a:pt x="167476" y="91034"/>
                  <a:pt x="167561" y="91139"/>
                </a:cubicBezTo>
                <a:cubicBezTo>
                  <a:pt x="167692" y="91403"/>
                  <a:pt x="167561" y="92325"/>
                  <a:pt x="167561" y="92677"/>
                </a:cubicBezTo>
                <a:cubicBezTo>
                  <a:pt x="167605" y="93028"/>
                  <a:pt x="167912" y="93335"/>
                  <a:pt x="167912" y="93862"/>
                </a:cubicBezTo>
                <a:cubicBezTo>
                  <a:pt x="167956" y="94433"/>
                  <a:pt x="168000" y="95004"/>
                  <a:pt x="168132" y="95619"/>
                </a:cubicBezTo>
                <a:cubicBezTo>
                  <a:pt x="168176" y="95971"/>
                  <a:pt x="169757" y="97815"/>
                  <a:pt x="169757" y="98079"/>
                </a:cubicBezTo>
                <a:cubicBezTo>
                  <a:pt x="169757" y="98342"/>
                  <a:pt x="169625" y="100319"/>
                  <a:pt x="169669" y="100495"/>
                </a:cubicBezTo>
                <a:cubicBezTo>
                  <a:pt x="169713" y="100714"/>
                  <a:pt x="170284" y="102427"/>
                  <a:pt x="170503" y="102471"/>
                </a:cubicBezTo>
                <a:cubicBezTo>
                  <a:pt x="170510" y="102472"/>
                  <a:pt x="170517" y="102473"/>
                  <a:pt x="170524" y="102473"/>
                </a:cubicBezTo>
                <a:cubicBezTo>
                  <a:pt x="170798" y="102473"/>
                  <a:pt x="171386" y="101681"/>
                  <a:pt x="171558" y="101681"/>
                </a:cubicBezTo>
                <a:cubicBezTo>
                  <a:pt x="171715" y="101720"/>
                  <a:pt x="172402" y="102642"/>
                  <a:pt x="172733" y="102642"/>
                </a:cubicBezTo>
                <a:cubicBezTo>
                  <a:pt x="172771" y="102642"/>
                  <a:pt x="172804" y="102630"/>
                  <a:pt x="172831" y="102603"/>
                </a:cubicBezTo>
                <a:cubicBezTo>
                  <a:pt x="173578" y="101724"/>
                  <a:pt x="174193" y="100758"/>
                  <a:pt x="174764" y="99748"/>
                </a:cubicBezTo>
                <a:cubicBezTo>
                  <a:pt x="174808" y="99484"/>
                  <a:pt x="173710" y="97728"/>
                  <a:pt x="173578" y="97464"/>
                </a:cubicBezTo>
                <a:cubicBezTo>
                  <a:pt x="173446" y="96630"/>
                  <a:pt x="173358" y="95751"/>
                  <a:pt x="173314" y="94873"/>
                </a:cubicBezTo>
                <a:cubicBezTo>
                  <a:pt x="173314" y="94820"/>
                  <a:pt x="173382" y="94801"/>
                  <a:pt x="173490" y="94801"/>
                </a:cubicBezTo>
                <a:cubicBezTo>
                  <a:pt x="173807" y="94801"/>
                  <a:pt x="174475" y="94966"/>
                  <a:pt x="174849" y="94966"/>
                </a:cubicBezTo>
                <a:cubicBezTo>
                  <a:pt x="174994" y="94966"/>
                  <a:pt x="175096" y="94942"/>
                  <a:pt x="175115" y="94873"/>
                </a:cubicBezTo>
                <a:cubicBezTo>
                  <a:pt x="175203" y="94609"/>
                  <a:pt x="175247" y="91052"/>
                  <a:pt x="175071" y="90656"/>
                </a:cubicBezTo>
                <a:cubicBezTo>
                  <a:pt x="174939" y="89997"/>
                  <a:pt x="174852" y="89339"/>
                  <a:pt x="174852" y="88636"/>
                </a:cubicBezTo>
                <a:cubicBezTo>
                  <a:pt x="174852" y="88504"/>
                  <a:pt x="174281" y="87670"/>
                  <a:pt x="174456" y="87670"/>
                </a:cubicBezTo>
                <a:cubicBezTo>
                  <a:pt x="174676" y="87670"/>
                  <a:pt x="175027" y="87977"/>
                  <a:pt x="175379" y="87977"/>
                </a:cubicBezTo>
                <a:cubicBezTo>
                  <a:pt x="175670" y="87977"/>
                  <a:pt x="175685" y="87622"/>
                  <a:pt x="175948" y="87622"/>
                </a:cubicBezTo>
                <a:cubicBezTo>
                  <a:pt x="175962" y="87622"/>
                  <a:pt x="175977" y="87623"/>
                  <a:pt x="175994" y="87626"/>
                </a:cubicBezTo>
                <a:cubicBezTo>
                  <a:pt x="176257" y="87626"/>
                  <a:pt x="177355" y="88460"/>
                  <a:pt x="177619" y="88504"/>
                </a:cubicBezTo>
                <a:cubicBezTo>
                  <a:pt x="177627" y="88506"/>
                  <a:pt x="177637" y="88507"/>
                  <a:pt x="177646" y="88507"/>
                </a:cubicBezTo>
                <a:cubicBezTo>
                  <a:pt x="177880" y="88507"/>
                  <a:pt x="178376" y="88019"/>
                  <a:pt x="178629" y="87977"/>
                </a:cubicBezTo>
                <a:cubicBezTo>
                  <a:pt x="178642" y="87975"/>
                  <a:pt x="178655" y="87974"/>
                  <a:pt x="178671" y="87974"/>
                </a:cubicBezTo>
                <a:cubicBezTo>
                  <a:pt x="178942" y="87974"/>
                  <a:pt x="179591" y="88296"/>
                  <a:pt x="179806" y="88296"/>
                </a:cubicBezTo>
                <a:cubicBezTo>
                  <a:pt x="179829" y="88296"/>
                  <a:pt x="179847" y="88292"/>
                  <a:pt x="179859" y="88284"/>
                </a:cubicBezTo>
                <a:cubicBezTo>
                  <a:pt x="179947" y="87582"/>
                  <a:pt x="180034" y="86835"/>
                  <a:pt x="180078" y="86088"/>
                </a:cubicBezTo>
                <a:cubicBezTo>
                  <a:pt x="180122" y="85737"/>
                  <a:pt x="181308" y="83936"/>
                  <a:pt x="181308" y="83717"/>
                </a:cubicBezTo>
                <a:cubicBezTo>
                  <a:pt x="181308" y="83497"/>
                  <a:pt x="181089" y="82223"/>
                  <a:pt x="181308" y="82004"/>
                </a:cubicBezTo>
                <a:cubicBezTo>
                  <a:pt x="181572" y="81784"/>
                  <a:pt x="182801" y="80774"/>
                  <a:pt x="182977" y="80642"/>
                </a:cubicBezTo>
                <a:cubicBezTo>
                  <a:pt x="183153" y="80466"/>
                  <a:pt x="183548" y="79983"/>
                  <a:pt x="183504" y="79764"/>
                </a:cubicBezTo>
                <a:cubicBezTo>
                  <a:pt x="183460" y="79588"/>
                  <a:pt x="182362" y="78710"/>
                  <a:pt x="182230" y="78446"/>
                </a:cubicBezTo>
                <a:cubicBezTo>
                  <a:pt x="182099" y="78226"/>
                  <a:pt x="182230" y="77919"/>
                  <a:pt x="182230" y="77787"/>
                </a:cubicBezTo>
                <a:cubicBezTo>
                  <a:pt x="182230" y="77655"/>
                  <a:pt x="181747" y="76997"/>
                  <a:pt x="181923" y="76777"/>
                </a:cubicBezTo>
                <a:cubicBezTo>
                  <a:pt x="182055" y="76601"/>
                  <a:pt x="183329" y="75503"/>
                  <a:pt x="183416" y="75371"/>
                </a:cubicBezTo>
                <a:cubicBezTo>
                  <a:pt x="183460" y="75284"/>
                  <a:pt x="183592" y="74317"/>
                  <a:pt x="183680" y="74186"/>
                </a:cubicBezTo>
                <a:cubicBezTo>
                  <a:pt x="183812" y="74010"/>
                  <a:pt x="184778" y="72561"/>
                  <a:pt x="184690" y="72429"/>
                </a:cubicBezTo>
                <a:cubicBezTo>
                  <a:pt x="184602" y="72253"/>
                  <a:pt x="183592" y="70277"/>
                  <a:pt x="183680" y="69837"/>
                </a:cubicBezTo>
                <a:cubicBezTo>
                  <a:pt x="183768" y="69354"/>
                  <a:pt x="184427" y="68344"/>
                  <a:pt x="184646" y="68300"/>
                </a:cubicBezTo>
                <a:cubicBezTo>
                  <a:pt x="184822" y="68300"/>
                  <a:pt x="185437" y="68080"/>
                  <a:pt x="185525" y="67861"/>
                </a:cubicBezTo>
                <a:cubicBezTo>
                  <a:pt x="186315" y="66851"/>
                  <a:pt x="187194" y="65928"/>
                  <a:pt x="188116" y="65050"/>
                </a:cubicBezTo>
                <a:cubicBezTo>
                  <a:pt x="188292" y="64918"/>
                  <a:pt x="190751" y="62634"/>
                  <a:pt x="190927" y="62634"/>
                </a:cubicBezTo>
                <a:cubicBezTo>
                  <a:pt x="191366" y="62546"/>
                  <a:pt x="191849" y="62502"/>
                  <a:pt x="192288" y="62502"/>
                </a:cubicBezTo>
                <a:cubicBezTo>
                  <a:pt x="192793" y="62502"/>
                  <a:pt x="193900" y="61618"/>
                  <a:pt x="194302" y="61618"/>
                </a:cubicBezTo>
                <a:cubicBezTo>
                  <a:pt x="194321" y="61618"/>
                  <a:pt x="194338" y="61620"/>
                  <a:pt x="194353" y="61624"/>
                </a:cubicBezTo>
                <a:cubicBezTo>
                  <a:pt x="194704" y="61712"/>
                  <a:pt x="194748" y="62722"/>
                  <a:pt x="194748" y="62986"/>
                </a:cubicBezTo>
                <a:cubicBezTo>
                  <a:pt x="194786" y="63251"/>
                  <a:pt x="196000" y="63679"/>
                  <a:pt x="196418" y="63679"/>
                </a:cubicBezTo>
                <a:cubicBezTo>
                  <a:pt x="196484" y="63679"/>
                  <a:pt x="196531" y="63669"/>
                  <a:pt x="196549" y="63644"/>
                </a:cubicBezTo>
                <a:cubicBezTo>
                  <a:pt x="196681" y="63513"/>
                  <a:pt x="197120" y="63161"/>
                  <a:pt x="196988" y="62942"/>
                </a:cubicBezTo>
                <a:cubicBezTo>
                  <a:pt x="196812" y="62722"/>
                  <a:pt x="195231" y="61273"/>
                  <a:pt x="195099" y="61185"/>
                </a:cubicBezTo>
                <a:cubicBezTo>
                  <a:pt x="194968" y="60833"/>
                  <a:pt x="194880" y="60482"/>
                  <a:pt x="194880" y="60087"/>
                </a:cubicBezTo>
                <a:cubicBezTo>
                  <a:pt x="195099" y="59648"/>
                  <a:pt x="195319" y="59252"/>
                  <a:pt x="195627" y="58857"/>
                </a:cubicBezTo>
                <a:cubicBezTo>
                  <a:pt x="195890" y="58593"/>
                  <a:pt x="197339" y="57847"/>
                  <a:pt x="197427" y="57539"/>
                </a:cubicBezTo>
                <a:cubicBezTo>
                  <a:pt x="197471" y="57276"/>
                  <a:pt x="197032" y="56749"/>
                  <a:pt x="197032" y="56617"/>
                </a:cubicBezTo>
                <a:cubicBezTo>
                  <a:pt x="197032" y="56485"/>
                  <a:pt x="197383" y="55607"/>
                  <a:pt x="197252" y="55387"/>
                </a:cubicBezTo>
                <a:cubicBezTo>
                  <a:pt x="196768" y="54948"/>
                  <a:pt x="196198" y="54640"/>
                  <a:pt x="195627" y="54421"/>
                </a:cubicBezTo>
                <a:cubicBezTo>
                  <a:pt x="195602" y="54417"/>
                  <a:pt x="195567" y="54415"/>
                  <a:pt x="195523" y="54415"/>
                </a:cubicBezTo>
                <a:cubicBezTo>
                  <a:pt x="195128" y="54415"/>
                  <a:pt x="194010" y="54558"/>
                  <a:pt x="193556" y="54558"/>
                </a:cubicBezTo>
                <a:cubicBezTo>
                  <a:pt x="193505" y="54558"/>
                  <a:pt x="193463" y="54557"/>
                  <a:pt x="193430" y="54553"/>
                </a:cubicBezTo>
                <a:cubicBezTo>
                  <a:pt x="193079" y="54553"/>
                  <a:pt x="191981" y="54157"/>
                  <a:pt x="191586" y="54113"/>
                </a:cubicBezTo>
                <a:cubicBezTo>
                  <a:pt x="191578" y="54112"/>
                  <a:pt x="191570" y="54112"/>
                  <a:pt x="191561" y="54112"/>
                </a:cubicBezTo>
                <a:cubicBezTo>
                  <a:pt x="191247" y="54112"/>
                  <a:pt x="190579" y="54789"/>
                  <a:pt x="190261" y="54789"/>
                </a:cubicBezTo>
                <a:cubicBezTo>
                  <a:pt x="190209" y="54789"/>
                  <a:pt x="190167" y="54771"/>
                  <a:pt x="190136" y="54728"/>
                </a:cubicBezTo>
                <a:cubicBezTo>
                  <a:pt x="189873" y="54465"/>
                  <a:pt x="190532" y="53586"/>
                  <a:pt x="190839" y="53103"/>
                </a:cubicBezTo>
                <a:cubicBezTo>
                  <a:pt x="191103" y="52620"/>
                  <a:pt x="192025" y="52313"/>
                  <a:pt x="191761" y="52005"/>
                </a:cubicBezTo>
                <a:cubicBezTo>
                  <a:pt x="191498" y="51742"/>
                  <a:pt x="191147" y="51566"/>
                  <a:pt x="190751" y="51522"/>
                </a:cubicBezTo>
                <a:cubicBezTo>
                  <a:pt x="190532" y="51522"/>
                  <a:pt x="190005" y="50029"/>
                  <a:pt x="189873" y="50029"/>
                </a:cubicBezTo>
                <a:cubicBezTo>
                  <a:pt x="189700" y="50029"/>
                  <a:pt x="188809" y="51128"/>
                  <a:pt x="188568" y="51128"/>
                </a:cubicBezTo>
                <a:cubicBezTo>
                  <a:pt x="188564" y="51128"/>
                  <a:pt x="188559" y="51128"/>
                  <a:pt x="188555" y="51127"/>
                </a:cubicBezTo>
                <a:cubicBezTo>
                  <a:pt x="188336" y="51083"/>
                  <a:pt x="188599" y="50073"/>
                  <a:pt x="188775" y="49897"/>
                </a:cubicBezTo>
                <a:cubicBezTo>
                  <a:pt x="188994" y="49721"/>
                  <a:pt x="189478" y="48843"/>
                  <a:pt x="189258" y="48711"/>
                </a:cubicBezTo>
                <a:cubicBezTo>
                  <a:pt x="189047" y="48585"/>
                  <a:pt x="187949" y="47652"/>
                  <a:pt x="187124" y="47652"/>
                </a:cubicBezTo>
                <a:cubicBezTo>
                  <a:pt x="187088" y="47652"/>
                  <a:pt x="187053" y="47653"/>
                  <a:pt x="187018" y="47657"/>
                </a:cubicBezTo>
                <a:cubicBezTo>
                  <a:pt x="186227" y="47701"/>
                  <a:pt x="184119" y="49238"/>
                  <a:pt x="183899" y="49546"/>
                </a:cubicBezTo>
                <a:cubicBezTo>
                  <a:pt x="183636" y="49897"/>
                  <a:pt x="183548" y="50995"/>
                  <a:pt x="183109" y="50995"/>
                </a:cubicBezTo>
                <a:cubicBezTo>
                  <a:pt x="182684" y="50995"/>
                  <a:pt x="179099" y="49805"/>
                  <a:pt x="178226" y="49805"/>
                </a:cubicBezTo>
                <a:cubicBezTo>
                  <a:pt x="178196" y="49805"/>
                  <a:pt x="178169" y="49806"/>
                  <a:pt x="178146" y="49809"/>
                </a:cubicBezTo>
                <a:cubicBezTo>
                  <a:pt x="177487" y="49941"/>
                  <a:pt x="175027" y="51522"/>
                  <a:pt x="174720" y="51917"/>
                </a:cubicBezTo>
                <a:cubicBezTo>
                  <a:pt x="174456" y="52400"/>
                  <a:pt x="174237" y="52928"/>
                  <a:pt x="174061" y="53411"/>
                </a:cubicBezTo>
                <a:cubicBezTo>
                  <a:pt x="173578" y="54026"/>
                  <a:pt x="173007" y="54509"/>
                  <a:pt x="172348" y="54860"/>
                </a:cubicBezTo>
                <a:cubicBezTo>
                  <a:pt x="171601" y="55168"/>
                  <a:pt x="169669" y="55387"/>
                  <a:pt x="169274" y="55870"/>
                </a:cubicBezTo>
                <a:cubicBezTo>
                  <a:pt x="168790" y="56705"/>
                  <a:pt x="168395" y="57583"/>
                  <a:pt x="168088" y="58462"/>
                </a:cubicBezTo>
                <a:cubicBezTo>
                  <a:pt x="167956" y="58813"/>
                  <a:pt x="166023" y="59648"/>
                  <a:pt x="166023" y="59823"/>
                </a:cubicBezTo>
                <a:cubicBezTo>
                  <a:pt x="166023" y="59999"/>
                  <a:pt x="166550" y="60526"/>
                  <a:pt x="166550" y="60658"/>
                </a:cubicBezTo>
                <a:cubicBezTo>
                  <a:pt x="166375" y="61053"/>
                  <a:pt x="166067" y="61360"/>
                  <a:pt x="165716" y="61580"/>
                </a:cubicBezTo>
                <a:cubicBezTo>
                  <a:pt x="165365" y="61756"/>
                  <a:pt x="163652" y="61756"/>
                  <a:pt x="163169" y="61844"/>
                </a:cubicBezTo>
                <a:cubicBezTo>
                  <a:pt x="162729" y="61931"/>
                  <a:pt x="162422" y="62722"/>
                  <a:pt x="161939" y="62854"/>
                </a:cubicBezTo>
                <a:cubicBezTo>
                  <a:pt x="161653" y="62898"/>
                  <a:pt x="161357" y="62920"/>
                  <a:pt x="161060" y="62920"/>
                </a:cubicBezTo>
                <a:cubicBezTo>
                  <a:pt x="160764" y="62920"/>
                  <a:pt x="160467" y="62898"/>
                  <a:pt x="160182" y="62854"/>
                </a:cubicBezTo>
                <a:cubicBezTo>
                  <a:pt x="159962" y="62854"/>
                  <a:pt x="159172" y="61009"/>
                  <a:pt x="158908" y="60877"/>
                </a:cubicBezTo>
                <a:cubicBezTo>
                  <a:pt x="158521" y="60805"/>
                  <a:pt x="158134" y="60772"/>
                  <a:pt x="157748" y="60772"/>
                </a:cubicBezTo>
                <a:cubicBezTo>
                  <a:pt x="157432" y="60772"/>
                  <a:pt x="157116" y="60794"/>
                  <a:pt x="156800" y="60833"/>
                </a:cubicBezTo>
                <a:cubicBezTo>
                  <a:pt x="156492" y="60877"/>
                  <a:pt x="155746" y="61712"/>
                  <a:pt x="155526" y="61712"/>
                </a:cubicBezTo>
                <a:cubicBezTo>
                  <a:pt x="155263" y="61712"/>
                  <a:pt x="154648" y="61009"/>
                  <a:pt x="154252" y="60965"/>
                </a:cubicBezTo>
                <a:cubicBezTo>
                  <a:pt x="154213" y="60961"/>
                  <a:pt x="154157" y="60959"/>
                  <a:pt x="154089" y="60959"/>
                </a:cubicBezTo>
                <a:cubicBezTo>
                  <a:pt x="153406" y="60959"/>
                  <a:pt x="151453" y="61141"/>
                  <a:pt x="151134" y="61141"/>
                </a:cubicBezTo>
                <a:cubicBezTo>
                  <a:pt x="150739" y="61097"/>
                  <a:pt x="150827" y="60043"/>
                  <a:pt x="150475" y="59911"/>
                </a:cubicBezTo>
                <a:cubicBezTo>
                  <a:pt x="150432" y="59893"/>
                  <a:pt x="150347" y="59884"/>
                  <a:pt x="150232" y="59884"/>
                </a:cubicBezTo>
                <a:cubicBezTo>
                  <a:pt x="149530" y="59884"/>
                  <a:pt x="147709" y="60187"/>
                  <a:pt x="147445" y="60262"/>
                </a:cubicBezTo>
                <a:cubicBezTo>
                  <a:pt x="147137" y="60350"/>
                  <a:pt x="147181" y="60658"/>
                  <a:pt x="146918" y="60833"/>
                </a:cubicBezTo>
                <a:cubicBezTo>
                  <a:pt x="146654" y="60965"/>
                  <a:pt x="146347" y="60921"/>
                  <a:pt x="145951" y="60965"/>
                </a:cubicBezTo>
                <a:cubicBezTo>
                  <a:pt x="145512" y="61009"/>
                  <a:pt x="144546" y="62854"/>
                  <a:pt x="144063" y="62898"/>
                </a:cubicBezTo>
                <a:cubicBezTo>
                  <a:pt x="144044" y="62900"/>
                  <a:pt x="144024" y="62901"/>
                  <a:pt x="144004" y="62901"/>
                </a:cubicBezTo>
                <a:cubicBezTo>
                  <a:pt x="143567" y="62901"/>
                  <a:pt x="142951" y="62459"/>
                  <a:pt x="142657" y="62459"/>
                </a:cubicBezTo>
                <a:cubicBezTo>
                  <a:pt x="142394" y="62459"/>
                  <a:pt x="141559" y="63117"/>
                  <a:pt x="141340" y="63117"/>
                </a:cubicBezTo>
                <a:cubicBezTo>
                  <a:pt x="141120" y="63117"/>
                  <a:pt x="140593" y="62239"/>
                  <a:pt x="140022" y="62151"/>
                </a:cubicBezTo>
                <a:cubicBezTo>
                  <a:pt x="140000" y="62147"/>
                  <a:pt x="139978" y="62146"/>
                  <a:pt x="139955" y="62146"/>
                </a:cubicBezTo>
                <a:cubicBezTo>
                  <a:pt x="139440" y="62146"/>
                  <a:pt x="138818" y="63075"/>
                  <a:pt x="138397" y="63117"/>
                </a:cubicBezTo>
                <a:cubicBezTo>
                  <a:pt x="138336" y="63128"/>
                  <a:pt x="138279" y="63133"/>
                  <a:pt x="138225" y="63133"/>
                </a:cubicBezTo>
                <a:cubicBezTo>
                  <a:pt x="137880" y="63133"/>
                  <a:pt x="137649" y="62937"/>
                  <a:pt x="137163" y="62937"/>
                </a:cubicBezTo>
                <a:cubicBezTo>
                  <a:pt x="137122" y="62937"/>
                  <a:pt x="137080" y="62939"/>
                  <a:pt x="137035" y="62942"/>
                </a:cubicBezTo>
                <a:cubicBezTo>
                  <a:pt x="136376" y="62986"/>
                  <a:pt x="136025" y="64084"/>
                  <a:pt x="135762" y="64084"/>
                </a:cubicBezTo>
                <a:cubicBezTo>
                  <a:pt x="135498" y="64084"/>
                  <a:pt x="133697" y="64435"/>
                  <a:pt x="133170" y="64479"/>
                </a:cubicBezTo>
                <a:cubicBezTo>
                  <a:pt x="132599" y="64479"/>
                  <a:pt x="130315" y="65138"/>
                  <a:pt x="130008" y="65138"/>
                </a:cubicBezTo>
                <a:cubicBezTo>
                  <a:pt x="129744" y="65094"/>
                  <a:pt x="129349" y="64259"/>
                  <a:pt x="128646" y="63776"/>
                </a:cubicBezTo>
                <a:cubicBezTo>
                  <a:pt x="128119" y="63381"/>
                  <a:pt x="126876" y="63183"/>
                  <a:pt x="126176" y="63183"/>
                </a:cubicBezTo>
                <a:cubicBezTo>
                  <a:pt x="125942" y="63183"/>
                  <a:pt x="125769" y="63205"/>
                  <a:pt x="125703" y="63249"/>
                </a:cubicBezTo>
                <a:cubicBezTo>
                  <a:pt x="125396" y="63469"/>
                  <a:pt x="125703" y="64567"/>
                  <a:pt x="125001" y="64567"/>
                </a:cubicBezTo>
                <a:cubicBezTo>
                  <a:pt x="124310" y="64567"/>
                  <a:pt x="123322" y="63336"/>
                  <a:pt x="122955" y="63336"/>
                </a:cubicBezTo>
                <a:cubicBezTo>
                  <a:pt x="122949" y="63336"/>
                  <a:pt x="122942" y="63336"/>
                  <a:pt x="122936" y="63337"/>
                </a:cubicBezTo>
                <a:cubicBezTo>
                  <a:pt x="122629" y="63381"/>
                  <a:pt x="122761" y="65006"/>
                  <a:pt x="122278" y="65006"/>
                </a:cubicBezTo>
                <a:cubicBezTo>
                  <a:pt x="121838" y="64962"/>
                  <a:pt x="121707" y="64040"/>
                  <a:pt x="121399" y="63600"/>
                </a:cubicBezTo>
                <a:cubicBezTo>
                  <a:pt x="121004" y="63073"/>
                  <a:pt x="120521" y="62590"/>
                  <a:pt x="119994" y="62195"/>
                </a:cubicBezTo>
                <a:cubicBezTo>
                  <a:pt x="119877" y="62195"/>
                  <a:pt x="118276" y="62293"/>
                  <a:pt x="117170" y="62293"/>
                </a:cubicBezTo>
                <a:cubicBezTo>
                  <a:pt x="116617" y="62293"/>
                  <a:pt x="116187" y="62268"/>
                  <a:pt x="116129" y="62195"/>
                </a:cubicBezTo>
                <a:cubicBezTo>
                  <a:pt x="115909" y="62019"/>
                  <a:pt x="116875" y="60482"/>
                  <a:pt x="116875" y="60350"/>
                </a:cubicBezTo>
                <a:cubicBezTo>
                  <a:pt x="116875" y="60262"/>
                  <a:pt x="116612" y="60087"/>
                  <a:pt x="116260" y="59999"/>
                </a:cubicBezTo>
                <a:cubicBezTo>
                  <a:pt x="115470" y="60131"/>
                  <a:pt x="114635" y="60350"/>
                  <a:pt x="113889" y="60570"/>
                </a:cubicBezTo>
                <a:cubicBezTo>
                  <a:pt x="113757" y="60570"/>
                  <a:pt x="110111" y="58418"/>
                  <a:pt x="110111" y="58418"/>
                </a:cubicBezTo>
                <a:cubicBezTo>
                  <a:pt x="109980" y="57935"/>
                  <a:pt x="109848" y="57495"/>
                  <a:pt x="109672" y="57100"/>
                </a:cubicBezTo>
                <a:cubicBezTo>
                  <a:pt x="109145" y="56397"/>
                  <a:pt x="108486" y="55826"/>
                  <a:pt x="107740" y="55431"/>
                </a:cubicBezTo>
                <a:cubicBezTo>
                  <a:pt x="107735" y="55430"/>
                  <a:pt x="107730" y="55430"/>
                  <a:pt x="107724" y="55430"/>
                </a:cubicBezTo>
                <a:cubicBezTo>
                  <a:pt x="107411" y="55430"/>
                  <a:pt x="106145" y="56553"/>
                  <a:pt x="105545" y="56553"/>
                </a:cubicBezTo>
                <a:cubicBezTo>
                  <a:pt x="105496" y="56553"/>
                  <a:pt x="105451" y="56546"/>
                  <a:pt x="105412" y="56529"/>
                </a:cubicBezTo>
                <a:cubicBezTo>
                  <a:pt x="104885" y="56310"/>
                  <a:pt x="102776" y="53718"/>
                  <a:pt x="102557" y="53630"/>
                </a:cubicBezTo>
                <a:cubicBezTo>
                  <a:pt x="102074" y="53586"/>
                  <a:pt x="101591" y="53542"/>
                  <a:pt x="101064" y="53542"/>
                </a:cubicBezTo>
                <a:cubicBezTo>
                  <a:pt x="101064" y="53542"/>
                  <a:pt x="98121" y="51478"/>
                  <a:pt x="97462" y="51039"/>
                </a:cubicBezTo>
                <a:cubicBezTo>
                  <a:pt x="96979" y="50775"/>
                  <a:pt x="96452" y="50600"/>
                  <a:pt x="95925" y="50512"/>
                </a:cubicBezTo>
                <a:cubicBezTo>
                  <a:pt x="95837" y="50424"/>
                  <a:pt x="95837" y="49019"/>
                  <a:pt x="95573" y="48843"/>
                </a:cubicBezTo>
                <a:cubicBezTo>
                  <a:pt x="94909" y="48598"/>
                  <a:pt x="94217" y="48465"/>
                  <a:pt x="93498" y="48465"/>
                </a:cubicBezTo>
                <a:cubicBezTo>
                  <a:pt x="93313" y="48465"/>
                  <a:pt x="93126" y="48474"/>
                  <a:pt x="92938" y="48491"/>
                </a:cubicBezTo>
                <a:cubicBezTo>
                  <a:pt x="92235" y="48579"/>
                  <a:pt x="91489" y="48711"/>
                  <a:pt x="90742" y="48843"/>
                </a:cubicBezTo>
                <a:cubicBezTo>
                  <a:pt x="90391" y="49546"/>
                  <a:pt x="90083" y="50336"/>
                  <a:pt x="89820" y="51083"/>
                </a:cubicBezTo>
                <a:cubicBezTo>
                  <a:pt x="89820" y="51135"/>
                  <a:pt x="89602" y="51203"/>
                  <a:pt x="89351" y="51203"/>
                </a:cubicBezTo>
                <a:cubicBezTo>
                  <a:pt x="89181" y="51203"/>
                  <a:pt x="88996" y="51172"/>
                  <a:pt x="88853" y="51083"/>
                </a:cubicBezTo>
                <a:cubicBezTo>
                  <a:pt x="88546" y="50863"/>
                  <a:pt x="87931" y="49765"/>
                  <a:pt x="87580" y="49589"/>
                </a:cubicBezTo>
                <a:cubicBezTo>
                  <a:pt x="87272" y="49370"/>
                  <a:pt x="85998" y="48272"/>
                  <a:pt x="85735" y="48184"/>
                </a:cubicBezTo>
                <a:cubicBezTo>
                  <a:pt x="85406" y="48140"/>
                  <a:pt x="85087" y="48118"/>
                  <a:pt x="84774" y="48118"/>
                </a:cubicBezTo>
                <a:cubicBezTo>
                  <a:pt x="84461" y="48118"/>
                  <a:pt x="84154" y="48140"/>
                  <a:pt x="83846" y="48184"/>
                </a:cubicBezTo>
                <a:cubicBezTo>
                  <a:pt x="83583" y="48184"/>
                  <a:pt x="82748" y="47086"/>
                  <a:pt x="82660" y="46822"/>
                </a:cubicBezTo>
                <a:cubicBezTo>
                  <a:pt x="82573" y="46603"/>
                  <a:pt x="82660" y="46251"/>
                  <a:pt x="82485" y="45944"/>
                </a:cubicBezTo>
                <a:cubicBezTo>
                  <a:pt x="82353" y="45637"/>
                  <a:pt x="81782" y="45812"/>
                  <a:pt x="81475" y="45680"/>
                </a:cubicBezTo>
                <a:cubicBezTo>
                  <a:pt x="81167" y="45549"/>
                  <a:pt x="80333" y="44451"/>
                  <a:pt x="80069" y="44451"/>
                </a:cubicBezTo>
                <a:cubicBezTo>
                  <a:pt x="79869" y="44469"/>
                  <a:pt x="79669" y="44480"/>
                  <a:pt x="79469" y="44480"/>
                </a:cubicBezTo>
                <a:cubicBezTo>
                  <a:pt x="79186" y="44480"/>
                  <a:pt x="78903" y="44458"/>
                  <a:pt x="78620" y="44407"/>
                </a:cubicBezTo>
                <a:cubicBezTo>
                  <a:pt x="78224" y="44319"/>
                  <a:pt x="77170" y="43528"/>
                  <a:pt x="76907" y="43397"/>
                </a:cubicBezTo>
                <a:cubicBezTo>
                  <a:pt x="76650" y="43268"/>
                  <a:pt x="75434" y="41680"/>
                  <a:pt x="75006" y="41680"/>
                </a:cubicBezTo>
                <a:cubicBezTo>
                  <a:pt x="74995" y="41680"/>
                  <a:pt x="74984" y="41681"/>
                  <a:pt x="74974" y="41684"/>
                </a:cubicBezTo>
                <a:cubicBezTo>
                  <a:pt x="74623" y="41728"/>
                  <a:pt x="74052" y="42694"/>
                  <a:pt x="73876" y="42694"/>
                </a:cubicBezTo>
                <a:cubicBezTo>
                  <a:pt x="73613" y="42606"/>
                  <a:pt x="73437" y="42430"/>
                  <a:pt x="73349" y="42167"/>
                </a:cubicBezTo>
                <a:cubicBezTo>
                  <a:pt x="73217" y="41859"/>
                  <a:pt x="73657" y="40146"/>
                  <a:pt x="73657" y="39927"/>
                </a:cubicBezTo>
                <a:cubicBezTo>
                  <a:pt x="73657" y="39707"/>
                  <a:pt x="72778" y="39356"/>
                  <a:pt x="72778" y="39312"/>
                </a:cubicBezTo>
                <a:cubicBezTo>
                  <a:pt x="72910" y="38960"/>
                  <a:pt x="73086" y="38609"/>
                  <a:pt x="73261" y="38302"/>
                </a:cubicBezTo>
                <a:cubicBezTo>
                  <a:pt x="73393" y="38038"/>
                  <a:pt x="73393" y="37731"/>
                  <a:pt x="73261" y="37511"/>
                </a:cubicBezTo>
                <a:cubicBezTo>
                  <a:pt x="73217" y="37335"/>
                  <a:pt x="71329" y="35754"/>
                  <a:pt x="71197" y="35315"/>
                </a:cubicBezTo>
                <a:cubicBezTo>
                  <a:pt x="71065" y="34744"/>
                  <a:pt x="70977" y="34217"/>
                  <a:pt x="70977" y="33646"/>
                </a:cubicBezTo>
                <a:cubicBezTo>
                  <a:pt x="70946" y="33366"/>
                  <a:pt x="71796" y="33218"/>
                  <a:pt x="72389" y="33218"/>
                </a:cubicBezTo>
                <a:cubicBezTo>
                  <a:pt x="72633" y="33218"/>
                  <a:pt x="72833" y="33243"/>
                  <a:pt x="72910" y="33295"/>
                </a:cubicBezTo>
                <a:cubicBezTo>
                  <a:pt x="73173" y="33514"/>
                  <a:pt x="72954" y="33734"/>
                  <a:pt x="73129" y="34041"/>
                </a:cubicBezTo>
                <a:cubicBezTo>
                  <a:pt x="73305" y="34349"/>
                  <a:pt x="73569" y="34612"/>
                  <a:pt x="73876" y="34612"/>
                </a:cubicBezTo>
                <a:cubicBezTo>
                  <a:pt x="74359" y="34568"/>
                  <a:pt x="74842" y="34437"/>
                  <a:pt x="75282" y="34217"/>
                </a:cubicBezTo>
                <a:cubicBezTo>
                  <a:pt x="75480" y="34109"/>
                  <a:pt x="75627" y="34082"/>
                  <a:pt x="75755" y="34082"/>
                </a:cubicBezTo>
                <a:cubicBezTo>
                  <a:pt x="75880" y="34082"/>
                  <a:pt x="75987" y="34107"/>
                  <a:pt x="76109" y="34107"/>
                </a:cubicBezTo>
                <a:cubicBezTo>
                  <a:pt x="76166" y="34107"/>
                  <a:pt x="76226" y="34102"/>
                  <a:pt x="76292" y="34085"/>
                </a:cubicBezTo>
                <a:cubicBezTo>
                  <a:pt x="76599" y="34041"/>
                  <a:pt x="76819" y="33646"/>
                  <a:pt x="76995" y="33339"/>
                </a:cubicBezTo>
                <a:cubicBezTo>
                  <a:pt x="77214" y="33031"/>
                  <a:pt x="77917" y="32943"/>
                  <a:pt x="78093" y="32504"/>
                </a:cubicBezTo>
                <a:cubicBezTo>
                  <a:pt x="78312" y="32065"/>
                  <a:pt x="78093" y="31889"/>
                  <a:pt x="77873" y="31538"/>
                </a:cubicBezTo>
                <a:cubicBezTo>
                  <a:pt x="77522" y="31055"/>
                  <a:pt x="77170" y="30571"/>
                  <a:pt x="76863" y="30044"/>
                </a:cubicBezTo>
                <a:cubicBezTo>
                  <a:pt x="76555" y="29517"/>
                  <a:pt x="76775" y="28946"/>
                  <a:pt x="76555" y="28595"/>
                </a:cubicBezTo>
                <a:cubicBezTo>
                  <a:pt x="76380" y="28244"/>
                  <a:pt x="75018" y="28507"/>
                  <a:pt x="74711" y="28244"/>
                </a:cubicBezTo>
                <a:cubicBezTo>
                  <a:pt x="74447" y="28024"/>
                  <a:pt x="74667" y="27409"/>
                  <a:pt x="74667" y="27146"/>
                </a:cubicBezTo>
                <a:cubicBezTo>
                  <a:pt x="74491" y="26662"/>
                  <a:pt x="74184" y="26179"/>
                  <a:pt x="73832" y="25784"/>
                </a:cubicBezTo>
                <a:cubicBezTo>
                  <a:pt x="73657" y="25652"/>
                  <a:pt x="73173" y="25169"/>
                  <a:pt x="73173" y="24906"/>
                </a:cubicBezTo>
                <a:cubicBezTo>
                  <a:pt x="73173" y="24642"/>
                  <a:pt x="73305" y="24774"/>
                  <a:pt x="73569" y="24686"/>
                </a:cubicBezTo>
                <a:cubicBezTo>
                  <a:pt x="74008" y="24378"/>
                  <a:pt x="74315" y="23895"/>
                  <a:pt x="74447" y="23368"/>
                </a:cubicBezTo>
                <a:cubicBezTo>
                  <a:pt x="74491" y="22885"/>
                  <a:pt x="74227" y="23105"/>
                  <a:pt x="73920" y="22797"/>
                </a:cubicBezTo>
                <a:cubicBezTo>
                  <a:pt x="73613" y="22490"/>
                  <a:pt x="74096" y="22138"/>
                  <a:pt x="74271" y="21875"/>
                </a:cubicBezTo>
                <a:cubicBezTo>
                  <a:pt x="74491" y="21655"/>
                  <a:pt x="77609" y="21919"/>
                  <a:pt x="77829" y="21524"/>
                </a:cubicBezTo>
                <a:cubicBezTo>
                  <a:pt x="78005" y="21172"/>
                  <a:pt x="78751" y="20294"/>
                  <a:pt x="78707" y="19942"/>
                </a:cubicBezTo>
                <a:cubicBezTo>
                  <a:pt x="78664" y="19635"/>
                  <a:pt x="78444" y="19196"/>
                  <a:pt x="78532" y="19108"/>
                </a:cubicBezTo>
                <a:cubicBezTo>
                  <a:pt x="78576" y="19020"/>
                  <a:pt x="79586" y="19064"/>
                  <a:pt x="79937" y="18932"/>
                </a:cubicBezTo>
                <a:cubicBezTo>
                  <a:pt x="80333" y="18757"/>
                  <a:pt x="81255" y="17263"/>
                  <a:pt x="81299" y="17044"/>
                </a:cubicBezTo>
                <a:cubicBezTo>
                  <a:pt x="81343" y="16780"/>
                  <a:pt x="81958" y="16517"/>
                  <a:pt x="81958" y="16121"/>
                </a:cubicBezTo>
                <a:cubicBezTo>
                  <a:pt x="81958" y="15770"/>
                  <a:pt x="81694" y="14540"/>
                  <a:pt x="81738" y="14277"/>
                </a:cubicBezTo>
                <a:cubicBezTo>
                  <a:pt x="81738" y="13969"/>
                  <a:pt x="82485" y="14233"/>
                  <a:pt x="82617" y="13574"/>
                </a:cubicBezTo>
                <a:cubicBezTo>
                  <a:pt x="82792" y="12871"/>
                  <a:pt x="82880" y="12124"/>
                  <a:pt x="82968" y="11378"/>
                </a:cubicBezTo>
                <a:cubicBezTo>
                  <a:pt x="82968" y="11290"/>
                  <a:pt x="81518" y="10368"/>
                  <a:pt x="81343" y="10104"/>
                </a:cubicBezTo>
                <a:cubicBezTo>
                  <a:pt x="81167" y="9797"/>
                  <a:pt x="81211" y="9094"/>
                  <a:pt x="80947" y="9050"/>
                </a:cubicBezTo>
                <a:cubicBezTo>
                  <a:pt x="80728" y="9006"/>
                  <a:pt x="78444" y="8830"/>
                  <a:pt x="78224" y="8742"/>
                </a:cubicBezTo>
                <a:cubicBezTo>
                  <a:pt x="78005" y="8698"/>
                  <a:pt x="77170" y="8259"/>
                  <a:pt x="76687" y="8127"/>
                </a:cubicBezTo>
                <a:cubicBezTo>
                  <a:pt x="76655" y="8119"/>
                  <a:pt x="76622" y="8115"/>
                  <a:pt x="76589" y="8115"/>
                </a:cubicBezTo>
                <a:cubicBezTo>
                  <a:pt x="76125" y="8115"/>
                  <a:pt x="75589" y="8918"/>
                  <a:pt x="75589" y="8918"/>
                </a:cubicBezTo>
                <a:cubicBezTo>
                  <a:pt x="75589" y="8918"/>
                  <a:pt x="74008" y="9138"/>
                  <a:pt x="73744" y="9138"/>
                </a:cubicBezTo>
                <a:cubicBezTo>
                  <a:pt x="73493" y="9096"/>
                  <a:pt x="73123" y="8695"/>
                  <a:pt x="72860" y="8695"/>
                </a:cubicBezTo>
                <a:cubicBezTo>
                  <a:pt x="72847" y="8695"/>
                  <a:pt x="72835" y="8696"/>
                  <a:pt x="72822" y="8698"/>
                </a:cubicBezTo>
                <a:cubicBezTo>
                  <a:pt x="72515" y="8698"/>
                  <a:pt x="72119" y="9269"/>
                  <a:pt x="71812" y="9489"/>
                </a:cubicBezTo>
                <a:cubicBezTo>
                  <a:pt x="71460" y="9709"/>
                  <a:pt x="69660" y="9665"/>
                  <a:pt x="69089" y="9753"/>
                </a:cubicBezTo>
                <a:cubicBezTo>
                  <a:pt x="68518" y="9840"/>
                  <a:pt x="68386" y="10807"/>
                  <a:pt x="68254" y="10807"/>
                </a:cubicBezTo>
                <a:cubicBezTo>
                  <a:pt x="67991" y="10719"/>
                  <a:pt x="67771" y="10719"/>
                  <a:pt x="67508" y="10719"/>
                </a:cubicBezTo>
                <a:cubicBezTo>
                  <a:pt x="67288" y="10719"/>
                  <a:pt x="67024" y="11378"/>
                  <a:pt x="66805" y="11422"/>
                </a:cubicBezTo>
                <a:cubicBezTo>
                  <a:pt x="66770" y="11430"/>
                  <a:pt x="66724" y="11434"/>
                  <a:pt x="66672" y="11434"/>
                </a:cubicBezTo>
                <a:cubicBezTo>
                  <a:pt x="66462" y="11434"/>
                  <a:pt x="66146" y="11378"/>
                  <a:pt x="65970" y="11378"/>
                </a:cubicBezTo>
                <a:cubicBezTo>
                  <a:pt x="65713" y="11391"/>
                  <a:pt x="65456" y="11396"/>
                  <a:pt x="65197" y="11396"/>
                </a:cubicBezTo>
                <a:cubicBezTo>
                  <a:pt x="64573" y="11396"/>
                  <a:pt x="63943" y="11365"/>
                  <a:pt x="63291" y="11334"/>
                </a:cubicBezTo>
                <a:cubicBezTo>
                  <a:pt x="63115" y="11246"/>
                  <a:pt x="62852" y="11202"/>
                  <a:pt x="62940" y="10938"/>
                </a:cubicBezTo>
                <a:cubicBezTo>
                  <a:pt x="63028" y="10675"/>
                  <a:pt x="63159" y="10060"/>
                  <a:pt x="63071" y="9972"/>
                </a:cubicBezTo>
                <a:cubicBezTo>
                  <a:pt x="62984" y="9928"/>
                  <a:pt x="61578" y="9357"/>
                  <a:pt x="61095" y="9094"/>
                </a:cubicBezTo>
                <a:cubicBezTo>
                  <a:pt x="60612" y="8786"/>
                  <a:pt x="59118" y="9006"/>
                  <a:pt x="58855" y="8786"/>
                </a:cubicBezTo>
                <a:cubicBezTo>
                  <a:pt x="58591" y="8567"/>
                  <a:pt x="58635" y="7557"/>
                  <a:pt x="58591" y="7469"/>
                </a:cubicBezTo>
                <a:cubicBezTo>
                  <a:pt x="58548" y="7381"/>
                  <a:pt x="58064" y="6458"/>
                  <a:pt x="57845" y="6415"/>
                </a:cubicBezTo>
                <a:cubicBezTo>
                  <a:pt x="57449" y="6327"/>
                  <a:pt x="57098" y="6239"/>
                  <a:pt x="56703" y="6107"/>
                </a:cubicBezTo>
                <a:cubicBezTo>
                  <a:pt x="56264" y="5975"/>
                  <a:pt x="56176" y="5360"/>
                  <a:pt x="55737" y="4877"/>
                </a:cubicBezTo>
                <a:cubicBezTo>
                  <a:pt x="55297" y="4394"/>
                  <a:pt x="54287" y="4614"/>
                  <a:pt x="53804" y="4394"/>
                </a:cubicBezTo>
                <a:cubicBezTo>
                  <a:pt x="53321" y="4131"/>
                  <a:pt x="52179" y="2901"/>
                  <a:pt x="52311" y="2769"/>
                </a:cubicBezTo>
                <a:cubicBezTo>
                  <a:pt x="52399" y="2637"/>
                  <a:pt x="53672" y="2593"/>
                  <a:pt x="53628" y="2506"/>
                </a:cubicBezTo>
                <a:cubicBezTo>
                  <a:pt x="53584" y="2374"/>
                  <a:pt x="53189" y="1232"/>
                  <a:pt x="52838" y="1100"/>
                </a:cubicBezTo>
                <a:cubicBezTo>
                  <a:pt x="52091" y="837"/>
                  <a:pt x="51388" y="661"/>
                  <a:pt x="50642" y="529"/>
                </a:cubicBezTo>
                <a:cubicBezTo>
                  <a:pt x="50115" y="529"/>
                  <a:pt x="50104" y="1013"/>
                  <a:pt x="49669" y="1013"/>
                </a:cubicBezTo>
                <a:cubicBezTo>
                  <a:pt x="49596" y="1013"/>
                  <a:pt x="49512" y="1000"/>
                  <a:pt x="49412" y="968"/>
                </a:cubicBezTo>
                <a:cubicBezTo>
                  <a:pt x="48685" y="755"/>
                  <a:pt x="48083" y="0"/>
                  <a:pt x="47606" y="0"/>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1"/>
          <p:cNvSpPr txBox="1"/>
          <p:nvPr/>
        </p:nvSpPr>
        <p:spPr>
          <a:xfrm>
            <a:off x="2419350" y="1296475"/>
            <a:ext cx="23727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HOSPITALS</a:t>
            </a:r>
            <a:endParaRPr b="1" sz="2400">
              <a:solidFill>
                <a:schemeClr val="dk2"/>
              </a:solidFill>
              <a:latin typeface="Candal"/>
              <a:ea typeface="Candal"/>
              <a:cs typeface="Candal"/>
              <a:sym typeface="Candal"/>
            </a:endParaRPr>
          </a:p>
        </p:txBody>
      </p:sp>
      <p:sp>
        <p:nvSpPr>
          <p:cNvPr id="2957" name="Google Shape;2957;p61"/>
          <p:cNvSpPr txBox="1"/>
          <p:nvPr/>
        </p:nvSpPr>
        <p:spPr>
          <a:xfrm>
            <a:off x="2419350" y="1626500"/>
            <a:ext cx="23679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Jupiter is a big planet</a:t>
            </a:r>
            <a:endParaRPr>
              <a:solidFill>
                <a:schemeClr val="accent1"/>
              </a:solidFill>
              <a:latin typeface="Armata"/>
              <a:ea typeface="Armata"/>
              <a:cs typeface="Armata"/>
              <a:sym typeface="Armata"/>
            </a:endParaRPr>
          </a:p>
        </p:txBody>
      </p:sp>
      <p:sp>
        <p:nvSpPr>
          <p:cNvPr id="2958" name="Google Shape;2958;p61"/>
          <p:cNvSpPr txBox="1"/>
          <p:nvPr/>
        </p:nvSpPr>
        <p:spPr>
          <a:xfrm>
            <a:off x="2419350" y="3321483"/>
            <a:ext cx="23679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Neptune is</a:t>
            </a:r>
            <a:r>
              <a:rPr lang="en">
                <a:solidFill>
                  <a:schemeClr val="accent1"/>
                </a:solidFill>
                <a:latin typeface="Armata"/>
                <a:ea typeface="Armata"/>
                <a:cs typeface="Armata"/>
                <a:sym typeface="Armata"/>
              </a:rPr>
              <a:t> far away</a:t>
            </a:r>
            <a:endParaRPr>
              <a:solidFill>
                <a:schemeClr val="accent1"/>
              </a:solidFill>
              <a:latin typeface="Armata"/>
              <a:ea typeface="Armata"/>
              <a:cs typeface="Armata"/>
              <a:sym typeface="Armata"/>
            </a:endParaRPr>
          </a:p>
        </p:txBody>
      </p:sp>
      <p:sp>
        <p:nvSpPr>
          <p:cNvPr id="2959" name="Google Shape;2959;p61"/>
          <p:cNvSpPr txBox="1"/>
          <p:nvPr/>
        </p:nvSpPr>
        <p:spPr>
          <a:xfrm>
            <a:off x="2419350" y="2473992"/>
            <a:ext cx="23679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Venus has a nice name</a:t>
            </a:r>
            <a:endParaRPr>
              <a:solidFill>
                <a:schemeClr val="accent1"/>
              </a:solidFill>
              <a:latin typeface="Armata"/>
              <a:ea typeface="Armata"/>
              <a:cs typeface="Armata"/>
              <a:sym typeface="Armata"/>
            </a:endParaRPr>
          </a:p>
        </p:txBody>
      </p:sp>
      <p:sp>
        <p:nvSpPr>
          <p:cNvPr id="2960" name="Google Shape;2960;p61"/>
          <p:cNvSpPr txBox="1"/>
          <p:nvPr/>
        </p:nvSpPr>
        <p:spPr>
          <a:xfrm>
            <a:off x="2419350" y="4168975"/>
            <a:ext cx="23679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Saturn is a gas giant</a:t>
            </a:r>
            <a:endParaRPr>
              <a:solidFill>
                <a:schemeClr val="accent1"/>
              </a:solidFill>
              <a:latin typeface="Armata"/>
              <a:ea typeface="Armata"/>
              <a:cs typeface="Armata"/>
              <a:sym typeface="Armata"/>
            </a:endParaRPr>
          </a:p>
        </p:txBody>
      </p:sp>
      <p:sp>
        <p:nvSpPr>
          <p:cNvPr id="2961" name="Google Shape;2961;p61"/>
          <p:cNvSpPr txBox="1"/>
          <p:nvPr/>
        </p:nvSpPr>
        <p:spPr>
          <a:xfrm>
            <a:off x="2419350" y="2143842"/>
            <a:ext cx="23727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NABH</a:t>
            </a:r>
            <a:endParaRPr b="1" sz="2400">
              <a:solidFill>
                <a:schemeClr val="dk2"/>
              </a:solidFill>
              <a:latin typeface="Candal"/>
              <a:ea typeface="Candal"/>
              <a:cs typeface="Candal"/>
              <a:sym typeface="Candal"/>
            </a:endParaRPr>
          </a:p>
        </p:txBody>
      </p:sp>
      <p:sp>
        <p:nvSpPr>
          <p:cNvPr id="2962" name="Google Shape;2962;p61"/>
          <p:cNvSpPr txBox="1"/>
          <p:nvPr/>
        </p:nvSpPr>
        <p:spPr>
          <a:xfrm>
            <a:off x="2419350" y="2991209"/>
            <a:ext cx="23727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JCI</a:t>
            </a:r>
            <a:endParaRPr b="1" sz="2400">
              <a:solidFill>
                <a:schemeClr val="dk2"/>
              </a:solidFill>
              <a:latin typeface="Candal"/>
              <a:ea typeface="Candal"/>
              <a:cs typeface="Candal"/>
              <a:sym typeface="Candal"/>
            </a:endParaRPr>
          </a:p>
        </p:txBody>
      </p:sp>
      <p:sp>
        <p:nvSpPr>
          <p:cNvPr id="2963" name="Google Shape;2963;p61"/>
          <p:cNvSpPr txBox="1"/>
          <p:nvPr/>
        </p:nvSpPr>
        <p:spPr>
          <a:xfrm>
            <a:off x="2419350" y="3838576"/>
            <a:ext cx="2372700" cy="36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BEDS</a:t>
            </a:r>
            <a:endParaRPr b="1" sz="2400">
              <a:solidFill>
                <a:schemeClr val="dk2"/>
              </a:solidFill>
              <a:latin typeface="Candal"/>
              <a:ea typeface="Candal"/>
              <a:cs typeface="Candal"/>
              <a:sym typeface="Candal"/>
            </a:endParaRPr>
          </a:p>
        </p:txBody>
      </p:sp>
      <p:sp>
        <p:nvSpPr>
          <p:cNvPr id="2964" name="Google Shape;2964;p61"/>
          <p:cNvSpPr txBox="1"/>
          <p:nvPr/>
        </p:nvSpPr>
        <p:spPr>
          <a:xfrm>
            <a:off x="713225" y="1296475"/>
            <a:ext cx="1572900" cy="6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500">
                <a:solidFill>
                  <a:schemeClr val="dk1"/>
                </a:solidFill>
                <a:latin typeface="Candal"/>
                <a:ea typeface="Candal"/>
                <a:cs typeface="Candal"/>
                <a:sym typeface="Candal"/>
              </a:rPr>
              <a:t>100</a:t>
            </a:r>
            <a:endParaRPr b="1" sz="3500">
              <a:solidFill>
                <a:schemeClr val="dk1"/>
              </a:solidFill>
              <a:latin typeface="Candal"/>
              <a:ea typeface="Candal"/>
              <a:cs typeface="Candal"/>
              <a:sym typeface="Candal"/>
            </a:endParaRPr>
          </a:p>
        </p:txBody>
      </p:sp>
      <p:sp>
        <p:nvSpPr>
          <p:cNvPr id="2965" name="Google Shape;2965;p61"/>
          <p:cNvSpPr txBox="1"/>
          <p:nvPr/>
        </p:nvSpPr>
        <p:spPr>
          <a:xfrm>
            <a:off x="713225" y="2143842"/>
            <a:ext cx="1572900" cy="6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500">
                <a:solidFill>
                  <a:schemeClr val="dk1"/>
                </a:solidFill>
                <a:latin typeface="Candal"/>
                <a:ea typeface="Candal"/>
                <a:cs typeface="Candal"/>
                <a:sym typeface="Candal"/>
              </a:rPr>
              <a:t>210</a:t>
            </a:r>
            <a:endParaRPr b="1" sz="3500">
              <a:solidFill>
                <a:schemeClr val="dk1"/>
              </a:solidFill>
              <a:latin typeface="Candal"/>
              <a:ea typeface="Candal"/>
              <a:cs typeface="Candal"/>
              <a:sym typeface="Candal"/>
            </a:endParaRPr>
          </a:p>
        </p:txBody>
      </p:sp>
      <p:sp>
        <p:nvSpPr>
          <p:cNvPr id="2966" name="Google Shape;2966;p61"/>
          <p:cNvSpPr txBox="1"/>
          <p:nvPr/>
        </p:nvSpPr>
        <p:spPr>
          <a:xfrm>
            <a:off x="713225" y="2991209"/>
            <a:ext cx="1572900" cy="6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500">
                <a:solidFill>
                  <a:schemeClr val="dk1"/>
                </a:solidFill>
                <a:latin typeface="Candal"/>
                <a:ea typeface="Candal"/>
                <a:cs typeface="Candal"/>
                <a:sym typeface="Candal"/>
              </a:rPr>
              <a:t>320</a:t>
            </a:r>
            <a:endParaRPr b="1" sz="3500">
              <a:solidFill>
                <a:schemeClr val="dk1"/>
              </a:solidFill>
              <a:latin typeface="Candal"/>
              <a:ea typeface="Candal"/>
              <a:cs typeface="Candal"/>
              <a:sym typeface="Candal"/>
            </a:endParaRPr>
          </a:p>
        </p:txBody>
      </p:sp>
      <p:sp>
        <p:nvSpPr>
          <p:cNvPr id="2967" name="Google Shape;2967;p61"/>
          <p:cNvSpPr txBox="1"/>
          <p:nvPr/>
        </p:nvSpPr>
        <p:spPr>
          <a:xfrm>
            <a:off x="713225" y="3838576"/>
            <a:ext cx="1572900" cy="6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500">
                <a:solidFill>
                  <a:schemeClr val="dk1"/>
                </a:solidFill>
                <a:latin typeface="Candal"/>
                <a:ea typeface="Candal"/>
                <a:cs typeface="Candal"/>
                <a:sym typeface="Candal"/>
              </a:rPr>
              <a:t>8100</a:t>
            </a:r>
            <a:endParaRPr b="1" sz="3500">
              <a:solidFill>
                <a:schemeClr val="dk1"/>
              </a:solidFill>
              <a:latin typeface="Candal"/>
              <a:ea typeface="Candal"/>
              <a:cs typeface="Candal"/>
              <a:sym typeface="Candal"/>
            </a:endParaRPr>
          </a:p>
        </p:txBody>
      </p:sp>
      <p:grpSp>
        <p:nvGrpSpPr>
          <p:cNvPr id="2968" name="Google Shape;2968;p61"/>
          <p:cNvGrpSpPr/>
          <p:nvPr/>
        </p:nvGrpSpPr>
        <p:grpSpPr>
          <a:xfrm>
            <a:off x="5755709" y="1854919"/>
            <a:ext cx="592615" cy="566030"/>
            <a:chOff x="-2350304" y="338828"/>
            <a:chExt cx="270427" cy="258331"/>
          </a:xfrm>
        </p:grpSpPr>
        <p:sp>
          <p:nvSpPr>
            <p:cNvPr id="2969" name="Google Shape;2969;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61"/>
          <p:cNvGrpSpPr/>
          <p:nvPr/>
        </p:nvGrpSpPr>
        <p:grpSpPr>
          <a:xfrm>
            <a:off x="5422235" y="2284629"/>
            <a:ext cx="592615" cy="566030"/>
            <a:chOff x="-2350304" y="338828"/>
            <a:chExt cx="270427" cy="258331"/>
          </a:xfrm>
        </p:grpSpPr>
        <p:sp>
          <p:nvSpPr>
            <p:cNvPr id="2976" name="Google Shape;2976;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61"/>
          <p:cNvGrpSpPr/>
          <p:nvPr/>
        </p:nvGrpSpPr>
        <p:grpSpPr>
          <a:xfrm>
            <a:off x="6059182" y="2284603"/>
            <a:ext cx="592615" cy="566030"/>
            <a:chOff x="-2350304" y="338828"/>
            <a:chExt cx="270427" cy="258331"/>
          </a:xfrm>
        </p:grpSpPr>
        <p:sp>
          <p:nvSpPr>
            <p:cNvPr id="2983" name="Google Shape;2983;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61"/>
          <p:cNvGrpSpPr/>
          <p:nvPr/>
        </p:nvGrpSpPr>
        <p:grpSpPr>
          <a:xfrm>
            <a:off x="5797858" y="3633362"/>
            <a:ext cx="592615" cy="566030"/>
            <a:chOff x="-2350304" y="338828"/>
            <a:chExt cx="270427" cy="258331"/>
          </a:xfrm>
        </p:grpSpPr>
        <p:sp>
          <p:nvSpPr>
            <p:cNvPr id="2990" name="Google Shape;2990;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61"/>
          <p:cNvGrpSpPr/>
          <p:nvPr/>
        </p:nvGrpSpPr>
        <p:grpSpPr>
          <a:xfrm>
            <a:off x="5646122" y="2958983"/>
            <a:ext cx="592615" cy="566030"/>
            <a:chOff x="-2350304" y="338828"/>
            <a:chExt cx="270427" cy="258331"/>
          </a:xfrm>
        </p:grpSpPr>
        <p:sp>
          <p:nvSpPr>
            <p:cNvPr id="2997" name="Google Shape;2997;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61"/>
          <p:cNvGrpSpPr/>
          <p:nvPr/>
        </p:nvGrpSpPr>
        <p:grpSpPr>
          <a:xfrm>
            <a:off x="6590259" y="2850635"/>
            <a:ext cx="592615" cy="566030"/>
            <a:chOff x="-2350304" y="338828"/>
            <a:chExt cx="270427" cy="258331"/>
          </a:xfrm>
        </p:grpSpPr>
        <p:sp>
          <p:nvSpPr>
            <p:cNvPr id="3004" name="Google Shape;3004;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61"/>
          <p:cNvGrpSpPr/>
          <p:nvPr/>
        </p:nvGrpSpPr>
        <p:grpSpPr>
          <a:xfrm>
            <a:off x="6940084" y="2373385"/>
            <a:ext cx="592615" cy="566030"/>
            <a:chOff x="-2350304" y="338828"/>
            <a:chExt cx="270427" cy="258331"/>
          </a:xfrm>
        </p:grpSpPr>
        <p:sp>
          <p:nvSpPr>
            <p:cNvPr id="3011" name="Google Shape;3011;p61"/>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1"/>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1"/>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1"/>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1"/>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1"/>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0" name="Shape 3020"/>
        <p:cNvGrpSpPr/>
        <p:nvPr/>
      </p:nvGrpSpPr>
      <p:grpSpPr>
        <a:xfrm>
          <a:off x="0" y="0"/>
          <a:ext cx="0" cy="0"/>
          <a:chOff x="0" y="0"/>
          <a:chExt cx="0" cy="0"/>
        </a:xfrm>
      </p:grpSpPr>
      <p:sp>
        <p:nvSpPr>
          <p:cNvPr id="3021" name="Google Shape;3021;p62"/>
          <p:cNvSpPr/>
          <p:nvPr/>
        </p:nvSpPr>
        <p:spPr>
          <a:xfrm flipH="1" rot="10800000">
            <a:off x="952400" y="2014425"/>
            <a:ext cx="7239000" cy="2376600"/>
          </a:xfrm>
          <a:prstGeom prst="round2SameRect">
            <a:avLst>
              <a:gd fmla="val 5009" name="adj1"/>
              <a:gd fmla="val 0" name="adj2"/>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6533800" y="1421425"/>
            <a:ext cx="1657800" cy="592800"/>
          </a:xfrm>
          <a:prstGeom prst="round2SameRect">
            <a:avLst>
              <a:gd fmla="val 16667" name="adj1"/>
              <a:gd fmla="val 0" name="adj2"/>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2"/>
          <p:cNvSpPr/>
          <p:nvPr/>
        </p:nvSpPr>
        <p:spPr>
          <a:xfrm>
            <a:off x="2297800" y="1421425"/>
            <a:ext cx="4236000" cy="592800"/>
          </a:xfrm>
          <a:prstGeom prst="round2SameRect">
            <a:avLst>
              <a:gd fmla="val 16667" name="adj1"/>
              <a:gd fmla="val 0" name="adj2"/>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952400" y="1421425"/>
            <a:ext cx="1345800" cy="592800"/>
          </a:xfrm>
          <a:prstGeom prst="round2SameRect">
            <a:avLst>
              <a:gd fmla="val 16667" name="adj1"/>
              <a:gd fmla="val 0" name="adj2"/>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2"/>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a:t>
            </a:r>
            <a:r>
              <a:rPr lang="en">
                <a:solidFill>
                  <a:schemeClr val="dk2"/>
                </a:solidFill>
              </a:rPr>
              <a:t>CELEBRATE IT </a:t>
            </a:r>
            <a:endParaRPr>
              <a:solidFill>
                <a:schemeClr val="dk2"/>
              </a:solidFill>
            </a:endParaRPr>
          </a:p>
        </p:txBody>
      </p:sp>
      <p:graphicFrame>
        <p:nvGraphicFramePr>
          <p:cNvPr id="3026" name="Google Shape;3026;p62"/>
          <p:cNvGraphicFramePr/>
          <p:nvPr/>
        </p:nvGraphicFramePr>
        <p:xfrm>
          <a:off x="952400" y="1421425"/>
          <a:ext cx="3000000" cy="3000000"/>
        </p:xfrm>
        <a:graphic>
          <a:graphicData uri="http://schemas.openxmlformats.org/drawingml/2006/table">
            <a:tbl>
              <a:tblPr>
                <a:noFill/>
                <a:tableStyleId>{E5C79588-A040-45D8-A34A-1403A4EDF86E}</a:tableStyleId>
              </a:tblPr>
              <a:tblGrid>
                <a:gridCol w="1345925"/>
                <a:gridCol w="4235400"/>
                <a:gridCol w="1657675"/>
              </a:tblGrid>
              <a:tr h="592675">
                <a:tc>
                  <a:txBody>
                    <a:bodyPr/>
                    <a:lstStyle/>
                    <a:p>
                      <a:pPr indent="0" lvl="0" marL="0" rtl="0" algn="ctr">
                        <a:spcBef>
                          <a:spcPts val="0"/>
                        </a:spcBef>
                        <a:spcAft>
                          <a:spcPts val="0"/>
                        </a:spcAft>
                        <a:buNone/>
                      </a:pPr>
                      <a:r>
                        <a:rPr lang="en" sz="2400">
                          <a:solidFill>
                            <a:schemeClr val="lt1"/>
                          </a:solidFill>
                          <a:latin typeface="Candal"/>
                          <a:ea typeface="Candal"/>
                          <a:cs typeface="Candal"/>
                          <a:sym typeface="Candal"/>
                        </a:rPr>
                        <a:t>HOUR</a:t>
                      </a:r>
                      <a:endParaRPr sz="24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lt1"/>
                          </a:solidFill>
                          <a:latin typeface="Candal"/>
                          <a:ea typeface="Candal"/>
                          <a:cs typeface="Candal"/>
                          <a:sym typeface="Candal"/>
                        </a:rPr>
                        <a:t>WHAT</a:t>
                      </a:r>
                      <a:endParaRPr sz="24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lt1"/>
                          </a:solidFill>
                          <a:latin typeface="Candal"/>
                          <a:ea typeface="Candal"/>
                          <a:cs typeface="Candal"/>
                          <a:sym typeface="Candal"/>
                        </a:rPr>
                        <a:t>WHERE</a:t>
                      </a:r>
                      <a:endParaRPr sz="2400">
                        <a:solidFill>
                          <a:schemeClr val="lt1"/>
                        </a:solidFill>
                        <a:latin typeface="Candal"/>
                        <a:ea typeface="Candal"/>
                        <a:cs typeface="Candal"/>
                        <a:sym typeface="Candal"/>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592675">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10h - 11h</a:t>
                      </a:r>
                      <a:endParaRPr>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Mercury is the closest planet to the Sun</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Mercury</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675">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11h - 12h</a:t>
                      </a:r>
                      <a:endParaRPr>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Venus has a beautiful name but it’s hot</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Venus</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675">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12h - 14h</a:t>
                      </a:r>
                      <a:endParaRPr>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Despite being red, Mars is actually cold</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Mars</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675">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14h -16h</a:t>
                      </a:r>
                      <a:endParaRPr>
                        <a:solidFill>
                          <a:schemeClr val="accent1"/>
                        </a:solidFill>
                        <a:latin typeface="Armata"/>
                        <a:ea typeface="Armata"/>
                        <a:cs typeface="Armata"/>
                        <a:sym typeface="Armata"/>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Jupiter is the biggest planet of them all</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Armata"/>
                          <a:ea typeface="Armata"/>
                          <a:cs typeface="Armata"/>
                          <a:sym typeface="Armata"/>
                        </a:rPr>
                        <a:t>Jupiter</a:t>
                      </a:r>
                      <a:endParaRPr>
                        <a:solidFill>
                          <a:schemeClr val="accent1"/>
                        </a:solidFill>
                        <a:latin typeface="Armata"/>
                        <a:ea typeface="Armata"/>
                        <a:cs typeface="Armata"/>
                        <a:sym typeface="Armata"/>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0" name="Shape 3030"/>
        <p:cNvGrpSpPr/>
        <p:nvPr/>
      </p:nvGrpSpPr>
      <p:grpSpPr>
        <a:xfrm>
          <a:off x="0" y="0"/>
          <a:ext cx="0" cy="0"/>
          <a:chOff x="0" y="0"/>
          <a:chExt cx="0" cy="0"/>
        </a:xfrm>
      </p:grpSpPr>
      <p:sp>
        <p:nvSpPr>
          <p:cNvPr id="3031" name="Google Shape;3031;p63"/>
          <p:cNvSpPr/>
          <p:nvPr/>
        </p:nvSpPr>
        <p:spPr>
          <a:xfrm>
            <a:off x="945550" y="2443625"/>
            <a:ext cx="2298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945550" y="4196225"/>
            <a:ext cx="2298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5012725" y="2443625"/>
            <a:ext cx="2298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5096903" y="2505750"/>
            <a:ext cx="2214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5012725" y="4196225"/>
            <a:ext cx="2298000" cy="217500"/>
          </a:xfrm>
          <a:prstGeom prst="roundRect">
            <a:avLst>
              <a:gd fmla="val 50000"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5096901" y="4258350"/>
            <a:ext cx="6990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WAYS TO </a:t>
            </a:r>
            <a:r>
              <a:rPr lang="en">
                <a:solidFill>
                  <a:schemeClr val="dk2"/>
                </a:solidFill>
              </a:rPr>
              <a:t>CELEBRATE</a:t>
            </a:r>
            <a:endParaRPr>
              <a:solidFill>
                <a:schemeClr val="dk2"/>
              </a:solidFill>
            </a:endParaRPr>
          </a:p>
        </p:txBody>
      </p:sp>
      <p:sp>
        <p:nvSpPr>
          <p:cNvPr id="3038" name="Google Shape;3038;p63"/>
          <p:cNvSpPr txBox="1"/>
          <p:nvPr>
            <p:ph idx="2" type="title"/>
          </p:nvPr>
        </p:nvSpPr>
        <p:spPr>
          <a:xfrm>
            <a:off x="927425" y="1456325"/>
            <a:ext cx="22980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039" name="Google Shape;3039;p63"/>
          <p:cNvSpPr txBox="1"/>
          <p:nvPr>
            <p:ph idx="1" type="subTitle"/>
          </p:nvPr>
        </p:nvSpPr>
        <p:spPr>
          <a:xfrm>
            <a:off x="927425" y="1814550"/>
            <a:ext cx="22980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3040" name="Google Shape;3040;p63"/>
          <p:cNvSpPr txBox="1"/>
          <p:nvPr>
            <p:ph idx="3" type="title"/>
          </p:nvPr>
        </p:nvSpPr>
        <p:spPr>
          <a:xfrm>
            <a:off x="5001625" y="1456325"/>
            <a:ext cx="22950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041" name="Google Shape;3041;p63"/>
          <p:cNvSpPr txBox="1"/>
          <p:nvPr>
            <p:ph idx="4" type="subTitle"/>
          </p:nvPr>
        </p:nvSpPr>
        <p:spPr>
          <a:xfrm>
            <a:off x="5001625" y="1814550"/>
            <a:ext cx="22950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p>
        </p:txBody>
      </p:sp>
      <p:sp>
        <p:nvSpPr>
          <p:cNvPr id="3042" name="Google Shape;3042;p63"/>
          <p:cNvSpPr txBox="1"/>
          <p:nvPr>
            <p:ph idx="5" type="title"/>
          </p:nvPr>
        </p:nvSpPr>
        <p:spPr>
          <a:xfrm>
            <a:off x="927425" y="3194525"/>
            <a:ext cx="22980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43" name="Google Shape;3043;p63"/>
          <p:cNvSpPr txBox="1"/>
          <p:nvPr>
            <p:ph idx="6" type="subTitle"/>
          </p:nvPr>
        </p:nvSpPr>
        <p:spPr>
          <a:xfrm>
            <a:off x="927425" y="3552825"/>
            <a:ext cx="22980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but it’s hot</a:t>
            </a:r>
            <a:endParaRPr/>
          </a:p>
        </p:txBody>
      </p:sp>
      <p:sp>
        <p:nvSpPr>
          <p:cNvPr id="3044" name="Google Shape;3044;p63"/>
          <p:cNvSpPr txBox="1"/>
          <p:nvPr>
            <p:ph idx="7" type="title"/>
          </p:nvPr>
        </p:nvSpPr>
        <p:spPr>
          <a:xfrm>
            <a:off x="5001625" y="3194525"/>
            <a:ext cx="2295000" cy="41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045" name="Google Shape;3045;p63"/>
          <p:cNvSpPr txBox="1"/>
          <p:nvPr>
            <p:ph idx="8" type="subTitle"/>
          </p:nvPr>
        </p:nvSpPr>
        <p:spPr>
          <a:xfrm>
            <a:off x="5001625" y="3552825"/>
            <a:ext cx="22950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3046" name="Google Shape;3046;p63"/>
          <p:cNvSpPr txBox="1"/>
          <p:nvPr>
            <p:ph idx="9" type="title"/>
          </p:nvPr>
        </p:nvSpPr>
        <p:spPr>
          <a:xfrm>
            <a:off x="3235000" y="2374875"/>
            <a:ext cx="914400" cy="3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3047" name="Google Shape;3047;p63"/>
          <p:cNvSpPr txBox="1"/>
          <p:nvPr>
            <p:ph idx="13" type="title"/>
          </p:nvPr>
        </p:nvSpPr>
        <p:spPr>
          <a:xfrm>
            <a:off x="7302175" y="2374875"/>
            <a:ext cx="914400" cy="3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3048" name="Google Shape;3048;p63"/>
          <p:cNvSpPr txBox="1"/>
          <p:nvPr>
            <p:ph idx="14" type="title"/>
          </p:nvPr>
        </p:nvSpPr>
        <p:spPr>
          <a:xfrm>
            <a:off x="7302175" y="4117950"/>
            <a:ext cx="914400" cy="3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3049" name="Google Shape;3049;p63"/>
          <p:cNvSpPr txBox="1"/>
          <p:nvPr>
            <p:ph idx="15" type="title"/>
          </p:nvPr>
        </p:nvSpPr>
        <p:spPr>
          <a:xfrm>
            <a:off x="3235000" y="4117950"/>
            <a:ext cx="914400" cy="38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3050" name="Google Shape;3050;p63"/>
          <p:cNvSpPr/>
          <p:nvPr/>
        </p:nvSpPr>
        <p:spPr>
          <a:xfrm>
            <a:off x="1024972" y="2505750"/>
            <a:ext cx="5016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1029723" y="4258350"/>
            <a:ext cx="914400" cy="93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5" name="Shape 3055"/>
        <p:cNvGrpSpPr/>
        <p:nvPr/>
      </p:nvGrpSpPr>
      <p:grpSpPr>
        <a:xfrm>
          <a:off x="0" y="0"/>
          <a:ext cx="0" cy="0"/>
          <a:chOff x="0" y="0"/>
          <a:chExt cx="0" cy="0"/>
        </a:xfrm>
      </p:grpSpPr>
      <p:pic>
        <p:nvPicPr>
          <p:cNvPr id="3056" name="Google Shape;3056;p64" title="Gráfico">
            <a:hlinkClick r:id="rId3"/>
          </p:cNvPr>
          <p:cNvPicPr preferRelativeResize="0"/>
          <p:nvPr/>
        </p:nvPicPr>
        <p:blipFill>
          <a:blip r:embed="rId4">
            <a:alphaModFix/>
          </a:blip>
          <a:stretch>
            <a:fillRect/>
          </a:stretch>
        </p:blipFill>
        <p:spPr>
          <a:xfrm>
            <a:off x="3800760" y="1262750"/>
            <a:ext cx="4621866" cy="3027726"/>
          </a:xfrm>
          <a:prstGeom prst="rect">
            <a:avLst/>
          </a:prstGeom>
          <a:noFill/>
          <a:ln>
            <a:noFill/>
          </a:ln>
        </p:spPr>
      </p:pic>
      <p:sp>
        <p:nvSpPr>
          <p:cNvPr id="3057" name="Google Shape;3057;p64"/>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NEED </a:t>
            </a:r>
            <a:r>
              <a:rPr lang="en">
                <a:solidFill>
                  <a:schemeClr val="dk2"/>
                </a:solidFill>
              </a:rPr>
              <a:t>A GRAPH?</a:t>
            </a:r>
            <a:endParaRPr>
              <a:solidFill>
                <a:schemeClr val="dk2"/>
              </a:solidFill>
            </a:endParaRPr>
          </a:p>
        </p:txBody>
      </p:sp>
      <p:sp>
        <p:nvSpPr>
          <p:cNvPr id="3058" name="Google Shape;3058;p64"/>
          <p:cNvSpPr txBox="1"/>
          <p:nvPr/>
        </p:nvSpPr>
        <p:spPr>
          <a:xfrm>
            <a:off x="1390500" y="1593850"/>
            <a:ext cx="2395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Candal"/>
                <a:ea typeface="Candal"/>
                <a:cs typeface="Candal"/>
                <a:sym typeface="Candal"/>
              </a:rPr>
              <a:t>NORTH INDIA</a:t>
            </a:r>
            <a:endParaRPr sz="2400">
              <a:solidFill>
                <a:schemeClr val="dk2"/>
              </a:solidFill>
              <a:latin typeface="Candal"/>
              <a:ea typeface="Candal"/>
              <a:cs typeface="Candal"/>
              <a:sym typeface="Candal"/>
            </a:endParaRPr>
          </a:p>
        </p:txBody>
      </p:sp>
      <p:sp>
        <p:nvSpPr>
          <p:cNvPr id="3059" name="Google Shape;3059;p64"/>
          <p:cNvSpPr txBox="1"/>
          <p:nvPr/>
        </p:nvSpPr>
        <p:spPr>
          <a:xfrm>
            <a:off x="1390500" y="2033550"/>
            <a:ext cx="2395800" cy="47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Mercury is the closest planet to the Sun</a:t>
            </a:r>
            <a:endParaRPr>
              <a:solidFill>
                <a:schemeClr val="accent1"/>
              </a:solidFill>
              <a:latin typeface="Armata"/>
              <a:ea typeface="Armata"/>
              <a:cs typeface="Armata"/>
              <a:sym typeface="Armata"/>
            </a:endParaRPr>
          </a:p>
        </p:txBody>
      </p:sp>
      <p:sp>
        <p:nvSpPr>
          <p:cNvPr id="3060" name="Google Shape;3060;p64"/>
          <p:cNvSpPr txBox="1"/>
          <p:nvPr/>
        </p:nvSpPr>
        <p:spPr>
          <a:xfrm>
            <a:off x="1390500" y="2868250"/>
            <a:ext cx="2395800" cy="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Candal"/>
                <a:ea typeface="Candal"/>
                <a:cs typeface="Candal"/>
                <a:sym typeface="Candal"/>
              </a:rPr>
              <a:t>SOUTH INDIA</a:t>
            </a:r>
            <a:endParaRPr sz="2400">
              <a:solidFill>
                <a:schemeClr val="dk2"/>
              </a:solidFill>
              <a:latin typeface="Candal"/>
              <a:ea typeface="Candal"/>
              <a:cs typeface="Candal"/>
              <a:sym typeface="Candal"/>
            </a:endParaRPr>
          </a:p>
        </p:txBody>
      </p:sp>
      <p:sp>
        <p:nvSpPr>
          <p:cNvPr id="3061" name="Google Shape;3061;p64"/>
          <p:cNvSpPr txBox="1"/>
          <p:nvPr/>
        </p:nvSpPr>
        <p:spPr>
          <a:xfrm>
            <a:off x="1390500" y="3307950"/>
            <a:ext cx="2395800" cy="47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Venus has a beautiful name, but terribly hot</a:t>
            </a:r>
            <a:endParaRPr>
              <a:solidFill>
                <a:schemeClr val="accent1"/>
              </a:solidFill>
              <a:latin typeface="Armata"/>
              <a:ea typeface="Armata"/>
              <a:cs typeface="Armata"/>
              <a:sym typeface="Armata"/>
            </a:endParaRPr>
          </a:p>
        </p:txBody>
      </p:sp>
      <p:sp>
        <p:nvSpPr>
          <p:cNvPr id="3062" name="Google Shape;3062;p64"/>
          <p:cNvSpPr txBox="1"/>
          <p:nvPr/>
        </p:nvSpPr>
        <p:spPr>
          <a:xfrm>
            <a:off x="714225" y="4252375"/>
            <a:ext cx="77154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1"/>
                </a:solidFill>
                <a:latin typeface="Armata"/>
                <a:ea typeface="Armata"/>
                <a:cs typeface="Armata"/>
                <a:sym typeface="Armata"/>
              </a:rPr>
              <a:t>Follow the link in the graph to modify its data and then paste the new one here. </a:t>
            </a:r>
            <a:r>
              <a:rPr b="1" lang="en" sz="1000">
                <a:solidFill>
                  <a:schemeClr val="accent1"/>
                </a:solidFill>
                <a:uFill>
                  <a:noFill/>
                </a:uFill>
                <a:latin typeface="Armata"/>
                <a:ea typeface="Armata"/>
                <a:cs typeface="Armata"/>
                <a:sym typeface="Armata"/>
                <a:hlinkClick r:id="rId5">
                  <a:extLst>
                    <a:ext uri="{A12FA001-AC4F-418D-AE19-62706E023703}">
                      <ahyp:hlinkClr val="tx"/>
                    </a:ext>
                  </a:extLst>
                </a:hlinkClick>
              </a:rPr>
              <a:t>For more info, click here</a:t>
            </a:r>
            <a:endParaRPr b="1" sz="1000">
              <a:solidFill>
                <a:schemeClr val="accent1"/>
              </a:solidFill>
              <a:latin typeface="Armata"/>
              <a:ea typeface="Armata"/>
              <a:cs typeface="Armata"/>
              <a:sym typeface="Armata"/>
            </a:endParaRPr>
          </a:p>
        </p:txBody>
      </p:sp>
      <p:grpSp>
        <p:nvGrpSpPr>
          <p:cNvPr id="3063" name="Google Shape;3063;p64"/>
          <p:cNvGrpSpPr/>
          <p:nvPr/>
        </p:nvGrpSpPr>
        <p:grpSpPr>
          <a:xfrm rot="-392504">
            <a:off x="864247" y="3106407"/>
            <a:ext cx="443046" cy="602607"/>
            <a:chOff x="6048053" y="559915"/>
            <a:chExt cx="230584" cy="313643"/>
          </a:xfrm>
        </p:grpSpPr>
        <p:sp>
          <p:nvSpPr>
            <p:cNvPr id="3064" name="Google Shape;3064;p64"/>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4"/>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4"/>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4"/>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64"/>
          <p:cNvGrpSpPr/>
          <p:nvPr/>
        </p:nvGrpSpPr>
        <p:grpSpPr>
          <a:xfrm rot="1799983">
            <a:off x="826468" y="1813726"/>
            <a:ext cx="443047" cy="602613"/>
            <a:chOff x="6048053" y="559915"/>
            <a:chExt cx="230584" cy="313643"/>
          </a:xfrm>
        </p:grpSpPr>
        <p:sp>
          <p:nvSpPr>
            <p:cNvPr id="3069" name="Google Shape;3069;p64"/>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4"/>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4"/>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4"/>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6" name="Shape 3076"/>
        <p:cNvGrpSpPr/>
        <p:nvPr/>
      </p:nvGrpSpPr>
      <p:grpSpPr>
        <a:xfrm>
          <a:off x="0" y="0"/>
          <a:ext cx="0" cy="0"/>
          <a:chOff x="0" y="0"/>
          <a:chExt cx="0" cy="0"/>
        </a:xfrm>
      </p:grpSpPr>
      <p:sp>
        <p:nvSpPr>
          <p:cNvPr id="3077" name="Google Shape;3077;p65"/>
          <p:cNvSpPr txBox="1"/>
          <p:nvPr>
            <p:ph type="title"/>
          </p:nvPr>
        </p:nvSpPr>
        <p:spPr>
          <a:xfrm>
            <a:off x="713225" y="368825"/>
            <a:ext cx="7709400" cy="11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RECOGNIZING</a:t>
            </a:r>
            <a:r>
              <a:rPr lang="en"/>
              <a:t> THE PHYSICIAN’S </a:t>
            </a:r>
            <a:r>
              <a:rPr lang="en">
                <a:solidFill>
                  <a:schemeClr val="dk2"/>
                </a:solidFill>
              </a:rPr>
              <a:t>CONTRIBUTION IN SOCIETY</a:t>
            </a:r>
            <a:endParaRPr>
              <a:solidFill>
                <a:schemeClr val="dk2"/>
              </a:solidFill>
            </a:endParaRPr>
          </a:p>
        </p:txBody>
      </p:sp>
      <p:sp>
        <p:nvSpPr>
          <p:cNvPr id="3078" name="Google Shape;3078;p65"/>
          <p:cNvSpPr txBox="1"/>
          <p:nvPr>
            <p:ph idx="2" type="title"/>
          </p:nvPr>
        </p:nvSpPr>
        <p:spPr>
          <a:xfrm>
            <a:off x="1861949" y="1643025"/>
            <a:ext cx="22677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079" name="Google Shape;3079;p65"/>
          <p:cNvSpPr txBox="1"/>
          <p:nvPr>
            <p:ph idx="1" type="subTitle"/>
          </p:nvPr>
        </p:nvSpPr>
        <p:spPr>
          <a:xfrm>
            <a:off x="1861949" y="2040775"/>
            <a:ext cx="2267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a:t>
            </a:r>
            <a:endParaRPr/>
          </a:p>
        </p:txBody>
      </p:sp>
      <p:sp>
        <p:nvSpPr>
          <p:cNvPr id="3080" name="Google Shape;3080;p65"/>
          <p:cNvSpPr txBox="1"/>
          <p:nvPr>
            <p:ph idx="3" type="title"/>
          </p:nvPr>
        </p:nvSpPr>
        <p:spPr>
          <a:xfrm>
            <a:off x="5968875" y="3705225"/>
            <a:ext cx="22695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81" name="Google Shape;3081;p65"/>
          <p:cNvSpPr txBox="1"/>
          <p:nvPr>
            <p:ph idx="4" type="subTitle"/>
          </p:nvPr>
        </p:nvSpPr>
        <p:spPr>
          <a:xfrm>
            <a:off x="5968875" y="4102825"/>
            <a:ext cx="22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3082" name="Google Shape;3082;p65"/>
          <p:cNvSpPr txBox="1"/>
          <p:nvPr>
            <p:ph idx="5" type="title"/>
          </p:nvPr>
        </p:nvSpPr>
        <p:spPr>
          <a:xfrm>
            <a:off x="1861949" y="2674125"/>
            <a:ext cx="22677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083" name="Google Shape;3083;p65"/>
          <p:cNvSpPr txBox="1"/>
          <p:nvPr>
            <p:ph idx="6" type="subTitle"/>
          </p:nvPr>
        </p:nvSpPr>
        <p:spPr>
          <a:xfrm>
            <a:off x="1861949" y="3071800"/>
            <a:ext cx="2267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3084" name="Google Shape;3084;p65"/>
          <p:cNvSpPr txBox="1"/>
          <p:nvPr>
            <p:ph idx="7" type="title"/>
          </p:nvPr>
        </p:nvSpPr>
        <p:spPr>
          <a:xfrm>
            <a:off x="1861050" y="3705225"/>
            <a:ext cx="22695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085" name="Google Shape;3085;p65"/>
          <p:cNvSpPr txBox="1"/>
          <p:nvPr>
            <p:ph idx="8" type="subTitle"/>
          </p:nvPr>
        </p:nvSpPr>
        <p:spPr>
          <a:xfrm>
            <a:off x="1861050" y="4102825"/>
            <a:ext cx="22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3086" name="Google Shape;3086;p65"/>
          <p:cNvSpPr txBox="1"/>
          <p:nvPr>
            <p:ph idx="9" type="title"/>
          </p:nvPr>
        </p:nvSpPr>
        <p:spPr>
          <a:xfrm>
            <a:off x="5969774" y="1643025"/>
            <a:ext cx="22677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087" name="Google Shape;3087;p65"/>
          <p:cNvSpPr txBox="1"/>
          <p:nvPr>
            <p:ph idx="13" type="subTitle"/>
          </p:nvPr>
        </p:nvSpPr>
        <p:spPr>
          <a:xfrm>
            <a:off x="5969776" y="2040775"/>
            <a:ext cx="2267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3088" name="Google Shape;3088;p65"/>
          <p:cNvSpPr txBox="1"/>
          <p:nvPr>
            <p:ph idx="14" type="title"/>
          </p:nvPr>
        </p:nvSpPr>
        <p:spPr>
          <a:xfrm>
            <a:off x="5969774" y="2674125"/>
            <a:ext cx="2267700" cy="36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3089" name="Google Shape;3089;p65"/>
          <p:cNvSpPr txBox="1"/>
          <p:nvPr>
            <p:ph idx="15" type="subTitle"/>
          </p:nvPr>
        </p:nvSpPr>
        <p:spPr>
          <a:xfrm>
            <a:off x="5969776" y="3071800"/>
            <a:ext cx="22677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3090" name="Google Shape;3090;p65"/>
          <p:cNvSpPr/>
          <p:nvPr/>
        </p:nvSpPr>
        <p:spPr>
          <a:xfrm>
            <a:off x="905625" y="17145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905625" y="27241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905625" y="37719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5"/>
          <p:cNvSpPr/>
          <p:nvPr/>
        </p:nvSpPr>
        <p:spPr>
          <a:xfrm>
            <a:off x="5020425" y="17145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5"/>
          <p:cNvSpPr/>
          <p:nvPr/>
        </p:nvSpPr>
        <p:spPr>
          <a:xfrm>
            <a:off x="5020425" y="27241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5020425" y="377190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6" name="Google Shape;3096;p65"/>
          <p:cNvGrpSpPr/>
          <p:nvPr/>
        </p:nvGrpSpPr>
        <p:grpSpPr>
          <a:xfrm>
            <a:off x="1148618" y="3937260"/>
            <a:ext cx="294614" cy="450181"/>
            <a:chOff x="5376073" y="3825368"/>
            <a:chExt cx="223158" cy="340994"/>
          </a:xfrm>
        </p:grpSpPr>
        <p:sp>
          <p:nvSpPr>
            <p:cNvPr id="3097" name="Google Shape;3097;p65"/>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5"/>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5"/>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5"/>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5"/>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5"/>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5"/>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5"/>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5"/>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5"/>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5"/>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65"/>
          <p:cNvGrpSpPr/>
          <p:nvPr/>
        </p:nvGrpSpPr>
        <p:grpSpPr>
          <a:xfrm>
            <a:off x="5158745" y="3919166"/>
            <a:ext cx="503961" cy="486368"/>
            <a:chOff x="5314707" y="3360019"/>
            <a:chExt cx="381731" cy="368405"/>
          </a:xfrm>
        </p:grpSpPr>
        <p:sp>
          <p:nvSpPr>
            <p:cNvPr id="3122" name="Google Shape;3122;p65"/>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5"/>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5"/>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5"/>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5"/>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5"/>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5"/>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5"/>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65"/>
          <p:cNvGrpSpPr/>
          <p:nvPr/>
        </p:nvGrpSpPr>
        <p:grpSpPr>
          <a:xfrm>
            <a:off x="5167454" y="2952034"/>
            <a:ext cx="486541" cy="325133"/>
            <a:chOff x="6630645" y="2040338"/>
            <a:chExt cx="368536" cy="246275"/>
          </a:xfrm>
        </p:grpSpPr>
        <p:sp>
          <p:nvSpPr>
            <p:cNvPr id="3138" name="Google Shape;3138;p65"/>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5"/>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5"/>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5"/>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5"/>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5"/>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5"/>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5"/>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5"/>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5"/>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5"/>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5"/>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5"/>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5"/>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5"/>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5"/>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5"/>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5"/>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5"/>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5"/>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5"/>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5"/>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5"/>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5"/>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5"/>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5"/>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65"/>
          <p:cNvGrpSpPr/>
          <p:nvPr/>
        </p:nvGrpSpPr>
        <p:grpSpPr>
          <a:xfrm>
            <a:off x="1118272" y="2880575"/>
            <a:ext cx="355306" cy="468050"/>
            <a:chOff x="6697352" y="4289383"/>
            <a:chExt cx="269130" cy="354530"/>
          </a:xfrm>
        </p:grpSpPr>
        <p:sp>
          <p:nvSpPr>
            <p:cNvPr id="3165" name="Google Shape;3165;p65"/>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5"/>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5"/>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5"/>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5"/>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5"/>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5"/>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5"/>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5"/>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65"/>
          <p:cNvGrpSpPr/>
          <p:nvPr/>
        </p:nvGrpSpPr>
        <p:grpSpPr>
          <a:xfrm>
            <a:off x="1100714" y="1861783"/>
            <a:ext cx="390422" cy="486334"/>
            <a:chOff x="7994230" y="2908911"/>
            <a:chExt cx="295729" cy="368379"/>
          </a:xfrm>
        </p:grpSpPr>
        <p:sp>
          <p:nvSpPr>
            <p:cNvPr id="3175" name="Google Shape;3175;p65"/>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5"/>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5"/>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5"/>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5"/>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5"/>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5"/>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5"/>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5"/>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5"/>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5"/>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5"/>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5"/>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5"/>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5"/>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5"/>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5"/>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5"/>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5"/>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5"/>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5"/>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5"/>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65"/>
          <p:cNvGrpSpPr/>
          <p:nvPr/>
        </p:nvGrpSpPr>
        <p:grpSpPr>
          <a:xfrm>
            <a:off x="5167419" y="1882725"/>
            <a:ext cx="486557" cy="444451"/>
            <a:chOff x="6190455" y="1995046"/>
            <a:chExt cx="368771" cy="336858"/>
          </a:xfrm>
        </p:grpSpPr>
        <p:sp>
          <p:nvSpPr>
            <p:cNvPr id="3198" name="Google Shape;3198;p65"/>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5"/>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5"/>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5"/>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5"/>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5"/>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5"/>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5"/>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5"/>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5"/>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5"/>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5"/>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5"/>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5"/>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5"/>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5"/>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5"/>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5"/>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19" name="Shape 3219"/>
        <p:cNvGrpSpPr/>
        <p:nvPr/>
      </p:nvGrpSpPr>
      <p:grpSpPr>
        <a:xfrm>
          <a:off x="0" y="0"/>
          <a:ext cx="0" cy="0"/>
          <a:chOff x="0" y="0"/>
          <a:chExt cx="0" cy="0"/>
        </a:xfrm>
      </p:grpSpPr>
      <p:sp>
        <p:nvSpPr>
          <p:cNvPr id="3220" name="Google Shape;3220;p66"/>
          <p:cNvSpPr txBox="1"/>
          <p:nvPr>
            <p:ph type="title"/>
          </p:nvPr>
        </p:nvSpPr>
        <p:spPr>
          <a:xfrm>
            <a:off x="2828925" y="438150"/>
            <a:ext cx="3066900" cy="198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a:t>
            </a:r>
            <a:r>
              <a:rPr lang="en">
                <a:solidFill>
                  <a:schemeClr val="dk2"/>
                </a:solidFill>
              </a:rPr>
              <a:t> THOUSAND WORDS</a:t>
            </a:r>
            <a:endParaRPr>
              <a:solidFill>
                <a:schemeClr val="dk2"/>
              </a:solidFill>
            </a:endParaRPr>
          </a:p>
        </p:txBody>
      </p:sp>
      <p:grpSp>
        <p:nvGrpSpPr>
          <p:cNvPr id="3221" name="Google Shape;3221;p66"/>
          <p:cNvGrpSpPr/>
          <p:nvPr/>
        </p:nvGrpSpPr>
        <p:grpSpPr>
          <a:xfrm flipH="1" rot="10800000">
            <a:off x="5558058" y="89157"/>
            <a:ext cx="483187" cy="450345"/>
            <a:chOff x="5467179" y="2412672"/>
            <a:chExt cx="305332" cy="284578"/>
          </a:xfrm>
        </p:grpSpPr>
        <p:sp>
          <p:nvSpPr>
            <p:cNvPr id="3222" name="Google Shape;3222;p66"/>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6"/>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6"/>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6"/>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6" name="Google Shape;3226;p66"/>
          <p:cNvGrpSpPr/>
          <p:nvPr/>
        </p:nvGrpSpPr>
        <p:grpSpPr>
          <a:xfrm flipH="1" rot="10800000">
            <a:off x="596690" y="3068453"/>
            <a:ext cx="501524" cy="377094"/>
            <a:chOff x="5381375" y="1945244"/>
            <a:chExt cx="316919" cy="238290"/>
          </a:xfrm>
        </p:grpSpPr>
        <p:sp>
          <p:nvSpPr>
            <p:cNvPr id="3227" name="Google Shape;3227;p66"/>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6"/>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6"/>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6"/>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1" name="Google Shape;3231;p66"/>
          <p:cNvSpPr/>
          <p:nvPr/>
        </p:nvSpPr>
        <p:spPr>
          <a:xfrm flipH="1" rot="10800000">
            <a:off x="1326700" y="39493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6"/>
          <p:cNvSpPr/>
          <p:nvPr/>
        </p:nvSpPr>
        <p:spPr>
          <a:xfrm flipH="1" rot="10800000">
            <a:off x="1656988" y="11432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6" name="Shape 3236"/>
        <p:cNvGrpSpPr/>
        <p:nvPr/>
      </p:nvGrpSpPr>
      <p:grpSpPr>
        <a:xfrm>
          <a:off x="0" y="0"/>
          <a:ext cx="0" cy="0"/>
          <a:chOff x="0" y="0"/>
          <a:chExt cx="0" cy="0"/>
        </a:xfrm>
      </p:grpSpPr>
      <p:sp>
        <p:nvSpPr>
          <p:cNvPr id="3237" name="Google Shape;3237;p67"/>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AN </a:t>
            </a:r>
            <a:r>
              <a:rPr lang="en">
                <a:solidFill>
                  <a:schemeClr val="dk2"/>
                </a:solidFill>
              </a:rPr>
              <a:t>INFOGRAPHIC</a:t>
            </a:r>
            <a:endParaRPr>
              <a:solidFill>
                <a:schemeClr val="dk2"/>
              </a:solidFill>
            </a:endParaRPr>
          </a:p>
        </p:txBody>
      </p:sp>
      <p:sp>
        <p:nvSpPr>
          <p:cNvPr id="3238" name="Google Shape;3238;p67"/>
          <p:cNvSpPr txBox="1"/>
          <p:nvPr/>
        </p:nvSpPr>
        <p:spPr>
          <a:xfrm>
            <a:off x="6550181" y="1762275"/>
            <a:ext cx="1881600" cy="55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Saturn is the planet with rings</a:t>
            </a:r>
            <a:endParaRPr>
              <a:solidFill>
                <a:schemeClr val="accent1"/>
              </a:solidFill>
              <a:latin typeface="Armata"/>
              <a:ea typeface="Armata"/>
              <a:cs typeface="Armata"/>
              <a:sym typeface="Armata"/>
            </a:endParaRPr>
          </a:p>
        </p:txBody>
      </p:sp>
      <p:sp>
        <p:nvSpPr>
          <p:cNvPr id="3239" name="Google Shape;3239;p67"/>
          <p:cNvSpPr txBox="1"/>
          <p:nvPr/>
        </p:nvSpPr>
        <p:spPr>
          <a:xfrm>
            <a:off x="6552119" y="1396200"/>
            <a:ext cx="18816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Candal"/>
                <a:ea typeface="Candal"/>
                <a:cs typeface="Candal"/>
                <a:sym typeface="Candal"/>
              </a:rPr>
              <a:t>SATURN</a:t>
            </a:r>
            <a:endParaRPr sz="2400">
              <a:solidFill>
                <a:schemeClr val="dk2"/>
              </a:solidFill>
              <a:latin typeface="Candal"/>
              <a:ea typeface="Candal"/>
              <a:cs typeface="Candal"/>
              <a:sym typeface="Candal"/>
            </a:endParaRPr>
          </a:p>
        </p:txBody>
      </p:sp>
      <p:sp>
        <p:nvSpPr>
          <p:cNvPr id="3240" name="Google Shape;3240;p67"/>
          <p:cNvSpPr txBox="1"/>
          <p:nvPr/>
        </p:nvSpPr>
        <p:spPr>
          <a:xfrm>
            <a:off x="712211" y="3102700"/>
            <a:ext cx="1874100" cy="550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1"/>
                </a:solidFill>
                <a:latin typeface="Armata"/>
                <a:ea typeface="Armata"/>
                <a:cs typeface="Armata"/>
                <a:sym typeface="Armata"/>
              </a:rPr>
              <a:t>It </a:t>
            </a:r>
            <a:r>
              <a:rPr lang="en">
                <a:solidFill>
                  <a:schemeClr val="accent1"/>
                </a:solidFill>
                <a:latin typeface="Armata"/>
                <a:ea typeface="Armata"/>
                <a:cs typeface="Armata"/>
                <a:sym typeface="Armata"/>
              </a:rPr>
              <a:t>is the biggest planet of them all</a:t>
            </a:r>
            <a:endParaRPr>
              <a:solidFill>
                <a:schemeClr val="accent1"/>
              </a:solidFill>
              <a:latin typeface="Armata"/>
              <a:ea typeface="Armata"/>
              <a:cs typeface="Armata"/>
              <a:sym typeface="Armata"/>
            </a:endParaRPr>
          </a:p>
        </p:txBody>
      </p:sp>
      <p:sp>
        <p:nvSpPr>
          <p:cNvPr id="3241" name="Google Shape;3241;p67"/>
          <p:cNvSpPr txBox="1"/>
          <p:nvPr/>
        </p:nvSpPr>
        <p:spPr>
          <a:xfrm>
            <a:off x="712211" y="2736850"/>
            <a:ext cx="1877700" cy="423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Candal"/>
                <a:ea typeface="Candal"/>
                <a:cs typeface="Candal"/>
                <a:sym typeface="Candal"/>
              </a:rPr>
              <a:t>JUPITER</a:t>
            </a:r>
            <a:endParaRPr sz="2400">
              <a:solidFill>
                <a:schemeClr val="dk2"/>
              </a:solidFill>
              <a:latin typeface="Candal"/>
              <a:ea typeface="Candal"/>
              <a:cs typeface="Candal"/>
              <a:sym typeface="Candal"/>
            </a:endParaRPr>
          </a:p>
        </p:txBody>
      </p:sp>
      <p:sp>
        <p:nvSpPr>
          <p:cNvPr id="3242" name="Google Shape;3242;p67"/>
          <p:cNvSpPr txBox="1"/>
          <p:nvPr/>
        </p:nvSpPr>
        <p:spPr>
          <a:xfrm>
            <a:off x="710281" y="1762275"/>
            <a:ext cx="1874100" cy="550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1"/>
                </a:solidFill>
                <a:latin typeface="Armata"/>
                <a:ea typeface="Armata"/>
                <a:cs typeface="Armata"/>
                <a:sym typeface="Armata"/>
              </a:rPr>
              <a:t>Neptune is very far from the Sun</a:t>
            </a:r>
            <a:endParaRPr>
              <a:solidFill>
                <a:schemeClr val="accent1"/>
              </a:solidFill>
              <a:latin typeface="Armata"/>
              <a:ea typeface="Armata"/>
              <a:cs typeface="Armata"/>
              <a:sym typeface="Armata"/>
            </a:endParaRPr>
          </a:p>
        </p:txBody>
      </p:sp>
      <p:sp>
        <p:nvSpPr>
          <p:cNvPr id="3243" name="Google Shape;3243;p67"/>
          <p:cNvSpPr txBox="1"/>
          <p:nvPr/>
        </p:nvSpPr>
        <p:spPr>
          <a:xfrm>
            <a:off x="712211" y="1396200"/>
            <a:ext cx="1877700" cy="423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Candal"/>
                <a:ea typeface="Candal"/>
                <a:cs typeface="Candal"/>
                <a:sym typeface="Candal"/>
              </a:rPr>
              <a:t>NEPTUNE</a:t>
            </a:r>
            <a:endParaRPr sz="2400">
              <a:solidFill>
                <a:schemeClr val="dk2"/>
              </a:solidFill>
              <a:latin typeface="Candal"/>
              <a:ea typeface="Candal"/>
              <a:cs typeface="Candal"/>
              <a:sym typeface="Candal"/>
            </a:endParaRPr>
          </a:p>
        </p:txBody>
      </p:sp>
      <p:sp>
        <p:nvSpPr>
          <p:cNvPr id="3244" name="Google Shape;3244;p67"/>
          <p:cNvSpPr txBox="1"/>
          <p:nvPr/>
        </p:nvSpPr>
        <p:spPr>
          <a:xfrm>
            <a:off x="6552119" y="3102700"/>
            <a:ext cx="1881600" cy="55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Venus has a beautiful name </a:t>
            </a:r>
            <a:endParaRPr>
              <a:solidFill>
                <a:schemeClr val="accent1"/>
              </a:solidFill>
              <a:latin typeface="Armata"/>
              <a:ea typeface="Armata"/>
              <a:cs typeface="Armata"/>
              <a:sym typeface="Armata"/>
            </a:endParaRPr>
          </a:p>
        </p:txBody>
      </p:sp>
      <p:sp>
        <p:nvSpPr>
          <p:cNvPr id="3245" name="Google Shape;3245;p67"/>
          <p:cNvSpPr txBox="1"/>
          <p:nvPr/>
        </p:nvSpPr>
        <p:spPr>
          <a:xfrm>
            <a:off x="6552119" y="2736855"/>
            <a:ext cx="1881600" cy="42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Candal"/>
                <a:ea typeface="Candal"/>
                <a:cs typeface="Candal"/>
                <a:sym typeface="Candal"/>
              </a:rPr>
              <a:t>VENUS</a:t>
            </a:r>
            <a:endParaRPr sz="2400">
              <a:solidFill>
                <a:schemeClr val="dk2"/>
              </a:solidFill>
              <a:latin typeface="Candal"/>
              <a:ea typeface="Candal"/>
              <a:cs typeface="Candal"/>
              <a:sym typeface="Candal"/>
            </a:endParaRPr>
          </a:p>
        </p:txBody>
      </p:sp>
      <p:sp>
        <p:nvSpPr>
          <p:cNvPr id="3246" name="Google Shape;3246;p67"/>
          <p:cNvSpPr txBox="1"/>
          <p:nvPr/>
        </p:nvSpPr>
        <p:spPr>
          <a:xfrm>
            <a:off x="3630150" y="1762275"/>
            <a:ext cx="1883700" cy="55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Mercury is a very small planet</a:t>
            </a:r>
            <a:endParaRPr>
              <a:solidFill>
                <a:schemeClr val="accent1"/>
              </a:solidFill>
              <a:latin typeface="Armata"/>
              <a:ea typeface="Armata"/>
              <a:cs typeface="Armata"/>
              <a:sym typeface="Armata"/>
            </a:endParaRPr>
          </a:p>
        </p:txBody>
      </p:sp>
      <p:sp>
        <p:nvSpPr>
          <p:cNvPr id="3247" name="Google Shape;3247;p67"/>
          <p:cNvSpPr txBox="1"/>
          <p:nvPr/>
        </p:nvSpPr>
        <p:spPr>
          <a:xfrm>
            <a:off x="3630150" y="1396200"/>
            <a:ext cx="1883700" cy="42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ndal"/>
                <a:ea typeface="Candal"/>
                <a:cs typeface="Candal"/>
                <a:sym typeface="Candal"/>
              </a:rPr>
              <a:t>MERCURY</a:t>
            </a:r>
            <a:endParaRPr sz="2400">
              <a:solidFill>
                <a:schemeClr val="dk2"/>
              </a:solidFill>
              <a:latin typeface="Candal"/>
              <a:ea typeface="Candal"/>
              <a:cs typeface="Candal"/>
              <a:sym typeface="Candal"/>
            </a:endParaRPr>
          </a:p>
        </p:txBody>
      </p:sp>
      <p:sp>
        <p:nvSpPr>
          <p:cNvPr id="3248" name="Google Shape;3248;p67"/>
          <p:cNvSpPr/>
          <p:nvPr/>
        </p:nvSpPr>
        <p:spPr>
          <a:xfrm>
            <a:off x="2325513" y="3162400"/>
            <a:ext cx="4488600" cy="4488600"/>
          </a:xfrm>
          <a:prstGeom prst="pie">
            <a:avLst>
              <a:gd fmla="val 10779880" name="adj1"/>
              <a:gd fmla="val 21581258" name="adj2"/>
            </a:avLst>
          </a:prstGeom>
          <a:solidFill>
            <a:schemeClr val="lt1"/>
          </a:solidFill>
          <a:ln cap="flat" cmpd="sng" w="19050">
            <a:solidFill>
              <a:schemeClr val="dk1"/>
            </a:solidFill>
            <a:prstDash val="solid"/>
            <a:round/>
            <a:headEnd len="sm" w="sm" type="none"/>
            <a:tailEnd len="sm" w="sm" type="none"/>
          </a:ln>
        </p:spPr>
        <p:txBody>
          <a:bodyPr anchorCtr="0" anchor="t" bIns="91425" lIns="182875" spcFirstLastPara="1" rIns="182875" wrap="square" tIns="91425">
            <a:noAutofit/>
          </a:bodyPr>
          <a:lstStyle/>
          <a:p>
            <a:pPr indent="0" lvl="0" marL="0" rtl="0" algn="ctr">
              <a:lnSpc>
                <a:spcPct val="90000"/>
              </a:lnSpc>
              <a:spcBef>
                <a:spcPts val="0"/>
              </a:spcBef>
              <a:spcAft>
                <a:spcPts val="0"/>
              </a:spcAft>
              <a:buNone/>
            </a:pPr>
            <a:r>
              <a:t/>
            </a:r>
            <a:endParaRPr sz="2400">
              <a:solidFill>
                <a:schemeClr val="dk2"/>
              </a:solidFill>
              <a:latin typeface="Candal"/>
              <a:ea typeface="Candal"/>
              <a:cs typeface="Candal"/>
              <a:sym typeface="Candal"/>
            </a:endParaRPr>
          </a:p>
        </p:txBody>
      </p:sp>
      <p:sp>
        <p:nvSpPr>
          <p:cNvPr id="3249" name="Google Shape;3249;p67"/>
          <p:cNvSpPr/>
          <p:nvPr/>
        </p:nvSpPr>
        <p:spPr>
          <a:xfrm>
            <a:off x="2427250" y="3876875"/>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3130800" y="30746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4181700" y="2798425"/>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flipH="1">
            <a:off x="5931150" y="3876875"/>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flipH="1">
            <a:off x="5227600" y="3074650"/>
            <a:ext cx="780600" cy="780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54" name="Google Shape;3254;p67"/>
          <p:cNvCxnSpPr>
            <a:stCxn id="3241" idx="3"/>
            <a:endCxn id="3249" idx="0"/>
          </p:cNvCxnSpPr>
          <p:nvPr/>
        </p:nvCxnSpPr>
        <p:spPr>
          <a:xfrm>
            <a:off x="2589911" y="2948500"/>
            <a:ext cx="227700" cy="928500"/>
          </a:xfrm>
          <a:prstGeom prst="bentConnector2">
            <a:avLst/>
          </a:prstGeom>
          <a:noFill/>
          <a:ln cap="flat" cmpd="sng" w="19050">
            <a:solidFill>
              <a:schemeClr val="dk1"/>
            </a:solidFill>
            <a:prstDash val="solid"/>
            <a:round/>
            <a:headEnd len="med" w="med" type="oval"/>
            <a:tailEnd len="med" w="med" type="none"/>
          </a:ln>
        </p:spPr>
      </p:cxnSp>
      <p:cxnSp>
        <p:nvCxnSpPr>
          <p:cNvPr id="3255" name="Google Shape;3255;p67"/>
          <p:cNvCxnSpPr>
            <a:stCxn id="3243" idx="3"/>
            <a:endCxn id="3250" idx="0"/>
          </p:cNvCxnSpPr>
          <p:nvPr/>
        </p:nvCxnSpPr>
        <p:spPr>
          <a:xfrm>
            <a:off x="2589911" y="1607850"/>
            <a:ext cx="931200" cy="1466700"/>
          </a:xfrm>
          <a:prstGeom prst="bentConnector2">
            <a:avLst/>
          </a:prstGeom>
          <a:noFill/>
          <a:ln cap="flat" cmpd="sng" w="19050">
            <a:solidFill>
              <a:schemeClr val="dk1"/>
            </a:solidFill>
            <a:prstDash val="solid"/>
            <a:round/>
            <a:headEnd len="med" w="med" type="oval"/>
            <a:tailEnd len="med" w="med" type="none"/>
          </a:ln>
        </p:spPr>
      </p:cxnSp>
      <p:cxnSp>
        <p:nvCxnSpPr>
          <p:cNvPr id="3256" name="Google Shape;3256;p67"/>
          <p:cNvCxnSpPr>
            <a:stCxn id="3239" idx="1"/>
            <a:endCxn id="3253" idx="0"/>
          </p:cNvCxnSpPr>
          <p:nvPr/>
        </p:nvCxnSpPr>
        <p:spPr>
          <a:xfrm flipH="1">
            <a:off x="5617919" y="1607850"/>
            <a:ext cx="934200" cy="1466700"/>
          </a:xfrm>
          <a:prstGeom prst="bentConnector2">
            <a:avLst/>
          </a:prstGeom>
          <a:noFill/>
          <a:ln cap="flat" cmpd="sng" w="19050">
            <a:solidFill>
              <a:schemeClr val="dk1"/>
            </a:solidFill>
            <a:prstDash val="solid"/>
            <a:round/>
            <a:headEnd len="med" w="med" type="oval"/>
            <a:tailEnd len="med" w="med" type="none"/>
          </a:ln>
        </p:spPr>
      </p:cxnSp>
      <p:cxnSp>
        <p:nvCxnSpPr>
          <p:cNvPr id="3257" name="Google Shape;3257;p67"/>
          <p:cNvCxnSpPr>
            <a:stCxn id="3245" idx="1"/>
            <a:endCxn id="3252" idx="0"/>
          </p:cNvCxnSpPr>
          <p:nvPr/>
        </p:nvCxnSpPr>
        <p:spPr>
          <a:xfrm flipH="1">
            <a:off x="6321419" y="2948505"/>
            <a:ext cx="230700" cy="928500"/>
          </a:xfrm>
          <a:prstGeom prst="bentConnector2">
            <a:avLst/>
          </a:prstGeom>
          <a:noFill/>
          <a:ln cap="flat" cmpd="sng" w="19050">
            <a:solidFill>
              <a:schemeClr val="dk1"/>
            </a:solidFill>
            <a:prstDash val="solid"/>
            <a:round/>
            <a:headEnd len="med" w="med" type="oval"/>
            <a:tailEnd len="med" w="med" type="none"/>
          </a:ln>
        </p:spPr>
      </p:cxnSp>
      <p:cxnSp>
        <p:nvCxnSpPr>
          <p:cNvPr id="3258" name="Google Shape;3258;p67"/>
          <p:cNvCxnSpPr>
            <a:stCxn id="3246" idx="2"/>
            <a:endCxn id="3251" idx="0"/>
          </p:cNvCxnSpPr>
          <p:nvPr/>
        </p:nvCxnSpPr>
        <p:spPr>
          <a:xfrm>
            <a:off x="4572000" y="2312475"/>
            <a:ext cx="0" cy="486000"/>
          </a:xfrm>
          <a:prstGeom prst="straightConnector1">
            <a:avLst/>
          </a:prstGeom>
          <a:noFill/>
          <a:ln cap="flat" cmpd="sng" w="19050">
            <a:solidFill>
              <a:schemeClr val="dk1"/>
            </a:solidFill>
            <a:prstDash val="solid"/>
            <a:round/>
            <a:headEnd len="med" w="med" type="oval"/>
            <a:tailEnd len="med" w="med" type="none"/>
          </a:ln>
        </p:spPr>
      </p:cxnSp>
      <p:grpSp>
        <p:nvGrpSpPr>
          <p:cNvPr id="3259" name="Google Shape;3259;p67"/>
          <p:cNvGrpSpPr/>
          <p:nvPr/>
        </p:nvGrpSpPr>
        <p:grpSpPr>
          <a:xfrm>
            <a:off x="4336715" y="2957794"/>
            <a:ext cx="470570" cy="405012"/>
            <a:chOff x="6184800" y="1540902"/>
            <a:chExt cx="370761" cy="319108"/>
          </a:xfrm>
        </p:grpSpPr>
        <p:sp>
          <p:nvSpPr>
            <p:cNvPr id="3260" name="Google Shape;3260;p67"/>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67"/>
          <p:cNvGrpSpPr/>
          <p:nvPr/>
        </p:nvGrpSpPr>
        <p:grpSpPr>
          <a:xfrm>
            <a:off x="2570669" y="4098434"/>
            <a:ext cx="493763" cy="356832"/>
            <a:chOff x="5738169" y="1559830"/>
            <a:chExt cx="389035" cy="281147"/>
          </a:xfrm>
        </p:grpSpPr>
        <p:sp>
          <p:nvSpPr>
            <p:cNvPr id="3271" name="Google Shape;3271;p67"/>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67"/>
          <p:cNvGrpSpPr/>
          <p:nvPr/>
        </p:nvGrpSpPr>
        <p:grpSpPr>
          <a:xfrm>
            <a:off x="5384044" y="3231726"/>
            <a:ext cx="467712" cy="466749"/>
            <a:chOff x="6192470" y="3360516"/>
            <a:chExt cx="368510" cy="367750"/>
          </a:xfrm>
        </p:grpSpPr>
        <p:sp>
          <p:nvSpPr>
            <p:cNvPr id="3278" name="Google Shape;3278;p67"/>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67"/>
          <p:cNvGrpSpPr/>
          <p:nvPr/>
        </p:nvGrpSpPr>
        <p:grpSpPr>
          <a:xfrm>
            <a:off x="6078240" y="4104570"/>
            <a:ext cx="486420" cy="363610"/>
            <a:chOff x="7940666" y="2020205"/>
            <a:chExt cx="383249" cy="286488"/>
          </a:xfrm>
        </p:grpSpPr>
        <p:sp>
          <p:nvSpPr>
            <p:cNvPr id="3291" name="Google Shape;3291;p67"/>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67"/>
          <p:cNvGrpSpPr/>
          <p:nvPr/>
        </p:nvGrpSpPr>
        <p:grpSpPr>
          <a:xfrm>
            <a:off x="3285233" y="3278693"/>
            <a:ext cx="471733" cy="372814"/>
            <a:chOff x="5750631" y="2016383"/>
            <a:chExt cx="371677" cy="293740"/>
          </a:xfrm>
        </p:grpSpPr>
        <p:sp>
          <p:nvSpPr>
            <p:cNvPr id="3297" name="Google Shape;3297;p67"/>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9" name="Google Shape;3309;p67"/>
          <p:cNvSpPr txBox="1"/>
          <p:nvPr/>
        </p:nvSpPr>
        <p:spPr>
          <a:xfrm>
            <a:off x="3305100" y="3822950"/>
            <a:ext cx="2533800" cy="7647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2400">
                <a:solidFill>
                  <a:schemeClr val="dk1"/>
                </a:solidFill>
                <a:latin typeface="Candal"/>
                <a:ea typeface="Candal"/>
                <a:cs typeface="Candal"/>
                <a:sym typeface="Candal"/>
              </a:rPr>
              <a:t>MEDICINE IN </a:t>
            </a:r>
            <a:r>
              <a:rPr lang="en" sz="2400">
                <a:solidFill>
                  <a:schemeClr val="dk2"/>
                </a:solidFill>
                <a:latin typeface="Candal"/>
                <a:ea typeface="Candal"/>
                <a:cs typeface="Candal"/>
                <a:sym typeface="Candal"/>
              </a:rPr>
              <a:t>OUR COUNTRY</a:t>
            </a:r>
            <a:endParaRPr>
              <a:latin typeface="Armata"/>
              <a:ea typeface="Armata"/>
              <a:cs typeface="Armata"/>
              <a:sym typeface="Armat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3" name="Shape 3313"/>
        <p:cNvGrpSpPr/>
        <p:nvPr/>
      </p:nvGrpSpPr>
      <p:grpSpPr>
        <a:xfrm>
          <a:off x="0" y="0"/>
          <a:ext cx="0" cy="0"/>
          <a:chOff x="0" y="0"/>
          <a:chExt cx="0" cy="0"/>
        </a:xfrm>
      </p:grpSpPr>
      <p:sp>
        <p:nvSpPr>
          <p:cNvPr id="3314" name="Google Shape;3314;p68"/>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DOCTOR’S DAY IN </a:t>
            </a:r>
            <a:r>
              <a:rPr lang="en">
                <a:solidFill>
                  <a:schemeClr val="dk2"/>
                </a:solidFill>
              </a:rPr>
              <a:t>THE WORLD</a:t>
            </a:r>
            <a:endParaRPr>
              <a:solidFill>
                <a:schemeClr val="dk2"/>
              </a:solidFill>
            </a:endParaRPr>
          </a:p>
        </p:txBody>
      </p:sp>
      <p:grpSp>
        <p:nvGrpSpPr>
          <p:cNvPr id="3315" name="Google Shape;3315;p68"/>
          <p:cNvGrpSpPr/>
          <p:nvPr/>
        </p:nvGrpSpPr>
        <p:grpSpPr>
          <a:xfrm>
            <a:off x="614150" y="1533411"/>
            <a:ext cx="5099892" cy="3046628"/>
            <a:chOff x="2654821" y="2311071"/>
            <a:chExt cx="2246154" cy="1342127"/>
          </a:xfrm>
        </p:grpSpPr>
        <p:grpSp>
          <p:nvGrpSpPr>
            <p:cNvPr id="3316" name="Google Shape;3316;p68"/>
            <p:cNvGrpSpPr/>
            <p:nvPr/>
          </p:nvGrpSpPr>
          <p:grpSpPr>
            <a:xfrm>
              <a:off x="4034269" y="2840745"/>
              <a:ext cx="40212" cy="36437"/>
              <a:chOff x="4293400" y="2574725"/>
              <a:chExt cx="84425" cy="80100"/>
            </a:xfrm>
          </p:grpSpPr>
          <p:sp>
            <p:nvSpPr>
              <p:cNvPr id="3317" name="Google Shape;3317;p6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5"/>
              </a:solidFill>
              <a:ln cap="flat" cmpd="sng" w="9525">
                <a:solidFill>
                  <a:schemeClr val="dk1"/>
                </a:solidFill>
                <a:prstDash val="solid"/>
                <a:round/>
                <a:headEnd len="med" w="med" type="none"/>
                <a:tailEnd len="med" w="med" type="none"/>
              </a:ln>
            </p:spPr>
          </p:sp>
          <p:sp>
            <p:nvSpPr>
              <p:cNvPr id="3318" name="Google Shape;3318;p6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68"/>
            <p:cNvGrpSpPr/>
            <p:nvPr/>
          </p:nvGrpSpPr>
          <p:grpSpPr>
            <a:xfrm>
              <a:off x="3894606" y="2334874"/>
              <a:ext cx="913198" cy="518984"/>
              <a:chOff x="4000175" y="1462675"/>
              <a:chExt cx="1917275" cy="1140875"/>
            </a:xfrm>
          </p:grpSpPr>
          <p:sp>
            <p:nvSpPr>
              <p:cNvPr id="3320" name="Google Shape;3320;p6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5"/>
              </a:solidFill>
              <a:ln cap="flat" cmpd="sng" w="9525">
                <a:solidFill>
                  <a:schemeClr val="dk1"/>
                </a:solidFill>
                <a:prstDash val="solid"/>
                <a:round/>
                <a:headEnd len="med" w="med" type="none"/>
                <a:tailEnd len="med" w="med" type="none"/>
              </a:ln>
            </p:spPr>
          </p:sp>
          <p:grpSp>
            <p:nvGrpSpPr>
              <p:cNvPr id="3321" name="Google Shape;3321;p68"/>
              <p:cNvGrpSpPr/>
              <p:nvPr/>
            </p:nvGrpSpPr>
            <p:grpSpPr>
              <a:xfrm>
                <a:off x="4000175" y="1462675"/>
                <a:ext cx="1917275" cy="1140875"/>
                <a:chOff x="4000175" y="1462675"/>
                <a:chExt cx="1917275" cy="1140875"/>
              </a:xfrm>
            </p:grpSpPr>
            <p:sp>
              <p:nvSpPr>
                <p:cNvPr id="3322" name="Google Shape;3322;p6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5"/>
                </a:solidFill>
                <a:ln cap="flat" cmpd="sng" w="9525">
                  <a:solidFill>
                    <a:schemeClr val="dk1"/>
                  </a:solidFill>
                  <a:prstDash val="solid"/>
                  <a:round/>
                  <a:headEnd len="med" w="med" type="none"/>
                  <a:tailEnd len="med" w="med" type="none"/>
                </a:ln>
              </p:spPr>
            </p:sp>
            <p:sp>
              <p:nvSpPr>
                <p:cNvPr id="3323" name="Google Shape;3323;p6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27" name="Google Shape;3327;p6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8" name="Google Shape;3328;p68"/>
            <p:cNvGrpSpPr/>
            <p:nvPr/>
          </p:nvGrpSpPr>
          <p:grpSpPr>
            <a:xfrm>
              <a:off x="3875768" y="2846704"/>
              <a:ext cx="44796" cy="47366"/>
              <a:chOff x="3960625" y="2587825"/>
              <a:chExt cx="94050" cy="104125"/>
            </a:xfrm>
          </p:grpSpPr>
          <p:sp>
            <p:nvSpPr>
              <p:cNvPr id="3329" name="Google Shape;3329;p6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5"/>
              </a:solidFill>
              <a:ln cap="flat" cmpd="sng" w="9525">
                <a:solidFill>
                  <a:schemeClr val="dk1"/>
                </a:solidFill>
                <a:prstDash val="solid"/>
                <a:round/>
                <a:headEnd len="med" w="med" type="none"/>
                <a:tailEnd len="med" w="med" type="none"/>
              </a:ln>
            </p:spPr>
          </p:sp>
          <p:sp>
            <p:nvSpPr>
              <p:cNvPr id="3330" name="Google Shape;3330;p6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68"/>
            <p:cNvGrpSpPr/>
            <p:nvPr/>
          </p:nvGrpSpPr>
          <p:grpSpPr>
            <a:xfrm>
              <a:off x="3782759" y="2807162"/>
              <a:ext cx="82686" cy="85487"/>
              <a:chOff x="3765350" y="2500900"/>
              <a:chExt cx="173600" cy="187925"/>
            </a:xfrm>
          </p:grpSpPr>
          <p:sp>
            <p:nvSpPr>
              <p:cNvPr id="3332" name="Google Shape;3332;p6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5"/>
              </a:solidFill>
              <a:ln cap="flat" cmpd="sng" w="9525">
                <a:solidFill>
                  <a:schemeClr val="dk1"/>
                </a:solidFill>
                <a:prstDash val="solid"/>
                <a:round/>
                <a:headEnd len="med" w="med" type="none"/>
                <a:tailEnd len="med" w="med" type="none"/>
              </a:ln>
            </p:spPr>
          </p:sp>
          <p:sp>
            <p:nvSpPr>
              <p:cNvPr id="3333" name="Google Shape;3333;p6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68"/>
            <p:cNvGrpSpPr/>
            <p:nvPr/>
          </p:nvGrpSpPr>
          <p:grpSpPr>
            <a:xfrm>
              <a:off x="3775674" y="2798496"/>
              <a:ext cx="40545" cy="23564"/>
              <a:chOff x="3750475" y="2481850"/>
              <a:chExt cx="85125" cy="51800"/>
            </a:xfrm>
          </p:grpSpPr>
          <p:sp>
            <p:nvSpPr>
              <p:cNvPr id="3339" name="Google Shape;3339;p6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5"/>
              </a:solidFill>
              <a:ln cap="flat" cmpd="sng" w="9525">
                <a:solidFill>
                  <a:schemeClr val="dk1"/>
                </a:solidFill>
                <a:prstDash val="solid"/>
                <a:round/>
                <a:headEnd len="med" w="med" type="none"/>
                <a:tailEnd len="med" w="med" type="none"/>
              </a:ln>
            </p:spPr>
          </p:sp>
        </p:grpSp>
        <p:grpSp>
          <p:nvGrpSpPr>
            <p:cNvPr id="3341" name="Google Shape;3341;p68"/>
            <p:cNvGrpSpPr/>
            <p:nvPr/>
          </p:nvGrpSpPr>
          <p:grpSpPr>
            <a:xfrm>
              <a:off x="3716946" y="2776024"/>
              <a:ext cx="81971" cy="76912"/>
              <a:chOff x="3627175" y="2432450"/>
              <a:chExt cx="172100" cy="169075"/>
            </a:xfrm>
          </p:grpSpPr>
          <p:sp>
            <p:nvSpPr>
              <p:cNvPr id="3342" name="Google Shape;3342;p6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5"/>
              </a:solidFill>
              <a:ln cap="flat" cmpd="sng" w="9525">
                <a:solidFill>
                  <a:schemeClr val="dk1"/>
                </a:solidFill>
                <a:prstDash val="solid"/>
                <a:round/>
                <a:headEnd len="med" w="med" type="none"/>
                <a:tailEnd len="med" w="med" type="none"/>
              </a:ln>
            </p:spPr>
          </p:sp>
          <p:sp>
            <p:nvSpPr>
              <p:cNvPr id="3344" name="Google Shape;3344;p6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5"/>
              </a:solidFill>
              <a:ln cap="flat" cmpd="sng" w="9525">
                <a:solidFill>
                  <a:schemeClr val="dk1"/>
                </a:solidFill>
                <a:prstDash val="solid"/>
                <a:round/>
                <a:headEnd len="med" w="med" type="none"/>
                <a:tailEnd len="med" w="med" type="none"/>
              </a:ln>
            </p:spPr>
          </p:sp>
        </p:grpSp>
        <p:grpSp>
          <p:nvGrpSpPr>
            <p:cNvPr id="3345" name="Google Shape;3345;p68"/>
            <p:cNvGrpSpPr/>
            <p:nvPr/>
          </p:nvGrpSpPr>
          <p:grpSpPr>
            <a:xfrm>
              <a:off x="3685682" y="2845624"/>
              <a:ext cx="29311" cy="45055"/>
              <a:chOff x="3561536" y="2585450"/>
              <a:chExt cx="61539" cy="99045"/>
            </a:xfrm>
          </p:grpSpPr>
          <p:sp>
            <p:nvSpPr>
              <p:cNvPr id="3346" name="Google Shape;3346;p6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5"/>
              </a:solidFill>
              <a:ln cap="flat" cmpd="sng" w="9525">
                <a:solidFill>
                  <a:schemeClr val="dk1"/>
                </a:solidFill>
                <a:prstDash val="solid"/>
                <a:round/>
                <a:headEnd len="med" w="med" type="none"/>
                <a:tailEnd len="med" w="med" type="none"/>
              </a:ln>
            </p:spPr>
          </p:sp>
        </p:grpSp>
        <p:grpSp>
          <p:nvGrpSpPr>
            <p:cNvPr id="3348" name="Google Shape;3348;p68"/>
            <p:cNvGrpSpPr/>
            <p:nvPr/>
          </p:nvGrpSpPr>
          <p:grpSpPr>
            <a:xfrm>
              <a:off x="3849905" y="2572252"/>
              <a:ext cx="74339" cy="119559"/>
              <a:chOff x="3906325" y="1984500"/>
              <a:chExt cx="156075" cy="262825"/>
            </a:xfrm>
          </p:grpSpPr>
          <p:sp>
            <p:nvSpPr>
              <p:cNvPr id="3349" name="Google Shape;3349;p6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5"/>
              </a:solidFill>
              <a:ln cap="flat" cmpd="sng" w="9525">
                <a:solidFill>
                  <a:schemeClr val="dk1"/>
                </a:solidFill>
                <a:prstDash val="solid"/>
                <a:round/>
                <a:headEnd len="med" w="med" type="none"/>
                <a:tailEnd len="med" w="med" type="none"/>
              </a:ln>
            </p:spPr>
          </p:sp>
          <p:sp>
            <p:nvSpPr>
              <p:cNvPr id="3350" name="Google Shape;3350;p6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68"/>
            <p:cNvGrpSpPr/>
            <p:nvPr/>
          </p:nvGrpSpPr>
          <p:grpSpPr>
            <a:xfrm>
              <a:off x="2654821" y="2414345"/>
              <a:ext cx="667570" cy="558731"/>
              <a:chOff x="1397225" y="1637375"/>
              <a:chExt cx="1401575" cy="1228250"/>
            </a:xfrm>
          </p:grpSpPr>
          <p:sp>
            <p:nvSpPr>
              <p:cNvPr id="3352" name="Google Shape;3352;p6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5"/>
              </a:solidFill>
              <a:ln cap="flat" cmpd="sng" w="9525">
                <a:solidFill>
                  <a:schemeClr val="dk1"/>
                </a:solidFill>
                <a:prstDash val="solid"/>
                <a:round/>
                <a:headEnd len="med" w="med" type="none"/>
                <a:tailEnd len="med" w="med" type="none"/>
              </a:ln>
            </p:spPr>
          </p:sp>
          <p:grpSp>
            <p:nvGrpSpPr>
              <p:cNvPr id="3353" name="Google Shape;3353;p68"/>
              <p:cNvGrpSpPr/>
              <p:nvPr/>
            </p:nvGrpSpPr>
            <p:grpSpPr>
              <a:xfrm>
                <a:off x="1397225" y="1637375"/>
                <a:ext cx="1398775" cy="1228250"/>
                <a:chOff x="1397225" y="1637375"/>
                <a:chExt cx="1398775" cy="1228250"/>
              </a:xfrm>
            </p:grpSpPr>
            <p:sp>
              <p:nvSpPr>
                <p:cNvPr id="3354" name="Google Shape;3354;p6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6" name="Google Shape;3356;p68"/>
            <p:cNvGrpSpPr/>
            <p:nvPr/>
          </p:nvGrpSpPr>
          <p:grpSpPr>
            <a:xfrm>
              <a:off x="3230417" y="3103734"/>
              <a:ext cx="282982" cy="280332"/>
              <a:chOff x="2605700" y="3152850"/>
              <a:chExt cx="594125" cy="616250"/>
            </a:xfrm>
          </p:grpSpPr>
          <p:sp>
            <p:nvSpPr>
              <p:cNvPr id="3357" name="Google Shape;3357;p6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5"/>
              </a:solidFill>
              <a:ln cap="flat" cmpd="sng" w="9525">
                <a:solidFill>
                  <a:schemeClr val="dk1"/>
                </a:solidFill>
                <a:prstDash val="solid"/>
                <a:round/>
                <a:headEnd len="med" w="med" type="none"/>
                <a:tailEnd len="med" w="med" type="none"/>
              </a:ln>
            </p:spPr>
          </p:sp>
          <p:sp>
            <p:nvSpPr>
              <p:cNvPr id="3358" name="Google Shape;3358;p6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359" name="Google Shape;3359;p68"/>
            <p:cNvGrpSpPr/>
            <p:nvPr/>
          </p:nvGrpSpPr>
          <p:grpSpPr>
            <a:xfrm>
              <a:off x="3265985" y="3226989"/>
              <a:ext cx="87151" cy="346202"/>
              <a:chOff x="2680375" y="3423800"/>
              <a:chExt cx="182975" cy="761050"/>
            </a:xfrm>
          </p:grpSpPr>
          <p:sp>
            <p:nvSpPr>
              <p:cNvPr id="3360" name="Google Shape;3360;p6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5"/>
              </a:solidFill>
              <a:ln cap="flat" cmpd="sng" w="9525">
                <a:solidFill>
                  <a:schemeClr val="dk1"/>
                </a:solidFill>
                <a:prstDash val="solid"/>
                <a:round/>
                <a:headEnd len="med" w="med" type="none"/>
                <a:tailEnd len="med" w="med" type="none"/>
              </a:ln>
            </p:spPr>
          </p:sp>
          <p:sp>
            <p:nvSpPr>
              <p:cNvPr id="3361" name="Google Shape;3361;p6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68"/>
            <p:cNvGrpSpPr/>
            <p:nvPr/>
          </p:nvGrpSpPr>
          <p:grpSpPr>
            <a:xfrm>
              <a:off x="3855466" y="3289811"/>
              <a:ext cx="112514" cy="94210"/>
              <a:chOff x="3918000" y="3561900"/>
              <a:chExt cx="236225" cy="207100"/>
            </a:xfrm>
          </p:grpSpPr>
          <p:sp>
            <p:nvSpPr>
              <p:cNvPr id="3363" name="Google Shape;3363;p6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5"/>
              </a:solidFill>
              <a:ln cap="flat" cmpd="sng" w="9525">
                <a:solidFill>
                  <a:schemeClr val="dk1"/>
                </a:solidFill>
                <a:prstDash val="solid"/>
                <a:round/>
                <a:headEnd len="med" w="med" type="none"/>
                <a:tailEnd len="med" w="med" type="none"/>
              </a:ln>
            </p:spPr>
          </p:sp>
          <p:sp>
            <p:nvSpPr>
              <p:cNvPr id="3364" name="Google Shape;3364;p6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5" name="Google Shape;3365;p6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368" name="Google Shape;3368;p68"/>
            <p:cNvGrpSpPr/>
            <p:nvPr/>
          </p:nvGrpSpPr>
          <p:grpSpPr>
            <a:xfrm>
              <a:off x="2905224" y="2311071"/>
              <a:ext cx="596721" cy="528992"/>
              <a:chOff x="1922950" y="1410350"/>
              <a:chExt cx="1252825" cy="1162875"/>
            </a:xfrm>
          </p:grpSpPr>
          <p:sp>
            <p:nvSpPr>
              <p:cNvPr id="3369" name="Google Shape;3369;p6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385" name="Google Shape;3385;p6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05" name="Google Shape;3405;p6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06" name="Google Shape;3406;p6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7" name="Google Shape;3407;p68"/>
            <p:cNvGrpSpPr/>
            <p:nvPr/>
          </p:nvGrpSpPr>
          <p:grpSpPr>
            <a:xfrm>
              <a:off x="3280929" y="3294542"/>
              <a:ext cx="109894" cy="272224"/>
              <a:chOff x="2711750" y="3572300"/>
              <a:chExt cx="230725" cy="598425"/>
            </a:xfrm>
          </p:grpSpPr>
          <p:sp>
            <p:nvSpPr>
              <p:cNvPr id="3408" name="Google Shape;3408;p6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0" name="Google Shape;3410;p6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1" name="Google Shape;3411;p68"/>
            <p:cNvGrpSpPr/>
            <p:nvPr/>
          </p:nvGrpSpPr>
          <p:grpSpPr>
            <a:xfrm>
              <a:off x="3790439" y="2408636"/>
              <a:ext cx="73017" cy="75684"/>
              <a:chOff x="3781475" y="1624825"/>
              <a:chExt cx="153300" cy="166375"/>
            </a:xfrm>
          </p:grpSpPr>
          <p:sp>
            <p:nvSpPr>
              <p:cNvPr id="3412" name="Google Shape;3412;p6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6" name="Google Shape;3416;p6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3" name="Google Shape;3423;p68"/>
            <p:cNvGrpSpPr/>
            <p:nvPr/>
          </p:nvGrpSpPr>
          <p:grpSpPr>
            <a:xfrm>
              <a:off x="4403342" y="3107749"/>
              <a:ext cx="316680" cy="101374"/>
              <a:chOff x="5068275" y="3161675"/>
              <a:chExt cx="664875" cy="222850"/>
            </a:xfrm>
          </p:grpSpPr>
          <p:sp>
            <p:nvSpPr>
              <p:cNvPr id="3424" name="Google Shape;3424;p6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6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7" name="Google Shape;3457;p68"/>
            <p:cNvGrpSpPr/>
            <p:nvPr/>
          </p:nvGrpSpPr>
          <p:grpSpPr>
            <a:xfrm>
              <a:off x="3697513" y="2707266"/>
              <a:ext cx="59549" cy="79733"/>
              <a:chOff x="3586375" y="2281300"/>
              <a:chExt cx="125025" cy="175275"/>
            </a:xfrm>
          </p:grpSpPr>
          <p:sp>
            <p:nvSpPr>
              <p:cNvPr id="3458" name="Google Shape;3458;p6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0" name="Google Shape;3460;p6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1" name="Google Shape;3461;p68"/>
            <p:cNvGrpSpPr/>
            <p:nvPr/>
          </p:nvGrpSpPr>
          <p:grpSpPr>
            <a:xfrm>
              <a:off x="4513224" y="3221724"/>
              <a:ext cx="274563" cy="280321"/>
              <a:chOff x="5298975" y="3412225"/>
              <a:chExt cx="576450" cy="616225"/>
            </a:xfrm>
          </p:grpSpPr>
          <p:sp>
            <p:nvSpPr>
              <p:cNvPr id="3462" name="Google Shape;3462;p6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63" name="Google Shape;3463;p6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68"/>
            <p:cNvGrpSpPr/>
            <p:nvPr/>
          </p:nvGrpSpPr>
          <p:grpSpPr>
            <a:xfrm>
              <a:off x="4790842" y="3522551"/>
              <a:ext cx="110132" cy="130647"/>
              <a:chOff x="5881838" y="4073528"/>
              <a:chExt cx="231225" cy="287200"/>
            </a:xfrm>
          </p:grpSpPr>
          <p:sp>
            <p:nvSpPr>
              <p:cNvPr id="3465" name="Google Shape;3465;p68"/>
              <p:cNvSpPr/>
              <p:nvPr/>
            </p:nvSpPr>
            <p:spPr>
              <a:xfrm>
                <a:off x="5881838" y="4217903"/>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8"/>
              <p:cNvSpPr/>
              <p:nvPr/>
            </p:nvSpPr>
            <p:spPr>
              <a:xfrm>
                <a:off x="6030913" y="4073528"/>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7" name="Google Shape;3467;p6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4442708" y="2990191"/>
              <a:ext cx="762" cy="967"/>
            </a:xfrm>
            <a:custGeom>
              <a:rect b="b" l="l" r="r" t="t"/>
              <a:pathLst>
                <a:path extrusionOk="0" h="85" w="64">
                  <a:moveTo>
                    <a:pt x="63" y="85"/>
                  </a:moveTo>
                  <a:lnTo>
                    <a:pt x="1" y="1"/>
                  </a:lnTo>
                  <a:lnTo>
                    <a:pt x="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5" name="Google Shape;3475;p68"/>
            <p:cNvGrpSpPr/>
            <p:nvPr/>
          </p:nvGrpSpPr>
          <p:grpSpPr>
            <a:xfrm>
              <a:off x="4295710" y="3079670"/>
              <a:ext cx="14968" cy="27135"/>
              <a:chOff x="4842300" y="3099950"/>
              <a:chExt cx="31425" cy="59650"/>
            </a:xfrm>
          </p:grpSpPr>
          <p:sp>
            <p:nvSpPr>
              <p:cNvPr id="3476" name="Google Shape;3476;p6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0" name="Google Shape;3480;p6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8" name="Google Shape;3488;p68"/>
            <p:cNvGrpSpPr/>
            <p:nvPr/>
          </p:nvGrpSpPr>
          <p:grpSpPr>
            <a:xfrm>
              <a:off x="3831056" y="2816010"/>
              <a:ext cx="37378" cy="27612"/>
              <a:chOff x="3866750" y="2520350"/>
              <a:chExt cx="78475" cy="60700"/>
            </a:xfrm>
          </p:grpSpPr>
          <p:sp>
            <p:nvSpPr>
              <p:cNvPr id="3489" name="Google Shape;3489;p6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3" name="Google Shape;3493;p6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10" name="Google Shape;3510;p6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22" name="Google Shape;3522;p6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68"/>
            <p:cNvGrpSpPr/>
            <p:nvPr/>
          </p:nvGrpSpPr>
          <p:grpSpPr>
            <a:xfrm>
              <a:off x="3632736" y="3051591"/>
              <a:ext cx="63288" cy="45217"/>
              <a:chOff x="3450375" y="3038225"/>
              <a:chExt cx="132875" cy="99400"/>
            </a:xfrm>
          </p:grpSpPr>
          <p:sp>
            <p:nvSpPr>
              <p:cNvPr id="3536" name="Google Shape;3536;p6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6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47" name="Google Shape;3547;p6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57" name="Google Shape;3557;p6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63" name="Google Shape;3563;p6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8"/>
            <p:cNvSpPr/>
            <p:nvPr/>
          </p:nvSpPr>
          <p:spPr>
            <a:xfrm>
              <a:off x="4036853" y="2853608"/>
              <a:ext cx="1250" cy="1205"/>
            </a:xfrm>
            <a:custGeom>
              <a:rect b="b" l="l" r="r" t="t"/>
              <a:pathLst>
                <a:path extrusionOk="0" fill="none" h="106" w="105">
                  <a:moveTo>
                    <a:pt x="105" y="105"/>
                  </a:moveTo>
                  <a:lnTo>
                    <a:pt x="0" y="1"/>
                  </a:lnTo>
                </a:path>
              </a:pathLst>
            </a:custGeom>
            <a:solidFill>
              <a:schemeClr val="accent5"/>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3" name="Google Shape;3573;p68"/>
          <p:cNvSpPr txBox="1"/>
          <p:nvPr/>
        </p:nvSpPr>
        <p:spPr>
          <a:xfrm>
            <a:off x="6421650" y="2531600"/>
            <a:ext cx="20364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EARTH</a:t>
            </a:r>
            <a:endParaRPr b="1" sz="2400">
              <a:solidFill>
                <a:schemeClr val="dk2"/>
              </a:solidFill>
              <a:latin typeface="Candal"/>
              <a:ea typeface="Candal"/>
              <a:cs typeface="Candal"/>
              <a:sym typeface="Candal"/>
            </a:endParaRPr>
          </a:p>
        </p:txBody>
      </p:sp>
      <p:sp>
        <p:nvSpPr>
          <p:cNvPr id="3574" name="Google Shape;3574;p68"/>
          <p:cNvSpPr txBox="1"/>
          <p:nvPr/>
        </p:nvSpPr>
        <p:spPr>
          <a:xfrm>
            <a:off x="6421650" y="2937125"/>
            <a:ext cx="2036400" cy="4290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It is the third planet from the sun</a:t>
            </a:r>
            <a:endParaRPr>
              <a:solidFill>
                <a:schemeClr val="accent1"/>
              </a:solidFill>
              <a:latin typeface="Armata"/>
              <a:ea typeface="Armata"/>
              <a:cs typeface="Armata"/>
              <a:sym typeface="Armata"/>
            </a:endParaRPr>
          </a:p>
        </p:txBody>
      </p:sp>
      <p:sp>
        <p:nvSpPr>
          <p:cNvPr id="3575" name="Google Shape;3575;p68"/>
          <p:cNvSpPr txBox="1"/>
          <p:nvPr/>
        </p:nvSpPr>
        <p:spPr>
          <a:xfrm>
            <a:off x="6421650" y="1508300"/>
            <a:ext cx="20364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JUPITER</a:t>
            </a:r>
            <a:endParaRPr b="1" sz="2400">
              <a:solidFill>
                <a:schemeClr val="dk2"/>
              </a:solidFill>
              <a:latin typeface="Candal"/>
              <a:ea typeface="Candal"/>
              <a:cs typeface="Candal"/>
              <a:sym typeface="Candal"/>
            </a:endParaRPr>
          </a:p>
        </p:txBody>
      </p:sp>
      <p:sp>
        <p:nvSpPr>
          <p:cNvPr id="3576" name="Google Shape;3576;p68"/>
          <p:cNvSpPr txBox="1"/>
          <p:nvPr/>
        </p:nvSpPr>
        <p:spPr>
          <a:xfrm>
            <a:off x="6421650" y="1913825"/>
            <a:ext cx="2036400" cy="4290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It is the biggest planet </a:t>
            </a:r>
            <a:r>
              <a:rPr lang="en">
                <a:solidFill>
                  <a:schemeClr val="accent1"/>
                </a:solidFill>
                <a:latin typeface="Armata"/>
                <a:ea typeface="Armata"/>
                <a:cs typeface="Armata"/>
                <a:sym typeface="Armata"/>
              </a:rPr>
              <a:t>of them all</a:t>
            </a:r>
            <a:endParaRPr>
              <a:solidFill>
                <a:schemeClr val="accent1"/>
              </a:solidFill>
              <a:latin typeface="Armata"/>
              <a:ea typeface="Armata"/>
              <a:cs typeface="Armata"/>
              <a:sym typeface="Armata"/>
            </a:endParaRPr>
          </a:p>
        </p:txBody>
      </p:sp>
      <p:sp>
        <p:nvSpPr>
          <p:cNvPr id="3577" name="Google Shape;3577;p68"/>
          <p:cNvSpPr txBox="1"/>
          <p:nvPr/>
        </p:nvSpPr>
        <p:spPr>
          <a:xfrm>
            <a:off x="6421650" y="3554900"/>
            <a:ext cx="20364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SATURN</a:t>
            </a:r>
            <a:endParaRPr b="1" sz="2400">
              <a:solidFill>
                <a:schemeClr val="dk2"/>
              </a:solidFill>
              <a:latin typeface="Candal"/>
              <a:ea typeface="Candal"/>
              <a:cs typeface="Candal"/>
              <a:sym typeface="Candal"/>
            </a:endParaRPr>
          </a:p>
        </p:txBody>
      </p:sp>
      <p:sp>
        <p:nvSpPr>
          <p:cNvPr id="3578" name="Google Shape;3578;p68"/>
          <p:cNvSpPr txBox="1"/>
          <p:nvPr/>
        </p:nvSpPr>
        <p:spPr>
          <a:xfrm>
            <a:off x="6421650" y="3960425"/>
            <a:ext cx="2036400" cy="4290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Saturn is a gas giant and has rings</a:t>
            </a:r>
            <a:endParaRPr>
              <a:solidFill>
                <a:schemeClr val="accent1"/>
              </a:solidFill>
              <a:latin typeface="Armata"/>
              <a:ea typeface="Armata"/>
              <a:cs typeface="Armata"/>
              <a:sym typeface="Armata"/>
            </a:endParaRPr>
          </a:p>
        </p:txBody>
      </p:sp>
      <p:grpSp>
        <p:nvGrpSpPr>
          <p:cNvPr id="3579" name="Google Shape;3579;p68"/>
          <p:cNvGrpSpPr/>
          <p:nvPr/>
        </p:nvGrpSpPr>
        <p:grpSpPr>
          <a:xfrm>
            <a:off x="5850887" y="1531158"/>
            <a:ext cx="592615" cy="566030"/>
            <a:chOff x="-2350304" y="338828"/>
            <a:chExt cx="270427" cy="258331"/>
          </a:xfrm>
        </p:grpSpPr>
        <p:sp>
          <p:nvSpPr>
            <p:cNvPr id="3580" name="Google Shape;3580;p6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68"/>
          <p:cNvGrpSpPr/>
          <p:nvPr/>
        </p:nvGrpSpPr>
        <p:grpSpPr>
          <a:xfrm rot="3221253">
            <a:off x="5850892" y="2570662"/>
            <a:ext cx="592605" cy="566026"/>
            <a:chOff x="-2350304" y="338828"/>
            <a:chExt cx="270427" cy="258331"/>
          </a:xfrm>
        </p:grpSpPr>
        <p:sp>
          <p:nvSpPr>
            <p:cNvPr id="3587" name="Google Shape;3587;p6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68"/>
          <p:cNvGrpSpPr/>
          <p:nvPr/>
        </p:nvGrpSpPr>
        <p:grpSpPr>
          <a:xfrm rot="8782599">
            <a:off x="5850898" y="3560199"/>
            <a:ext cx="592592" cy="566014"/>
            <a:chOff x="-2350304" y="338828"/>
            <a:chExt cx="270427" cy="258331"/>
          </a:xfrm>
        </p:grpSpPr>
        <p:sp>
          <p:nvSpPr>
            <p:cNvPr id="3594" name="Google Shape;3594;p6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3" name="Shape 3603"/>
        <p:cNvGrpSpPr/>
        <p:nvPr/>
      </p:nvGrpSpPr>
      <p:grpSpPr>
        <a:xfrm>
          <a:off x="0" y="0"/>
          <a:ext cx="0" cy="0"/>
          <a:chOff x="0" y="0"/>
          <a:chExt cx="0" cy="0"/>
        </a:xfrm>
      </p:grpSpPr>
      <p:sp>
        <p:nvSpPr>
          <p:cNvPr id="3604" name="Google Shape;3604;p69"/>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MEDICAL SPECIALITIES</a:t>
            </a:r>
            <a:r>
              <a:rPr lang="en">
                <a:solidFill>
                  <a:schemeClr val="dk2"/>
                </a:solidFill>
              </a:rPr>
              <a:t> IN INDIA</a:t>
            </a:r>
            <a:endParaRPr>
              <a:solidFill>
                <a:schemeClr val="dk2"/>
              </a:solidFill>
            </a:endParaRPr>
          </a:p>
        </p:txBody>
      </p:sp>
      <p:sp>
        <p:nvSpPr>
          <p:cNvPr id="3605" name="Google Shape;3605;p69"/>
          <p:cNvSpPr txBox="1"/>
          <p:nvPr/>
        </p:nvSpPr>
        <p:spPr>
          <a:xfrm>
            <a:off x="714225" y="4289025"/>
            <a:ext cx="77154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1"/>
                </a:solidFill>
                <a:latin typeface="Armata"/>
                <a:ea typeface="Armata"/>
                <a:cs typeface="Armata"/>
                <a:sym typeface="Armata"/>
              </a:rPr>
              <a:t>Follow the link in the graph to modify its data and then paste the new one here. </a:t>
            </a:r>
            <a:r>
              <a:rPr b="1" lang="en" sz="1000">
                <a:solidFill>
                  <a:schemeClr val="accent1"/>
                </a:solidFill>
                <a:uFill>
                  <a:noFill/>
                </a:uFill>
                <a:latin typeface="Armata"/>
                <a:ea typeface="Armata"/>
                <a:cs typeface="Armata"/>
                <a:sym typeface="Armata"/>
                <a:hlinkClick r:id="rId3">
                  <a:extLst>
                    <a:ext uri="{A12FA001-AC4F-418D-AE19-62706E023703}">
                      <ahyp:hlinkClr val="tx"/>
                    </a:ext>
                  </a:extLst>
                </a:hlinkClick>
              </a:rPr>
              <a:t>For more info, click here</a:t>
            </a:r>
            <a:endParaRPr b="1" sz="1000">
              <a:solidFill>
                <a:schemeClr val="accent1"/>
              </a:solidFill>
              <a:latin typeface="Armata"/>
              <a:ea typeface="Armata"/>
              <a:cs typeface="Armata"/>
              <a:sym typeface="Armata"/>
            </a:endParaRPr>
          </a:p>
        </p:txBody>
      </p:sp>
      <p:sp>
        <p:nvSpPr>
          <p:cNvPr id="3606" name="Google Shape;3606;p69"/>
          <p:cNvSpPr txBox="1"/>
          <p:nvPr/>
        </p:nvSpPr>
        <p:spPr>
          <a:xfrm>
            <a:off x="1024725" y="3291760"/>
            <a:ext cx="24996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ORTHOPEDICS</a:t>
            </a:r>
            <a:endParaRPr b="1" sz="2400">
              <a:solidFill>
                <a:schemeClr val="dk2"/>
              </a:solidFill>
              <a:latin typeface="Candal"/>
              <a:ea typeface="Candal"/>
              <a:cs typeface="Candal"/>
              <a:sym typeface="Candal"/>
            </a:endParaRPr>
          </a:p>
        </p:txBody>
      </p:sp>
      <p:sp>
        <p:nvSpPr>
          <p:cNvPr id="3607" name="Google Shape;3607;p69"/>
          <p:cNvSpPr txBox="1"/>
          <p:nvPr/>
        </p:nvSpPr>
        <p:spPr>
          <a:xfrm>
            <a:off x="1024725" y="3697275"/>
            <a:ext cx="2499600" cy="4209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Mercury is the closest planet to the Sun</a:t>
            </a:r>
            <a:endParaRPr>
              <a:solidFill>
                <a:schemeClr val="accent1"/>
              </a:solidFill>
              <a:latin typeface="Armata"/>
              <a:ea typeface="Armata"/>
              <a:cs typeface="Armata"/>
              <a:sym typeface="Armata"/>
            </a:endParaRPr>
          </a:p>
        </p:txBody>
      </p:sp>
      <p:sp>
        <p:nvSpPr>
          <p:cNvPr id="3608" name="Google Shape;3608;p69"/>
          <p:cNvSpPr txBox="1"/>
          <p:nvPr/>
        </p:nvSpPr>
        <p:spPr>
          <a:xfrm>
            <a:off x="1024725" y="1773852"/>
            <a:ext cx="24996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2"/>
                </a:solidFill>
                <a:latin typeface="Candal"/>
                <a:ea typeface="Candal"/>
                <a:cs typeface="Candal"/>
                <a:sym typeface="Candal"/>
              </a:rPr>
              <a:t>OBSTETRICS</a:t>
            </a:r>
            <a:endParaRPr b="1" sz="2400">
              <a:solidFill>
                <a:schemeClr val="dk2"/>
              </a:solidFill>
              <a:latin typeface="Candal"/>
              <a:ea typeface="Candal"/>
              <a:cs typeface="Candal"/>
              <a:sym typeface="Candal"/>
            </a:endParaRPr>
          </a:p>
        </p:txBody>
      </p:sp>
      <p:sp>
        <p:nvSpPr>
          <p:cNvPr id="3609" name="Google Shape;3609;p69"/>
          <p:cNvSpPr txBox="1"/>
          <p:nvPr/>
        </p:nvSpPr>
        <p:spPr>
          <a:xfrm>
            <a:off x="1024725" y="2179376"/>
            <a:ext cx="2499600" cy="4209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Venus has a beautiful name but it’s hot</a:t>
            </a:r>
            <a:endParaRPr>
              <a:solidFill>
                <a:schemeClr val="accent1"/>
              </a:solidFill>
              <a:latin typeface="Armata"/>
              <a:ea typeface="Armata"/>
              <a:cs typeface="Armata"/>
              <a:sym typeface="Armata"/>
            </a:endParaRPr>
          </a:p>
        </p:txBody>
      </p:sp>
      <p:sp>
        <p:nvSpPr>
          <p:cNvPr id="3610" name="Google Shape;3610;p69"/>
          <p:cNvSpPr txBox="1"/>
          <p:nvPr/>
        </p:nvSpPr>
        <p:spPr>
          <a:xfrm>
            <a:off x="5619675" y="3291760"/>
            <a:ext cx="2499600" cy="3222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b="1" lang="en" sz="2400">
                <a:solidFill>
                  <a:schemeClr val="dk2"/>
                </a:solidFill>
                <a:latin typeface="Candal"/>
                <a:ea typeface="Candal"/>
                <a:cs typeface="Candal"/>
                <a:sym typeface="Candal"/>
              </a:rPr>
              <a:t>PEDIATRICS</a:t>
            </a:r>
            <a:endParaRPr b="1" sz="2400">
              <a:solidFill>
                <a:schemeClr val="dk2"/>
              </a:solidFill>
              <a:latin typeface="Candal"/>
              <a:ea typeface="Candal"/>
              <a:cs typeface="Candal"/>
              <a:sym typeface="Candal"/>
            </a:endParaRPr>
          </a:p>
        </p:txBody>
      </p:sp>
      <p:sp>
        <p:nvSpPr>
          <p:cNvPr id="3611" name="Google Shape;3611;p69"/>
          <p:cNvSpPr txBox="1"/>
          <p:nvPr/>
        </p:nvSpPr>
        <p:spPr>
          <a:xfrm>
            <a:off x="5619675" y="3697275"/>
            <a:ext cx="2499600" cy="4209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lang="en">
                <a:solidFill>
                  <a:schemeClr val="accent1"/>
                </a:solidFill>
                <a:latin typeface="Armata"/>
                <a:ea typeface="Armata"/>
                <a:cs typeface="Armata"/>
                <a:sym typeface="Armata"/>
              </a:rPr>
              <a:t>Despite being red, Mars is actually cold</a:t>
            </a:r>
            <a:endParaRPr>
              <a:solidFill>
                <a:schemeClr val="accent1"/>
              </a:solidFill>
              <a:latin typeface="Armata"/>
              <a:ea typeface="Armata"/>
              <a:cs typeface="Armata"/>
              <a:sym typeface="Armata"/>
            </a:endParaRPr>
          </a:p>
        </p:txBody>
      </p:sp>
      <p:sp>
        <p:nvSpPr>
          <p:cNvPr id="3612" name="Google Shape;3612;p69"/>
          <p:cNvSpPr txBox="1"/>
          <p:nvPr/>
        </p:nvSpPr>
        <p:spPr>
          <a:xfrm>
            <a:off x="5619675" y="1773852"/>
            <a:ext cx="2499600" cy="3222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b="1" lang="en" sz="2400">
                <a:solidFill>
                  <a:schemeClr val="dk2"/>
                </a:solidFill>
                <a:latin typeface="Candal"/>
                <a:ea typeface="Candal"/>
                <a:cs typeface="Candal"/>
                <a:sym typeface="Candal"/>
              </a:rPr>
              <a:t>DERMATOLOGY</a:t>
            </a:r>
            <a:endParaRPr b="1" sz="2400">
              <a:solidFill>
                <a:schemeClr val="dk2"/>
              </a:solidFill>
              <a:latin typeface="Candal"/>
              <a:ea typeface="Candal"/>
              <a:cs typeface="Candal"/>
              <a:sym typeface="Candal"/>
            </a:endParaRPr>
          </a:p>
        </p:txBody>
      </p:sp>
      <p:sp>
        <p:nvSpPr>
          <p:cNvPr id="3613" name="Google Shape;3613;p69"/>
          <p:cNvSpPr txBox="1"/>
          <p:nvPr/>
        </p:nvSpPr>
        <p:spPr>
          <a:xfrm>
            <a:off x="5619675" y="2179376"/>
            <a:ext cx="2499600" cy="4209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lang="en">
                <a:solidFill>
                  <a:schemeClr val="accent1"/>
                </a:solidFill>
                <a:latin typeface="Armata"/>
                <a:ea typeface="Armata"/>
                <a:cs typeface="Armata"/>
                <a:sym typeface="Armata"/>
              </a:rPr>
              <a:t>Jupiter is the biggest planet of them all</a:t>
            </a:r>
            <a:endParaRPr>
              <a:solidFill>
                <a:schemeClr val="accent1"/>
              </a:solidFill>
              <a:latin typeface="Armata"/>
              <a:ea typeface="Armata"/>
              <a:cs typeface="Armata"/>
              <a:sym typeface="Armata"/>
            </a:endParaRPr>
          </a:p>
        </p:txBody>
      </p:sp>
      <p:sp>
        <p:nvSpPr>
          <p:cNvPr id="3614" name="Google Shape;3614;p69"/>
          <p:cNvSpPr txBox="1"/>
          <p:nvPr/>
        </p:nvSpPr>
        <p:spPr>
          <a:xfrm>
            <a:off x="1024725" y="2924670"/>
            <a:ext cx="24996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1"/>
                </a:solidFill>
                <a:latin typeface="Candal"/>
                <a:ea typeface="Candal"/>
                <a:cs typeface="Candal"/>
                <a:sym typeface="Candal"/>
              </a:rPr>
              <a:t>35</a:t>
            </a:r>
            <a:r>
              <a:rPr b="1" lang="en" sz="2400">
                <a:solidFill>
                  <a:schemeClr val="dk1"/>
                </a:solidFill>
                <a:latin typeface="Candal"/>
                <a:ea typeface="Candal"/>
                <a:cs typeface="Candal"/>
                <a:sym typeface="Candal"/>
              </a:rPr>
              <a:t>%</a:t>
            </a:r>
            <a:endParaRPr b="1" sz="2400">
              <a:solidFill>
                <a:schemeClr val="dk1"/>
              </a:solidFill>
              <a:latin typeface="Candal"/>
              <a:ea typeface="Candal"/>
              <a:cs typeface="Candal"/>
              <a:sym typeface="Candal"/>
            </a:endParaRPr>
          </a:p>
        </p:txBody>
      </p:sp>
      <p:sp>
        <p:nvSpPr>
          <p:cNvPr id="3615" name="Google Shape;3615;p69"/>
          <p:cNvSpPr txBox="1"/>
          <p:nvPr/>
        </p:nvSpPr>
        <p:spPr>
          <a:xfrm>
            <a:off x="1024725" y="1406775"/>
            <a:ext cx="2499600" cy="322200"/>
          </a:xfrm>
          <a:prstGeom prst="rect">
            <a:avLst/>
          </a:prstGeom>
          <a:noFill/>
          <a:ln>
            <a:noFill/>
          </a:ln>
        </p:spPr>
        <p:txBody>
          <a:bodyPr anchorCtr="0" anchor="t" bIns="0" lIns="91425" spcFirstLastPara="1" rIns="91425" wrap="square" tIns="0">
            <a:noAutofit/>
          </a:bodyPr>
          <a:lstStyle/>
          <a:p>
            <a:pPr indent="0" lvl="0" marL="0" rtl="0" algn="l">
              <a:spcBef>
                <a:spcPts val="0"/>
              </a:spcBef>
              <a:spcAft>
                <a:spcPts val="0"/>
              </a:spcAft>
              <a:buNone/>
            </a:pPr>
            <a:r>
              <a:rPr b="1" lang="en" sz="2400">
                <a:solidFill>
                  <a:schemeClr val="dk1"/>
                </a:solidFill>
                <a:latin typeface="Candal"/>
                <a:ea typeface="Candal"/>
                <a:cs typeface="Candal"/>
                <a:sym typeface="Candal"/>
              </a:rPr>
              <a:t>2</a:t>
            </a:r>
            <a:r>
              <a:rPr b="1" lang="en" sz="2400">
                <a:solidFill>
                  <a:schemeClr val="dk1"/>
                </a:solidFill>
                <a:latin typeface="Candal"/>
                <a:ea typeface="Candal"/>
                <a:cs typeface="Candal"/>
                <a:sym typeface="Candal"/>
              </a:rPr>
              <a:t>0%</a:t>
            </a:r>
            <a:endParaRPr b="1" sz="2400">
              <a:solidFill>
                <a:schemeClr val="dk1"/>
              </a:solidFill>
              <a:latin typeface="Candal"/>
              <a:ea typeface="Candal"/>
              <a:cs typeface="Candal"/>
              <a:sym typeface="Candal"/>
            </a:endParaRPr>
          </a:p>
        </p:txBody>
      </p:sp>
      <p:sp>
        <p:nvSpPr>
          <p:cNvPr id="3616" name="Google Shape;3616;p69"/>
          <p:cNvSpPr txBox="1"/>
          <p:nvPr/>
        </p:nvSpPr>
        <p:spPr>
          <a:xfrm>
            <a:off x="5619675" y="2924671"/>
            <a:ext cx="2499600" cy="3222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b="1" lang="en" sz="2400">
                <a:solidFill>
                  <a:schemeClr val="dk1"/>
                </a:solidFill>
                <a:latin typeface="Candal"/>
                <a:ea typeface="Candal"/>
                <a:cs typeface="Candal"/>
                <a:sym typeface="Candal"/>
              </a:rPr>
              <a:t>10</a:t>
            </a:r>
            <a:r>
              <a:rPr b="1" lang="en" sz="2400">
                <a:solidFill>
                  <a:schemeClr val="dk1"/>
                </a:solidFill>
                <a:latin typeface="Candal"/>
                <a:ea typeface="Candal"/>
                <a:cs typeface="Candal"/>
                <a:sym typeface="Candal"/>
              </a:rPr>
              <a:t>%</a:t>
            </a:r>
            <a:endParaRPr b="1" sz="2400">
              <a:solidFill>
                <a:schemeClr val="dk1"/>
              </a:solidFill>
              <a:latin typeface="Candal"/>
              <a:ea typeface="Candal"/>
              <a:cs typeface="Candal"/>
              <a:sym typeface="Candal"/>
            </a:endParaRPr>
          </a:p>
        </p:txBody>
      </p:sp>
      <p:sp>
        <p:nvSpPr>
          <p:cNvPr id="3617" name="Google Shape;3617;p69"/>
          <p:cNvSpPr txBox="1"/>
          <p:nvPr/>
        </p:nvSpPr>
        <p:spPr>
          <a:xfrm>
            <a:off x="5619675" y="1406775"/>
            <a:ext cx="2499600" cy="322200"/>
          </a:xfrm>
          <a:prstGeom prst="rect">
            <a:avLst/>
          </a:prstGeom>
          <a:noFill/>
          <a:ln>
            <a:noFill/>
          </a:ln>
        </p:spPr>
        <p:txBody>
          <a:bodyPr anchorCtr="0" anchor="t" bIns="0" lIns="91425" spcFirstLastPara="1" rIns="91425" wrap="square" tIns="0">
            <a:noAutofit/>
          </a:bodyPr>
          <a:lstStyle/>
          <a:p>
            <a:pPr indent="0" lvl="0" marL="0" rtl="0" algn="r">
              <a:spcBef>
                <a:spcPts val="0"/>
              </a:spcBef>
              <a:spcAft>
                <a:spcPts val="0"/>
              </a:spcAft>
              <a:buNone/>
            </a:pPr>
            <a:r>
              <a:rPr b="1" lang="en" sz="2400">
                <a:solidFill>
                  <a:schemeClr val="dk1"/>
                </a:solidFill>
                <a:latin typeface="Candal"/>
                <a:ea typeface="Candal"/>
                <a:cs typeface="Candal"/>
                <a:sym typeface="Candal"/>
              </a:rPr>
              <a:t>35</a:t>
            </a:r>
            <a:r>
              <a:rPr b="1" lang="en" sz="2400">
                <a:solidFill>
                  <a:schemeClr val="dk1"/>
                </a:solidFill>
                <a:latin typeface="Candal"/>
                <a:ea typeface="Candal"/>
                <a:cs typeface="Candal"/>
                <a:sym typeface="Candal"/>
              </a:rPr>
              <a:t>%</a:t>
            </a:r>
            <a:endParaRPr b="1" sz="2400">
              <a:solidFill>
                <a:schemeClr val="dk1"/>
              </a:solidFill>
              <a:latin typeface="Candal"/>
              <a:ea typeface="Candal"/>
              <a:cs typeface="Candal"/>
              <a:sym typeface="Candal"/>
            </a:endParaRPr>
          </a:p>
        </p:txBody>
      </p:sp>
      <p:pic>
        <p:nvPicPr>
          <p:cNvPr id="3618" name="Google Shape;3618;p69" title="Chart">
            <a:hlinkClick r:id="rId4"/>
          </p:cNvPr>
          <p:cNvPicPr preferRelativeResize="0"/>
          <p:nvPr/>
        </p:nvPicPr>
        <p:blipFill>
          <a:blip r:embed="rId5">
            <a:alphaModFix/>
          </a:blip>
          <a:stretch>
            <a:fillRect/>
          </a:stretch>
        </p:blipFill>
        <p:spPr>
          <a:xfrm>
            <a:off x="3257624" y="1595825"/>
            <a:ext cx="2628751" cy="2386110"/>
          </a:xfrm>
          <a:prstGeom prst="rect">
            <a:avLst/>
          </a:prstGeom>
          <a:noFill/>
          <a:ln>
            <a:noFill/>
          </a:ln>
        </p:spPr>
      </p:pic>
      <p:grpSp>
        <p:nvGrpSpPr>
          <p:cNvPr id="3619" name="Google Shape;3619;p69"/>
          <p:cNvGrpSpPr/>
          <p:nvPr/>
        </p:nvGrpSpPr>
        <p:grpSpPr>
          <a:xfrm rot="663227">
            <a:off x="645460" y="1511896"/>
            <a:ext cx="443054" cy="602588"/>
            <a:chOff x="6048053" y="559915"/>
            <a:chExt cx="230584" cy="313643"/>
          </a:xfrm>
        </p:grpSpPr>
        <p:sp>
          <p:nvSpPr>
            <p:cNvPr id="3620" name="Google Shape;3620;p6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69"/>
          <p:cNvGrpSpPr/>
          <p:nvPr/>
        </p:nvGrpSpPr>
        <p:grpSpPr>
          <a:xfrm rot="-179">
            <a:off x="645379" y="3001619"/>
            <a:ext cx="443043" cy="602635"/>
            <a:chOff x="6048053" y="559915"/>
            <a:chExt cx="230584" cy="313643"/>
          </a:xfrm>
        </p:grpSpPr>
        <p:sp>
          <p:nvSpPr>
            <p:cNvPr id="3625" name="Google Shape;3625;p6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69"/>
          <p:cNvGrpSpPr/>
          <p:nvPr/>
        </p:nvGrpSpPr>
        <p:grpSpPr>
          <a:xfrm flipH="1" rot="-663227">
            <a:off x="8036860" y="1511896"/>
            <a:ext cx="443054" cy="602588"/>
            <a:chOff x="6048053" y="559915"/>
            <a:chExt cx="230584" cy="313643"/>
          </a:xfrm>
        </p:grpSpPr>
        <p:sp>
          <p:nvSpPr>
            <p:cNvPr id="3630" name="Google Shape;3630;p6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69"/>
          <p:cNvGrpSpPr/>
          <p:nvPr/>
        </p:nvGrpSpPr>
        <p:grpSpPr>
          <a:xfrm flipH="1" rot="179">
            <a:off x="8036952" y="3001619"/>
            <a:ext cx="443043" cy="602635"/>
            <a:chOff x="6048053" y="559915"/>
            <a:chExt cx="230584" cy="313643"/>
          </a:xfrm>
        </p:grpSpPr>
        <p:sp>
          <p:nvSpPr>
            <p:cNvPr id="3635" name="Google Shape;3635;p69"/>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43"/>
          <p:cNvSpPr txBox="1"/>
          <p:nvPr>
            <p:ph type="title"/>
          </p:nvPr>
        </p:nvSpPr>
        <p:spPr>
          <a:xfrm>
            <a:off x="1732500" y="2698425"/>
            <a:ext cx="5679000" cy="12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r>
              <a:rPr lang="en">
                <a:solidFill>
                  <a:schemeClr val="dk2"/>
                </a:solidFill>
              </a:rPr>
              <a:t>!</a:t>
            </a:r>
            <a:endParaRPr>
              <a:solidFill>
                <a:schemeClr val="dk2"/>
              </a:solidFill>
            </a:endParaRPr>
          </a:p>
        </p:txBody>
      </p:sp>
      <p:sp>
        <p:nvSpPr>
          <p:cNvPr id="1185" name="Google Shape;1185;p43"/>
          <p:cNvSpPr txBox="1"/>
          <p:nvPr>
            <p:ph idx="1" type="subTitle"/>
          </p:nvPr>
        </p:nvSpPr>
        <p:spPr>
          <a:xfrm>
            <a:off x="1732500" y="3957375"/>
            <a:ext cx="5679000" cy="6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186" name="Google Shape;1186;p43"/>
          <p:cNvGrpSpPr/>
          <p:nvPr/>
        </p:nvGrpSpPr>
        <p:grpSpPr>
          <a:xfrm>
            <a:off x="3280200" y="462976"/>
            <a:ext cx="2583595" cy="2108772"/>
            <a:chOff x="-357175" y="1142025"/>
            <a:chExt cx="1192025" cy="972950"/>
          </a:xfrm>
        </p:grpSpPr>
        <p:sp>
          <p:nvSpPr>
            <p:cNvPr id="1187" name="Google Shape;1187;p43"/>
            <p:cNvSpPr/>
            <p:nvPr/>
          </p:nvSpPr>
          <p:spPr>
            <a:xfrm>
              <a:off x="-276275" y="1393675"/>
              <a:ext cx="463200" cy="70700"/>
            </a:xfrm>
            <a:custGeom>
              <a:rect b="b" l="l" r="r" t="t"/>
              <a:pathLst>
                <a:path extrusionOk="0" h="2828" w="18528">
                  <a:moveTo>
                    <a:pt x="5552" y="0"/>
                  </a:moveTo>
                  <a:cubicBezTo>
                    <a:pt x="4968" y="419"/>
                    <a:pt x="4363" y="809"/>
                    <a:pt x="3739" y="1160"/>
                  </a:cubicBezTo>
                  <a:cubicBezTo>
                    <a:pt x="2545" y="1828"/>
                    <a:pt x="1297" y="2384"/>
                    <a:pt x="1" y="2827"/>
                  </a:cubicBezTo>
                  <a:lnTo>
                    <a:pt x="18528" y="2827"/>
                  </a:lnTo>
                  <a:lnTo>
                    <a:pt x="1852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137475" y="1323000"/>
              <a:ext cx="324400" cy="70700"/>
            </a:xfrm>
            <a:custGeom>
              <a:rect b="b" l="l" r="r" t="t"/>
              <a:pathLst>
                <a:path extrusionOk="0" h="2828" w="12976">
                  <a:moveTo>
                    <a:pt x="3052" y="0"/>
                  </a:moveTo>
                  <a:cubicBezTo>
                    <a:pt x="2155" y="1063"/>
                    <a:pt x="1126" y="2013"/>
                    <a:pt x="0" y="2827"/>
                  </a:cubicBezTo>
                  <a:lnTo>
                    <a:pt x="12976" y="2827"/>
                  </a:lnTo>
                  <a:lnTo>
                    <a:pt x="1297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16300" y="1179075"/>
              <a:ext cx="170625" cy="5025"/>
            </a:xfrm>
            <a:custGeom>
              <a:rect b="b" l="l" r="r" t="t"/>
              <a:pathLst>
                <a:path extrusionOk="0" h="201" w="6825">
                  <a:moveTo>
                    <a:pt x="1" y="1"/>
                  </a:moveTo>
                  <a:lnTo>
                    <a:pt x="1" y="201"/>
                  </a:lnTo>
                  <a:lnTo>
                    <a:pt x="6825" y="201"/>
                  </a:lnTo>
                  <a:lnTo>
                    <a:pt x="6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61200" y="1320425"/>
              <a:ext cx="248125" cy="5150"/>
            </a:xfrm>
            <a:custGeom>
              <a:rect b="b" l="l" r="r" t="t"/>
              <a:pathLst>
                <a:path extrusionOk="0" h="206" w="9925">
                  <a:moveTo>
                    <a:pt x="1" y="1"/>
                  </a:moveTo>
                  <a:lnTo>
                    <a:pt x="1" y="206"/>
                  </a:lnTo>
                  <a:lnTo>
                    <a:pt x="9925" y="206"/>
                  </a:lnTo>
                  <a:lnTo>
                    <a:pt x="9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137600" y="1391100"/>
              <a:ext cx="324525" cy="5150"/>
            </a:xfrm>
            <a:custGeom>
              <a:rect b="b" l="l" r="r" t="t"/>
              <a:pathLst>
                <a:path extrusionOk="0" h="206" w="12981">
                  <a:moveTo>
                    <a:pt x="1" y="1"/>
                  </a:moveTo>
                  <a:lnTo>
                    <a:pt x="1" y="206"/>
                  </a:lnTo>
                  <a:lnTo>
                    <a:pt x="12981" y="206"/>
                  </a:lnTo>
                  <a:lnTo>
                    <a:pt x="12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64200" y="1527725"/>
              <a:ext cx="362425" cy="348675"/>
            </a:xfrm>
            <a:custGeom>
              <a:rect b="b" l="l" r="r" t="t"/>
              <a:pathLst>
                <a:path extrusionOk="0" h="13947" w="14497">
                  <a:moveTo>
                    <a:pt x="8633" y="2510"/>
                  </a:moveTo>
                  <a:lnTo>
                    <a:pt x="8633" y="5396"/>
                  </a:lnTo>
                  <a:lnTo>
                    <a:pt x="11518" y="5396"/>
                  </a:lnTo>
                  <a:lnTo>
                    <a:pt x="11518" y="8696"/>
                  </a:lnTo>
                  <a:lnTo>
                    <a:pt x="8633" y="8696"/>
                  </a:lnTo>
                  <a:lnTo>
                    <a:pt x="8633" y="11581"/>
                  </a:lnTo>
                  <a:lnTo>
                    <a:pt x="5338" y="11581"/>
                  </a:lnTo>
                  <a:lnTo>
                    <a:pt x="5338" y="8696"/>
                  </a:lnTo>
                  <a:lnTo>
                    <a:pt x="2447" y="8696"/>
                  </a:lnTo>
                  <a:lnTo>
                    <a:pt x="2447" y="5396"/>
                  </a:lnTo>
                  <a:lnTo>
                    <a:pt x="5338" y="5396"/>
                  </a:lnTo>
                  <a:lnTo>
                    <a:pt x="5338" y="2510"/>
                  </a:lnTo>
                  <a:close/>
                  <a:moveTo>
                    <a:pt x="6971" y="0"/>
                  </a:moveTo>
                  <a:cubicBezTo>
                    <a:pt x="3125" y="5"/>
                    <a:pt x="5" y="3124"/>
                    <a:pt x="0" y="6975"/>
                  </a:cubicBezTo>
                  <a:cubicBezTo>
                    <a:pt x="0" y="9792"/>
                    <a:pt x="1701" y="12337"/>
                    <a:pt x="4304" y="13414"/>
                  </a:cubicBezTo>
                  <a:cubicBezTo>
                    <a:pt x="5168" y="13772"/>
                    <a:pt x="6074" y="13946"/>
                    <a:pt x="6972" y="13946"/>
                  </a:cubicBezTo>
                  <a:cubicBezTo>
                    <a:pt x="8787" y="13946"/>
                    <a:pt x="10570" y="13236"/>
                    <a:pt x="11903" y="11903"/>
                  </a:cubicBezTo>
                  <a:cubicBezTo>
                    <a:pt x="13897" y="9909"/>
                    <a:pt x="14496" y="6907"/>
                    <a:pt x="13414" y="4304"/>
                  </a:cubicBezTo>
                  <a:cubicBezTo>
                    <a:pt x="12337" y="1696"/>
                    <a:pt x="9793" y="0"/>
                    <a:pt x="69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125375" y="1590475"/>
              <a:ext cx="226800" cy="226800"/>
            </a:xfrm>
            <a:custGeom>
              <a:rect b="b" l="l" r="r" t="t"/>
              <a:pathLst>
                <a:path extrusionOk="0" h="9072" w="9072">
                  <a:moveTo>
                    <a:pt x="5235" y="951"/>
                  </a:moveTo>
                  <a:lnTo>
                    <a:pt x="5235" y="3831"/>
                  </a:lnTo>
                  <a:lnTo>
                    <a:pt x="8121" y="3831"/>
                  </a:lnTo>
                  <a:lnTo>
                    <a:pt x="8121" y="5235"/>
                  </a:lnTo>
                  <a:lnTo>
                    <a:pt x="5235" y="5240"/>
                  </a:lnTo>
                  <a:lnTo>
                    <a:pt x="5235" y="8126"/>
                  </a:lnTo>
                  <a:lnTo>
                    <a:pt x="3836" y="8126"/>
                  </a:lnTo>
                  <a:lnTo>
                    <a:pt x="3836" y="5240"/>
                  </a:lnTo>
                  <a:lnTo>
                    <a:pt x="951" y="5240"/>
                  </a:lnTo>
                  <a:lnTo>
                    <a:pt x="951" y="3836"/>
                  </a:lnTo>
                  <a:lnTo>
                    <a:pt x="3836" y="3836"/>
                  </a:lnTo>
                  <a:lnTo>
                    <a:pt x="3836" y="951"/>
                  </a:lnTo>
                  <a:close/>
                  <a:moveTo>
                    <a:pt x="2891" y="0"/>
                  </a:moveTo>
                  <a:lnTo>
                    <a:pt x="2891" y="2886"/>
                  </a:lnTo>
                  <a:lnTo>
                    <a:pt x="0" y="2886"/>
                  </a:lnTo>
                  <a:lnTo>
                    <a:pt x="0" y="6186"/>
                  </a:lnTo>
                  <a:lnTo>
                    <a:pt x="2891" y="6186"/>
                  </a:lnTo>
                  <a:lnTo>
                    <a:pt x="2891" y="9071"/>
                  </a:lnTo>
                  <a:lnTo>
                    <a:pt x="6186" y="9071"/>
                  </a:lnTo>
                  <a:lnTo>
                    <a:pt x="6186" y="6186"/>
                  </a:lnTo>
                  <a:lnTo>
                    <a:pt x="9071" y="6186"/>
                  </a:lnTo>
                  <a:lnTo>
                    <a:pt x="9071" y="2886"/>
                  </a:lnTo>
                  <a:lnTo>
                    <a:pt x="6186" y="2886"/>
                  </a:lnTo>
                  <a:lnTo>
                    <a:pt x="61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149125" y="1614225"/>
              <a:ext cx="179275" cy="179275"/>
            </a:xfrm>
            <a:custGeom>
              <a:rect b="b" l="l" r="r" t="t"/>
              <a:pathLst>
                <a:path extrusionOk="0" h="7171" w="7171">
                  <a:moveTo>
                    <a:pt x="2886" y="1"/>
                  </a:moveTo>
                  <a:lnTo>
                    <a:pt x="2886" y="2886"/>
                  </a:lnTo>
                  <a:lnTo>
                    <a:pt x="1" y="2886"/>
                  </a:lnTo>
                  <a:lnTo>
                    <a:pt x="1" y="4285"/>
                  </a:lnTo>
                  <a:lnTo>
                    <a:pt x="2886" y="4285"/>
                  </a:lnTo>
                  <a:lnTo>
                    <a:pt x="2886" y="7171"/>
                  </a:lnTo>
                  <a:lnTo>
                    <a:pt x="4285" y="7171"/>
                  </a:lnTo>
                  <a:lnTo>
                    <a:pt x="4285" y="4285"/>
                  </a:lnTo>
                  <a:lnTo>
                    <a:pt x="7171" y="4285"/>
                  </a:lnTo>
                  <a:lnTo>
                    <a:pt x="7171" y="2886"/>
                  </a:lnTo>
                  <a:lnTo>
                    <a:pt x="4285" y="2886"/>
                  </a:lnTo>
                  <a:lnTo>
                    <a:pt x="42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37625" y="1501150"/>
              <a:ext cx="401800" cy="401775"/>
            </a:xfrm>
            <a:custGeom>
              <a:rect b="b" l="l" r="r" t="t"/>
              <a:pathLst>
                <a:path extrusionOk="0" h="16071" w="16072">
                  <a:moveTo>
                    <a:pt x="8039" y="1062"/>
                  </a:moveTo>
                  <a:cubicBezTo>
                    <a:pt x="8937" y="1062"/>
                    <a:pt x="9843" y="1236"/>
                    <a:pt x="10705" y="1594"/>
                  </a:cubicBezTo>
                  <a:cubicBezTo>
                    <a:pt x="13312" y="2672"/>
                    <a:pt x="15009" y="5216"/>
                    <a:pt x="15009" y="8038"/>
                  </a:cubicBezTo>
                  <a:cubicBezTo>
                    <a:pt x="15004" y="11884"/>
                    <a:pt x="11884" y="15003"/>
                    <a:pt x="8034" y="15008"/>
                  </a:cubicBezTo>
                  <a:cubicBezTo>
                    <a:pt x="5216" y="15008"/>
                    <a:pt x="2672" y="13307"/>
                    <a:pt x="1595" y="10704"/>
                  </a:cubicBezTo>
                  <a:cubicBezTo>
                    <a:pt x="513" y="8097"/>
                    <a:pt x="1112" y="5099"/>
                    <a:pt x="3106" y="3105"/>
                  </a:cubicBezTo>
                  <a:cubicBezTo>
                    <a:pt x="4439" y="1772"/>
                    <a:pt x="6224" y="1062"/>
                    <a:pt x="8039" y="1062"/>
                  </a:cubicBezTo>
                  <a:close/>
                  <a:moveTo>
                    <a:pt x="8034" y="0"/>
                  </a:moveTo>
                  <a:cubicBezTo>
                    <a:pt x="3608" y="0"/>
                    <a:pt x="1" y="3607"/>
                    <a:pt x="1" y="8038"/>
                  </a:cubicBezTo>
                  <a:cubicBezTo>
                    <a:pt x="1" y="12469"/>
                    <a:pt x="3603" y="16071"/>
                    <a:pt x="8034" y="16071"/>
                  </a:cubicBezTo>
                  <a:cubicBezTo>
                    <a:pt x="12464" y="16071"/>
                    <a:pt x="16071" y="12469"/>
                    <a:pt x="16071" y="8038"/>
                  </a:cubicBezTo>
                  <a:cubicBezTo>
                    <a:pt x="16071" y="3607"/>
                    <a:pt x="12464" y="0"/>
                    <a:pt x="80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0950" y="1144475"/>
              <a:ext cx="579450" cy="150875"/>
            </a:xfrm>
            <a:custGeom>
              <a:rect b="b" l="l" r="r" t="t"/>
              <a:pathLst>
                <a:path extrusionOk="0" h="6035" w="23178">
                  <a:moveTo>
                    <a:pt x="2203" y="0"/>
                  </a:moveTo>
                  <a:cubicBezTo>
                    <a:pt x="985" y="5"/>
                    <a:pt x="0" y="990"/>
                    <a:pt x="0" y="2208"/>
                  </a:cubicBezTo>
                  <a:lnTo>
                    <a:pt x="0" y="6035"/>
                  </a:lnTo>
                  <a:lnTo>
                    <a:pt x="1482" y="6035"/>
                  </a:lnTo>
                  <a:lnTo>
                    <a:pt x="1482" y="2208"/>
                  </a:lnTo>
                  <a:cubicBezTo>
                    <a:pt x="1482" y="1814"/>
                    <a:pt x="1804" y="1487"/>
                    <a:pt x="2203" y="1487"/>
                  </a:cubicBezTo>
                  <a:lnTo>
                    <a:pt x="20974" y="1487"/>
                  </a:lnTo>
                  <a:cubicBezTo>
                    <a:pt x="21369" y="1487"/>
                    <a:pt x="21691" y="1809"/>
                    <a:pt x="21691" y="2208"/>
                  </a:cubicBezTo>
                  <a:lnTo>
                    <a:pt x="21691" y="6035"/>
                  </a:lnTo>
                  <a:lnTo>
                    <a:pt x="23177" y="6035"/>
                  </a:lnTo>
                  <a:lnTo>
                    <a:pt x="23177" y="2208"/>
                  </a:lnTo>
                  <a:cubicBezTo>
                    <a:pt x="23177" y="990"/>
                    <a:pt x="22188" y="0"/>
                    <a:pt x="209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190125" y="1295325"/>
              <a:ext cx="84225" cy="148950"/>
            </a:xfrm>
            <a:custGeom>
              <a:rect b="b" l="l" r="r" t="t"/>
              <a:pathLst>
                <a:path extrusionOk="0" h="5958" w="3369">
                  <a:moveTo>
                    <a:pt x="1" y="1"/>
                  </a:moveTo>
                  <a:lnTo>
                    <a:pt x="1" y="5957"/>
                  </a:lnTo>
                  <a:lnTo>
                    <a:pt x="3369" y="5957"/>
                  </a:lnTo>
                  <a:lnTo>
                    <a:pt x="3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83425" y="1295325"/>
              <a:ext cx="84350" cy="148950"/>
            </a:xfrm>
            <a:custGeom>
              <a:rect b="b" l="l" r="r" t="t"/>
              <a:pathLst>
                <a:path extrusionOk="0" h="5958" w="3374">
                  <a:moveTo>
                    <a:pt x="1" y="1"/>
                  </a:moveTo>
                  <a:lnTo>
                    <a:pt x="1" y="5957"/>
                  </a:lnTo>
                  <a:lnTo>
                    <a:pt x="3374" y="5957"/>
                  </a:lnTo>
                  <a:lnTo>
                    <a:pt x="3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23900" y="1444250"/>
              <a:ext cx="525350" cy="519250"/>
            </a:xfrm>
            <a:custGeom>
              <a:rect b="b" l="l" r="r" t="t"/>
              <a:pathLst>
                <a:path extrusionOk="0" h="20770" w="21014">
                  <a:moveTo>
                    <a:pt x="10495" y="2276"/>
                  </a:moveTo>
                  <a:cubicBezTo>
                    <a:pt x="14925" y="2276"/>
                    <a:pt x="18532" y="5883"/>
                    <a:pt x="18532" y="10314"/>
                  </a:cubicBezTo>
                  <a:cubicBezTo>
                    <a:pt x="18532" y="14745"/>
                    <a:pt x="14925" y="18347"/>
                    <a:pt x="10495" y="18347"/>
                  </a:cubicBezTo>
                  <a:cubicBezTo>
                    <a:pt x="6069" y="18347"/>
                    <a:pt x="2462" y="14745"/>
                    <a:pt x="2462" y="10314"/>
                  </a:cubicBezTo>
                  <a:cubicBezTo>
                    <a:pt x="2462" y="5883"/>
                    <a:pt x="6064" y="2276"/>
                    <a:pt x="10495" y="2276"/>
                  </a:cubicBezTo>
                  <a:close/>
                  <a:moveTo>
                    <a:pt x="0" y="0"/>
                  </a:moveTo>
                  <a:lnTo>
                    <a:pt x="0" y="20769"/>
                  </a:lnTo>
                  <a:lnTo>
                    <a:pt x="21013" y="20769"/>
                  </a:lnTo>
                  <a:lnTo>
                    <a:pt x="210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354625" y="1341400"/>
              <a:ext cx="40850" cy="721175"/>
            </a:xfrm>
            <a:custGeom>
              <a:rect b="b" l="l" r="r" t="t"/>
              <a:pathLst>
                <a:path extrusionOk="0" h="28847" w="1634">
                  <a:moveTo>
                    <a:pt x="1633" y="0"/>
                  </a:moveTo>
                  <a:cubicBezTo>
                    <a:pt x="668" y="268"/>
                    <a:pt x="0" y="1151"/>
                    <a:pt x="0" y="2150"/>
                  </a:cubicBezTo>
                  <a:lnTo>
                    <a:pt x="0" y="26697"/>
                  </a:lnTo>
                  <a:cubicBezTo>
                    <a:pt x="0" y="27696"/>
                    <a:pt x="668" y="28578"/>
                    <a:pt x="1633" y="28846"/>
                  </a:cubicBezTo>
                  <a:lnTo>
                    <a:pt x="16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790950" y="1341400"/>
              <a:ext cx="41325" cy="721300"/>
            </a:xfrm>
            <a:custGeom>
              <a:rect b="b" l="l" r="r" t="t"/>
              <a:pathLst>
                <a:path extrusionOk="0" h="28852" w="1653">
                  <a:moveTo>
                    <a:pt x="0" y="0"/>
                  </a:moveTo>
                  <a:lnTo>
                    <a:pt x="0" y="28851"/>
                  </a:lnTo>
                  <a:cubicBezTo>
                    <a:pt x="975" y="28588"/>
                    <a:pt x="1648" y="27706"/>
                    <a:pt x="1653" y="26697"/>
                  </a:cubicBezTo>
                  <a:lnTo>
                    <a:pt x="1653" y="2150"/>
                  </a:lnTo>
                  <a:cubicBezTo>
                    <a:pt x="1653" y="1151"/>
                    <a:pt x="985" y="268"/>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625600" y="1295325"/>
              <a:ext cx="165375" cy="817075"/>
            </a:xfrm>
            <a:custGeom>
              <a:rect b="b" l="l" r="r" t="t"/>
              <a:pathLst>
                <a:path extrusionOk="0" h="32683" w="6615">
                  <a:moveTo>
                    <a:pt x="1687" y="1"/>
                  </a:moveTo>
                  <a:lnTo>
                    <a:pt x="1687" y="5957"/>
                  </a:lnTo>
                  <a:lnTo>
                    <a:pt x="0" y="5957"/>
                  </a:lnTo>
                  <a:lnTo>
                    <a:pt x="0" y="32683"/>
                  </a:lnTo>
                  <a:lnTo>
                    <a:pt x="5050" y="32683"/>
                  </a:lnTo>
                  <a:cubicBezTo>
                    <a:pt x="5913" y="32683"/>
                    <a:pt x="6614" y="31981"/>
                    <a:pt x="6614" y="31118"/>
                  </a:cubicBezTo>
                  <a:lnTo>
                    <a:pt x="6614" y="30694"/>
                  </a:lnTo>
                  <a:lnTo>
                    <a:pt x="6614" y="1561"/>
                  </a:lnTo>
                  <a:cubicBezTo>
                    <a:pt x="6614" y="698"/>
                    <a:pt x="5913" y="1"/>
                    <a:pt x="5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148450" y="1295325"/>
              <a:ext cx="774075" cy="817075"/>
            </a:xfrm>
            <a:custGeom>
              <a:rect b="b" l="l" r="r" t="t"/>
              <a:pathLst>
                <a:path extrusionOk="0" h="32683" w="30963">
                  <a:moveTo>
                    <a:pt x="25995" y="5957"/>
                  </a:moveTo>
                  <a:lnTo>
                    <a:pt x="25995" y="26726"/>
                  </a:lnTo>
                  <a:lnTo>
                    <a:pt x="4982" y="26726"/>
                  </a:lnTo>
                  <a:lnTo>
                    <a:pt x="4982" y="5957"/>
                  </a:lnTo>
                  <a:close/>
                  <a:moveTo>
                    <a:pt x="1707" y="1"/>
                  </a:moveTo>
                  <a:lnTo>
                    <a:pt x="1707" y="5957"/>
                  </a:lnTo>
                  <a:lnTo>
                    <a:pt x="1" y="5957"/>
                  </a:lnTo>
                  <a:lnTo>
                    <a:pt x="1" y="32683"/>
                  </a:lnTo>
                  <a:lnTo>
                    <a:pt x="30962" y="32683"/>
                  </a:lnTo>
                  <a:lnTo>
                    <a:pt x="30962" y="5957"/>
                  </a:lnTo>
                  <a:lnTo>
                    <a:pt x="29276" y="5957"/>
                  </a:lnTo>
                  <a:lnTo>
                    <a:pt x="29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313800" y="1295325"/>
              <a:ext cx="165375" cy="817075"/>
            </a:xfrm>
            <a:custGeom>
              <a:rect b="b" l="l" r="r" t="t"/>
              <a:pathLst>
                <a:path extrusionOk="0" h="32683" w="6615">
                  <a:moveTo>
                    <a:pt x="1565" y="1"/>
                  </a:moveTo>
                  <a:cubicBezTo>
                    <a:pt x="697" y="1"/>
                    <a:pt x="0" y="698"/>
                    <a:pt x="0" y="1561"/>
                  </a:cubicBezTo>
                  <a:lnTo>
                    <a:pt x="0" y="30689"/>
                  </a:lnTo>
                  <a:lnTo>
                    <a:pt x="0" y="31118"/>
                  </a:lnTo>
                  <a:cubicBezTo>
                    <a:pt x="0" y="31981"/>
                    <a:pt x="697" y="32683"/>
                    <a:pt x="1565" y="32683"/>
                  </a:cubicBezTo>
                  <a:lnTo>
                    <a:pt x="6615" y="32683"/>
                  </a:lnTo>
                  <a:lnTo>
                    <a:pt x="6615" y="5957"/>
                  </a:lnTo>
                  <a:lnTo>
                    <a:pt x="4948" y="5957"/>
                  </a:lnTo>
                  <a:lnTo>
                    <a:pt x="49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316350" y="1292900"/>
              <a:ext cx="1109750" cy="822075"/>
            </a:xfrm>
            <a:custGeom>
              <a:rect b="b" l="l" r="r" t="t"/>
              <a:pathLst>
                <a:path extrusionOk="0" h="32883" w="44390">
                  <a:moveTo>
                    <a:pt x="1667" y="0"/>
                  </a:moveTo>
                  <a:cubicBezTo>
                    <a:pt x="746" y="0"/>
                    <a:pt x="0" y="741"/>
                    <a:pt x="0" y="1658"/>
                  </a:cubicBezTo>
                  <a:lnTo>
                    <a:pt x="0" y="31215"/>
                  </a:lnTo>
                  <a:cubicBezTo>
                    <a:pt x="0" y="32136"/>
                    <a:pt x="746" y="32882"/>
                    <a:pt x="1667" y="32882"/>
                  </a:cubicBezTo>
                  <a:lnTo>
                    <a:pt x="42728" y="32882"/>
                  </a:lnTo>
                  <a:cubicBezTo>
                    <a:pt x="43644" y="32882"/>
                    <a:pt x="44390" y="32136"/>
                    <a:pt x="44390" y="31220"/>
                  </a:cubicBezTo>
                  <a:lnTo>
                    <a:pt x="44390" y="1662"/>
                  </a:lnTo>
                  <a:cubicBezTo>
                    <a:pt x="44390" y="741"/>
                    <a:pt x="43644" y="0"/>
                    <a:pt x="42728" y="0"/>
                  </a:cubicBezTo>
                  <a:lnTo>
                    <a:pt x="39365" y="0"/>
                  </a:lnTo>
                  <a:lnTo>
                    <a:pt x="39365" y="195"/>
                  </a:lnTo>
                  <a:lnTo>
                    <a:pt x="42728" y="195"/>
                  </a:lnTo>
                  <a:cubicBezTo>
                    <a:pt x="43532" y="195"/>
                    <a:pt x="44190" y="853"/>
                    <a:pt x="44190" y="1658"/>
                  </a:cubicBezTo>
                  <a:lnTo>
                    <a:pt x="44190" y="31220"/>
                  </a:lnTo>
                  <a:cubicBezTo>
                    <a:pt x="44190" y="32029"/>
                    <a:pt x="43532" y="32682"/>
                    <a:pt x="42728" y="32682"/>
                  </a:cubicBezTo>
                  <a:lnTo>
                    <a:pt x="1667" y="32682"/>
                  </a:lnTo>
                  <a:cubicBezTo>
                    <a:pt x="858" y="32682"/>
                    <a:pt x="205" y="32029"/>
                    <a:pt x="205" y="31220"/>
                  </a:cubicBezTo>
                  <a:lnTo>
                    <a:pt x="205" y="1662"/>
                  </a:lnTo>
                  <a:cubicBezTo>
                    <a:pt x="205" y="858"/>
                    <a:pt x="858" y="200"/>
                    <a:pt x="1667" y="200"/>
                  </a:cubicBezTo>
                  <a:lnTo>
                    <a:pt x="5050" y="200"/>
                  </a:lnTo>
                  <a:lnTo>
                    <a:pt x="5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528475" y="1292775"/>
              <a:ext cx="54975" cy="5150"/>
            </a:xfrm>
            <a:custGeom>
              <a:rect b="b" l="l" r="r" t="t"/>
              <a:pathLst>
                <a:path extrusionOk="0" h="206" w="2199">
                  <a:moveTo>
                    <a:pt x="0" y="0"/>
                  </a:moveTo>
                  <a:lnTo>
                    <a:pt x="0" y="205"/>
                  </a:lnTo>
                  <a:lnTo>
                    <a:pt x="2199" y="205"/>
                  </a:lnTo>
                  <a:lnTo>
                    <a:pt x="2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13800" y="1292775"/>
              <a:ext cx="505125" cy="5150"/>
            </a:xfrm>
            <a:custGeom>
              <a:rect b="b" l="l" r="r" t="t"/>
              <a:pathLst>
                <a:path extrusionOk="0" h="206" w="20205">
                  <a:moveTo>
                    <a:pt x="1" y="0"/>
                  </a:moveTo>
                  <a:lnTo>
                    <a:pt x="1" y="205"/>
                  </a:lnTo>
                  <a:lnTo>
                    <a:pt x="20205" y="205"/>
                  </a:lnTo>
                  <a:lnTo>
                    <a:pt x="20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105925" y="1292775"/>
              <a:ext cx="55000" cy="5150"/>
            </a:xfrm>
            <a:custGeom>
              <a:rect b="b" l="l" r="r" t="t"/>
              <a:pathLst>
                <a:path extrusionOk="0" h="206" w="2200">
                  <a:moveTo>
                    <a:pt x="1" y="0"/>
                  </a:moveTo>
                  <a:lnTo>
                    <a:pt x="1" y="205"/>
                  </a:lnTo>
                  <a:lnTo>
                    <a:pt x="2199" y="205"/>
                  </a:lnTo>
                  <a:lnTo>
                    <a:pt x="2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151125" y="1444250"/>
              <a:ext cx="5150" cy="668150"/>
            </a:xfrm>
            <a:custGeom>
              <a:rect b="b" l="l" r="r" t="t"/>
              <a:pathLst>
                <a:path extrusionOk="0" h="26726" w="206">
                  <a:moveTo>
                    <a:pt x="1" y="0"/>
                  </a:moveTo>
                  <a:lnTo>
                    <a:pt x="1" y="26726"/>
                  </a:lnTo>
                  <a:lnTo>
                    <a:pt x="205" y="2672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623025" y="1444250"/>
              <a:ext cx="5150" cy="668150"/>
            </a:xfrm>
            <a:custGeom>
              <a:rect b="b" l="l" r="r" t="t"/>
              <a:pathLst>
                <a:path extrusionOk="0" h="26726" w="206">
                  <a:moveTo>
                    <a:pt x="1" y="0"/>
                  </a:moveTo>
                  <a:lnTo>
                    <a:pt x="1" y="26726"/>
                  </a:lnTo>
                  <a:lnTo>
                    <a:pt x="205" y="2672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357175" y="1338950"/>
              <a:ext cx="44000" cy="726175"/>
            </a:xfrm>
            <a:custGeom>
              <a:rect b="b" l="l" r="r" t="t"/>
              <a:pathLst>
                <a:path extrusionOk="0" h="29047" w="1760">
                  <a:moveTo>
                    <a:pt x="1706" y="1"/>
                  </a:moveTo>
                  <a:cubicBezTo>
                    <a:pt x="697" y="283"/>
                    <a:pt x="0" y="1200"/>
                    <a:pt x="0" y="2248"/>
                  </a:cubicBezTo>
                  <a:lnTo>
                    <a:pt x="0" y="26795"/>
                  </a:lnTo>
                  <a:cubicBezTo>
                    <a:pt x="0" y="27843"/>
                    <a:pt x="707" y="28764"/>
                    <a:pt x="1721" y="29047"/>
                  </a:cubicBezTo>
                  <a:lnTo>
                    <a:pt x="1755" y="28949"/>
                  </a:lnTo>
                  <a:lnTo>
                    <a:pt x="1760" y="28847"/>
                  </a:lnTo>
                  <a:cubicBezTo>
                    <a:pt x="843" y="28588"/>
                    <a:pt x="205" y="27750"/>
                    <a:pt x="205" y="26795"/>
                  </a:cubicBezTo>
                  <a:lnTo>
                    <a:pt x="205" y="2248"/>
                  </a:lnTo>
                  <a:cubicBezTo>
                    <a:pt x="205" y="1292"/>
                    <a:pt x="843" y="454"/>
                    <a:pt x="1760" y="196"/>
                  </a:cubicBezTo>
                  <a:lnTo>
                    <a:pt x="17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790350" y="1338950"/>
              <a:ext cx="44500" cy="726175"/>
            </a:xfrm>
            <a:custGeom>
              <a:rect b="b" l="l" r="r" t="t"/>
              <a:pathLst>
                <a:path extrusionOk="0" h="29047" w="1780">
                  <a:moveTo>
                    <a:pt x="73" y="1"/>
                  </a:moveTo>
                  <a:lnTo>
                    <a:pt x="20" y="196"/>
                  </a:lnTo>
                  <a:cubicBezTo>
                    <a:pt x="936" y="454"/>
                    <a:pt x="1574" y="1292"/>
                    <a:pt x="1574" y="2248"/>
                  </a:cubicBezTo>
                  <a:lnTo>
                    <a:pt x="1574" y="26795"/>
                  </a:lnTo>
                  <a:cubicBezTo>
                    <a:pt x="1574" y="27755"/>
                    <a:pt x="926" y="28598"/>
                    <a:pt x="0" y="28852"/>
                  </a:cubicBezTo>
                  <a:lnTo>
                    <a:pt x="54" y="29047"/>
                  </a:lnTo>
                  <a:cubicBezTo>
                    <a:pt x="1068" y="28769"/>
                    <a:pt x="1779" y="27847"/>
                    <a:pt x="1779" y="26795"/>
                  </a:cubicBezTo>
                  <a:lnTo>
                    <a:pt x="1779" y="2248"/>
                  </a:lnTo>
                  <a:cubicBezTo>
                    <a:pt x="1774" y="1200"/>
                    <a:pt x="1082" y="283"/>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26350" y="1441675"/>
              <a:ext cx="530475" cy="524500"/>
            </a:xfrm>
            <a:custGeom>
              <a:rect b="b" l="l" r="r" t="t"/>
              <a:pathLst>
                <a:path extrusionOk="0" h="20980" w="21219">
                  <a:moveTo>
                    <a:pt x="21009" y="205"/>
                  </a:moveTo>
                  <a:lnTo>
                    <a:pt x="21009" y="20775"/>
                  </a:lnTo>
                  <a:lnTo>
                    <a:pt x="201" y="20775"/>
                  </a:lnTo>
                  <a:lnTo>
                    <a:pt x="201" y="205"/>
                  </a:lnTo>
                  <a:close/>
                  <a:moveTo>
                    <a:pt x="1" y="1"/>
                  </a:moveTo>
                  <a:lnTo>
                    <a:pt x="1" y="20980"/>
                  </a:lnTo>
                  <a:lnTo>
                    <a:pt x="21214" y="20980"/>
                  </a:lnTo>
                  <a:lnTo>
                    <a:pt x="21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122800" y="1587900"/>
              <a:ext cx="231925" cy="231925"/>
            </a:xfrm>
            <a:custGeom>
              <a:rect b="b" l="l" r="r" t="t"/>
              <a:pathLst>
                <a:path extrusionOk="0" h="9277" w="9277">
                  <a:moveTo>
                    <a:pt x="6186" y="206"/>
                  </a:moveTo>
                  <a:lnTo>
                    <a:pt x="6186" y="3091"/>
                  </a:lnTo>
                  <a:lnTo>
                    <a:pt x="9072" y="3091"/>
                  </a:lnTo>
                  <a:lnTo>
                    <a:pt x="9072" y="6186"/>
                  </a:lnTo>
                  <a:lnTo>
                    <a:pt x="6186" y="6186"/>
                  </a:lnTo>
                  <a:lnTo>
                    <a:pt x="6186" y="9072"/>
                  </a:lnTo>
                  <a:lnTo>
                    <a:pt x="3091" y="9072"/>
                  </a:lnTo>
                  <a:lnTo>
                    <a:pt x="3091" y="6186"/>
                  </a:lnTo>
                  <a:lnTo>
                    <a:pt x="206" y="6186"/>
                  </a:lnTo>
                  <a:lnTo>
                    <a:pt x="206" y="3091"/>
                  </a:lnTo>
                  <a:lnTo>
                    <a:pt x="3091" y="3091"/>
                  </a:lnTo>
                  <a:lnTo>
                    <a:pt x="3091" y="206"/>
                  </a:lnTo>
                  <a:close/>
                  <a:moveTo>
                    <a:pt x="2886" y="1"/>
                  </a:moveTo>
                  <a:lnTo>
                    <a:pt x="2886" y="2886"/>
                  </a:lnTo>
                  <a:lnTo>
                    <a:pt x="1" y="2886"/>
                  </a:lnTo>
                  <a:lnTo>
                    <a:pt x="1" y="6391"/>
                  </a:lnTo>
                  <a:lnTo>
                    <a:pt x="2886" y="6391"/>
                  </a:lnTo>
                  <a:lnTo>
                    <a:pt x="2886" y="9277"/>
                  </a:lnTo>
                  <a:lnTo>
                    <a:pt x="6391" y="9277"/>
                  </a:lnTo>
                  <a:lnTo>
                    <a:pt x="6391" y="6391"/>
                  </a:lnTo>
                  <a:lnTo>
                    <a:pt x="9277" y="6391"/>
                  </a:lnTo>
                  <a:lnTo>
                    <a:pt x="9277" y="2886"/>
                  </a:lnTo>
                  <a:lnTo>
                    <a:pt x="6391" y="2886"/>
                  </a:lnTo>
                  <a:lnTo>
                    <a:pt x="63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146575" y="1611675"/>
              <a:ext cx="184400" cy="184400"/>
            </a:xfrm>
            <a:custGeom>
              <a:rect b="b" l="l" r="r" t="t"/>
              <a:pathLst>
                <a:path extrusionOk="0" h="7376" w="7376">
                  <a:moveTo>
                    <a:pt x="4285" y="205"/>
                  </a:moveTo>
                  <a:lnTo>
                    <a:pt x="4285" y="3091"/>
                  </a:lnTo>
                  <a:lnTo>
                    <a:pt x="7170" y="3091"/>
                  </a:lnTo>
                  <a:lnTo>
                    <a:pt x="7170" y="4285"/>
                  </a:lnTo>
                  <a:lnTo>
                    <a:pt x="4285" y="4285"/>
                  </a:lnTo>
                  <a:lnTo>
                    <a:pt x="4285" y="7170"/>
                  </a:lnTo>
                  <a:lnTo>
                    <a:pt x="3091" y="7170"/>
                  </a:lnTo>
                  <a:lnTo>
                    <a:pt x="3091" y="4285"/>
                  </a:lnTo>
                  <a:lnTo>
                    <a:pt x="205" y="4285"/>
                  </a:lnTo>
                  <a:lnTo>
                    <a:pt x="205" y="3091"/>
                  </a:lnTo>
                  <a:lnTo>
                    <a:pt x="3091" y="3091"/>
                  </a:lnTo>
                  <a:lnTo>
                    <a:pt x="3091" y="205"/>
                  </a:lnTo>
                  <a:close/>
                  <a:moveTo>
                    <a:pt x="2886" y="0"/>
                  </a:moveTo>
                  <a:lnTo>
                    <a:pt x="2886" y="2886"/>
                  </a:lnTo>
                  <a:lnTo>
                    <a:pt x="0" y="2886"/>
                  </a:lnTo>
                  <a:lnTo>
                    <a:pt x="0" y="4490"/>
                  </a:lnTo>
                  <a:lnTo>
                    <a:pt x="2886" y="4490"/>
                  </a:lnTo>
                  <a:lnTo>
                    <a:pt x="2886" y="7375"/>
                  </a:lnTo>
                  <a:lnTo>
                    <a:pt x="4490" y="7375"/>
                  </a:lnTo>
                  <a:lnTo>
                    <a:pt x="4490" y="4490"/>
                  </a:lnTo>
                  <a:lnTo>
                    <a:pt x="7375" y="4490"/>
                  </a:lnTo>
                  <a:lnTo>
                    <a:pt x="7375" y="2886"/>
                  </a:lnTo>
                  <a:lnTo>
                    <a:pt x="4490" y="2886"/>
                  </a:lnTo>
                  <a:lnTo>
                    <a:pt x="44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35075" y="1498600"/>
              <a:ext cx="406900" cy="406900"/>
            </a:xfrm>
            <a:custGeom>
              <a:rect b="b" l="l" r="r" t="t"/>
              <a:pathLst>
                <a:path extrusionOk="0" h="16276" w="16276">
                  <a:moveTo>
                    <a:pt x="8136" y="205"/>
                  </a:moveTo>
                  <a:cubicBezTo>
                    <a:pt x="12513" y="205"/>
                    <a:pt x="16071" y="3768"/>
                    <a:pt x="16071" y="8140"/>
                  </a:cubicBezTo>
                  <a:cubicBezTo>
                    <a:pt x="16071" y="12512"/>
                    <a:pt x="12508" y="16071"/>
                    <a:pt x="8136" y="16071"/>
                  </a:cubicBezTo>
                  <a:cubicBezTo>
                    <a:pt x="3763" y="16071"/>
                    <a:pt x="205" y="12512"/>
                    <a:pt x="205" y="8140"/>
                  </a:cubicBezTo>
                  <a:cubicBezTo>
                    <a:pt x="205" y="3763"/>
                    <a:pt x="3763" y="205"/>
                    <a:pt x="8136" y="205"/>
                  </a:cubicBezTo>
                  <a:close/>
                  <a:moveTo>
                    <a:pt x="8136" y="0"/>
                  </a:moveTo>
                  <a:cubicBezTo>
                    <a:pt x="3651" y="0"/>
                    <a:pt x="0" y="3656"/>
                    <a:pt x="0" y="8140"/>
                  </a:cubicBezTo>
                  <a:cubicBezTo>
                    <a:pt x="0" y="12624"/>
                    <a:pt x="3651" y="16275"/>
                    <a:pt x="8136" y="16275"/>
                  </a:cubicBezTo>
                  <a:cubicBezTo>
                    <a:pt x="12625" y="16275"/>
                    <a:pt x="16276" y="12624"/>
                    <a:pt x="16276" y="8140"/>
                  </a:cubicBezTo>
                  <a:cubicBezTo>
                    <a:pt x="16276" y="3651"/>
                    <a:pt x="12625" y="0"/>
                    <a:pt x="8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47750" y="1525175"/>
              <a:ext cx="367650" cy="353750"/>
            </a:xfrm>
            <a:custGeom>
              <a:rect b="b" l="l" r="r" t="t"/>
              <a:pathLst>
                <a:path extrusionOk="0" h="14150" w="14706">
                  <a:moveTo>
                    <a:pt x="7629" y="204"/>
                  </a:moveTo>
                  <a:cubicBezTo>
                    <a:pt x="11426" y="209"/>
                    <a:pt x="14501" y="3280"/>
                    <a:pt x="14501" y="7077"/>
                  </a:cubicBezTo>
                  <a:cubicBezTo>
                    <a:pt x="14501" y="9855"/>
                    <a:pt x="12829" y="12361"/>
                    <a:pt x="10261" y="13423"/>
                  </a:cubicBezTo>
                  <a:cubicBezTo>
                    <a:pt x="9410" y="13775"/>
                    <a:pt x="8517" y="13947"/>
                    <a:pt x="7631" y="13947"/>
                  </a:cubicBezTo>
                  <a:cubicBezTo>
                    <a:pt x="5844" y="13947"/>
                    <a:pt x="4087" y="13249"/>
                    <a:pt x="2774" y="11932"/>
                  </a:cubicBezTo>
                  <a:cubicBezTo>
                    <a:pt x="809" y="9968"/>
                    <a:pt x="220" y="7014"/>
                    <a:pt x="1282" y="4445"/>
                  </a:cubicBezTo>
                  <a:cubicBezTo>
                    <a:pt x="2345" y="1881"/>
                    <a:pt x="4850" y="204"/>
                    <a:pt x="7629" y="204"/>
                  </a:cubicBezTo>
                  <a:close/>
                  <a:moveTo>
                    <a:pt x="7631" y="1"/>
                  </a:moveTo>
                  <a:cubicBezTo>
                    <a:pt x="5792" y="1"/>
                    <a:pt x="3983" y="719"/>
                    <a:pt x="2628" y="2071"/>
                  </a:cubicBezTo>
                  <a:cubicBezTo>
                    <a:pt x="605" y="4094"/>
                    <a:pt x="0" y="7136"/>
                    <a:pt x="1092" y="9782"/>
                  </a:cubicBezTo>
                  <a:cubicBezTo>
                    <a:pt x="2189" y="12424"/>
                    <a:pt x="4767" y="14150"/>
                    <a:pt x="7629" y="14150"/>
                  </a:cubicBezTo>
                  <a:cubicBezTo>
                    <a:pt x="11538" y="14145"/>
                    <a:pt x="14701" y="10981"/>
                    <a:pt x="14706" y="7077"/>
                  </a:cubicBezTo>
                  <a:cubicBezTo>
                    <a:pt x="14706" y="4216"/>
                    <a:pt x="12985" y="1633"/>
                    <a:pt x="10339" y="541"/>
                  </a:cubicBezTo>
                  <a:cubicBezTo>
                    <a:pt x="9463" y="177"/>
                    <a:pt x="8543" y="1"/>
                    <a:pt x="7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192675" y="1292900"/>
              <a:ext cx="89350" cy="153925"/>
            </a:xfrm>
            <a:custGeom>
              <a:rect b="b" l="l" r="r" t="t"/>
              <a:pathLst>
                <a:path extrusionOk="0" h="6157" w="3574">
                  <a:moveTo>
                    <a:pt x="3373" y="200"/>
                  </a:moveTo>
                  <a:lnTo>
                    <a:pt x="3373" y="5952"/>
                  </a:lnTo>
                  <a:lnTo>
                    <a:pt x="205" y="5952"/>
                  </a:lnTo>
                  <a:lnTo>
                    <a:pt x="205" y="200"/>
                  </a:lnTo>
                  <a:close/>
                  <a:moveTo>
                    <a:pt x="0" y="0"/>
                  </a:moveTo>
                  <a:lnTo>
                    <a:pt x="0" y="6156"/>
                  </a:lnTo>
                  <a:lnTo>
                    <a:pt x="3573" y="6156"/>
                  </a:lnTo>
                  <a:lnTo>
                    <a:pt x="3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580875" y="1292900"/>
              <a:ext cx="89350" cy="153925"/>
            </a:xfrm>
            <a:custGeom>
              <a:rect b="b" l="l" r="r" t="t"/>
              <a:pathLst>
                <a:path extrusionOk="0" h="6157" w="3574">
                  <a:moveTo>
                    <a:pt x="3373" y="200"/>
                  </a:moveTo>
                  <a:lnTo>
                    <a:pt x="3373" y="5952"/>
                  </a:lnTo>
                  <a:lnTo>
                    <a:pt x="205" y="5952"/>
                  </a:lnTo>
                  <a:lnTo>
                    <a:pt x="205" y="200"/>
                  </a:lnTo>
                  <a:close/>
                  <a:moveTo>
                    <a:pt x="0" y="0"/>
                  </a:moveTo>
                  <a:lnTo>
                    <a:pt x="0" y="6156"/>
                  </a:lnTo>
                  <a:lnTo>
                    <a:pt x="3573" y="6156"/>
                  </a:lnTo>
                  <a:lnTo>
                    <a:pt x="3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53525" y="1142025"/>
              <a:ext cx="584700" cy="155900"/>
            </a:xfrm>
            <a:custGeom>
              <a:rect b="b" l="l" r="r" t="t"/>
              <a:pathLst>
                <a:path extrusionOk="0" h="6236" w="23388">
                  <a:moveTo>
                    <a:pt x="21077" y="206"/>
                  </a:moveTo>
                  <a:cubicBezTo>
                    <a:pt x="22237" y="206"/>
                    <a:pt x="23178" y="1146"/>
                    <a:pt x="23178" y="2311"/>
                  </a:cubicBezTo>
                  <a:lnTo>
                    <a:pt x="23178" y="6035"/>
                  </a:lnTo>
                  <a:lnTo>
                    <a:pt x="21896" y="6035"/>
                  </a:lnTo>
                  <a:lnTo>
                    <a:pt x="21896" y="2306"/>
                  </a:lnTo>
                  <a:cubicBezTo>
                    <a:pt x="21896" y="1853"/>
                    <a:pt x="21526" y="1483"/>
                    <a:pt x="21072" y="1483"/>
                  </a:cubicBezTo>
                  <a:lnTo>
                    <a:pt x="2306" y="1483"/>
                  </a:lnTo>
                  <a:cubicBezTo>
                    <a:pt x="1848" y="1483"/>
                    <a:pt x="1483" y="1853"/>
                    <a:pt x="1483" y="2311"/>
                  </a:cubicBezTo>
                  <a:lnTo>
                    <a:pt x="1483" y="6035"/>
                  </a:lnTo>
                  <a:lnTo>
                    <a:pt x="206" y="6035"/>
                  </a:lnTo>
                  <a:lnTo>
                    <a:pt x="206" y="2311"/>
                  </a:lnTo>
                  <a:cubicBezTo>
                    <a:pt x="206" y="1146"/>
                    <a:pt x="1146" y="206"/>
                    <a:pt x="2306" y="206"/>
                  </a:cubicBezTo>
                  <a:close/>
                  <a:moveTo>
                    <a:pt x="2306" y="1"/>
                  </a:moveTo>
                  <a:cubicBezTo>
                    <a:pt x="1034" y="6"/>
                    <a:pt x="6" y="1034"/>
                    <a:pt x="1" y="2306"/>
                  </a:cubicBezTo>
                  <a:lnTo>
                    <a:pt x="1" y="6235"/>
                  </a:lnTo>
                  <a:lnTo>
                    <a:pt x="1687" y="6235"/>
                  </a:lnTo>
                  <a:lnTo>
                    <a:pt x="1687" y="2306"/>
                  </a:lnTo>
                  <a:cubicBezTo>
                    <a:pt x="1687" y="1965"/>
                    <a:pt x="1965" y="1687"/>
                    <a:pt x="2306" y="1687"/>
                  </a:cubicBezTo>
                  <a:lnTo>
                    <a:pt x="21077" y="1687"/>
                  </a:lnTo>
                  <a:cubicBezTo>
                    <a:pt x="21418" y="1687"/>
                    <a:pt x="21696" y="1965"/>
                    <a:pt x="21696" y="2306"/>
                  </a:cubicBezTo>
                  <a:lnTo>
                    <a:pt x="21696" y="6235"/>
                  </a:lnTo>
                  <a:lnTo>
                    <a:pt x="23388" y="6235"/>
                  </a:lnTo>
                  <a:lnTo>
                    <a:pt x="23383" y="2311"/>
                  </a:lnTo>
                  <a:cubicBezTo>
                    <a:pt x="23378" y="1034"/>
                    <a:pt x="22349" y="1"/>
                    <a:pt x="2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43"/>
          <p:cNvGrpSpPr/>
          <p:nvPr/>
        </p:nvGrpSpPr>
        <p:grpSpPr>
          <a:xfrm>
            <a:off x="713214" y="2828122"/>
            <a:ext cx="393320" cy="492600"/>
            <a:chOff x="6005818" y="77914"/>
            <a:chExt cx="248544" cy="311280"/>
          </a:xfrm>
        </p:grpSpPr>
        <p:sp>
          <p:nvSpPr>
            <p:cNvPr id="1222" name="Google Shape;1222;p43"/>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43"/>
          <p:cNvGrpSpPr/>
          <p:nvPr/>
        </p:nvGrpSpPr>
        <p:grpSpPr>
          <a:xfrm>
            <a:off x="8005983" y="3432271"/>
            <a:ext cx="483187" cy="450345"/>
            <a:chOff x="5467179" y="2412672"/>
            <a:chExt cx="305332" cy="284578"/>
          </a:xfrm>
        </p:grpSpPr>
        <p:sp>
          <p:nvSpPr>
            <p:cNvPr id="1227" name="Google Shape;1227;p43"/>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43"/>
          <p:cNvGrpSpPr/>
          <p:nvPr/>
        </p:nvGrpSpPr>
        <p:grpSpPr>
          <a:xfrm rot="-1531919">
            <a:off x="6554859" y="865212"/>
            <a:ext cx="364909" cy="496355"/>
            <a:chOff x="6048053" y="559915"/>
            <a:chExt cx="230584" cy="313643"/>
          </a:xfrm>
        </p:grpSpPr>
        <p:sp>
          <p:nvSpPr>
            <p:cNvPr id="1232" name="Google Shape;1232;p43"/>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43"/>
          <p:cNvGrpSpPr/>
          <p:nvPr/>
        </p:nvGrpSpPr>
        <p:grpSpPr>
          <a:xfrm rot="-3666915">
            <a:off x="1127553" y="604052"/>
            <a:ext cx="1506235" cy="1759266"/>
            <a:chOff x="7547515" y="1501692"/>
            <a:chExt cx="1328682" cy="1551886"/>
          </a:xfrm>
        </p:grpSpPr>
        <p:sp>
          <p:nvSpPr>
            <p:cNvPr id="1237" name="Google Shape;1237;p43"/>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43"/>
          <p:cNvGrpSpPr/>
          <p:nvPr/>
        </p:nvGrpSpPr>
        <p:grpSpPr>
          <a:xfrm rot="1539032">
            <a:off x="6953152" y="537869"/>
            <a:ext cx="1260480" cy="2121957"/>
            <a:chOff x="5199836" y="-16245"/>
            <a:chExt cx="1138881" cy="1917325"/>
          </a:xfrm>
        </p:grpSpPr>
        <p:sp>
          <p:nvSpPr>
            <p:cNvPr id="1301" name="Google Shape;1301;p43"/>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2" name="Shape 3642"/>
        <p:cNvGrpSpPr/>
        <p:nvPr/>
      </p:nvGrpSpPr>
      <p:grpSpPr>
        <a:xfrm>
          <a:off x="0" y="0"/>
          <a:ext cx="0" cy="0"/>
          <a:chOff x="0" y="0"/>
          <a:chExt cx="0" cy="0"/>
        </a:xfrm>
      </p:grpSpPr>
      <p:sp>
        <p:nvSpPr>
          <p:cNvPr id="3643" name="Google Shape;3643;p70"/>
          <p:cNvSpPr txBox="1"/>
          <p:nvPr>
            <p:ph type="title"/>
          </p:nvPr>
        </p:nvSpPr>
        <p:spPr>
          <a:xfrm>
            <a:off x="1216837" y="1993800"/>
            <a:ext cx="3020400" cy="10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MOBILE </a:t>
            </a:r>
            <a:r>
              <a:rPr lang="en">
                <a:solidFill>
                  <a:schemeClr val="dk2"/>
                </a:solidFill>
              </a:rPr>
              <a:t>WEB</a:t>
            </a:r>
            <a:endParaRPr>
              <a:solidFill>
                <a:schemeClr val="dk2"/>
              </a:solidFill>
            </a:endParaRPr>
          </a:p>
        </p:txBody>
      </p:sp>
      <p:sp>
        <p:nvSpPr>
          <p:cNvPr id="3644" name="Google Shape;3644;p70"/>
          <p:cNvSpPr txBox="1"/>
          <p:nvPr>
            <p:ph idx="1" type="subTitle"/>
          </p:nvPr>
        </p:nvSpPr>
        <p:spPr>
          <a:xfrm>
            <a:off x="1216824" y="3299925"/>
            <a:ext cx="3020400" cy="10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3645" name="Google Shape;3645;p70"/>
          <p:cNvGrpSpPr/>
          <p:nvPr/>
        </p:nvGrpSpPr>
        <p:grpSpPr>
          <a:xfrm rot="-463789">
            <a:off x="5156297" y="738608"/>
            <a:ext cx="2544295" cy="3666287"/>
            <a:chOff x="5156375" y="738588"/>
            <a:chExt cx="2544329" cy="3666336"/>
          </a:xfrm>
        </p:grpSpPr>
        <p:sp>
          <p:nvSpPr>
            <p:cNvPr id="3646" name="Google Shape;3646;p70"/>
            <p:cNvSpPr/>
            <p:nvPr/>
          </p:nvSpPr>
          <p:spPr>
            <a:xfrm flipH="1">
              <a:off x="5156375" y="738588"/>
              <a:ext cx="2544329" cy="3666336"/>
            </a:xfrm>
            <a:custGeom>
              <a:rect b="b" l="l" r="r" t="t"/>
              <a:pathLst>
                <a:path extrusionOk="0" h="112793" w="78275">
                  <a:moveTo>
                    <a:pt x="43079" y="0"/>
                  </a:moveTo>
                  <a:lnTo>
                    <a:pt x="43085" y="0"/>
                  </a:lnTo>
                  <a:lnTo>
                    <a:pt x="43085" y="0"/>
                  </a:lnTo>
                  <a:lnTo>
                    <a:pt x="43091" y="0"/>
                  </a:lnTo>
                  <a:close/>
                  <a:moveTo>
                    <a:pt x="43085" y="0"/>
                  </a:moveTo>
                  <a:lnTo>
                    <a:pt x="42579" y="24"/>
                  </a:lnTo>
                  <a:lnTo>
                    <a:pt x="41578" y="179"/>
                  </a:lnTo>
                  <a:lnTo>
                    <a:pt x="41090" y="322"/>
                  </a:lnTo>
                  <a:lnTo>
                    <a:pt x="4441" y="12300"/>
                  </a:lnTo>
                  <a:lnTo>
                    <a:pt x="4132" y="12407"/>
                  </a:lnTo>
                  <a:lnTo>
                    <a:pt x="3536" y="12681"/>
                  </a:lnTo>
                  <a:lnTo>
                    <a:pt x="2977" y="12990"/>
                  </a:lnTo>
                  <a:lnTo>
                    <a:pt x="2465" y="13360"/>
                  </a:lnTo>
                  <a:lnTo>
                    <a:pt x="1988" y="13776"/>
                  </a:lnTo>
                  <a:lnTo>
                    <a:pt x="1560" y="14229"/>
                  </a:lnTo>
                  <a:lnTo>
                    <a:pt x="1179" y="14717"/>
                  </a:lnTo>
                  <a:lnTo>
                    <a:pt x="845" y="15241"/>
                  </a:lnTo>
                  <a:lnTo>
                    <a:pt x="572" y="15788"/>
                  </a:lnTo>
                  <a:lnTo>
                    <a:pt x="345" y="16372"/>
                  </a:lnTo>
                  <a:lnTo>
                    <a:pt x="167" y="16967"/>
                  </a:lnTo>
                  <a:lnTo>
                    <a:pt x="60" y="17574"/>
                  </a:lnTo>
                  <a:lnTo>
                    <a:pt x="0" y="18206"/>
                  </a:lnTo>
                  <a:lnTo>
                    <a:pt x="12" y="18837"/>
                  </a:lnTo>
                  <a:lnTo>
                    <a:pt x="83" y="19468"/>
                  </a:lnTo>
                  <a:lnTo>
                    <a:pt x="226" y="20111"/>
                  </a:lnTo>
                  <a:lnTo>
                    <a:pt x="321" y="20432"/>
                  </a:lnTo>
                  <a:lnTo>
                    <a:pt x="29064" y="108351"/>
                  </a:lnTo>
                  <a:lnTo>
                    <a:pt x="29172" y="108673"/>
                  </a:lnTo>
                  <a:lnTo>
                    <a:pt x="29433" y="109268"/>
                  </a:lnTo>
                  <a:lnTo>
                    <a:pt x="29755" y="109828"/>
                  </a:lnTo>
                  <a:lnTo>
                    <a:pt x="30124" y="110340"/>
                  </a:lnTo>
                  <a:lnTo>
                    <a:pt x="30529" y="110816"/>
                  </a:lnTo>
                  <a:lnTo>
                    <a:pt x="30981" y="111245"/>
                  </a:lnTo>
                  <a:lnTo>
                    <a:pt x="31470" y="111626"/>
                  </a:lnTo>
                  <a:lnTo>
                    <a:pt x="31993" y="111959"/>
                  </a:lnTo>
                  <a:lnTo>
                    <a:pt x="32553" y="112233"/>
                  </a:lnTo>
                  <a:lnTo>
                    <a:pt x="33125" y="112459"/>
                  </a:lnTo>
                  <a:lnTo>
                    <a:pt x="33720" y="112626"/>
                  </a:lnTo>
                  <a:lnTo>
                    <a:pt x="34339" y="112745"/>
                  </a:lnTo>
                  <a:lnTo>
                    <a:pt x="34958" y="112793"/>
                  </a:lnTo>
                  <a:lnTo>
                    <a:pt x="35589" y="112781"/>
                  </a:lnTo>
                  <a:lnTo>
                    <a:pt x="36232" y="112709"/>
                  </a:lnTo>
                  <a:lnTo>
                    <a:pt x="36863" y="112566"/>
                  </a:lnTo>
                  <a:lnTo>
                    <a:pt x="37185" y="112471"/>
                  </a:lnTo>
                  <a:lnTo>
                    <a:pt x="73834" y="100493"/>
                  </a:lnTo>
                  <a:lnTo>
                    <a:pt x="74143" y="100386"/>
                  </a:lnTo>
                  <a:lnTo>
                    <a:pt x="74739" y="100124"/>
                  </a:lnTo>
                  <a:lnTo>
                    <a:pt x="75298" y="99802"/>
                  </a:lnTo>
                  <a:lnTo>
                    <a:pt x="75810" y="99433"/>
                  </a:lnTo>
                  <a:lnTo>
                    <a:pt x="76287" y="99028"/>
                  </a:lnTo>
                  <a:lnTo>
                    <a:pt x="76715" y="98576"/>
                  </a:lnTo>
                  <a:lnTo>
                    <a:pt x="77096" y="98088"/>
                  </a:lnTo>
                  <a:lnTo>
                    <a:pt x="77430" y="97564"/>
                  </a:lnTo>
                  <a:lnTo>
                    <a:pt x="77703" y="97004"/>
                  </a:lnTo>
                  <a:lnTo>
                    <a:pt x="77930" y="96433"/>
                  </a:lnTo>
                  <a:lnTo>
                    <a:pt x="78108" y="95837"/>
                  </a:lnTo>
                  <a:lnTo>
                    <a:pt x="78215" y="95218"/>
                  </a:lnTo>
                  <a:lnTo>
                    <a:pt x="78275" y="94599"/>
                  </a:lnTo>
                  <a:lnTo>
                    <a:pt x="78263" y="93968"/>
                  </a:lnTo>
                  <a:lnTo>
                    <a:pt x="78192" y="93325"/>
                  </a:lnTo>
                  <a:lnTo>
                    <a:pt x="78049" y="92694"/>
                  </a:lnTo>
                  <a:lnTo>
                    <a:pt x="77953" y="92373"/>
                  </a:lnTo>
                  <a:lnTo>
                    <a:pt x="49211" y="4441"/>
                  </a:lnTo>
                  <a:lnTo>
                    <a:pt x="49032" y="3953"/>
                  </a:lnTo>
                  <a:lnTo>
                    <a:pt x="48568" y="3048"/>
                  </a:lnTo>
                  <a:lnTo>
                    <a:pt x="47972" y="2239"/>
                  </a:lnTo>
                  <a:lnTo>
                    <a:pt x="47258" y="1536"/>
                  </a:lnTo>
                  <a:lnTo>
                    <a:pt x="46448" y="953"/>
                  </a:lnTo>
                  <a:lnTo>
                    <a:pt x="45567" y="500"/>
                  </a:lnTo>
                  <a:lnTo>
                    <a:pt x="44615" y="179"/>
                  </a:lnTo>
                  <a:lnTo>
                    <a:pt x="43603" y="24"/>
                  </a:lnTo>
                  <a:lnTo>
                    <a:pt x="43085"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solidFill>
                  <a:srgbClr val="7D9BEB"/>
                </a:solidFill>
              </a:endParaRPr>
            </a:p>
          </p:txBody>
        </p:sp>
        <p:sp>
          <p:nvSpPr>
            <p:cNvPr id="3647" name="Google Shape;3647;p70"/>
            <p:cNvSpPr/>
            <p:nvPr/>
          </p:nvSpPr>
          <p:spPr>
            <a:xfrm flipH="1">
              <a:off x="5816615" y="3800782"/>
              <a:ext cx="298319" cy="298345"/>
            </a:xfrm>
            <a:custGeom>
              <a:rect b="b" l="l" r="r" t="t"/>
              <a:pathLst>
                <a:path extrusionOk="0" h="6824" w="6823">
                  <a:moveTo>
                    <a:pt x="3418" y="1"/>
                  </a:moveTo>
                  <a:lnTo>
                    <a:pt x="3060" y="12"/>
                  </a:lnTo>
                  <a:lnTo>
                    <a:pt x="2394" y="143"/>
                  </a:lnTo>
                  <a:lnTo>
                    <a:pt x="1786" y="405"/>
                  </a:lnTo>
                  <a:lnTo>
                    <a:pt x="1239" y="774"/>
                  </a:lnTo>
                  <a:lnTo>
                    <a:pt x="774" y="1239"/>
                  </a:lnTo>
                  <a:lnTo>
                    <a:pt x="405" y="1775"/>
                  </a:lnTo>
                  <a:lnTo>
                    <a:pt x="143" y="2394"/>
                  </a:lnTo>
                  <a:lnTo>
                    <a:pt x="12" y="3061"/>
                  </a:lnTo>
                  <a:lnTo>
                    <a:pt x="0" y="3406"/>
                  </a:lnTo>
                  <a:lnTo>
                    <a:pt x="12" y="3763"/>
                  </a:lnTo>
                  <a:lnTo>
                    <a:pt x="143" y="4430"/>
                  </a:lnTo>
                  <a:lnTo>
                    <a:pt x="405" y="5037"/>
                  </a:lnTo>
                  <a:lnTo>
                    <a:pt x="774" y="5585"/>
                  </a:lnTo>
                  <a:lnTo>
                    <a:pt x="1239" y="6049"/>
                  </a:lnTo>
                  <a:lnTo>
                    <a:pt x="1786" y="6418"/>
                  </a:lnTo>
                  <a:lnTo>
                    <a:pt x="2394" y="6680"/>
                  </a:lnTo>
                  <a:lnTo>
                    <a:pt x="3060" y="6811"/>
                  </a:lnTo>
                  <a:lnTo>
                    <a:pt x="3418" y="6823"/>
                  </a:lnTo>
                  <a:lnTo>
                    <a:pt x="3763" y="6811"/>
                  </a:lnTo>
                  <a:lnTo>
                    <a:pt x="4430" y="6680"/>
                  </a:lnTo>
                  <a:lnTo>
                    <a:pt x="5049" y="6418"/>
                  </a:lnTo>
                  <a:lnTo>
                    <a:pt x="5585" y="6049"/>
                  </a:lnTo>
                  <a:lnTo>
                    <a:pt x="6049" y="5585"/>
                  </a:lnTo>
                  <a:lnTo>
                    <a:pt x="6418" y="5037"/>
                  </a:lnTo>
                  <a:lnTo>
                    <a:pt x="6680" y="4430"/>
                  </a:lnTo>
                  <a:lnTo>
                    <a:pt x="6811" y="3763"/>
                  </a:lnTo>
                  <a:lnTo>
                    <a:pt x="6823" y="3406"/>
                  </a:lnTo>
                  <a:lnTo>
                    <a:pt x="6811" y="3061"/>
                  </a:lnTo>
                  <a:lnTo>
                    <a:pt x="6680" y="2394"/>
                  </a:lnTo>
                  <a:lnTo>
                    <a:pt x="6418" y="1775"/>
                  </a:lnTo>
                  <a:lnTo>
                    <a:pt x="6049" y="1239"/>
                  </a:lnTo>
                  <a:lnTo>
                    <a:pt x="5585" y="774"/>
                  </a:lnTo>
                  <a:lnTo>
                    <a:pt x="5049" y="405"/>
                  </a:lnTo>
                  <a:lnTo>
                    <a:pt x="4430" y="143"/>
                  </a:lnTo>
                  <a:lnTo>
                    <a:pt x="3763" y="12"/>
                  </a:lnTo>
                  <a:lnTo>
                    <a:pt x="3418" y="1"/>
                  </a:lnTo>
                  <a:close/>
                </a:path>
              </a:pathLst>
            </a:custGeom>
            <a:solidFill>
              <a:schemeClr val="dk2"/>
            </a:solidFill>
            <a:ln cap="flat" cmpd="sng" w="19050">
              <a:solidFill>
                <a:schemeClr val="dk1"/>
              </a:solidFill>
              <a:prstDash val="solid"/>
              <a:miter lim="119067"/>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pic>
        <p:nvPicPr>
          <p:cNvPr id="3648" name="Google Shape;3648;p70"/>
          <p:cNvPicPr preferRelativeResize="0"/>
          <p:nvPr/>
        </p:nvPicPr>
        <p:blipFill rotWithShape="1">
          <a:blip r:embed="rId3">
            <a:alphaModFix/>
          </a:blip>
          <a:srcRect b="0" l="35068" r="35068" t="0"/>
          <a:stretch/>
        </p:blipFill>
        <p:spPr>
          <a:xfrm rot="629489">
            <a:off x="5720795" y="963973"/>
            <a:ext cx="1482789" cy="2792991"/>
          </a:xfrm>
          <a:prstGeom prst="roundRect">
            <a:avLst>
              <a:gd fmla="val 11027" name="adj"/>
            </a:avLst>
          </a:prstGeom>
          <a:noFill/>
          <a:ln cap="flat" cmpd="sng" w="19050">
            <a:solidFill>
              <a:schemeClr val="dk1"/>
            </a:solidFill>
            <a:prstDash val="solid"/>
            <a:round/>
            <a:headEnd len="sm" w="sm" type="none"/>
            <a:tailEnd len="sm" w="sm" type="none"/>
          </a:ln>
        </p:spPr>
      </p:pic>
      <p:grpSp>
        <p:nvGrpSpPr>
          <p:cNvPr id="3649" name="Google Shape;3649;p70"/>
          <p:cNvGrpSpPr/>
          <p:nvPr/>
        </p:nvGrpSpPr>
        <p:grpSpPr>
          <a:xfrm>
            <a:off x="2449532" y="653860"/>
            <a:ext cx="393080" cy="492538"/>
            <a:chOff x="7462019" y="2740914"/>
            <a:chExt cx="248392" cy="311241"/>
          </a:xfrm>
        </p:grpSpPr>
        <p:sp>
          <p:nvSpPr>
            <p:cNvPr id="3650" name="Google Shape;3650;p70"/>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0"/>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0"/>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0"/>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4" name="Google Shape;3654;p70"/>
          <p:cNvGrpSpPr/>
          <p:nvPr/>
        </p:nvGrpSpPr>
        <p:grpSpPr>
          <a:xfrm>
            <a:off x="7529733" y="3120171"/>
            <a:ext cx="483187" cy="450345"/>
            <a:chOff x="5467179" y="2412672"/>
            <a:chExt cx="305332" cy="284578"/>
          </a:xfrm>
        </p:grpSpPr>
        <p:sp>
          <p:nvSpPr>
            <p:cNvPr id="3655" name="Google Shape;3655;p70"/>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0"/>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0"/>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70"/>
          <p:cNvGrpSpPr/>
          <p:nvPr/>
        </p:nvGrpSpPr>
        <p:grpSpPr>
          <a:xfrm>
            <a:off x="4870142" y="4292204"/>
            <a:ext cx="362486" cy="496218"/>
            <a:chOff x="7665335" y="2885404"/>
            <a:chExt cx="229059" cy="313566"/>
          </a:xfrm>
        </p:grpSpPr>
        <p:sp>
          <p:nvSpPr>
            <p:cNvPr id="3660" name="Google Shape;3660;p70"/>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0"/>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0"/>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0"/>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4" name="Google Shape;3664;p70"/>
          <p:cNvSpPr/>
          <p:nvPr/>
        </p:nvSpPr>
        <p:spPr>
          <a:xfrm>
            <a:off x="7714350" y="4070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70"/>
          <p:cNvGrpSpPr/>
          <p:nvPr/>
        </p:nvGrpSpPr>
        <p:grpSpPr>
          <a:xfrm rot="-4559195">
            <a:off x="3496552" y="1225315"/>
            <a:ext cx="362486" cy="496217"/>
            <a:chOff x="7665335" y="2885404"/>
            <a:chExt cx="229059" cy="313566"/>
          </a:xfrm>
        </p:grpSpPr>
        <p:sp>
          <p:nvSpPr>
            <p:cNvPr id="3666" name="Google Shape;3666;p70"/>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0"/>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0"/>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0"/>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3" name="Shape 3673"/>
        <p:cNvGrpSpPr/>
        <p:nvPr/>
      </p:nvGrpSpPr>
      <p:grpSpPr>
        <a:xfrm>
          <a:off x="0" y="0"/>
          <a:ext cx="0" cy="0"/>
          <a:chOff x="0" y="0"/>
          <a:chExt cx="0" cy="0"/>
        </a:xfrm>
      </p:grpSpPr>
      <p:sp>
        <p:nvSpPr>
          <p:cNvPr id="3674" name="Google Shape;3674;p71"/>
          <p:cNvSpPr txBox="1"/>
          <p:nvPr>
            <p:ph type="title"/>
          </p:nvPr>
        </p:nvSpPr>
        <p:spPr>
          <a:xfrm>
            <a:off x="5026827" y="1993800"/>
            <a:ext cx="2507400" cy="10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TABLET </a:t>
            </a:r>
            <a:r>
              <a:rPr lang="en">
                <a:solidFill>
                  <a:schemeClr val="dk2"/>
                </a:solidFill>
              </a:rPr>
              <a:t>APP</a:t>
            </a:r>
            <a:endParaRPr>
              <a:solidFill>
                <a:schemeClr val="dk2"/>
              </a:solidFill>
            </a:endParaRPr>
          </a:p>
        </p:txBody>
      </p:sp>
      <p:sp>
        <p:nvSpPr>
          <p:cNvPr id="3675" name="Google Shape;3675;p71"/>
          <p:cNvSpPr txBox="1"/>
          <p:nvPr>
            <p:ph idx="1" type="subTitle"/>
          </p:nvPr>
        </p:nvSpPr>
        <p:spPr>
          <a:xfrm>
            <a:off x="5026824" y="3299925"/>
            <a:ext cx="3020400" cy="10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3676" name="Google Shape;3676;p71"/>
          <p:cNvGrpSpPr/>
          <p:nvPr/>
        </p:nvGrpSpPr>
        <p:grpSpPr>
          <a:xfrm rot="-4901530">
            <a:off x="625923" y="1095746"/>
            <a:ext cx="3722718" cy="2951515"/>
            <a:chOff x="116326" y="1059050"/>
            <a:chExt cx="4320492" cy="3425454"/>
          </a:xfrm>
        </p:grpSpPr>
        <p:sp>
          <p:nvSpPr>
            <p:cNvPr id="3677" name="Google Shape;3677;p71"/>
            <p:cNvSpPr/>
            <p:nvPr/>
          </p:nvSpPr>
          <p:spPr>
            <a:xfrm>
              <a:off x="116326" y="1059050"/>
              <a:ext cx="4320492" cy="3425454"/>
            </a:xfrm>
            <a:custGeom>
              <a:rect b="b" l="l" r="r" t="t"/>
              <a:pathLst>
                <a:path extrusionOk="0" h="118795" w="149835">
                  <a:moveTo>
                    <a:pt x="126807" y="1"/>
                  </a:moveTo>
                  <a:lnTo>
                    <a:pt x="126283" y="25"/>
                  </a:lnTo>
                  <a:lnTo>
                    <a:pt x="126022" y="84"/>
                  </a:lnTo>
                  <a:lnTo>
                    <a:pt x="2001" y="30887"/>
                  </a:lnTo>
                  <a:lnTo>
                    <a:pt x="1739" y="30958"/>
                  </a:lnTo>
                  <a:lnTo>
                    <a:pt x="1263" y="31185"/>
                  </a:lnTo>
                  <a:lnTo>
                    <a:pt x="846" y="31494"/>
                  </a:lnTo>
                  <a:lnTo>
                    <a:pt x="512" y="31875"/>
                  </a:lnTo>
                  <a:lnTo>
                    <a:pt x="251" y="32304"/>
                  </a:lnTo>
                  <a:lnTo>
                    <a:pt x="72" y="32780"/>
                  </a:lnTo>
                  <a:lnTo>
                    <a:pt x="1" y="33292"/>
                  </a:lnTo>
                  <a:lnTo>
                    <a:pt x="24" y="33816"/>
                  </a:lnTo>
                  <a:lnTo>
                    <a:pt x="72" y="34078"/>
                  </a:lnTo>
                  <a:lnTo>
                    <a:pt x="20623" y="116794"/>
                  </a:lnTo>
                  <a:lnTo>
                    <a:pt x="20694" y="117056"/>
                  </a:lnTo>
                  <a:lnTo>
                    <a:pt x="20921" y="117532"/>
                  </a:lnTo>
                  <a:lnTo>
                    <a:pt x="21230" y="117949"/>
                  </a:lnTo>
                  <a:lnTo>
                    <a:pt x="21611" y="118282"/>
                  </a:lnTo>
                  <a:lnTo>
                    <a:pt x="22040" y="118544"/>
                  </a:lnTo>
                  <a:lnTo>
                    <a:pt x="22516" y="118723"/>
                  </a:lnTo>
                  <a:lnTo>
                    <a:pt x="23028" y="118794"/>
                  </a:lnTo>
                  <a:lnTo>
                    <a:pt x="23552" y="118771"/>
                  </a:lnTo>
                  <a:lnTo>
                    <a:pt x="23814" y="118723"/>
                  </a:lnTo>
                  <a:lnTo>
                    <a:pt x="147835" y="87908"/>
                  </a:lnTo>
                  <a:lnTo>
                    <a:pt x="148097" y="87837"/>
                  </a:lnTo>
                  <a:lnTo>
                    <a:pt x="148573" y="87611"/>
                  </a:lnTo>
                  <a:lnTo>
                    <a:pt x="148990" y="87301"/>
                  </a:lnTo>
                  <a:lnTo>
                    <a:pt x="149323" y="86932"/>
                  </a:lnTo>
                  <a:lnTo>
                    <a:pt x="149585" y="86491"/>
                  </a:lnTo>
                  <a:lnTo>
                    <a:pt x="149764" y="86015"/>
                  </a:lnTo>
                  <a:lnTo>
                    <a:pt x="149835" y="85515"/>
                  </a:lnTo>
                  <a:lnTo>
                    <a:pt x="149811" y="84991"/>
                  </a:lnTo>
                  <a:lnTo>
                    <a:pt x="149764" y="84717"/>
                  </a:lnTo>
                  <a:lnTo>
                    <a:pt x="129213" y="2001"/>
                  </a:lnTo>
                  <a:lnTo>
                    <a:pt x="129141" y="1739"/>
                  </a:lnTo>
                  <a:lnTo>
                    <a:pt x="128915" y="1263"/>
                  </a:lnTo>
                  <a:lnTo>
                    <a:pt x="128605" y="858"/>
                  </a:lnTo>
                  <a:lnTo>
                    <a:pt x="128224" y="513"/>
                  </a:lnTo>
                  <a:lnTo>
                    <a:pt x="127796" y="251"/>
                  </a:lnTo>
                  <a:lnTo>
                    <a:pt x="127319" y="84"/>
                  </a:lnTo>
                  <a:lnTo>
                    <a:pt x="126807" y="1"/>
                  </a:lnTo>
                  <a:close/>
                </a:path>
              </a:pathLst>
            </a:custGeom>
            <a:solidFill>
              <a:schemeClr val="accent3"/>
            </a:solidFill>
            <a:ln cap="flat" cmpd="sng" w="19050">
              <a:solidFill>
                <a:schemeClr val="dk1"/>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solidFill>
                  <a:srgbClr val="B1C3F3"/>
                </a:solidFill>
              </a:endParaRPr>
            </a:p>
          </p:txBody>
        </p:sp>
        <p:sp>
          <p:nvSpPr>
            <p:cNvPr id="3678" name="Google Shape;3678;p71"/>
            <p:cNvSpPr/>
            <p:nvPr/>
          </p:nvSpPr>
          <p:spPr>
            <a:xfrm>
              <a:off x="546179" y="3068281"/>
              <a:ext cx="196741" cy="196770"/>
            </a:xfrm>
            <a:custGeom>
              <a:rect b="b" l="l" r="r" t="t"/>
              <a:pathLst>
                <a:path extrusionOk="0" h="6824" w="6823">
                  <a:moveTo>
                    <a:pt x="3418" y="1"/>
                  </a:moveTo>
                  <a:lnTo>
                    <a:pt x="3060" y="12"/>
                  </a:lnTo>
                  <a:lnTo>
                    <a:pt x="2394" y="143"/>
                  </a:lnTo>
                  <a:lnTo>
                    <a:pt x="1786" y="405"/>
                  </a:lnTo>
                  <a:lnTo>
                    <a:pt x="1239" y="774"/>
                  </a:lnTo>
                  <a:lnTo>
                    <a:pt x="774" y="1239"/>
                  </a:lnTo>
                  <a:lnTo>
                    <a:pt x="405" y="1775"/>
                  </a:lnTo>
                  <a:lnTo>
                    <a:pt x="143" y="2394"/>
                  </a:lnTo>
                  <a:lnTo>
                    <a:pt x="12" y="3061"/>
                  </a:lnTo>
                  <a:lnTo>
                    <a:pt x="0" y="3406"/>
                  </a:lnTo>
                  <a:lnTo>
                    <a:pt x="12" y="3763"/>
                  </a:lnTo>
                  <a:lnTo>
                    <a:pt x="143" y="4430"/>
                  </a:lnTo>
                  <a:lnTo>
                    <a:pt x="405" y="5037"/>
                  </a:lnTo>
                  <a:lnTo>
                    <a:pt x="774" y="5585"/>
                  </a:lnTo>
                  <a:lnTo>
                    <a:pt x="1239" y="6049"/>
                  </a:lnTo>
                  <a:lnTo>
                    <a:pt x="1786" y="6418"/>
                  </a:lnTo>
                  <a:lnTo>
                    <a:pt x="2394" y="6680"/>
                  </a:lnTo>
                  <a:lnTo>
                    <a:pt x="3060" y="6811"/>
                  </a:lnTo>
                  <a:lnTo>
                    <a:pt x="3418" y="6823"/>
                  </a:lnTo>
                  <a:lnTo>
                    <a:pt x="3763" y="6811"/>
                  </a:lnTo>
                  <a:lnTo>
                    <a:pt x="4430" y="6680"/>
                  </a:lnTo>
                  <a:lnTo>
                    <a:pt x="5049" y="6418"/>
                  </a:lnTo>
                  <a:lnTo>
                    <a:pt x="5585" y="6049"/>
                  </a:lnTo>
                  <a:lnTo>
                    <a:pt x="6049" y="5585"/>
                  </a:lnTo>
                  <a:lnTo>
                    <a:pt x="6418" y="5037"/>
                  </a:lnTo>
                  <a:lnTo>
                    <a:pt x="6680" y="4430"/>
                  </a:lnTo>
                  <a:lnTo>
                    <a:pt x="6811" y="3763"/>
                  </a:lnTo>
                  <a:lnTo>
                    <a:pt x="6823" y="3406"/>
                  </a:lnTo>
                  <a:lnTo>
                    <a:pt x="6811" y="3061"/>
                  </a:lnTo>
                  <a:lnTo>
                    <a:pt x="6680" y="2394"/>
                  </a:lnTo>
                  <a:lnTo>
                    <a:pt x="6418" y="1775"/>
                  </a:lnTo>
                  <a:lnTo>
                    <a:pt x="6049" y="1239"/>
                  </a:lnTo>
                  <a:lnTo>
                    <a:pt x="5585" y="774"/>
                  </a:lnTo>
                  <a:lnTo>
                    <a:pt x="5049" y="405"/>
                  </a:lnTo>
                  <a:lnTo>
                    <a:pt x="4430" y="143"/>
                  </a:lnTo>
                  <a:lnTo>
                    <a:pt x="3763" y="12"/>
                  </a:lnTo>
                  <a:lnTo>
                    <a:pt x="3418" y="1"/>
                  </a:lnTo>
                  <a:close/>
                </a:path>
              </a:pathLst>
            </a:custGeom>
            <a:solidFill>
              <a:schemeClr val="dk2"/>
            </a:solidFill>
            <a:ln cap="flat" cmpd="sng" w="19050">
              <a:solidFill>
                <a:schemeClr val="dk1"/>
              </a:solidFill>
              <a:prstDash val="solid"/>
              <a:miter lim="119067"/>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pic>
        <p:nvPicPr>
          <p:cNvPr id="3679" name="Google Shape;3679;p71"/>
          <p:cNvPicPr preferRelativeResize="0"/>
          <p:nvPr/>
        </p:nvPicPr>
        <p:blipFill rotWithShape="1">
          <a:blip r:embed="rId3">
            <a:alphaModFix/>
          </a:blip>
          <a:srcRect b="0" l="29847" r="29851" t="0"/>
          <a:stretch/>
        </p:blipFill>
        <p:spPr>
          <a:xfrm rot="-347530">
            <a:off x="1485709" y="1070517"/>
            <a:ext cx="1950056" cy="2721708"/>
          </a:xfrm>
          <a:prstGeom prst="roundRect">
            <a:avLst>
              <a:gd fmla="val 4070" name="adj"/>
            </a:avLst>
          </a:prstGeom>
          <a:noFill/>
          <a:ln cap="flat" cmpd="sng" w="19050">
            <a:solidFill>
              <a:schemeClr val="dk1"/>
            </a:solidFill>
            <a:prstDash val="solid"/>
            <a:round/>
            <a:headEnd len="sm" w="sm" type="none"/>
            <a:tailEnd len="sm" w="sm" type="none"/>
          </a:ln>
        </p:spPr>
      </p:pic>
      <p:grpSp>
        <p:nvGrpSpPr>
          <p:cNvPr id="3680" name="Google Shape;3680;p71"/>
          <p:cNvGrpSpPr/>
          <p:nvPr/>
        </p:nvGrpSpPr>
        <p:grpSpPr>
          <a:xfrm flipH="1" rot="5400000">
            <a:off x="8121874" y="2807391"/>
            <a:ext cx="393320" cy="492600"/>
            <a:chOff x="6005818" y="77914"/>
            <a:chExt cx="248544" cy="311280"/>
          </a:xfrm>
        </p:grpSpPr>
        <p:sp>
          <p:nvSpPr>
            <p:cNvPr id="3681" name="Google Shape;3681;p71"/>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1"/>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1"/>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1"/>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71"/>
          <p:cNvGrpSpPr/>
          <p:nvPr/>
        </p:nvGrpSpPr>
        <p:grpSpPr>
          <a:xfrm flipH="1">
            <a:off x="6513587" y="1005460"/>
            <a:ext cx="393080" cy="492538"/>
            <a:chOff x="7462019" y="2740914"/>
            <a:chExt cx="248392" cy="311241"/>
          </a:xfrm>
        </p:grpSpPr>
        <p:sp>
          <p:nvSpPr>
            <p:cNvPr id="3686" name="Google Shape;3686;p71"/>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1"/>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1"/>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71"/>
          <p:cNvGrpSpPr/>
          <p:nvPr/>
        </p:nvGrpSpPr>
        <p:grpSpPr>
          <a:xfrm flipH="1">
            <a:off x="3542546" y="4292204"/>
            <a:ext cx="362486" cy="496218"/>
            <a:chOff x="7665335" y="2885404"/>
            <a:chExt cx="229059" cy="313566"/>
          </a:xfrm>
        </p:grpSpPr>
        <p:sp>
          <p:nvSpPr>
            <p:cNvPr id="3691" name="Google Shape;3691;p71"/>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1"/>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1"/>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1"/>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5" name="Google Shape;3695;p71"/>
          <p:cNvSpPr/>
          <p:nvPr/>
        </p:nvSpPr>
        <p:spPr>
          <a:xfrm flipH="1">
            <a:off x="839577" y="40709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6" name="Google Shape;3696;p71"/>
          <p:cNvGrpSpPr/>
          <p:nvPr/>
        </p:nvGrpSpPr>
        <p:grpSpPr>
          <a:xfrm flipH="1" rot="-5834561">
            <a:off x="3784088" y="1205243"/>
            <a:ext cx="501501" cy="377077"/>
            <a:chOff x="5381375" y="1945244"/>
            <a:chExt cx="316919" cy="238290"/>
          </a:xfrm>
        </p:grpSpPr>
        <p:sp>
          <p:nvSpPr>
            <p:cNvPr id="3697" name="Google Shape;3697;p71"/>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1"/>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4" name="Shape 3704"/>
        <p:cNvGrpSpPr/>
        <p:nvPr/>
      </p:nvGrpSpPr>
      <p:grpSpPr>
        <a:xfrm>
          <a:off x="0" y="0"/>
          <a:ext cx="0" cy="0"/>
          <a:chOff x="0" y="0"/>
          <a:chExt cx="0" cy="0"/>
        </a:xfrm>
      </p:grpSpPr>
      <p:sp>
        <p:nvSpPr>
          <p:cNvPr id="3705" name="Google Shape;3705;p72"/>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DESKTOP </a:t>
            </a:r>
            <a:r>
              <a:rPr lang="en">
                <a:solidFill>
                  <a:schemeClr val="dk2"/>
                </a:solidFill>
              </a:rPr>
              <a:t>SOFTWARE</a:t>
            </a:r>
            <a:endParaRPr>
              <a:solidFill>
                <a:schemeClr val="dk2"/>
              </a:solidFill>
            </a:endParaRPr>
          </a:p>
        </p:txBody>
      </p:sp>
      <p:sp>
        <p:nvSpPr>
          <p:cNvPr id="3706" name="Google Shape;3706;p72"/>
          <p:cNvSpPr txBox="1"/>
          <p:nvPr>
            <p:ph idx="1" type="subTitle"/>
          </p:nvPr>
        </p:nvSpPr>
        <p:spPr>
          <a:xfrm>
            <a:off x="1835700" y="1104900"/>
            <a:ext cx="5472600" cy="51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3707" name="Google Shape;3707;p72"/>
          <p:cNvGrpSpPr/>
          <p:nvPr/>
        </p:nvGrpSpPr>
        <p:grpSpPr>
          <a:xfrm>
            <a:off x="2887281" y="1782775"/>
            <a:ext cx="3369437" cy="2804824"/>
            <a:chOff x="2887281" y="1782775"/>
            <a:chExt cx="3369437" cy="2804824"/>
          </a:xfrm>
        </p:grpSpPr>
        <p:sp>
          <p:nvSpPr>
            <p:cNvPr id="3708" name="Google Shape;3708;p72"/>
            <p:cNvSpPr/>
            <p:nvPr/>
          </p:nvSpPr>
          <p:spPr>
            <a:xfrm>
              <a:off x="4147712" y="4067216"/>
              <a:ext cx="848583" cy="437062"/>
            </a:xfrm>
            <a:custGeom>
              <a:rect b="b" l="l" r="r" t="t"/>
              <a:pathLst>
                <a:path extrusionOk="0" h="16183" w="36923">
                  <a:moveTo>
                    <a:pt x="3953" y="1"/>
                  </a:moveTo>
                  <a:lnTo>
                    <a:pt x="0" y="16182"/>
                  </a:lnTo>
                  <a:lnTo>
                    <a:pt x="36923" y="16182"/>
                  </a:lnTo>
                  <a:lnTo>
                    <a:pt x="34946" y="8086"/>
                  </a:lnTo>
                  <a:lnTo>
                    <a:pt x="32958" y="1"/>
                  </a:lnTo>
                  <a:close/>
                </a:path>
              </a:pathLst>
            </a:custGeom>
            <a:solidFill>
              <a:schemeClr val="lt2"/>
            </a:solidFill>
            <a:ln cap="flat" cmpd="sng" w="19050">
              <a:solidFill>
                <a:schemeClr val="dk1"/>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709" name="Google Shape;3709;p72"/>
            <p:cNvSpPr/>
            <p:nvPr/>
          </p:nvSpPr>
          <p:spPr>
            <a:xfrm>
              <a:off x="3960207" y="4504281"/>
              <a:ext cx="1223629" cy="83318"/>
            </a:xfrm>
            <a:custGeom>
              <a:rect b="b" l="l" r="r" t="t"/>
              <a:pathLst>
                <a:path extrusionOk="0" h="3085" w="45307">
                  <a:moveTo>
                    <a:pt x="1715" y="0"/>
                  </a:moveTo>
                  <a:lnTo>
                    <a:pt x="1334" y="96"/>
                  </a:lnTo>
                  <a:lnTo>
                    <a:pt x="989" y="262"/>
                  </a:lnTo>
                  <a:lnTo>
                    <a:pt x="691" y="500"/>
                  </a:lnTo>
                  <a:lnTo>
                    <a:pt x="430" y="810"/>
                  </a:lnTo>
                  <a:lnTo>
                    <a:pt x="227" y="1167"/>
                  </a:lnTo>
                  <a:lnTo>
                    <a:pt x="84" y="1560"/>
                  </a:lnTo>
                  <a:lnTo>
                    <a:pt x="1" y="2001"/>
                  </a:lnTo>
                  <a:lnTo>
                    <a:pt x="1" y="2227"/>
                  </a:lnTo>
                  <a:lnTo>
                    <a:pt x="1" y="3084"/>
                  </a:lnTo>
                  <a:lnTo>
                    <a:pt x="45306" y="3084"/>
                  </a:lnTo>
                  <a:lnTo>
                    <a:pt x="45306" y="2239"/>
                  </a:lnTo>
                  <a:lnTo>
                    <a:pt x="45294" y="2001"/>
                  </a:lnTo>
                  <a:lnTo>
                    <a:pt x="45223" y="1572"/>
                  </a:lnTo>
                  <a:lnTo>
                    <a:pt x="45068" y="1167"/>
                  </a:lnTo>
                  <a:lnTo>
                    <a:pt x="44865" y="810"/>
                  </a:lnTo>
                  <a:lnTo>
                    <a:pt x="44604" y="500"/>
                  </a:lnTo>
                  <a:lnTo>
                    <a:pt x="44306" y="262"/>
                  </a:lnTo>
                  <a:lnTo>
                    <a:pt x="43961" y="96"/>
                  </a:lnTo>
                  <a:lnTo>
                    <a:pt x="43591"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710" name="Google Shape;3710;p72"/>
            <p:cNvSpPr/>
            <p:nvPr/>
          </p:nvSpPr>
          <p:spPr>
            <a:xfrm>
              <a:off x="2887281" y="3904867"/>
              <a:ext cx="3369429" cy="283423"/>
            </a:xfrm>
            <a:custGeom>
              <a:rect b="b" l="l" r="r" t="t"/>
              <a:pathLst>
                <a:path extrusionOk="0" h="12026" w="124759">
                  <a:moveTo>
                    <a:pt x="0" y="0"/>
                  </a:moveTo>
                  <a:lnTo>
                    <a:pt x="0" y="8918"/>
                  </a:lnTo>
                  <a:lnTo>
                    <a:pt x="12" y="9240"/>
                  </a:lnTo>
                  <a:lnTo>
                    <a:pt x="131" y="9847"/>
                  </a:lnTo>
                  <a:lnTo>
                    <a:pt x="369" y="10407"/>
                  </a:lnTo>
                  <a:lnTo>
                    <a:pt x="703" y="10895"/>
                  </a:lnTo>
                  <a:lnTo>
                    <a:pt x="1119" y="11324"/>
                  </a:lnTo>
                  <a:lnTo>
                    <a:pt x="1619" y="11657"/>
                  </a:lnTo>
                  <a:lnTo>
                    <a:pt x="2179" y="11895"/>
                  </a:lnTo>
                  <a:lnTo>
                    <a:pt x="2786" y="12014"/>
                  </a:lnTo>
                  <a:lnTo>
                    <a:pt x="3108" y="12026"/>
                  </a:lnTo>
                  <a:lnTo>
                    <a:pt x="121651" y="12026"/>
                  </a:lnTo>
                  <a:lnTo>
                    <a:pt x="121973" y="12014"/>
                  </a:lnTo>
                  <a:lnTo>
                    <a:pt x="122580" y="11895"/>
                  </a:lnTo>
                  <a:lnTo>
                    <a:pt x="123140" y="11657"/>
                  </a:lnTo>
                  <a:lnTo>
                    <a:pt x="123628" y="11324"/>
                  </a:lnTo>
                  <a:lnTo>
                    <a:pt x="124056" y="10895"/>
                  </a:lnTo>
                  <a:lnTo>
                    <a:pt x="124390" y="10407"/>
                  </a:lnTo>
                  <a:lnTo>
                    <a:pt x="124628" y="9847"/>
                  </a:lnTo>
                  <a:lnTo>
                    <a:pt x="124747" y="9240"/>
                  </a:lnTo>
                  <a:lnTo>
                    <a:pt x="124759" y="8918"/>
                  </a:lnTo>
                  <a:lnTo>
                    <a:pt x="124759" y="12"/>
                  </a:lnTo>
                  <a:lnTo>
                    <a:pt x="0" y="0"/>
                  </a:lnTo>
                  <a:close/>
                </a:path>
              </a:pathLst>
            </a:custGeom>
            <a:solidFill>
              <a:schemeClr val="accent3"/>
            </a:solidFill>
            <a:ln cap="flat" cmpd="sng" w="19050">
              <a:solidFill>
                <a:schemeClr val="dk1"/>
              </a:solidFill>
              <a:prstDash val="solid"/>
              <a:miter lim="119067"/>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711" name="Google Shape;3711;p72"/>
            <p:cNvSpPr/>
            <p:nvPr/>
          </p:nvSpPr>
          <p:spPr>
            <a:xfrm>
              <a:off x="2887290" y="1782775"/>
              <a:ext cx="3369429" cy="2122087"/>
            </a:xfrm>
            <a:custGeom>
              <a:rect b="b" l="l" r="r" t="t"/>
              <a:pathLst>
                <a:path extrusionOk="0" h="78574" w="124759">
                  <a:moveTo>
                    <a:pt x="3108" y="1"/>
                  </a:moveTo>
                  <a:lnTo>
                    <a:pt x="2786" y="13"/>
                  </a:lnTo>
                  <a:lnTo>
                    <a:pt x="2179" y="132"/>
                  </a:lnTo>
                  <a:lnTo>
                    <a:pt x="1619" y="370"/>
                  </a:lnTo>
                  <a:lnTo>
                    <a:pt x="1119" y="703"/>
                  </a:lnTo>
                  <a:lnTo>
                    <a:pt x="703" y="1120"/>
                  </a:lnTo>
                  <a:lnTo>
                    <a:pt x="369" y="1620"/>
                  </a:lnTo>
                  <a:lnTo>
                    <a:pt x="131" y="2180"/>
                  </a:lnTo>
                  <a:lnTo>
                    <a:pt x="0" y="2787"/>
                  </a:lnTo>
                  <a:lnTo>
                    <a:pt x="0" y="3108"/>
                  </a:lnTo>
                  <a:lnTo>
                    <a:pt x="0" y="78573"/>
                  </a:lnTo>
                  <a:lnTo>
                    <a:pt x="124759" y="78573"/>
                  </a:lnTo>
                  <a:lnTo>
                    <a:pt x="124759" y="3108"/>
                  </a:lnTo>
                  <a:lnTo>
                    <a:pt x="124747" y="2787"/>
                  </a:lnTo>
                  <a:lnTo>
                    <a:pt x="124628" y="2180"/>
                  </a:lnTo>
                  <a:lnTo>
                    <a:pt x="124390" y="1620"/>
                  </a:lnTo>
                  <a:lnTo>
                    <a:pt x="124056" y="1120"/>
                  </a:lnTo>
                  <a:lnTo>
                    <a:pt x="123628" y="703"/>
                  </a:lnTo>
                  <a:lnTo>
                    <a:pt x="123140" y="370"/>
                  </a:lnTo>
                  <a:lnTo>
                    <a:pt x="122580" y="132"/>
                  </a:lnTo>
                  <a:lnTo>
                    <a:pt x="121973" y="13"/>
                  </a:lnTo>
                  <a:lnTo>
                    <a:pt x="121651" y="1"/>
                  </a:lnTo>
                  <a:close/>
                </a:path>
              </a:pathLst>
            </a:custGeom>
            <a:solidFill>
              <a:schemeClr val="lt2"/>
            </a:solidFill>
            <a:ln cap="flat" cmpd="sng" w="19050">
              <a:solidFill>
                <a:schemeClr val="dk1"/>
              </a:solidFill>
              <a:prstDash val="solid"/>
              <a:round/>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pic>
        <p:nvPicPr>
          <p:cNvPr id="3712" name="Google Shape;3712;p72"/>
          <p:cNvPicPr preferRelativeResize="0"/>
          <p:nvPr/>
        </p:nvPicPr>
        <p:blipFill rotWithShape="1">
          <a:blip r:embed="rId3">
            <a:alphaModFix/>
          </a:blip>
          <a:srcRect b="0" l="2624" r="2624" t="0"/>
          <a:stretch/>
        </p:blipFill>
        <p:spPr>
          <a:xfrm>
            <a:off x="3012272" y="1913977"/>
            <a:ext cx="3119400" cy="1851900"/>
          </a:xfrm>
          <a:prstGeom prst="round2SameRect">
            <a:avLst>
              <a:gd fmla="val 6041" name="adj1"/>
              <a:gd fmla="val 0" name="adj2"/>
            </a:avLst>
          </a:prstGeom>
          <a:noFill/>
          <a:ln cap="flat" cmpd="sng" w="19050">
            <a:solidFill>
              <a:schemeClr val="dk1"/>
            </a:solidFill>
            <a:prstDash val="solid"/>
            <a:round/>
            <a:headEnd len="sm" w="sm" type="none"/>
            <a:tailEnd len="sm" w="sm" type="none"/>
          </a:ln>
        </p:spPr>
      </p:pic>
      <p:grpSp>
        <p:nvGrpSpPr>
          <p:cNvPr id="3713" name="Google Shape;3713;p72"/>
          <p:cNvGrpSpPr/>
          <p:nvPr/>
        </p:nvGrpSpPr>
        <p:grpSpPr>
          <a:xfrm flipH="1" rot="5400000">
            <a:off x="7604274" y="2407341"/>
            <a:ext cx="393320" cy="492600"/>
            <a:chOff x="6005818" y="77914"/>
            <a:chExt cx="248544" cy="311280"/>
          </a:xfrm>
        </p:grpSpPr>
        <p:sp>
          <p:nvSpPr>
            <p:cNvPr id="3714" name="Google Shape;3714;p72"/>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2"/>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2"/>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2"/>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72"/>
          <p:cNvGrpSpPr/>
          <p:nvPr/>
        </p:nvGrpSpPr>
        <p:grpSpPr>
          <a:xfrm flipH="1">
            <a:off x="927614" y="1913968"/>
            <a:ext cx="502368" cy="313612"/>
            <a:chOff x="8068696" y="916317"/>
            <a:chExt cx="317452" cy="198175"/>
          </a:xfrm>
        </p:grpSpPr>
        <p:sp>
          <p:nvSpPr>
            <p:cNvPr id="3719" name="Google Shape;3719;p72"/>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2"/>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2"/>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2"/>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72"/>
          <p:cNvGrpSpPr/>
          <p:nvPr/>
        </p:nvGrpSpPr>
        <p:grpSpPr>
          <a:xfrm flipH="1">
            <a:off x="1689259" y="3250354"/>
            <a:ext cx="362486" cy="496218"/>
            <a:chOff x="7665335" y="2885404"/>
            <a:chExt cx="229059" cy="313566"/>
          </a:xfrm>
        </p:grpSpPr>
        <p:sp>
          <p:nvSpPr>
            <p:cNvPr id="3724" name="Google Shape;3724;p72"/>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2"/>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2"/>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2"/>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72"/>
          <p:cNvGrpSpPr/>
          <p:nvPr/>
        </p:nvGrpSpPr>
        <p:grpSpPr>
          <a:xfrm flipH="1">
            <a:off x="6804281" y="3543669"/>
            <a:ext cx="504021" cy="361201"/>
            <a:chOff x="8201303" y="1121442"/>
            <a:chExt cx="318496" cy="228247"/>
          </a:xfrm>
        </p:grpSpPr>
        <p:sp>
          <p:nvSpPr>
            <p:cNvPr id="3729" name="Google Shape;3729;p72"/>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2"/>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2"/>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2"/>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3" name="Google Shape;3733;p72"/>
          <p:cNvSpPr/>
          <p:nvPr/>
        </p:nvSpPr>
        <p:spPr>
          <a:xfrm flipH="1">
            <a:off x="1068177" y="41751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7" name="Shape 3737"/>
        <p:cNvGrpSpPr/>
        <p:nvPr/>
      </p:nvGrpSpPr>
      <p:grpSpPr>
        <a:xfrm>
          <a:off x="0" y="0"/>
          <a:ext cx="0" cy="0"/>
          <a:chOff x="0" y="0"/>
          <a:chExt cx="0" cy="0"/>
        </a:xfrm>
      </p:grpSpPr>
      <p:sp>
        <p:nvSpPr>
          <p:cNvPr id="3738" name="Google Shape;3738;p73"/>
          <p:cNvSpPr txBox="1"/>
          <p:nvPr>
            <p:ph idx="6"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solidFill>
                  <a:schemeClr val="dk2"/>
                </a:solidFill>
              </a:rPr>
              <a:t>DOCTORS</a:t>
            </a:r>
            <a:endParaRPr>
              <a:solidFill>
                <a:schemeClr val="dk2"/>
              </a:solidFill>
            </a:endParaRPr>
          </a:p>
        </p:txBody>
      </p:sp>
      <p:sp>
        <p:nvSpPr>
          <p:cNvPr id="3739" name="Google Shape;3739;p73"/>
          <p:cNvSpPr txBox="1"/>
          <p:nvPr>
            <p:ph type="title"/>
          </p:nvPr>
        </p:nvSpPr>
        <p:spPr>
          <a:xfrm>
            <a:off x="716725" y="1606550"/>
            <a:ext cx="23388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RANJIT DAS</a:t>
            </a:r>
            <a:endParaRPr/>
          </a:p>
        </p:txBody>
      </p:sp>
      <p:sp>
        <p:nvSpPr>
          <p:cNvPr id="3740" name="Google Shape;3740;p73"/>
          <p:cNvSpPr txBox="1"/>
          <p:nvPr>
            <p:ph idx="1" type="subTitle"/>
          </p:nvPr>
        </p:nvSpPr>
        <p:spPr>
          <a:xfrm>
            <a:off x="716725" y="2036725"/>
            <a:ext cx="23388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741" name="Google Shape;3741;p73"/>
          <p:cNvSpPr txBox="1"/>
          <p:nvPr>
            <p:ph idx="2" type="title"/>
          </p:nvPr>
        </p:nvSpPr>
        <p:spPr>
          <a:xfrm>
            <a:off x="3401550" y="3416300"/>
            <a:ext cx="23409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ARYA KUMAR</a:t>
            </a:r>
            <a:endParaRPr/>
          </a:p>
        </p:txBody>
      </p:sp>
      <p:sp>
        <p:nvSpPr>
          <p:cNvPr id="3742" name="Google Shape;3742;p73"/>
          <p:cNvSpPr txBox="1"/>
          <p:nvPr>
            <p:ph idx="3" type="subTitle"/>
          </p:nvPr>
        </p:nvSpPr>
        <p:spPr>
          <a:xfrm>
            <a:off x="3401550" y="3846475"/>
            <a:ext cx="23409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743" name="Google Shape;3743;p73"/>
          <p:cNvSpPr txBox="1"/>
          <p:nvPr>
            <p:ph idx="4" type="title"/>
          </p:nvPr>
        </p:nvSpPr>
        <p:spPr>
          <a:xfrm>
            <a:off x="6086381" y="1606550"/>
            <a:ext cx="23409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DEVDAN RAM</a:t>
            </a:r>
            <a:endParaRPr/>
          </a:p>
        </p:txBody>
      </p:sp>
      <p:sp>
        <p:nvSpPr>
          <p:cNvPr id="3744" name="Google Shape;3744;p73"/>
          <p:cNvSpPr txBox="1"/>
          <p:nvPr>
            <p:ph idx="5" type="subTitle"/>
          </p:nvPr>
        </p:nvSpPr>
        <p:spPr>
          <a:xfrm>
            <a:off x="6086376" y="2036725"/>
            <a:ext cx="23409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3745" name="Google Shape;3745;p73"/>
          <p:cNvPicPr preferRelativeResize="0"/>
          <p:nvPr/>
        </p:nvPicPr>
        <p:blipFill rotWithShape="1">
          <a:blip r:embed="rId3">
            <a:alphaModFix/>
          </a:blip>
          <a:srcRect b="26394" l="0" r="0" t="6903"/>
          <a:stretch/>
        </p:blipFill>
        <p:spPr>
          <a:xfrm flipH="1">
            <a:off x="1104175" y="2907625"/>
            <a:ext cx="1563900" cy="1565100"/>
          </a:xfrm>
          <a:prstGeom prst="ellipse">
            <a:avLst/>
          </a:prstGeom>
          <a:noFill/>
          <a:ln cap="flat" cmpd="sng" w="19050">
            <a:solidFill>
              <a:schemeClr val="dk1"/>
            </a:solidFill>
            <a:prstDash val="solid"/>
            <a:round/>
            <a:headEnd len="sm" w="sm" type="none"/>
            <a:tailEnd len="sm" w="sm" type="none"/>
          </a:ln>
        </p:spPr>
      </p:pic>
      <p:pic>
        <p:nvPicPr>
          <p:cNvPr id="3746" name="Google Shape;3746;p73"/>
          <p:cNvPicPr preferRelativeResize="0"/>
          <p:nvPr/>
        </p:nvPicPr>
        <p:blipFill rotWithShape="1">
          <a:blip r:embed="rId4">
            <a:alphaModFix/>
          </a:blip>
          <a:srcRect b="13238" l="10162" r="38460" t="9612"/>
          <a:stretch/>
        </p:blipFill>
        <p:spPr>
          <a:xfrm flipH="1">
            <a:off x="3790050" y="1433413"/>
            <a:ext cx="1563900" cy="1565100"/>
          </a:xfrm>
          <a:prstGeom prst="ellipse">
            <a:avLst/>
          </a:prstGeom>
          <a:noFill/>
          <a:ln cap="flat" cmpd="sng" w="19050">
            <a:solidFill>
              <a:schemeClr val="dk1"/>
            </a:solidFill>
            <a:prstDash val="solid"/>
            <a:round/>
            <a:headEnd len="sm" w="sm" type="none"/>
            <a:tailEnd len="sm" w="sm" type="none"/>
          </a:ln>
        </p:spPr>
      </p:pic>
      <p:pic>
        <p:nvPicPr>
          <p:cNvPr id="3747" name="Google Shape;3747;p73"/>
          <p:cNvPicPr preferRelativeResize="0"/>
          <p:nvPr/>
        </p:nvPicPr>
        <p:blipFill rotWithShape="1">
          <a:blip r:embed="rId5">
            <a:alphaModFix/>
          </a:blip>
          <a:srcRect b="0" l="33739" r="-339" t="0"/>
          <a:stretch/>
        </p:blipFill>
        <p:spPr>
          <a:xfrm flipH="1">
            <a:off x="6474875" y="2846113"/>
            <a:ext cx="1563900" cy="1565100"/>
          </a:xfrm>
          <a:prstGeom prst="ellipse">
            <a:avLst/>
          </a:prstGeom>
          <a:noFill/>
          <a:ln cap="flat" cmpd="sng" w="19050">
            <a:solidFill>
              <a:schemeClr val="dk1"/>
            </a:solidFill>
            <a:prstDash val="solid"/>
            <a:round/>
            <a:headEnd len="sm" w="sm" type="none"/>
            <a:tailEnd len="sm" w="sm" type="none"/>
          </a:ln>
        </p:spPr>
      </p:pic>
      <p:grpSp>
        <p:nvGrpSpPr>
          <p:cNvPr id="3748" name="Google Shape;3748;p73"/>
          <p:cNvGrpSpPr/>
          <p:nvPr/>
        </p:nvGrpSpPr>
        <p:grpSpPr>
          <a:xfrm flipH="1" rot="5400000">
            <a:off x="6031924" y="4341304"/>
            <a:ext cx="393320" cy="492600"/>
            <a:chOff x="6005818" y="77914"/>
            <a:chExt cx="248544" cy="311280"/>
          </a:xfrm>
        </p:grpSpPr>
        <p:sp>
          <p:nvSpPr>
            <p:cNvPr id="3749" name="Google Shape;3749;p73"/>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73"/>
          <p:cNvGrpSpPr/>
          <p:nvPr/>
        </p:nvGrpSpPr>
        <p:grpSpPr>
          <a:xfrm flipH="1" rot="-2305271">
            <a:off x="5424878" y="1262574"/>
            <a:ext cx="362477" cy="496206"/>
            <a:chOff x="7665335" y="2885404"/>
            <a:chExt cx="229059" cy="313566"/>
          </a:xfrm>
        </p:grpSpPr>
        <p:sp>
          <p:nvSpPr>
            <p:cNvPr id="3754" name="Google Shape;3754;p73"/>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73"/>
          <p:cNvGrpSpPr/>
          <p:nvPr/>
        </p:nvGrpSpPr>
        <p:grpSpPr>
          <a:xfrm flipH="1" rot="-1568449">
            <a:off x="2725498" y="4521675"/>
            <a:ext cx="501513" cy="377086"/>
            <a:chOff x="5381375" y="1945244"/>
            <a:chExt cx="316919" cy="238290"/>
          </a:xfrm>
        </p:grpSpPr>
        <p:sp>
          <p:nvSpPr>
            <p:cNvPr id="3759" name="Google Shape;3759;p73"/>
            <p:cNvSpPr/>
            <p:nvPr/>
          </p:nvSpPr>
          <p:spPr>
            <a:xfrm rot="860262">
              <a:off x="5515519" y="2042632"/>
              <a:ext cx="154349" cy="119649"/>
            </a:xfrm>
            <a:custGeom>
              <a:rect b="b" l="l" r="r" t="t"/>
              <a:pathLst>
                <a:path extrusionOk="0" h="3817" w="4924">
                  <a:moveTo>
                    <a:pt x="1064" y="0"/>
                  </a:moveTo>
                  <a:lnTo>
                    <a:pt x="1" y="2262"/>
                  </a:lnTo>
                  <a:lnTo>
                    <a:pt x="3047" y="3700"/>
                  </a:lnTo>
                  <a:cubicBezTo>
                    <a:pt x="3213" y="3778"/>
                    <a:pt x="3393" y="3817"/>
                    <a:pt x="3579" y="3817"/>
                  </a:cubicBezTo>
                  <a:cubicBezTo>
                    <a:pt x="4164" y="3817"/>
                    <a:pt x="4671" y="3412"/>
                    <a:pt x="4797" y="2842"/>
                  </a:cubicBezTo>
                  <a:cubicBezTo>
                    <a:pt x="4924" y="2272"/>
                    <a:pt x="4641" y="1692"/>
                    <a:pt x="4110" y="1443"/>
                  </a:cubicBezTo>
                  <a:lnTo>
                    <a:pt x="1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rot="860262">
              <a:off x="5408914" y="1965983"/>
              <a:ext cx="155729" cy="118928"/>
            </a:xfrm>
            <a:custGeom>
              <a:rect b="b" l="l" r="r" t="t"/>
              <a:pathLst>
                <a:path extrusionOk="0" h="3794" w="4968">
                  <a:moveTo>
                    <a:pt x="1429" y="1"/>
                  </a:moveTo>
                  <a:cubicBezTo>
                    <a:pt x="963" y="1"/>
                    <a:pt x="514" y="264"/>
                    <a:pt x="303" y="713"/>
                  </a:cubicBezTo>
                  <a:cubicBezTo>
                    <a:pt x="1" y="1352"/>
                    <a:pt x="283" y="2107"/>
                    <a:pt x="932" y="2390"/>
                  </a:cubicBezTo>
                  <a:lnTo>
                    <a:pt x="3900" y="3794"/>
                  </a:lnTo>
                  <a:lnTo>
                    <a:pt x="4968" y="1532"/>
                  </a:lnTo>
                  <a:lnTo>
                    <a:pt x="1994" y="138"/>
                  </a:lnTo>
                  <a:cubicBezTo>
                    <a:pt x="1813" y="45"/>
                    <a:pt x="1619" y="1"/>
                    <a:pt x="1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rot="860262">
              <a:off x="5398478" y="1977544"/>
              <a:ext cx="282713" cy="173690"/>
            </a:xfrm>
            <a:custGeom>
              <a:rect b="b" l="l" r="r" t="t"/>
              <a:pathLst>
                <a:path extrusionOk="0" h="5541" w="9019">
                  <a:moveTo>
                    <a:pt x="1575" y="222"/>
                  </a:moveTo>
                  <a:cubicBezTo>
                    <a:pt x="1725" y="222"/>
                    <a:pt x="1878" y="252"/>
                    <a:pt x="2024" y="315"/>
                  </a:cubicBezTo>
                  <a:lnTo>
                    <a:pt x="8048" y="3157"/>
                  </a:lnTo>
                  <a:cubicBezTo>
                    <a:pt x="8618" y="3425"/>
                    <a:pt x="8862" y="4107"/>
                    <a:pt x="8594" y="4682"/>
                  </a:cubicBezTo>
                  <a:cubicBezTo>
                    <a:pt x="8404" y="5082"/>
                    <a:pt x="7999" y="5336"/>
                    <a:pt x="7561" y="5336"/>
                  </a:cubicBezTo>
                  <a:cubicBezTo>
                    <a:pt x="7551" y="5336"/>
                    <a:pt x="7542" y="5336"/>
                    <a:pt x="7532" y="5336"/>
                  </a:cubicBezTo>
                  <a:cubicBezTo>
                    <a:pt x="7372" y="5336"/>
                    <a:pt x="7216" y="5297"/>
                    <a:pt x="7073" y="5228"/>
                  </a:cubicBezTo>
                  <a:lnTo>
                    <a:pt x="4022" y="3790"/>
                  </a:lnTo>
                  <a:lnTo>
                    <a:pt x="1049" y="2387"/>
                  </a:lnTo>
                  <a:cubicBezTo>
                    <a:pt x="503" y="2104"/>
                    <a:pt x="274" y="1441"/>
                    <a:pt x="537" y="880"/>
                  </a:cubicBezTo>
                  <a:cubicBezTo>
                    <a:pt x="732" y="468"/>
                    <a:pt x="1145" y="222"/>
                    <a:pt x="1575" y="222"/>
                  </a:cubicBezTo>
                  <a:close/>
                  <a:moveTo>
                    <a:pt x="1542" y="1"/>
                  </a:moveTo>
                  <a:cubicBezTo>
                    <a:pt x="1037" y="1"/>
                    <a:pt x="552" y="286"/>
                    <a:pt x="322" y="773"/>
                  </a:cubicBezTo>
                  <a:cubicBezTo>
                    <a:pt x="1" y="1446"/>
                    <a:pt x="288" y="2250"/>
                    <a:pt x="966" y="2572"/>
                  </a:cubicBezTo>
                  <a:lnTo>
                    <a:pt x="6986" y="5413"/>
                  </a:lnTo>
                  <a:cubicBezTo>
                    <a:pt x="7161" y="5496"/>
                    <a:pt x="7361" y="5540"/>
                    <a:pt x="7561" y="5540"/>
                  </a:cubicBezTo>
                  <a:cubicBezTo>
                    <a:pt x="8189" y="5540"/>
                    <a:pt x="8740" y="5106"/>
                    <a:pt x="8877" y="4487"/>
                  </a:cubicBezTo>
                  <a:cubicBezTo>
                    <a:pt x="9018" y="3868"/>
                    <a:pt x="8711" y="3240"/>
                    <a:pt x="8136" y="2971"/>
                  </a:cubicBezTo>
                  <a:lnTo>
                    <a:pt x="2116" y="130"/>
                  </a:lnTo>
                  <a:cubicBezTo>
                    <a:pt x="1931" y="42"/>
                    <a:pt x="1735" y="1"/>
                    <a:pt x="1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rot="860262">
              <a:off x="5520305" y="2026807"/>
              <a:ext cx="39152" cy="73539"/>
            </a:xfrm>
            <a:custGeom>
              <a:rect b="b" l="l" r="r" t="t"/>
              <a:pathLst>
                <a:path extrusionOk="0" h="2346" w="1249">
                  <a:moveTo>
                    <a:pt x="1063" y="1"/>
                  </a:moveTo>
                  <a:lnTo>
                    <a:pt x="1" y="2257"/>
                  </a:lnTo>
                  <a:lnTo>
                    <a:pt x="186" y="2345"/>
                  </a:lnTo>
                  <a:lnTo>
                    <a:pt x="1248" y="88"/>
                  </a:lnTo>
                  <a:lnTo>
                    <a:pt x="1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6" name="Shape 3766"/>
        <p:cNvGrpSpPr/>
        <p:nvPr/>
      </p:nvGrpSpPr>
      <p:grpSpPr>
        <a:xfrm>
          <a:off x="0" y="0"/>
          <a:ext cx="0" cy="0"/>
          <a:chOff x="0" y="0"/>
          <a:chExt cx="0" cy="0"/>
        </a:xfrm>
      </p:grpSpPr>
      <p:sp>
        <p:nvSpPr>
          <p:cNvPr id="3767" name="Google Shape;3767;p74"/>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 </a:t>
            </a:r>
            <a:r>
              <a:rPr lang="en">
                <a:solidFill>
                  <a:schemeClr val="dk2"/>
                </a:solidFill>
              </a:rPr>
              <a:t>CONCLUSIONS</a:t>
            </a:r>
            <a:endParaRPr>
              <a:solidFill>
                <a:schemeClr val="dk2"/>
              </a:solidFill>
            </a:endParaRPr>
          </a:p>
        </p:txBody>
      </p:sp>
      <p:sp>
        <p:nvSpPr>
          <p:cNvPr id="3768" name="Google Shape;3768;p74"/>
          <p:cNvSpPr txBox="1"/>
          <p:nvPr>
            <p:ph idx="1" type="body"/>
          </p:nvPr>
        </p:nvSpPr>
        <p:spPr>
          <a:xfrm flipH="1">
            <a:off x="789425" y="1519100"/>
            <a:ext cx="3937500" cy="2881500"/>
          </a:xfrm>
          <a:prstGeom prst="rect">
            <a:avLst/>
          </a:prstGeom>
        </p:spPr>
        <p:txBody>
          <a:bodyPr anchorCtr="0" anchor="ctr" bIns="91425" lIns="91425" spcFirstLastPara="1" rIns="91425" wrap="square" tIns="91425">
            <a:noAutofit/>
          </a:bodyPr>
          <a:lstStyle/>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0"/>
              </a:spcAft>
              <a:buSzPts val="1400"/>
              <a:buChar char="●"/>
            </a:pPr>
            <a:r>
              <a:rPr lang="en"/>
              <a:t>Write your final conclusions here</a:t>
            </a:r>
            <a:endParaRPr/>
          </a:p>
          <a:p>
            <a:pPr indent="-317500" lvl="0" marL="457200" rtl="0" algn="l">
              <a:spcBef>
                <a:spcPts val="1000"/>
              </a:spcBef>
              <a:spcAft>
                <a:spcPts val="1000"/>
              </a:spcAft>
              <a:buSzPts val="1400"/>
              <a:buChar char="●"/>
            </a:pPr>
            <a:r>
              <a:rPr lang="en"/>
              <a:t>Write your final conclusions here</a:t>
            </a:r>
            <a:endParaRPr/>
          </a:p>
        </p:txBody>
      </p:sp>
      <p:grpSp>
        <p:nvGrpSpPr>
          <p:cNvPr id="3769" name="Google Shape;3769;p74"/>
          <p:cNvGrpSpPr/>
          <p:nvPr/>
        </p:nvGrpSpPr>
        <p:grpSpPr>
          <a:xfrm rot="489870">
            <a:off x="5261363" y="1796438"/>
            <a:ext cx="2583556" cy="2108740"/>
            <a:chOff x="-357175" y="1142025"/>
            <a:chExt cx="1192025" cy="972950"/>
          </a:xfrm>
        </p:grpSpPr>
        <p:sp>
          <p:nvSpPr>
            <p:cNvPr id="3770" name="Google Shape;3770;p74"/>
            <p:cNvSpPr/>
            <p:nvPr/>
          </p:nvSpPr>
          <p:spPr>
            <a:xfrm>
              <a:off x="-276275" y="1393675"/>
              <a:ext cx="463200" cy="70700"/>
            </a:xfrm>
            <a:custGeom>
              <a:rect b="b" l="l" r="r" t="t"/>
              <a:pathLst>
                <a:path extrusionOk="0" h="2828" w="18528">
                  <a:moveTo>
                    <a:pt x="5552" y="0"/>
                  </a:moveTo>
                  <a:cubicBezTo>
                    <a:pt x="4968" y="419"/>
                    <a:pt x="4363" y="809"/>
                    <a:pt x="3739" y="1160"/>
                  </a:cubicBezTo>
                  <a:cubicBezTo>
                    <a:pt x="2545" y="1828"/>
                    <a:pt x="1297" y="2384"/>
                    <a:pt x="1" y="2827"/>
                  </a:cubicBezTo>
                  <a:lnTo>
                    <a:pt x="18528" y="2827"/>
                  </a:lnTo>
                  <a:lnTo>
                    <a:pt x="1852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4"/>
            <p:cNvSpPr/>
            <p:nvPr/>
          </p:nvSpPr>
          <p:spPr>
            <a:xfrm>
              <a:off x="-137475" y="1323000"/>
              <a:ext cx="324400" cy="70700"/>
            </a:xfrm>
            <a:custGeom>
              <a:rect b="b" l="l" r="r" t="t"/>
              <a:pathLst>
                <a:path extrusionOk="0" h="2828" w="12976">
                  <a:moveTo>
                    <a:pt x="3052" y="0"/>
                  </a:moveTo>
                  <a:cubicBezTo>
                    <a:pt x="2155" y="1063"/>
                    <a:pt x="1126" y="2013"/>
                    <a:pt x="0" y="2827"/>
                  </a:cubicBezTo>
                  <a:lnTo>
                    <a:pt x="12976" y="2827"/>
                  </a:lnTo>
                  <a:lnTo>
                    <a:pt x="1297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4"/>
            <p:cNvSpPr/>
            <p:nvPr/>
          </p:nvSpPr>
          <p:spPr>
            <a:xfrm>
              <a:off x="16300" y="1179075"/>
              <a:ext cx="170625" cy="5025"/>
            </a:xfrm>
            <a:custGeom>
              <a:rect b="b" l="l" r="r" t="t"/>
              <a:pathLst>
                <a:path extrusionOk="0" h="201" w="6825">
                  <a:moveTo>
                    <a:pt x="1" y="1"/>
                  </a:moveTo>
                  <a:lnTo>
                    <a:pt x="1" y="201"/>
                  </a:lnTo>
                  <a:lnTo>
                    <a:pt x="6825" y="201"/>
                  </a:lnTo>
                  <a:lnTo>
                    <a:pt x="6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4"/>
            <p:cNvSpPr/>
            <p:nvPr/>
          </p:nvSpPr>
          <p:spPr>
            <a:xfrm>
              <a:off x="-61200" y="1320425"/>
              <a:ext cx="248125" cy="5150"/>
            </a:xfrm>
            <a:custGeom>
              <a:rect b="b" l="l" r="r" t="t"/>
              <a:pathLst>
                <a:path extrusionOk="0" h="206" w="9925">
                  <a:moveTo>
                    <a:pt x="1" y="1"/>
                  </a:moveTo>
                  <a:lnTo>
                    <a:pt x="1" y="206"/>
                  </a:lnTo>
                  <a:lnTo>
                    <a:pt x="9925" y="206"/>
                  </a:lnTo>
                  <a:lnTo>
                    <a:pt x="9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4"/>
            <p:cNvSpPr/>
            <p:nvPr/>
          </p:nvSpPr>
          <p:spPr>
            <a:xfrm>
              <a:off x="-137600" y="1391100"/>
              <a:ext cx="324525" cy="5150"/>
            </a:xfrm>
            <a:custGeom>
              <a:rect b="b" l="l" r="r" t="t"/>
              <a:pathLst>
                <a:path extrusionOk="0" h="206" w="12981">
                  <a:moveTo>
                    <a:pt x="1" y="1"/>
                  </a:moveTo>
                  <a:lnTo>
                    <a:pt x="1" y="206"/>
                  </a:lnTo>
                  <a:lnTo>
                    <a:pt x="12981" y="206"/>
                  </a:lnTo>
                  <a:lnTo>
                    <a:pt x="12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4"/>
            <p:cNvSpPr/>
            <p:nvPr/>
          </p:nvSpPr>
          <p:spPr>
            <a:xfrm>
              <a:off x="64200" y="1527725"/>
              <a:ext cx="362425" cy="348675"/>
            </a:xfrm>
            <a:custGeom>
              <a:rect b="b" l="l" r="r" t="t"/>
              <a:pathLst>
                <a:path extrusionOk="0" h="13947" w="14497">
                  <a:moveTo>
                    <a:pt x="8633" y="2510"/>
                  </a:moveTo>
                  <a:lnTo>
                    <a:pt x="8633" y="5396"/>
                  </a:lnTo>
                  <a:lnTo>
                    <a:pt x="11518" y="5396"/>
                  </a:lnTo>
                  <a:lnTo>
                    <a:pt x="11518" y="8696"/>
                  </a:lnTo>
                  <a:lnTo>
                    <a:pt x="8633" y="8696"/>
                  </a:lnTo>
                  <a:lnTo>
                    <a:pt x="8633" y="11581"/>
                  </a:lnTo>
                  <a:lnTo>
                    <a:pt x="5338" y="11581"/>
                  </a:lnTo>
                  <a:lnTo>
                    <a:pt x="5338" y="8696"/>
                  </a:lnTo>
                  <a:lnTo>
                    <a:pt x="2447" y="8696"/>
                  </a:lnTo>
                  <a:lnTo>
                    <a:pt x="2447" y="5396"/>
                  </a:lnTo>
                  <a:lnTo>
                    <a:pt x="5338" y="5396"/>
                  </a:lnTo>
                  <a:lnTo>
                    <a:pt x="5338" y="2510"/>
                  </a:lnTo>
                  <a:close/>
                  <a:moveTo>
                    <a:pt x="6971" y="0"/>
                  </a:moveTo>
                  <a:cubicBezTo>
                    <a:pt x="3125" y="5"/>
                    <a:pt x="5" y="3124"/>
                    <a:pt x="0" y="6975"/>
                  </a:cubicBezTo>
                  <a:cubicBezTo>
                    <a:pt x="0" y="9792"/>
                    <a:pt x="1701" y="12337"/>
                    <a:pt x="4304" y="13414"/>
                  </a:cubicBezTo>
                  <a:cubicBezTo>
                    <a:pt x="5168" y="13772"/>
                    <a:pt x="6074" y="13946"/>
                    <a:pt x="6972" y="13946"/>
                  </a:cubicBezTo>
                  <a:cubicBezTo>
                    <a:pt x="8787" y="13946"/>
                    <a:pt x="10570" y="13236"/>
                    <a:pt x="11903" y="11903"/>
                  </a:cubicBezTo>
                  <a:cubicBezTo>
                    <a:pt x="13897" y="9909"/>
                    <a:pt x="14496" y="6907"/>
                    <a:pt x="13414" y="4304"/>
                  </a:cubicBezTo>
                  <a:cubicBezTo>
                    <a:pt x="12337" y="1696"/>
                    <a:pt x="9793" y="0"/>
                    <a:pt x="69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4"/>
            <p:cNvSpPr/>
            <p:nvPr/>
          </p:nvSpPr>
          <p:spPr>
            <a:xfrm>
              <a:off x="125375" y="1590475"/>
              <a:ext cx="226800" cy="226800"/>
            </a:xfrm>
            <a:custGeom>
              <a:rect b="b" l="l" r="r" t="t"/>
              <a:pathLst>
                <a:path extrusionOk="0" h="9072" w="9072">
                  <a:moveTo>
                    <a:pt x="5235" y="951"/>
                  </a:moveTo>
                  <a:lnTo>
                    <a:pt x="5235" y="3831"/>
                  </a:lnTo>
                  <a:lnTo>
                    <a:pt x="8121" y="3831"/>
                  </a:lnTo>
                  <a:lnTo>
                    <a:pt x="8121" y="5235"/>
                  </a:lnTo>
                  <a:lnTo>
                    <a:pt x="5235" y="5240"/>
                  </a:lnTo>
                  <a:lnTo>
                    <a:pt x="5235" y="8126"/>
                  </a:lnTo>
                  <a:lnTo>
                    <a:pt x="3836" y="8126"/>
                  </a:lnTo>
                  <a:lnTo>
                    <a:pt x="3836" y="5240"/>
                  </a:lnTo>
                  <a:lnTo>
                    <a:pt x="951" y="5240"/>
                  </a:lnTo>
                  <a:lnTo>
                    <a:pt x="951" y="3836"/>
                  </a:lnTo>
                  <a:lnTo>
                    <a:pt x="3836" y="3836"/>
                  </a:lnTo>
                  <a:lnTo>
                    <a:pt x="3836" y="951"/>
                  </a:lnTo>
                  <a:close/>
                  <a:moveTo>
                    <a:pt x="2891" y="0"/>
                  </a:moveTo>
                  <a:lnTo>
                    <a:pt x="2891" y="2886"/>
                  </a:lnTo>
                  <a:lnTo>
                    <a:pt x="0" y="2886"/>
                  </a:lnTo>
                  <a:lnTo>
                    <a:pt x="0" y="6186"/>
                  </a:lnTo>
                  <a:lnTo>
                    <a:pt x="2891" y="6186"/>
                  </a:lnTo>
                  <a:lnTo>
                    <a:pt x="2891" y="9071"/>
                  </a:lnTo>
                  <a:lnTo>
                    <a:pt x="6186" y="9071"/>
                  </a:lnTo>
                  <a:lnTo>
                    <a:pt x="6186" y="6186"/>
                  </a:lnTo>
                  <a:lnTo>
                    <a:pt x="9071" y="6186"/>
                  </a:lnTo>
                  <a:lnTo>
                    <a:pt x="9071" y="2886"/>
                  </a:lnTo>
                  <a:lnTo>
                    <a:pt x="6186" y="2886"/>
                  </a:lnTo>
                  <a:lnTo>
                    <a:pt x="6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4"/>
            <p:cNvSpPr/>
            <p:nvPr/>
          </p:nvSpPr>
          <p:spPr>
            <a:xfrm>
              <a:off x="149125" y="1614225"/>
              <a:ext cx="179275" cy="179275"/>
            </a:xfrm>
            <a:custGeom>
              <a:rect b="b" l="l" r="r" t="t"/>
              <a:pathLst>
                <a:path extrusionOk="0" h="7171" w="7171">
                  <a:moveTo>
                    <a:pt x="2886" y="1"/>
                  </a:moveTo>
                  <a:lnTo>
                    <a:pt x="2886" y="2886"/>
                  </a:lnTo>
                  <a:lnTo>
                    <a:pt x="1" y="2886"/>
                  </a:lnTo>
                  <a:lnTo>
                    <a:pt x="1" y="4285"/>
                  </a:lnTo>
                  <a:lnTo>
                    <a:pt x="2886" y="4285"/>
                  </a:lnTo>
                  <a:lnTo>
                    <a:pt x="2886" y="7171"/>
                  </a:lnTo>
                  <a:lnTo>
                    <a:pt x="4285" y="7171"/>
                  </a:lnTo>
                  <a:lnTo>
                    <a:pt x="4285" y="4285"/>
                  </a:lnTo>
                  <a:lnTo>
                    <a:pt x="7171" y="4285"/>
                  </a:lnTo>
                  <a:lnTo>
                    <a:pt x="7171" y="2886"/>
                  </a:lnTo>
                  <a:lnTo>
                    <a:pt x="4285" y="2886"/>
                  </a:lnTo>
                  <a:lnTo>
                    <a:pt x="42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4"/>
            <p:cNvSpPr/>
            <p:nvPr/>
          </p:nvSpPr>
          <p:spPr>
            <a:xfrm>
              <a:off x="37625" y="1501150"/>
              <a:ext cx="401800" cy="401775"/>
            </a:xfrm>
            <a:custGeom>
              <a:rect b="b" l="l" r="r" t="t"/>
              <a:pathLst>
                <a:path extrusionOk="0" h="16071" w="16072">
                  <a:moveTo>
                    <a:pt x="8039" y="1062"/>
                  </a:moveTo>
                  <a:cubicBezTo>
                    <a:pt x="8937" y="1062"/>
                    <a:pt x="9843" y="1236"/>
                    <a:pt x="10705" y="1594"/>
                  </a:cubicBezTo>
                  <a:cubicBezTo>
                    <a:pt x="13312" y="2672"/>
                    <a:pt x="15009" y="5216"/>
                    <a:pt x="15009" y="8038"/>
                  </a:cubicBezTo>
                  <a:cubicBezTo>
                    <a:pt x="15004" y="11884"/>
                    <a:pt x="11884" y="15003"/>
                    <a:pt x="8034" y="15008"/>
                  </a:cubicBezTo>
                  <a:cubicBezTo>
                    <a:pt x="5216" y="15008"/>
                    <a:pt x="2672" y="13307"/>
                    <a:pt x="1595" y="10704"/>
                  </a:cubicBezTo>
                  <a:cubicBezTo>
                    <a:pt x="513" y="8097"/>
                    <a:pt x="1112" y="5099"/>
                    <a:pt x="3106" y="3105"/>
                  </a:cubicBezTo>
                  <a:cubicBezTo>
                    <a:pt x="4439" y="1772"/>
                    <a:pt x="6224" y="1062"/>
                    <a:pt x="8039" y="1062"/>
                  </a:cubicBezTo>
                  <a:close/>
                  <a:moveTo>
                    <a:pt x="8034" y="0"/>
                  </a:moveTo>
                  <a:cubicBezTo>
                    <a:pt x="3608" y="0"/>
                    <a:pt x="1" y="3607"/>
                    <a:pt x="1" y="8038"/>
                  </a:cubicBezTo>
                  <a:cubicBezTo>
                    <a:pt x="1" y="12469"/>
                    <a:pt x="3603" y="16071"/>
                    <a:pt x="8034" y="16071"/>
                  </a:cubicBezTo>
                  <a:cubicBezTo>
                    <a:pt x="12464" y="16071"/>
                    <a:pt x="16071" y="12469"/>
                    <a:pt x="16071" y="8038"/>
                  </a:cubicBezTo>
                  <a:cubicBezTo>
                    <a:pt x="16071" y="3607"/>
                    <a:pt x="12464"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4"/>
            <p:cNvSpPr/>
            <p:nvPr/>
          </p:nvSpPr>
          <p:spPr>
            <a:xfrm>
              <a:off x="-50950" y="1144475"/>
              <a:ext cx="579450" cy="150875"/>
            </a:xfrm>
            <a:custGeom>
              <a:rect b="b" l="l" r="r" t="t"/>
              <a:pathLst>
                <a:path extrusionOk="0" h="6035" w="23178">
                  <a:moveTo>
                    <a:pt x="2203" y="0"/>
                  </a:moveTo>
                  <a:cubicBezTo>
                    <a:pt x="985" y="5"/>
                    <a:pt x="0" y="990"/>
                    <a:pt x="0" y="2208"/>
                  </a:cubicBezTo>
                  <a:lnTo>
                    <a:pt x="0" y="6035"/>
                  </a:lnTo>
                  <a:lnTo>
                    <a:pt x="1482" y="6035"/>
                  </a:lnTo>
                  <a:lnTo>
                    <a:pt x="1482" y="2208"/>
                  </a:lnTo>
                  <a:cubicBezTo>
                    <a:pt x="1482" y="1814"/>
                    <a:pt x="1804" y="1487"/>
                    <a:pt x="2203" y="1487"/>
                  </a:cubicBezTo>
                  <a:lnTo>
                    <a:pt x="20974" y="1487"/>
                  </a:lnTo>
                  <a:cubicBezTo>
                    <a:pt x="21369" y="1487"/>
                    <a:pt x="21691" y="1809"/>
                    <a:pt x="21691" y="2208"/>
                  </a:cubicBezTo>
                  <a:lnTo>
                    <a:pt x="21691" y="6035"/>
                  </a:lnTo>
                  <a:lnTo>
                    <a:pt x="23177" y="6035"/>
                  </a:lnTo>
                  <a:lnTo>
                    <a:pt x="23177" y="2208"/>
                  </a:lnTo>
                  <a:cubicBezTo>
                    <a:pt x="23177" y="990"/>
                    <a:pt x="22188" y="0"/>
                    <a:pt x="209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4"/>
            <p:cNvSpPr/>
            <p:nvPr/>
          </p:nvSpPr>
          <p:spPr>
            <a:xfrm>
              <a:off x="-190125" y="1295325"/>
              <a:ext cx="84225" cy="148950"/>
            </a:xfrm>
            <a:custGeom>
              <a:rect b="b" l="l" r="r" t="t"/>
              <a:pathLst>
                <a:path extrusionOk="0" h="5958" w="3369">
                  <a:moveTo>
                    <a:pt x="1" y="1"/>
                  </a:moveTo>
                  <a:lnTo>
                    <a:pt x="1" y="5957"/>
                  </a:lnTo>
                  <a:lnTo>
                    <a:pt x="3369" y="5957"/>
                  </a:lnTo>
                  <a:lnTo>
                    <a:pt x="33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4"/>
            <p:cNvSpPr/>
            <p:nvPr/>
          </p:nvSpPr>
          <p:spPr>
            <a:xfrm>
              <a:off x="583425" y="1295325"/>
              <a:ext cx="84350" cy="148950"/>
            </a:xfrm>
            <a:custGeom>
              <a:rect b="b" l="l" r="r" t="t"/>
              <a:pathLst>
                <a:path extrusionOk="0" h="5958" w="3374">
                  <a:moveTo>
                    <a:pt x="1" y="1"/>
                  </a:moveTo>
                  <a:lnTo>
                    <a:pt x="1" y="5957"/>
                  </a:lnTo>
                  <a:lnTo>
                    <a:pt x="3374" y="5957"/>
                  </a:lnTo>
                  <a:lnTo>
                    <a:pt x="33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4"/>
            <p:cNvSpPr/>
            <p:nvPr/>
          </p:nvSpPr>
          <p:spPr>
            <a:xfrm>
              <a:off x="-23900" y="1444250"/>
              <a:ext cx="525350" cy="519250"/>
            </a:xfrm>
            <a:custGeom>
              <a:rect b="b" l="l" r="r" t="t"/>
              <a:pathLst>
                <a:path extrusionOk="0" h="20770" w="21014">
                  <a:moveTo>
                    <a:pt x="10495" y="2276"/>
                  </a:moveTo>
                  <a:cubicBezTo>
                    <a:pt x="14925" y="2276"/>
                    <a:pt x="18532" y="5883"/>
                    <a:pt x="18532" y="10314"/>
                  </a:cubicBezTo>
                  <a:cubicBezTo>
                    <a:pt x="18532" y="14745"/>
                    <a:pt x="14925" y="18347"/>
                    <a:pt x="10495" y="18347"/>
                  </a:cubicBezTo>
                  <a:cubicBezTo>
                    <a:pt x="6069" y="18347"/>
                    <a:pt x="2462" y="14745"/>
                    <a:pt x="2462" y="10314"/>
                  </a:cubicBezTo>
                  <a:cubicBezTo>
                    <a:pt x="2462" y="5883"/>
                    <a:pt x="6064" y="2276"/>
                    <a:pt x="10495" y="2276"/>
                  </a:cubicBezTo>
                  <a:close/>
                  <a:moveTo>
                    <a:pt x="0" y="0"/>
                  </a:moveTo>
                  <a:lnTo>
                    <a:pt x="0" y="20769"/>
                  </a:lnTo>
                  <a:lnTo>
                    <a:pt x="21013" y="20769"/>
                  </a:lnTo>
                  <a:lnTo>
                    <a:pt x="21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4"/>
            <p:cNvSpPr/>
            <p:nvPr/>
          </p:nvSpPr>
          <p:spPr>
            <a:xfrm>
              <a:off x="-354625" y="1341400"/>
              <a:ext cx="40850" cy="721175"/>
            </a:xfrm>
            <a:custGeom>
              <a:rect b="b" l="l" r="r" t="t"/>
              <a:pathLst>
                <a:path extrusionOk="0" h="28847" w="1634">
                  <a:moveTo>
                    <a:pt x="1633" y="0"/>
                  </a:moveTo>
                  <a:cubicBezTo>
                    <a:pt x="668" y="268"/>
                    <a:pt x="0" y="1151"/>
                    <a:pt x="0" y="2150"/>
                  </a:cubicBezTo>
                  <a:lnTo>
                    <a:pt x="0" y="26697"/>
                  </a:lnTo>
                  <a:cubicBezTo>
                    <a:pt x="0" y="27696"/>
                    <a:pt x="668" y="28578"/>
                    <a:pt x="1633" y="28846"/>
                  </a:cubicBezTo>
                  <a:lnTo>
                    <a:pt x="16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4"/>
            <p:cNvSpPr/>
            <p:nvPr/>
          </p:nvSpPr>
          <p:spPr>
            <a:xfrm>
              <a:off x="790950" y="1341400"/>
              <a:ext cx="41325" cy="721300"/>
            </a:xfrm>
            <a:custGeom>
              <a:rect b="b" l="l" r="r" t="t"/>
              <a:pathLst>
                <a:path extrusionOk="0" h="28852" w="1653">
                  <a:moveTo>
                    <a:pt x="0" y="0"/>
                  </a:moveTo>
                  <a:lnTo>
                    <a:pt x="0" y="28851"/>
                  </a:lnTo>
                  <a:cubicBezTo>
                    <a:pt x="975" y="28588"/>
                    <a:pt x="1648" y="27706"/>
                    <a:pt x="1653" y="26697"/>
                  </a:cubicBezTo>
                  <a:lnTo>
                    <a:pt x="1653" y="2150"/>
                  </a:lnTo>
                  <a:cubicBezTo>
                    <a:pt x="1653" y="1151"/>
                    <a:pt x="985" y="268"/>
                    <a:pt x="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4"/>
            <p:cNvSpPr/>
            <p:nvPr/>
          </p:nvSpPr>
          <p:spPr>
            <a:xfrm>
              <a:off x="625600" y="1295325"/>
              <a:ext cx="165375" cy="817075"/>
            </a:xfrm>
            <a:custGeom>
              <a:rect b="b" l="l" r="r" t="t"/>
              <a:pathLst>
                <a:path extrusionOk="0" h="32683" w="6615">
                  <a:moveTo>
                    <a:pt x="1687" y="1"/>
                  </a:moveTo>
                  <a:lnTo>
                    <a:pt x="1687" y="5957"/>
                  </a:lnTo>
                  <a:lnTo>
                    <a:pt x="0" y="5957"/>
                  </a:lnTo>
                  <a:lnTo>
                    <a:pt x="0" y="32683"/>
                  </a:lnTo>
                  <a:lnTo>
                    <a:pt x="5050" y="32683"/>
                  </a:lnTo>
                  <a:cubicBezTo>
                    <a:pt x="5913" y="32683"/>
                    <a:pt x="6614" y="31981"/>
                    <a:pt x="6614" y="31118"/>
                  </a:cubicBezTo>
                  <a:lnTo>
                    <a:pt x="6614" y="30694"/>
                  </a:lnTo>
                  <a:lnTo>
                    <a:pt x="6614" y="1561"/>
                  </a:lnTo>
                  <a:cubicBezTo>
                    <a:pt x="6614" y="698"/>
                    <a:pt x="5913" y="1"/>
                    <a:pt x="50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4"/>
            <p:cNvSpPr/>
            <p:nvPr/>
          </p:nvSpPr>
          <p:spPr>
            <a:xfrm>
              <a:off x="-148450" y="1295325"/>
              <a:ext cx="774075" cy="817075"/>
            </a:xfrm>
            <a:custGeom>
              <a:rect b="b" l="l" r="r" t="t"/>
              <a:pathLst>
                <a:path extrusionOk="0" h="32683" w="30963">
                  <a:moveTo>
                    <a:pt x="25995" y="5957"/>
                  </a:moveTo>
                  <a:lnTo>
                    <a:pt x="25995" y="26726"/>
                  </a:lnTo>
                  <a:lnTo>
                    <a:pt x="4982" y="26726"/>
                  </a:lnTo>
                  <a:lnTo>
                    <a:pt x="4982" y="5957"/>
                  </a:lnTo>
                  <a:close/>
                  <a:moveTo>
                    <a:pt x="1707" y="1"/>
                  </a:moveTo>
                  <a:lnTo>
                    <a:pt x="1707" y="5957"/>
                  </a:lnTo>
                  <a:lnTo>
                    <a:pt x="1" y="5957"/>
                  </a:lnTo>
                  <a:lnTo>
                    <a:pt x="1" y="32683"/>
                  </a:lnTo>
                  <a:lnTo>
                    <a:pt x="30962" y="32683"/>
                  </a:lnTo>
                  <a:lnTo>
                    <a:pt x="30962" y="5957"/>
                  </a:lnTo>
                  <a:lnTo>
                    <a:pt x="29276" y="5957"/>
                  </a:lnTo>
                  <a:lnTo>
                    <a:pt x="2927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4"/>
            <p:cNvSpPr/>
            <p:nvPr/>
          </p:nvSpPr>
          <p:spPr>
            <a:xfrm>
              <a:off x="-313800" y="1295325"/>
              <a:ext cx="165375" cy="817075"/>
            </a:xfrm>
            <a:custGeom>
              <a:rect b="b" l="l" r="r" t="t"/>
              <a:pathLst>
                <a:path extrusionOk="0" h="32683" w="6615">
                  <a:moveTo>
                    <a:pt x="1565" y="1"/>
                  </a:moveTo>
                  <a:cubicBezTo>
                    <a:pt x="697" y="1"/>
                    <a:pt x="0" y="698"/>
                    <a:pt x="0" y="1561"/>
                  </a:cubicBezTo>
                  <a:lnTo>
                    <a:pt x="0" y="30689"/>
                  </a:lnTo>
                  <a:lnTo>
                    <a:pt x="0" y="31118"/>
                  </a:lnTo>
                  <a:cubicBezTo>
                    <a:pt x="0" y="31981"/>
                    <a:pt x="697" y="32683"/>
                    <a:pt x="1565" y="32683"/>
                  </a:cubicBezTo>
                  <a:lnTo>
                    <a:pt x="6615" y="32683"/>
                  </a:lnTo>
                  <a:lnTo>
                    <a:pt x="6615" y="5957"/>
                  </a:lnTo>
                  <a:lnTo>
                    <a:pt x="4948" y="5957"/>
                  </a:lnTo>
                  <a:lnTo>
                    <a:pt x="49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4"/>
            <p:cNvSpPr/>
            <p:nvPr/>
          </p:nvSpPr>
          <p:spPr>
            <a:xfrm>
              <a:off x="-316350" y="1292900"/>
              <a:ext cx="1109750" cy="822075"/>
            </a:xfrm>
            <a:custGeom>
              <a:rect b="b" l="l" r="r" t="t"/>
              <a:pathLst>
                <a:path extrusionOk="0" h="32883" w="44390">
                  <a:moveTo>
                    <a:pt x="1667" y="0"/>
                  </a:moveTo>
                  <a:cubicBezTo>
                    <a:pt x="746" y="0"/>
                    <a:pt x="0" y="741"/>
                    <a:pt x="0" y="1658"/>
                  </a:cubicBezTo>
                  <a:lnTo>
                    <a:pt x="0" y="31215"/>
                  </a:lnTo>
                  <a:cubicBezTo>
                    <a:pt x="0" y="32136"/>
                    <a:pt x="746" y="32882"/>
                    <a:pt x="1667" y="32882"/>
                  </a:cubicBezTo>
                  <a:lnTo>
                    <a:pt x="42728" y="32882"/>
                  </a:lnTo>
                  <a:cubicBezTo>
                    <a:pt x="43644" y="32882"/>
                    <a:pt x="44390" y="32136"/>
                    <a:pt x="44390" y="31220"/>
                  </a:cubicBezTo>
                  <a:lnTo>
                    <a:pt x="44390" y="1662"/>
                  </a:lnTo>
                  <a:cubicBezTo>
                    <a:pt x="44390" y="741"/>
                    <a:pt x="43644" y="0"/>
                    <a:pt x="42728" y="0"/>
                  </a:cubicBezTo>
                  <a:lnTo>
                    <a:pt x="39365" y="0"/>
                  </a:lnTo>
                  <a:lnTo>
                    <a:pt x="39365" y="195"/>
                  </a:lnTo>
                  <a:lnTo>
                    <a:pt x="42728" y="195"/>
                  </a:lnTo>
                  <a:cubicBezTo>
                    <a:pt x="43532" y="195"/>
                    <a:pt x="44190" y="853"/>
                    <a:pt x="44190" y="1658"/>
                  </a:cubicBezTo>
                  <a:lnTo>
                    <a:pt x="44190" y="31220"/>
                  </a:lnTo>
                  <a:cubicBezTo>
                    <a:pt x="44190" y="32029"/>
                    <a:pt x="43532" y="32682"/>
                    <a:pt x="42728" y="32682"/>
                  </a:cubicBezTo>
                  <a:lnTo>
                    <a:pt x="1667" y="32682"/>
                  </a:lnTo>
                  <a:cubicBezTo>
                    <a:pt x="858" y="32682"/>
                    <a:pt x="205" y="32029"/>
                    <a:pt x="205" y="31220"/>
                  </a:cubicBezTo>
                  <a:lnTo>
                    <a:pt x="205" y="1662"/>
                  </a:lnTo>
                  <a:cubicBezTo>
                    <a:pt x="205" y="858"/>
                    <a:pt x="858" y="200"/>
                    <a:pt x="1667" y="200"/>
                  </a:cubicBezTo>
                  <a:lnTo>
                    <a:pt x="5050" y="200"/>
                  </a:lnTo>
                  <a:lnTo>
                    <a:pt x="5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4"/>
            <p:cNvSpPr/>
            <p:nvPr/>
          </p:nvSpPr>
          <p:spPr>
            <a:xfrm>
              <a:off x="528475" y="1292775"/>
              <a:ext cx="54975" cy="5150"/>
            </a:xfrm>
            <a:custGeom>
              <a:rect b="b" l="l" r="r" t="t"/>
              <a:pathLst>
                <a:path extrusionOk="0" h="206" w="2199">
                  <a:moveTo>
                    <a:pt x="0" y="0"/>
                  </a:moveTo>
                  <a:lnTo>
                    <a:pt x="0" y="205"/>
                  </a:lnTo>
                  <a:lnTo>
                    <a:pt x="2199" y="205"/>
                  </a:lnTo>
                  <a:lnTo>
                    <a:pt x="2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4"/>
            <p:cNvSpPr/>
            <p:nvPr/>
          </p:nvSpPr>
          <p:spPr>
            <a:xfrm>
              <a:off x="-13800" y="1292775"/>
              <a:ext cx="505125" cy="5150"/>
            </a:xfrm>
            <a:custGeom>
              <a:rect b="b" l="l" r="r" t="t"/>
              <a:pathLst>
                <a:path extrusionOk="0" h="206" w="20205">
                  <a:moveTo>
                    <a:pt x="1" y="0"/>
                  </a:moveTo>
                  <a:lnTo>
                    <a:pt x="1" y="205"/>
                  </a:lnTo>
                  <a:lnTo>
                    <a:pt x="20205" y="205"/>
                  </a:lnTo>
                  <a:lnTo>
                    <a:pt x="20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4"/>
            <p:cNvSpPr/>
            <p:nvPr/>
          </p:nvSpPr>
          <p:spPr>
            <a:xfrm>
              <a:off x="-105925" y="1292775"/>
              <a:ext cx="55000" cy="5150"/>
            </a:xfrm>
            <a:custGeom>
              <a:rect b="b" l="l" r="r" t="t"/>
              <a:pathLst>
                <a:path extrusionOk="0" h="206" w="2200">
                  <a:moveTo>
                    <a:pt x="1" y="0"/>
                  </a:moveTo>
                  <a:lnTo>
                    <a:pt x="1" y="205"/>
                  </a:lnTo>
                  <a:lnTo>
                    <a:pt x="2199" y="205"/>
                  </a:lnTo>
                  <a:lnTo>
                    <a:pt x="2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4"/>
            <p:cNvSpPr/>
            <p:nvPr/>
          </p:nvSpPr>
          <p:spPr>
            <a:xfrm>
              <a:off x="-151125" y="1444250"/>
              <a:ext cx="5150" cy="668150"/>
            </a:xfrm>
            <a:custGeom>
              <a:rect b="b" l="l" r="r" t="t"/>
              <a:pathLst>
                <a:path extrusionOk="0" h="26726" w="206">
                  <a:moveTo>
                    <a:pt x="1" y="0"/>
                  </a:moveTo>
                  <a:lnTo>
                    <a:pt x="1" y="26726"/>
                  </a:lnTo>
                  <a:lnTo>
                    <a:pt x="205" y="2672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4"/>
            <p:cNvSpPr/>
            <p:nvPr/>
          </p:nvSpPr>
          <p:spPr>
            <a:xfrm>
              <a:off x="623025" y="1444250"/>
              <a:ext cx="5150" cy="668150"/>
            </a:xfrm>
            <a:custGeom>
              <a:rect b="b" l="l" r="r" t="t"/>
              <a:pathLst>
                <a:path extrusionOk="0" h="26726" w="206">
                  <a:moveTo>
                    <a:pt x="1" y="0"/>
                  </a:moveTo>
                  <a:lnTo>
                    <a:pt x="1" y="26726"/>
                  </a:lnTo>
                  <a:lnTo>
                    <a:pt x="205" y="2672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4"/>
            <p:cNvSpPr/>
            <p:nvPr/>
          </p:nvSpPr>
          <p:spPr>
            <a:xfrm>
              <a:off x="-357175" y="1338950"/>
              <a:ext cx="44000" cy="726175"/>
            </a:xfrm>
            <a:custGeom>
              <a:rect b="b" l="l" r="r" t="t"/>
              <a:pathLst>
                <a:path extrusionOk="0" h="29047" w="1760">
                  <a:moveTo>
                    <a:pt x="1706" y="1"/>
                  </a:moveTo>
                  <a:cubicBezTo>
                    <a:pt x="697" y="283"/>
                    <a:pt x="0" y="1200"/>
                    <a:pt x="0" y="2248"/>
                  </a:cubicBezTo>
                  <a:lnTo>
                    <a:pt x="0" y="26795"/>
                  </a:lnTo>
                  <a:cubicBezTo>
                    <a:pt x="0" y="27843"/>
                    <a:pt x="707" y="28764"/>
                    <a:pt x="1721" y="29047"/>
                  </a:cubicBezTo>
                  <a:lnTo>
                    <a:pt x="1755" y="28949"/>
                  </a:lnTo>
                  <a:lnTo>
                    <a:pt x="1760" y="28847"/>
                  </a:lnTo>
                  <a:cubicBezTo>
                    <a:pt x="843" y="28588"/>
                    <a:pt x="205" y="27750"/>
                    <a:pt x="205" y="26795"/>
                  </a:cubicBezTo>
                  <a:lnTo>
                    <a:pt x="205" y="2248"/>
                  </a:lnTo>
                  <a:cubicBezTo>
                    <a:pt x="205" y="1292"/>
                    <a:pt x="843" y="454"/>
                    <a:pt x="1760" y="196"/>
                  </a:cubicBezTo>
                  <a:lnTo>
                    <a:pt x="17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4"/>
            <p:cNvSpPr/>
            <p:nvPr/>
          </p:nvSpPr>
          <p:spPr>
            <a:xfrm>
              <a:off x="790350" y="1338950"/>
              <a:ext cx="44500" cy="726175"/>
            </a:xfrm>
            <a:custGeom>
              <a:rect b="b" l="l" r="r" t="t"/>
              <a:pathLst>
                <a:path extrusionOk="0" h="29047" w="1780">
                  <a:moveTo>
                    <a:pt x="73" y="1"/>
                  </a:moveTo>
                  <a:lnTo>
                    <a:pt x="20" y="196"/>
                  </a:lnTo>
                  <a:cubicBezTo>
                    <a:pt x="936" y="454"/>
                    <a:pt x="1574" y="1292"/>
                    <a:pt x="1574" y="2248"/>
                  </a:cubicBezTo>
                  <a:lnTo>
                    <a:pt x="1574" y="26795"/>
                  </a:lnTo>
                  <a:cubicBezTo>
                    <a:pt x="1574" y="27755"/>
                    <a:pt x="926" y="28598"/>
                    <a:pt x="0" y="28852"/>
                  </a:cubicBezTo>
                  <a:lnTo>
                    <a:pt x="54" y="29047"/>
                  </a:lnTo>
                  <a:cubicBezTo>
                    <a:pt x="1068" y="28769"/>
                    <a:pt x="1779" y="27847"/>
                    <a:pt x="1779" y="26795"/>
                  </a:cubicBezTo>
                  <a:lnTo>
                    <a:pt x="1779" y="2248"/>
                  </a:lnTo>
                  <a:cubicBezTo>
                    <a:pt x="1774" y="1200"/>
                    <a:pt x="1082" y="283"/>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4"/>
            <p:cNvSpPr/>
            <p:nvPr/>
          </p:nvSpPr>
          <p:spPr>
            <a:xfrm>
              <a:off x="-26350" y="1441675"/>
              <a:ext cx="530475" cy="524500"/>
            </a:xfrm>
            <a:custGeom>
              <a:rect b="b" l="l" r="r" t="t"/>
              <a:pathLst>
                <a:path extrusionOk="0" h="20980" w="21219">
                  <a:moveTo>
                    <a:pt x="21009" y="205"/>
                  </a:moveTo>
                  <a:lnTo>
                    <a:pt x="21009" y="20775"/>
                  </a:lnTo>
                  <a:lnTo>
                    <a:pt x="201" y="20775"/>
                  </a:lnTo>
                  <a:lnTo>
                    <a:pt x="201" y="205"/>
                  </a:lnTo>
                  <a:close/>
                  <a:moveTo>
                    <a:pt x="1" y="1"/>
                  </a:moveTo>
                  <a:lnTo>
                    <a:pt x="1" y="20980"/>
                  </a:lnTo>
                  <a:lnTo>
                    <a:pt x="21214" y="20980"/>
                  </a:lnTo>
                  <a:lnTo>
                    <a:pt x="21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4"/>
            <p:cNvSpPr/>
            <p:nvPr/>
          </p:nvSpPr>
          <p:spPr>
            <a:xfrm>
              <a:off x="122800" y="1587900"/>
              <a:ext cx="231925" cy="231925"/>
            </a:xfrm>
            <a:custGeom>
              <a:rect b="b" l="l" r="r" t="t"/>
              <a:pathLst>
                <a:path extrusionOk="0" h="9277" w="9277">
                  <a:moveTo>
                    <a:pt x="6186" y="206"/>
                  </a:moveTo>
                  <a:lnTo>
                    <a:pt x="6186" y="3091"/>
                  </a:lnTo>
                  <a:lnTo>
                    <a:pt x="9072" y="3091"/>
                  </a:lnTo>
                  <a:lnTo>
                    <a:pt x="9072" y="6186"/>
                  </a:lnTo>
                  <a:lnTo>
                    <a:pt x="6186" y="6186"/>
                  </a:lnTo>
                  <a:lnTo>
                    <a:pt x="6186" y="9072"/>
                  </a:lnTo>
                  <a:lnTo>
                    <a:pt x="3091" y="9072"/>
                  </a:lnTo>
                  <a:lnTo>
                    <a:pt x="3091" y="6186"/>
                  </a:lnTo>
                  <a:lnTo>
                    <a:pt x="206" y="6186"/>
                  </a:lnTo>
                  <a:lnTo>
                    <a:pt x="206" y="3091"/>
                  </a:lnTo>
                  <a:lnTo>
                    <a:pt x="3091" y="3091"/>
                  </a:lnTo>
                  <a:lnTo>
                    <a:pt x="3091" y="206"/>
                  </a:lnTo>
                  <a:close/>
                  <a:moveTo>
                    <a:pt x="2886" y="1"/>
                  </a:moveTo>
                  <a:lnTo>
                    <a:pt x="2886" y="2886"/>
                  </a:lnTo>
                  <a:lnTo>
                    <a:pt x="1" y="2886"/>
                  </a:lnTo>
                  <a:lnTo>
                    <a:pt x="1" y="6391"/>
                  </a:lnTo>
                  <a:lnTo>
                    <a:pt x="2886" y="6391"/>
                  </a:lnTo>
                  <a:lnTo>
                    <a:pt x="2886" y="9277"/>
                  </a:lnTo>
                  <a:lnTo>
                    <a:pt x="6391" y="9277"/>
                  </a:lnTo>
                  <a:lnTo>
                    <a:pt x="6391" y="6391"/>
                  </a:lnTo>
                  <a:lnTo>
                    <a:pt x="9277" y="6391"/>
                  </a:lnTo>
                  <a:lnTo>
                    <a:pt x="9277" y="2886"/>
                  </a:lnTo>
                  <a:lnTo>
                    <a:pt x="6391" y="2886"/>
                  </a:lnTo>
                  <a:lnTo>
                    <a:pt x="63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4"/>
            <p:cNvSpPr/>
            <p:nvPr/>
          </p:nvSpPr>
          <p:spPr>
            <a:xfrm>
              <a:off x="146575" y="1611675"/>
              <a:ext cx="184400" cy="184400"/>
            </a:xfrm>
            <a:custGeom>
              <a:rect b="b" l="l" r="r" t="t"/>
              <a:pathLst>
                <a:path extrusionOk="0" h="7376" w="7376">
                  <a:moveTo>
                    <a:pt x="4285" y="205"/>
                  </a:moveTo>
                  <a:lnTo>
                    <a:pt x="4285" y="3091"/>
                  </a:lnTo>
                  <a:lnTo>
                    <a:pt x="7170" y="3091"/>
                  </a:lnTo>
                  <a:lnTo>
                    <a:pt x="7170" y="4285"/>
                  </a:lnTo>
                  <a:lnTo>
                    <a:pt x="4285" y="4285"/>
                  </a:lnTo>
                  <a:lnTo>
                    <a:pt x="4285" y="7170"/>
                  </a:lnTo>
                  <a:lnTo>
                    <a:pt x="3091" y="7170"/>
                  </a:lnTo>
                  <a:lnTo>
                    <a:pt x="3091" y="4285"/>
                  </a:lnTo>
                  <a:lnTo>
                    <a:pt x="205" y="4285"/>
                  </a:lnTo>
                  <a:lnTo>
                    <a:pt x="205" y="3091"/>
                  </a:lnTo>
                  <a:lnTo>
                    <a:pt x="3091" y="3091"/>
                  </a:lnTo>
                  <a:lnTo>
                    <a:pt x="3091" y="205"/>
                  </a:lnTo>
                  <a:close/>
                  <a:moveTo>
                    <a:pt x="2886" y="0"/>
                  </a:moveTo>
                  <a:lnTo>
                    <a:pt x="2886" y="2886"/>
                  </a:lnTo>
                  <a:lnTo>
                    <a:pt x="0" y="2886"/>
                  </a:lnTo>
                  <a:lnTo>
                    <a:pt x="0" y="4490"/>
                  </a:lnTo>
                  <a:lnTo>
                    <a:pt x="2886" y="4490"/>
                  </a:lnTo>
                  <a:lnTo>
                    <a:pt x="2886" y="7375"/>
                  </a:lnTo>
                  <a:lnTo>
                    <a:pt x="4490" y="7375"/>
                  </a:lnTo>
                  <a:lnTo>
                    <a:pt x="4490" y="4490"/>
                  </a:lnTo>
                  <a:lnTo>
                    <a:pt x="7375" y="4490"/>
                  </a:lnTo>
                  <a:lnTo>
                    <a:pt x="7375" y="2886"/>
                  </a:lnTo>
                  <a:lnTo>
                    <a:pt x="4490" y="2886"/>
                  </a:lnTo>
                  <a:lnTo>
                    <a:pt x="44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4"/>
            <p:cNvSpPr/>
            <p:nvPr/>
          </p:nvSpPr>
          <p:spPr>
            <a:xfrm>
              <a:off x="35075" y="1498600"/>
              <a:ext cx="406900" cy="406900"/>
            </a:xfrm>
            <a:custGeom>
              <a:rect b="b" l="l" r="r" t="t"/>
              <a:pathLst>
                <a:path extrusionOk="0" h="16276" w="16276">
                  <a:moveTo>
                    <a:pt x="8136" y="205"/>
                  </a:moveTo>
                  <a:cubicBezTo>
                    <a:pt x="12513" y="205"/>
                    <a:pt x="16071" y="3768"/>
                    <a:pt x="16071" y="8140"/>
                  </a:cubicBezTo>
                  <a:cubicBezTo>
                    <a:pt x="16071" y="12512"/>
                    <a:pt x="12508" y="16071"/>
                    <a:pt x="8136" y="16071"/>
                  </a:cubicBezTo>
                  <a:cubicBezTo>
                    <a:pt x="3763" y="16071"/>
                    <a:pt x="205" y="12512"/>
                    <a:pt x="205" y="8140"/>
                  </a:cubicBezTo>
                  <a:cubicBezTo>
                    <a:pt x="205" y="3763"/>
                    <a:pt x="3763" y="205"/>
                    <a:pt x="8136" y="205"/>
                  </a:cubicBezTo>
                  <a:close/>
                  <a:moveTo>
                    <a:pt x="8136" y="0"/>
                  </a:moveTo>
                  <a:cubicBezTo>
                    <a:pt x="3651" y="0"/>
                    <a:pt x="0" y="3656"/>
                    <a:pt x="0" y="8140"/>
                  </a:cubicBezTo>
                  <a:cubicBezTo>
                    <a:pt x="0" y="12624"/>
                    <a:pt x="3651" y="16275"/>
                    <a:pt x="8136" y="16275"/>
                  </a:cubicBezTo>
                  <a:cubicBezTo>
                    <a:pt x="12625" y="16275"/>
                    <a:pt x="16276" y="12624"/>
                    <a:pt x="16276" y="8140"/>
                  </a:cubicBezTo>
                  <a:cubicBezTo>
                    <a:pt x="16276" y="3651"/>
                    <a:pt x="12625" y="0"/>
                    <a:pt x="8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4"/>
            <p:cNvSpPr/>
            <p:nvPr/>
          </p:nvSpPr>
          <p:spPr>
            <a:xfrm>
              <a:off x="47750" y="1525175"/>
              <a:ext cx="367650" cy="353750"/>
            </a:xfrm>
            <a:custGeom>
              <a:rect b="b" l="l" r="r" t="t"/>
              <a:pathLst>
                <a:path extrusionOk="0" h="14150" w="14706">
                  <a:moveTo>
                    <a:pt x="7629" y="204"/>
                  </a:moveTo>
                  <a:cubicBezTo>
                    <a:pt x="11426" y="209"/>
                    <a:pt x="14501" y="3280"/>
                    <a:pt x="14501" y="7077"/>
                  </a:cubicBezTo>
                  <a:cubicBezTo>
                    <a:pt x="14501" y="9855"/>
                    <a:pt x="12829" y="12361"/>
                    <a:pt x="10261" y="13423"/>
                  </a:cubicBezTo>
                  <a:cubicBezTo>
                    <a:pt x="9410" y="13775"/>
                    <a:pt x="8517" y="13947"/>
                    <a:pt x="7631" y="13947"/>
                  </a:cubicBezTo>
                  <a:cubicBezTo>
                    <a:pt x="5844" y="13947"/>
                    <a:pt x="4087" y="13249"/>
                    <a:pt x="2774" y="11932"/>
                  </a:cubicBezTo>
                  <a:cubicBezTo>
                    <a:pt x="809" y="9968"/>
                    <a:pt x="220" y="7014"/>
                    <a:pt x="1282" y="4445"/>
                  </a:cubicBezTo>
                  <a:cubicBezTo>
                    <a:pt x="2345" y="1881"/>
                    <a:pt x="4850" y="204"/>
                    <a:pt x="7629" y="204"/>
                  </a:cubicBezTo>
                  <a:close/>
                  <a:moveTo>
                    <a:pt x="7631" y="1"/>
                  </a:moveTo>
                  <a:cubicBezTo>
                    <a:pt x="5792" y="1"/>
                    <a:pt x="3983" y="719"/>
                    <a:pt x="2628" y="2071"/>
                  </a:cubicBezTo>
                  <a:cubicBezTo>
                    <a:pt x="605" y="4094"/>
                    <a:pt x="0" y="7136"/>
                    <a:pt x="1092" y="9782"/>
                  </a:cubicBezTo>
                  <a:cubicBezTo>
                    <a:pt x="2189" y="12424"/>
                    <a:pt x="4767" y="14150"/>
                    <a:pt x="7629" y="14150"/>
                  </a:cubicBezTo>
                  <a:cubicBezTo>
                    <a:pt x="11538" y="14145"/>
                    <a:pt x="14701" y="10981"/>
                    <a:pt x="14706" y="7077"/>
                  </a:cubicBezTo>
                  <a:cubicBezTo>
                    <a:pt x="14706" y="4216"/>
                    <a:pt x="12985" y="1633"/>
                    <a:pt x="10339" y="541"/>
                  </a:cubicBezTo>
                  <a:cubicBezTo>
                    <a:pt x="9463" y="177"/>
                    <a:pt x="8543" y="1"/>
                    <a:pt x="7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4"/>
            <p:cNvSpPr/>
            <p:nvPr/>
          </p:nvSpPr>
          <p:spPr>
            <a:xfrm>
              <a:off x="-192675" y="1292900"/>
              <a:ext cx="89350" cy="153925"/>
            </a:xfrm>
            <a:custGeom>
              <a:rect b="b" l="l" r="r" t="t"/>
              <a:pathLst>
                <a:path extrusionOk="0" h="6157" w="3574">
                  <a:moveTo>
                    <a:pt x="3373" y="200"/>
                  </a:moveTo>
                  <a:lnTo>
                    <a:pt x="3373" y="5952"/>
                  </a:lnTo>
                  <a:lnTo>
                    <a:pt x="205" y="5952"/>
                  </a:lnTo>
                  <a:lnTo>
                    <a:pt x="205" y="200"/>
                  </a:lnTo>
                  <a:close/>
                  <a:moveTo>
                    <a:pt x="0" y="0"/>
                  </a:moveTo>
                  <a:lnTo>
                    <a:pt x="0" y="6156"/>
                  </a:lnTo>
                  <a:lnTo>
                    <a:pt x="3573" y="6156"/>
                  </a:lnTo>
                  <a:lnTo>
                    <a:pt x="3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4"/>
            <p:cNvSpPr/>
            <p:nvPr/>
          </p:nvSpPr>
          <p:spPr>
            <a:xfrm>
              <a:off x="580875" y="1292900"/>
              <a:ext cx="89350" cy="153925"/>
            </a:xfrm>
            <a:custGeom>
              <a:rect b="b" l="l" r="r" t="t"/>
              <a:pathLst>
                <a:path extrusionOk="0" h="6157" w="3574">
                  <a:moveTo>
                    <a:pt x="3373" y="200"/>
                  </a:moveTo>
                  <a:lnTo>
                    <a:pt x="3373" y="5952"/>
                  </a:lnTo>
                  <a:lnTo>
                    <a:pt x="205" y="5952"/>
                  </a:lnTo>
                  <a:lnTo>
                    <a:pt x="205" y="200"/>
                  </a:lnTo>
                  <a:close/>
                  <a:moveTo>
                    <a:pt x="0" y="0"/>
                  </a:moveTo>
                  <a:lnTo>
                    <a:pt x="0" y="6156"/>
                  </a:lnTo>
                  <a:lnTo>
                    <a:pt x="3573" y="6156"/>
                  </a:lnTo>
                  <a:lnTo>
                    <a:pt x="3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4"/>
            <p:cNvSpPr/>
            <p:nvPr/>
          </p:nvSpPr>
          <p:spPr>
            <a:xfrm>
              <a:off x="-53525" y="1142025"/>
              <a:ext cx="584700" cy="155900"/>
            </a:xfrm>
            <a:custGeom>
              <a:rect b="b" l="l" r="r" t="t"/>
              <a:pathLst>
                <a:path extrusionOk="0" h="6236" w="23388">
                  <a:moveTo>
                    <a:pt x="21077" y="206"/>
                  </a:moveTo>
                  <a:cubicBezTo>
                    <a:pt x="22237" y="206"/>
                    <a:pt x="23178" y="1146"/>
                    <a:pt x="23178" y="2311"/>
                  </a:cubicBezTo>
                  <a:lnTo>
                    <a:pt x="23178" y="6035"/>
                  </a:lnTo>
                  <a:lnTo>
                    <a:pt x="21896" y="6035"/>
                  </a:lnTo>
                  <a:lnTo>
                    <a:pt x="21896" y="2306"/>
                  </a:lnTo>
                  <a:cubicBezTo>
                    <a:pt x="21896" y="1853"/>
                    <a:pt x="21526" y="1483"/>
                    <a:pt x="21072" y="1483"/>
                  </a:cubicBezTo>
                  <a:lnTo>
                    <a:pt x="2306" y="1483"/>
                  </a:lnTo>
                  <a:cubicBezTo>
                    <a:pt x="1848" y="1483"/>
                    <a:pt x="1483" y="1853"/>
                    <a:pt x="1483" y="2311"/>
                  </a:cubicBezTo>
                  <a:lnTo>
                    <a:pt x="1483" y="6035"/>
                  </a:lnTo>
                  <a:lnTo>
                    <a:pt x="206" y="6035"/>
                  </a:lnTo>
                  <a:lnTo>
                    <a:pt x="206" y="2311"/>
                  </a:lnTo>
                  <a:cubicBezTo>
                    <a:pt x="206" y="1146"/>
                    <a:pt x="1146" y="206"/>
                    <a:pt x="2306" y="206"/>
                  </a:cubicBezTo>
                  <a:close/>
                  <a:moveTo>
                    <a:pt x="2306" y="1"/>
                  </a:moveTo>
                  <a:cubicBezTo>
                    <a:pt x="1034" y="6"/>
                    <a:pt x="6" y="1034"/>
                    <a:pt x="1" y="2306"/>
                  </a:cubicBezTo>
                  <a:lnTo>
                    <a:pt x="1" y="6235"/>
                  </a:lnTo>
                  <a:lnTo>
                    <a:pt x="1687" y="6235"/>
                  </a:lnTo>
                  <a:lnTo>
                    <a:pt x="1687" y="2306"/>
                  </a:lnTo>
                  <a:cubicBezTo>
                    <a:pt x="1687" y="1965"/>
                    <a:pt x="1965" y="1687"/>
                    <a:pt x="2306" y="1687"/>
                  </a:cubicBezTo>
                  <a:lnTo>
                    <a:pt x="21077" y="1687"/>
                  </a:lnTo>
                  <a:cubicBezTo>
                    <a:pt x="21418" y="1687"/>
                    <a:pt x="21696" y="1965"/>
                    <a:pt x="21696" y="2306"/>
                  </a:cubicBezTo>
                  <a:lnTo>
                    <a:pt x="21696" y="6235"/>
                  </a:lnTo>
                  <a:lnTo>
                    <a:pt x="23388" y="6235"/>
                  </a:lnTo>
                  <a:lnTo>
                    <a:pt x="23383" y="2311"/>
                  </a:lnTo>
                  <a:cubicBezTo>
                    <a:pt x="23378" y="1034"/>
                    <a:pt x="22349" y="1"/>
                    <a:pt x="2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74"/>
          <p:cNvGrpSpPr/>
          <p:nvPr/>
        </p:nvGrpSpPr>
        <p:grpSpPr>
          <a:xfrm rot="2700000">
            <a:off x="7531730" y="3071245"/>
            <a:ext cx="644910" cy="1366969"/>
            <a:chOff x="6879850" y="4050088"/>
            <a:chExt cx="357775" cy="758350"/>
          </a:xfrm>
        </p:grpSpPr>
        <p:sp>
          <p:nvSpPr>
            <p:cNvPr id="3805" name="Google Shape;3805;p74"/>
            <p:cNvSpPr/>
            <p:nvPr/>
          </p:nvSpPr>
          <p:spPr>
            <a:xfrm>
              <a:off x="7131975" y="4498738"/>
              <a:ext cx="30050" cy="24950"/>
            </a:xfrm>
            <a:custGeom>
              <a:rect b="b" l="l" r="r" t="t"/>
              <a:pathLst>
                <a:path extrusionOk="0" h="998" w="1202">
                  <a:moveTo>
                    <a:pt x="641" y="0"/>
                  </a:moveTo>
                  <a:cubicBezTo>
                    <a:pt x="606" y="0"/>
                    <a:pt x="571" y="4"/>
                    <a:pt x="536" y="12"/>
                  </a:cubicBezTo>
                  <a:cubicBezTo>
                    <a:pt x="103" y="109"/>
                    <a:pt x="0" y="679"/>
                    <a:pt x="376" y="918"/>
                  </a:cubicBezTo>
                  <a:cubicBezTo>
                    <a:pt x="461" y="973"/>
                    <a:pt x="551" y="998"/>
                    <a:pt x="640" y="998"/>
                  </a:cubicBezTo>
                  <a:cubicBezTo>
                    <a:pt x="935" y="998"/>
                    <a:pt x="1201" y="722"/>
                    <a:pt x="1126" y="392"/>
                  </a:cubicBezTo>
                  <a:cubicBezTo>
                    <a:pt x="1071" y="159"/>
                    <a:pt x="86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4"/>
            <p:cNvSpPr/>
            <p:nvPr/>
          </p:nvSpPr>
          <p:spPr>
            <a:xfrm>
              <a:off x="7120625" y="4447288"/>
              <a:ext cx="29950" cy="24875"/>
            </a:xfrm>
            <a:custGeom>
              <a:rect b="b" l="l" r="r" t="t"/>
              <a:pathLst>
                <a:path extrusionOk="0" h="995" w="1198">
                  <a:moveTo>
                    <a:pt x="640" y="1"/>
                  </a:moveTo>
                  <a:cubicBezTo>
                    <a:pt x="605" y="1"/>
                    <a:pt x="568" y="5"/>
                    <a:pt x="532" y="13"/>
                  </a:cubicBezTo>
                  <a:cubicBezTo>
                    <a:pt x="103" y="110"/>
                    <a:pt x="1" y="680"/>
                    <a:pt x="371" y="914"/>
                  </a:cubicBezTo>
                  <a:cubicBezTo>
                    <a:pt x="458" y="970"/>
                    <a:pt x="550" y="994"/>
                    <a:pt x="640" y="994"/>
                  </a:cubicBezTo>
                  <a:cubicBezTo>
                    <a:pt x="935" y="994"/>
                    <a:pt x="1198" y="722"/>
                    <a:pt x="1127" y="393"/>
                  </a:cubicBezTo>
                  <a:cubicBezTo>
                    <a:pt x="1076" y="157"/>
                    <a:pt x="869"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4"/>
            <p:cNvSpPr/>
            <p:nvPr/>
          </p:nvSpPr>
          <p:spPr>
            <a:xfrm>
              <a:off x="7109300" y="4395888"/>
              <a:ext cx="29950" cy="24950"/>
            </a:xfrm>
            <a:custGeom>
              <a:rect b="b" l="l" r="r" t="t"/>
              <a:pathLst>
                <a:path extrusionOk="0" h="998" w="1198">
                  <a:moveTo>
                    <a:pt x="638" y="0"/>
                  </a:moveTo>
                  <a:cubicBezTo>
                    <a:pt x="603" y="0"/>
                    <a:pt x="567" y="4"/>
                    <a:pt x="532" y="12"/>
                  </a:cubicBezTo>
                  <a:cubicBezTo>
                    <a:pt x="98" y="104"/>
                    <a:pt x="1" y="679"/>
                    <a:pt x="371" y="918"/>
                  </a:cubicBezTo>
                  <a:cubicBezTo>
                    <a:pt x="457" y="973"/>
                    <a:pt x="549" y="998"/>
                    <a:pt x="637" y="998"/>
                  </a:cubicBezTo>
                  <a:cubicBezTo>
                    <a:pt x="934" y="998"/>
                    <a:pt x="1198" y="722"/>
                    <a:pt x="1127" y="392"/>
                  </a:cubicBezTo>
                  <a:cubicBezTo>
                    <a:pt x="1072" y="159"/>
                    <a:pt x="866"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4"/>
            <p:cNvSpPr/>
            <p:nvPr/>
          </p:nvSpPr>
          <p:spPr>
            <a:xfrm>
              <a:off x="7097975" y="4344413"/>
              <a:ext cx="29950" cy="24900"/>
            </a:xfrm>
            <a:custGeom>
              <a:rect b="b" l="l" r="r" t="t"/>
              <a:pathLst>
                <a:path extrusionOk="0" h="996" w="1198">
                  <a:moveTo>
                    <a:pt x="644" y="1"/>
                  </a:moveTo>
                  <a:cubicBezTo>
                    <a:pt x="607" y="1"/>
                    <a:pt x="569" y="5"/>
                    <a:pt x="532" y="14"/>
                  </a:cubicBezTo>
                  <a:cubicBezTo>
                    <a:pt x="98" y="111"/>
                    <a:pt x="0" y="677"/>
                    <a:pt x="371" y="915"/>
                  </a:cubicBezTo>
                  <a:cubicBezTo>
                    <a:pt x="458" y="971"/>
                    <a:pt x="550" y="996"/>
                    <a:pt x="639" y="996"/>
                  </a:cubicBezTo>
                  <a:cubicBezTo>
                    <a:pt x="935" y="996"/>
                    <a:pt x="1197" y="724"/>
                    <a:pt x="1126" y="394"/>
                  </a:cubicBezTo>
                  <a:cubicBezTo>
                    <a:pt x="1076" y="159"/>
                    <a:pt x="871"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4"/>
            <p:cNvSpPr/>
            <p:nvPr/>
          </p:nvSpPr>
          <p:spPr>
            <a:xfrm>
              <a:off x="7085550" y="4509088"/>
              <a:ext cx="30050" cy="24825"/>
            </a:xfrm>
            <a:custGeom>
              <a:rect b="b" l="l" r="r" t="t"/>
              <a:pathLst>
                <a:path extrusionOk="0" h="993" w="1202">
                  <a:moveTo>
                    <a:pt x="643" y="0"/>
                  </a:moveTo>
                  <a:cubicBezTo>
                    <a:pt x="608" y="0"/>
                    <a:pt x="572" y="4"/>
                    <a:pt x="536" y="12"/>
                  </a:cubicBezTo>
                  <a:cubicBezTo>
                    <a:pt x="98" y="104"/>
                    <a:pt x="0" y="675"/>
                    <a:pt x="371" y="914"/>
                  </a:cubicBezTo>
                  <a:cubicBezTo>
                    <a:pt x="457" y="969"/>
                    <a:pt x="548" y="993"/>
                    <a:pt x="637" y="993"/>
                  </a:cubicBezTo>
                  <a:cubicBezTo>
                    <a:pt x="935" y="993"/>
                    <a:pt x="1201" y="718"/>
                    <a:pt x="1126" y="387"/>
                  </a:cubicBezTo>
                  <a:cubicBezTo>
                    <a:pt x="1071" y="155"/>
                    <a:pt x="867"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4"/>
            <p:cNvSpPr/>
            <p:nvPr/>
          </p:nvSpPr>
          <p:spPr>
            <a:xfrm>
              <a:off x="7074075" y="44575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4"/>
            <p:cNvSpPr/>
            <p:nvPr/>
          </p:nvSpPr>
          <p:spPr>
            <a:xfrm>
              <a:off x="7062750" y="4406113"/>
              <a:ext cx="30050" cy="24975"/>
            </a:xfrm>
            <a:custGeom>
              <a:rect b="b" l="l" r="r" t="t"/>
              <a:pathLst>
                <a:path extrusionOk="0" h="999" w="1202">
                  <a:moveTo>
                    <a:pt x="643" y="1"/>
                  </a:moveTo>
                  <a:cubicBezTo>
                    <a:pt x="608" y="1"/>
                    <a:pt x="572" y="4"/>
                    <a:pt x="537" y="12"/>
                  </a:cubicBezTo>
                  <a:cubicBezTo>
                    <a:pt x="103" y="110"/>
                    <a:pt x="1" y="680"/>
                    <a:pt x="376" y="919"/>
                  </a:cubicBezTo>
                  <a:cubicBezTo>
                    <a:pt x="462" y="974"/>
                    <a:pt x="554" y="998"/>
                    <a:pt x="642" y="998"/>
                  </a:cubicBezTo>
                  <a:cubicBezTo>
                    <a:pt x="938" y="998"/>
                    <a:pt x="1202" y="723"/>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4"/>
            <p:cNvSpPr/>
            <p:nvPr/>
          </p:nvSpPr>
          <p:spPr>
            <a:xfrm>
              <a:off x="7051425" y="4354688"/>
              <a:ext cx="30050" cy="24975"/>
            </a:xfrm>
            <a:custGeom>
              <a:rect b="b" l="l" r="r" t="t"/>
              <a:pathLst>
                <a:path extrusionOk="0" h="999" w="1202">
                  <a:moveTo>
                    <a:pt x="642" y="1"/>
                  </a:moveTo>
                  <a:cubicBezTo>
                    <a:pt x="608" y="1"/>
                    <a:pt x="572" y="4"/>
                    <a:pt x="536" y="12"/>
                  </a:cubicBezTo>
                  <a:cubicBezTo>
                    <a:pt x="103" y="110"/>
                    <a:pt x="0" y="680"/>
                    <a:pt x="376" y="919"/>
                  </a:cubicBezTo>
                  <a:cubicBezTo>
                    <a:pt x="461" y="974"/>
                    <a:pt x="553" y="999"/>
                    <a:pt x="642" y="999"/>
                  </a:cubicBezTo>
                  <a:cubicBezTo>
                    <a:pt x="936" y="999"/>
                    <a:pt x="1201" y="726"/>
                    <a:pt x="1126" y="392"/>
                  </a:cubicBezTo>
                  <a:cubicBezTo>
                    <a:pt x="1076"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4"/>
            <p:cNvSpPr/>
            <p:nvPr/>
          </p:nvSpPr>
          <p:spPr>
            <a:xfrm>
              <a:off x="7040100" y="4303263"/>
              <a:ext cx="30050" cy="24925"/>
            </a:xfrm>
            <a:custGeom>
              <a:rect b="b" l="l" r="r" t="t"/>
              <a:pathLst>
                <a:path extrusionOk="0" h="997" w="1202">
                  <a:moveTo>
                    <a:pt x="640" y="1"/>
                  </a:moveTo>
                  <a:cubicBezTo>
                    <a:pt x="604" y="1"/>
                    <a:pt x="568" y="4"/>
                    <a:pt x="531" y="12"/>
                  </a:cubicBezTo>
                  <a:cubicBezTo>
                    <a:pt x="102" y="110"/>
                    <a:pt x="0" y="680"/>
                    <a:pt x="375" y="919"/>
                  </a:cubicBezTo>
                  <a:cubicBezTo>
                    <a:pt x="460" y="972"/>
                    <a:pt x="550" y="996"/>
                    <a:pt x="638" y="996"/>
                  </a:cubicBezTo>
                  <a:cubicBezTo>
                    <a:pt x="934" y="996"/>
                    <a:pt x="1201" y="723"/>
                    <a:pt x="1126" y="392"/>
                  </a:cubicBezTo>
                  <a:cubicBezTo>
                    <a:pt x="1075" y="156"/>
                    <a:pt x="868"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4"/>
            <p:cNvSpPr/>
            <p:nvPr/>
          </p:nvSpPr>
          <p:spPr>
            <a:xfrm>
              <a:off x="7039000" y="4519188"/>
              <a:ext cx="29950" cy="25000"/>
            </a:xfrm>
            <a:custGeom>
              <a:rect b="b" l="l" r="r" t="t"/>
              <a:pathLst>
                <a:path extrusionOk="0" h="1000" w="1198">
                  <a:moveTo>
                    <a:pt x="642" y="1"/>
                  </a:moveTo>
                  <a:cubicBezTo>
                    <a:pt x="607" y="1"/>
                    <a:pt x="572" y="5"/>
                    <a:pt x="536" y="12"/>
                  </a:cubicBezTo>
                  <a:cubicBezTo>
                    <a:pt x="103" y="110"/>
                    <a:pt x="0" y="680"/>
                    <a:pt x="371" y="919"/>
                  </a:cubicBezTo>
                  <a:cubicBezTo>
                    <a:pt x="457" y="974"/>
                    <a:pt x="549" y="999"/>
                    <a:pt x="639" y="999"/>
                  </a:cubicBezTo>
                  <a:cubicBezTo>
                    <a:pt x="934" y="999"/>
                    <a:pt x="1197" y="726"/>
                    <a:pt x="1126" y="393"/>
                  </a:cubicBezTo>
                  <a:cubicBezTo>
                    <a:pt x="1075"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4"/>
            <p:cNvSpPr/>
            <p:nvPr/>
          </p:nvSpPr>
          <p:spPr>
            <a:xfrm>
              <a:off x="7027650" y="4467863"/>
              <a:ext cx="30050" cy="24900"/>
            </a:xfrm>
            <a:custGeom>
              <a:rect b="b" l="l" r="r" t="t"/>
              <a:pathLst>
                <a:path extrusionOk="0" h="996" w="1202">
                  <a:moveTo>
                    <a:pt x="645" y="0"/>
                  </a:moveTo>
                  <a:cubicBezTo>
                    <a:pt x="608" y="0"/>
                    <a:pt x="570" y="4"/>
                    <a:pt x="532" y="13"/>
                  </a:cubicBezTo>
                  <a:cubicBezTo>
                    <a:pt x="103" y="106"/>
                    <a:pt x="1" y="676"/>
                    <a:pt x="376" y="915"/>
                  </a:cubicBezTo>
                  <a:cubicBezTo>
                    <a:pt x="462" y="970"/>
                    <a:pt x="553" y="995"/>
                    <a:pt x="642" y="995"/>
                  </a:cubicBezTo>
                  <a:cubicBezTo>
                    <a:pt x="937" y="995"/>
                    <a:pt x="1202" y="722"/>
                    <a:pt x="1127" y="389"/>
                  </a:cubicBezTo>
                  <a:cubicBezTo>
                    <a:pt x="1077" y="158"/>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4"/>
            <p:cNvSpPr/>
            <p:nvPr/>
          </p:nvSpPr>
          <p:spPr>
            <a:xfrm>
              <a:off x="7016325" y="4416363"/>
              <a:ext cx="29950" cy="24975"/>
            </a:xfrm>
            <a:custGeom>
              <a:rect b="b" l="l" r="r" t="t"/>
              <a:pathLst>
                <a:path extrusionOk="0" h="999" w="1198">
                  <a:moveTo>
                    <a:pt x="638" y="0"/>
                  </a:moveTo>
                  <a:cubicBezTo>
                    <a:pt x="603" y="0"/>
                    <a:pt x="567" y="4"/>
                    <a:pt x="532" y="12"/>
                  </a:cubicBezTo>
                  <a:cubicBezTo>
                    <a:pt x="103" y="109"/>
                    <a:pt x="1" y="679"/>
                    <a:pt x="371" y="918"/>
                  </a:cubicBezTo>
                  <a:cubicBezTo>
                    <a:pt x="458" y="973"/>
                    <a:pt x="550" y="998"/>
                    <a:pt x="639" y="998"/>
                  </a:cubicBezTo>
                  <a:cubicBezTo>
                    <a:pt x="935" y="998"/>
                    <a:pt x="1198" y="725"/>
                    <a:pt x="1126" y="392"/>
                  </a:cubicBezTo>
                  <a:cubicBezTo>
                    <a:pt x="1076"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4"/>
            <p:cNvSpPr/>
            <p:nvPr/>
          </p:nvSpPr>
          <p:spPr>
            <a:xfrm>
              <a:off x="7005000" y="4364938"/>
              <a:ext cx="29950" cy="24975"/>
            </a:xfrm>
            <a:custGeom>
              <a:rect b="b" l="l" r="r" t="t"/>
              <a:pathLst>
                <a:path extrusionOk="0" h="999" w="1198">
                  <a:moveTo>
                    <a:pt x="638" y="0"/>
                  </a:moveTo>
                  <a:cubicBezTo>
                    <a:pt x="603" y="0"/>
                    <a:pt x="567" y="4"/>
                    <a:pt x="532" y="12"/>
                  </a:cubicBezTo>
                  <a:cubicBezTo>
                    <a:pt x="98" y="109"/>
                    <a:pt x="0" y="679"/>
                    <a:pt x="371" y="918"/>
                  </a:cubicBezTo>
                  <a:cubicBezTo>
                    <a:pt x="457" y="973"/>
                    <a:pt x="550" y="998"/>
                    <a:pt x="639" y="998"/>
                  </a:cubicBezTo>
                  <a:cubicBezTo>
                    <a:pt x="934" y="998"/>
                    <a:pt x="1197" y="725"/>
                    <a:pt x="1126" y="392"/>
                  </a:cubicBezTo>
                  <a:cubicBezTo>
                    <a:pt x="1075"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4"/>
            <p:cNvSpPr/>
            <p:nvPr/>
          </p:nvSpPr>
          <p:spPr>
            <a:xfrm>
              <a:off x="6993550" y="4313513"/>
              <a:ext cx="30075" cy="24975"/>
            </a:xfrm>
            <a:custGeom>
              <a:rect b="b" l="l" r="r" t="t"/>
              <a:pathLst>
                <a:path extrusionOk="0" h="999" w="1203">
                  <a:moveTo>
                    <a:pt x="642" y="0"/>
                  </a:moveTo>
                  <a:cubicBezTo>
                    <a:pt x="607" y="0"/>
                    <a:pt x="572" y="4"/>
                    <a:pt x="536" y="12"/>
                  </a:cubicBezTo>
                  <a:cubicBezTo>
                    <a:pt x="102" y="104"/>
                    <a:pt x="0" y="679"/>
                    <a:pt x="375" y="918"/>
                  </a:cubicBezTo>
                  <a:cubicBezTo>
                    <a:pt x="461" y="974"/>
                    <a:pt x="553" y="998"/>
                    <a:pt x="641" y="998"/>
                  </a:cubicBezTo>
                  <a:cubicBezTo>
                    <a:pt x="936" y="998"/>
                    <a:pt x="1202" y="725"/>
                    <a:pt x="1131" y="392"/>
                  </a:cubicBezTo>
                  <a:cubicBezTo>
                    <a:pt x="1076" y="159"/>
                    <a:pt x="871" y="0"/>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4"/>
            <p:cNvSpPr/>
            <p:nvPr/>
          </p:nvSpPr>
          <p:spPr>
            <a:xfrm>
              <a:off x="6992575" y="4529513"/>
              <a:ext cx="29825" cy="24800"/>
            </a:xfrm>
            <a:custGeom>
              <a:rect b="b" l="l" r="r" t="t"/>
              <a:pathLst>
                <a:path extrusionOk="0" h="992" w="1193">
                  <a:moveTo>
                    <a:pt x="644" y="1"/>
                  </a:moveTo>
                  <a:cubicBezTo>
                    <a:pt x="607" y="1"/>
                    <a:pt x="569" y="5"/>
                    <a:pt x="531" y="14"/>
                  </a:cubicBezTo>
                  <a:cubicBezTo>
                    <a:pt x="98" y="106"/>
                    <a:pt x="0" y="677"/>
                    <a:pt x="370" y="911"/>
                  </a:cubicBezTo>
                  <a:cubicBezTo>
                    <a:pt x="457" y="966"/>
                    <a:pt x="549" y="991"/>
                    <a:pt x="638" y="991"/>
                  </a:cubicBezTo>
                  <a:cubicBezTo>
                    <a:pt x="931" y="991"/>
                    <a:pt x="1192" y="722"/>
                    <a:pt x="1121" y="389"/>
                  </a:cubicBezTo>
                  <a:cubicBezTo>
                    <a:pt x="1071" y="159"/>
                    <a:pt x="870"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4"/>
            <p:cNvSpPr/>
            <p:nvPr/>
          </p:nvSpPr>
          <p:spPr>
            <a:xfrm>
              <a:off x="6981100" y="4478138"/>
              <a:ext cx="30050" cy="24850"/>
            </a:xfrm>
            <a:custGeom>
              <a:rect b="b" l="l" r="r" t="t"/>
              <a:pathLst>
                <a:path extrusionOk="0" h="994" w="1202">
                  <a:moveTo>
                    <a:pt x="645" y="0"/>
                  </a:moveTo>
                  <a:cubicBezTo>
                    <a:pt x="610" y="0"/>
                    <a:pt x="573" y="4"/>
                    <a:pt x="537" y="12"/>
                  </a:cubicBezTo>
                  <a:cubicBezTo>
                    <a:pt x="103" y="104"/>
                    <a:pt x="1" y="675"/>
                    <a:pt x="376" y="914"/>
                  </a:cubicBezTo>
                  <a:cubicBezTo>
                    <a:pt x="463" y="969"/>
                    <a:pt x="555" y="994"/>
                    <a:pt x="644" y="994"/>
                  </a:cubicBezTo>
                  <a:cubicBezTo>
                    <a:pt x="940" y="994"/>
                    <a:pt x="1202" y="721"/>
                    <a:pt x="1127" y="387"/>
                  </a:cubicBezTo>
                  <a:cubicBezTo>
                    <a:pt x="1076" y="155"/>
                    <a:pt x="873"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4"/>
            <p:cNvSpPr/>
            <p:nvPr/>
          </p:nvSpPr>
          <p:spPr>
            <a:xfrm>
              <a:off x="6969775" y="4426588"/>
              <a:ext cx="29950" cy="24875"/>
            </a:xfrm>
            <a:custGeom>
              <a:rect b="b" l="l" r="r" t="t"/>
              <a:pathLst>
                <a:path extrusionOk="0" h="995" w="1198">
                  <a:moveTo>
                    <a:pt x="643" y="1"/>
                  </a:moveTo>
                  <a:cubicBezTo>
                    <a:pt x="608" y="1"/>
                    <a:pt x="572" y="4"/>
                    <a:pt x="537" y="12"/>
                  </a:cubicBezTo>
                  <a:cubicBezTo>
                    <a:pt x="103" y="109"/>
                    <a:pt x="1" y="675"/>
                    <a:pt x="376" y="914"/>
                  </a:cubicBezTo>
                  <a:cubicBezTo>
                    <a:pt x="462" y="969"/>
                    <a:pt x="554" y="994"/>
                    <a:pt x="643" y="994"/>
                  </a:cubicBezTo>
                  <a:cubicBezTo>
                    <a:pt x="936" y="994"/>
                    <a:pt x="1198" y="725"/>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4"/>
            <p:cNvSpPr/>
            <p:nvPr/>
          </p:nvSpPr>
          <p:spPr>
            <a:xfrm>
              <a:off x="6958450" y="4375288"/>
              <a:ext cx="30050" cy="24850"/>
            </a:xfrm>
            <a:custGeom>
              <a:rect b="b" l="l" r="r" t="t"/>
              <a:pathLst>
                <a:path extrusionOk="0" h="994" w="1202">
                  <a:moveTo>
                    <a:pt x="645" y="0"/>
                  </a:moveTo>
                  <a:cubicBezTo>
                    <a:pt x="609" y="0"/>
                    <a:pt x="573" y="4"/>
                    <a:pt x="536" y="12"/>
                  </a:cubicBezTo>
                  <a:cubicBezTo>
                    <a:pt x="103" y="105"/>
                    <a:pt x="0" y="675"/>
                    <a:pt x="376" y="914"/>
                  </a:cubicBezTo>
                  <a:cubicBezTo>
                    <a:pt x="461" y="969"/>
                    <a:pt x="553" y="994"/>
                    <a:pt x="641" y="994"/>
                  </a:cubicBezTo>
                  <a:cubicBezTo>
                    <a:pt x="936" y="994"/>
                    <a:pt x="1201" y="721"/>
                    <a:pt x="1126" y="387"/>
                  </a:cubicBezTo>
                  <a:cubicBezTo>
                    <a:pt x="1076" y="155"/>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4"/>
            <p:cNvSpPr/>
            <p:nvPr/>
          </p:nvSpPr>
          <p:spPr>
            <a:xfrm>
              <a:off x="6947100" y="43237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4"/>
            <p:cNvSpPr/>
            <p:nvPr/>
          </p:nvSpPr>
          <p:spPr>
            <a:xfrm>
              <a:off x="7086625" y="4293038"/>
              <a:ext cx="29925" cy="24850"/>
            </a:xfrm>
            <a:custGeom>
              <a:rect b="b" l="l" r="r" t="t"/>
              <a:pathLst>
                <a:path extrusionOk="0" h="994" w="1197">
                  <a:moveTo>
                    <a:pt x="638" y="0"/>
                  </a:moveTo>
                  <a:cubicBezTo>
                    <a:pt x="603" y="0"/>
                    <a:pt x="568" y="4"/>
                    <a:pt x="532" y="12"/>
                  </a:cubicBezTo>
                  <a:cubicBezTo>
                    <a:pt x="103" y="104"/>
                    <a:pt x="1" y="675"/>
                    <a:pt x="371" y="914"/>
                  </a:cubicBezTo>
                  <a:cubicBezTo>
                    <a:pt x="458" y="969"/>
                    <a:pt x="550" y="994"/>
                    <a:pt x="639" y="994"/>
                  </a:cubicBezTo>
                  <a:cubicBezTo>
                    <a:pt x="935" y="994"/>
                    <a:pt x="1197" y="721"/>
                    <a:pt x="1122" y="387"/>
                  </a:cubicBezTo>
                  <a:cubicBezTo>
                    <a:pt x="1071"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4"/>
            <p:cNvSpPr/>
            <p:nvPr/>
          </p:nvSpPr>
          <p:spPr>
            <a:xfrm>
              <a:off x="6923225" y="4260288"/>
              <a:ext cx="268000" cy="330625"/>
            </a:xfrm>
            <a:custGeom>
              <a:rect b="b" l="l" r="r" t="t"/>
              <a:pathLst>
                <a:path extrusionOk="0" h="13225" w="10720">
                  <a:moveTo>
                    <a:pt x="7176" y="1309"/>
                  </a:moveTo>
                  <a:cubicBezTo>
                    <a:pt x="7265" y="1309"/>
                    <a:pt x="7357" y="1334"/>
                    <a:pt x="7444" y="1390"/>
                  </a:cubicBezTo>
                  <a:cubicBezTo>
                    <a:pt x="7819" y="1629"/>
                    <a:pt x="7717" y="2199"/>
                    <a:pt x="7283" y="2292"/>
                  </a:cubicBezTo>
                  <a:cubicBezTo>
                    <a:pt x="7247" y="2300"/>
                    <a:pt x="7212" y="2303"/>
                    <a:pt x="7177" y="2303"/>
                  </a:cubicBezTo>
                  <a:cubicBezTo>
                    <a:pt x="6948" y="2303"/>
                    <a:pt x="6744" y="2144"/>
                    <a:pt x="6693" y="1912"/>
                  </a:cubicBezTo>
                  <a:cubicBezTo>
                    <a:pt x="6618" y="1579"/>
                    <a:pt x="6882" y="1309"/>
                    <a:pt x="7176" y="1309"/>
                  </a:cubicBezTo>
                  <a:close/>
                  <a:moveTo>
                    <a:pt x="5318" y="1719"/>
                  </a:moveTo>
                  <a:cubicBezTo>
                    <a:pt x="5407" y="1719"/>
                    <a:pt x="5500" y="1744"/>
                    <a:pt x="5586" y="1799"/>
                  </a:cubicBezTo>
                  <a:cubicBezTo>
                    <a:pt x="5957" y="2038"/>
                    <a:pt x="5855" y="2609"/>
                    <a:pt x="5421" y="2701"/>
                  </a:cubicBezTo>
                  <a:cubicBezTo>
                    <a:pt x="5385" y="2709"/>
                    <a:pt x="5350" y="2713"/>
                    <a:pt x="5315" y="2713"/>
                  </a:cubicBezTo>
                  <a:cubicBezTo>
                    <a:pt x="5086" y="2713"/>
                    <a:pt x="4882" y="2554"/>
                    <a:pt x="4831" y="2321"/>
                  </a:cubicBezTo>
                  <a:cubicBezTo>
                    <a:pt x="4760" y="1991"/>
                    <a:pt x="5022" y="1719"/>
                    <a:pt x="5318" y="1719"/>
                  </a:cubicBezTo>
                  <a:close/>
                  <a:moveTo>
                    <a:pt x="3457" y="2129"/>
                  </a:moveTo>
                  <a:cubicBezTo>
                    <a:pt x="3546" y="2129"/>
                    <a:pt x="3638" y="2154"/>
                    <a:pt x="3725" y="2209"/>
                  </a:cubicBezTo>
                  <a:cubicBezTo>
                    <a:pt x="4095" y="2448"/>
                    <a:pt x="3997" y="3018"/>
                    <a:pt x="3564" y="3111"/>
                  </a:cubicBezTo>
                  <a:cubicBezTo>
                    <a:pt x="3526" y="3120"/>
                    <a:pt x="3488" y="3124"/>
                    <a:pt x="3451" y="3124"/>
                  </a:cubicBezTo>
                  <a:cubicBezTo>
                    <a:pt x="3225" y="3124"/>
                    <a:pt x="3023" y="2966"/>
                    <a:pt x="2969" y="2735"/>
                  </a:cubicBezTo>
                  <a:cubicBezTo>
                    <a:pt x="2898" y="2402"/>
                    <a:pt x="3161" y="2129"/>
                    <a:pt x="3457" y="2129"/>
                  </a:cubicBezTo>
                  <a:close/>
                  <a:moveTo>
                    <a:pt x="1599" y="2538"/>
                  </a:moveTo>
                  <a:cubicBezTo>
                    <a:pt x="1688" y="2538"/>
                    <a:pt x="1781" y="2563"/>
                    <a:pt x="1867" y="2618"/>
                  </a:cubicBezTo>
                  <a:cubicBezTo>
                    <a:pt x="2238" y="2857"/>
                    <a:pt x="2136" y="3427"/>
                    <a:pt x="1702" y="3520"/>
                  </a:cubicBezTo>
                  <a:lnTo>
                    <a:pt x="1702" y="3525"/>
                  </a:lnTo>
                  <a:cubicBezTo>
                    <a:pt x="1667" y="3533"/>
                    <a:pt x="1632" y="3536"/>
                    <a:pt x="1597" y="3536"/>
                  </a:cubicBezTo>
                  <a:cubicBezTo>
                    <a:pt x="1371" y="3536"/>
                    <a:pt x="1163" y="3377"/>
                    <a:pt x="1112" y="3145"/>
                  </a:cubicBezTo>
                  <a:cubicBezTo>
                    <a:pt x="1037" y="2811"/>
                    <a:pt x="1302" y="2538"/>
                    <a:pt x="1599" y="2538"/>
                  </a:cubicBezTo>
                  <a:close/>
                  <a:moveTo>
                    <a:pt x="7631" y="3363"/>
                  </a:moveTo>
                  <a:cubicBezTo>
                    <a:pt x="7719" y="3363"/>
                    <a:pt x="7811" y="3387"/>
                    <a:pt x="7897" y="3442"/>
                  </a:cubicBezTo>
                  <a:cubicBezTo>
                    <a:pt x="8272" y="3681"/>
                    <a:pt x="8170" y="4256"/>
                    <a:pt x="7736" y="4349"/>
                  </a:cubicBezTo>
                  <a:cubicBezTo>
                    <a:pt x="7700" y="4356"/>
                    <a:pt x="7665" y="4360"/>
                    <a:pt x="7630" y="4360"/>
                  </a:cubicBezTo>
                  <a:cubicBezTo>
                    <a:pt x="7402" y="4360"/>
                    <a:pt x="7197" y="4202"/>
                    <a:pt x="7146" y="3973"/>
                  </a:cubicBezTo>
                  <a:cubicBezTo>
                    <a:pt x="7071" y="3639"/>
                    <a:pt x="7335" y="3363"/>
                    <a:pt x="7631" y="3363"/>
                  </a:cubicBezTo>
                  <a:close/>
                  <a:moveTo>
                    <a:pt x="5769" y="3776"/>
                  </a:moveTo>
                  <a:cubicBezTo>
                    <a:pt x="5858" y="3776"/>
                    <a:pt x="5949" y="3801"/>
                    <a:pt x="6035" y="3856"/>
                  </a:cubicBezTo>
                  <a:cubicBezTo>
                    <a:pt x="6410" y="4090"/>
                    <a:pt x="6308" y="4661"/>
                    <a:pt x="5879" y="4758"/>
                  </a:cubicBezTo>
                  <a:cubicBezTo>
                    <a:pt x="5843" y="4766"/>
                    <a:pt x="5806" y="4770"/>
                    <a:pt x="5771" y="4770"/>
                  </a:cubicBezTo>
                  <a:cubicBezTo>
                    <a:pt x="5542" y="4770"/>
                    <a:pt x="5335" y="4615"/>
                    <a:pt x="5284" y="4383"/>
                  </a:cubicBezTo>
                  <a:cubicBezTo>
                    <a:pt x="5209" y="4049"/>
                    <a:pt x="5474" y="3776"/>
                    <a:pt x="5769" y="3776"/>
                  </a:cubicBezTo>
                  <a:close/>
                  <a:moveTo>
                    <a:pt x="3912" y="4186"/>
                  </a:moveTo>
                  <a:cubicBezTo>
                    <a:pt x="4001" y="4186"/>
                    <a:pt x="4092" y="4211"/>
                    <a:pt x="4178" y="4266"/>
                  </a:cubicBezTo>
                  <a:cubicBezTo>
                    <a:pt x="4553" y="4505"/>
                    <a:pt x="4451" y="5075"/>
                    <a:pt x="4017" y="5168"/>
                  </a:cubicBezTo>
                  <a:cubicBezTo>
                    <a:pt x="3981" y="5176"/>
                    <a:pt x="3944" y="5179"/>
                    <a:pt x="3909" y="5179"/>
                  </a:cubicBezTo>
                  <a:cubicBezTo>
                    <a:pt x="3681" y="5179"/>
                    <a:pt x="3478" y="5024"/>
                    <a:pt x="3427" y="4792"/>
                  </a:cubicBezTo>
                  <a:cubicBezTo>
                    <a:pt x="3352" y="4459"/>
                    <a:pt x="3617" y="4186"/>
                    <a:pt x="3912" y="4186"/>
                  </a:cubicBezTo>
                  <a:close/>
                  <a:moveTo>
                    <a:pt x="2053" y="4595"/>
                  </a:moveTo>
                  <a:cubicBezTo>
                    <a:pt x="2142" y="4595"/>
                    <a:pt x="2234" y="4620"/>
                    <a:pt x="2321" y="4675"/>
                  </a:cubicBezTo>
                  <a:cubicBezTo>
                    <a:pt x="2691" y="4914"/>
                    <a:pt x="2589" y="5484"/>
                    <a:pt x="2160" y="5582"/>
                  </a:cubicBezTo>
                  <a:cubicBezTo>
                    <a:pt x="2124" y="5590"/>
                    <a:pt x="2089" y="5593"/>
                    <a:pt x="2054" y="5593"/>
                  </a:cubicBezTo>
                  <a:cubicBezTo>
                    <a:pt x="1824" y="5593"/>
                    <a:pt x="1616" y="5434"/>
                    <a:pt x="1565" y="5202"/>
                  </a:cubicBezTo>
                  <a:cubicBezTo>
                    <a:pt x="1494" y="4868"/>
                    <a:pt x="1757" y="4595"/>
                    <a:pt x="2053" y="4595"/>
                  </a:cubicBezTo>
                  <a:close/>
                  <a:moveTo>
                    <a:pt x="8084" y="5424"/>
                  </a:moveTo>
                  <a:cubicBezTo>
                    <a:pt x="8173" y="5424"/>
                    <a:pt x="8264" y="5449"/>
                    <a:pt x="8350" y="5504"/>
                  </a:cubicBezTo>
                  <a:cubicBezTo>
                    <a:pt x="8726" y="5743"/>
                    <a:pt x="8623" y="6308"/>
                    <a:pt x="8189" y="6406"/>
                  </a:cubicBezTo>
                  <a:cubicBezTo>
                    <a:pt x="8153" y="6414"/>
                    <a:pt x="8117" y="6417"/>
                    <a:pt x="8081" y="6417"/>
                  </a:cubicBezTo>
                  <a:cubicBezTo>
                    <a:pt x="7854" y="6417"/>
                    <a:pt x="7650" y="6262"/>
                    <a:pt x="7600" y="6025"/>
                  </a:cubicBezTo>
                  <a:cubicBezTo>
                    <a:pt x="7525" y="5696"/>
                    <a:pt x="7789" y="5424"/>
                    <a:pt x="8084" y="5424"/>
                  </a:cubicBezTo>
                  <a:close/>
                  <a:moveTo>
                    <a:pt x="6225" y="5833"/>
                  </a:moveTo>
                  <a:cubicBezTo>
                    <a:pt x="6314" y="5833"/>
                    <a:pt x="6406" y="5858"/>
                    <a:pt x="6493" y="5913"/>
                  </a:cubicBezTo>
                  <a:cubicBezTo>
                    <a:pt x="6864" y="6152"/>
                    <a:pt x="6761" y="6722"/>
                    <a:pt x="6332" y="6815"/>
                  </a:cubicBezTo>
                  <a:cubicBezTo>
                    <a:pt x="6297" y="6823"/>
                    <a:pt x="6261" y="6827"/>
                    <a:pt x="6226" y="6827"/>
                  </a:cubicBezTo>
                  <a:cubicBezTo>
                    <a:pt x="5997" y="6827"/>
                    <a:pt x="5788" y="6667"/>
                    <a:pt x="5738" y="6435"/>
                  </a:cubicBezTo>
                  <a:cubicBezTo>
                    <a:pt x="5666" y="6105"/>
                    <a:pt x="5929" y="5833"/>
                    <a:pt x="6225" y="5833"/>
                  </a:cubicBezTo>
                  <a:close/>
                  <a:moveTo>
                    <a:pt x="4363" y="6243"/>
                  </a:moveTo>
                  <a:cubicBezTo>
                    <a:pt x="4452" y="6243"/>
                    <a:pt x="4544" y="6268"/>
                    <a:pt x="4631" y="6323"/>
                  </a:cubicBezTo>
                  <a:cubicBezTo>
                    <a:pt x="5006" y="6562"/>
                    <a:pt x="4904" y="7132"/>
                    <a:pt x="4470" y="7225"/>
                  </a:cubicBezTo>
                  <a:lnTo>
                    <a:pt x="4470" y="7229"/>
                  </a:lnTo>
                  <a:cubicBezTo>
                    <a:pt x="4435" y="7237"/>
                    <a:pt x="4399" y="7241"/>
                    <a:pt x="4364" y="7241"/>
                  </a:cubicBezTo>
                  <a:cubicBezTo>
                    <a:pt x="4136" y="7241"/>
                    <a:pt x="3931" y="7082"/>
                    <a:pt x="3881" y="6849"/>
                  </a:cubicBezTo>
                  <a:cubicBezTo>
                    <a:pt x="3806" y="6516"/>
                    <a:pt x="4068" y="6243"/>
                    <a:pt x="4363" y="6243"/>
                  </a:cubicBezTo>
                  <a:close/>
                  <a:moveTo>
                    <a:pt x="2506" y="6652"/>
                  </a:moveTo>
                  <a:cubicBezTo>
                    <a:pt x="2595" y="6652"/>
                    <a:pt x="2687" y="6677"/>
                    <a:pt x="2774" y="6732"/>
                  </a:cubicBezTo>
                  <a:cubicBezTo>
                    <a:pt x="3144" y="6971"/>
                    <a:pt x="3047" y="7541"/>
                    <a:pt x="2613" y="7639"/>
                  </a:cubicBezTo>
                  <a:cubicBezTo>
                    <a:pt x="2578" y="7647"/>
                    <a:pt x="2542" y="7650"/>
                    <a:pt x="2507" y="7650"/>
                  </a:cubicBezTo>
                  <a:cubicBezTo>
                    <a:pt x="2279" y="7650"/>
                    <a:pt x="2073" y="7491"/>
                    <a:pt x="2019" y="7259"/>
                  </a:cubicBezTo>
                  <a:cubicBezTo>
                    <a:pt x="1947" y="6925"/>
                    <a:pt x="2210" y="6652"/>
                    <a:pt x="2506" y="6652"/>
                  </a:cubicBezTo>
                  <a:close/>
                  <a:moveTo>
                    <a:pt x="8538" y="7481"/>
                  </a:moveTo>
                  <a:cubicBezTo>
                    <a:pt x="8626" y="7481"/>
                    <a:pt x="8718" y="7506"/>
                    <a:pt x="8804" y="7561"/>
                  </a:cubicBezTo>
                  <a:cubicBezTo>
                    <a:pt x="9179" y="7795"/>
                    <a:pt x="9076" y="8370"/>
                    <a:pt x="8643" y="8463"/>
                  </a:cubicBezTo>
                  <a:cubicBezTo>
                    <a:pt x="8607" y="8470"/>
                    <a:pt x="8571" y="8474"/>
                    <a:pt x="8536" y="8474"/>
                  </a:cubicBezTo>
                  <a:cubicBezTo>
                    <a:pt x="8308" y="8474"/>
                    <a:pt x="8104" y="8316"/>
                    <a:pt x="8053" y="8087"/>
                  </a:cubicBezTo>
                  <a:cubicBezTo>
                    <a:pt x="7978" y="7754"/>
                    <a:pt x="8243" y="7481"/>
                    <a:pt x="8538" y="7481"/>
                  </a:cubicBezTo>
                  <a:close/>
                  <a:moveTo>
                    <a:pt x="6676" y="7890"/>
                  </a:moveTo>
                  <a:cubicBezTo>
                    <a:pt x="6765" y="7890"/>
                    <a:pt x="6856" y="7915"/>
                    <a:pt x="6942" y="7970"/>
                  </a:cubicBezTo>
                  <a:cubicBezTo>
                    <a:pt x="7317" y="8209"/>
                    <a:pt x="7215" y="8775"/>
                    <a:pt x="6786" y="8872"/>
                  </a:cubicBezTo>
                  <a:cubicBezTo>
                    <a:pt x="6749" y="8880"/>
                    <a:pt x="6713" y="8884"/>
                    <a:pt x="6677" y="8884"/>
                  </a:cubicBezTo>
                  <a:cubicBezTo>
                    <a:pt x="6449" y="8884"/>
                    <a:pt x="6241" y="8729"/>
                    <a:pt x="6191" y="8497"/>
                  </a:cubicBezTo>
                  <a:cubicBezTo>
                    <a:pt x="6120" y="8163"/>
                    <a:pt x="6383" y="7890"/>
                    <a:pt x="6676" y="7890"/>
                  </a:cubicBezTo>
                  <a:close/>
                  <a:moveTo>
                    <a:pt x="4819" y="8300"/>
                  </a:moveTo>
                  <a:cubicBezTo>
                    <a:pt x="4907" y="8300"/>
                    <a:pt x="4999" y="8324"/>
                    <a:pt x="5084" y="8380"/>
                  </a:cubicBezTo>
                  <a:cubicBezTo>
                    <a:pt x="5455" y="8619"/>
                    <a:pt x="5357" y="9189"/>
                    <a:pt x="4924" y="9281"/>
                  </a:cubicBezTo>
                  <a:cubicBezTo>
                    <a:pt x="4887" y="9289"/>
                    <a:pt x="4851" y="9293"/>
                    <a:pt x="4815" y="9293"/>
                  </a:cubicBezTo>
                  <a:cubicBezTo>
                    <a:pt x="4588" y="9293"/>
                    <a:pt x="4384" y="9138"/>
                    <a:pt x="4334" y="8906"/>
                  </a:cubicBezTo>
                  <a:cubicBezTo>
                    <a:pt x="4259" y="8573"/>
                    <a:pt x="4524" y="8300"/>
                    <a:pt x="4819" y="8300"/>
                  </a:cubicBezTo>
                  <a:close/>
                  <a:moveTo>
                    <a:pt x="2961" y="8711"/>
                  </a:moveTo>
                  <a:cubicBezTo>
                    <a:pt x="3049" y="8711"/>
                    <a:pt x="3141" y="8735"/>
                    <a:pt x="3227" y="8789"/>
                  </a:cubicBezTo>
                  <a:cubicBezTo>
                    <a:pt x="3598" y="9028"/>
                    <a:pt x="3500" y="9598"/>
                    <a:pt x="3067" y="9696"/>
                  </a:cubicBezTo>
                  <a:cubicBezTo>
                    <a:pt x="3031" y="9704"/>
                    <a:pt x="2995" y="9707"/>
                    <a:pt x="2960" y="9707"/>
                  </a:cubicBezTo>
                  <a:cubicBezTo>
                    <a:pt x="2731" y="9707"/>
                    <a:pt x="2523" y="9548"/>
                    <a:pt x="2472" y="9316"/>
                  </a:cubicBezTo>
                  <a:cubicBezTo>
                    <a:pt x="2401" y="8982"/>
                    <a:pt x="2664" y="8711"/>
                    <a:pt x="2961" y="8711"/>
                  </a:cubicBezTo>
                  <a:close/>
                  <a:moveTo>
                    <a:pt x="8991" y="9538"/>
                  </a:moveTo>
                  <a:cubicBezTo>
                    <a:pt x="9080" y="9538"/>
                    <a:pt x="9171" y="9563"/>
                    <a:pt x="9257" y="9618"/>
                  </a:cubicBezTo>
                  <a:cubicBezTo>
                    <a:pt x="9632" y="9857"/>
                    <a:pt x="9530" y="10427"/>
                    <a:pt x="9101" y="10520"/>
                  </a:cubicBezTo>
                  <a:cubicBezTo>
                    <a:pt x="9064" y="10527"/>
                    <a:pt x="9027" y="10531"/>
                    <a:pt x="8991" y="10531"/>
                  </a:cubicBezTo>
                  <a:cubicBezTo>
                    <a:pt x="8760" y="10531"/>
                    <a:pt x="8557" y="10376"/>
                    <a:pt x="8506" y="10144"/>
                  </a:cubicBezTo>
                  <a:cubicBezTo>
                    <a:pt x="8431" y="9811"/>
                    <a:pt x="8696" y="9538"/>
                    <a:pt x="8991" y="9538"/>
                  </a:cubicBezTo>
                  <a:close/>
                  <a:moveTo>
                    <a:pt x="7134" y="9947"/>
                  </a:moveTo>
                  <a:cubicBezTo>
                    <a:pt x="7223" y="9947"/>
                    <a:pt x="7314" y="9972"/>
                    <a:pt x="7400" y="10027"/>
                  </a:cubicBezTo>
                  <a:cubicBezTo>
                    <a:pt x="7775" y="10266"/>
                    <a:pt x="7673" y="10836"/>
                    <a:pt x="7239" y="10929"/>
                  </a:cubicBezTo>
                  <a:lnTo>
                    <a:pt x="7239" y="10934"/>
                  </a:lnTo>
                  <a:cubicBezTo>
                    <a:pt x="7205" y="10941"/>
                    <a:pt x="7171" y="10944"/>
                    <a:pt x="7138" y="10944"/>
                  </a:cubicBezTo>
                  <a:cubicBezTo>
                    <a:pt x="6907" y="10944"/>
                    <a:pt x="6700" y="10788"/>
                    <a:pt x="6644" y="10554"/>
                  </a:cubicBezTo>
                  <a:cubicBezTo>
                    <a:pt x="6573" y="10220"/>
                    <a:pt x="6839" y="9947"/>
                    <a:pt x="7134" y="9947"/>
                  </a:cubicBezTo>
                  <a:close/>
                  <a:moveTo>
                    <a:pt x="5272" y="10357"/>
                  </a:moveTo>
                  <a:cubicBezTo>
                    <a:pt x="5361" y="10357"/>
                    <a:pt x="5452" y="10381"/>
                    <a:pt x="5538" y="10437"/>
                  </a:cubicBezTo>
                  <a:cubicBezTo>
                    <a:pt x="5913" y="10676"/>
                    <a:pt x="5811" y="11246"/>
                    <a:pt x="5382" y="11343"/>
                  </a:cubicBezTo>
                  <a:cubicBezTo>
                    <a:pt x="5346" y="11351"/>
                    <a:pt x="5311" y="11355"/>
                    <a:pt x="5276" y="11355"/>
                  </a:cubicBezTo>
                  <a:cubicBezTo>
                    <a:pt x="5046" y="11355"/>
                    <a:pt x="4838" y="11196"/>
                    <a:pt x="4787" y="10963"/>
                  </a:cubicBezTo>
                  <a:cubicBezTo>
                    <a:pt x="4716" y="10630"/>
                    <a:pt x="4979" y="10357"/>
                    <a:pt x="5272" y="10357"/>
                  </a:cubicBezTo>
                  <a:close/>
                  <a:moveTo>
                    <a:pt x="3413" y="10766"/>
                  </a:moveTo>
                  <a:cubicBezTo>
                    <a:pt x="3502" y="10766"/>
                    <a:pt x="3594" y="10791"/>
                    <a:pt x="3681" y="10846"/>
                  </a:cubicBezTo>
                  <a:cubicBezTo>
                    <a:pt x="4056" y="11085"/>
                    <a:pt x="3954" y="11655"/>
                    <a:pt x="3520" y="11753"/>
                  </a:cubicBezTo>
                  <a:cubicBezTo>
                    <a:pt x="3484" y="11761"/>
                    <a:pt x="3449" y="11764"/>
                    <a:pt x="3414" y="11764"/>
                  </a:cubicBezTo>
                  <a:cubicBezTo>
                    <a:pt x="3185" y="11764"/>
                    <a:pt x="2981" y="11605"/>
                    <a:pt x="2930" y="11373"/>
                  </a:cubicBezTo>
                  <a:cubicBezTo>
                    <a:pt x="2855" y="11039"/>
                    <a:pt x="3117" y="10766"/>
                    <a:pt x="3413" y="10766"/>
                  </a:cubicBezTo>
                  <a:close/>
                  <a:moveTo>
                    <a:pt x="8199" y="1"/>
                  </a:moveTo>
                  <a:lnTo>
                    <a:pt x="1" y="1809"/>
                  </a:lnTo>
                  <a:lnTo>
                    <a:pt x="2521" y="13225"/>
                  </a:lnTo>
                  <a:lnTo>
                    <a:pt x="10719" y="11416"/>
                  </a:lnTo>
                  <a:lnTo>
                    <a:pt x="81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4"/>
            <p:cNvSpPr/>
            <p:nvPr/>
          </p:nvSpPr>
          <p:spPr>
            <a:xfrm>
              <a:off x="6986225" y="4545688"/>
              <a:ext cx="246675" cy="260100"/>
            </a:xfrm>
            <a:custGeom>
              <a:rect b="b" l="l" r="r" t="t"/>
              <a:pathLst>
                <a:path extrusionOk="0" h="10404" w="9867">
                  <a:moveTo>
                    <a:pt x="8199" y="0"/>
                  </a:moveTo>
                  <a:lnTo>
                    <a:pt x="1" y="1809"/>
                  </a:lnTo>
                  <a:lnTo>
                    <a:pt x="1166" y="7112"/>
                  </a:lnTo>
                  <a:cubicBezTo>
                    <a:pt x="1600" y="9070"/>
                    <a:pt x="3336" y="10403"/>
                    <a:pt x="5264" y="10403"/>
                  </a:cubicBezTo>
                  <a:cubicBezTo>
                    <a:pt x="5563" y="10403"/>
                    <a:pt x="5867" y="10371"/>
                    <a:pt x="6171" y="10305"/>
                  </a:cubicBezTo>
                  <a:cubicBezTo>
                    <a:pt x="8433" y="9807"/>
                    <a:pt x="9866" y="7565"/>
                    <a:pt x="9364" y="5304"/>
                  </a:cubicBezTo>
                  <a:lnTo>
                    <a:pt x="8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4"/>
            <p:cNvSpPr/>
            <p:nvPr/>
          </p:nvSpPr>
          <p:spPr>
            <a:xfrm>
              <a:off x="6882775" y="4052713"/>
              <a:ext cx="245450" cy="252825"/>
            </a:xfrm>
            <a:custGeom>
              <a:rect b="b" l="l" r="r" t="t"/>
              <a:pathLst>
                <a:path extrusionOk="0" h="10113" w="9818">
                  <a:moveTo>
                    <a:pt x="4618" y="1"/>
                  </a:moveTo>
                  <a:cubicBezTo>
                    <a:pt x="4319" y="1"/>
                    <a:pt x="4014" y="33"/>
                    <a:pt x="3710" y="100"/>
                  </a:cubicBezTo>
                  <a:cubicBezTo>
                    <a:pt x="1433" y="603"/>
                    <a:pt x="0" y="2864"/>
                    <a:pt x="522" y="5136"/>
                  </a:cubicBezTo>
                  <a:lnTo>
                    <a:pt x="1619" y="10112"/>
                  </a:lnTo>
                  <a:lnTo>
                    <a:pt x="9817" y="8304"/>
                  </a:lnTo>
                  <a:lnTo>
                    <a:pt x="8720" y="3327"/>
                  </a:lnTo>
                  <a:cubicBezTo>
                    <a:pt x="8298" y="1351"/>
                    <a:pt x="6556" y="1"/>
                    <a:pt x="4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4"/>
            <p:cNvSpPr/>
            <p:nvPr/>
          </p:nvSpPr>
          <p:spPr>
            <a:xfrm>
              <a:off x="6879850" y="4050088"/>
              <a:ext cx="357775" cy="758350"/>
            </a:xfrm>
            <a:custGeom>
              <a:rect b="b" l="l" r="r" t="t"/>
              <a:pathLst>
                <a:path extrusionOk="0" h="30334" w="14311">
                  <a:moveTo>
                    <a:pt x="4743" y="240"/>
                  </a:moveTo>
                  <a:cubicBezTo>
                    <a:pt x="6659" y="249"/>
                    <a:pt x="8311" y="1580"/>
                    <a:pt x="8735" y="3452"/>
                  </a:cubicBezTo>
                  <a:lnTo>
                    <a:pt x="13522" y="25147"/>
                  </a:lnTo>
                  <a:cubicBezTo>
                    <a:pt x="13985" y="27345"/>
                    <a:pt x="12591" y="29510"/>
                    <a:pt x="10397" y="29997"/>
                  </a:cubicBezTo>
                  <a:cubicBezTo>
                    <a:pt x="10100" y="30062"/>
                    <a:pt x="9804" y="30093"/>
                    <a:pt x="9512" y="30093"/>
                  </a:cubicBezTo>
                  <a:cubicBezTo>
                    <a:pt x="7642" y="30093"/>
                    <a:pt x="5957" y="28809"/>
                    <a:pt x="5523" y="26916"/>
                  </a:cubicBezTo>
                  <a:lnTo>
                    <a:pt x="736" y="5216"/>
                  </a:lnTo>
                  <a:cubicBezTo>
                    <a:pt x="176" y="2657"/>
                    <a:pt x="2121" y="240"/>
                    <a:pt x="4743" y="240"/>
                  </a:cubicBezTo>
                  <a:close/>
                  <a:moveTo>
                    <a:pt x="4734" y="1"/>
                  </a:moveTo>
                  <a:cubicBezTo>
                    <a:pt x="4427" y="1"/>
                    <a:pt x="4115" y="34"/>
                    <a:pt x="3802" y="103"/>
                  </a:cubicBezTo>
                  <a:cubicBezTo>
                    <a:pt x="1468" y="615"/>
                    <a:pt x="0" y="2935"/>
                    <a:pt x="537" y="5260"/>
                  </a:cubicBezTo>
                  <a:lnTo>
                    <a:pt x="5323" y="26960"/>
                  </a:lnTo>
                  <a:cubicBezTo>
                    <a:pt x="5762" y="28924"/>
                    <a:pt x="7505" y="30327"/>
                    <a:pt x="9523" y="30333"/>
                  </a:cubicBezTo>
                  <a:lnTo>
                    <a:pt x="9523" y="30333"/>
                  </a:lnTo>
                  <a:cubicBezTo>
                    <a:pt x="12270" y="30327"/>
                    <a:pt x="14311" y="27788"/>
                    <a:pt x="13721" y="25103"/>
                  </a:cubicBezTo>
                  <a:lnTo>
                    <a:pt x="8935" y="3408"/>
                  </a:lnTo>
                  <a:cubicBezTo>
                    <a:pt x="8504" y="1386"/>
                    <a:pt x="6718" y="1"/>
                    <a:pt x="4734" y="1"/>
                  </a:cubicBezTo>
                  <a:close/>
                  <a:moveTo>
                    <a:pt x="9523" y="30333"/>
                  </a:moveTo>
                  <a:cubicBezTo>
                    <a:pt x="9522" y="30333"/>
                    <a:pt x="9521" y="30333"/>
                    <a:pt x="9520" y="30333"/>
                  </a:cubicBezTo>
                  <a:lnTo>
                    <a:pt x="9525" y="30333"/>
                  </a:lnTo>
                  <a:cubicBezTo>
                    <a:pt x="9524" y="30333"/>
                    <a:pt x="9523" y="30333"/>
                    <a:pt x="9523" y="303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4"/>
            <p:cNvSpPr/>
            <p:nvPr/>
          </p:nvSpPr>
          <p:spPr>
            <a:xfrm>
              <a:off x="6922850" y="4257738"/>
              <a:ext cx="206100" cy="50100"/>
            </a:xfrm>
            <a:custGeom>
              <a:rect b="b" l="l" r="r" t="t"/>
              <a:pathLst>
                <a:path extrusionOk="0" h="2004" w="8244">
                  <a:moveTo>
                    <a:pt x="8199" y="1"/>
                  </a:moveTo>
                  <a:lnTo>
                    <a:pt x="1" y="1804"/>
                  </a:lnTo>
                  <a:lnTo>
                    <a:pt x="45" y="2004"/>
                  </a:lnTo>
                  <a:lnTo>
                    <a:pt x="8243" y="200"/>
                  </a:lnTo>
                  <a:lnTo>
                    <a:pt x="8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4"/>
            <p:cNvSpPr/>
            <p:nvPr/>
          </p:nvSpPr>
          <p:spPr>
            <a:xfrm>
              <a:off x="6985850" y="4543013"/>
              <a:ext cx="206100" cy="50225"/>
            </a:xfrm>
            <a:custGeom>
              <a:rect b="b" l="l" r="r" t="t"/>
              <a:pathLst>
                <a:path extrusionOk="0" h="2009" w="8244">
                  <a:moveTo>
                    <a:pt x="8199" y="0"/>
                  </a:moveTo>
                  <a:lnTo>
                    <a:pt x="1" y="1809"/>
                  </a:lnTo>
                  <a:lnTo>
                    <a:pt x="45" y="2008"/>
                  </a:lnTo>
                  <a:lnTo>
                    <a:pt x="8243" y="200"/>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4"/>
            <p:cNvSpPr/>
            <p:nvPr/>
          </p:nvSpPr>
          <p:spPr>
            <a:xfrm>
              <a:off x="6946750" y="4321213"/>
              <a:ext cx="33050" cy="30025"/>
            </a:xfrm>
            <a:custGeom>
              <a:rect b="b" l="l" r="r" t="t"/>
              <a:pathLst>
                <a:path extrusionOk="0" h="1201" w="1322">
                  <a:moveTo>
                    <a:pt x="653" y="206"/>
                  </a:moveTo>
                  <a:cubicBezTo>
                    <a:pt x="839" y="206"/>
                    <a:pt x="1000" y="332"/>
                    <a:pt x="1039" y="518"/>
                  </a:cubicBezTo>
                  <a:cubicBezTo>
                    <a:pt x="1087" y="727"/>
                    <a:pt x="951" y="942"/>
                    <a:pt x="741" y="986"/>
                  </a:cubicBezTo>
                  <a:cubicBezTo>
                    <a:pt x="712" y="992"/>
                    <a:pt x="682" y="995"/>
                    <a:pt x="654" y="995"/>
                  </a:cubicBezTo>
                  <a:cubicBezTo>
                    <a:pt x="472" y="995"/>
                    <a:pt x="310" y="869"/>
                    <a:pt x="268" y="688"/>
                  </a:cubicBezTo>
                  <a:cubicBezTo>
                    <a:pt x="220" y="474"/>
                    <a:pt x="356" y="264"/>
                    <a:pt x="566" y="215"/>
                  </a:cubicBezTo>
                  <a:cubicBezTo>
                    <a:pt x="595" y="206"/>
                    <a:pt x="624" y="206"/>
                    <a:pt x="653" y="206"/>
                  </a:cubicBezTo>
                  <a:close/>
                  <a:moveTo>
                    <a:pt x="658" y="1"/>
                  </a:moveTo>
                  <a:cubicBezTo>
                    <a:pt x="615" y="1"/>
                    <a:pt x="571" y="6"/>
                    <a:pt x="527" y="16"/>
                  </a:cubicBezTo>
                  <a:cubicBezTo>
                    <a:pt x="205" y="89"/>
                    <a:pt x="0" y="406"/>
                    <a:pt x="73" y="732"/>
                  </a:cubicBezTo>
                  <a:cubicBezTo>
                    <a:pt x="132" y="1005"/>
                    <a:pt x="376" y="1200"/>
                    <a:pt x="653" y="1200"/>
                  </a:cubicBezTo>
                  <a:cubicBezTo>
                    <a:pt x="1039" y="1200"/>
                    <a:pt x="1321" y="844"/>
                    <a:pt x="1243" y="474"/>
                  </a:cubicBezTo>
                  <a:cubicBezTo>
                    <a:pt x="1180" y="192"/>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4"/>
            <p:cNvSpPr/>
            <p:nvPr/>
          </p:nvSpPr>
          <p:spPr>
            <a:xfrm>
              <a:off x="6958075" y="4372763"/>
              <a:ext cx="32800" cy="30000"/>
            </a:xfrm>
            <a:custGeom>
              <a:rect b="b" l="l" r="r" t="t"/>
              <a:pathLst>
                <a:path extrusionOk="0" h="1200" w="1312">
                  <a:moveTo>
                    <a:pt x="633" y="204"/>
                  </a:moveTo>
                  <a:cubicBezTo>
                    <a:pt x="642" y="204"/>
                    <a:pt x="650" y="204"/>
                    <a:pt x="659" y="206"/>
                  </a:cubicBezTo>
                  <a:lnTo>
                    <a:pt x="654" y="206"/>
                  </a:lnTo>
                  <a:cubicBezTo>
                    <a:pt x="985" y="206"/>
                    <a:pt x="1170" y="591"/>
                    <a:pt x="961" y="849"/>
                  </a:cubicBezTo>
                  <a:cubicBezTo>
                    <a:pt x="880" y="949"/>
                    <a:pt x="768" y="995"/>
                    <a:pt x="657" y="995"/>
                  </a:cubicBezTo>
                  <a:cubicBezTo>
                    <a:pt x="482" y="995"/>
                    <a:pt x="311" y="880"/>
                    <a:pt x="269" y="683"/>
                  </a:cubicBezTo>
                  <a:cubicBezTo>
                    <a:pt x="220" y="469"/>
                    <a:pt x="356" y="259"/>
                    <a:pt x="571" y="210"/>
                  </a:cubicBezTo>
                  <a:cubicBezTo>
                    <a:pt x="592" y="207"/>
                    <a:pt x="612" y="204"/>
                    <a:pt x="633" y="204"/>
                  </a:cubicBezTo>
                  <a:close/>
                  <a:moveTo>
                    <a:pt x="659" y="1"/>
                  </a:moveTo>
                  <a:cubicBezTo>
                    <a:pt x="615" y="1"/>
                    <a:pt x="571" y="5"/>
                    <a:pt x="527" y="15"/>
                  </a:cubicBezTo>
                  <a:cubicBezTo>
                    <a:pt x="205" y="84"/>
                    <a:pt x="1" y="405"/>
                    <a:pt x="74" y="727"/>
                  </a:cubicBezTo>
                  <a:cubicBezTo>
                    <a:pt x="132" y="1000"/>
                    <a:pt x="376" y="1200"/>
                    <a:pt x="659" y="1200"/>
                  </a:cubicBezTo>
                  <a:cubicBezTo>
                    <a:pt x="703" y="1195"/>
                    <a:pt x="746" y="1190"/>
                    <a:pt x="785" y="1185"/>
                  </a:cubicBezTo>
                  <a:cubicBezTo>
                    <a:pt x="1107" y="1112"/>
                    <a:pt x="1312" y="790"/>
                    <a:pt x="1244" y="469"/>
                  </a:cubicBezTo>
                  <a:cubicBezTo>
                    <a:pt x="1180" y="191"/>
                    <a:pt x="932"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4"/>
            <p:cNvSpPr/>
            <p:nvPr/>
          </p:nvSpPr>
          <p:spPr>
            <a:xfrm>
              <a:off x="6970150" y="4424088"/>
              <a:ext cx="34850" cy="29975"/>
            </a:xfrm>
            <a:custGeom>
              <a:rect b="b" l="l" r="r" t="t"/>
              <a:pathLst>
                <a:path extrusionOk="0" h="1199" w="1394">
                  <a:moveTo>
                    <a:pt x="629" y="205"/>
                  </a:moveTo>
                  <a:cubicBezTo>
                    <a:pt x="702" y="205"/>
                    <a:pt x="775" y="224"/>
                    <a:pt x="839" y="268"/>
                  </a:cubicBezTo>
                  <a:cubicBezTo>
                    <a:pt x="926" y="322"/>
                    <a:pt x="990" y="414"/>
                    <a:pt x="1009" y="517"/>
                  </a:cubicBezTo>
                  <a:cubicBezTo>
                    <a:pt x="1069" y="779"/>
                    <a:pt x="862" y="995"/>
                    <a:pt x="627" y="995"/>
                  </a:cubicBezTo>
                  <a:cubicBezTo>
                    <a:pt x="557" y="995"/>
                    <a:pt x="483" y="975"/>
                    <a:pt x="414" y="931"/>
                  </a:cubicBezTo>
                  <a:cubicBezTo>
                    <a:pt x="117" y="746"/>
                    <a:pt x="195" y="287"/>
                    <a:pt x="541" y="214"/>
                  </a:cubicBezTo>
                  <a:cubicBezTo>
                    <a:pt x="570" y="209"/>
                    <a:pt x="600" y="205"/>
                    <a:pt x="629" y="205"/>
                  </a:cubicBezTo>
                  <a:close/>
                  <a:moveTo>
                    <a:pt x="630" y="0"/>
                  </a:moveTo>
                  <a:cubicBezTo>
                    <a:pt x="587" y="0"/>
                    <a:pt x="542" y="5"/>
                    <a:pt x="497" y="15"/>
                  </a:cubicBezTo>
                  <a:cubicBezTo>
                    <a:pt x="200" y="83"/>
                    <a:pt x="0" y="361"/>
                    <a:pt x="34" y="663"/>
                  </a:cubicBezTo>
                  <a:cubicBezTo>
                    <a:pt x="68" y="965"/>
                    <a:pt x="322" y="1199"/>
                    <a:pt x="629" y="1199"/>
                  </a:cubicBezTo>
                  <a:cubicBezTo>
                    <a:pt x="668" y="1199"/>
                    <a:pt x="712" y="1194"/>
                    <a:pt x="756" y="1184"/>
                  </a:cubicBezTo>
                  <a:cubicBezTo>
                    <a:pt x="912" y="1150"/>
                    <a:pt x="1048" y="1058"/>
                    <a:pt x="1131" y="921"/>
                  </a:cubicBezTo>
                  <a:cubicBezTo>
                    <a:pt x="1394" y="512"/>
                    <a:pt x="108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4"/>
            <p:cNvSpPr/>
            <p:nvPr/>
          </p:nvSpPr>
          <p:spPr>
            <a:xfrm>
              <a:off x="6980750" y="4475538"/>
              <a:ext cx="32800" cy="29950"/>
            </a:xfrm>
            <a:custGeom>
              <a:rect b="b" l="l" r="r" t="t"/>
              <a:pathLst>
                <a:path extrusionOk="0" h="1198" w="1312">
                  <a:moveTo>
                    <a:pt x="658" y="204"/>
                  </a:moveTo>
                  <a:cubicBezTo>
                    <a:pt x="868" y="204"/>
                    <a:pt x="1038" y="364"/>
                    <a:pt x="1053" y="574"/>
                  </a:cubicBezTo>
                  <a:cubicBezTo>
                    <a:pt x="1063" y="779"/>
                    <a:pt x="912" y="959"/>
                    <a:pt x="702" y="983"/>
                  </a:cubicBezTo>
                  <a:cubicBezTo>
                    <a:pt x="683" y="986"/>
                    <a:pt x="665" y="987"/>
                    <a:pt x="647" y="987"/>
                  </a:cubicBezTo>
                  <a:cubicBezTo>
                    <a:pt x="206" y="987"/>
                    <a:pt x="107" y="321"/>
                    <a:pt x="575" y="213"/>
                  </a:cubicBezTo>
                  <a:cubicBezTo>
                    <a:pt x="600" y="208"/>
                    <a:pt x="629" y="204"/>
                    <a:pt x="658" y="204"/>
                  </a:cubicBezTo>
                  <a:close/>
                  <a:moveTo>
                    <a:pt x="658" y="0"/>
                  </a:moveTo>
                  <a:cubicBezTo>
                    <a:pt x="616" y="0"/>
                    <a:pt x="574" y="4"/>
                    <a:pt x="532" y="13"/>
                  </a:cubicBezTo>
                  <a:cubicBezTo>
                    <a:pt x="205" y="87"/>
                    <a:pt x="0" y="403"/>
                    <a:pt x="73" y="730"/>
                  </a:cubicBezTo>
                  <a:cubicBezTo>
                    <a:pt x="132" y="1003"/>
                    <a:pt x="376" y="1198"/>
                    <a:pt x="658" y="1198"/>
                  </a:cubicBezTo>
                  <a:cubicBezTo>
                    <a:pt x="702" y="1198"/>
                    <a:pt x="746" y="1193"/>
                    <a:pt x="785" y="1183"/>
                  </a:cubicBezTo>
                  <a:cubicBezTo>
                    <a:pt x="1112" y="1110"/>
                    <a:pt x="1311" y="793"/>
                    <a:pt x="1243" y="472"/>
                  </a:cubicBezTo>
                  <a:cubicBezTo>
                    <a:pt x="1180" y="188"/>
                    <a:pt x="933"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4"/>
            <p:cNvSpPr/>
            <p:nvPr/>
          </p:nvSpPr>
          <p:spPr>
            <a:xfrm>
              <a:off x="6988900" y="4526913"/>
              <a:ext cx="35975" cy="30000"/>
            </a:xfrm>
            <a:custGeom>
              <a:rect b="b" l="l" r="r" t="t"/>
              <a:pathLst>
                <a:path extrusionOk="0" h="1200" w="1439">
                  <a:moveTo>
                    <a:pt x="786" y="205"/>
                  </a:moveTo>
                  <a:cubicBezTo>
                    <a:pt x="859" y="205"/>
                    <a:pt x="932" y="225"/>
                    <a:pt x="995" y="264"/>
                  </a:cubicBezTo>
                  <a:cubicBezTo>
                    <a:pt x="1088" y="322"/>
                    <a:pt x="1146" y="410"/>
                    <a:pt x="1171" y="517"/>
                  </a:cubicBezTo>
                  <a:cubicBezTo>
                    <a:pt x="1219" y="727"/>
                    <a:pt x="1083" y="942"/>
                    <a:pt x="868" y="985"/>
                  </a:cubicBezTo>
                  <a:cubicBezTo>
                    <a:pt x="844" y="990"/>
                    <a:pt x="819" y="992"/>
                    <a:pt x="795" y="992"/>
                  </a:cubicBezTo>
                  <a:cubicBezTo>
                    <a:pt x="614" y="992"/>
                    <a:pt x="453" y="868"/>
                    <a:pt x="410" y="683"/>
                  </a:cubicBezTo>
                  <a:cubicBezTo>
                    <a:pt x="366" y="474"/>
                    <a:pt x="493" y="269"/>
                    <a:pt x="698" y="215"/>
                  </a:cubicBezTo>
                  <a:cubicBezTo>
                    <a:pt x="727" y="210"/>
                    <a:pt x="756" y="205"/>
                    <a:pt x="786" y="205"/>
                  </a:cubicBezTo>
                  <a:close/>
                  <a:moveTo>
                    <a:pt x="779" y="0"/>
                  </a:moveTo>
                  <a:cubicBezTo>
                    <a:pt x="610" y="0"/>
                    <a:pt x="439" y="71"/>
                    <a:pt x="318" y="225"/>
                  </a:cubicBezTo>
                  <a:cubicBezTo>
                    <a:pt x="1" y="620"/>
                    <a:pt x="279" y="1200"/>
                    <a:pt x="786" y="1200"/>
                  </a:cubicBezTo>
                  <a:cubicBezTo>
                    <a:pt x="829" y="1200"/>
                    <a:pt x="873" y="1195"/>
                    <a:pt x="912" y="1185"/>
                  </a:cubicBezTo>
                  <a:cubicBezTo>
                    <a:pt x="1234" y="1112"/>
                    <a:pt x="1439" y="795"/>
                    <a:pt x="1370" y="474"/>
                  </a:cubicBezTo>
                  <a:cubicBezTo>
                    <a:pt x="1305" y="173"/>
                    <a:pt x="104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4"/>
            <p:cNvSpPr/>
            <p:nvPr/>
          </p:nvSpPr>
          <p:spPr>
            <a:xfrm>
              <a:off x="6990000" y="4310938"/>
              <a:ext cx="36350" cy="30050"/>
            </a:xfrm>
            <a:custGeom>
              <a:rect b="b" l="l" r="r" t="t"/>
              <a:pathLst>
                <a:path extrusionOk="0" h="1202" w="1454">
                  <a:moveTo>
                    <a:pt x="785" y="207"/>
                  </a:moveTo>
                  <a:cubicBezTo>
                    <a:pt x="971" y="207"/>
                    <a:pt x="1132" y="334"/>
                    <a:pt x="1171" y="519"/>
                  </a:cubicBezTo>
                  <a:cubicBezTo>
                    <a:pt x="1227" y="781"/>
                    <a:pt x="1018" y="997"/>
                    <a:pt x="784" y="997"/>
                  </a:cubicBezTo>
                  <a:cubicBezTo>
                    <a:pt x="713" y="997"/>
                    <a:pt x="640" y="978"/>
                    <a:pt x="571" y="934"/>
                  </a:cubicBezTo>
                  <a:cubicBezTo>
                    <a:pt x="274" y="743"/>
                    <a:pt x="357" y="290"/>
                    <a:pt x="703" y="217"/>
                  </a:cubicBezTo>
                  <a:cubicBezTo>
                    <a:pt x="727" y="207"/>
                    <a:pt x="756" y="207"/>
                    <a:pt x="785" y="207"/>
                  </a:cubicBezTo>
                  <a:close/>
                  <a:moveTo>
                    <a:pt x="782" y="0"/>
                  </a:moveTo>
                  <a:cubicBezTo>
                    <a:pt x="612" y="0"/>
                    <a:pt x="440" y="72"/>
                    <a:pt x="318" y="227"/>
                  </a:cubicBezTo>
                  <a:cubicBezTo>
                    <a:pt x="1" y="617"/>
                    <a:pt x="283" y="1202"/>
                    <a:pt x="785" y="1202"/>
                  </a:cubicBezTo>
                  <a:cubicBezTo>
                    <a:pt x="1166" y="1197"/>
                    <a:pt x="1453" y="846"/>
                    <a:pt x="1370" y="470"/>
                  </a:cubicBezTo>
                  <a:cubicBezTo>
                    <a:pt x="1305" y="171"/>
                    <a:pt x="104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4"/>
            <p:cNvSpPr/>
            <p:nvPr/>
          </p:nvSpPr>
          <p:spPr>
            <a:xfrm>
              <a:off x="7001450" y="4362438"/>
              <a:ext cx="36225" cy="29975"/>
            </a:xfrm>
            <a:custGeom>
              <a:rect b="b" l="l" r="r" t="t"/>
              <a:pathLst>
                <a:path extrusionOk="0" h="1199" w="1449">
                  <a:moveTo>
                    <a:pt x="781" y="204"/>
                  </a:moveTo>
                  <a:cubicBezTo>
                    <a:pt x="966" y="204"/>
                    <a:pt x="1127" y="331"/>
                    <a:pt x="1166" y="511"/>
                  </a:cubicBezTo>
                  <a:cubicBezTo>
                    <a:pt x="1222" y="777"/>
                    <a:pt x="1013" y="994"/>
                    <a:pt x="779" y="994"/>
                  </a:cubicBezTo>
                  <a:cubicBezTo>
                    <a:pt x="708" y="994"/>
                    <a:pt x="635" y="975"/>
                    <a:pt x="566" y="930"/>
                  </a:cubicBezTo>
                  <a:cubicBezTo>
                    <a:pt x="274" y="740"/>
                    <a:pt x="352" y="287"/>
                    <a:pt x="693" y="214"/>
                  </a:cubicBezTo>
                  <a:cubicBezTo>
                    <a:pt x="722" y="209"/>
                    <a:pt x="752" y="204"/>
                    <a:pt x="781" y="204"/>
                  </a:cubicBezTo>
                  <a:close/>
                  <a:moveTo>
                    <a:pt x="779" y="1"/>
                  </a:moveTo>
                  <a:cubicBezTo>
                    <a:pt x="611" y="1"/>
                    <a:pt x="440" y="71"/>
                    <a:pt x="318" y="224"/>
                  </a:cubicBezTo>
                  <a:cubicBezTo>
                    <a:pt x="1" y="614"/>
                    <a:pt x="279" y="1194"/>
                    <a:pt x="781" y="1199"/>
                  </a:cubicBezTo>
                  <a:cubicBezTo>
                    <a:pt x="1161" y="1194"/>
                    <a:pt x="1449" y="843"/>
                    <a:pt x="1366" y="467"/>
                  </a:cubicBezTo>
                  <a:cubicBezTo>
                    <a:pt x="1300" y="171"/>
                    <a:pt x="1042"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4"/>
            <p:cNvSpPr/>
            <p:nvPr/>
          </p:nvSpPr>
          <p:spPr>
            <a:xfrm>
              <a:off x="7016575" y="4413863"/>
              <a:ext cx="32425" cy="29975"/>
            </a:xfrm>
            <a:custGeom>
              <a:rect b="b" l="l" r="r" t="t"/>
              <a:pathLst>
                <a:path extrusionOk="0" h="1199" w="1297">
                  <a:moveTo>
                    <a:pt x="629" y="204"/>
                  </a:moveTo>
                  <a:cubicBezTo>
                    <a:pt x="814" y="204"/>
                    <a:pt x="975" y="336"/>
                    <a:pt x="1014" y="516"/>
                  </a:cubicBezTo>
                  <a:cubicBezTo>
                    <a:pt x="1074" y="778"/>
                    <a:pt x="864" y="994"/>
                    <a:pt x="628" y="994"/>
                  </a:cubicBezTo>
                  <a:cubicBezTo>
                    <a:pt x="557" y="994"/>
                    <a:pt x="484" y="975"/>
                    <a:pt x="415" y="930"/>
                  </a:cubicBezTo>
                  <a:cubicBezTo>
                    <a:pt x="117" y="740"/>
                    <a:pt x="200" y="287"/>
                    <a:pt x="546" y="214"/>
                  </a:cubicBezTo>
                  <a:cubicBezTo>
                    <a:pt x="571" y="209"/>
                    <a:pt x="600" y="204"/>
                    <a:pt x="629" y="204"/>
                  </a:cubicBezTo>
                  <a:close/>
                  <a:moveTo>
                    <a:pt x="627" y="1"/>
                  </a:moveTo>
                  <a:cubicBezTo>
                    <a:pt x="586" y="1"/>
                    <a:pt x="544" y="5"/>
                    <a:pt x="502" y="14"/>
                  </a:cubicBezTo>
                  <a:cubicBezTo>
                    <a:pt x="205" y="82"/>
                    <a:pt x="0" y="360"/>
                    <a:pt x="34" y="662"/>
                  </a:cubicBezTo>
                  <a:cubicBezTo>
                    <a:pt x="69" y="969"/>
                    <a:pt x="327" y="1199"/>
                    <a:pt x="629" y="1199"/>
                  </a:cubicBezTo>
                  <a:cubicBezTo>
                    <a:pt x="1014" y="1199"/>
                    <a:pt x="1297" y="843"/>
                    <a:pt x="1214" y="472"/>
                  </a:cubicBezTo>
                  <a:cubicBezTo>
                    <a:pt x="1155" y="192"/>
                    <a:pt x="9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4"/>
            <p:cNvSpPr/>
            <p:nvPr/>
          </p:nvSpPr>
          <p:spPr>
            <a:xfrm>
              <a:off x="7028025" y="4465263"/>
              <a:ext cx="32075" cy="30000"/>
            </a:xfrm>
            <a:custGeom>
              <a:rect b="b" l="l" r="r" t="t"/>
              <a:pathLst>
                <a:path extrusionOk="0" h="1200" w="1283">
                  <a:moveTo>
                    <a:pt x="624" y="205"/>
                  </a:moveTo>
                  <a:cubicBezTo>
                    <a:pt x="810" y="205"/>
                    <a:pt x="970" y="332"/>
                    <a:pt x="1009" y="517"/>
                  </a:cubicBezTo>
                  <a:cubicBezTo>
                    <a:pt x="1034" y="615"/>
                    <a:pt x="1014" y="722"/>
                    <a:pt x="961" y="810"/>
                  </a:cubicBezTo>
                  <a:cubicBezTo>
                    <a:pt x="902" y="897"/>
                    <a:pt x="814" y="961"/>
                    <a:pt x="707" y="985"/>
                  </a:cubicBezTo>
                  <a:cubicBezTo>
                    <a:pt x="678" y="992"/>
                    <a:pt x="649" y="995"/>
                    <a:pt x="621" y="995"/>
                  </a:cubicBezTo>
                  <a:cubicBezTo>
                    <a:pt x="548" y="995"/>
                    <a:pt x="478" y="973"/>
                    <a:pt x="415" y="931"/>
                  </a:cubicBezTo>
                  <a:cubicBezTo>
                    <a:pt x="117" y="741"/>
                    <a:pt x="195" y="293"/>
                    <a:pt x="542" y="215"/>
                  </a:cubicBezTo>
                  <a:cubicBezTo>
                    <a:pt x="566" y="210"/>
                    <a:pt x="595" y="205"/>
                    <a:pt x="624" y="205"/>
                  </a:cubicBezTo>
                  <a:close/>
                  <a:moveTo>
                    <a:pt x="629" y="0"/>
                  </a:moveTo>
                  <a:cubicBezTo>
                    <a:pt x="586" y="0"/>
                    <a:pt x="542" y="5"/>
                    <a:pt x="498" y="15"/>
                  </a:cubicBezTo>
                  <a:cubicBezTo>
                    <a:pt x="200" y="83"/>
                    <a:pt x="0" y="361"/>
                    <a:pt x="35" y="663"/>
                  </a:cubicBezTo>
                  <a:cubicBezTo>
                    <a:pt x="64" y="965"/>
                    <a:pt x="322" y="1195"/>
                    <a:pt x="624" y="1199"/>
                  </a:cubicBezTo>
                  <a:cubicBezTo>
                    <a:pt x="668" y="1199"/>
                    <a:pt x="712" y="1195"/>
                    <a:pt x="756" y="1185"/>
                  </a:cubicBezTo>
                  <a:cubicBezTo>
                    <a:pt x="1078" y="1112"/>
                    <a:pt x="1282" y="795"/>
                    <a:pt x="1214" y="468"/>
                  </a:cubicBezTo>
                  <a:cubicBezTo>
                    <a:pt x="1151" y="191"/>
                    <a:pt x="903"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4"/>
            <p:cNvSpPr/>
            <p:nvPr/>
          </p:nvSpPr>
          <p:spPr>
            <a:xfrm>
              <a:off x="7038075" y="4516488"/>
              <a:ext cx="37500" cy="30200"/>
            </a:xfrm>
            <a:custGeom>
              <a:rect b="b" l="l" r="r" t="t"/>
              <a:pathLst>
                <a:path extrusionOk="0" h="1208" w="1500">
                  <a:moveTo>
                    <a:pt x="681" y="213"/>
                  </a:moveTo>
                  <a:lnTo>
                    <a:pt x="676" y="218"/>
                  </a:lnTo>
                  <a:cubicBezTo>
                    <a:pt x="861" y="218"/>
                    <a:pt x="1022" y="345"/>
                    <a:pt x="1061" y="525"/>
                  </a:cubicBezTo>
                  <a:cubicBezTo>
                    <a:pt x="1105" y="739"/>
                    <a:pt x="973" y="949"/>
                    <a:pt x="759" y="998"/>
                  </a:cubicBezTo>
                  <a:cubicBezTo>
                    <a:pt x="731" y="1003"/>
                    <a:pt x="705" y="1006"/>
                    <a:pt x="678" y="1006"/>
                  </a:cubicBezTo>
                  <a:cubicBezTo>
                    <a:pt x="494" y="1006"/>
                    <a:pt x="329" y="878"/>
                    <a:pt x="291" y="691"/>
                  </a:cubicBezTo>
                  <a:cubicBezTo>
                    <a:pt x="242" y="476"/>
                    <a:pt x="378" y="267"/>
                    <a:pt x="593" y="223"/>
                  </a:cubicBezTo>
                  <a:cubicBezTo>
                    <a:pt x="622" y="218"/>
                    <a:pt x="651" y="213"/>
                    <a:pt x="681" y="213"/>
                  </a:cubicBezTo>
                  <a:close/>
                  <a:moveTo>
                    <a:pt x="682" y="0"/>
                  </a:moveTo>
                  <a:cubicBezTo>
                    <a:pt x="327" y="0"/>
                    <a:pt x="1" y="325"/>
                    <a:pt x="91" y="735"/>
                  </a:cubicBezTo>
                  <a:cubicBezTo>
                    <a:pt x="154" y="1012"/>
                    <a:pt x="398" y="1207"/>
                    <a:pt x="681" y="1207"/>
                  </a:cubicBezTo>
                  <a:cubicBezTo>
                    <a:pt x="1246" y="1207"/>
                    <a:pt x="1499" y="491"/>
                    <a:pt x="1056" y="135"/>
                  </a:cubicBezTo>
                  <a:cubicBezTo>
                    <a:pt x="939" y="42"/>
                    <a:pt x="80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4"/>
            <p:cNvSpPr/>
            <p:nvPr/>
          </p:nvSpPr>
          <p:spPr>
            <a:xfrm>
              <a:off x="7040450" y="4300738"/>
              <a:ext cx="32075" cy="30025"/>
            </a:xfrm>
            <a:custGeom>
              <a:rect b="b" l="l" r="r" t="t"/>
              <a:pathLst>
                <a:path extrusionOk="0" h="1201" w="1283">
                  <a:moveTo>
                    <a:pt x="625" y="206"/>
                  </a:moveTo>
                  <a:cubicBezTo>
                    <a:pt x="1097" y="206"/>
                    <a:pt x="1170" y="883"/>
                    <a:pt x="712" y="986"/>
                  </a:cubicBezTo>
                  <a:cubicBezTo>
                    <a:pt x="685" y="991"/>
                    <a:pt x="657" y="994"/>
                    <a:pt x="630" y="994"/>
                  </a:cubicBezTo>
                  <a:cubicBezTo>
                    <a:pt x="446" y="994"/>
                    <a:pt x="282" y="870"/>
                    <a:pt x="239" y="684"/>
                  </a:cubicBezTo>
                  <a:cubicBezTo>
                    <a:pt x="191" y="469"/>
                    <a:pt x="327" y="259"/>
                    <a:pt x="542" y="216"/>
                  </a:cubicBezTo>
                  <a:cubicBezTo>
                    <a:pt x="566" y="206"/>
                    <a:pt x="595" y="206"/>
                    <a:pt x="625" y="206"/>
                  </a:cubicBezTo>
                  <a:close/>
                  <a:moveTo>
                    <a:pt x="629" y="1"/>
                  </a:moveTo>
                  <a:cubicBezTo>
                    <a:pt x="586" y="1"/>
                    <a:pt x="542" y="6"/>
                    <a:pt x="498" y="16"/>
                  </a:cubicBezTo>
                  <a:cubicBezTo>
                    <a:pt x="200" y="79"/>
                    <a:pt x="1" y="362"/>
                    <a:pt x="35" y="664"/>
                  </a:cubicBezTo>
                  <a:cubicBezTo>
                    <a:pt x="64" y="966"/>
                    <a:pt x="322" y="1195"/>
                    <a:pt x="625" y="1200"/>
                  </a:cubicBezTo>
                  <a:cubicBezTo>
                    <a:pt x="668" y="1200"/>
                    <a:pt x="712" y="1195"/>
                    <a:pt x="756" y="1186"/>
                  </a:cubicBezTo>
                  <a:cubicBezTo>
                    <a:pt x="1078" y="1112"/>
                    <a:pt x="1283"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4"/>
            <p:cNvSpPr/>
            <p:nvPr/>
          </p:nvSpPr>
          <p:spPr>
            <a:xfrm>
              <a:off x="7051300" y="4352563"/>
              <a:ext cx="32550" cy="29500"/>
            </a:xfrm>
            <a:custGeom>
              <a:rect b="b" l="l" r="r" t="t"/>
              <a:pathLst>
                <a:path extrusionOk="0" h="1180" w="1302">
                  <a:moveTo>
                    <a:pt x="649" y="190"/>
                  </a:moveTo>
                  <a:cubicBezTo>
                    <a:pt x="834" y="190"/>
                    <a:pt x="990" y="317"/>
                    <a:pt x="1029" y="497"/>
                  </a:cubicBezTo>
                  <a:cubicBezTo>
                    <a:pt x="1087" y="751"/>
                    <a:pt x="893" y="976"/>
                    <a:pt x="647" y="976"/>
                  </a:cubicBezTo>
                  <a:cubicBezTo>
                    <a:pt x="623" y="976"/>
                    <a:pt x="600" y="974"/>
                    <a:pt x="576" y="970"/>
                  </a:cubicBezTo>
                  <a:cubicBezTo>
                    <a:pt x="303" y="921"/>
                    <a:pt x="161" y="609"/>
                    <a:pt x="312" y="370"/>
                  </a:cubicBezTo>
                  <a:cubicBezTo>
                    <a:pt x="371" y="282"/>
                    <a:pt x="459" y="219"/>
                    <a:pt x="561" y="200"/>
                  </a:cubicBezTo>
                  <a:cubicBezTo>
                    <a:pt x="590" y="190"/>
                    <a:pt x="619" y="190"/>
                    <a:pt x="649" y="190"/>
                  </a:cubicBezTo>
                  <a:close/>
                  <a:moveTo>
                    <a:pt x="649" y="1"/>
                  </a:moveTo>
                  <a:cubicBezTo>
                    <a:pt x="607" y="1"/>
                    <a:pt x="565" y="5"/>
                    <a:pt x="522" y="14"/>
                  </a:cubicBezTo>
                  <a:cubicBezTo>
                    <a:pt x="205" y="83"/>
                    <a:pt x="0" y="395"/>
                    <a:pt x="59" y="711"/>
                  </a:cubicBezTo>
                  <a:cubicBezTo>
                    <a:pt x="122" y="984"/>
                    <a:pt x="366" y="1179"/>
                    <a:pt x="649" y="1179"/>
                  </a:cubicBezTo>
                  <a:cubicBezTo>
                    <a:pt x="693" y="1179"/>
                    <a:pt x="732" y="1174"/>
                    <a:pt x="775" y="1170"/>
                  </a:cubicBezTo>
                  <a:cubicBezTo>
                    <a:pt x="1097" y="1096"/>
                    <a:pt x="1302" y="775"/>
                    <a:pt x="1234" y="453"/>
                  </a:cubicBezTo>
                  <a:cubicBezTo>
                    <a:pt x="1162" y="183"/>
                    <a:pt x="919"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4"/>
            <p:cNvSpPr/>
            <p:nvPr/>
          </p:nvSpPr>
          <p:spPr>
            <a:xfrm>
              <a:off x="7063125" y="4403588"/>
              <a:ext cx="32200" cy="30025"/>
            </a:xfrm>
            <a:custGeom>
              <a:rect b="b" l="l" r="r" t="t"/>
              <a:pathLst>
                <a:path extrusionOk="0" h="1201" w="1288">
                  <a:moveTo>
                    <a:pt x="639" y="206"/>
                  </a:moveTo>
                  <a:cubicBezTo>
                    <a:pt x="820" y="206"/>
                    <a:pt x="976" y="336"/>
                    <a:pt x="1014" y="513"/>
                  </a:cubicBezTo>
                  <a:cubicBezTo>
                    <a:pt x="1063" y="727"/>
                    <a:pt x="926" y="942"/>
                    <a:pt x="712" y="986"/>
                  </a:cubicBezTo>
                  <a:cubicBezTo>
                    <a:pt x="683" y="992"/>
                    <a:pt x="654" y="996"/>
                    <a:pt x="625" y="996"/>
                  </a:cubicBezTo>
                  <a:cubicBezTo>
                    <a:pt x="551" y="996"/>
                    <a:pt x="478" y="974"/>
                    <a:pt x="415" y="932"/>
                  </a:cubicBezTo>
                  <a:cubicBezTo>
                    <a:pt x="117" y="742"/>
                    <a:pt x="200" y="289"/>
                    <a:pt x="541" y="215"/>
                  </a:cubicBezTo>
                  <a:cubicBezTo>
                    <a:pt x="571" y="206"/>
                    <a:pt x="595" y="206"/>
                    <a:pt x="624" y="206"/>
                  </a:cubicBezTo>
                  <a:lnTo>
                    <a:pt x="629" y="206"/>
                  </a:lnTo>
                  <a:cubicBezTo>
                    <a:pt x="632" y="206"/>
                    <a:pt x="636" y="206"/>
                    <a:pt x="639" y="206"/>
                  </a:cubicBezTo>
                  <a:close/>
                  <a:moveTo>
                    <a:pt x="629" y="1"/>
                  </a:moveTo>
                  <a:cubicBezTo>
                    <a:pt x="586" y="1"/>
                    <a:pt x="541" y="6"/>
                    <a:pt x="497" y="16"/>
                  </a:cubicBezTo>
                  <a:cubicBezTo>
                    <a:pt x="200" y="79"/>
                    <a:pt x="0" y="362"/>
                    <a:pt x="34" y="664"/>
                  </a:cubicBezTo>
                  <a:cubicBezTo>
                    <a:pt x="64" y="966"/>
                    <a:pt x="322" y="1195"/>
                    <a:pt x="624" y="1200"/>
                  </a:cubicBezTo>
                  <a:cubicBezTo>
                    <a:pt x="668" y="1200"/>
                    <a:pt x="712" y="1195"/>
                    <a:pt x="756" y="1185"/>
                  </a:cubicBezTo>
                  <a:cubicBezTo>
                    <a:pt x="1077" y="1112"/>
                    <a:pt x="1287"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4"/>
            <p:cNvSpPr/>
            <p:nvPr/>
          </p:nvSpPr>
          <p:spPr>
            <a:xfrm>
              <a:off x="7071050" y="4455038"/>
              <a:ext cx="35475" cy="30000"/>
            </a:xfrm>
            <a:custGeom>
              <a:rect b="b" l="l" r="r" t="t"/>
              <a:pathLst>
                <a:path extrusionOk="0" h="1200" w="1419">
                  <a:moveTo>
                    <a:pt x="763" y="205"/>
                  </a:moveTo>
                  <a:lnTo>
                    <a:pt x="763" y="205"/>
                  </a:lnTo>
                  <a:cubicBezTo>
                    <a:pt x="947" y="206"/>
                    <a:pt x="1107" y="332"/>
                    <a:pt x="1146" y="512"/>
                  </a:cubicBezTo>
                  <a:cubicBezTo>
                    <a:pt x="1185" y="721"/>
                    <a:pt x="1053" y="926"/>
                    <a:pt x="843" y="975"/>
                  </a:cubicBezTo>
                  <a:cubicBezTo>
                    <a:pt x="815" y="981"/>
                    <a:pt x="788" y="983"/>
                    <a:pt x="760" y="983"/>
                  </a:cubicBezTo>
                  <a:cubicBezTo>
                    <a:pt x="582" y="983"/>
                    <a:pt x="422" y="864"/>
                    <a:pt x="375" y="682"/>
                  </a:cubicBezTo>
                  <a:cubicBezTo>
                    <a:pt x="327" y="468"/>
                    <a:pt x="463" y="258"/>
                    <a:pt x="678" y="214"/>
                  </a:cubicBezTo>
                  <a:cubicBezTo>
                    <a:pt x="706" y="210"/>
                    <a:pt x="735" y="205"/>
                    <a:pt x="763" y="205"/>
                  </a:cubicBezTo>
                  <a:close/>
                  <a:moveTo>
                    <a:pt x="761" y="1"/>
                  </a:moveTo>
                  <a:cubicBezTo>
                    <a:pt x="572" y="1"/>
                    <a:pt x="381" y="87"/>
                    <a:pt x="258" y="273"/>
                  </a:cubicBezTo>
                  <a:cubicBezTo>
                    <a:pt x="0" y="673"/>
                    <a:pt x="288" y="1199"/>
                    <a:pt x="765" y="1199"/>
                  </a:cubicBezTo>
                  <a:cubicBezTo>
                    <a:pt x="809" y="1199"/>
                    <a:pt x="853" y="1194"/>
                    <a:pt x="892" y="1184"/>
                  </a:cubicBezTo>
                  <a:cubicBezTo>
                    <a:pt x="1219" y="1111"/>
                    <a:pt x="1418" y="790"/>
                    <a:pt x="1350" y="468"/>
                  </a:cubicBezTo>
                  <a:cubicBezTo>
                    <a:pt x="1282" y="168"/>
                    <a:pt x="1023"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4"/>
            <p:cNvSpPr/>
            <p:nvPr/>
          </p:nvSpPr>
          <p:spPr>
            <a:xfrm>
              <a:off x="7085775" y="4506438"/>
              <a:ext cx="32200" cy="30000"/>
            </a:xfrm>
            <a:custGeom>
              <a:rect b="b" l="l" r="r" t="t"/>
              <a:pathLst>
                <a:path extrusionOk="0" h="1200" w="1288">
                  <a:moveTo>
                    <a:pt x="630" y="206"/>
                  </a:moveTo>
                  <a:cubicBezTo>
                    <a:pt x="815" y="206"/>
                    <a:pt x="976" y="332"/>
                    <a:pt x="1015" y="513"/>
                  </a:cubicBezTo>
                  <a:cubicBezTo>
                    <a:pt x="1071" y="779"/>
                    <a:pt x="862" y="996"/>
                    <a:pt x="628" y="996"/>
                  </a:cubicBezTo>
                  <a:cubicBezTo>
                    <a:pt x="557" y="996"/>
                    <a:pt x="484" y="976"/>
                    <a:pt x="415" y="932"/>
                  </a:cubicBezTo>
                  <a:cubicBezTo>
                    <a:pt x="123" y="742"/>
                    <a:pt x="201" y="293"/>
                    <a:pt x="542" y="215"/>
                  </a:cubicBezTo>
                  <a:cubicBezTo>
                    <a:pt x="571" y="206"/>
                    <a:pt x="600" y="206"/>
                    <a:pt x="630" y="206"/>
                  </a:cubicBezTo>
                  <a:close/>
                  <a:moveTo>
                    <a:pt x="631" y="1"/>
                  </a:moveTo>
                  <a:cubicBezTo>
                    <a:pt x="587" y="1"/>
                    <a:pt x="543" y="6"/>
                    <a:pt x="498" y="16"/>
                  </a:cubicBezTo>
                  <a:cubicBezTo>
                    <a:pt x="201" y="84"/>
                    <a:pt x="1" y="362"/>
                    <a:pt x="35" y="664"/>
                  </a:cubicBezTo>
                  <a:cubicBezTo>
                    <a:pt x="69" y="966"/>
                    <a:pt x="323" y="1200"/>
                    <a:pt x="630" y="1200"/>
                  </a:cubicBezTo>
                  <a:cubicBezTo>
                    <a:pt x="674" y="1200"/>
                    <a:pt x="717" y="1195"/>
                    <a:pt x="756" y="1185"/>
                  </a:cubicBezTo>
                  <a:cubicBezTo>
                    <a:pt x="1083" y="1112"/>
                    <a:pt x="1288" y="795"/>
                    <a:pt x="1215" y="469"/>
                  </a:cubicBezTo>
                  <a:cubicBezTo>
                    <a:pt x="1151" y="191"/>
                    <a:pt x="90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4"/>
            <p:cNvSpPr/>
            <p:nvPr/>
          </p:nvSpPr>
          <p:spPr>
            <a:xfrm>
              <a:off x="7086625" y="4291138"/>
              <a:ext cx="32325" cy="29375"/>
            </a:xfrm>
            <a:custGeom>
              <a:rect b="b" l="l" r="r" t="t"/>
              <a:pathLst>
                <a:path extrusionOk="0" h="1175" w="1293">
                  <a:moveTo>
                    <a:pt x="640" y="176"/>
                  </a:moveTo>
                  <a:lnTo>
                    <a:pt x="640" y="180"/>
                  </a:lnTo>
                  <a:cubicBezTo>
                    <a:pt x="1112" y="180"/>
                    <a:pt x="1185" y="858"/>
                    <a:pt x="722" y="960"/>
                  </a:cubicBezTo>
                  <a:cubicBezTo>
                    <a:pt x="693" y="967"/>
                    <a:pt x="664" y="970"/>
                    <a:pt x="635" y="970"/>
                  </a:cubicBezTo>
                  <a:cubicBezTo>
                    <a:pt x="454" y="970"/>
                    <a:pt x="292" y="843"/>
                    <a:pt x="254" y="658"/>
                  </a:cubicBezTo>
                  <a:cubicBezTo>
                    <a:pt x="206" y="444"/>
                    <a:pt x="342" y="234"/>
                    <a:pt x="552" y="185"/>
                  </a:cubicBezTo>
                  <a:cubicBezTo>
                    <a:pt x="581" y="180"/>
                    <a:pt x="610" y="176"/>
                    <a:pt x="640" y="176"/>
                  </a:cubicBezTo>
                  <a:close/>
                  <a:moveTo>
                    <a:pt x="646" y="1"/>
                  </a:moveTo>
                  <a:cubicBezTo>
                    <a:pt x="603" y="1"/>
                    <a:pt x="560" y="5"/>
                    <a:pt x="518" y="15"/>
                  </a:cubicBezTo>
                  <a:cubicBezTo>
                    <a:pt x="206" y="83"/>
                    <a:pt x="1" y="385"/>
                    <a:pt x="55" y="702"/>
                  </a:cubicBezTo>
                  <a:cubicBezTo>
                    <a:pt x="89" y="858"/>
                    <a:pt x="181" y="990"/>
                    <a:pt x="318" y="1077"/>
                  </a:cubicBezTo>
                  <a:cubicBezTo>
                    <a:pt x="410" y="1141"/>
                    <a:pt x="523" y="1170"/>
                    <a:pt x="640" y="1175"/>
                  </a:cubicBezTo>
                  <a:cubicBezTo>
                    <a:pt x="683" y="1170"/>
                    <a:pt x="722" y="1165"/>
                    <a:pt x="766" y="1155"/>
                  </a:cubicBezTo>
                  <a:cubicBezTo>
                    <a:pt x="1088" y="1082"/>
                    <a:pt x="1293" y="765"/>
                    <a:pt x="1224" y="444"/>
                  </a:cubicBezTo>
                  <a:cubicBezTo>
                    <a:pt x="1149" y="175"/>
                    <a:pt x="9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4"/>
            <p:cNvSpPr/>
            <p:nvPr/>
          </p:nvSpPr>
          <p:spPr>
            <a:xfrm>
              <a:off x="7094425" y="4341863"/>
              <a:ext cx="35000" cy="29950"/>
            </a:xfrm>
            <a:custGeom>
              <a:rect b="b" l="l" r="r" t="t"/>
              <a:pathLst>
                <a:path extrusionOk="0" h="1198" w="1400">
                  <a:moveTo>
                    <a:pt x="781" y="203"/>
                  </a:moveTo>
                  <a:cubicBezTo>
                    <a:pt x="966" y="203"/>
                    <a:pt x="1127" y="335"/>
                    <a:pt x="1166" y="515"/>
                  </a:cubicBezTo>
                  <a:cubicBezTo>
                    <a:pt x="1190" y="618"/>
                    <a:pt x="1171" y="725"/>
                    <a:pt x="1112" y="813"/>
                  </a:cubicBezTo>
                  <a:cubicBezTo>
                    <a:pt x="1035" y="935"/>
                    <a:pt x="908" y="996"/>
                    <a:pt x="781" y="996"/>
                  </a:cubicBezTo>
                  <a:cubicBezTo>
                    <a:pt x="659" y="996"/>
                    <a:pt x="535" y="940"/>
                    <a:pt x="454" y="827"/>
                  </a:cubicBezTo>
                  <a:cubicBezTo>
                    <a:pt x="293" y="598"/>
                    <a:pt x="420" y="277"/>
                    <a:pt x="693" y="213"/>
                  </a:cubicBezTo>
                  <a:cubicBezTo>
                    <a:pt x="722" y="208"/>
                    <a:pt x="752" y="203"/>
                    <a:pt x="781" y="203"/>
                  </a:cubicBezTo>
                  <a:close/>
                  <a:moveTo>
                    <a:pt x="777" y="0"/>
                  </a:moveTo>
                  <a:cubicBezTo>
                    <a:pt x="608" y="0"/>
                    <a:pt x="437" y="71"/>
                    <a:pt x="313" y="223"/>
                  </a:cubicBezTo>
                  <a:cubicBezTo>
                    <a:pt x="1" y="618"/>
                    <a:pt x="279" y="1198"/>
                    <a:pt x="781" y="1198"/>
                  </a:cubicBezTo>
                  <a:cubicBezTo>
                    <a:pt x="825" y="1198"/>
                    <a:pt x="869" y="1193"/>
                    <a:pt x="908" y="1183"/>
                  </a:cubicBezTo>
                  <a:cubicBezTo>
                    <a:pt x="1064" y="1149"/>
                    <a:pt x="1200" y="1056"/>
                    <a:pt x="1288" y="920"/>
                  </a:cubicBezTo>
                  <a:cubicBezTo>
                    <a:pt x="1371" y="788"/>
                    <a:pt x="1400" y="628"/>
                    <a:pt x="1366" y="472"/>
                  </a:cubicBezTo>
                  <a:cubicBezTo>
                    <a:pt x="1300" y="172"/>
                    <a:pt x="1041"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4"/>
            <p:cNvSpPr/>
            <p:nvPr/>
          </p:nvSpPr>
          <p:spPr>
            <a:xfrm>
              <a:off x="7105775" y="4393363"/>
              <a:ext cx="36200" cy="30000"/>
            </a:xfrm>
            <a:custGeom>
              <a:rect b="b" l="l" r="r" t="t"/>
              <a:pathLst>
                <a:path extrusionOk="0" h="1200" w="1448">
                  <a:moveTo>
                    <a:pt x="757" y="203"/>
                  </a:moveTo>
                  <a:cubicBezTo>
                    <a:pt x="764" y="203"/>
                    <a:pt x="772" y="204"/>
                    <a:pt x="780" y="205"/>
                  </a:cubicBezTo>
                  <a:cubicBezTo>
                    <a:pt x="783" y="205"/>
                    <a:pt x="786" y="205"/>
                    <a:pt x="789" y="205"/>
                  </a:cubicBezTo>
                  <a:cubicBezTo>
                    <a:pt x="995" y="205"/>
                    <a:pt x="1161" y="369"/>
                    <a:pt x="1175" y="571"/>
                  </a:cubicBezTo>
                  <a:cubicBezTo>
                    <a:pt x="1185" y="780"/>
                    <a:pt x="1034" y="961"/>
                    <a:pt x="824" y="985"/>
                  </a:cubicBezTo>
                  <a:cubicBezTo>
                    <a:pt x="806" y="987"/>
                    <a:pt x="789" y="988"/>
                    <a:pt x="773" y="988"/>
                  </a:cubicBezTo>
                  <a:cubicBezTo>
                    <a:pt x="328" y="988"/>
                    <a:pt x="227" y="318"/>
                    <a:pt x="692" y="215"/>
                  </a:cubicBezTo>
                  <a:cubicBezTo>
                    <a:pt x="714" y="208"/>
                    <a:pt x="735" y="203"/>
                    <a:pt x="757" y="203"/>
                  </a:cubicBezTo>
                  <a:close/>
                  <a:moveTo>
                    <a:pt x="779" y="0"/>
                  </a:moveTo>
                  <a:cubicBezTo>
                    <a:pt x="609" y="0"/>
                    <a:pt x="437" y="71"/>
                    <a:pt x="312" y="225"/>
                  </a:cubicBezTo>
                  <a:cubicBezTo>
                    <a:pt x="0" y="615"/>
                    <a:pt x="278" y="1195"/>
                    <a:pt x="780" y="1200"/>
                  </a:cubicBezTo>
                  <a:cubicBezTo>
                    <a:pt x="1165" y="1200"/>
                    <a:pt x="1448" y="844"/>
                    <a:pt x="1365" y="469"/>
                  </a:cubicBezTo>
                  <a:cubicBezTo>
                    <a:pt x="1297" y="170"/>
                    <a:pt x="1041"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4"/>
            <p:cNvSpPr/>
            <p:nvPr/>
          </p:nvSpPr>
          <p:spPr>
            <a:xfrm>
              <a:off x="7117100" y="4444713"/>
              <a:ext cx="36225" cy="29950"/>
            </a:xfrm>
            <a:custGeom>
              <a:rect b="b" l="l" r="r" t="t"/>
              <a:pathLst>
                <a:path extrusionOk="0" h="1198" w="1449">
                  <a:moveTo>
                    <a:pt x="780" y="203"/>
                  </a:moveTo>
                  <a:lnTo>
                    <a:pt x="780" y="208"/>
                  </a:lnTo>
                  <a:cubicBezTo>
                    <a:pt x="858" y="208"/>
                    <a:pt x="932" y="228"/>
                    <a:pt x="995" y="267"/>
                  </a:cubicBezTo>
                  <a:cubicBezTo>
                    <a:pt x="1083" y="325"/>
                    <a:pt x="1146" y="413"/>
                    <a:pt x="1165" y="515"/>
                  </a:cubicBezTo>
                  <a:cubicBezTo>
                    <a:pt x="1214" y="730"/>
                    <a:pt x="1078" y="939"/>
                    <a:pt x="863" y="988"/>
                  </a:cubicBezTo>
                  <a:cubicBezTo>
                    <a:pt x="839" y="993"/>
                    <a:pt x="815" y="995"/>
                    <a:pt x="791" y="995"/>
                  </a:cubicBezTo>
                  <a:cubicBezTo>
                    <a:pt x="609" y="995"/>
                    <a:pt x="444" y="867"/>
                    <a:pt x="405" y="681"/>
                  </a:cubicBezTo>
                  <a:cubicBezTo>
                    <a:pt x="356" y="476"/>
                    <a:pt x="488" y="267"/>
                    <a:pt x="693" y="213"/>
                  </a:cubicBezTo>
                  <a:cubicBezTo>
                    <a:pt x="722" y="208"/>
                    <a:pt x="751" y="203"/>
                    <a:pt x="780" y="203"/>
                  </a:cubicBezTo>
                  <a:close/>
                  <a:moveTo>
                    <a:pt x="778" y="0"/>
                  </a:moveTo>
                  <a:cubicBezTo>
                    <a:pt x="609" y="0"/>
                    <a:pt x="439" y="71"/>
                    <a:pt x="317" y="223"/>
                  </a:cubicBezTo>
                  <a:cubicBezTo>
                    <a:pt x="1" y="618"/>
                    <a:pt x="278" y="1198"/>
                    <a:pt x="780" y="1198"/>
                  </a:cubicBezTo>
                  <a:cubicBezTo>
                    <a:pt x="1165" y="1198"/>
                    <a:pt x="1448" y="847"/>
                    <a:pt x="1365" y="471"/>
                  </a:cubicBezTo>
                  <a:cubicBezTo>
                    <a:pt x="1300" y="171"/>
                    <a:pt x="1041"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4"/>
            <p:cNvSpPr/>
            <p:nvPr/>
          </p:nvSpPr>
          <p:spPr>
            <a:xfrm>
              <a:off x="7128425" y="4496163"/>
              <a:ext cx="36225" cy="30050"/>
            </a:xfrm>
            <a:custGeom>
              <a:rect b="b" l="l" r="r" t="t"/>
              <a:pathLst>
                <a:path extrusionOk="0" h="1202" w="1449">
                  <a:moveTo>
                    <a:pt x="781" y="207"/>
                  </a:moveTo>
                  <a:cubicBezTo>
                    <a:pt x="859" y="207"/>
                    <a:pt x="932" y="227"/>
                    <a:pt x="990" y="266"/>
                  </a:cubicBezTo>
                  <a:cubicBezTo>
                    <a:pt x="1293" y="456"/>
                    <a:pt x="1210" y="909"/>
                    <a:pt x="868" y="987"/>
                  </a:cubicBezTo>
                  <a:cubicBezTo>
                    <a:pt x="837" y="994"/>
                    <a:pt x="807" y="997"/>
                    <a:pt x="777" y="997"/>
                  </a:cubicBezTo>
                  <a:cubicBezTo>
                    <a:pt x="479" y="997"/>
                    <a:pt x="276" y="658"/>
                    <a:pt x="444" y="388"/>
                  </a:cubicBezTo>
                  <a:cubicBezTo>
                    <a:pt x="503" y="300"/>
                    <a:pt x="596" y="236"/>
                    <a:pt x="698" y="217"/>
                  </a:cubicBezTo>
                  <a:cubicBezTo>
                    <a:pt x="722" y="207"/>
                    <a:pt x="751" y="207"/>
                    <a:pt x="781" y="207"/>
                  </a:cubicBezTo>
                  <a:close/>
                  <a:moveTo>
                    <a:pt x="780" y="0"/>
                  </a:moveTo>
                  <a:cubicBezTo>
                    <a:pt x="610" y="0"/>
                    <a:pt x="437" y="72"/>
                    <a:pt x="313" y="227"/>
                  </a:cubicBezTo>
                  <a:cubicBezTo>
                    <a:pt x="1" y="617"/>
                    <a:pt x="279" y="1202"/>
                    <a:pt x="781" y="1202"/>
                  </a:cubicBezTo>
                  <a:cubicBezTo>
                    <a:pt x="1166" y="1202"/>
                    <a:pt x="1449" y="846"/>
                    <a:pt x="1366" y="470"/>
                  </a:cubicBezTo>
                  <a:cubicBezTo>
                    <a:pt x="1301" y="171"/>
                    <a:pt x="104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4"/>
            <p:cNvSpPr/>
            <p:nvPr/>
          </p:nvSpPr>
          <p:spPr>
            <a:xfrm>
              <a:off x="7009375" y="4597963"/>
              <a:ext cx="89350" cy="182075"/>
            </a:xfrm>
            <a:custGeom>
              <a:rect b="b" l="l" r="r" t="t"/>
              <a:pathLst>
                <a:path extrusionOk="0" h="7283" w="3574">
                  <a:moveTo>
                    <a:pt x="201" y="0"/>
                  </a:moveTo>
                  <a:lnTo>
                    <a:pt x="1" y="30"/>
                  </a:lnTo>
                  <a:cubicBezTo>
                    <a:pt x="127" y="834"/>
                    <a:pt x="283" y="1643"/>
                    <a:pt x="469" y="2442"/>
                  </a:cubicBezTo>
                  <a:lnTo>
                    <a:pt x="668" y="2394"/>
                  </a:lnTo>
                  <a:cubicBezTo>
                    <a:pt x="488" y="1604"/>
                    <a:pt x="332" y="795"/>
                    <a:pt x="201" y="0"/>
                  </a:cubicBezTo>
                  <a:close/>
                  <a:moveTo>
                    <a:pt x="854" y="3188"/>
                  </a:moveTo>
                  <a:lnTo>
                    <a:pt x="659" y="3237"/>
                  </a:lnTo>
                  <a:cubicBezTo>
                    <a:pt x="707" y="3437"/>
                    <a:pt x="756" y="3632"/>
                    <a:pt x="810" y="3832"/>
                  </a:cubicBezTo>
                  <a:lnTo>
                    <a:pt x="1005" y="3778"/>
                  </a:lnTo>
                  <a:cubicBezTo>
                    <a:pt x="956" y="3583"/>
                    <a:pt x="902" y="3383"/>
                    <a:pt x="854" y="3188"/>
                  </a:cubicBezTo>
                  <a:close/>
                  <a:moveTo>
                    <a:pt x="1907" y="5996"/>
                  </a:moveTo>
                  <a:lnTo>
                    <a:pt x="1746" y="6118"/>
                  </a:lnTo>
                  <a:cubicBezTo>
                    <a:pt x="1916" y="6337"/>
                    <a:pt x="2116" y="6537"/>
                    <a:pt x="2335" y="6712"/>
                  </a:cubicBezTo>
                  <a:lnTo>
                    <a:pt x="2462" y="6552"/>
                  </a:lnTo>
                  <a:cubicBezTo>
                    <a:pt x="2253" y="6391"/>
                    <a:pt x="2067" y="6201"/>
                    <a:pt x="1907" y="5996"/>
                  </a:cubicBezTo>
                  <a:close/>
                  <a:moveTo>
                    <a:pt x="2964" y="6859"/>
                  </a:moveTo>
                  <a:lnTo>
                    <a:pt x="2872" y="7044"/>
                  </a:lnTo>
                  <a:cubicBezTo>
                    <a:pt x="3081" y="7146"/>
                    <a:pt x="3296" y="7224"/>
                    <a:pt x="3520" y="7283"/>
                  </a:cubicBezTo>
                  <a:lnTo>
                    <a:pt x="3574" y="7088"/>
                  </a:lnTo>
                  <a:cubicBezTo>
                    <a:pt x="3364" y="7029"/>
                    <a:pt x="3159" y="6956"/>
                    <a:pt x="2964" y="68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74"/>
          <p:cNvGrpSpPr/>
          <p:nvPr/>
        </p:nvGrpSpPr>
        <p:grpSpPr>
          <a:xfrm rot="-1155125">
            <a:off x="4922875" y="3066333"/>
            <a:ext cx="1109971" cy="1376786"/>
            <a:chOff x="-1214700" y="3527913"/>
            <a:chExt cx="493175" cy="611750"/>
          </a:xfrm>
        </p:grpSpPr>
        <p:sp>
          <p:nvSpPr>
            <p:cNvPr id="3853" name="Google Shape;3853;p74"/>
            <p:cNvSpPr/>
            <p:nvPr/>
          </p:nvSpPr>
          <p:spPr>
            <a:xfrm>
              <a:off x="-1006925" y="3527913"/>
              <a:ext cx="63875" cy="55350"/>
            </a:xfrm>
            <a:custGeom>
              <a:rect b="b" l="l" r="r" t="t"/>
              <a:pathLst>
                <a:path extrusionOk="0" h="2214" w="2555">
                  <a:moveTo>
                    <a:pt x="0" y="0"/>
                  </a:moveTo>
                  <a:lnTo>
                    <a:pt x="0" y="1380"/>
                  </a:lnTo>
                  <a:cubicBezTo>
                    <a:pt x="804" y="1687"/>
                    <a:pt x="1618" y="1965"/>
                    <a:pt x="2442" y="2213"/>
                  </a:cubicBezTo>
                  <a:lnTo>
                    <a:pt x="2554" y="2062"/>
                  </a:lnTo>
                  <a:cubicBezTo>
                    <a:pt x="1667" y="1414"/>
                    <a:pt x="819" y="727"/>
                    <a:pt x="0" y="0"/>
                  </a:cubicBezTo>
                  <a:close/>
                </a:path>
              </a:pathLst>
            </a:custGeom>
            <a:solidFill>
              <a:srgbClr val="4BAE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4"/>
            <p:cNvSpPr/>
            <p:nvPr/>
          </p:nvSpPr>
          <p:spPr>
            <a:xfrm>
              <a:off x="-1176550" y="3530588"/>
              <a:ext cx="72650" cy="97150"/>
            </a:xfrm>
            <a:custGeom>
              <a:rect b="b" l="l" r="r" t="t"/>
              <a:pathLst>
                <a:path extrusionOk="0" h="3886" w="2906">
                  <a:moveTo>
                    <a:pt x="1136" y="1"/>
                  </a:moveTo>
                  <a:cubicBezTo>
                    <a:pt x="512" y="1"/>
                    <a:pt x="0" y="507"/>
                    <a:pt x="5" y="1136"/>
                  </a:cubicBezTo>
                  <a:lnTo>
                    <a:pt x="5" y="2750"/>
                  </a:lnTo>
                  <a:cubicBezTo>
                    <a:pt x="0" y="3378"/>
                    <a:pt x="512" y="3885"/>
                    <a:pt x="1136" y="3885"/>
                  </a:cubicBezTo>
                  <a:lnTo>
                    <a:pt x="2905" y="3885"/>
                  </a:lnTo>
                  <a:lnTo>
                    <a:pt x="29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4"/>
            <p:cNvSpPr/>
            <p:nvPr/>
          </p:nvSpPr>
          <p:spPr>
            <a:xfrm>
              <a:off x="-1103925" y="3530588"/>
              <a:ext cx="54250" cy="97150"/>
            </a:xfrm>
            <a:custGeom>
              <a:rect b="b" l="l" r="r" t="t"/>
              <a:pathLst>
                <a:path extrusionOk="0" h="3886" w="2170">
                  <a:moveTo>
                    <a:pt x="0" y="1"/>
                  </a:moveTo>
                  <a:lnTo>
                    <a:pt x="0" y="3885"/>
                  </a:lnTo>
                  <a:lnTo>
                    <a:pt x="2169" y="3885"/>
                  </a:lnTo>
                  <a:lnTo>
                    <a:pt x="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4"/>
            <p:cNvSpPr/>
            <p:nvPr/>
          </p:nvSpPr>
          <p:spPr>
            <a:xfrm>
              <a:off x="-832300" y="3530588"/>
              <a:ext cx="72525" cy="97150"/>
            </a:xfrm>
            <a:custGeom>
              <a:rect b="b" l="l" r="r" t="t"/>
              <a:pathLst>
                <a:path extrusionOk="0" h="3886" w="2901">
                  <a:moveTo>
                    <a:pt x="0" y="1"/>
                  </a:moveTo>
                  <a:lnTo>
                    <a:pt x="0" y="3885"/>
                  </a:lnTo>
                  <a:lnTo>
                    <a:pt x="1765" y="3885"/>
                  </a:lnTo>
                  <a:cubicBezTo>
                    <a:pt x="2393" y="3885"/>
                    <a:pt x="2900" y="3374"/>
                    <a:pt x="2900" y="2750"/>
                  </a:cubicBezTo>
                  <a:lnTo>
                    <a:pt x="2900" y="1136"/>
                  </a:lnTo>
                  <a:cubicBezTo>
                    <a:pt x="2900" y="507"/>
                    <a:pt x="2393"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4"/>
            <p:cNvSpPr/>
            <p:nvPr/>
          </p:nvSpPr>
          <p:spPr>
            <a:xfrm>
              <a:off x="-886650" y="3530588"/>
              <a:ext cx="54375" cy="97150"/>
            </a:xfrm>
            <a:custGeom>
              <a:rect b="b" l="l" r="r" t="t"/>
              <a:pathLst>
                <a:path extrusionOk="0" h="3886" w="2175">
                  <a:moveTo>
                    <a:pt x="0" y="1"/>
                  </a:moveTo>
                  <a:lnTo>
                    <a:pt x="0" y="3885"/>
                  </a:lnTo>
                  <a:lnTo>
                    <a:pt x="2174" y="3885"/>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4"/>
            <p:cNvSpPr/>
            <p:nvPr/>
          </p:nvSpPr>
          <p:spPr>
            <a:xfrm>
              <a:off x="-941000" y="3530588"/>
              <a:ext cx="54375" cy="97150"/>
            </a:xfrm>
            <a:custGeom>
              <a:rect b="b" l="l" r="r" t="t"/>
              <a:pathLst>
                <a:path extrusionOk="0" h="3886" w="2175">
                  <a:moveTo>
                    <a:pt x="0" y="1"/>
                  </a:moveTo>
                  <a:lnTo>
                    <a:pt x="0" y="3885"/>
                  </a:lnTo>
                  <a:lnTo>
                    <a:pt x="2174" y="3885"/>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4"/>
            <p:cNvSpPr/>
            <p:nvPr/>
          </p:nvSpPr>
          <p:spPr>
            <a:xfrm>
              <a:off x="-995350" y="3530588"/>
              <a:ext cx="54375" cy="97150"/>
            </a:xfrm>
            <a:custGeom>
              <a:rect b="b" l="l" r="r" t="t"/>
              <a:pathLst>
                <a:path extrusionOk="0" h="3886" w="2175">
                  <a:moveTo>
                    <a:pt x="0" y="1"/>
                  </a:moveTo>
                  <a:lnTo>
                    <a:pt x="0" y="3885"/>
                  </a:lnTo>
                  <a:lnTo>
                    <a:pt x="2174" y="3885"/>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4"/>
            <p:cNvSpPr/>
            <p:nvPr/>
          </p:nvSpPr>
          <p:spPr>
            <a:xfrm>
              <a:off x="-1049700" y="3530588"/>
              <a:ext cx="54375" cy="97150"/>
            </a:xfrm>
            <a:custGeom>
              <a:rect b="b" l="l" r="r" t="t"/>
              <a:pathLst>
                <a:path extrusionOk="0" h="3886" w="2175">
                  <a:moveTo>
                    <a:pt x="0" y="1"/>
                  </a:moveTo>
                  <a:lnTo>
                    <a:pt x="0" y="3885"/>
                  </a:lnTo>
                  <a:lnTo>
                    <a:pt x="2174" y="3885"/>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4"/>
            <p:cNvSpPr/>
            <p:nvPr/>
          </p:nvSpPr>
          <p:spPr>
            <a:xfrm>
              <a:off x="-1027400" y="3798063"/>
              <a:ext cx="120175" cy="120175"/>
            </a:xfrm>
            <a:custGeom>
              <a:rect b="b" l="l" r="r" t="t"/>
              <a:pathLst>
                <a:path extrusionOk="0" h="4807" w="4807">
                  <a:moveTo>
                    <a:pt x="1935" y="1"/>
                  </a:moveTo>
                  <a:lnTo>
                    <a:pt x="1935" y="1936"/>
                  </a:lnTo>
                  <a:lnTo>
                    <a:pt x="0" y="1936"/>
                  </a:lnTo>
                  <a:lnTo>
                    <a:pt x="0" y="2871"/>
                  </a:lnTo>
                  <a:lnTo>
                    <a:pt x="1935" y="2871"/>
                  </a:lnTo>
                  <a:lnTo>
                    <a:pt x="1935" y="4807"/>
                  </a:lnTo>
                  <a:lnTo>
                    <a:pt x="2871" y="4807"/>
                  </a:lnTo>
                  <a:lnTo>
                    <a:pt x="2871" y="2871"/>
                  </a:lnTo>
                  <a:lnTo>
                    <a:pt x="4806" y="2871"/>
                  </a:lnTo>
                  <a:lnTo>
                    <a:pt x="4806" y="1936"/>
                  </a:lnTo>
                  <a:lnTo>
                    <a:pt x="2871" y="1936"/>
                  </a:lnTo>
                  <a:lnTo>
                    <a:pt x="2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4"/>
            <p:cNvSpPr/>
            <p:nvPr/>
          </p:nvSpPr>
          <p:spPr>
            <a:xfrm>
              <a:off x="-1043250" y="3782213"/>
              <a:ext cx="151975" cy="152000"/>
            </a:xfrm>
            <a:custGeom>
              <a:rect b="b" l="l" r="r" t="t"/>
              <a:pathLst>
                <a:path extrusionOk="0" h="6080" w="6079">
                  <a:moveTo>
                    <a:pt x="3510" y="635"/>
                  </a:moveTo>
                  <a:lnTo>
                    <a:pt x="3510" y="2570"/>
                  </a:lnTo>
                  <a:lnTo>
                    <a:pt x="5440" y="2570"/>
                  </a:lnTo>
                  <a:lnTo>
                    <a:pt x="5440" y="3505"/>
                  </a:lnTo>
                  <a:lnTo>
                    <a:pt x="3510" y="3510"/>
                  </a:lnTo>
                  <a:lnTo>
                    <a:pt x="3510" y="5441"/>
                  </a:lnTo>
                  <a:lnTo>
                    <a:pt x="2569" y="5441"/>
                  </a:lnTo>
                  <a:lnTo>
                    <a:pt x="2569" y="3510"/>
                  </a:lnTo>
                  <a:lnTo>
                    <a:pt x="634" y="3510"/>
                  </a:lnTo>
                  <a:lnTo>
                    <a:pt x="634" y="2570"/>
                  </a:lnTo>
                  <a:lnTo>
                    <a:pt x="2574" y="2570"/>
                  </a:lnTo>
                  <a:lnTo>
                    <a:pt x="2574" y="635"/>
                  </a:lnTo>
                  <a:close/>
                  <a:moveTo>
                    <a:pt x="1931" y="1"/>
                  </a:moveTo>
                  <a:lnTo>
                    <a:pt x="1931" y="1931"/>
                  </a:lnTo>
                  <a:lnTo>
                    <a:pt x="1" y="1931"/>
                  </a:lnTo>
                  <a:lnTo>
                    <a:pt x="1" y="4144"/>
                  </a:lnTo>
                  <a:lnTo>
                    <a:pt x="1931" y="4144"/>
                  </a:lnTo>
                  <a:lnTo>
                    <a:pt x="1931" y="6079"/>
                  </a:lnTo>
                  <a:lnTo>
                    <a:pt x="4144" y="6079"/>
                  </a:lnTo>
                  <a:lnTo>
                    <a:pt x="4144" y="4144"/>
                  </a:lnTo>
                  <a:lnTo>
                    <a:pt x="6079" y="4144"/>
                  </a:lnTo>
                  <a:lnTo>
                    <a:pt x="6079" y="1931"/>
                  </a:lnTo>
                  <a:lnTo>
                    <a:pt x="4144" y="1931"/>
                  </a:lnTo>
                  <a:lnTo>
                    <a:pt x="41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4"/>
            <p:cNvSpPr/>
            <p:nvPr/>
          </p:nvSpPr>
          <p:spPr>
            <a:xfrm>
              <a:off x="-1136700" y="3963788"/>
              <a:ext cx="337200" cy="38300"/>
            </a:xfrm>
            <a:custGeom>
              <a:rect b="b" l="l" r="r" t="t"/>
              <a:pathLst>
                <a:path extrusionOk="0" h="1532" w="13488">
                  <a:moveTo>
                    <a:pt x="0" y="1"/>
                  </a:moveTo>
                  <a:lnTo>
                    <a:pt x="0" y="1531"/>
                  </a:lnTo>
                  <a:lnTo>
                    <a:pt x="13487" y="1531"/>
                  </a:lnTo>
                  <a:lnTo>
                    <a:pt x="134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4"/>
            <p:cNvSpPr/>
            <p:nvPr/>
          </p:nvSpPr>
          <p:spPr>
            <a:xfrm>
              <a:off x="-1169600" y="3743963"/>
              <a:ext cx="404575" cy="290275"/>
            </a:xfrm>
            <a:custGeom>
              <a:rect b="b" l="l" r="r" t="t"/>
              <a:pathLst>
                <a:path extrusionOk="0" h="11611" w="16183">
                  <a:moveTo>
                    <a:pt x="9198" y="1531"/>
                  </a:moveTo>
                  <a:lnTo>
                    <a:pt x="9198" y="3461"/>
                  </a:lnTo>
                  <a:lnTo>
                    <a:pt x="11128" y="3461"/>
                  </a:lnTo>
                  <a:lnTo>
                    <a:pt x="11128" y="5674"/>
                  </a:lnTo>
                  <a:lnTo>
                    <a:pt x="9198" y="5674"/>
                  </a:lnTo>
                  <a:lnTo>
                    <a:pt x="9198" y="7609"/>
                  </a:lnTo>
                  <a:lnTo>
                    <a:pt x="6985" y="7609"/>
                  </a:lnTo>
                  <a:lnTo>
                    <a:pt x="6985" y="5674"/>
                  </a:lnTo>
                  <a:lnTo>
                    <a:pt x="5055" y="5674"/>
                  </a:lnTo>
                  <a:lnTo>
                    <a:pt x="5055" y="3461"/>
                  </a:lnTo>
                  <a:lnTo>
                    <a:pt x="6985" y="3461"/>
                  </a:lnTo>
                  <a:lnTo>
                    <a:pt x="6985" y="1531"/>
                  </a:lnTo>
                  <a:close/>
                  <a:moveTo>
                    <a:pt x="14798" y="8794"/>
                  </a:moveTo>
                  <a:lnTo>
                    <a:pt x="14798" y="10324"/>
                  </a:lnTo>
                  <a:lnTo>
                    <a:pt x="1316" y="10324"/>
                  </a:lnTo>
                  <a:lnTo>
                    <a:pt x="1316" y="8794"/>
                  </a:lnTo>
                  <a:close/>
                  <a:moveTo>
                    <a:pt x="0" y="0"/>
                  </a:moveTo>
                  <a:lnTo>
                    <a:pt x="0" y="11611"/>
                  </a:lnTo>
                  <a:lnTo>
                    <a:pt x="16183" y="11611"/>
                  </a:lnTo>
                  <a:lnTo>
                    <a:pt x="161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4"/>
            <p:cNvSpPr/>
            <p:nvPr/>
          </p:nvSpPr>
          <p:spPr>
            <a:xfrm>
              <a:off x="-1212150" y="3627713"/>
              <a:ext cx="488075" cy="509375"/>
            </a:xfrm>
            <a:custGeom>
              <a:rect b="b" l="l" r="r" t="t"/>
              <a:pathLst>
                <a:path extrusionOk="0" h="20375" w="19523">
                  <a:moveTo>
                    <a:pt x="17885" y="4650"/>
                  </a:moveTo>
                  <a:lnTo>
                    <a:pt x="17885" y="16261"/>
                  </a:lnTo>
                  <a:lnTo>
                    <a:pt x="1702" y="16261"/>
                  </a:lnTo>
                  <a:lnTo>
                    <a:pt x="1702" y="4650"/>
                  </a:lnTo>
                  <a:close/>
                  <a:moveTo>
                    <a:pt x="2423" y="0"/>
                  </a:moveTo>
                  <a:cubicBezTo>
                    <a:pt x="1083" y="0"/>
                    <a:pt x="1" y="1087"/>
                    <a:pt x="1" y="2423"/>
                  </a:cubicBezTo>
                  <a:lnTo>
                    <a:pt x="1" y="17947"/>
                  </a:lnTo>
                  <a:cubicBezTo>
                    <a:pt x="1" y="19288"/>
                    <a:pt x="1083" y="20370"/>
                    <a:pt x="2423" y="20375"/>
                  </a:cubicBezTo>
                  <a:lnTo>
                    <a:pt x="17100" y="20375"/>
                  </a:lnTo>
                  <a:cubicBezTo>
                    <a:pt x="18440" y="20370"/>
                    <a:pt x="19522" y="19288"/>
                    <a:pt x="19522" y="17952"/>
                  </a:cubicBezTo>
                  <a:lnTo>
                    <a:pt x="19522" y="2423"/>
                  </a:lnTo>
                  <a:cubicBezTo>
                    <a:pt x="19522" y="1087"/>
                    <a:pt x="18440" y="0"/>
                    <a:pt x="17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4"/>
            <p:cNvSpPr/>
            <p:nvPr/>
          </p:nvSpPr>
          <p:spPr>
            <a:xfrm>
              <a:off x="-1214700" y="3625263"/>
              <a:ext cx="493175" cy="514400"/>
            </a:xfrm>
            <a:custGeom>
              <a:rect b="b" l="l" r="r" t="t"/>
              <a:pathLst>
                <a:path extrusionOk="0" h="20576" w="19727">
                  <a:moveTo>
                    <a:pt x="2525" y="1"/>
                  </a:moveTo>
                  <a:cubicBezTo>
                    <a:pt x="1131" y="1"/>
                    <a:pt x="1" y="1127"/>
                    <a:pt x="1" y="2521"/>
                  </a:cubicBezTo>
                  <a:lnTo>
                    <a:pt x="1" y="18050"/>
                  </a:lnTo>
                  <a:cubicBezTo>
                    <a:pt x="1" y="19444"/>
                    <a:pt x="1131" y="20575"/>
                    <a:pt x="2525" y="20575"/>
                  </a:cubicBezTo>
                  <a:lnTo>
                    <a:pt x="17202" y="20575"/>
                  </a:lnTo>
                  <a:cubicBezTo>
                    <a:pt x="18596" y="20570"/>
                    <a:pt x="19722" y="19444"/>
                    <a:pt x="19727" y="18050"/>
                  </a:cubicBezTo>
                  <a:lnTo>
                    <a:pt x="19727" y="2526"/>
                  </a:lnTo>
                  <a:cubicBezTo>
                    <a:pt x="19727" y="1132"/>
                    <a:pt x="18596" y="1"/>
                    <a:pt x="17202" y="1"/>
                  </a:cubicBezTo>
                  <a:lnTo>
                    <a:pt x="17061" y="1"/>
                  </a:lnTo>
                  <a:lnTo>
                    <a:pt x="17061" y="201"/>
                  </a:lnTo>
                  <a:lnTo>
                    <a:pt x="17202" y="201"/>
                  </a:lnTo>
                  <a:cubicBezTo>
                    <a:pt x="18484" y="201"/>
                    <a:pt x="19522" y="1239"/>
                    <a:pt x="19522" y="2521"/>
                  </a:cubicBezTo>
                  <a:lnTo>
                    <a:pt x="19522" y="18050"/>
                  </a:lnTo>
                  <a:cubicBezTo>
                    <a:pt x="19522" y="19332"/>
                    <a:pt x="18484" y="20370"/>
                    <a:pt x="17202" y="20370"/>
                  </a:cubicBezTo>
                  <a:lnTo>
                    <a:pt x="2525" y="20370"/>
                  </a:lnTo>
                  <a:cubicBezTo>
                    <a:pt x="1244" y="20370"/>
                    <a:pt x="205" y="19332"/>
                    <a:pt x="205" y="18050"/>
                  </a:cubicBezTo>
                  <a:lnTo>
                    <a:pt x="205" y="2526"/>
                  </a:lnTo>
                  <a:cubicBezTo>
                    <a:pt x="205" y="1244"/>
                    <a:pt x="1244" y="206"/>
                    <a:pt x="2525" y="201"/>
                  </a:cubicBezTo>
                  <a:lnTo>
                    <a:pt x="2662" y="201"/>
                  </a:lnTo>
                  <a:lnTo>
                    <a:pt x="2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4"/>
            <p:cNvSpPr/>
            <p:nvPr/>
          </p:nvSpPr>
          <p:spPr>
            <a:xfrm>
              <a:off x="-1172050" y="3741413"/>
              <a:ext cx="409600" cy="295400"/>
            </a:xfrm>
            <a:custGeom>
              <a:rect b="b" l="l" r="r" t="t"/>
              <a:pathLst>
                <a:path extrusionOk="0" h="11816" w="16384">
                  <a:moveTo>
                    <a:pt x="16178" y="205"/>
                  </a:moveTo>
                  <a:lnTo>
                    <a:pt x="16178" y="11611"/>
                  </a:lnTo>
                  <a:lnTo>
                    <a:pt x="200" y="11611"/>
                  </a:lnTo>
                  <a:lnTo>
                    <a:pt x="200" y="205"/>
                  </a:lnTo>
                  <a:close/>
                  <a:moveTo>
                    <a:pt x="1" y="0"/>
                  </a:moveTo>
                  <a:lnTo>
                    <a:pt x="1" y="11815"/>
                  </a:lnTo>
                  <a:lnTo>
                    <a:pt x="16383" y="11815"/>
                  </a:lnTo>
                  <a:lnTo>
                    <a:pt x="16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4"/>
            <p:cNvSpPr/>
            <p:nvPr/>
          </p:nvSpPr>
          <p:spPr>
            <a:xfrm>
              <a:off x="-1045800" y="3779663"/>
              <a:ext cx="157100" cy="157100"/>
            </a:xfrm>
            <a:custGeom>
              <a:rect b="b" l="l" r="r" t="t"/>
              <a:pathLst>
                <a:path extrusionOk="0" h="6284" w="6284">
                  <a:moveTo>
                    <a:pt x="4143" y="200"/>
                  </a:moveTo>
                  <a:lnTo>
                    <a:pt x="4143" y="2135"/>
                  </a:lnTo>
                  <a:lnTo>
                    <a:pt x="6079" y="2135"/>
                  </a:lnTo>
                  <a:lnTo>
                    <a:pt x="6079" y="4144"/>
                  </a:lnTo>
                  <a:lnTo>
                    <a:pt x="4143" y="4144"/>
                  </a:lnTo>
                  <a:lnTo>
                    <a:pt x="4143" y="6079"/>
                  </a:lnTo>
                  <a:lnTo>
                    <a:pt x="2135" y="6079"/>
                  </a:lnTo>
                  <a:lnTo>
                    <a:pt x="2135" y="4144"/>
                  </a:lnTo>
                  <a:lnTo>
                    <a:pt x="200" y="4144"/>
                  </a:lnTo>
                  <a:lnTo>
                    <a:pt x="200" y="2135"/>
                  </a:lnTo>
                  <a:lnTo>
                    <a:pt x="2135" y="2135"/>
                  </a:lnTo>
                  <a:lnTo>
                    <a:pt x="2135" y="200"/>
                  </a:lnTo>
                  <a:close/>
                  <a:moveTo>
                    <a:pt x="1931" y="1"/>
                  </a:moveTo>
                  <a:lnTo>
                    <a:pt x="1931" y="1931"/>
                  </a:lnTo>
                  <a:lnTo>
                    <a:pt x="0" y="1931"/>
                  </a:lnTo>
                  <a:lnTo>
                    <a:pt x="0" y="4348"/>
                  </a:lnTo>
                  <a:lnTo>
                    <a:pt x="1931" y="4348"/>
                  </a:lnTo>
                  <a:lnTo>
                    <a:pt x="1931" y="6283"/>
                  </a:lnTo>
                  <a:lnTo>
                    <a:pt x="4348" y="6283"/>
                  </a:lnTo>
                  <a:lnTo>
                    <a:pt x="4348" y="4348"/>
                  </a:lnTo>
                  <a:lnTo>
                    <a:pt x="6283" y="4348"/>
                  </a:lnTo>
                  <a:lnTo>
                    <a:pt x="6283" y="1931"/>
                  </a:lnTo>
                  <a:lnTo>
                    <a:pt x="4348" y="1931"/>
                  </a:lnTo>
                  <a:lnTo>
                    <a:pt x="4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4"/>
            <p:cNvSpPr/>
            <p:nvPr/>
          </p:nvSpPr>
          <p:spPr>
            <a:xfrm>
              <a:off x="-1029950" y="3795513"/>
              <a:ext cx="125275" cy="125275"/>
            </a:xfrm>
            <a:custGeom>
              <a:rect b="b" l="l" r="r" t="t"/>
              <a:pathLst>
                <a:path extrusionOk="0" h="5011" w="5011">
                  <a:moveTo>
                    <a:pt x="2876" y="210"/>
                  </a:moveTo>
                  <a:lnTo>
                    <a:pt x="2876" y="2145"/>
                  </a:lnTo>
                  <a:lnTo>
                    <a:pt x="4806" y="2145"/>
                  </a:lnTo>
                  <a:lnTo>
                    <a:pt x="4806" y="2876"/>
                  </a:lnTo>
                  <a:lnTo>
                    <a:pt x="2871" y="2876"/>
                  </a:lnTo>
                  <a:lnTo>
                    <a:pt x="2871" y="4806"/>
                  </a:lnTo>
                  <a:lnTo>
                    <a:pt x="2140" y="4806"/>
                  </a:lnTo>
                  <a:lnTo>
                    <a:pt x="2140" y="2876"/>
                  </a:lnTo>
                  <a:lnTo>
                    <a:pt x="205" y="2876"/>
                  </a:lnTo>
                  <a:lnTo>
                    <a:pt x="205" y="2145"/>
                  </a:lnTo>
                  <a:lnTo>
                    <a:pt x="2145" y="2145"/>
                  </a:lnTo>
                  <a:lnTo>
                    <a:pt x="2145" y="210"/>
                  </a:lnTo>
                  <a:close/>
                  <a:moveTo>
                    <a:pt x="1935" y="0"/>
                  </a:moveTo>
                  <a:lnTo>
                    <a:pt x="1935" y="1935"/>
                  </a:lnTo>
                  <a:lnTo>
                    <a:pt x="0" y="1935"/>
                  </a:lnTo>
                  <a:lnTo>
                    <a:pt x="0" y="3076"/>
                  </a:lnTo>
                  <a:lnTo>
                    <a:pt x="1935" y="3076"/>
                  </a:lnTo>
                  <a:lnTo>
                    <a:pt x="1935" y="5011"/>
                  </a:lnTo>
                  <a:lnTo>
                    <a:pt x="3076" y="5011"/>
                  </a:lnTo>
                  <a:lnTo>
                    <a:pt x="3076" y="3076"/>
                  </a:lnTo>
                  <a:lnTo>
                    <a:pt x="5011" y="3076"/>
                  </a:lnTo>
                  <a:lnTo>
                    <a:pt x="5011" y="1935"/>
                  </a:lnTo>
                  <a:lnTo>
                    <a:pt x="3076" y="1935"/>
                  </a:lnTo>
                  <a:lnTo>
                    <a:pt x="30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4"/>
            <p:cNvSpPr/>
            <p:nvPr/>
          </p:nvSpPr>
          <p:spPr>
            <a:xfrm>
              <a:off x="-1106500"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4"/>
            <p:cNvSpPr/>
            <p:nvPr/>
          </p:nvSpPr>
          <p:spPr>
            <a:xfrm>
              <a:off x="-1052250" y="3530588"/>
              <a:ext cx="5125" cy="98850"/>
            </a:xfrm>
            <a:custGeom>
              <a:rect b="b" l="l" r="r" t="t"/>
              <a:pathLst>
                <a:path extrusionOk="0" h="3954" w="205">
                  <a:moveTo>
                    <a:pt x="0" y="1"/>
                  </a:moveTo>
                  <a:lnTo>
                    <a:pt x="0" y="3954"/>
                  </a:lnTo>
                  <a:lnTo>
                    <a:pt x="205" y="3954"/>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4"/>
            <p:cNvSpPr/>
            <p:nvPr/>
          </p:nvSpPr>
          <p:spPr>
            <a:xfrm>
              <a:off x="-997800" y="3530588"/>
              <a:ext cx="5025" cy="98850"/>
            </a:xfrm>
            <a:custGeom>
              <a:rect b="b" l="l" r="r" t="t"/>
              <a:pathLst>
                <a:path extrusionOk="0" h="3954" w="201">
                  <a:moveTo>
                    <a:pt x="1" y="1"/>
                  </a:moveTo>
                  <a:lnTo>
                    <a:pt x="1" y="3954"/>
                  </a:lnTo>
                  <a:lnTo>
                    <a:pt x="201" y="3954"/>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4"/>
            <p:cNvSpPr/>
            <p:nvPr/>
          </p:nvSpPr>
          <p:spPr>
            <a:xfrm>
              <a:off x="-943575"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4"/>
            <p:cNvSpPr/>
            <p:nvPr/>
          </p:nvSpPr>
          <p:spPr>
            <a:xfrm>
              <a:off x="-889225"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4"/>
            <p:cNvSpPr/>
            <p:nvPr/>
          </p:nvSpPr>
          <p:spPr>
            <a:xfrm>
              <a:off x="-834875" y="3530588"/>
              <a:ext cx="5150" cy="98850"/>
            </a:xfrm>
            <a:custGeom>
              <a:rect b="b" l="l" r="r" t="t"/>
              <a:pathLst>
                <a:path extrusionOk="0" h="3954" w="206">
                  <a:moveTo>
                    <a:pt x="1" y="1"/>
                  </a:moveTo>
                  <a:lnTo>
                    <a:pt x="1" y="3954"/>
                  </a:lnTo>
                  <a:lnTo>
                    <a:pt x="205" y="3954"/>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4"/>
            <p:cNvSpPr/>
            <p:nvPr/>
          </p:nvSpPr>
          <p:spPr>
            <a:xfrm>
              <a:off x="-1179125" y="3528038"/>
              <a:ext cx="421900" cy="102250"/>
            </a:xfrm>
            <a:custGeom>
              <a:rect b="b" l="l" r="r" t="t"/>
              <a:pathLst>
                <a:path extrusionOk="0" h="4090" w="16876">
                  <a:moveTo>
                    <a:pt x="15638" y="205"/>
                  </a:moveTo>
                  <a:cubicBezTo>
                    <a:pt x="16208" y="205"/>
                    <a:pt x="16671" y="668"/>
                    <a:pt x="16671" y="1233"/>
                  </a:cubicBezTo>
                  <a:lnTo>
                    <a:pt x="16671" y="2852"/>
                  </a:lnTo>
                  <a:cubicBezTo>
                    <a:pt x="16671" y="3422"/>
                    <a:pt x="16208" y="3885"/>
                    <a:pt x="15638" y="3890"/>
                  </a:cubicBezTo>
                  <a:lnTo>
                    <a:pt x="1239" y="3890"/>
                  </a:lnTo>
                  <a:cubicBezTo>
                    <a:pt x="669" y="3885"/>
                    <a:pt x="206" y="3422"/>
                    <a:pt x="206" y="2852"/>
                  </a:cubicBezTo>
                  <a:lnTo>
                    <a:pt x="206" y="1233"/>
                  </a:lnTo>
                  <a:cubicBezTo>
                    <a:pt x="210" y="668"/>
                    <a:pt x="669" y="205"/>
                    <a:pt x="1239" y="205"/>
                  </a:cubicBezTo>
                  <a:close/>
                  <a:moveTo>
                    <a:pt x="1239" y="0"/>
                  </a:moveTo>
                  <a:cubicBezTo>
                    <a:pt x="557" y="0"/>
                    <a:pt x="6" y="551"/>
                    <a:pt x="6" y="1233"/>
                  </a:cubicBezTo>
                  <a:lnTo>
                    <a:pt x="6" y="2852"/>
                  </a:lnTo>
                  <a:cubicBezTo>
                    <a:pt x="1" y="3534"/>
                    <a:pt x="557" y="4090"/>
                    <a:pt x="1239" y="4090"/>
                  </a:cubicBezTo>
                  <a:lnTo>
                    <a:pt x="15638" y="4090"/>
                  </a:lnTo>
                  <a:cubicBezTo>
                    <a:pt x="16320" y="4090"/>
                    <a:pt x="16876" y="3534"/>
                    <a:pt x="16876" y="2852"/>
                  </a:cubicBezTo>
                  <a:lnTo>
                    <a:pt x="16876" y="1233"/>
                  </a:lnTo>
                  <a:cubicBezTo>
                    <a:pt x="16876" y="551"/>
                    <a:pt x="16320" y="0"/>
                    <a:pt x="15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4"/>
            <p:cNvSpPr/>
            <p:nvPr/>
          </p:nvSpPr>
          <p:spPr>
            <a:xfrm>
              <a:off x="-1139275" y="3961238"/>
              <a:ext cx="342200" cy="43400"/>
            </a:xfrm>
            <a:custGeom>
              <a:rect b="b" l="l" r="r" t="t"/>
              <a:pathLst>
                <a:path extrusionOk="0" h="1736" w="13688">
                  <a:moveTo>
                    <a:pt x="13483" y="210"/>
                  </a:moveTo>
                  <a:lnTo>
                    <a:pt x="13483" y="1531"/>
                  </a:lnTo>
                  <a:lnTo>
                    <a:pt x="201" y="1531"/>
                  </a:lnTo>
                  <a:lnTo>
                    <a:pt x="201" y="210"/>
                  </a:lnTo>
                  <a:close/>
                  <a:moveTo>
                    <a:pt x="1" y="0"/>
                  </a:moveTo>
                  <a:lnTo>
                    <a:pt x="1" y="1735"/>
                  </a:lnTo>
                  <a:lnTo>
                    <a:pt x="13688" y="1735"/>
                  </a:lnTo>
                  <a:lnTo>
                    <a:pt x="13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74"/>
          <p:cNvGrpSpPr/>
          <p:nvPr/>
        </p:nvGrpSpPr>
        <p:grpSpPr>
          <a:xfrm flipH="1" rot="5400000">
            <a:off x="7657536" y="1574041"/>
            <a:ext cx="393320" cy="492600"/>
            <a:chOff x="6005818" y="77914"/>
            <a:chExt cx="248544" cy="311280"/>
          </a:xfrm>
        </p:grpSpPr>
        <p:sp>
          <p:nvSpPr>
            <p:cNvPr id="3879" name="Google Shape;3879;p74"/>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4"/>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4"/>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4"/>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74"/>
          <p:cNvGrpSpPr/>
          <p:nvPr/>
        </p:nvGrpSpPr>
        <p:grpSpPr>
          <a:xfrm flipH="1">
            <a:off x="6638856" y="4175119"/>
            <a:ext cx="504021" cy="361201"/>
            <a:chOff x="8201303" y="1121442"/>
            <a:chExt cx="318496" cy="228247"/>
          </a:xfrm>
        </p:grpSpPr>
        <p:sp>
          <p:nvSpPr>
            <p:cNvPr id="3884" name="Google Shape;3884;p74"/>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4"/>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4"/>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4"/>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8" name="Google Shape;3888;p74"/>
          <p:cNvSpPr/>
          <p:nvPr/>
        </p:nvSpPr>
        <p:spPr>
          <a:xfrm flipH="1">
            <a:off x="5602077" y="16236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4"/>
          <p:cNvSpPr/>
          <p:nvPr/>
        </p:nvSpPr>
        <p:spPr>
          <a:xfrm flipH="1">
            <a:off x="2464815" y="12854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3" name="Shape 3893"/>
        <p:cNvGrpSpPr/>
        <p:nvPr/>
      </p:nvGrpSpPr>
      <p:grpSpPr>
        <a:xfrm>
          <a:off x="0" y="0"/>
          <a:ext cx="0" cy="0"/>
          <a:chOff x="0" y="0"/>
          <a:chExt cx="0" cy="0"/>
        </a:xfrm>
      </p:grpSpPr>
      <p:sp>
        <p:nvSpPr>
          <p:cNvPr id="3894" name="Google Shape;3894;p75"/>
          <p:cNvSpPr txBox="1"/>
          <p:nvPr>
            <p:ph type="ctrTitle"/>
          </p:nvPr>
        </p:nvSpPr>
        <p:spPr>
          <a:xfrm>
            <a:off x="4362450" y="725625"/>
            <a:ext cx="3972600" cy="863700"/>
          </a:xfrm>
          <a:prstGeom prst="rect">
            <a:avLst/>
          </a:prstGeom>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a:t>THANKS</a:t>
            </a:r>
            <a:r>
              <a:rPr lang="en">
                <a:solidFill>
                  <a:schemeClr val="dk2"/>
                </a:solidFill>
              </a:rPr>
              <a:t>!</a:t>
            </a:r>
            <a:endParaRPr>
              <a:solidFill>
                <a:schemeClr val="dk2"/>
              </a:solidFill>
            </a:endParaRPr>
          </a:p>
        </p:txBody>
      </p:sp>
      <p:sp>
        <p:nvSpPr>
          <p:cNvPr id="3895" name="Google Shape;3895;p75"/>
          <p:cNvSpPr txBox="1"/>
          <p:nvPr>
            <p:ph idx="1" type="subTitle"/>
          </p:nvPr>
        </p:nvSpPr>
        <p:spPr>
          <a:xfrm>
            <a:off x="4362450" y="1640700"/>
            <a:ext cx="3972600" cy="1323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lt1"/>
              </a:buClr>
              <a:buSzPts val="1100"/>
              <a:buFont typeface="Arial"/>
              <a:buNone/>
            </a:pPr>
            <a:r>
              <a:rPr b="1" lang="en">
                <a:solidFill>
                  <a:schemeClr val="dk2"/>
                </a:solidFill>
              </a:rPr>
              <a:t>Do you have any questions?</a:t>
            </a:r>
            <a:endParaRPr b="1">
              <a:solidFill>
                <a:schemeClr val="dk2"/>
              </a:solidFill>
            </a:endParaRPr>
          </a:p>
          <a:p>
            <a:pPr indent="0" lvl="0" marL="0" rtl="0" algn="r">
              <a:spcBef>
                <a:spcPts val="1000"/>
              </a:spcBef>
              <a:spcAft>
                <a:spcPts val="0"/>
              </a:spcAft>
              <a:buClr>
                <a:schemeClr val="lt1"/>
              </a:buClr>
              <a:buSzPts val="1100"/>
              <a:buFont typeface="Arial"/>
              <a:buNone/>
            </a:pPr>
            <a:r>
              <a:rPr lang="en">
                <a:solidFill>
                  <a:schemeClr val="accent1"/>
                </a:solidFill>
              </a:rPr>
              <a:t>youremail@freepik.com </a:t>
            </a:r>
            <a:endParaRPr>
              <a:solidFill>
                <a:schemeClr val="accent1"/>
              </a:solidFill>
            </a:endParaRPr>
          </a:p>
          <a:p>
            <a:pPr indent="0" lvl="0" marL="0" rtl="0" algn="r">
              <a:spcBef>
                <a:spcPts val="0"/>
              </a:spcBef>
              <a:spcAft>
                <a:spcPts val="0"/>
              </a:spcAft>
              <a:buClr>
                <a:schemeClr val="lt1"/>
              </a:buClr>
              <a:buSzPts val="1100"/>
              <a:buFont typeface="Arial"/>
              <a:buNone/>
            </a:pPr>
            <a:r>
              <a:rPr lang="en">
                <a:solidFill>
                  <a:schemeClr val="accent1"/>
                </a:solidFill>
              </a:rPr>
              <a:t>+91  620 421 838 </a:t>
            </a:r>
            <a:endParaRPr>
              <a:solidFill>
                <a:schemeClr val="accent1"/>
              </a:solidFill>
            </a:endParaRPr>
          </a:p>
          <a:p>
            <a:pPr indent="0" lvl="0" marL="0" rtl="0" algn="r">
              <a:spcBef>
                <a:spcPts val="0"/>
              </a:spcBef>
              <a:spcAft>
                <a:spcPts val="0"/>
              </a:spcAft>
              <a:buNone/>
            </a:pPr>
            <a:r>
              <a:rPr lang="en">
                <a:solidFill>
                  <a:schemeClr val="accent1"/>
                </a:solidFill>
              </a:rPr>
              <a:t>yourwebsite.com</a:t>
            </a:r>
            <a:endParaRPr sz="1400">
              <a:solidFill>
                <a:schemeClr val="accent1"/>
              </a:solidFill>
            </a:endParaRPr>
          </a:p>
        </p:txBody>
      </p:sp>
      <p:sp>
        <p:nvSpPr>
          <p:cNvPr id="3896" name="Google Shape;3896;p75"/>
          <p:cNvSpPr txBox="1"/>
          <p:nvPr/>
        </p:nvSpPr>
        <p:spPr>
          <a:xfrm>
            <a:off x="4362450" y="3954600"/>
            <a:ext cx="3984000" cy="43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accent1"/>
                </a:solidFill>
                <a:latin typeface="Armata"/>
                <a:ea typeface="Armata"/>
                <a:cs typeface="Armata"/>
                <a:sym typeface="Armata"/>
              </a:rPr>
              <a:t>Please keep this slide for attribution</a:t>
            </a:r>
            <a:endParaRPr sz="1200">
              <a:solidFill>
                <a:schemeClr val="accent1"/>
              </a:solidFill>
              <a:latin typeface="Armata"/>
              <a:ea typeface="Armata"/>
              <a:cs typeface="Armata"/>
              <a:sym typeface="Armata"/>
            </a:endParaRPr>
          </a:p>
        </p:txBody>
      </p:sp>
      <p:grpSp>
        <p:nvGrpSpPr>
          <p:cNvPr id="3897" name="Google Shape;3897;p75"/>
          <p:cNvGrpSpPr/>
          <p:nvPr/>
        </p:nvGrpSpPr>
        <p:grpSpPr>
          <a:xfrm>
            <a:off x="887432" y="539510"/>
            <a:ext cx="393080" cy="492538"/>
            <a:chOff x="7462019" y="2740914"/>
            <a:chExt cx="248392" cy="311241"/>
          </a:xfrm>
        </p:grpSpPr>
        <p:sp>
          <p:nvSpPr>
            <p:cNvPr id="3898" name="Google Shape;3898;p75"/>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5"/>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5"/>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5"/>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2" name="Google Shape;3902;p75"/>
          <p:cNvSpPr/>
          <p:nvPr/>
        </p:nvSpPr>
        <p:spPr>
          <a:xfrm>
            <a:off x="887413" y="3737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3" name="Google Shape;3903;p75"/>
          <p:cNvGrpSpPr/>
          <p:nvPr/>
        </p:nvGrpSpPr>
        <p:grpSpPr>
          <a:xfrm>
            <a:off x="796252" y="936347"/>
            <a:ext cx="3099779" cy="3841305"/>
            <a:chOff x="796252" y="936347"/>
            <a:chExt cx="3099779" cy="3841305"/>
          </a:xfrm>
        </p:grpSpPr>
        <p:sp>
          <p:nvSpPr>
            <p:cNvPr id="3904" name="Google Shape;3904;p75"/>
            <p:cNvSpPr/>
            <p:nvPr/>
          </p:nvSpPr>
          <p:spPr>
            <a:xfrm rot="965794">
              <a:off x="3158912" y="3516557"/>
              <a:ext cx="170879" cy="177321"/>
            </a:xfrm>
            <a:custGeom>
              <a:rect b="b" l="l" r="r" t="t"/>
              <a:pathLst>
                <a:path extrusionOk="0" h="3633" w="3501">
                  <a:moveTo>
                    <a:pt x="2964" y="3623"/>
                  </a:moveTo>
                  <a:cubicBezTo>
                    <a:pt x="2866" y="3623"/>
                    <a:pt x="2769" y="3593"/>
                    <a:pt x="2686" y="3545"/>
                  </a:cubicBezTo>
                  <a:cubicBezTo>
                    <a:pt x="2428" y="3389"/>
                    <a:pt x="2204" y="3194"/>
                    <a:pt x="2013" y="2964"/>
                  </a:cubicBezTo>
                  <a:cubicBezTo>
                    <a:pt x="1970" y="2911"/>
                    <a:pt x="1921" y="2862"/>
                    <a:pt x="1872" y="2818"/>
                  </a:cubicBezTo>
                  <a:cubicBezTo>
                    <a:pt x="1814" y="2765"/>
                    <a:pt x="1755" y="2706"/>
                    <a:pt x="1706" y="2648"/>
                  </a:cubicBezTo>
                  <a:cubicBezTo>
                    <a:pt x="1643" y="2579"/>
                    <a:pt x="1599" y="2497"/>
                    <a:pt x="1565" y="2409"/>
                  </a:cubicBezTo>
                  <a:cubicBezTo>
                    <a:pt x="1555" y="2375"/>
                    <a:pt x="1541" y="2345"/>
                    <a:pt x="1526" y="2311"/>
                  </a:cubicBezTo>
                  <a:cubicBezTo>
                    <a:pt x="1511" y="2267"/>
                    <a:pt x="1497" y="2228"/>
                    <a:pt x="1482" y="2185"/>
                  </a:cubicBezTo>
                  <a:cubicBezTo>
                    <a:pt x="1438" y="2038"/>
                    <a:pt x="1355" y="1907"/>
                    <a:pt x="1243" y="1804"/>
                  </a:cubicBezTo>
                  <a:cubicBezTo>
                    <a:pt x="1199" y="1765"/>
                    <a:pt x="1165" y="1717"/>
                    <a:pt x="1141" y="1658"/>
                  </a:cubicBezTo>
                  <a:cubicBezTo>
                    <a:pt x="1121" y="1619"/>
                    <a:pt x="1107" y="1580"/>
                    <a:pt x="1092" y="1536"/>
                  </a:cubicBezTo>
                  <a:cubicBezTo>
                    <a:pt x="1078" y="1497"/>
                    <a:pt x="1068" y="1468"/>
                    <a:pt x="1053" y="1434"/>
                  </a:cubicBezTo>
                  <a:cubicBezTo>
                    <a:pt x="1043" y="1410"/>
                    <a:pt x="1029" y="1380"/>
                    <a:pt x="1004" y="1361"/>
                  </a:cubicBezTo>
                  <a:cubicBezTo>
                    <a:pt x="892" y="1268"/>
                    <a:pt x="795" y="1151"/>
                    <a:pt x="722" y="1020"/>
                  </a:cubicBezTo>
                  <a:cubicBezTo>
                    <a:pt x="702" y="990"/>
                    <a:pt x="683" y="966"/>
                    <a:pt x="658" y="947"/>
                  </a:cubicBezTo>
                  <a:cubicBezTo>
                    <a:pt x="639" y="922"/>
                    <a:pt x="615" y="898"/>
                    <a:pt x="600" y="873"/>
                  </a:cubicBezTo>
                  <a:cubicBezTo>
                    <a:pt x="561" y="820"/>
                    <a:pt x="512" y="776"/>
                    <a:pt x="459" y="752"/>
                  </a:cubicBezTo>
                  <a:cubicBezTo>
                    <a:pt x="327" y="678"/>
                    <a:pt x="210" y="576"/>
                    <a:pt x="112" y="459"/>
                  </a:cubicBezTo>
                  <a:cubicBezTo>
                    <a:pt x="78" y="410"/>
                    <a:pt x="44" y="352"/>
                    <a:pt x="25" y="293"/>
                  </a:cubicBezTo>
                  <a:cubicBezTo>
                    <a:pt x="0" y="235"/>
                    <a:pt x="0" y="167"/>
                    <a:pt x="25" y="103"/>
                  </a:cubicBezTo>
                  <a:cubicBezTo>
                    <a:pt x="44" y="64"/>
                    <a:pt x="73" y="35"/>
                    <a:pt x="117" y="25"/>
                  </a:cubicBezTo>
                  <a:cubicBezTo>
                    <a:pt x="147" y="11"/>
                    <a:pt x="186" y="1"/>
                    <a:pt x="220" y="1"/>
                  </a:cubicBezTo>
                  <a:cubicBezTo>
                    <a:pt x="244" y="1"/>
                    <a:pt x="268" y="6"/>
                    <a:pt x="288" y="16"/>
                  </a:cubicBezTo>
                  <a:cubicBezTo>
                    <a:pt x="415" y="64"/>
                    <a:pt x="546" y="94"/>
                    <a:pt x="683" y="98"/>
                  </a:cubicBezTo>
                  <a:cubicBezTo>
                    <a:pt x="785" y="103"/>
                    <a:pt x="878" y="157"/>
                    <a:pt x="936" y="245"/>
                  </a:cubicBezTo>
                  <a:cubicBezTo>
                    <a:pt x="1043" y="410"/>
                    <a:pt x="1195" y="552"/>
                    <a:pt x="1370" y="644"/>
                  </a:cubicBezTo>
                  <a:cubicBezTo>
                    <a:pt x="1458" y="688"/>
                    <a:pt x="1531" y="761"/>
                    <a:pt x="1584" y="844"/>
                  </a:cubicBezTo>
                  <a:cubicBezTo>
                    <a:pt x="1599" y="873"/>
                    <a:pt x="1623" y="898"/>
                    <a:pt x="1653" y="908"/>
                  </a:cubicBezTo>
                  <a:cubicBezTo>
                    <a:pt x="1755" y="942"/>
                    <a:pt x="1848" y="995"/>
                    <a:pt x="1926" y="1068"/>
                  </a:cubicBezTo>
                  <a:cubicBezTo>
                    <a:pt x="1940" y="1083"/>
                    <a:pt x="1955" y="1093"/>
                    <a:pt x="1974" y="1103"/>
                  </a:cubicBezTo>
                  <a:cubicBezTo>
                    <a:pt x="2038" y="1132"/>
                    <a:pt x="2087" y="1176"/>
                    <a:pt x="2121" y="1239"/>
                  </a:cubicBezTo>
                  <a:lnTo>
                    <a:pt x="2233" y="1288"/>
                  </a:lnTo>
                  <a:cubicBezTo>
                    <a:pt x="2272" y="1307"/>
                    <a:pt x="2311" y="1322"/>
                    <a:pt x="2350" y="1346"/>
                  </a:cubicBezTo>
                  <a:cubicBezTo>
                    <a:pt x="2408" y="1366"/>
                    <a:pt x="2457" y="1419"/>
                    <a:pt x="2476" y="1478"/>
                  </a:cubicBezTo>
                  <a:cubicBezTo>
                    <a:pt x="2486" y="1512"/>
                    <a:pt x="2511" y="1541"/>
                    <a:pt x="2554" y="1580"/>
                  </a:cubicBezTo>
                  <a:cubicBezTo>
                    <a:pt x="2589" y="1609"/>
                    <a:pt x="2623" y="1644"/>
                    <a:pt x="2647" y="1678"/>
                  </a:cubicBezTo>
                  <a:cubicBezTo>
                    <a:pt x="2691" y="1741"/>
                    <a:pt x="2691" y="1829"/>
                    <a:pt x="2642" y="1887"/>
                  </a:cubicBezTo>
                  <a:lnTo>
                    <a:pt x="2642" y="1887"/>
                  </a:lnTo>
                  <a:cubicBezTo>
                    <a:pt x="2642" y="1887"/>
                    <a:pt x="2647" y="1892"/>
                    <a:pt x="2647" y="1902"/>
                  </a:cubicBezTo>
                  <a:cubicBezTo>
                    <a:pt x="2652" y="1926"/>
                    <a:pt x="2657" y="1956"/>
                    <a:pt x="2657" y="1985"/>
                  </a:cubicBezTo>
                  <a:lnTo>
                    <a:pt x="2676" y="1990"/>
                  </a:lnTo>
                  <a:cubicBezTo>
                    <a:pt x="2696" y="1995"/>
                    <a:pt x="2715" y="1999"/>
                    <a:pt x="2740" y="2004"/>
                  </a:cubicBezTo>
                  <a:cubicBezTo>
                    <a:pt x="2813" y="2029"/>
                    <a:pt x="2871" y="2082"/>
                    <a:pt x="2901" y="2155"/>
                  </a:cubicBezTo>
                  <a:cubicBezTo>
                    <a:pt x="2901" y="2155"/>
                    <a:pt x="2930" y="2243"/>
                    <a:pt x="2944" y="2272"/>
                  </a:cubicBezTo>
                  <a:cubicBezTo>
                    <a:pt x="2988" y="2214"/>
                    <a:pt x="3052" y="2175"/>
                    <a:pt x="3125" y="2170"/>
                  </a:cubicBezTo>
                  <a:lnTo>
                    <a:pt x="3154" y="2170"/>
                  </a:lnTo>
                  <a:cubicBezTo>
                    <a:pt x="3208" y="2170"/>
                    <a:pt x="3256" y="2189"/>
                    <a:pt x="3290" y="2228"/>
                  </a:cubicBezTo>
                  <a:cubicBezTo>
                    <a:pt x="3417" y="2419"/>
                    <a:pt x="3500" y="2555"/>
                    <a:pt x="3437" y="2731"/>
                  </a:cubicBezTo>
                  <a:cubicBezTo>
                    <a:pt x="3398" y="2828"/>
                    <a:pt x="3349" y="2916"/>
                    <a:pt x="3286" y="2999"/>
                  </a:cubicBezTo>
                  <a:cubicBezTo>
                    <a:pt x="3251" y="3047"/>
                    <a:pt x="3256" y="3106"/>
                    <a:pt x="3271" y="3189"/>
                  </a:cubicBezTo>
                  <a:cubicBezTo>
                    <a:pt x="3290" y="3291"/>
                    <a:pt x="3310" y="3413"/>
                    <a:pt x="3212" y="3525"/>
                  </a:cubicBezTo>
                  <a:cubicBezTo>
                    <a:pt x="3149" y="3593"/>
                    <a:pt x="3057" y="3632"/>
                    <a:pt x="2964" y="3627"/>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5"/>
            <p:cNvSpPr/>
            <p:nvPr/>
          </p:nvSpPr>
          <p:spPr>
            <a:xfrm rot="965794">
              <a:off x="3154005" y="3511170"/>
              <a:ext cx="181372" cy="187327"/>
            </a:xfrm>
            <a:custGeom>
              <a:rect b="b" l="l" r="r" t="t"/>
              <a:pathLst>
                <a:path extrusionOk="0" h="3838" w="3716">
                  <a:moveTo>
                    <a:pt x="328" y="210"/>
                  </a:moveTo>
                  <a:cubicBezTo>
                    <a:pt x="332" y="210"/>
                    <a:pt x="342" y="210"/>
                    <a:pt x="347" y="215"/>
                  </a:cubicBezTo>
                  <a:cubicBezTo>
                    <a:pt x="488" y="269"/>
                    <a:pt x="635" y="303"/>
                    <a:pt x="781" y="308"/>
                  </a:cubicBezTo>
                  <a:cubicBezTo>
                    <a:pt x="849" y="313"/>
                    <a:pt x="917" y="347"/>
                    <a:pt x="956" y="405"/>
                  </a:cubicBezTo>
                  <a:cubicBezTo>
                    <a:pt x="1073" y="591"/>
                    <a:pt x="1234" y="737"/>
                    <a:pt x="1429" y="839"/>
                  </a:cubicBezTo>
                  <a:cubicBezTo>
                    <a:pt x="1497" y="878"/>
                    <a:pt x="1561" y="937"/>
                    <a:pt x="1600" y="1005"/>
                  </a:cubicBezTo>
                  <a:cubicBezTo>
                    <a:pt x="1624" y="1054"/>
                    <a:pt x="1673" y="1093"/>
                    <a:pt x="1726" y="1112"/>
                  </a:cubicBezTo>
                  <a:cubicBezTo>
                    <a:pt x="1814" y="1141"/>
                    <a:pt x="1892" y="1190"/>
                    <a:pt x="1960" y="1254"/>
                  </a:cubicBezTo>
                  <a:cubicBezTo>
                    <a:pt x="2019" y="1307"/>
                    <a:pt x="2107" y="1317"/>
                    <a:pt x="2141" y="1405"/>
                  </a:cubicBezTo>
                  <a:cubicBezTo>
                    <a:pt x="2151" y="1429"/>
                    <a:pt x="2194" y="1444"/>
                    <a:pt x="2224" y="1458"/>
                  </a:cubicBezTo>
                  <a:cubicBezTo>
                    <a:pt x="2287" y="1487"/>
                    <a:pt x="2346" y="1512"/>
                    <a:pt x="2409" y="1541"/>
                  </a:cubicBezTo>
                  <a:cubicBezTo>
                    <a:pt x="2438" y="1561"/>
                    <a:pt x="2477" y="1580"/>
                    <a:pt x="2482" y="1609"/>
                  </a:cubicBezTo>
                  <a:cubicBezTo>
                    <a:pt x="2506" y="1721"/>
                    <a:pt x="2614" y="1765"/>
                    <a:pt x="2667" y="1843"/>
                  </a:cubicBezTo>
                  <a:cubicBezTo>
                    <a:pt x="2692" y="1873"/>
                    <a:pt x="2687" y="1912"/>
                    <a:pt x="2662" y="1941"/>
                  </a:cubicBezTo>
                  <a:cubicBezTo>
                    <a:pt x="2618" y="1994"/>
                    <a:pt x="2692" y="2063"/>
                    <a:pt x="2643" y="2121"/>
                  </a:cubicBezTo>
                  <a:cubicBezTo>
                    <a:pt x="2643" y="2126"/>
                    <a:pt x="2662" y="2165"/>
                    <a:pt x="2682" y="2170"/>
                  </a:cubicBezTo>
                  <a:cubicBezTo>
                    <a:pt x="2721" y="2189"/>
                    <a:pt x="2770" y="2194"/>
                    <a:pt x="2813" y="2209"/>
                  </a:cubicBezTo>
                  <a:cubicBezTo>
                    <a:pt x="2857" y="2219"/>
                    <a:pt x="2891" y="2253"/>
                    <a:pt x="2906" y="2297"/>
                  </a:cubicBezTo>
                  <a:cubicBezTo>
                    <a:pt x="2930" y="2360"/>
                    <a:pt x="2955" y="2428"/>
                    <a:pt x="2984" y="2487"/>
                  </a:cubicBezTo>
                  <a:cubicBezTo>
                    <a:pt x="2995" y="2512"/>
                    <a:pt x="3021" y="2526"/>
                    <a:pt x="3045" y="2526"/>
                  </a:cubicBezTo>
                  <a:cubicBezTo>
                    <a:pt x="3063" y="2526"/>
                    <a:pt x="3081" y="2518"/>
                    <a:pt x="3091" y="2501"/>
                  </a:cubicBezTo>
                  <a:cubicBezTo>
                    <a:pt x="3106" y="2482"/>
                    <a:pt x="3116" y="2457"/>
                    <a:pt x="3130" y="2443"/>
                  </a:cubicBezTo>
                  <a:cubicBezTo>
                    <a:pt x="3155" y="2404"/>
                    <a:pt x="3199" y="2379"/>
                    <a:pt x="3242" y="2375"/>
                  </a:cubicBezTo>
                  <a:lnTo>
                    <a:pt x="3257" y="2375"/>
                  </a:lnTo>
                  <a:cubicBezTo>
                    <a:pt x="3276" y="2375"/>
                    <a:pt x="3291" y="2379"/>
                    <a:pt x="3306" y="2394"/>
                  </a:cubicBezTo>
                  <a:cubicBezTo>
                    <a:pt x="3442" y="2589"/>
                    <a:pt x="3486" y="2682"/>
                    <a:pt x="3442" y="2804"/>
                  </a:cubicBezTo>
                  <a:cubicBezTo>
                    <a:pt x="3408" y="2891"/>
                    <a:pt x="3359" y="2969"/>
                    <a:pt x="3306" y="3042"/>
                  </a:cubicBezTo>
                  <a:cubicBezTo>
                    <a:pt x="3184" y="3223"/>
                    <a:pt x="3369" y="3413"/>
                    <a:pt x="3237" y="3564"/>
                  </a:cubicBezTo>
                  <a:cubicBezTo>
                    <a:pt x="3194" y="3608"/>
                    <a:pt x="3130" y="3632"/>
                    <a:pt x="3067" y="3632"/>
                  </a:cubicBezTo>
                  <a:cubicBezTo>
                    <a:pt x="2984" y="3627"/>
                    <a:pt x="2906" y="3608"/>
                    <a:pt x="2838" y="3569"/>
                  </a:cubicBezTo>
                  <a:cubicBezTo>
                    <a:pt x="2594" y="3418"/>
                    <a:pt x="2380" y="3228"/>
                    <a:pt x="2194" y="3008"/>
                  </a:cubicBezTo>
                  <a:cubicBezTo>
                    <a:pt x="2107" y="2896"/>
                    <a:pt x="1980" y="2808"/>
                    <a:pt x="1887" y="2691"/>
                  </a:cubicBezTo>
                  <a:cubicBezTo>
                    <a:pt x="1834" y="2633"/>
                    <a:pt x="1795" y="2565"/>
                    <a:pt x="1765" y="2492"/>
                  </a:cubicBezTo>
                  <a:cubicBezTo>
                    <a:pt x="1741" y="2414"/>
                    <a:pt x="1702" y="2340"/>
                    <a:pt x="1683" y="2267"/>
                  </a:cubicBezTo>
                  <a:cubicBezTo>
                    <a:pt x="1634" y="2102"/>
                    <a:pt x="1541" y="1951"/>
                    <a:pt x="1415" y="1838"/>
                  </a:cubicBezTo>
                  <a:cubicBezTo>
                    <a:pt x="1380" y="1809"/>
                    <a:pt x="1356" y="1770"/>
                    <a:pt x="1337" y="1731"/>
                  </a:cubicBezTo>
                  <a:cubicBezTo>
                    <a:pt x="1302" y="1658"/>
                    <a:pt x="1283" y="1580"/>
                    <a:pt x="1249" y="1507"/>
                  </a:cubicBezTo>
                  <a:cubicBezTo>
                    <a:pt x="1234" y="1463"/>
                    <a:pt x="1210" y="1424"/>
                    <a:pt x="1176" y="1395"/>
                  </a:cubicBezTo>
                  <a:cubicBezTo>
                    <a:pt x="1068" y="1307"/>
                    <a:pt x="981" y="1200"/>
                    <a:pt x="912" y="1083"/>
                  </a:cubicBezTo>
                  <a:cubicBezTo>
                    <a:pt x="873" y="1024"/>
                    <a:pt x="830" y="971"/>
                    <a:pt x="786" y="922"/>
                  </a:cubicBezTo>
                  <a:cubicBezTo>
                    <a:pt x="742" y="854"/>
                    <a:pt x="679" y="800"/>
                    <a:pt x="610" y="766"/>
                  </a:cubicBezTo>
                  <a:cubicBezTo>
                    <a:pt x="488" y="698"/>
                    <a:pt x="381" y="610"/>
                    <a:pt x="298" y="503"/>
                  </a:cubicBezTo>
                  <a:cubicBezTo>
                    <a:pt x="264" y="454"/>
                    <a:pt x="240" y="405"/>
                    <a:pt x="220" y="352"/>
                  </a:cubicBezTo>
                  <a:cubicBezTo>
                    <a:pt x="201" y="303"/>
                    <a:pt x="220" y="240"/>
                    <a:pt x="250" y="230"/>
                  </a:cubicBezTo>
                  <a:cubicBezTo>
                    <a:pt x="274" y="220"/>
                    <a:pt x="303" y="215"/>
                    <a:pt x="328" y="210"/>
                  </a:cubicBezTo>
                  <a:close/>
                  <a:moveTo>
                    <a:pt x="328" y="1"/>
                  </a:moveTo>
                  <a:lnTo>
                    <a:pt x="328" y="6"/>
                  </a:lnTo>
                  <a:cubicBezTo>
                    <a:pt x="284" y="11"/>
                    <a:pt x="235" y="15"/>
                    <a:pt x="196" y="35"/>
                  </a:cubicBezTo>
                  <a:cubicBezTo>
                    <a:pt x="128" y="54"/>
                    <a:pt x="69" y="103"/>
                    <a:pt x="40" y="171"/>
                  </a:cubicBezTo>
                  <a:cubicBezTo>
                    <a:pt x="1" y="249"/>
                    <a:pt x="1" y="342"/>
                    <a:pt x="30" y="425"/>
                  </a:cubicBezTo>
                  <a:lnTo>
                    <a:pt x="35" y="440"/>
                  </a:lnTo>
                  <a:cubicBezTo>
                    <a:pt x="59" y="508"/>
                    <a:pt x="94" y="576"/>
                    <a:pt x="142" y="630"/>
                  </a:cubicBezTo>
                  <a:cubicBezTo>
                    <a:pt x="245" y="761"/>
                    <a:pt x="371" y="868"/>
                    <a:pt x="513" y="946"/>
                  </a:cubicBezTo>
                  <a:cubicBezTo>
                    <a:pt x="557" y="971"/>
                    <a:pt x="591" y="1000"/>
                    <a:pt x="620" y="1039"/>
                  </a:cubicBezTo>
                  <a:cubicBezTo>
                    <a:pt x="640" y="1068"/>
                    <a:pt x="664" y="1098"/>
                    <a:pt x="688" y="1127"/>
                  </a:cubicBezTo>
                  <a:cubicBezTo>
                    <a:pt x="708" y="1141"/>
                    <a:pt x="722" y="1161"/>
                    <a:pt x="732" y="1176"/>
                  </a:cubicBezTo>
                  <a:cubicBezTo>
                    <a:pt x="810" y="1322"/>
                    <a:pt x="917" y="1444"/>
                    <a:pt x="1044" y="1546"/>
                  </a:cubicBezTo>
                  <a:cubicBezTo>
                    <a:pt x="1049" y="1561"/>
                    <a:pt x="1059" y="1575"/>
                    <a:pt x="1064" y="1590"/>
                  </a:cubicBezTo>
                  <a:cubicBezTo>
                    <a:pt x="1078" y="1619"/>
                    <a:pt x="1088" y="1648"/>
                    <a:pt x="1098" y="1682"/>
                  </a:cubicBezTo>
                  <a:cubicBezTo>
                    <a:pt x="1117" y="1726"/>
                    <a:pt x="1132" y="1770"/>
                    <a:pt x="1151" y="1814"/>
                  </a:cubicBezTo>
                  <a:cubicBezTo>
                    <a:pt x="1181" y="1882"/>
                    <a:pt x="1224" y="1941"/>
                    <a:pt x="1278" y="1990"/>
                  </a:cubicBezTo>
                  <a:cubicBezTo>
                    <a:pt x="1376" y="2082"/>
                    <a:pt x="1449" y="2199"/>
                    <a:pt x="1488" y="2326"/>
                  </a:cubicBezTo>
                  <a:cubicBezTo>
                    <a:pt x="1502" y="2375"/>
                    <a:pt x="1522" y="2423"/>
                    <a:pt x="1536" y="2462"/>
                  </a:cubicBezTo>
                  <a:cubicBezTo>
                    <a:pt x="1551" y="2492"/>
                    <a:pt x="1561" y="2521"/>
                    <a:pt x="1570" y="2555"/>
                  </a:cubicBezTo>
                  <a:cubicBezTo>
                    <a:pt x="1605" y="2652"/>
                    <a:pt x="1658" y="2745"/>
                    <a:pt x="1726" y="2823"/>
                  </a:cubicBezTo>
                  <a:cubicBezTo>
                    <a:pt x="1785" y="2886"/>
                    <a:pt x="1843" y="2950"/>
                    <a:pt x="1907" y="3003"/>
                  </a:cubicBezTo>
                  <a:cubicBezTo>
                    <a:pt x="1951" y="3047"/>
                    <a:pt x="1995" y="3091"/>
                    <a:pt x="2038" y="3140"/>
                  </a:cubicBezTo>
                  <a:cubicBezTo>
                    <a:pt x="2233" y="3379"/>
                    <a:pt x="2472" y="3583"/>
                    <a:pt x="2735" y="3744"/>
                  </a:cubicBezTo>
                  <a:cubicBezTo>
                    <a:pt x="2838" y="3803"/>
                    <a:pt x="2950" y="3837"/>
                    <a:pt x="3067" y="3837"/>
                  </a:cubicBezTo>
                  <a:cubicBezTo>
                    <a:pt x="3072" y="3837"/>
                    <a:pt x="3077" y="3837"/>
                    <a:pt x="3082" y="3837"/>
                  </a:cubicBezTo>
                  <a:cubicBezTo>
                    <a:pt x="3199" y="3837"/>
                    <a:pt x="3309" y="3784"/>
                    <a:pt x="3389" y="3700"/>
                  </a:cubicBezTo>
                  <a:cubicBezTo>
                    <a:pt x="3520" y="3549"/>
                    <a:pt x="3491" y="3379"/>
                    <a:pt x="3476" y="3281"/>
                  </a:cubicBezTo>
                  <a:cubicBezTo>
                    <a:pt x="3462" y="3208"/>
                    <a:pt x="3462" y="3179"/>
                    <a:pt x="3476" y="3159"/>
                  </a:cubicBezTo>
                  <a:cubicBezTo>
                    <a:pt x="3545" y="3072"/>
                    <a:pt x="3598" y="2974"/>
                    <a:pt x="3642" y="2872"/>
                  </a:cubicBezTo>
                  <a:cubicBezTo>
                    <a:pt x="3715" y="2652"/>
                    <a:pt x="3623" y="2487"/>
                    <a:pt x="3476" y="2277"/>
                  </a:cubicBezTo>
                  <a:cubicBezTo>
                    <a:pt x="3430" y="2213"/>
                    <a:pt x="3354" y="2174"/>
                    <a:pt x="3276" y="2174"/>
                  </a:cubicBezTo>
                  <a:cubicBezTo>
                    <a:pt x="3271" y="2174"/>
                    <a:pt x="3267" y="2174"/>
                    <a:pt x="3262" y="2175"/>
                  </a:cubicBezTo>
                  <a:lnTo>
                    <a:pt x="3218" y="2175"/>
                  </a:lnTo>
                  <a:cubicBezTo>
                    <a:pt x="3179" y="2180"/>
                    <a:pt x="3135" y="2194"/>
                    <a:pt x="3096" y="2214"/>
                  </a:cubicBezTo>
                  <a:cubicBezTo>
                    <a:pt x="3057" y="2116"/>
                    <a:pt x="2979" y="2043"/>
                    <a:pt x="2877" y="2014"/>
                  </a:cubicBezTo>
                  <a:lnTo>
                    <a:pt x="2862" y="2009"/>
                  </a:lnTo>
                  <a:cubicBezTo>
                    <a:pt x="2911" y="1916"/>
                    <a:pt x="2901" y="1809"/>
                    <a:pt x="2843" y="1726"/>
                  </a:cubicBezTo>
                  <a:cubicBezTo>
                    <a:pt x="2813" y="1687"/>
                    <a:pt x="2774" y="1648"/>
                    <a:pt x="2735" y="1609"/>
                  </a:cubicBezTo>
                  <a:cubicBezTo>
                    <a:pt x="2716" y="1600"/>
                    <a:pt x="2701" y="1580"/>
                    <a:pt x="2687" y="1565"/>
                  </a:cubicBezTo>
                  <a:cubicBezTo>
                    <a:pt x="2662" y="1473"/>
                    <a:pt x="2594" y="1400"/>
                    <a:pt x="2511" y="1361"/>
                  </a:cubicBezTo>
                  <a:cubicBezTo>
                    <a:pt x="2472" y="1341"/>
                    <a:pt x="2428" y="1322"/>
                    <a:pt x="2389" y="1302"/>
                  </a:cubicBezTo>
                  <a:lnTo>
                    <a:pt x="2316" y="1268"/>
                  </a:lnTo>
                  <a:lnTo>
                    <a:pt x="2302" y="1263"/>
                  </a:lnTo>
                  <a:cubicBezTo>
                    <a:pt x="2258" y="1200"/>
                    <a:pt x="2199" y="1151"/>
                    <a:pt x="2131" y="1117"/>
                  </a:cubicBezTo>
                  <a:cubicBezTo>
                    <a:pt x="2121" y="1112"/>
                    <a:pt x="2112" y="1107"/>
                    <a:pt x="2102" y="1098"/>
                  </a:cubicBezTo>
                  <a:cubicBezTo>
                    <a:pt x="2014" y="1015"/>
                    <a:pt x="1912" y="956"/>
                    <a:pt x="1795" y="917"/>
                  </a:cubicBezTo>
                  <a:cubicBezTo>
                    <a:pt x="1790" y="912"/>
                    <a:pt x="1785" y="907"/>
                    <a:pt x="1780" y="903"/>
                  </a:cubicBezTo>
                  <a:cubicBezTo>
                    <a:pt x="1722" y="795"/>
                    <a:pt x="1634" y="712"/>
                    <a:pt x="1527" y="659"/>
                  </a:cubicBezTo>
                  <a:cubicBezTo>
                    <a:pt x="1366" y="571"/>
                    <a:pt x="1229" y="444"/>
                    <a:pt x="1132" y="293"/>
                  </a:cubicBezTo>
                  <a:cubicBezTo>
                    <a:pt x="1059" y="181"/>
                    <a:pt x="937" y="108"/>
                    <a:pt x="800" y="98"/>
                  </a:cubicBezTo>
                  <a:cubicBezTo>
                    <a:pt x="674" y="93"/>
                    <a:pt x="552" y="69"/>
                    <a:pt x="435" y="20"/>
                  </a:cubicBezTo>
                  <a:cubicBezTo>
                    <a:pt x="401" y="6"/>
                    <a:pt x="367"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5"/>
            <p:cNvSpPr/>
            <p:nvPr/>
          </p:nvSpPr>
          <p:spPr>
            <a:xfrm rot="965794">
              <a:off x="2072007" y="2180482"/>
              <a:ext cx="115676" cy="175613"/>
            </a:xfrm>
            <a:custGeom>
              <a:rect b="b" l="l" r="r" t="t"/>
              <a:pathLst>
                <a:path extrusionOk="0" h="3598" w="2370">
                  <a:moveTo>
                    <a:pt x="386" y="3592"/>
                  </a:moveTo>
                  <a:cubicBezTo>
                    <a:pt x="337" y="3587"/>
                    <a:pt x="293" y="3558"/>
                    <a:pt x="274" y="3514"/>
                  </a:cubicBezTo>
                  <a:cubicBezTo>
                    <a:pt x="244" y="3471"/>
                    <a:pt x="244" y="3412"/>
                    <a:pt x="274" y="3368"/>
                  </a:cubicBezTo>
                  <a:cubicBezTo>
                    <a:pt x="303" y="3329"/>
                    <a:pt x="337" y="3295"/>
                    <a:pt x="371" y="3256"/>
                  </a:cubicBezTo>
                  <a:cubicBezTo>
                    <a:pt x="464" y="3159"/>
                    <a:pt x="517" y="3100"/>
                    <a:pt x="508" y="2993"/>
                  </a:cubicBezTo>
                  <a:cubicBezTo>
                    <a:pt x="493" y="2973"/>
                    <a:pt x="478" y="2959"/>
                    <a:pt x="459" y="2944"/>
                  </a:cubicBezTo>
                  <a:cubicBezTo>
                    <a:pt x="415" y="2900"/>
                    <a:pt x="298" y="2793"/>
                    <a:pt x="400" y="2676"/>
                  </a:cubicBezTo>
                  <a:cubicBezTo>
                    <a:pt x="420" y="2652"/>
                    <a:pt x="444" y="2632"/>
                    <a:pt x="473" y="2613"/>
                  </a:cubicBezTo>
                  <a:lnTo>
                    <a:pt x="527" y="2574"/>
                  </a:lnTo>
                  <a:cubicBezTo>
                    <a:pt x="547" y="2559"/>
                    <a:pt x="571" y="2544"/>
                    <a:pt x="590" y="2525"/>
                  </a:cubicBezTo>
                  <a:cubicBezTo>
                    <a:pt x="537" y="2457"/>
                    <a:pt x="508" y="2369"/>
                    <a:pt x="517" y="2281"/>
                  </a:cubicBezTo>
                  <a:lnTo>
                    <a:pt x="517" y="2228"/>
                  </a:lnTo>
                  <a:cubicBezTo>
                    <a:pt x="512" y="2193"/>
                    <a:pt x="527" y="2154"/>
                    <a:pt x="551" y="2125"/>
                  </a:cubicBezTo>
                  <a:cubicBezTo>
                    <a:pt x="581" y="2096"/>
                    <a:pt x="620" y="2081"/>
                    <a:pt x="663" y="2081"/>
                  </a:cubicBezTo>
                  <a:lnTo>
                    <a:pt x="673" y="2081"/>
                  </a:lnTo>
                  <a:lnTo>
                    <a:pt x="707" y="2086"/>
                  </a:lnTo>
                  <a:cubicBezTo>
                    <a:pt x="737" y="2091"/>
                    <a:pt x="766" y="2096"/>
                    <a:pt x="795" y="2096"/>
                  </a:cubicBezTo>
                  <a:cubicBezTo>
                    <a:pt x="805" y="2096"/>
                    <a:pt x="815" y="2096"/>
                    <a:pt x="824" y="2091"/>
                  </a:cubicBezTo>
                  <a:cubicBezTo>
                    <a:pt x="839" y="2062"/>
                    <a:pt x="849" y="2028"/>
                    <a:pt x="854" y="1994"/>
                  </a:cubicBezTo>
                  <a:cubicBezTo>
                    <a:pt x="863" y="1964"/>
                    <a:pt x="854" y="1959"/>
                    <a:pt x="844" y="1945"/>
                  </a:cubicBezTo>
                  <a:cubicBezTo>
                    <a:pt x="815" y="1925"/>
                    <a:pt x="795" y="1901"/>
                    <a:pt x="776" y="1872"/>
                  </a:cubicBezTo>
                  <a:lnTo>
                    <a:pt x="761" y="1847"/>
                  </a:lnTo>
                  <a:cubicBezTo>
                    <a:pt x="737" y="1813"/>
                    <a:pt x="727" y="1779"/>
                    <a:pt x="722" y="1735"/>
                  </a:cubicBezTo>
                  <a:cubicBezTo>
                    <a:pt x="707" y="1740"/>
                    <a:pt x="688" y="1740"/>
                    <a:pt x="673" y="1745"/>
                  </a:cubicBezTo>
                  <a:cubicBezTo>
                    <a:pt x="639" y="1750"/>
                    <a:pt x="610" y="1750"/>
                    <a:pt x="581" y="1755"/>
                  </a:cubicBezTo>
                  <a:lnTo>
                    <a:pt x="581" y="1755"/>
                  </a:lnTo>
                  <a:cubicBezTo>
                    <a:pt x="532" y="1755"/>
                    <a:pt x="488" y="1740"/>
                    <a:pt x="449" y="1716"/>
                  </a:cubicBezTo>
                  <a:cubicBezTo>
                    <a:pt x="347" y="1648"/>
                    <a:pt x="327" y="1506"/>
                    <a:pt x="317" y="1404"/>
                  </a:cubicBezTo>
                  <a:cubicBezTo>
                    <a:pt x="313" y="1379"/>
                    <a:pt x="308" y="1355"/>
                    <a:pt x="308" y="1336"/>
                  </a:cubicBezTo>
                  <a:cubicBezTo>
                    <a:pt x="278" y="1228"/>
                    <a:pt x="235" y="1131"/>
                    <a:pt x="181" y="1038"/>
                  </a:cubicBezTo>
                  <a:cubicBezTo>
                    <a:pt x="142" y="975"/>
                    <a:pt x="108" y="907"/>
                    <a:pt x="79" y="834"/>
                  </a:cubicBezTo>
                  <a:lnTo>
                    <a:pt x="64" y="809"/>
                  </a:lnTo>
                  <a:cubicBezTo>
                    <a:pt x="44" y="765"/>
                    <a:pt x="30" y="721"/>
                    <a:pt x="15" y="678"/>
                  </a:cubicBezTo>
                  <a:cubicBezTo>
                    <a:pt x="1" y="634"/>
                    <a:pt x="5" y="585"/>
                    <a:pt x="25" y="541"/>
                  </a:cubicBezTo>
                  <a:cubicBezTo>
                    <a:pt x="59" y="473"/>
                    <a:pt x="132" y="434"/>
                    <a:pt x="205" y="429"/>
                  </a:cubicBezTo>
                  <a:lnTo>
                    <a:pt x="220" y="429"/>
                  </a:lnTo>
                  <a:cubicBezTo>
                    <a:pt x="220" y="429"/>
                    <a:pt x="327" y="229"/>
                    <a:pt x="366" y="151"/>
                  </a:cubicBezTo>
                  <a:cubicBezTo>
                    <a:pt x="405" y="78"/>
                    <a:pt x="473" y="29"/>
                    <a:pt x="556" y="20"/>
                  </a:cubicBezTo>
                  <a:cubicBezTo>
                    <a:pt x="649" y="15"/>
                    <a:pt x="737" y="10"/>
                    <a:pt x="834" y="5"/>
                  </a:cubicBezTo>
                  <a:lnTo>
                    <a:pt x="834" y="5"/>
                  </a:lnTo>
                  <a:cubicBezTo>
                    <a:pt x="883" y="0"/>
                    <a:pt x="936" y="24"/>
                    <a:pt x="971" y="59"/>
                  </a:cubicBezTo>
                  <a:cubicBezTo>
                    <a:pt x="1000" y="88"/>
                    <a:pt x="1014" y="122"/>
                    <a:pt x="1014" y="161"/>
                  </a:cubicBezTo>
                  <a:cubicBezTo>
                    <a:pt x="1019" y="205"/>
                    <a:pt x="1010" y="249"/>
                    <a:pt x="985" y="283"/>
                  </a:cubicBezTo>
                  <a:cubicBezTo>
                    <a:pt x="971" y="307"/>
                    <a:pt x="951" y="331"/>
                    <a:pt x="932" y="356"/>
                  </a:cubicBezTo>
                  <a:lnTo>
                    <a:pt x="1053" y="356"/>
                  </a:lnTo>
                  <a:cubicBezTo>
                    <a:pt x="1078" y="356"/>
                    <a:pt x="1102" y="361"/>
                    <a:pt x="1122" y="366"/>
                  </a:cubicBezTo>
                  <a:cubicBezTo>
                    <a:pt x="1185" y="375"/>
                    <a:pt x="1244" y="409"/>
                    <a:pt x="1278" y="463"/>
                  </a:cubicBezTo>
                  <a:cubicBezTo>
                    <a:pt x="1312" y="512"/>
                    <a:pt x="1322" y="565"/>
                    <a:pt x="1307" y="619"/>
                  </a:cubicBezTo>
                  <a:cubicBezTo>
                    <a:pt x="1278" y="741"/>
                    <a:pt x="1229" y="858"/>
                    <a:pt x="1161" y="965"/>
                  </a:cubicBezTo>
                  <a:cubicBezTo>
                    <a:pt x="1146" y="990"/>
                    <a:pt x="1136" y="1019"/>
                    <a:pt x="1127" y="1048"/>
                  </a:cubicBezTo>
                  <a:lnTo>
                    <a:pt x="1127" y="1048"/>
                  </a:lnTo>
                  <a:cubicBezTo>
                    <a:pt x="1287" y="1121"/>
                    <a:pt x="1400" y="1262"/>
                    <a:pt x="1443" y="1433"/>
                  </a:cubicBezTo>
                  <a:cubicBezTo>
                    <a:pt x="1463" y="1516"/>
                    <a:pt x="1516" y="1589"/>
                    <a:pt x="1594" y="1633"/>
                  </a:cubicBezTo>
                  <a:cubicBezTo>
                    <a:pt x="1677" y="1682"/>
                    <a:pt x="1741" y="1760"/>
                    <a:pt x="1770" y="1852"/>
                  </a:cubicBezTo>
                  <a:cubicBezTo>
                    <a:pt x="1804" y="1955"/>
                    <a:pt x="1848" y="2052"/>
                    <a:pt x="1902" y="2145"/>
                  </a:cubicBezTo>
                  <a:cubicBezTo>
                    <a:pt x="1906" y="2159"/>
                    <a:pt x="1916" y="2174"/>
                    <a:pt x="1916" y="2189"/>
                  </a:cubicBezTo>
                  <a:cubicBezTo>
                    <a:pt x="1945" y="2189"/>
                    <a:pt x="1980" y="2193"/>
                    <a:pt x="2004" y="2198"/>
                  </a:cubicBezTo>
                  <a:cubicBezTo>
                    <a:pt x="2238" y="2218"/>
                    <a:pt x="2369" y="2471"/>
                    <a:pt x="2257" y="2676"/>
                  </a:cubicBezTo>
                  <a:cubicBezTo>
                    <a:pt x="2228" y="2730"/>
                    <a:pt x="2199" y="2778"/>
                    <a:pt x="2160" y="2827"/>
                  </a:cubicBezTo>
                  <a:lnTo>
                    <a:pt x="2150" y="2842"/>
                  </a:lnTo>
                  <a:cubicBezTo>
                    <a:pt x="2160" y="2847"/>
                    <a:pt x="2175" y="2856"/>
                    <a:pt x="2184" y="2861"/>
                  </a:cubicBezTo>
                  <a:cubicBezTo>
                    <a:pt x="2257" y="2925"/>
                    <a:pt x="2267" y="3032"/>
                    <a:pt x="2209" y="3105"/>
                  </a:cubicBezTo>
                  <a:cubicBezTo>
                    <a:pt x="2111" y="3227"/>
                    <a:pt x="1965" y="3300"/>
                    <a:pt x="1814" y="3310"/>
                  </a:cubicBezTo>
                  <a:cubicBezTo>
                    <a:pt x="1682" y="3315"/>
                    <a:pt x="1551" y="3334"/>
                    <a:pt x="1424" y="3363"/>
                  </a:cubicBezTo>
                  <a:cubicBezTo>
                    <a:pt x="1346" y="3383"/>
                    <a:pt x="1263" y="3388"/>
                    <a:pt x="1175" y="3388"/>
                  </a:cubicBezTo>
                  <a:cubicBezTo>
                    <a:pt x="1136" y="3388"/>
                    <a:pt x="1092" y="3388"/>
                    <a:pt x="1053" y="3383"/>
                  </a:cubicBezTo>
                  <a:lnTo>
                    <a:pt x="1053" y="3383"/>
                  </a:lnTo>
                  <a:cubicBezTo>
                    <a:pt x="1044" y="3383"/>
                    <a:pt x="1029" y="3388"/>
                    <a:pt x="1014" y="3393"/>
                  </a:cubicBezTo>
                  <a:cubicBezTo>
                    <a:pt x="951" y="3480"/>
                    <a:pt x="854" y="3534"/>
                    <a:pt x="741" y="3529"/>
                  </a:cubicBezTo>
                  <a:cubicBezTo>
                    <a:pt x="717" y="3529"/>
                    <a:pt x="688" y="3529"/>
                    <a:pt x="659" y="3524"/>
                  </a:cubicBezTo>
                  <a:lnTo>
                    <a:pt x="659" y="3524"/>
                  </a:lnTo>
                  <a:cubicBezTo>
                    <a:pt x="624" y="3524"/>
                    <a:pt x="595" y="3539"/>
                    <a:pt x="566" y="3558"/>
                  </a:cubicBezTo>
                  <a:lnTo>
                    <a:pt x="532" y="3573"/>
                  </a:lnTo>
                  <a:cubicBezTo>
                    <a:pt x="493" y="3592"/>
                    <a:pt x="454" y="3597"/>
                    <a:pt x="410" y="3597"/>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5"/>
            <p:cNvSpPr/>
            <p:nvPr/>
          </p:nvSpPr>
          <p:spPr>
            <a:xfrm rot="965794">
              <a:off x="2065506" y="2175622"/>
              <a:ext cx="128074" cy="185668"/>
            </a:xfrm>
            <a:custGeom>
              <a:rect b="b" l="l" r="r" t="t"/>
              <a:pathLst>
                <a:path extrusionOk="0" h="3804" w="2624">
                  <a:moveTo>
                    <a:pt x="1956" y="2384"/>
                  </a:moveTo>
                  <a:cubicBezTo>
                    <a:pt x="1956" y="2384"/>
                    <a:pt x="1951" y="2404"/>
                    <a:pt x="1951" y="2404"/>
                  </a:cubicBezTo>
                  <a:lnTo>
                    <a:pt x="1956" y="2389"/>
                  </a:lnTo>
                  <a:cubicBezTo>
                    <a:pt x="1956" y="2389"/>
                    <a:pt x="1956" y="2384"/>
                    <a:pt x="1956" y="2384"/>
                  </a:cubicBezTo>
                  <a:close/>
                  <a:moveTo>
                    <a:pt x="971" y="200"/>
                  </a:moveTo>
                  <a:cubicBezTo>
                    <a:pt x="1005" y="200"/>
                    <a:pt x="1044" y="230"/>
                    <a:pt x="1044" y="254"/>
                  </a:cubicBezTo>
                  <a:cubicBezTo>
                    <a:pt x="1049" y="278"/>
                    <a:pt x="1044" y="298"/>
                    <a:pt x="1034" y="322"/>
                  </a:cubicBezTo>
                  <a:cubicBezTo>
                    <a:pt x="995" y="376"/>
                    <a:pt x="951" y="429"/>
                    <a:pt x="912" y="483"/>
                  </a:cubicBezTo>
                  <a:cubicBezTo>
                    <a:pt x="903" y="493"/>
                    <a:pt x="898" y="507"/>
                    <a:pt x="903" y="512"/>
                  </a:cubicBezTo>
                  <a:cubicBezTo>
                    <a:pt x="917" y="527"/>
                    <a:pt x="932" y="551"/>
                    <a:pt x="947" y="551"/>
                  </a:cubicBezTo>
                  <a:lnTo>
                    <a:pt x="1190" y="551"/>
                  </a:lnTo>
                  <a:cubicBezTo>
                    <a:pt x="1210" y="551"/>
                    <a:pt x="1234" y="556"/>
                    <a:pt x="1254" y="561"/>
                  </a:cubicBezTo>
                  <a:cubicBezTo>
                    <a:pt x="1312" y="576"/>
                    <a:pt x="1351" y="629"/>
                    <a:pt x="1341" y="688"/>
                  </a:cubicBezTo>
                  <a:cubicBezTo>
                    <a:pt x="1317" y="800"/>
                    <a:pt x="1273" y="907"/>
                    <a:pt x="1210" y="1005"/>
                  </a:cubicBezTo>
                  <a:cubicBezTo>
                    <a:pt x="1185" y="1053"/>
                    <a:pt x="1166" y="1107"/>
                    <a:pt x="1146" y="1161"/>
                  </a:cubicBezTo>
                  <a:cubicBezTo>
                    <a:pt x="1137" y="1185"/>
                    <a:pt x="1146" y="1204"/>
                    <a:pt x="1171" y="1209"/>
                  </a:cubicBezTo>
                  <a:cubicBezTo>
                    <a:pt x="1322" y="1268"/>
                    <a:pt x="1439" y="1395"/>
                    <a:pt x="1483" y="1555"/>
                  </a:cubicBezTo>
                  <a:cubicBezTo>
                    <a:pt x="1507" y="1668"/>
                    <a:pt x="1580" y="1765"/>
                    <a:pt x="1683" y="1819"/>
                  </a:cubicBezTo>
                  <a:cubicBezTo>
                    <a:pt x="1741" y="1853"/>
                    <a:pt x="1785" y="1911"/>
                    <a:pt x="1804" y="1980"/>
                  </a:cubicBezTo>
                  <a:cubicBezTo>
                    <a:pt x="1839" y="2087"/>
                    <a:pt x="1887" y="2189"/>
                    <a:pt x="1941" y="2291"/>
                  </a:cubicBezTo>
                  <a:cubicBezTo>
                    <a:pt x="1956" y="2321"/>
                    <a:pt x="1960" y="2350"/>
                    <a:pt x="1956" y="2384"/>
                  </a:cubicBezTo>
                  <a:cubicBezTo>
                    <a:pt x="2014" y="2384"/>
                    <a:pt x="2068" y="2384"/>
                    <a:pt x="2126" y="2394"/>
                  </a:cubicBezTo>
                  <a:cubicBezTo>
                    <a:pt x="2287" y="2408"/>
                    <a:pt x="2380" y="2584"/>
                    <a:pt x="2302" y="2725"/>
                  </a:cubicBezTo>
                  <a:cubicBezTo>
                    <a:pt x="2258" y="2794"/>
                    <a:pt x="2214" y="2862"/>
                    <a:pt x="2170" y="2925"/>
                  </a:cubicBezTo>
                  <a:cubicBezTo>
                    <a:pt x="2151" y="2949"/>
                    <a:pt x="2155" y="2979"/>
                    <a:pt x="2194" y="3003"/>
                  </a:cubicBezTo>
                  <a:cubicBezTo>
                    <a:pt x="2214" y="3018"/>
                    <a:pt x="2238" y="3023"/>
                    <a:pt x="2258" y="3037"/>
                  </a:cubicBezTo>
                  <a:cubicBezTo>
                    <a:pt x="2282" y="3062"/>
                    <a:pt x="2287" y="3101"/>
                    <a:pt x="2268" y="3130"/>
                  </a:cubicBezTo>
                  <a:cubicBezTo>
                    <a:pt x="2185" y="3232"/>
                    <a:pt x="2068" y="3291"/>
                    <a:pt x="1941" y="3296"/>
                  </a:cubicBezTo>
                  <a:cubicBezTo>
                    <a:pt x="1804" y="3305"/>
                    <a:pt x="1668" y="3325"/>
                    <a:pt x="1536" y="3354"/>
                  </a:cubicBezTo>
                  <a:cubicBezTo>
                    <a:pt x="1463" y="3374"/>
                    <a:pt x="1385" y="3378"/>
                    <a:pt x="1312" y="3378"/>
                  </a:cubicBezTo>
                  <a:cubicBezTo>
                    <a:pt x="1273" y="3378"/>
                    <a:pt x="1234" y="3378"/>
                    <a:pt x="1195" y="3374"/>
                  </a:cubicBezTo>
                  <a:lnTo>
                    <a:pt x="1185" y="3374"/>
                  </a:lnTo>
                  <a:cubicBezTo>
                    <a:pt x="1142" y="3374"/>
                    <a:pt x="1103" y="3383"/>
                    <a:pt x="1073" y="3413"/>
                  </a:cubicBezTo>
                  <a:cubicBezTo>
                    <a:pt x="1029" y="3481"/>
                    <a:pt x="956" y="3520"/>
                    <a:pt x="873" y="3520"/>
                  </a:cubicBezTo>
                  <a:cubicBezTo>
                    <a:pt x="854" y="3520"/>
                    <a:pt x="830" y="3520"/>
                    <a:pt x="810" y="3515"/>
                  </a:cubicBezTo>
                  <a:lnTo>
                    <a:pt x="781" y="3515"/>
                  </a:lnTo>
                  <a:cubicBezTo>
                    <a:pt x="722" y="3520"/>
                    <a:pt x="664" y="3544"/>
                    <a:pt x="615" y="3573"/>
                  </a:cubicBezTo>
                  <a:cubicBezTo>
                    <a:pt x="586" y="3588"/>
                    <a:pt x="552" y="3588"/>
                    <a:pt x="518" y="3588"/>
                  </a:cubicBezTo>
                  <a:cubicBezTo>
                    <a:pt x="513" y="3588"/>
                    <a:pt x="498" y="3573"/>
                    <a:pt x="493" y="3564"/>
                  </a:cubicBezTo>
                  <a:cubicBezTo>
                    <a:pt x="488" y="3559"/>
                    <a:pt x="484" y="3539"/>
                    <a:pt x="488" y="3534"/>
                  </a:cubicBezTo>
                  <a:cubicBezTo>
                    <a:pt x="601" y="3388"/>
                    <a:pt x="761" y="3296"/>
                    <a:pt x="747" y="3086"/>
                  </a:cubicBezTo>
                  <a:cubicBezTo>
                    <a:pt x="742" y="2988"/>
                    <a:pt x="547" y="2915"/>
                    <a:pt x="610" y="2842"/>
                  </a:cubicBezTo>
                  <a:cubicBezTo>
                    <a:pt x="635" y="2818"/>
                    <a:pt x="659" y="2798"/>
                    <a:pt x="688" y="2784"/>
                  </a:cubicBezTo>
                  <a:cubicBezTo>
                    <a:pt x="722" y="2755"/>
                    <a:pt x="761" y="2725"/>
                    <a:pt x="795" y="2696"/>
                  </a:cubicBezTo>
                  <a:cubicBezTo>
                    <a:pt x="830" y="2667"/>
                    <a:pt x="844" y="2603"/>
                    <a:pt x="815" y="2574"/>
                  </a:cubicBezTo>
                  <a:cubicBezTo>
                    <a:pt x="732" y="2501"/>
                    <a:pt x="756" y="2408"/>
                    <a:pt x="752" y="2321"/>
                  </a:cubicBezTo>
                  <a:cubicBezTo>
                    <a:pt x="752" y="2296"/>
                    <a:pt x="766" y="2282"/>
                    <a:pt x="795" y="2282"/>
                  </a:cubicBezTo>
                  <a:cubicBezTo>
                    <a:pt x="805" y="2287"/>
                    <a:pt x="820" y="2287"/>
                    <a:pt x="830" y="2291"/>
                  </a:cubicBezTo>
                  <a:cubicBezTo>
                    <a:pt x="864" y="2296"/>
                    <a:pt x="893" y="2296"/>
                    <a:pt x="927" y="2296"/>
                  </a:cubicBezTo>
                  <a:cubicBezTo>
                    <a:pt x="1034" y="2296"/>
                    <a:pt x="1059" y="2252"/>
                    <a:pt x="1088" y="2116"/>
                  </a:cubicBezTo>
                  <a:cubicBezTo>
                    <a:pt x="1107" y="2062"/>
                    <a:pt x="1083" y="1999"/>
                    <a:pt x="1039" y="1965"/>
                  </a:cubicBezTo>
                  <a:cubicBezTo>
                    <a:pt x="1015" y="1941"/>
                    <a:pt x="995" y="1916"/>
                    <a:pt x="976" y="1887"/>
                  </a:cubicBezTo>
                  <a:cubicBezTo>
                    <a:pt x="942" y="1843"/>
                    <a:pt x="976" y="1760"/>
                    <a:pt x="917" y="1741"/>
                  </a:cubicBezTo>
                  <a:cubicBezTo>
                    <a:pt x="903" y="1736"/>
                    <a:pt x="888" y="1736"/>
                    <a:pt x="869" y="1736"/>
                  </a:cubicBezTo>
                  <a:cubicBezTo>
                    <a:pt x="820" y="1736"/>
                    <a:pt x="766" y="1750"/>
                    <a:pt x="717" y="1750"/>
                  </a:cubicBezTo>
                  <a:cubicBezTo>
                    <a:pt x="693" y="1750"/>
                    <a:pt x="664" y="1746"/>
                    <a:pt x="644" y="1731"/>
                  </a:cubicBezTo>
                  <a:cubicBezTo>
                    <a:pt x="557" y="1672"/>
                    <a:pt x="562" y="1497"/>
                    <a:pt x="542" y="1409"/>
                  </a:cubicBezTo>
                  <a:cubicBezTo>
                    <a:pt x="503" y="1229"/>
                    <a:pt x="381" y="1068"/>
                    <a:pt x="308" y="897"/>
                  </a:cubicBezTo>
                  <a:cubicBezTo>
                    <a:pt x="289" y="849"/>
                    <a:pt x="269" y="800"/>
                    <a:pt x="254" y="751"/>
                  </a:cubicBezTo>
                  <a:cubicBezTo>
                    <a:pt x="245" y="732"/>
                    <a:pt x="245" y="707"/>
                    <a:pt x="254" y="688"/>
                  </a:cubicBezTo>
                  <a:cubicBezTo>
                    <a:pt x="293" y="605"/>
                    <a:pt x="406" y="654"/>
                    <a:pt x="435" y="600"/>
                  </a:cubicBezTo>
                  <a:cubicBezTo>
                    <a:pt x="488" y="498"/>
                    <a:pt x="542" y="400"/>
                    <a:pt x="596" y="298"/>
                  </a:cubicBezTo>
                  <a:cubicBezTo>
                    <a:pt x="615" y="254"/>
                    <a:pt x="654" y="225"/>
                    <a:pt x="703" y="220"/>
                  </a:cubicBezTo>
                  <a:cubicBezTo>
                    <a:pt x="795" y="215"/>
                    <a:pt x="883" y="210"/>
                    <a:pt x="976" y="205"/>
                  </a:cubicBezTo>
                  <a:lnTo>
                    <a:pt x="971" y="200"/>
                  </a:lnTo>
                  <a:close/>
                  <a:moveTo>
                    <a:pt x="966" y="1"/>
                  </a:moveTo>
                  <a:cubicBezTo>
                    <a:pt x="869" y="5"/>
                    <a:pt x="776" y="10"/>
                    <a:pt x="683" y="20"/>
                  </a:cubicBezTo>
                  <a:cubicBezTo>
                    <a:pt x="571" y="30"/>
                    <a:pt x="469" y="98"/>
                    <a:pt x="415" y="200"/>
                  </a:cubicBezTo>
                  <a:lnTo>
                    <a:pt x="289" y="439"/>
                  </a:lnTo>
                  <a:cubicBezTo>
                    <a:pt x="113" y="459"/>
                    <a:pt x="1" y="634"/>
                    <a:pt x="50" y="805"/>
                  </a:cubicBezTo>
                  <a:cubicBezTo>
                    <a:pt x="64" y="858"/>
                    <a:pt x="84" y="907"/>
                    <a:pt x="108" y="956"/>
                  </a:cubicBezTo>
                  <a:cubicBezTo>
                    <a:pt x="113" y="966"/>
                    <a:pt x="113" y="971"/>
                    <a:pt x="118" y="980"/>
                  </a:cubicBezTo>
                  <a:cubicBezTo>
                    <a:pt x="147" y="1053"/>
                    <a:pt x="181" y="1122"/>
                    <a:pt x="220" y="1195"/>
                  </a:cubicBezTo>
                  <a:cubicBezTo>
                    <a:pt x="274" y="1278"/>
                    <a:pt x="313" y="1365"/>
                    <a:pt x="337" y="1463"/>
                  </a:cubicBezTo>
                  <a:cubicBezTo>
                    <a:pt x="342" y="1477"/>
                    <a:pt x="347" y="1497"/>
                    <a:pt x="347" y="1521"/>
                  </a:cubicBezTo>
                  <a:cubicBezTo>
                    <a:pt x="362" y="1638"/>
                    <a:pt x="386" y="1814"/>
                    <a:pt x="527" y="1906"/>
                  </a:cubicBezTo>
                  <a:cubicBezTo>
                    <a:pt x="581" y="1945"/>
                    <a:pt x="644" y="1960"/>
                    <a:pt x="708" y="1960"/>
                  </a:cubicBezTo>
                  <a:cubicBezTo>
                    <a:pt x="732" y="1960"/>
                    <a:pt x="756" y="1960"/>
                    <a:pt x="776" y="1955"/>
                  </a:cubicBezTo>
                  <a:cubicBezTo>
                    <a:pt x="786" y="1980"/>
                    <a:pt x="795" y="1999"/>
                    <a:pt x="810" y="2018"/>
                  </a:cubicBezTo>
                  <a:lnTo>
                    <a:pt x="825" y="2033"/>
                  </a:lnTo>
                  <a:cubicBezTo>
                    <a:pt x="839" y="2057"/>
                    <a:pt x="854" y="2077"/>
                    <a:pt x="869" y="2096"/>
                  </a:cubicBezTo>
                  <a:lnTo>
                    <a:pt x="859" y="2096"/>
                  </a:lnTo>
                  <a:cubicBezTo>
                    <a:pt x="839" y="2092"/>
                    <a:pt x="815" y="2087"/>
                    <a:pt x="795" y="2087"/>
                  </a:cubicBezTo>
                  <a:cubicBezTo>
                    <a:pt x="722" y="2087"/>
                    <a:pt x="654" y="2116"/>
                    <a:pt x="605" y="2165"/>
                  </a:cubicBezTo>
                  <a:cubicBezTo>
                    <a:pt x="562" y="2213"/>
                    <a:pt x="537" y="2282"/>
                    <a:pt x="547" y="2350"/>
                  </a:cubicBezTo>
                  <a:lnTo>
                    <a:pt x="547" y="2394"/>
                  </a:lnTo>
                  <a:cubicBezTo>
                    <a:pt x="542" y="2467"/>
                    <a:pt x="557" y="2545"/>
                    <a:pt x="586" y="2613"/>
                  </a:cubicBezTo>
                  <a:lnTo>
                    <a:pt x="562" y="2633"/>
                  </a:lnTo>
                  <a:lnTo>
                    <a:pt x="547" y="2642"/>
                  </a:lnTo>
                  <a:cubicBezTo>
                    <a:pt x="513" y="2667"/>
                    <a:pt x="484" y="2691"/>
                    <a:pt x="454" y="2720"/>
                  </a:cubicBezTo>
                  <a:cubicBezTo>
                    <a:pt x="391" y="2794"/>
                    <a:pt x="323" y="2940"/>
                    <a:pt x="523" y="3130"/>
                  </a:cubicBezTo>
                  <a:cubicBezTo>
                    <a:pt x="527" y="3135"/>
                    <a:pt x="537" y="3140"/>
                    <a:pt x="542" y="3144"/>
                  </a:cubicBezTo>
                  <a:cubicBezTo>
                    <a:pt x="532" y="3188"/>
                    <a:pt x="503" y="3227"/>
                    <a:pt x="430" y="3300"/>
                  </a:cubicBezTo>
                  <a:cubicBezTo>
                    <a:pt x="396" y="3339"/>
                    <a:pt x="357" y="3378"/>
                    <a:pt x="328" y="3422"/>
                  </a:cubicBezTo>
                  <a:cubicBezTo>
                    <a:pt x="274" y="3495"/>
                    <a:pt x="269" y="3593"/>
                    <a:pt x="313" y="3671"/>
                  </a:cubicBezTo>
                  <a:cubicBezTo>
                    <a:pt x="352" y="3749"/>
                    <a:pt x="430" y="3802"/>
                    <a:pt x="518" y="3802"/>
                  </a:cubicBezTo>
                  <a:lnTo>
                    <a:pt x="537" y="3802"/>
                  </a:lnTo>
                  <a:cubicBezTo>
                    <a:pt x="545" y="3803"/>
                    <a:pt x="552" y="3803"/>
                    <a:pt x="560" y="3803"/>
                  </a:cubicBezTo>
                  <a:cubicBezTo>
                    <a:pt x="611" y="3803"/>
                    <a:pt x="661" y="3790"/>
                    <a:pt x="708" y="3768"/>
                  </a:cubicBezTo>
                  <a:lnTo>
                    <a:pt x="742" y="3754"/>
                  </a:lnTo>
                  <a:cubicBezTo>
                    <a:pt x="752" y="3744"/>
                    <a:pt x="771" y="3734"/>
                    <a:pt x="781" y="3729"/>
                  </a:cubicBezTo>
                  <a:cubicBezTo>
                    <a:pt x="810" y="3734"/>
                    <a:pt x="844" y="3739"/>
                    <a:pt x="873" y="3739"/>
                  </a:cubicBezTo>
                  <a:cubicBezTo>
                    <a:pt x="995" y="3739"/>
                    <a:pt x="1117" y="3685"/>
                    <a:pt x="1195" y="3593"/>
                  </a:cubicBezTo>
                  <a:cubicBezTo>
                    <a:pt x="1234" y="3598"/>
                    <a:pt x="1273" y="3598"/>
                    <a:pt x="1312" y="3598"/>
                  </a:cubicBezTo>
                  <a:cubicBezTo>
                    <a:pt x="1400" y="3598"/>
                    <a:pt x="1493" y="3588"/>
                    <a:pt x="1580" y="3569"/>
                  </a:cubicBezTo>
                  <a:cubicBezTo>
                    <a:pt x="1702" y="3539"/>
                    <a:pt x="1824" y="3520"/>
                    <a:pt x="1951" y="3515"/>
                  </a:cubicBezTo>
                  <a:cubicBezTo>
                    <a:pt x="2131" y="3505"/>
                    <a:pt x="2302" y="3422"/>
                    <a:pt x="2419" y="3281"/>
                  </a:cubicBezTo>
                  <a:cubicBezTo>
                    <a:pt x="2467" y="3222"/>
                    <a:pt x="2487" y="3149"/>
                    <a:pt x="2482" y="3081"/>
                  </a:cubicBezTo>
                  <a:cubicBezTo>
                    <a:pt x="2472" y="3027"/>
                    <a:pt x="2453" y="2974"/>
                    <a:pt x="2419" y="2935"/>
                  </a:cubicBezTo>
                  <a:cubicBezTo>
                    <a:pt x="2443" y="2901"/>
                    <a:pt x="2462" y="2867"/>
                    <a:pt x="2482" y="2833"/>
                  </a:cubicBezTo>
                  <a:cubicBezTo>
                    <a:pt x="2623" y="2564"/>
                    <a:pt x="2453" y="2233"/>
                    <a:pt x="2151" y="2204"/>
                  </a:cubicBezTo>
                  <a:lnTo>
                    <a:pt x="2116" y="2204"/>
                  </a:lnTo>
                  <a:cubicBezTo>
                    <a:pt x="2068" y="2121"/>
                    <a:pt x="2029" y="2028"/>
                    <a:pt x="1995" y="1931"/>
                  </a:cubicBezTo>
                  <a:cubicBezTo>
                    <a:pt x="1960" y="1814"/>
                    <a:pt x="1878" y="1716"/>
                    <a:pt x="1770" y="1653"/>
                  </a:cubicBezTo>
                  <a:cubicBezTo>
                    <a:pt x="1717" y="1624"/>
                    <a:pt x="1683" y="1575"/>
                    <a:pt x="1673" y="1512"/>
                  </a:cubicBezTo>
                  <a:cubicBezTo>
                    <a:pt x="1629" y="1351"/>
                    <a:pt x="1527" y="1209"/>
                    <a:pt x="1390" y="1117"/>
                  </a:cubicBezTo>
                  <a:cubicBezTo>
                    <a:pt x="1458" y="1005"/>
                    <a:pt x="1507" y="883"/>
                    <a:pt x="1536" y="756"/>
                  </a:cubicBezTo>
                  <a:cubicBezTo>
                    <a:pt x="1556" y="678"/>
                    <a:pt x="1541" y="590"/>
                    <a:pt x="1497" y="522"/>
                  </a:cubicBezTo>
                  <a:cubicBezTo>
                    <a:pt x="1449" y="449"/>
                    <a:pt x="1376" y="395"/>
                    <a:pt x="1288" y="381"/>
                  </a:cubicBezTo>
                  <a:lnTo>
                    <a:pt x="1273" y="376"/>
                  </a:lnTo>
                  <a:cubicBezTo>
                    <a:pt x="1263" y="376"/>
                    <a:pt x="1249" y="371"/>
                    <a:pt x="1234" y="371"/>
                  </a:cubicBezTo>
                  <a:cubicBezTo>
                    <a:pt x="1244" y="342"/>
                    <a:pt x="1244" y="312"/>
                    <a:pt x="1244" y="283"/>
                  </a:cubicBezTo>
                  <a:cubicBezTo>
                    <a:pt x="1244" y="215"/>
                    <a:pt x="1220" y="147"/>
                    <a:pt x="1171" y="103"/>
                  </a:cubicBezTo>
                  <a:cubicBezTo>
                    <a:pt x="1117" y="44"/>
                    <a:pt x="1044" y="15"/>
                    <a:pt x="966" y="15"/>
                  </a:cubicBezTo>
                  <a:lnTo>
                    <a:pt x="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5"/>
            <p:cNvSpPr/>
            <p:nvPr/>
          </p:nvSpPr>
          <p:spPr>
            <a:xfrm rot="965794">
              <a:off x="1986390" y="2213608"/>
              <a:ext cx="71651" cy="82145"/>
            </a:xfrm>
            <a:custGeom>
              <a:rect b="b" l="l" r="r" t="t"/>
              <a:pathLst>
                <a:path extrusionOk="0" h="1683" w="1468">
                  <a:moveTo>
                    <a:pt x="391" y="1682"/>
                  </a:moveTo>
                  <a:cubicBezTo>
                    <a:pt x="298" y="1677"/>
                    <a:pt x="205" y="1648"/>
                    <a:pt x="127" y="1594"/>
                  </a:cubicBezTo>
                  <a:cubicBezTo>
                    <a:pt x="59" y="1541"/>
                    <a:pt x="10" y="1463"/>
                    <a:pt x="5" y="1375"/>
                  </a:cubicBezTo>
                  <a:cubicBezTo>
                    <a:pt x="1" y="1307"/>
                    <a:pt x="25" y="1243"/>
                    <a:pt x="79" y="1200"/>
                  </a:cubicBezTo>
                  <a:lnTo>
                    <a:pt x="93" y="1180"/>
                  </a:lnTo>
                  <a:cubicBezTo>
                    <a:pt x="98" y="1180"/>
                    <a:pt x="108" y="1175"/>
                    <a:pt x="113" y="1170"/>
                  </a:cubicBezTo>
                  <a:lnTo>
                    <a:pt x="132" y="1141"/>
                  </a:lnTo>
                  <a:cubicBezTo>
                    <a:pt x="161" y="1097"/>
                    <a:pt x="191" y="1053"/>
                    <a:pt x="215" y="1009"/>
                  </a:cubicBezTo>
                  <a:cubicBezTo>
                    <a:pt x="235" y="966"/>
                    <a:pt x="225" y="951"/>
                    <a:pt x="210" y="936"/>
                  </a:cubicBezTo>
                  <a:cubicBezTo>
                    <a:pt x="142" y="878"/>
                    <a:pt x="113" y="780"/>
                    <a:pt x="132" y="693"/>
                  </a:cubicBezTo>
                  <a:cubicBezTo>
                    <a:pt x="137" y="654"/>
                    <a:pt x="142" y="615"/>
                    <a:pt x="142" y="581"/>
                  </a:cubicBezTo>
                  <a:lnTo>
                    <a:pt x="142" y="507"/>
                  </a:lnTo>
                  <a:cubicBezTo>
                    <a:pt x="147" y="420"/>
                    <a:pt x="220" y="351"/>
                    <a:pt x="308" y="351"/>
                  </a:cubicBezTo>
                  <a:lnTo>
                    <a:pt x="386" y="347"/>
                  </a:lnTo>
                  <a:cubicBezTo>
                    <a:pt x="420" y="347"/>
                    <a:pt x="454" y="347"/>
                    <a:pt x="488" y="342"/>
                  </a:cubicBezTo>
                  <a:cubicBezTo>
                    <a:pt x="498" y="317"/>
                    <a:pt x="508" y="293"/>
                    <a:pt x="512" y="273"/>
                  </a:cubicBezTo>
                  <a:lnTo>
                    <a:pt x="537" y="210"/>
                  </a:lnTo>
                  <a:cubicBezTo>
                    <a:pt x="581" y="103"/>
                    <a:pt x="683" y="25"/>
                    <a:pt x="800" y="15"/>
                  </a:cubicBezTo>
                  <a:lnTo>
                    <a:pt x="883" y="0"/>
                  </a:lnTo>
                  <a:lnTo>
                    <a:pt x="975" y="15"/>
                  </a:lnTo>
                  <a:cubicBezTo>
                    <a:pt x="1039" y="25"/>
                    <a:pt x="1107" y="35"/>
                    <a:pt x="1175" y="49"/>
                  </a:cubicBezTo>
                  <a:cubicBezTo>
                    <a:pt x="1229" y="64"/>
                    <a:pt x="1278" y="98"/>
                    <a:pt x="1312" y="142"/>
                  </a:cubicBezTo>
                  <a:cubicBezTo>
                    <a:pt x="1341" y="181"/>
                    <a:pt x="1370" y="230"/>
                    <a:pt x="1395" y="273"/>
                  </a:cubicBezTo>
                  <a:cubicBezTo>
                    <a:pt x="1468" y="395"/>
                    <a:pt x="1448" y="551"/>
                    <a:pt x="1346" y="644"/>
                  </a:cubicBezTo>
                  <a:cubicBezTo>
                    <a:pt x="1331" y="654"/>
                    <a:pt x="1322" y="668"/>
                    <a:pt x="1307" y="683"/>
                  </a:cubicBezTo>
                  <a:cubicBezTo>
                    <a:pt x="1287" y="712"/>
                    <a:pt x="1287" y="727"/>
                    <a:pt x="1287" y="732"/>
                  </a:cubicBezTo>
                  <a:cubicBezTo>
                    <a:pt x="1292" y="761"/>
                    <a:pt x="1297" y="790"/>
                    <a:pt x="1307" y="824"/>
                  </a:cubicBezTo>
                  <a:cubicBezTo>
                    <a:pt x="1346" y="1000"/>
                    <a:pt x="1307" y="1180"/>
                    <a:pt x="1205" y="1326"/>
                  </a:cubicBezTo>
                  <a:cubicBezTo>
                    <a:pt x="1170" y="1395"/>
                    <a:pt x="1102" y="1438"/>
                    <a:pt x="1029" y="1448"/>
                  </a:cubicBezTo>
                  <a:cubicBezTo>
                    <a:pt x="927" y="1463"/>
                    <a:pt x="834" y="1497"/>
                    <a:pt x="751" y="1550"/>
                  </a:cubicBezTo>
                  <a:cubicBezTo>
                    <a:pt x="688" y="1594"/>
                    <a:pt x="620" y="1624"/>
                    <a:pt x="547" y="1653"/>
                  </a:cubicBezTo>
                  <a:cubicBezTo>
                    <a:pt x="498" y="1667"/>
                    <a:pt x="444" y="1677"/>
                    <a:pt x="391" y="1682"/>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5"/>
            <p:cNvSpPr/>
            <p:nvPr/>
          </p:nvSpPr>
          <p:spPr>
            <a:xfrm rot="965794">
              <a:off x="1981704" y="2208774"/>
              <a:ext cx="82096" cy="91614"/>
            </a:xfrm>
            <a:custGeom>
              <a:rect b="b" l="l" r="r" t="t"/>
              <a:pathLst>
                <a:path extrusionOk="0" h="1877" w="1682">
                  <a:moveTo>
                    <a:pt x="985" y="205"/>
                  </a:moveTo>
                  <a:cubicBezTo>
                    <a:pt x="1068" y="219"/>
                    <a:pt x="1160" y="229"/>
                    <a:pt x="1248" y="249"/>
                  </a:cubicBezTo>
                  <a:cubicBezTo>
                    <a:pt x="1282" y="258"/>
                    <a:pt x="1306" y="278"/>
                    <a:pt x="1326" y="307"/>
                  </a:cubicBezTo>
                  <a:cubicBezTo>
                    <a:pt x="1355" y="341"/>
                    <a:pt x="1380" y="380"/>
                    <a:pt x="1399" y="424"/>
                  </a:cubicBezTo>
                  <a:cubicBezTo>
                    <a:pt x="1453" y="502"/>
                    <a:pt x="1438" y="609"/>
                    <a:pt x="1370" y="673"/>
                  </a:cubicBezTo>
                  <a:cubicBezTo>
                    <a:pt x="1355" y="687"/>
                    <a:pt x="1336" y="707"/>
                    <a:pt x="1321" y="721"/>
                  </a:cubicBezTo>
                  <a:cubicBezTo>
                    <a:pt x="1292" y="756"/>
                    <a:pt x="1277" y="804"/>
                    <a:pt x="1282" y="848"/>
                  </a:cubicBezTo>
                  <a:cubicBezTo>
                    <a:pt x="1292" y="882"/>
                    <a:pt x="1297" y="916"/>
                    <a:pt x="1302" y="951"/>
                  </a:cubicBezTo>
                  <a:cubicBezTo>
                    <a:pt x="1336" y="1097"/>
                    <a:pt x="1306" y="1248"/>
                    <a:pt x="1219" y="1375"/>
                  </a:cubicBezTo>
                  <a:cubicBezTo>
                    <a:pt x="1194" y="1414"/>
                    <a:pt x="1155" y="1443"/>
                    <a:pt x="1111" y="1453"/>
                  </a:cubicBezTo>
                  <a:cubicBezTo>
                    <a:pt x="999" y="1467"/>
                    <a:pt x="892" y="1506"/>
                    <a:pt x="795" y="1570"/>
                  </a:cubicBezTo>
                  <a:cubicBezTo>
                    <a:pt x="736" y="1604"/>
                    <a:pt x="678" y="1633"/>
                    <a:pt x="614" y="1657"/>
                  </a:cubicBezTo>
                  <a:cubicBezTo>
                    <a:pt x="570" y="1672"/>
                    <a:pt x="531" y="1677"/>
                    <a:pt x="492" y="1682"/>
                  </a:cubicBezTo>
                  <a:cubicBezTo>
                    <a:pt x="419" y="1677"/>
                    <a:pt x="346" y="1657"/>
                    <a:pt x="288" y="1613"/>
                  </a:cubicBezTo>
                  <a:cubicBezTo>
                    <a:pt x="205" y="1550"/>
                    <a:pt x="176" y="1438"/>
                    <a:pt x="244" y="1375"/>
                  </a:cubicBezTo>
                  <a:cubicBezTo>
                    <a:pt x="258" y="1360"/>
                    <a:pt x="278" y="1345"/>
                    <a:pt x="293" y="1331"/>
                  </a:cubicBezTo>
                  <a:cubicBezTo>
                    <a:pt x="332" y="1272"/>
                    <a:pt x="371" y="1219"/>
                    <a:pt x="400" y="1155"/>
                  </a:cubicBezTo>
                  <a:cubicBezTo>
                    <a:pt x="439" y="1097"/>
                    <a:pt x="429" y="1019"/>
                    <a:pt x="380" y="970"/>
                  </a:cubicBezTo>
                  <a:cubicBezTo>
                    <a:pt x="336" y="931"/>
                    <a:pt x="317" y="873"/>
                    <a:pt x="327" y="819"/>
                  </a:cubicBezTo>
                  <a:cubicBezTo>
                    <a:pt x="336" y="751"/>
                    <a:pt x="341" y="683"/>
                    <a:pt x="341" y="614"/>
                  </a:cubicBezTo>
                  <a:cubicBezTo>
                    <a:pt x="346" y="580"/>
                    <a:pt x="375" y="556"/>
                    <a:pt x="410" y="556"/>
                  </a:cubicBezTo>
                  <a:cubicBezTo>
                    <a:pt x="478" y="551"/>
                    <a:pt x="546" y="551"/>
                    <a:pt x="614" y="546"/>
                  </a:cubicBezTo>
                  <a:cubicBezTo>
                    <a:pt x="639" y="541"/>
                    <a:pt x="658" y="527"/>
                    <a:pt x="668" y="512"/>
                  </a:cubicBezTo>
                  <a:cubicBezTo>
                    <a:pt x="692" y="458"/>
                    <a:pt x="707" y="405"/>
                    <a:pt x="731" y="351"/>
                  </a:cubicBezTo>
                  <a:cubicBezTo>
                    <a:pt x="761" y="273"/>
                    <a:pt x="834" y="224"/>
                    <a:pt x="912" y="219"/>
                  </a:cubicBezTo>
                  <a:lnTo>
                    <a:pt x="985" y="210"/>
                  </a:lnTo>
                  <a:lnTo>
                    <a:pt x="985" y="205"/>
                  </a:lnTo>
                  <a:close/>
                  <a:moveTo>
                    <a:pt x="985" y="0"/>
                  </a:moveTo>
                  <a:lnTo>
                    <a:pt x="955" y="5"/>
                  </a:lnTo>
                  <a:lnTo>
                    <a:pt x="941" y="5"/>
                  </a:lnTo>
                  <a:lnTo>
                    <a:pt x="882" y="15"/>
                  </a:lnTo>
                  <a:cubicBezTo>
                    <a:pt x="726" y="29"/>
                    <a:pt x="595" y="132"/>
                    <a:pt x="541" y="278"/>
                  </a:cubicBezTo>
                  <a:cubicBezTo>
                    <a:pt x="531" y="297"/>
                    <a:pt x="522" y="317"/>
                    <a:pt x="517" y="336"/>
                  </a:cubicBezTo>
                  <a:lnTo>
                    <a:pt x="517" y="341"/>
                  </a:lnTo>
                  <a:lnTo>
                    <a:pt x="483" y="341"/>
                  </a:lnTo>
                  <a:lnTo>
                    <a:pt x="400" y="346"/>
                  </a:lnTo>
                  <a:cubicBezTo>
                    <a:pt x="263" y="351"/>
                    <a:pt x="151" y="458"/>
                    <a:pt x="137" y="600"/>
                  </a:cubicBezTo>
                  <a:lnTo>
                    <a:pt x="137" y="678"/>
                  </a:lnTo>
                  <a:cubicBezTo>
                    <a:pt x="141" y="707"/>
                    <a:pt x="137" y="736"/>
                    <a:pt x="132" y="765"/>
                  </a:cubicBezTo>
                  <a:cubicBezTo>
                    <a:pt x="107" y="877"/>
                    <a:pt x="137" y="994"/>
                    <a:pt x="215" y="1077"/>
                  </a:cubicBezTo>
                  <a:cubicBezTo>
                    <a:pt x="195" y="1111"/>
                    <a:pt x="171" y="1146"/>
                    <a:pt x="146" y="1180"/>
                  </a:cubicBezTo>
                  <a:lnTo>
                    <a:pt x="132" y="1199"/>
                  </a:lnTo>
                  <a:lnTo>
                    <a:pt x="132" y="1204"/>
                  </a:lnTo>
                  <a:lnTo>
                    <a:pt x="107" y="1224"/>
                  </a:lnTo>
                  <a:cubicBezTo>
                    <a:pt x="39" y="1287"/>
                    <a:pt x="0" y="1380"/>
                    <a:pt x="5" y="1477"/>
                  </a:cubicBezTo>
                  <a:cubicBezTo>
                    <a:pt x="15" y="1594"/>
                    <a:pt x="73" y="1701"/>
                    <a:pt x="171" y="1769"/>
                  </a:cubicBezTo>
                  <a:cubicBezTo>
                    <a:pt x="263" y="1843"/>
                    <a:pt x="375" y="1877"/>
                    <a:pt x="492" y="1877"/>
                  </a:cubicBezTo>
                  <a:cubicBezTo>
                    <a:pt x="556" y="1877"/>
                    <a:pt x="624" y="1867"/>
                    <a:pt x="683" y="1847"/>
                  </a:cubicBezTo>
                  <a:cubicBezTo>
                    <a:pt x="761" y="1818"/>
                    <a:pt x="838" y="1784"/>
                    <a:pt x="907" y="1740"/>
                  </a:cubicBezTo>
                  <a:cubicBezTo>
                    <a:pt x="980" y="1691"/>
                    <a:pt x="1058" y="1662"/>
                    <a:pt x="1141" y="1648"/>
                  </a:cubicBezTo>
                  <a:cubicBezTo>
                    <a:pt x="1248" y="1633"/>
                    <a:pt x="1341" y="1570"/>
                    <a:pt x="1394" y="1477"/>
                  </a:cubicBezTo>
                  <a:cubicBezTo>
                    <a:pt x="1511" y="1311"/>
                    <a:pt x="1555" y="1102"/>
                    <a:pt x="1506" y="902"/>
                  </a:cubicBezTo>
                  <a:cubicBezTo>
                    <a:pt x="1501" y="877"/>
                    <a:pt x="1501" y="858"/>
                    <a:pt x="1497" y="838"/>
                  </a:cubicBezTo>
                  <a:lnTo>
                    <a:pt x="1511" y="824"/>
                  </a:lnTo>
                  <a:cubicBezTo>
                    <a:pt x="1652" y="697"/>
                    <a:pt x="1682" y="488"/>
                    <a:pt x="1584" y="327"/>
                  </a:cubicBezTo>
                  <a:cubicBezTo>
                    <a:pt x="1560" y="273"/>
                    <a:pt x="1526" y="224"/>
                    <a:pt x="1492" y="176"/>
                  </a:cubicBezTo>
                  <a:cubicBezTo>
                    <a:pt x="1443" y="112"/>
                    <a:pt x="1375" y="68"/>
                    <a:pt x="1297" y="49"/>
                  </a:cubicBezTo>
                  <a:cubicBezTo>
                    <a:pt x="1224" y="29"/>
                    <a:pt x="1155" y="20"/>
                    <a:pt x="1087" y="15"/>
                  </a:cubicBezTo>
                  <a:lnTo>
                    <a:pt x="1019" y="5"/>
                  </a:lnTo>
                  <a:lnTo>
                    <a:pt x="9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5"/>
            <p:cNvSpPr/>
            <p:nvPr/>
          </p:nvSpPr>
          <p:spPr>
            <a:xfrm rot="965794">
              <a:off x="3643985" y="3200550"/>
              <a:ext cx="34508" cy="65940"/>
            </a:xfrm>
            <a:custGeom>
              <a:rect b="b" l="l" r="r" t="t"/>
              <a:pathLst>
                <a:path extrusionOk="0" h="1351" w="707">
                  <a:moveTo>
                    <a:pt x="380" y="1351"/>
                  </a:moveTo>
                  <a:cubicBezTo>
                    <a:pt x="346" y="1351"/>
                    <a:pt x="312" y="1336"/>
                    <a:pt x="288" y="1316"/>
                  </a:cubicBezTo>
                  <a:cubicBezTo>
                    <a:pt x="273" y="1297"/>
                    <a:pt x="254" y="1282"/>
                    <a:pt x="239" y="1263"/>
                  </a:cubicBezTo>
                  <a:cubicBezTo>
                    <a:pt x="229" y="1248"/>
                    <a:pt x="219" y="1234"/>
                    <a:pt x="205" y="1224"/>
                  </a:cubicBezTo>
                  <a:cubicBezTo>
                    <a:pt x="29" y="1092"/>
                    <a:pt x="5" y="902"/>
                    <a:pt x="5" y="736"/>
                  </a:cubicBezTo>
                  <a:cubicBezTo>
                    <a:pt x="0" y="629"/>
                    <a:pt x="20" y="527"/>
                    <a:pt x="63" y="429"/>
                  </a:cubicBezTo>
                  <a:cubicBezTo>
                    <a:pt x="78" y="405"/>
                    <a:pt x="88" y="385"/>
                    <a:pt x="98" y="361"/>
                  </a:cubicBezTo>
                  <a:cubicBezTo>
                    <a:pt x="117" y="303"/>
                    <a:pt x="146" y="254"/>
                    <a:pt x="176" y="205"/>
                  </a:cubicBezTo>
                  <a:cubicBezTo>
                    <a:pt x="215" y="147"/>
                    <a:pt x="263" y="98"/>
                    <a:pt x="312" y="54"/>
                  </a:cubicBezTo>
                  <a:lnTo>
                    <a:pt x="332" y="34"/>
                  </a:lnTo>
                  <a:cubicBezTo>
                    <a:pt x="361" y="10"/>
                    <a:pt x="400" y="0"/>
                    <a:pt x="439" y="0"/>
                  </a:cubicBezTo>
                  <a:cubicBezTo>
                    <a:pt x="458" y="0"/>
                    <a:pt x="478" y="0"/>
                    <a:pt x="502" y="5"/>
                  </a:cubicBezTo>
                  <a:cubicBezTo>
                    <a:pt x="624" y="44"/>
                    <a:pt x="707" y="166"/>
                    <a:pt x="697" y="298"/>
                  </a:cubicBezTo>
                  <a:cubicBezTo>
                    <a:pt x="692" y="337"/>
                    <a:pt x="687" y="371"/>
                    <a:pt x="682" y="410"/>
                  </a:cubicBezTo>
                  <a:cubicBezTo>
                    <a:pt x="673" y="483"/>
                    <a:pt x="663" y="556"/>
                    <a:pt x="658" y="629"/>
                  </a:cubicBezTo>
                  <a:cubicBezTo>
                    <a:pt x="648" y="795"/>
                    <a:pt x="634" y="956"/>
                    <a:pt x="541" y="1107"/>
                  </a:cubicBezTo>
                  <a:cubicBezTo>
                    <a:pt x="531" y="1131"/>
                    <a:pt x="527" y="1151"/>
                    <a:pt x="522" y="1175"/>
                  </a:cubicBezTo>
                  <a:cubicBezTo>
                    <a:pt x="522" y="1199"/>
                    <a:pt x="517" y="1224"/>
                    <a:pt x="507" y="1248"/>
                  </a:cubicBezTo>
                  <a:cubicBezTo>
                    <a:pt x="492" y="1307"/>
                    <a:pt x="444" y="1351"/>
                    <a:pt x="380" y="1351"/>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5"/>
            <p:cNvSpPr/>
            <p:nvPr/>
          </p:nvSpPr>
          <p:spPr>
            <a:xfrm rot="965794">
              <a:off x="3638953" y="3195557"/>
              <a:ext cx="44806" cy="75995"/>
            </a:xfrm>
            <a:custGeom>
              <a:rect b="b" l="l" r="r" t="t"/>
              <a:pathLst>
                <a:path extrusionOk="0" h="1557" w="918">
                  <a:moveTo>
                    <a:pt x="542" y="206"/>
                  </a:moveTo>
                  <a:cubicBezTo>
                    <a:pt x="552" y="206"/>
                    <a:pt x="561" y="206"/>
                    <a:pt x="571" y="211"/>
                  </a:cubicBezTo>
                  <a:cubicBezTo>
                    <a:pt x="649" y="235"/>
                    <a:pt x="703" y="308"/>
                    <a:pt x="698" y="391"/>
                  </a:cubicBezTo>
                  <a:cubicBezTo>
                    <a:pt x="683" y="508"/>
                    <a:pt x="664" y="620"/>
                    <a:pt x="659" y="732"/>
                  </a:cubicBezTo>
                  <a:cubicBezTo>
                    <a:pt x="649" y="883"/>
                    <a:pt x="639" y="1029"/>
                    <a:pt x="556" y="1161"/>
                  </a:cubicBezTo>
                  <a:cubicBezTo>
                    <a:pt x="532" y="1215"/>
                    <a:pt x="517" y="1268"/>
                    <a:pt x="513" y="1322"/>
                  </a:cubicBezTo>
                  <a:cubicBezTo>
                    <a:pt x="508" y="1341"/>
                    <a:pt x="493" y="1351"/>
                    <a:pt x="483" y="1351"/>
                  </a:cubicBezTo>
                  <a:cubicBezTo>
                    <a:pt x="474" y="1351"/>
                    <a:pt x="464" y="1351"/>
                    <a:pt x="459" y="1341"/>
                  </a:cubicBezTo>
                  <a:cubicBezTo>
                    <a:pt x="430" y="1307"/>
                    <a:pt x="400" y="1278"/>
                    <a:pt x="371" y="1244"/>
                  </a:cubicBezTo>
                  <a:cubicBezTo>
                    <a:pt x="235" y="1142"/>
                    <a:pt x="210" y="1000"/>
                    <a:pt x="210" y="839"/>
                  </a:cubicBezTo>
                  <a:cubicBezTo>
                    <a:pt x="205" y="752"/>
                    <a:pt x="225" y="659"/>
                    <a:pt x="264" y="581"/>
                  </a:cubicBezTo>
                  <a:cubicBezTo>
                    <a:pt x="293" y="508"/>
                    <a:pt x="327" y="435"/>
                    <a:pt x="366" y="367"/>
                  </a:cubicBezTo>
                  <a:cubicBezTo>
                    <a:pt x="405" y="308"/>
                    <a:pt x="454" y="259"/>
                    <a:pt x="508" y="215"/>
                  </a:cubicBezTo>
                  <a:cubicBezTo>
                    <a:pt x="517" y="211"/>
                    <a:pt x="532" y="206"/>
                    <a:pt x="542" y="206"/>
                  </a:cubicBezTo>
                  <a:close/>
                  <a:moveTo>
                    <a:pt x="542" y="1"/>
                  </a:moveTo>
                  <a:cubicBezTo>
                    <a:pt x="478" y="1"/>
                    <a:pt x="420" y="20"/>
                    <a:pt x="371" y="64"/>
                  </a:cubicBezTo>
                  <a:lnTo>
                    <a:pt x="352" y="84"/>
                  </a:lnTo>
                  <a:cubicBezTo>
                    <a:pt x="288" y="133"/>
                    <a:pt x="240" y="186"/>
                    <a:pt x="196" y="250"/>
                  </a:cubicBezTo>
                  <a:cubicBezTo>
                    <a:pt x="162" y="308"/>
                    <a:pt x="132" y="362"/>
                    <a:pt x="108" y="425"/>
                  </a:cubicBezTo>
                  <a:cubicBezTo>
                    <a:pt x="98" y="445"/>
                    <a:pt x="88" y="469"/>
                    <a:pt x="79" y="488"/>
                  </a:cubicBezTo>
                  <a:cubicBezTo>
                    <a:pt x="25" y="601"/>
                    <a:pt x="1" y="722"/>
                    <a:pt x="6" y="849"/>
                  </a:cubicBezTo>
                  <a:cubicBezTo>
                    <a:pt x="6" y="1020"/>
                    <a:pt x="35" y="1249"/>
                    <a:pt x="244" y="1405"/>
                  </a:cubicBezTo>
                  <a:cubicBezTo>
                    <a:pt x="254" y="1415"/>
                    <a:pt x="259" y="1419"/>
                    <a:pt x="264" y="1429"/>
                  </a:cubicBezTo>
                  <a:cubicBezTo>
                    <a:pt x="283" y="1454"/>
                    <a:pt x="303" y="1473"/>
                    <a:pt x="322" y="1493"/>
                  </a:cubicBezTo>
                  <a:cubicBezTo>
                    <a:pt x="368" y="1536"/>
                    <a:pt x="426" y="1557"/>
                    <a:pt x="483" y="1557"/>
                  </a:cubicBezTo>
                  <a:cubicBezTo>
                    <a:pt x="584" y="1557"/>
                    <a:pt x="683" y="1493"/>
                    <a:pt x="708" y="1380"/>
                  </a:cubicBezTo>
                  <a:cubicBezTo>
                    <a:pt x="717" y="1351"/>
                    <a:pt x="722" y="1322"/>
                    <a:pt x="727" y="1298"/>
                  </a:cubicBezTo>
                  <a:cubicBezTo>
                    <a:pt x="727" y="1283"/>
                    <a:pt x="727" y="1273"/>
                    <a:pt x="732" y="1263"/>
                  </a:cubicBezTo>
                  <a:cubicBezTo>
                    <a:pt x="839" y="1088"/>
                    <a:pt x="854" y="908"/>
                    <a:pt x="859" y="742"/>
                  </a:cubicBezTo>
                  <a:cubicBezTo>
                    <a:pt x="863" y="674"/>
                    <a:pt x="873" y="605"/>
                    <a:pt x="883" y="527"/>
                  </a:cubicBezTo>
                  <a:cubicBezTo>
                    <a:pt x="893" y="493"/>
                    <a:pt x="898" y="454"/>
                    <a:pt x="902" y="415"/>
                  </a:cubicBezTo>
                  <a:cubicBezTo>
                    <a:pt x="917" y="235"/>
                    <a:pt x="805" y="69"/>
                    <a:pt x="630" y="16"/>
                  </a:cubicBezTo>
                  <a:cubicBezTo>
                    <a:pt x="600" y="6"/>
                    <a:pt x="571" y="1"/>
                    <a:pt x="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5"/>
            <p:cNvSpPr/>
            <p:nvPr/>
          </p:nvSpPr>
          <p:spPr>
            <a:xfrm rot="965794">
              <a:off x="967940" y="1977914"/>
              <a:ext cx="1782438" cy="1490514"/>
            </a:xfrm>
            <a:custGeom>
              <a:rect b="b" l="l" r="r" t="t"/>
              <a:pathLst>
                <a:path extrusionOk="0" h="30538" w="36519">
                  <a:moveTo>
                    <a:pt x="9537" y="1"/>
                  </a:moveTo>
                  <a:cubicBezTo>
                    <a:pt x="7871" y="1"/>
                    <a:pt x="6235" y="390"/>
                    <a:pt x="4831" y="1262"/>
                  </a:cubicBezTo>
                  <a:cubicBezTo>
                    <a:pt x="1" y="4270"/>
                    <a:pt x="415" y="11016"/>
                    <a:pt x="1941" y="15539"/>
                  </a:cubicBezTo>
                  <a:cubicBezTo>
                    <a:pt x="3725" y="20828"/>
                    <a:pt x="7736" y="25249"/>
                    <a:pt x="12859" y="28134"/>
                  </a:cubicBezTo>
                  <a:cubicBezTo>
                    <a:pt x="14585" y="29094"/>
                    <a:pt x="16388" y="29904"/>
                    <a:pt x="18260" y="30537"/>
                  </a:cubicBezTo>
                  <a:cubicBezTo>
                    <a:pt x="20127" y="29904"/>
                    <a:pt x="21935" y="29094"/>
                    <a:pt x="23661" y="28134"/>
                  </a:cubicBezTo>
                  <a:cubicBezTo>
                    <a:pt x="28783" y="25249"/>
                    <a:pt x="32795" y="20828"/>
                    <a:pt x="34579" y="15539"/>
                  </a:cubicBezTo>
                  <a:cubicBezTo>
                    <a:pt x="36100" y="11016"/>
                    <a:pt x="36519" y="4270"/>
                    <a:pt x="31684" y="1262"/>
                  </a:cubicBezTo>
                  <a:cubicBezTo>
                    <a:pt x="30281" y="390"/>
                    <a:pt x="28647" y="1"/>
                    <a:pt x="26981" y="1"/>
                  </a:cubicBezTo>
                  <a:cubicBezTo>
                    <a:pt x="23669" y="1"/>
                    <a:pt x="20235" y="1540"/>
                    <a:pt x="18260" y="3875"/>
                  </a:cubicBezTo>
                  <a:cubicBezTo>
                    <a:pt x="16285" y="1540"/>
                    <a:pt x="12850" y="1"/>
                    <a:pt x="9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5"/>
            <p:cNvSpPr/>
            <p:nvPr/>
          </p:nvSpPr>
          <p:spPr>
            <a:xfrm rot="965794">
              <a:off x="969617" y="1972568"/>
              <a:ext cx="1779607" cy="1501154"/>
            </a:xfrm>
            <a:custGeom>
              <a:rect b="b" l="l" r="r" t="t"/>
              <a:pathLst>
                <a:path extrusionOk="0" h="30756" w="36461">
                  <a:moveTo>
                    <a:pt x="26832" y="236"/>
                  </a:moveTo>
                  <a:cubicBezTo>
                    <a:pt x="28625" y="236"/>
                    <a:pt x="30313" y="661"/>
                    <a:pt x="31601" y="1461"/>
                  </a:cubicBezTo>
                  <a:cubicBezTo>
                    <a:pt x="36251" y="4351"/>
                    <a:pt x="36041" y="10893"/>
                    <a:pt x="34447" y="15621"/>
                  </a:cubicBezTo>
                  <a:cubicBezTo>
                    <a:pt x="32727" y="20724"/>
                    <a:pt x="28866" y="25174"/>
                    <a:pt x="23578" y="28157"/>
                  </a:cubicBezTo>
                  <a:cubicBezTo>
                    <a:pt x="21867" y="29108"/>
                    <a:pt x="20078" y="29907"/>
                    <a:pt x="18226" y="30541"/>
                  </a:cubicBezTo>
                  <a:cubicBezTo>
                    <a:pt x="16374" y="29907"/>
                    <a:pt x="14585" y="29108"/>
                    <a:pt x="12879" y="28157"/>
                  </a:cubicBezTo>
                  <a:cubicBezTo>
                    <a:pt x="7585" y="25174"/>
                    <a:pt x="3725" y="20724"/>
                    <a:pt x="2009" y="15621"/>
                  </a:cubicBezTo>
                  <a:cubicBezTo>
                    <a:pt x="415" y="10893"/>
                    <a:pt x="206" y="4351"/>
                    <a:pt x="4856" y="1461"/>
                  </a:cubicBezTo>
                  <a:cubicBezTo>
                    <a:pt x="6143" y="662"/>
                    <a:pt x="7829" y="238"/>
                    <a:pt x="9628" y="238"/>
                  </a:cubicBezTo>
                  <a:cubicBezTo>
                    <a:pt x="12625" y="238"/>
                    <a:pt x="15930" y="1432"/>
                    <a:pt x="18148" y="4054"/>
                  </a:cubicBezTo>
                  <a:lnTo>
                    <a:pt x="18226" y="4147"/>
                  </a:lnTo>
                  <a:lnTo>
                    <a:pt x="18304" y="4054"/>
                  </a:lnTo>
                  <a:cubicBezTo>
                    <a:pt x="20526" y="1429"/>
                    <a:pt x="23828" y="236"/>
                    <a:pt x="26832" y="236"/>
                  </a:cubicBezTo>
                  <a:close/>
                  <a:moveTo>
                    <a:pt x="26947" y="0"/>
                  </a:moveTo>
                  <a:cubicBezTo>
                    <a:pt x="23600" y="0"/>
                    <a:pt x="20184" y="1582"/>
                    <a:pt x="18226" y="3830"/>
                  </a:cubicBezTo>
                  <a:cubicBezTo>
                    <a:pt x="16739" y="2119"/>
                    <a:pt x="14478" y="832"/>
                    <a:pt x="11997" y="286"/>
                  </a:cubicBezTo>
                  <a:cubicBezTo>
                    <a:pt x="11150" y="100"/>
                    <a:pt x="10314" y="8"/>
                    <a:pt x="9504" y="8"/>
                  </a:cubicBezTo>
                  <a:cubicBezTo>
                    <a:pt x="7744" y="8"/>
                    <a:pt x="6105" y="443"/>
                    <a:pt x="4744" y="1290"/>
                  </a:cubicBezTo>
                  <a:cubicBezTo>
                    <a:pt x="1" y="4244"/>
                    <a:pt x="196" y="10888"/>
                    <a:pt x="1814" y="15684"/>
                  </a:cubicBezTo>
                  <a:cubicBezTo>
                    <a:pt x="3549" y="20841"/>
                    <a:pt x="7439" y="25330"/>
                    <a:pt x="12776" y="28333"/>
                  </a:cubicBezTo>
                  <a:cubicBezTo>
                    <a:pt x="14507" y="29298"/>
                    <a:pt x="16320" y="30107"/>
                    <a:pt x="18192" y="30746"/>
                  </a:cubicBezTo>
                  <a:lnTo>
                    <a:pt x="18226" y="30755"/>
                  </a:lnTo>
                  <a:lnTo>
                    <a:pt x="18260" y="30746"/>
                  </a:lnTo>
                  <a:cubicBezTo>
                    <a:pt x="20137" y="30107"/>
                    <a:pt x="21950" y="29298"/>
                    <a:pt x="23680" y="28333"/>
                  </a:cubicBezTo>
                  <a:cubicBezTo>
                    <a:pt x="29013" y="25330"/>
                    <a:pt x="32907" y="20836"/>
                    <a:pt x="34642" y="15684"/>
                  </a:cubicBezTo>
                  <a:cubicBezTo>
                    <a:pt x="36256" y="10888"/>
                    <a:pt x="36460" y="4239"/>
                    <a:pt x="31708" y="1290"/>
                  </a:cubicBezTo>
                  <a:cubicBezTo>
                    <a:pt x="30264" y="393"/>
                    <a:pt x="28614" y="0"/>
                    <a:pt x="26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5"/>
            <p:cNvSpPr/>
            <p:nvPr/>
          </p:nvSpPr>
          <p:spPr>
            <a:xfrm rot="965794">
              <a:off x="1920936" y="2732583"/>
              <a:ext cx="591705" cy="704014"/>
            </a:xfrm>
            <a:custGeom>
              <a:rect b="b" l="l" r="r" t="t"/>
              <a:pathLst>
                <a:path extrusionOk="0" h="14424" w="12123">
                  <a:moveTo>
                    <a:pt x="11923" y="1"/>
                  </a:moveTo>
                  <a:cubicBezTo>
                    <a:pt x="11879" y="206"/>
                    <a:pt x="11830" y="401"/>
                    <a:pt x="11782" y="596"/>
                  </a:cubicBezTo>
                  <a:lnTo>
                    <a:pt x="11982" y="644"/>
                  </a:lnTo>
                  <a:lnTo>
                    <a:pt x="11986" y="649"/>
                  </a:lnTo>
                  <a:cubicBezTo>
                    <a:pt x="12035" y="449"/>
                    <a:pt x="12079" y="249"/>
                    <a:pt x="12123" y="50"/>
                  </a:cubicBezTo>
                  <a:lnTo>
                    <a:pt x="11923" y="1"/>
                  </a:lnTo>
                  <a:close/>
                  <a:moveTo>
                    <a:pt x="11572" y="1380"/>
                  </a:moveTo>
                  <a:cubicBezTo>
                    <a:pt x="11348" y="2160"/>
                    <a:pt x="11075" y="2925"/>
                    <a:pt x="10758" y="3676"/>
                  </a:cubicBezTo>
                  <a:lnTo>
                    <a:pt x="10943" y="3754"/>
                  </a:lnTo>
                  <a:lnTo>
                    <a:pt x="10948" y="3754"/>
                  </a:lnTo>
                  <a:cubicBezTo>
                    <a:pt x="11265" y="2999"/>
                    <a:pt x="11543" y="2224"/>
                    <a:pt x="11767" y="1439"/>
                  </a:cubicBezTo>
                  <a:lnTo>
                    <a:pt x="11572" y="1380"/>
                  </a:lnTo>
                  <a:close/>
                  <a:moveTo>
                    <a:pt x="10510" y="4227"/>
                  </a:moveTo>
                  <a:cubicBezTo>
                    <a:pt x="10397" y="4475"/>
                    <a:pt x="10276" y="4719"/>
                    <a:pt x="10154" y="4958"/>
                  </a:cubicBezTo>
                  <a:lnTo>
                    <a:pt x="10334" y="5051"/>
                  </a:lnTo>
                  <a:cubicBezTo>
                    <a:pt x="10461" y="4812"/>
                    <a:pt x="10583" y="4563"/>
                    <a:pt x="10695" y="4315"/>
                  </a:cubicBezTo>
                  <a:lnTo>
                    <a:pt x="10510" y="4227"/>
                  </a:lnTo>
                  <a:close/>
                  <a:moveTo>
                    <a:pt x="8896" y="7039"/>
                  </a:moveTo>
                  <a:cubicBezTo>
                    <a:pt x="8779" y="7205"/>
                    <a:pt x="8662" y="7371"/>
                    <a:pt x="8540" y="7532"/>
                  </a:cubicBezTo>
                  <a:lnTo>
                    <a:pt x="8701" y="7654"/>
                  </a:lnTo>
                  <a:cubicBezTo>
                    <a:pt x="8823" y="7488"/>
                    <a:pt x="8945" y="7322"/>
                    <a:pt x="9062" y="7156"/>
                  </a:cubicBezTo>
                  <a:lnTo>
                    <a:pt x="8896" y="7039"/>
                  </a:lnTo>
                  <a:close/>
                  <a:moveTo>
                    <a:pt x="8038" y="8165"/>
                  </a:moveTo>
                  <a:cubicBezTo>
                    <a:pt x="7522" y="8794"/>
                    <a:pt x="6966" y="9384"/>
                    <a:pt x="6376" y="9940"/>
                  </a:cubicBezTo>
                  <a:lnTo>
                    <a:pt x="6518" y="10091"/>
                  </a:lnTo>
                  <a:cubicBezTo>
                    <a:pt x="7112" y="9530"/>
                    <a:pt x="7673" y="8931"/>
                    <a:pt x="8194" y="8297"/>
                  </a:cubicBezTo>
                  <a:lnTo>
                    <a:pt x="8038" y="8165"/>
                  </a:lnTo>
                  <a:close/>
                  <a:moveTo>
                    <a:pt x="5928" y="10354"/>
                  </a:moveTo>
                  <a:cubicBezTo>
                    <a:pt x="5728" y="10529"/>
                    <a:pt x="5518" y="10710"/>
                    <a:pt x="5309" y="10880"/>
                  </a:cubicBezTo>
                  <a:lnTo>
                    <a:pt x="5440" y="11036"/>
                  </a:lnTo>
                  <a:cubicBezTo>
                    <a:pt x="5650" y="10866"/>
                    <a:pt x="5859" y="10685"/>
                    <a:pt x="6064" y="10505"/>
                  </a:cubicBezTo>
                  <a:lnTo>
                    <a:pt x="5928" y="10354"/>
                  </a:lnTo>
                  <a:close/>
                  <a:moveTo>
                    <a:pt x="3349" y="12323"/>
                  </a:moveTo>
                  <a:cubicBezTo>
                    <a:pt x="3179" y="12435"/>
                    <a:pt x="3008" y="12547"/>
                    <a:pt x="2837" y="12655"/>
                  </a:cubicBezTo>
                  <a:lnTo>
                    <a:pt x="2945" y="12830"/>
                  </a:lnTo>
                  <a:cubicBezTo>
                    <a:pt x="3120" y="12718"/>
                    <a:pt x="3291" y="12606"/>
                    <a:pt x="3461" y="12494"/>
                  </a:cubicBezTo>
                  <a:lnTo>
                    <a:pt x="3349" y="12323"/>
                  </a:lnTo>
                  <a:close/>
                  <a:moveTo>
                    <a:pt x="2145" y="13079"/>
                  </a:moveTo>
                  <a:cubicBezTo>
                    <a:pt x="1468" y="13478"/>
                    <a:pt x="771" y="13858"/>
                    <a:pt x="1" y="14239"/>
                  </a:cubicBezTo>
                  <a:lnTo>
                    <a:pt x="88" y="14424"/>
                  </a:lnTo>
                  <a:cubicBezTo>
                    <a:pt x="863" y="14039"/>
                    <a:pt x="1570" y="13659"/>
                    <a:pt x="2248" y="13254"/>
                  </a:cubicBezTo>
                  <a:lnTo>
                    <a:pt x="2145" y="1307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5"/>
            <p:cNvSpPr/>
            <p:nvPr/>
          </p:nvSpPr>
          <p:spPr>
            <a:xfrm rot="965794">
              <a:off x="3270448" y="3260360"/>
              <a:ext cx="400230" cy="385099"/>
            </a:xfrm>
            <a:custGeom>
              <a:rect b="b" l="l" r="r" t="t"/>
              <a:pathLst>
                <a:path extrusionOk="0" h="7890" w="8200">
                  <a:moveTo>
                    <a:pt x="3951" y="500"/>
                  </a:moveTo>
                  <a:cubicBezTo>
                    <a:pt x="4393" y="500"/>
                    <a:pt x="4839" y="585"/>
                    <a:pt x="5265" y="761"/>
                  </a:cubicBezTo>
                  <a:cubicBezTo>
                    <a:pt x="6552" y="1297"/>
                    <a:pt x="7390" y="2549"/>
                    <a:pt x="7390" y="3943"/>
                  </a:cubicBezTo>
                  <a:cubicBezTo>
                    <a:pt x="7390" y="5849"/>
                    <a:pt x="5845" y="7390"/>
                    <a:pt x="3944" y="7390"/>
                  </a:cubicBezTo>
                  <a:cubicBezTo>
                    <a:pt x="2550" y="7390"/>
                    <a:pt x="1297" y="6551"/>
                    <a:pt x="761" y="5264"/>
                  </a:cubicBezTo>
                  <a:cubicBezTo>
                    <a:pt x="230" y="3978"/>
                    <a:pt x="522" y="2496"/>
                    <a:pt x="1507" y="1511"/>
                  </a:cubicBezTo>
                  <a:cubicBezTo>
                    <a:pt x="2170" y="851"/>
                    <a:pt x="3052" y="500"/>
                    <a:pt x="3951" y="500"/>
                  </a:cubicBezTo>
                  <a:close/>
                  <a:moveTo>
                    <a:pt x="3944" y="0"/>
                  </a:moveTo>
                  <a:cubicBezTo>
                    <a:pt x="1765" y="5"/>
                    <a:pt x="1" y="1770"/>
                    <a:pt x="1" y="3943"/>
                  </a:cubicBezTo>
                  <a:cubicBezTo>
                    <a:pt x="1" y="5542"/>
                    <a:pt x="961" y="6980"/>
                    <a:pt x="2433" y="7589"/>
                  </a:cubicBezTo>
                  <a:cubicBezTo>
                    <a:pt x="2922" y="7791"/>
                    <a:pt x="3436" y="7889"/>
                    <a:pt x="3944" y="7889"/>
                  </a:cubicBezTo>
                  <a:cubicBezTo>
                    <a:pt x="4971" y="7889"/>
                    <a:pt x="5979" y="7489"/>
                    <a:pt x="6732" y="6736"/>
                  </a:cubicBezTo>
                  <a:cubicBezTo>
                    <a:pt x="7863" y="5606"/>
                    <a:pt x="8199" y="3909"/>
                    <a:pt x="7590" y="2437"/>
                  </a:cubicBezTo>
                  <a:cubicBezTo>
                    <a:pt x="6976" y="960"/>
                    <a:pt x="5538" y="0"/>
                    <a:pt x="3944"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5"/>
            <p:cNvSpPr/>
            <p:nvPr/>
          </p:nvSpPr>
          <p:spPr>
            <a:xfrm rot="965794">
              <a:off x="2613142" y="1181816"/>
              <a:ext cx="8834" cy="48076"/>
            </a:xfrm>
            <a:custGeom>
              <a:rect b="b" l="l" r="r" t="t"/>
              <a:pathLst>
                <a:path extrusionOk="0" h="985" w="181">
                  <a:moveTo>
                    <a:pt x="117" y="0"/>
                  </a:moveTo>
                  <a:lnTo>
                    <a:pt x="0" y="5"/>
                  </a:lnTo>
                  <a:lnTo>
                    <a:pt x="64" y="985"/>
                  </a:lnTo>
                  <a:lnTo>
                    <a:pt x="181" y="980"/>
                  </a:lnTo>
                  <a:lnTo>
                    <a:pt x="11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5"/>
            <p:cNvSpPr/>
            <p:nvPr/>
          </p:nvSpPr>
          <p:spPr>
            <a:xfrm rot="965794">
              <a:off x="2582978" y="1131438"/>
              <a:ext cx="40023" cy="152819"/>
            </a:xfrm>
            <a:custGeom>
              <a:rect b="b" l="l" r="r" t="t"/>
              <a:pathLst>
                <a:path extrusionOk="0" h="3131" w="820">
                  <a:moveTo>
                    <a:pt x="1" y="1"/>
                  </a:moveTo>
                  <a:lnTo>
                    <a:pt x="201" y="3130"/>
                  </a:lnTo>
                  <a:cubicBezTo>
                    <a:pt x="576" y="3008"/>
                    <a:pt x="820" y="2643"/>
                    <a:pt x="795" y="2253"/>
                  </a:cubicBezTo>
                  <a:lnTo>
                    <a:pt x="776" y="1931"/>
                  </a:lnTo>
                  <a:lnTo>
                    <a:pt x="659" y="1936"/>
                  </a:lnTo>
                  <a:lnTo>
                    <a:pt x="595" y="956"/>
                  </a:lnTo>
                  <a:lnTo>
                    <a:pt x="712" y="951"/>
                  </a:lnTo>
                  <a:lnTo>
                    <a:pt x="703" y="800"/>
                  </a:lnTo>
                  <a:cubicBezTo>
                    <a:pt x="678" y="400"/>
                    <a:pt x="391" y="74"/>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5"/>
            <p:cNvSpPr/>
            <p:nvPr/>
          </p:nvSpPr>
          <p:spPr>
            <a:xfrm rot="965794">
              <a:off x="2532602" y="1119018"/>
              <a:ext cx="61645" cy="155943"/>
            </a:xfrm>
            <a:custGeom>
              <a:rect b="b" l="l" r="r" t="t"/>
              <a:pathLst>
                <a:path extrusionOk="0" h="3195" w="1263">
                  <a:moveTo>
                    <a:pt x="899" y="0"/>
                  </a:moveTo>
                  <a:cubicBezTo>
                    <a:pt x="880" y="0"/>
                    <a:pt x="862" y="1"/>
                    <a:pt x="843" y="2"/>
                  </a:cubicBezTo>
                  <a:cubicBezTo>
                    <a:pt x="366" y="31"/>
                    <a:pt x="0" y="446"/>
                    <a:pt x="29" y="928"/>
                  </a:cubicBezTo>
                  <a:lnTo>
                    <a:pt x="122" y="2381"/>
                  </a:lnTo>
                  <a:cubicBezTo>
                    <a:pt x="151" y="2839"/>
                    <a:pt x="527" y="3195"/>
                    <a:pt x="985" y="3195"/>
                  </a:cubicBezTo>
                  <a:lnTo>
                    <a:pt x="1043" y="3195"/>
                  </a:lnTo>
                  <a:cubicBezTo>
                    <a:pt x="1116" y="3190"/>
                    <a:pt x="1189" y="3175"/>
                    <a:pt x="1263" y="3151"/>
                  </a:cubicBezTo>
                  <a:lnTo>
                    <a:pt x="1063" y="22"/>
                  </a:lnTo>
                  <a:lnTo>
                    <a:pt x="1068" y="17"/>
                  </a:lnTo>
                  <a:cubicBezTo>
                    <a:pt x="1013" y="6"/>
                    <a:pt x="955" y="0"/>
                    <a:pt x="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5"/>
            <p:cNvSpPr/>
            <p:nvPr/>
          </p:nvSpPr>
          <p:spPr>
            <a:xfrm rot="965794">
              <a:off x="2033172" y="984057"/>
              <a:ext cx="59986" cy="156041"/>
            </a:xfrm>
            <a:custGeom>
              <a:rect b="b" l="l" r="r" t="t"/>
              <a:pathLst>
                <a:path extrusionOk="0" h="3197" w="1229">
                  <a:moveTo>
                    <a:pt x="350" y="1"/>
                  </a:moveTo>
                  <a:cubicBezTo>
                    <a:pt x="295" y="1"/>
                    <a:pt x="241" y="6"/>
                    <a:pt x="186" y="17"/>
                  </a:cubicBezTo>
                  <a:lnTo>
                    <a:pt x="0" y="3151"/>
                  </a:lnTo>
                  <a:cubicBezTo>
                    <a:pt x="74" y="3176"/>
                    <a:pt x="147" y="3190"/>
                    <a:pt x="220" y="3195"/>
                  </a:cubicBezTo>
                  <a:cubicBezTo>
                    <a:pt x="238" y="3196"/>
                    <a:pt x="256" y="3197"/>
                    <a:pt x="273" y="3197"/>
                  </a:cubicBezTo>
                  <a:cubicBezTo>
                    <a:pt x="732" y="3197"/>
                    <a:pt x="1113" y="2836"/>
                    <a:pt x="1141" y="2376"/>
                  </a:cubicBezTo>
                  <a:lnTo>
                    <a:pt x="1229" y="924"/>
                  </a:lnTo>
                  <a:lnTo>
                    <a:pt x="1229" y="875"/>
                  </a:lnTo>
                  <a:cubicBezTo>
                    <a:pt x="1224" y="412"/>
                    <a:pt x="863" y="27"/>
                    <a:pt x="405" y="2"/>
                  </a:cubicBezTo>
                  <a:cubicBezTo>
                    <a:pt x="387" y="1"/>
                    <a:pt x="368" y="1"/>
                    <a:pt x="3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5"/>
            <p:cNvSpPr/>
            <p:nvPr/>
          </p:nvSpPr>
          <p:spPr>
            <a:xfrm rot="965794">
              <a:off x="2004504" y="973601"/>
              <a:ext cx="39291" cy="153015"/>
            </a:xfrm>
            <a:custGeom>
              <a:rect b="b" l="l" r="r" t="t"/>
              <a:pathLst>
                <a:path extrusionOk="0" h="3135" w="805">
                  <a:moveTo>
                    <a:pt x="805" y="0"/>
                  </a:moveTo>
                  <a:lnTo>
                    <a:pt x="805" y="0"/>
                  </a:lnTo>
                  <a:cubicBezTo>
                    <a:pt x="420" y="78"/>
                    <a:pt x="132" y="405"/>
                    <a:pt x="108" y="804"/>
                  </a:cubicBezTo>
                  <a:lnTo>
                    <a:pt x="25" y="2257"/>
                  </a:lnTo>
                  <a:cubicBezTo>
                    <a:pt x="1" y="2652"/>
                    <a:pt x="244" y="3012"/>
                    <a:pt x="624" y="3134"/>
                  </a:cubicBezTo>
                  <a:lnTo>
                    <a:pt x="8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5"/>
            <p:cNvSpPr/>
            <p:nvPr/>
          </p:nvSpPr>
          <p:spPr>
            <a:xfrm rot="965794">
              <a:off x="3107365" y="3111728"/>
              <a:ext cx="685711" cy="658817"/>
            </a:xfrm>
            <a:custGeom>
              <a:rect b="b" l="l" r="r" t="t"/>
              <a:pathLst>
                <a:path extrusionOk="0" h="13498" w="14049">
                  <a:moveTo>
                    <a:pt x="7299" y="588"/>
                  </a:moveTo>
                  <a:cubicBezTo>
                    <a:pt x="8093" y="588"/>
                    <a:pt x="8894" y="742"/>
                    <a:pt x="9656" y="1058"/>
                  </a:cubicBezTo>
                  <a:cubicBezTo>
                    <a:pt x="11962" y="2009"/>
                    <a:pt x="13463" y="4256"/>
                    <a:pt x="13463" y="6746"/>
                  </a:cubicBezTo>
                  <a:cubicBezTo>
                    <a:pt x="13463" y="10149"/>
                    <a:pt x="10704" y="12908"/>
                    <a:pt x="7302" y="12908"/>
                  </a:cubicBezTo>
                  <a:cubicBezTo>
                    <a:pt x="4807" y="12908"/>
                    <a:pt x="2564" y="11406"/>
                    <a:pt x="1609" y="9106"/>
                  </a:cubicBezTo>
                  <a:cubicBezTo>
                    <a:pt x="654" y="6805"/>
                    <a:pt x="1185" y="4153"/>
                    <a:pt x="2945" y="2394"/>
                  </a:cubicBezTo>
                  <a:cubicBezTo>
                    <a:pt x="4121" y="1214"/>
                    <a:pt x="5696" y="588"/>
                    <a:pt x="7299" y="588"/>
                  </a:cubicBezTo>
                  <a:close/>
                  <a:moveTo>
                    <a:pt x="7302" y="0"/>
                  </a:moveTo>
                  <a:cubicBezTo>
                    <a:pt x="4217" y="0"/>
                    <a:pt x="1526" y="2092"/>
                    <a:pt x="761" y="5075"/>
                  </a:cubicBezTo>
                  <a:cubicBezTo>
                    <a:pt x="1" y="8062"/>
                    <a:pt x="1356" y="11187"/>
                    <a:pt x="4066" y="12669"/>
                  </a:cubicBezTo>
                  <a:cubicBezTo>
                    <a:pt x="4719" y="13029"/>
                    <a:pt x="5430" y="13278"/>
                    <a:pt x="6171" y="13405"/>
                  </a:cubicBezTo>
                  <a:cubicBezTo>
                    <a:pt x="6547" y="13468"/>
                    <a:pt x="6922" y="13497"/>
                    <a:pt x="7302" y="13497"/>
                  </a:cubicBezTo>
                  <a:cubicBezTo>
                    <a:pt x="11026" y="13497"/>
                    <a:pt x="14048" y="10475"/>
                    <a:pt x="14048" y="6746"/>
                  </a:cubicBezTo>
                  <a:cubicBezTo>
                    <a:pt x="14048" y="3022"/>
                    <a:pt x="11026" y="0"/>
                    <a:pt x="7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5"/>
            <p:cNvSpPr/>
            <p:nvPr/>
          </p:nvSpPr>
          <p:spPr>
            <a:xfrm rot="965794">
              <a:off x="3163280" y="3143737"/>
              <a:ext cx="624993" cy="601516"/>
            </a:xfrm>
            <a:custGeom>
              <a:rect b="b" l="l" r="r" t="t"/>
              <a:pathLst>
                <a:path extrusionOk="0" h="12324" w="12805">
                  <a:moveTo>
                    <a:pt x="6161" y="2218"/>
                  </a:moveTo>
                  <a:cubicBezTo>
                    <a:pt x="6670" y="2218"/>
                    <a:pt x="7183" y="2317"/>
                    <a:pt x="7672" y="2520"/>
                  </a:cubicBezTo>
                  <a:cubicBezTo>
                    <a:pt x="9144" y="3130"/>
                    <a:pt x="10104" y="4568"/>
                    <a:pt x="10104" y="6161"/>
                  </a:cubicBezTo>
                  <a:cubicBezTo>
                    <a:pt x="10104" y="8340"/>
                    <a:pt x="8340" y="10110"/>
                    <a:pt x="6161" y="10110"/>
                  </a:cubicBezTo>
                  <a:cubicBezTo>
                    <a:pt x="4567" y="10110"/>
                    <a:pt x="3129" y="9144"/>
                    <a:pt x="2515" y="7672"/>
                  </a:cubicBezTo>
                  <a:cubicBezTo>
                    <a:pt x="1906" y="6200"/>
                    <a:pt x="2247" y="4504"/>
                    <a:pt x="3373" y="3373"/>
                  </a:cubicBezTo>
                  <a:cubicBezTo>
                    <a:pt x="4126" y="2620"/>
                    <a:pt x="5134" y="2218"/>
                    <a:pt x="6161" y="2218"/>
                  </a:cubicBezTo>
                  <a:close/>
                  <a:moveTo>
                    <a:pt x="6161" y="0"/>
                  </a:moveTo>
                  <a:cubicBezTo>
                    <a:pt x="2759" y="0"/>
                    <a:pt x="0" y="2759"/>
                    <a:pt x="0" y="6161"/>
                  </a:cubicBezTo>
                  <a:cubicBezTo>
                    <a:pt x="0" y="8652"/>
                    <a:pt x="1501" y="10899"/>
                    <a:pt x="3802" y="11855"/>
                  </a:cubicBezTo>
                  <a:cubicBezTo>
                    <a:pt x="4565" y="12171"/>
                    <a:pt x="5365" y="12324"/>
                    <a:pt x="6158" y="12324"/>
                  </a:cubicBezTo>
                  <a:cubicBezTo>
                    <a:pt x="7762" y="12324"/>
                    <a:pt x="9338" y="11697"/>
                    <a:pt x="10519" y="10519"/>
                  </a:cubicBezTo>
                  <a:cubicBezTo>
                    <a:pt x="12278" y="8755"/>
                    <a:pt x="12805" y="6108"/>
                    <a:pt x="11854" y="3807"/>
                  </a:cubicBezTo>
                  <a:cubicBezTo>
                    <a:pt x="10899" y="1502"/>
                    <a:pt x="8652" y="0"/>
                    <a:pt x="6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5"/>
            <p:cNvSpPr/>
            <p:nvPr/>
          </p:nvSpPr>
          <p:spPr>
            <a:xfrm rot="965794">
              <a:off x="1085270" y="2372016"/>
              <a:ext cx="2277746" cy="2126928"/>
            </a:xfrm>
            <a:custGeom>
              <a:rect b="b" l="l" r="r" t="t"/>
              <a:pathLst>
                <a:path extrusionOk="0" h="43577" w="46667">
                  <a:moveTo>
                    <a:pt x="23962" y="1"/>
                  </a:moveTo>
                  <a:lnTo>
                    <a:pt x="23304" y="11"/>
                  </a:lnTo>
                  <a:lnTo>
                    <a:pt x="22324" y="25"/>
                  </a:lnTo>
                  <a:lnTo>
                    <a:pt x="21720" y="35"/>
                  </a:lnTo>
                  <a:cubicBezTo>
                    <a:pt x="21788" y="4037"/>
                    <a:pt x="20789" y="7795"/>
                    <a:pt x="18907" y="10627"/>
                  </a:cubicBezTo>
                  <a:cubicBezTo>
                    <a:pt x="17118" y="13327"/>
                    <a:pt x="14740" y="14838"/>
                    <a:pt x="12220" y="14877"/>
                  </a:cubicBezTo>
                  <a:lnTo>
                    <a:pt x="12113" y="14877"/>
                  </a:lnTo>
                  <a:cubicBezTo>
                    <a:pt x="6790" y="14877"/>
                    <a:pt x="2374" y="8394"/>
                    <a:pt x="2242" y="352"/>
                  </a:cubicBezTo>
                  <a:lnTo>
                    <a:pt x="1531" y="361"/>
                  </a:lnTo>
                  <a:lnTo>
                    <a:pt x="551" y="376"/>
                  </a:lnTo>
                  <a:lnTo>
                    <a:pt x="0" y="386"/>
                  </a:lnTo>
                  <a:cubicBezTo>
                    <a:pt x="73" y="4836"/>
                    <a:pt x="1340" y="9008"/>
                    <a:pt x="3568" y="12147"/>
                  </a:cubicBezTo>
                  <a:cubicBezTo>
                    <a:pt x="5620" y="15028"/>
                    <a:pt x="8262" y="16739"/>
                    <a:pt x="11113" y="17061"/>
                  </a:cubicBezTo>
                  <a:cubicBezTo>
                    <a:pt x="11099" y="20463"/>
                    <a:pt x="11035" y="21896"/>
                    <a:pt x="10957" y="23656"/>
                  </a:cubicBezTo>
                  <a:cubicBezTo>
                    <a:pt x="10889" y="25220"/>
                    <a:pt x="10811" y="26990"/>
                    <a:pt x="10748" y="30543"/>
                  </a:cubicBezTo>
                  <a:cubicBezTo>
                    <a:pt x="10675" y="34345"/>
                    <a:pt x="10801" y="37986"/>
                    <a:pt x="13112" y="40745"/>
                  </a:cubicBezTo>
                  <a:cubicBezTo>
                    <a:pt x="14647" y="42582"/>
                    <a:pt x="17021" y="43577"/>
                    <a:pt x="19385" y="43577"/>
                  </a:cubicBezTo>
                  <a:cubicBezTo>
                    <a:pt x="19395" y="43577"/>
                    <a:pt x="19405" y="43577"/>
                    <a:pt x="19414" y="43577"/>
                  </a:cubicBezTo>
                  <a:cubicBezTo>
                    <a:pt x="20735" y="43577"/>
                    <a:pt x="22035" y="43250"/>
                    <a:pt x="23192" y="42617"/>
                  </a:cubicBezTo>
                  <a:cubicBezTo>
                    <a:pt x="25819" y="41159"/>
                    <a:pt x="27223" y="38547"/>
                    <a:pt x="28583" y="36017"/>
                  </a:cubicBezTo>
                  <a:cubicBezTo>
                    <a:pt x="29826" y="33706"/>
                    <a:pt x="30995" y="31523"/>
                    <a:pt x="32989" y="30358"/>
                  </a:cubicBezTo>
                  <a:cubicBezTo>
                    <a:pt x="34173" y="29661"/>
                    <a:pt x="35582" y="29378"/>
                    <a:pt x="37069" y="29076"/>
                  </a:cubicBezTo>
                  <a:cubicBezTo>
                    <a:pt x="38278" y="28827"/>
                    <a:pt x="39525" y="28574"/>
                    <a:pt x="40725" y="28081"/>
                  </a:cubicBezTo>
                  <a:cubicBezTo>
                    <a:pt x="43527" y="26931"/>
                    <a:pt x="45706" y="24489"/>
                    <a:pt x="46666" y="21638"/>
                  </a:cubicBezTo>
                  <a:cubicBezTo>
                    <a:pt x="45925" y="21511"/>
                    <a:pt x="45214" y="21262"/>
                    <a:pt x="44556" y="20902"/>
                  </a:cubicBezTo>
                  <a:cubicBezTo>
                    <a:pt x="43805" y="23158"/>
                    <a:pt x="42089" y="25098"/>
                    <a:pt x="39872" y="26005"/>
                  </a:cubicBezTo>
                  <a:cubicBezTo>
                    <a:pt x="38872" y="26419"/>
                    <a:pt x="37780" y="26639"/>
                    <a:pt x="36625" y="26878"/>
                  </a:cubicBezTo>
                  <a:cubicBezTo>
                    <a:pt x="35017" y="27199"/>
                    <a:pt x="33364" y="27536"/>
                    <a:pt x="31853" y="28423"/>
                  </a:cubicBezTo>
                  <a:cubicBezTo>
                    <a:pt x="29319" y="29909"/>
                    <a:pt x="27939" y="32473"/>
                    <a:pt x="26609" y="34954"/>
                  </a:cubicBezTo>
                  <a:cubicBezTo>
                    <a:pt x="25346" y="37304"/>
                    <a:pt x="24152" y="39517"/>
                    <a:pt x="22105" y="40657"/>
                  </a:cubicBezTo>
                  <a:cubicBezTo>
                    <a:pt x="21284" y="41112"/>
                    <a:pt x="20344" y="41329"/>
                    <a:pt x="19397" y="41329"/>
                  </a:cubicBezTo>
                  <a:cubicBezTo>
                    <a:pt x="17673" y="41329"/>
                    <a:pt x="15927" y="40611"/>
                    <a:pt x="14832" y="39302"/>
                  </a:cubicBezTo>
                  <a:cubicBezTo>
                    <a:pt x="13019" y="37138"/>
                    <a:pt x="12927" y="33945"/>
                    <a:pt x="12990" y="30587"/>
                  </a:cubicBezTo>
                  <a:cubicBezTo>
                    <a:pt x="13053" y="27058"/>
                    <a:pt x="13131" y="25303"/>
                    <a:pt x="13200" y="23753"/>
                  </a:cubicBezTo>
                  <a:cubicBezTo>
                    <a:pt x="13278" y="21969"/>
                    <a:pt x="13341" y="20507"/>
                    <a:pt x="13356" y="17032"/>
                  </a:cubicBezTo>
                  <a:cubicBezTo>
                    <a:pt x="16207" y="16627"/>
                    <a:pt x="18815" y="14828"/>
                    <a:pt x="20779" y="11865"/>
                  </a:cubicBezTo>
                  <a:cubicBezTo>
                    <a:pt x="22904" y="8662"/>
                    <a:pt x="24035" y="4446"/>
                    <a:pt x="2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5"/>
            <p:cNvSpPr/>
            <p:nvPr/>
          </p:nvSpPr>
          <p:spPr>
            <a:xfrm rot="965794">
              <a:off x="1576741" y="959306"/>
              <a:ext cx="275573" cy="1209475"/>
            </a:xfrm>
            <a:custGeom>
              <a:rect b="b" l="l" r="r" t="t"/>
              <a:pathLst>
                <a:path extrusionOk="0" h="24780" w="5646">
                  <a:moveTo>
                    <a:pt x="4845" y="0"/>
                  </a:moveTo>
                  <a:cubicBezTo>
                    <a:pt x="3114" y="0"/>
                    <a:pt x="1931" y="349"/>
                    <a:pt x="1171" y="1076"/>
                  </a:cubicBezTo>
                  <a:cubicBezTo>
                    <a:pt x="1" y="2197"/>
                    <a:pt x="16" y="3961"/>
                    <a:pt x="35" y="6003"/>
                  </a:cubicBezTo>
                  <a:cubicBezTo>
                    <a:pt x="64" y="9172"/>
                    <a:pt x="625" y="22859"/>
                    <a:pt x="708" y="24779"/>
                  </a:cubicBezTo>
                  <a:lnTo>
                    <a:pt x="1687" y="24764"/>
                  </a:lnTo>
                  <a:cubicBezTo>
                    <a:pt x="1605" y="22971"/>
                    <a:pt x="1044" y="9162"/>
                    <a:pt x="1015" y="5994"/>
                  </a:cubicBezTo>
                  <a:cubicBezTo>
                    <a:pt x="1000" y="4180"/>
                    <a:pt x="986" y="2611"/>
                    <a:pt x="1848" y="1787"/>
                  </a:cubicBezTo>
                  <a:cubicBezTo>
                    <a:pt x="2413" y="1247"/>
                    <a:pt x="3395" y="981"/>
                    <a:pt x="4839" y="981"/>
                  </a:cubicBezTo>
                  <a:cubicBezTo>
                    <a:pt x="5077" y="981"/>
                    <a:pt x="5328" y="988"/>
                    <a:pt x="5592" y="1002"/>
                  </a:cubicBezTo>
                  <a:lnTo>
                    <a:pt x="5645" y="23"/>
                  </a:lnTo>
                  <a:cubicBezTo>
                    <a:pt x="5367" y="8"/>
                    <a:pt x="5100" y="0"/>
                    <a:pt x="48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5"/>
            <p:cNvSpPr/>
            <p:nvPr/>
          </p:nvSpPr>
          <p:spPr>
            <a:xfrm rot="965794">
              <a:off x="2456593" y="1197160"/>
              <a:ext cx="270790" cy="1214160"/>
            </a:xfrm>
            <a:custGeom>
              <a:rect b="b" l="l" r="r" t="t"/>
              <a:pathLst>
                <a:path extrusionOk="0" h="24876" w="5548">
                  <a:moveTo>
                    <a:pt x="760" y="0"/>
                  </a:moveTo>
                  <a:cubicBezTo>
                    <a:pt x="518" y="0"/>
                    <a:pt x="265" y="7"/>
                    <a:pt x="0" y="21"/>
                  </a:cubicBezTo>
                  <a:lnTo>
                    <a:pt x="59" y="1001"/>
                  </a:lnTo>
                  <a:cubicBezTo>
                    <a:pt x="308" y="987"/>
                    <a:pt x="546" y="981"/>
                    <a:pt x="772" y="981"/>
                  </a:cubicBezTo>
                  <a:cubicBezTo>
                    <a:pt x="2177" y="981"/>
                    <a:pt x="3137" y="1242"/>
                    <a:pt x="3695" y="1771"/>
                  </a:cubicBezTo>
                  <a:cubicBezTo>
                    <a:pt x="4563" y="2590"/>
                    <a:pt x="4563" y="4155"/>
                    <a:pt x="4558" y="5968"/>
                  </a:cubicBezTo>
                  <a:cubicBezTo>
                    <a:pt x="4548" y="9336"/>
                    <a:pt x="3890" y="24656"/>
                    <a:pt x="3880" y="24870"/>
                  </a:cubicBezTo>
                  <a:lnTo>
                    <a:pt x="3880" y="24875"/>
                  </a:lnTo>
                  <a:lnTo>
                    <a:pt x="4860" y="24861"/>
                  </a:lnTo>
                  <a:cubicBezTo>
                    <a:pt x="4904" y="23847"/>
                    <a:pt x="5528" y="9263"/>
                    <a:pt x="5538" y="5973"/>
                  </a:cubicBezTo>
                  <a:cubicBezTo>
                    <a:pt x="5542" y="3930"/>
                    <a:pt x="5547" y="2166"/>
                    <a:pt x="4368" y="1055"/>
                  </a:cubicBezTo>
                  <a:cubicBezTo>
                    <a:pt x="4007" y="723"/>
                    <a:pt x="3573" y="475"/>
                    <a:pt x="3105" y="323"/>
                  </a:cubicBezTo>
                  <a:cubicBezTo>
                    <a:pt x="2473" y="106"/>
                    <a:pt x="1700" y="0"/>
                    <a:pt x="7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5"/>
            <p:cNvSpPr/>
            <p:nvPr/>
          </p:nvSpPr>
          <p:spPr>
            <a:xfrm rot="965794">
              <a:off x="2448448" y="1191980"/>
              <a:ext cx="286457" cy="1221091"/>
            </a:xfrm>
            <a:custGeom>
              <a:rect b="b" l="l" r="r" t="t"/>
              <a:pathLst>
                <a:path extrusionOk="0" h="25018" w="5869">
                  <a:moveTo>
                    <a:pt x="989" y="1"/>
                  </a:moveTo>
                  <a:cubicBezTo>
                    <a:pt x="744" y="1"/>
                    <a:pt x="488" y="8"/>
                    <a:pt x="219" y="22"/>
                  </a:cubicBezTo>
                  <a:lnTo>
                    <a:pt x="0" y="32"/>
                  </a:lnTo>
                  <a:lnTo>
                    <a:pt x="68" y="1216"/>
                  </a:lnTo>
                  <a:lnTo>
                    <a:pt x="288" y="1201"/>
                  </a:lnTo>
                  <a:cubicBezTo>
                    <a:pt x="531" y="1189"/>
                    <a:pt x="763" y="1182"/>
                    <a:pt x="983" y="1182"/>
                  </a:cubicBezTo>
                  <a:cubicBezTo>
                    <a:pt x="2367" y="1182"/>
                    <a:pt x="3308" y="1434"/>
                    <a:pt x="3846" y="1942"/>
                  </a:cubicBezTo>
                  <a:cubicBezTo>
                    <a:pt x="4684" y="2732"/>
                    <a:pt x="4679" y="4277"/>
                    <a:pt x="4675" y="6071"/>
                  </a:cubicBezTo>
                  <a:cubicBezTo>
                    <a:pt x="4670" y="8869"/>
                    <a:pt x="4212" y="19997"/>
                    <a:pt x="4012" y="24652"/>
                  </a:cubicBezTo>
                  <a:lnTo>
                    <a:pt x="4002" y="24968"/>
                  </a:lnTo>
                  <a:lnTo>
                    <a:pt x="4207" y="24973"/>
                  </a:lnTo>
                  <a:lnTo>
                    <a:pt x="4216" y="24656"/>
                  </a:lnTo>
                  <a:cubicBezTo>
                    <a:pt x="4416" y="20002"/>
                    <a:pt x="4874" y="8874"/>
                    <a:pt x="4879" y="6066"/>
                  </a:cubicBezTo>
                  <a:cubicBezTo>
                    <a:pt x="4884" y="4233"/>
                    <a:pt x="4889" y="2644"/>
                    <a:pt x="3987" y="1796"/>
                  </a:cubicBezTo>
                  <a:cubicBezTo>
                    <a:pt x="3411" y="1249"/>
                    <a:pt x="2427" y="982"/>
                    <a:pt x="992" y="982"/>
                  </a:cubicBezTo>
                  <a:cubicBezTo>
                    <a:pt x="765" y="982"/>
                    <a:pt x="527" y="988"/>
                    <a:pt x="278" y="1002"/>
                  </a:cubicBezTo>
                  <a:lnTo>
                    <a:pt x="263" y="1002"/>
                  </a:lnTo>
                  <a:lnTo>
                    <a:pt x="215" y="227"/>
                  </a:lnTo>
                  <a:lnTo>
                    <a:pt x="229" y="227"/>
                  </a:lnTo>
                  <a:cubicBezTo>
                    <a:pt x="494" y="213"/>
                    <a:pt x="747" y="206"/>
                    <a:pt x="989" y="206"/>
                  </a:cubicBezTo>
                  <a:cubicBezTo>
                    <a:pt x="1920" y="206"/>
                    <a:pt x="2681" y="310"/>
                    <a:pt x="3300" y="519"/>
                  </a:cubicBezTo>
                  <a:cubicBezTo>
                    <a:pt x="3753" y="665"/>
                    <a:pt x="4168" y="909"/>
                    <a:pt x="4523" y="1231"/>
                  </a:cubicBezTo>
                  <a:cubicBezTo>
                    <a:pt x="5669" y="2313"/>
                    <a:pt x="5664" y="4053"/>
                    <a:pt x="5659" y="6076"/>
                  </a:cubicBezTo>
                  <a:cubicBezTo>
                    <a:pt x="5649" y="9025"/>
                    <a:pt x="5143" y="21162"/>
                    <a:pt x="4987" y="24812"/>
                  </a:cubicBezTo>
                  <a:lnTo>
                    <a:pt x="4982" y="24954"/>
                  </a:lnTo>
                  <a:lnTo>
                    <a:pt x="4982" y="25017"/>
                  </a:lnTo>
                  <a:lnTo>
                    <a:pt x="5186" y="25017"/>
                  </a:lnTo>
                  <a:cubicBezTo>
                    <a:pt x="5186" y="25012"/>
                    <a:pt x="5186" y="24998"/>
                    <a:pt x="5186" y="24964"/>
                  </a:cubicBezTo>
                  <a:lnTo>
                    <a:pt x="5191" y="24822"/>
                  </a:lnTo>
                  <a:cubicBezTo>
                    <a:pt x="5347" y="21171"/>
                    <a:pt x="5854" y="9030"/>
                    <a:pt x="5859" y="6071"/>
                  </a:cubicBezTo>
                  <a:cubicBezTo>
                    <a:pt x="5864" y="4004"/>
                    <a:pt x="5869" y="2225"/>
                    <a:pt x="4660" y="1080"/>
                  </a:cubicBezTo>
                  <a:cubicBezTo>
                    <a:pt x="4290" y="738"/>
                    <a:pt x="3846" y="480"/>
                    <a:pt x="3363" y="324"/>
                  </a:cubicBezTo>
                  <a:cubicBezTo>
                    <a:pt x="2724" y="107"/>
                    <a:pt x="1942" y="1"/>
                    <a:pt x="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5"/>
            <p:cNvSpPr/>
            <p:nvPr/>
          </p:nvSpPr>
          <p:spPr>
            <a:xfrm rot="965794">
              <a:off x="1571338" y="951977"/>
              <a:ext cx="286018" cy="1225386"/>
            </a:xfrm>
            <a:custGeom>
              <a:rect b="b" l="l" r="r" t="t"/>
              <a:pathLst>
                <a:path extrusionOk="0" h="25106" w="5860">
                  <a:moveTo>
                    <a:pt x="4961" y="0"/>
                  </a:moveTo>
                  <a:cubicBezTo>
                    <a:pt x="3195" y="0"/>
                    <a:pt x="1989" y="359"/>
                    <a:pt x="1205" y="1109"/>
                  </a:cubicBezTo>
                  <a:cubicBezTo>
                    <a:pt x="1" y="2260"/>
                    <a:pt x="20" y="4039"/>
                    <a:pt x="35" y="6105"/>
                  </a:cubicBezTo>
                  <a:cubicBezTo>
                    <a:pt x="64" y="9249"/>
                    <a:pt x="610" y="22571"/>
                    <a:pt x="707" y="24886"/>
                  </a:cubicBezTo>
                  <a:lnTo>
                    <a:pt x="717" y="25105"/>
                  </a:lnTo>
                  <a:lnTo>
                    <a:pt x="912" y="25105"/>
                  </a:lnTo>
                  <a:lnTo>
                    <a:pt x="907" y="24876"/>
                  </a:lnTo>
                  <a:cubicBezTo>
                    <a:pt x="805" y="22556"/>
                    <a:pt x="264" y="9240"/>
                    <a:pt x="235" y="6101"/>
                  </a:cubicBezTo>
                  <a:cubicBezTo>
                    <a:pt x="215" y="4083"/>
                    <a:pt x="201" y="2342"/>
                    <a:pt x="1341" y="1251"/>
                  </a:cubicBezTo>
                  <a:cubicBezTo>
                    <a:pt x="2084" y="538"/>
                    <a:pt x="3243" y="201"/>
                    <a:pt x="4952" y="201"/>
                  </a:cubicBezTo>
                  <a:cubicBezTo>
                    <a:pt x="5172" y="201"/>
                    <a:pt x="5402" y="206"/>
                    <a:pt x="5640" y="217"/>
                  </a:cubicBezTo>
                  <a:lnTo>
                    <a:pt x="5596" y="992"/>
                  </a:lnTo>
                  <a:cubicBezTo>
                    <a:pt x="5381" y="983"/>
                    <a:pt x="5174" y="978"/>
                    <a:pt x="4975" y="978"/>
                  </a:cubicBezTo>
                  <a:cubicBezTo>
                    <a:pt x="3484" y="978"/>
                    <a:pt x="2466" y="1253"/>
                    <a:pt x="1877" y="1816"/>
                  </a:cubicBezTo>
                  <a:cubicBezTo>
                    <a:pt x="985" y="2669"/>
                    <a:pt x="1000" y="4258"/>
                    <a:pt x="1015" y="6096"/>
                  </a:cubicBezTo>
                  <a:cubicBezTo>
                    <a:pt x="1044" y="9157"/>
                    <a:pt x="1580" y="22390"/>
                    <a:pt x="1687" y="24871"/>
                  </a:cubicBezTo>
                  <a:lnTo>
                    <a:pt x="1692" y="25057"/>
                  </a:lnTo>
                  <a:lnTo>
                    <a:pt x="1897" y="25057"/>
                  </a:lnTo>
                  <a:lnTo>
                    <a:pt x="1897" y="25013"/>
                  </a:lnTo>
                  <a:lnTo>
                    <a:pt x="1892" y="24862"/>
                  </a:lnTo>
                  <a:cubicBezTo>
                    <a:pt x="1785" y="22385"/>
                    <a:pt x="1253" y="9152"/>
                    <a:pt x="1224" y="6096"/>
                  </a:cubicBezTo>
                  <a:cubicBezTo>
                    <a:pt x="1210" y="4307"/>
                    <a:pt x="1195" y="2757"/>
                    <a:pt x="2024" y="1967"/>
                  </a:cubicBezTo>
                  <a:cubicBezTo>
                    <a:pt x="2572" y="1443"/>
                    <a:pt x="3535" y="1186"/>
                    <a:pt x="4959" y="1186"/>
                  </a:cubicBezTo>
                  <a:cubicBezTo>
                    <a:pt x="5192" y="1186"/>
                    <a:pt x="5436" y="1193"/>
                    <a:pt x="5694" y="1207"/>
                  </a:cubicBezTo>
                  <a:lnTo>
                    <a:pt x="5796" y="1212"/>
                  </a:lnTo>
                  <a:lnTo>
                    <a:pt x="5860" y="27"/>
                  </a:lnTo>
                  <a:lnTo>
                    <a:pt x="5757" y="22"/>
                  </a:lnTo>
                  <a:cubicBezTo>
                    <a:pt x="5480" y="8"/>
                    <a:pt x="5215" y="0"/>
                    <a:pt x="4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5"/>
            <p:cNvSpPr/>
            <p:nvPr/>
          </p:nvSpPr>
          <p:spPr>
            <a:xfrm rot="965794">
              <a:off x="2526704" y="1118181"/>
              <a:ext cx="102107" cy="166193"/>
            </a:xfrm>
            <a:custGeom>
              <a:rect b="b" l="l" r="r" t="t"/>
              <a:pathLst>
                <a:path extrusionOk="0" h="3405" w="2092">
                  <a:moveTo>
                    <a:pt x="1005" y="207"/>
                  </a:moveTo>
                  <a:cubicBezTo>
                    <a:pt x="1054" y="207"/>
                    <a:pt x="1102" y="211"/>
                    <a:pt x="1151" y="221"/>
                  </a:cubicBezTo>
                  <a:cubicBezTo>
                    <a:pt x="1492" y="285"/>
                    <a:pt x="1751" y="577"/>
                    <a:pt x="1770" y="928"/>
                  </a:cubicBezTo>
                  <a:lnTo>
                    <a:pt x="1858" y="2381"/>
                  </a:lnTo>
                  <a:cubicBezTo>
                    <a:pt x="1882" y="2727"/>
                    <a:pt x="1668" y="3048"/>
                    <a:pt x="1336" y="3160"/>
                  </a:cubicBezTo>
                  <a:cubicBezTo>
                    <a:pt x="1273" y="3180"/>
                    <a:pt x="1205" y="3195"/>
                    <a:pt x="1137" y="3195"/>
                  </a:cubicBezTo>
                  <a:lnTo>
                    <a:pt x="1102" y="3195"/>
                  </a:lnTo>
                  <a:cubicBezTo>
                    <a:pt x="1099" y="3195"/>
                    <a:pt x="1096" y="3195"/>
                    <a:pt x="1093" y="3195"/>
                  </a:cubicBezTo>
                  <a:cubicBezTo>
                    <a:pt x="688" y="3195"/>
                    <a:pt x="352" y="2880"/>
                    <a:pt x="327" y="2478"/>
                  </a:cubicBezTo>
                  <a:lnTo>
                    <a:pt x="235" y="1021"/>
                  </a:lnTo>
                  <a:cubicBezTo>
                    <a:pt x="210" y="597"/>
                    <a:pt x="532" y="236"/>
                    <a:pt x="956" y="207"/>
                  </a:cubicBezTo>
                  <a:close/>
                  <a:moveTo>
                    <a:pt x="1009" y="0"/>
                  </a:moveTo>
                  <a:cubicBezTo>
                    <a:pt x="988" y="0"/>
                    <a:pt x="967" y="1"/>
                    <a:pt x="947" y="2"/>
                  </a:cubicBezTo>
                  <a:cubicBezTo>
                    <a:pt x="410" y="36"/>
                    <a:pt x="1" y="494"/>
                    <a:pt x="30" y="1035"/>
                  </a:cubicBezTo>
                  <a:lnTo>
                    <a:pt x="123" y="2488"/>
                  </a:lnTo>
                  <a:cubicBezTo>
                    <a:pt x="157" y="3000"/>
                    <a:pt x="581" y="3399"/>
                    <a:pt x="1093" y="3404"/>
                  </a:cubicBezTo>
                  <a:cubicBezTo>
                    <a:pt x="1117" y="3404"/>
                    <a:pt x="1137" y="3404"/>
                    <a:pt x="1156" y="3399"/>
                  </a:cubicBezTo>
                  <a:cubicBezTo>
                    <a:pt x="1244" y="3394"/>
                    <a:pt x="1327" y="3375"/>
                    <a:pt x="1405" y="3351"/>
                  </a:cubicBezTo>
                  <a:cubicBezTo>
                    <a:pt x="1824" y="3209"/>
                    <a:pt x="2092" y="2805"/>
                    <a:pt x="2068" y="2366"/>
                  </a:cubicBezTo>
                  <a:lnTo>
                    <a:pt x="1980" y="913"/>
                  </a:lnTo>
                  <a:cubicBezTo>
                    <a:pt x="1951" y="470"/>
                    <a:pt x="1629" y="104"/>
                    <a:pt x="1195" y="17"/>
                  </a:cubicBezTo>
                  <a:cubicBezTo>
                    <a:pt x="1133" y="6"/>
                    <a:pt x="1071"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5"/>
            <p:cNvSpPr/>
            <p:nvPr/>
          </p:nvSpPr>
          <p:spPr>
            <a:xfrm rot="965794">
              <a:off x="2578329" y="1126941"/>
              <a:ext cx="19816" cy="153503"/>
            </a:xfrm>
            <a:custGeom>
              <a:rect b="b" l="l" r="r" t="t"/>
              <a:pathLst>
                <a:path extrusionOk="0" h="3145" w="406">
                  <a:moveTo>
                    <a:pt x="205" y="1"/>
                  </a:moveTo>
                  <a:lnTo>
                    <a:pt x="0" y="11"/>
                  </a:lnTo>
                  <a:lnTo>
                    <a:pt x="200" y="3145"/>
                  </a:lnTo>
                  <a:lnTo>
                    <a:pt x="405" y="3130"/>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5"/>
            <p:cNvSpPr/>
            <p:nvPr/>
          </p:nvSpPr>
          <p:spPr>
            <a:xfrm rot="965794">
              <a:off x="1997929" y="976041"/>
              <a:ext cx="100448" cy="164680"/>
            </a:xfrm>
            <a:custGeom>
              <a:rect b="b" l="l" r="r" t="t"/>
              <a:pathLst>
                <a:path extrusionOk="0" h="3374" w="2058">
                  <a:moveTo>
                    <a:pt x="1082" y="176"/>
                  </a:moveTo>
                  <a:lnTo>
                    <a:pt x="1131" y="181"/>
                  </a:lnTo>
                  <a:cubicBezTo>
                    <a:pt x="1545" y="205"/>
                    <a:pt x="1862" y="551"/>
                    <a:pt x="1857" y="966"/>
                  </a:cubicBezTo>
                  <a:lnTo>
                    <a:pt x="1770" y="2447"/>
                  </a:lnTo>
                  <a:cubicBezTo>
                    <a:pt x="1760" y="2647"/>
                    <a:pt x="1667" y="2837"/>
                    <a:pt x="1516" y="2974"/>
                  </a:cubicBezTo>
                  <a:cubicBezTo>
                    <a:pt x="1375" y="3102"/>
                    <a:pt x="1186" y="3170"/>
                    <a:pt x="994" y="3170"/>
                  </a:cubicBezTo>
                  <a:cubicBezTo>
                    <a:pt x="981" y="3170"/>
                    <a:pt x="969" y="3169"/>
                    <a:pt x="956" y="3169"/>
                  </a:cubicBezTo>
                  <a:cubicBezTo>
                    <a:pt x="892" y="3164"/>
                    <a:pt x="829" y="3149"/>
                    <a:pt x="766" y="3130"/>
                  </a:cubicBezTo>
                  <a:cubicBezTo>
                    <a:pt x="434" y="3023"/>
                    <a:pt x="215" y="2706"/>
                    <a:pt x="239" y="2355"/>
                  </a:cubicBezTo>
                  <a:lnTo>
                    <a:pt x="317" y="902"/>
                  </a:lnTo>
                  <a:cubicBezTo>
                    <a:pt x="337" y="551"/>
                    <a:pt x="590" y="259"/>
                    <a:pt x="931" y="191"/>
                  </a:cubicBezTo>
                  <a:cubicBezTo>
                    <a:pt x="980" y="181"/>
                    <a:pt x="1029" y="176"/>
                    <a:pt x="1082" y="176"/>
                  </a:cubicBezTo>
                  <a:close/>
                  <a:moveTo>
                    <a:pt x="1084" y="0"/>
                  </a:moveTo>
                  <a:cubicBezTo>
                    <a:pt x="579" y="0"/>
                    <a:pt x="156" y="385"/>
                    <a:pt x="112" y="892"/>
                  </a:cubicBezTo>
                  <a:lnTo>
                    <a:pt x="30" y="2345"/>
                  </a:lnTo>
                  <a:cubicBezTo>
                    <a:pt x="0" y="2789"/>
                    <a:pt x="278" y="3193"/>
                    <a:pt x="697" y="3325"/>
                  </a:cubicBezTo>
                  <a:cubicBezTo>
                    <a:pt x="775" y="3354"/>
                    <a:pt x="858" y="3369"/>
                    <a:pt x="941" y="3373"/>
                  </a:cubicBezTo>
                  <a:lnTo>
                    <a:pt x="1004" y="3373"/>
                  </a:lnTo>
                  <a:cubicBezTo>
                    <a:pt x="1516" y="3373"/>
                    <a:pt x="1940" y="2974"/>
                    <a:pt x="1974" y="2462"/>
                  </a:cubicBezTo>
                  <a:lnTo>
                    <a:pt x="2057" y="1005"/>
                  </a:lnTo>
                  <a:lnTo>
                    <a:pt x="2057" y="951"/>
                  </a:lnTo>
                  <a:cubicBezTo>
                    <a:pt x="2048" y="434"/>
                    <a:pt x="1628" y="15"/>
                    <a:pt x="1112" y="0"/>
                  </a:cubicBezTo>
                  <a:cubicBezTo>
                    <a:pt x="1102" y="0"/>
                    <a:pt x="1093"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rot="965794">
              <a:off x="2029384" y="977585"/>
              <a:ext cx="18840" cy="153503"/>
            </a:xfrm>
            <a:custGeom>
              <a:rect b="b" l="l" r="r" t="t"/>
              <a:pathLst>
                <a:path extrusionOk="0" h="3145" w="386">
                  <a:moveTo>
                    <a:pt x="180" y="0"/>
                  </a:moveTo>
                  <a:lnTo>
                    <a:pt x="0" y="3139"/>
                  </a:lnTo>
                  <a:lnTo>
                    <a:pt x="205" y="3144"/>
                  </a:lnTo>
                  <a:lnTo>
                    <a:pt x="385" y="10"/>
                  </a:lnTo>
                  <a:lnTo>
                    <a:pt x="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5"/>
            <p:cNvSpPr/>
            <p:nvPr/>
          </p:nvSpPr>
          <p:spPr>
            <a:xfrm rot="965794">
              <a:off x="1080835" y="2365128"/>
              <a:ext cx="2290144" cy="2136934"/>
            </a:xfrm>
            <a:custGeom>
              <a:rect b="b" l="l" r="r" t="t"/>
              <a:pathLst>
                <a:path extrusionOk="0" h="43782" w="46921">
                  <a:moveTo>
                    <a:pt x="24167" y="0"/>
                  </a:moveTo>
                  <a:lnTo>
                    <a:pt x="21720" y="39"/>
                  </a:lnTo>
                  <a:lnTo>
                    <a:pt x="21720" y="142"/>
                  </a:lnTo>
                  <a:cubicBezTo>
                    <a:pt x="21789" y="4119"/>
                    <a:pt x="20794" y="7858"/>
                    <a:pt x="18923" y="10675"/>
                  </a:cubicBezTo>
                  <a:cubicBezTo>
                    <a:pt x="17153" y="13346"/>
                    <a:pt x="14809" y="14838"/>
                    <a:pt x="12323" y="14877"/>
                  </a:cubicBezTo>
                  <a:lnTo>
                    <a:pt x="12216" y="14877"/>
                  </a:lnTo>
                  <a:cubicBezTo>
                    <a:pt x="6956" y="14877"/>
                    <a:pt x="2579" y="8409"/>
                    <a:pt x="2448" y="454"/>
                  </a:cubicBezTo>
                  <a:lnTo>
                    <a:pt x="2448" y="351"/>
                  </a:lnTo>
                  <a:lnTo>
                    <a:pt x="1" y="390"/>
                  </a:lnTo>
                  <a:lnTo>
                    <a:pt x="1" y="493"/>
                  </a:lnTo>
                  <a:cubicBezTo>
                    <a:pt x="74" y="4958"/>
                    <a:pt x="1346" y="9154"/>
                    <a:pt x="3588" y="12308"/>
                  </a:cubicBezTo>
                  <a:cubicBezTo>
                    <a:pt x="5640" y="15189"/>
                    <a:pt x="8238" y="16900"/>
                    <a:pt x="11114" y="17255"/>
                  </a:cubicBezTo>
                  <a:cubicBezTo>
                    <a:pt x="11099" y="20584"/>
                    <a:pt x="11036" y="21988"/>
                    <a:pt x="10958" y="23753"/>
                  </a:cubicBezTo>
                  <a:cubicBezTo>
                    <a:pt x="10890" y="25298"/>
                    <a:pt x="10812" y="27043"/>
                    <a:pt x="10744" y="30645"/>
                  </a:cubicBezTo>
                  <a:cubicBezTo>
                    <a:pt x="10675" y="34466"/>
                    <a:pt x="10802" y="38127"/>
                    <a:pt x="13132" y="40910"/>
                  </a:cubicBezTo>
                  <a:cubicBezTo>
                    <a:pt x="14638" y="42709"/>
                    <a:pt x="17012" y="43781"/>
                    <a:pt x="19488" y="43781"/>
                  </a:cubicBezTo>
                  <a:cubicBezTo>
                    <a:pt x="19498" y="43781"/>
                    <a:pt x="19507" y="43781"/>
                    <a:pt x="19517" y="43781"/>
                  </a:cubicBezTo>
                  <a:cubicBezTo>
                    <a:pt x="20853" y="43781"/>
                    <a:pt x="22172" y="43450"/>
                    <a:pt x="23344" y="42811"/>
                  </a:cubicBezTo>
                  <a:cubicBezTo>
                    <a:pt x="25995" y="41339"/>
                    <a:pt x="27409" y="38717"/>
                    <a:pt x="28778" y="36168"/>
                  </a:cubicBezTo>
                  <a:cubicBezTo>
                    <a:pt x="30012" y="33872"/>
                    <a:pt x="31176" y="31703"/>
                    <a:pt x="33141" y="30552"/>
                  </a:cubicBezTo>
                  <a:cubicBezTo>
                    <a:pt x="34315" y="29865"/>
                    <a:pt x="35710" y="29578"/>
                    <a:pt x="37191" y="29280"/>
                  </a:cubicBezTo>
                  <a:lnTo>
                    <a:pt x="37216" y="29275"/>
                  </a:lnTo>
                  <a:cubicBezTo>
                    <a:pt x="38420" y="29027"/>
                    <a:pt x="39667" y="28773"/>
                    <a:pt x="40867" y="28281"/>
                  </a:cubicBezTo>
                  <a:cubicBezTo>
                    <a:pt x="43635" y="27145"/>
                    <a:pt x="45877" y="24713"/>
                    <a:pt x="46862" y="21779"/>
                  </a:cubicBezTo>
                  <a:cubicBezTo>
                    <a:pt x="46881" y="21735"/>
                    <a:pt x="46896" y="21696"/>
                    <a:pt x="46906" y="21652"/>
                  </a:cubicBezTo>
                  <a:lnTo>
                    <a:pt x="46920" y="21613"/>
                  </a:lnTo>
                  <a:lnTo>
                    <a:pt x="46725" y="21550"/>
                  </a:lnTo>
                  <a:lnTo>
                    <a:pt x="46716" y="21589"/>
                  </a:lnTo>
                  <a:cubicBezTo>
                    <a:pt x="46701" y="21628"/>
                    <a:pt x="46686" y="21667"/>
                    <a:pt x="46672" y="21710"/>
                  </a:cubicBezTo>
                  <a:cubicBezTo>
                    <a:pt x="45702" y="24591"/>
                    <a:pt x="43503" y="26980"/>
                    <a:pt x="40789" y="28096"/>
                  </a:cubicBezTo>
                  <a:cubicBezTo>
                    <a:pt x="39609" y="28578"/>
                    <a:pt x="38371" y="28832"/>
                    <a:pt x="37177" y="29075"/>
                  </a:cubicBezTo>
                  <a:lnTo>
                    <a:pt x="37152" y="29080"/>
                  </a:lnTo>
                  <a:cubicBezTo>
                    <a:pt x="35656" y="29383"/>
                    <a:pt x="34242" y="29670"/>
                    <a:pt x="33038" y="30377"/>
                  </a:cubicBezTo>
                  <a:cubicBezTo>
                    <a:pt x="31020" y="31556"/>
                    <a:pt x="29841" y="33750"/>
                    <a:pt x="28593" y="36080"/>
                  </a:cubicBezTo>
                  <a:cubicBezTo>
                    <a:pt x="27238" y="38590"/>
                    <a:pt x="25839" y="41193"/>
                    <a:pt x="23241" y="42631"/>
                  </a:cubicBezTo>
                  <a:cubicBezTo>
                    <a:pt x="22099" y="43255"/>
                    <a:pt x="20818" y="43581"/>
                    <a:pt x="19517" y="43581"/>
                  </a:cubicBezTo>
                  <a:cubicBezTo>
                    <a:pt x="19507" y="43581"/>
                    <a:pt x="19498" y="43581"/>
                    <a:pt x="19488" y="43581"/>
                  </a:cubicBezTo>
                  <a:cubicBezTo>
                    <a:pt x="17070" y="43581"/>
                    <a:pt x="14750" y="42533"/>
                    <a:pt x="13288" y="40783"/>
                  </a:cubicBezTo>
                  <a:cubicBezTo>
                    <a:pt x="11002" y="38054"/>
                    <a:pt x="10875" y="34432"/>
                    <a:pt x="10948" y="30650"/>
                  </a:cubicBezTo>
                  <a:cubicBezTo>
                    <a:pt x="11012" y="27053"/>
                    <a:pt x="11090" y="25308"/>
                    <a:pt x="11158" y="23767"/>
                  </a:cubicBezTo>
                  <a:cubicBezTo>
                    <a:pt x="11236" y="21983"/>
                    <a:pt x="11299" y="20570"/>
                    <a:pt x="11314" y="17168"/>
                  </a:cubicBezTo>
                  <a:lnTo>
                    <a:pt x="11314" y="17075"/>
                  </a:lnTo>
                  <a:lnTo>
                    <a:pt x="11221" y="17065"/>
                  </a:lnTo>
                  <a:cubicBezTo>
                    <a:pt x="8375" y="16744"/>
                    <a:pt x="5791" y="15057"/>
                    <a:pt x="3749" y="12191"/>
                  </a:cubicBezTo>
                  <a:cubicBezTo>
                    <a:pt x="1551" y="9096"/>
                    <a:pt x="293" y="4982"/>
                    <a:pt x="205" y="595"/>
                  </a:cubicBezTo>
                  <a:lnTo>
                    <a:pt x="2243" y="561"/>
                  </a:lnTo>
                  <a:cubicBezTo>
                    <a:pt x="2409" y="8579"/>
                    <a:pt x="6869" y="15086"/>
                    <a:pt x="12211" y="15086"/>
                  </a:cubicBezTo>
                  <a:lnTo>
                    <a:pt x="12323" y="15086"/>
                  </a:lnTo>
                  <a:cubicBezTo>
                    <a:pt x="14877" y="15047"/>
                    <a:pt x="17280" y="13517"/>
                    <a:pt x="19093" y="10787"/>
                  </a:cubicBezTo>
                  <a:cubicBezTo>
                    <a:pt x="20965" y="7965"/>
                    <a:pt x="21969" y="4222"/>
                    <a:pt x="21920" y="244"/>
                  </a:cubicBezTo>
                  <a:lnTo>
                    <a:pt x="23963" y="210"/>
                  </a:lnTo>
                  <a:lnTo>
                    <a:pt x="23963" y="210"/>
                  </a:lnTo>
                  <a:cubicBezTo>
                    <a:pt x="24016" y="4602"/>
                    <a:pt x="22895" y="8755"/>
                    <a:pt x="20794" y="11913"/>
                  </a:cubicBezTo>
                  <a:cubicBezTo>
                    <a:pt x="18840" y="14857"/>
                    <a:pt x="16300" y="16631"/>
                    <a:pt x="13444" y="17036"/>
                  </a:cubicBezTo>
                  <a:lnTo>
                    <a:pt x="13356" y="17051"/>
                  </a:lnTo>
                  <a:lnTo>
                    <a:pt x="13356" y="17138"/>
                  </a:lnTo>
                  <a:cubicBezTo>
                    <a:pt x="13342" y="20648"/>
                    <a:pt x="13278" y="22135"/>
                    <a:pt x="13200" y="23855"/>
                  </a:cubicBezTo>
                  <a:cubicBezTo>
                    <a:pt x="13137" y="25278"/>
                    <a:pt x="13059" y="27048"/>
                    <a:pt x="12991" y="30689"/>
                  </a:cubicBezTo>
                  <a:cubicBezTo>
                    <a:pt x="12927" y="34067"/>
                    <a:pt x="13020" y="37284"/>
                    <a:pt x="14857" y="39477"/>
                  </a:cubicBezTo>
                  <a:cubicBezTo>
                    <a:pt x="15970" y="40807"/>
                    <a:pt x="17746" y="41537"/>
                    <a:pt x="19499" y="41537"/>
                  </a:cubicBezTo>
                  <a:cubicBezTo>
                    <a:pt x="20463" y="41537"/>
                    <a:pt x="21421" y="41316"/>
                    <a:pt x="22257" y="40852"/>
                  </a:cubicBezTo>
                  <a:cubicBezTo>
                    <a:pt x="24328" y="39701"/>
                    <a:pt x="25527" y="37474"/>
                    <a:pt x="26799" y="35105"/>
                  </a:cubicBezTo>
                  <a:cubicBezTo>
                    <a:pt x="28125" y="32639"/>
                    <a:pt x="29495" y="30089"/>
                    <a:pt x="32010" y="28617"/>
                  </a:cubicBezTo>
                  <a:cubicBezTo>
                    <a:pt x="33506" y="27735"/>
                    <a:pt x="35154" y="27404"/>
                    <a:pt x="36748" y="27082"/>
                  </a:cubicBezTo>
                  <a:lnTo>
                    <a:pt x="36796" y="27072"/>
                  </a:lnTo>
                  <a:cubicBezTo>
                    <a:pt x="37937" y="26838"/>
                    <a:pt x="39019" y="26619"/>
                    <a:pt x="40014" y="26205"/>
                  </a:cubicBezTo>
                  <a:cubicBezTo>
                    <a:pt x="42207" y="25303"/>
                    <a:pt x="43981" y="23373"/>
                    <a:pt x="44756" y="21038"/>
                  </a:cubicBezTo>
                  <a:lnTo>
                    <a:pt x="44761" y="21004"/>
                  </a:lnTo>
                  <a:lnTo>
                    <a:pt x="44654" y="21004"/>
                  </a:lnTo>
                  <a:lnTo>
                    <a:pt x="44561" y="20974"/>
                  </a:lnTo>
                  <a:cubicBezTo>
                    <a:pt x="43806" y="23251"/>
                    <a:pt x="42075" y="25137"/>
                    <a:pt x="39936" y="26014"/>
                  </a:cubicBezTo>
                  <a:cubicBezTo>
                    <a:pt x="38956" y="26419"/>
                    <a:pt x="37888" y="26638"/>
                    <a:pt x="36753" y="26867"/>
                  </a:cubicBezTo>
                  <a:lnTo>
                    <a:pt x="36704" y="26877"/>
                  </a:lnTo>
                  <a:cubicBezTo>
                    <a:pt x="35095" y="27204"/>
                    <a:pt x="33433" y="27540"/>
                    <a:pt x="31903" y="28437"/>
                  </a:cubicBezTo>
                  <a:cubicBezTo>
                    <a:pt x="29339" y="29943"/>
                    <a:pt x="27955" y="32517"/>
                    <a:pt x="26614" y="35017"/>
                  </a:cubicBezTo>
                  <a:cubicBezTo>
                    <a:pt x="25361" y="37347"/>
                    <a:pt x="24177" y="39550"/>
                    <a:pt x="22154" y="40671"/>
                  </a:cubicBezTo>
                  <a:cubicBezTo>
                    <a:pt x="21350" y="41120"/>
                    <a:pt x="20426" y="41333"/>
                    <a:pt x="19496" y="41333"/>
                  </a:cubicBezTo>
                  <a:cubicBezTo>
                    <a:pt x="17805" y="41333"/>
                    <a:pt x="16089" y="40628"/>
                    <a:pt x="15013" y="39346"/>
                  </a:cubicBezTo>
                  <a:cubicBezTo>
                    <a:pt x="13225" y="37206"/>
                    <a:pt x="13132" y="34033"/>
                    <a:pt x="13195" y="30694"/>
                  </a:cubicBezTo>
                  <a:cubicBezTo>
                    <a:pt x="13259" y="27058"/>
                    <a:pt x="13342" y="25288"/>
                    <a:pt x="13405" y="23865"/>
                  </a:cubicBezTo>
                  <a:cubicBezTo>
                    <a:pt x="13478" y="22154"/>
                    <a:pt x="13546" y="20677"/>
                    <a:pt x="13561" y="17226"/>
                  </a:cubicBezTo>
                  <a:cubicBezTo>
                    <a:pt x="16442" y="16787"/>
                    <a:pt x="19001" y="14989"/>
                    <a:pt x="20965" y="12025"/>
                  </a:cubicBezTo>
                  <a:cubicBezTo>
                    <a:pt x="23105" y="8808"/>
                    <a:pt x="24240" y="4573"/>
                    <a:pt x="24167" y="103"/>
                  </a:cubicBezTo>
                  <a:lnTo>
                    <a:pt x="24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5"/>
            <p:cNvSpPr/>
            <p:nvPr/>
          </p:nvSpPr>
          <p:spPr>
            <a:xfrm rot="965794">
              <a:off x="3092201" y="3104583"/>
              <a:ext cx="725392" cy="668384"/>
            </a:xfrm>
            <a:custGeom>
              <a:rect b="b" l="l" r="r" t="t"/>
              <a:pathLst>
                <a:path extrusionOk="0" h="13694" w="14862">
                  <a:moveTo>
                    <a:pt x="7705" y="196"/>
                  </a:moveTo>
                  <a:cubicBezTo>
                    <a:pt x="11367" y="196"/>
                    <a:pt x="14345" y="3170"/>
                    <a:pt x="14345" y="6840"/>
                  </a:cubicBezTo>
                  <a:cubicBezTo>
                    <a:pt x="14345" y="10519"/>
                    <a:pt x="11362" y="13489"/>
                    <a:pt x="7696" y="13489"/>
                  </a:cubicBezTo>
                  <a:cubicBezTo>
                    <a:pt x="7675" y="13489"/>
                    <a:pt x="7654" y="13489"/>
                    <a:pt x="7633" y="13489"/>
                  </a:cubicBezTo>
                  <a:cubicBezTo>
                    <a:pt x="7263" y="13489"/>
                    <a:pt x="6887" y="13460"/>
                    <a:pt x="6522" y="13396"/>
                  </a:cubicBezTo>
                  <a:cubicBezTo>
                    <a:pt x="5796" y="13274"/>
                    <a:pt x="5094" y="13031"/>
                    <a:pt x="4445" y="12670"/>
                  </a:cubicBezTo>
                  <a:cubicBezTo>
                    <a:pt x="1779" y="11218"/>
                    <a:pt x="444" y="8137"/>
                    <a:pt x="1194" y="5198"/>
                  </a:cubicBezTo>
                  <a:cubicBezTo>
                    <a:pt x="1945" y="2254"/>
                    <a:pt x="4597" y="197"/>
                    <a:pt x="7633" y="197"/>
                  </a:cubicBezTo>
                  <a:cubicBezTo>
                    <a:pt x="7657" y="197"/>
                    <a:pt x="7681" y="196"/>
                    <a:pt x="7705" y="196"/>
                  </a:cubicBezTo>
                  <a:close/>
                  <a:moveTo>
                    <a:pt x="7634" y="0"/>
                  </a:moveTo>
                  <a:cubicBezTo>
                    <a:pt x="4882" y="0"/>
                    <a:pt x="2319" y="1668"/>
                    <a:pt x="1267" y="4330"/>
                  </a:cubicBezTo>
                  <a:cubicBezTo>
                    <a:pt x="0" y="7542"/>
                    <a:pt x="1321" y="11193"/>
                    <a:pt x="4348" y="12850"/>
                  </a:cubicBezTo>
                  <a:cubicBezTo>
                    <a:pt x="5016" y="13221"/>
                    <a:pt x="5737" y="13469"/>
                    <a:pt x="6488" y="13601"/>
                  </a:cubicBezTo>
                  <a:cubicBezTo>
                    <a:pt x="6868" y="13660"/>
                    <a:pt x="7248" y="13694"/>
                    <a:pt x="7633" y="13694"/>
                  </a:cubicBezTo>
                  <a:cubicBezTo>
                    <a:pt x="11084" y="13694"/>
                    <a:pt x="13999" y="11130"/>
                    <a:pt x="14433" y="7708"/>
                  </a:cubicBezTo>
                  <a:cubicBezTo>
                    <a:pt x="14862" y="4281"/>
                    <a:pt x="12678" y="1074"/>
                    <a:pt x="9339" y="216"/>
                  </a:cubicBezTo>
                  <a:cubicBezTo>
                    <a:pt x="8770" y="70"/>
                    <a:pt x="8198" y="0"/>
                    <a:pt x="7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5"/>
            <p:cNvSpPr/>
            <p:nvPr/>
          </p:nvSpPr>
          <p:spPr>
            <a:xfrm rot="965794">
              <a:off x="3135111" y="3132397"/>
              <a:ext cx="635487" cy="611424"/>
            </a:xfrm>
            <a:custGeom>
              <a:rect b="b" l="l" r="r" t="t"/>
              <a:pathLst>
                <a:path extrusionOk="0" h="12527" w="13020">
                  <a:moveTo>
                    <a:pt x="6756" y="200"/>
                  </a:moveTo>
                  <a:cubicBezTo>
                    <a:pt x="10100" y="205"/>
                    <a:pt x="12810" y="2915"/>
                    <a:pt x="12815" y="6263"/>
                  </a:cubicBezTo>
                  <a:cubicBezTo>
                    <a:pt x="12815" y="8710"/>
                    <a:pt x="11338" y="10923"/>
                    <a:pt x="9076" y="11859"/>
                  </a:cubicBezTo>
                  <a:cubicBezTo>
                    <a:pt x="8326" y="12171"/>
                    <a:pt x="7538" y="12322"/>
                    <a:pt x="6757" y="12322"/>
                  </a:cubicBezTo>
                  <a:cubicBezTo>
                    <a:pt x="5179" y="12322"/>
                    <a:pt x="3629" y="11705"/>
                    <a:pt x="2472" y="10548"/>
                  </a:cubicBezTo>
                  <a:cubicBezTo>
                    <a:pt x="736" y="8813"/>
                    <a:pt x="220" y="6205"/>
                    <a:pt x="1161" y="3943"/>
                  </a:cubicBezTo>
                  <a:cubicBezTo>
                    <a:pt x="2096" y="1681"/>
                    <a:pt x="4304" y="205"/>
                    <a:pt x="6756" y="205"/>
                  </a:cubicBezTo>
                  <a:lnTo>
                    <a:pt x="6756" y="200"/>
                  </a:lnTo>
                  <a:close/>
                  <a:moveTo>
                    <a:pt x="6756" y="0"/>
                  </a:moveTo>
                  <a:cubicBezTo>
                    <a:pt x="5126" y="0"/>
                    <a:pt x="3525" y="636"/>
                    <a:pt x="2325" y="1833"/>
                  </a:cubicBezTo>
                  <a:cubicBezTo>
                    <a:pt x="537" y="3626"/>
                    <a:pt x="0" y="6317"/>
                    <a:pt x="970" y="8657"/>
                  </a:cubicBezTo>
                  <a:cubicBezTo>
                    <a:pt x="1940" y="11001"/>
                    <a:pt x="4222" y="12527"/>
                    <a:pt x="6756" y="12527"/>
                  </a:cubicBezTo>
                  <a:cubicBezTo>
                    <a:pt x="10212" y="12522"/>
                    <a:pt x="13015" y="9719"/>
                    <a:pt x="13020" y="6263"/>
                  </a:cubicBezTo>
                  <a:cubicBezTo>
                    <a:pt x="13020" y="3729"/>
                    <a:pt x="11494" y="1443"/>
                    <a:pt x="9154" y="478"/>
                  </a:cubicBezTo>
                  <a:cubicBezTo>
                    <a:pt x="8378" y="156"/>
                    <a:pt x="7563"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5"/>
            <p:cNvSpPr/>
            <p:nvPr/>
          </p:nvSpPr>
          <p:spPr>
            <a:xfrm rot="965794">
              <a:off x="1650980" y="2271141"/>
              <a:ext cx="516784" cy="516784"/>
            </a:xfrm>
            <a:custGeom>
              <a:rect b="b" l="l" r="r" t="t"/>
              <a:pathLst>
                <a:path extrusionOk="0" h="10588" w="10588">
                  <a:moveTo>
                    <a:pt x="5294" y="0"/>
                  </a:moveTo>
                  <a:cubicBezTo>
                    <a:pt x="2374" y="0"/>
                    <a:pt x="0" y="2369"/>
                    <a:pt x="0" y="5294"/>
                  </a:cubicBezTo>
                  <a:cubicBezTo>
                    <a:pt x="0" y="8218"/>
                    <a:pt x="2374" y="10587"/>
                    <a:pt x="5294" y="10587"/>
                  </a:cubicBezTo>
                  <a:cubicBezTo>
                    <a:pt x="8218" y="10587"/>
                    <a:pt x="10587" y="8218"/>
                    <a:pt x="10587" y="5294"/>
                  </a:cubicBezTo>
                  <a:cubicBezTo>
                    <a:pt x="10587" y="2369"/>
                    <a:pt x="8218" y="0"/>
                    <a:pt x="5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5"/>
            <p:cNvSpPr/>
            <p:nvPr/>
          </p:nvSpPr>
          <p:spPr>
            <a:xfrm rot="965794">
              <a:off x="1625667" y="2263273"/>
              <a:ext cx="547729" cy="526790"/>
            </a:xfrm>
            <a:custGeom>
              <a:rect b="b" l="l" r="r" t="t"/>
              <a:pathLst>
                <a:path extrusionOk="0" h="10793" w="11222">
                  <a:moveTo>
                    <a:pt x="5821" y="206"/>
                  </a:moveTo>
                  <a:cubicBezTo>
                    <a:pt x="8687" y="210"/>
                    <a:pt x="11012" y="2531"/>
                    <a:pt x="11017" y="5397"/>
                  </a:cubicBezTo>
                  <a:cubicBezTo>
                    <a:pt x="11017" y="7498"/>
                    <a:pt x="9749" y="9389"/>
                    <a:pt x="7809" y="10193"/>
                  </a:cubicBezTo>
                  <a:cubicBezTo>
                    <a:pt x="7167" y="10459"/>
                    <a:pt x="6492" y="10589"/>
                    <a:pt x="5823" y="10589"/>
                  </a:cubicBezTo>
                  <a:cubicBezTo>
                    <a:pt x="4472" y="10589"/>
                    <a:pt x="3145" y="10061"/>
                    <a:pt x="2150" y="9067"/>
                  </a:cubicBezTo>
                  <a:cubicBezTo>
                    <a:pt x="669" y="7585"/>
                    <a:pt x="220" y="5353"/>
                    <a:pt x="1024" y="3408"/>
                  </a:cubicBezTo>
                  <a:cubicBezTo>
                    <a:pt x="1829" y="1468"/>
                    <a:pt x="3725" y="206"/>
                    <a:pt x="5821" y="206"/>
                  </a:cubicBezTo>
                  <a:close/>
                  <a:moveTo>
                    <a:pt x="5826" y="1"/>
                  </a:moveTo>
                  <a:cubicBezTo>
                    <a:pt x="4420" y="1"/>
                    <a:pt x="3040" y="549"/>
                    <a:pt x="2009" y="1580"/>
                  </a:cubicBezTo>
                  <a:cubicBezTo>
                    <a:pt x="464" y="3125"/>
                    <a:pt x="1" y="5445"/>
                    <a:pt x="839" y="7463"/>
                  </a:cubicBezTo>
                  <a:cubicBezTo>
                    <a:pt x="1673" y="9481"/>
                    <a:pt x="3642" y="10793"/>
                    <a:pt x="5821" y="10793"/>
                  </a:cubicBezTo>
                  <a:cubicBezTo>
                    <a:pt x="8804" y="10793"/>
                    <a:pt x="11217" y="8375"/>
                    <a:pt x="11221" y="5397"/>
                  </a:cubicBezTo>
                  <a:cubicBezTo>
                    <a:pt x="11221" y="3213"/>
                    <a:pt x="9905" y="1249"/>
                    <a:pt x="7887" y="410"/>
                  </a:cubicBezTo>
                  <a:cubicBezTo>
                    <a:pt x="7220" y="135"/>
                    <a:pt x="6520" y="1"/>
                    <a:pt x="5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5"/>
            <p:cNvSpPr/>
            <p:nvPr/>
          </p:nvSpPr>
          <p:spPr>
            <a:xfrm rot="965794">
              <a:off x="1737570" y="2357512"/>
              <a:ext cx="343807" cy="344051"/>
            </a:xfrm>
            <a:custGeom>
              <a:rect b="b" l="l" r="r" t="t"/>
              <a:pathLst>
                <a:path extrusionOk="0" h="7049" w="7044">
                  <a:moveTo>
                    <a:pt x="2832" y="1"/>
                  </a:moveTo>
                  <a:lnTo>
                    <a:pt x="2832" y="2837"/>
                  </a:lnTo>
                  <a:lnTo>
                    <a:pt x="0" y="2837"/>
                  </a:lnTo>
                  <a:lnTo>
                    <a:pt x="0" y="4212"/>
                  </a:lnTo>
                  <a:lnTo>
                    <a:pt x="2832" y="4212"/>
                  </a:lnTo>
                  <a:lnTo>
                    <a:pt x="2832" y="7049"/>
                  </a:lnTo>
                  <a:lnTo>
                    <a:pt x="4207" y="7049"/>
                  </a:lnTo>
                  <a:lnTo>
                    <a:pt x="4207" y="4212"/>
                  </a:lnTo>
                  <a:lnTo>
                    <a:pt x="7044" y="4212"/>
                  </a:lnTo>
                  <a:lnTo>
                    <a:pt x="7044" y="2837"/>
                  </a:lnTo>
                  <a:lnTo>
                    <a:pt x="4207" y="2837"/>
                  </a:lnTo>
                  <a:lnTo>
                    <a:pt x="4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5"/>
            <p:cNvSpPr/>
            <p:nvPr/>
          </p:nvSpPr>
          <p:spPr>
            <a:xfrm rot="965794">
              <a:off x="1732583" y="2352539"/>
              <a:ext cx="353813" cy="354057"/>
            </a:xfrm>
            <a:custGeom>
              <a:rect b="b" l="l" r="r" t="t"/>
              <a:pathLst>
                <a:path extrusionOk="0" h="7254" w="7249">
                  <a:moveTo>
                    <a:pt x="4212" y="210"/>
                  </a:moveTo>
                  <a:lnTo>
                    <a:pt x="4212" y="3047"/>
                  </a:lnTo>
                  <a:lnTo>
                    <a:pt x="7043" y="3047"/>
                  </a:lnTo>
                  <a:lnTo>
                    <a:pt x="7043" y="4212"/>
                  </a:lnTo>
                  <a:lnTo>
                    <a:pt x="4212" y="4212"/>
                  </a:lnTo>
                  <a:lnTo>
                    <a:pt x="4212" y="7048"/>
                  </a:lnTo>
                  <a:lnTo>
                    <a:pt x="3037" y="7048"/>
                  </a:lnTo>
                  <a:lnTo>
                    <a:pt x="3037" y="4216"/>
                  </a:lnTo>
                  <a:lnTo>
                    <a:pt x="205" y="4216"/>
                  </a:lnTo>
                  <a:lnTo>
                    <a:pt x="205" y="3047"/>
                  </a:lnTo>
                  <a:lnTo>
                    <a:pt x="3037" y="3047"/>
                  </a:lnTo>
                  <a:lnTo>
                    <a:pt x="3037" y="210"/>
                  </a:lnTo>
                  <a:close/>
                  <a:moveTo>
                    <a:pt x="2832" y="0"/>
                  </a:moveTo>
                  <a:lnTo>
                    <a:pt x="2832" y="2837"/>
                  </a:lnTo>
                  <a:lnTo>
                    <a:pt x="0" y="2837"/>
                  </a:lnTo>
                  <a:lnTo>
                    <a:pt x="0" y="4416"/>
                  </a:lnTo>
                  <a:lnTo>
                    <a:pt x="2832" y="4416"/>
                  </a:lnTo>
                  <a:lnTo>
                    <a:pt x="2832" y="7253"/>
                  </a:lnTo>
                  <a:lnTo>
                    <a:pt x="4411" y="7253"/>
                  </a:lnTo>
                  <a:lnTo>
                    <a:pt x="4411" y="4416"/>
                  </a:lnTo>
                  <a:lnTo>
                    <a:pt x="7248" y="4416"/>
                  </a:lnTo>
                  <a:lnTo>
                    <a:pt x="7248" y="2837"/>
                  </a:lnTo>
                  <a:lnTo>
                    <a:pt x="4411" y="2837"/>
                  </a:lnTo>
                  <a:lnTo>
                    <a:pt x="4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5"/>
            <p:cNvSpPr/>
            <p:nvPr/>
          </p:nvSpPr>
          <p:spPr>
            <a:xfrm rot="965794">
              <a:off x="3295966" y="3278615"/>
              <a:ext cx="349518" cy="336242"/>
            </a:xfrm>
            <a:custGeom>
              <a:rect b="b" l="l" r="r" t="t"/>
              <a:pathLst>
                <a:path extrusionOk="0" h="6889" w="7161">
                  <a:moveTo>
                    <a:pt x="3446" y="0"/>
                  </a:moveTo>
                  <a:cubicBezTo>
                    <a:pt x="1545" y="0"/>
                    <a:pt x="5" y="1540"/>
                    <a:pt x="5" y="3441"/>
                  </a:cubicBezTo>
                  <a:cubicBezTo>
                    <a:pt x="0" y="4835"/>
                    <a:pt x="843" y="6093"/>
                    <a:pt x="2130" y="6624"/>
                  </a:cubicBezTo>
                  <a:cubicBezTo>
                    <a:pt x="2556" y="6802"/>
                    <a:pt x="3004" y="6888"/>
                    <a:pt x="3448" y="6888"/>
                  </a:cubicBezTo>
                  <a:cubicBezTo>
                    <a:pt x="4344" y="6888"/>
                    <a:pt x="5225" y="6537"/>
                    <a:pt x="5883" y="5879"/>
                  </a:cubicBezTo>
                  <a:cubicBezTo>
                    <a:pt x="6868" y="4894"/>
                    <a:pt x="7160" y="3412"/>
                    <a:pt x="6629" y="2125"/>
                  </a:cubicBezTo>
                  <a:cubicBezTo>
                    <a:pt x="6098" y="839"/>
                    <a:pt x="4840" y="0"/>
                    <a:pt x="3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5"/>
            <p:cNvSpPr/>
            <p:nvPr/>
          </p:nvSpPr>
          <p:spPr>
            <a:xfrm rot="965794">
              <a:off x="3251776" y="3241599"/>
              <a:ext cx="410431" cy="395154"/>
            </a:xfrm>
            <a:custGeom>
              <a:rect b="b" l="l" r="r" t="t"/>
              <a:pathLst>
                <a:path extrusionOk="0" h="8096" w="8409">
                  <a:moveTo>
                    <a:pt x="4363" y="205"/>
                  </a:moveTo>
                  <a:cubicBezTo>
                    <a:pt x="6484" y="209"/>
                    <a:pt x="8204" y="1925"/>
                    <a:pt x="8204" y="4045"/>
                  </a:cubicBezTo>
                  <a:cubicBezTo>
                    <a:pt x="8209" y="5600"/>
                    <a:pt x="7273" y="6999"/>
                    <a:pt x="5835" y="7599"/>
                  </a:cubicBezTo>
                  <a:cubicBezTo>
                    <a:pt x="5360" y="7796"/>
                    <a:pt x="4861" y="7892"/>
                    <a:pt x="4366" y="7892"/>
                  </a:cubicBezTo>
                  <a:cubicBezTo>
                    <a:pt x="3367" y="7892"/>
                    <a:pt x="2385" y="7502"/>
                    <a:pt x="1648" y="6765"/>
                  </a:cubicBezTo>
                  <a:cubicBezTo>
                    <a:pt x="547" y="5669"/>
                    <a:pt x="220" y="4016"/>
                    <a:pt x="815" y="2578"/>
                  </a:cubicBezTo>
                  <a:cubicBezTo>
                    <a:pt x="1409" y="1140"/>
                    <a:pt x="2808" y="205"/>
                    <a:pt x="4363" y="205"/>
                  </a:cubicBezTo>
                  <a:close/>
                  <a:moveTo>
                    <a:pt x="4368" y="0"/>
                  </a:moveTo>
                  <a:cubicBezTo>
                    <a:pt x="3315" y="0"/>
                    <a:pt x="2278" y="411"/>
                    <a:pt x="1502" y="1184"/>
                  </a:cubicBezTo>
                  <a:cubicBezTo>
                    <a:pt x="347" y="2344"/>
                    <a:pt x="1" y="4084"/>
                    <a:pt x="625" y="5595"/>
                  </a:cubicBezTo>
                  <a:cubicBezTo>
                    <a:pt x="1253" y="7106"/>
                    <a:pt x="2725" y="8091"/>
                    <a:pt x="4363" y="8096"/>
                  </a:cubicBezTo>
                  <a:cubicBezTo>
                    <a:pt x="6596" y="8091"/>
                    <a:pt x="8409" y="6283"/>
                    <a:pt x="8409" y="4045"/>
                  </a:cubicBezTo>
                  <a:cubicBezTo>
                    <a:pt x="8409" y="2413"/>
                    <a:pt x="7424" y="936"/>
                    <a:pt x="5913" y="307"/>
                  </a:cubicBezTo>
                  <a:cubicBezTo>
                    <a:pt x="5414" y="101"/>
                    <a:pt x="4889"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5"/>
            <p:cNvSpPr/>
            <p:nvPr/>
          </p:nvSpPr>
          <p:spPr>
            <a:xfrm rot="965794">
              <a:off x="3277907" y="3266317"/>
              <a:ext cx="360011" cy="346199"/>
            </a:xfrm>
            <a:custGeom>
              <a:rect b="b" l="l" r="r" t="t"/>
              <a:pathLst>
                <a:path extrusionOk="0" h="7093" w="7376">
                  <a:moveTo>
                    <a:pt x="3827" y="206"/>
                  </a:moveTo>
                  <a:cubicBezTo>
                    <a:pt x="5675" y="206"/>
                    <a:pt x="7166" y="1702"/>
                    <a:pt x="7171" y="3544"/>
                  </a:cubicBezTo>
                  <a:cubicBezTo>
                    <a:pt x="7171" y="4899"/>
                    <a:pt x="6357" y="6118"/>
                    <a:pt x="5109" y="6635"/>
                  </a:cubicBezTo>
                  <a:cubicBezTo>
                    <a:pt x="4695" y="6806"/>
                    <a:pt x="4260" y="6890"/>
                    <a:pt x="3828" y="6890"/>
                  </a:cubicBezTo>
                  <a:cubicBezTo>
                    <a:pt x="2959" y="6890"/>
                    <a:pt x="2105" y="6552"/>
                    <a:pt x="1463" y="5913"/>
                  </a:cubicBezTo>
                  <a:cubicBezTo>
                    <a:pt x="508" y="4953"/>
                    <a:pt x="220" y="3515"/>
                    <a:pt x="742" y="2267"/>
                  </a:cubicBezTo>
                  <a:cubicBezTo>
                    <a:pt x="1258" y="1020"/>
                    <a:pt x="2477" y="206"/>
                    <a:pt x="3827" y="206"/>
                  </a:cubicBezTo>
                  <a:close/>
                  <a:moveTo>
                    <a:pt x="3832" y="1"/>
                  </a:moveTo>
                  <a:cubicBezTo>
                    <a:pt x="2908" y="1"/>
                    <a:pt x="2000" y="360"/>
                    <a:pt x="1322" y="1039"/>
                  </a:cubicBezTo>
                  <a:cubicBezTo>
                    <a:pt x="308" y="2053"/>
                    <a:pt x="1" y="3579"/>
                    <a:pt x="552" y="4904"/>
                  </a:cubicBezTo>
                  <a:cubicBezTo>
                    <a:pt x="1098" y="6230"/>
                    <a:pt x="2394" y="7093"/>
                    <a:pt x="3827" y="7093"/>
                  </a:cubicBezTo>
                  <a:cubicBezTo>
                    <a:pt x="5787" y="7093"/>
                    <a:pt x="7371" y="5504"/>
                    <a:pt x="7376" y="3544"/>
                  </a:cubicBezTo>
                  <a:cubicBezTo>
                    <a:pt x="7376" y="2111"/>
                    <a:pt x="6508" y="820"/>
                    <a:pt x="5187" y="269"/>
                  </a:cubicBezTo>
                  <a:cubicBezTo>
                    <a:pt x="4749" y="88"/>
                    <a:pt x="4289" y="1"/>
                    <a:pt x="3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2" name="Google Shape;3942;p75"/>
          <p:cNvGrpSpPr/>
          <p:nvPr/>
        </p:nvGrpSpPr>
        <p:grpSpPr>
          <a:xfrm>
            <a:off x="3287641" y="2540844"/>
            <a:ext cx="410149" cy="410149"/>
            <a:chOff x="2775123" y="1408261"/>
            <a:chExt cx="3847554" cy="3847554"/>
          </a:xfrm>
        </p:grpSpPr>
        <p:sp>
          <p:nvSpPr>
            <p:cNvPr id="3943" name="Google Shape;3943;p75"/>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5"/>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5" name="Google Shape;3945;p75"/>
            <p:cNvGrpSpPr/>
            <p:nvPr/>
          </p:nvGrpSpPr>
          <p:grpSpPr>
            <a:xfrm>
              <a:off x="3503656" y="1972170"/>
              <a:ext cx="2391038" cy="2719924"/>
              <a:chOff x="1512725" y="258500"/>
              <a:chExt cx="4570900" cy="5199625"/>
            </a:xfrm>
          </p:grpSpPr>
          <p:sp>
            <p:nvSpPr>
              <p:cNvPr id="3946" name="Google Shape;3946;p75"/>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5"/>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5"/>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1" name="Google Shape;3951;p75"/>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75"/>
          <p:cNvGrpSpPr/>
          <p:nvPr/>
        </p:nvGrpSpPr>
        <p:grpSpPr>
          <a:xfrm>
            <a:off x="3272561" y="1964278"/>
            <a:ext cx="440441" cy="417719"/>
            <a:chOff x="4186663" y="3796534"/>
            <a:chExt cx="372844" cy="353610"/>
          </a:xfrm>
        </p:grpSpPr>
        <p:sp>
          <p:nvSpPr>
            <p:cNvPr id="3953" name="Google Shape;3953;p75"/>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5"/>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75"/>
          <p:cNvGrpSpPr/>
          <p:nvPr/>
        </p:nvGrpSpPr>
        <p:grpSpPr>
          <a:xfrm>
            <a:off x="3272630" y="1387713"/>
            <a:ext cx="440441" cy="417719"/>
            <a:chOff x="3302118" y="3796534"/>
            <a:chExt cx="372844" cy="353610"/>
          </a:xfrm>
        </p:grpSpPr>
        <p:sp>
          <p:nvSpPr>
            <p:cNvPr id="3959" name="Google Shape;3959;p75"/>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5"/>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75"/>
          <p:cNvGrpSpPr/>
          <p:nvPr/>
        </p:nvGrpSpPr>
        <p:grpSpPr>
          <a:xfrm>
            <a:off x="3271131" y="811147"/>
            <a:ext cx="443484" cy="417719"/>
            <a:chOff x="2870687" y="3796508"/>
            <a:chExt cx="375421" cy="353610"/>
          </a:xfrm>
        </p:grpSpPr>
        <p:sp>
          <p:nvSpPr>
            <p:cNvPr id="3968" name="Google Shape;3968;p75"/>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5"/>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5"/>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5"/>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5" name="Shape 3975"/>
        <p:cNvGrpSpPr/>
        <p:nvPr/>
      </p:nvGrpSpPr>
      <p:grpSpPr>
        <a:xfrm>
          <a:off x="0" y="0"/>
          <a:ext cx="0" cy="0"/>
          <a:chOff x="0" y="0"/>
          <a:chExt cx="0" cy="0"/>
        </a:xfrm>
      </p:grpSpPr>
      <p:sp>
        <p:nvSpPr>
          <p:cNvPr id="3976" name="Google Shape;3976;p76"/>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dk2"/>
                </a:solidFill>
              </a:rPr>
              <a:t>RESOURCES</a:t>
            </a:r>
            <a:endParaRPr>
              <a:solidFill>
                <a:schemeClr val="dk2"/>
              </a:solidFill>
            </a:endParaRPr>
          </a:p>
        </p:txBody>
      </p:sp>
      <p:grpSp>
        <p:nvGrpSpPr>
          <p:cNvPr id="3977" name="Google Shape;3977;p76"/>
          <p:cNvGrpSpPr/>
          <p:nvPr/>
        </p:nvGrpSpPr>
        <p:grpSpPr>
          <a:xfrm rot="-669508">
            <a:off x="6382394" y="1540197"/>
            <a:ext cx="1589246" cy="720597"/>
            <a:chOff x="-1439675" y="5623375"/>
            <a:chExt cx="1076500" cy="488075"/>
          </a:xfrm>
        </p:grpSpPr>
        <p:sp>
          <p:nvSpPr>
            <p:cNvPr id="3978" name="Google Shape;3978;p76"/>
            <p:cNvSpPr/>
            <p:nvPr/>
          </p:nvSpPr>
          <p:spPr>
            <a:xfrm>
              <a:off x="-1089450" y="5814050"/>
              <a:ext cx="24875" cy="92425"/>
            </a:xfrm>
            <a:custGeom>
              <a:rect b="b" l="l" r="r" t="t"/>
              <a:pathLst>
                <a:path extrusionOk="0" h="3697" w="995">
                  <a:moveTo>
                    <a:pt x="473" y="1"/>
                  </a:moveTo>
                  <a:cubicBezTo>
                    <a:pt x="419" y="1"/>
                    <a:pt x="368" y="14"/>
                    <a:pt x="322" y="31"/>
                  </a:cubicBezTo>
                  <a:cubicBezTo>
                    <a:pt x="127" y="104"/>
                    <a:pt x="0" y="290"/>
                    <a:pt x="0" y="494"/>
                  </a:cubicBezTo>
                  <a:lnTo>
                    <a:pt x="0" y="3199"/>
                  </a:lnTo>
                  <a:cubicBezTo>
                    <a:pt x="0" y="3409"/>
                    <a:pt x="127" y="3589"/>
                    <a:pt x="322" y="3662"/>
                  </a:cubicBezTo>
                  <a:cubicBezTo>
                    <a:pt x="375" y="3687"/>
                    <a:pt x="434" y="3697"/>
                    <a:pt x="497" y="3697"/>
                  </a:cubicBezTo>
                  <a:cubicBezTo>
                    <a:pt x="687" y="3697"/>
                    <a:pt x="863" y="3585"/>
                    <a:pt x="946" y="3409"/>
                  </a:cubicBezTo>
                  <a:cubicBezTo>
                    <a:pt x="975" y="3346"/>
                    <a:pt x="990" y="3273"/>
                    <a:pt x="990" y="3199"/>
                  </a:cubicBezTo>
                  <a:lnTo>
                    <a:pt x="990" y="528"/>
                  </a:lnTo>
                  <a:lnTo>
                    <a:pt x="990" y="494"/>
                  </a:lnTo>
                  <a:cubicBezTo>
                    <a:pt x="994" y="224"/>
                    <a:pt x="775" y="2"/>
                    <a:pt x="506" y="2"/>
                  </a:cubicBezTo>
                  <a:cubicBezTo>
                    <a:pt x="503" y="2"/>
                    <a:pt x="500" y="2"/>
                    <a:pt x="497" y="2"/>
                  </a:cubicBezTo>
                  <a:cubicBezTo>
                    <a:pt x="489" y="1"/>
                    <a:pt x="481" y="1"/>
                    <a:pt x="4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6"/>
            <p:cNvSpPr/>
            <p:nvPr/>
          </p:nvSpPr>
          <p:spPr>
            <a:xfrm>
              <a:off x="-738275" y="5813975"/>
              <a:ext cx="24900" cy="92375"/>
            </a:xfrm>
            <a:custGeom>
              <a:rect b="b" l="l" r="r" t="t"/>
              <a:pathLst>
                <a:path extrusionOk="0" h="3695" w="996">
                  <a:moveTo>
                    <a:pt x="498" y="0"/>
                  </a:moveTo>
                  <a:cubicBezTo>
                    <a:pt x="225" y="0"/>
                    <a:pt x="1" y="219"/>
                    <a:pt x="1" y="497"/>
                  </a:cubicBezTo>
                  <a:lnTo>
                    <a:pt x="1" y="3202"/>
                  </a:lnTo>
                  <a:cubicBezTo>
                    <a:pt x="1" y="3276"/>
                    <a:pt x="15" y="3344"/>
                    <a:pt x="49" y="3412"/>
                  </a:cubicBezTo>
                  <a:cubicBezTo>
                    <a:pt x="132" y="3583"/>
                    <a:pt x="303" y="3695"/>
                    <a:pt x="498" y="3695"/>
                  </a:cubicBezTo>
                  <a:cubicBezTo>
                    <a:pt x="556" y="3695"/>
                    <a:pt x="615" y="3685"/>
                    <a:pt x="673" y="3665"/>
                  </a:cubicBezTo>
                  <a:cubicBezTo>
                    <a:pt x="868" y="3592"/>
                    <a:pt x="995" y="3407"/>
                    <a:pt x="995" y="3202"/>
                  </a:cubicBezTo>
                  <a:lnTo>
                    <a:pt x="995" y="497"/>
                  </a:lnTo>
                  <a:cubicBezTo>
                    <a:pt x="995" y="288"/>
                    <a:pt x="868" y="102"/>
                    <a:pt x="673" y="34"/>
                  </a:cubicBezTo>
                  <a:cubicBezTo>
                    <a:pt x="615" y="10"/>
                    <a:pt x="556" y="0"/>
                    <a:pt x="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6"/>
            <p:cNvSpPr/>
            <p:nvPr/>
          </p:nvSpPr>
          <p:spPr>
            <a:xfrm>
              <a:off x="-960775" y="5813975"/>
              <a:ext cx="118575" cy="99075"/>
            </a:xfrm>
            <a:custGeom>
              <a:rect b="b" l="l" r="r" t="t"/>
              <a:pathLst>
                <a:path extrusionOk="0" h="3963" w="4743">
                  <a:moveTo>
                    <a:pt x="2374" y="0"/>
                  </a:moveTo>
                  <a:cubicBezTo>
                    <a:pt x="1492" y="0"/>
                    <a:pt x="702" y="20"/>
                    <a:pt x="0" y="54"/>
                  </a:cubicBezTo>
                  <a:lnTo>
                    <a:pt x="0" y="3904"/>
                  </a:lnTo>
                  <a:cubicBezTo>
                    <a:pt x="702" y="3943"/>
                    <a:pt x="1492" y="3963"/>
                    <a:pt x="2374" y="3963"/>
                  </a:cubicBezTo>
                  <a:cubicBezTo>
                    <a:pt x="3256" y="3963"/>
                    <a:pt x="4046" y="3943"/>
                    <a:pt x="4743" y="3904"/>
                  </a:cubicBezTo>
                  <a:lnTo>
                    <a:pt x="4743" y="54"/>
                  </a:lnTo>
                  <a:cubicBezTo>
                    <a:pt x="4046" y="20"/>
                    <a:pt x="3256" y="0"/>
                    <a:pt x="2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6"/>
            <p:cNvSpPr/>
            <p:nvPr/>
          </p:nvSpPr>
          <p:spPr>
            <a:xfrm>
              <a:off x="-1065825" y="5819575"/>
              <a:ext cx="50100" cy="87875"/>
            </a:xfrm>
            <a:custGeom>
              <a:rect b="b" l="l" r="r" t="t"/>
              <a:pathLst>
                <a:path extrusionOk="0" h="3515" w="2004">
                  <a:moveTo>
                    <a:pt x="2004" y="0"/>
                  </a:moveTo>
                  <a:cubicBezTo>
                    <a:pt x="683" y="142"/>
                    <a:pt x="45" y="307"/>
                    <a:pt x="45" y="307"/>
                  </a:cubicBezTo>
                  <a:lnTo>
                    <a:pt x="45" y="2978"/>
                  </a:lnTo>
                  <a:cubicBezTo>
                    <a:pt x="45" y="3052"/>
                    <a:pt x="30" y="3120"/>
                    <a:pt x="1" y="3188"/>
                  </a:cubicBezTo>
                  <a:lnTo>
                    <a:pt x="45" y="3212"/>
                  </a:lnTo>
                  <a:cubicBezTo>
                    <a:pt x="45" y="3212"/>
                    <a:pt x="683" y="3368"/>
                    <a:pt x="2004" y="3515"/>
                  </a:cubicBezTo>
                  <a:lnTo>
                    <a:pt x="20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6"/>
            <p:cNvSpPr/>
            <p:nvPr/>
          </p:nvSpPr>
          <p:spPr>
            <a:xfrm>
              <a:off x="-787125" y="5819450"/>
              <a:ext cx="50100" cy="88000"/>
            </a:xfrm>
            <a:custGeom>
              <a:rect b="b" l="l" r="r" t="t"/>
              <a:pathLst>
                <a:path extrusionOk="0" h="3520" w="2004">
                  <a:moveTo>
                    <a:pt x="0" y="0"/>
                  </a:moveTo>
                  <a:lnTo>
                    <a:pt x="0" y="3520"/>
                  </a:lnTo>
                  <a:cubicBezTo>
                    <a:pt x="1316" y="3373"/>
                    <a:pt x="1955" y="3213"/>
                    <a:pt x="1955" y="3213"/>
                  </a:cubicBezTo>
                  <a:lnTo>
                    <a:pt x="2003" y="3193"/>
                  </a:lnTo>
                  <a:cubicBezTo>
                    <a:pt x="1969" y="3125"/>
                    <a:pt x="1955" y="3057"/>
                    <a:pt x="1955" y="2983"/>
                  </a:cubicBezTo>
                  <a:lnTo>
                    <a:pt x="1955" y="307"/>
                  </a:lnTo>
                  <a:cubicBezTo>
                    <a:pt x="1955" y="307"/>
                    <a:pt x="1316" y="14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6"/>
            <p:cNvSpPr/>
            <p:nvPr/>
          </p:nvSpPr>
          <p:spPr>
            <a:xfrm>
              <a:off x="-989650" y="5815300"/>
              <a:ext cx="28900" cy="96300"/>
            </a:xfrm>
            <a:custGeom>
              <a:rect b="b" l="l" r="r" t="t"/>
              <a:pathLst>
                <a:path extrusionOk="0" h="3852" w="1156">
                  <a:moveTo>
                    <a:pt x="1155" y="1"/>
                  </a:moveTo>
                  <a:cubicBezTo>
                    <a:pt x="741" y="20"/>
                    <a:pt x="356" y="45"/>
                    <a:pt x="0" y="74"/>
                  </a:cubicBezTo>
                  <a:lnTo>
                    <a:pt x="0" y="3783"/>
                  </a:lnTo>
                  <a:cubicBezTo>
                    <a:pt x="356" y="3812"/>
                    <a:pt x="741" y="3832"/>
                    <a:pt x="1155" y="3851"/>
                  </a:cubicBezTo>
                  <a:lnTo>
                    <a:pt x="11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6"/>
            <p:cNvSpPr/>
            <p:nvPr/>
          </p:nvSpPr>
          <p:spPr>
            <a:xfrm>
              <a:off x="-842225" y="5815300"/>
              <a:ext cx="28925" cy="96300"/>
            </a:xfrm>
            <a:custGeom>
              <a:rect b="b" l="l" r="r" t="t"/>
              <a:pathLst>
                <a:path extrusionOk="0" h="3852" w="1157">
                  <a:moveTo>
                    <a:pt x="1" y="1"/>
                  </a:moveTo>
                  <a:lnTo>
                    <a:pt x="1" y="3851"/>
                  </a:lnTo>
                  <a:cubicBezTo>
                    <a:pt x="420" y="3832"/>
                    <a:pt x="805" y="3812"/>
                    <a:pt x="1156" y="3783"/>
                  </a:cubicBezTo>
                  <a:lnTo>
                    <a:pt x="1156" y="74"/>
                  </a:lnTo>
                  <a:cubicBezTo>
                    <a:pt x="805" y="45"/>
                    <a:pt x="420" y="2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6"/>
            <p:cNvSpPr/>
            <p:nvPr/>
          </p:nvSpPr>
          <p:spPr>
            <a:xfrm>
              <a:off x="-813200" y="5817125"/>
              <a:ext cx="26100" cy="92650"/>
            </a:xfrm>
            <a:custGeom>
              <a:rect b="b" l="l" r="r" t="t"/>
              <a:pathLst>
                <a:path extrusionOk="0" h="3706" w="1044">
                  <a:moveTo>
                    <a:pt x="0" y="1"/>
                  </a:moveTo>
                  <a:lnTo>
                    <a:pt x="0" y="3705"/>
                  </a:lnTo>
                  <a:cubicBezTo>
                    <a:pt x="385" y="3681"/>
                    <a:pt x="731" y="3647"/>
                    <a:pt x="1043" y="3613"/>
                  </a:cubicBezTo>
                  <a:lnTo>
                    <a:pt x="1043" y="93"/>
                  </a:lnTo>
                  <a:cubicBezTo>
                    <a:pt x="731" y="59"/>
                    <a:pt x="385" y="25"/>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6"/>
            <p:cNvSpPr/>
            <p:nvPr/>
          </p:nvSpPr>
          <p:spPr>
            <a:xfrm>
              <a:off x="-1015725" y="5817125"/>
              <a:ext cx="26100" cy="92775"/>
            </a:xfrm>
            <a:custGeom>
              <a:rect b="b" l="l" r="r" t="t"/>
              <a:pathLst>
                <a:path extrusionOk="0" h="3711" w="1044">
                  <a:moveTo>
                    <a:pt x="1043" y="1"/>
                  </a:moveTo>
                  <a:cubicBezTo>
                    <a:pt x="658" y="30"/>
                    <a:pt x="312" y="64"/>
                    <a:pt x="0" y="98"/>
                  </a:cubicBezTo>
                  <a:lnTo>
                    <a:pt x="0" y="3613"/>
                  </a:lnTo>
                  <a:cubicBezTo>
                    <a:pt x="307" y="3647"/>
                    <a:pt x="658" y="3681"/>
                    <a:pt x="1043" y="3710"/>
                  </a:cubicBezTo>
                  <a:lnTo>
                    <a:pt x="10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6"/>
            <p:cNvSpPr/>
            <p:nvPr/>
          </p:nvSpPr>
          <p:spPr>
            <a:xfrm>
              <a:off x="-1111650" y="5693200"/>
              <a:ext cx="30250" cy="347800"/>
            </a:xfrm>
            <a:custGeom>
              <a:rect b="b" l="l" r="r" t="t"/>
              <a:pathLst>
                <a:path extrusionOk="0" h="13912" w="1210">
                  <a:moveTo>
                    <a:pt x="1117" y="1"/>
                  </a:moveTo>
                  <a:lnTo>
                    <a:pt x="1" y="2662"/>
                  </a:lnTo>
                  <a:lnTo>
                    <a:pt x="1" y="10393"/>
                  </a:lnTo>
                  <a:lnTo>
                    <a:pt x="16" y="10436"/>
                  </a:lnTo>
                  <a:lnTo>
                    <a:pt x="1127" y="13912"/>
                  </a:lnTo>
                  <a:cubicBezTo>
                    <a:pt x="1171" y="13766"/>
                    <a:pt x="1195" y="13619"/>
                    <a:pt x="1195" y="13468"/>
                  </a:cubicBezTo>
                  <a:lnTo>
                    <a:pt x="1195" y="8526"/>
                  </a:lnTo>
                  <a:lnTo>
                    <a:pt x="1210" y="8496"/>
                  </a:lnTo>
                  <a:cubicBezTo>
                    <a:pt x="1015" y="8423"/>
                    <a:pt x="888" y="8238"/>
                    <a:pt x="888" y="8033"/>
                  </a:cubicBezTo>
                  <a:lnTo>
                    <a:pt x="888" y="5328"/>
                  </a:lnTo>
                  <a:cubicBezTo>
                    <a:pt x="888" y="5119"/>
                    <a:pt x="1015" y="4933"/>
                    <a:pt x="1210" y="4865"/>
                  </a:cubicBezTo>
                  <a:lnTo>
                    <a:pt x="1195" y="4831"/>
                  </a:lnTo>
                  <a:lnTo>
                    <a:pt x="1195" y="469"/>
                  </a:lnTo>
                  <a:cubicBezTo>
                    <a:pt x="1195" y="308"/>
                    <a:pt x="1171" y="147"/>
                    <a:pt x="11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6"/>
            <p:cNvSpPr/>
            <p:nvPr/>
          </p:nvSpPr>
          <p:spPr>
            <a:xfrm>
              <a:off x="-721450" y="5693200"/>
              <a:ext cx="30125" cy="347800"/>
            </a:xfrm>
            <a:custGeom>
              <a:rect b="b" l="l" r="r" t="t"/>
              <a:pathLst>
                <a:path extrusionOk="0" h="13912" w="1205">
                  <a:moveTo>
                    <a:pt x="93" y="1"/>
                  </a:moveTo>
                  <a:cubicBezTo>
                    <a:pt x="39" y="152"/>
                    <a:pt x="10" y="308"/>
                    <a:pt x="10" y="469"/>
                  </a:cubicBezTo>
                  <a:lnTo>
                    <a:pt x="10" y="4831"/>
                  </a:lnTo>
                  <a:lnTo>
                    <a:pt x="0" y="4865"/>
                  </a:lnTo>
                  <a:cubicBezTo>
                    <a:pt x="195" y="4933"/>
                    <a:pt x="322" y="5119"/>
                    <a:pt x="322" y="5328"/>
                  </a:cubicBezTo>
                  <a:lnTo>
                    <a:pt x="322" y="8033"/>
                  </a:lnTo>
                  <a:cubicBezTo>
                    <a:pt x="322" y="8238"/>
                    <a:pt x="195" y="8423"/>
                    <a:pt x="0" y="8496"/>
                  </a:cubicBezTo>
                  <a:lnTo>
                    <a:pt x="10" y="8526"/>
                  </a:lnTo>
                  <a:lnTo>
                    <a:pt x="10" y="13468"/>
                  </a:lnTo>
                  <a:cubicBezTo>
                    <a:pt x="10" y="13619"/>
                    <a:pt x="34" y="13766"/>
                    <a:pt x="83" y="13912"/>
                  </a:cubicBezTo>
                  <a:lnTo>
                    <a:pt x="1190" y="10436"/>
                  </a:lnTo>
                  <a:lnTo>
                    <a:pt x="1204" y="10388"/>
                  </a:lnTo>
                  <a:lnTo>
                    <a:pt x="1204" y="2662"/>
                  </a:lnTo>
                  <a:lnTo>
                    <a:pt x="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6"/>
            <p:cNvSpPr/>
            <p:nvPr/>
          </p:nvSpPr>
          <p:spPr>
            <a:xfrm>
              <a:off x="-1186225" y="5628125"/>
              <a:ext cx="102525" cy="131625"/>
            </a:xfrm>
            <a:custGeom>
              <a:rect b="b" l="l" r="r" t="t"/>
              <a:pathLst>
                <a:path extrusionOk="0" h="5265" w="4101">
                  <a:moveTo>
                    <a:pt x="1166" y="1"/>
                  </a:moveTo>
                  <a:lnTo>
                    <a:pt x="1151" y="50"/>
                  </a:lnTo>
                  <a:lnTo>
                    <a:pt x="1" y="3769"/>
                  </a:lnTo>
                  <a:lnTo>
                    <a:pt x="2989" y="5265"/>
                  </a:lnTo>
                  <a:lnTo>
                    <a:pt x="4100" y="2604"/>
                  </a:lnTo>
                  <a:cubicBezTo>
                    <a:pt x="4012" y="2360"/>
                    <a:pt x="3866" y="2150"/>
                    <a:pt x="3671" y="1985"/>
                  </a:cubicBezTo>
                  <a:lnTo>
                    <a:pt x="1590" y="244"/>
                  </a:lnTo>
                  <a:cubicBezTo>
                    <a:pt x="1463" y="137"/>
                    <a:pt x="1317" y="54"/>
                    <a:pt x="1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6"/>
            <p:cNvSpPr/>
            <p:nvPr/>
          </p:nvSpPr>
          <p:spPr>
            <a:xfrm>
              <a:off x="-1185125" y="5954100"/>
              <a:ext cx="101650" cy="152600"/>
            </a:xfrm>
            <a:custGeom>
              <a:rect b="b" l="l" r="r" t="t"/>
              <a:pathLst>
                <a:path extrusionOk="0" h="6104" w="4066">
                  <a:moveTo>
                    <a:pt x="2955" y="0"/>
                  </a:moveTo>
                  <a:lnTo>
                    <a:pt x="2940" y="5"/>
                  </a:lnTo>
                  <a:lnTo>
                    <a:pt x="1" y="1326"/>
                  </a:lnTo>
                  <a:lnTo>
                    <a:pt x="1127" y="6103"/>
                  </a:lnTo>
                  <a:cubicBezTo>
                    <a:pt x="1278" y="6049"/>
                    <a:pt x="1419" y="5967"/>
                    <a:pt x="1546" y="5859"/>
                  </a:cubicBezTo>
                  <a:lnTo>
                    <a:pt x="3627" y="4119"/>
                  </a:lnTo>
                  <a:cubicBezTo>
                    <a:pt x="3832" y="3949"/>
                    <a:pt x="3983" y="3724"/>
                    <a:pt x="4066" y="3476"/>
                  </a:cubicBezTo>
                  <a:lnTo>
                    <a:pt x="29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6"/>
            <p:cNvSpPr/>
            <p:nvPr/>
          </p:nvSpPr>
          <p:spPr>
            <a:xfrm>
              <a:off x="-1186225" y="5722325"/>
              <a:ext cx="74975" cy="264950"/>
            </a:xfrm>
            <a:custGeom>
              <a:rect b="b" l="l" r="r" t="t"/>
              <a:pathLst>
                <a:path extrusionOk="0" h="10598" w="2999">
                  <a:moveTo>
                    <a:pt x="1" y="1"/>
                  </a:moveTo>
                  <a:lnTo>
                    <a:pt x="1" y="10417"/>
                  </a:lnTo>
                  <a:lnTo>
                    <a:pt x="45" y="10597"/>
                  </a:lnTo>
                  <a:lnTo>
                    <a:pt x="2984" y="9276"/>
                  </a:lnTo>
                  <a:lnTo>
                    <a:pt x="2999" y="9271"/>
                  </a:lnTo>
                  <a:lnTo>
                    <a:pt x="2984" y="9223"/>
                  </a:lnTo>
                  <a:lnTo>
                    <a:pt x="2984" y="1497"/>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6"/>
            <p:cNvSpPr/>
            <p:nvPr/>
          </p:nvSpPr>
          <p:spPr>
            <a:xfrm>
              <a:off x="-1435300" y="5630700"/>
              <a:ext cx="90325" cy="123575"/>
            </a:xfrm>
            <a:custGeom>
              <a:rect b="b" l="l" r="r" t="t"/>
              <a:pathLst>
                <a:path extrusionOk="0" h="4943" w="3613">
                  <a:moveTo>
                    <a:pt x="3613" y="0"/>
                  </a:moveTo>
                  <a:lnTo>
                    <a:pt x="3613" y="0"/>
                  </a:lnTo>
                  <a:cubicBezTo>
                    <a:pt x="3476" y="73"/>
                    <a:pt x="3350" y="176"/>
                    <a:pt x="3247" y="297"/>
                  </a:cubicBezTo>
                  <a:lnTo>
                    <a:pt x="1590" y="2203"/>
                  </a:lnTo>
                  <a:cubicBezTo>
                    <a:pt x="1531" y="2272"/>
                    <a:pt x="1478" y="2345"/>
                    <a:pt x="1434" y="2423"/>
                  </a:cubicBezTo>
                  <a:lnTo>
                    <a:pt x="118" y="4689"/>
                  </a:lnTo>
                  <a:cubicBezTo>
                    <a:pt x="69" y="4767"/>
                    <a:pt x="30" y="4855"/>
                    <a:pt x="1" y="4943"/>
                  </a:cubicBezTo>
                  <a:lnTo>
                    <a:pt x="2477" y="3666"/>
                  </a:lnTo>
                  <a:lnTo>
                    <a:pt x="361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6"/>
            <p:cNvSpPr/>
            <p:nvPr/>
          </p:nvSpPr>
          <p:spPr>
            <a:xfrm>
              <a:off x="-1437000" y="5949700"/>
              <a:ext cx="92525" cy="155050"/>
            </a:xfrm>
            <a:custGeom>
              <a:rect b="b" l="l" r="r" t="t"/>
              <a:pathLst>
                <a:path extrusionOk="0" h="6202" w="3701">
                  <a:moveTo>
                    <a:pt x="1" y="1"/>
                  </a:moveTo>
                  <a:cubicBezTo>
                    <a:pt x="6" y="147"/>
                    <a:pt x="40" y="293"/>
                    <a:pt x="93" y="435"/>
                  </a:cubicBezTo>
                  <a:lnTo>
                    <a:pt x="1365" y="3627"/>
                  </a:lnTo>
                  <a:cubicBezTo>
                    <a:pt x="1429" y="3788"/>
                    <a:pt x="1517" y="3935"/>
                    <a:pt x="1634" y="4061"/>
                  </a:cubicBezTo>
                  <a:lnTo>
                    <a:pt x="3315" y="5904"/>
                  </a:lnTo>
                  <a:cubicBezTo>
                    <a:pt x="3427" y="6026"/>
                    <a:pt x="3554" y="6123"/>
                    <a:pt x="3700" y="6201"/>
                  </a:cubicBezTo>
                  <a:lnTo>
                    <a:pt x="2589" y="1502"/>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6"/>
            <p:cNvSpPr/>
            <p:nvPr/>
          </p:nvSpPr>
          <p:spPr>
            <a:xfrm>
              <a:off x="-1437125" y="5722325"/>
              <a:ext cx="64850" cy="264950"/>
            </a:xfrm>
            <a:custGeom>
              <a:rect b="b" l="l" r="r" t="t"/>
              <a:pathLst>
                <a:path extrusionOk="0" h="10598" w="2594">
                  <a:moveTo>
                    <a:pt x="2550" y="1"/>
                  </a:moveTo>
                  <a:lnTo>
                    <a:pt x="74" y="1278"/>
                  </a:lnTo>
                  <a:cubicBezTo>
                    <a:pt x="25" y="1424"/>
                    <a:pt x="1" y="1580"/>
                    <a:pt x="1" y="1736"/>
                  </a:cubicBezTo>
                  <a:lnTo>
                    <a:pt x="1" y="9008"/>
                  </a:lnTo>
                  <a:cubicBezTo>
                    <a:pt x="1" y="9037"/>
                    <a:pt x="1" y="9072"/>
                    <a:pt x="6" y="9101"/>
                  </a:cubicBezTo>
                  <a:lnTo>
                    <a:pt x="2594" y="10597"/>
                  </a:lnTo>
                  <a:lnTo>
                    <a:pt x="2550" y="10417"/>
                  </a:lnTo>
                  <a:lnTo>
                    <a:pt x="25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6"/>
            <p:cNvSpPr/>
            <p:nvPr/>
          </p:nvSpPr>
          <p:spPr>
            <a:xfrm>
              <a:off x="-430575" y="5722200"/>
              <a:ext cx="64850" cy="265075"/>
            </a:xfrm>
            <a:custGeom>
              <a:rect b="b" l="l" r="r" t="t"/>
              <a:pathLst>
                <a:path extrusionOk="0" h="10603" w="2594">
                  <a:moveTo>
                    <a:pt x="44" y="1"/>
                  </a:moveTo>
                  <a:lnTo>
                    <a:pt x="44" y="10417"/>
                  </a:lnTo>
                  <a:lnTo>
                    <a:pt x="0" y="10602"/>
                  </a:lnTo>
                  <a:lnTo>
                    <a:pt x="2588" y="9101"/>
                  </a:lnTo>
                  <a:cubicBezTo>
                    <a:pt x="2593" y="9072"/>
                    <a:pt x="2593" y="9042"/>
                    <a:pt x="2593" y="9013"/>
                  </a:cubicBezTo>
                  <a:lnTo>
                    <a:pt x="2593" y="1741"/>
                  </a:lnTo>
                  <a:cubicBezTo>
                    <a:pt x="2593" y="1580"/>
                    <a:pt x="2569" y="1424"/>
                    <a:pt x="2515" y="1278"/>
                  </a:cubicBezTo>
                  <a:lnTo>
                    <a:pt x="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457875" y="5630700"/>
              <a:ext cx="90200" cy="123575"/>
            </a:xfrm>
            <a:custGeom>
              <a:rect b="b" l="l" r="r" t="t"/>
              <a:pathLst>
                <a:path extrusionOk="0" h="4943" w="3608">
                  <a:moveTo>
                    <a:pt x="0" y="0"/>
                  </a:moveTo>
                  <a:lnTo>
                    <a:pt x="1136" y="3666"/>
                  </a:lnTo>
                  <a:lnTo>
                    <a:pt x="3607" y="4943"/>
                  </a:lnTo>
                  <a:cubicBezTo>
                    <a:pt x="3578" y="4855"/>
                    <a:pt x="3539" y="4772"/>
                    <a:pt x="3490" y="4689"/>
                  </a:cubicBezTo>
                  <a:lnTo>
                    <a:pt x="2179" y="2423"/>
                  </a:lnTo>
                  <a:cubicBezTo>
                    <a:pt x="2135" y="2345"/>
                    <a:pt x="2082" y="2272"/>
                    <a:pt x="2023" y="2208"/>
                  </a:cubicBezTo>
                  <a:lnTo>
                    <a:pt x="366" y="297"/>
                  </a:lnTo>
                  <a:cubicBezTo>
                    <a:pt x="259" y="180"/>
                    <a:pt x="137" y="78"/>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458375" y="5949700"/>
              <a:ext cx="92525" cy="155050"/>
            </a:xfrm>
            <a:custGeom>
              <a:rect b="b" l="l" r="r" t="t"/>
              <a:pathLst>
                <a:path extrusionOk="0" h="6202" w="3701">
                  <a:moveTo>
                    <a:pt x="3700" y="1"/>
                  </a:moveTo>
                  <a:lnTo>
                    <a:pt x="1112" y="1502"/>
                  </a:lnTo>
                  <a:lnTo>
                    <a:pt x="1" y="6201"/>
                  </a:lnTo>
                  <a:cubicBezTo>
                    <a:pt x="142" y="6128"/>
                    <a:pt x="274" y="6030"/>
                    <a:pt x="381" y="5909"/>
                  </a:cubicBezTo>
                  <a:lnTo>
                    <a:pt x="2063" y="4066"/>
                  </a:lnTo>
                  <a:cubicBezTo>
                    <a:pt x="2180" y="3939"/>
                    <a:pt x="2272" y="3793"/>
                    <a:pt x="2336" y="3632"/>
                  </a:cubicBezTo>
                  <a:lnTo>
                    <a:pt x="3603" y="435"/>
                  </a:lnTo>
                  <a:cubicBezTo>
                    <a:pt x="3661" y="293"/>
                    <a:pt x="3691" y="147"/>
                    <a:pt x="37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p:nvPr/>
          </p:nvSpPr>
          <p:spPr>
            <a:xfrm>
              <a:off x="-719375" y="5953975"/>
              <a:ext cx="101650" cy="152725"/>
            </a:xfrm>
            <a:custGeom>
              <a:rect b="b" l="l" r="r" t="t"/>
              <a:pathLst>
                <a:path extrusionOk="0" h="6109" w="4066">
                  <a:moveTo>
                    <a:pt x="1107" y="1"/>
                  </a:moveTo>
                  <a:lnTo>
                    <a:pt x="0" y="3476"/>
                  </a:lnTo>
                  <a:cubicBezTo>
                    <a:pt x="83" y="3729"/>
                    <a:pt x="234" y="3949"/>
                    <a:pt x="439" y="4119"/>
                  </a:cubicBezTo>
                  <a:lnTo>
                    <a:pt x="2520" y="5864"/>
                  </a:lnTo>
                  <a:cubicBezTo>
                    <a:pt x="2642" y="5967"/>
                    <a:pt x="2783" y="6050"/>
                    <a:pt x="2935" y="6108"/>
                  </a:cubicBezTo>
                  <a:lnTo>
                    <a:pt x="4065" y="1331"/>
                  </a:lnTo>
                  <a:lnTo>
                    <a:pt x="1121" y="5"/>
                  </a:lnTo>
                  <a:lnTo>
                    <a:pt x="11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6"/>
            <p:cNvSpPr/>
            <p:nvPr/>
          </p:nvSpPr>
          <p:spPr>
            <a:xfrm>
              <a:off x="-719150" y="5629225"/>
              <a:ext cx="102525" cy="130525"/>
            </a:xfrm>
            <a:custGeom>
              <a:rect b="b" l="l" r="r" t="t"/>
              <a:pathLst>
                <a:path extrusionOk="0" h="5221" w="4101">
                  <a:moveTo>
                    <a:pt x="2828" y="1"/>
                  </a:moveTo>
                  <a:cubicBezTo>
                    <a:pt x="2711" y="54"/>
                    <a:pt x="2604" y="122"/>
                    <a:pt x="2511" y="200"/>
                  </a:cubicBezTo>
                  <a:lnTo>
                    <a:pt x="425" y="1945"/>
                  </a:lnTo>
                  <a:cubicBezTo>
                    <a:pt x="230" y="2106"/>
                    <a:pt x="84" y="2321"/>
                    <a:pt x="1" y="2560"/>
                  </a:cubicBezTo>
                  <a:lnTo>
                    <a:pt x="1112" y="5221"/>
                  </a:lnTo>
                  <a:lnTo>
                    <a:pt x="4100" y="3725"/>
                  </a:lnTo>
                  <a:lnTo>
                    <a:pt x="2950" y="6"/>
                  </a:lnTo>
                  <a:lnTo>
                    <a:pt x="28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6"/>
            <p:cNvSpPr/>
            <p:nvPr/>
          </p:nvSpPr>
          <p:spPr>
            <a:xfrm>
              <a:off x="-691725" y="5722325"/>
              <a:ext cx="75100" cy="264950"/>
            </a:xfrm>
            <a:custGeom>
              <a:rect b="b" l="l" r="r" t="t"/>
              <a:pathLst>
                <a:path extrusionOk="0" h="10598" w="3004">
                  <a:moveTo>
                    <a:pt x="3003" y="1"/>
                  </a:moveTo>
                  <a:lnTo>
                    <a:pt x="15" y="1497"/>
                  </a:lnTo>
                  <a:lnTo>
                    <a:pt x="15" y="9223"/>
                  </a:lnTo>
                  <a:lnTo>
                    <a:pt x="1" y="9271"/>
                  </a:lnTo>
                  <a:lnTo>
                    <a:pt x="15" y="9276"/>
                  </a:lnTo>
                  <a:lnTo>
                    <a:pt x="2959" y="10597"/>
                  </a:lnTo>
                  <a:lnTo>
                    <a:pt x="3003" y="10417"/>
                  </a:lnTo>
                  <a:lnTo>
                    <a:pt x="30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6"/>
            <p:cNvSpPr/>
            <p:nvPr/>
          </p:nvSpPr>
          <p:spPr>
            <a:xfrm>
              <a:off x="-1373375" y="5625950"/>
              <a:ext cx="216300" cy="96400"/>
            </a:xfrm>
            <a:custGeom>
              <a:rect b="b" l="l" r="r" t="t"/>
              <a:pathLst>
                <a:path extrusionOk="0" h="3856" w="8652">
                  <a:moveTo>
                    <a:pt x="1838" y="0"/>
                  </a:moveTo>
                  <a:cubicBezTo>
                    <a:pt x="1589" y="0"/>
                    <a:pt x="1350" y="63"/>
                    <a:pt x="1136" y="190"/>
                  </a:cubicBezTo>
                  <a:lnTo>
                    <a:pt x="0" y="3856"/>
                  </a:lnTo>
                  <a:lnTo>
                    <a:pt x="7487" y="3856"/>
                  </a:lnTo>
                  <a:lnTo>
                    <a:pt x="8637" y="137"/>
                  </a:lnTo>
                  <a:lnTo>
                    <a:pt x="8652" y="88"/>
                  </a:lnTo>
                  <a:cubicBezTo>
                    <a:pt x="8496" y="29"/>
                    <a:pt x="8330" y="0"/>
                    <a:pt x="8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p:nvPr/>
          </p:nvSpPr>
          <p:spPr>
            <a:xfrm>
              <a:off x="-1373375" y="5722325"/>
              <a:ext cx="188275" cy="264950"/>
            </a:xfrm>
            <a:custGeom>
              <a:rect b="b" l="l" r="r" t="t"/>
              <a:pathLst>
                <a:path extrusionOk="0" h="10598" w="7531">
                  <a:moveTo>
                    <a:pt x="0" y="1"/>
                  </a:moveTo>
                  <a:lnTo>
                    <a:pt x="0" y="10417"/>
                  </a:lnTo>
                  <a:lnTo>
                    <a:pt x="44" y="10597"/>
                  </a:lnTo>
                  <a:lnTo>
                    <a:pt x="7531" y="10597"/>
                  </a:lnTo>
                  <a:lnTo>
                    <a:pt x="7487" y="10417"/>
                  </a:lnTo>
                  <a:lnTo>
                    <a:pt x="74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6"/>
            <p:cNvSpPr/>
            <p:nvPr/>
          </p:nvSpPr>
          <p:spPr>
            <a:xfrm>
              <a:off x="-1372300" y="5987250"/>
              <a:ext cx="215350" cy="121625"/>
            </a:xfrm>
            <a:custGeom>
              <a:rect b="b" l="l" r="r" t="t"/>
              <a:pathLst>
                <a:path extrusionOk="0" h="4865" w="8614">
                  <a:moveTo>
                    <a:pt x="1" y="0"/>
                  </a:moveTo>
                  <a:lnTo>
                    <a:pt x="1112" y="4699"/>
                  </a:lnTo>
                  <a:cubicBezTo>
                    <a:pt x="1312" y="4806"/>
                    <a:pt x="1541" y="4865"/>
                    <a:pt x="1775" y="4865"/>
                  </a:cubicBezTo>
                  <a:lnTo>
                    <a:pt x="8126" y="4865"/>
                  </a:lnTo>
                  <a:cubicBezTo>
                    <a:pt x="8292" y="4865"/>
                    <a:pt x="8458" y="4836"/>
                    <a:pt x="8614" y="4777"/>
                  </a:cubicBezTo>
                  <a:lnTo>
                    <a:pt x="74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p:nvPr/>
          </p:nvSpPr>
          <p:spPr>
            <a:xfrm>
              <a:off x="-646025" y="5987250"/>
              <a:ext cx="215475" cy="121625"/>
            </a:xfrm>
            <a:custGeom>
              <a:rect b="b" l="l" r="r" t="t"/>
              <a:pathLst>
                <a:path extrusionOk="0" h="4865" w="8619">
                  <a:moveTo>
                    <a:pt x="1131" y="0"/>
                  </a:moveTo>
                  <a:lnTo>
                    <a:pt x="1" y="4777"/>
                  </a:lnTo>
                  <a:cubicBezTo>
                    <a:pt x="157" y="4836"/>
                    <a:pt x="327" y="4865"/>
                    <a:pt x="493" y="4865"/>
                  </a:cubicBezTo>
                  <a:lnTo>
                    <a:pt x="6844" y="4865"/>
                  </a:lnTo>
                  <a:cubicBezTo>
                    <a:pt x="7073" y="4865"/>
                    <a:pt x="7302" y="4806"/>
                    <a:pt x="7507" y="4699"/>
                  </a:cubicBezTo>
                  <a:lnTo>
                    <a:pt x="86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6"/>
            <p:cNvSpPr/>
            <p:nvPr/>
          </p:nvSpPr>
          <p:spPr>
            <a:xfrm>
              <a:off x="-648450" y="5625950"/>
              <a:ext cx="219000" cy="96400"/>
            </a:xfrm>
            <a:custGeom>
              <a:rect b="b" l="l" r="r" t="t"/>
              <a:pathLst>
                <a:path extrusionOk="0" h="3856" w="8760">
                  <a:moveTo>
                    <a:pt x="590" y="0"/>
                  </a:moveTo>
                  <a:cubicBezTo>
                    <a:pt x="385" y="0"/>
                    <a:pt x="185" y="44"/>
                    <a:pt x="0" y="132"/>
                  </a:cubicBezTo>
                  <a:lnTo>
                    <a:pt x="122" y="137"/>
                  </a:lnTo>
                  <a:lnTo>
                    <a:pt x="1272" y="3856"/>
                  </a:lnTo>
                  <a:lnTo>
                    <a:pt x="8759" y="3856"/>
                  </a:lnTo>
                  <a:lnTo>
                    <a:pt x="7623" y="190"/>
                  </a:lnTo>
                  <a:cubicBezTo>
                    <a:pt x="7409" y="63"/>
                    <a:pt x="7165" y="0"/>
                    <a:pt x="69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p:nvPr/>
          </p:nvSpPr>
          <p:spPr>
            <a:xfrm>
              <a:off x="-617750" y="5722325"/>
              <a:ext cx="188300" cy="264950"/>
            </a:xfrm>
            <a:custGeom>
              <a:rect b="b" l="l" r="r" t="t"/>
              <a:pathLst>
                <a:path extrusionOk="0" h="10598" w="7532">
                  <a:moveTo>
                    <a:pt x="44" y="1"/>
                  </a:moveTo>
                  <a:lnTo>
                    <a:pt x="44" y="10417"/>
                  </a:lnTo>
                  <a:lnTo>
                    <a:pt x="0" y="10597"/>
                  </a:lnTo>
                  <a:lnTo>
                    <a:pt x="7487" y="10597"/>
                  </a:lnTo>
                  <a:lnTo>
                    <a:pt x="7531" y="10417"/>
                  </a:lnTo>
                  <a:lnTo>
                    <a:pt x="75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6"/>
            <p:cNvSpPr/>
            <p:nvPr/>
          </p:nvSpPr>
          <p:spPr>
            <a:xfrm>
              <a:off x="-1188775" y="5628625"/>
              <a:ext cx="34400" cy="478675"/>
            </a:xfrm>
            <a:custGeom>
              <a:rect b="b" l="l" r="r" t="t"/>
              <a:pathLst>
                <a:path extrusionOk="0" h="19147" w="1376">
                  <a:moveTo>
                    <a:pt x="1156" y="0"/>
                  </a:moveTo>
                  <a:lnTo>
                    <a:pt x="1" y="3729"/>
                  </a:lnTo>
                  <a:lnTo>
                    <a:pt x="1" y="14165"/>
                  </a:lnTo>
                  <a:lnTo>
                    <a:pt x="1175" y="19146"/>
                  </a:lnTo>
                  <a:lnTo>
                    <a:pt x="1375" y="19098"/>
                  </a:lnTo>
                  <a:lnTo>
                    <a:pt x="244" y="14321"/>
                  </a:lnTo>
                  <a:lnTo>
                    <a:pt x="205" y="14150"/>
                  </a:lnTo>
                  <a:lnTo>
                    <a:pt x="205" y="3763"/>
                  </a:lnTo>
                  <a:lnTo>
                    <a:pt x="1351" y="59"/>
                  </a:lnTo>
                  <a:lnTo>
                    <a:pt x="11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6"/>
            <p:cNvSpPr/>
            <p:nvPr/>
          </p:nvSpPr>
          <p:spPr>
            <a:xfrm>
              <a:off x="-1114075" y="5692225"/>
              <a:ext cx="33050" cy="349525"/>
            </a:xfrm>
            <a:custGeom>
              <a:rect b="b" l="l" r="r" t="t"/>
              <a:pathLst>
                <a:path extrusionOk="0" h="13981" w="1322">
                  <a:moveTo>
                    <a:pt x="1117" y="1"/>
                  </a:moveTo>
                  <a:lnTo>
                    <a:pt x="0" y="2681"/>
                  </a:lnTo>
                  <a:lnTo>
                    <a:pt x="0" y="10427"/>
                  </a:lnTo>
                  <a:lnTo>
                    <a:pt x="1126" y="13980"/>
                  </a:lnTo>
                  <a:lnTo>
                    <a:pt x="1321" y="13917"/>
                  </a:lnTo>
                  <a:lnTo>
                    <a:pt x="210" y="10446"/>
                  </a:lnTo>
                  <a:lnTo>
                    <a:pt x="200" y="10412"/>
                  </a:lnTo>
                  <a:lnTo>
                    <a:pt x="200" y="2720"/>
                  </a:lnTo>
                  <a:lnTo>
                    <a:pt x="1307" y="79"/>
                  </a:lnTo>
                  <a:lnTo>
                    <a:pt x="11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6"/>
            <p:cNvSpPr/>
            <p:nvPr/>
          </p:nvSpPr>
          <p:spPr>
            <a:xfrm>
              <a:off x="-1375950" y="5629850"/>
              <a:ext cx="33900" cy="475500"/>
            </a:xfrm>
            <a:custGeom>
              <a:rect b="b" l="l" r="r" t="t"/>
              <a:pathLst>
                <a:path extrusionOk="0" h="19020" w="1356">
                  <a:moveTo>
                    <a:pt x="1141" y="0"/>
                  </a:moveTo>
                  <a:lnTo>
                    <a:pt x="1" y="3680"/>
                  </a:lnTo>
                  <a:lnTo>
                    <a:pt x="1" y="14116"/>
                  </a:lnTo>
                  <a:lnTo>
                    <a:pt x="1156" y="19019"/>
                  </a:lnTo>
                  <a:lnTo>
                    <a:pt x="1356" y="18971"/>
                  </a:lnTo>
                  <a:lnTo>
                    <a:pt x="205" y="14101"/>
                  </a:lnTo>
                  <a:lnTo>
                    <a:pt x="205" y="3714"/>
                  </a:lnTo>
                  <a:lnTo>
                    <a:pt x="1336" y="63"/>
                  </a:lnTo>
                  <a:lnTo>
                    <a:pt x="1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6"/>
            <p:cNvSpPr/>
            <p:nvPr/>
          </p:nvSpPr>
          <p:spPr>
            <a:xfrm>
              <a:off x="-1439675" y="5623375"/>
              <a:ext cx="360475" cy="488075"/>
            </a:xfrm>
            <a:custGeom>
              <a:rect b="b" l="l" r="r" t="t"/>
              <a:pathLst>
                <a:path extrusionOk="0" h="19523" w="14419">
                  <a:moveTo>
                    <a:pt x="4490" y="1"/>
                  </a:moveTo>
                  <a:cubicBezTo>
                    <a:pt x="4226" y="1"/>
                    <a:pt x="3963" y="69"/>
                    <a:pt x="3739" y="201"/>
                  </a:cubicBezTo>
                  <a:cubicBezTo>
                    <a:pt x="3588" y="283"/>
                    <a:pt x="3456" y="395"/>
                    <a:pt x="3344" y="522"/>
                  </a:cubicBezTo>
                  <a:lnTo>
                    <a:pt x="1687" y="2433"/>
                  </a:lnTo>
                  <a:cubicBezTo>
                    <a:pt x="1624" y="2501"/>
                    <a:pt x="1565" y="2579"/>
                    <a:pt x="1516" y="2667"/>
                  </a:cubicBezTo>
                  <a:lnTo>
                    <a:pt x="200" y="4933"/>
                  </a:lnTo>
                  <a:cubicBezTo>
                    <a:pt x="152" y="5016"/>
                    <a:pt x="113" y="5109"/>
                    <a:pt x="78" y="5206"/>
                  </a:cubicBezTo>
                  <a:cubicBezTo>
                    <a:pt x="25" y="5362"/>
                    <a:pt x="0" y="5528"/>
                    <a:pt x="0" y="5694"/>
                  </a:cubicBezTo>
                  <a:lnTo>
                    <a:pt x="0" y="12966"/>
                  </a:lnTo>
                  <a:cubicBezTo>
                    <a:pt x="0" y="12995"/>
                    <a:pt x="0" y="13030"/>
                    <a:pt x="5" y="13059"/>
                  </a:cubicBezTo>
                  <a:cubicBezTo>
                    <a:pt x="10" y="13220"/>
                    <a:pt x="49" y="13376"/>
                    <a:pt x="108" y="13522"/>
                  </a:cubicBezTo>
                  <a:lnTo>
                    <a:pt x="1375" y="16719"/>
                  </a:lnTo>
                  <a:cubicBezTo>
                    <a:pt x="1443" y="16890"/>
                    <a:pt x="1541" y="17051"/>
                    <a:pt x="1667" y="17182"/>
                  </a:cubicBezTo>
                  <a:lnTo>
                    <a:pt x="3349" y="19030"/>
                  </a:lnTo>
                  <a:cubicBezTo>
                    <a:pt x="3466" y="19157"/>
                    <a:pt x="3603" y="19264"/>
                    <a:pt x="3758" y="19342"/>
                  </a:cubicBezTo>
                  <a:cubicBezTo>
                    <a:pt x="3978" y="19459"/>
                    <a:pt x="4222" y="19522"/>
                    <a:pt x="4470" y="19522"/>
                  </a:cubicBezTo>
                  <a:lnTo>
                    <a:pt x="10816" y="19522"/>
                  </a:lnTo>
                  <a:cubicBezTo>
                    <a:pt x="11172" y="19522"/>
                    <a:pt x="11518" y="19395"/>
                    <a:pt x="11791" y="19171"/>
                  </a:cubicBezTo>
                  <a:lnTo>
                    <a:pt x="13873" y="17426"/>
                  </a:lnTo>
                  <a:cubicBezTo>
                    <a:pt x="14092" y="17246"/>
                    <a:pt x="14253" y="17007"/>
                    <a:pt x="14341" y="16739"/>
                  </a:cubicBezTo>
                  <a:cubicBezTo>
                    <a:pt x="14389" y="16583"/>
                    <a:pt x="14419" y="16427"/>
                    <a:pt x="14419" y="16266"/>
                  </a:cubicBezTo>
                  <a:lnTo>
                    <a:pt x="14419" y="11324"/>
                  </a:lnTo>
                  <a:lnTo>
                    <a:pt x="14214" y="11324"/>
                  </a:lnTo>
                  <a:lnTo>
                    <a:pt x="14214" y="16266"/>
                  </a:lnTo>
                  <a:cubicBezTo>
                    <a:pt x="14214" y="16403"/>
                    <a:pt x="14189" y="16539"/>
                    <a:pt x="14146" y="16676"/>
                  </a:cubicBezTo>
                  <a:cubicBezTo>
                    <a:pt x="14072" y="16905"/>
                    <a:pt x="13931" y="17114"/>
                    <a:pt x="13741" y="17270"/>
                  </a:cubicBezTo>
                  <a:lnTo>
                    <a:pt x="11660" y="19015"/>
                  </a:lnTo>
                  <a:cubicBezTo>
                    <a:pt x="11421" y="19210"/>
                    <a:pt x="11124" y="19317"/>
                    <a:pt x="10816" y="19317"/>
                  </a:cubicBezTo>
                  <a:lnTo>
                    <a:pt x="4465" y="19317"/>
                  </a:lnTo>
                  <a:cubicBezTo>
                    <a:pt x="4251" y="19317"/>
                    <a:pt x="4041" y="19264"/>
                    <a:pt x="3851" y="19161"/>
                  </a:cubicBezTo>
                  <a:cubicBezTo>
                    <a:pt x="3720" y="19093"/>
                    <a:pt x="3598" y="19001"/>
                    <a:pt x="3500" y="18893"/>
                  </a:cubicBezTo>
                  <a:lnTo>
                    <a:pt x="1819" y="17051"/>
                  </a:lnTo>
                  <a:cubicBezTo>
                    <a:pt x="1711" y="16934"/>
                    <a:pt x="1624" y="16797"/>
                    <a:pt x="1565" y="16651"/>
                  </a:cubicBezTo>
                  <a:lnTo>
                    <a:pt x="298" y="13454"/>
                  </a:lnTo>
                  <a:cubicBezTo>
                    <a:pt x="244" y="13322"/>
                    <a:pt x="215" y="13186"/>
                    <a:pt x="205" y="13044"/>
                  </a:cubicBezTo>
                  <a:cubicBezTo>
                    <a:pt x="205" y="13020"/>
                    <a:pt x="205" y="12995"/>
                    <a:pt x="205" y="12971"/>
                  </a:cubicBezTo>
                  <a:lnTo>
                    <a:pt x="205" y="5699"/>
                  </a:lnTo>
                  <a:cubicBezTo>
                    <a:pt x="205" y="5552"/>
                    <a:pt x="230" y="5406"/>
                    <a:pt x="273" y="5270"/>
                  </a:cubicBezTo>
                  <a:cubicBezTo>
                    <a:pt x="303" y="5187"/>
                    <a:pt x="337" y="5109"/>
                    <a:pt x="381" y="5036"/>
                  </a:cubicBezTo>
                  <a:lnTo>
                    <a:pt x="1697" y="2769"/>
                  </a:lnTo>
                  <a:cubicBezTo>
                    <a:pt x="1736" y="2696"/>
                    <a:pt x="1784" y="2628"/>
                    <a:pt x="1838" y="2565"/>
                  </a:cubicBezTo>
                  <a:lnTo>
                    <a:pt x="3500" y="659"/>
                  </a:lnTo>
                  <a:cubicBezTo>
                    <a:pt x="3598" y="547"/>
                    <a:pt x="3710" y="454"/>
                    <a:pt x="3841" y="381"/>
                  </a:cubicBezTo>
                  <a:cubicBezTo>
                    <a:pt x="4036" y="264"/>
                    <a:pt x="4261" y="205"/>
                    <a:pt x="4490" y="205"/>
                  </a:cubicBezTo>
                  <a:lnTo>
                    <a:pt x="10821" y="205"/>
                  </a:lnTo>
                  <a:cubicBezTo>
                    <a:pt x="11128" y="205"/>
                    <a:pt x="11426" y="313"/>
                    <a:pt x="11665" y="512"/>
                  </a:cubicBezTo>
                  <a:lnTo>
                    <a:pt x="13746" y="2253"/>
                  </a:lnTo>
                  <a:cubicBezTo>
                    <a:pt x="14043" y="2506"/>
                    <a:pt x="14214" y="2872"/>
                    <a:pt x="14219" y="3262"/>
                  </a:cubicBezTo>
                  <a:lnTo>
                    <a:pt x="14219" y="7624"/>
                  </a:lnTo>
                  <a:lnTo>
                    <a:pt x="14419" y="7624"/>
                  </a:lnTo>
                  <a:lnTo>
                    <a:pt x="14419" y="3262"/>
                  </a:lnTo>
                  <a:cubicBezTo>
                    <a:pt x="14419" y="3091"/>
                    <a:pt x="14389" y="2920"/>
                    <a:pt x="14336" y="2760"/>
                  </a:cubicBezTo>
                  <a:cubicBezTo>
                    <a:pt x="14243" y="2501"/>
                    <a:pt x="14087" y="2272"/>
                    <a:pt x="13877" y="2097"/>
                  </a:cubicBezTo>
                  <a:lnTo>
                    <a:pt x="11791" y="356"/>
                  </a:lnTo>
                  <a:cubicBezTo>
                    <a:pt x="11518" y="127"/>
                    <a:pt x="11177" y="1"/>
                    <a:pt x="10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6"/>
            <p:cNvSpPr/>
            <p:nvPr/>
          </p:nvSpPr>
          <p:spPr>
            <a:xfrm>
              <a:off x="-1438325" y="5719775"/>
              <a:ext cx="281625" cy="37800"/>
            </a:xfrm>
            <a:custGeom>
              <a:rect b="b" l="l" r="r" t="t"/>
              <a:pathLst>
                <a:path extrusionOk="0" h="1512" w="11265">
                  <a:moveTo>
                    <a:pt x="2993" y="0"/>
                  </a:moveTo>
                  <a:lnTo>
                    <a:pt x="2993" y="200"/>
                  </a:lnTo>
                  <a:lnTo>
                    <a:pt x="3602" y="200"/>
                  </a:lnTo>
                  <a:lnTo>
                    <a:pt x="3602" y="0"/>
                  </a:lnTo>
                  <a:close/>
                  <a:moveTo>
                    <a:pt x="6049" y="0"/>
                  </a:moveTo>
                  <a:lnTo>
                    <a:pt x="6049" y="200"/>
                  </a:lnTo>
                  <a:lnTo>
                    <a:pt x="6863" y="200"/>
                  </a:lnTo>
                  <a:lnTo>
                    <a:pt x="6863" y="0"/>
                  </a:lnTo>
                  <a:close/>
                  <a:moveTo>
                    <a:pt x="7477" y="0"/>
                  </a:moveTo>
                  <a:lnTo>
                    <a:pt x="7477" y="200"/>
                  </a:lnTo>
                  <a:lnTo>
                    <a:pt x="9924" y="200"/>
                  </a:lnTo>
                  <a:lnTo>
                    <a:pt x="9924" y="0"/>
                  </a:lnTo>
                  <a:close/>
                  <a:moveTo>
                    <a:pt x="10714" y="302"/>
                  </a:moveTo>
                  <a:lnTo>
                    <a:pt x="10621" y="488"/>
                  </a:lnTo>
                  <a:lnTo>
                    <a:pt x="11172" y="761"/>
                  </a:lnTo>
                  <a:lnTo>
                    <a:pt x="11264" y="575"/>
                  </a:lnTo>
                  <a:lnTo>
                    <a:pt x="10714" y="302"/>
                  </a:lnTo>
                  <a:close/>
                  <a:moveTo>
                    <a:pt x="2174" y="205"/>
                  </a:moveTo>
                  <a:lnTo>
                    <a:pt x="0" y="1326"/>
                  </a:lnTo>
                  <a:lnTo>
                    <a:pt x="93" y="1511"/>
                  </a:lnTo>
                  <a:lnTo>
                    <a:pt x="2267" y="385"/>
                  </a:lnTo>
                  <a:lnTo>
                    <a:pt x="2174" y="2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6"/>
            <p:cNvSpPr/>
            <p:nvPr/>
          </p:nvSpPr>
          <p:spPr>
            <a:xfrm>
              <a:off x="-1393375" y="5951900"/>
              <a:ext cx="282850" cy="37925"/>
            </a:xfrm>
            <a:custGeom>
              <a:rect b="b" l="l" r="r" t="t"/>
              <a:pathLst>
                <a:path extrusionOk="0" h="1517" w="11314">
                  <a:moveTo>
                    <a:pt x="11231" y="1"/>
                  </a:moveTo>
                  <a:lnTo>
                    <a:pt x="8999" y="1000"/>
                  </a:lnTo>
                  <a:lnTo>
                    <a:pt x="9081" y="1190"/>
                  </a:lnTo>
                  <a:lnTo>
                    <a:pt x="11314" y="181"/>
                  </a:lnTo>
                  <a:lnTo>
                    <a:pt x="11231" y="1"/>
                  </a:lnTo>
                  <a:close/>
                  <a:moveTo>
                    <a:pt x="103" y="868"/>
                  </a:moveTo>
                  <a:lnTo>
                    <a:pt x="1" y="1044"/>
                  </a:lnTo>
                  <a:lnTo>
                    <a:pt x="527" y="1351"/>
                  </a:lnTo>
                  <a:lnTo>
                    <a:pt x="629" y="1171"/>
                  </a:lnTo>
                  <a:lnTo>
                    <a:pt x="103" y="868"/>
                  </a:lnTo>
                  <a:close/>
                  <a:moveTo>
                    <a:pt x="1356" y="1312"/>
                  </a:moveTo>
                  <a:lnTo>
                    <a:pt x="1356" y="1517"/>
                  </a:lnTo>
                  <a:lnTo>
                    <a:pt x="3803" y="1517"/>
                  </a:lnTo>
                  <a:lnTo>
                    <a:pt x="3803" y="1312"/>
                  </a:lnTo>
                  <a:close/>
                  <a:moveTo>
                    <a:pt x="4417" y="1312"/>
                  </a:moveTo>
                  <a:lnTo>
                    <a:pt x="4417" y="1517"/>
                  </a:lnTo>
                  <a:lnTo>
                    <a:pt x="5231" y="1517"/>
                  </a:lnTo>
                  <a:lnTo>
                    <a:pt x="5231" y="1312"/>
                  </a:lnTo>
                  <a:close/>
                  <a:moveTo>
                    <a:pt x="7682" y="1312"/>
                  </a:moveTo>
                  <a:lnTo>
                    <a:pt x="7682" y="1517"/>
                  </a:lnTo>
                  <a:lnTo>
                    <a:pt x="8292" y="1517"/>
                  </a:lnTo>
                  <a:lnTo>
                    <a:pt x="8292" y="131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6"/>
            <p:cNvSpPr/>
            <p:nvPr/>
          </p:nvSpPr>
          <p:spPr>
            <a:xfrm>
              <a:off x="-1092025" y="5811400"/>
              <a:ext cx="29875" cy="97525"/>
            </a:xfrm>
            <a:custGeom>
              <a:rect b="b" l="l" r="r" t="t"/>
              <a:pathLst>
                <a:path extrusionOk="0" h="3901" w="1195">
                  <a:moveTo>
                    <a:pt x="600" y="201"/>
                  </a:moveTo>
                  <a:cubicBezTo>
                    <a:pt x="815" y="201"/>
                    <a:pt x="995" y="376"/>
                    <a:pt x="995" y="595"/>
                  </a:cubicBezTo>
                  <a:lnTo>
                    <a:pt x="995" y="3301"/>
                  </a:lnTo>
                  <a:cubicBezTo>
                    <a:pt x="995" y="3359"/>
                    <a:pt x="980" y="3413"/>
                    <a:pt x="956" y="3466"/>
                  </a:cubicBezTo>
                  <a:cubicBezTo>
                    <a:pt x="885" y="3605"/>
                    <a:pt x="744" y="3689"/>
                    <a:pt x="594" y="3689"/>
                  </a:cubicBezTo>
                  <a:cubicBezTo>
                    <a:pt x="549" y="3689"/>
                    <a:pt x="504" y="3682"/>
                    <a:pt x="459" y="3666"/>
                  </a:cubicBezTo>
                  <a:cubicBezTo>
                    <a:pt x="308" y="3608"/>
                    <a:pt x="205" y="3461"/>
                    <a:pt x="205" y="3301"/>
                  </a:cubicBezTo>
                  <a:lnTo>
                    <a:pt x="205" y="595"/>
                  </a:lnTo>
                  <a:cubicBezTo>
                    <a:pt x="205" y="430"/>
                    <a:pt x="308" y="283"/>
                    <a:pt x="464" y="230"/>
                  </a:cubicBezTo>
                  <a:cubicBezTo>
                    <a:pt x="508" y="215"/>
                    <a:pt x="552" y="205"/>
                    <a:pt x="600" y="205"/>
                  </a:cubicBezTo>
                  <a:lnTo>
                    <a:pt x="600" y="201"/>
                  </a:lnTo>
                  <a:close/>
                  <a:moveTo>
                    <a:pt x="600" y="1"/>
                  </a:moveTo>
                  <a:cubicBezTo>
                    <a:pt x="527" y="1"/>
                    <a:pt x="454" y="15"/>
                    <a:pt x="391" y="40"/>
                  </a:cubicBezTo>
                  <a:cubicBezTo>
                    <a:pt x="152" y="127"/>
                    <a:pt x="1" y="347"/>
                    <a:pt x="1" y="600"/>
                  </a:cubicBezTo>
                  <a:lnTo>
                    <a:pt x="1" y="3305"/>
                  </a:lnTo>
                  <a:cubicBezTo>
                    <a:pt x="1" y="3549"/>
                    <a:pt x="152" y="3773"/>
                    <a:pt x="386" y="3861"/>
                  </a:cubicBezTo>
                  <a:cubicBezTo>
                    <a:pt x="454" y="3885"/>
                    <a:pt x="527" y="3900"/>
                    <a:pt x="600" y="3900"/>
                  </a:cubicBezTo>
                  <a:cubicBezTo>
                    <a:pt x="829" y="3900"/>
                    <a:pt x="1039" y="3768"/>
                    <a:pt x="1141" y="3559"/>
                  </a:cubicBezTo>
                  <a:cubicBezTo>
                    <a:pt x="1175" y="3476"/>
                    <a:pt x="1195" y="3393"/>
                    <a:pt x="1195" y="3305"/>
                  </a:cubicBezTo>
                  <a:lnTo>
                    <a:pt x="1195" y="600"/>
                  </a:lnTo>
                  <a:cubicBezTo>
                    <a:pt x="1195" y="269"/>
                    <a:pt x="932"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6"/>
            <p:cNvSpPr/>
            <p:nvPr/>
          </p:nvSpPr>
          <p:spPr>
            <a:xfrm>
              <a:off x="-1065325" y="5811400"/>
              <a:ext cx="163925" cy="18300"/>
            </a:xfrm>
            <a:custGeom>
              <a:rect b="b" l="l" r="r" t="t"/>
              <a:pathLst>
                <a:path extrusionOk="0" h="732" w="6557">
                  <a:moveTo>
                    <a:pt x="6556" y="1"/>
                  </a:moveTo>
                  <a:cubicBezTo>
                    <a:pt x="5718" y="1"/>
                    <a:pt x="4918" y="20"/>
                    <a:pt x="4177" y="54"/>
                  </a:cubicBezTo>
                  <a:cubicBezTo>
                    <a:pt x="3709" y="79"/>
                    <a:pt x="3344" y="103"/>
                    <a:pt x="3022" y="127"/>
                  </a:cubicBezTo>
                  <a:cubicBezTo>
                    <a:pt x="2647" y="157"/>
                    <a:pt x="2296" y="186"/>
                    <a:pt x="1974" y="225"/>
                  </a:cubicBezTo>
                  <a:cubicBezTo>
                    <a:pt x="663" y="366"/>
                    <a:pt x="29" y="527"/>
                    <a:pt x="0" y="532"/>
                  </a:cubicBezTo>
                  <a:lnTo>
                    <a:pt x="54" y="732"/>
                  </a:lnTo>
                  <a:cubicBezTo>
                    <a:pt x="59" y="727"/>
                    <a:pt x="702" y="571"/>
                    <a:pt x="1994" y="430"/>
                  </a:cubicBezTo>
                  <a:cubicBezTo>
                    <a:pt x="2315" y="396"/>
                    <a:pt x="2666" y="361"/>
                    <a:pt x="3037" y="332"/>
                  </a:cubicBezTo>
                  <a:cubicBezTo>
                    <a:pt x="3359" y="308"/>
                    <a:pt x="3724" y="288"/>
                    <a:pt x="4192" y="264"/>
                  </a:cubicBezTo>
                  <a:cubicBezTo>
                    <a:pt x="4928" y="225"/>
                    <a:pt x="5723" y="210"/>
                    <a:pt x="6556" y="210"/>
                  </a:cubicBezTo>
                  <a:lnTo>
                    <a:pt x="65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6"/>
            <p:cNvSpPr/>
            <p:nvPr/>
          </p:nvSpPr>
          <p:spPr>
            <a:xfrm>
              <a:off x="-1065325" y="5897325"/>
              <a:ext cx="163925" cy="18300"/>
            </a:xfrm>
            <a:custGeom>
              <a:rect b="b" l="l" r="r" t="t"/>
              <a:pathLst>
                <a:path extrusionOk="0" h="732" w="6557">
                  <a:moveTo>
                    <a:pt x="49" y="0"/>
                  </a:moveTo>
                  <a:lnTo>
                    <a:pt x="0" y="200"/>
                  </a:lnTo>
                  <a:cubicBezTo>
                    <a:pt x="29" y="205"/>
                    <a:pt x="663" y="366"/>
                    <a:pt x="1969" y="507"/>
                  </a:cubicBezTo>
                  <a:cubicBezTo>
                    <a:pt x="2301" y="541"/>
                    <a:pt x="2657" y="575"/>
                    <a:pt x="3022" y="604"/>
                  </a:cubicBezTo>
                  <a:cubicBezTo>
                    <a:pt x="3339" y="629"/>
                    <a:pt x="3690" y="653"/>
                    <a:pt x="4177" y="678"/>
                  </a:cubicBezTo>
                  <a:cubicBezTo>
                    <a:pt x="4918" y="712"/>
                    <a:pt x="5718" y="731"/>
                    <a:pt x="6556" y="731"/>
                  </a:cubicBezTo>
                  <a:lnTo>
                    <a:pt x="6556" y="526"/>
                  </a:lnTo>
                  <a:cubicBezTo>
                    <a:pt x="5718" y="526"/>
                    <a:pt x="4918" y="512"/>
                    <a:pt x="4187" y="473"/>
                  </a:cubicBezTo>
                  <a:cubicBezTo>
                    <a:pt x="3705" y="448"/>
                    <a:pt x="3349" y="429"/>
                    <a:pt x="3037" y="405"/>
                  </a:cubicBezTo>
                  <a:cubicBezTo>
                    <a:pt x="2671" y="375"/>
                    <a:pt x="2320" y="341"/>
                    <a:pt x="1994" y="307"/>
                  </a:cubicBezTo>
                  <a:cubicBezTo>
                    <a:pt x="702" y="166"/>
                    <a:pt x="59" y="0"/>
                    <a:pt x="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6"/>
            <p:cNvSpPr/>
            <p:nvPr/>
          </p:nvSpPr>
          <p:spPr>
            <a:xfrm>
              <a:off x="-1018300" y="5819450"/>
              <a:ext cx="5150" cy="88000"/>
            </a:xfrm>
            <a:custGeom>
              <a:rect b="b" l="l" r="r" t="t"/>
              <a:pathLst>
                <a:path extrusionOk="0" h="3520" w="206">
                  <a:moveTo>
                    <a:pt x="1" y="0"/>
                  </a:moveTo>
                  <a:lnTo>
                    <a:pt x="1" y="3520"/>
                  </a:lnTo>
                  <a:lnTo>
                    <a:pt x="205" y="3520"/>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6"/>
            <p:cNvSpPr/>
            <p:nvPr/>
          </p:nvSpPr>
          <p:spPr>
            <a:xfrm>
              <a:off x="-992100" y="5817125"/>
              <a:ext cx="5025" cy="92775"/>
            </a:xfrm>
            <a:custGeom>
              <a:rect b="b" l="l" r="r" t="t"/>
              <a:pathLst>
                <a:path extrusionOk="0" h="3711" w="201">
                  <a:moveTo>
                    <a:pt x="1" y="1"/>
                  </a:moveTo>
                  <a:lnTo>
                    <a:pt x="1" y="3710"/>
                  </a:lnTo>
                  <a:lnTo>
                    <a:pt x="200" y="3710"/>
                  </a:lnTo>
                  <a:lnTo>
                    <a:pt x="2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6"/>
            <p:cNvSpPr/>
            <p:nvPr/>
          </p:nvSpPr>
          <p:spPr>
            <a:xfrm>
              <a:off x="-963350" y="5815300"/>
              <a:ext cx="5150" cy="96300"/>
            </a:xfrm>
            <a:custGeom>
              <a:rect b="b" l="l" r="r" t="t"/>
              <a:pathLst>
                <a:path extrusionOk="0" h="3852" w="206">
                  <a:moveTo>
                    <a:pt x="1" y="1"/>
                  </a:moveTo>
                  <a:lnTo>
                    <a:pt x="1" y="3851"/>
                  </a:lnTo>
                  <a:lnTo>
                    <a:pt x="206" y="3851"/>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6"/>
            <p:cNvSpPr/>
            <p:nvPr/>
          </p:nvSpPr>
          <p:spPr>
            <a:xfrm>
              <a:off x="-648450" y="5628625"/>
              <a:ext cx="34250" cy="478675"/>
            </a:xfrm>
            <a:custGeom>
              <a:rect b="b" l="l" r="r" t="t"/>
              <a:pathLst>
                <a:path extrusionOk="0" h="19147" w="1370">
                  <a:moveTo>
                    <a:pt x="215" y="0"/>
                  </a:moveTo>
                  <a:lnTo>
                    <a:pt x="20" y="59"/>
                  </a:lnTo>
                  <a:lnTo>
                    <a:pt x="1170" y="3763"/>
                  </a:lnTo>
                  <a:lnTo>
                    <a:pt x="1170" y="14150"/>
                  </a:lnTo>
                  <a:lnTo>
                    <a:pt x="0" y="19098"/>
                  </a:lnTo>
                  <a:lnTo>
                    <a:pt x="195" y="19146"/>
                  </a:lnTo>
                  <a:lnTo>
                    <a:pt x="1370" y="14189"/>
                  </a:lnTo>
                  <a:lnTo>
                    <a:pt x="1370" y="3749"/>
                  </a:ln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6"/>
            <p:cNvSpPr/>
            <p:nvPr/>
          </p:nvSpPr>
          <p:spPr>
            <a:xfrm>
              <a:off x="-721825" y="5692225"/>
              <a:ext cx="33050" cy="349525"/>
            </a:xfrm>
            <a:custGeom>
              <a:rect b="b" l="l" r="r" t="t"/>
              <a:pathLst>
                <a:path extrusionOk="0" h="13981" w="1322">
                  <a:moveTo>
                    <a:pt x="201" y="1"/>
                  </a:moveTo>
                  <a:lnTo>
                    <a:pt x="10" y="79"/>
                  </a:lnTo>
                  <a:lnTo>
                    <a:pt x="1117" y="2720"/>
                  </a:lnTo>
                  <a:lnTo>
                    <a:pt x="1117" y="10412"/>
                  </a:lnTo>
                  <a:lnTo>
                    <a:pt x="1" y="13917"/>
                  </a:lnTo>
                  <a:lnTo>
                    <a:pt x="196" y="13980"/>
                  </a:lnTo>
                  <a:lnTo>
                    <a:pt x="1302" y="10505"/>
                  </a:lnTo>
                  <a:lnTo>
                    <a:pt x="1317" y="10456"/>
                  </a:lnTo>
                  <a:lnTo>
                    <a:pt x="1322" y="2701"/>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6"/>
            <p:cNvSpPr/>
            <p:nvPr/>
          </p:nvSpPr>
          <p:spPr>
            <a:xfrm>
              <a:off x="-460800" y="5629850"/>
              <a:ext cx="33900" cy="475500"/>
            </a:xfrm>
            <a:custGeom>
              <a:rect b="b" l="l" r="r" t="t"/>
              <a:pathLst>
                <a:path extrusionOk="0" h="19020" w="1356">
                  <a:moveTo>
                    <a:pt x="215" y="0"/>
                  </a:moveTo>
                  <a:lnTo>
                    <a:pt x="20" y="63"/>
                  </a:lnTo>
                  <a:lnTo>
                    <a:pt x="1151" y="3714"/>
                  </a:lnTo>
                  <a:lnTo>
                    <a:pt x="1151" y="14101"/>
                  </a:lnTo>
                  <a:lnTo>
                    <a:pt x="0" y="18971"/>
                  </a:lnTo>
                  <a:lnTo>
                    <a:pt x="195" y="19019"/>
                  </a:lnTo>
                  <a:lnTo>
                    <a:pt x="1351" y="14140"/>
                  </a:lnTo>
                  <a:lnTo>
                    <a:pt x="1355" y="3700"/>
                  </a:ln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6"/>
            <p:cNvSpPr/>
            <p:nvPr/>
          </p:nvSpPr>
          <p:spPr>
            <a:xfrm>
              <a:off x="-723775" y="5623375"/>
              <a:ext cx="360600" cy="488075"/>
            </a:xfrm>
            <a:custGeom>
              <a:rect b="b" l="l" r="r" t="t"/>
              <a:pathLst>
                <a:path extrusionOk="0" h="19523" w="14424">
                  <a:moveTo>
                    <a:pt x="3573" y="0"/>
                  </a:moveTo>
                  <a:cubicBezTo>
                    <a:pt x="3364" y="0"/>
                    <a:pt x="3155" y="49"/>
                    <a:pt x="2964" y="142"/>
                  </a:cubicBezTo>
                  <a:cubicBezTo>
                    <a:pt x="2847" y="196"/>
                    <a:pt x="2730" y="269"/>
                    <a:pt x="2633" y="352"/>
                  </a:cubicBezTo>
                  <a:lnTo>
                    <a:pt x="547" y="2097"/>
                  </a:lnTo>
                  <a:cubicBezTo>
                    <a:pt x="337" y="2272"/>
                    <a:pt x="181" y="2496"/>
                    <a:pt x="88" y="2755"/>
                  </a:cubicBezTo>
                  <a:lnTo>
                    <a:pt x="84" y="2774"/>
                  </a:lnTo>
                  <a:cubicBezTo>
                    <a:pt x="30" y="2930"/>
                    <a:pt x="6" y="3096"/>
                    <a:pt x="6" y="3257"/>
                  </a:cubicBezTo>
                  <a:lnTo>
                    <a:pt x="6" y="7624"/>
                  </a:lnTo>
                  <a:lnTo>
                    <a:pt x="205" y="7624"/>
                  </a:lnTo>
                  <a:lnTo>
                    <a:pt x="205" y="3257"/>
                  </a:lnTo>
                  <a:cubicBezTo>
                    <a:pt x="205" y="3110"/>
                    <a:pt x="235" y="2964"/>
                    <a:pt x="283" y="2823"/>
                  </a:cubicBezTo>
                  <a:lnTo>
                    <a:pt x="283" y="2813"/>
                  </a:lnTo>
                  <a:cubicBezTo>
                    <a:pt x="366" y="2594"/>
                    <a:pt x="503" y="2399"/>
                    <a:pt x="678" y="2253"/>
                  </a:cubicBezTo>
                  <a:lnTo>
                    <a:pt x="2760" y="508"/>
                  </a:lnTo>
                  <a:cubicBezTo>
                    <a:pt x="2847" y="434"/>
                    <a:pt x="2945" y="376"/>
                    <a:pt x="3052" y="327"/>
                  </a:cubicBezTo>
                  <a:cubicBezTo>
                    <a:pt x="3223" y="244"/>
                    <a:pt x="3413" y="205"/>
                    <a:pt x="3603" y="205"/>
                  </a:cubicBezTo>
                  <a:lnTo>
                    <a:pt x="9934" y="205"/>
                  </a:lnTo>
                  <a:cubicBezTo>
                    <a:pt x="10164" y="205"/>
                    <a:pt x="10388" y="264"/>
                    <a:pt x="10588" y="381"/>
                  </a:cubicBezTo>
                  <a:cubicBezTo>
                    <a:pt x="10714" y="454"/>
                    <a:pt x="10831" y="547"/>
                    <a:pt x="10924" y="659"/>
                  </a:cubicBezTo>
                  <a:lnTo>
                    <a:pt x="12586" y="2565"/>
                  </a:lnTo>
                  <a:cubicBezTo>
                    <a:pt x="12640" y="2628"/>
                    <a:pt x="12688" y="2696"/>
                    <a:pt x="12732" y="2769"/>
                  </a:cubicBezTo>
                  <a:lnTo>
                    <a:pt x="14044" y="5031"/>
                  </a:lnTo>
                  <a:cubicBezTo>
                    <a:pt x="14087" y="5109"/>
                    <a:pt x="14121" y="5187"/>
                    <a:pt x="14151" y="5270"/>
                  </a:cubicBezTo>
                  <a:cubicBezTo>
                    <a:pt x="14199" y="5406"/>
                    <a:pt x="14224" y="5548"/>
                    <a:pt x="14224" y="5694"/>
                  </a:cubicBezTo>
                  <a:lnTo>
                    <a:pt x="14224" y="12961"/>
                  </a:lnTo>
                  <a:cubicBezTo>
                    <a:pt x="14224" y="12991"/>
                    <a:pt x="14219" y="13020"/>
                    <a:pt x="14219" y="13044"/>
                  </a:cubicBezTo>
                  <a:cubicBezTo>
                    <a:pt x="14209" y="13186"/>
                    <a:pt x="14180" y="13317"/>
                    <a:pt x="14131" y="13449"/>
                  </a:cubicBezTo>
                  <a:lnTo>
                    <a:pt x="12859" y="16641"/>
                  </a:lnTo>
                  <a:cubicBezTo>
                    <a:pt x="12801" y="16793"/>
                    <a:pt x="12718" y="16929"/>
                    <a:pt x="12610" y="17046"/>
                  </a:cubicBezTo>
                  <a:lnTo>
                    <a:pt x="10924" y="18888"/>
                  </a:lnTo>
                  <a:cubicBezTo>
                    <a:pt x="10826" y="19001"/>
                    <a:pt x="10705" y="19093"/>
                    <a:pt x="10573" y="19161"/>
                  </a:cubicBezTo>
                  <a:cubicBezTo>
                    <a:pt x="10383" y="19264"/>
                    <a:pt x="10168" y="19317"/>
                    <a:pt x="9959" y="19317"/>
                  </a:cubicBezTo>
                  <a:lnTo>
                    <a:pt x="3603" y="19317"/>
                  </a:lnTo>
                  <a:cubicBezTo>
                    <a:pt x="3296" y="19317"/>
                    <a:pt x="2998" y="19210"/>
                    <a:pt x="2760" y="19010"/>
                  </a:cubicBezTo>
                  <a:lnTo>
                    <a:pt x="678" y="17270"/>
                  </a:lnTo>
                  <a:cubicBezTo>
                    <a:pt x="381" y="17022"/>
                    <a:pt x="210" y="16651"/>
                    <a:pt x="210" y="16261"/>
                  </a:cubicBezTo>
                  <a:lnTo>
                    <a:pt x="210" y="11319"/>
                  </a:lnTo>
                  <a:lnTo>
                    <a:pt x="1" y="11319"/>
                  </a:lnTo>
                  <a:lnTo>
                    <a:pt x="1" y="16261"/>
                  </a:lnTo>
                  <a:cubicBezTo>
                    <a:pt x="1" y="16710"/>
                    <a:pt x="201" y="17139"/>
                    <a:pt x="547" y="17426"/>
                  </a:cubicBezTo>
                  <a:lnTo>
                    <a:pt x="2628" y="19166"/>
                  </a:lnTo>
                  <a:cubicBezTo>
                    <a:pt x="2901" y="19395"/>
                    <a:pt x="3247" y="19522"/>
                    <a:pt x="3603" y="19522"/>
                  </a:cubicBezTo>
                  <a:lnTo>
                    <a:pt x="9959" y="19522"/>
                  </a:lnTo>
                  <a:cubicBezTo>
                    <a:pt x="10203" y="19522"/>
                    <a:pt x="10446" y="19459"/>
                    <a:pt x="10666" y="19342"/>
                  </a:cubicBezTo>
                  <a:cubicBezTo>
                    <a:pt x="10817" y="19259"/>
                    <a:pt x="10958" y="19152"/>
                    <a:pt x="11075" y="19025"/>
                  </a:cubicBezTo>
                  <a:lnTo>
                    <a:pt x="12757" y="17182"/>
                  </a:lnTo>
                  <a:cubicBezTo>
                    <a:pt x="12879" y="17046"/>
                    <a:pt x="12981" y="16890"/>
                    <a:pt x="13049" y="16719"/>
                  </a:cubicBezTo>
                  <a:lnTo>
                    <a:pt x="14316" y="13522"/>
                  </a:lnTo>
                  <a:cubicBezTo>
                    <a:pt x="14375" y="13376"/>
                    <a:pt x="14409" y="13220"/>
                    <a:pt x="14419" y="13064"/>
                  </a:cubicBezTo>
                  <a:cubicBezTo>
                    <a:pt x="14424" y="13030"/>
                    <a:pt x="14424" y="12995"/>
                    <a:pt x="14424" y="12961"/>
                  </a:cubicBezTo>
                  <a:lnTo>
                    <a:pt x="14424" y="5689"/>
                  </a:lnTo>
                  <a:cubicBezTo>
                    <a:pt x="14424" y="5523"/>
                    <a:pt x="14394" y="5358"/>
                    <a:pt x="14341" y="5202"/>
                  </a:cubicBezTo>
                  <a:cubicBezTo>
                    <a:pt x="14312" y="5109"/>
                    <a:pt x="14268" y="5016"/>
                    <a:pt x="14219" y="4929"/>
                  </a:cubicBezTo>
                  <a:lnTo>
                    <a:pt x="12903" y="2662"/>
                  </a:lnTo>
                  <a:cubicBezTo>
                    <a:pt x="12854" y="2579"/>
                    <a:pt x="12801" y="2501"/>
                    <a:pt x="12737" y="2428"/>
                  </a:cubicBezTo>
                  <a:lnTo>
                    <a:pt x="11075" y="522"/>
                  </a:lnTo>
                  <a:cubicBezTo>
                    <a:pt x="10963" y="391"/>
                    <a:pt x="10831" y="283"/>
                    <a:pt x="10685" y="201"/>
                  </a:cubicBezTo>
                  <a:cubicBezTo>
                    <a:pt x="10463" y="73"/>
                    <a:pt x="10214" y="0"/>
                    <a:pt x="9959" y="0"/>
                  </a:cubicBezTo>
                  <a:cubicBezTo>
                    <a:pt x="9951" y="0"/>
                    <a:pt x="9943" y="1"/>
                    <a:pt x="9934" y="1"/>
                  </a:cubicBezTo>
                  <a:lnTo>
                    <a:pt x="3603" y="1"/>
                  </a:lnTo>
                  <a:cubicBezTo>
                    <a:pt x="3593" y="0"/>
                    <a:pt x="3583" y="0"/>
                    <a:pt x="3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6"/>
            <p:cNvSpPr/>
            <p:nvPr/>
          </p:nvSpPr>
          <p:spPr>
            <a:xfrm>
              <a:off x="-646275" y="5719775"/>
              <a:ext cx="281650" cy="37800"/>
            </a:xfrm>
            <a:custGeom>
              <a:rect b="b" l="l" r="r" t="t"/>
              <a:pathLst>
                <a:path extrusionOk="0" h="1512" w="11266">
                  <a:moveTo>
                    <a:pt x="1341" y="0"/>
                  </a:moveTo>
                  <a:lnTo>
                    <a:pt x="1341" y="200"/>
                  </a:lnTo>
                  <a:lnTo>
                    <a:pt x="3788" y="200"/>
                  </a:lnTo>
                  <a:lnTo>
                    <a:pt x="3788" y="0"/>
                  </a:lnTo>
                  <a:close/>
                  <a:moveTo>
                    <a:pt x="4402" y="0"/>
                  </a:moveTo>
                  <a:lnTo>
                    <a:pt x="4402" y="200"/>
                  </a:lnTo>
                  <a:lnTo>
                    <a:pt x="5216" y="200"/>
                  </a:lnTo>
                  <a:lnTo>
                    <a:pt x="5216" y="0"/>
                  </a:lnTo>
                  <a:close/>
                  <a:moveTo>
                    <a:pt x="7663" y="0"/>
                  </a:moveTo>
                  <a:lnTo>
                    <a:pt x="7663" y="200"/>
                  </a:lnTo>
                  <a:lnTo>
                    <a:pt x="8277" y="200"/>
                  </a:lnTo>
                  <a:lnTo>
                    <a:pt x="8277" y="0"/>
                  </a:lnTo>
                  <a:close/>
                  <a:moveTo>
                    <a:pt x="552" y="302"/>
                  </a:moveTo>
                  <a:lnTo>
                    <a:pt x="1" y="580"/>
                  </a:lnTo>
                  <a:lnTo>
                    <a:pt x="93" y="761"/>
                  </a:lnTo>
                  <a:lnTo>
                    <a:pt x="639" y="488"/>
                  </a:lnTo>
                  <a:lnTo>
                    <a:pt x="552" y="302"/>
                  </a:lnTo>
                  <a:close/>
                  <a:moveTo>
                    <a:pt x="9096" y="205"/>
                  </a:moveTo>
                  <a:lnTo>
                    <a:pt x="8999" y="385"/>
                  </a:lnTo>
                  <a:lnTo>
                    <a:pt x="11173" y="1511"/>
                  </a:lnTo>
                  <a:lnTo>
                    <a:pt x="11265" y="1326"/>
                  </a:lnTo>
                  <a:lnTo>
                    <a:pt x="9096" y="2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6"/>
            <p:cNvSpPr/>
            <p:nvPr/>
          </p:nvSpPr>
          <p:spPr>
            <a:xfrm>
              <a:off x="-692325" y="5951900"/>
              <a:ext cx="282850" cy="37925"/>
            </a:xfrm>
            <a:custGeom>
              <a:rect b="b" l="l" r="r" t="t"/>
              <a:pathLst>
                <a:path extrusionOk="0" h="1517" w="11314">
                  <a:moveTo>
                    <a:pt x="83" y="1"/>
                  </a:moveTo>
                  <a:lnTo>
                    <a:pt x="0" y="186"/>
                  </a:lnTo>
                  <a:lnTo>
                    <a:pt x="2233" y="1190"/>
                  </a:lnTo>
                  <a:lnTo>
                    <a:pt x="2316" y="1005"/>
                  </a:lnTo>
                  <a:lnTo>
                    <a:pt x="83" y="1"/>
                  </a:lnTo>
                  <a:close/>
                  <a:moveTo>
                    <a:pt x="11211" y="868"/>
                  </a:moveTo>
                  <a:lnTo>
                    <a:pt x="10680" y="1171"/>
                  </a:lnTo>
                  <a:lnTo>
                    <a:pt x="10782" y="1351"/>
                  </a:lnTo>
                  <a:lnTo>
                    <a:pt x="11313" y="1044"/>
                  </a:lnTo>
                  <a:lnTo>
                    <a:pt x="11211" y="868"/>
                  </a:lnTo>
                  <a:close/>
                  <a:moveTo>
                    <a:pt x="3022" y="1312"/>
                  </a:moveTo>
                  <a:lnTo>
                    <a:pt x="3022" y="1517"/>
                  </a:lnTo>
                  <a:lnTo>
                    <a:pt x="3632" y="1517"/>
                  </a:lnTo>
                  <a:lnTo>
                    <a:pt x="3632" y="1312"/>
                  </a:lnTo>
                  <a:close/>
                  <a:moveTo>
                    <a:pt x="6083" y="1312"/>
                  </a:moveTo>
                  <a:lnTo>
                    <a:pt x="6083" y="1517"/>
                  </a:lnTo>
                  <a:lnTo>
                    <a:pt x="6897" y="1517"/>
                  </a:lnTo>
                  <a:lnTo>
                    <a:pt x="6897" y="1312"/>
                  </a:lnTo>
                  <a:close/>
                  <a:moveTo>
                    <a:pt x="7512" y="1312"/>
                  </a:moveTo>
                  <a:lnTo>
                    <a:pt x="7512" y="1517"/>
                  </a:lnTo>
                  <a:lnTo>
                    <a:pt x="9958" y="1517"/>
                  </a:lnTo>
                  <a:lnTo>
                    <a:pt x="9958" y="131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6"/>
            <p:cNvSpPr/>
            <p:nvPr/>
          </p:nvSpPr>
          <p:spPr>
            <a:xfrm>
              <a:off x="-740825" y="5811425"/>
              <a:ext cx="30000" cy="97500"/>
            </a:xfrm>
            <a:custGeom>
              <a:rect b="b" l="l" r="r" t="t"/>
              <a:pathLst>
                <a:path extrusionOk="0" h="3900" w="1200">
                  <a:moveTo>
                    <a:pt x="600" y="204"/>
                  </a:moveTo>
                  <a:lnTo>
                    <a:pt x="600" y="209"/>
                  </a:lnTo>
                  <a:cubicBezTo>
                    <a:pt x="608" y="208"/>
                    <a:pt x="616" y="208"/>
                    <a:pt x="625" y="208"/>
                  </a:cubicBezTo>
                  <a:cubicBezTo>
                    <a:pt x="664" y="208"/>
                    <a:pt x="701" y="217"/>
                    <a:pt x="741" y="234"/>
                  </a:cubicBezTo>
                  <a:cubicBezTo>
                    <a:pt x="892" y="292"/>
                    <a:pt x="995" y="438"/>
                    <a:pt x="995" y="599"/>
                  </a:cubicBezTo>
                  <a:lnTo>
                    <a:pt x="995" y="3304"/>
                  </a:lnTo>
                  <a:cubicBezTo>
                    <a:pt x="990" y="3470"/>
                    <a:pt x="887" y="3612"/>
                    <a:pt x="736" y="3670"/>
                  </a:cubicBezTo>
                  <a:cubicBezTo>
                    <a:pt x="692" y="3690"/>
                    <a:pt x="644" y="3694"/>
                    <a:pt x="600" y="3694"/>
                  </a:cubicBezTo>
                  <a:cubicBezTo>
                    <a:pt x="444" y="3694"/>
                    <a:pt x="307" y="3607"/>
                    <a:pt x="244" y="3470"/>
                  </a:cubicBezTo>
                  <a:cubicBezTo>
                    <a:pt x="220" y="3417"/>
                    <a:pt x="205" y="3358"/>
                    <a:pt x="205" y="3304"/>
                  </a:cubicBezTo>
                  <a:lnTo>
                    <a:pt x="205" y="599"/>
                  </a:lnTo>
                  <a:cubicBezTo>
                    <a:pt x="205" y="380"/>
                    <a:pt x="381" y="204"/>
                    <a:pt x="600" y="204"/>
                  </a:cubicBezTo>
                  <a:close/>
                  <a:moveTo>
                    <a:pt x="604" y="0"/>
                  </a:moveTo>
                  <a:cubicBezTo>
                    <a:pt x="447" y="0"/>
                    <a:pt x="293" y="61"/>
                    <a:pt x="176" y="175"/>
                  </a:cubicBezTo>
                  <a:cubicBezTo>
                    <a:pt x="64" y="287"/>
                    <a:pt x="0" y="438"/>
                    <a:pt x="0" y="599"/>
                  </a:cubicBezTo>
                  <a:lnTo>
                    <a:pt x="0" y="3304"/>
                  </a:lnTo>
                  <a:cubicBezTo>
                    <a:pt x="0" y="3392"/>
                    <a:pt x="20" y="3475"/>
                    <a:pt x="59" y="3558"/>
                  </a:cubicBezTo>
                  <a:cubicBezTo>
                    <a:pt x="156" y="3767"/>
                    <a:pt x="366" y="3899"/>
                    <a:pt x="600" y="3899"/>
                  </a:cubicBezTo>
                  <a:cubicBezTo>
                    <a:pt x="673" y="3899"/>
                    <a:pt x="741" y="3889"/>
                    <a:pt x="809" y="3860"/>
                  </a:cubicBezTo>
                  <a:cubicBezTo>
                    <a:pt x="1043" y="3772"/>
                    <a:pt x="1199" y="3553"/>
                    <a:pt x="1199" y="3304"/>
                  </a:cubicBezTo>
                  <a:lnTo>
                    <a:pt x="1199" y="599"/>
                  </a:lnTo>
                  <a:cubicBezTo>
                    <a:pt x="1199" y="351"/>
                    <a:pt x="1043" y="126"/>
                    <a:pt x="814" y="39"/>
                  </a:cubicBezTo>
                  <a:cubicBezTo>
                    <a:pt x="746" y="13"/>
                    <a:pt x="675" y="0"/>
                    <a:pt x="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901425" y="5811400"/>
              <a:ext cx="163800" cy="18300"/>
            </a:xfrm>
            <a:custGeom>
              <a:rect b="b" l="l" r="r" t="t"/>
              <a:pathLst>
                <a:path extrusionOk="0" h="732" w="6552">
                  <a:moveTo>
                    <a:pt x="0" y="1"/>
                  </a:moveTo>
                  <a:lnTo>
                    <a:pt x="0" y="205"/>
                  </a:lnTo>
                  <a:cubicBezTo>
                    <a:pt x="834" y="205"/>
                    <a:pt x="1628" y="220"/>
                    <a:pt x="2364" y="259"/>
                  </a:cubicBezTo>
                  <a:cubicBezTo>
                    <a:pt x="2832" y="283"/>
                    <a:pt x="3198" y="303"/>
                    <a:pt x="3519" y="332"/>
                  </a:cubicBezTo>
                  <a:cubicBezTo>
                    <a:pt x="3890" y="357"/>
                    <a:pt x="4236" y="391"/>
                    <a:pt x="4558" y="425"/>
                  </a:cubicBezTo>
                  <a:cubicBezTo>
                    <a:pt x="5854" y="571"/>
                    <a:pt x="6497" y="732"/>
                    <a:pt x="6502" y="732"/>
                  </a:cubicBezTo>
                  <a:lnTo>
                    <a:pt x="6551" y="532"/>
                  </a:lnTo>
                  <a:cubicBezTo>
                    <a:pt x="6527" y="522"/>
                    <a:pt x="5893" y="366"/>
                    <a:pt x="4582" y="225"/>
                  </a:cubicBezTo>
                  <a:cubicBezTo>
                    <a:pt x="4255" y="186"/>
                    <a:pt x="3904" y="157"/>
                    <a:pt x="3534" y="127"/>
                  </a:cubicBezTo>
                  <a:cubicBezTo>
                    <a:pt x="3212" y="103"/>
                    <a:pt x="2842" y="79"/>
                    <a:pt x="2374" y="54"/>
                  </a:cubicBezTo>
                  <a:cubicBezTo>
                    <a:pt x="1633" y="20"/>
                    <a:pt x="834"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901425" y="5897325"/>
              <a:ext cx="163800" cy="18300"/>
            </a:xfrm>
            <a:custGeom>
              <a:rect b="b" l="l" r="r" t="t"/>
              <a:pathLst>
                <a:path extrusionOk="0" h="732" w="6552">
                  <a:moveTo>
                    <a:pt x="6502" y="0"/>
                  </a:moveTo>
                  <a:cubicBezTo>
                    <a:pt x="6497" y="5"/>
                    <a:pt x="5854" y="166"/>
                    <a:pt x="4558" y="307"/>
                  </a:cubicBezTo>
                  <a:cubicBezTo>
                    <a:pt x="4231" y="341"/>
                    <a:pt x="3885" y="375"/>
                    <a:pt x="3519" y="400"/>
                  </a:cubicBezTo>
                  <a:cubicBezTo>
                    <a:pt x="3202" y="429"/>
                    <a:pt x="2847" y="448"/>
                    <a:pt x="2364" y="473"/>
                  </a:cubicBezTo>
                  <a:cubicBezTo>
                    <a:pt x="1633" y="507"/>
                    <a:pt x="834" y="526"/>
                    <a:pt x="0" y="526"/>
                  </a:cubicBezTo>
                  <a:lnTo>
                    <a:pt x="0" y="731"/>
                  </a:lnTo>
                  <a:cubicBezTo>
                    <a:pt x="838" y="731"/>
                    <a:pt x="1638" y="712"/>
                    <a:pt x="2374" y="673"/>
                  </a:cubicBezTo>
                  <a:cubicBezTo>
                    <a:pt x="2861" y="653"/>
                    <a:pt x="3217" y="629"/>
                    <a:pt x="3534" y="604"/>
                  </a:cubicBezTo>
                  <a:cubicBezTo>
                    <a:pt x="3899" y="575"/>
                    <a:pt x="4255" y="541"/>
                    <a:pt x="4582" y="507"/>
                  </a:cubicBezTo>
                  <a:cubicBezTo>
                    <a:pt x="5893" y="361"/>
                    <a:pt x="6527" y="205"/>
                    <a:pt x="6551" y="200"/>
                  </a:cubicBezTo>
                  <a:lnTo>
                    <a:pt x="6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6"/>
            <p:cNvSpPr/>
            <p:nvPr/>
          </p:nvSpPr>
          <p:spPr>
            <a:xfrm>
              <a:off x="-789700" y="5819450"/>
              <a:ext cx="5025" cy="88000"/>
            </a:xfrm>
            <a:custGeom>
              <a:rect b="b" l="l" r="r" t="t"/>
              <a:pathLst>
                <a:path extrusionOk="0" h="3520" w="201">
                  <a:moveTo>
                    <a:pt x="1" y="0"/>
                  </a:moveTo>
                  <a:lnTo>
                    <a:pt x="1" y="3520"/>
                  </a:lnTo>
                  <a:lnTo>
                    <a:pt x="201" y="3520"/>
                  </a:lnTo>
                  <a:lnTo>
                    <a:pt x="2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6"/>
            <p:cNvSpPr/>
            <p:nvPr/>
          </p:nvSpPr>
          <p:spPr>
            <a:xfrm>
              <a:off x="-815900" y="5817125"/>
              <a:ext cx="5150" cy="92775"/>
            </a:xfrm>
            <a:custGeom>
              <a:rect b="b" l="l" r="r" t="t"/>
              <a:pathLst>
                <a:path extrusionOk="0" h="3711" w="206">
                  <a:moveTo>
                    <a:pt x="1" y="1"/>
                  </a:moveTo>
                  <a:lnTo>
                    <a:pt x="1" y="3710"/>
                  </a:lnTo>
                  <a:lnTo>
                    <a:pt x="206" y="3710"/>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844775" y="5815300"/>
              <a:ext cx="5150" cy="96300"/>
            </a:xfrm>
            <a:custGeom>
              <a:rect b="b" l="l" r="r" t="t"/>
              <a:pathLst>
                <a:path extrusionOk="0" h="3852" w="206">
                  <a:moveTo>
                    <a:pt x="1" y="1"/>
                  </a:moveTo>
                  <a:lnTo>
                    <a:pt x="1" y="3851"/>
                  </a:lnTo>
                  <a:lnTo>
                    <a:pt x="205" y="3851"/>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76"/>
          <p:cNvGrpSpPr/>
          <p:nvPr/>
        </p:nvGrpSpPr>
        <p:grpSpPr>
          <a:xfrm rot="899883">
            <a:off x="8092122" y="2285386"/>
            <a:ext cx="489368" cy="572711"/>
            <a:chOff x="-2490925" y="3645450"/>
            <a:chExt cx="475025" cy="555925"/>
          </a:xfrm>
        </p:grpSpPr>
        <p:sp>
          <p:nvSpPr>
            <p:cNvPr id="4032" name="Google Shape;4032;p76"/>
            <p:cNvSpPr/>
            <p:nvPr/>
          </p:nvSpPr>
          <p:spPr>
            <a:xfrm>
              <a:off x="-2254650" y="3648625"/>
              <a:ext cx="99700" cy="132225"/>
            </a:xfrm>
            <a:custGeom>
              <a:rect b="b" l="l" r="r" t="t"/>
              <a:pathLst>
                <a:path extrusionOk="0" h="5289" w="3988">
                  <a:moveTo>
                    <a:pt x="3988" y="0"/>
                  </a:moveTo>
                  <a:lnTo>
                    <a:pt x="3988" y="0"/>
                  </a:lnTo>
                  <a:cubicBezTo>
                    <a:pt x="2638" y="224"/>
                    <a:pt x="1560" y="1053"/>
                    <a:pt x="849" y="2194"/>
                  </a:cubicBezTo>
                  <a:cubicBezTo>
                    <a:pt x="664" y="2486"/>
                    <a:pt x="508" y="2803"/>
                    <a:pt x="381" y="3130"/>
                  </a:cubicBezTo>
                  <a:cubicBezTo>
                    <a:pt x="132" y="3778"/>
                    <a:pt x="6" y="4475"/>
                    <a:pt x="15" y="5172"/>
                  </a:cubicBezTo>
                  <a:cubicBezTo>
                    <a:pt x="15" y="5191"/>
                    <a:pt x="15" y="5211"/>
                    <a:pt x="15" y="5235"/>
                  </a:cubicBezTo>
                  <a:lnTo>
                    <a:pt x="1" y="5265"/>
                  </a:lnTo>
                  <a:cubicBezTo>
                    <a:pt x="20" y="5274"/>
                    <a:pt x="35" y="5279"/>
                    <a:pt x="54" y="5289"/>
                  </a:cubicBezTo>
                  <a:cubicBezTo>
                    <a:pt x="201" y="5221"/>
                    <a:pt x="342" y="5157"/>
                    <a:pt x="488" y="5099"/>
                  </a:cubicBezTo>
                  <a:cubicBezTo>
                    <a:pt x="839" y="4948"/>
                    <a:pt x="1190" y="4811"/>
                    <a:pt x="1551" y="4694"/>
                  </a:cubicBezTo>
                  <a:cubicBezTo>
                    <a:pt x="2950" y="3554"/>
                    <a:pt x="3822" y="1794"/>
                    <a:pt x="39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6"/>
            <p:cNvSpPr/>
            <p:nvPr/>
          </p:nvSpPr>
          <p:spPr>
            <a:xfrm>
              <a:off x="-2337025" y="3659100"/>
              <a:ext cx="92025" cy="118825"/>
            </a:xfrm>
            <a:custGeom>
              <a:rect b="b" l="l" r="r" t="t"/>
              <a:pathLst>
                <a:path extrusionOk="0" h="4753" w="3681">
                  <a:moveTo>
                    <a:pt x="1" y="0"/>
                  </a:moveTo>
                  <a:cubicBezTo>
                    <a:pt x="688" y="1799"/>
                    <a:pt x="1848" y="3490"/>
                    <a:pt x="3315" y="4753"/>
                  </a:cubicBezTo>
                  <a:cubicBezTo>
                    <a:pt x="3301" y="4056"/>
                    <a:pt x="3427" y="3359"/>
                    <a:pt x="3681" y="2711"/>
                  </a:cubicBezTo>
                  <a:lnTo>
                    <a:pt x="3637" y="2696"/>
                  </a:lnTo>
                  <a:cubicBezTo>
                    <a:pt x="2906" y="1282"/>
                    <a:pt x="1565" y="28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6"/>
            <p:cNvSpPr/>
            <p:nvPr/>
          </p:nvSpPr>
          <p:spPr>
            <a:xfrm>
              <a:off x="-2488500" y="3755200"/>
              <a:ext cx="470275" cy="443575"/>
            </a:xfrm>
            <a:custGeom>
              <a:rect b="b" l="l" r="r" t="t"/>
              <a:pathLst>
                <a:path extrusionOk="0" h="17743" w="18811">
                  <a:moveTo>
                    <a:pt x="13260" y="0"/>
                  </a:moveTo>
                  <a:cubicBezTo>
                    <a:pt x="12475" y="0"/>
                    <a:pt x="11684" y="171"/>
                    <a:pt x="10905" y="431"/>
                  </a:cubicBezTo>
                  <a:cubicBezTo>
                    <a:pt x="10544" y="548"/>
                    <a:pt x="10193" y="685"/>
                    <a:pt x="9842" y="831"/>
                  </a:cubicBezTo>
                  <a:cubicBezTo>
                    <a:pt x="9696" y="894"/>
                    <a:pt x="9555" y="958"/>
                    <a:pt x="9408" y="1026"/>
                  </a:cubicBezTo>
                  <a:cubicBezTo>
                    <a:pt x="9389" y="1016"/>
                    <a:pt x="9374" y="1011"/>
                    <a:pt x="9355" y="1002"/>
                  </a:cubicBezTo>
                  <a:cubicBezTo>
                    <a:pt x="8123" y="449"/>
                    <a:pt x="6832" y="1"/>
                    <a:pt x="5557" y="1"/>
                  </a:cubicBezTo>
                  <a:cubicBezTo>
                    <a:pt x="4636" y="1"/>
                    <a:pt x="3724" y="234"/>
                    <a:pt x="2848" y="831"/>
                  </a:cubicBezTo>
                  <a:cubicBezTo>
                    <a:pt x="445" y="2469"/>
                    <a:pt x="59" y="5554"/>
                    <a:pt x="30" y="8464"/>
                  </a:cubicBezTo>
                  <a:cubicBezTo>
                    <a:pt x="1" y="10969"/>
                    <a:pt x="527" y="13772"/>
                    <a:pt x="2073" y="15683"/>
                  </a:cubicBezTo>
                  <a:cubicBezTo>
                    <a:pt x="2862" y="16658"/>
                    <a:pt x="3920" y="17282"/>
                    <a:pt x="5031" y="17637"/>
                  </a:cubicBezTo>
                  <a:cubicBezTo>
                    <a:pt x="5257" y="17710"/>
                    <a:pt x="5478" y="17743"/>
                    <a:pt x="5694" y="17743"/>
                  </a:cubicBezTo>
                  <a:cubicBezTo>
                    <a:pt x="6523" y="17743"/>
                    <a:pt x="7279" y="17257"/>
                    <a:pt x="7936" y="16658"/>
                  </a:cubicBezTo>
                  <a:cubicBezTo>
                    <a:pt x="8346" y="16282"/>
                    <a:pt x="8833" y="15644"/>
                    <a:pt x="9408" y="15644"/>
                  </a:cubicBezTo>
                  <a:cubicBezTo>
                    <a:pt x="9979" y="15644"/>
                    <a:pt x="10466" y="16282"/>
                    <a:pt x="10875" y="16658"/>
                  </a:cubicBezTo>
                  <a:cubicBezTo>
                    <a:pt x="11533" y="17257"/>
                    <a:pt x="12291" y="17743"/>
                    <a:pt x="13120" y="17743"/>
                  </a:cubicBezTo>
                  <a:cubicBezTo>
                    <a:pt x="13335" y="17743"/>
                    <a:pt x="13556" y="17710"/>
                    <a:pt x="13780" y="17637"/>
                  </a:cubicBezTo>
                  <a:cubicBezTo>
                    <a:pt x="14892" y="17282"/>
                    <a:pt x="15950" y="16658"/>
                    <a:pt x="16739" y="15683"/>
                  </a:cubicBezTo>
                  <a:cubicBezTo>
                    <a:pt x="18284" y="13772"/>
                    <a:pt x="18811" y="10969"/>
                    <a:pt x="18786" y="8464"/>
                  </a:cubicBezTo>
                  <a:cubicBezTo>
                    <a:pt x="18752" y="5549"/>
                    <a:pt x="18367" y="2469"/>
                    <a:pt x="15964" y="831"/>
                  </a:cubicBezTo>
                  <a:cubicBezTo>
                    <a:pt x="15091" y="234"/>
                    <a:pt x="14180" y="0"/>
                    <a:pt x="13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6"/>
            <p:cNvSpPr/>
            <p:nvPr/>
          </p:nvSpPr>
          <p:spPr>
            <a:xfrm>
              <a:off x="-2490925" y="3752550"/>
              <a:ext cx="475025" cy="448825"/>
            </a:xfrm>
            <a:custGeom>
              <a:rect b="b" l="l" r="r" t="t"/>
              <a:pathLst>
                <a:path extrusionOk="0" h="17953" w="19001">
                  <a:moveTo>
                    <a:pt x="9500" y="15647"/>
                  </a:moveTo>
                  <a:cubicBezTo>
                    <a:pt x="9501" y="15647"/>
                    <a:pt x="9502" y="15647"/>
                    <a:pt x="9503" y="15647"/>
                  </a:cubicBezTo>
                  <a:lnTo>
                    <a:pt x="9503" y="15647"/>
                  </a:lnTo>
                  <a:cubicBezTo>
                    <a:pt x="9504" y="15647"/>
                    <a:pt x="9504" y="15647"/>
                    <a:pt x="9505" y="15647"/>
                  </a:cubicBezTo>
                  <a:close/>
                  <a:moveTo>
                    <a:pt x="5657" y="207"/>
                  </a:moveTo>
                  <a:cubicBezTo>
                    <a:pt x="6947" y="207"/>
                    <a:pt x="8234" y="674"/>
                    <a:pt x="9408" y="1200"/>
                  </a:cubicBezTo>
                  <a:lnTo>
                    <a:pt x="9457" y="1220"/>
                  </a:lnTo>
                  <a:lnTo>
                    <a:pt x="9496" y="1244"/>
                  </a:lnTo>
                  <a:lnTo>
                    <a:pt x="9544" y="1224"/>
                  </a:lnTo>
                  <a:cubicBezTo>
                    <a:pt x="9676" y="1166"/>
                    <a:pt x="9807" y="1108"/>
                    <a:pt x="9939" y="1049"/>
                  </a:cubicBezTo>
                  <a:lnTo>
                    <a:pt x="9973" y="1034"/>
                  </a:lnTo>
                  <a:cubicBezTo>
                    <a:pt x="10353" y="874"/>
                    <a:pt x="10699" y="742"/>
                    <a:pt x="11026" y="630"/>
                  </a:cubicBezTo>
                  <a:cubicBezTo>
                    <a:pt x="11874" y="349"/>
                    <a:pt x="12645" y="208"/>
                    <a:pt x="13356" y="208"/>
                  </a:cubicBezTo>
                  <a:cubicBezTo>
                    <a:pt x="14338" y="208"/>
                    <a:pt x="15206" y="477"/>
                    <a:pt x="16003" y="1020"/>
                  </a:cubicBezTo>
                  <a:cubicBezTo>
                    <a:pt x="18391" y="2648"/>
                    <a:pt x="18742" y="5753"/>
                    <a:pt x="18776" y="8570"/>
                  </a:cubicBezTo>
                  <a:cubicBezTo>
                    <a:pt x="18796" y="10286"/>
                    <a:pt x="18557" y="13493"/>
                    <a:pt x="16753" y="15725"/>
                  </a:cubicBezTo>
                  <a:cubicBezTo>
                    <a:pt x="16037" y="16613"/>
                    <a:pt x="15057" y="17256"/>
                    <a:pt x="13843" y="17646"/>
                  </a:cubicBezTo>
                  <a:cubicBezTo>
                    <a:pt x="13637" y="17713"/>
                    <a:pt x="13428" y="17746"/>
                    <a:pt x="13216" y="17746"/>
                  </a:cubicBezTo>
                  <a:cubicBezTo>
                    <a:pt x="12532" y="17746"/>
                    <a:pt x="11815" y="17396"/>
                    <a:pt x="11041" y="16686"/>
                  </a:cubicBezTo>
                  <a:cubicBezTo>
                    <a:pt x="10958" y="16613"/>
                    <a:pt x="10870" y="16525"/>
                    <a:pt x="10782" y="16432"/>
                  </a:cubicBezTo>
                  <a:cubicBezTo>
                    <a:pt x="10417" y="16067"/>
                    <a:pt x="9999" y="15649"/>
                    <a:pt x="9503" y="15647"/>
                  </a:cubicBezTo>
                  <a:lnTo>
                    <a:pt x="9503" y="15647"/>
                  </a:lnTo>
                  <a:cubicBezTo>
                    <a:pt x="9002" y="15649"/>
                    <a:pt x="8588" y="16067"/>
                    <a:pt x="8214" y="16437"/>
                  </a:cubicBezTo>
                  <a:cubicBezTo>
                    <a:pt x="8126" y="16525"/>
                    <a:pt x="8043" y="16613"/>
                    <a:pt x="7960" y="16686"/>
                  </a:cubicBezTo>
                  <a:cubicBezTo>
                    <a:pt x="7185" y="17394"/>
                    <a:pt x="6467" y="17746"/>
                    <a:pt x="5781" y="17746"/>
                  </a:cubicBezTo>
                  <a:cubicBezTo>
                    <a:pt x="5570" y="17746"/>
                    <a:pt x="5363" y="17712"/>
                    <a:pt x="5157" y="17646"/>
                  </a:cubicBezTo>
                  <a:cubicBezTo>
                    <a:pt x="3939" y="17256"/>
                    <a:pt x="2964" y="16608"/>
                    <a:pt x="2247" y="15725"/>
                  </a:cubicBezTo>
                  <a:cubicBezTo>
                    <a:pt x="439" y="13493"/>
                    <a:pt x="205" y="10286"/>
                    <a:pt x="225" y="8570"/>
                  </a:cubicBezTo>
                  <a:cubicBezTo>
                    <a:pt x="254" y="5753"/>
                    <a:pt x="610" y="2648"/>
                    <a:pt x="2998" y="1020"/>
                  </a:cubicBezTo>
                  <a:cubicBezTo>
                    <a:pt x="3861" y="432"/>
                    <a:pt x="4760" y="207"/>
                    <a:pt x="5657" y="207"/>
                  </a:cubicBezTo>
                  <a:close/>
                  <a:moveTo>
                    <a:pt x="13361" y="0"/>
                  </a:moveTo>
                  <a:cubicBezTo>
                    <a:pt x="12629" y="0"/>
                    <a:pt x="11835" y="145"/>
                    <a:pt x="10963" y="435"/>
                  </a:cubicBezTo>
                  <a:cubicBezTo>
                    <a:pt x="10626" y="547"/>
                    <a:pt x="10280" y="683"/>
                    <a:pt x="9895" y="844"/>
                  </a:cubicBezTo>
                  <a:lnTo>
                    <a:pt x="9856" y="859"/>
                  </a:lnTo>
                  <a:cubicBezTo>
                    <a:pt x="9739" y="913"/>
                    <a:pt x="9622" y="966"/>
                    <a:pt x="9500" y="1020"/>
                  </a:cubicBezTo>
                  <a:lnTo>
                    <a:pt x="9491" y="1015"/>
                  </a:lnTo>
                  <a:cubicBezTo>
                    <a:pt x="8294" y="477"/>
                    <a:pt x="6978" y="1"/>
                    <a:pt x="5652" y="1"/>
                  </a:cubicBezTo>
                  <a:cubicBezTo>
                    <a:pt x="4721" y="1"/>
                    <a:pt x="3784" y="236"/>
                    <a:pt x="2881" y="849"/>
                  </a:cubicBezTo>
                  <a:cubicBezTo>
                    <a:pt x="420" y="2531"/>
                    <a:pt x="54" y="5694"/>
                    <a:pt x="20" y="8570"/>
                  </a:cubicBezTo>
                  <a:cubicBezTo>
                    <a:pt x="0" y="10310"/>
                    <a:pt x="244" y="13571"/>
                    <a:pt x="2092" y="15852"/>
                  </a:cubicBezTo>
                  <a:cubicBezTo>
                    <a:pt x="2832" y="16769"/>
                    <a:pt x="3841" y="17436"/>
                    <a:pt x="5099" y="17841"/>
                  </a:cubicBezTo>
                  <a:cubicBezTo>
                    <a:pt x="5325" y="17913"/>
                    <a:pt x="5554" y="17949"/>
                    <a:pt x="5785" y="17949"/>
                  </a:cubicBezTo>
                  <a:cubicBezTo>
                    <a:pt x="6521" y="17949"/>
                    <a:pt x="7286" y="17582"/>
                    <a:pt x="8101" y="16837"/>
                  </a:cubicBezTo>
                  <a:cubicBezTo>
                    <a:pt x="8184" y="16764"/>
                    <a:pt x="8272" y="16671"/>
                    <a:pt x="8365" y="16578"/>
                  </a:cubicBezTo>
                  <a:cubicBezTo>
                    <a:pt x="8706" y="16237"/>
                    <a:pt x="9091" y="15847"/>
                    <a:pt x="9505" y="15847"/>
                  </a:cubicBezTo>
                  <a:cubicBezTo>
                    <a:pt x="9915" y="15847"/>
                    <a:pt x="10300" y="16237"/>
                    <a:pt x="10636" y="16578"/>
                  </a:cubicBezTo>
                  <a:cubicBezTo>
                    <a:pt x="10729" y="16671"/>
                    <a:pt x="10816" y="16759"/>
                    <a:pt x="10904" y="16837"/>
                  </a:cubicBezTo>
                  <a:cubicBezTo>
                    <a:pt x="11718" y="17583"/>
                    <a:pt x="12483" y="17953"/>
                    <a:pt x="13219" y="17953"/>
                  </a:cubicBezTo>
                  <a:cubicBezTo>
                    <a:pt x="13453" y="17948"/>
                    <a:pt x="13683" y="17914"/>
                    <a:pt x="13907" y="17841"/>
                  </a:cubicBezTo>
                  <a:cubicBezTo>
                    <a:pt x="15159" y="17436"/>
                    <a:pt x="16168" y="16769"/>
                    <a:pt x="16914" y="15852"/>
                  </a:cubicBezTo>
                  <a:cubicBezTo>
                    <a:pt x="18757" y="13571"/>
                    <a:pt x="19000" y="10310"/>
                    <a:pt x="18981" y="8570"/>
                  </a:cubicBezTo>
                  <a:cubicBezTo>
                    <a:pt x="18947" y="5694"/>
                    <a:pt x="18581" y="2531"/>
                    <a:pt x="16115" y="849"/>
                  </a:cubicBezTo>
                  <a:cubicBezTo>
                    <a:pt x="15284" y="282"/>
                    <a:pt x="14382" y="0"/>
                    <a:pt x="13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2340925" y="3655675"/>
              <a:ext cx="97150" cy="125300"/>
            </a:xfrm>
            <a:custGeom>
              <a:rect b="b" l="l" r="r" t="t"/>
              <a:pathLst>
                <a:path extrusionOk="0" h="5012" w="3886">
                  <a:moveTo>
                    <a:pt x="1" y="1"/>
                  </a:moveTo>
                  <a:lnTo>
                    <a:pt x="59" y="172"/>
                  </a:lnTo>
                  <a:cubicBezTo>
                    <a:pt x="761" y="2014"/>
                    <a:pt x="1950" y="3720"/>
                    <a:pt x="3393" y="4963"/>
                  </a:cubicBezTo>
                  <a:cubicBezTo>
                    <a:pt x="3413" y="4983"/>
                    <a:pt x="3432" y="4997"/>
                    <a:pt x="3452" y="5012"/>
                  </a:cubicBezTo>
                  <a:lnTo>
                    <a:pt x="3583" y="4856"/>
                  </a:lnTo>
                  <a:cubicBezTo>
                    <a:pt x="3569" y="4846"/>
                    <a:pt x="3554" y="4831"/>
                    <a:pt x="3535" y="4812"/>
                  </a:cubicBezTo>
                  <a:cubicBezTo>
                    <a:pt x="2155" y="3623"/>
                    <a:pt x="1019" y="2019"/>
                    <a:pt x="322" y="269"/>
                  </a:cubicBezTo>
                  <a:lnTo>
                    <a:pt x="322" y="269"/>
                  </a:lnTo>
                  <a:cubicBezTo>
                    <a:pt x="1775" y="601"/>
                    <a:pt x="3013" y="1551"/>
                    <a:pt x="3700" y="2877"/>
                  </a:cubicBezTo>
                  <a:lnTo>
                    <a:pt x="3885" y="2784"/>
                  </a:lnTo>
                  <a:cubicBezTo>
                    <a:pt x="3135" y="1346"/>
                    <a:pt x="1770" y="332"/>
                    <a:pt x="176" y="35"/>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2256950" y="3645450"/>
              <a:ext cx="104925" cy="134075"/>
            </a:xfrm>
            <a:custGeom>
              <a:rect b="b" l="l" r="r" t="t"/>
              <a:pathLst>
                <a:path extrusionOk="0" h="5363" w="4197">
                  <a:moveTo>
                    <a:pt x="4197" y="1"/>
                  </a:moveTo>
                  <a:lnTo>
                    <a:pt x="4065" y="25"/>
                  </a:lnTo>
                  <a:cubicBezTo>
                    <a:pt x="2759" y="239"/>
                    <a:pt x="1618" y="1034"/>
                    <a:pt x="853" y="2262"/>
                  </a:cubicBezTo>
                  <a:cubicBezTo>
                    <a:pt x="663" y="2564"/>
                    <a:pt x="507" y="2886"/>
                    <a:pt x="380" y="3218"/>
                  </a:cubicBezTo>
                  <a:cubicBezTo>
                    <a:pt x="127" y="3876"/>
                    <a:pt x="0" y="4582"/>
                    <a:pt x="5" y="5289"/>
                  </a:cubicBezTo>
                  <a:cubicBezTo>
                    <a:pt x="5" y="5309"/>
                    <a:pt x="5" y="5323"/>
                    <a:pt x="5" y="5343"/>
                  </a:cubicBezTo>
                  <a:lnTo>
                    <a:pt x="107" y="5362"/>
                  </a:lnTo>
                  <a:lnTo>
                    <a:pt x="210" y="5362"/>
                  </a:lnTo>
                  <a:lnTo>
                    <a:pt x="210" y="5333"/>
                  </a:lnTo>
                  <a:lnTo>
                    <a:pt x="210" y="5294"/>
                  </a:lnTo>
                  <a:cubicBezTo>
                    <a:pt x="200" y="4612"/>
                    <a:pt x="322" y="3929"/>
                    <a:pt x="570" y="3291"/>
                  </a:cubicBezTo>
                  <a:cubicBezTo>
                    <a:pt x="692" y="2969"/>
                    <a:pt x="843" y="2662"/>
                    <a:pt x="1024" y="2369"/>
                  </a:cubicBezTo>
                  <a:cubicBezTo>
                    <a:pt x="1735" y="1234"/>
                    <a:pt x="2774" y="488"/>
                    <a:pt x="3968" y="249"/>
                  </a:cubicBezTo>
                  <a:lnTo>
                    <a:pt x="3968" y="249"/>
                  </a:lnTo>
                  <a:cubicBezTo>
                    <a:pt x="3768" y="2004"/>
                    <a:pt x="2881" y="3676"/>
                    <a:pt x="1565" y="4748"/>
                  </a:cubicBezTo>
                  <a:cubicBezTo>
                    <a:pt x="1560" y="4753"/>
                    <a:pt x="1550" y="4763"/>
                    <a:pt x="1540" y="4768"/>
                  </a:cubicBezTo>
                  <a:lnTo>
                    <a:pt x="1672" y="4928"/>
                  </a:lnTo>
                  <a:cubicBezTo>
                    <a:pt x="1682" y="4919"/>
                    <a:pt x="1691" y="4909"/>
                    <a:pt x="1701" y="4899"/>
                  </a:cubicBezTo>
                  <a:cubicBezTo>
                    <a:pt x="3081" y="3773"/>
                    <a:pt x="4012" y="1994"/>
                    <a:pt x="4182" y="132"/>
                  </a:cubicBezTo>
                  <a:lnTo>
                    <a:pt x="4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2245025" y="3698950"/>
              <a:ext cx="49500" cy="78375"/>
            </a:xfrm>
            <a:custGeom>
              <a:rect b="b" l="l" r="r" t="t"/>
              <a:pathLst>
                <a:path extrusionOk="0" h="3135" w="1980">
                  <a:moveTo>
                    <a:pt x="1804" y="0"/>
                  </a:moveTo>
                  <a:lnTo>
                    <a:pt x="10" y="3037"/>
                  </a:lnTo>
                  <a:lnTo>
                    <a:pt x="1" y="3052"/>
                  </a:lnTo>
                  <a:lnTo>
                    <a:pt x="191" y="3135"/>
                  </a:lnTo>
                  <a:lnTo>
                    <a:pt x="1980" y="103"/>
                  </a:ln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2125725" y="3796925"/>
              <a:ext cx="69125" cy="268475"/>
            </a:xfrm>
            <a:custGeom>
              <a:rect b="b" l="l" r="r" t="t"/>
              <a:pathLst>
                <a:path extrusionOk="0" h="10739" w="2765">
                  <a:moveTo>
                    <a:pt x="30" y="0"/>
                  </a:moveTo>
                  <a:lnTo>
                    <a:pt x="1" y="200"/>
                  </a:lnTo>
                  <a:cubicBezTo>
                    <a:pt x="459" y="263"/>
                    <a:pt x="907" y="561"/>
                    <a:pt x="1244" y="1009"/>
                  </a:cubicBezTo>
                  <a:cubicBezTo>
                    <a:pt x="1404" y="1233"/>
                    <a:pt x="1536" y="1472"/>
                    <a:pt x="1643" y="1726"/>
                  </a:cubicBezTo>
                  <a:lnTo>
                    <a:pt x="1828" y="1648"/>
                  </a:lnTo>
                  <a:cubicBezTo>
                    <a:pt x="1721" y="1380"/>
                    <a:pt x="1580" y="1126"/>
                    <a:pt x="1409" y="887"/>
                  </a:cubicBezTo>
                  <a:cubicBezTo>
                    <a:pt x="1039" y="395"/>
                    <a:pt x="537" y="69"/>
                    <a:pt x="30" y="0"/>
                  </a:cubicBezTo>
                  <a:close/>
                  <a:moveTo>
                    <a:pt x="2106" y="2423"/>
                  </a:moveTo>
                  <a:lnTo>
                    <a:pt x="1911" y="2481"/>
                  </a:lnTo>
                  <a:cubicBezTo>
                    <a:pt x="1970" y="2676"/>
                    <a:pt x="2028" y="2871"/>
                    <a:pt x="2077" y="3066"/>
                  </a:cubicBezTo>
                  <a:lnTo>
                    <a:pt x="2277" y="3013"/>
                  </a:lnTo>
                  <a:cubicBezTo>
                    <a:pt x="2223" y="2818"/>
                    <a:pt x="2165" y="2618"/>
                    <a:pt x="2106" y="2423"/>
                  </a:cubicBezTo>
                  <a:close/>
                  <a:moveTo>
                    <a:pt x="2701" y="5440"/>
                  </a:moveTo>
                  <a:lnTo>
                    <a:pt x="2496" y="5459"/>
                  </a:lnTo>
                  <a:cubicBezTo>
                    <a:pt x="2521" y="5728"/>
                    <a:pt x="2540" y="6001"/>
                    <a:pt x="2550" y="6269"/>
                  </a:cubicBezTo>
                  <a:lnTo>
                    <a:pt x="2755" y="6259"/>
                  </a:lnTo>
                  <a:cubicBezTo>
                    <a:pt x="2745" y="5991"/>
                    <a:pt x="2725" y="5713"/>
                    <a:pt x="2701" y="5440"/>
                  </a:cubicBezTo>
                  <a:close/>
                  <a:moveTo>
                    <a:pt x="2560" y="6878"/>
                  </a:moveTo>
                  <a:cubicBezTo>
                    <a:pt x="2560" y="7687"/>
                    <a:pt x="2496" y="8496"/>
                    <a:pt x="2365" y="9296"/>
                  </a:cubicBezTo>
                  <a:lnTo>
                    <a:pt x="2569" y="9330"/>
                  </a:lnTo>
                  <a:cubicBezTo>
                    <a:pt x="2696" y="8521"/>
                    <a:pt x="2764" y="7697"/>
                    <a:pt x="2764" y="6878"/>
                  </a:cubicBezTo>
                  <a:close/>
                  <a:moveTo>
                    <a:pt x="2214" y="10095"/>
                  </a:moveTo>
                  <a:cubicBezTo>
                    <a:pt x="2175" y="10290"/>
                    <a:pt x="2126" y="10490"/>
                    <a:pt x="2072" y="10685"/>
                  </a:cubicBezTo>
                  <a:lnTo>
                    <a:pt x="2272" y="10738"/>
                  </a:lnTo>
                  <a:cubicBezTo>
                    <a:pt x="2321" y="10538"/>
                    <a:pt x="2370" y="10339"/>
                    <a:pt x="2413" y="10139"/>
                  </a:cubicBezTo>
                  <a:lnTo>
                    <a:pt x="2214" y="100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76"/>
          <p:cNvGrpSpPr/>
          <p:nvPr/>
        </p:nvGrpSpPr>
        <p:grpSpPr>
          <a:xfrm>
            <a:off x="4772333" y="2572030"/>
            <a:ext cx="2277786" cy="2077573"/>
            <a:chOff x="6652154" y="3716623"/>
            <a:chExt cx="560631" cy="511352"/>
          </a:xfrm>
        </p:grpSpPr>
        <p:sp>
          <p:nvSpPr>
            <p:cNvPr id="4041" name="Google Shape;4041;p7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2" name="Google Shape;4042;p76"/>
            <p:cNvGrpSpPr/>
            <p:nvPr/>
          </p:nvGrpSpPr>
          <p:grpSpPr>
            <a:xfrm>
              <a:off x="6669657" y="3716715"/>
              <a:ext cx="466779" cy="464290"/>
              <a:chOff x="6669657" y="3716715"/>
              <a:chExt cx="466779" cy="464290"/>
            </a:xfrm>
          </p:grpSpPr>
          <p:sp>
            <p:nvSpPr>
              <p:cNvPr id="4043" name="Google Shape;4043;p7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6" name="Google Shape;4056;p76"/>
          <p:cNvGrpSpPr/>
          <p:nvPr/>
        </p:nvGrpSpPr>
        <p:grpSpPr>
          <a:xfrm rot="550">
            <a:off x="6052218" y="2859536"/>
            <a:ext cx="1220695" cy="940357"/>
            <a:chOff x="6976475" y="3503588"/>
            <a:chExt cx="1952175" cy="1503850"/>
          </a:xfrm>
        </p:grpSpPr>
        <p:sp>
          <p:nvSpPr>
            <p:cNvPr id="4057" name="Google Shape;4057;p76"/>
            <p:cNvSpPr/>
            <p:nvPr/>
          </p:nvSpPr>
          <p:spPr>
            <a:xfrm>
              <a:off x="7127575" y="3506188"/>
              <a:ext cx="1703825" cy="1498425"/>
            </a:xfrm>
            <a:custGeom>
              <a:rect b="b" l="l" r="r" t="t"/>
              <a:pathLst>
                <a:path extrusionOk="0" h="59937" w="68153">
                  <a:moveTo>
                    <a:pt x="17804" y="1"/>
                  </a:moveTo>
                  <a:cubicBezTo>
                    <a:pt x="14694" y="1"/>
                    <a:pt x="11641" y="765"/>
                    <a:pt x="9018" y="2479"/>
                  </a:cubicBezTo>
                  <a:cubicBezTo>
                    <a:pt x="1" y="8377"/>
                    <a:pt x="776" y="21620"/>
                    <a:pt x="3622" y="30501"/>
                  </a:cubicBezTo>
                  <a:cubicBezTo>
                    <a:pt x="6947" y="40883"/>
                    <a:pt x="14438" y="49555"/>
                    <a:pt x="23997" y="55219"/>
                  </a:cubicBezTo>
                  <a:cubicBezTo>
                    <a:pt x="27185" y="57105"/>
                    <a:pt x="30577" y="58670"/>
                    <a:pt x="34077" y="59937"/>
                  </a:cubicBezTo>
                  <a:cubicBezTo>
                    <a:pt x="37576" y="58670"/>
                    <a:pt x="40969" y="57105"/>
                    <a:pt x="44157" y="55219"/>
                  </a:cubicBezTo>
                  <a:cubicBezTo>
                    <a:pt x="53715" y="49555"/>
                    <a:pt x="61207" y="40883"/>
                    <a:pt x="64531" y="30501"/>
                  </a:cubicBezTo>
                  <a:cubicBezTo>
                    <a:pt x="67378" y="21620"/>
                    <a:pt x="68153" y="8377"/>
                    <a:pt x="59135" y="2479"/>
                  </a:cubicBezTo>
                  <a:cubicBezTo>
                    <a:pt x="56514" y="766"/>
                    <a:pt x="53461" y="2"/>
                    <a:pt x="50351" y="2"/>
                  </a:cubicBezTo>
                  <a:cubicBezTo>
                    <a:pt x="44170" y="2"/>
                    <a:pt x="37764" y="3021"/>
                    <a:pt x="34077" y="7607"/>
                  </a:cubicBezTo>
                  <a:cubicBezTo>
                    <a:pt x="30387" y="3019"/>
                    <a:pt x="23984" y="1"/>
                    <a:pt x="17804"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7131125" y="3503588"/>
              <a:ext cx="1696750" cy="1503850"/>
            </a:xfrm>
            <a:custGeom>
              <a:rect b="b" l="l" r="r" t="t"/>
              <a:pathLst>
                <a:path extrusionOk="0" h="60154" w="67870">
                  <a:moveTo>
                    <a:pt x="17655" y="204"/>
                  </a:moveTo>
                  <a:cubicBezTo>
                    <a:pt x="19200" y="209"/>
                    <a:pt x="20735" y="390"/>
                    <a:pt x="22241" y="745"/>
                  </a:cubicBezTo>
                  <a:cubicBezTo>
                    <a:pt x="26891" y="1818"/>
                    <a:pt x="31122" y="4382"/>
                    <a:pt x="33857" y="7779"/>
                  </a:cubicBezTo>
                  <a:lnTo>
                    <a:pt x="33935" y="7876"/>
                  </a:lnTo>
                  <a:lnTo>
                    <a:pt x="34013" y="7779"/>
                  </a:lnTo>
                  <a:cubicBezTo>
                    <a:pt x="36742" y="4382"/>
                    <a:pt x="40978" y="1818"/>
                    <a:pt x="45628" y="745"/>
                  </a:cubicBezTo>
                  <a:cubicBezTo>
                    <a:pt x="47189" y="385"/>
                    <a:pt x="48729" y="206"/>
                    <a:pt x="50220" y="206"/>
                  </a:cubicBezTo>
                  <a:cubicBezTo>
                    <a:pt x="53445" y="206"/>
                    <a:pt x="56442" y="1041"/>
                    <a:pt x="58935" y="2671"/>
                  </a:cubicBezTo>
                  <a:cubicBezTo>
                    <a:pt x="67660" y="8374"/>
                    <a:pt x="67275" y="21266"/>
                    <a:pt x="64292" y="30576"/>
                  </a:cubicBezTo>
                  <a:cubicBezTo>
                    <a:pt x="61075" y="40617"/>
                    <a:pt x="53856" y="49376"/>
                    <a:pt x="43961" y="55235"/>
                  </a:cubicBezTo>
                  <a:cubicBezTo>
                    <a:pt x="40895" y="57053"/>
                    <a:pt x="37522" y="58632"/>
                    <a:pt x="33935" y="59934"/>
                  </a:cubicBezTo>
                  <a:cubicBezTo>
                    <a:pt x="30347" y="58632"/>
                    <a:pt x="26974" y="57053"/>
                    <a:pt x="23908" y="55235"/>
                  </a:cubicBezTo>
                  <a:cubicBezTo>
                    <a:pt x="14014" y="49376"/>
                    <a:pt x="6795" y="40617"/>
                    <a:pt x="3578" y="30576"/>
                  </a:cubicBezTo>
                  <a:cubicBezTo>
                    <a:pt x="595" y="21266"/>
                    <a:pt x="210" y="8374"/>
                    <a:pt x="8935" y="2671"/>
                  </a:cubicBezTo>
                  <a:cubicBezTo>
                    <a:pt x="11425" y="1043"/>
                    <a:pt x="14423" y="204"/>
                    <a:pt x="17655" y="204"/>
                  </a:cubicBezTo>
                  <a:close/>
                  <a:moveTo>
                    <a:pt x="17651" y="1"/>
                  </a:moveTo>
                  <a:cubicBezTo>
                    <a:pt x="14385" y="1"/>
                    <a:pt x="11348" y="849"/>
                    <a:pt x="8823" y="2500"/>
                  </a:cubicBezTo>
                  <a:cubicBezTo>
                    <a:pt x="0" y="8266"/>
                    <a:pt x="380" y="21261"/>
                    <a:pt x="3383" y="30639"/>
                  </a:cubicBezTo>
                  <a:cubicBezTo>
                    <a:pt x="6614" y="40729"/>
                    <a:pt x="13867" y="49527"/>
                    <a:pt x="23801" y="55410"/>
                  </a:cubicBezTo>
                  <a:cubicBezTo>
                    <a:pt x="26891" y="57243"/>
                    <a:pt x="30289" y="58832"/>
                    <a:pt x="33901" y="60138"/>
                  </a:cubicBezTo>
                  <a:lnTo>
                    <a:pt x="33935" y="60153"/>
                  </a:lnTo>
                  <a:lnTo>
                    <a:pt x="33969" y="60138"/>
                  </a:lnTo>
                  <a:cubicBezTo>
                    <a:pt x="37581" y="58832"/>
                    <a:pt x="40978" y="57238"/>
                    <a:pt x="44063" y="55410"/>
                  </a:cubicBezTo>
                  <a:cubicBezTo>
                    <a:pt x="54002" y="49527"/>
                    <a:pt x="61255" y="40729"/>
                    <a:pt x="64487" y="30639"/>
                  </a:cubicBezTo>
                  <a:cubicBezTo>
                    <a:pt x="67489" y="21261"/>
                    <a:pt x="67869" y="8266"/>
                    <a:pt x="59047" y="2500"/>
                  </a:cubicBezTo>
                  <a:cubicBezTo>
                    <a:pt x="56521" y="849"/>
                    <a:pt x="53484" y="1"/>
                    <a:pt x="50218" y="1"/>
                  </a:cubicBezTo>
                  <a:cubicBezTo>
                    <a:pt x="48713" y="1"/>
                    <a:pt x="47159" y="181"/>
                    <a:pt x="45584" y="546"/>
                  </a:cubicBezTo>
                  <a:cubicBezTo>
                    <a:pt x="40934" y="1618"/>
                    <a:pt x="36694" y="4167"/>
                    <a:pt x="33935" y="7550"/>
                  </a:cubicBezTo>
                  <a:cubicBezTo>
                    <a:pt x="31171" y="4167"/>
                    <a:pt x="26935" y="1618"/>
                    <a:pt x="22285" y="546"/>
                  </a:cubicBezTo>
                  <a:cubicBezTo>
                    <a:pt x="20710" y="181"/>
                    <a:pt x="19157" y="1"/>
                    <a:pt x="17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6976475" y="3697688"/>
              <a:ext cx="1952175" cy="586525"/>
            </a:xfrm>
            <a:custGeom>
              <a:rect b="b" l="l" r="r" t="t"/>
              <a:pathLst>
                <a:path extrusionOk="0" h="23461" w="78087">
                  <a:moveTo>
                    <a:pt x="44571" y="0"/>
                  </a:moveTo>
                  <a:lnTo>
                    <a:pt x="32809" y="22875"/>
                  </a:lnTo>
                  <a:lnTo>
                    <a:pt x="29729" y="10007"/>
                  </a:lnTo>
                  <a:lnTo>
                    <a:pt x="1" y="10007"/>
                  </a:lnTo>
                  <a:lnTo>
                    <a:pt x="1" y="10212"/>
                  </a:lnTo>
                  <a:lnTo>
                    <a:pt x="29568" y="10212"/>
                  </a:lnTo>
                  <a:lnTo>
                    <a:pt x="32741" y="23460"/>
                  </a:lnTo>
                  <a:lnTo>
                    <a:pt x="44527" y="527"/>
                  </a:lnTo>
                  <a:lnTo>
                    <a:pt x="47739" y="10431"/>
                  </a:lnTo>
                  <a:lnTo>
                    <a:pt x="78086" y="10431"/>
                  </a:lnTo>
                  <a:lnTo>
                    <a:pt x="78086" y="10227"/>
                  </a:lnTo>
                  <a:lnTo>
                    <a:pt x="47885" y="10227"/>
                  </a:lnTo>
                  <a:lnTo>
                    <a:pt x="4457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76"/>
          <p:cNvGrpSpPr/>
          <p:nvPr/>
        </p:nvGrpSpPr>
        <p:grpSpPr>
          <a:xfrm>
            <a:off x="5074441" y="3876903"/>
            <a:ext cx="536471" cy="957446"/>
            <a:chOff x="-1645525" y="2181400"/>
            <a:chExt cx="323175" cy="576775"/>
          </a:xfrm>
        </p:grpSpPr>
        <p:sp>
          <p:nvSpPr>
            <p:cNvPr id="4061" name="Google Shape;4061;p76"/>
            <p:cNvSpPr/>
            <p:nvPr/>
          </p:nvSpPr>
          <p:spPr>
            <a:xfrm>
              <a:off x="-1610075" y="2580950"/>
              <a:ext cx="265675" cy="29650"/>
            </a:xfrm>
            <a:custGeom>
              <a:rect b="b" l="l" r="r" t="t"/>
              <a:pathLst>
                <a:path extrusionOk="0" h="1186" w="10627">
                  <a:moveTo>
                    <a:pt x="1" y="1"/>
                  </a:moveTo>
                  <a:lnTo>
                    <a:pt x="1" y="1185"/>
                  </a:lnTo>
                  <a:lnTo>
                    <a:pt x="10626" y="1185"/>
                  </a:lnTo>
                  <a:lnTo>
                    <a:pt x="10626"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1610075" y="2533325"/>
              <a:ext cx="265675" cy="29625"/>
            </a:xfrm>
            <a:custGeom>
              <a:rect b="b" l="l" r="r" t="t"/>
              <a:pathLst>
                <a:path extrusionOk="0" h="1185" w="10627">
                  <a:moveTo>
                    <a:pt x="1" y="0"/>
                  </a:moveTo>
                  <a:lnTo>
                    <a:pt x="1" y="1185"/>
                  </a:lnTo>
                  <a:lnTo>
                    <a:pt x="10626" y="1185"/>
                  </a:lnTo>
                  <a:lnTo>
                    <a:pt x="10626"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1563525" y="2454225"/>
              <a:ext cx="172575" cy="45350"/>
            </a:xfrm>
            <a:custGeom>
              <a:rect b="b" l="l" r="r" t="t"/>
              <a:pathLst>
                <a:path extrusionOk="0" h="1814" w="6903">
                  <a:moveTo>
                    <a:pt x="0" y="1"/>
                  </a:moveTo>
                  <a:lnTo>
                    <a:pt x="0" y="1814"/>
                  </a:lnTo>
                  <a:lnTo>
                    <a:pt x="6902" y="1814"/>
                  </a:lnTo>
                  <a:lnTo>
                    <a:pt x="6902"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1642975" y="2429000"/>
              <a:ext cx="318200" cy="214875"/>
            </a:xfrm>
            <a:custGeom>
              <a:rect b="b" l="l" r="r" t="t"/>
              <a:pathLst>
                <a:path extrusionOk="0" h="8595" w="12728">
                  <a:moveTo>
                    <a:pt x="10080" y="1015"/>
                  </a:moveTo>
                  <a:lnTo>
                    <a:pt x="10080" y="2828"/>
                  </a:lnTo>
                  <a:lnTo>
                    <a:pt x="3178" y="2828"/>
                  </a:lnTo>
                  <a:lnTo>
                    <a:pt x="3178" y="1015"/>
                  </a:lnTo>
                  <a:close/>
                  <a:moveTo>
                    <a:pt x="11947" y="4173"/>
                  </a:moveTo>
                  <a:lnTo>
                    <a:pt x="11947" y="5358"/>
                  </a:lnTo>
                  <a:lnTo>
                    <a:pt x="1317" y="5358"/>
                  </a:lnTo>
                  <a:lnTo>
                    <a:pt x="1317" y="4173"/>
                  </a:lnTo>
                  <a:close/>
                  <a:moveTo>
                    <a:pt x="11942" y="6079"/>
                  </a:moveTo>
                  <a:lnTo>
                    <a:pt x="11942" y="7263"/>
                  </a:lnTo>
                  <a:lnTo>
                    <a:pt x="1317" y="7263"/>
                  </a:lnTo>
                  <a:lnTo>
                    <a:pt x="1317" y="6079"/>
                  </a:lnTo>
                  <a:close/>
                  <a:moveTo>
                    <a:pt x="0" y="1"/>
                  </a:moveTo>
                  <a:lnTo>
                    <a:pt x="0" y="8594"/>
                  </a:lnTo>
                  <a:lnTo>
                    <a:pt x="12727" y="8594"/>
                  </a:lnTo>
                  <a:lnTo>
                    <a:pt x="127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1643100" y="2643850"/>
              <a:ext cx="318325" cy="111775"/>
            </a:xfrm>
            <a:custGeom>
              <a:rect b="b" l="l" r="r" t="t"/>
              <a:pathLst>
                <a:path extrusionOk="0" h="4471" w="12733">
                  <a:moveTo>
                    <a:pt x="1" y="0"/>
                  </a:moveTo>
                  <a:lnTo>
                    <a:pt x="1" y="2427"/>
                  </a:lnTo>
                  <a:cubicBezTo>
                    <a:pt x="1" y="4292"/>
                    <a:pt x="969" y="4470"/>
                    <a:pt x="3922" y="4470"/>
                  </a:cubicBezTo>
                  <a:cubicBezTo>
                    <a:pt x="4621" y="4470"/>
                    <a:pt x="5431" y="4460"/>
                    <a:pt x="6366" y="4460"/>
                  </a:cubicBezTo>
                  <a:cubicBezTo>
                    <a:pt x="7301" y="4460"/>
                    <a:pt x="8112" y="4470"/>
                    <a:pt x="8811" y="4470"/>
                  </a:cubicBezTo>
                  <a:cubicBezTo>
                    <a:pt x="11763" y="4470"/>
                    <a:pt x="12732" y="4292"/>
                    <a:pt x="12732" y="2427"/>
                  </a:cubicBezTo>
                  <a:lnTo>
                    <a:pt x="127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1642975" y="2276575"/>
              <a:ext cx="318200" cy="152450"/>
            </a:xfrm>
            <a:custGeom>
              <a:rect b="b" l="l" r="r" t="t"/>
              <a:pathLst>
                <a:path extrusionOk="0" h="6098" w="12728">
                  <a:moveTo>
                    <a:pt x="2852" y="0"/>
                  </a:moveTo>
                  <a:cubicBezTo>
                    <a:pt x="2852" y="0"/>
                    <a:pt x="2906" y="1097"/>
                    <a:pt x="1809" y="1701"/>
                  </a:cubicBezTo>
                  <a:cubicBezTo>
                    <a:pt x="712" y="2306"/>
                    <a:pt x="0" y="3237"/>
                    <a:pt x="0" y="5708"/>
                  </a:cubicBezTo>
                  <a:lnTo>
                    <a:pt x="0" y="6098"/>
                  </a:lnTo>
                  <a:lnTo>
                    <a:pt x="12727" y="6098"/>
                  </a:lnTo>
                  <a:lnTo>
                    <a:pt x="12727" y="5708"/>
                  </a:lnTo>
                  <a:cubicBezTo>
                    <a:pt x="12727" y="3237"/>
                    <a:pt x="12016" y="2306"/>
                    <a:pt x="10914" y="1701"/>
                  </a:cubicBezTo>
                  <a:cubicBezTo>
                    <a:pt x="9817" y="1097"/>
                    <a:pt x="9876" y="0"/>
                    <a:pt x="9876"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1588150" y="2232700"/>
              <a:ext cx="208525" cy="43875"/>
            </a:xfrm>
            <a:custGeom>
              <a:rect b="b" l="l" r="r" t="t"/>
              <a:pathLst>
                <a:path extrusionOk="0" h="1755" w="8341">
                  <a:moveTo>
                    <a:pt x="1" y="0"/>
                  </a:moveTo>
                  <a:lnTo>
                    <a:pt x="1" y="1755"/>
                  </a:lnTo>
                  <a:lnTo>
                    <a:pt x="8341" y="1755"/>
                  </a:lnTo>
                  <a:lnTo>
                    <a:pt x="834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1609950" y="2181400"/>
              <a:ext cx="252150" cy="51325"/>
            </a:xfrm>
            <a:custGeom>
              <a:rect b="b" l="l" r="r" t="t"/>
              <a:pathLst>
                <a:path extrusionOk="0" h="2053" w="10086">
                  <a:moveTo>
                    <a:pt x="873" y="0"/>
                  </a:moveTo>
                  <a:cubicBezTo>
                    <a:pt x="390" y="0"/>
                    <a:pt x="0" y="390"/>
                    <a:pt x="0" y="873"/>
                  </a:cubicBezTo>
                  <a:lnTo>
                    <a:pt x="0" y="1180"/>
                  </a:lnTo>
                  <a:cubicBezTo>
                    <a:pt x="0" y="1662"/>
                    <a:pt x="390" y="2052"/>
                    <a:pt x="878" y="2052"/>
                  </a:cubicBezTo>
                  <a:lnTo>
                    <a:pt x="9213" y="2052"/>
                  </a:lnTo>
                  <a:cubicBezTo>
                    <a:pt x="9695" y="2052"/>
                    <a:pt x="10085" y="1662"/>
                    <a:pt x="10085" y="1180"/>
                  </a:cubicBezTo>
                  <a:lnTo>
                    <a:pt x="10085" y="873"/>
                  </a:lnTo>
                  <a:cubicBezTo>
                    <a:pt x="10085" y="395"/>
                    <a:pt x="9700" y="5"/>
                    <a:pt x="922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1590700" y="2232700"/>
              <a:ext cx="213650" cy="46450"/>
            </a:xfrm>
            <a:custGeom>
              <a:rect b="b" l="l" r="r" t="t"/>
              <a:pathLst>
                <a:path extrusionOk="0" h="1858" w="8546">
                  <a:moveTo>
                    <a:pt x="1" y="0"/>
                  </a:moveTo>
                  <a:lnTo>
                    <a:pt x="1" y="1857"/>
                  </a:lnTo>
                  <a:lnTo>
                    <a:pt x="8545" y="1857"/>
                  </a:lnTo>
                  <a:lnTo>
                    <a:pt x="8545" y="0"/>
                  </a:lnTo>
                  <a:lnTo>
                    <a:pt x="8340" y="0"/>
                  </a:lnTo>
                  <a:lnTo>
                    <a:pt x="8340" y="1653"/>
                  </a:lnTo>
                  <a:lnTo>
                    <a:pt x="205" y="1653"/>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1645525" y="2276450"/>
              <a:ext cx="161600" cy="481725"/>
            </a:xfrm>
            <a:custGeom>
              <a:rect b="b" l="l" r="r" t="t"/>
              <a:pathLst>
                <a:path extrusionOk="0" h="19269" w="6464">
                  <a:moveTo>
                    <a:pt x="3056" y="0"/>
                  </a:moveTo>
                  <a:lnTo>
                    <a:pt x="2852" y="10"/>
                  </a:lnTo>
                  <a:cubicBezTo>
                    <a:pt x="2852" y="54"/>
                    <a:pt x="2886" y="1053"/>
                    <a:pt x="1862" y="1618"/>
                  </a:cubicBezTo>
                  <a:cubicBezTo>
                    <a:pt x="746" y="2233"/>
                    <a:pt x="0" y="3164"/>
                    <a:pt x="0" y="5713"/>
                  </a:cubicBezTo>
                  <a:lnTo>
                    <a:pt x="0" y="17123"/>
                  </a:lnTo>
                  <a:cubicBezTo>
                    <a:pt x="0" y="17850"/>
                    <a:pt x="141" y="18318"/>
                    <a:pt x="463" y="18634"/>
                  </a:cubicBezTo>
                  <a:cubicBezTo>
                    <a:pt x="1024" y="19195"/>
                    <a:pt x="2130" y="19268"/>
                    <a:pt x="4031" y="19268"/>
                  </a:cubicBezTo>
                  <a:cubicBezTo>
                    <a:pt x="4353" y="19268"/>
                    <a:pt x="4694" y="19263"/>
                    <a:pt x="5060" y="19263"/>
                  </a:cubicBezTo>
                  <a:cubicBezTo>
                    <a:pt x="5493" y="19258"/>
                    <a:pt x="5961" y="19258"/>
                    <a:pt x="6463" y="19258"/>
                  </a:cubicBezTo>
                  <a:lnTo>
                    <a:pt x="6463" y="19054"/>
                  </a:lnTo>
                  <a:cubicBezTo>
                    <a:pt x="5961" y="19054"/>
                    <a:pt x="5493" y="19059"/>
                    <a:pt x="5060" y="19059"/>
                  </a:cubicBezTo>
                  <a:cubicBezTo>
                    <a:pt x="4691" y="19061"/>
                    <a:pt x="4347" y="19063"/>
                    <a:pt x="4026" y="19063"/>
                  </a:cubicBezTo>
                  <a:cubicBezTo>
                    <a:pt x="2185" y="19063"/>
                    <a:pt x="1115" y="18995"/>
                    <a:pt x="605" y="18488"/>
                  </a:cubicBezTo>
                  <a:cubicBezTo>
                    <a:pt x="327" y="18210"/>
                    <a:pt x="200" y="17796"/>
                    <a:pt x="200" y="17123"/>
                  </a:cubicBezTo>
                  <a:lnTo>
                    <a:pt x="200" y="5713"/>
                  </a:lnTo>
                  <a:cubicBezTo>
                    <a:pt x="200" y="3266"/>
                    <a:pt x="902" y="2379"/>
                    <a:pt x="1960" y="1794"/>
                  </a:cubicBezTo>
                  <a:cubicBezTo>
                    <a:pt x="3100" y="1170"/>
                    <a:pt x="3056" y="49"/>
                    <a:pt x="3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1483950" y="2276450"/>
              <a:ext cx="161600" cy="481725"/>
            </a:xfrm>
            <a:custGeom>
              <a:rect b="b" l="l" r="r" t="t"/>
              <a:pathLst>
                <a:path extrusionOk="0" h="19269" w="6464">
                  <a:moveTo>
                    <a:pt x="3408" y="0"/>
                  </a:moveTo>
                  <a:cubicBezTo>
                    <a:pt x="3408" y="49"/>
                    <a:pt x="3364" y="1170"/>
                    <a:pt x="4504" y="1794"/>
                  </a:cubicBezTo>
                  <a:cubicBezTo>
                    <a:pt x="5562" y="2374"/>
                    <a:pt x="6264" y="3266"/>
                    <a:pt x="6264" y="5713"/>
                  </a:cubicBezTo>
                  <a:lnTo>
                    <a:pt x="6264" y="17123"/>
                  </a:lnTo>
                  <a:cubicBezTo>
                    <a:pt x="6264" y="17791"/>
                    <a:pt x="6137" y="18210"/>
                    <a:pt x="5859" y="18488"/>
                  </a:cubicBezTo>
                  <a:cubicBezTo>
                    <a:pt x="5349" y="18995"/>
                    <a:pt x="4279" y="19063"/>
                    <a:pt x="2434" y="19063"/>
                  </a:cubicBezTo>
                  <a:cubicBezTo>
                    <a:pt x="2113" y="19063"/>
                    <a:pt x="1769" y="19061"/>
                    <a:pt x="1399" y="19059"/>
                  </a:cubicBezTo>
                  <a:cubicBezTo>
                    <a:pt x="965" y="19054"/>
                    <a:pt x="502" y="19054"/>
                    <a:pt x="0" y="19054"/>
                  </a:cubicBezTo>
                  <a:lnTo>
                    <a:pt x="0" y="19258"/>
                  </a:lnTo>
                  <a:cubicBezTo>
                    <a:pt x="502" y="19258"/>
                    <a:pt x="970" y="19263"/>
                    <a:pt x="1399" y="19263"/>
                  </a:cubicBezTo>
                  <a:cubicBezTo>
                    <a:pt x="1770" y="19268"/>
                    <a:pt x="2116" y="19268"/>
                    <a:pt x="2438" y="19268"/>
                  </a:cubicBezTo>
                  <a:cubicBezTo>
                    <a:pt x="4334" y="19268"/>
                    <a:pt x="5440" y="19195"/>
                    <a:pt x="6001" y="18634"/>
                  </a:cubicBezTo>
                  <a:cubicBezTo>
                    <a:pt x="6322" y="18318"/>
                    <a:pt x="6464" y="17850"/>
                    <a:pt x="6464" y="17123"/>
                  </a:cubicBezTo>
                  <a:lnTo>
                    <a:pt x="6464" y="5713"/>
                  </a:lnTo>
                  <a:cubicBezTo>
                    <a:pt x="6464" y="3164"/>
                    <a:pt x="5718" y="2233"/>
                    <a:pt x="4602" y="1618"/>
                  </a:cubicBezTo>
                  <a:cubicBezTo>
                    <a:pt x="3578" y="1053"/>
                    <a:pt x="3612" y="54"/>
                    <a:pt x="3612" y="10"/>
                  </a:cubicBezTo>
                  <a:lnTo>
                    <a:pt x="3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1642975" y="2426450"/>
              <a:ext cx="318200" cy="5150"/>
            </a:xfrm>
            <a:custGeom>
              <a:rect b="b" l="l" r="r" t="t"/>
              <a:pathLst>
                <a:path extrusionOk="0" h="206" w="12728">
                  <a:moveTo>
                    <a:pt x="0" y="0"/>
                  </a:moveTo>
                  <a:lnTo>
                    <a:pt x="0" y="205"/>
                  </a:lnTo>
                  <a:lnTo>
                    <a:pt x="12727" y="205"/>
                  </a:lnTo>
                  <a:lnTo>
                    <a:pt x="12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1642975" y="2641400"/>
              <a:ext cx="318200" cy="5025"/>
            </a:xfrm>
            <a:custGeom>
              <a:rect b="b" l="l" r="r" t="t"/>
              <a:pathLst>
                <a:path extrusionOk="0" h="201" w="12728">
                  <a:moveTo>
                    <a:pt x="0" y="1"/>
                  </a:moveTo>
                  <a:lnTo>
                    <a:pt x="0" y="200"/>
                  </a:lnTo>
                  <a:lnTo>
                    <a:pt x="12727" y="200"/>
                  </a:lnTo>
                  <a:lnTo>
                    <a:pt x="127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1380850" y="2340175"/>
              <a:ext cx="38875" cy="193275"/>
            </a:xfrm>
            <a:custGeom>
              <a:rect b="b" l="l" r="r" t="t"/>
              <a:pathLst>
                <a:path extrusionOk="0" h="7731" w="1555">
                  <a:moveTo>
                    <a:pt x="78" y="0"/>
                  </a:moveTo>
                  <a:lnTo>
                    <a:pt x="0" y="190"/>
                  </a:lnTo>
                  <a:cubicBezTo>
                    <a:pt x="453" y="371"/>
                    <a:pt x="838" y="810"/>
                    <a:pt x="1053" y="1380"/>
                  </a:cubicBezTo>
                  <a:cubicBezTo>
                    <a:pt x="1136" y="1604"/>
                    <a:pt x="1194" y="1833"/>
                    <a:pt x="1233" y="2067"/>
                  </a:cubicBezTo>
                  <a:lnTo>
                    <a:pt x="1433" y="2028"/>
                  </a:lnTo>
                  <a:cubicBezTo>
                    <a:pt x="1389" y="1784"/>
                    <a:pt x="1326" y="1546"/>
                    <a:pt x="1243" y="1312"/>
                  </a:cubicBezTo>
                  <a:cubicBezTo>
                    <a:pt x="1009" y="683"/>
                    <a:pt x="585" y="205"/>
                    <a:pt x="78" y="0"/>
                  </a:cubicBezTo>
                  <a:close/>
                  <a:moveTo>
                    <a:pt x="1521" y="2852"/>
                  </a:moveTo>
                  <a:lnTo>
                    <a:pt x="1321" y="2862"/>
                  </a:lnTo>
                  <a:cubicBezTo>
                    <a:pt x="1331" y="3066"/>
                    <a:pt x="1336" y="3271"/>
                    <a:pt x="1336" y="3471"/>
                  </a:cubicBezTo>
                  <a:lnTo>
                    <a:pt x="1540" y="3466"/>
                  </a:lnTo>
                  <a:cubicBezTo>
                    <a:pt x="1535" y="3261"/>
                    <a:pt x="1535" y="3057"/>
                    <a:pt x="1521" y="2852"/>
                  </a:cubicBezTo>
                  <a:close/>
                  <a:moveTo>
                    <a:pt x="1355" y="5918"/>
                  </a:moveTo>
                  <a:cubicBezTo>
                    <a:pt x="1350" y="6191"/>
                    <a:pt x="1345" y="6459"/>
                    <a:pt x="1340" y="6732"/>
                  </a:cubicBezTo>
                  <a:lnTo>
                    <a:pt x="1545" y="6737"/>
                  </a:lnTo>
                  <a:cubicBezTo>
                    <a:pt x="1550" y="6464"/>
                    <a:pt x="1555" y="6191"/>
                    <a:pt x="1555" y="5918"/>
                  </a:cubicBezTo>
                  <a:close/>
                  <a:moveTo>
                    <a:pt x="1321" y="7341"/>
                  </a:moveTo>
                  <a:cubicBezTo>
                    <a:pt x="1316" y="7468"/>
                    <a:pt x="1311" y="7595"/>
                    <a:pt x="1306" y="7721"/>
                  </a:cubicBezTo>
                  <a:lnTo>
                    <a:pt x="1506" y="7731"/>
                  </a:lnTo>
                  <a:cubicBezTo>
                    <a:pt x="1516" y="7604"/>
                    <a:pt x="1521" y="7478"/>
                    <a:pt x="1526" y="7351"/>
                  </a:cubicBezTo>
                  <a:lnTo>
                    <a:pt x="1321" y="734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1612625" y="2530750"/>
              <a:ext cx="270775" cy="34750"/>
            </a:xfrm>
            <a:custGeom>
              <a:rect b="b" l="l" r="r" t="t"/>
              <a:pathLst>
                <a:path extrusionOk="0" h="1390" w="10831">
                  <a:moveTo>
                    <a:pt x="10626" y="205"/>
                  </a:moveTo>
                  <a:lnTo>
                    <a:pt x="10626" y="1185"/>
                  </a:lnTo>
                  <a:lnTo>
                    <a:pt x="205" y="1185"/>
                  </a:lnTo>
                  <a:lnTo>
                    <a:pt x="205" y="205"/>
                  </a:lnTo>
                  <a:close/>
                  <a:moveTo>
                    <a:pt x="0" y="1"/>
                  </a:moveTo>
                  <a:lnTo>
                    <a:pt x="0" y="1390"/>
                  </a:lnTo>
                  <a:lnTo>
                    <a:pt x="10831" y="1390"/>
                  </a:lnTo>
                  <a:lnTo>
                    <a:pt x="108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1565950" y="2451800"/>
              <a:ext cx="177550" cy="50475"/>
            </a:xfrm>
            <a:custGeom>
              <a:rect b="b" l="l" r="r" t="t"/>
              <a:pathLst>
                <a:path extrusionOk="0" h="2019" w="7102">
                  <a:moveTo>
                    <a:pt x="6897" y="200"/>
                  </a:moveTo>
                  <a:lnTo>
                    <a:pt x="6897" y="1813"/>
                  </a:lnTo>
                  <a:lnTo>
                    <a:pt x="200" y="1813"/>
                  </a:lnTo>
                  <a:lnTo>
                    <a:pt x="200" y="200"/>
                  </a:lnTo>
                  <a:close/>
                  <a:moveTo>
                    <a:pt x="0" y="0"/>
                  </a:moveTo>
                  <a:lnTo>
                    <a:pt x="0" y="2018"/>
                  </a:lnTo>
                  <a:lnTo>
                    <a:pt x="7102" y="2018"/>
                  </a:lnTo>
                  <a:lnTo>
                    <a:pt x="71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1612625" y="2578400"/>
              <a:ext cx="270775" cy="34750"/>
            </a:xfrm>
            <a:custGeom>
              <a:rect b="b" l="l" r="r" t="t"/>
              <a:pathLst>
                <a:path extrusionOk="0" h="1390" w="10831">
                  <a:moveTo>
                    <a:pt x="10626" y="200"/>
                  </a:moveTo>
                  <a:lnTo>
                    <a:pt x="10626" y="1185"/>
                  </a:lnTo>
                  <a:lnTo>
                    <a:pt x="205" y="1185"/>
                  </a:lnTo>
                  <a:lnTo>
                    <a:pt x="205" y="200"/>
                  </a:lnTo>
                  <a:close/>
                  <a:moveTo>
                    <a:pt x="0" y="1"/>
                  </a:moveTo>
                  <a:lnTo>
                    <a:pt x="0" y="1390"/>
                  </a:lnTo>
                  <a:lnTo>
                    <a:pt x="10831" y="1390"/>
                  </a:lnTo>
                  <a:lnTo>
                    <a:pt x="108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76"/>
          <p:cNvGrpSpPr/>
          <p:nvPr/>
        </p:nvGrpSpPr>
        <p:grpSpPr>
          <a:xfrm rot="122442">
            <a:off x="7412198" y="2610737"/>
            <a:ext cx="578659" cy="2000154"/>
            <a:chOff x="8893475" y="5974175"/>
            <a:chExt cx="333425" cy="1152425"/>
          </a:xfrm>
        </p:grpSpPr>
        <p:sp>
          <p:nvSpPr>
            <p:cNvPr id="4079" name="Google Shape;4079;p76"/>
            <p:cNvSpPr/>
            <p:nvPr/>
          </p:nvSpPr>
          <p:spPr>
            <a:xfrm>
              <a:off x="9027150" y="5976725"/>
              <a:ext cx="23175" cy="47925"/>
            </a:xfrm>
            <a:custGeom>
              <a:rect b="b" l="l" r="r" t="t"/>
              <a:pathLst>
                <a:path extrusionOk="0" h="1917" w="927">
                  <a:moveTo>
                    <a:pt x="1" y="0"/>
                  </a:moveTo>
                  <a:lnTo>
                    <a:pt x="1" y="1916"/>
                  </a:lnTo>
                  <a:lnTo>
                    <a:pt x="927" y="1916"/>
                  </a:lnTo>
                  <a:lnTo>
                    <a:pt x="9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9073575" y="5976725"/>
              <a:ext cx="23300" cy="47925"/>
            </a:xfrm>
            <a:custGeom>
              <a:rect b="b" l="l" r="r" t="t"/>
              <a:pathLst>
                <a:path extrusionOk="0" h="1917" w="932">
                  <a:moveTo>
                    <a:pt x="1" y="0"/>
                  </a:moveTo>
                  <a:lnTo>
                    <a:pt x="1" y="1916"/>
                  </a:lnTo>
                  <a:lnTo>
                    <a:pt x="932" y="1916"/>
                  </a:lnTo>
                  <a:lnTo>
                    <a:pt x="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9050300" y="5976725"/>
              <a:ext cx="23300" cy="47925"/>
            </a:xfrm>
            <a:custGeom>
              <a:rect b="b" l="l" r="r" t="t"/>
              <a:pathLst>
                <a:path extrusionOk="0" h="1917" w="932">
                  <a:moveTo>
                    <a:pt x="1" y="0"/>
                  </a:moveTo>
                  <a:lnTo>
                    <a:pt x="1" y="1916"/>
                  </a:lnTo>
                  <a:lnTo>
                    <a:pt x="932" y="1916"/>
                  </a:lnTo>
                  <a:lnTo>
                    <a:pt x="9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9096850" y="5976725"/>
              <a:ext cx="21225" cy="48025"/>
            </a:xfrm>
            <a:custGeom>
              <a:rect b="b" l="l" r="r" t="t"/>
              <a:pathLst>
                <a:path extrusionOk="0" h="1921" w="849">
                  <a:moveTo>
                    <a:pt x="1" y="0"/>
                  </a:moveTo>
                  <a:lnTo>
                    <a:pt x="1" y="1921"/>
                  </a:lnTo>
                  <a:lnTo>
                    <a:pt x="830" y="1921"/>
                  </a:lnTo>
                  <a:cubicBezTo>
                    <a:pt x="832" y="1919"/>
                    <a:pt x="836" y="1917"/>
                    <a:pt x="839" y="1917"/>
                  </a:cubicBezTo>
                  <a:cubicBezTo>
                    <a:pt x="843" y="1917"/>
                    <a:pt x="847" y="1919"/>
                    <a:pt x="849" y="1921"/>
                  </a:cubicBezTo>
                  <a:lnTo>
                    <a:pt x="849" y="283"/>
                  </a:lnTo>
                  <a:cubicBezTo>
                    <a:pt x="849" y="127"/>
                    <a:pt x="722" y="0"/>
                    <a:pt x="5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9006675" y="5976725"/>
              <a:ext cx="20500" cy="48025"/>
            </a:xfrm>
            <a:custGeom>
              <a:rect b="b" l="l" r="r" t="t"/>
              <a:pathLst>
                <a:path extrusionOk="0" h="1921" w="820">
                  <a:moveTo>
                    <a:pt x="289" y="0"/>
                  </a:moveTo>
                  <a:cubicBezTo>
                    <a:pt x="133" y="0"/>
                    <a:pt x="1" y="127"/>
                    <a:pt x="6" y="283"/>
                  </a:cubicBezTo>
                  <a:lnTo>
                    <a:pt x="6" y="1921"/>
                  </a:lnTo>
                  <a:lnTo>
                    <a:pt x="820" y="1921"/>
                  </a:lnTo>
                  <a:lnTo>
                    <a:pt x="82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8994975" y="6058375"/>
              <a:ext cx="130425" cy="16825"/>
            </a:xfrm>
            <a:custGeom>
              <a:rect b="b" l="l" r="r" t="t"/>
              <a:pathLst>
                <a:path extrusionOk="0" h="673" w="5217">
                  <a:moveTo>
                    <a:pt x="313" y="0"/>
                  </a:moveTo>
                  <a:cubicBezTo>
                    <a:pt x="142" y="0"/>
                    <a:pt x="1" y="137"/>
                    <a:pt x="1" y="307"/>
                  </a:cubicBezTo>
                  <a:lnTo>
                    <a:pt x="1" y="366"/>
                  </a:lnTo>
                  <a:cubicBezTo>
                    <a:pt x="1" y="536"/>
                    <a:pt x="142" y="673"/>
                    <a:pt x="313" y="673"/>
                  </a:cubicBezTo>
                  <a:lnTo>
                    <a:pt x="4905" y="673"/>
                  </a:lnTo>
                  <a:cubicBezTo>
                    <a:pt x="5075" y="673"/>
                    <a:pt x="5216" y="536"/>
                    <a:pt x="5216" y="366"/>
                  </a:cubicBezTo>
                  <a:lnTo>
                    <a:pt x="5216" y="307"/>
                  </a:lnTo>
                  <a:cubicBezTo>
                    <a:pt x="5216" y="137"/>
                    <a:pt x="5075" y="0"/>
                    <a:pt x="49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8994975" y="6024725"/>
              <a:ext cx="130425" cy="16850"/>
            </a:xfrm>
            <a:custGeom>
              <a:rect b="b" l="l" r="r" t="t"/>
              <a:pathLst>
                <a:path extrusionOk="0" h="674" w="5217">
                  <a:moveTo>
                    <a:pt x="313" y="1"/>
                  </a:moveTo>
                  <a:cubicBezTo>
                    <a:pt x="142" y="1"/>
                    <a:pt x="6" y="137"/>
                    <a:pt x="1" y="308"/>
                  </a:cubicBezTo>
                  <a:lnTo>
                    <a:pt x="1" y="362"/>
                  </a:lnTo>
                  <a:cubicBezTo>
                    <a:pt x="1" y="532"/>
                    <a:pt x="142" y="669"/>
                    <a:pt x="313" y="674"/>
                  </a:cubicBezTo>
                  <a:lnTo>
                    <a:pt x="4905" y="674"/>
                  </a:lnTo>
                  <a:cubicBezTo>
                    <a:pt x="5075" y="674"/>
                    <a:pt x="5216" y="532"/>
                    <a:pt x="5216" y="362"/>
                  </a:cubicBezTo>
                  <a:lnTo>
                    <a:pt x="5216" y="308"/>
                  </a:lnTo>
                  <a:cubicBezTo>
                    <a:pt x="5212" y="147"/>
                    <a:pt x="5085" y="11"/>
                    <a:pt x="4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8994975" y="6041550"/>
              <a:ext cx="130425" cy="16850"/>
            </a:xfrm>
            <a:custGeom>
              <a:rect b="b" l="l" r="r" t="t"/>
              <a:pathLst>
                <a:path extrusionOk="0" h="674" w="5217">
                  <a:moveTo>
                    <a:pt x="313" y="1"/>
                  </a:moveTo>
                  <a:cubicBezTo>
                    <a:pt x="142" y="1"/>
                    <a:pt x="1" y="137"/>
                    <a:pt x="1" y="308"/>
                  </a:cubicBezTo>
                  <a:lnTo>
                    <a:pt x="1" y="366"/>
                  </a:lnTo>
                  <a:cubicBezTo>
                    <a:pt x="1" y="532"/>
                    <a:pt x="142" y="673"/>
                    <a:pt x="313" y="673"/>
                  </a:cubicBezTo>
                  <a:lnTo>
                    <a:pt x="4905" y="673"/>
                  </a:lnTo>
                  <a:cubicBezTo>
                    <a:pt x="5075" y="673"/>
                    <a:pt x="5212" y="537"/>
                    <a:pt x="5216" y="366"/>
                  </a:cubicBezTo>
                  <a:lnTo>
                    <a:pt x="5216" y="308"/>
                  </a:lnTo>
                  <a:cubicBezTo>
                    <a:pt x="5216" y="137"/>
                    <a:pt x="5075" y="1"/>
                    <a:pt x="49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8903850" y="6075175"/>
              <a:ext cx="312575" cy="227300"/>
            </a:xfrm>
            <a:custGeom>
              <a:rect b="b" l="l" r="r" t="t"/>
              <a:pathLst>
                <a:path extrusionOk="0" h="9092" w="12503">
                  <a:moveTo>
                    <a:pt x="4143" y="1"/>
                  </a:moveTo>
                  <a:lnTo>
                    <a:pt x="4143" y="2662"/>
                  </a:lnTo>
                  <a:cubicBezTo>
                    <a:pt x="4143" y="3486"/>
                    <a:pt x="561" y="5621"/>
                    <a:pt x="0" y="9082"/>
                  </a:cubicBezTo>
                  <a:lnTo>
                    <a:pt x="156" y="9091"/>
                  </a:lnTo>
                  <a:cubicBezTo>
                    <a:pt x="156" y="8736"/>
                    <a:pt x="2900" y="8438"/>
                    <a:pt x="6288" y="8438"/>
                  </a:cubicBezTo>
                  <a:cubicBezTo>
                    <a:pt x="8160" y="8438"/>
                    <a:pt x="9836" y="8531"/>
                    <a:pt x="10962" y="8672"/>
                  </a:cubicBezTo>
                  <a:cubicBezTo>
                    <a:pt x="11874" y="8784"/>
                    <a:pt x="12425" y="8931"/>
                    <a:pt x="12425" y="9091"/>
                  </a:cubicBezTo>
                  <a:lnTo>
                    <a:pt x="12503" y="9082"/>
                  </a:lnTo>
                  <a:cubicBezTo>
                    <a:pt x="11947" y="5621"/>
                    <a:pt x="8359" y="3481"/>
                    <a:pt x="8359" y="2662"/>
                  </a:cubicBezTo>
                  <a:lnTo>
                    <a:pt x="8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9177900" y="6291975"/>
              <a:ext cx="36575" cy="20725"/>
            </a:xfrm>
            <a:custGeom>
              <a:rect b="b" l="l" r="r" t="t"/>
              <a:pathLst>
                <a:path extrusionOk="0" h="829" w="1463">
                  <a:moveTo>
                    <a:pt x="0" y="0"/>
                  </a:moveTo>
                  <a:lnTo>
                    <a:pt x="0" y="0"/>
                  </a:lnTo>
                  <a:cubicBezTo>
                    <a:pt x="44" y="288"/>
                    <a:pt x="78" y="575"/>
                    <a:pt x="112" y="824"/>
                  </a:cubicBezTo>
                  <a:lnTo>
                    <a:pt x="112" y="829"/>
                  </a:lnTo>
                  <a:cubicBezTo>
                    <a:pt x="956" y="722"/>
                    <a:pt x="1463" y="575"/>
                    <a:pt x="1463" y="424"/>
                  </a:cubicBezTo>
                  <a:cubicBezTo>
                    <a:pt x="1463" y="259"/>
                    <a:pt x="912" y="11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8907750" y="6286125"/>
              <a:ext cx="272975" cy="32675"/>
            </a:xfrm>
            <a:custGeom>
              <a:rect b="b" l="l" r="r" t="t"/>
              <a:pathLst>
                <a:path extrusionOk="0" h="1307" w="10919">
                  <a:moveTo>
                    <a:pt x="6132" y="0"/>
                  </a:moveTo>
                  <a:cubicBezTo>
                    <a:pt x="2744" y="0"/>
                    <a:pt x="0" y="293"/>
                    <a:pt x="0" y="653"/>
                  </a:cubicBezTo>
                  <a:cubicBezTo>
                    <a:pt x="0" y="1014"/>
                    <a:pt x="2744" y="1307"/>
                    <a:pt x="6132" y="1307"/>
                  </a:cubicBezTo>
                  <a:cubicBezTo>
                    <a:pt x="8067" y="1307"/>
                    <a:pt x="9797" y="1214"/>
                    <a:pt x="10918" y="1063"/>
                  </a:cubicBezTo>
                  <a:lnTo>
                    <a:pt x="10918" y="1058"/>
                  </a:lnTo>
                  <a:cubicBezTo>
                    <a:pt x="10884" y="809"/>
                    <a:pt x="10850" y="522"/>
                    <a:pt x="10806" y="229"/>
                  </a:cubicBezTo>
                  <a:cubicBezTo>
                    <a:pt x="9680" y="88"/>
                    <a:pt x="8004" y="0"/>
                    <a:pt x="61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8896050" y="6697750"/>
              <a:ext cx="328300" cy="426275"/>
            </a:xfrm>
            <a:custGeom>
              <a:rect b="b" l="l" r="r" t="t"/>
              <a:pathLst>
                <a:path extrusionOk="0" h="17051" w="13132">
                  <a:moveTo>
                    <a:pt x="444" y="1"/>
                  </a:moveTo>
                  <a:cubicBezTo>
                    <a:pt x="322" y="137"/>
                    <a:pt x="0" y="581"/>
                    <a:pt x="0" y="1434"/>
                  </a:cubicBezTo>
                  <a:cubicBezTo>
                    <a:pt x="0" y="2482"/>
                    <a:pt x="156" y="7892"/>
                    <a:pt x="156" y="10675"/>
                  </a:cubicBezTo>
                  <a:lnTo>
                    <a:pt x="156" y="10997"/>
                  </a:lnTo>
                  <a:cubicBezTo>
                    <a:pt x="180" y="12532"/>
                    <a:pt x="254" y="14424"/>
                    <a:pt x="1399" y="15593"/>
                  </a:cubicBezTo>
                  <a:cubicBezTo>
                    <a:pt x="1672" y="15871"/>
                    <a:pt x="2072" y="16061"/>
                    <a:pt x="2423" y="16237"/>
                  </a:cubicBezTo>
                  <a:cubicBezTo>
                    <a:pt x="2842" y="16446"/>
                    <a:pt x="3285" y="16612"/>
                    <a:pt x="3744" y="16729"/>
                  </a:cubicBezTo>
                  <a:cubicBezTo>
                    <a:pt x="4665" y="16973"/>
                    <a:pt x="5615" y="17051"/>
                    <a:pt x="6566" y="17051"/>
                  </a:cubicBezTo>
                  <a:cubicBezTo>
                    <a:pt x="7516" y="17051"/>
                    <a:pt x="8467" y="16973"/>
                    <a:pt x="9388" y="16729"/>
                  </a:cubicBezTo>
                  <a:cubicBezTo>
                    <a:pt x="9846" y="16612"/>
                    <a:pt x="10290" y="16446"/>
                    <a:pt x="10714" y="16237"/>
                  </a:cubicBezTo>
                  <a:cubicBezTo>
                    <a:pt x="11060" y="16061"/>
                    <a:pt x="11464" y="15871"/>
                    <a:pt x="11737" y="15593"/>
                  </a:cubicBezTo>
                  <a:cubicBezTo>
                    <a:pt x="12878" y="14424"/>
                    <a:pt x="12956" y="12532"/>
                    <a:pt x="12975" y="10997"/>
                  </a:cubicBezTo>
                  <a:lnTo>
                    <a:pt x="12975" y="10675"/>
                  </a:lnTo>
                  <a:cubicBezTo>
                    <a:pt x="12975" y="7892"/>
                    <a:pt x="13131" y="2482"/>
                    <a:pt x="13131" y="1434"/>
                  </a:cubicBezTo>
                  <a:cubicBezTo>
                    <a:pt x="13131" y="581"/>
                    <a:pt x="12815" y="137"/>
                    <a:pt x="12698" y="1"/>
                  </a:cubicBezTo>
                  <a:lnTo>
                    <a:pt x="12668" y="25"/>
                  </a:lnTo>
                  <a:cubicBezTo>
                    <a:pt x="10634" y="457"/>
                    <a:pt x="8600" y="601"/>
                    <a:pt x="6793" y="601"/>
                  </a:cubicBezTo>
                  <a:cubicBezTo>
                    <a:pt x="3178" y="601"/>
                    <a:pt x="468" y="25"/>
                    <a:pt x="468" y="25"/>
                  </a:cubicBezTo>
                  <a:lnTo>
                    <a:pt x="4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8895925" y="6543350"/>
              <a:ext cx="328425" cy="169450"/>
            </a:xfrm>
            <a:custGeom>
              <a:rect b="b" l="l" r="r" t="t"/>
              <a:pathLst>
                <a:path extrusionOk="0" h="6778" w="13137">
                  <a:moveTo>
                    <a:pt x="468" y="1"/>
                  </a:moveTo>
                  <a:cubicBezTo>
                    <a:pt x="468" y="1"/>
                    <a:pt x="0" y="483"/>
                    <a:pt x="0" y="2180"/>
                  </a:cubicBezTo>
                  <a:lnTo>
                    <a:pt x="0" y="5021"/>
                  </a:lnTo>
                  <a:cubicBezTo>
                    <a:pt x="0" y="5514"/>
                    <a:pt x="302" y="5977"/>
                    <a:pt x="488" y="6133"/>
                  </a:cubicBezTo>
                  <a:cubicBezTo>
                    <a:pt x="468" y="6147"/>
                    <a:pt x="454" y="6162"/>
                    <a:pt x="444" y="6177"/>
                  </a:cubicBezTo>
                  <a:lnTo>
                    <a:pt x="468" y="6201"/>
                  </a:lnTo>
                  <a:cubicBezTo>
                    <a:pt x="468" y="6201"/>
                    <a:pt x="3178" y="6777"/>
                    <a:pt x="6793" y="6777"/>
                  </a:cubicBezTo>
                  <a:cubicBezTo>
                    <a:pt x="8601" y="6777"/>
                    <a:pt x="10634" y="6633"/>
                    <a:pt x="12668" y="6201"/>
                  </a:cubicBezTo>
                  <a:lnTo>
                    <a:pt x="12698" y="6177"/>
                  </a:lnTo>
                  <a:cubicBezTo>
                    <a:pt x="12683" y="6162"/>
                    <a:pt x="12668" y="6147"/>
                    <a:pt x="12649" y="6133"/>
                  </a:cubicBezTo>
                  <a:cubicBezTo>
                    <a:pt x="12839" y="5977"/>
                    <a:pt x="13136" y="5514"/>
                    <a:pt x="13136" y="5021"/>
                  </a:cubicBezTo>
                  <a:lnTo>
                    <a:pt x="13136" y="2180"/>
                  </a:lnTo>
                  <a:cubicBezTo>
                    <a:pt x="13136" y="483"/>
                    <a:pt x="12668" y="1"/>
                    <a:pt x="12664" y="1"/>
                  </a:cubicBezTo>
                  <a:cubicBezTo>
                    <a:pt x="10631" y="433"/>
                    <a:pt x="8598" y="577"/>
                    <a:pt x="6792" y="577"/>
                  </a:cubicBezTo>
                  <a:cubicBezTo>
                    <a:pt x="3178" y="577"/>
                    <a:pt x="468" y="1"/>
                    <a:pt x="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6"/>
            <p:cNvSpPr/>
            <p:nvPr/>
          </p:nvSpPr>
          <p:spPr>
            <a:xfrm>
              <a:off x="8896050" y="6438800"/>
              <a:ext cx="328300" cy="119000"/>
            </a:xfrm>
            <a:custGeom>
              <a:rect b="b" l="l" r="r" t="t"/>
              <a:pathLst>
                <a:path extrusionOk="0" h="4760" w="13132">
                  <a:moveTo>
                    <a:pt x="395" y="1"/>
                  </a:moveTo>
                  <a:cubicBezTo>
                    <a:pt x="395" y="1"/>
                    <a:pt x="0" y="1297"/>
                    <a:pt x="0" y="2414"/>
                  </a:cubicBezTo>
                  <a:cubicBezTo>
                    <a:pt x="0" y="3535"/>
                    <a:pt x="468" y="4183"/>
                    <a:pt x="468" y="4183"/>
                  </a:cubicBezTo>
                  <a:cubicBezTo>
                    <a:pt x="468" y="4183"/>
                    <a:pt x="3178" y="4759"/>
                    <a:pt x="6792" y="4759"/>
                  </a:cubicBezTo>
                  <a:cubicBezTo>
                    <a:pt x="8598" y="4759"/>
                    <a:pt x="10631" y="4615"/>
                    <a:pt x="12663" y="4183"/>
                  </a:cubicBezTo>
                  <a:cubicBezTo>
                    <a:pt x="12663" y="4183"/>
                    <a:pt x="13131" y="3535"/>
                    <a:pt x="13131" y="2414"/>
                  </a:cubicBezTo>
                  <a:cubicBezTo>
                    <a:pt x="13131" y="1297"/>
                    <a:pt x="12737" y="1"/>
                    <a:pt x="12737" y="1"/>
                  </a:cubicBezTo>
                  <a:cubicBezTo>
                    <a:pt x="10496" y="348"/>
                    <a:pt x="8378" y="464"/>
                    <a:pt x="6549" y="464"/>
                  </a:cubicBezTo>
                  <a:cubicBezTo>
                    <a:pt x="2893" y="464"/>
                    <a:pt x="395" y="1"/>
                    <a:pt x="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6"/>
            <p:cNvSpPr/>
            <p:nvPr/>
          </p:nvSpPr>
          <p:spPr>
            <a:xfrm>
              <a:off x="8902000" y="6302200"/>
              <a:ext cx="316375" cy="148150"/>
            </a:xfrm>
            <a:custGeom>
              <a:rect b="b" l="l" r="r" t="t"/>
              <a:pathLst>
                <a:path extrusionOk="0" h="5926" w="12655">
                  <a:moveTo>
                    <a:pt x="74" y="1"/>
                  </a:moveTo>
                  <a:cubicBezTo>
                    <a:pt x="25" y="303"/>
                    <a:pt x="1" y="605"/>
                    <a:pt x="1" y="907"/>
                  </a:cubicBezTo>
                  <a:cubicBezTo>
                    <a:pt x="1" y="4904"/>
                    <a:pt x="11" y="4592"/>
                    <a:pt x="157" y="5460"/>
                  </a:cubicBezTo>
                  <a:cubicBezTo>
                    <a:pt x="157" y="5460"/>
                    <a:pt x="2655" y="5926"/>
                    <a:pt x="6311" y="5926"/>
                  </a:cubicBezTo>
                  <a:cubicBezTo>
                    <a:pt x="8140" y="5926"/>
                    <a:pt x="10258" y="5809"/>
                    <a:pt x="12499" y="5460"/>
                  </a:cubicBezTo>
                  <a:cubicBezTo>
                    <a:pt x="12640" y="4592"/>
                    <a:pt x="12655" y="4904"/>
                    <a:pt x="12655" y="907"/>
                  </a:cubicBezTo>
                  <a:cubicBezTo>
                    <a:pt x="12650" y="605"/>
                    <a:pt x="12625" y="303"/>
                    <a:pt x="12577" y="1"/>
                  </a:cubicBezTo>
                  <a:lnTo>
                    <a:pt x="12499" y="15"/>
                  </a:lnTo>
                  <a:cubicBezTo>
                    <a:pt x="12499" y="166"/>
                    <a:pt x="11992" y="313"/>
                    <a:pt x="11148" y="420"/>
                  </a:cubicBezTo>
                  <a:cubicBezTo>
                    <a:pt x="10027" y="571"/>
                    <a:pt x="8297" y="668"/>
                    <a:pt x="6362" y="668"/>
                  </a:cubicBezTo>
                  <a:cubicBezTo>
                    <a:pt x="2974" y="668"/>
                    <a:pt x="230" y="376"/>
                    <a:pt x="230" y="15"/>
                  </a:cubicBezTo>
                  <a:lnTo>
                    <a:pt x="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6"/>
            <p:cNvSpPr/>
            <p:nvPr/>
          </p:nvSpPr>
          <p:spPr>
            <a:xfrm>
              <a:off x="8893475" y="6075175"/>
              <a:ext cx="166725" cy="1051425"/>
            </a:xfrm>
            <a:custGeom>
              <a:rect b="b" l="l" r="r" t="t"/>
              <a:pathLst>
                <a:path extrusionOk="0" h="42057" w="6669">
                  <a:moveTo>
                    <a:pt x="4461" y="1"/>
                  </a:moveTo>
                  <a:lnTo>
                    <a:pt x="4461" y="2662"/>
                  </a:lnTo>
                  <a:cubicBezTo>
                    <a:pt x="4461" y="2906"/>
                    <a:pt x="4003" y="3379"/>
                    <a:pt x="3466" y="3925"/>
                  </a:cubicBezTo>
                  <a:cubicBezTo>
                    <a:pt x="2360" y="5060"/>
                    <a:pt x="688" y="6776"/>
                    <a:pt x="318" y="9067"/>
                  </a:cubicBezTo>
                  <a:cubicBezTo>
                    <a:pt x="269" y="9369"/>
                    <a:pt x="244" y="9681"/>
                    <a:pt x="244" y="9988"/>
                  </a:cubicBezTo>
                  <a:cubicBezTo>
                    <a:pt x="244" y="13663"/>
                    <a:pt x="249" y="13702"/>
                    <a:pt x="366" y="14365"/>
                  </a:cubicBezTo>
                  <a:lnTo>
                    <a:pt x="396" y="14536"/>
                  </a:lnTo>
                  <a:cubicBezTo>
                    <a:pt x="337" y="14721"/>
                    <a:pt x="1" y="15906"/>
                    <a:pt x="1" y="16959"/>
                  </a:cubicBezTo>
                  <a:cubicBezTo>
                    <a:pt x="1" y="17909"/>
                    <a:pt x="327" y="18528"/>
                    <a:pt x="449" y="18723"/>
                  </a:cubicBezTo>
                  <a:cubicBezTo>
                    <a:pt x="318" y="18903"/>
                    <a:pt x="1" y="19503"/>
                    <a:pt x="1" y="20907"/>
                  </a:cubicBezTo>
                  <a:lnTo>
                    <a:pt x="1" y="23748"/>
                  </a:lnTo>
                  <a:cubicBezTo>
                    <a:pt x="15" y="24158"/>
                    <a:pt x="171" y="24553"/>
                    <a:pt x="444" y="24865"/>
                  </a:cubicBezTo>
                  <a:cubicBezTo>
                    <a:pt x="298" y="25040"/>
                    <a:pt x="1" y="25498"/>
                    <a:pt x="1" y="26337"/>
                  </a:cubicBezTo>
                  <a:cubicBezTo>
                    <a:pt x="1" y="26736"/>
                    <a:pt x="25" y="27755"/>
                    <a:pt x="49" y="29042"/>
                  </a:cubicBezTo>
                  <a:cubicBezTo>
                    <a:pt x="98" y="31074"/>
                    <a:pt x="157" y="33853"/>
                    <a:pt x="157" y="35578"/>
                  </a:cubicBezTo>
                  <a:lnTo>
                    <a:pt x="157" y="35905"/>
                  </a:lnTo>
                  <a:cubicBezTo>
                    <a:pt x="181" y="37625"/>
                    <a:pt x="293" y="39409"/>
                    <a:pt x="1424" y="40565"/>
                  </a:cubicBezTo>
                  <a:cubicBezTo>
                    <a:pt x="1692" y="40838"/>
                    <a:pt x="2077" y="41033"/>
                    <a:pt x="2413" y="41198"/>
                  </a:cubicBezTo>
                  <a:lnTo>
                    <a:pt x="2477" y="41232"/>
                  </a:lnTo>
                  <a:cubicBezTo>
                    <a:pt x="2906" y="41442"/>
                    <a:pt x="3354" y="41613"/>
                    <a:pt x="3822" y="41734"/>
                  </a:cubicBezTo>
                  <a:cubicBezTo>
                    <a:pt x="4646" y="41949"/>
                    <a:pt x="5577" y="42056"/>
                    <a:pt x="6669" y="42056"/>
                  </a:cubicBezTo>
                  <a:lnTo>
                    <a:pt x="6664" y="41851"/>
                  </a:lnTo>
                  <a:cubicBezTo>
                    <a:pt x="5592" y="41851"/>
                    <a:pt x="4680" y="41744"/>
                    <a:pt x="3871" y="41535"/>
                  </a:cubicBezTo>
                  <a:cubicBezTo>
                    <a:pt x="3422" y="41418"/>
                    <a:pt x="2984" y="41252"/>
                    <a:pt x="2565" y="41047"/>
                  </a:cubicBezTo>
                  <a:lnTo>
                    <a:pt x="2501" y="41013"/>
                  </a:lnTo>
                  <a:cubicBezTo>
                    <a:pt x="2180" y="40852"/>
                    <a:pt x="1814" y="40667"/>
                    <a:pt x="1570" y="40418"/>
                  </a:cubicBezTo>
                  <a:cubicBezTo>
                    <a:pt x="488" y="39317"/>
                    <a:pt x="381" y="37582"/>
                    <a:pt x="361" y="35895"/>
                  </a:cubicBezTo>
                  <a:lnTo>
                    <a:pt x="361" y="35573"/>
                  </a:lnTo>
                  <a:cubicBezTo>
                    <a:pt x="361" y="33848"/>
                    <a:pt x="298" y="31065"/>
                    <a:pt x="254" y="29037"/>
                  </a:cubicBezTo>
                  <a:cubicBezTo>
                    <a:pt x="225" y="27745"/>
                    <a:pt x="205" y="26731"/>
                    <a:pt x="205" y="26332"/>
                  </a:cubicBezTo>
                  <a:cubicBezTo>
                    <a:pt x="205" y="25498"/>
                    <a:pt x="522" y="25079"/>
                    <a:pt x="620" y="24967"/>
                  </a:cubicBezTo>
                  <a:cubicBezTo>
                    <a:pt x="630" y="24957"/>
                    <a:pt x="639" y="24943"/>
                    <a:pt x="654" y="24933"/>
                  </a:cubicBezTo>
                  <a:lnTo>
                    <a:pt x="746" y="24855"/>
                  </a:lnTo>
                  <a:lnTo>
                    <a:pt x="654" y="24777"/>
                  </a:lnTo>
                  <a:cubicBezTo>
                    <a:pt x="498" y="24645"/>
                    <a:pt x="205" y="24207"/>
                    <a:pt x="205" y="23739"/>
                  </a:cubicBezTo>
                  <a:lnTo>
                    <a:pt x="205" y="20897"/>
                  </a:lnTo>
                  <a:cubicBezTo>
                    <a:pt x="205" y="19279"/>
                    <a:pt x="639" y="18796"/>
                    <a:pt x="644" y="18791"/>
                  </a:cubicBezTo>
                  <a:lnTo>
                    <a:pt x="703" y="18733"/>
                  </a:lnTo>
                  <a:lnTo>
                    <a:pt x="654" y="18660"/>
                  </a:lnTo>
                  <a:cubicBezTo>
                    <a:pt x="649" y="18660"/>
                    <a:pt x="205" y="18026"/>
                    <a:pt x="205" y="16954"/>
                  </a:cubicBezTo>
                  <a:cubicBezTo>
                    <a:pt x="205" y="15867"/>
                    <a:pt x="591" y="14580"/>
                    <a:pt x="595" y="14570"/>
                  </a:cubicBezTo>
                  <a:lnTo>
                    <a:pt x="605" y="14546"/>
                  </a:lnTo>
                  <a:lnTo>
                    <a:pt x="566" y="14326"/>
                  </a:lnTo>
                  <a:cubicBezTo>
                    <a:pt x="454" y="13683"/>
                    <a:pt x="449" y="13644"/>
                    <a:pt x="449" y="9988"/>
                  </a:cubicBezTo>
                  <a:cubicBezTo>
                    <a:pt x="449" y="9686"/>
                    <a:pt x="474" y="9389"/>
                    <a:pt x="517" y="9096"/>
                  </a:cubicBezTo>
                  <a:cubicBezTo>
                    <a:pt x="878" y="6869"/>
                    <a:pt x="2526" y="5182"/>
                    <a:pt x="3613" y="4066"/>
                  </a:cubicBezTo>
                  <a:cubicBezTo>
                    <a:pt x="4246" y="3418"/>
                    <a:pt x="4665" y="2989"/>
                    <a:pt x="4665" y="2662"/>
                  </a:cubicBezTo>
                  <a:lnTo>
                    <a:pt x="4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6"/>
            <p:cNvSpPr/>
            <p:nvPr/>
          </p:nvSpPr>
          <p:spPr>
            <a:xfrm>
              <a:off x="9060175" y="6075175"/>
              <a:ext cx="166725" cy="1051425"/>
            </a:xfrm>
            <a:custGeom>
              <a:rect b="b" l="l" r="r" t="t"/>
              <a:pathLst>
                <a:path extrusionOk="0" h="42057" w="6669">
                  <a:moveTo>
                    <a:pt x="2004" y="1"/>
                  </a:moveTo>
                  <a:lnTo>
                    <a:pt x="2004" y="2662"/>
                  </a:lnTo>
                  <a:cubicBezTo>
                    <a:pt x="2004" y="2989"/>
                    <a:pt x="2423" y="3418"/>
                    <a:pt x="3057" y="4071"/>
                  </a:cubicBezTo>
                  <a:cubicBezTo>
                    <a:pt x="4144" y="5187"/>
                    <a:pt x="5791" y="6874"/>
                    <a:pt x="6147" y="9096"/>
                  </a:cubicBezTo>
                  <a:cubicBezTo>
                    <a:pt x="6196" y="9394"/>
                    <a:pt x="6220" y="9691"/>
                    <a:pt x="6220" y="9988"/>
                  </a:cubicBezTo>
                  <a:cubicBezTo>
                    <a:pt x="6220" y="13634"/>
                    <a:pt x="6211" y="13688"/>
                    <a:pt x="6103" y="14326"/>
                  </a:cubicBezTo>
                  <a:lnTo>
                    <a:pt x="6064" y="14546"/>
                  </a:lnTo>
                  <a:lnTo>
                    <a:pt x="6074" y="14570"/>
                  </a:lnTo>
                  <a:cubicBezTo>
                    <a:pt x="6079" y="14580"/>
                    <a:pt x="6464" y="15867"/>
                    <a:pt x="6464" y="16959"/>
                  </a:cubicBezTo>
                  <a:cubicBezTo>
                    <a:pt x="6464" y="18026"/>
                    <a:pt x="6020" y="18655"/>
                    <a:pt x="6016" y="18665"/>
                  </a:cubicBezTo>
                  <a:lnTo>
                    <a:pt x="5967" y="18733"/>
                  </a:lnTo>
                  <a:lnTo>
                    <a:pt x="6025" y="18791"/>
                  </a:lnTo>
                  <a:cubicBezTo>
                    <a:pt x="6025" y="18796"/>
                    <a:pt x="6464" y="19284"/>
                    <a:pt x="6464" y="20902"/>
                  </a:cubicBezTo>
                  <a:lnTo>
                    <a:pt x="6464" y="23743"/>
                  </a:lnTo>
                  <a:cubicBezTo>
                    <a:pt x="6464" y="24211"/>
                    <a:pt x="6172" y="24650"/>
                    <a:pt x="6016" y="24777"/>
                  </a:cubicBezTo>
                  <a:lnTo>
                    <a:pt x="5923" y="24855"/>
                  </a:lnTo>
                  <a:lnTo>
                    <a:pt x="6011" y="24933"/>
                  </a:lnTo>
                  <a:cubicBezTo>
                    <a:pt x="6016" y="24938"/>
                    <a:pt x="6030" y="24947"/>
                    <a:pt x="6050" y="24972"/>
                  </a:cubicBezTo>
                  <a:cubicBezTo>
                    <a:pt x="6147" y="25079"/>
                    <a:pt x="6464" y="25498"/>
                    <a:pt x="6464" y="26337"/>
                  </a:cubicBezTo>
                  <a:cubicBezTo>
                    <a:pt x="6464" y="26731"/>
                    <a:pt x="6440" y="27750"/>
                    <a:pt x="6415" y="29037"/>
                  </a:cubicBezTo>
                  <a:cubicBezTo>
                    <a:pt x="6367" y="31070"/>
                    <a:pt x="6308" y="33853"/>
                    <a:pt x="6308" y="35578"/>
                  </a:cubicBezTo>
                  <a:lnTo>
                    <a:pt x="6308" y="35900"/>
                  </a:lnTo>
                  <a:cubicBezTo>
                    <a:pt x="6289" y="37582"/>
                    <a:pt x="6176" y="39317"/>
                    <a:pt x="5099" y="40423"/>
                  </a:cubicBezTo>
                  <a:cubicBezTo>
                    <a:pt x="4855" y="40672"/>
                    <a:pt x="4490" y="40852"/>
                    <a:pt x="4168" y="41013"/>
                  </a:cubicBezTo>
                  <a:lnTo>
                    <a:pt x="4100" y="41047"/>
                  </a:lnTo>
                  <a:cubicBezTo>
                    <a:pt x="3681" y="41257"/>
                    <a:pt x="3247" y="41418"/>
                    <a:pt x="2794" y="41535"/>
                  </a:cubicBezTo>
                  <a:cubicBezTo>
                    <a:pt x="1989" y="41749"/>
                    <a:pt x="1073" y="41851"/>
                    <a:pt x="1" y="41851"/>
                  </a:cubicBezTo>
                  <a:lnTo>
                    <a:pt x="1" y="42056"/>
                  </a:lnTo>
                  <a:cubicBezTo>
                    <a:pt x="1093" y="42056"/>
                    <a:pt x="2024" y="41949"/>
                    <a:pt x="2847" y="41730"/>
                  </a:cubicBezTo>
                  <a:cubicBezTo>
                    <a:pt x="3310" y="41613"/>
                    <a:pt x="3764" y="41442"/>
                    <a:pt x="4193" y="41228"/>
                  </a:cubicBezTo>
                  <a:lnTo>
                    <a:pt x="4256" y="41198"/>
                  </a:lnTo>
                  <a:cubicBezTo>
                    <a:pt x="4592" y="41028"/>
                    <a:pt x="4972" y="40838"/>
                    <a:pt x="5241" y="40565"/>
                  </a:cubicBezTo>
                  <a:cubicBezTo>
                    <a:pt x="6376" y="39405"/>
                    <a:pt x="6488" y="37547"/>
                    <a:pt x="6508" y="35900"/>
                  </a:cubicBezTo>
                  <a:lnTo>
                    <a:pt x="6508" y="35573"/>
                  </a:lnTo>
                  <a:cubicBezTo>
                    <a:pt x="6508" y="33853"/>
                    <a:pt x="6571" y="31070"/>
                    <a:pt x="6615" y="29042"/>
                  </a:cubicBezTo>
                  <a:cubicBezTo>
                    <a:pt x="6644" y="27750"/>
                    <a:pt x="6669" y="26731"/>
                    <a:pt x="6669" y="26332"/>
                  </a:cubicBezTo>
                  <a:cubicBezTo>
                    <a:pt x="6669" y="25493"/>
                    <a:pt x="6371" y="25035"/>
                    <a:pt x="6220" y="24860"/>
                  </a:cubicBezTo>
                  <a:cubicBezTo>
                    <a:pt x="6498" y="24553"/>
                    <a:pt x="6654" y="24158"/>
                    <a:pt x="6669" y="23743"/>
                  </a:cubicBezTo>
                  <a:lnTo>
                    <a:pt x="6669" y="20902"/>
                  </a:lnTo>
                  <a:cubicBezTo>
                    <a:pt x="6669" y="19503"/>
                    <a:pt x="6347" y="18903"/>
                    <a:pt x="6220" y="18718"/>
                  </a:cubicBezTo>
                  <a:cubicBezTo>
                    <a:pt x="6342" y="18523"/>
                    <a:pt x="6669" y="17909"/>
                    <a:pt x="6669" y="16954"/>
                  </a:cubicBezTo>
                  <a:cubicBezTo>
                    <a:pt x="6669" y="15906"/>
                    <a:pt x="6328" y="14716"/>
                    <a:pt x="6274" y="14531"/>
                  </a:cubicBezTo>
                  <a:lnTo>
                    <a:pt x="6303" y="14356"/>
                  </a:lnTo>
                  <a:cubicBezTo>
                    <a:pt x="6415" y="13702"/>
                    <a:pt x="6425" y="13649"/>
                    <a:pt x="6425" y="9988"/>
                  </a:cubicBezTo>
                  <a:cubicBezTo>
                    <a:pt x="6425" y="9676"/>
                    <a:pt x="6401" y="9369"/>
                    <a:pt x="6352" y="9062"/>
                  </a:cubicBezTo>
                  <a:cubicBezTo>
                    <a:pt x="5981" y="6776"/>
                    <a:pt x="4310" y="5060"/>
                    <a:pt x="3203" y="3925"/>
                  </a:cubicBezTo>
                  <a:cubicBezTo>
                    <a:pt x="2667" y="3379"/>
                    <a:pt x="2209" y="2906"/>
                    <a:pt x="2209" y="2662"/>
                  </a:cubicBezTo>
                  <a:lnTo>
                    <a:pt x="22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6"/>
            <p:cNvSpPr/>
            <p:nvPr/>
          </p:nvSpPr>
          <p:spPr>
            <a:xfrm>
              <a:off x="8905425" y="6436125"/>
              <a:ext cx="309425" cy="16725"/>
            </a:xfrm>
            <a:custGeom>
              <a:rect b="b" l="l" r="r" t="t"/>
              <a:pathLst>
                <a:path extrusionOk="0" h="669" w="12377">
                  <a:moveTo>
                    <a:pt x="39" y="1"/>
                  </a:moveTo>
                  <a:lnTo>
                    <a:pt x="0" y="205"/>
                  </a:lnTo>
                  <a:cubicBezTo>
                    <a:pt x="39" y="210"/>
                    <a:pt x="2555" y="668"/>
                    <a:pt x="6196" y="668"/>
                  </a:cubicBezTo>
                  <a:cubicBezTo>
                    <a:pt x="6227" y="668"/>
                    <a:pt x="6258" y="668"/>
                    <a:pt x="6290" y="668"/>
                  </a:cubicBezTo>
                  <a:cubicBezTo>
                    <a:pt x="8325" y="668"/>
                    <a:pt x="10360" y="512"/>
                    <a:pt x="12376" y="205"/>
                  </a:cubicBezTo>
                  <a:lnTo>
                    <a:pt x="12347" y="1"/>
                  </a:lnTo>
                  <a:cubicBezTo>
                    <a:pt x="10122" y="349"/>
                    <a:pt x="8010" y="465"/>
                    <a:pt x="6183" y="465"/>
                  </a:cubicBezTo>
                  <a:cubicBezTo>
                    <a:pt x="2569" y="465"/>
                    <a:pt x="75" y="10"/>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6"/>
            <p:cNvSpPr/>
            <p:nvPr/>
          </p:nvSpPr>
          <p:spPr>
            <a:xfrm>
              <a:off x="8907250" y="6540800"/>
              <a:ext cx="305875" cy="19400"/>
            </a:xfrm>
            <a:custGeom>
              <a:rect b="b" l="l" r="r" t="t"/>
              <a:pathLst>
                <a:path extrusionOk="0" h="776" w="12235">
                  <a:moveTo>
                    <a:pt x="40" y="1"/>
                  </a:moveTo>
                  <a:lnTo>
                    <a:pt x="1" y="200"/>
                  </a:lnTo>
                  <a:cubicBezTo>
                    <a:pt x="40" y="210"/>
                    <a:pt x="2759" y="776"/>
                    <a:pt x="6361" y="776"/>
                  </a:cubicBezTo>
                  <a:cubicBezTo>
                    <a:pt x="8175" y="776"/>
                    <a:pt x="10207" y="634"/>
                    <a:pt x="12235" y="200"/>
                  </a:cubicBezTo>
                  <a:lnTo>
                    <a:pt x="12196" y="1"/>
                  </a:lnTo>
                  <a:cubicBezTo>
                    <a:pt x="10181" y="429"/>
                    <a:pt x="8158" y="571"/>
                    <a:pt x="6356" y="571"/>
                  </a:cubicBezTo>
                  <a:cubicBezTo>
                    <a:pt x="2784" y="571"/>
                    <a:pt x="82" y="10"/>
                    <a:pt x="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6"/>
            <p:cNvSpPr/>
            <p:nvPr/>
          </p:nvSpPr>
          <p:spPr>
            <a:xfrm>
              <a:off x="8907250" y="6695925"/>
              <a:ext cx="305875" cy="19275"/>
            </a:xfrm>
            <a:custGeom>
              <a:rect b="b" l="l" r="r" t="t"/>
              <a:pathLst>
                <a:path extrusionOk="0" h="771" w="12235">
                  <a:moveTo>
                    <a:pt x="40" y="0"/>
                  </a:moveTo>
                  <a:lnTo>
                    <a:pt x="1" y="200"/>
                  </a:lnTo>
                  <a:cubicBezTo>
                    <a:pt x="40" y="210"/>
                    <a:pt x="2759" y="771"/>
                    <a:pt x="6361" y="771"/>
                  </a:cubicBezTo>
                  <a:cubicBezTo>
                    <a:pt x="8175" y="771"/>
                    <a:pt x="10207" y="629"/>
                    <a:pt x="12235" y="200"/>
                  </a:cubicBezTo>
                  <a:lnTo>
                    <a:pt x="12196" y="0"/>
                  </a:lnTo>
                  <a:cubicBezTo>
                    <a:pt x="10181" y="427"/>
                    <a:pt x="8158" y="569"/>
                    <a:pt x="6356" y="569"/>
                  </a:cubicBezTo>
                  <a:cubicBezTo>
                    <a:pt x="2784" y="569"/>
                    <a:pt x="82" y="1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6"/>
            <p:cNvSpPr/>
            <p:nvPr/>
          </p:nvSpPr>
          <p:spPr>
            <a:xfrm>
              <a:off x="8905175" y="6283675"/>
              <a:ext cx="311850" cy="37800"/>
            </a:xfrm>
            <a:custGeom>
              <a:rect b="b" l="l" r="r" t="t"/>
              <a:pathLst>
                <a:path extrusionOk="0" h="1512" w="12474">
                  <a:moveTo>
                    <a:pt x="6153" y="205"/>
                  </a:moveTo>
                  <a:cubicBezTo>
                    <a:pt x="6180" y="205"/>
                    <a:pt x="6208" y="205"/>
                    <a:pt x="6235" y="206"/>
                  </a:cubicBezTo>
                  <a:cubicBezTo>
                    <a:pt x="8033" y="206"/>
                    <a:pt x="9730" y="288"/>
                    <a:pt x="10895" y="435"/>
                  </a:cubicBezTo>
                  <a:cubicBezTo>
                    <a:pt x="12006" y="576"/>
                    <a:pt x="12225" y="717"/>
                    <a:pt x="12264" y="756"/>
                  </a:cubicBezTo>
                  <a:cubicBezTo>
                    <a:pt x="12225" y="795"/>
                    <a:pt x="12021" y="932"/>
                    <a:pt x="11012" y="1063"/>
                  </a:cubicBezTo>
                  <a:cubicBezTo>
                    <a:pt x="9842" y="1219"/>
                    <a:pt x="8102" y="1307"/>
                    <a:pt x="6235" y="1307"/>
                  </a:cubicBezTo>
                  <a:cubicBezTo>
                    <a:pt x="2599" y="1307"/>
                    <a:pt x="391" y="985"/>
                    <a:pt x="210" y="756"/>
                  </a:cubicBezTo>
                  <a:cubicBezTo>
                    <a:pt x="389" y="524"/>
                    <a:pt x="2570" y="205"/>
                    <a:pt x="6153" y="205"/>
                  </a:cubicBezTo>
                  <a:close/>
                  <a:moveTo>
                    <a:pt x="6235" y="1"/>
                  </a:moveTo>
                  <a:cubicBezTo>
                    <a:pt x="5981" y="1"/>
                    <a:pt x="1" y="11"/>
                    <a:pt x="1" y="756"/>
                  </a:cubicBezTo>
                  <a:cubicBezTo>
                    <a:pt x="1" y="1502"/>
                    <a:pt x="5981" y="1512"/>
                    <a:pt x="6235" y="1512"/>
                  </a:cubicBezTo>
                  <a:cubicBezTo>
                    <a:pt x="8111" y="1512"/>
                    <a:pt x="9861" y="1419"/>
                    <a:pt x="11036" y="1268"/>
                  </a:cubicBezTo>
                  <a:cubicBezTo>
                    <a:pt x="12303" y="1102"/>
                    <a:pt x="12474" y="917"/>
                    <a:pt x="12474" y="756"/>
                  </a:cubicBezTo>
                  <a:cubicBezTo>
                    <a:pt x="12474" y="649"/>
                    <a:pt x="12474" y="425"/>
                    <a:pt x="10919" y="230"/>
                  </a:cubicBezTo>
                  <a:cubicBezTo>
                    <a:pt x="9744" y="84"/>
                    <a:pt x="8038" y="1"/>
                    <a:pt x="6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6"/>
            <p:cNvSpPr/>
            <p:nvPr/>
          </p:nvSpPr>
          <p:spPr>
            <a:xfrm>
              <a:off x="8992425" y="6055800"/>
              <a:ext cx="135525" cy="21975"/>
            </a:xfrm>
            <a:custGeom>
              <a:rect b="b" l="l" r="r" t="t"/>
              <a:pathLst>
                <a:path extrusionOk="0" h="879" w="5421">
                  <a:moveTo>
                    <a:pt x="415" y="1"/>
                  </a:moveTo>
                  <a:cubicBezTo>
                    <a:pt x="186" y="1"/>
                    <a:pt x="1" y="186"/>
                    <a:pt x="1" y="410"/>
                  </a:cubicBezTo>
                  <a:lnTo>
                    <a:pt x="1" y="469"/>
                  </a:lnTo>
                  <a:cubicBezTo>
                    <a:pt x="1" y="693"/>
                    <a:pt x="186" y="878"/>
                    <a:pt x="415" y="878"/>
                  </a:cubicBezTo>
                  <a:lnTo>
                    <a:pt x="5007" y="878"/>
                  </a:lnTo>
                  <a:cubicBezTo>
                    <a:pt x="5236" y="878"/>
                    <a:pt x="5416" y="693"/>
                    <a:pt x="5421" y="469"/>
                  </a:cubicBezTo>
                  <a:lnTo>
                    <a:pt x="5421" y="410"/>
                  </a:lnTo>
                  <a:cubicBezTo>
                    <a:pt x="5416" y="181"/>
                    <a:pt x="5236" y="1"/>
                    <a:pt x="5007" y="1"/>
                  </a:cubicBezTo>
                  <a:lnTo>
                    <a:pt x="5007" y="201"/>
                  </a:lnTo>
                  <a:cubicBezTo>
                    <a:pt x="5119" y="201"/>
                    <a:pt x="5216" y="298"/>
                    <a:pt x="5216" y="410"/>
                  </a:cubicBezTo>
                  <a:lnTo>
                    <a:pt x="5216" y="464"/>
                  </a:lnTo>
                  <a:cubicBezTo>
                    <a:pt x="5216" y="581"/>
                    <a:pt x="5119" y="674"/>
                    <a:pt x="5007" y="674"/>
                  </a:cubicBezTo>
                  <a:lnTo>
                    <a:pt x="415" y="674"/>
                  </a:lnTo>
                  <a:cubicBezTo>
                    <a:pt x="298" y="674"/>
                    <a:pt x="205" y="581"/>
                    <a:pt x="205" y="464"/>
                  </a:cubicBezTo>
                  <a:lnTo>
                    <a:pt x="205" y="410"/>
                  </a:lnTo>
                  <a:cubicBezTo>
                    <a:pt x="205" y="298"/>
                    <a:pt x="298" y="206"/>
                    <a:pt x="415" y="201"/>
                  </a:cubicBezTo>
                  <a:lnTo>
                    <a:pt x="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6"/>
            <p:cNvSpPr/>
            <p:nvPr/>
          </p:nvSpPr>
          <p:spPr>
            <a:xfrm>
              <a:off x="8992425" y="6039000"/>
              <a:ext cx="135525" cy="21950"/>
            </a:xfrm>
            <a:custGeom>
              <a:rect b="b" l="l" r="r" t="t"/>
              <a:pathLst>
                <a:path extrusionOk="0" h="878" w="5421">
                  <a:moveTo>
                    <a:pt x="415" y="0"/>
                  </a:moveTo>
                  <a:cubicBezTo>
                    <a:pt x="186" y="0"/>
                    <a:pt x="1" y="185"/>
                    <a:pt x="1" y="410"/>
                  </a:cubicBezTo>
                  <a:lnTo>
                    <a:pt x="1" y="468"/>
                  </a:lnTo>
                  <a:cubicBezTo>
                    <a:pt x="1" y="692"/>
                    <a:pt x="186" y="878"/>
                    <a:pt x="415" y="878"/>
                  </a:cubicBezTo>
                  <a:lnTo>
                    <a:pt x="5007" y="878"/>
                  </a:lnTo>
                  <a:cubicBezTo>
                    <a:pt x="5231" y="878"/>
                    <a:pt x="5416" y="692"/>
                    <a:pt x="5421" y="468"/>
                  </a:cubicBezTo>
                  <a:lnTo>
                    <a:pt x="5421" y="410"/>
                  </a:lnTo>
                  <a:cubicBezTo>
                    <a:pt x="5416" y="185"/>
                    <a:pt x="5236" y="0"/>
                    <a:pt x="5007" y="0"/>
                  </a:cubicBezTo>
                  <a:lnTo>
                    <a:pt x="5007" y="205"/>
                  </a:lnTo>
                  <a:cubicBezTo>
                    <a:pt x="5119" y="205"/>
                    <a:pt x="5216" y="298"/>
                    <a:pt x="5216" y="410"/>
                  </a:cubicBezTo>
                  <a:lnTo>
                    <a:pt x="5216" y="468"/>
                  </a:lnTo>
                  <a:cubicBezTo>
                    <a:pt x="5211" y="580"/>
                    <a:pt x="5119" y="673"/>
                    <a:pt x="5007" y="673"/>
                  </a:cubicBezTo>
                  <a:lnTo>
                    <a:pt x="415" y="673"/>
                  </a:lnTo>
                  <a:cubicBezTo>
                    <a:pt x="298" y="673"/>
                    <a:pt x="205" y="580"/>
                    <a:pt x="205" y="468"/>
                  </a:cubicBezTo>
                  <a:lnTo>
                    <a:pt x="205" y="410"/>
                  </a:lnTo>
                  <a:cubicBezTo>
                    <a:pt x="205" y="298"/>
                    <a:pt x="298" y="205"/>
                    <a:pt x="415" y="205"/>
                  </a:cubicBezTo>
                  <a:lnTo>
                    <a:pt x="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6"/>
            <p:cNvSpPr/>
            <p:nvPr/>
          </p:nvSpPr>
          <p:spPr>
            <a:xfrm>
              <a:off x="8992425" y="6022175"/>
              <a:ext cx="135525" cy="21950"/>
            </a:xfrm>
            <a:custGeom>
              <a:rect b="b" l="l" r="r" t="t"/>
              <a:pathLst>
                <a:path extrusionOk="0" h="878" w="5421">
                  <a:moveTo>
                    <a:pt x="4997" y="205"/>
                  </a:moveTo>
                  <a:lnTo>
                    <a:pt x="5021" y="210"/>
                  </a:lnTo>
                  <a:cubicBezTo>
                    <a:pt x="5128" y="215"/>
                    <a:pt x="5211" y="303"/>
                    <a:pt x="5216" y="410"/>
                  </a:cubicBezTo>
                  <a:lnTo>
                    <a:pt x="5216" y="469"/>
                  </a:lnTo>
                  <a:cubicBezTo>
                    <a:pt x="5216" y="581"/>
                    <a:pt x="5119" y="673"/>
                    <a:pt x="5007" y="673"/>
                  </a:cubicBezTo>
                  <a:lnTo>
                    <a:pt x="415" y="673"/>
                  </a:lnTo>
                  <a:cubicBezTo>
                    <a:pt x="298" y="673"/>
                    <a:pt x="205" y="581"/>
                    <a:pt x="205" y="469"/>
                  </a:cubicBezTo>
                  <a:lnTo>
                    <a:pt x="205" y="410"/>
                  </a:lnTo>
                  <a:cubicBezTo>
                    <a:pt x="205" y="298"/>
                    <a:pt x="298" y="205"/>
                    <a:pt x="415" y="205"/>
                  </a:cubicBezTo>
                  <a:close/>
                  <a:moveTo>
                    <a:pt x="415" y="1"/>
                  </a:moveTo>
                  <a:cubicBezTo>
                    <a:pt x="186" y="1"/>
                    <a:pt x="1" y="181"/>
                    <a:pt x="1" y="410"/>
                  </a:cubicBezTo>
                  <a:lnTo>
                    <a:pt x="1" y="464"/>
                  </a:lnTo>
                  <a:cubicBezTo>
                    <a:pt x="1" y="693"/>
                    <a:pt x="186" y="873"/>
                    <a:pt x="415" y="878"/>
                  </a:cubicBezTo>
                  <a:lnTo>
                    <a:pt x="5007" y="878"/>
                  </a:lnTo>
                  <a:cubicBezTo>
                    <a:pt x="5236" y="878"/>
                    <a:pt x="5416" y="693"/>
                    <a:pt x="5421" y="464"/>
                  </a:cubicBezTo>
                  <a:lnTo>
                    <a:pt x="5421" y="410"/>
                  </a:lnTo>
                  <a:cubicBezTo>
                    <a:pt x="5416" y="196"/>
                    <a:pt x="5255" y="20"/>
                    <a:pt x="5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6"/>
            <p:cNvSpPr/>
            <p:nvPr/>
          </p:nvSpPr>
          <p:spPr>
            <a:xfrm>
              <a:off x="9004125" y="5974175"/>
              <a:ext cx="116525" cy="50575"/>
            </a:xfrm>
            <a:custGeom>
              <a:rect b="b" l="l" r="r" t="t"/>
              <a:pathLst>
                <a:path extrusionOk="0" h="2023" w="4661">
                  <a:moveTo>
                    <a:pt x="386" y="0"/>
                  </a:moveTo>
                  <a:cubicBezTo>
                    <a:pt x="176" y="0"/>
                    <a:pt x="1" y="171"/>
                    <a:pt x="1" y="385"/>
                  </a:cubicBezTo>
                  <a:lnTo>
                    <a:pt x="1" y="2023"/>
                  </a:lnTo>
                  <a:lnTo>
                    <a:pt x="205" y="2023"/>
                  </a:lnTo>
                  <a:lnTo>
                    <a:pt x="205" y="385"/>
                  </a:lnTo>
                  <a:cubicBezTo>
                    <a:pt x="205" y="283"/>
                    <a:pt x="288" y="205"/>
                    <a:pt x="386" y="205"/>
                  </a:cubicBezTo>
                  <a:lnTo>
                    <a:pt x="4275" y="205"/>
                  </a:lnTo>
                  <a:cubicBezTo>
                    <a:pt x="4373" y="205"/>
                    <a:pt x="4456" y="283"/>
                    <a:pt x="4456" y="385"/>
                  </a:cubicBezTo>
                  <a:lnTo>
                    <a:pt x="4456" y="2023"/>
                  </a:lnTo>
                  <a:lnTo>
                    <a:pt x="4660" y="2023"/>
                  </a:lnTo>
                  <a:lnTo>
                    <a:pt x="4660" y="385"/>
                  </a:lnTo>
                  <a:cubicBezTo>
                    <a:pt x="4655" y="171"/>
                    <a:pt x="4485" y="0"/>
                    <a:pt x="4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6"/>
            <p:cNvSpPr/>
            <p:nvPr/>
          </p:nvSpPr>
          <p:spPr>
            <a:xfrm>
              <a:off x="9024600" y="5976725"/>
              <a:ext cx="5150" cy="47925"/>
            </a:xfrm>
            <a:custGeom>
              <a:rect b="b" l="l" r="r" t="t"/>
              <a:pathLst>
                <a:path extrusionOk="0" h="1917" w="206">
                  <a:moveTo>
                    <a:pt x="0" y="0"/>
                  </a:moveTo>
                  <a:lnTo>
                    <a:pt x="0" y="1916"/>
                  </a:lnTo>
                  <a:lnTo>
                    <a:pt x="205" y="191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6"/>
            <p:cNvSpPr/>
            <p:nvPr/>
          </p:nvSpPr>
          <p:spPr>
            <a:xfrm>
              <a:off x="9047750" y="5976725"/>
              <a:ext cx="5150" cy="47925"/>
            </a:xfrm>
            <a:custGeom>
              <a:rect b="b" l="l" r="r" t="t"/>
              <a:pathLst>
                <a:path extrusionOk="0" h="1917" w="206">
                  <a:moveTo>
                    <a:pt x="1" y="0"/>
                  </a:moveTo>
                  <a:lnTo>
                    <a:pt x="1" y="1916"/>
                  </a:lnTo>
                  <a:lnTo>
                    <a:pt x="205" y="191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6"/>
            <p:cNvSpPr/>
            <p:nvPr/>
          </p:nvSpPr>
          <p:spPr>
            <a:xfrm>
              <a:off x="9071025" y="5976725"/>
              <a:ext cx="5150" cy="47925"/>
            </a:xfrm>
            <a:custGeom>
              <a:rect b="b" l="l" r="r" t="t"/>
              <a:pathLst>
                <a:path extrusionOk="0" h="1917" w="206">
                  <a:moveTo>
                    <a:pt x="1" y="0"/>
                  </a:moveTo>
                  <a:lnTo>
                    <a:pt x="1" y="1916"/>
                  </a:lnTo>
                  <a:lnTo>
                    <a:pt x="205" y="1916"/>
                  </a:lnTo>
                  <a:lnTo>
                    <a:pt x="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6"/>
            <p:cNvSpPr/>
            <p:nvPr/>
          </p:nvSpPr>
          <p:spPr>
            <a:xfrm>
              <a:off x="9094300" y="5976725"/>
              <a:ext cx="5025" cy="47925"/>
            </a:xfrm>
            <a:custGeom>
              <a:rect b="b" l="l" r="r" t="t"/>
              <a:pathLst>
                <a:path extrusionOk="0" h="1917" w="201">
                  <a:moveTo>
                    <a:pt x="1" y="0"/>
                  </a:moveTo>
                  <a:lnTo>
                    <a:pt x="1" y="1916"/>
                  </a:lnTo>
                  <a:lnTo>
                    <a:pt x="200" y="1916"/>
                  </a:lnTo>
                  <a:lnTo>
                    <a:pt x="2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6"/>
            <p:cNvSpPr/>
            <p:nvPr/>
          </p:nvSpPr>
          <p:spPr>
            <a:xfrm>
              <a:off x="9088450" y="6108075"/>
              <a:ext cx="98850" cy="262400"/>
            </a:xfrm>
            <a:custGeom>
              <a:rect b="b" l="l" r="r" t="t"/>
              <a:pathLst>
                <a:path extrusionOk="0" h="10496" w="3954">
                  <a:moveTo>
                    <a:pt x="205" y="1"/>
                  </a:moveTo>
                  <a:lnTo>
                    <a:pt x="1" y="6"/>
                  </a:lnTo>
                  <a:cubicBezTo>
                    <a:pt x="10" y="211"/>
                    <a:pt x="10" y="420"/>
                    <a:pt x="10" y="630"/>
                  </a:cubicBezTo>
                  <a:cubicBezTo>
                    <a:pt x="10" y="1234"/>
                    <a:pt x="15" y="1863"/>
                    <a:pt x="191" y="2462"/>
                  </a:cubicBezTo>
                  <a:lnTo>
                    <a:pt x="386" y="2409"/>
                  </a:lnTo>
                  <a:cubicBezTo>
                    <a:pt x="220" y="1834"/>
                    <a:pt x="215" y="1220"/>
                    <a:pt x="215" y="630"/>
                  </a:cubicBezTo>
                  <a:cubicBezTo>
                    <a:pt x="210" y="415"/>
                    <a:pt x="210" y="206"/>
                    <a:pt x="205" y="1"/>
                  </a:cubicBezTo>
                  <a:close/>
                  <a:moveTo>
                    <a:pt x="737" y="3101"/>
                  </a:moveTo>
                  <a:lnTo>
                    <a:pt x="571" y="3218"/>
                  </a:lnTo>
                  <a:cubicBezTo>
                    <a:pt x="688" y="3389"/>
                    <a:pt x="819" y="3549"/>
                    <a:pt x="961" y="3705"/>
                  </a:cubicBezTo>
                  <a:lnTo>
                    <a:pt x="1112" y="3564"/>
                  </a:lnTo>
                  <a:cubicBezTo>
                    <a:pt x="975" y="3418"/>
                    <a:pt x="854" y="3262"/>
                    <a:pt x="737" y="3101"/>
                  </a:cubicBezTo>
                  <a:close/>
                  <a:moveTo>
                    <a:pt x="2774" y="5372"/>
                  </a:moveTo>
                  <a:lnTo>
                    <a:pt x="2618" y="5504"/>
                  </a:lnTo>
                  <a:cubicBezTo>
                    <a:pt x="2789" y="5704"/>
                    <a:pt x="2949" y="5923"/>
                    <a:pt x="3096" y="6147"/>
                  </a:cubicBezTo>
                  <a:lnTo>
                    <a:pt x="3266" y="6040"/>
                  </a:lnTo>
                  <a:cubicBezTo>
                    <a:pt x="3120" y="5806"/>
                    <a:pt x="2954" y="5582"/>
                    <a:pt x="2774" y="5372"/>
                  </a:cubicBezTo>
                  <a:close/>
                  <a:moveTo>
                    <a:pt x="3525" y="6620"/>
                  </a:moveTo>
                  <a:lnTo>
                    <a:pt x="3330" y="6679"/>
                  </a:lnTo>
                  <a:cubicBezTo>
                    <a:pt x="3393" y="6908"/>
                    <a:pt x="3442" y="7137"/>
                    <a:pt x="3476" y="7371"/>
                  </a:cubicBezTo>
                  <a:cubicBezTo>
                    <a:pt x="3505" y="7546"/>
                    <a:pt x="3530" y="7717"/>
                    <a:pt x="3549" y="7883"/>
                  </a:cubicBezTo>
                  <a:cubicBezTo>
                    <a:pt x="3564" y="7990"/>
                    <a:pt x="3578" y="8097"/>
                    <a:pt x="3593" y="8180"/>
                  </a:cubicBezTo>
                  <a:lnTo>
                    <a:pt x="3593" y="8199"/>
                  </a:lnTo>
                  <a:cubicBezTo>
                    <a:pt x="3637" y="8492"/>
                    <a:pt x="3671" y="8784"/>
                    <a:pt x="3695" y="9077"/>
                  </a:cubicBezTo>
                  <a:lnTo>
                    <a:pt x="3900" y="9052"/>
                  </a:lnTo>
                  <a:cubicBezTo>
                    <a:pt x="3871" y="8760"/>
                    <a:pt x="3837" y="8458"/>
                    <a:pt x="3793" y="8180"/>
                  </a:cubicBezTo>
                  <a:lnTo>
                    <a:pt x="3793" y="8160"/>
                  </a:lnTo>
                  <a:cubicBezTo>
                    <a:pt x="3778" y="8063"/>
                    <a:pt x="3768" y="7961"/>
                    <a:pt x="3754" y="7853"/>
                  </a:cubicBezTo>
                  <a:cubicBezTo>
                    <a:pt x="3729" y="7688"/>
                    <a:pt x="3705" y="7512"/>
                    <a:pt x="3681" y="7337"/>
                  </a:cubicBezTo>
                  <a:cubicBezTo>
                    <a:pt x="3642" y="7093"/>
                    <a:pt x="3593" y="6854"/>
                    <a:pt x="3525" y="6620"/>
                  </a:cubicBezTo>
                  <a:close/>
                  <a:moveTo>
                    <a:pt x="3949" y="9881"/>
                  </a:moveTo>
                  <a:lnTo>
                    <a:pt x="3744" y="9891"/>
                  </a:lnTo>
                  <a:cubicBezTo>
                    <a:pt x="3749" y="10037"/>
                    <a:pt x="3749" y="10188"/>
                    <a:pt x="3749" y="10339"/>
                  </a:cubicBezTo>
                  <a:lnTo>
                    <a:pt x="3749" y="10495"/>
                  </a:lnTo>
                  <a:lnTo>
                    <a:pt x="3954" y="10495"/>
                  </a:lnTo>
                  <a:lnTo>
                    <a:pt x="3954" y="10339"/>
                  </a:lnTo>
                  <a:cubicBezTo>
                    <a:pt x="3954" y="10188"/>
                    <a:pt x="3954" y="10037"/>
                    <a:pt x="3949" y="98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9" name="Google Shape;4109;p76"/>
          <p:cNvSpPr txBox="1"/>
          <p:nvPr/>
        </p:nvSpPr>
        <p:spPr>
          <a:xfrm>
            <a:off x="709000" y="1115550"/>
            <a:ext cx="5367900" cy="13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Armata"/>
                <a:ea typeface="Armata"/>
                <a:cs typeface="Armata"/>
                <a:sym typeface="Armata"/>
              </a:rPr>
              <a:t>Here’s an assortment of alternative resources whose style fits the one of this template:</a:t>
            </a:r>
            <a:endParaRPr>
              <a:solidFill>
                <a:schemeClr val="accent1"/>
              </a:solidFill>
              <a:latin typeface="Armata"/>
              <a:ea typeface="Armata"/>
              <a:cs typeface="Armata"/>
              <a:sym typeface="Armata"/>
            </a:endParaRPr>
          </a:p>
          <a:p>
            <a:pPr indent="-317500" lvl="0" marL="457200" rtl="0" algn="l">
              <a:lnSpc>
                <a:spcPct val="100000"/>
              </a:lnSpc>
              <a:spcBef>
                <a:spcPts val="1000"/>
              </a:spcBef>
              <a:spcAft>
                <a:spcPts val="0"/>
              </a:spcAft>
              <a:buClr>
                <a:schemeClr val="lt2"/>
              </a:buClr>
              <a:buSzPts val="1400"/>
              <a:buFont typeface="Armata"/>
              <a:buChar char="●"/>
            </a:pPr>
            <a:r>
              <a:rPr lang="en">
                <a:solidFill>
                  <a:schemeClr val="hlink"/>
                </a:solidFill>
                <a:uFill>
                  <a:noFill/>
                </a:uFill>
                <a:latin typeface="Armata"/>
                <a:ea typeface="Armata"/>
                <a:cs typeface="Armata"/>
                <a:sym typeface="Armata"/>
                <a:hlinkClick r:id="rId3"/>
              </a:rPr>
              <a:t>Hand drawn flat world aids day</a:t>
            </a:r>
            <a:endParaRPr/>
          </a:p>
          <a:p>
            <a:pPr indent="-317500" lvl="0" marL="457200" rtl="0" algn="l">
              <a:lnSpc>
                <a:spcPct val="100000"/>
              </a:lnSpc>
              <a:spcBef>
                <a:spcPts val="0"/>
              </a:spcBef>
              <a:spcAft>
                <a:spcPts val="0"/>
              </a:spcAft>
              <a:buClr>
                <a:schemeClr val="lt2"/>
              </a:buClr>
              <a:buSzPts val="1400"/>
              <a:buFont typeface="Armata"/>
              <a:buChar char="●"/>
            </a:pPr>
            <a:r>
              <a:rPr lang="en">
                <a:solidFill>
                  <a:schemeClr val="accent1"/>
                </a:solidFill>
                <a:uFill>
                  <a:noFill/>
                </a:uFill>
                <a:latin typeface="Armata"/>
                <a:ea typeface="Armata"/>
                <a:cs typeface="Armata"/>
                <a:sym typeface="Armata"/>
                <a:hlinkClick r:id="rId4">
                  <a:extLst>
                    <a:ext uri="{A12FA001-AC4F-418D-AE19-62706E023703}">
                      <ahyp:hlinkClr val="tx"/>
                    </a:ext>
                  </a:extLst>
                </a:hlinkClick>
              </a:rPr>
              <a:t>Hand drawn flat world health day illustration I</a:t>
            </a:r>
            <a:endParaRPr>
              <a:solidFill>
                <a:schemeClr val="accent1"/>
              </a:solidFill>
              <a:latin typeface="Armata"/>
              <a:ea typeface="Armata"/>
              <a:cs typeface="Armata"/>
              <a:sym typeface="Armata"/>
            </a:endParaRPr>
          </a:p>
          <a:p>
            <a:pPr indent="-317500" lvl="0" marL="457200" rtl="0" algn="l">
              <a:lnSpc>
                <a:spcPct val="100000"/>
              </a:lnSpc>
              <a:spcBef>
                <a:spcPts val="0"/>
              </a:spcBef>
              <a:spcAft>
                <a:spcPts val="0"/>
              </a:spcAft>
              <a:buClr>
                <a:schemeClr val="lt2"/>
              </a:buClr>
              <a:buSzPts val="1400"/>
              <a:buFont typeface="Armata"/>
              <a:buChar char="●"/>
            </a:pPr>
            <a:r>
              <a:rPr lang="en">
                <a:solidFill>
                  <a:schemeClr val="accent1"/>
                </a:solidFill>
                <a:uFill>
                  <a:noFill/>
                </a:uFill>
                <a:latin typeface="Armata"/>
                <a:ea typeface="Armata"/>
                <a:cs typeface="Armata"/>
                <a:sym typeface="Armata"/>
                <a:hlinkClick r:id="rId5">
                  <a:extLst>
                    <a:ext uri="{A12FA001-AC4F-418D-AE19-62706E023703}">
                      <ahyp:hlinkClr val="tx"/>
                    </a:ext>
                  </a:extLst>
                </a:hlinkClick>
              </a:rPr>
              <a:t>Hand drawn flat world health day illustration II</a:t>
            </a:r>
            <a:endParaRPr>
              <a:solidFill>
                <a:schemeClr val="accent1"/>
              </a:solidFill>
              <a:latin typeface="Armata"/>
              <a:ea typeface="Armata"/>
              <a:cs typeface="Armata"/>
              <a:sym typeface="Armata"/>
            </a:endParaRPr>
          </a:p>
        </p:txBody>
      </p:sp>
      <p:grpSp>
        <p:nvGrpSpPr>
          <p:cNvPr id="4110" name="Google Shape;4110;p76"/>
          <p:cNvGrpSpPr/>
          <p:nvPr/>
        </p:nvGrpSpPr>
        <p:grpSpPr>
          <a:xfrm>
            <a:off x="635593" y="2695577"/>
            <a:ext cx="3926894" cy="2551959"/>
            <a:chOff x="677868" y="2389927"/>
            <a:chExt cx="3926894" cy="2551959"/>
          </a:xfrm>
        </p:grpSpPr>
        <p:grpSp>
          <p:nvGrpSpPr>
            <p:cNvPr id="4111" name="Google Shape;4111;p76"/>
            <p:cNvGrpSpPr/>
            <p:nvPr/>
          </p:nvGrpSpPr>
          <p:grpSpPr>
            <a:xfrm>
              <a:off x="677868" y="2389927"/>
              <a:ext cx="3926894" cy="2551959"/>
              <a:chOff x="677868" y="2456602"/>
              <a:chExt cx="3926894" cy="2551959"/>
            </a:xfrm>
          </p:grpSpPr>
          <p:sp>
            <p:nvSpPr>
              <p:cNvPr id="4112" name="Google Shape;4112;p76"/>
              <p:cNvSpPr/>
              <p:nvPr/>
            </p:nvSpPr>
            <p:spPr>
              <a:xfrm>
                <a:off x="2183600" y="4188625"/>
                <a:ext cx="259575" cy="214300"/>
              </a:xfrm>
              <a:custGeom>
                <a:rect b="b" l="l" r="r" t="t"/>
                <a:pathLst>
                  <a:path extrusionOk="0" h="8572" w="10383">
                    <a:moveTo>
                      <a:pt x="0" y="3619"/>
                    </a:moveTo>
                    <a:lnTo>
                      <a:pt x="4572" y="8572"/>
                    </a:lnTo>
                    <a:lnTo>
                      <a:pt x="10383" y="4858"/>
                    </a:lnTo>
                    <a:lnTo>
                      <a:pt x="2572" y="0"/>
                    </a:lnTo>
                    <a:close/>
                  </a:path>
                </a:pathLst>
              </a:custGeom>
              <a:solidFill>
                <a:srgbClr val="9C644B"/>
              </a:solidFill>
              <a:ln>
                <a:noFill/>
              </a:ln>
            </p:spPr>
          </p:sp>
          <p:sp>
            <p:nvSpPr>
              <p:cNvPr id="4113" name="Google Shape;4113;p76"/>
              <p:cNvSpPr/>
              <p:nvPr/>
            </p:nvSpPr>
            <p:spPr>
              <a:xfrm>
                <a:off x="1367746" y="3308522"/>
                <a:ext cx="1359981" cy="431115"/>
              </a:xfrm>
              <a:custGeom>
                <a:rect b="b" l="l" r="r" t="t"/>
                <a:pathLst>
                  <a:path extrusionOk="0" h="25885" w="81656">
                    <a:moveTo>
                      <a:pt x="69229" y="0"/>
                    </a:moveTo>
                    <a:cubicBezTo>
                      <a:pt x="67744" y="0"/>
                      <a:pt x="65715" y="342"/>
                      <a:pt x="63034" y="1108"/>
                    </a:cubicBezTo>
                    <a:cubicBezTo>
                      <a:pt x="50716" y="4646"/>
                      <a:pt x="36079" y="5546"/>
                      <a:pt x="24370" y="5546"/>
                    </a:cubicBezTo>
                    <a:cubicBezTo>
                      <a:pt x="12232" y="5546"/>
                      <a:pt x="3240" y="4579"/>
                      <a:pt x="3240" y="4579"/>
                    </a:cubicBezTo>
                    <a:lnTo>
                      <a:pt x="0" y="21304"/>
                    </a:lnTo>
                    <a:cubicBezTo>
                      <a:pt x="8791" y="24856"/>
                      <a:pt x="20119" y="25884"/>
                      <a:pt x="30283" y="25884"/>
                    </a:cubicBezTo>
                    <a:cubicBezTo>
                      <a:pt x="44234" y="25884"/>
                      <a:pt x="55994" y="23948"/>
                      <a:pt x="55994" y="23948"/>
                    </a:cubicBezTo>
                    <a:cubicBezTo>
                      <a:pt x="55994" y="23948"/>
                      <a:pt x="81656" y="0"/>
                      <a:pt x="69229" y="0"/>
                    </a:cubicBez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6"/>
              <p:cNvSpPr/>
              <p:nvPr/>
            </p:nvSpPr>
            <p:spPr>
              <a:xfrm>
                <a:off x="1769614" y="3283622"/>
                <a:ext cx="999750" cy="1025898"/>
              </a:xfrm>
              <a:custGeom>
                <a:rect b="b" l="l" r="r" t="t"/>
                <a:pathLst>
                  <a:path extrusionOk="0" h="61597" w="60027">
                    <a:moveTo>
                      <a:pt x="6906" y="1"/>
                    </a:moveTo>
                    <a:cubicBezTo>
                      <a:pt x="6707" y="1"/>
                      <a:pt x="6520" y="30"/>
                      <a:pt x="6347" y="91"/>
                    </a:cubicBezTo>
                    <a:cubicBezTo>
                      <a:pt x="1" y="2306"/>
                      <a:pt x="10776" y="55390"/>
                      <a:pt x="16528" y="59687"/>
                    </a:cubicBezTo>
                    <a:cubicBezTo>
                      <a:pt x="18434" y="61119"/>
                      <a:pt x="23810" y="61597"/>
                      <a:pt x="30132" y="61597"/>
                    </a:cubicBezTo>
                    <a:cubicBezTo>
                      <a:pt x="42776" y="61597"/>
                      <a:pt x="59200" y="59687"/>
                      <a:pt x="59200" y="59687"/>
                    </a:cubicBezTo>
                    <a:lnTo>
                      <a:pt x="60026" y="44647"/>
                    </a:lnTo>
                    <a:lnTo>
                      <a:pt x="39203" y="40813"/>
                    </a:lnTo>
                    <a:cubicBezTo>
                      <a:pt x="39203" y="40813"/>
                      <a:pt x="14314" y="1"/>
                      <a:pt x="6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6"/>
              <p:cNvSpPr/>
              <p:nvPr/>
            </p:nvSpPr>
            <p:spPr>
              <a:xfrm>
                <a:off x="2341597" y="2508099"/>
                <a:ext cx="884947" cy="801322"/>
              </a:xfrm>
              <a:custGeom>
                <a:rect b="b" l="l" r="r" t="t"/>
                <a:pathLst>
                  <a:path extrusionOk="0" h="48113" w="53134">
                    <a:moveTo>
                      <a:pt x="26585" y="0"/>
                    </a:moveTo>
                    <a:cubicBezTo>
                      <a:pt x="19847" y="0"/>
                      <a:pt x="10001" y="6622"/>
                      <a:pt x="7405" y="10858"/>
                    </a:cubicBezTo>
                    <a:cubicBezTo>
                      <a:pt x="3603" y="16973"/>
                      <a:pt x="11404" y="25236"/>
                      <a:pt x="11404" y="25236"/>
                    </a:cubicBezTo>
                    <a:cubicBezTo>
                      <a:pt x="11966" y="29665"/>
                      <a:pt x="860" y="33698"/>
                      <a:pt x="860" y="33698"/>
                    </a:cubicBezTo>
                    <a:cubicBezTo>
                      <a:pt x="860" y="33698"/>
                      <a:pt x="1" y="39714"/>
                      <a:pt x="3868" y="43184"/>
                    </a:cubicBezTo>
                    <a:cubicBezTo>
                      <a:pt x="5080" y="44278"/>
                      <a:pt x="6292" y="44684"/>
                      <a:pt x="7425" y="44684"/>
                    </a:cubicBezTo>
                    <a:cubicBezTo>
                      <a:pt x="10708" y="44684"/>
                      <a:pt x="13321" y="41267"/>
                      <a:pt x="13321" y="41267"/>
                    </a:cubicBezTo>
                    <a:cubicBezTo>
                      <a:pt x="13321" y="41267"/>
                      <a:pt x="13553" y="47944"/>
                      <a:pt x="20097" y="48109"/>
                    </a:cubicBezTo>
                    <a:cubicBezTo>
                      <a:pt x="20178" y="48112"/>
                      <a:pt x="20259" y="48113"/>
                      <a:pt x="20338" y="48113"/>
                    </a:cubicBezTo>
                    <a:cubicBezTo>
                      <a:pt x="25637" y="48113"/>
                      <a:pt x="28460" y="42788"/>
                      <a:pt x="28460" y="42788"/>
                    </a:cubicBezTo>
                    <a:cubicBezTo>
                      <a:pt x="28460" y="42788"/>
                      <a:pt x="31075" y="46180"/>
                      <a:pt x="35000" y="46180"/>
                    </a:cubicBezTo>
                    <a:cubicBezTo>
                      <a:pt x="35509" y="46180"/>
                      <a:pt x="36041" y="46123"/>
                      <a:pt x="36591" y="45994"/>
                    </a:cubicBezTo>
                    <a:cubicBezTo>
                      <a:pt x="42309" y="44606"/>
                      <a:pt x="43797" y="41036"/>
                      <a:pt x="43797" y="41036"/>
                    </a:cubicBezTo>
                    <a:cubicBezTo>
                      <a:pt x="44397" y="41117"/>
                      <a:pt x="44953" y="41155"/>
                      <a:pt x="45470" y="41155"/>
                    </a:cubicBezTo>
                    <a:cubicBezTo>
                      <a:pt x="53134" y="41155"/>
                      <a:pt x="52060" y="32772"/>
                      <a:pt x="52060" y="32772"/>
                    </a:cubicBezTo>
                    <a:cubicBezTo>
                      <a:pt x="52060" y="32772"/>
                      <a:pt x="44656" y="27913"/>
                      <a:pt x="40029" y="10659"/>
                    </a:cubicBezTo>
                    <a:cubicBezTo>
                      <a:pt x="38615" y="5433"/>
                      <a:pt x="35176" y="4816"/>
                      <a:pt x="33631" y="4816"/>
                    </a:cubicBezTo>
                    <a:cubicBezTo>
                      <a:pt x="33153" y="4816"/>
                      <a:pt x="32856" y="4875"/>
                      <a:pt x="32856" y="4875"/>
                    </a:cubicBezTo>
                    <a:cubicBezTo>
                      <a:pt x="32034" y="1349"/>
                      <a:pt x="29626" y="0"/>
                      <a:pt x="26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6"/>
              <p:cNvSpPr/>
              <p:nvPr/>
            </p:nvSpPr>
            <p:spPr>
              <a:xfrm>
                <a:off x="3117820" y="3210807"/>
                <a:ext cx="515839" cy="718980"/>
              </a:xfrm>
              <a:custGeom>
                <a:rect b="b" l="l" r="r" t="t"/>
                <a:pathLst>
                  <a:path extrusionOk="0" h="43169" w="30972">
                    <a:moveTo>
                      <a:pt x="29716" y="1"/>
                    </a:moveTo>
                    <a:cubicBezTo>
                      <a:pt x="24229" y="1819"/>
                      <a:pt x="0" y="17982"/>
                      <a:pt x="0" y="17982"/>
                    </a:cubicBezTo>
                    <a:lnTo>
                      <a:pt x="12098" y="43169"/>
                    </a:lnTo>
                    <a:lnTo>
                      <a:pt x="30972" y="36426"/>
                    </a:lnTo>
                    <a:lnTo>
                      <a:pt x="29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6"/>
              <p:cNvSpPr/>
              <p:nvPr/>
            </p:nvSpPr>
            <p:spPr>
              <a:xfrm>
                <a:off x="3276359" y="3196800"/>
                <a:ext cx="1113703" cy="1287481"/>
              </a:xfrm>
              <a:custGeom>
                <a:rect b="b" l="l" r="r" t="t"/>
                <a:pathLst>
                  <a:path extrusionOk="0" h="77303" w="66869">
                    <a:moveTo>
                      <a:pt x="28563" y="0"/>
                    </a:moveTo>
                    <a:cubicBezTo>
                      <a:pt x="24121" y="0"/>
                      <a:pt x="20310" y="502"/>
                      <a:pt x="18346" y="1569"/>
                    </a:cubicBezTo>
                    <a:cubicBezTo>
                      <a:pt x="12561" y="4709"/>
                      <a:pt x="1" y="74056"/>
                      <a:pt x="1" y="74056"/>
                    </a:cubicBezTo>
                    <a:cubicBezTo>
                      <a:pt x="1" y="74056"/>
                      <a:pt x="12885" y="77302"/>
                      <a:pt x="32697" y="77302"/>
                    </a:cubicBezTo>
                    <a:cubicBezTo>
                      <a:pt x="42604" y="77302"/>
                      <a:pt x="54242" y="76491"/>
                      <a:pt x="66869" y="74056"/>
                    </a:cubicBezTo>
                    <a:cubicBezTo>
                      <a:pt x="66869" y="74056"/>
                      <a:pt x="59531" y="10295"/>
                      <a:pt x="52722" y="5238"/>
                    </a:cubicBezTo>
                    <a:cubicBezTo>
                      <a:pt x="48225" y="1898"/>
                      <a:pt x="37200" y="0"/>
                      <a:pt x="285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6"/>
              <p:cNvSpPr/>
              <p:nvPr/>
            </p:nvSpPr>
            <p:spPr>
              <a:xfrm>
                <a:off x="3643002" y="3286371"/>
                <a:ext cx="317028" cy="101879"/>
              </a:xfrm>
              <a:custGeom>
                <a:rect b="b" l="l" r="r" t="t"/>
                <a:pathLst>
                  <a:path extrusionOk="0" h="6117" w="19035">
                    <a:moveTo>
                      <a:pt x="216" y="0"/>
                    </a:moveTo>
                    <a:cubicBezTo>
                      <a:pt x="108" y="0"/>
                      <a:pt x="1" y="75"/>
                      <a:pt x="1" y="223"/>
                    </a:cubicBezTo>
                    <a:cubicBezTo>
                      <a:pt x="100" y="4620"/>
                      <a:pt x="4132" y="6008"/>
                      <a:pt x="7934" y="6107"/>
                    </a:cubicBezTo>
                    <a:cubicBezTo>
                      <a:pt x="8144" y="6113"/>
                      <a:pt x="8355" y="6117"/>
                      <a:pt x="8565" y="6117"/>
                    </a:cubicBezTo>
                    <a:cubicBezTo>
                      <a:pt x="10567" y="6117"/>
                      <a:pt x="12554" y="5818"/>
                      <a:pt x="14379" y="4950"/>
                    </a:cubicBezTo>
                    <a:cubicBezTo>
                      <a:pt x="16362" y="3992"/>
                      <a:pt x="17784" y="2339"/>
                      <a:pt x="18941" y="554"/>
                    </a:cubicBezTo>
                    <a:cubicBezTo>
                      <a:pt x="19035" y="389"/>
                      <a:pt x="18894" y="241"/>
                      <a:pt x="18746" y="241"/>
                    </a:cubicBezTo>
                    <a:cubicBezTo>
                      <a:pt x="18686" y="241"/>
                      <a:pt x="18625" y="265"/>
                      <a:pt x="18577" y="323"/>
                    </a:cubicBezTo>
                    <a:cubicBezTo>
                      <a:pt x="17618" y="1975"/>
                      <a:pt x="16230" y="3363"/>
                      <a:pt x="14611" y="4355"/>
                    </a:cubicBezTo>
                    <a:cubicBezTo>
                      <a:pt x="12826" y="5380"/>
                      <a:pt x="10809" y="5611"/>
                      <a:pt x="8793" y="5677"/>
                    </a:cubicBezTo>
                    <a:cubicBezTo>
                      <a:pt x="8639" y="5681"/>
                      <a:pt x="8484" y="5683"/>
                      <a:pt x="8328" y="5683"/>
                    </a:cubicBezTo>
                    <a:cubicBezTo>
                      <a:pt x="4690" y="5683"/>
                      <a:pt x="494" y="4534"/>
                      <a:pt x="430" y="223"/>
                    </a:cubicBezTo>
                    <a:cubicBezTo>
                      <a:pt x="430" y="75"/>
                      <a:pt x="323"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6"/>
              <p:cNvSpPr/>
              <p:nvPr/>
            </p:nvSpPr>
            <p:spPr>
              <a:xfrm>
                <a:off x="3377005" y="3219151"/>
                <a:ext cx="209836" cy="685153"/>
              </a:xfrm>
              <a:custGeom>
                <a:rect b="b" l="l" r="r" t="t"/>
                <a:pathLst>
                  <a:path extrusionOk="0" h="41138" w="12599">
                    <a:moveTo>
                      <a:pt x="12304" y="0"/>
                    </a:moveTo>
                    <a:cubicBezTo>
                      <a:pt x="12272" y="0"/>
                      <a:pt x="12238" y="9"/>
                      <a:pt x="12204" y="29"/>
                    </a:cubicBezTo>
                    <a:lnTo>
                      <a:pt x="12204" y="62"/>
                    </a:lnTo>
                    <a:cubicBezTo>
                      <a:pt x="10881" y="789"/>
                      <a:pt x="10253" y="2739"/>
                      <a:pt x="9725" y="4028"/>
                    </a:cubicBezTo>
                    <a:cubicBezTo>
                      <a:pt x="8469" y="7135"/>
                      <a:pt x="7444" y="10308"/>
                      <a:pt x="6584" y="13547"/>
                    </a:cubicBezTo>
                    <a:cubicBezTo>
                      <a:pt x="4039" y="22571"/>
                      <a:pt x="2023" y="31727"/>
                      <a:pt x="40" y="40883"/>
                    </a:cubicBezTo>
                    <a:cubicBezTo>
                      <a:pt x="1" y="41039"/>
                      <a:pt x="135" y="41138"/>
                      <a:pt x="265" y="41138"/>
                    </a:cubicBezTo>
                    <a:cubicBezTo>
                      <a:pt x="354" y="41138"/>
                      <a:pt x="442" y="41090"/>
                      <a:pt x="470" y="40982"/>
                    </a:cubicBezTo>
                    <a:cubicBezTo>
                      <a:pt x="2321" y="32256"/>
                      <a:pt x="4304" y="23497"/>
                      <a:pt x="6651" y="14870"/>
                    </a:cubicBezTo>
                    <a:cubicBezTo>
                      <a:pt x="7543" y="11663"/>
                      <a:pt x="8469" y="8424"/>
                      <a:pt x="9658" y="5317"/>
                    </a:cubicBezTo>
                    <a:cubicBezTo>
                      <a:pt x="10055" y="4193"/>
                      <a:pt x="10551" y="3103"/>
                      <a:pt x="11113" y="2045"/>
                    </a:cubicBezTo>
                    <a:cubicBezTo>
                      <a:pt x="11410" y="1450"/>
                      <a:pt x="11807" y="756"/>
                      <a:pt x="12402" y="392"/>
                    </a:cubicBezTo>
                    <a:cubicBezTo>
                      <a:pt x="12599" y="280"/>
                      <a:pt x="12485" y="0"/>
                      <a:pt x="12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6"/>
              <p:cNvSpPr/>
              <p:nvPr/>
            </p:nvSpPr>
            <p:spPr>
              <a:xfrm>
                <a:off x="3427203" y="2456602"/>
                <a:ext cx="611089" cy="602828"/>
              </a:xfrm>
              <a:custGeom>
                <a:rect b="b" l="l" r="r" t="t"/>
                <a:pathLst>
                  <a:path extrusionOk="0" h="36195" w="36691">
                    <a:moveTo>
                      <a:pt x="22366" y="1"/>
                    </a:moveTo>
                    <a:cubicBezTo>
                      <a:pt x="14749" y="1"/>
                      <a:pt x="4196" y="6327"/>
                      <a:pt x="2546" y="11669"/>
                    </a:cubicBezTo>
                    <a:cubicBezTo>
                      <a:pt x="1" y="19833"/>
                      <a:pt x="13057" y="32956"/>
                      <a:pt x="13057" y="32956"/>
                    </a:cubicBezTo>
                    <a:lnTo>
                      <a:pt x="26477" y="36195"/>
                    </a:lnTo>
                    <a:cubicBezTo>
                      <a:pt x="34145" y="32030"/>
                      <a:pt x="36690" y="16726"/>
                      <a:pt x="36095" y="11669"/>
                    </a:cubicBezTo>
                    <a:cubicBezTo>
                      <a:pt x="35500" y="6645"/>
                      <a:pt x="30212" y="6215"/>
                      <a:pt x="30212" y="6215"/>
                    </a:cubicBezTo>
                    <a:cubicBezTo>
                      <a:pt x="29520" y="1725"/>
                      <a:pt x="26343" y="1"/>
                      <a:pt x="223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6"/>
              <p:cNvSpPr/>
              <p:nvPr/>
            </p:nvSpPr>
            <p:spPr>
              <a:xfrm>
                <a:off x="3676029" y="2908036"/>
                <a:ext cx="240049" cy="432314"/>
              </a:xfrm>
              <a:custGeom>
                <a:rect b="b" l="l" r="r" t="t"/>
                <a:pathLst>
                  <a:path extrusionOk="0" h="25957" w="14413">
                    <a:moveTo>
                      <a:pt x="14412" y="0"/>
                    </a:moveTo>
                    <a:lnTo>
                      <a:pt x="1" y="7206"/>
                    </a:lnTo>
                    <a:lnTo>
                      <a:pt x="365" y="23799"/>
                    </a:lnTo>
                    <a:cubicBezTo>
                      <a:pt x="365" y="23799"/>
                      <a:pt x="2934" y="25957"/>
                      <a:pt x="6670" y="25957"/>
                    </a:cubicBezTo>
                    <a:cubicBezTo>
                      <a:pt x="8928" y="25957"/>
                      <a:pt x="11611" y="25169"/>
                      <a:pt x="14412" y="22642"/>
                    </a:cubicBezTo>
                    <a:lnTo>
                      <a:pt x="14412" y="0"/>
                    </a:ln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6"/>
              <p:cNvSpPr/>
              <p:nvPr/>
            </p:nvSpPr>
            <p:spPr>
              <a:xfrm>
                <a:off x="3676029" y="2907486"/>
                <a:ext cx="239499" cy="238383"/>
              </a:xfrm>
              <a:custGeom>
                <a:rect b="b" l="l" r="r" t="t"/>
                <a:pathLst>
                  <a:path extrusionOk="0" h="14313" w="14380">
                    <a:moveTo>
                      <a:pt x="14379" y="0"/>
                    </a:moveTo>
                    <a:lnTo>
                      <a:pt x="1" y="7239"/>
                    </a:lnTo>
                    <a:lnTo>
                      <a:pt x="166" y="14312"/>
                    </a:lnTo>
                    <a:cubicBezTo>
                      <a:pt x="3174" y="14114"/>
                      <a:pt x="11669" y="10676"/>
                      <a:pt x="14379" y="1653"/>
                    </a:cubicBezTo>
                    <a:lnTo>
                      <a:pt x="14379" y="0"/>
                    </a:lnTo>
                    <a:close/>
                  </a:path>
                </a:pathLst>
              </a:custGeom>
              <a:solidFill>
                <a:schemeClr val="accent1">
                  <a:alpha val="452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6"/>
              <p:cNvSpPr/>
              <p:nvPr/>
            </p:nvSpPr>
            <p:spPr>
              <a:xfrm>
                <a:off x="3516391" y="2591641"/>
                <a:ext cx="420056" cy="484311"/>
              </a:xfrm>
              <a:custGeom>
                <a:rect b="b" l="l" r="r" t="t"/>
                <a:pathLst>
                  <a:path extrusionOk="0" h="29079" w="25221">
                    <a:moveTo>
                      <a:pt x="13545" y="0"/>
                    </a:moveTo>
                    <a:cubicBezTo>
                      <a:pt x="8551" y="0"/>
                      <a:pt x="3482" y="1994"/>
                      <a:pt x="728" y="9147"/>
                    </a:cubicBezTo>
                    <a:cubicBezTo>
                      <a:pt x="232" y="10734"/>
                      <a:pt x="0" y="12353"/>
                      <a:pt x="0" y="14006"/>
                    </a:cubicBezTo>
                    <a:cubicBezTo>
                      <a:pt x="0" y="22336"/>
                      <a:pt x="5124" y="29078"/>
                      <a:pt x="12594" y="29078"/>
                    </a:cubicBezTo>
                    <a:cubicBezTo>
                      <a:pt x="18345" y="29078"/>
                      <a:pt x="23270" y="25079"/>
                      <a:pt x="25220" y="19427"/>
                    </a:cubicBezTo>
                    <a:cubicBezTo>
                      <a:pt x="24262" y="16584"/>
                      <a:pt x="24295" y="13444"/>
                      <a:pt x="24989" y="10436"/>
                    </a:cubicBezTo>
                    <a:lnTo>
                      <a:pt x="24989" y="10436"/>
                    </a:lnTo>
                    <a:cubicBezTo>
                      <a:pt x="24740" y="10463"/>
                      <a:pt x="24501" y="10477"/>
                      <a:pt x="24270" y="10477"/>
                    </a:cubicBezTo>
                    <a:cubicBezTo>
                      <a:pt x="19474" y="10477"/>
                      <a:pt x="18529" y="4752"/>
                      <a:pt x="18907" y="652"/>
                    </a:cubicBezTo>
                    <a:cubicBezTo>
                      <a:pt x="17209" y="270"/>
                      <a:pt x="15382" y="0"/>
                      <a:pt x="13545"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6"/>
              <p:cNvSpPr/>
              <p:nvPr/>
            </p:nvSpPr>
            <p:spPr>
              <a:xfrm>
                <a:off x="3640137" y="2904688"/>
                <a:ext cx="117967" cy="43453"/>
              </a:xfrm>
              <a:custGeom>
                <a:rect b="b" l="l" r="r" t="t"/>
                <a:pathLst>
                  <a:path extrusionOk="0" h="2609" w="7083">
                    <a:moveTo>
                      <a:pt x="297" y="0"/>
                    </a:moveTo>
                    <a:cubicBezTo>
                      <a:pt x="155" y="0"/>
                      <a:pt x="0" y="120"/>
                      <a:pt x="41" y="300"/>
                    </a:cubicBezTo>
                    <a:cubicBezTo>
                      <a:pt x="349" y="1857"/>
                      <a:pt x="1897" y="2608"/>
                      <a:pt x="3479" y="2608"/>
                    </a:cubicBezTo>
                    <a:cubicBezTo>
                      <a:pt x="4953" y="2608"/>
                      <a:pt x="6457" y="1956"/>
                      <a:pt x="7015" y="697"/>
                    </a:cubicBezTo>
                    <a:cubicBezTo>
                      <a:pt x="7083" y="515"/>
                      <a:pt x="6918" y="334"/>
                      <a:pt x="6764" y="334"/>
                    </a:cubicBezTo>
                    <a:cubicBezTo>
                      <a:pt x="6694" y="334"/>
                      <a:pt x="6627" y="372"/>
                      <a:pt x="6585" y="466"/>
                    </a:cubicBezTo>
                    <a:cubicBezTo>
                      <a:pt x="6117" y="1563"/>
                      <a:pt x="4775" y="2140"/>
                      <a:pt x="3467" y="2140"/>
                    </a:cubicBezTo>
                    <a:cubicBezTo>
                      <a:pt x="2094" y="2140"/>
                      <a:pt x="757" y="1505"/>
                      <a:pt x="503" y="168"/>
                    </a:cubicBezTo>
                    <a:cubicBezTo>
                      <a:pt x="477" y="51"/>
                      <a:pt x="390"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6"/>
              <p:cNvSpPr/>
              <p:nvPr/>
            </p:nvSpPr>
            <p:spPr>
              <a:xfrm>
                <a:off x="3657875" y="2816250"/>
                <a:ext cx="41804" cy="35675"/>
              </a:xfrm>
              <a:custGeom>
                <a:rect b="b" l="l" r="r" t="t"/>
                <a:pathLst>
                  <a:path extrusionOk="0" h="2142" w="2510">
                    <a:moveTo>
                      <a:pt x="1437" y="0"/>
                    </a:moveTo>
                    <a:cubicBezTo>
                      <a:pt x="980" y="0"/>
                      <a:pt x="532" y="100"/>
                      <a:pt x="364" y="520"/>
                    </a:cubicBezTo>
                    <a:cubicBezTo>
                      <a:pt x="0" y="1445"/>
                      <a:pt x="959" y="1941"/>
                      <a:pt x="1686" y="2140"/>
                    </a:cubicBezTo>
                    <a:cubicBezTo>
                      <a:pt x="1696" y="2141"/>
                      <a:pt x="1707" y="2142"/>
                      <a:pt x="1717" y="2142"/>
                    </a:cubicBezTo>
                    <a:cubicBezTo>
                      <a:pt x="1958" y="2142"/>
                      <a:pt x="2039" y="1772"/>
                      <a:pt x="1785" y="1677"/>
                    </a:cubicBezTo>
                    <a:cubicBezTo>
                      <a:pt x="1422" y="1578"/>
                      <a:pt x="364" y="1214"/>
                      <a:pt x="860" y="619"/>
                    </a:cubicBezTo>
                    <a:cubicBezTo>
                      <a:pt x="956" y="496"/>
                      <a:pt x="1137" y="458"/>
                      <a:pt x="1342" y="458"/>
                    </a:cubicBezTo>
                    <a:cubicBezTo>
                      <a:pt x="1631" y="458"/>
                      <a:pt x="1969" y="534"/>
                      <a:pt x="2182" y="553"/>
                    </a:cubicBezTo>
                    <a:cubicBezTo>
                      <a:pt x="2193" y="554"/>
                      <a:pt x="2204" y="555"/>
                      <a:pt x="2215" y="555"/>
                    </a:cubicBezTo>
                    <a:cubicBezTo>
                      <a:pt x="2510" y="555"/>
                      <a:pt x="2469" y="121"/>
                      <a:pt x="2182" y="57"/>
                    </a:cubicBezTo>
                    <a:cubicBezTo>
                      <a:pt x="1965" y="33"/>
                      <a:pt x="1699" y="0"/>
                      <a:pt x="1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6"/>
              <p:cNvSpPr/>
              <p:nvPr/>
            </p:nvSpPr>
            <p:spPr>
              <a:xfrm>
                <a:off x="3766599" y="2783040"/>
                <a:ext cx="33060" cy="31445"/>
              </a:xfrm>
              <a:custGeom>
                <a:rect b="b" l="l" r="r" t="t"/>
                <a:pathLst>
                  <a:path extrusionOk="0" h="1888" w="1985">
                    <a:moveTo>
                      <a:pt x="1026" y="0"/>
                    </a:moveTo>
                    <a:cubicBezTo>
                      <a:pt x="112" y="0"/>
                      <a:pt x="0" y="1821"/>
                      <a:pt x="942" y="1886"/>
                    </a:cubicBezTo>
                    <a:cubicBezTo>
                      <a:pt x="958" y="1887"/>
                      <a:pt x="974" y="1888"/>
                      <a:pt x="990" y="1888"/>
                    </a:cubicBezTo>
                    <a:cubicBezTo>
                      <a:pt x="1872" y="1888"/>
                      <a:pt x="1984" y="67"/>
                      <a:pt x="1075" y="2"/>
                    </a:cubicBezTo>
                    <a:cubicBezTo>
                      <a:pt x="1058" y="1"/>
                      <a:pt x="1042" y="0"/>
                      <a:pt x="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6"/>
              <p:cNvSpPr/>
              <p:nvPr/>
            </p:nvSpPr>
            <p:spPr>
              <a:xfrm>
                <a:off x="3607494" y="2778626"/>
                <a:ext cx="33060" cy="31461"/>
              </a:xfrm>
              <a:custGeom>
                <a:rect b="b" l="l" r="r" t="t"/>
                <a:pathLst>
                  <a:path extrusionOk="0" h="1889" w="1985">
                    <a:moveTo>
                      <a:pt x="995" y="1"/>
                    </a:moveTo>
                    <a:cubicBezTo>
                      <a:pt x="112" y="1"/>
                      <a:pt x="1" y="1822"/>
                      <a:pt x="943" y="1887"/>
                    </a:cubicBezTo>
                    <a:cubicBezTo>
                      <a:pt x="959" y="1888"/>
                      <a:pt x="974" y="1888"/>
                      <a:pt x="990" y="1888"/>
                    </a:cubicBezTo>
                    <a:cubicBezTo>
                      <a:pt x="1873" y="1888"/>
                      <a:pt x="1984" y="67"/>
                      <a:pt x="1042" y="2"/>
                    </a:cubicBezTo>
                    <a:cubicBezTo>
                      <a:pt x="1026" y="1"/>
                      <a:pt x="1010" y="1"/>
                      <a:pt x="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6"/>
              <p:cNvSpPr/>
              <p:nvPr/>
            </p:nvSpPr>
            <p:spPr>
              <a:xfrm>
                <a:off x="3755590" y="2707193"/>
                <a:ext cx="71950" cy="33693"/>
              </a:xfrm>
              <a:custGeom>
                <a:rect b="b" l="l" r="r" t="t"/>
                <a:pathLst>
                  <a:path extrusionOk="0" h="2023" w="4320">
                    <a:moveTo>
                      <a:pt x="2207" y="1"/>
                    </a:moveTo>
                    <a:cubicBezTo>
                      <a:pt x="1517" y="1"/>
                      <a:pt x="777" y="271"/>
                      <a:pt x="182" y="755"/>
                    </a:cubicBezTo>
                    <a:cubicBezTo>
                      <a:pt x="1" y="910"/>
                      <a:pt x="164" y="1146"/>
                      <a:pt x="355" y="1146"/>
                    </a:cubicBezTo>
                    <a:cubicBezTo>
                      <a:pt x="408" y="1146"/>
                      <a:pt x="462" y="1128"/>
                      <a:pt x="513" y="1085"/>
                    </a:cubicBezTo>
                    <a:cubicBezTo>
                      <a:pt x="1019" y="691"/>
                      <a:pt x="1627" y="465"/>
                      <a:pt x="2187" y="465"/>
                    </a:cubicBezTo>
                    <a:cubicBezTo>
                      <a:pt x="2942" y="465"/>
                      <a:pt x="3609" y="877"/>
                      <a:pt x="3818" y="1845"/>
                    </a:cubicBezTo>
                    <a:cubicBezTo>
                      <a:pt x="3845" y="1967"/>
                      <a:pt x="3939" y="2023"/>
                      <a:pt x="4036" y="2023"/>
                    </a:cubicBezTo>
                    <a:cubicBezTo>
                      <a:pt x="4175" y="2023"/>
                      <a:pt x="4320" y="1908"/>
                      <a:pt x="4281" y="1713"/>
                    </a:cubicBezTo>
                    <a:cubicBezTo>
                      <a:pt x="4031" y="522"/>
                      <a:pt x="3166" y="1"/>
                      <a:pt x="2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6"/>
              <p:cNvSpPr/>
              <p:nvPr/>
            </p:nvSpPr>
            <p:spPr>
              <a:xfrm>
                <a:off x="3587274" y="2706910"/>
                <a:ext cx="75664" cy="29879"/>
              </a:xfrm>
              <a:custGeom>
                <a:rect b="b" l="l" r="r" t="t"/>
                <a:pathLst>
                  <a:path extrusionOk="0" h="1794" w="4543">
                    <a:moveTo>
                      <a:pt x="2490" y="1"/>
                    </a:moveTo>
                    <a:cubicBezTo>
                      <a:pt x="2303" y="1"/>
                      <a:pt x="2114" y="15"/>
                      <a:pt x="1925" y="45"/>
                    </a:cubicBezTo>
                    <a:cubicBezTo>
                      <a:pt x="1165" y="243"/>
                      <a:pt x="570" y="871"/>
                      <a:pt x="141" y="1466"/>
                    </a:cubicBezTo>
                    <a:cubicBezTo>
                      <a:pt x="0" y="1629"/>
                      <a:pt x="174" y="1793"/>
                      <a:pt x="346" y="1793"/>
                    </a:cubicBezTo>
                    <a:cubicBezTo>
                      <a:pt x="418" y="1793"/>
                      <a:pt x="489" y="1765"/>
                      <a:pt x="537" y="1697"/>
                    </a:cubicBezTo>
                    <a:cubicBezTo>
                      <a:pt x="934" y="1168"/>
                      <a:pt x="1463" y="739"/>
                      <a:pt x="2058" y="507"/>
                    </a:cubicBezTo>
                    <a:cubicBezTo>
                      <a:pt x="2209" y="457"/>
                      <a:pt x="2364" y="435"/>
                      <a:pt x="2519" y="435"/>
                    </a:cubicBezTo>
                    <a:cubicBezTo>
                      <a:pt x="3076" y="435"/>
                      <a:pt x="3642" y="719"/>
                      <a:pt x="4107" y="1003"/>
                    </a:cubicBezTo>
                    <a:cubicBezTo>
                      <a:pt x="4138" y="1015"/>
                      <a:pt x="4168" y="1020"/>
                      <a:pt x="4196" y="1020"/>
                    </a:cubicBezTo>
                    <a:cubicBezTo>
                      <a:pt x="4412" y="1020"/>
                      <a:pt x="4543" y="719"/>
                      <a:pt x="4338" y="573"/>
                    </a:cubicBezTo>
                    <a:cubicBezTo>
                      <a:pt x="3797" y="186"/>
                      <a:pt x="3154" y="1"/>
                      <a:pt x="2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6"/>
              <p:cNvSpPr/>
              <p:nvPr/>
            </p:nvSpPr>
            <p:spPr>
              <a:xfrm>
                <a:off x="3547219" y="2799062"/>
                <a:ext cx="68835" cy="46734"/>
              </a:xfrm>
              <a:custGeom>
                <a:rect b="b" l="l" r="r" t="t"/>
                <a:pathLst>
                  <a:path extrusionOk="0" h="2806" w="4133">
                    <a:moveTo>
                      <a:pt x="1524" y="1"/>
                    </a:moveTo>
                    <a:cubicBezTo>
                      <a:pt x="943" y="1"/>
                      <a:pt x="466" y="226"/>
                      <a:pt x="298" y="626"/>
                    </a:cubicBezTo>
                    <a:cubicBezTo>
                      <a:pt x="0" y="1288"/>
                      <a:pt x="595" y="2180"/>
                      <a:pt x="1587" y="2577"/>
                    </a:cubicBezTo>
                    <a:cubicBezTo>
                      <a:pt x="1935" y="2733"/>
                      <a:pt x="2291" y="2806"/>
                      <a:pt x="2619" y="2806"/>
                    </a:cubicBezTo>
                    <a:cubicBezTo>
                      <a:pt x="3193" y="2806"/>
                      <a:pt x="3678" y="2580"/>
                      <a:pt x="3868" y="2180"/>
                    </a:cubicBezTo>
                    <a:cubicBezTo>
                      <a:pt x="4132" y="1519"/>
                      <a:pt x="3570" y="626"/>
                      <a:pt x="2579" y="230"/>
                    </a:cubicBezTo>
                    <a:cubicBezTo>
                      <a:pt x="2219" y="74"/>
                      <a:pt x="1855" y="1"/>
                      <a:pt x="1524" y="1"/>
                    </a:cubicBez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6"/>
              <p:cNvSpPr/>
              <p:nvPr/>
            </p:nvSpPr>
            <p:spPr>
              <a:xfrm>
                <a:off x="3778990" y="2812069"/>
                <a:ext cx="73782" cy="47933"/>
              </a:xfrm>
              <a:custGeom>
                <a:rect b="b" l="l" r="r" t="t"/>
                <a:pathLst>
                  <a:path extrusionOk="0" h="2878" w="4430">
                    <a:moveTo>
                      <a:pt x="2663" y="1"/>
                    </a:moveTo>
                    <a:cubicBezTo>
                      <a:pt x="2405" y="1"/>
                      <a:pt x="2130" y="36"/>
                      <a:pt x="1851" y="110"/>
                    </a:cubicBezTo>
                    <a:cubicBezTo>
                      <a:pt x="727" y="407"/>
                      <a:pt x="0" y="1267"/>
                      <a:pt x="198" y="1994"/>
                    </a:cubicBezTo>
                    <a:cubicBezTo>
                      <a:pt x="346" y="2537"/>
                      <a:pt x="974" y="2877"/>
                      <a:pt x="1750" y="2877"/>
                    </a:cubicBezTo>
                    <a:cubicBezTo>
                      <a:pt x="2013" y="2877"/>
                      <a:pt x="2293" y="2838"/>
                      <a:pt x="2578" y="2754"/>
                    </a:cubicBezTo>
                    <a:cubicBezTo>
                      <a:pt x="3702" y="2457"/>
                      <a:pt x="4429" y="1597"/>
                      <a:pt x="4231" y="870"/>
                    </a:cubicBezTo>
                    <a:cubicBezTo>
                      <a:pt x="4082" y="323"/>
                      <a:pt x="3447" y="1"/>
                      <a:pt x="2663" y="1"/>
                    </a:cubicBez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6"/>
              <p:cNvSpPr/>
              <p:nvPr/>
            </p:nvSpPr>
            <p:spPr>
              <a:xfrm>
                <a:off x="3918342" y="2774596"/>
                <a:ext cx="151327" cy="128377"/>
              </a:xfrm>
              <a:custGeom>
                <a:rect b="b" l="l" r="r" t="t"/>
                <a:pathLst>
                  <a:path extrusionOk="0" h="7708" w="9086">
                    <a:moveTo>
                      <a:pt x="5064" y="1"/>
                    </a:moveTo>
                    <a:cubicBezTo>
                      <a:pt x="1823" y="1"/>
                      <a:pt x="0" y="3862"/>
                      <a:pt x="2177" y="6359"/>
                    </a:cubicBezTo>
                    <a:cubicBezTo>
                      <a:pt x="2977" y="7289"/>
                      <a:pt x="4033" y="7707"/>
                      <a:pt x="5073" y="7707"/>
                    </a:cubicBezTo>
                    <a:cubicBezTo>
                      <a:pt x="6954" y="7707"/>
                      <a:pt x="8783" y="6337"/>
                      <a:pt x="8953" y="4145"/>
                    </a:cubicBezTo>
                    <a:cubicBezTo>
                      <a:pt x="9085" y="1996"/>
                      <a:pt x="7499" y="145"/>
                      <a:pt x="5383" y="13"/>
                    </a:cubicBezTo>
                    <a:cubicBezTo>
                      <a:pt x="5275" y="5"/>
                      <a:pt x="5169" y="1"/>
                      <a:pt x="5064" y="1"/>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6"/>
              <p:cNvSpPr/>
              <p:nvPr/>
            </p:nvSpPr>
            <p:spPr>
              <a:xfrm>
                <a:off x="3971705" y="2797346"/>
                <a:ext cx="70984" cy="80494"/>
              </a:xfrm>
              <a:custGeom>
                <a:rect b="b" l="l" r="r" t="t"/>
                <a:pathLst>
                  <a:path extrusionOk="0" h="4833" w="4262">
                    <a:moveTo>
                      <a:pt x="3873" y="1"/>
                    </a:moveTo>
                    <a:cubicBezTo>
                      <a:pt x="1575" y="1"/>
                      <a:pt x="1" y="2444"/>
                      <a:pt x="229" y="4597"/>
                    </a:cubicBezTo>
                    <a:cubicBezTo>
                      <a:pt x="246" y="4749"/>
                      <a:pt x="376" y="4832"/>
                      <a:pt x="495" y="4832"/>
                    </a:cubicBezTo>
                    <a:cubicBezTo>
                      <a:pt x="607" y="4832"/>
                      <a:pt x="708" y="4758"/>
                      <a:pt x="692" y="4597"/>
                    </a:cubicBezTo>
                    <a:cubicBezTo>
                      <a:pt x="495" y="2694"/>
                      <a:pt x="1829" y="465"/>
                      <a:pt x="3918" y="465"/>
                    </a:cubicBezTo>
                    <a:cubicBezTo>
                      <a:pt x="3934" y="465"/>
                      <a:pt x="3949" y="465"/>
                      <a:pt x="3964" y="465"/>
                    </a:cubicBezTo>
                    <a:cubicBezTo>
                      <a:pt x="4262" y="465"/>
                      <a:pt x="4262" y="2"/>
                      <a:pt x="3964" y="2"/>
                    </a:cubicBezTo>
                    <a:cubicBezTo>
                      <a:pt x="3934" y="1"/>
                      <a:pt x="3903" y="1"/>
                      <a:pt x="3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6"/>
              <p:cNvSpPr/>
              <p:nvPr/>
            </p:nvSpPr>
            <p:spPr>
              <a:xfrm>
                <a:off x="3977718" y="2829690"/>
                <a:ext cx="33527" cy="43120"/>
              </a:xfrm>
              <a:custGeom>
                <a:rect b="b" l="l" r="r" t="t"/>
                <a:pathLst>
                  <a:path extrusionOk="0" h="2589" w="2013">
                    <a:moveTo>
                      <a:pt x="694" y="0"/>
                    </a:moveTo>
                    <a:cubicBezTo>
                      <a:pt x="640" y="0"/>
                      <a:pt x="585" y="3"/>
                      <a:pt x="529" y="10"/>
                    </a:cubicBezTo>
                    <a:cubicBezTo>
                      <a:pt x="242" y="42"/>
                      <a:pt x="355" y="475"/>
                      <a:pt x="631" y="475"/>
                    </a:cubicBezTo>
                    <a:cubicBezTo>
                      <a:pt x="641" y="475"/>
                      <a:pt x="651" y="474"/>
                      <a:pt x="662" y="473"/>
                    </a:cubicBezTo>
                    <a:cubicBezTo>
                      <a:pt x="689" y="470"/>
                      <a:pt x="716" y="468"/>
                      <a:pt x="743" y="468"/>
                    </a:cubicBezTo>
                    <a:cubicBezTo>
                      <a:pt x="1255" y="468"/>
                      <a:pt x="1549" y="1059"/>
                      <a:pt x="1455" y="1531"/>
                    </a:cubicBezTo>
                    <a:cubicBezTo>
                      <a:pt x="1356" y="1994"/>
                      <a:pt x="695" y="2093"/>
                      <a:pt x="265" y="2093"/>
                    </a:cubicBezTo>
                    <a:cubicBezTo>
                      <a:pt x="0" y="2126"/>
                      <a:pt x="0" y="2556"/>
                      <a:pt x="265" y="2589"/>
                    </a:cubicBezTo>
                    <a:cubicBezTo>
                      <a:pt x="1091" y="2589"/>
                      <a:pt x="1885" y="2258"/>
                      <a:pt x="1951" y="1333"/>
                    </a:cubicBezTo>
                    <a:cubicBezTo>
                      <a:pt x="2012" y="595"/>
                      <a:pt x="1416" y="0"/>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6"/>
              <p:cNvSpPr/>
              <p:nvPr/>
            </p:nvSpPr>
            <p:spPr>
              <a:xfrm>
                <a:off x="2230941" y="3253743"/>
                <a:ext cx="1116451" cy="1247693"/>
              </a:xfrm>
              <a:custGeom>
                <a:rect b="b" l="l" r="r" t="t"/>
                <a:pathLst>
                  <a:path extrusionOk="0" h="74914" w="67034">
                    <a:moveTo>
                      <a:pt x="21354" y="1"/>
                    </a:moveTo>
                    <a:cubicBezTo>
                      <a:pt x="10644" y="1720"/>
                      <a:pt x="860" y="3967"/>
                      <a:pt x="860" y="3967"/>
                    </a:cubicBezTo>
                    <a:cubicBezTo>
                      <a:pt x="860" y="3967"/>
                      <a:pt x="199" y="16561"/>
                      <a:pt x="1" y="24923"/>
                    </a:cubicBezTo>
                    <a:lnTo>
                      <a:pt x="2480" y="28592"/>
                    </a:lnTo>
                    <a:lnTo>
                      <a:pt x="7041" y="28328"/>
                    </a:lnTo>
                    <a:lnTo>
                      <a:pt x="7041" y="28328"/>
                    </a:lnTo>
                    <a:cubicBezTo>
                      <a:pt x="7041" y="28328"/>
                      <a:pt x="3802" y="56258"/>
                      <a:pt x="1158" y="70108"/>
                    </a:cubicBezTo>
                    <a:cubicBezTo>
                      <a:pt x="1158" y="70108"/>
                      <a:pt x="12063" y="74913"/>
                      <a:pt x="30138" y="74913"/>
                    </a:cubicBezTo>
                    <a:cubicBezTo>
                      <a:pt x="37897" y="74913"/>
                      <a:pt x="46978" y="74028"/>
                      <a:pt x="57085" y="71496"/>
                    </a:cubicBezTo>
                    <a:lnTo>
                      <a:pt x="53978" y="42310"/>
                    </a:lnTo>
                    <a:cubicBezTo>
                      <a:pt x="53978" y="42310"/>
                      <a:pt x="61216" y="37319"/>
                      <a:pt x="67034" y="33253"/>
                    </a:cubicBezTo>
                    <a:cubicBezTo>
                      <a:pt x="67034" y="33253"/>
                      <a:pt x="62468" y="1289"/>
                      <a:pt x="40628" y="1289"/>
                    </a:cubicBezTo>
                    <a:cubicBezTo>
                      <a:pt x="40561" y="1289"/>
                      <a:pt x="40493" y="1289"/>
                      <a:pt x="40426" y="1290"/>
                    </a:cubicBezTo>
                    <a:cubicBezTo>
                      <a:pt x="32327" y="397"/>
                      <a:pt x="27303" y="166"/>
                      <a:pt x="213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6"/>
              <p:cNvSpPr/>
              <p:nvPr/>
            </p:nvSpPr>
            <p:spPr>
              <a:xfrm>
                <a:off x="2692818" y="2970242"/>
                <a:ext cx="211419" cy="402701"/>
              </a:xfrm>
              <a:custGeom>
                <a:rect b="b" l="l" r="r" t="t"/>
                <a:pathLst>
                  <a:path extrusionOk="0" h="24179" w="12694">
                    <a:moveTo>
                      <a:pt x="12694" y="0"/>
                    </a:moveTo>
                    <a:lnTo>
                      <a:pt x="1" y="6380"/>
                    </a:lnTo>
                    <a:lnTo>
                      <a:pt x="298" y="22278"/>
                    </a:lnTo>
                    <a:cubicBezTo>
                      <a:pt x="298" y="22278"/>
                      <a:pt x="2570" y="24178"/>
                      <a:pt x="5866" y="24178"/>
                    </a:cubicBezTo>
                    <a:cubicBezTo>
                      <a:pt x="7860" y="24178"/>
                      <a:pt x="10227" y="23483"/>
                      <a:pt x="12694" y="21254"/>
                    </a:cubicBezTo>
                    <a:lnTo>
                      <a:pt x="12694" y="0"/>
                    </a:ln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6"/>
              <p:cNvSpPr/>
              <p:nvPr/>
            </p:nvSpPr>
            <p:spPr>
              <a:xfrm>
                <a:off x="2692818" y="2970242"/>
                <a:ext cx="211419" cy="210852"/>
              </a:xfrm>
              <a:custGeom>
                <a:rect b="b" l="l" r="r" t="t"/>
                <a:pathLst>
                  <a:path extrusionOk="0" h="12660" w="12694">
                    <a:moveTo>
                      <a:pt x="12694" y="0"/>
                    </a:moveTo>
                    <a:lnTo>
                      <a:pt x="1" y="6380"/>
                    </a:lnTo>
                    <a:lnTo>
                      <a:pt x="67" y="12660"/>
                    </a:lnTo>
                    <a:cubicBezTo>
                      <a:pt x="2711" y="12461"/>
                      <a:pt x="7471" y="10776"/>
                      <a:pt x="12694" y="2711"/>
                    </a:cubicBezTo>
                    <a:lnTo>
                      <a:pt x="12694" y="0"/>
                    </a:lnTo>
                    <a:close/>
                  </a:path>
                </a:pathLst>
              </a:custGeom>
              <a:solidFill>
                <a:srgbClr val="974E2E">
                  <a:alpha val="47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6"/>
              <p:cNvSpPr/>
              <p:nvPr/>
            </p:nvSpPr>
            <p:spPr>
              <a:xfrm>
                <a:off x="2517207" y="2639823"/>
                <a:ext cx="415109" cy="478515"/>
              </a:xfrm>
              <a:custGeom>
                <a:rect b="b" l="l" r="r" t="t"/>
                <a:pathLst>
                  <a:path extrusionOk="0" h="28731" w="24924">
                    <a:moveTo>
                      <a:pt x="13415" y="0"/>
                    </a:moveTo>
                    <a:cubicBezTo>
                      <a:pt x="8481" y="0"/>
                      <a:pt x="3454" y="1964"/>
                      <a:pt x="695" y="9031"/>
                    </a:cubicBezTo>
                    <a:cubicBezTo>
                      <a:pt x="232" y="10584"/>
                      <a:pt x="1" y="12204"/>
                      <a:pt x="1" y="13856"/>
                    </a:cubicBezTo>
                    <a:cubicBezTo>
                      <a:pt x="1" y="22087"/>
                      <a:pt x="5058" y="28731"/>
                      <a:pt x="12429" y="28731"/>
                    </a:cubicBezTo>
                    <a:cubicBezTo>
                      <a:pt x="18114" y="28731"/>
                      <a:pt x="22973" y="24764"/>
                      <a:pt x="24923" y="19178"/>
                    </a:cubicBezTo>
                    <a:cubicBezTo>
                      <a:pt x="23965" y="16402"/>
                      <a:pt x="23998" y="13261"/>
                      <a:pt x="24692" y="10320"/>
                    </a:cubicBezTo>
                    <a:lnTo>
                      <a:pt x="24692" y="10320"/>
                    </a:lnTo>
                    <a:cubicBezTo>
                      <a:pt x="24444" y="10347"/>
                      <a:pt x="24205" y="10361"/>
                      <a:pt x="23975" y="10361"/>
                    </a:cubicBezTo>
                    <a:cubicBezTo>
                      <a:pt x="19245" y="10361"/>
                      <a:pt x="18329" y="4701"/>
                      <a:pt x="18676" y="635"/>
                    </a:cubicBezTo>
                    <a:cubicBezTo>
                      <a:pt x="17012" y="263"/>
                      <a:pt x="15219" y="0"/>
                      <a:pt x="13415" y="0"/>
                    </a:cubicBez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6"/>
              <p:cNvSpPr/>
              <p:nvPr/>
            </p:nvSpPr>
            <p:spPr>
              <a:xfrm>
                <a:off x="2639305" y="2949273"/>
                <a:ext cx="116885" cy="43037"/>
              </a:xfrm>
              <a:custGeom>
                <a:rect b="b" l="l" r="r" t="t"/>
                <a:pathLst>
                  <a:path extrusionOk="0" h="2584" w="7018">
                    <a:moveTo>
                      <a:pt x="297" y="1"/>
                    </a:moveTo>
                    <a:cubicBezTo>
                      <a:pt x="155" y="1"/>
                      <a:pt x="1" y="120"/>
                      <a:pt x="41" y="301"/>
                    </a:cubicBezTo>
                    <a:cubicBezTo>
                      <a:pt x="349" y="1841"/>
                      <a:pt x="1880" y="2584"/>
                      <a:pt x="3446" y="2584"/>
                    </a:cubicBezTo>
                    <a:cubicBezTo>
                      <a:pt x="4904" y="2584"/>
                      <a:pt x="6391" y="1940"/>
                      <a:pt x="6949" y="697"/>
                    </a:cubicBezTo>
                    <a:cubicBezTo>
                      <a:pt x="7017" y="515"/>
                      <a:pt x="6851" y="349"/>
                      <a:pt x="6697" y="349"/>
                    </a:cubicBezTo>
                    <a:cubicBezTo>
                      <a:pt x="6628" y="349"/>
                      <a:pt x="6561" y="383"/>
                      <a:pt x="6519" y="466"/>
                    </a:cubicBezTo>
                    <a:cubicBezTo>
                      <a:pt x="6050" y="1550"/>
                      <a:pt x="4716" y="2128"/>
                      <a:pt x="3420" y="2128"/>
                    </a:cubicBezTo>
                    <a:cubicBezTo>
                      <a:pt x="2068" y="2128"/>
                      <a:pt x="757" y="1501"/>
                      <a:pt x="504" y="168"/>
                    </a:cubicBezTo>
                    <a:cubicBezTo>
                      <a:pt x="477" y="51"/>
                      <a:pt x="390"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6"/>
              <p:cNvSpPr/>
              <p:nvPr/>
            </p:nvSpPr>
            <p:spPr>
              <a:xfrm>
                <a:off x="2656493" y="2861934"/>
                <a:ext cx="41288" cy="35325"/>
              </a:xfrm>
              <a:custGeom>
                <a:rect b="b" l="l" r="r" t="t"/>
                <a:pathLst>
                  <a:path extrusionOk="0" h="2121" w="2479">
                    <a:moveTo>
                      <a:pt x="1460" y="1"/>
                    </a:moveTo>
                    <a:cubicBezTo>
                      <a:pt x="1009" y="1"/>
                      <a:pt x="553" y="100"/>
                      <a:pt x="364" y="520"/>
                    </a:cubicBezTo>
                    <a:cubicBezTo>
                      <a:pt x="0" y="1413"/>
                      <a:pt x="959" y="1909"/>
                      <a:pt x="1686" y="2107"/>
                    </a:cubicBezTo>
                    <a:cubicBezTo>
                      <a:pt x="1715" y="2117"/>
                      <a:pt x="1742" y="2121"/>
                      <a:pt x="1767" y="2121"/>
                    </a:cubicBezTo>
                    <a:cubicBezTo>
                      <a:pt x="2005" y="2121"/>
                      <a:pt x="2087" y="1734"/>
                      <a:pt x="1818" y="1644"/>
                    </a:cubicBezTo>
                    <a:cubicBezTo>
                      <a:pt x="1422" y="1545"/>
                      <a:pt x="397" y="1182"/>
                      <a:pt x="860" y="620"/>
                    </a:cubicBezTo>
                    <a:cubicBezTo>
                      <a:pt x="980" y="485"/>
                      <a:pt x="1195" y="445"/>
                      <a:pt x="1425" y="445"/>
                    </a:cubicBezTo>
                    <a:cubicBezTo>
                      <a:pt x="1703" y="445"/>
                      <a:pt x="2001" y="502"/>
                      <a:pt x="2182" y="520"/>
                    </a:cubicBezTo>
                    <a:cubicBezTo>
                      <a:pt x="2202" y="525"/>
                      <a:pt x="2220" y="527"/>
                      <a:pt x="2237" y="527"/>
                    </a:cubicBezTo>
                    <a:cubicBezTo>
                      <a:pt x="2478" y="527"/>
                      <a:pt x="2460" y="119"/>
                      <a:pt x="2182" y="58"/>
                    </a:cubicBezTo>
                    <a:cubicBezTo>
                      <a:pt x="1977" y="34"/>
                      <a:pt x="1719" y="1"/>
                      <a:pt x="1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6"/>
              <p:cNvSpPr/>
              <p:nvPr/>
            </p:nvSpPr>
            <p:spPr>
              <a:xfrm>
                <a:off x="2764667" y="2829274"/>
                <a:ext cx="32494" cy="30912"/>
              </a:xfrm>
              <a:custGeom>
                <a:rect b="b" l="l" r="r" t="t"/>
                <a:pathLst>
                  <a:path extrusionOk="0" h="1856" w="1951">
                    <a:moveTo>
                      <a:pt x="992" y="1"/>
                    </a:moveTo>
                    <a:cubicBezTo>
                      <a:pt x="80" y="1"/>
                      <a:pt x="0" y="1788"/>
                      <a:pt x="909" y="1853"/>
                    </a:cubicBezTo>
                    <a:cubicBezTo>
                      <a:pt x="926" y="1855"/>
                      <a:pt x="942" y="1855"/>
                      <a:pt x="957" y="1855"/>
                    </a:cubicBezTo>
                    <a:cubicBezTo>
                      <a:pt x="1839" y="1855"/>
                      <a:pt x="1951" y="67"/>
                      <a:pt x="1042" y="2"/>
                    </a:cubicBezTo>
                    <a:cubicBezTo>
                      <a:pt x="1025" y="1"/>
                      <a:pt x="1008" y="1"/>
                      <a:pt x="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6"/>
              <p:cNvSpPr/>
              <p:nvPr/>
            </p:nvSpPr>
            <p:spPr>
              <a:xfrm>
                <a:off x="2607211" y="2824328"/>
                <a:ext cx="32511" cy="31445"/>
              </a:xfrm>
              <a:custGeom>
                <a:rect b="b" l="l" r="r" t="t"/>
                <a:pathLst>
                  <a:path extrusionOk="0" h="1888" w="1952">
                    <a:moveTo>
                      <a:pt x="995" y="0"/>
                    </a:moveTo>
                    <a:cubicBezTo>
                      <a:pt x="113" y="0"/>
                      <a:pt x="0" y="1821"/>
                      <a:pt x="910" y="1886"/>
                    </a:cubicBezTo>
                    <a:cubicBezTo>
                      <a:pt x="926" y="1887"/>
                      <a:pt x="942" y="1888"/>
                      <a:pt x="957" y="1888"/>
                    </a:cubicBezTo>
                    <a:cubicBezTo>
                      <a:pt x="1840" y="1888"/>
                      <a:pt x="1952" y="67"/>
                      <a:pt x="1042" y="2"/>
                    </a:cubicBezTo>
                    <a:cubicBezTo>
                      <a:pt x="1026" y="1"/>
                      <a:pt x="1011"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6"/>
              <p:cNvSpPr/>
              <p:nvPr/>
            </p:nvSpPr>
            <p:spPr>
              <a:xfrm>
                <a:off x="2753658" y="2753993"/>
                <a:ext cx="71084" cy="33527"/>
              </a:xfrm>
              <a:custGeom>
                <a:rect b="b" l="l" r="r" t="t"/>
                <a:pathLst>
                  <a:path extrusionOk="0" h="2013" w="4268">
                    <a:moveTo>
                      <a:pt x="2185" y="0"/>
                    </a:moveTo>
                    <a:cubicBezTo>
                      <a:pt x="1505" y="0"/>
                      <a:pt x="777" y="270"/>
                      <a:pt x="182" y="754"/>
                    </a:cubicBezTo>
                    <a:cubicBezTo>
                      <a:pt x="1" y="910"/>
                      <a:pt x="164" y="1146"/>
                      <a:pt x="355" y="1146"/>
                    </a:cubicBezTo>
                    <a:cubicBezTo>
                      <a:pt x="408" y="1146"/>
                      <a:pt x="463" y="1128"/>
                      <a:pt x="513" y="1085"/>
                    </a:cubicBezTo>
                    <a:cubicBezTo>
                      <a:pt x="1005" y="691"/>
                      <a:pt x="1605" y="465"/>
                      <a:pt x="2160" y="465"/>
                    </a:cubicBezTo>
                    <a:cubicBezTo>
                      <a:pt x="2909" y="465"/>
                      <a:pt x="3576" y="877"/>
                      <a:pt x="3785" y="1845"/>
                    </a:cubicBezTo>
                    <a:cubicBezTo>
                      <a:pt x="3811" y="1962"/>
                      <a:pt x="3894" y="2013"/>
                      <a:pt x="3982" y="2013"/>
                    </a:cubicBezTo>
                    <a:cubicBezTo>
                      <a:pt x="4118" y="2013"/>
                      <a:pt x="4268" y="1893"/>
                      <a:pt x="4248" y="1713"/>
                    </a:cubicBezTo>
                    <a:cubicBezTo>
                      <a:pt x="3979" y="521"/>
                      <a:pt x="3128" y="0"/>
                      <a:pt x="21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6"/>
              <p:cNvSpPr/>
              <p:nvPr/>
            </p:nvSpPr>
            <p:spPr>
              <a:xfrm>
                <a:off x="2587375" y="2754027"/>
                <a:ext cx="74914" cy="29546"/>
              </a:xfrm>
              <a:custGeom>
                <a:rect b="b" l="l" r="r" t="t"/>
                <a:pathLst>
                  <a:path extrusionOk="0" h="1774" w="4498">
                    <a:moveTo>
                      <a:pt x="2488" y="1"/>
                    </a:moveTo>
                    <a:cubicBezTo>
                      <a:pt x="2293" y="1"/>
                      <a:pt x="2097" y="19"/>
                      <a:pt x="1903" y="58"/>
                    </a:cubicBezTo>
                    <a:cubicBezTo>
                      <a:pt x="1142" y="223"/>
                      <a:pt x="548" y="851"/>
                      <a:pt x="118" y="1446"/>
                    </a:cubicBezTo>
                    <a:cubicBezTo>
                      <a:pt x="1" y="1610"/>
                      <a:pt x="165" y="1774"/>
                      <a:pt x="341" y="1774"/>
                    </a:cubicBezTo>
                    <a:cubicBezTo>
                      <a:pt x="414" y="1774"/>
                      <a:pt x="489" y="1746"/>
                      <a:pt x="548" y="1678"/>
                    </a:cubicBezTo>
                    <a:cubicBezTo>
                      <a:pt x="911" y="1149"/>
                      <a:pt x="1407" y="719"/>
                      <a:pt x="2035" y="521"/>
                    </a:cubicBezTo>
                    <a:cubicBezTo>
                      <a:pt x="2202" y="457"/>
                      <a:pt x="2372" y="430"/>
                      <a:pt x="2540" y="430"/>
                    </a:cubicBezTo>
                    <a:cubicBezTo>
                      <a:pt x="3070" y="430"/>
                      <a:pt x="3592" y="700"/>
                      <a:pt x="4018" y="951"/>
                    </a:cubicBezTo>
                    <a:cubicBezTo>
                      <a:pt x="4068" y="978"/>
                      <a:pt x="4115" y="990"/>
                      <a:pt x="4159" y="990"/>
                    </a:cubicBezTo>
                    <a:cubicBezTo>
                      <a:pt x="4378" y="990"/>
                      <a:pt x="4497" y="692"/>
                      <a:pt x="4250" y="554"/>
                    </a:cubicBezTo>
                    <a:lnTo>
                      <a:pt x="4283" y="554"/>
                    </a:lnTo>
                    <a:cubicBezTo>
                      <a:pt x="3751" y="200"/>
                      <a:pt x="3124" y="1"/>
                      <a:pt x="2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6"/>
              <p:cNvSpPr/>
              <p:nvPr/>
            </p:nvSpPr>
            <p:spPr>
              <a:xfrm>
                <a:off x="2548036" y="2845030"/>
                <a:ext cx="67736" cy="46068"/>
              </a:xfrm>
              <a:custGeom>
                <a:rect b="b" l="l" r="r" t="t"/>
                <a:pathLst>
                  <a:path extrusionOk="0" h="2766" w="4067">
                    <a:moveTo>
                      <a:pt x="1530" y="0"/>
                    </a:moveTo>
                    <a:cubicBezTo>
                      <a:pt x="962" y="0"/>
                      <a:pt x="488" y="220"/>
                      <a:pt x="298" y="643"/>
                    </a:cubicBezTo>
                    <a:cubicBezTo>
                      <a:pt x="1" y="1271"/>
                      <a:pt x="563" y="2130"/>
                      <a:pt x="1521" y="2560"/>
                    </a:cubicBezTo>
                    <a:cubicBezTo>
                      <a:pt x="1869" y="2699"/>
                      <a:pt x="2216" y="2765"/>
                      <a:pt x="2534" y="2765"/>
                    </a:cubicBezTo>
                    <a:cubicBezTo>
                      <a:pt x="3123" y="2765"/>
                      <a:pt x="3609" y="2538"/>
                      <a:pt x="3802" y="2130"/>
                    </a:cubicBezTo>
                    <a:cubicBezTo>
                      <a:pt x="4066" y="1502"/>
                      <a:pt x="3504" y="643"/>
                      <a:pt x="2546" y="213"/>
                    </a:cubicBezTo>
                    <a:cubicBezTo>
                      <a:pt x="2200" y="70"/>
                      <a:pt x="1850" y="0"/>
                      <a:pt x="1530"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6"/>
              <p:cNvSpPr/>
              <p:nvPr/>
            </p:nvSpPr>
            <p:spPr>
              <a:xfrm>
                <a:off x="2776509" y="2857771"/>
                <a:ext cx="73232" cy="47367"/>
              </a:xfrm>
              <a:custGeom>
                <a:rect b="b" l="l" r="r" t="t"/>
                <a:pathLst>
                  <a:path extrusionOk="0" h="2844" w="4397">
                    <a:moveTo>
                      <a:pt x="2626" y="0"/>
                    </a:moveTo>
                    <a:cubicBezTo>
                      <a:pt x="2370" y="0"/>
                      <a:pt x="2097" y="36"/>
                      <a:pt x="1818" y="109"/>
                    </a:cubicBezTo>
                    <a:cubicBezTo>
                      <a:pt x="727" y="407"/>
                      <a:pt x="0" y="1233"/>
                      <a:pt x="198" y="1960"/>
                    </a:cubicBezTo>
                    <a:cubicBezTo>
                      <a:pt x="346" y="2503"/>
                      <a:pt x="974" y="2844"/>
                      <a:pt x="1736" y="2844"/>
                    </a:cubicBezTo>
                    <a:cubicBezTo>
                      <a:pt x="1995" y="2844"/>
                      <a:pt x="2269" y="2804"/>
                      <a:pt x="2545" y="2721"/>
                    </a:cubicBezTo>
                    <a:cubicBezTo>
                      <a:pt x="3669" y="2423"/>
                      <a:pt x="4396" y="1597"/>
                      <a:pt x="4198" y="870"/>
                    </a:cubicBezTo>
                    <a:cubicBezTo>
                      <a:pt x="4024" y="323"/>
                      <a:pt x="3402" y="0"/>
                      <a:pt x="2626"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6"/>
              <p:cNvSpPr/>
              <p:nvPr/>
            </p:nvSpPr>
            <p:spPr>
              <a:xfrm>
                <a:off x="2914229" y="2821396"/>
                <a:ext cx="149662" cy="126861"/>
              </a:xfrm>
              <a:custGeom>
                <a:rect b="b" l="l" r="r" t="t"/>
                <a:pathLst>
                  <a:path extrusionOk="0" h="7617" w="8986">
                    <a:moveTo>
                      <a:pt x="4995" y="0"/>
                    </a:moveTo>
                    <a:cubicBezTo>
                      <a:pt x="1789" y="0"/>
                      <a:pt x="0" y="3797"/>
                      <a:pt x="2176" y="6293"/>
                    </a:cubicBezTo>
                    <a:cubicBezTo>
                      <a:pt x="2960" y="7205"/>
                      <a:pt x="3996" y="7617"/>
                      <a:pt x="5018" y="7617"/>
                    </a:cubicBezTo>
                    <a:cubicBezTo>
                      <a:pt x="6884" y="7617"/>
                      <a:pt x="8703" y="6245"/>
                      <a:pt x="8853" y="4045"/>
                    </a:cubicBezTo>
                    <a:cubicBezTo>
                      <a:pt x="8985" y="1963"/>
                      <a:pt x="7399" y="145"/>
                      <a:pt x="5316" y="13"/>
                    </a:cubicBezTo>
                    <a:cubicBezTo>
                      <a:pt x="5208" y="4"/>
                      <a:pt x="5100" y="0"/>
                      <a:pt x="4995" y="0"/>
                    </a:cubicBez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6"/>
              <p:cNvSpPr/>
              <p:nvPr/>
            </p:nvSpPr>
            <p:spPr>
              <a:xfrm>
                <a:off x="1265900" y="3244999"/>
                <a:ext cx="916058" cy="1289197"/>
              </a:xfrm>
              <a:custGeom>
                <a:rect b="b" l="l" r="r" t="t"/>
                <a:pathLst>
                  <a:path extrusionOk="0" h="77406" w="55002">
                    <a:moveTo>
                      <a:pt x="18964" y="1"/>
                    </a:moveTo>
                    <a:cubicBezTo>
                      <a:pt x="14106" y="1"/>
                      <a:pt x="9602" y="631"/>
                      <a:pt x="7338" y="2410"/>
                    </a:cubicBezTo>
                    <a:cubicBezTo>
                      <a:pt x="1818" y="6773"/>
                      <a:pt x="0" y="70567"/>
                      <a:pt x="0" y="70567"/>
                    </a:cubicBezTo>
                    <a:cubicBezTo>
                      <a:pt x="13012" y="75690"/>
                      <a:pt x="23431" y="77406"/>
                      <a:pt x="31549" y="77406"/>
                    </a:cubicBezTo>
                    <a:cubicBezTo>
                      <a:pt x="47994" y="77406"/>
                      <a:pt x="55002" y="70368"/>
                      <a:pt x="55002" y="70368"/>
                    </a:cubicBezTo>
                    <a:cubicBezTo>
                      <a:pt x="55002" y="70368"/>
                      <a:pt x="41285" y="4261"/>
                      <a:pt x="36591" y="2410"/>
                    </a:cubicBezTo>
                    <a:cubicBezTo>
                      <a:pt x="33830" y="1333"/>
                      <a:pt x="26023" y="1"/>
                      <a:pt x="18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6"/>
              <p:cNvSpPr/>
              <p:nvPr/>
            </p:nvSpPr>
            <p:spPr>
              <a:xfrm>
                <a:off x="1475320" y="3323828"/>
                <a:ext cx="354352" cy="113570"/>
              </a:xfrm>
              <a:custGeom>
                <a:rect b="b" l="l" r="r" t="t"/>
                <a:pathLst>
                  <a:path extrusionOk="0" h="6819" w="21276">
                    <a:moveTo>
                      <a:pt x="248" y="0"/>
                    </a:moveTo>
                    <a:cubicBezTo>
                      <a:pt x="131" y="0"/>
                      <a:pt x="0" y="99"/>
                      <a:pt x="20" y="255"/>
                    </a:cubicBezTo>
                    <a:cubicBezTo>
                      <a:pt x="351" y="2172"/>
                      <a:pt x="2400" y="3759"/>
                      <a:pt x="3887" y="4783"/>
                    </a:cubicBezTo>
                    <a:cubicBezTo>
                      <a:pt x="5705" y="5973"/>
                      <a:pt x="8019" y="6502"/>
                      <a:pt x="10168" y="6734"/>
                    </a:cubicBezTo>
                    <a:cubicBezTo>
                      <a:pt x="10712" y="6789"/>
                      <a:pt x="11280" y="6818"/>
                      <a:pt x="11859" y="6818"/>
                    </a:cubicBezTo>
                    <a:cubicBezTo>
                      <a:pt x="15460" y="6818"/>
                      <a:pt x="19499" y="5674"/>
                      <a:pt x="21207" y="2371"/>
                    </a:cubicBezTo>
                    <a:cubicBezTo>
                      <a:pt x="21275" y="2212"/>
                      <a:pt x="21142" y="2054"/>
                      <a:pt x="21009" y="2054"/>
                    </a:cubicBezTo>
                    <a:cubicBezTo>
                      <a:pt x="20948" y="2054"/>
                      <a:pt x="20886" y="2088"/>
                      <a:pt x="20844" y="2172"/>
                    </a:cubicBezTo>
                    <a:lnTo>
                      <a:pt x="20877" y="2172"/>
                    </a:lnTo>
                    <a:cubicBezTo>
                      <a:pt x="19197" y="5387"/>
                      <a:pt x="15335" y="6394"/>
                      <a:pt x="11892" y="6394"/>
                    </a:cubicBezTo>
                    <a:cubicBezTo>
                      <a:pt x="11406" y="6394"/>
                      <a:pt x="10927" y="6374"/>
                      <a:pt x="10465" y="6337"/>
                    </a:cubicBezTo>
                    <a:cubicBezTo>
                      <a:pt x="8383" y="6205"/>
                      <a:pt x="6333" y="5610"/>
                      <a:pt x="4482" y="4618"/>
                    </a:cubicBezTo>
                    <a:cubicBezTo>
                      <a:pt x="2929" y="3759"/>
                      <a:pt x="747" y="2007"/>
                      <a:pt x="417" y="156"/>
                    </a:cubicBezTo>
                    <a:cubicBezTo>
                      <a:pt x="403" y="48"/>
                      <a:pt x="329" y="0"/>
                      <a:pt x="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6"/>
              <p:cNvSpPr/>
              <p:nvPr/>
            </p:nvSpPr>
            <p:spPr>
              <a:xfrm>
                <a:off x="1870777" y="3281557"/>
                <a:ext cx="304353" cy="1092335"/>
              </a:xfrm>
              <a:custGeom>
                <a:rect b="b" l="l" r="r" t="t"/>
                <a:pathLst>
                  <a:path extrusionOk="0" h="65586" w="18274">
                    <a:moveTo>
                      <a:pt x="258" y="1"/>
                    </a:moveTo>
                    <a:cubicBezTo>
                      <a:pt x="57" y="1"/>
                      <a:pt x="1" y="325"/>
                      <a:pt x="207" y="413"/>
                    </a:cubicBezTo>
                    <a:cubicBezTo>
                      <a:pt x="1099" y="777"/>
                      <a:pt x="1628" y="2330"/>
                      <a:pt x="1959" y="3124"/>
                    </a:cubicBezTo>
                    <a:cubicBezTo>
                      <a:pt x="2818" y="5074"/>
                      <a:pt x="3545" y="7123"/>
                      <a:pt x="4173" y="9172"/>
                    </a:cubicBezTo>
                    <a:cubicBezTo>
                      <a:pt x="6091" y="15122"/>
                      <a:pt x="7644" y="21138"/>
                      <a:pt x="9131" y="27220"/>
                    </a:cubicBezTo>
                    <a:cubicBezTo>
                      <a:pt x="12040" y="38789"/>
                      <a:pt x="14651" y="50391"/>
                      <a:pt x="17097" y="62025"/>
                    </a:cubicBezTo>
                    <a:cubicBezTo>
                      <a:pt x="17362" y="63182"/>
                      <a:pt x="17593" y="64306"/>
                      <a:pt x="17825" y="65430"/>
                    </a:cubicBezTo>
                    <a:cubicBezTo>
                      <a:pt x="17852" y="65538"/>
                      <a:pt x="17934" y="65586"/>
                      <a:pt x="18020" y="65586"/>
                    </a:cubicBezTo>
                    <a:cubicBezTo>
                      <a:pt x="18143" y="65586"/>
                      <a:pt x="18274" y="65487"/>
                      <a:pt x="18254" y="65331"/>
                    </a:cubicBezTo>
                    <a:cubicBezTo>
                      <a:pt x="16536" y="57034"/>
                      <a:pt x="14718" y="48771"/>
                      <a:pt x="12800" y="40540"/>
                    </a:cubicBezTo>
                    <a:cubicBezTo>
                      <a:pt x="11214" y="33798"/>
                      <a:pt x="9594" y="27055"/>
                      <a:pt x="7842" y="20378"/>
                    </a:cubicBezTo>
                    <a:cubicBezTo>
                      <a:pt x="6421" y="15089"/>
                      <a:pt x="5000" y="9767"/>
                      <a:pt x="3050" y="4644"/>
                    </a:cubicBezTo>
                    <a:cubicBezTo>
                      <a:pt x="2653" y="3553"/>
                      <a:pt x="2157" y="2463"/>
                      <a:pt x="1595" y="1438"/>
                    </a:cubicBezTo>
                    <a:cubicBezTo>
                      <a:pt x="1298" y="909"/>
                      <a:pt x="901" y="248"/>
                      <a:pt x="339" y="17"/>
                    </a:cubicBezTo>
                    <a:cubicBezTo>
                      <a:pt x="310" y="6"/>
                      <a:pt x="283"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6"/>
              <p:cNvSpPr/>
              <p:nvPr/>
            </p:nvSpPr>
            <p:spPr>
              <a:xfrm>
                <a:off x="2967026" y="2843048"/>
                <a:ext cx="69884" cy="79727"/>
              </a:xfrm>
              <a:custGeom>
                <a:rect b="b" l="l" r="r" t="t"/>
                <a:pathLst>
                  <a:path extrusionOk="0" h="4787" w="4196">
                    <a:moveTo>
                      <a:pt x="3839" y="0"/>
                    </a:moveTo>
                    <a:cubicBezTo>
                      <a:pt x="1543" y="0"/>
                      <a:pt x="1" y="2443"/>
                      <a:pt x="229" y="4563"/>
                    </a:cubicBezTo>
                    <a:cubicBezTo>
                      <a:pt x="246" y="4712"/>
                      <a:pt x="370" y="4786"/>
                      <a:pt x="485" y="4786"/>
                    </a:cubicBezTo>
                    <a:cubicBezTo>
                      <a:pt x="601" y="4786"/>
                      <a:pt x="708" y="4712"/>
                      <a:pt x="692" y="4563"/>
                    </a:cubicBezTo>
                    <a:cubicBezTo>
                      <a:pt x="495" y="2660"/>
                      <a:pt x="1829" y="464"/>
                      <a:pt x="3885" y="464"/>
                    </a:cubicBezTo>
                    <a:cubicBezTo>
                      <a:pt x="3900" y="464"/>
                      <a:pt x="3916" y="464"/>
                      <a:pt x="3931" y="464"/>
                    </a:cubicBezTo>
                    <a:cubicBezTo>
                      <a:pt x="4196" y="431"/>
                      <a:pt x="4196" y="35"/>
                      <a:pt x="3931" y="2"/>
                    </a:cubicBezTo>
                    <a:cubicBezTo>
                      <a:pt x="3900" y="1"/>
                      <a:pt x="3870" y="0"/>
                      <a:pt x="3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6"/>
              <p:cNvSpPr/>
              <p:nvPr/>
            </p:nvSpPr>
            <p:spPr>
              <a:xfrm>
                <a:off x="2973038" y="2875375"/>
                <a:ext cx="32960" cy="42587"/>
              </a:xfrm>
              <a:custGeom>
                <a:rect b="b" l="l" r="r" t="t"/>
                <a:pathLst>
                  <a:path extrusionOk="0" h="2557" w="1979">
                    <a:moveTo>
                      <a:pt x="688" y="1"/>
                    </a:moveTo>
                    <a:cubicBezTo>
                      <a:pt x="635" y="1"/>
                      <a:pt x="582" y="4"/>
                      <a:pt x="529" y="11"/>
                    </a:cubicBezTo>
                    <a:cubicBezTo>
                      <a:pt x="242" y="43"/>
                      <a:pt x="355" y="475"/>
                      <a:pt x="631" y="475"/>
                    </a:cubicBezTo>
                    <a:cubicBezTo>
                      <a:pt x="641" y="475"/>
                      <a:pt x="651" y="475"/>
                      <a:pt x="661" y="474"/>
                    </a:cubicBezTo>
                    <a:cubicBezTo>
                      <a:pt x="689" y="470"/>
                      <a:pt x="716" y="469"/>
                      <a:pt x="742" y="469"/>
                    </a:cubicBezTo>
                    <a:cubicBezTo>
                      <a:pt x="1252" y="469"/>
                      <a:pt x="1516" y="1058"/>
                      <a:pt x="1422" y="1498"/>
                    </a:cubicBezTo>
                    <a:cubicBezTo>
                      <a:pt x="1356" y="1994"/>
                      <a:pt x="694" y="2093"/>
                      <a:pt x="265" y="2093"/>
                    </a:cubicBezTo>
                    <a:cubicBezTo>
                      <a:pt x="0" y="2126"/>
                      <a:pt x="0" y="2523"/>
                      <a:pt x="265" y="2556"/>
                    </a:cubicBezTo>
                    <a:cubicBezTo>
                      <a:pt x="1091" y="2556"/>
                      <a:pt x="1851" y="2226"/>
                      <a:pt x="1917" y="1333"/>
                    </a:cubicBezTo>
                    <a:cubicBezTo>
                      <a:pt x="1979" y="595"/>
                      <a:pt x="1383" y="1"/>
                      <a:pt x="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6"/>
              <p:cNvSpPr/>
              <p:nvPr/>
            </p:nvSpPr>
            <p:spPr>
              <a:xfrm>
                <a:off x="1055048" y="2458367"/>
                <a:ext cx="534026" cy="594134"/>
              </a:xfrm>
              <a:custGeom>
                <a:rect b="b" l="l" r="r" t="t"/>
                <a:pathLst>
                  <a:path extrusionOk="0" h="35673" w="32064">
                    <a:moveTo>
                      <a:pt x="19392" y="1"/>
                    </a:moveTo>
                    <a:cubicBezTo>
                      <a:pt x="16891" y="1"/>
                      <a:pt x="14508" y="857"/>
                      <a:pt x="12660" y="2705"/>
                    </a:cubicBezTo>
                    <a:cubicBezTo>
                      <a:pt x="9157" y="6208"/>
                      <a:pt x="12991" y="15728"/>
                      <a:pt x="8529" y="18240"/>
                    </a:cubicBezTo>
                    <a:cubicBezTo>
                      <a:pt x="8085" y="18506"/>
                      <a:pt x="7548" y="18617"/>
                      <a:pt x="6975" y="18617"/>
                    </a:cubicBezTo>
                    <a:cubicBezTo>
                      <a:pt x="5411" y="18617"/>
                      <a:pt x="3570" y="17791"/>
                      <a:pt x="2579" y="17017"/>
                    </a:cubicBezTo>
                    <a:lnTo>
                      <a:pt x="2579" y="17017"/>
                    </a:lnTo>
                    <a:cubicBezTo>
                      <a:pt x="2579" y="17017"/>
                      <a:pt x="1" y="29313"/>
                      <a:pt x="5356" y="34568"/>
                    </a:cubicBezTo>
                    <a:cubicBezTo>
                      <a:pt x="6947" y="35274"/>
                      <a:pt x="9042" y="35672"/>
                      <a:pt x="10971" y="35672"/>
                    </a:cubicBezTo>
                    <a:cubicBezTo>
                      <a:pt x="12569" y="35672"/>
                      <a:pt x="14052" y="35399"/>
                      <a:pt x="15040" y="34800"/>
                    </a:cubicBezTo>
                    <a:cubicBezTo>
                      <a:pt x="18445" y="32817"/>
                      <a:pt x="18709" y="27858"/>
                      <a:pt x="18842" y="24421"/>
                    </a:cubicBezTo>
                    <a:cubicBezTo>
                      <a:pt x="18875" y="20521"/>
                      <a:pt x="17619" y="15331"/>
                      <a:pt x="19569" y="11860"/>
                    </a:cubicBezTo>
                    <a:cubicBezTo>
                      <a:pt x="20374" y="10385"/>
                      <a:pt x="21484" y="9850"/>
                      <a:pt x="22692" y="9850"/>
                    </a:cubicBezTo>
                    <a:cubicBezTo>
                      <a:pt x="24757" y="9850"/>
                      <a:pt x="27106" y="11416"/>
                      <a:pt x="28692" y="12522"/>
                    </a:cubicBezTo>
                    <a:lnTo>
                      <a:pt x="32063" y="8324"/>
                    </a:lnTo>
                    <a:cubicBezTo>
                      <a:pt x="29314" y="3085"/>
                      <a:pt x="24140" y="1"/>
                      <a:pt x="193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6"/>
              <p:cNvSpPr/>
              <p:nvPr/>
            </p:nvSpPr>
            <p:spPr>
              <a:xfrm>
                <a:off x="1426105" y="2510014"/>
                <a:ext cx="162969" cy="156907"/>
              </a:xfrm>
              <a:custGeom>
                <a:rect b="b" l="l" r="r" t="t"/>
                <a:pathLst>
                  <a:path extrusionOk="0" h="9421" w="9785">
                    <a:moveTo>
                      <a:pt x="5454" y="0"/>
                    </a:moveTo>
                    <a:cubicBezTo>
                      <a:pt x="3074" y="1752"/>
                      <a:pt x="1223" y="4066"/>
                      <a:pt x="0" y="6743"/>
                    </a:cubicBezTo>
                    <a:cubicBezTo>
                      <a:pt x="117" y="6732"/>
                      <a:pt x="236" y="6727"/>
                      <a:pt x="355" y="6727"/>
                    </a:cubicBezTo>
                    <a:cubicBezTo>
                      <a:pt x="2427" y="6727"/>
                      <a:pt x="4819" y="8295"/>
                      <a:pt x="6413" y="9421"/>
                    </a:cubicBezTo>
                    <a:lnTo>
                      <a:pt x="9784" y="5223"/>
                    </a:lnTo>
                    <a:cubicBezTo>
                      <a:pt x="8726" y="3173"/>
                      <a:pt x="7239" y="1422"/>
                      <a:pt x="5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6"/>
              <p:cNvSpPr/>
              <p:nvPr/>
            </p:nvSpPr>
            <p:spPr>
              <a:xfrm>
                <a:off x="1386466" y="2487147"/>
                <a:ext cx="653476" cy="613570"/>
              </a:xfrm>
              <a:custGeom>
                <a:rect b="b" l="l" r="r" t="t"/>
                <a:pathLst>
                  <a:path extrusionOk="0" h="36840" w="39236">
                    <a:moveTo>
                      <a:pt x="16500" y="1"/>
                    </a:moveTo>
                    <a:cubicBezTo>
                      <a:pt x="15762" y="1"/>
                      <a:pt x="15052" y="60"/>
                      <a:pt x="14379" y="183"/>
                    </a:cubicBezTo>
                    <a:cubicBezTo>
                      <a:pt x="11338" y="712"/>
                      <a:pt x="5024" y="4117"/>
                      <a:pt x="2810" y="10463"/>
                    </a:cubicBezTo>
                    <a:cubicBezTo>
                      <a:pt x="0" y="18561"/>
                      <a:pt x="4463" y="32609"/>
                      <a:pt x="12263" y="36840"/>
                    </a:cubicBezTo>
                    <a:lnTo>
                      <a:pt x="25948" y="33535"/>
                    </a:lnTo>
                    <a:cubicBezTo>
                      <a:pt x="25948" y="33535"/>
                      <a:pt x="39235" y="20181"/>
                      <a:pt x="36657" y="11884"/>
                    </a:cubicBezTo>
                    <a:cubicBezTo>
                      <a:pt x="34967" y="6452"/>
                      <a:pt x="24240" y="1"/>
                      <a:pt x="165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6"/>
              <p:cNvSpPr/>
              <p:nvPr/>
            </p:nvSpPr>
            <p:spPr>
              <a:xfrm>
                <a:off x="1542806" y="2946009"/>
                <a:ext cx="243346" cy="440208"/>
              </a:xfrm>
              <a:custGeom>
                <a:rect b="b" l="l" r="r" t="t"/>
                <a:pathLst>
                  <a:path extrusionOk="0" h="26431" w="14611">
                    <a:moveTo>
                      <a:pt x="1" y="1"/>
                    </a:moveTo>
                    <a:lnTo>
                      <a:pt x="1" y="23072"/>
                    </a:lnTo>
                    <a:cubicBezTo>
                      <a:pt x="2834" y="25632"/>
                      <a:pt x="5554" y="26431"/>
                      <a:pt x="7847" y="26431"/>
                    </a:cubicBezTo>
                    <a:cubicBezTo>
                      <a:pt x="11654" y="26431"/>
                      <a:pt x="14280" y="24229"/>
                      <a:pt x="14280" y="24229"/>
                    </a:cubicBezTo>
                    <a:lnTo>
                      <a:pt x="14610" y="7339"/>
                    </a:lnTo>
                    <a:lnTo>
                      <a:pt x="1" y="1"/>
                    </a:ln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6"/>
              <p:cNvSpPr/>
              <p:nvPr/>
            </p:nvSpPr>
            <p:spPr>
              <a:xfrm>
                <a:off x="1542806" y="2946559"/>
                <a:ext cx="243346" cy="242247"/>
              </a:xfrm>
              <a:custGeom>
                <a:rect b="b" l="l" r="r" t="t"/>
                <a:pathLst>
                  <a:path extrusionOk="0" h="14545" w="14611">
                    <a:moveTo>
                      <a:pt x="1" y="1"/>
                    </a:moveTo>
                    <a:lnTo>
                      <a:pt x="1" y="1654"/>
                    </a:lnTo>
                    <a:cubicBezTo>
                      <a:pt x="2777" y="10809"/>
                      <a:pt x="11404" y="14313"/>
                      <a:pt x="14445" y="14544"/>
                    </a:cubicBezTo>
                    <a:lnTo>
                      <a:pt x="14610" y="7306"/>
                    </a:lnTo>
                    <a:lnTo>
                      <a:pt x="1" y="1"/>
                    </a:lnTo>
                    <a:close/>
                  </a:path>
                </a:pathLst>
              </a:custGeom>
              <a:solidFill>
                <a:srgbClr val="974E2E">
                  <a:alpha val="47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6"/>
              <p:cNvSpPr/>
              <p:nvPr/>
            </p:nvSpPr>
            <p:spPr>
              <a:xfrm>
                <a:off x="1521888" y="2624617"/>
                <a:ext cx="427217" cy="492622"/>
              </a:xfrm>
              <a:custGeom>
                <a:rect b="b" l="l" r="r" t="t"/>
                <a:pathLst>
                  <a:path extrusionOk="0" h="29578" w="25651">
                    <a:moveTo>
                      <a:pt x="11869" y="1"/>
                    </a:moveTo>
                    <a:cubicBezTo>
                      <a:pt x="9998" y="1"/>
                      <a:pt x="8138" y="273"/>
                      <a:pt x="6413" y="655"/>
                    </a:cubicBezTo>
                    <a:cubicBezTo>
                      <a:pt x="6810" y="5019"/>
                      <a:pt x="3008" y="8853"/>
                      <a:pt x="232" y="10605"/>
                    </a:cubicBezTo>
                    <a:cubicBezTo>
                      <a:pt x="926" y="13646"/>
                      <a:pt x="959" y="16852"/>
                      <a:pt x="1" y="19727"/>
                    </a:cubicBezTo>
                    <a:cubicBezTo>
                      <a:pt x="1984" y="25479"/>
                      <a:pt x="6975" y="29578"/>
                      <a:pt x="12858" y="29578"/>
                    </a:cubicBezTo>
                    <a:cubicBezTo>
                      <a:pt x="20461" y="29578"/>
                      <a:pt x="25650" y="22735"/>
                      <a:pt x="25650" y="14241"/>
                    </a:cubicBezTo>
                    <a:cubicBezTo>
                      <a:pt x="25650" y="12555"/>
                      <a:pt x="25419" y="10902"/>
                      <a:pt x="24923" y="9283"/>
                    </a:cubicBezTo>
                    <a:cubicBezTo>
                      <a:pt x="22121" y="2010"/>
                      <a:pt x="16952" y="1"/>
                      <a:pt x="11869" y="1"/>
                    </a:cubicBez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6"/>
              <p:cNvSpPr/>
              <p:nvPr/>
            </p:nvSpPr>
            <p:spPr>
              <a:xfrm>
                <a:off x="1702994" y="2942828"/>
                <a:ext cx="119600" cy="44419"/>
              </a:xfrm>
              <a:custGeom>
                <a:rect b="b" l="l" r="r" t="t"/>
                <a:pathLst>
                  <a:path extrusionOk="0" h="2667" w="7181">
                    <a:moveTo>
                      <a:pt x="6891" y="0"/>
                    </a:moveTo>
                    <a:cubicBezTo>
                      <a:pt x="6796" y="0"/>
                      <a:pt x="6705" y="58"/>
                      <a:pt x="6678" y="192"/>
                    </a:cubicBezTo>
                    <a:cubicBezTo>
                      <a:pt x="6424" y="1545"/>
                      <a:pt x="5071" y="2188"/>
                      <a:pt x="3677" y="2188"/>
                    </a:cubicBezTo>
                    <a:cubicBezTo>
                      <a:pt x="2348" y="2188"/>
                      <a:pt x="981" y="1603"/>
                      <a:pt x="497" y="489"/>
                    </a:cubicBezTo>
                    <a:cubicBezTo>
                      <a:pt x="454" y="392"/>
                      <a:pt x="382" y="351"/>
                      <a:pt x="308" y="351"/>
                    </a:cubicBezTo>
                    <a:cubicBezTo>
                      <a:pt x="158" y="351"/>
                      <a:pt x="1" y="521"/>
                      <a:pt x="67" y="721"/>
                    </a:cubicBezTo>
                    <a:cubicBezTo>
                      <a:pt x="638" y="2005"/>
                      <a:pt x="2161" y="2666"/>
                      <a:pt x="3656" y="2666"/>
                    </a:cubicBezTo>
                    <a:cubicBezTo>
                      <a:pt x="5276" y="2666"/>
                      <a:pt x="6864" y="1890"/>
                      <a:pt x="7174" y="291"/>
                    </a:cubicBezTo>
                    <a:lnTo>
                      <a:pt x="7174" y="291"/>
                    </a:lnTo>
                    <a:lnTo>
                      <a:pt x="7141" y="324"/>
                    </a:lnTo>
                    <a:cubicBezTo>
                      <a:pt x="7180" y="127"/>
                      <a:pt x="7032" y="0"/>
                      <a:pt x="6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6"/>
              <p:cNvSpPr/>
              <p:nvPr/>
            </p:nvSpPr>
            <p:spPr>
              <a:xfrm>
                <a:off x="1762503" y="2852991"/>
                <a:ext cx="42920" cy="36458"/>
              </a:xfrm>
              <a:custGeom>
                <a:rect b="b" l="l" r="r" t="t"/>
                <a:pathLst>
                  <a:path extrusionOk="0" h="2189" w="2577">
                    <a:moveTo>
                      <a:pt x="1137" y="0"/>
                    </a:moveTo>
                    <a:cubicBezTo>
                      <a:pt x="859" y="0"/>
                      <a:pt x="578" y="40"/>
                      <a:pt x="362" y="66"/>
                    </a:cubicBezTo>
                    <a:cubicBezTo>
                      <a:pt x="42" y="130"/>
                      <a:pt x="1" y="563"/>
                      <a:pt x="325" y="563"/>
                    </a:cubicBezTo>
                    <a:cubicBezTo>
                      <a:pt x="337" y="563"/>
                      <a:pt x="349" y="563"/>
                      <a:pt x="362" y="562"/>
                    </a:cubicBezTo>
                    <a:cubicBezTo>
                      <a:pt x="542" y="544"/>
                      <a:pt x="841" y="486"/>
                      <a:pt x="1118" y="486"/>
                    </a:cubicBezTo>
                    <a:cubicBezTo>
                      <a:pt x="1348" y="486"/>
                      <a:pt x="1564" y="526"/>
                      <a:pt x="1684" y="661"/>
                    </a:cubicBezTo>
                    <a:cubicBezTo>
                      <a:pt x="2180" y="1223"/>
                      <a:pt x="1089" y="1619"/>
                      <a:pt x="725" y="1719"/>
                    </a:cubicBezTo>
                    <a:cubicBezTo>
                      <a:pt x="480" y="1811"/>
                      <a:pt x="548" y="2188"/>
                      <a:pt x="797" y="2188"/>
                    </a:cubicBezTo>
                    <a:cubicBezTo>
                      <a:pt x="816" y="2188"/>
                      <a:pt x="836" y="2186"/>
                      <a:pt x="857" y="2181"/>
                    </a:cubicBezTo>
                    <a:cubicBezTo>
                      <a:pt x="1585" y="1983"/>
                      <a:pt x="2576" y="1487"/>
                      <a:pt x="2180" y="529"/>
                    </a:cubicBezTo>
                    <a:cubicBezTo>
                      <a:pt x="2017" y="102"/>
                      <a:pt x="1580" y="0"/>
                      <a:pt x="1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6"/>
              <p:cNvSpPr/>
              <p:nvPr/>
            </p:nvSpPr>
            <p:spPr>
              <a:xfrm>
                <a:off x="1660341" y="2819364"/>
                <a:ext cx="33610" cy="32011"/>
              </a:xfrm>
              <a:custGeom>
                <a:rect b="b" l="l" r="r" t="t"/>
                <a:pathLst>
                  <a:path extrusionOk="0" h="1922" w="2018">
                    <a:moveTo>
                      <a:pt x="991" y="1"/>
                    </a:moveTo>
                    <a:cubicBezTo>
                      <a:pt x="975" y="1"/>
                      <a:pt x="959" y="1"/>
                      <a:pt x="943" y="2"/>
                    </a:cubicBezTo>
                    <a:cubicBezTo>
                      <a:pt x="0" y="67"/>
                      <a:pt x="112" y="1921"/>
                      <a:pt x="1027" y="1921"/>
                    </a:cubicBezTo>
                    <a:cubicBezTo>
                      <a:pt x="1043" y="1921"/>
                      <a:pt x="1059" y="1921"/>
                      <a:pt x="1075" y="1920"/>
                    </a:cubicBezTo>
                    <a:cubicBezTo>
                      <a:pt x="2017" y="1855"/>
                      <a:pt x="1905"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6"/>
              <p:cNvSpPr/>
              <p:nvPr/>
            </p:nvSpPr>
            <p:spPr>
              <a:xfrm>
                <a:off x="1822727" y="2814418"/>
                <a:ext cx="33626" cy="32544"/>
              </a:xfrm>
              <a:custGeom>
                <a:rect b="b" l="l" r="r" t="t"/>
                <a:pathLst>
                  <a:path extrusionOk="0" h="1954" w="2019">
                    <a:moveTo>
                      <a:pt x="991" y="0"/>
                    </a:moveTo>
                    <a:cubicBezTo>
                      <a:pt x="975" y="0"/>
                      <a:pt x="959" y="1"/>
                      <a:pt x="943" y="2"/>
                    </a:cubicBezTo>
                    <a:cubicBezTo>
                      <a:pt x="1" y="67"/>
                      <a:pt x="113" y="1954"/>
                      <a:pt x="1028" y="1954"/>
                    </a:cubicBezTo>
                    <a:cubicBezTo>
                      <a:pt x="1044" y="1954"/>
                      <a:pt x="1060" y="1953"/>
                      <a:pt x="1076" y="1952"/>
                    </a:cubicBezTo>
                    <a:cubicBezTo>
                      <a:pt x="2018" y="1887"/>
                      <a:pt x="1906" y="0"/>
                      <a:pt x="9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6"/>
              <p:cNvSpPr/>
              <p:nvPr/>
            </p:nvSpPr>
            <p:spPr>
              <a:xfrm>
                <a:off x="1631877" y="2742068"/>
                <a:ext cx="73615" cy="34443"/>
              </a:xfrm>
              <a:custGeom>
                <a:rect b="b" l="l" r="r" t="t"/>
                <a:pathLst>
                  <a:path extrusionOk="0" h="2068" w="4420">
                    <a:moveTo>
                      <a:pt x="2172" y="0"/>
                    </a:moveTo>
                    <a:cubicBezTo>
                      <a:pt x="1194" y="0"/>
                      <a:pt x="309" y="537"/>
                      <a:pt x="40" y="1768"/>
                    </a:cubicBezTo>
                    <a:cubicBezTo>
                      <a:pt x="0" y="1948"/>
                      <a:pt x="167" y="2068"/>
                      <a:pt x="319" y="2068"/>
                    </a:cubicBezTo>
                    <a:cubicBezTo>
                      <a:pt x="417" y="2068"/>
                      <a:pt x="510" y="2017"/>
                      <a:pt x="536" y="1900"/>
                    </a:cubicBezTo>
                    <a:cubicBezTo>
                      <a:pt x="745" y="893"/>
                      <a:pt x="1435" y="465"/>
                      <a:pt x="2203" y="465"/>
                    </a:cubicBezTo>
                    <a:cubicBezTo>
                      <a:pt x="2771" y="465"/>
                      <a:pt x="3383" y="699"/>
                      <a:pt x="3875" y="1107"/>
                    </a:cubicBezTo>
                    <a:cubicBezTo>
                      <a:pt x="3932" y="1150"/>
                      <a:pt x="3992" y="1168"/>
                      <a:pt x="4050" y="1168"/>
                    </a:cubicBezTo>
                    <a:cubicBezTo>
                      <a:pt x="4256" y="1168"/>
                      <a:pt x="4419" y="931"/>
                      <a:pt x="4238" y="776"/>
                    </a:cubicBezTo>
                    <a:cubicBezTo>
                      <a:pt x="3630" y="278"/>
                      <a:pt x="2876"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6"/>
              <p:cNvSpPr/>
              <p:nvPr/>
            </p:nvSpPr>
            <p:spPr>
              <a:xfrm>
                <a:off x="1800393" y="2741919"/>
                <a:ext cx="76330" cy="30345"/>
              </a:xfrm>
              <a:custGeom>
                <a:rect b="b" l="l" r="r" t="t"/>
                <a:pathLst>
                  <a:path extrusionOk="0" h="1822" w="4583">
                    <a:moveTo>
                      <a:pt x="2018" y="1"/>
                    </a:moveTo>
                    <a:cubicBezTo>
                      <a:pt x="1364" y="1"/>
                      <a:pt x="727" y="206"/>
                      <a:pt x="169" y="587"/>
                    </a:cubicBezTo>
                    <a:cubicBezTo>
                      <a:pt x="0" y="727"/>
                      <a:pt x="119" y="1012"/>
                      <a:pt x="321" y="1012"/>
                    </a:cubicBezTo>
                    <a:cubicBezTo>
                      <a:pt x="356" y="1012"/>
                      <a:pt x="394" y="1003"/>
                      <a:pt x="433" y="983"/>
                    </a:cubicBezTo>
                    <a:cubicBezTo>
                      <a:pt x="892" y="729"/>
                      <a:pt x="1449" y="434"/>
                      <a:pt x="1999" y="434"/>
                    </a:cubicBezTo>
                    <a:cubicBezTo>
                      <a:pt x="2162" y="434"/>
                      <a:pt x="2324" y="460"/>
                      <a:pt x="2483" y="521"/>
                    </a:cubicBezTo>
                    <a:cubicBezTo>
                      <a:pt x="3111" y="752"/>
                      <a:pt x="3673" y="1182"/>
                      <a:pt x="4036" y="1711"/>
                    </a:cubicBezTo>
                    <a:cubicBezTo>
                      <a:pt x="4095" y="1789"/>
                      <a:pt x="4171" y="1821"/>
                      <a:pt x="4245" y="1821"/>
                    </a:cubicBezTo>
                    <a:cubicBezTo>
                      <a:pt x="4421" y="1821"/>
                      <a:pt x="4582" y="1642"/>
                      <a:pt x="4466" y="1479"/>
                    </a:cubicBezTo>
                    <a:cubicBezTo>
                      <a:pt x="4003" y="884"/>
                      <a:pt x="3408" y="223"/>
                      <a:pt x="2615" y="58"/>
                    </a:cubicBezTo>
                    <a:cubicBezTo>
                      <a:pt x="2415" y="20"/>
                      <a:pt x="2216" y="1"/>
                      <a:pt x="2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6"/>
              <p:cNvSpPr/>
              <p:nvPr/>
            </p:nvSpPr>
            <p:spPr>
              <a:xfrm>
                <a:off x="1847793" y="2835670"/>
                <a:ext cx="69385" cy="47150"/>
              </a:xfrm>
              <a:custGeom>
                <a:rect b="b" l="l" r="r" t="t"/>
                <a:pathLst>
                  <a:path extrusionOk="0" h="2831" w="4166">
                    <a:moveTo>
                      <a:pt x="2628" y="0"/>
                    </a:moveTo>
                    <a:cubicBezTo>
                      <a:pt x="2293" y="0"/>
                      <a:pt x="1923" y="70"/>
                      <a:pt x="1554" y="213"/>
                    </a:cubicBezTo>
                    <a:cubicBezTo>
                      <a:pt x="562" y="643"/>
                      <a:pt x="0" y="1536"/>
                      <a:pt x="265" y="2197"/>
                    </a:cubicBezTo>
                    <a:cubicBezTo>
                      <a:pt x="451" y="2611"/>
                      <a:pt x="924" y="2831"/>
                      <a:pt x="1495" y="2831"/>
                    </a:cubicBezTo>
                    <a:cubicBezTo>
                      <a:pt x="1835" y="2831"/>
                      <a:pt x="2209" y="2753"/>
                      <a:pt x="2579" y="2593"/>
                    </a:cubicBezTo>
                    <a:cubicBezTo>
                      <a:pt x="3603" y="2197"/>
                      <a:pt x="4165" y="1304"/>
                      <a:pt x="3901" y="643"/>
                    </a:cubicBezTo>
                    <a:cubicBezTo>
                      <a:pt x="3710" y="220"/>
                      <a:pt x="3223" y="0"/>
                      <a:pt x="2628"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6"/>
              <p:cNvSpPr/>
              <p:nvPr/>
            </p:nvSpPr>
            <p:spPr>
              <a:xfrm>
                <a:off x="1606662" y="2848644"/>
                <a:ext cx="75447" cy="48782"/>
              </a:xfrm>
              <a:custGeom>
                <a:rect b="b" l="l" r="r" t="t"/>
                <a:pathLst>
                  <a:path extrusionOk="0" h="2929" w="4530">
                    <a:moveTo>
                      <a:pt x="1769" y="1"/>
                    </a:moveTo>
                    <a:cubicBezTo>
                      <a:pt x="991" y="1"/>
                      <a:pt x="370" y="328"/>
                      <a:pt x="199" y="889"/>
                    </a:cubicBezTo>
                    <a:cubicBezTo>
                      <a:pt x="1" y="1682"/>
                      <a:pt x="728" y="2508"/>
                      <a:pt x="1885" y="2806"/>
                    </a:cubicBezTo>
                    <a:cubicBezTo>
                      <a:pt x="2170" y="2890"/>
                      <a:pt x="2452" y="2929"/>
                      <a:pt x="2719" y="2929"/>
                    </a:cubicBezTo>
                    <a:cubicBezTo>
                      <a:pt x="3504" y="2929"/>
                      <a:pt x="4150" y="2589"/>
                      <a:pt x="4298" y="2046"/>
                    </a:cubicBezTo>
                    <a:cubicBezTo>
                      <a:pt x="4529" y="1285"/>
                      <a:pt x="3769" y="426"/>
                      <a:pt x="2645" y="128"/>
                    </a:cubicBezTo>
                    <a:cubicBezTo>
                      <a:pt x="2342" y="42"/>
                      <a:pt x="2046" y="1"/>
                      <a:pt x="1769" y="1"/>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6"/>
              <p:cNvSpPr/>
              <p:nvPr/>
            </p:nvSpPr>
            <p:spPr>
              <a:xfrm>
                <a:off x="1385916" y="2810937"/>
                <a:ext cx="154075" cy="130342"/>
              </a:xfrm>
              <a:custGeom>
                <a:rect b="b" l="l" r="r" t="t"/>
                <a:pathLst>
                  <a:path extrusionOk="0" h="7826" w="9251">
                    <a:moveTo>
                      <a:pt x="4089" y="0"/>
                    </a:moveTo>
                    <a:cubicBezTo>
                      <a:pt x="3984" y="0"/>
                      <a:pt x="3877" y="4"/>
                      <a:pt x="3768" y="13"/>
                    </a:cubicBezTo>
                    <a:cubicBezTo>
                      <a:pt x="1620" y="145"/>
                      <a:pt x="0" y="2029"/>
                      <a:pt x="165" y="4177"/>
                    </a:cubicBezTo>
                    <a:cubicBezTo>
                      <a:pt x="314" y="6433"/>
                      <a:pt x="2163" y="7826"/>
                      <a:pt x="4078" y="7826"/>
                    </a:cubicBezTo>
                    <a:cubicBezTo>
                      <a:pt x="5137" y="7826"/>
                      <a:pt x="6217" y="7400"/>
                      <a:pt x="7041" y="6458"/>
                    </a:cubicBezTo>
                    <a:cubicBezTo>
                      <a:pt x="9251" y="3928"/>
                      <a:pt x="7395" y="0"/>
                      <a:pt x="4089" y="0"/>
                    </a:cubicBez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6"/>
              <p:cNvSpPr/>
              <p:nvPr/>
            </p:nvSpPr>
            <p:spPr>
              <a:xfrm>
                <a:off x="1413980" y="2833688"/>
                <a:ext cx="71550" cy="81926"/>
              </a:xfrm>
              <a:custGeom>
                <a:rect b="b" l="l" r="r" t="t"/>
                <a:pathLst>
                  <a:path extrusionOk="0" h="4919" w="4296">
                    <a:moveTo>
                      <a:pt x="357" y="1"/>
                    </a:moveTo>
                    <a:cubicBezTo>
                      <a:pt x="327" y="1"/>
                      <a:pt x="296" y="1"/>
                      <a:pt x="265" y="2"/>
                    </a:cubicBezTo>
                    <a:lnTo>
                      <a:pt x="298" y="2"/>
                    </a:lnTo>
                    <a:cubicBezTo>
                      <a:pt x="1" y="35"/>
                      <a:pt x="1" y="465"/>
                      <a:pt x="298" y="498"/>
                    </a:cubicBezTo>
                    <a:cubicBezTo>
                      <a:pt x="328" y="497"/>
                      <a:pt x="358" y="496"/>
                      <a:pt x="387" y="496"/>
                    </a:cubicBezTo>
                    <a:cubicBezTo>
                      <a:pt x="2452" y="496"/>
                      <a:pt x="3799" y="2773"/>
                      <a:pt x="3604" y="4695"/>
                    </a:cubicBezTo>
                    <a:cubicBezTo>
                      <a:pt x="3587" y="4844"/>
                      <a:pt x="3695" y="4919"/>
                      <a:pt x="3810" y="4919"/>
                    </a:cubicBezTo>
                    <a:cubicBezTo>
                      <a:pt x="3926" y="4919"/>
                      <a:pt x="4050" y="4844"/>
                      <a:pt x="4067" y="4695"/>
                    </a:cubicBezTo>
                    <a:cubicBezTo>
                      <a:pt x="4295" y="2509"/>
                      <a:pt x="2719"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6"/>
              <p:cNvSpPr/>
              <p:nvPr/>
            </p:nvSpPr>
            <p:spPr>
              <a:xfrm>
                <a:off x="1445441" y="2867114"/>
                <a:ext cx="34626" cy="43136"/>
              </a:xfrm>
              <a:custGeom>
                <a:rect b="b" l="l" r="r" t="t"/>
                <a:pathLst>
                  <a:path extrusionOk="0" h="2590" w="2079">
                    <a:moveTo>
                      <a:pt x="1345" y="1"/>
                    </a:moveTo>
                    <a:cubicBezTo>
                      <a:pt x="597" y="1"/>
                      <a:pt x="1" y="598"/>
                      <a:pt x="62" y="1366"/>
                    </a:cubicBezTo>
                    <a:cubicBezTo>
                      <a:pt x="128" y="2259"/>
                      <a:pt x="955" y="2589"/>
                      <a:pt x="1781" y="2589"/>
                    </a:cubicBezTo>
                    <a:cubicBezTo>
                      <a:pt x="2078" y="2589"/>
                      <a:pt x="2078" y="2127"/>
                      <a:pt x="1781" y="2127"/>
                    </a:cubicBezTo>
                    <a:cubicBezTo>
                      <a:pt x="1351" y="2093"/>
                      <a:pt x="657" y="2027"/>
                      <a:pt x="558" y="1532"/>
                    </a:cubicBezTo>
                    <a:cubicBezTo>
                      <a:pt x="466" y="1070"/>
                      <a:pt x="746" y="464"/>
                      <a:pt x="1267" y="464"/>
                    </a:cubicBezTo>
                    <a:cubicBezTo>
                      <a:pt x="1305" y="464"/>
                      <a:pt x="1344" y="467"/>
                      <a:pt x="1384" y="474"/>
                    </a:cubicBezTo>
                    <a:cubicBezTo>
                      <a:pt x="1395" y="475"/>
                      <a:pt x="1405" y="476"/>
                      <a:pt x="1414" y="476"/>
                    </a:cubicBezTo>
                    <a:cubicBezTo>
                      <a:pt x="1690" y="476"/>
                      <a:pt x="1804" y="43"/>
                      <a:pt x="1517" y="11"/>
                    </a:cubicBezTo>
                    <a:cubicBezTo>
                      <a:pt x="1459" y="4"/>
                      <a:pt x="1402" y="1"/>
                      <a:pt x="1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6"/>
              <p:cNvSpPr/>
              <p:nvPr/>
            </p:nvSpPr>
            <p:spPr>
              <a:xfrm>
                <a:off x="2973038" y="3242385"/>
                <a:ext cx="265364" cy="261300"/>
              </a:xfrm>
              <a:custGeom>
                <a:rect b="b" l="l" r="r" t="t"/>
                <a:pathLst>
                  <a:path extrusionOk="0" h="15689" w="15933">
                    <a:moveTo>
                      <a:pt x="3574" y="0"/>
                    </a:moveTo>
                    <a:cubicBezTo>
                      <a:pt x="2769" y="0"/>
                      <a:pt x="1942" y="350"/>
                      <a:pt x="1686" y="980"/>
                    </a:cubicBezTo>
                    <a:cubicBezTo>
                      <a:pt x="1190" y="2236"/>
                      <a:pt x="0" y="9376"/>
                      <a:pt x="1124" y="10070"/>
                    </a:cubicBezTo>
                    <a:cubicBezTo>
                      <a:pt x="1307" y="10187"/>
                      <a:pt x="1481" y="10235"/>
                      <a:pt x="1644" y="10235"/>
                    </a:cubicBezTo>
                    <a:cubicBezTo>
                      <a:pt x="2449" y="10235"/>
                      <a:pt x="2975" y="9046"/>
                      <a:pt x="2975" y="9045"/>
                    </a:cubicBezTo>
                    <a:lnTo>
                      <a:pt x="2975" y="9045"/>
                    </a:lnTo>
                    <a:cubicBezTo>
                      <a:pt x="2612" y="10698"/>
                      <a:pt x="2281" y="13342"/>
                      <a:pt x="3537" y="14070"/>
                    </a:cubicBezTo>
                    <a:cubicBezTo>
                      <a:pt x="3774" y="14232"/>
                      <a:pt x="4043" y="14309"/>
                      <a:pt x="4312" y="14309"/>
                    </a:cubicBezTo>
                    <a:cubicBezTo>
                      <a:pt x="4757" y="14309"/>
                      <a:pt x="5199" y="14097"/>
                      <a:pt x="5487" y="13706"/>
                    </a:cubicBezTo>
                    <a:lnTo>
                      <a:pt x="5487" y="13706"/>
                    </a:lnTo>
                    <a:cubicBezTo>
                      <a:pt x="5334" y="14855"/>
                      <a:pt x="6167" y="15688"/>
                      <a:pt x="7041" y="15688"/>
                    </a:cubicBezTo>
                    <a:cubicBezTo>
                      <a:pt x="7299" y="15688"/>
                      <a:pt x="7560" y="15616"/>
                      <a:pt x="7801" y="15458"/>
                    </a:cubicBezTo>
                    <a:cubicBezTo>
                      <a:pt x="8826" y="14797"/>
                      <a:pt x="10809" y="9045"/>
                      <a:pt x="10809" y="9045"/>
                    </a:cubicBezTo>
                    <a:cubicBezTo>
                      <a:pt x="10809" y="9045"/>
                      <a:pt x="12832" y="11889"/>
                      <a:pt x="13785" y="11889"/>
                    </a:cubicBezTo>
                    <a:cubicBezTo>
                      <a:pt x="13844" y="11889"/>
                      <a:pt x="13899" y="11878"/>
                      <a:pt x="13949" y="11855"/>
                    </a:cubicBezTo>
                    <a:cubicBezTo>
                      <a:pt x="15932" y="10996"/>
                      <a:pt x="10776" y="5443"/>
                      <a:pt x="10809" y="5443"/>
                    </a:cubicBezTo>
                    <a:cubicBezTo>
                      <a:pt x="10511" y="3625"/>
                      <a:pt x="8528" y="3261"/>
                      <a:pt x="8528" y="3261"/>
                    </a:cubicBezTo>
                    <a:cubicBezTo>
                      <a:pt x="7932" y="1086"/>
                      <a:pt x="5779" y="979"/>
                      <a:pt x="5360" y="979"/>
                    </a:cubicBezTo>
                    <a:cubicBezTo>
                      <a:pt x="5314" y="979"/>
                      <a:pt x="5289" y="980"/>
                      <a:pt x="5289" y="980"/>
                    </a:cubicBezTo>
                    <a:cubicBezTo>
                      <a:pt x="5065" y="308"/>
                      <a:pt x="4329" y="0"/>
                      <a:pt x="3574"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6"/>
              <p:cNvSpPr/>
              <p:nvPr/>
            </p:nvSpPr>
            <p:spPr>
              <a:xfrm>
                <a:off x="3143569" y="3352291"/>
                <a:ext cx="15556" cy="57493"/>
              </a:xfrm>
              <a:custGeom>
                <a:rect b="b" l="l" r="r" t="t"/>
                <a:pathLst>
                  <a:path extrusionOk="0" h="3452" w="934">
                    <a:moveTo>
                      <a:pt x="669" y="0"/>
                    </a:moveTo>
                    <a:cubicBezTo>
                      <a:pt x="570" y="0"/>
                      <a:pt x="471" y="67"/>
                      <a:pt x="471" y="199"/>
                    </a:cubicBezTo>
                    <a:cubicBezTo>
                      <a:pt x="504" y="1223"/>
                      <a:pt x="372" y="2248"/>
                      <a:pt x="41" y="3207"/>
                    </a:cubicBezTo>
                    <a:cubicBezTo>
                      <a:pt x="1" y="3348"/>
                      <a:pt x="132" y="3452"/>
                      <a:pt x="264" y="3452"/>
                    </a:cubicBezTo>
                    <a:cubicBezTo>
                      <a:pt x="348" y="3452"/>
                      <a:pt x="432" y="3409"/>
                      <a:pt x="471" y="3306"/>
                    </a:cubicBezTo>
                    <a:cubicBezTo>
                      <a:pt x="801" y="2314"/>
                      <a:pt x="933" y="1257"/>
                      <a:pt x="867" y="199"/>
                    </a:cubicBezTo>
                    <a:cubicBezTo>
                      <a:pt x="867" y="67"/>
                      <a:pt x="768" y="0"/>
                      <a:pt x="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6"/>
              <p:cNvSpPr/>
              <p:nvPr/>
            </p:nvSpPr>
            <p:spPr>
              <a:xfrm>
                <a:off x="3059561" y="3316100"/>
                <a:ext cx="49465" cy="157823"/>
              </a:xfrm>
              <a:custGeom>
                <a:rect b="b" l="l" r="r" t="t"/>
                <a:pathLst>
                  <a:path extrusionOk="0" h="9476" w="2970">
                    <a:moveTo>
                      <a:pt x="2771" y="0"/>
                    </a:moveTo>
                    <a:cubicBezTo>
                      <a:pt x="2672" y="0"/>
                      <a:pt x="2573" y="75"/>
                      <a:pt x="2573" y="223"/>
                    </a:cubicBezTo>
                    <a:cubicBezTo>
                      <a:pt x="2540" y="3264"/>
                      <a:pt x="1482" y="6470"/>
                      <a:pt x="94" y="9148"/>
                    </a:cubicBezTo>
                    <a:cubicBezTo>
                      <a:pt x="0" y="9311"/>
                      <a:pt x="155" y="9475"/>
                      <a:pt x="288" y="9475"/>
                    </a:cubicBezTo>
                    <a:cubicBezTo>
                      <a:pt x="344" y="9475"/>
                      <a:pt x="395" y="9447"/>
                      <a:pt x="424" y="9379"/>
                    </a:cubicBezTo>
                    <a:cubicBezTo>
                      <a:pt x="1879" y="6603"/>
                      <a:pt x="2937" y="3363"/>
                      <a:pt x="2970" y="223"/>
                    </a:cubicBezTo>
                    <a:cubicBezTo>
                      <a:pt x="2970" y="75"/>
                      <a:pt x="2870" y="0"/>
                      <a:pt x="2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6"/>
              <p:cNvSpPr/>
              <p:nvPr/>
            </p:nvSpPr>
            <p:spPr>
              <a:xfrm>
                <a:off x="3016491" y="3279076"/>
                <a:ext cx="41621" cy="120632"/>
              </a:xfrm>
              <a:custGeom>
                <a:rect b="b" l="l" r="r" t="t"/>
                <a:pathLst>
                  <a:path extrusionOk="0" h="7243" w="2499">
                    <a:moveTo>
                      <a:pt x="2308" y="0"/>
                    </a:moveTo>
                    <a:cubicBezTo>
                      <a:pt x="2209" y="0"/>
                      <a:pt x="2101" y="66"/>
                      <a:pt x="2085" y="199"/>
                    </a:cubicBezTo>
                    <a:cubicBezTo>
                      <a:pt x="1787" y="2545"/>
                      <a:pt x="1093" y="4793"/>
                      <a:pt x="69" y="6909"/>
                    </a:cubicBezTo>
                    <a:cubicBezTo>
                      <a:pt x="0" y="7091"/>
                      <a:pt x="136" y="7242"/>
                      <a:pt x="271" y="7242"/>
                    </a:cubicBezTo>
                    <a:cubicBezTo>
                      <a:pt x="331" y="7242"/>
                      <a:pt x="391" y="7212"/>
                      <a:pt x="432" y="7140"/>
                    </a:cubicBezTo>
                    <a:cubicBezTo>
                      <a:pt x="1490" y="4958"/>
                      <a:pt x="2184" y="2612"/>
                      <a:pt x="2482" y="199"/>
                    </a:cubicBezTo>
                    <a:cubicBezTo>
                      <a:pt x="2498" y="66"/>
                      <a:pt x="2407" y="0"/>
                      <a:pt x="2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6"/>
              <p:cNvSpPr/>
              <p:nvPr/>
            </p:nvSpPr>
            <p:spPr>
              <a:xfrm>
                <a:off x="2638755" y="3302742"/>
                <a:ext cx="329336" cy="112621"/>
              </a:xfrm>
              <a:custGeom>
                <a:rect b="b" l="l" r="r" t="t"/>
                <a:pathLst>
                  <a:path extrusionOk="0" h="6762" w="19774">
                    <a:moveTo>
                      <a:pt x="19559" y="1"/>
                    </a:moveTo>
                    <a:cubicBezTo>
                      <a:pt x="19452" y="1"/>
                      <a:pt x="19344" y="67"/>
                      <a:pt x="19344" y="199"/>
                    </a:cubicBezTo>
                    <a:lnTo>
                      <a:pt x="19377" y="199"/>
                    </a:lnTo>
                    <a:cubicBezTo>
                      <a:pt x="19278" y="4198"/>
                      <a:pt x="13890" y="5785"/>
                      <a:pt x="10717" y="6215"/>
                    </a:cubicBezTo>
                    <a:cubicBezTo>
                      <a:pt x="10041" y="6302"/>
                      <a:pt x="9303" y="6353"/>
                      <a:pt x="8540" y="6353"/>
                    </a:cubicBezTo>
                    <a:cubicBezTo>
                      <a:pt x="5237" y="6353"/>
                      <a:pt x="1485" y="5380"/>
                      <a:pt x="437" y="2050"/>
                    </a:cubicBezTo>
                    <a:cubicBezTo>
                      <a:pt x="412" y="1947"/>
                      <a:pt x="335" y="1904"/>
                      <a:pt x="256" y="1904"/>
                    </a:cubicBezTo>
                    <a:cubicBezTo>
                      <a:pt x="132" y="1904"/>
                      <a:pt x="0" y="2008"/>
                      <a:pt x="41" y="2149"/>
                    </a:cubicBezTo>
                    <a:cubicBezTo>
                      <a:pt x="1137" y="5739"/>
                      <a:pt x="5118" y="6761"/>
                      <a:pt x="8632" y="6761"/>
                    </a:cubicBezTo>
                    <a:cubicBezTo>
                      <a:pt x="9356" y="6761"/>
                      <a:pt x="10061" y="6718"/>
                      <a:pt x="10717" y="6644"/>
                    </a:cubicBezTo>
                    <a:cubicBezTo>
                      <a:pt x="14122" y="6215"/>
                      <a:pt x="19675" y="4430"/>
                      <a:pt x="19774" y="199"/>
                    </a:cubicBezTo>
                    <a:cubicBezTo>
                      <a:pt x="19774" y="67"/>
                      <a:pt x="19666" y="1"/>
                      <a:pt x="19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6"/>
              <p:cNvSpPr/>
              <p:nvPr/>
            </p:nvSpPr>
            <p:spPr>
              <a:xfrm>
                <a:off x="2927770" y="3764935"/>
                <a:ext cx="70717" cy="203074"/>
              </a:xfrm>
              <a:custGeom>
                <a:rect b="b" l="l" r="r" t="t"/>
                <a:pathLst>
                  <a:path extrusionOk="0" h="12193" w="4246">
                    <a:moveTo>
                      <a:pt x="264" y="1"/>
                    </a:moveTo>
                    <a:cubicBezTo>
                      <a:pt x="132" y="1"/>
                      <a:pt x="1" y="105"/>
                      <a:pt x="41" y="246"/>
                    </a:cubicBezTo>
                    <a:cubicBezTo>
                      <a:pt x="1297" y="4180"/>
                      <a:pt x="2553" y="8113"/>
                      <a:pt x="3809" y="12046"/>
                    </a:cubicBezTo>
                    <a:cubicBezTo>
                      <a:pt x="3835" y="12150"/>
                      <a:pt x="3911" y="12192"/>
                      <a:pt x="3991" y="12192"/>
                    </a:cubicBezTo>
                    <a:cubicBezTo>
                      <a:pt x="4114" y="12192"/>
                      <a:pt x="4246" y="12088"/>
                      <a:pt x="4206" y="11947"/>
                    </a:cubicBezTo>
                    <a:cubicBezTo>
                      <a:pt x="2950" y="8014"/>
                      <a:pt x="1727" y="4080"/>
                      <a:pt x="471" y="147"/>
                    </a:cubicBezTo>
                    <a:cubicBezTo>
                      <a:pt x="432" y="44"/>
                      <a:pt x="348"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6"/>
              <p:cNvSpPr/>
              <p:nvPr/>
            </p:nvSpPr>
            <p:spPr>
              <a:xfrm>
                <a:off x="2366380" y="3687273"/>
                <a:ext cx="1138469" cy="890743"/>
              </a:xfrm>
              <a:custGeom>
                <a:rect b="b" l="l" r="r" t="t"/>
                <a:pathLst>
                  <a:path extrusionOk="0" h="53482" w="68356">
                    <a:moveTo>
                      <a:pt x="5716" y="0"/>
                    </a:moveTo>
                    <a:cubicBezTo>
                      <a:pt x="5250" y="0"/>
                      <a:pt x="4713" y="405"/>
                      <a:pt x="4297" y="1372"/>
                    </a:cubicBezTo>
                    <a:cubicBezTo>
                      <a:pt x="3702" y="2728"/>
                      <a:pt x="3471" y="4182"/>
                      <a:pt x="3603" y="5669"/>
                    </a:cubicBezTo>
                    <a:cubicBezTo>
                      <a:pt x="2314" y="5835"/>
                      <a:pt x="1256" y="6694"/>
                      <a:pt x="826" y="7917"/>
                    </a:cubicBezTo>
                    <a:cubicBezTo>
                      <a:pt x="0" y="10165"/>
                      <a:pt x="0" y="16180"/>
                      <a:pt x="4495" y="18031"/>
                    </a:cubicBezTo>
                    <a:cubicBezTo>
                      <a:pt x="7735" y="19387"/>
                      <a:pt x="14742" y="19849"/>
                      <a:pt x="14742" y="19849"/>
                    </a:cubicBezTo>
                    <a:cubicBezTo>
                      <a:pt x="20502" y="44144"/>
                      <a:pt x="35830" y="53482"/>
                      <a:pt x="47540" y="53482"/>
                    </a:cubicBezTo>
                    <a:cubicBezTo>
                      <a:pt x="52161" y="53482"/>
                      <a:pt x="56218" y="52028"/>
                      <a:pt x="58902" y="49466"/>
                    </a:cubicBezTo>
                    <a:cubicBezTo>
                      <a:pt x="68355" y="40376"/>
                      <a:pt x="57877" y="7917"/>
                      <a:pt x="57877" y="7917"/>
                    </a:cubicBezTo>
                    <a:cubicBezTo>
                      <a:pt x="57877" y="7917"/>
                      <a:pt x="44325" y="15718"/>
                      <a:pt x="37384" y="16081"/>
                    </a:cubicBezTo>
                    <a:lnTo>
                      <a:pt x="39433" y="26031"/>
                    </a:lnTo>
                    <a:lnTo>
                      <a:pt x="20262" y="12809"/>
                    </a:lnTo>
                    <a:cubicBezTo>
                      <a:pt x="20262" y="12809"/>
                      <a:pt x="20526" y="4347"/>
                      <a:pt x="11932" y="2199"/>
                    </a:cubicBezTo>
                    <a:cubicBezTo>
                      <a:pt x="11730" y="2147"/>
                      <a:pt x="11546" y="2122"/>
                      <a:pt x="11380" y="2122"/>
                    </a:cubicBezTo>
                    <a:cubicBezTo>
                      <a:pt x="9652" y="2122"/>
                      <a:pt x="9912" y="4785"/>
                      <a:pt x="11932" y="6595"/>
                    </a:cubicBezTo>
                    <a:cubicBezTo>
                      <a:pt x="13709" y="8183"/>
                      <a:pt x="13820" y="10012"/>
                      <a:pt x="12229" y="10012"/>
                    </a:cubicBezTo>
                    <a:cubicBezTo>
                      <a:pt x="11866" y="10012"/>
                      <a:pt x="11415" y="9917"/>
                      <a:pt x="10875" y="9702"/>
                    </a:cubicBezTo>
                    <a:cubicBezTo>
                      <a:pt x="7999" y="8545"/>
                      <a:pt x="6247" y="4876"/>
                      <a:pt x="6710" y="2100"/>
                    </a:cubicBezTo>
                    <a:cubicBezTo>
                      <a:pt x="6926" y="864"/>
                      <a:pt x="6396" y="0"/>
                      <a:pt x="5716" y="0"/>
                    </a:cubicBez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6"/>
              <p:cNvSpPr/>
              <p:nvPr/>
            </p:nvSpPr>
            <p:spPr>
              <a:xfrm>
                <a:off x="2423073" y="3778393"/>
                <a:ext cx="54429" cy="102945"/>
              </a:xfrm>
              <a:custGeom>
                <a:rect b="b" l="l" r="r" t="t"/>
                <a:pathLst>
                  <a:path extrusionOk="0" h="6181" w="3268">
                    <a:moveTo>
                      <a:pt x="203" y="0"/>
                    </a:moveTo>
                    <a:cubicBezTo>
                      <a:pt x="100" y="0"/>
                      <a:pt x="1" y="66"/>
                      <a:pt x="1" y="198"/>
                    </a:cubicBezTo>
                    <a:cubicBezTo>
                      <a:pt x="199" y="2380"/>
                      <a:pt x="1356" y="4495"/>
                      <a:pt x="2843" y="6115"/>
                    </a:cubicBezTo>
                    <a:cubicBezTo>
                      <a:pt x="2882" y="6161"/>
                      <a:pt x="2927" y="6180"/>
                      <a:pt x="2972" y="6180"/>
                    </a:cubicBezTo>
                    <a:cubicBezTo>
                      <a:pt x="3122" y="6180"/>
                      <a:pt x="3268" y="5970"/>
                      <a:pt x="3141" y="5818"/>
                    </a:cubicBezTo>
                    <a:cubicBezTo>
                      <a:pt x="1719" y="4297"/>
                      <a:pt x="596" y="2281"/>
                      <a:pt x="430" y="198"/>
                    </a:cubicBezTo>
                    <a:cubicBezTo>
                      <a:pt x="414" y="66"/>
                      <a:pt x="306"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6"/>
              <p:cNvSpPr/>
              <p:nvPr/>
            </p:nvSpPr>
            <p:spPr>
              <a:xfrm>
                <a:off x="2371326" y="3815433"/>
                <a:ext cx="55395" cy="106092"/>
              </a:xfrm>
              <a:custGeom>
                <a:rect b="b" l="l" r="r" t="t"/>
                <a:pathLst>
                  <a:path extrusionOk="0" h="6370" w="3326">
                    <a:moveTo>
                      <a:pt x="526" y="0"/>
                    </a:moveTo>
                    <a:cubicBezTo>
                      <a:pt x="441" y="0"/>
                      <a:pt x="358" y="48"/>
                      <a:pt x="331" y="156"/>
                    </a:cubicBezTo>
                    <a:cubicBezTo>
                      <a:pt x="1" y="2404"/>
                      <a:pt x="1389" y="4750"/>
                      <a:pt x="2876" y="6304"/>
                    </a:cubicBezTo>
                    <a:cubicBezTo>
                      <a:pt x="2923" y="6351"/>
                      <a:pt x="2975" y="6370"/>
                      <a:pt x="3025" y="6370"/>
                    </a:cubicBezTo>
                    <a:cubicBezTo>
                      <a:pt x="3187" y="6370"/>
                      <a:pt x="3325" y="6166"/>
                      <a:pt x="3174" y="6040"/>
                    </a:cubicBezTo>
                    <a:lnTo>
                      <a:pt x="3207" y="6040"/>
                    </a:lnTo>
                    <a:cubicBezTo>
                      <a:pt x="1818" y="4618"/>
                      <a:pt x="430" y="2337"/>
                      <a:pt x="761" y="255"/>
                    </a:cubicBezTo>
                    <a:cubicBezTo>
                      <a:pt x="780" y="99"/>
                      <a:pt x="650"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6"/>
              <p:cNvSpPr/>
              <p:nvPr/>
            </p:nvSpPr>
            <p:spPr>
              <a:xfrm>
                <a:off x="2548169" y="3736389"/>
                <a:ext cx="59575" cy="22068"/>
              </a:xfrm>
              <a:custGeom>
                <a:rect b="b" l="l" r="r" t="t"/>
                <a:pathLst>
                  <a:path extrusionOk="0" h="1325" w="3577">
                    <a:moveTo>
                      <a:pt x="283" y="1"/>
                    </a:moveTo>
                    <a:cubicBezTo>
                      <a:pt x="123" y="1"/>
                      <a:pt x="1" y="271"/>
                      <a:pt x="191" y="407"/>
                    </a:cubicBezTo>
                    <a:cubicBezTo>
                      <a:pt x="755" y="846"/>
                      <a:pt x="1571" y="1324"/>
                      <a:pt x="2312" y="1324"/>
                    </a:cubicBezTo>
                    <a:cubicBezTo>
                      <a:pt x="2742" y="1324"/>
                      <a:pt x="3147" y="1162"/>
                      <a:pt x="3463" y="737"/>
                    </a:cubicBezTo>
                    <a:cubicBezTo>
                      <a:pt x="3577" y="579"/>
                      <a:pt x="3442" y="436"/>
                      <a:pt x="3292" y="436"/>
                    </a:cubicBezTo>
                    <a:cubicBezTo>
                      <a:pt x="3224" y="436"/>
                      <a:pt x="3152" y="466"/>
                      <a:pt x="3100" y="539"/>
                    </a:cubicBezTo>
                    <a:cubicBezTo>
                      <a:pt x="2893" y="829"/>
                      <a:pt x="2614" y="940"/>
                      <a:pt x="2308" y="940"/>
                    </a:cubicBezTo>
                    <a:cubicBezTo>
                      <a:pt x="1640" y="940"/>
                      <a:pt x="843" y="406"/>
                      <a:pt x="389" y="43"/>
                    </a:cubicBezTo>
                    <a:cubicBezTo>
                      <a:pt x="354" y="14"/>
                      <a:pt x="318"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6"/>
              <p:cNvSpPr/>
              <p:nvPr/>
            </p:nvSpPr>
            <p:spPr>
              <a:xfrm>
                <a:off x="3009962" y="4111293"/>
                <a:ext cx="212135" cy="113137"/>
              </a:xfrm>
              <a:custGeom>
                <a:rect b="b" l="l" r="r" t="t"/>
                <a:pathLst>
                  <a:path extrusionOk="0" h="6793" w="12737">
                    <a:moveTo>
                      <a:pt x="257" y="0"/>
                    </a:moveTo>
                    <a:cubicBezTo>
                      <a:pt x="105" y="0"/>
                      <a:pt x="0" y="265"/>
                      <a:pt x="163" y="373"/>
                    </a:cubicBezTo>
                    <a:cubicBezTo>
                      <a:pt x="3997" y="2984"/>
                      <a:pt x="7931" y="5364"/>
                      <a:pt x="12393" y="6786"/>
                    </a:cubicBezTo>
                    <a:cubicBezTo>
                      <a:pt x="12411" y="6791"/>
                      <a:pt x="12428" y="6793"/>
                      <a:pt x="12444" y="6793"/>
                    </a:cubicBezTo>
                    <a:cubicBezTo>
                      <a:pt x="12642" y="6793"/>
                      <a:pt x="12737" y="6448"/>
                      <a:pt x="12492" y="6356"/>
                    </a:cubicBezTo>
                    <a:lnTo>
                      <a:pt x="12492" y="6356"/>
                    </a:lnTo>
                    <a:lnTo>
                      <a:pt x="12492" y="6389"/>
                    </a:lnTo>
                    <a:cubicBezTo>
                      <a:pt x="8096" y="4968"/>
                      <a:pt x="4163" y="2621"/>
                      <a:pt x="361" y="43"/>
                    </a:cubicBezTo>
                    <a:cubicBezTo>
                      <a:pt x="326" y="13"/>
                      <a:pt x="290"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6"/>
              <p:cNvSpPr/>
              <p:nvPr/>
            </p:nvSpPr>
            <p:spPr>
              <a:xfrm>
                <a:off x="2988993" y="3819131"/>
                <a:ext cx="351254" cy="313797"/>
              </a:xfrm>
              <a:custGeom>
                <a:rect b="b" l="l" r="r" t="t"/>
                <a:pathLst>
                  <a:path extrusionOk="0" h="18841" w="21090">
                    <a:moveTo>
                      <a:pt x="20494" y="0"/>
                    </a:moveTo>
                    <a:cubicBezTo>
                      <a:pt x="20494" y="0"/>
                      <a:pt x="6909" y="7801"/>
                      <a:pt x="1" y="8131"/>
                    </a:cubicBezTo>
                    <a:lnTo>
                      <a:pt x="2017" y="18279"/>
                    </a:lnTo>
                    <a:lnTo>
                      <a:pt x="3141" y="18841"/>
                    </a:lnTo>
                    <a:lnTo>
                      <a:pt x="3934" y="9057"/>
                    </a:lnTo>
                    <a:cubicBezTo>
                      <a:pt x="3934" y="9057"/>
                      <a:pt x="14445" y="6346"/>
                      <a:pt x="21089" y="1884"/>
                    </a:cubicBezTo>
                    <a:cubicBezTo>
                      <a:pt x="20726" y="694"/>
                      <a:pt x="20494" y="0"/>
                      <a:pt x="20494" y="0"/>
                    </a:cubicBezTo>
                    <a:close/>
                  </a:path>
                </a:pathLst>
              </a:custGeom>
              <a:solidFill>
                <a:srgbClr val="974E2E">
                  <a:alpha val="134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6"/>
              <p:cNvSpPr/>
              <p:nvPr/>
            </p:nvSpPr>
            <p:spPr>
              <a:xfrm>
                <a:off x="3406368" y="3646818"/>
                <a:ext cx="1198394" cy="831834"/>
              </a:xfrm>
              <a:custGeom>
                <a:rect b="b" l="l" r="r" t="t"/>
                <a:pathLst>
                  <a:path extrusionOk="0" h="49945" w="71954">
                    <a:moveTo>
                      <a:pt x="66500" y="0"/>
                    </a:moveTo>
                    <a:lnTo>
                      <a:pt x="40255" y="694"/>
                    </a:lnTo>
                    <a:cubicBezTo>
                      <a:pt x="40255" y="694"/>
                      <a:pt x="47461" y="19568"/>
                      <a:pt x="40718" y="23832"/>
                    </a:cubicBezTo>
                    <a:cubicBezTo>
                      <a:pt x="35760" y="26906"/>
                      <a:pt x="19233" y="32823"/>
                      <a:pt x="19233" y="32823"/>
                    </a:cubicBezTo>
                    <a:cubicBezTo>
                      <a:pt x="19233" y="32823"/>
                      <a:pt x="16585" y="30999"/>
                      <a:pt x="13047" y="30999"/>
                    </a:cubicBezTo>
                    <a:cubicBezTo>
                      <a:pt x="10830" y="30999"/>
                      <a:pt x="8263" y="31715"/>
                      <a:pt x="5780" y="34046"/>
                    </a:cubicBezTo>
                    <a:cubicBezTo>
                      <a:pt x="4358" y="35387"/>
                      <a:pt x="5811" y="36642"/>
                      <a:pt x="7930" y="36642"/>
                    </a:cubicBezTo>
                    <a:cubicBezTo>
                      <a:pt x="8421" y="36642"/>
                      <a:pt x="8947" y="36575"/>
                      <a:pt x="9482" y="36425"/>
                    </a:cubicBezTo>
                    <a:cubicBezTo>
                      <a:pt x="10005" y="36279"/>
                      <a:pt x="10491" y="36213"/>
                      <a:pt x="10921" y="36213"/>
                    </a:cubicBezTo>
                    <a:cubicBezTo>
                      <a:pt x="12824" y="36213"/>
                      <a:pt x="13608" y="37520"/>
                      <a:pt x="11531" y="39004"/>
                    </a:cubicBezTo>
                    <a:cubicBezTo>
                      <a:pt x="10449" y="39763"/>
                      <a:pt x="9103" y="40110"/>
                      <a:pt x="7753" y="40110"/>
                    </a:cubicBezTo>
                    <a:cubicBezTo>
                      <a:pt x="5930" y="40110"/>
                      <a:pt x="4101" y="39477"/>
                      <a:pt x="2904" y="38376"/>
                    </a:cubicBezTo>
                    <a:cubicBezTo>
                      <a:pt x="2383" y="37908"/>
                      <a:pt x="1840" y="37695"/>
                      <a:pt x="1397" y="37695"/>
                    </a:cubicBezTo>
                    <a:cubicBezTo>
                      <a:pt x="491" y="37695"/>
                      <a:pt x="0" y="38586"/>
                      <a:pt x="954" y="40028"/>
                    </a:cubicBezTo>
                    <a:cubicBezTo>
                      <a:pt x="1781" y="41251"/>
                      <a:pt x="2904" y="42243"/>
                      <a:pt x="4193" y="42937"/>
                    </a:cubicBezTo>
                    <a:cubicBezTo>
                      <a:pt x="3665" y="44094"/>
                      <a:pt x="3830" y="45482"/>
                      <a:pt x="4623" y="46474"/>
                    </a:cubicBezTo>
                    <a:cubicBezTo>
                      <a:pt x="5677" y="47862"/>
                      <a:pt x="8620" y="49945"/>
                      <a:pt x="11670" y="49945"/>
                    </a:cubicBezTo>
                    <a:cubicBezTo>
                      <a:pt x="12831" y="49945"/>
                      <a:pt x="14008" y="49643"/>
                      <a:pt x="15101" y="48887"/>
                    </a:cubicBezTo>
                    <a:cubicBezTo>
                      <a:pt x="18010" y="46870"/>
                      <a:pt x="22175" y="41251"/>
                      <a:pt x="22175" y="41251"/>
                    </a:cubicBezTo>
                    <a:cubicBezTo>
                      <a:pt x="29158" y="43710"/>
                      <a:pt x="35318" y="44758"/>
                      <a:pt x="40700" y="44758"/>
                    </a:cubicBezTo>
                    <a:cubicBezTo>
                      <a:pt x="60639" y="44758"/>
                      <a:pt x="69914" y="30378"/>
                      <a:pt x="70929" y="20097"/>
                    </a:cubicBezTo>
                    <a:cubicBezTo>
                      <a:pt x="71954" y="9751"/>
                      <a:pt x="66500" y="0"/>
                      <a:pt x="66500" y="0"/>
                    </a:cubicBezTo>
                    <a:close/>
                  </a:path>
                </a:pathLst>
              </a:custGeom>
              <a:solidFill>
                <a:srgbClr val="974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6"/>
              <p:cNvSpPr/>
              <p:nvPr/>
            </p:nvSpPr>
            <p:spPr>
              <a:xfrm>
                <a:off x="4076815" y="3646818"/>
                <a:ext cx="497668" cy="268612"/>
              </a:xfrm>
              <a:custGeom>
                <a:rect b="b" l="l" r="r" t="t"/>
                <a:pathLst>
                  <a:path extrusionOk="0" h="16128" w="29881">
                    <a:moveTo>
                      <a:pt x="26212" y="0"/>
                    </a:moveTo>
                    <a:lnTo>
                      <a:pt x="0" y="727"/>
                    </a:lnTo>
                    <a:cubicBezTo>
                      <a:pt x="0" y="727"/>
                      <a:pt x="3206" y="9156"/>
                      <a:pt x="3306" y="15998"/>
                    </a:cubicBezTo>
                    <a:cubicBezTo>
                      <a:pt x="4416" y="16085"/>
                      <a:pt x="5526" y="16128"/>
                      <a:pt x="6631" y="16128"/>
                    </a:cubicBezTo>
                    <a:cubicBezTo>
                      <a:pt x="14769" y="16128"/>
                      <a:pt x="22722" y="13824"/>
                      <a:pt x="29881" y="9982"/>
                    </a:cubicBezTo>
                    <a:cubicBezTo>
                      <a:pt x="29087" y="6512"/>
                      <a:pt x="27864" y="3140"/>
                      <a:pt x="26212" y="0"/>
                    </a:cubicBezTo>
                    <a:close/>
                  </a:path>
                </a:pathLst>
              </a:custGeom>
              <a:solidFill>
                <a:schemeClr val="accent1">
                  <a:alpha val="4525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6"/>
              <p:cNvSpPr/>
              <p:nvPr/>
            </p:nvSpPr>
            <p:spPr>
              <a:xfrm>
                <a:off x="3471272" y="4358703"/>
                <a:ext cx="115969" cy="23234"/>
              </a:xfrm>
              <a:custGeom>
                <a:rect b="b" l="l" r="r" t="t"/>
                <a:pathLst>
                  <a:path extrusionOk="0" h="1395" w="6963">
                    <a:moveTo>
                      <a:pt x="295" y="0"/>
                    </a:moveTo>
                    <a:cubicBezTo>
                      <a:pt x="114" y="0"/>
                      <a:pt x="1" y="280"/>
                      <a:pt x="197" y="392"/>
                    </a:cubicBezTo>
                    <a:cubicBezTo>
                      <a:pt x="1537" y="1096"/>
                      <a:pt x="3095" y="1395"/>
                      <a:pt x="4635" y="1395"/>
                    </a:cubicBezTo>
                    <a:cubicBezTo>
                      <a:pt x="5338" y="1395"/>
                      <a:pt x="6036" y="1333"/>
                      <a:pt x="6709" y="1219"/>
                    </a:cubicBezTo>
                    <a:cubicBezTo>
                      <a:pt x="6963" y="1155"/>
                      <a:pt x="6881" y="787"/>
                      <a:pt x="6641" y="787"/>
                    </a:cubicBezTo>
                    <a:cubicBezTo>
                      <a:pt x="6631" y="787"/>
                      <a:pt x="6620" y="788"/>
                      <a:pt x="6610" y="789"/>
                    </a:cubicBezTo>
                    <a:cubicBezTo>
                      <a:pt x="5957" y="905"/>
                      <a:pt x="5278" y="967"/>
                      <a:pt x="4595" y="967"/>
                    </a:cubicBezTo>
                    <a:cubicBezTo>
                      <a:pt x="3134" y="967"/>
                      <a:pt x="1657" y="682"/>
                      <a:pt x="396" y="29"/>
                    </a:cubicBezTo>
                    <a:cubicBezTo>
                      <a:pt x="361" y="9"/>
                      <a:pt x="32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6"/>
              <p:cNvSpPr/>
              <p:nvPr/>
            </p:nvSpPr>
            <p:spPr>
              <a:xfrm>
                <a:off x="3477435" y="4417828"/>
                <a:ext cx="116418" cy="28913"/>
              </a:xfrm>
              <a:custGeom>
                <a:rect b="b" l="l" r="r" t="t"/>
                <a:pathLst>
                  <a:path extrusionOk="0" h="1736" w="6990">
                    <a:moveTo>
                      <a:pt x="325" y="0"/>
                    </a:moveTo>
                    <a:cubicBezTo>
                      <a:pt x="156" y="0"/>
                      <a:pt x="0" y="215"/>
                      <a:pt x="158" y="346"/>
                    </a:cubicBezTo>
                    <a:cubicBezTo>
                      <a:pt x="1340" y="1369"/>
                      <a:pt x="3022" y="1735"/>
                      <a:pt x="4635" y="1735"/>
                    </a:cubicBezTo>
                    <a:cubicBezTo>
                      <a:pt x="5367" y="1735"/>
                      <a:pt x="6085" y="1660"/>
                      <a:pt x="6736" y="1536"/>
                    </a:cubicBezTo>
                    <a:cubicBezTo>
                      <a:pt x="6989" y="1473"/>
                      <a:pt x="6908" y="1104"/>
                      <a:pt x="6667" y="1104"/>
                    </a:cubicBezTo>
                    <a:cubicBezTo>
                      <a:pt x="6657" y="1104"/>
                      <a:pt x="6647" y="1105"/>
                      <a:pt x="6636" y="1106"/>
                    </a:cubicBezTo>
                    <a:lnTo>
                      <a:pt x="6636" y="1139"/>
                    </a:lnTo>
                    <a:cubicBezTo>
                      <a:pt x="6016" y="1255"/>
                      <a:pt x="5326" y="1327"/>
                      <a:pt x="4621" y="1327"/>
                    </a:cubicBezTo>
                    <a:cubicBezTo>
                      <a:pt x="3111" y="1327"/>
                      <a:pt x="1537" y="995"/>
                      <a:pt x="455" y="49"/>
                    </a:cubicBezTo>
                    <a:cubicBezTo>
                      <a:pt x="415" y="15"/>
                      <a:pt x="3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6"/>
              <p:cNvSpPr/>
              <p:nvPr/>
            </p:nvSpPr>
            <p:spPr>
              <a:xfrm>
                <a:off x="3505248" y="4192136"/>
                <a:ext cx="49699" cy="45102"/>
              </a:xfrm>
              <a:custGeom>
                <a:rect b="b" l="l" r="r" t="t"/>
                <a:pathLst>
                  <a:path extrusionOk="0" h="2708" w="2984">
                    <a:moveTo>
                      <a:pt x="2214" y="1"/>
                    </a:moveTo>
                    <a:cubicBezTo>
                      <a:pt x="2083" y="1"/>
                      <a:pt x="1951" y="105"/>
                      <a:pt x="1992" y="246"/>
                    </a:cubicBezTo>
                    <a:lnTo>
                      <a:pt x="2025" y="213"/>
                    </a:lnTo>
                    <a:lnTo>
                      <a:pt x="2025" y="213"/>
                    </a:lnTo>
                    <a:cubicBezTo>
                      <a:pt x="2454" y="1304"/>
                      <a:pt x="1000" y="1998"/>
                      <a:pt x="207" y="2295"/>
                    </a:cubicBezTo>
                    <a:cubicBezTo>
                      <a:pt x="1" y="2384"/>
                      <a:pt x="57" y="2708"/>
                      <a:pt x="235" y="2708"/>
                    </a:cubicBezTo>
                    <a:cubicBezTo>
                      <a:pt x="257" y="2708"/>
                      <a:pt x="280" y="2703"/>
                      <a:pt x="306" y="2692"/>
                    </a:cubicBezTo>
                    <a:cubicBezTo>
                      <a:pt x="1330" y="2328"/>
                      <a:pt x="2983" y="1469"/>
                      <a:pt x="2421" y="147"/>
                    </a:cubicBezTo>
                    <a:cubicBezTo>
                      <a:pt x="2383" y="43"/>
                      <a:pt x="2298" y="1"/>
                      <a:pt x="2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6"/>
              <p:cNvSpPr/>
              <p:nvPr/>
            </p:nvSpPr>
            <p:spPr>
              <a:xfrm>
                <a:off x="4034977" y="3257491"/>
                <a:ext cx="551064" cy="643166"/>
              </a:xfrm>
              <a:custGeom>
                <a:rect b="b" l="l" r="r" t="t"/>
                <a:pathLst>
                  <a:path extrusionOk="0" h="38617" w="33087">
                    <a:moveTo>
                      <a:pt x="8468" y="1"/>
                    </a:moveTo>
                    <a:cubicBezTo>
                      <a:pt x="8356" y="1"/>
                      <a:pt x="8243" y="3"/>
                      <a:pt x="8131" y="7"/>
                    </a:cubicBezTo>
                    <a:cubicBezTo>
                      <a:pt x="2446" y="272"/>
                      <a:pt x="793" y="3577"/>
                      <a:pt x="397" y="11212"/>
                    </a:cubicBezTo>
                    <a:cubicBezTo>
                      <a:pt x="0" y="18881"/>
                      <a:pt x="4330" y="38283"/>
                      <a:pt x="4330" y="38283"/>
                    </a:cubicBezTo>
                    <a:cubicBezTo>
                      <a:pt x="5791" y="38512"/>
                      <a:pt x="7210" y="38616"/>
                      <a:pt x="8583" y="38616"/>
                    </a:cubicBezTo>
                    <a:cubicBezTo>
                      <a:pt x="23523" y="38616"/>
                      <a:pt x="33087" y="26252"/>
                      <a:pt x="33087" y="26252"/>
                    </a:cubicBezTo>
                    <a:cubicBezTo>
                      <a:pt x="22392" y="7755"/>
                      <a:pt x="15150" y="1"/>
                      <a:pt x="84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6"/>
              <p:cNvSpPr/>
              <p:nvPr/>
            </p:nvSpPr>
            <p:spPr>
              <a:xfrm>
                <a:off x="4034428" y="3254293"/>
                <a:ext cx="140385" cy="644515"/>
              </a:xfrm>
              <a:custGeom>
                <a:rect b="b" l="l" r="r" t="t"/>
                <a:pathLst>
                  <a:path extrusionOk="0" h="38698" w="8429">
                    <a:moveTo>
                      <a:pt x="8164" y="1"/>
                    </a:moveTo>
                    <a:cubicBezTo>
                      <a:pt x="6578" y="67"/>
                      <a:pt x="4991" y="364"/>
                      <a:pt x="3669" y="1290"/>
                    </a:cubicBezTo>
                    <a:cubicBezTo>
                      <a:pt x="2479" y="2116"/>
                      <a:pt x="1752" y="3438"/>
                      <a:pt x="1256" y="4761"/>
                    </a:cubicBezTo>
                    <a:cubicBezTo>
                      <a:pt x="0" y="8297"/>
                      <a:pt x="66" y="12363"/>
                      <a:pt x="364" y="16032"/>
                    </a:cubicBezTo>
                    <a:cubicBezTo>
                      <a:pt x="992" y="23205"/>
                      <a:pt x="2413" y="30311"/>
                      <a:pt x="3900" y="37319"/>
                    </a:cubicBezTo>
                    <a:cubicBezTo>
                      <a:pt x="4000" y="37715"/>
                      <a:pt x="4066" y="38145"/>
                      <a:pt x="4165" y="38542"/>
                    </a:cubicBezTo>
                    <a:cubicBezTo>
                      <a:pt x="4192" y="38650"/>
                      <a:pt x="4274" y="38697"/>
                      <a:pt x="4358" y="38697"/>
                    </a:cubicBezTo>
                    <a:cubicBezTo>
                      <a:pt x="4478" y="38697"/>
                      <a:pt x="4600" y="38599"/>
                      <a:pt x="4561" y="38442"/>
                    </a:cubicBezTo>
                    <a:cubicBezTo>
                      <a:pt x="3272" y="32658"/>
                      <a:pt x="2182" y="26807"/>
                      <a:pt x="1355" y="20957"/>
                    </a:cubicBezTo>
                    <a:cubicBezTo>
                      <a:pt x="826" y="17156"/>
                      <a:pt x="430" y="13355"/>
                      <a:pt x="760" y="9553"/>
                    </a:cubicBezTo>
                    <a:cubicBezTo>
                      <a:pt x="1124" y="5719"/>
                      <a:pt x="2049" y="1621"/>
                      <a:pt x="6214" y="662"/>
                    </a:cubicBezTo>
                    <a:cubicBezTo>
                      <a:pt x="6842" y="497"/>
                      <a:pt x="7503" y="431"/>
                      <a:pt x="8164" y="398"/>
                    </a:cubicBezTo>
                    <a:cubicBezTo>
                      <a:pt x="8429" y="398"/>
                      <a:pt x="8429" y="1"/>
                      <a:pt x="8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76"/>
              <p:cNvGrpSpPr/>
              <p:nvPr/>
            </p:nvGrpSpPr>
            <p:grpSpPr>
              <a:xfrm flipH="1" rot="4472835">
                <a:off x="639206" y="3904318"/>
                <a:ext cx="1198362" cy="831812"/>
                <a:chOff x="4856675" y="2399700"/>
                <a:chExt cx="1798850" cy="1248625"/>
              </a:xfrm>
            </p:grpSpPr>
            <p:sp>
              <p:nvSpPr>
                <p:cNvPr id="4190" name="Google Shape;4190;p76"/>
                <p:cNvSpPr/>
                <p:nvPr/>
              </p:nvSpPr>
              <p:spPr>
                <a:xfrm>
                  <a:off x="4856675" y="2399700"/>
                  <a:ext cx="1798850" cy="1248625"/>
                </a:xfrm>
                <a:custGeom>
                  <a:rect b="b" l="l" r="r" t="t"/>
                  <a:pathLst>
                    <a:path extrusionOk="0" h="49945" w="71954">
                      <a:moveTo>
                        <a:pt x="66500" y="0"/>
                      </a:moveTo>
                      <a:lnTo>
                        <a:pt x="40255" y="694"/>
                      </a:lnTo>
                      <a:cubicBezTo>
                        <a:pt x="40255" y="694"/>
                        <a:pt x="47461" y="19568"/>
                        <a:pt x="40718" y="23832"/>
                      </a:cubicBezTo>
                      <a:cubicBezTo>
                        <a:pt x="35760" y="26906"/>
                        <a:pt x="19233" y="32823"/>
                        <a:pt x="19233" y="32823"/>
                      </a:cubicBezTo>
                      <a:cubicBezTo>
                        <a:pt x="19233" y="32823"/>
                        <a:pt x="16585" y="30999"/>
                        <a:pt x="13047" y="30999"/>
                      </a:cubicBezTo>
                      <a:cubicBezTo>
                        <a:pt x="10830" y="30999"/>
                        <a:pt x="8263" y="31715"/>
                        <a:pt x="5780" y="34046"/>
                      </a:cubicBezTo>
                      <a:cubicBezTo>
                        <a:pt x="4358" y="35387"/>
                        <a:pt x="5811" y="36642"/>
                        <a:pt x="7930" y="36642"/>
                      </a:cubicBezTo>
                      <a:cubicBezTo>
                        <a:pt x="8421" y="36642"/>
                        <a:pt x="8947" y="36575"/>
                        <a:pt x="9482" y="36425"/>
                      </a:cubicBezTo>
                      <a:cubicBezTo>
                        <a:pt x="10005" y="36279"/>
                        <a:pt x="10491" y="36213"/>
                        <a:pt x="10921" y="36213"/>
                      </a:cubicBezTo>
                      <a:cubicBezTo>
                        <a:pt x="12824" y="36213"/>
                        <a:pt x="13608" y="37520"/>
                        <a:pt x="11531" y="39004"/>
                      </a:cubicBezTo>
                      <a:cubicBezTo>
                        <a:pt x="10449" y="39763"/>
                        <a:pt x="9103" y="40110"/>
                        <a:pt x="7753" y="40110"/>
                      </a:cubicBezTo>
                      <a:cubicBezTo>
                        <a:pt x="5930" y="40110"/>
                        <a:pt x="4101" y="39477"/>
                        <a:pt x="2904" y="38376"/>
                      </a:cubicBezTo>
                      <a:cubicBezTo>
                        <a:pt x="2383" y="37908"/>
                        <a:pt x="1840" y="37695"/>
                        <a:pt x="1397" y="37695"/>
                      </a:cubicBezTo>
                      <a:cubicBezTo>
                        <a:pt x="491" y="37695"/>
                        <a:pt x="0" y="38586"/>
                        <a:pt x="954" y="40028"/>
                      </a:cubicBezTo>
                      <a:cubicBezTo>
                        <a:pt x="1781" y="41251"/>
                        <a:pt x="2904" y="42243"/>
                        <a:pt x="4193" y="42937"/>
                      </a:cubicBezTo>
                      <a:cubicBezTo>
                        <a:pt x="3665" y="44094"/>
                        <a:pt x="3830" y="45482"/>
                        <a:pt x="4623" y="46474"/>
                      </a:cubicBezTo>
                      <a:cubicBezTo>
                        <a:pt x="5677" y="47862"/>
                        <a:pt x="8620" y="49945"/>
                        <a:pt x="11670" y="49945"/>
                      </a:cubicBezTo>
                      <a:cubicBezTo>
                        <a:pt x="12831" y="49945"/>
                        <a:pt x="14008" y="49643"/>
                        <a:pt x="15101" y="48887"/>
                      </a:cubicBezTo>
                      <a:cubicBezTo>
                        <a:pt x="18010" y="46870"/>
                        <a:pt x="22175" y="41251"/>
                        <a:pt x="22175" y="41251"/>
                      </a:cubicBezTo>
                      <a:cubicBezTo>
                        <a:pt x="29158" y="43710"/>
                        <a:pt x="35318" y="44758"/>
                        <a:pt x="40700" y="44758"/>
                      </a:cubicBezTo>
                      <a:cubicBezTo>
                        <a:pt x="60639" y="44758"/>
                        <a:pt x="69914" y="30378"/>
                        <a:pt x="70929" y="20097"/>
                      </a:cubicBezTo>
                      <a:cubicBezTo>
                        <a:pt x="71954" y="9751"/>
                        <a:pt x="66500" y="0"/>
                        <a:pt x="66500" y="0"/>
                      </a:cubicBezTo>
                      <a:close/>
                    </a:path>
                  </a:pathLst>
                </a:custGeom>
                <a:solidFill>
                  <a:srgbClr val="9C64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6"/>
                <p:cNvSpPr/>
                <p:nvPr/>
              </p:nvSpPr>
              <p:spPr>
                <a:xfrm>
                  <a:off x="4954100" y="3468275"/>
                  <a:ext cx="174075" cy="34875"/>
                </a:xfrm>
                <a:custGeom>
                  <a:rect b="b" l="l" r="r" t="t"/>
                  <a:pathLst>
                    <a:path extrusionOk="0" h="1395" w="6963">
                      <a:moveTo>
                        <a:pt x="295" y="0"/>
                      </a:moveTo>
                      <a:cubicBezTo>
                        <a:pt x="114" y="0"/>
                        <a:pt x="1" y="280"/>
                        <a:pt x="197" y="392"/>
                      </a:cubicBezTo>
                      <a:cubicBezTo>
                        <a:pt x="1537" y="1096"/>
                        <a:pt x="3095" y="1395"/>
                        <a:pt x="4635" y="1395"/>
                      </a:cubicBezTo>
                      <a:cubicBezTo>
                        <a:pt x="5338" y="1395"/>
                        <a:pt x="6036" y="1333"/>
                        <a:pt x="6709" y="1219"/>
                      </a:cubicBezTo>
                      <a:cubicBezTo>
                        <a:pt x="6963" y="1155"/>
                        <a:pt x="6881" y="787"/>
                        <a:pt x="6641" y="787"/>
                      </a:cubicBezTo>
                      <a:cubicBezTo>
                        <a:pt x="6631" y="787"/>
                        <a:pt x="6620" y="788"/>
                        <a:pt x="6610" y="789"/>
                      </a:cubicBezTo>
                      <a:cubicBezTo>
                        <a:pt x="5957" y="905"/>
                        <a:pt x="5278" y="967"/>
                        <a:pt x="4595" y="967"/>
                      </a:cubicBezTo>
                      <a:cubicBezTo>
                        <a:pt x="3134" y="967"/>
                        <a:pt x="1657" y="682"/>
                        <a:pt x="396" y="29"/>
                      </a:cubicBezTo>
                      <a:cubicBezTo>
                        <a:pt x="361" y="9"/>
                        <a:pt x="32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6"/>
                <p:cNvSpPr/>
                <p:nvPr/>
              </p:nvSpPr>
              <p:spPr>
                <a:xfrm>
                  <a:off x="4963350" y="3557025"/>
                  <a:ext cx="174750" cy="43400"/>
                </a:xfrm>
                <a:custGeom>
                  <a:rect b="b" l="l" r="r" t="t"/>
                  <a:pathLst>
                    <a:path extrusionOk="0" h="1736" w="6990">
                      <a:moveTo>
                        <a:pt x="325" y="0"/>
                      </a:moveTo>
                      <a:cubicBezTo>
                        <a:pt x="156" y="0"/>
                        <a:pt x="0" y="215"/>
                        <a:pt x="158" y="346"/>
                      </a:cubicBezTo>
                      <a:cubicBezTo>
                        <a:pt x="1340" y="1369"/>
                        <a:pt x="3022" y="1735"/>
                        <a:pt x="4635" y="1735"/>
                      </a:cubicBezTo>
                      <a:cubicBezTo>
                        <a:pt x="5367" y="1735"/>
                        <a:pt x="6085" y="1660"/>
                        <a:pt x="6736" y="1536"/>
                      </a:cubicBezTo>
                      <a:cubicBezTo>
                        <a:pt x="6989" y="1473"/>
                        <a:pt x="6908" y="1104"/>
                        <a:pt x="6667" y="1104"/>
                      </a:cubicBezTo>
                      <a:cubicBezTo>
                        <a:pt x="6657" y="1104"/>
                        <a:pt x="6647" y="1105"/>
                        <a:pt x="6636" y="1106"/>
                      </a:cubicBezTo>
                      <a:lnTo>
                        <a:pt x="6636" y="1139"/>
                      </a:lnTo>
                      <a:cubicBezTo>
                        <a:pt x="6016" y="1255"/>
                        <a:pt x="5326" y="1327"/>
                        <a:pt x="4621" y="1327"/>
                      </a:cubicBezTo>
                      <a:cubicBezTo>
                        <a:pt x="3111" y="1327"/>
                        <a:pt x="1537" y="995"/>
                        <a:pt x="455" y="49"/>
                      </a:cubicBezTo>
                      <a:cubicBezTo>
                        <a:pt x="415" y="15"/>
                        <a:pt x="3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6"/>
                <p:cNvSpPr/>
                <p:nvPr/>
              </p:nvSpPr>
              <p:spPr>
                <a:xfrm>
                  <a:off x="5005100" y="3218250"/>
                  <a:ext cx="74600" cy="67700"/>
                </a:xfrm>
                <a:custGeom>
                  <a:rect b="b" l="l" r="r" t="t"/>
                  <a:pathLst>
                    <a:path extrusionOk="0" h="2708" w="2984">
                      <a:moveTo>
                        <a:pt x="2214" y="1"/>
                      </a:moveTo>
                      <a:cubicBezTo>
                        <a:pt x="2083" y="1"/>
                        <a:pt x="1951" y="105"/>
                        <a:pt x="1992" y="246"/>
                      </a:cubicBezTo>
                      <a:lnTo>
                        <a:pt x="2025" y="213"/>
                      </a:lnTo>
                      <a:lnTo>
                        <a:pt x="2025" y="213"/>
                      </a:lnTo>
                      <a:cubicBezTo>
                        <a:pt x="2454" y="1304"/>
                        <a:pt x="1000" y="1998"/>
                        <a:pt x="207" y="2295"/>
                      </a:cubicBezTo>
                      <a:cubicBezTo>
                        <a:pt x="1" y="2384"/>
                        <a:pt x="57" y="2708"/>
                        <a:pt x="235" y="2708"/>
                      </a:cubicBezTo>
                      <a:cubicBezTo>
                        <a:pt x="257" y="2708"/>
                        <a:pt x="280" y="2703"/>
                        <a:pt x="306" y="2692"/>
                      </a:cubicBezTo>
                      <a:cubicBezTo>
                        <a:pt x="1330" y="2328"/>
                        <a:pt x="2983" y="1469"/>
                        <a:pt x="2421" y="147"/>
                      </a:cubicBezTo>
                      <a:cubicBezTo>
                        <a:pt x="2383" y="43"/>
                        <a:pt x="2298" y="1"/>
                        <a:pt x="2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4" name="Google Shape;4194;p76"/>
              <p:cNvSpPr/>
              <p:nvPr/>
            </p:nvSpPr>
            <p:spPr>
              <a:xfrm>
                <a:off x="828790" y="3268733"/>
                <a:ext cx="585773" cy="1220678"/>
              </a:xfrm>
              <a:custGeom>
                <a:rect b="b" l="l" r="r" t="t"/>
                <a:pathLst>
                  <a:path extrusionOk="0" h="73292" w="35171">
                    <a:moveTo>
                      <a:pt x="34564" y="0"/>
                    </a:moveTo>
                    <a:cubicBezTo>
                      <a:pt x="25496" y="0"/>
                      <a:pt x="9083" y="37931"/>
                      <a:pt x="1" y="71059"/>
                    </a:cubicBezTo>
                    <a:cubicBezTo>
                      <a:pt x="1" y="71059"/>
                      <a:pt x="6994" y="73292"/>
                      <a:pt x="14770" y="73292"/>
                    </a:cubicBezTo>
                    <a:cubicBezTo>
                      <a:pt x="18658" y="73292"/>
                      <a:pt x="22742" y="72734"/>
                      <a:pt x="26245" y="71059"/>
                    </a:cubicBezTo>
                    <a:cubicBezTo>
                      <a:pt x="26245" y="71059"/>
                      <a:pt x="33352" y="14735"/>
                      <a:pt x="35170" y="59"/>
                    </a:cubicBezTo>
                    <a:cubicBezTo>
                      <a:pt x="34972" y="20"/>
                      <a:pt x="34770" y="0"/>
                      <a:pt x="34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6"/>
              <p:cNvSpPr/>
              <p:nvPr/>
            </p:nvSpPr>
            <p:spPr>
              <a:xfrm>
                <a:off x="1261770" y="3781690"/>
                <a:ext cx="91952" cy="673845"/>
              </a:xfrm>
              <a:custGeom>
                <a:rect b="b" l="l" r="r" t="t"/>
                <a:pathLst>
                  <a:path extrusionOk="0" h="40459" w="5521">
                    <a:moveTo>
                      <a:pt x="5331" y="0"/>
                    </a:moveTo>
                    <a:cubicBezTo>
                      <a:pt x="5231" y="0"/>
                      <a:pt x="5124" y="67"/>
                      <a:pt x="5107" y="199"/>
                    </a:cubicBezTo>
                    <a:cubicBezTo>
                      <a:pt x="3455" y="13552"/>
                      <a:pt x="1736" y="26906"/>
                      <a:pt x="17" y="40260"/>
                    </a:cubicBezTo>
                    <a:cubicBezTo>
                      <a:pt x="1" y="40392"/>
                      <a:pt x="100" y="40458"/>
                      <a:pt x="207" y="40458"/>
                    </a:cubicBezTo>
                    <a:cubicBezTo>
                      <a:pt x="315" y="40458"/>
                      <a:pt x="430" y="40392"/>
                      <a:pt x="447" y="40260"/>
                    </a:cubicBezTo>
                    <a:cubicBezTo>
                      <a:pt x="2166" y="26906"/>
                      <a:pt x="3851" y="13552"/>
                      <a:pt x="5504" y="199"/>
                    </a:cubicBezTo>
                    <a:cubicBezTo>
                      <a:pt x="5521" y="67"/>
                      <a:pt x="5430" y="0"/>
                      <a:pt x="5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6"/>
              <p:cNvSpPr/>
              <p:nvPr/>
            </p:nvSpPr>
            <p:spPr>
              <a:xfrm>
                <a:off x="1035795" y="3311619"/>
                <a:ext cx="333616" cy="345125"/>
              </a:xfrm>
              <a:custGeom>
                <a:rect b="b" l="l" r="r" t="t"/>
                <a:pathLst>
                  <a:path extrusionOk="0" h="20722" w="20031">
                    <a:moveTo>
                      <a:pt x="13056" y="0"/>
                    </a:moveTo>
                    <a:cubicBezTo>
                      <a:pt x="12563" y="0"/>
                      <a:pt x="12064" y="21"/>
                      <a:pt x="11569" y="63"/>
                    </a:cubicBezTo>
                    <a:cubicBezTo>
                      <a:pt x="7966" y="360"/>
                      <a:pt x="1851" y="7301"/>
                      <a:pt x="926" y="11235"/>
                    </a:cubicBezTo>
                    <a:cubicBezTo>
                      <a:pt x="0" y="15201"/>
                      <a:pt x="4991" y="20721"/>
                      <a:pt x="4991" y="20721"/>
                    </a:cubicBezTo>
                    <a:cubicBezTo>
                      <a:pt x="5454" y="19498"/>
                      <a:pt x="6016" y="18341"/>
                      <a:pt x="6644" y="17184"/>
                    </a:cubicBezTo>
                    <a:cubicBezTo>
                      <a:pt x="6644" y="17184"/>
                      <a:pt x="10805" y="19352"/>
                      <a:pt x="12844" y="19352"/>
                    </a:cubicBezTo>
                    <a:cubicBezTo>
                      <a:pt x="13324" y="19352"/>
                      <a:pt x="13686" y="19232"/>
                      <a:pt x="13850" y="18936"/>
                    </a:cubicBezTo>
                    <a:cubicBezTo>
                      <a:pt x="14709" y="17383"/>
                      <a:pt x="8727" y="13450"/>
                      <a:pt x="8726" y="13449"/>
                    </a:cubicBezTo>
                    <a:lnTo>
                      <a:pt x="8726" y="13449"/>
                    </a:lnTo>
                    <a:cubicBezTo>
                      <a:pt x="11211" y="14892"/>
                      <a:pt x="13416" y="15606"/>
                      <a:pt x="14811" y="15606"/>
                    </a:cubicBezTo>
                    <a:cubicBezTo>
                      <a:pt x="15718" y="15606"/>
                      <a:pt x="16284" y="15304"/>
                      <a:pt x="16362" y="14705"/>
                    </a:cubicBezTo>
                    <a:cubicBezTo>
                      <a:pt x="16527" y="13152"/>
                      <a:pt x="10644" y="8723"/>
                      <a:pt x="10643" y="8723"/>
                    </a:cubicBezTo>
                    <a:lnTo>
                      <a:pt x="10643" y="8723"/>
                    </a:lnTo>
                    <a:cubicBezTo>
                      <a:pt x="10644" y="8723"/>
                      <a:pt x="16107" y="11655"/>
                      <a:pt x="18507" y="11655"/>
                    </a:cubicBezTo>
                    <a:cubicBezTo>
                      <a:pt x="19111" y="11655"/>
                      <a:pt x="19521" y="11469"/>
                      <a:pt x="19601" y="11003"/>
                    </a:cubicBezTo>
                    <a:cubicBezTo>
                      <a:pt x="20031" y="8657"/>
                      <a:pt x="12858" y="4095"/>
                      <a:pt x="12858" y="4095"/>
                    </a:cubicBezTo>
                    <a:lnTo>
                      <a:pt x="12858" y="4095"/>
                    </a:lnTo>
                    <a:cubicBezTo>
                      <a:pt x="12858" y="4095"/>
                      <a:pt x="13535" y="4141"/>
                      <a:pt x="14451" y="4141"/>
                    </a:cubicBezTo>
                    <a:cubicBezTo>
                      <a:pt x="16447" y="4141"/>
                      <a:pt x="19575" y="3924"/>
                      <a:pt x="19303" y="2542"/>
                    </a:cubicBezTo>
                    <a:cubicBezTo>
                      <a:pt x="18933" y="805"/>
                      <a:pt x="16112" y="0"/>
                      <a:pt x="13056" y="0"/>
                    </a:cubicBezTo>
                    <a:close/>
                  </a:path>
                </a:pathLst>
              </a:custGeom>
              <a:solidFill>
                <a:srgbClr val="B880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6"/>
              <p:cNvSpPr/>
              <p:nvPr/>
            </p:nvSpPr>
            <p:spPr>
              <a:xfrm>
                <a:off x="1083128" y="3489362"/>
                <a:ext cx="157973" cy="92652"/>
              </a:xfrm>
              <a:custGeom>
                <a:rect b="b" l="l" r="r" t="t"/>
                <a:pathLst>
                  <a:path extrusionOk="0" h="5563" w="9485">
                    <a:moveTo>
                      <a:pt x="265" y="1"/>
                    </a:moveTo>
                    <a:cubicBezTo>
                      <a:pt x="1" y="1"/>
                      <a:pt x="1" y="397"/>
                      <a:pt x="265" y="397"/>
                    </a:cubicBezTo>
                    <a:lnTo>
                      <a:pt x="298" y="431"/>
                    </a:lnTo>
                    <a:cubicBezTo>
                      <a:pt x="1984" y="530"/>
                      <a:pt x="3604" y="1654"/>
                      <a:pt x="4992" y="2546"/>
                    </a:cubicBezTo>
                    <a:cubicBezTo>
                      <a:pt x="6347" y="3438"/>
                      <a:pt x="7768" y="4496"/>
                      <a:pt x="9123" y="5521"/>
                    </a:cubicBezTo>
                    <a:cubicBezTo>
                      <a:pt x="9159" y="5550"/>
                      <a:pt x="9194" y="5563"/>
                      <a:pt x="9227" y="5563"/>
                    </a:cubicBezTo>
                    <a:cubicBezTo>
                      <a:pt x="9380" y="5563"/>
                      <a:pt x="9485" y="5293"/>
                      <a:pt x="9322" y="5157"/>
                    </a:cubicBezTo>
                    <a:cubicBezTo>
                      <a:pt x="7900" y="4100"/>
                      <a:pt x="6446" y="3009"/>
                      <a:pt x="4959" y="2050"/>
                    </a:cubicBezTo>
                    <a:cubicBezTo>
                      <a:pt x="3570" y="1158"/>
                      <a:pt x="1951" y="100"/>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6"/>
              <p:cNvSpPr/>
              <p:nvPr/>
            </p:nvSpPr>
            <p:spPr>
              <a:xfrm>
                <a:off x="1104047" y="3412699"/>
                <a:ext cx="158439" cy="84091"/>
              </a:xfrm>
              <a:custGeom>
                <a:rect b="b" l="l" r="r" t="t"/>
                <a:pathLst>
                  <a:path extrusionOk="0" h="5049" w="9513">
                    <a:moveTo>
                      <a:pt x="554" y="0"/>
                    </a:moveTo>
                    <a:cubicBezTo>
                      <a:pt x="457" y="0"/>
                      <a:pt x="361" y="3"/>
                      <a:pt x="265" y="9"/>
                    </a:cubicBezTo>
                    <a:cubicBezTo>
                      <a:pt x="1" y="9"/>
                      <a:pt x="1" y="439"/>
                      <a:pt x="265" y="439"/>
                    </a:cubicBezTo>
                    <a:cubicBezTo>
                      <a:pt x="379" y="430"/>
                      <a:pt x="493" y="425"/>
                      <a:pt x="606" y="425"/>
                    </a:cubicBezTo>
                    <a:cubicBezTo>
                      <a:pt x="2078" y="425"/>
                      <a:pt x="3535" y="1188"/>
                      <a:pt x="4793" y="1893"/>
                    </a:cubicBezTo>
                    <a:cubicBezTo>
                      <a:pt x="6314" y="2753"/>
                      <a:pt x="7768" y="3811"/>
                      <a:pt x="9057" y="5000"/>
                    </a:cubicBezTo>
                    <a:cubicBezTo>
                      <a:pt x="9098" y="5035"/>
                      <a:pt x="9143" y="5049"/>
                      <a:pt x="9187" y="5049"/>
                    </a:cubicBezTo>
                    <a:cubicBezTo>
                      <a:pt x="9357" y="5049"/>
                      <a:pt x="9512" y="4834"/>
                      <a:pt x="9355" y="4703"/>
                    </a:cubicBezTo>
                    <a:cubicBezTo>
                      <a:pt x="7934" y="3414"/>
                      <a:pt x="6380" y="2323"/>
                      <a:pt x="4727" y="1398"/>
                    </a:cubicBezTo>
                    <a:cubicBezTo>
                      <a:pt x="3487" y="684"/>
                      <a:pt x="2014" y="0"/>
                      <a:pt x="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6"/>
              <p:cNvSpPr/>
              <p:nvPr/>
            </p:nvSpPr>
            <p:spPr>
              <a:xfrm>
                <a:off x="1165554" y="3357221"/>
                <a:ext cx="132341" cy="57210"/>
              </a:xfrm>
              <a:custGeom>
                <a:rect b="b" l="l" r="r" t="t"/>
                <a:pathLst>
                  <a:path extrusionOk="0" h="3435" w="7946">
                    <a:moveTo>
                      <a:pt x="1474" y="0"/>
                    </a:moveTo>
                    <a:cubicBezTo>
                      <a:pt x="1038" y="0"/>
                      <a:pt x="612" y="72"/>
                      <a:pt x="208" y="233"/>
                    </a:cubicBezTo>
                    <a:cubicBezTo>
                      <a:pt x="0" y="322"/>
                      <a:pt x="59" y="678"/>
                      <a:pt x="264" y="678"/>
                    </a:cubicBezTo>
                    <a:cubicBezTo>
                      <a:pt x="288" y="678"/>
                      <a:pt x="313" y="673"/>
                      <a:pt x="340" y="663"/>
                    </a:cubicBezTo>
                    <a:cubicBezTo>
                      <a:pt x="667" y="532"/>
                      <a:pt x="1008" y="478"/>
                      <a:pt x="1351" y="478"/>
                    </a:cubicBezTo>
                    <a:cubicBezTo>
                      <a:pt x="2224" y="478"/>
                      <a:pt x="3118" y="827"/>
                      <a:pt x="3877" y="1159"/>
                    </a:cubicBezTo>
                    <a:cubicBezTo>
                      <a:pt x="5199" y="1754"/>
                      <a:pt x="6422" y="2514"/>
                      <a:pt x="7579" y="3406"/>
                    </a:cubicBezTo>
                    <a:cubicBezTo>
                      <a:pt x="7609" y="3426"/>
                      <a:pt x="7638" y="3435"/>
                      <a:pt x="7667" y="3435"/>
                    </a:cubicBezTo>
                    <a:cubicBezTo>
                      <a:pt x="7828" y="3435"/>
                      <a:pt x="7946" y="3155"/>
                      <a:pt x="7777" y="3043"/>
                    </a:cubicBezTo>
                    <a:lnTo>
                      <a:pt x="7777" y="3010"/>
                    </a:lnTo>
                    <a:cubicBezTo>
                      <a:pt x="6256" y="1876"/>
                      <a:pt x="3716" y="0"/>
                      <a:pt x="1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6"/>
              <p:cNvSpPr/>
              <p:nvPr/>
            </p:nvSpPr>
            <p:spPr>
              <a:xfrm>
                <a:off x="1302550" y="3683800"/>
                <a:ext cx="386950" cy="503625"/>
              </a:xfrm>
              <a:custGeom>
                <a:rect b="b" l="l" r="r" t="t"/>
                <a:pathLst>
                  <a:path extrusionOk="0" h="20145" w="15478">
                    <a:moveTo>
                      <a:pt x="2143" y="95"/>
                    </a:moveTo>
                    <a:lnTo>
                      <a:pt x="1238" y="4000"/>
                    </a:lnTo>
                    <a:lnTo>
                      <a:pt x="2095" y="3905"/>
                    </a:lnTo>
                    <a:lnTo>
                      <a:pt x="0" y="20145"/>
                    </a:lnTo>
                    <a:lnTo>
                      <a:pt x="15478" y="19526"/>
                    </a:lnTo>
                    <a:lnTo>
                      <a:pt x="8239" y="0"/>
                    </a:lnTo>
                    <a:close/>
                  </a:path>
                </a:pathLst>
              </a:custGeom>
              <a:solidFill>
                <a:schemeClr val="dk2"/>
              </a:solidFill>
              <a:ln>
                <a:noFill/>
              </a:ln>
            </p:spPr>
          </p:sp>
          <p:sp>
            <p:nvSpPr>
              <p:cNvPr id="4201" name="Google Shape;4201;p76"/>
              <p:cNvSpPr/>
              <p:nvPr/>
            </p:nvSpPr>
            <p:spPr>
              <a:xfrm>
                <a:off x="871550" y="3740950"/>
                <a:ext cx="207150" cy="538150"/>
              </a:xfrm>
              <a:custGeom>
                <a:rect b="b" l="l" r="r" t="t"/>
                <a:pathLst>
                  <a:path extrusionOk="0" h="21526" w="8286">
                    <a:moveTo>
                      <a:pt x="8286" y="0"/>
                    </a:moveTo>
                    <a:lnTo>
                      <a:pt x="285" y="21526"/>
                    </a:lnTo>
                    <a:lnTo>
                      <a:pt x="0" y="19145"/>
                    </a:lnTo>
                    <a:lnTo>
                      <a:pt x="190" y="13335"/>
                    </a:lnTo>
                    <a:lnTo>
                      <a:pt x="1809" y="7906"/>
                    </a:lnTo>
                    <a:lnTo>
                      <a:pt x="4857" y="3429"/>
                    </a:lnTo>
                    <a:close/>
                  </a:path>
                </a:pathLst>
              </a:custGeom>
              <a:solidFill>
                <a:schemeClr val="lt1"/>
              </a:solidFill>
              <a:ln>
                <a:noFill/>
              </a:ln>
            </p:spPr>
          </p:sp>
        </p:grpSp>
        <p:grpSp>
          <p:nvGrpSpPr>
            <p:cNvPr id="4202" name="Google Shape;4202;p76"/>
            <p:cNvGrpSpPr/>
            <p:nvPr/>
          </p:nvGrpSpPr>
          <p:grpSpPr>
            <a:xfrm rot="-199411">
              <a:off x="1299877" y="3141973"/>
              <a:ext cx="264491" cy="679300"/>
              <a:chOff x="1731046" y="4780041"/>
              <a:chExt cx="309767" cy="795587"/>
            </a:xfrm>
          </p:grpSpPr>
          <p:sp>
            <p:nvSpPr>
              <p:cNvPr id="4203" name="Google Shape;4203;p76"/>
              <p:cNvSpPr/>
              <p:nvPr/>
            </p:nvSpPr>
            <p:spPr>
              <a:xfrm>
                <a:off x="1765632" y="4780041"/>
                <a:ext cx="275182" cy="680110"/>
              </a:xfrm>
              <a:custGeom>
                <a:rect b="b" l="l" r="r" t="t"/>
                <a:pathLst>
                  <a:path extrusionOk="0" h="40267" w="16295">
                    <a:moveTo>
                      <a:pt x="16294" y="0"/>
                    </a:moveTo>
                    <a:lnTo>
                      <a:pt x="16294" y="0"/>
                    </a:lnTo>
                    <a:cubicBezTo>
                      <a:pt x="10124" y="2076"/>
                      <a:pt x="6000" y="7337"/>
                      <a:pt x="3555" y="16295"/>
                    </a:cubicBezTo>
                    <a:cubicBezTo>
                      <a:pt x="0" y="29319"/>
                      <a:pt x="3555" y="40267"/>
                      <a:pt x="3555" y="40267"/>
                    </a:cubicBezTo>
                    <a:lnTo>
                      <a:pt x="5403" y="40267"/>
                    </a:lnTo>
                    <a:cubicBezTo>
                      <a:pt x="5403" y="40267"/>
                      <a:pt x="2190" y="32703"/>
                      <a:pt x="4749" y="19195"/>
                    </a:cubicBezTo>
                    <a:cubicBezTo>
                      <a:pt x="6285" y="11119"/>
                      <a:pt x="10692" y="4380"/>
                      <a:pt x="15839" y="2133"/>
                    </a:cubicBezTo>
                    <a:lnTo>
                      <a:pt x="162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6"/>
              <p:cNvSpPr/>
              <p:nvPr/>
            </p:nvSpPr>
            <p:spPr>
              <a:xfrm>
                <a:off x="1731046" y="5349470"/>
                <a:ext cx="248297" cy="226157"/>
              </a:xfrm>
              <a:custGeom>
                <a:rect b="b" l="l" r="r" t="t"/>
                <a:pathLst>
                  <a:path extrusionOk="0" h="13390" w="14703">
                    <a:moveTo>
                      <a:pt x="7353" y="0"/>
                    </a:moveTo>
                    <a:cubicBezTo>
                      <a:pt x="4331" y="0"/>
                      <a:pt x="1583" y="2066"/>
                      <a:pt x="854" y="5131"/>
                    </a:cubicBezTo>
                    <a:cubicBezTo>
                      <a:pt x="1" y="8742"/>
                      <a:pt x="2219" y="12354"/>
                      <a:pt x="5802" y="13207"/>
                    </a:cubicBezTo>
                    <a:cubicBezTo>
                      <a:pt x="6320" y="13330"/>
                      <a:pt x="6839" y="13389"/>
                      <a:pt x="7349" y="13389"/>
                    </a:cubicBezTo>
                    <a:cubicBezTo>
                      <a:pt x="10372" y="13389"/>
                      <a:pt x="13120" y="11320"/>
                      <a:pt x="13849" y="8231"/>
                    </a:cubicBezTo>
                    <a:cubicBezTo>
                      <a:pt x="14702" y="4648"/>
                      <a:pt x="12484" y="1036"/>
                      <a:pt x="8901" y="183"/>
                    </a:cubicBezTo>
                    <a:cubicBezTo>
                      <a:pt x="8383" y="60"/>
                      <a:pt x="7864" y="0"/>
                      <a:pt x="7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6"/>
              <p:cNvSpPr/>
              <p:nvPr/>
            </p:nvSpPr>
            <p:spPr>
              <a:xfrm>
                <a:off x="1808847" y="5416439"/>
                <a:ext cx="92695" cy="92219"/>
              </a:xfrm>
              <a:custGeom>
                <a:rect b="b" l="l" r="r" t="t"/>
                <a:pathLst>
                  <a:path extrusionOk="0" h="5460" w="5489">
                    <a:moveTo>
                      <a:pt x="2759" y="0"/>
                    </a:moveTo>
                    <a:cubicBezTo>
                      <a:pt x="1223" y="0"/>
                      <a:pt x="0" y="1223"/>
                      <a:pt x="0" y="2730"/>
                    </a:cubicBezTo>
                    <a:cubicBezTo>
                      <a:pt x="0" y="4237"/>
                      <a:pt x="1223" y="5460"/>
                      <a:pt x="2759" y="5460"/>
                    </a:cubicBezTo>
                    <a:cubicBezTo>
                      <a:pt x="4266" y="5460"/>
                      <a:pt x="5489" y="4237"/>
                      <a:pt x="5489" y="2730"/>
                    </a:cubicBezTo>
                    <a:cubicBezTo>
                      <a:pt x="5489" y="1223"/>
                      <a:pt x="4266" y="0"/>
                      <a:pt x="2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6"/>
              <p:cNvSpPr/>
              <p:nvPr/>
            </p:nvSpPr>
            <p:spPr>
              <a:xfrm>
                <a:off x="1818929" y="5399617"/>
                <a:ext cx="82614" cy="62932"/>
              </a:xfrm>
              <a:custGeom>
                <a:rect b="b" l="l" r="r" t="t"/>
                <a:pathLst>
                  <a:path extrusionOk="0" fill="none" h="3726" w="4892">
                    <a:moveTo>
                      <a:pt x="1" y="2048"/>
                    </a:moveTo>
                    <a:cubicBezTo>
                      <a:pt x="1593" y="1"/>
                      <a:pt x="4892" y="1110"/>
                      <a:pt x="4892" y="3726"/>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76"/>
            <p:cNvGrpSpPr/>
            <p:nvPr/>
          </p:nvGrpSpPr>
          <p:grpSpPr>
            <a:xfrm>
              <a:off x="1765716" y="3137345"/>
              <a:ext cx="289077" cy="1078508"/>
              <a:chOff x="2272257" y="4794921"/>
              <a:chExt cx="338577" cy="1263186"/>
            </a:xfrm>
          </p:grpSpPr>
          <p:sp>
            <p:nvSpPr>
              <p:cNvPr id="4208" name="Google Shape;4208;p76"/>
              <p:cNvSpPr/>
              <p:nvPr/>
            </p:nvSpPr>
            <p:spPr>
              <a:xfrm>
                <a:off x="2296271" y="4794921"/>
                <a:ext cx="150333" cy="656582"/>
              </a:xfrm>
              <a:custGeom>
                <a:rect b="b" l="l" r="r" t="t"/>
                <a:pathLst>
                  <a:path extrusionOk="0" h="38874" w="8902">
                    <a:moveTo>
                      <a:pt x="1" y="1"/>
                    </a:moveTo>
                    <a:lnTo>
                      <a:pt x="57" y="2361"/>
                    </a:lnTo>
                    <a:cubicBezTo>
                      <a:pt x="2418" y="4096"/>
                      <a:pt x="4010" y="7309"/>
                      <a:pt x="5062" y="13537"/>
                    </a:cubicBezTo>
                    <a:cubicBezTo>
                      <a:pt x="7167" y="25566"/>
                      <a:pt x="7110" y="38874"/>
                      <a:pt x="7110" y="38874"/>
                    </a:cubicBezTo>
                    <a:lnTo>
                      <a:pt x="8901" y="38874"/>
                    </a:lnTo>
                    <a:cubicBezTo>
                      <a:pt x="8901" y="38874"/>
                      <a:pt x="8190" y="19878"/>
                      <a:pt x="6484" y="12627"/>
                    </a:cubicBezTo>
                    <a:cubicBezTo>
                      <a:pt x="4977" y="6314"/>
                      <a:pt x="3982" y="1849"/>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6"/>
              <p:cNvSpPr/>
              <p:nvPr/>
            </p:nvSpPr>
            <p:spPr>
              <a:xfrm>
                <a:off x="2272257" y="5430576"/>
                <a:ext cx="338577" cy="627531"/>
              </a:xfrm>
              <a:custGeom>
                <a:rect b="b" l="l" r="r" t="t"/>
                <a:pathLst>
                  <a:path extrusionOk="0" h="37154" w="20049">
                    <a:moveTo>
                      <a:pt x="9490" y="1"/>
                    </a:moveTo>
                    <a:cubicBezTo>
                      <a:pt x="7503" y="1"/>
                      <a:pt x="5486" y="1373"/>
                      <a:pt x="3840" y="4481"/>
                    </a:cubicBezTo>
                    <a:cubicBezTo>
                      <a:pt x="29" y="11704"/>
                      <a:pt x="1" y="32690"/>
                      <a:pt x="427" y="35050"/>
                    </a:cubicBezTo>
                    <a:cubicBezTo>
                      <a:pt x="673" y="36309"/>
                      <a:pt x="1350" y="37154"/>
                      <a:pt x="2055" y="37154"/>
                    </a:cubicBezTo>
                    <a:cubicBezTo>
                      <a:pt x="2656" y="37154"/>
                      <a:pt x="3277" y="36541"/>
                      <a:pt x="3669" y="35050"/>
                    </a:cubicBezTo>
                    <a:cubicBezTo>
                      <a:pt x="4522" y="31780"/>
                      <a:pt x="1735" y="29988"/>
                      <a:pt x="1735" y="29988"/>
                    </a:cubicBezTo>
                    <a:cubicBezTo>
                      <a:pt x="1735" y="29988"/>
                      <a:pt x="1508" y="13268"/>
                      <a:pt x="4977" y="5846"/>
                    </a:cubicBezTo>
                    <a:cubicBezTo>
                      <a:pt x="6297" y="2981"/>
                      <a:pt x="7966" y="1649"/>
                      <a:pt x="9623" y="1649"/>
                    </a:cubicBezTo>
                    <a:cubicBezTo>
                      <a:pt x="11536" y="1649"/>
                      <a:pt x="13434" y="3425"/>
                      <a:pt x="14759" y="6670"/>
                    </a:cubicBezTo>
                    <a:cubicBezTo>
                      <a:pt x="17148" y="12500"/>
                      <a:pt x="18115" y="30415"/>
                      <a:pt x="18115" y="30415"/>
                    </a:cubicBezTo>
                    <a:cubicBezTo>
                      <a:pt x="18115" y="30415"/>
                      <a:pt x="15840" y="32263"/>
                      <a:pt x="16494" y="35050"/>
                    </a:cubicBezTo>
                    <a:cubicBezTo>
                      <a:pt x="16808" y="36376"/>
                      <a:pt x="17392" y="36973"/>
                      <a:pt x="17974" y="36973"/>
                    </a:cubicBezTo>
                    <a:cubicBezTo>
                      <a:pt x="18602" y="36973"/>
                      <a:pt x="19228" y="36276"/>
                      <a:pt x="19508" y="35050"/>
                    </a:cubicBezTo>
                    <a:cubicBezTo>
                      <a:pt x="20049" y="32661"/>
                      <a:pt x="19082" y="13211"/>
                      <a:pt x="16266" y="6301"/>
                    </a:cubicBezTo>
                    <a:cubicBezTo>
                      <a:pt x="14667" y="2375"/>
                      <a:pt x="12104" y="1"/>
                      <a:pt x="94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6"/>
              <p:cNvSpPr/>
              <p:nvPr/>
            </p:nvSpPr>
            <p:spPr>
              <a:xfrm>
                <a:off x="2297233" y="5937073"/>
                <a:ext cx="12024" cy="97996"/>
              </a:xfrm>
              <a:custGeom>
                <a:rect b="b" l="l" r="r" t="t"/>
                <a:pathLst>
                  <a:path extrusionOk="0" fill="none" h="5802" w="712">
                    <a:moveTo>
                      <a:pt x="711" y="5802"/>
                    </a:moveTo>
                    <a:cubicBezTo>
                      <a:pt x="0" y="4692"/>
                      <a:pt x="256" y="0"/>
                      <a:pt x="256" y="0"/>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6"/>
              <p:cNvSpPr/>
              <p:nvPr/>
            </p:nvSpPr>
            <p:spPr>
              <a:xfrm>
                <a:off x="2570473" y="5944269"/>
                <a:ext cx="11061" cy="90801"/>
              </a:xfrm>
              <a:custGeom>
                <a:rect b="b" l="l" r="r" t="t"/>
                <a:pathLst>
                  <a:path extrusionOk="0" fill="none" h="5376" w="655">
                    <a:moveTo>
                      <a:pt x="1" y="5376"/>
                    </a:moveTo>
                    <a:cubicBezTo>
                      <a:pt x="655" y="3954"/>
                      <a:pt x="427" y="1"/>
                      <a:pt x="427" y="1"/>
                    </a:cubicBezTo>
                  </a:path>
                </a:pathLst>
              </a:custGeom>
              <a:noFill/>
              <a:ln cap="rnd" cmpd="sng" w="92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2" name="Google Shape;4212;p76"/>
            <p:cNvSpPr/>
            <p:nvPr/>
          </p:nvSpPr>
          <p:spPr>
            <a:xfrm rot="899906">
              <a:off x="3751266" y="3440895"/>
              <a:ext cx="234359" cy="196054"/>
            </a:xfrm>
            <a:custGeom>
              <a:rect b="b" l="l" r="r" t="t"/>
              <a:pathLst>
                <a:path extrusionOk="0" h="6060" w="7244">
                  <a:moveTo>
                    <a:pt x="1889" y="0"/>
                  </a:moveTo>
                  <a:cubicBezTo>
                    <a:pt x="1560" y="0"/>
                    <a:pt x="1237" y="77"/>
                    <a:pt x="961" y="249"/>
                  </a:cubicBezTo>
                  <a:cubicBezTo>
                    <a:pt x="1" y="844"/>
                    <a:pt x="79" y="2185"/>
                    <a:pt x="386" y="3081"/>
                  </a:cubicBezTo>
                  <a:cubicBezTo>
                    <a:pt x="737" y="4129"/>
                    <a:pt x="1536" y="5007"/>
                    <a:pt x="2550" y="5582"/>
                  </a:cubicBezTo>
                  <a:cubicBezTo>
                    <a:pt x="2891" y="5772"/>
                    <a:pt x="3252" y="5933"/>
                    <a:pt x="3622" y="6060"/>
                  </a:cubicBezTo>
                  <a:cubicBezTo>
                    <a:pt x="3993" y="5933"/>
                    <a:pt x="4348" y="5772"/>
                    <a:pt x="4694" y="5582"/>
                  </a:cubicBezTo>
                  <a:cubicBezTo>
                    <a:pt x="5708" y="5007"/>
                    <a:pt x="6503" y="4129"/>
                    <a:pt x="6859" y="3081"/>
                  </a:cubicBezTo>
                  <a:cubicBezTo>
                    <a:pt x="7161" y="2185"/>
                    <a:pt x="7244" y="844"/>
                    <a:pt x="6283" y="249"/>
                  </a:cubicBezTo>
                  <a:cubicBezTo>
                    <a:pt x="6005" y="77"/>
                    <a:pt x="5682" y="0"/>
                    <a:pt x="5353" y="0"/>
                  </a:cubicBezTo>
                  <a:cubicBezTo>
                    <a:pt x="4696" y="0"/>
                    <a:pt x="4015" y="307"/>
                    <a:pt x="3622" y="771"/>
                  </a:cubicBezTo>
                  <a:cubicBezTo>
                    <a:pt x="3229" y="307"/>
                    <a:pt x="2546" y="0"/>
                    <a:pt x="1889"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3" name="Google Shape;4213;p76"/>
            <p:cNvGrpSpPr/>
            <p:nvPr/>
          </p:nvGrpSpPr>
          <p:grpSpPr>
            <a:xfrm flipH="1">
              <a:off x="2460561" y="3605225"/>
              <a:ext cx="92162" cy="111625"/>
              <a:chOff x="-2350304" y="338828"/>
              <a:chExt cx="270427" cy="258331"/>
            </a:xfrm>
          </p:grpSpPr>
          <p:sp>
            <p:nvSpPr>
              <p:cNvPr id="4214" name="Google Shape;4214;p76"/>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6"/>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6"/>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6"/>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6"/>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6"/>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3" name="Shape 4223"/>
        <p:cNvGrpSpPr/>
        <p:nvPr/>
      </p:nvGrpSpPr>
      <p:grpSpPr>
        <a:xfrm>
          <a:off x="0" y="0"/>
          <a:ext cx="0" cy="0"/>
          <a:chOff x="0" y="0"/>
          <a:chExt cx="0" cy="0"/>
        </a:xfrm>
      </p:grpSpPr>
      <p:sp>
        <p:nvSpPr>
          <p:cNvPr id="4224" name="Google Shape;4224;p77"/>
          <p:cNvSpPr txBox="1"/>
          <p:nvPr>
            <p:ph idx="1" type="body"/>
          </p:nvPr>
        </p:nvSpPr>
        <p:spPr>
          <a:xfrm>
            <a:off x="3352800" y="1143000"/>
            <a:ext cx="5067300" cy="34767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400">
                <a:solidFill>
                  <a:schemeClr val="dk2"/>
                </a:solidFill>
                <a:latin typeface="Candal"/>
                <a:ea typeface="Candal"/>
                <a:cs typeface="Candal"/>
                <a:sym typeface="Candal"/>
              </a:rPr>
              <a:t>VECTORS</a:t>
            </a:r>
            <a:endParaRPr sz="2400">
              <a:solidFill>
                <a:schemeClr val="dk2"/>
              </a:solidFill>
              <a:latin typeface="Candal"/>
              <a:ea typeface="Candal"/>
              <a:cs typeface="Candal"/>
              <a:sym typeface="Candal"/>
            </a:endParaRPr>
          </a:p>
          <a:p>
            <a:pPr indent="-317500" lvl="0" marL="457200" rtl="0" algn="l">
              <a:spcBef>
                <a:spcPts val="1000"/>
              </a:spcBef>
              <a:spcAft>
                <a:spcPts val="0"/>
              </a:spcAft>
              <a:buSzPts val="1400"/>
              <a:buChar char="●"/>
            </a:pPr>
            <a:r>
              <a:rPr lang="en">
                <a:solidFill>
                  <a:schemeClr val="hlink"/>
                </a:solidFill>
                <a:uFill>
                  <a:noFill/>
                </a:uFill>
                <a:hlinkClick r:id="rId3"/>
              </a:rPr>
              <a:t>Hand drawn flat world health day illustration</a:t>
            </a:r>
            <a:endParaRPr/>
          </a:p>
          <a:p>
            <a:pPr indent="-317500" lvl="0" marL="457200" rtl="0" algn="l">
              <a:spcBef>
                <a:spcPts val="0"/>
              </a:spcBef>
              <a:spcAft>
                <a:spcPts val="0"/>
              </a:spcAft>
              <a:buSzPts val="1400"/>
              <a:buChar char="●"/>
            </a:pPr>
            <a:r>
              <a:rPr lang="en">
                <a:solidFill>
                  <a:schemeClr val="hlink"/>
                </a:solidFill>
                <a:uFill>
                  <a:noFill/>
                </a:uFill>
                <a:hlinkClick r:id="rId4"/>
              </a:rPr>
              <a:t>Hand drawn flat world health day illustration I</a:t>
            </a:r>
            <a:endParaRPr/>
          </a:p>
          <a:p>
            <a:pPr indent="-317500" lvl="0" marL="457200" rtl="0" algn="l">
              <a:spcBef>
                <a:spcPts val="0"/>
              </a:spcBef>
              <a:spcAft>
                <a:spcPts val="0"/>
              </a:spcAft>
              <a:buSzPts val="1400"/>
              <a:buChar char="●"/>
            </a:pPr>
            <a:r>
              <a:rPr lang="en">
                <a:solidFill>
                  <a:schemeClr val="hlink"/>
                </a:solidFill>
                <a:uFill>
                  <a:noFill/>
                </a:uFill>
                <a:hlinkClick r:id="rId5"/>
              </a:rPr>
              <a:t>Hand drawn flat world health day illustration II</a:t>
            </a:r>
            <a:endParaRPr/>
          </a:p>
          <a:p>
            <a:pPr indent="-317500" lvl="0" marL="457200" rtl="0" algn="l">
              <a:spcBef>
                <a:spcPts val="0"/>
              </a:spcBef>
              <a:spcAft>
                <a:spcPts val="0"/>
              </a:spcAft>
              <a:buSzPts val="1400"/>
              <a:buChar char="●"/>
            </a:pPr>
            <a:r>
              <a:rPr lang="en">
                <a:solidFill>
                  <a:schemeClr val="hlink"/>
                </a:solidFill>
                <a:uFill>
                  <a:noFill/>
                </a:uFill>
                <a:hlinkClick r:id="rId6"/>
              </a:rPr>
              <a:t>Hand drawn flat world health day illustration III</a:t>
            </a:r>
            <a:endParaRPr/>
          </a:p>
          <a:p>
            <a:pPr indent="-317500" lvl="0" marL="457200" rtl="0" algn="l">
              <a:spcBef>
                <a:spcPts val="0"/>
              </a:spcBef>
              <a:spcAft>
                <a:spcPts val="0"/>
              </a:spcAft>
              <a:buSzPts val="1400"/>
              <a:buChar char="●"/>
            </a:pPr>
            <a:r>
              <a:rPr lang="en">
                <a:solidFill>
                  <a:schemeClr val="hlink"/>
                </a:solidFill>
                <a:uFill>
                  <a:noFill/>
                </a:uFill>
                <a:hlinkClick r:id="rId7"/>
              </a:rPr>
              <a:t>Hand drawn flat world aids day illustration</a:t>
            </a:r>
            <a:endParaRPr/>
          </a:p>
          <a:p>
            <a:pPr indent="457200" lvl="0" marL="0" rtl="0" algn="l">
              <a:spcBef>
                <a:spcPts val="1200"/>
              </a:spcBef>
              <a:spcAft>
                <a:spcPts val="0"/>
              </a:spcAft>
              <a:buNone/>
            </a:pPr>
            <a:r>
              <a:rPr lang="en" sz="2400">
                <a:solidFill>
                  <a:schemeClr val="dk2"/>
                </a:solidFill>
                <a:latin typeface="Candal"/>
                <a:ea typeface="Candal"/>
                <a:cs typeface="Candal"/>
                <a:sym typeface="Candal"/>
              </a:rPr>
              <a:t>PHOTOS</a:t>
            </a:r>
            <a:endParaRPr sz="2400">
              <a:solidFill>
                <a:schemeClr val="dk2"/>
              </a:solidFill>
              <a:latin typeface="Candal"/>
              <a:ea typeface="Candal"/>
              <a:cs typeface="Candal"/>
              <a:sym typeface="Candal"/>
            </a:endParaRPr>
          </a:p>
          <a:p>
            <a:pPr indent="-317500" lvl="0" marL="457200" rtl="0" algn="l">
              <a:spcBef>
                <a:spcPts val="1000"/>
              </a:spcBef>
              <a:spcAft>
                <a:spcPts val="0"/>
              </a:spcAft>
              <a:buSzPts val="1400"/>
              <a:buChar char="●"/>
            </a:pPr>
            <a:r>
              <a:rPr lang="en">
                <a:solidFill>
                  <a:schemeClr val="hlink"/>
                </a:solidFill>
                <a:uFill>
                  <a:noFill/>
                </a:uFill>
                <a:hlinkClick r:id="rId8"/>
              </a:rPr>
              <a:t>Nurse preparing for consult</a:t>
            </a:r>
            <a:endParaRPr/>
          </a:p>
          <a:p>
            <a:pPr indent="-317500" lvl="0" marL="457200" rtl="0" algn="l">
              <a:spcBef>
                <a:spcPts val="0"/>
              </a:spcBef>
              <a:spcAft>
                <a:spcPts val="0"/>
              </a:spcAft>
              <a:buSzPts val="1400"/>
              <a:buChar char="●"/>
            </a:pPr>
            <a:r>
              <a:rPr lang="en">
                <a:solidFill>
                  <a:schemeClr val="hlink"/>
                </a:solidFill>
                <a:uFill>
                  <a:noFill/>
                </a:uFill>
                <a:hlinkClick r:id="rId9"/>
              </a:rPr>
              <a:t>Smiley doctor holding patient's hands</a:t>
            </a:r>
            <a:endParaRPr/>
          </a:p>
          <a:p>
            <a:pPr indent="-317500" lvl="0" marL="457200" rtl="0" algn="l">
              <a:spcBef>
                <a:spcPts val="0"/>
              </a:spcBef>
              <a:spcAft>
                <a:spcPts val="0"/>
              </a:spcAft>
              <a:buSzPts val="1400"/>
              <a:buChar char="●"/>
            </a:pPr>
            <a:r>
              <a:rPr lang="en">
                <a:solidFill>
                  <a:schemeClr val="hlink"/>
                </a:solidFill>
                <a:uFill>
                  <a:noFill/>
                </a:uFill>
                <a:hlinkClick r:id="rId10"/>
              </a:rPr>
              <a:t>Young doctor getting ready for work</a:t>
            </a:r>
            <a:r>
              <a:rPr lang="en"/>
              <a:t> </a:t>
            </a:r>
            <a:endParaRPr/>
          </a:p>
          <a:p>
            <a:pPr indent="-317500" lvl="0" marL="457200" rtl="0" algn="l">
              <a:spcBef>
                <a:spcPts val="0"/>
              </a:spcBef>
              <a:spcAft>
                <a:spcPts val="0"/>
              </a:spcAft>
              <a:buSzPts val="1400"/>
              <a:buChar char="●"/>
            </a:pPr>
            <a:r>
              <a:rPr lang="en">
                <a:solidFill>
                  <a:schemeClr val="hlink"/>
                </a:solidFill>
                <a:uFill>
                  <a:noFill/>
                </a:uFill>
                <a:hlinkClick r:id="rId11"/>
              </a:rPr>
              <a:t>Smiley doctor holding clipboard</a:t>
            </a:r>
            <a:r>
              <a:rPr lang="en"/>
              <a:t> </a:t>
            </a:r>
            <a:endParaRPr/>
          </a:p>
          <a:p>
            <a:pPr indent="-317500" lvl="0" marL="457200" rtl="0" algn="l">
              <a:spcBef>
                <a:spcPts val="0"/>
              </a:spcBef>
              <a:spcAft>
                <a:spcPts val="0"/>
              </a:spcAft>
              <a:buSzPts val="1400"/>
              <a:buChar char="●"/>
            </a:pPr>
            <a:r>
              <a:rPr lang="en">
                <a:solidFill>
                  <a:schemeClr val="hlink"/>
                </a:solidFill>
                <a:uFill>
                  <a:noFill/>
                </a:uFill>
                <a:hlinkClick r:id="rId12"/>
              </a:rPr>
              <a:t>Nurses getting ready for work day</a:t>
            </a:r>
            <a:endParaRPr/>
          </a:p>
        </p:txBody>
      </p:sp>
      <p:sp>
        <p:nvSpPr>
          <p:cNvPr id="4225" name="Google Shape;4225;p77"/>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 OF </a:t>
            </a:r>
            <a:r>
              <a:rPr lang="en">
                <a:solidFill>
                  <a:schemeClr val="dk2"/>
                </a:solidFill>
              </a:rPr>
              <a:t>THIS TEMPLATE</a:t>
            </a:r>
            <a:endParaRPr>
              <a:solidFill>
                <a:schemeClr val="dk2"/>
              </a:solidFill>
            </a:endParaRPr>
          </a:p>
        </p:txBody>
      </p:sp>
      <p:sp>
        <p:nvSpPr>
          <p:cNvPr id="4226" name="Google Shape;4226;p77"/>
          <p:cNvSpPr txBox="1"/>
          <p:nvPr/>
        </p:nvSpPr>
        <p:spPr>
          <a:xfrm>
            <a:off x="713225" y="2358000"/>
            <a:ext cx="2563500" cy="10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accent1"/>
                </a:solidFill>
                <a:latin typeface="Armata"/>
                <a:ea typeface="Armata"/>
                <a:cs typeface="Armata"/>
                <a:sym typeface="Armata"/>
              </a:rPr>
              <a:t>Did you like the resources on this template? Get them at our other websites</a:t>
            </a:r>
            <a:endParaRPr/>
          </a:p>
        </p:txBody>
      </p:sp>
      <p:grpSp>
        <p:nvGrpSpPr>
          <p:cNvPr id="4227" name="Google Shape;4227;p77"/>
          <p:cNvGrpSpPr/>
          <p:nvPr/>
        </p:nvGrpSpPr>
        <p:grpSpPr>
          <a:xfrm flipH="1" rot="4996985">
            <a:off x="551167" y="3375890"/>
            <a:ext cx="1506302" cy="1759344"/>
            <a:chOff x="7547515" y="1501692"/>
            <a:chExt cx="1328682" cy="1551886"/>
          </a:xfrm>
        </p:grpSpPr>
        <p:sp>
          <p:nvSpPr>
            <p:cNvPr id="4228" name="Google Shape;4228;p77"/>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7"/>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7"/>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7"/>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7"/>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7"/>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7"/>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7"/>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7"/>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7"/>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7"/>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7"/>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7"/>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7"/>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7"/>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7"/>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7"/>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7"/>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7"/>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7"/>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7"/>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7"/>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7"/>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7"/>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7"/>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7"/>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7"/>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7"/>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7"/>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7"/>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7"/>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7"/>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7"/>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7"/>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7"/>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7"/>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7"/>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7"/>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7"/>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7"/>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7"/>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7"/>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7"/>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7"/>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7"/>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7"/>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7"/>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7"/>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7"/>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7"/>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7"/>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7"/>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7"/>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7"/>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7"/>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7"/>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7"/>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7"/>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7"/>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7"/>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7"/>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7"/>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7"/>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77"/>
          <p:cNvGrpSpPr/>
          <p:nvPr/>
        </p:nvGrpSpPr>
        <p:grpSpPr>
          <a:xfrm flipH="1">
            <a:off x="2560358" y="1470854"/>
            <a:ext cx="362486" cy="496218"/>
            <a:chOff x="7665335" y="2885404"/>
            <a:chExt cx="229059" cy="313566"/>
          </a:xfrm>
        </p:grpSpPr>
        <p:sp>
          <p:nvSpPr>
            <p:cNvPr id="4292" name="Google Shape;4292;p77"/>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7"/>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7"/>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7"/>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6" name="Google Shape;4296;p77"/>
          <p:cNvSpPr/>
          <p:nvPr/>
        </p:nvSpPr>
        <p:spPr>
          <a:xfrm flipH="1">
            <a:off x="2466064" y="39693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7" name="Google Shape;4297;p77"/>
          <p:cNvGrpSpPr/>
          <p:nvPr/>
        </p:nvGrpSpPr>
        <p:grpSpPr>
          <a:xfrm flipH="1" rot="3549477">
            <a:off x="882382" y="1492961"/>
            <a:ext cx="502365" cy="313610"/>
            <a:chOff x="8068696" y="916317"/>
            <a:chExt cx="317452" cy="198175"/>
          </a:xfrm>
        </p:grpSpPr>
        <p:sp>
          <p:nvSpPr>
            <p:cNvPr id="4298" name="Google Shape;4298;p77"/>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7"/>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7"/>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7"/>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77"/>
          <p:cNvGrpSpPr/>
          <p:nvPr/>
        </p:nvGrpSpPr>
        <p:grpSpPr>
          <a:xfrm flipH="1" rot="3549477">
            <a:off x="1872982" y="4430786"/>
            <a:ext cx="502365" cy="313610"/>
            <a:chOff x="8068696" y="916317"/>
            <a:chExt cx="317452" cy="198175"/>
          </a:xfrm>
        </p:grpSpPr>
        <p:sp>
          <p:nvSpPr>
            <p:cNvPr id="4303" name="Google Shape;4303;p77"/>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7"/>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7"/>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7"/>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0" name="Shape 4310"/>
        <p:cNvGrpSpPr/>
        <p:nvPr/>
      </p:nvGrpSpPr>
      <p:grpSpPr>
        <a:xfrm>
          <a:off x="0" y="0"/>
          <a:ext cx="0" cy="0"/>
          <a:chOff x="0" y="0"/>
          <a:chExt cx="0" cy="0"/>
        </a:xfrm>
      </p:grpSpPr>
      <p:sp>
        <p:nvSpPr>
          <p:cNvPr id="4311" name="Google Shape;4311;p7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4312" name="Google Shape;4312;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4313" name="Google Shape;4313;p7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7" name="Shape 4317"/>
        <p:cNvGrpSpPr/>
        <p:nvPr/>
      </p:nvGrpSpPr>
      <p:grpSpPr>
        <a:xfrm>
          <a:off x="0" y="0"/>
          <a:ext cx="0" cy="0"/>
          <a:chOff x="0" y="0"/>
          <a:chExt cx="0" cy="0"/>
        </a:xfrm>
      </p:grpSpPr>
      <p:sp>
        <p:nvSpPr>
          <p:cNvPr id="4318" name="Google Shape;4318;p7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900" u="sng">
                <a:solidFill>
                  <a:schemeClr val="hlink"/>
                </a:solidFill>
              </a:rPr>
              <a:t>S</a:t>
            </a:r>
            <a:r>
              <a:rPr b="1" lang="en" sz="1000" u="sng">
                <a:solidFill>
                  <a:schemeClr val="hlink"/>
                </a:solidFill>
                <a:hlinkClick r:id="rId3"/>
              </a:rPr>
              <a:t>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4319" name="Google Shape;4319;p7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4320" name="Google Shape;432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3" name="Shape 1323"/>
        <p:cNvGrpSpPr/>
        <p:nvPr/>
      </p:nvGrpSpPr>
      <p:grpSpPr>
        <a:xfrm>
          <a:off x="0" y="0"/>
          <a:ext cx="0" cy="0"/>
          <a:chOff x="0" y="0"/>
          <a:chExt cx="0" cy="0"/>
        </a:xfrm>
      </p:grpSpPr>
      <p:sp>
        <p:nvSpPr>
          <p:cNvPr id="1324" name="Google Shape;1324;p44"/>
          <p:cNvSpPr txBox="1"/>
          <p:nvPr>
            <p:ph type="title"/>
          </p:nvPr>
        </p:nvSpPr>
        <p:spPr>
          <a:xfrm>
            <a:off x="2241550" y="1425929"/>
            <a:ext cx="4661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325" name="Google Shape;1325;p44"/>
          <p:cNvSpPr txBox="1"/>
          <p:nvPr>
            <p:ph idx="1" type="subTitle"/>
          </p:nvPr>
        </p:nvSpPr>
        <p:spPr>
          <a:xfrm>
            <a:off x="2241550" y="2303504"/>
            <a:ext cx="4661100" cy="14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1326" name="Google Shape;1326;p44"/>
          <p:cNvGrpSpPr/>
          <p:nvPr/>
        </p:nvGrpSpPr>
        <p:grpSpPr>
          <a:xfrm>
            <a:off x="3211739" y="4130272"/>
            <a:ext cx="393320" cy="492600"/>
            <a:chOff x="6005818" y="77914"/>
            <a:chExt cx="248544" cy="311280"/>
          </a:xfrm>
        </p:grpSpPr>
        <p:sp>
          <p:nvSpPr>
            <p:cNvPr id="1327" name="Google Shape;1327;p44"/>
            <p:cNvSpPr/>
            <p:nvPr/>
          </p:nvSpPr>
          <p:spPr>
            <a:xfrm rot="860262">
              <a:off x="6029848" y="210021"/>
              <a:ext cx="123160" cy="149083"/>
            </a:xfrm>
            <a:custGeom>
              <a:rect b="b" l="l" r="r" t="t"/>
              <a:pathLst>
                <a:path extrusionOk="0" h="4756" w="3929">
                  <a:moveTo>
                    <a:pt x="1662" y="0"/>
                  </a:moveTo>
                  <a:lnTo>
                    <a:pt x="288" y="2983"/>
                  </a:lnTo>
                  <a:cubicBezTo>
                    <a:pt x="0" y="3612"/>
                    <a:pt x="273" y="4353"/>
                    <a:pt x="902" y="4641"/>
                  </a:cubicBezTo>
                  <a:cubicBezTo>
                    <a:pt x="1070" y="4718"/>
                    <a:pt x="1247" y="4755"/>
                    <a:pt x="1422" y="4755"/>
                  </a:cubicBezTo>
                  <a:cubicBezTo>
                    <a:pt x="1893" y="4755"/>
                    <a:pt x="2346" y="4487"/>
                    <a:pt x="2559" y="4031"/>
                  </a:cubicBezTo>
                  <a:lnTo>
                    <a:pt x="3929" y="1048"/>
                  </a:lnTo>
                  <a:lnTo>
                    <a:pt x="1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rot="860262">
              <a:off x="6109479" y="107313"/>
              <a:ext cx="118897" cy="151622"/>
            </a:xfrm>
            <a:custGeom>
              <a:rect b="b" l="l" r="r" t="t"/>
              <a:pathLst>
                <a:path extrusionOk="0" h="4837" w="3793">
                  <a:moveTo>
                    <a:pt x="2541" y="1"/>
                  </a:moveTo>
                  <a:cubicBezTo>
                    <a:pt x="2062" y="1"/>
                    <a:pt x="1618" y="276"/>
                    <a:pt x="1409" y="727"/>
                  </a:cubicBezTo>
                  <a:lnTo>
                    <a:pt x="0" y="3788"/>
                  </a:lnTo>
                  <a:lnTo>
                    <a:pt x="2267" y="4836"/>
                  </a:lnTo>
                  <a:lnTo>
                    <a:pt x="3680" y="1770"/>
                  </a:lnTo>
                  <a:cubicBezTo>
                    <a:pt x="3753" y="1610"/>
                    <a:pt x="3792" y="1429"/>
                    <a:pt x="3792" y="1249"/>
                  </a:cubicBezTo>
                  <a:cubicBezTo>
                    <a:pt x="3792" y="664"/>
                    <a:pt x="3388" y="152"/>
                    <a:pt x="2813" y="30"/>
                  </a:cubicBezTo>
                  <a:cubicBezTo>
                    <a:pt x="2722" y="10"/>
                    <a:pt x="2631" y="1"/>
                    <a:pt x="2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rot="860262">
              <a:off x="6036787" y="96759"/>
              <a:ext cx="186605" cy="273591"/>
            </a:xfrm>
            <a:custGeom>
              <a:rect b="b" l="l" r="r" t="t"/>
              <a:pathLst>
                <a:path extrusionOk="0" h="8728" w="5953">
                  <a:moveTo>
                    <a:pt x="4426" y="183"/>
                  </a:moveTo>
                  <a:cubicBezTo>
                    <a:pt x="5265" y="183"/>
                    <a:pt x="5821" y="1051"/>
                    <a:pt x="5470" y="1811"/>
                  </a:cubicBezTo>
                  <a:lnTo>
                    <a:pt x="2682" y="7855"/>
                  </a:lnTo>
                  <a:cubicBezTo>
                    <a:pt x="2555" y="8133"/>
                    <a:pt x="2326" y="8348"/>
                    <a:pt x="2038" y="8450"/>
                  </a:cubicBezTo>
                  <a:cubicBezTo>
                    <a:pt x="1901" y="8501"/>
                    <a:pt x="1764" y="8525"/>
                    <a:pt x="1632" y="8525"/>
                  </a:cubicBezTo>
                  <a:cubicBezTo>
                    <a:pt x="848" y="8525"/>
                    <a:pt x="233" y="7692"/>
                    <a:pt x="600" y="6895"/>
                  </a:cubicBezTo>
                  <a:lnTo>
                    <a:pt x="3388" y="851"/>
                  </a:lnTo>
                  <a:cubicBezTo>
                    <a:pt x="3510" y="573"/>
                    <a:pt x="3744" y="359"/>
                    <a:pt x="4032" y="252"/>
                  </a:cubicBezTo>
                  <a:cubicBezTo>
                    <a:pt x="4158" y="208"/>
                    <a:pt x="4290" y="183"/>
                    <a:pt x="4426" y="183"/>
                  </a:cubicBezTo>
                  <a:close/>
                  <a:moveTo>
                    <a:pt x="4421" y="1"/>
                  </a:moveTo>
                  <a:cubicBezTo>
                    <a:pt x="3917" y="1"/>
                    <a:pt x="3437" y="282"/>
                    <a:pt x="3203" y="763"/>
                  </a:cubicBezTo>
                  <a:lnTo>
                    <a:pt x="415" y="6812"/>
                  </a:lnTo>
                  <a:cubicBezTo>
                    <a:pt x="1" y="7704"/>
                    <a:pt x="654" y="8723"/>
                    <a:pt x="1638" y="8728"/>
                  </a:cubicBezTo>
                  <a:cubicBezTo>
                    <a:pt x="1799" y="8723"/>
                    <a:pt x="1955" y="8699"/>
                    <a:pt x="2106" y="8640"/>
                  </a:cubicBezTo>
                  <a:cubicBezTo>
                    <a:pt x="2443" y="8518"/>
                    <a:pt x="2721" y="8265"/>
                    <a:pt x="2872" y="7938"/>
                  </a:cubicBezTo>
                  <a:lnTo>
                    <a:pt x="5655" y="1894"/>
                  </a:lnTo>
                  <a:cubicBezTo>
                    <a:pt x="5952" y="1217"/>
                    <a:pt x="5655" y="432"/>
                    <a:pt x="4987" y="125"/>
                  </a:cubicBezTo>
                  <a:cubicBezTo>
                    <a:pt x="4803" y="41"/>
                    <a:pt x="4610" y="1"/>
                    <a:pt x="4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rot="860262">
              <a:off x="6094010" y="215329"/>
              <a:ext cx="73821" cy="38556"/>
            </a:xfrm>
            <a:custGeom>
              <a:rect b="b" l="l" r="r" t="t"/>
              <a:pathLst>
                <a:path extrusionOk="0" h="1230" w="2355">
                  <a:moveTo>
                    <a:pt x="83" y="1"/>
                  </a:moveTo>
                  <a:lnTo>
                    <a:pt x="0" y="186"/>
                  </a:lnTo>
                  <a:lnTo>
                    <a:pt x="2267" y="1229"/>
                  </a:lnTo>
                  <a:lnTo>
                    <a:pt x="2355" y="1044"/>
                  </a:lnTo>
                  <a:lnTo>
                    <a:pt x="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44"/>
          <p:cNvGrpSpPr/>
          <p:nvPr/>
        </p:nvGrpSpPr>
        <p:grpSpPr>
          <a:xfrm>
            <a:off x="887432" y="539510"/>
            <a:ext cx="393080" cy="492538"/>
            <a:chOff x="7462019" y="2740914"/>
            <a:chExt cx="248392" cy="311241"/>
          </a:xfrm>
        </p:grpSpPr>
        <p:sp>
          <p:nvSpPr>
            <p:cNvPr id="1332" name="Google Shape;1332;p44"/>
            <p:cNvSpPr/>
            <p:nvPr/>
          </p:nvSpPr>
          <p:spPr>
            <a:xfrm rot="860262">
              <a:off x="7486037" y="2873144"/>
              <a:ext cx="123160" cy="148926"/>
            </a:xfrm>
            <a:custGeom>
              <a:rect b="b" l="l" r="r" t="t"/>
              <a:pathLst>
                <a:path extrusionOk="0" h="4751" w="3929">
                  <a:moveTo>
                    <a:pt x="1662" y="1"/>
                  </a:moveTo>
                  <a:lnTo>
                    <a:pt x="288" y="2979"/>
                  </a:lnTo>
                  <a:cubicBezTo>
                    <a:pt x="0" y="3608"/>
                    <a:pt x="273" y="4349"/>
                    <a:pt x="897" y="4636"/>
                  </a:cubicBezTo>
                  <a:cubicBezTo>
                    <a:pt x="1067" y="4714"/>
                    <a:pt x="1245" y="4751"/>
                    <a:pt x="1420" y="4751"/>
                  </a:cubicBezTo>
                  <a:cubicBezTo>
                    <a:pt x="1893" y="4751"/>
                    <a:pt x="2345" y="4482"/>
                    <a:pt x="2554" y="4027"/>
                  </a:cubicBezTo>
                  <a:lnTo>
                    <a:pt x="3929" y="1044"/>
                  </a:lnTo>
                  <a:lnTo>
                    <a:pt x="1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860262">
              <a:off x="7565661" y="2770467"/>
              <a:ext cx="118897" cy="151466"/>
            </a:xfrm>
            <a:custGeom>
              <a:rect b="b" l="l" r="r" t="t"/>
              <a:pathLst>
                <a:path extrusionOk="0" h="4832" w="3793">
                  <a:moveTo>
                    <a:pt x="2541" y="0"/>
                  </a:moveTo>
                  <a:cubicBezTo>
                    <a:pt x="2061" y="0"/>
                    <a:pt x="1614" y="275"/>
                    <a:pt x="1409" y="722"/>
                  </a:cubicBezTo>
                  <a:lnTo>
                    <a:pt x="0" y="3788"/>
                  </a:lnTo>
                  <a:lnTo>
                    <a:pt x="2267" y="4831"/>
                  </a:lnTo>
                  <a:lnTo>
                    <a:pt x="3680" y="1770"/>
                  </a:lnTo>
                  <a:cubicBezTo>
                    <a:pt x="3754" y="1604"/>
                    <a:pt x="3793" y="1429"/>
                    <a:pt x="3793" y="1248"/>
                  </a:cubicBezTo>
                  <a:cubicBezTo>
                    <a:pt x="3793" y="664"/>
                    <a:pt x="3383" y="152"/>
                    <a:pt x="2813" y="30"/>
                  </a:cubicBezTo>
                  <a:cubicBezTo>
                    <a:pt x="2722" y="10"/>
                    <a:pt x="2631" y="0"/>
                    <a:pt x="2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860262">
              <a:off x="7492991" y="2759739"/>
              <a:ext cx="186448" cy="273591"/>
            </a:xfrm>
            <a:custGeom>
              <a:rect b="b" l="l" r="r" t="t"/>
              <a:pathLst>
                <a:path extrusionOk="0" h="8728" w="5948">
                  <a:moveTo>
                    <a:pt x="4432" y="183"/>
                  </a:moveTo>
                  <a:cubicBezTo>
                    <a:pt x="4593" y="183"/>
                    <a:pt x="4753" y="217"/>
                    <a:pt x="4904" y="285"/>
                  </a:cubicBezTo>
                  <a:cubicBezTo>
                    <a:pt x="5309" y="476"/>
                    <a:pt x="5567" y="880"/>
                    <a:pt x="5572" y="1329"/>
                  </a:cubicBezTo>
                  <a:cubicBezTo>
                    <a:pt x="5572" y="1494"/>
                    <a:pt x="5538" y="1660"/>
                    <a:pt x="5470" y="1806"/>
                  </a:cubicBezTo>
                  <a:lnTo>
                    <a:pt x="2682" y="7855"/>
                  </a:lnTo>
                  <a:cubicBezTo>
                    <a:pt x="2486" y="8275"/>
                    <a:pt x="2073" y="8521"/>
                    <a:pt x="1640" y="8521"/>
                  </a:cubicBezTo>
                  <a:cubicBezTo>
                    <a:pt x="1480" y="8521"/>
                    <a:pt x="1317" y="8487"/>
                    <a:pt x="1161" y="8416"/>
                  </a:cubicBezTo>
                  <a:cubicBezTo>
                    <a:pt x="586" y="8153"/>
                    <a:pt x="337" y="7470"/>
                    <a:pt x="600" y="6895"/>
                  </a:cubicBezTo>
                  <a:lnTo>
                    <a:pt x="3384" y="851"/>
                  </a:lnTo>
                  <a:cubicBezTo>
                    <a:pt x="3574" y="441"/>
                    <a:pt x="3983" y="183"/>
                    <a:pt x="4432" y="183"/>
                  </a:cubicBezTo>
                  <a:close/>
                  <a:moveTo>
                    <a:pt x="4416" y="1"/>
                  </a:moveTo>
                  <a:cubicBezTo>
                    <a:pt x="3913" y="1"/>
                    <a:pt x="3432" y="282"/>
                    <a:pt x="3198" y="763"/>
                  </a:cubicBezTo>
                  <a:lnTo>
                    <a:pt x="415" y="6812"/>
                  </a:lnTo>
                  <a:cubicBezTo>
                    <a:pt x="1" y="7704"/>
                    <a:pt x="654" y="8723"/>
                    <a:pt x="1639" y="8728"/>
                  </a:cubicBezTo>
                  <a:cubicBezTo>
                    <a:pt x="2165" y="8728"/>
                    <a:pt x="2643" y="8421"/>
                    <a:pt x="2867" y="7938"/>
                  </a:cubicBezTo>
                  <a:lnTo>
                    <a:pt x="5655" y="1894"/>
                  </a:lnTo>
                  <a:cubicBezTo>
                    <a:pt x="5948" y="1216"/>
                    <a:pt x="5650" y="432"/>
                    <a:pt x="4982" y="125"/>
                  </a:cubicBezTo>
                  <a:cubicBezTo>
                    <a:pt x="4798" y="41"/>
                    <a:pt x="4606" y="1"/>
                    <a:pt x="4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860262">
              <a:off x="7550102" y="2878143"/>
              <a:ext cx="73852" cy="38525"/>
            </a:xfrm>
            <a:custGeom>
              <a:rect b="b" l="l" r="r" t="t"/>
              <a:pathLst>
                <a:path extrusionOk="0" h="1229" w="2356">
                  <a:moveTo>
                    <a:pt x="89" y="1"/>
                  </a:moveTo>
                  <a:lnTo>
                    <a:pt x="1" y="186"/>
                  </a:lnTo>
                  <a:lnTo>
                    <a:pt x="2272" y="1229"/>
                  </a:lnTo>
                  <a:lnTo>
                    <a:pt x="2355" y="104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44"/>
          <p:cNvGrpSpPr/>
          <p:nvPr/>
        </p:nvGrpSpPr>
        <p:grpSpPr>
          <a:xfrm>
            <a:off x="7939308" y="3679921"/>
            <a:ext cx="483187" cy="450345"/>
            <a:chOff x="5467179" y="2412672"/>
            <a:chExt cx="305332" cy="284578"/>
          </a:xfrm>
        </p:grpSpPr>
        <p:sp>
          <p:nvSpPr>
            <p:cNvPr id="1337" name="Google Shape;1337;p44"/>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4"/>
          <p:cNvGrpSpPr/>
          <p:nvPr/>
        </p:nvGrpSpPr>
        <p:grpSpPr>
          <a:xfrm>
            <a:off x="5470217" y="4273154"/>
            <a:ext cx="362486" cy="496218"/>
            <a:chOff x="7665335" y="2885404"/>
            <a:chExt cx="229059" cy="313566"/>
          </a:xfrm>
        </p:grpSpPr>
        <p:sp>
          <p:nvSpPr>
            <p:cNvPr id="1342" name="Google Shape;1342;p44"/>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4"/>
          <p:cNvGrpSpPr/>
          <p:nvPr/>
        </p:nvGrpSpPr>
        <p:grpSpPr>
          <a:xfrm>
            <a:off x="2707722" y="449594"/>
            <a:ext cx="504021" cy="361201"/>
            <a:chOff x="8201303" y="1121442"/>
            <a:chExt cx="318496" cy="228247"/>
          </a:xfrm>
        </p:grpSpPr>
        <p:sp>
          <p:nvSpPr>
            <p:cNvPr id="1347" name="Google Shape;1347;p44"/>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4"/>
          <p:cNvGrpSpPr/>
          <p:nvPr/>
        </p:nvGrpSpPr>
        <p:grpSpPr>
          <a:xfrm>
            <a:off x="7021633" y="307193"/>
            <a:ext cx="1506194" cy="1759217"/>
            <a:chOff x="7547515" y="1501692"/>
            <a:chExt cx="1328682" cy="1551886"/>
          </a:xfrm>
        </p:grpSpPr>
        <p:sp>
          <p:nvSpPr>
            <p:cNvPr id="1352" name="Google Shape;1352;p44"/>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4"/>
          <p:cNvGrpSpPr/>
          <p:nvPr/>
        </p:nvGrpSpPr>
        <p:grpSpPr>
          <a:xfrm rot="-2699780">
            <a:off x="673183" y="2734529"/>
            <a:ext cx="1260552" cy="2122025"/>
            <a:chOff x="5199836" y="-16245"/>
            <a:chExt cx="1138881" cy="1917325"/>
          </a:xfrm>
        </p:grpSpPr>
        <p:sp>
          <p:nvSpPr>
            <p:cNvPr id="1416" name="Google Shape;1416;p44"/>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4"/>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4"/>
          <p:cNvSpPr/>
          <p:nvPr/>
        </p:nvSpPr>
        <p:spPr>
          <a:xfrm>
            <a:off x="820938" y="42043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4461376" y="10761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24" name="Shape 4324"/>
        <p:cNvGrpSpPr/>
        <p:nvPr/>
      </p:nvGrpSpPr>
      <p:grpSpPr>
        <a:xfrm>
          <a:off x="0" y="0"/>
          <a:ext cx="0" cy="0"/>
          <a:chOff x="0" y="0"/>
          <a:chExt cx="0" cy="0"/>
        </a:xfrm>
      </p:grpSpPr>
      <p:sp>
        <p:nvSpPr>
          <p:cNvPr id="4325" name="Google Shape;4325;p80"/>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4326" name="Google Shape;4326;p80"/>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Candal</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https://fonts.google.com/specimen/Candal</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Armata</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https://fonts.google.com/specimen/Armata</a:t>
            </a:r>
            <a:r>
              <a:rPr lang="en" sz="1100">
                <a:solidFill>
                  <a:schemeClr val="lt1"/>
                </a:solidFill>
              </a:rPr>
              <a:t>)</a:t>
            </a:r>
            <a:endParaRPr sz="1100">
              <a:solidFill>
                <a:schemeClr val="lt1"/>
              </a:solidFill>
            </a:endParaRPr>
          </a:p>
        </p:txBody>
      </p:sp>
      <p:sp>
        <p:nvSpPr>
          <p:cNvPr id="4327" name="Google Shape;4327;p80"/>
          <p:cNvSpPr/>
          <p:nvPr/>
        </p:nvSpPr>
        <p:spPr>
          <a:xfrm>
            <a:off x="2052650" y="2988225"/>
            <a:ext cx="791400" cy="754200"/>
          </a:xfrm>
          <a:prstGeom prst="roundRect">
            <a:avLst>
              <a:gd fmla="val 16667" name="adj"/>
            </a:avLst>
          </a:prstGeom>
          <a:solidFill>
            <a:srgbClr val="0B352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3114470" y="2988225"/>
            <a:ext cx="791400" cy="754200"/>
          </a:xfrm>
          <a:prstGeom prst="roundRect">
            <a:avLst>
              <a:gd fmla="val 16667" name="adj"/>
            </a:avLst>
          </a:prstGeom>
          <a:solidFill>
            <a:srgbClr val="E2EE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4176289" y="2988225"/>
            <a:ext cx="791400" cy="754200"/>
          </a:xfrm>
          <a:prstGeom prst="roundRect">
            <a:avLst>
              <a:gd fmla="val 16667" name="adj"/>
            </a:avLst>
          </a:prstGeom>
          <a:solidFill>
            <a:srgbClr val="78C0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#0b352d</a:t>
            </a:r>
            <a:endParaRPr sz="1000">
              <a:solidFill>
                <a:srgbClr val="FFFFFF"/>
              </a:solidFill>
            </a:endParaRPr>
          </a:p>
        </p:txBody>
      </p:sp>
      <p:sp>
        <p:nvSpPr>
          <p:cNvPr id="4331" name="Google Shape;4331;p80"/>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rPr>
              <a:t>#e2eeea</a:t>
            </a:r>
            <a:endParaRPr sz="1000">
              <a:solidFill>
                <a:schemeClr val="accent2"/>
              </a:solidFill>
            </a:endParaRPr>
          </a:p>
        </p:txBody>
      </p:sp>
      <p:sp>
        <p:nvSpPr>
          <p:cNvPr id="4332" name="Google Shape;4332;p80"/>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rPr>
              <a:t>#78c0b5</a:t>
            </a:r>
            <a:endParaRPr sz="1000">
              <a:solidFill>
                <a:schemeClr val="accent2"/>
              </a:solidFill>
            </a:endParaRPr>
          </a:p>
        </p:txBody>
      </p:sp>
      <p:sp>
        <p:nvSpPr>
          <p:cNvPr id="4333" name="Google Shape;4333;p80"/>
          <p:cNvSpPr/>
          <p:nvPr/>
        </p:nvSpPr>
        <p:spPr>
          <a:xfrm>
            <a:off x="5238125" y="2988225"/>
            <a:ext cx="791400" cy="754200"/>
          </a:xfrm>
          <a:prstGeom prst="roundRect">
            <a:avLst>
              <a:gd fmla="val 16667" name="adj"/>
            </a:avLst>
          </a:prstGeom>
          <a:solidFill>
            <a:srgbClr val="DD668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#dd6682</a:t>
            </a:r>
            <a:endParaRPr sz="1000">
              <a:solidFill>
                <a:srgbClr val="FFFFFF"/>
              </a:solidFill>
            </a:endParaRPr>
          </a:p>
        </p:txBody>
      </p:sp>
      <p:sp>
        <p:nvSpPr>
          <p:cNvPr id="4335" name="Google Shape;4335;p80"/>
          <p:cNvSpPr/>
          <p:nvPr/>
        </p:nvSpPr>
        <p:spPr>
          <a:xfrm>
            <a:off x="2052650" y="3919325"/>
            <a:ext cx="791400" cy="754200"/>
          </a:xfrm>
          <a:prstGeom prst="roundRect">
            <a:avLst>
              <a:gd fmla="val 16667" name="adj"/>
            </a:avLst>
          </a:prstGeom>
          <a:solidFill>
            <a:srgbClr val="FFEE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3114470" y="3919325"/>
            <a:ext cx="791400" cy="754200"/>
          </a:xfrm>
          <a:prstGeom prst="roundRect">
            <a:avLst>
              <a:gd fmla="val 16667" name="adj"/>
            </a:avLst>
          </a:prstGeom>
          <a:solidFill>
            <a:srgbClr val="FFCD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4176289" y="3919325"/>
            <a:ext cx="791400" cy="754200"/>
          </a:xfrm>
          <a:prstGeom prst="roundRect">
            <a:avLst>
              <a:gd fmla="val 16667" name="adj"/>
            </a:avLst>
          </a:prstGeom>
          <a:solidFill>
            <a:srgbClr val="617E7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rPr>
              <a:t>#ffeef3</a:t>
            </a:r>
            <a:endParaRPr sz="1000">
              <a:solidFill>
                <a:schemeClr val="accent2"/>
              </a:solidFill>
            </a:endParaRPr>
          </a:p>
        </p:txBody>
      </p:sp>
      <p:sp>
        <p:nvSpPr>
          <p:cNvPr id="4339" name="Google Shape;4339;p80"/>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rPr>
              <a:t>#ffcdd9</a:t>
            </a:r>
            <a:endParaRPr sz="1000">
              <a:solidFill>
                <a:schemeClr val="accent2"/>
              </a:solidFill>
            </a:endParaRPr>
          </a:p>
        </p:txBody>
      </p:sp>
      <p:sp>
        <p:nvSpPr>
          <p:cNvPr id="4340" name="Google Shape;4340;p80"/>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#617e7a</a:t>
            </a:r>
            <a:endParaRPr sz="1000">
              <a:solidFill>
                <a:srgbClr val="FFFFFF"/>
              </a:solidFill>
            </a:endParaRPr>
          </a:p>
        </p:txBody>
      </p:sp>
      <p:sp>
        <p:nvSpPr>
          <p:cNvPr id="4341" name="Google Shape;4341;p80"/>
          <p:cNvSpPr/>
          <p:nvPr/>
        </p:nvSpPr>
        <p:spPr>
          <a:xfrm>
            <a:off x="5238125" y="3919325"/>
            <a:ext cx="791400" cy="754200"/>
          </a:xfrm>
          <a:prstGeom prst="roundRect">
            <a:avLst>
              <a:gd fmla="val 16667" name="adj"/>
            </a:avLst>
          </a:prstGeom>
          <a:solidFill>
            <a:srgbClr val="B6D3C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rPr>
              <a:t>#b6d3c8</a:t>
            </a:r>
            <a:endParaRPr sz="1000">
              <a:solidFill>
                <a:schemeClr val="accent2"/>
              </a:solidFill>
            </a:endParaRPr>
          </a:p>
        </p:txBody>
      </p:sp>
      <p:sp>
        <p:nvSpPr>
          <p:cNvPr id="4343" name="Google Shape;4343;p80"/>
          <p:cNvSpPr/>
          <p:nvPr/>
        </p:nvSpPr>
        <p:spPr>
          <a:xfrm>
            <a:off x="6299950" y="2988225"/>
            <a:ext cx="791400" cy="754200"/>
          </a:xfrm>
          <a:prstGeom prst="roundRect">
            <a:avLst>
              <a:gd fmla="val 16667" name="adj"/>
            </a:avLst>
          </a:prstGeom>
          <a:solidFill>
            <a:srgbClr val="66270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#662708</a:t>
            </a:r>
            <a:endParaRPr sz="1000">
              <a:solidFill>
                <a:srgbClr val="FFFFFF"/>
              </a:solidFill>
            </a:endParaRPr>
          </a:p>
        </p:txBody>
      </p:sp>
      <p:sp>
        <p:nvSpPr>
          <p:cNvPr id="4345" name="Google Shape;4345;p80"/>
          <p:cNvSpPr/>
          <p:nvPr/>
        </p:nvSpPr>
        <p:spPr>
          <a:xfrm>
            <a:off x="6299950" y="3919325"/>
            <a:ext cx="791400" cy="754200"/>
          </a:xfrm>
          <a:prstGeom prst="roundRect">
            <a:avLst>
              <a:gd fmla="val 16667" name="adj"/>
            </a:avLst>
          </a:prstGeom>
          <a:solidFill>
            <a:srgbClr val="3854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#38544f</a:t>
            </a:r>
            <a:endParaRPr sz="1000">
              <a:solidFill>
                <a:srgbClr val="FFFFFF"/>
              </a:solidFill>
            </a:endParaRPr>
          </a:p>
        </p:txBody>
      </p:sp>
      <p:sp>
        <p:nvSpPr>
          <p:cNvPr id="4347" name="Google Shape;4347;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51" name="Shape 4351"/>
        <p:cNvGrpSpPr/>
        <p:nvPr/>
      </p:nvGrpSpPr>
      <p:grpSpPr>
        <a:xfrm>
          <a:off x="0" y="0"/>
          <a:ext cx="0" cy="0"/>
          <a:chOff x="0" y="0"/>
          <a:chExt cx="0" cy="0"/>
        </a:xfrm>
      </p:grpSpPr>
      <p:sp>
        <p:nvSpPr>
          <p:cNvPr id="4352" name="Google Shape;4352;p8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4353" name="Google Shape;4353;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354" name="Google Shape;4354;p81"/>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4355" name="Google Shape;4355;p8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4356" name="Google Shape;4356;p8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4357" name="Google Shape;4357;p8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4358" name="Google Shape;4358;p8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4359" name="Google Shape;4359;p81"/>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4360" name="Google Shape;4360;p81"/>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4361" name="Google Shape;4361;p81"/>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4362" name="Google Shape;4362;p81"/>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4363" name="Google Shape;4363;p8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67" name="Shape 4367"/>
        <p:cNvGrpSpPr/>
        <p:nvPr/>
      </p:nvGrpSpPr>
      <p:grpSpPr>
        <a:xfrm>
          <a:off x="0" y="0"/>
          <a:ext cx="0" cy="0"/>
          <a:chOff x="0" y="0"/>
          <a:chExt cx="0" cy="0"/>
        </a:xfrm>
      </p:grpSpPr>
      <p:sp>
        <p:nvSpPr>
          <p:cNvPr id="4368" name="Google Shape;4368;p8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4369" name="Google Shape;4369;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370" name="Google Shape;4370;p82"/>
          <p:cNvGrpSpPr/>
          <p:nvPr/>
        </p:nvGrpSpPr>
        <p:grpSpPr>
          <a:xfrm>
            <a:off x="5082708" y="3095784"/>
            <a:ext cx="442841" cy="514271"/>
            <a:chOff x="4727025" y="1332775"/>
            <a:chExt cx="59900" cy="69625"/>
          </a:xfrm>
        </p:grpSpPr>
        <p:sp>
          <p:nvSpPr>
            <p:cNvPr id="4371" name="Google Shape;4371;p8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82"/>
          <p:cNvGrpSpPr/>
          <p:nvPr/>
        </p:nvGrpSpPr>
        <p:grpSpPr>
          <a:xfrm>
            <a:off x="5758025" y="2343272"/>
            <a:ext cx="500909" cy="500899"/>
            <a:chOff x="4820425" y="1329900"/>
            <a:chExt cx="70175" cy="70350"/>
          </a:xfrm>
        </p:grpSpPr>
        <p:sp>
          <p:nvSpPr>
            <p:cNvPr id="4374" name="Google Shape;4374;p8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82"/>
          <p:cNvGrpSpPr/>
          <p:nvPr/>
        </p:nvGrpSpPr>
        <p:grpSpPr>
          <a:xfrm>
            <a:off x="6410648" y="2355062"/>
            <a:ext cx="538135" cy="493119"/>
            <a:chOff x="4903200" y="1331525"/>
            <a:chExt cx="73575" cy="67425"/>
          </a:xfrm>
        </p:grpSpPr>
        <p:sp>
          <p:nvSpPr>
            <p:cNvPr id="4379" name="Google Shape;4379;p8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380" name="Google Shape;4380;p8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82"/>
          <p:cNvGrpSpPr/>
          <p:nvPr/>
        </p:nvGrpSpPr>
        <p:grpSpPr>
          <a:xfrm>
            <a:off x="5670599" y="3097040"/>
            <a:ext cx="544563" cy="511895"/>
            <a:chOff x="4815575" y="1416800"/>
            <a:chExt cx="73750" cy="71400"/>
          </a:xfrm>
        </p:grpSpPr>
        <p:sp>
          <p:nvSpPr>
            <p:cNvPr id="4382" name="Google Shape;4382;p8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82"/>
          <p:cNvGrpSpPr/>
          <p:nvPr/>
        </p:nvGrpSpPr>
        <p:grpSpPr>
          <a:xfrm>
            <a:off x="6367224" y="3096746"/>
            <a:ext cx="602914" cy="512477"/>
            <a:chOff x="4902475" y="1418875"/>
            <a:chExt cx="74500" cy="63775"/>
          </a:xfrm>
        </p:grpSpPr>
        <p:sp>
          <p:nvSpPr>
            <p:cNvPr id="4386" name="Google Shape;4386;p8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82"/>
          <p:cNvGrpSpPr/>
          <p:nvPr/>
        </p:nvGrpSpPr>
        <p:grpSpPr>
          <a:xfrm>
            <a:off x="5783096" y="3835985"/>
            <a:ext cx="515391" cy="525699"/>
            <a:chOff x="4818100" y="1507675"/>
            <a:chExt cx="71225" cy="71625"/>
          </a:xfrm>
        </p:grpSpPr>
        <p:sp>
          <p:nvSpPr>
            <p:cNvPr id="4389" name="Google Shape;4389;p8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82"/>
          <p:cNvGrpSpPr/>
          <p:nvPr/>
        </p:nvGrpSpPr>
        <p:grpSpPr>
          <a:xfrm>
            <a:off x="5121199" y="3857517"/>
            <a:ext cx="522956" cy="489869"/>
            <a:chOff x="4721450" y="1509475"/>
            <a:chExt cx="79350" cy="74325"/>
          </a:xfrm>
        </p:grpSpPr>
        <p:sp>
          <p:nvSpPr>
            <p:cNvPr id="4394" name="Google Shape;4394;p8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82"/>
          <p:cNvGrpSpPr/>
          <p:nvPr/>
        </p:nvGrpSpPr>
        <p:grpSpPr>
          <a:xfrm>
            <a:off x="6444441" y="3837269"/>
            <a:ext cx="525704" cy="535436"/>
            <a:chOff x="4906800" y="1507500"/>
            <a:chExt cx="70350" cy="71075"/>
          </a:xfrm>
        </p:grpSpPr>
        <p:sp>
          <p:nvSpPr>
            <p:cNvPr id="4399" name="Google Shape;4399;p8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82"/>
          <p:cNvGrpSpPr/>
          <p:nvPr/>
        </p:nvGrpSpPr>
        <p:grpSpPr>
          <a:xfrm>
            <a:off x="4477263" y="2343250"/>
            <a:ext cx="508054" cy="508095"/>
            <a:chOff x="3736598" y="2170606"/>
            <a:chExt cx="404889" cy="404889"/>
          </a:xfrm>
        </p:grpSpPr>
        <p:sp>
          <p:nvSpPr>
            <p:cNvPr id="4405" name="Google Shape;4405;p8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82"/>
          <p:cNvGrpSpPr/>
          <p:nvPr/>
        </p:nvGrpSpPr>
        <p:grpSpPr>
          <a:xfrm>
            <a:off x="3765303" y="2343345"/>
            <a:ext cx="575790" cy="507904"/>
            <a:chOff x="3161917" y="2170682"/>
            <a:chExt cx="458870" cy="404737"/>
          </a:xfrm>
        </p:grpSpPr>
        <p:sp>
          <p:nvSpPr>
            <p:cNvPr id="4410" name="Google Shape;4410;p8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411" name="Google Shape;4411;p8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82"/>
          <p:cNvGrpSpPr/>
          <p:nvPr/>
        </p:nvGrpSpPr>
        <p:grpSpPr>
          <a:xfrm>
            <a:off x="3792833" y="3103717"/>
            <a:ext cx="520730" cy="498567"/>
            <a:chOff x="3179914" y="2889488"/>
            <a:chExt cx="422876" cy="404911"/>
          </a:xfrm>
        </p:grpSpPr>
        <p:sp>
          <p:nvSpPr>
            <p:cNvPr id="4414" name="Google Shape;4414;p8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82"/>
          <p:cNvGrpSpPr/>
          <p:nvPr/>
        </p:nvGrpSpPr>
        <p:grpSpPr>
          <a:xfrm>
            <a:off x="4421513" y="3103677"/>
            <a:ext cx="516145" cy="498648"/>
            <a:chOff x="3729467" y="2889422"/>
            <a:chExt cx="419153" cy="404977"/>
          </a:xfrm>
        </p:grpSpPr>
        <p:sp>
          <p:nvSpPr>
            <p:cNvPr id="4421" name="Google Shape;4421;p8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8" name="Google Shape;4428;p8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2" name="Google Shape;4432;p82"/>
          <p:cNvGrpSpPr/>
          <p:nvPr/>
        </p:nvGrpSpPr>
        <p:grpSpPr>
          <a:xfrm>
            <a:off x="7141841" y="2550562"/>
            <a:ext cx="166473" cy="141497"/>
            <a:chOff x="4660325" y="1866850"/>
            <a:chExt cx="68350" cy="58100"/>
          </a:xfrm>
        </p:grpSpPr>
        <p:sp>
          <p:nvSpPr>
            <p:cNvPr id="4433" name="Google Shape;4433;p8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82"/>
          <p:cNvGrpSpPr/>
          <p:nvPr/>
        </p:nvGrpSpPr>
        <p:grpSpPr>
          <a:xfrm>
            <a:off x="7451186" y="2576286"/>
            <a:ext cx="162515" cy="90049"/>
            <a:chOff x="4791775" y="1877500"/>
            <a:chExt cx="66725" cy="36975"/>
          </a:xfrm>
        </p:grpSpPr>
        <p:sp>
          <p:nvSpPr>
            <p:cNvPr id="4436" name="Google Shape;4436;p8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82"/>
          <p:cNvGrpSpPr/>
          <p:nvPr/>
        </p:nvGrpSpPr>
        <p:grpSpPr>
          <a:xfrm>
            <a:off x="7772899" y="2576286"/>
            <a:ext cx="144979" cy="90049"/>
            <a:chOff x="4923925" y="1877500"/>
            <a:chExt cx="59525" cy="36975"/>
          </a:xfrm>
        </p:grpSpPr>
        <p:sp>
          <p:nvSpPr>
            <p:cNvPr id="4439" name="Google Shape;4439;p8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82"/>
          <p:cNvGrpSpPr/>
          <p:nvPr/>
        </p:nvGrpSpPr>
        <p:grpSpPr>
          <a:xfrm>
            <a:off x="8067390" y="2558477"/>
            <a:ext cx="141447" cy="125667"/>
            <a:chOff x="5058450" y="1870100"/>
            <a:chExt cx="58075" cy="51600"/>
          </a:xfrm>
        </p:grpSpPr>
        <p:sp>
          <p:nvSpPr>
            <p:cNvPr id="4442" name="Google Shape;4442;p8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82"/>
          <p:cNvGrpSpPr/>
          <p:nvPr/>
        </p:nvGrpSpPr>
        <p:grpSpPr>
          <a:xfrm>
            <a:off x="7481905" y="2980885"/>
            <a:ext cx="101077" cy="107645"/>
            <a:chOff x="4811425" y="2065025"/>
            <a:chExt cx="41500" cy="44200"/>
          </a:xfrm>
        </p:grpSpPr>
        <p:sp>
          <p:nvSpPr>
            <p:cNvPr id="4445" name="Google Shape;4445;p8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7" name="Google Shape;4447;p82"/>
          <p:cNvGrpSpPr/>
          <p:nvPr/>
        </p:nvGrpSpPr>
        <p:grpSpPr>
          <a:xfrm>
            <a:off x="7774342" y="2981098"/>
            <a:ext cx="120867" cy="107218"/>
            <a:chOff x="4929875" y="2065025"/>
            <a:chExt cx="49625" cy="44025"/>
          </a:xfrm>
        </p:grpSpPr>
        <p:sp>
          <p:nvSpPr>
            <p:cNvPr id="4448" name="Google Shape;4448;p8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82"/>
          <p:cNvGrpSpPr/>
          <p:nvPr/>
        </p:nvGrpSpPr>
        <p:grpSpPr>
          <a:xfrm>
            <a:off x="8103011" y="2984112"/>
            <a:ext cx="70206" cy="101191"/>
            <a:chOff x="5083925" y="2066350"/>
            <a:chExt cx="28825" cy="41550"/>
          </a:xfrm>
        </p:grpSpPr>
        <p:sp>
          <p:nvSpPr>
            <p:cNvPr id="4451" name="Google Shape;4451;p8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82"/>
          <p:cNvGrpSpPr/>
          <p:nvPr/>
        </p:nvGrpSpPr>
        <p:grpSpPr>
          <a:xfrm>
            <a:off x="7134565" y="2999759"/>
            <a:ext cx="181026" cy="69896"/>
            <a:chOff x="4659775" y="2072775"/>
            <a:chExt cx="74325" cy="28700"/>
          </a:xfrm>
        </p:grpSpPr>
        <p:sp>
          <p:nvSpPr>
            <p:cNvPr id="4454" name="Google Shape;4454;p8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82"/>
          <p:cNvGrpSpPr/>
          <p:nvPr/>
        </p:nvGrpSpPr>
        <p:grpSpPr>
          <a:xfrm>
            <a:off x="8054421" y="2790324"/>
            <a:ext cx="167387" cy="89197"/>
            <a:chOff x="4662475" y="1976500"/>
            <a:chExt cx="68725" cy="36625"/>
          </a:xfrm>
        </p:grpSpPr>
        <p:sp>
          <p:nvSpPr>
            <p:cNvPr id="4458" name="Google Shape;4458;p8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82"/>
          <p:cNvGrpSpPr/>
          <p:nvPr/>
        </p:nvGrpSpPr>
        <p:grpSpPr>
          <a:xfrm>
            <a:off x="7751326" y="2793764"/>
            <a:ext cx="166899" cy="82317"/>
            <a:chOff x="4920150" y="1977875"/>
            <a:chExt cx="68525" cy="33800"/>
          </a:xfrm>
        </p:grpSpPr>
        <p:sp>
          <p:nvSpPr>
            <p:cNvPr id="4462" name="Google Shape;4462;p8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82"/>
          <p:cNvGrpSpPr/>
          <p:nvPr/>
        </p:nvGrpSpPr>
        <p:grpSpPr>
          <a:xfrm>
            <a:off x="7162483" y="3197682"/>
            <a:ext cx="125190" cy="127859"/>
            <a:chOff x="4676550" y="2160575"/>
            <a:chExt cx="51400" cy="52500"/>
          </a:xfrm>
        </p:grpSpPr>
        <p:sp>
          <p:nvSpPr>
            <p:cNvPr id="4466" name="Google Shape;4466;p8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82"/>
          <p:cNvGrpSpPr/>
          <p:nvPr/>
        </p:nvGrpSpPr>
        <p:grpSpPr>
          <a:xfrm>
            <a:off x="7459741" y="3204714"/>
            <a:ext cx="145405" cy="113794"/>
            <a:chOff x="4768325" y="2163475"/>
            <a:chExt cx="59700" cy="46725"/>
          </a:xfrm>
        </p:grpSpPr>
        <p:sp>
          <p:nvSpPr>
            <p:cNvPr id="4470" name="Google Shape;4470;p8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2" name="Google Shape;4472;p8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8" name="Google Shape;4478;p82"/>
          <p:cNvGrpSpPr/>
          <p:nvPr/>
        </p:nvGrpSpPr>
        <p:grpSpPr>
          <a:xfrm>
            <a:off x="7476059" y="3459808"/>
            <a:ext cx="112768" cy="106853"/>
            <a:chOff x="4768575" y="2253950"/>
            <a:chExt cx="46300" cy="43875"/>
          </a:xfrm>
        </p:grpSpPr>
        <p:sp>
          <p:nvSpPr>
            <p:cNvPr id="4479" name="Google Shape;4479;p8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82"/>
          <p:cNvGrpSpPr/>
          <p:nvPr/>
        </p:nvGrpSpPr>
        <p:grpSpPr>
          <a:xfrm>
            <a:off x="7775682" y="3948834"/>
            <a:ext cx="118187" cy="146246"/>
            <a:chOff x="4960900" y="2433225"/>
            <a:chExt cx="48525" cy="60050"/>
          </a:xfrm>
        </p:grpSpPr>
        <p:sp>
          <p:nvSpPr>
            <p:cNvPr id="4482" name="Google Shape;4482;p8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82"/>
          <p:cNvGrpSpPr/>
          <p:nvPr/>
        </p:nvGrpSpPr>
        <p:grpSpPr>
          <a:xfrm>
            <a:off x="7464247" y="4212895"/>
            <a:ext cx="136394" cy="143810"/>
            <a:chOff x="4854075" y="2527625"/>
            <a:chExt cx="56000" cy="59050"/>
          </a:xfrm>
        </p:grpSpPr>
        <p:sp>
          <p:nvSpPr>
            <p:cNvPr id="4485" name="Google Shape;4485;p8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7" name="Google Shape;4487;p8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0" name="Google Shape;4490;p82"/>
          <p:cNvGrpSpPr/>
          <p:nvPr/>
        </p:nvGrpSpPr>
        <p:grpSpPr>
          <a:xfrm>
            <a:off x="8088458" y="3676639"/>
            <a:ext cx="99312" cy="160797"/>
            <a:chOff x="5059700" y="2334775"/>
            <a:chExt cx="40775" cy="66025"/>
          </a:xfrm>
        </p:grpSpPr>
        <p:sp>
          <p:nvSpPr>
            <p:cNvPr id="4491" name="Google Shape;4491;p8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82"/>
          <p:cNvGrpSpPr/>
          <p:nvPr/>
        </p:nvGrpSpPr>
        <p:grpSpPr>
          <a:xfrm>
            <a:off x="8045622" y="3941771"/>
            <a:ext cx="184984" cy="160371"/>
            <a:chOff x="5037700" y="2430325"/>
            <a:chExt cx="75950" cy="65850"/>
          </a:xfrm>
        </p:grpSpPr>
        <p:sp>
          <p:nvSpPr>
            <p:cNvPr id="4501" name="Google Shape;4501;p8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82"/>
          <p:cNvGrpSpPr/>
          <p:nvPr/>
        </p:nvGrpSpPr>
        <p:grpSpPr>
          <a:xfrm>
            <a:off x="7465128" y="3708223"/>
            <a:ext cx="173014" cy="97629"/>
            <a:chOff x="4756975" y="2341800"/>
            <a:chExt cx="91975" cy="51925"/>
          </a:xfrm>
        </p:grpSpPr>
        <p:sp>
          <p:nvSpPr>
            <p:cNvPr id="4504" name="Google Shape;4504;p8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82"/>
          <p:cNvGrpSpPr/>
          <p:nvPr/>
        </p:nvGrpSpPr>
        <p:grpSpPr>
          <a:xfrm>
            <a:off x="7732065" y="4196920"/>
            <a:ext cx="212497" cy="175761"/>
            <a:chOff x="4943575" y="2516350"/>
            <a:chExt cx="98675" cy="81700"/>
          </a:xfrm>
        </p:grpSpPr>
        <p:sp>
          <p:nvSpPr>
            <p:cNvPr id="4525" name="Google Shape;4525;p8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82"/>
          <p:cNvGrpSpPr/>
          <p:nvPr/>
        </p:nvGrpSpPr>
        <p:grpSpPr>
          <a:xfrm>
            <a:off x="1990126" y="3423163"/>
            <a:ext cx="965351" cy="134611"/>
            <a:chOff x="4411970" y="2962952"/>
            <a:chExt cx="706544" cy="104212"/>
          </a:xfrm>
        </p:grpSpPr>
        <p:sp>
          <p:nvSpPr>
            <p:cNvPr id="4604" name="Google Shape;4604;p8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82"/>
          <p:cNvGrpSpPr/>
          <p:nvPr/>
        </p:nvGrpSpPr>
        <p:grpSpPr>
          <a:xfrm>
            <a:off x="1990126" y="3012077"/>
            <a:ext cx="960158" cy="289172"/>
            <a:chOff x="4411970" y="2726085"/>
            <a:chExt cx="643107" cy="193659"/>
          </a:xfrm>
        </p:grpSpPr>
        <p:sp>
          <p:nvSpPr>
            <p:cNvPr id="4609" name="Google Shape;4609;p8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82"/>
          <p:cNvGrpSpPr/>
          <p:nvPr/>
        </p:nvGrpSpPr>
        <p:grpSpPr>
          <a:xfrm>
            <a:off x="993018" y="3278187"/>
            <a:ext cx="833173" cy="259209"/>
            <a:chOff x="4411970" y="4340222"/>
            <a:chExt cx="779467" cy="242683"/>
          </a:xfrm>
        </p:grpSpPr>
        <p:sp>
          <p:nvSpPr>
            <p:cNvPr id="4613" name="Google Shape;4613;p8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82"/>
          <p:cNvGrpSpPr/>
          <p:nvPr/>
        </p:nvGrpSpPr>
        <p:grpSpPr>
          <a:xfrm>
            <a:off x="1990126" y="2673933"/>
            <a:ext cx="965160" cy="216230"/>
            <a:chOff x="4411970" y="2468674"/>
            <a:chExt cx="747317" cy="167425"/>
          </a:xfrm>
        </p:grpSpPr>
        <p:sp>
          <p:nvSpPr>
            <p:cNvPr id="4617" name="Google Shape;4617;p8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82"/>
          <p:cNvGrpSpPr/>
          <p:nvPr/>
        </p:nvGrpSpPr>
        <p:grpSpPr>
          <a:xfrm>
            <a:off x="988873" y="2578650"/>
            <a:ext cx="810451" cy="319148"/>
            <a:chOff x="4411970" y="3686602"/>
            <a:chExt cx="797845" cy="314215"/>
          </a:xfrm>
        </p:grpSpPr>
        <p:sp>
          <p:nvSpPr>
            <p:cNvPr id="4620" name="Google Shape;4620;p8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5" name="Google Shape;4625;p8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6" name="Google Shape;4626;p82"/>
          <p:cNvGrpSpPr/>
          <p:nvPr/>
        </p:nvGrpSpPr>
        <p:grpSpPr>
          <a:xfrm>
            <a:off x="988970" y="2333174"/>
            <a:ext cx="1970333" cy="208784"/>
            <a:chOff x="6336019" y="3733725"/>
            <a:chExt cx="2566206" cy="351310"/>
          </a:xfrm>
        </p:grpSpPr>
        <p:sp>
          <p:nvSpPr>
            <p:cNvPr id="4627" name="Google Shape;4627;p8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82"/>
          <p:cNvGrpSpPr/>
          <p:nvPr/>
        </p:nvGrpSpPr>
        <p:grpSpPr>
          <a:xfrm>
            <a:off x="1990126" y="3940729"/>
            <a:ext cx="946551" cy="153200"/>
            <a:chOff x="4404545" y="3301592"/>
            <a:chExt cx="782403" cy="129272"/>
          </a:xfrm>
        </p:grpSpPr>
        <p:sp>
          <p:nvSpPr>
            <p:cNvPr id="4632" name="Google Shape;4632;p8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82"/>
          <p:cNvGrpSpPr/>
          <p:nvPr/>
        </p:nvGrpSpPr>
        <p:grpSpPr>
          <a:xfrm>
            <a:off x="1990126" y="3679688"/>
            <a:ext cx="962257" cy="139127"/>
            <a:chOff x="4411970" y="3131459"/>
            <a:chExt cx="710520" cy="117397"/>
          </a:xfrm>
        </p:grpSpPr>
        <p:sp>
          <p:nvSpPr>
            <p:cNvPr id="4635" name="Google Shape;4635;p8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637" name="Google Shape;4637;p8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8" name="Google Shape;4638;p82"/>
          <p:cNvGrpSpPr/>
          <p:nvPr/>
        </p:nvGrpSpPr>
        <p:grpSpPr>
          <a:xfrm>
            <a:off x="990271" y="3614482"/>
            <a:ext cx="823838" cy="458988"/>
            <a:chOff x="4411970" y="1801825"/>
            <a:chExt cx="734586" cy="409262"/>
          </a:xfrm>
        </p:grpSpPr>
        <p:sp>
          <p:nvSpPr>
            <p:cNvPr id="4639" name="Google Shape;4639;p8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82"/>
          <p:cNvGrpSpPr/>
          <p:nvPr/>
        </p:nvGrpSpPr>
        <p:grpSpPr>
          <a:xfrm>
            <a:off x="990271" y="4162908"/>
            <a:ext cx="856348" cy="212039"/>
            <a:chOff x="4411970" y="2233974"/>
            <a:chExt cx="763574" cy="189068"/>
          </a:xfrm>
        </p:grpSpPr>
        <p:sp>
          <p:nvSpPr>
            <p:cNvPr id="4642" name="Google Shape;4642;p8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82"/>
          <p:cNvGrpSpPr/>
          <p:nvPr/>
        </p:nvGrpSpPr>
        <p:grpSpPr>
          <a:xfrm>
            <a:off x="3100467" y="2338244"/>
            <a:ext cx="511602" cy="511602"/>
            <a:chOff x="5681300" y="2527788"/>
            <a:chExt cx="805800" cy="805800"/>
          </a:xfrm>
        </p:grpSpPr>
        <p:sp>
          <p:nvSpPr>
            <p:cNvPr id="4645" name="Google Shape;4645;p8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82"/>
          <p:cNvGrpSpPr/>
          <p:nvPr/>
        </p:nvGrpSpPr>
        <p:grpSpPr>
          <a:xfrm>
            <a:off x="3097662" y="3104827"/>
            <a:ext cx="513021" cy="512935"/>
            <a:chOff x="4049800" y="640400"/>
            <a:chExt cx="858900" cy="858900"/>
          </a:xfrm>
        </p:grpSpPr>
        <p:sp>
          <p:nvSpPr>
            <p:cNvPr id="4648" name="Google Shape;4648;p8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82"/>
          <p:cNvGrpSpPr/>
          <p:nvPr/>
        </p:nvGrpSpPr>
        <p:grpSpPr>
          <a:xfrm>
            <a:off x="3014861" y="3756719"/>
            <a:ext cx="686489" cy="686585"/>
            <a:chOff x="5080188" y="927900"/>
            <a:chExt cx="961200" cy="961200"/>
          </a:xfrm>
        </p:grpSpPr>
        <p:sp>
          <p:nvSpPr>
            <p:cNvPr id="4651" name="Google Shape;4651;p8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82"/>
          <p:cNvGrpSpPr/>
          <p:nvPr/>
        </p:nvGrpSpPr>
        <p:grpSpPr>
          <a:xfrm>
            <a:off x="3798012" y="3849448"/>
            <a:ext cx="510373" cy="510937"/>
            <a:chOff x="7508249" y="1522825"/>
            <a:chExt cx="1326332" cy="1322987"/>
          </a:xfrm>
        </p:grpSpPr>
        <p:sp>
          <p:nvSpPr>
            <p:cNvPr id="4660" name="Google Shape;4660;p8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82"/>
          <p:cNvGrpSpPr/>
          <p:nvPr/>
        </p:nvGrpSpPr>
        <p:grpSpPr>
          <a:xfrm>
            <a:off x="4489605" y="3850853"/>
            <a:ext cx="492652" cy="503348"/>
            <a:chOff x="6039282" y="1042577"/>
            <a:chExt cx="734315" cy="731929"/>
          </a:xfrm>
        </p:grpSpPr>
        <p:sp>
          <p:nvSpPr>
            <p:cNvPr id="4671" name="Google Shape;4671;p8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82"/>
          <p:cNvGrpSpPr/>
          <p:nvPr/>
        </p:nvGrpSpPr>
        <p:grpSpPr>
          <a:xfrm>
            <a:off x="5130019" y="2346894"/>
            <a:ext cx="483304" cy="504902"/>
            <a:chOff x="1825800" y="1651625"/>
            <a:chExt cx="568125" cy="591775"/>
          </a:xfrm>
        </p:grpSpPr>
        <p:sp>
          <p:nvSpPr>
            <p:cNvPr id="4693" name="Google Shape;4693;p8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9" name="Google Shape;4699;p8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6" name="Shape 4706"/>
        <p:cNvGrpSpPr/>
        <p:nvPr/>
      </p:nvGrpSpPr>
      <p:grpSpPr>
        <a:xfrm>
          <a:off x="0" y="0"/>
          <a:ext cx="0" cy="0"/>
          <a:chOff x="0" y="0"/>
          <a:chExt cx="0" cy="0"/>
        </a:xfrm>
      </p:grpSpPr>
      <p:grpSp>
        <p:nvGrpSpPr>
          <p:cNvPr id="4707" name="Google Shape;4707;p83"/>
          <p:cNvGrpSpPr/>
          <p:nvPr/>
        </p:nvGrpSpPr>
        <p:grpSpPr>
          <a:xfrm>
            <a:off x="722058" y="957091"/>
            <a:ext cx="2492868" cy="1379876"/>
            <a:chOff x="2654821" y="2311071"/>
            <a:chExt cx="2279715" cy="1262120"/>
          </a:xfrm>
        </p:grpSpPr>
        <p:grpSp>
          <p:nvGrpSpPr>
            <p:cNvPr id="4708" name="Google Shape;4708;p83"/>
            <p:cNvGrpSpPr/>
            <p:nvPr/>
          </p:nvGrpSpPr>
          <p:grpSpPr>
            <a:xfrm>
              <a:off x="4034269" y="2840745"/>
              <a:ext cx="40212" cy="36437"/>
              <a:chOff x="4293400" y="2574725"/>
              <a:chExt cx="84425" cy="80100"/>
            </a:xfrm>
          </p:grpSpPr>
          <p:sp>
            <p:nvSpPr>
              <p:cNvPr id="4709" name="Google Shape;4709;p8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710" name="Google Shape;4710;p8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83"/>
            <p:cNvGrpSpPr/>
            <p:nvPr/>
          </p:nvGrpSpPr>
          <p:grpSpPr>
            <a:xfrm>
              <a:off x="3894606" y="2334874"/>
              <a:ext cx="913198" cy="518984"/>
              <a:chOff x="4000175" y="1462675"/>
              <a:chExt cx="1917275" cy="1140875"/>
            </a:xfrm>
          </p:grpSpPr>
          <p:sp>
            <p:nvSpPr>
              <p:cNvPr id="4712" name="Google Shape;4712;p8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713" name="Google Shape;4713;p83"/>
              <p:cNvGrpSpPr/>
              <p:nvPr/>
            </p:nvGrpSpPr>
            <p:grpSpPr>
              <a:xfrm>
                <a:off x="4000175" y="1462675"/>
                <a:ext cx="1917275" cy="1140875"/>
                <a:chOff x="4000175" y="1462675"/>
                <a:chExt cx="1917275" cy="1140875"/>
              </a:xfrm>
            </p:grpSpPr>
            <p:sp>
              <p:nvSpPr>
                <p:cNvPr id="4714" name="Google Shape;4714;p8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715" name="Google Shape;4715;p8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19" name="Google Shape;4719;p8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0" name="Google Shape;4720;p83"/>
            <p:cNvGrpSpPr/>
            <p:nvPr/>
          </p:nvGrpSpPr>
          <p:grpSpPr>
            <a:xfrm>
              <a:off x="3875768" y="2846704"/>
              <a:ext cx="44796" cy="47366"/>
              <a:chOff x="3960625" y="2587825"/>
              <a:chExt cx="94050" cy="104125"/>
            </a:xfrm>
          </p:grpSpPr>
          <p:sp>
            <p:nvSpPr>
              <p:cNvPr id="4721" name="Google Shape;4721;p8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722" name="Google Shape;4722;p8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83"/>
            <p:cNvGrpSpPr/>
            <p:nvPr/>
          </p:nvGrpSpPr>
          <p:grpSpPr>
            <a:xfrm>
              <a:off x="3782759" y="2807162"/>
              <a:ext cx="82686" cy="85487"/>
              <a:chOff x="3765350" y="2500900"/>
              <a:chExt cx="173600" cy="187925"/>
            </a:xfrm>
          </p:grpSpPr>
          <p:sp>
            <p:nvSpPr>
              <p:cNvPr id="4724" name="Google Shape;4724;p8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725" name="Google Shape;4725;p8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83"/>
            <p:cNvGrpSpPr/>
            <p:nvPr/>
          </p:nvGrpSpPr>
          <p:grpSpPr>
            <a:xfrm>
              <a:off x="3775674" y="2798496"/>
              <a:ext cx="40545" cy="23564"/>
              <a:chOff x="3750475" y="2481850"/>
              <a:chExt cx="85125" cy="51800"/>
            </a:xfrm>
          </p:grpSpPr>
          <p:sp>
            <p:nvSpPr>
              <p:cNvPr id="4731" name="Google Shape;4731;p8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733" name="Google Shape;4733;p83"/>
            <p:cNvGrpSpPr/>
            <p:nvPr/>
          </p:nvGrpSpPr>
          <p:grpSpPr>
            <a:xfrm>
              <a:off x="3716946" y="2776024"/>
              <a:ext cx="81971" cy="76912"/>
              <a:chOff x="3627175" y="2432450"/>
              <a:chExt cx="172100" cy="169075"/>
            </a:xfrm>
          </p:grpSpPr>
          <p:sp>
            <p:nvSpPr>
              <p:cNvPr id="4734" name="Google Shape;4734;p8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736" name="Google Shape;4736;p8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737" name="Google Shape;4737;p83"/>
            <p:cNvGrpSpPr/>
            <p:nvPr/>
          </p:nvGrpSpPr>
          <p:grpSpPr>
            <a:xfrm>
              <a:off x="3685682" y="2845624"/>
              <a:ext cx="29311" cy="45055"/>
              <a:chOff x="3561536" y="2585450"/>
              <a:chExt cx="61539" cy="99045"/>
            </a:xfrm>
          </p:grpSpPr>
          <p:sp>
            <p:nvSpPr>
              <p:cNvPr id="4738" name="Google Shape;4738;p8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740" name="Google Shape;4740;p83"/>
            <p:cNvGrpSpPr/>
            <p:nvPr/>
          </p:nvGrpSpPr>
          <p:grpSpPr>
            <a:xfrm>
              <a:off x="3849905" y="2572252"/>
              <a:ext cx="74339" cy="119559"/>
              <a:chOff x="3906325" y="1984500"/>
              <a:chExt cx="156075" cy="262825"/>
            </a:xfrm>
          </p:grpSpPr>
          <p:sp>
            <p:nvSpPr>
              <p:cNvPr id="4741" name="Google Shape;4741;p8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742" name="Google Shape;4742;p8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83"/>
            <p:cNvGrpSpPr/>
            <p:nvPr/>
          </p:nvGrpSpPr>
          <p:grpSpPr>
            <a:xfrm>
              <a:off x="2654821" y="2414345"/>
              <a:ext cx="667570" cy="558731"/>
              <a:chOff x="1397225" y="1637375"/>
              <a:chExt cx="1401575" cy="1228250"/>
            </a:xfrm>
          </p:grpSpPr>
          <p:sp>
            <p:nvSpPr>
              <p:cNvPr id="4744" name="Google Shape;4744;p8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745" name="Google Shape;4745;p83"/>
              <p:cNvGrpSpPr/>
              <p:nvPr/>
            </p:nvGrpSpPr>
            <p:grpSpPr>
              <a:xfrm>
                <a:off x="1397225" y="1637375"/>
                <a:ext cx="1398775" cy="1228250"/>
                <a:chOff x="1397225" y="1637375"/>
                <a:chExt cx="1398775" cy="1228250"/>
              </a:xfrm>
            </p:grpSpPr>
            <p:sp>
              <p:nvSpPr>
                <p:cNvPr id="4746" name="Google Shape;4746;p8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8" name="Google Shape;4748;p83"/>
            <p:cNvGrpSpPr/>
            <p:nvPr/>
          </p:nvGrpSpPr>
          <p:grpSpPr>
            <a:xfrm>
              <a:off x="3230417" y="3103734"/>
              <a:ext cx="282982" cy="280332"/>
              <a:chOff x="2605700" y="3152850"/>
              <a:chExt cx="594125" cy="616250"/>
            </a:xfrm>
          </p:grpSpPr>
          <p:sp>
            <p:nvSpPr>
              <p:cNvPr id="4749" name="Google Shape;4749;p8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750" name="Google Shape;4750;p8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751" name="Google Shape;4751;p83"/>
            <p:cNvGrpSpPr/>
            <p:nvPr/>
          </p:nvGrpSpPr>
          <p:grpSpPr>
            <a:xfrm>
              <a:off x="3265985" y="3226989"/>
              <a:ext cx="87151" cy="346202"/>
              <a:chOff x="2680375" y="3423800"/>
              <a:chExt cx="182975" cy="761050"/>
            </a:xfrm>
          </p:grpSpPr>
          <p:sp>
            <p:nvSpPr>
              <p:cNvPr id="4752" name="Google Shape;4752;p8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753" name="Google Shape;4753;p8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83"/>
            <p:cNvGrpSpPr/>
            <p:nvPr/>
          </p:nvGrpSpPr>
          <p:grpSpPr>
            <a:xfrm>
              <a:off x="3855466" y="3289811"/>
              <a:ext cx="112514" cy="94210"/>
              <a:chOff x="3918000" y="3561900"/>
              <a:chExt cx="236225" cy="207100"/>
            </a:xfrm>
          </p:grpSpPr>
          <p:sp>
            <p:nvSpPr>
              <p:cNvPr id="4755" name="Google Shape;4755;p8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756" name="Google Shape;4756;p8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7" name="Google Shape;4757;p8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760" name="Google Shape;4760;p83"/>
            <p:cNvGrpSpPr/>
            <p:nvPr/>
          </p:nvGrpSpPr>
          <p:grpSpPr>
            <a:xfrm>
              <a:off x="2905224" y="2311071"/>
              <a:ext cx="596721" cy="528992"/>
              <a:chOff x="1922950" y="1410350"/>
              <a:chExt cx="1252825" cy="1162875"/>
            </a:xfrm>
          </p:grpSpPr>
          <p:sp>
            <p:nvSpPr>
              <p:cNvPr id="4761" name="Google Shape;4761;p8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777" name="Google Shape;4777;p8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797" name="Google Shape;4797;p8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98" name="Google Shape;4798;p8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83"/>
            <p:cNvGrpSpPr/>
            <p:nvPr/>
          </p:nvGrpSpPr>
          <p:grpSpPr>
            <a:xfrm>
              <a:off x="3280929" y="3294542"/>
              <a:ext cx="109894" cy="272224"/>
              <a:chOff x="2711750" y="3572300"/>
              <a:chExt cx="230725" cy="598425"/>
            </a:xfrm>
          </p:grpSpPr>
          <p:sp>
            <p:nvSpPr>
              <p:cNvPr id="4800" name="Google Shape;4800;p8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2" name="Google Shape;4802;p8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3" name="Google Shape;4803;p83"/>
            <p:cNvGrpSpPr/>
            <p:nvPr/>
          </p:nvGrpSpPr>
          <p:grpSpPr>
            <a:xfrm>
              <a:off x="3790439" y="2408636"/>
              <a:ext cx="73017" cy="75684"/>
              <a:chOff x="3781475" y="1624825"/>
              <a:chExt cx="153300" cy="166375"/>
            </a:xfrm>
          </p:grpSpPr>
          <p:sp>
            <p:nvSpPr>
              <p:cNvPr id="4804" name="Google Shape;4804;p8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8" name="Google Shape;4808;p8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5" name="Google Shape;4815;p83"/>
            <p:cNvGrpSpPr/>
            <p:nvPr/>
          </p:nvGrpSpPr>
          <p:grpSpPr>
            <a:xfrm>
              <a:off x="4403342" y="3107749"/>
              <a:ext cx="316680" cy="101374"/>
              <a:chOff x="5068275" y="3161675"/>
              <a:chExt cx="664875" cy="222850"/>
            </a:xfrm>
          </p:grpSpPr>
          <p:sp>
            <p:nvSpPr>
              <p:cNvPr id="4816" name="Google Shape;4816;p8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0" name="Google Shape;4820;p8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9" name="Google Shape;4849;p83"/>
            <p:cNvGrpSpPr/>
            <p:nvPr/>
          </p:nvGrpSpPr>
          <p:grpSpPr>
            <a:xfrm>
              <a:off x="3697513" y="2707266"/>
              <a:ext cx="59549" cy="79733"/>
              <a:chOff x="3586375" y="2281300"/>
              <a:chExt cx="125025" cy="175275"/>
            </a:xfrm>
          </p:grpSpPr>
          <p:sp>
            <p:nvSpPr>
              <p:cNvPr id="4850" name="Google Shape;4850;p8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2" name="Google Shape;4852;p8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3" name="Google Shape;4853;p83"/>
            <p:cNvGrpSpPr/>
            <p:nvPr/>
          </p:nvGrpSpPr>
          <p:grpSpPr>
            <a:xfrm>
              <a:off x="4513224" y="3221724"/>
              <a:ext cx="274563" cy="280321"/>
              <a:chOff x="5298975" y="3412225"/>
              <a:chExt cx="576450" cy="616225"/>
            </a:xfrm>
          </p:grpSpPr>
          <p:sp>
            <p:nvSpPr>
              <p:cNvPr id="4854" name="Google Shape;4854;p8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55" name="Google Shape;4855;p8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83"/>
            <p:cNvGrpSpPr/>
            <p:nvPr/>
          </p:nvGrpSpPr>
          <p:grpSpPr>
            <a:xfrm>
              <a:off x="4824403" y="3421846"/>
              <a:ext cx="110132" cy="130647"/>
              <a:chOff x="5952300" y="3852150"/>
              <a:chExt cx="231225" cy="287200"/>
            </a:xfrm>
          </p:grpSpPr>
          <p:sp>
            <p:nvSpPr>
              <p:cNvPr id="4857" name="Google Shape;4857;p8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9" name="Google Shape;4859;p8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7" name="Google Shape;4867;p83"/>
            <p:cNvGrpSpPr/>
            <p:nvPr/>
          </p:nvGrpSpPr>
          <p:grpSpPr>
            <a:xfrm>
              <a:off x="4295710" y="3079670"/>
              <a:ext cx="14968" cy="27135"/>
              <a:chOff x="4842300" y="3099950"/>
              <a:chExt cx="31425" cy="59650"/>
            </a:xfrm>
          </p:grpSpPr>
          <p:sp>
            <p:nvSpPr>
              <p:cNvPr id="4868" name="Google Shape;4868;p8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2" name="Google Shape;4872;p8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0" name="Google Shape;4880;p83"/>
            <p:cNvGrpSpPr/>
            <p:nvPr/>
          </p:nvGrpSpPr>
          <p:grpSpPr>
            <a:xfrm>
              <a:off x="3831056" y="2816010"/>
              <a:ext cx="37378" cy="27612"/>
              <a:chOff x="3866750" y="2520350"/>
              <a:chExt cx="78475" cy="60700"/>
            </a:xfrm>
          </p:grpSpPr>
          <p:sp>
            <p:nvSpPr>
              <p:cNvPr id="4881" name="Google Shape;4881;p8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5" name="Google Shape;4885;p8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02" name="Google Shape;4902;p8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14" name="Google Shape;4914;p8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7" name="Google Shape;4927;p83"/>
            <p:cNvGrpSpPr/>
            <p:nvPr/>
          </p:nvGrpSpPr>
          <p:grpSpPr>
            <a:xfrm>
              <a:off x="3632736" y="3051591"/>
              <a:ext cx="63288" cy="45217"/>
              <a:chOff x="3450375" y="3038225"/>
              <a:chExt cx="132875" cy="99400"/>
            </a:xfrm>
          </p:grpSpPr>
          <p:sp>
            <p:nvSpPr>
              <p:cNvPr id="4928" name="Google Shape;4928;p8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0" name="Google Shape;4930;p8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39" name="Google Shape;4939;p8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49" name="Google Shape;4949;p8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55" name="Google Shape;4955;p8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83"/>
          <p:cNvGrpSpPr/>
          <p:nvPr/>
        </p:nvGrpSpPr>
        <p:grpSpPr>
          <a:xfrm>
            <a:off x="719115" y="2852867"/>
            <a:ext cx="2622876" cy="1333540"/>
            <a:chOff x="238125" y="1038125"/>
            <a:chExt cx="7146800" cy="3633625"/>
          </a:xfrm>
        </p:grpSpPr>
        <p:sp>
          <p:nvSpPr>
            <p:cNvPr id="4966" name="Google Shape;4966;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83"/>
          <p:cNvGrpSpPr/>
          <p:nvPr/>
        </p:nvGrpSpPr>
        <p:grpSpPr>
          <a:xfrm>
            <a:off x="5834043" y="994977"/>
            <a:ext cx="2590840" cy="1380235"/>
            <a:chOff x="233350" y="949250"/>
            <a:chExt cx="7137300" cy="3802300"/>
          </a:xfrm>
        </p:grpSpPr>
        <p:sp>
          <p:nvSpPr>
            <p:cNvPr id="6539" name="Google Shape;6539;p8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3"/>
          <p:cNvGrpSpPr/>
          <p:nvPr/>
        </p:nvGrpSpPr>
        <p:grpSpPr>
          <a:xfrm>
            <a:off x="7648472" y="3039750"/>
            <a:ext cx="104231" cy="320340"/>
            <a:chOff x="7564426" y="3224343"/>
            <a:chExt cx="119985" cy="368801"/>
          </a:xfrm>
        </p:grpSpPr>
        <p:sp>
          <p:nvSpPr>
            <p:cNvPr id="6591" name="Google Shape;6591;p8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83"/>
          <p:cNvGrpSpPr/>
          <p:nvPr/>
        </p:nvGrpSpPr>
        <p:grpSpPr>
          <a:xfrm>
            <a:off x="7347961" y="3033852"/>
            <a:ext cx="189489" cy="332132"/>
            <a:chOff x="8370831" y="3202002"/>
            <a:chExt cx="218129" cy="382376"/>
          </a:xfrm>
        </p:grpSpPr>
        <p:sp>
          <p:nvSpPr>
            <p:cNvPr id="6594" name="Google Shape;6594;p8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83"/>
          <p:cNvGrpSpPr/>
          <p:nvPr/>
        </p:nvGrpSpPr>
        <p:grpSpPr>
          <a:xfrm>
            <a:off x="8071350" y="3444984"/>
            <a:ext cx="309429" cy="267000"/>
            <a:chOff x="6742064" y="3750480"/>
            <a:chExt cx="399315" cy="344560"/>
          </a:xfrm>
        </p:grpSpPr>
        <p:sp>
          <p:nvSpPr>
            <p:cNvPr id="6597" name="Google Shape;6597;p8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83"/>
          <p:cNvGrpSpPr/>
          <p:nvPr/>
        </p:nvGrpSpPr>
        <p:grpSpPr>
          <a:xfrm>
            <a:off x="7610369" y="3796031"/>
            <a:ext cx="180437" cy="281608"/>
            <a:chOff x="7248525" y="3739696"/>
            <a:chExt cx="230531" cy="359790"/>
          </a:xfrm>
        </p:grpSpPr>
        <p:sp>
          <p:nvSpPr>
            <p:cNvPr id="6600" name="Google Shape;6600;p8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83"/>
          <p:cNvGrpSpPr/>
          <p:nvPr/>
        </p:nvGrpSpPr>
        <p:grpSpPr>
          <a:xfrm>
            <a:off x="7856288" y="3439255"/>
            <a:ext cx="162896" cy="278710"/>
            <a:chOff x="7601242" y="3729267"/>
            <a:chExt cx="222566" cy="380803"/>
          </a:xfrm>
        </p:grpSpPr>
        <p:sp>
          <p:nvSpPr>
            <p:cNvPr id="6603" name="Google Shape;6603;p8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5" name="Google Shape;6605;p83"/>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6" name="Google Shape;6606;p83"/>
          <p:cNvGrpSpPr/>
          <p:nvPr/>
        </p:nvGrpSpPr>
        <p:grpSpPr>
          <a:xfrm>
            <a:off x="7345934" y="3440396"/>
            <a:ext cx="193543" cy="275990"/>
            <a:chOff x="8304647" y="3738687"/>
            <a:chExt cx="225076" cy="320956"/>
          </a:xfrm>
        </p:grpSpPr>
        <p:sp>
          <p:nvSpPr>
            <p:cNvPr id="6607" name="Google Shape;6607;p8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83"/>
          <p:cNvGrpSpPr/>
          <p:nvPr/>
        </p:nvGrpSpPr>
        <p:grpSpPr>
          <a:xfrm>
            <a:off x="7618426" y="3440396"/>
            <a:ext cx="178492" cy="275990"/>
            <a:chOff x="8615101" y="3738687"/>
            <a:chExt cx="207573" cy="320956"/>
          </a:xfrm>
        </p:grpSpPr>
        <p:sp>
          <p:nvSpPr>
            <p:cNvPr id="6611" name="Google Shape;6611;p8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4" name="Google Shape;6614;p83"/>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5" name="Google Shape;6615;p83"/>
          <p:cNvGrpSpPr/>
          <p:nvPr/>
        </p:nvGrpSpPr>
        <p:grpSpPr>
          <a:xfrm>
            <a:off x="6013131" y="3561884"/>
            <a:ext cx="557670" cy="511283"/>
            <a:chOff x="6015419" y="3716859"/>
            <a:chExt cx="557671" cy="511283"/>
          </a:xfrm>
        </p:grpSpPr>
        <p:sp>
          <p:nvSpPr>
            <p:cNvPr id="6616" name="Google Shape;6616;p8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83"/>
            <p:cNvGrpSpPr/>
            <p:nvPr/>
          </p:nvGrpSpPr>
          <p:grpSpPr>
            <a:xfrm>
              <a:off x="6036094" y="3716980"/>
              <a:ext cx="529860" cy="510468"/>
              <a:chOff x="6036094" y="3716980"/>
              <a:chExt cx="529860" cy="510468"/>
            </a:xfrm>
          </p:grpSpPr>
          <p:sp>
            <p:nvSpPr>
              <p:cNvPr id="6618" name="Google Shape;6618;p8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8" name="Google Shape;6628;p83"/>
          <p:cNvGrpSpPr/>
          <p:nvPr/>
        </p:nvGrpSpPr>
        <p:grpSpPr>
          <a:xfrm>
            <a:off x="6642016" y="2918653"/>
            <a:ext cx="576302" cy="511871"/>
            <a:chOff x="6644304" y="3073628"/>
            <a:chExt cx="576302" cy="511871"/>
          </a:xfrm>
        </p:grpSpPr>
        <p:sp>
          <p:nvSpPr>
            <p:cNvPr id="6629" name="Google Shape;6629;p8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0" name="Google Shape;6630;p83"/>
            <p:cNvGrpSpPr/>
            <p:nvPr/>
          </p:nvGrpSpPr>
          <p:grpSpPr>
            <a:xfrm>
              <a:off x="6712169" y="3085440"/>
              <a:ext cx="481622" cy="494913"/>
              <a:chOff x="6712169" y="3085440"/>
              <a:chExt cx="481622" cy="494913"/>
            </a:xfrm>
          </p:grpSpPr>
          <p:sp>
            <p:nvSpPr>
              <p:cNvPr id="6631" name="Google Shape;6631;p8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6" name="Google Shape;6636;p8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9" name="Google Shape;6639;p83"/>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0" name="Google Shape;6640;p83"/>
          <p:cNvGrpSpPr/>
          <p:nvPr/>
        </p:nvGrpSpPr>
        <p:grpSpPr>
          <a:xfrm>
            <a:off x="6649867" y="3561648"/>
            <a:ext cx="560631" cy="511352"/>
            <a:chOff x="6652154" y="3716623"/>
            <a:chExt cx="560631" cy="511352"/>
          </a:xfrm>
        </p:grpSpPr>
        <p:sp>
          <p:nvSpPr>
            <p:cNvPr id="6641" name="Google Shape;6641;p8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2" name="Google Shape;6642;p83"/>
            <p:cNvGrpSpPr/>
            <p:nvPr/>
          </p:nvGrpSpPr>
          <p:grpSpPr>
            <a:xfrm>
              <a:off x="6669657" y="3716715"/>
              <a:ext cx="466779" cy="464290"/>
              <a:chOff x="6669657" y="3716715"/>
              <a:chExt cx="466779" cy="464290"/>
            </a:xfrm>
          </p:grpSpPr>
          <p:sp>
            <p:nvSpPr>
              <p:cNvPr id="6643" name="Google Shape;6643;p8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6" name="Google Shape;6656;p83"/>
          <p:cNvGrpSpPr/>
          <p:nvPr/>
        </p:nvGrpSpPr>
        <p:grpSpPr>
          <a:xfrm>
            <a:off x="7843958" y="3843056"/>
            <a:ext cx="187557" cy="187557"/>
            <a:chOff x="8565775" y="671075"/>
            <a:chExt cx="441000" cy="441000"/>
          </a:xfrm>
        </p:grpSpPr>
        <p:sp>
          <p:nvSpPr>
            <p:cNvPr id="6657" name="Google Shape;6657;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9" name="Google Shape;6659;p83"/>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3"/>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83"/>
          <p:cNvGrpSpPr/>
          <p:nvPr/>
        </p:nvGrpSpPr>
        <p:grpSpPr>
          <a:xfrm>
            <a:off x="5997813" y="2921275"/>
            <a:ext cx="587871" cy="512373"/>
            <a:chOff x="6000100" y="3076250"/>
            <a:chExt cx="587871" cy="512373"/>
          </a:xfrm>
        </p:grpSpPr>
        <p:sp>
          <p:nvSpPr>
            <p:cNvPr id="6662" name="Google Shape;6662;p8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3" name="Google Shape;6663;p83"/>
            <p:cNvGrpSpPr/>
            <p:nvPr/>
          </p:nvGrpSpPr>
          <p:grpSpPr>
            <a:xfrm>
              <a:off x="6031360" y="3076713"/>
              <a:ext cx="539107" cy="480965"/>
              <a:chOff x="6031360" y="3076713"/>
              <a:chExt cx="539107" cy="480965"/>
            </a:xfrm>
          </p:grpSpPr>
          <p:sp>
            <p:nvSpPr>
              <p:cNvPr id="6664" name="Google Shape;6664;p8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1" name="Google Shape;6671;p83"/>
          <p:cNvGrpSpPr/>
          <p:nvPr/>
        </p:nvGrpSpPr>
        <p:grpSpPr>
          <a:xfrm>
            <a:off x="3416804" y="902588"/>
            <a:ext cx="2310381" cy="1488888"/>
            <a:chOff x="229225" y="549050"/>
            <a:chExt cx="7161750" cy="4615275"/>
          </a:xfrm>
        </p:grpSpPr>
        <p:sp>
          <p:nvSpPr>
            <p:cNvPr id="6672" name="Google Shape;6672;p8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3"/>
          <p:cNvGrpSpPr/>
          <p:nvPr/>
        </p:nvGrpSpPr>
        <p:grpSpPr>
          <a:xfrm>
            <a:off x="3514722" y="2832485"/>
            <a:ext cx="2310282" cy="1374222"/>
            <a:chOff x="3514722" y="2832485"/>
            <a:chExt cx="2310282" cy="1374222"/>
          </a:xfrm>
        </p:grpSpPr>
        <p:sp>
          <p:nvSpPr>
            <p:cNvPr id="6790" name="Google Shape;6790;p83"/>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91" name="Google Shape;6791;p83"/>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3"/>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3"/>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3"/>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3"/>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3"/>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3"/>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3"/>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3"/>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3"/>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3"/>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3"/>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3"/>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3"/>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3"/>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3"/>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3"/>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3"/>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3"/>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3"/>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3"/>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3"/>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3"/>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3"/>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3"/>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3"/>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3"/>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3"/>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3"/>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3"/>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3"/>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3"/>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3"/>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3"/>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3"/>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3"/>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3"/>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3"/>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3"/>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3"/>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3"/>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3"/>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3"/>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3"/>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3"/>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3"/>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3"/>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3"/>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3"/>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3"/>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3"/>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1" name="Shape 6851"/>
        <p:cNvGrpSpPr/>
        <p:nvPr/>
      </p:nvGrpSpPr>
      <p:grpSpPr>
        <a:xfrm>
          <a:off x="0" y="0"/>
          <a:ext cx="0" cy="0"/>
          <a:chOff x="0" y="0"/>
          <a:chExt cx="0" cy="0"/>
        </a:xfrm>
      </p:grpSpPr>
      <p:grpSp>
        <p:nvGrpSpPr>
          <p:cNvPr id="6852" name="Google Shape;6852;p84"/>
          <p:cNvGrpSpPr/>
          <p:nvPr/>
        </p:nvGrpSpPr>
        <p:grpSpPr>
          <a:xfrm>
            <a:off x="725424" y="969759"/>
            <a:ext cx="2507799" cy="206239"/>
            <a:chOff x="106648" y="895722"/>
            <a:chExt cx="4481413" cy="374300"/>
          </a:xfrm>
        </p:grpSpPr>
        <p:grpSp>
          <p:nvGrpSpPr>
            <p:cNvPr id="6853" name="Google Shape;6853;p84"/>
            <p:cNvGrpSpPr/>
            <p:nvPr/>
          </p:nvGrpSpPr>
          <p:grpSpPr>
            <a:xfrm>
              <a:off x="2233276" y="895722"/>
              <a:ext cx="1082667" cy="223591"/>
              <a:chOff x="4808316" y="2800065"/>
              <a:chExt cx="1999386" cy="412910"/>
            </a:xfrm>
          </p:grpSpPr>
          <p:sp>
            <p:nvSpPr>
              <p:cNvPr id="6854" name="Google Shape;6854;p8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5" name="Google Shape;6855;p84"/>
              <p:cNvGrpSpPr/>
              <p:nvPr/>
            </p:nvGrpSpPr>
            <p:grpSpPr>
              <a:xfrm>
                <a:off x="4808316" y="2800065"/>
                <a:ext cx="92400" cy="411825"/>
                <a:chOff x="845575" y="2563700"/>
                <a:chExt cx="92400" cy="411825"/>
              </a:xfrm>
            </p:grpSpPr>
            <p:cxnSp>
              <p:nvCxnSpPr>
                <p:cNvPr id="6856" name="Google Shape;6856;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57" name="Google Shape;6857;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8" name="Google Shape;6858;p84"/>
            <p:cNvGrpSpPr/>
            <p:nvPr/>
          </p:nvGrpSpPr>
          <p:grpSpPr>
            <a:xfrm>
              <a:off x="106648" y="895722"/>
              <a:ext cx="1088401" cy="223591"/>
              <a:chOff x="881025" y="2800065"/>
              <a:chExt cx="2009975" cy="412910"/>
            </a:xfrm>
          </p:grpSpPr>
          <p:sp>
            <p:nvSpPr>
              <p:cNvPr id="6859" name="Google Shape;6859;p8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0" name="Google Shape;6860;p84"/>
              <p:cNvGrpSpPr/>
              <p:nvPr/>
            </p:nvGrpSpPr>
            <p:grpSpPr>
              <a:xfrm>
                <a:off x="881025" y="2800065"/>
                <a:ext cx="92400" cy="411825"/>
                <a:chOff x="845575" y="2563700"/>
                <a:chExt cx="92400" cy="411825"/>
              </a:xfrm>
            </p:grpSpPr>
            <p:cxnSp>
              <p:nvCxnSpPr>
                <p:cNvPr id="6861" name="Google Shape;6861;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2" name="Google Shape;6862;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3" name="Google Shape;6863;p84"/>
            <p:cNvGrpSpPr/>
            <p:nvPr/>
          </p:nvGrpSpPr>
          <p:grpSpPr>
            <a:xfrm>
              <a:off x="1172346" y="1047018"/>
              <a:ext cx="1083151" cy="223003"/>
              <a:chOff x="2849073" y="3079467"/>
              <a:chExt cx="2000279" cy="411825"/>
            </a:xfrm>
          </p:grpSpPr>
          <p:sp>
            <p:nvSpPr>
              <p:cNvPr id="6864" name="Google Shape;6864;p8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5" name="Google Shape;6865;p84"/>
              <p:cNvGrpSpPr/>
              <p:nvPr/>
            </p:nvGrpSpPr>
            <p:grpSpPr>
              <a:xfrm rot="10800000">
                <a:off x="2849073" y="3079467"/>
                <a:ext cx="92400" cy="411825"/>
                <a:chOff x="2070100" y="2563700"/>
                <a:chExt cx="92400" cy="411825"/>
              </a:xfrm>
            </p:grpSpPr>
            <p:cxnSp>
              <p:nvCxnSpPr>
                <p:cNvPr id="6866" name="Google Shape;6866;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7" name="Google Shape;6867;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8" name="Google Shape;6868;p84"/>
            <p:cNvGrpSpPr/>
            <p:nvPr/>
          </p:nvGrpSpPr>
          <p:grpSpPr>
            <a:xfrm>
              <a:off x="3290132" y="1047018"/>
              <a:ext cx="1297929" cy="223003"/>
              <a:chOff x="6760035" y="3079467"/>
              <a:chExt cx="2396914" cy="411825"/>
            </a:xfrm>
          </p:grpSpPr>
          <p:sp>
            <p:nvSpPr>
              <p:cNvPr id="6869" name="Google Shape;6869;p8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0" name="Google Shape;6870;p84"/>
              <p:cNvGrpSpPr/>
              <p:nvPr/>
            </p:nvGrpSpPr>
            <p:grpSpPr>
              <a:xfrm rot="10800000">
                <a:off x="6760035" y="3079467"/>
                <a:ext cx="92400" cy="411825"/>
                <a:chOff x="2070100" y="2563700"/>
                <a:chExt cx="92400" cy="411825"/>
              </a:xfrm>
            </p:grpSpPr>
            <p:cxnSp>
              <p:nvCxnSpPr>
                <p:cNvPr id="6871" name="Google Shape;6871;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72" name="Google Shape;6872;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73" name="Google Shape;6873;p84"/>
          <p:cNvGrpSpPr/>
          <p:nvPr/>
        </p:nvGrpSpPr>
        <p:grpSpPr>
          <a:xfrm>
            <a:off x="2143186" y="3369130"/>
            <a:ext cx="1086701" cy="799429"/>
            <a:chOff x="2183288" y="3555572"/>
            <a:chExt cx="1136241" cy="835873"/>
          </a:xfrm>
        </p:grpSpPr>
        <p:sp>
          <p:nvSpPr>
            <p:cNvPr id="6874" name="Google Shape;6874;p8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5" name="Google Shape;6875;p84"/>
            <p:cNvGrpSpPr/>
            <p:nvPr/>
          </p:nvGrpSpPr>
          <p:grpSpPr>
            <a:xfrm>
              <a:off x="2205895" y="3637269"/>
              <a:ext cx="1089848" cy="724993"/>
              <a:chOff x="2205895" y="3637269"/>
              <a:chExt cx="1089848" cy="724993"/>
            </a:xfrm>
          </p:grpSpPr>
          <p:sp>
            <p:nvSpPr>
              <p:cNvPr id="6876" name="Google Shape;6876;p8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2" name="Google Shape;6882;p8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83" name="Google Shape;6883;p8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84" name="Google Shape;6884;p84"/>
            <p:cNvGrpSpPr/>
            <p:nvPr/>
          </p:nvGrpSpPr>
          <p:grpSpPr>
            <a:xfrm>
              <a:off x="3173850" y="3779426"/>
              <a:ext cx="145679" cy="70048"/>
              <a:chOff x="3173850" y="3779426"/>
              <a:chExt cx="145679" cy="70048"/>
            </a:xfrm>
          </p:grpSpPr>
          <p:cxnSp>
            <p:nvCxnSpPr>
              <p:cNvPr id="6885" name="Google Shape;6885;p8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886" name="Google Shape;6886;p8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4"/>
            <p:cNvGrpSpPr/>
            <p:nvPr/>
          </p:nvGrpSpPr>
          <p:grpSpPr>
            <a:xfrm>
              <a:off x="2183288" y="4139483"/>
              <a:ext cx="145133" cy="70048"/>
              <a:chOff x="2183288" y="4139483"/>
              <a:chExt cx="145133" cy="70048"/>
            </a:xfrm>
          </p:grpSpPr>
          <p:cxnSp>
            <p:nvCxnSpPr>
              <p:cNvPr id="6888" name="Google Shape;6888;p8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889" name="Google Shape;6889;p8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0" name="Google Shape;6890;p8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1" name="Google Shape;6891;p8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92" name="Google Shape;6892;p84"/>
            <p:cNvGrpSpPr/>
            <p:nvPr/>
          </p:nvGrpSpPr>
          <p:grpSpPr>
            <a:xfrm>
              <a:off x="2943836" y="4268886"/>
              <a:ext cx="60717" cy="122559"/>
              <a:chOff x="2943836" y="4268886"/>
              <a:chExt cx="60717" cy="122559"/>
            </a:xfrm>
          </p:grpSpPr>
          <p:sp>
            <p:nvSpPr>
              <p:cNvPr id="6893" name="Google Shape;6893;p8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4" name="Google Shape;6894;p8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895" name="Google Shape;6895;p84"/>
          <p:cNvGrpSpPr/>
          <p:nvPr/>
        </p:nvGrpSpPr>
        <p:grpSpPr>
          <a:xfrm>
            <a:off x="3406131" y="1290129"/>
            <a:ext cx="1675870" cy="758251"/>
            <a:chOff x="3530532" y="1496185"/>
            <a:chExt cx="1562000" cy="706730"/>
          </a:xfrm>
        </p:grpSpPr>
        <p:cxnSp>
          <p:nvCxnSpPr>
            <p:cNvPr id="6896" name="Google Shape;6896;p8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897" name="Google Shape;6897;p84"/>
            <p:cNvGrpSpPr/>
            <p:nvPr/>
          </p:nvGrpSpPr>
          <p:grpSpPr>
            <a:xfrm>
              <a:off x="3530532" y="1496185"/>
              <a:ext cx="323430" cy="463587"/>
              <a:chOff x="3530532" y="1496185"/>
              <a:chExt cx="323430" cy="463587"/>
            </a:xfrm>
          </p:grpSpPr>
          <p:grpSp>
            <p:nvGrpSpPr>
              <p:cNvPr id="6898" name="Google Shape;6898;p84"/>
              <p:cNvGrpSpPr/>
              <p:nvPr/>
            </p:nvGrpSpPr>
            <p:grpSpPr>
              <a:xfrm>
                <a:off x="3567462" y="1496185"/>
                <a:ext cx="286500" cy="361376"/>
                <a:chOff x="3567462" y="1496185"/>
                <a:chExt cx="286500" cy="361376"/>
              </a:xfrm>
            </p:grpSpPr>
            <p:cxnSp>
              <p:nvCxnSpPr>
                <p:cNvPr id="6899" name="Google Shape;6899;p8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900" name="Google Shape;6900;p8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1" name="Google Shape;6901;p8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4"/>
            <p:cNvGrpSpPr/>
            <p:nvPr/>
          </p:nvGrpSpPr>
          <p:grpSpPr>
            <a:xfrm>
              <a:off x="3891569" y="1779209"/>
              <a:ext cx="323945" cy="423706"/>
              <a:chOff x="3891569" y="1779209"/>
              <a:chExt cx="323945" cy="423706"/>
            </a:xfrm>
          </p:grpSpPr>
          <p:grpSp>
            <p:nvGrpSpPr>
              <p:cNvPr id="6903" name="Google Shape;6903;p84"/>
              <p:cNvGrpSpPr/>
              <p:nvPr/>
            </p:nvGrpSpPr>
            <p:grpSpPr>
              <a:xfrm>
                <a:off x="3929014" y="1881638"/>
                <a:ext cx="286500" cy="321278"/>
                <a:chOff x="3929014" y="1881638"/>
                <a:chExt cx="286500" cy="321278"/>
              </a:xfrm>
            </p:grpSpPr>
            <p:cxnSp>
              <p:nvCxnSpPr>
                <p:cNvPr id="6904" name="Google Shape;6904;p8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905" name="Google Shape;6905;p8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6" name="Google Shape;6906;p8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84"/>
            <p:cNvGrpSpPr/>
            <p:nvPr/>
          </p:nvGrpSpPr>
          <p:grpSpPr>
            <a:xfrm>
              <a:off x="4252606" y="1496185"/>
              <a:ext cx="324721" cy="463587"/>
              <a:chOff x="4252606" y="1496185"/>
              <a:chExt cx="324721" cy="463587"/>
            </a:xfrm>
          </p:grpSpPr>
          <p:grpSp>
            <p:nvGrpSpPr>
              <p:cNvPr id="6908" name="Google Shape;6908;p84"/>
              <p:cNvGrpSpPr/>
              <p:nvPr/>
            </p:nvGrpSpPr>
            <p:grpSpPr>
              <a:xfrm>
                <a:off x="4290828" y="1496185"/>
                <a:ext cx="286500" cy="361376"/>
                <a:chOff x="4290828" y="1496185"/>
                <a:chExt cx="286500" cy="361376"/>
              </a:xfrm>
            </p:grpSpPr>
            <p:cxnSp>
              <p:nvCxnSpPr>
                <p:cNvPr id="6909" name="Google Shape;6909;p8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910" name="Google Shape;6910;p8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1" name="Google Shape;6911;p8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84"/>
            <p:cNvGrpSpPr/>
            <p:nvPr/>
          </p:nvGrpSpPr>
          <p:grpSpPr>
            <a:xfrm>
              <a:off x="4613643" y="1763716"/>
              <a:ext cx="325308" cy="439200"/>
              <a:chOff x="4613643" y="1763716"/>
              <a:chExt cx="325308" cy="439200"/>
            </a:xfrm>
          </p:grpSpPr>
          <p:grpSp>
            <p:nvGrpSpPr>
              <p:cNvPr id="6913" name="Google Shape;6913;p84"/>
              <p:cNvGrpSpPr/>
              <p:nvPr/>
            </p:nvGrpSpPr>
            <p:grpSpPr>
              <a:xfrm>
                <a:off x="4652451" y="1879538"/>
                <a:ext cx="286500" cy="323378"/>
                <a:chOff x="4652451" y="1879538"/>
                <a:chExt cx="286500" cy="323378"/>
              </a:xfrm>
            </p:grpSpPr>
            <p:cxnSp>
              <p:nvCxnSpPr>
                <p:cNvPr id="6914" name="Google Shape;6914;p8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915" name="Google Shape;6915;p8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6" name="Google Shape;6916;p8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7" name="Google Shape;6917;p84"/>
          <p:cNvGrpSpPr/>
          <p:nvPr/>
        </p:nvGrpSpPr>
        <p:grpSpPr>
          <a:xfrm>
            <a:off x="3417991" y="2143755"/>
            <a:ext cx="1652173" cy="391517"/>
            <a:chOff x="3512551" y="2358270"/>
            <a:chExt cx="1597383" cy="378533"/>
          </a:xfrm>
        </p:grpSpPr>
        <p:cxnSp>
          <p:nvCxnSpPr>
            <p:cNvPr id="6918" name="Google Shape;6918;p84"/>
            <p:cNvCxnSpPr>
              <a:stCxn id="6919" idx="6"/>
              <a:endCxn id="692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921" name="Google Shape;6921;p84"/>
            <p:cNvGrpSpPr/>
            <p:nvPr/>
          </p:nvGrpSpPr>
          <p:grpSpPr>
            <a:xfrm>
              <a:off x="3512551" y="2358270"/>
              <a:ext cx="225647" cy="307714"/>
              <a:chOff x="2182679" y="2004714"/>
              <a:chExt cx="792300" cy="1080458"/>
            </a:xfrm>
          </p:grpSpPr>
          <p:cxnSp>
            <p:nvCxnSpPr>
              <p:cNvPr id="6922" name="Google Shape;6922;p84"/>
              <p:cNvCxnSpPr>
                <a:stCxn id="692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919" name="Google Shape;6919;p8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84"/>
            <p:cNvGrpSpPr/>
            <p:nvPr/>
          </p:nvGrpSpPr>
          <p:grpSpPr>
            <a:xfrm>
              <a:off x="3969644" y="2440153"/>
              <a:ext cx="225853" cy="296651"/>
              <a:chOff x="3775710" y="1729289"/>
              <a:chExt cx="136500" cy="179289"/>
            </a:xfrm>
          </p:grpSpPr>
          <p:cxnSp>
            <p:nvCxnSpPr>
              <p:cNvPr id="6925" name="Google Shape;6925;p8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926" name="Google Shape;6926;p8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84"/>
            <p:cNvGrpSpPr/>
            <p:nvPr/>
          </p:nvGrpSpPr>
          <p:grpSpPr>
            <a:xfrm>
              <a:off x="4427051" y="2358270"/>
              <a:ext cx="225647" cy="307714"/>
              <a:chOff x="5393704" y="2004714"/>
              <a:chExt cx="792300" cy="1080458"/>
            </a:xfrm>
          </p:grpSpPr>
          <p:cxnSp>
            <p:nvCxnSpPr>
              <p:cNvPr id="6929" name="Google Shape;6929;p84"/>
              <p:cNvCxnSpPr>
                <a:stCxn id="693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931" name="Google Shape;6931;p8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84"/>
            <p:cNvGrpSpPr/>
            <p:nvPr/>
          </p:nvGrpSpPr>
          <p:grpSpPr>
            <a:xfrm>
              <a:off x="4884287" y="2440252"/>
              <a:ext cx="225647" cy="296532"/>
              <a:chOff x="6999166" y="2292572"/>
              <a:chExt cx="792300" cy="1041192"/>
            </a:xfrm>
          </p:grpSpPr>
          <p:cxnSp>
            <p:nvCxnSpPr>
              <p:cNvPr id="6933" name="Google Shape;6933;p8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920" name="Google Shape;6920;p8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5" name="Google Shape;6935;p84"/>
          <p:cNvGrpSpPr/>
          <p:nvPr/>
        </p:nvGrpSpPr>
        <p:grpSpPr>
          <a:xfrm>
            <a:off x="6838799" y="979955"/>
            <a:ext cx="1581844" cy="732818"/>
            <a:chOff x="634175" y="2986275"/>
            <a:chExt cx="3147949" cy="1458344"/>
          </a:xfrm>
        </p:grpSpPr>
        <p:cxnSp>
          <p:nvCxnSpPr>
            <p:cNvPr id="6936" name="Google Shape;6936;p84"/>
            <p:cNvCxnSpPr>
              <a:stCxn id="6937" idx="4"/>
              <a:endCxn id="693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939" name="Google Shape;6939;p84"/>
            <p:cNvCxnSpPr>
              <a:stCxn id="6938" idx="0"/>
              <a:endCxn id="694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41" name="Google Shape;6941;p84"/>
            <p:cNvCxnSpPr>
              <a:stCxn id="6940" idx="4"/>
              <a:endCxn id="694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43" name="Google Shape;6943;p84"/>
            <p:cNvCxnSpPr>
              <a:stCxn id="6942" idx="0"/>
              <a:endCxn id="694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944" name="Google Shape;6944;p8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0" name="Google Shape;6940;p8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37" name="Google Shape;6937;p8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42" name="Google Shape;6942;p8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38" name="Google Shape;6938;p8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45" name="Google Shape;6945;p84"/>
          <p:cNvGrpSpPr/>
          <p:nvPr/>
        </p:nvGrpSpPr>
        <p:grpSpPr>
          <a:xfrm>
            <a:off x="3406514" y="2674265"/>
            <a:ext cx="1675128" cy="313674"/>
            <a:chOff x="998425" y="1182125"/>
            <a:chExt cx="1065400" cy="199500"/>
          </a:xfrm>
        </p:grpSpPr>
        <p:sp>
          <p:nvSpPr>
            <p:cNvPr id="6946" name="Google Shape;6946;p8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84"/>
          <p:cNvGrpSpPr/>
          <p:nvPr/>
        </p:nvGrpSpPr>
        <p:grpSpPr>
          <a:xfrm>
            <a:off x="3406513" y="3630231"/>
            <a:ext cx="1675129" cy="525345"/>
            <a:chOff x="5194708" y="3484366"/>
            <a:chExt cx="3148148" cy="987304"/>
          </a:xfrm>
        </p:grpSpPr>
        <p:grpSp>
          <p:nvGrpSpPr>
            <p:cNvPr id="6952" name="Google Shape;6952;p84"/>
            <p:cNvGrpSpPr/>
            <p:nvPr/>
          </p:nvGrpSpPr>
          <p:grpSpPr>
            <a:xfrm>
              <a:off x="7531521" y="3484366"/>
              <a:ext cx="811335" cy="987304"/>
              <a:chOff x="3379425" y="1617275"/>
              <a:chExt cx="1090650" cy="1327200"/>
            </a:xfrm>
          </p:grpSpPr>
          <p:sp>
            <p:nvSpPr>
              <p:cNvPr id="6953" name="Google Shape;6953;p8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84"/>
            <p:cNvGrpSpPr/>
            <p:nvPr/>
          </p:nvGrpSpPr>
          <p:grpSpPr>
            <a:xfrm>
              <a:off x="6752546" y="3484366"/>
              <a:ext cx="811428" cy="987304"/>
              <a:chOff x="2332275" y="1617275"/>
              <a:chExt cx="1090775" cy="1327200"/>
            </a:xfrm>
          </p:grpSpPr>
          <p:sp>
            <p:nvSpPr>
              <p:cNvPr id="6957" name="Google Shape;6957;p8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84"/>
            <p:cNvGrpSpPr/>
            <p:nvPr/>
          </p:nvGrpSpPr>
          <p:grpSpPr>
            <a:xfrm>
              <a:off x="5973664" y="3484366"/>
              <a:ext cx="811335" cy="987304"/>
              <a:chOff x="1285250" y="1617275"/>
              <a:chExt cx="1090650" cy="1327200"/>
            </a:xfrm>
          </p:grpSpPr>
          <p:sp>
            <p:nvSpPr>
              <p:cNvPr id="6961" name="Google Shape;6961;p8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84"/>
            <p:cNvGrpSpPr/>
            <p:nvPr/>
          </p:nvGrpSpPr>
          <p:grpSpPr>
            <a:xfrm>
              <a:off x="5194708" y="3484366"/>
              <a:ext cx="811409" cy="987304"/>
              <a:chOff x="238125" y="1617275"/>
              <a:chExt cx="1090750" cy="1327200"/>
            </a:xfrm>
          </p:grpSpPr>
          <p:sp>
            <p:nvSpPr>
              <p:cNvPr id="6965" name="Google Shape;6965;p8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8" name="Google Shape;6968;p84"/>
          <p:cNvGrpSpPr/>
          <p:nvPr/>
        </p:nvGrpSpPr>
        <p:grpSpPr>
          <a:xfrm>
            <a:off x="6840198" y="2276120"/>
            <a:ext cx="1579046" cy="522230"/>
            <a:chOff x="6853641" y="2534077"/>
            <a:chExt cx="1515545" cy="501229"/>
          </a:xfrm>
        </p:grpSpPr>
        <p:grpSp>
          <p:nvGrpSpPr>
            <p:cNvPr id="6969" name="Google Shape;6969;p84"/>
            <p:cNvGrpSpPr/>
            <p:nvPr/>
          </p:nvGrpSpPr>
          <p:grpSpPr>
            <a:xfrm>
              <a:off x="6853641" y="2618923"/>
              <a:ext cx="1515545" cy="324556"/>
              <a:chOff x="6853641" y="2618923"/>
              <a:chExt cx="1515545" cy="324556"/>
            </a:xfrm>
          </p:grpSpPr>
          <p:sp>
            <p:nvSpPr>
              <p:cNvPr id="6970" name="Google Shape;6970;p8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5" name="Google Shape;6975;p8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84"/>
          <p:cNvGrpSpPr/>
          <p:nvPr/>
        </p:nvGrpSpPr>
        <p:grpSpPr>
          <a:xfrm>
            <a:off x="3435090" y="3151161"/>
            <a:ext cx="1617976" cy="346616"/>
            <a:chOff x="1808063" y="4294338"/>
            <a:chExt cx="3370782" cy="721817"/>
          </a:xfrm>
        </p:grpSpPr>
        <p:sp>
          <p:nvSpPr>
            <p:cNvPr id="6981" name="Google Shape;6981;p8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84"/>
          <p:cNvGrpSpPr/>
          <p:nvPr/>
        </p:nvGrpSpPr>
        <p:grpSpPr>
          <a:xfrm>
            <a:off x="5261086" y="3817911"/>
            <a:ext cx="1417067" cy="350605"/>
            <a:chOff x="4234950" y="2101012"/>
            <a:chExt cx="4219974" cy="1044090"/>
          </a:xfrm>
        </p:grpSpPr>
        <p:sp>
          <p:nvSpPr>
            <p:cNvPr id="6992" name="Google Shape;6992;p8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84"/>
          <p:cNvGrpSpPr/>
          <p:nvPr/>
        </p:nvGrpSpPr>
        <p:grpSpPr>
          <a:xfrm>
            <a:off x="6836558" y="1808668"/>
            <a:ext cx="1586327" cy="371557"/>
            <a:chOff x="1247650" y="2075423"/>
            <a:chExt cx="6648477" cy="1557238"/>
          </a:xfrm>
        </p:grpSpPr>
        <p:sp>
          <p:nvSpPr>
            <p:cNvPr id="7009" name="Google Shape;7009;p8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4"/>
          <p:cNvGrpSpPr/>
          <p:nvPr/>
        </p:nvGrpSpPr>
        <p:grpSpPr>
          <a:xfrm>
            <a:off x="5267828" y="961858"/>
            <a:ext cx="1415601" cy="1648533"/>
            <a:chOff x="1839112" y="2209163"/>
            <a:chExt cx="1918159" cy="2233784"/>
          </a:xfrm>
        </p:grpSpPr>
        <p:sp>
          <p:nvSpPr>
            <p:cNvPr id="7016" name="Google Shape;7016;p8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9" name="Google Shape;7019;p84"/>
            <p:cNvCxnSpPr>
              <a:stCxn id="7016" idx="6"/>
              <a:endCxn id="701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020" name="Google Shape;7020;p84"/>
            <p:cNvCxnSpPr>
              <a:stCxn id="7017" idx="4"/>
              <a:endCxn id="702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7022" name="Google Shape;7022;p84"/>
            <p:cNvCxnSpPr>
              <a:stCxn id="7021" idx="6"/>
              <a:endCxn id="701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023" name="Google Shape;7023;p84"/>
            <p:cNvCxnSpPr>
              <a:stCxn id="7018" idx="4"/>
              <a:endCxn id="702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7021" name="Google Shape;7021;p8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6" name="Google Shape;7026;p84"/>
            <p:cNvCxnSpPr>
              <a:endCxn id="702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7027" name="Google Shape;7027;p84"/>
          <p:cNvGrpSpPr/>
          <p:nvPr/>
        </p:nvGrpSpPr>
        <p:grpSpPr>
          <a:xfrm>
            <a:off x="3425094" y="979942"/>
            <a:ext cx="1637968" cy="154942"/>
            <a:chOff x="238125" y="2506075"/>
            <a:chExt cx="7115411" cy="673075"/>
          </a:xfrm>
        </p:grpSpPr>
        <p:sp>
          <p:nvSpPr>
            <p:cNvPr id="7028" name="Google Shape;7028;p8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84"/>
          <p:cNvGrpSpPr/>
          <p:nvPr/>
        </p:nvGrpSpPr>
        <p:grpSpPr>
          <a:xfrm>
            <a:off x="1965830" y="1294660"/>
            <a:ext cx="1262932" cy="785408"/>
            <a:chOff x="548861" y="389676"/>
            <a:chExt cx="3843371" cy="2390163"/>
          </a:xfrm>
        </p:grpSpPr>
        <p:cxnSp>
          <p:nvCxnSpPr>
            <p:cNvPr id="7034" name="Google Shape;7034;p8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35" name="Google Shape;7035;p8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36" name="Google Shape;7036;p8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37" name="Google Shape;7037;p8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038" name="Google Shape;7038;p8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39" name="Google Shape;7039;p8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0" name="Google Shape;7040;p8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41" name="Google Shape;7041;p8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84"/>
          <p:cNvGrpSpPr/>
          <p:nvPr/>
        </p:nvGrpSpPr>
        <p:grpSpPr>
          <a:xfrm>
            <a:off x="753962" y="2401537"/>
            <a:ext cx="1412054" cy="633562"/>
            <a:chOff x="1187400" y="2529299"/>
            <a:chExt cx="6769193" cy="2241903"/>
          </a:xfrm>
        </p:grpSpPr>
        <p:sp>
          <p:nvSpPr>
            <p:cNvPr id="7048" name="Google Shape;7048;p8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049" name="Google Shape;7049;p8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0" name="Google Shape;7050;p8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1" name="Google Shape;7051;p8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2" name="Google Shape;7052;p8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3" name="Google Shape;7053;p8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54" name="Google Shape;7054;p8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7055" name="Google Shape;7055;p84"/>
            <p:cNvCxnSpPr>
              <a:stCxn id="7048" idx="2"/>
              <a:endCxn id="704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56" name="Google Shape;7056;p84"/>
            <p:cNvCxnSpPr>
              <a:stCxn id="7050" idx="0"/>
              <a:endCxn id="704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57" name="Google Shape;7057;p84"/>
            <p:cNvCxnSpPr>
              <a:stCxn id="7050" idx="2"/>
              <a:endCxn id="705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58" name="Google Shape;7058;p84"/>
            <p:cNvCxnSpPr>
              <a:stCxn id="7051" idx="0"/>
              <a:endCxn id="705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59" name="Google Shape;7059;p84"/>
            <p:cNvCxnSpPr>
              <a:stCxn id="7049" idx="2"/>
              <a:endCxn id="705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60" name="Google Shape;7060;p84"/>
            <p:cNvCxnSpPr>
              <a:stCxn id="7053" idx="0"/>
              <a:endCxn id="704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7061" name="Google Shape;7061;p84"/>
          <p:cNvGrpSpPr/>
          <p:nvPr/>
        </p:nvGrpSpPr>
        <p:grpSpPr>
          <a:xfrm>
            <a:off x="6840208" y="2894246"/>
            <a:ext cx="1579035" cy="540873"/>
            <a:chOff x="6895650" y="3126697"/>
            <a:chExt cx="1436662" cy="492105"/>
          </a:xfrm>
        </p:grpSpPr>
        <p:sp>
          <p:nvSpPr>
            <p:cNvPr id="7062" name="Google Shape;7062;p8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7" name="Google Shape;7067;p84"/>
            <p:cNvGrpSpPr/>
            <p:nvPr/>
          </p:nvGrpSpPr>
          <p:grpSpPr>
            <a:xfrm>
              <a:off x="6995957" y="3335810"/>
              <a:ext cx="1230393" cy="71754"/>
              <a:chOff x="6995957" y="3287964"/>
              <a:chExt cx="1230393" cy="71754"/>
            </a:xfrm>
          </p:grpSpPr>
          <p:sp>
            <p:nvSpPr>
              <p:cNvPr id="7068" name="Google Shape;7068;p8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3" name="Google Shape;7073;p84"/>
          <p:cNvGrpSpPr/>
          <p:nvPr/>
        </p:nvGrpSpPr>
        <p:grpSpPr>
          <a:xfrm>
            <a:off x="6838790" y="3531009"/>
            <a:ext cx="1581862" cy="650625"/>
            <a:chOff x="6777990" y="3710194"/>
            <a:chExt cx="1646915" cy="677382"/>
          </a:xfrm>
        </p:grpSpPr>
        <p:grpSp>
          <p:nvGrpSpPr>
            <p:cNvPr id="7074" name="Google Shape;7074;p84"/>
            <p:cNvGrpSpPr/>
            <p:nvPr/>
          </p:nvGrpSpPr>
          <p:grpSpPr>
            <a:xfrm>
              <a:off x="6777990" y="3874492"/>
              <a:ext cx="411129" cy="513083"/>
              <a:chOff x="6777990" y="3874492"/>
              <a:chExt cx="411129" cy="513083"/>
            </a:xfrm>
          </p:grpSpPr>
          <p:cxnSp>
            <p:nvCxnSpPr>
              <p:cNvPr id="7075" name="Google Shape;7075;p8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76" name="Google Shape;7076;p8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84"/>
            <p:cNvGrpSpPr/>
            <p:nvPr/>
          </p:nvGrpSpPr>
          <p:grpSpPr>
            <a:xfrm>
              <a:off x="7188425" y="3710194"/>
              <a:ext cx="411123" cy="520535"/>
              <a:chOff x="7188425" y="3710194"/>
              <a:chExt cx="411123" cy="520535"/>
            </a:xfrm>
          </p:grpSpPr>
          <p:cxnSp>
            <p:nvCxnSpPr>
              <p:cNvPr id="7078" name="Google Shape;7078;p8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79" name="Google Shape;7079;p8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84"/>
            <p:cNvGrpSpPr/>
            <p:nvPr/>
          </p:nvGrpSpPr>
          <p:grpSpPr>
            <a:xfrm>
              <a:off x="7603341" y="3874492"/>
              <a:ext cx="411474" cy="513083"/>
              <a:chOff x="7603341" y="3874492"/>
              <a:chExt cx="411474" cy="513083"/>
            </a:xfrm>
          </p:grpSpPr>
          <p:cxnSp>
            <p:nvCxnSpPr>
              <p:cNvPr id="7081" name="Google Shape;7081;p8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82" name="Google Shape;7082;p8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4"/>
            <p:cNvGrpSpPr/>
            <p:nvPr/>
          </p:nvGrpSpPr>
          <p:grpSpPr>
            <a:xfrm>
              <a:off x="8013776" y="3722847"/>
              <a:ext cx="411129" cy="507881"/>
              <a:chOff x="8013776" y="3722847"/>
              <a:chExt cx="411129" cy="507881"/>
            </a:xfrm>
          </p:grpSpPr>
          <p:cxnSp>
            <p:nvCxnSpPr>
              <p:cNvPr id="7084" name="Google Shape;7084;p8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7085" name="Google Shape;7085;p8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6" name="Google Shape;7086;p84"/>
          <p:cNvGrpSpPr/>
          <p:nvPr/>
        </p:nvGrpSpPr>
        <p:grpSpPr>
          <a:xfrm>
            <a:off x="5258305" y="2703849"/>
            <a:ext cx="1421889" cy="1020603"/>
            <a:chOff x="5190863" y="2824811"/>
            <a:chExt cx="1544860" cy="1108869"/>
          </a:xfrm>
        </p:grpSpPr>
        <p:grpSp>
          <p:nvGrpSpPr>
            <p:cNvPr id="7087" name="Google Shape;7087;p84"/>
            <p:cNvGrpSpPr/>
            <p:nvPr/>
          </p:nvGrpSpPr>
          <p:grpSpPr>
            <a:xfrm>
              <a:off x="5938695" y="3176919"/>
              <a:ext cx="685761" cy="404739"/>
              <a:chOff x="5938695" y="3176919"/>
              <a:chExt cx="685761" cy="404739"/>
            </a:xfrm>
          </p:grpSpPr>
          <p:grpSp>
            <p:nvGrpSpPr>
              <p:cNvPr id="7088" name="Google Shape;7088;p84"/>
              <p:cNvGrpSpPr/>
              <p:nvPr/>
            </p:nvGrpSpPr>
            <p:grpSpPr>
              <a:xfrm>
                <a:off x="5938695" y="3176919"/>
                <a:ext cx="685761" cy="404739"/>
                <a:chOff x="5938695" y="3176919"/>
                <a:chExt cx="685761" cy="404739"/>
              </a:xfrm>
            </p:grpSpPr>
            <p:sp>
              <p:nvSpPr>
                <p:cNvPr id="7089" name="Google Shape;7089;p8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1" name="Google Shape;7091;p8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84"/>
            <p:cNvGrpSpPr/>
            <p:nvPr/>
          </p:nvGrpSpPr>
          <p:grpSpPr>
            <a:xfrm>
              <a:off x="5305233" y="3176835"/>
              <a:ext cx="685971" cy="404655"/>
              <a:chOff x="5305233" y="3176835"/>
              <a:chExt cx="685971" cy="404655"/>
            </a:xfrm>
          </p:grpSpPr>
          <p:grpSp>
            <p:nvGrpSpPr>
              <p:cNvPr id="7093" name="Google Shape;7093;p84"/>
              <p:cNvGrpSpPr/>
              <p:nvPr/>
            </p:nvGrpSpPr>
            <p:grpSpPr>
              <a:xfrm>
                <a:off x="5305233" y="3176835"/>
                <a:ext cx="685971" cy="404655"/>
                <a:chOff x="5305233" y="3176835"/>
                <a:chExt cx="685971" cy="404655"/>
              </a:xfrm>
            </p:grpSpPr>
            <p:sp>
              <p:nvSpPr>
                <p:cNvPr id="7094" name="Google Shape;7094;p8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6" name="Google Shape;7096;p8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7" name="Google Shape;7097;p8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8" name="Google Shape;7098;p84"/>
            <p:cNvGrpSpPr/>
            <p:nvPr/>
          </p:nvGrpSpPr>
          <p:grpSpPr>
            <a:xfrm>
              <a:off x="5657361" y="2824811"/>
              <a:ext cx="1078361" cy="404655"/>
              <a:chOff x="5657361" y="2824811"/>
              <a:chExt cx="1078361" cy="404655"/>
            </a:xfrm>
          </p:grpSpPr>
          <p:grpSp>
            <p:nvGrpSpPr>
              <p:cNvPr id="7099" name="Google Shape;7099;p84"/>
              <p:cNvGrpSpPr/>
              <p:nvPr/>
            </p:nvGrpSpPr>
            <p:grpSpPr>
              <a:xfrm>
                <a:off x="5657361" y="2824811"/>
                <a:ext cx="1078361" cy="404655"/>
                <a:chOff x="5657361" y="2824811"/>
                <a:chExt cx="1078361" cy="404655"/>
              </a:xfrm>
            </p:grpSpPr>
            <p:grpSp>
              <p:nvGrpSpPr>
                <p:cNvPr id="7100" name="Google Shape;7100;p84"/>
                <p:cNvGrpSpPr/>
                <p:nvPr/>
              </p:nvGrpSpPr>
              <p:grpSpPr>
                <a:xfrm>
                  <a:off x="5938485" y="2824811"/>
                  <a:ext cx="797237" cy="404655"/>
                  <a:chOff x="5938485" y="2824811"/>
                  <a:chExt cx="797237" cy="404655"/>
                </a:xfrm>
              </p:grpSpPr>
              <p:sp>
                <p:nvSpPr>
                  <p:cNvPr id="7101" name="Google Shape;7101;p8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3" name="Google Shape;7103;p8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4" name="Google Shape;7104;p8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84"/>
            <p:cNvGrpSpPr/>
            <p:nvPr/>
          </p:nvGrpSpPr>
          <p:grpSpPr>
            <a:xfrm>
              <a:off x="5190863" y="3528942"/>
              <a:ext cx="1078026" cy="404739"/>
              <a:chOff x="5190863" y="3528942"/>
              <a:chExt cx="1078026" cy="404739"/>
            </a:xfrm>
          </p:grpSpPr>
          <p:sp>
            <p:nvSpPr>
              <p:cNvPr id="7106" name="Google Shape;7106;p8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7" name="Google Shape;7107;p84"/>
              <p:cNvGrpSpPr/>
              <p:nvPr/>
            </p:nvGrpSpPr>
            <p:grpSpPr>
              <a:xfrm>
                <a:off x="5190863" y="3528942"/>
                <a:ext cx="1078026" cy="404739"/>
                <a:chOff x="5190863" y="3528942"/>
                <a:chExt cx="1078026" cy="404739"/>
              </a:xfrm>
            </p:grpSpPr>
            <p:sp>
              <p:nvSpPr>
                <p:cNvPr id="7108" name="Google Shape;7108;p8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10" name="Google Shape;7110;p84"/>
          <p:cNvGrpSpPr/>
          <p:nvPr/>
        </p:nvGrpSpPr>
        <p:grpSpPr>
          <a:xfrm>
            <a:off x="724312" y="1268317"/>
            <a:ext cx="1086719" cy="879487"/>
            <a:chOff x="803162" y="1474292"/>
            <a:chExt cx="1086719" cy="879487"/>
          </a:xfrm>
        </p:grpSpPr>
        <p:grpSp>
          <p:nvGrpSpPr>
            <p:cNvPr id="7111" name="Google Shape;7111;p84"/>
            <p:cNvGrpSpPr/>
            <p:nvPr/>
          </p:nvGrpSpPr>
          <p:grpSpPr>
            <a:xfrm>
              <a:off x="803162" y="1625948"/>
              <a:ext cx="445856" cy="576579"/>
              <a:chOff x="803162" y="1625948"/>
              <a:chExt cx="445856" cy="576579"/>
            </a:xfrm>
          </p:grpSpPr>
          <p:sp>
            <p:nvSpPr>
              <p:cNvPr id="7112" name="Google Shape;7112;p8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3" name="Google Shape;7113;p84"/>
              <p:cNvGrpSpPr/>
              <p:nvPr/>
            </p:nvGrpSpPr>
            <p:grpSpPr>
              <a:xfrm>
                <a:off x="1056023" y="1625948"/>
                <a:ext cx="192995" cy="576579"/>
                <a:chOff x="1056023" y="1625948"/>
                <a:chExt cx="192995" cy="576579"/>
              </a:xfrm>
            </p:grpSpPr>
            <p:sp>
              <p:nvSpPr>
                <p:cNvPr id="7114" name="Google Shape;7114;p8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9" name="Google Shape;7119;p84"/>
            <p:cNvGrpSpPr/>
            <p:nvPr/>
          </p:nvGrpSpPr>
          <p:grpSpPr>
            <a:xfrm>
              <a:off x="1371406" y="1474292"/>
              <a:ext cx="518475" cy="879487"/>
              <a:chOff x="1398231" y="1474292"/>
              <a:chExt cx="518475" cy="879487"/>
            </a:xfrm>
          </p:grpSpPr>
          <p:grpSp>
            <p:nvGrpSpPr>
              <p:cNvPr id="7120" name="Google Shape;7120;p84"/>
              <p:cNvGrpSpPr/>
              <p:nvPr/>
            </p:nvGrpSpPr>
            <p:grpSpPr>
              <a:xfrm>
                <a:off x="1398231" y="1474292"/>
                <a:ext cx="518475" cy="341643"/>
                <a:chOff x="1398231" y="1474292"/>
                <a:chExt cx="518475" cy="341643"/>
              </a:xfrm>
            </p:grpSpPr>
            <p:sp>
              <p:nvSpPr>
                <p:cNvPr id="7121" name="Google Shape;7121;p8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2" name="Google Shape;7122;p84"/>
                <p:cNvGrpSpPr/>
                <p:nvPr/>
              </p:nvGrpSpPr>
              <p:grpSpPr>
                <a:xfrm>
                  <a:off x="1616453" y="1474292"/>
                  <a:ext cx="300253" cy="341643"/>
                  <a:chOff x="1616453" y="1475379"/>
                  <a:chExt cx="300253" cy="341643"/>
                </a:xfrm>
              </p:grpSpPr>
              <p:sp>
                <p:nvSpPr>
                  <p:cNvPr id="7123" name="Google Shape;7123;p8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0" name="Google Shape;7130;p84"/>
                  <p:cNvGrpSpPr/>
                  <p:nvPr/>
                </p:nvGrpSpPr>
                <p:grpSpPr>
                  <a:xfrm>
                    <a:off x="1839639" y="1475379"/>
                    <a:ext cx="77067" cy="341643"/>
                    <a:chOff x="1839639" y="1475379"/>
                    <a:chExt cx="77067" cy="341643"/>
                  </a:xfrm>
                </p:grpSpPr>
                <p:sp>
                  <p:nvSpPr>
                    <p:cNvPr id="7131" name="Google Shape;7131;p8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33" name="Google Shape;7133;p84"/>
              <p:cNvGrpSpPr/>
              <p:nvPr/>
            </p:nvGrpSpPr>
            <p:grpSpPr>
              <a:xfrm>
                <a:off x="1398451" y="2012951"/>
                <a:ext cx="518255" cy="340828"/>
                <a:chOff x="1398451" y="2012951"/>
                <a:chExt cx="518255" cy="340828"/>
              </a:xfrm>
            </p:grpSpPr>
            <p:sp>
              <p:nvSpPr>
                <p:cNvPr id="7134" name="Google Shape;7134;p8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5" name="Google Shape;7135;p84"/>
                <p:cNvGrpSpPr/>
                <p:nvPr/>
              </p:nvGrpSpPr>
              <p:grpSpPr>
                <a:xfrm>
                  <a:off x="1616453" y="2012951"/>
                  <a:ext cx="300253" cy="340828"/>
                  <a:chOff x="1616453" y="2013538"/>
                  <a:chExt cx="300253" cy="340828"/>
                </a:xfrm>
              </p:grpSpPr>
              <p:sp>
                <p:nvSpPr>
                  <p:cNvPr id="7136" name="Google Shape;7136;p8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3" name="Google Shape;7143;p84"/>
                  <p:cNvGrpSpPr/>
                  <p:nvPr/>
                </p:nvGrpSpPr>
                <p:grpSpPr>
                  <a:xfrm>
                    <a:off x="1839639" y="2013538"/>
                    <a:ext cx="77067" cy="340828"/>
                    <a:chOff x="1839639" y="2013538"/>
                    <a:chExt cx="77067" cy="340828"/>
                  </a:xfrm>
                </p:grpSpPr>
                <p:sp>
                  <p:nvSpPr>
                    <p:cNvPr id="7144" name="Google Shape;7144;p8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146" name="Google Shape;7146;p84"/>
          <p:cNvGrpSpPr/>
          <p:nvPr/>
        </p:nvGrpSpPr>
        <p:grpSpPr>
          <a:xfrm>
            <a:off x="721136" y="3399503"/>
            <a:ext cx="1368681" cy="682918"/>
            <a:chOff x="724986" y="3605478"/>
            <a:chExt cx="1368681" cy="682918"/>
          </a:xfrm>
        </p:grpSpPr>
        <p:grpSp>
          <p:nvGrpSpPr>
            <p:cNvPr id="7147" name="Google Shape;7147;p84"/>
            <p:cNvGrpSpPr/>
            <p:nvPr/>
          </p:nvGrpSpPr>
          <p:grpSpPr>
            <a:xfrm>
              <a:off x="1289102" y="3823629"/>
              <a:ext cx="240442" cy="250435"/>
              <a:chOff x="-165066" y="3843615"/>
              <a:chExt cx="221259" cy="230455"/>
            </a:xfrm>
          </p:grpSpPr>
          <p:sp>
            <p:nvSpPr>
              <p:cNvPr id="7148" name="Google Shape;7148;p8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84"/>
            <p:cNvGrpSpPr/>
            <p:nvPr/>
          </p:nvGrpSpPr>
          <p:grpSpPr>
            <a:xfrm>
              <a:off x="724986" y="3605478"/>
              <a:ext cx="1368681" cy="682918"/>
              <a:chOff x="724986" y="3605478"/>
              <a:chExt cx="1368681" cy="682918"/>
            </a:xfrm>
          </p:grpSpPr>
          <p:grpSp>
            <p:nvGrpSpPr>
              <p:cNvPr id="7169" name="Google Shape;7169;p84"/>
              <p:cNvGrpSpPr/>
              <p:nvPr/>
            </p:nvGrpSpPr>
            <p:grpSpPr>
              <a:xfrm>
                <a:off x="1498221" y="4047614"/>
                <a:ext cx="529172" cy="240783"/>
                <a:chOff x="1498221" y="4047614"/>
                <a:chExt cx="529172" cy="240783"/>
              </a:xfrm>
            </p:grpSpPr>
            <p:grpSp>
              <p:nvGrpSpPr>
                <p:cNvPr id="7170" name="Google Shape;7170;p84"/>
                <p:cNvGrpSpPr/>
                <p:nvPr/>
              </p:nvGrpSpPr>
              <p:grpSpPr>
                <a:xfrm>
                  <a:off x="1826655" y="4224370"/>
                  <a:ext cx="200738" cy="25631"/>
                  <a:chOff x="1826655" y="4224370"/>
                  <a:chExt cx="200738" cy="25631"/>
                </a:xfrm>
              </p:grpSpPr>
              <p:sp>
                <p:nvSpPr>
                  <p:cNvPr id="7171" name="Google Shape;7171;p8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84"/>
                <p:cNvGrpSpPr/>
                <p:nvPr/>
              </p:nvGrpSpPr>
              <p:grpSpPr>
                <a:xfrm>
                  <a:off x="1498221" y="4047614"/>
                  <a:ext cx="328444" cy="240783"/>
                  <a:chOff x="1498221" y="4047614"/>
                  <a:chExt cx="328444" cy="240783"/>
                </a:xfrm>
              </p:grpSpPr>
              <p:sp>
                <p:nvSpPr>
                  <p:cNvPr id="7174" name="Google Shape;7174;p8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5" name="Google Shape;7175;p84"/>
                  <p:cNvGrpSpPr/>
                  <p:nvPr/>
                </p:nvGrpSpPr>
                <p:grpSpPr>
                  <a:xfrm>
                    <a:off x="1498221" y="4047614"/>
                    <a:ext cx="150566" cy="190416"/>
                    <a:chOff x="1498221" y="4047614"/>
                    <a:chExt cx="150566" cy="190416"/>
                  </a:xfrm>
                </p:grpSpPr>
                <p:sp>
                  <p:nvSpPr>
                    <p:cNvPr id="7176" name="Google Shape;7176;p8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78" name="Google Shape;7178;p84"/>
              <p:cNvGrpSpPr/>
              <p:nvPr/>
            </p:nvGrpSpPr>
            <p:grpSpPr>
              <a:xfrm>
                <a:off x="1560718" y="3800594"/>
                <a:ext cx="532948" cy="302090"/>
                <a:chOff x="1560718" y="3800594"/>
                <a:chExt cx="532948" cy="302090"/>
              </a:xfrm>
            </p:grpSpPr>
            <p:grpSp>
              <p:nvGrpSpPr>
                <p:cNvPr id="7179" name="Google Shape;7179;p84"/>
                <p:cNvGrpSpPr/>
                <p:nvPr/>
              </p:nvGrpSpPr>
              <p:grpSpPr>
                <a:xfrm>
                  <a:off x="1912179" y="3827344"/>
                  <a:ext cx="181487" cy="25631"/>
                  <a:chOff x="1912179" y="3827344"/>
                  <a:chExt cx="181487" cy="25631"/>
                </a:xfrm>
              </p:grpSpPr>
              <p:sp>
                <p:nvSpPr>
                  <p:cNvPr id="7180" name="Google Shape;7180;p8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84"/>
                <p:cNvGrpSpPr/>
                <p:nvPr/>
              </p:nvGrpSpPr>
              <p:grpSpPr>
                <a:xfrm>
                  <a:off x="1912179" y="4044505"/>
                  <a:ext cx="181487" cy="25622"/>
                  <a:chOff x="1912179" y="4044506"/>
                  <a:chExt cx="181487" cy="25622"/>
                </a:xfrm>
              </p:grpSpPr>
              <p:sp>
                <p:nvSpPr>
                  <p:cNvPr id="7183" name="Google Shape;7183;p8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84"/>
                <p:cNvGrpSpPr/>
                <p:nvPr/>
              </p:nvGrpSpPr>
              <p:grpSpPr>
                <a:xfrm>
                  <a:off x="1560718" y="3800594"/>
                  <a:ext cx="351472" cy="302090"/>
                  <a:chOff x="1560718" y="3800594"/>
                  <a:chExt cx="351472" cy="302090"/>
                </a:xfrm>
              </p:grpSpPr>
              <p:grpSp>
                <p:nvGrpSpPr>
                  <p:cNvPr id="7186" name="Google Shape;7186;p84"/>
                  <p:cNvGrpSpPr/>
                  <p:nvPr/>
                </p:nvGrpSpPr>
                <p:grpSpPr>
                  <a:xfrm>
                    <a:off x="1560718" y="3842857"/>
                    <a:ext cx="173586" cy="217131"/>
                    <a:chOff x="1560718" y="3842857"/>
                    <a:chExt cx="173586" cy="217131"/>
                  </a:xfrm>
                </p:grpSpPr>
                <p:sp>
                  <p:nvSpPr>
                    <p:cNvPr id="7187" name="Google Shape;7187;p8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0" name="Google Shape;7190;p8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92" name="Google Shape;7192;p8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3" name="Google Shape;7193;p84"/>
              <p:cNvGrpSpPr/>
              <p:nvPr/>
            </p:nvGrpSpPr>
            <p:grpSpPr>
              <a:xfrm>
                <a:off x="785350" y="3605478"/>
                <a:ext cx="535311" cy="249245"/>
                <a:chOff x="785350" y="3605478"/>
                <a:chExt cx="535311" cy="249245"/>
              </a:xfrm>
            </p:grpSpPr>
            <p:grpSp>
              <p:nvGrpSpPr>
                <p:cNvPr id="7194" name="Google Shape;7194;p84"/>
                <p:cNvGrpSpPr/>
                <p:nvPr/>
              </p:nvGrpSpPr>
              <p:grpSpPr>
                <a:xfrm>
                  <a:off x="785350" y="3605478"/>
                  <a:ext cx="376191" cy="102736"/>
                  <a:chOff x="785350" y="3605478"/>
                  <a:chExt cx="376191" cy="102736"/>
                </a:xfrm>
              </p:grpSpPr>
              <p:sp>
                <p:nvSpPr>
                  <p:cNvPr id="7195" name="Google Shape;7195;p8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84"/>
                <p:cNvGrpSpPr/>
                <p:nvPr/>
              </p:nvGrpSpPr>
              <p:grpSpPr>
                <a:xfrm>
                  <a:off x="1161530" y="3655851"/>
                  <a:ext cx="159131" cy="198872"/>
                  <a:chOff x="1161530" y="3655851"/>
                  <a:chExt cx="159131" cy="198872"/>
                </a:xfrm>
              </p:grpSpPr>
              <p:sp>
                <p:nvSpPr>
                  <p:cNvPr id="7199" name="Google Shape;7199;p8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1" name="Google Shape;7201;p84"/>
              <p:cNvGrpSpPr/>
              <p:nvPr/>
            </p:nvGrpSpPr>
            <p:grpSpPr>
              <a:xfrm>
                <a:off x="785350" y="4047614"/>
                <a:ext cx="535311" cy="240783"/>
                <a:chOff x="785350" y="4047614"/>
                <a:chExt cx="535311" cy="240783"/>
              </a:xfrm>
            </p:grpSpPr>
            <p:grpSp>
              <p:nvGrpSpPr>
                <p:cNvPr id="7202" name="Google Shape;7202;p84"/>
                <p:cNvGrpSpPr/>
                <p:nvPr/>
              </p:nvGrpSpPr>
              <p:grpSpPr>
                <a:xfrm>
                  <a:off x="1161636" y="4047614"/>
                  <a:ext cx="159025" cy="190415"/>
                  <a:chOff x="1161636" y="4047614"/>
                  <a:chExt cx="159025" cy="190415"/>
                </a:xfrm>
              </p:grpSpPr>
              <p:sp>
                <p:nvSpPr>
                  <p:cNvPr id="7203" name="Google Shape;7203;p8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84"/>
                <p:cNvGrpSpPr/>
                <p:nvPr/>
              </p:nvGrpSpPr>
              <p:grpSpPr>
                <a:xfrm>
                  <a:off x="785350" y="4185661"/>
                  <a:ext cx="376191" cy="102736"/>
                  <a:chOff x="785350" y="4185661"/>
                  <a:chExt cx="376191" cy="102736"/>
                </a:xfrm>
              </p:grpSpPr>
              <p:sp>
                <p:nvSpPr>
                  <p:cNvPr id="7206" name="Google Shape;7206;p8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9" name="Google Shape;7209;p84"/>
              <p:cNvGrpSpPr/>
              <p:nvPr/>
            </p:nvGrpSpPr>
            <p:grpSpPr>
              <a:xfrm>
                <a:off x="1501054" y="3605478"/>
                <a:ext cx="526340" cy="249240"/>
                <a:chOff x="1501054" y="3605478"/>
                <a:chExt cx="526340" cy="249240"/>
              </a:xfrm>
            </p:grpSpPr>
            <p:grpSp>
              <p:nvGrpSpPr>
                <p:cNvPr id="7210" name="Google Shape;7210;p84"/>
                <p:cNvGrpSpPr/>
                <p:nvPr/>
              </p:nvGrpSpPr>
              <p:grpSpPr>
                <a:xfrm>
                  <a:off x="1834208" y="3643867"/>
                  <a:ext cx="193185" cy="25622"/>
                  <a:chOff x="1834208" y="3643867"/>
                  <a:chExt cx="193185" cy="25622"/>
                </a:xfrm>
              </p:grpSpPr>
              <p:sp>
                <p:nvSpPr>
                  <p:cNvPr id="7211" name="Google Shape;7211;p8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84"/>
                <p:cNvGrpSpPr/>
                <p:nvPr/>
              </p:nvGrpSpPr>
              <p:grpSpPr>
                <a:xfrm>
                  <a:off x="1501054" y="3605478"/>
                  <a:ext cx="333165" cy="249240"/>
                  <a:chOff x="1501054" y="3605478"/>
                  <a:chExt cx="333165" cy="249240"/>
                </a:xfrm>
              </p:grpSpPr>
              <p:sp>
                <p:nvSpPr>
                  <p:cNvPr id="7214" name="Google Shape;7214;p8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5" name="Google Shape;7215;p84"/>
                  <p:cNvGrpSpPr/>
                  <p:nvPr/>
                </p:nvGrpSpPr>
                <p:grpSpPr>
                  <a:xfrm>
                    <a:off x="1501054" y="3655851"/>
                    <a:ext cx="155286" cy="198867"/>
                    <a:chOff x="1501054" y="3655851"/>
                    <a:chExt cx="155286" cy="198867"/>
                  </a:xfrm>
                </p:grpSpPr>
                <p:sp>
                  <p:nvSpPr>
                    <p:cNvPr id="7216" name="Google Shape;7216;p8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18" name="Google Shape;7218;p84"/>
              <p:cNvGrpSpPr/>
              <p:nvPr/>
            </p:nvGrpSpPr>
            <p:grpSpPr>
              <a:xfrm>
                <a:off x="724986" y="3800594"/>
                <a:ext cx="532950" cy="302090"/>
                <a:chOff x="724986" y="3800594"/>
                <a:chExt cx="532950" cy="302090"/>
              </a:xfrm>
            </p:grpSpPr>
            <p:grpSp>
              <p:nvGrpSpPr>
                <p:cNvPr id="7219" name="Google Shape;7219;p84"/>
                <p:cNvGrpSpPr/>
                <p:nvPr/>
              </p:nvGrpSpPr>
              <p:grpSpPr>
                <a:xfrm>
                  <a:off x="724986" y="4044367"/>
                  <a:ext cx="181314" cy="25626"/>
                  <a:chOff x="724986" y="4044367"/>
                  <a:chExt cx="181314" cy="25626"/>
                </a:xfrm>
              </p:grpSpPr>
              <p:sp>
                <p:nvSpPr>
                  <p:cNvPr id="7220" name="Google Shape;7220;p8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4"/>
                <p:cNvGrpSpPr/>
                <p:nvPr/>
              </p:nvGrpSpPr>
              <p:grpSpPr>
                <a:xfrm>
                  <a:off x="906290" y="3800594"/>
                  <a:ext cx="351646" cy="302090"/>
                  <a:chOff x="906290" y="3800594"/>
                  <a:chExt cx="351646" cy="302090"/>
                </a:xfrm>
              </p:grpSpPr>
              <p:grpSp>
                <p:nvGrpSpPr>
                  <p:cNvPr id="7223" name="Google Shape;7223;p84"/>
                  <p:cNvGrpSpPr/>
                  <p:nvPr/>
                </p:nvGrpSpPr>
                <p:grpSpPr>
                  <a:xfrm>
                    <a:off x="1084172" y="3842857"/>
                    <a:ext cx="173764" cy="217131"/>
                    <a:chOff x="1084172" y="3842857"/>
                    <a:chExt cx="173764" cy="217131"/>
                  </a:xfrm>
                </p:grpSpPr>
                <p:grpSp>
                  <p:nvGrpSpPr>
                    <p:cNvPr id="7224" name="Google Shape;7224;p84"/>
                    <p:cNvGrpSpPr/>
                    <p:nvPr/>
                  </p:nvGrpSpPr>
                  <p:grpSpPr>
                    <a:xfrm>
                      <a:off x="1156862" y="3936509"/>
                      <a:ext cx="101073" cy="25622"/>
                      <a:chOff x="1156862" y="3936509"/>
                      <a:chExt cx="101073" cy="25622"/>
                    </a:xfrm>
                  </p:grpSpPr>
                  <p:sp>
                    <p:nvSpPr>
                      <p:cNvPr id="7225" name="Google Shape;7225;p8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7" name="Google Shape;7227;p8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8" name="Google Shape;7228;p8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84"/>
                <p:cNvGrpSpPr/>
                <p:nvPr/>
              </p:nvGrpSpPr>
              <p:grpSpPr>
                <a:xfrm>
                  <a:off x="724986" y="3830189"/>
                  <a:ext cx="189533" cy="25626"/>
                  <a:chOff x="724986" y="3830189"/>
                  <a:chExt cx="189533" cy="25626"/>
                </a:xfrm>
              </p:grpSpPr>
              <p:sp>
                <p:nvSpPr>
                  <p:cNvPr id="7231" name="Google Shape;7231;p8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33" name="Google Shape;7233;p84"/>
          <p:cNvGrpSpPr/>
          <p:nvPr/>
        </p:nvGrpSpPr>
        <p:grpSpPr>
          <a:xfrm>
            <a:off x="2249448" y="2249665"/>
            <a:ext cx="948701" cy="935378"/>
            <a:chOff x="2253298" y="2428317"/>
            <a:chExt cx="948701" cy="935378"/>
          </a:xfrm>
        </p:grpSpPr>
        <p:sp>
          <p:nvSpPr>
            <p:cNvPr id="7234" name="Google Shape;7234;p8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0" name="Shape 7270"/>
        <p:cNvGrpSpPr/>
        <p:nvPr/>
      </p:nvGrpSpPr>
      <p:grpSpPr>
        <a:xfrm>
          <a:off x="0" y="0"/>
          <a:ext cx="0" cy="0"/>
          <a:chOff x="0" y="0"/>
          <a:chExt cx="0" cy="0"/>
        </a:xfrm>
      </p:grpSpPr>
      <p:grpSp>
        <p:nvGrpSpPr>
          <p:cNvPr id="7271" name="Google Shape;7271;p85"/>
          <p:cNvGrpSpPr/>
          <p:nvPr/>
        </p:nvGrpSpPr>
        <p:grpSpPr>
          <a:xfrm>
            <a:off x="3339744" y="952989"/>
            <a:ext cx="2363393" cy="1017867"/>
            <a:chOff x="3292400" y="1219146"/>
            <a:chExt cx="2615240" cy="1110239"/>
          </a:xfrm>
        </p:grpSpPr>
        <p:sp>
          <p:nvSpPr>
            <p:cNvPr id="7272" name="Google Shape;7272;p8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7273" name="Google Shape;7273;p8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74" name="Google Shape;7274;p8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275" name="Google Shape;7275;p8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276" name="Google Shape;7276;p8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277" name="Google Shape;7277;p8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278" name="Google Shape;7278;p8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279" name="Google Shape;7279;p8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280" name="Google Shape;7280;p8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281" name="Google Shape;7281;p8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282" name="Google Shape;7282;p8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283" name="Google Shape;7283;p8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284" name="Google Shape;7284;p8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285" name="Google Shape;7285;p8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286" name="Google Shape;7286;p85"/>
            <p:cNvGrpSpPr/>
            <p:nvPr/>
          </p:nvGrpSpPr>
          <p:grpSpPr>
            <a:xfrm>
              <a:off x="3748438" y="1378608"/>
              <a:ext cx="2159202" cy="903971"/>
              <a:chOff x="1683525" y="2179850"/>
              <a:chExt cx="4519050" cy="2134525"/>
            </a:xfrm>
          </p:grpSpPr>
          <p:sp>
            <p:nvSpPr>
              <p:cNvPr id="7287" name="Google Shape;7287;p8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88" name="Google Shape;7288;p8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89" name="Google Shape;7289;p8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0" name="Google Shape;7290;p8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1" name="Google Shape;7291;p8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2" name="Google Shape;7292;p8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3" name="Google Shape;7293;p8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4" name="Google Shape;7294;p8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5" name="Google Shape;7295;p8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6" name="Google Shape;7296;p8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7" name="Google Shape;7297;p8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298" name="Google Shape;7298;p8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7299" name="Google Shape;7299;p85"/>
          <p:cNvGraphicFramePr/>
          <p:nvPr/>
        </p:nvGraphicFramePr>
        <p:xfrm>
          <a:off x="5935838" y="2130462"/>
          <a:ext cx="3000000" cy="3000000"/>
        </p:xfrm>
        <a:graphic>
          <a:graphicData uri="http://schemas.openxmlformats.org/drawingml/2006/table">
            <a:tbl>
              <a:tblPr>
                <a:noFill/>
                <a:tableStyleId>{E5C79588-A040-45D8-A34A-1403A4EDF86E}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300" name="Google Shape;7300;p85"/>
          <p:cNvGrpSpPr/>
          <p:nvPr/>
        </p:nvGrpSpPr>
        <p:grpSpPr>
          <a:xfrm>
            <a:off x="5913087" y="3189059"/>
            <a:ext cx="2519825" cy="1001454"/>
            <a:chOff x="1906114" y="789980"/>
            <a:chExt cx="1487676" cy="606868"/>
          </a:xfrm>
        </p:grpSpPr>
        <p:cxnSp>
          <p:nvCxnSpPr>
            <p:cNvPr id="7301" name="Google Shape;7301;p8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02" name="Google Shape;7302;p8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03" name="Google Shape;7303;p8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304" name="Google Shape;7304;p8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305" name="Google Shape;7305;p8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306" name="Google Shape;7306;p8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307" name="Google Shape;7307;p8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308" name="Google Shape;7308;p8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315" name="Google Shape;7315;p8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316" name="Google Shape;7316;p8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317" name="Google Shape;7317;p8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85"/>
          <p:cNvGrpSpPr/>
          <p:nvPr/>
        </p:nvGrpSpPr>
        <p:grpSpPr>
          <a:xfrm>
            <a:off x="712562" y="998018"/>
            <a:ext cx="2394370" cy="976502"/>
            <a:chOff x="749309" y="1112739"/>
            <a:chExt cx="2371603" cy="976502"/>
          </a:xfrm>
        </p:grpSpPr>
        <p:sp>
          <p:nvSpPr>
            <p:cNvPr id="7319" name="Google Shape;7319;p8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51" name="Google Shape;7351;p85"/>
          <p:cNvGraphicFramePr/>
          <p:nvPr/>
        </p:nvGraphicFramePr>
        <p:xfrm>
          <a:off x="5935863" y="996312"/>
          <a:ext cx="3000000" cy="3000000"/>
        </p:xfrm>
        <a:graphic>
          <a:graphicData uri="http://schemas.openxmlformats.org/drawingml/2006/table">
            <a:tbl>
              <a:tblPr>
                <a:noFill/>
                <a:tableStyleId>{E5C79588-A040-45D8-A34A-1403A4EDF86E}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352" name="Google Shape;7352;p85"/>
          <p:cNvGraphicFramePr/>
          <p:nvPr/>
        </p:nvGraphicFramePr>
        <p:xfrm>
          <a:off x="3342575" y="2130462"/>
          <a:ext cx="3000000" cy="3000000"/>
        </p:xfrm>
        <a:graphic>
          <a:graphicData uri="http://schemas.openxmlformats.org/drawingml/2006/table">
            <a:tbl>
              <a:tblPr>
                <a:noFill/>
                <a:tableStyleId>{E5C79588-A040-45D8-A34A-1403A4EDF86E}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353" name="Google Shape;7353;p85"/>
          <p:cNvGrpSpPr/>
          <p:nvPr/>
        </p:nvGrpSpPr>
        <p:grpSpPr>
          <a:xfrm>
            <a:off x="4086504" y="2517105"/>
            <a:ext cx="1517436" cy="74460"/>
            <a:chOff x="3980086" y="2804397"/>
            <a:chExt cx="1227600" cy="66900"/>
          </a:xfrm>
        </p:grpSpPr>
        <p:sp>
          <p:nvSpPr>
            <p:cNvPr id="7354" name="Google Shape;7354;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85"/>
          <p:cNvGrpSpPr/>
          <p:nvPr/>
        </p:nvGrpSpPr>
        <p:grpSpPr>
          <a:xfrm>
            <a:off x="4711569" y="2809693"/>
            <a:ext cx="892956" cy="74460"/>
            <a:chOff x="3980086" y="2804397"/>
            <a:chExt cx="1227600" cy="66900"/>
          </a:xfrm>
        </p:grpSpPr>
        <p:sp>
          <p:nvSpPr>
            <p:cNvPr id="7357" name="Google Shape;7357;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85"/>
          <p:cNvGrpSpPr/>
          <p:nvPr/>
        </p:nvGrpSpPr>
        <p:grpSpPr>
          <a:xfrm>
            <a:off x="3344661" y="3168576"/>
            <a:ext cx="2363244" cy="1005943"/>
            <a:chOff x="3358415" y="3361302"/>
            <a:chExt cx="2363244" cy="1024695"/>
          </a:xfrm>
        </p:grpSpPr>
        <p:grpSp>
          <p:nvGrpSpPr>
            <p:cNvPr id="7360" name="Google Shape;7360;p85"/>
            <p:cNvGrpSpPr/>
            <p:nvPr/>
          </p:nvGrpSpPr>
          <p:grpSpPr>
            <a:xfrm>
              <a:off x="3358415" y="3361302"/>
              <a:ext cx="441300" cy="1024695"/>
              <a:chOff x="3358415" y="3361302"/>
              <a:chExt cx="441300" cy="1024695"/>
            </a:xfrm>
          </p:grpSpPr>
          <p:sp>
            <p:nvSpPr>
              <p:cNvPr id="7361" name="Google Shape;7361;p8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85"/>
            <p:cNvGrpSpPr/>
            <p:nvPr/>
          </p:nvGrpSpPr>
          <p:grpSpPr>
            <a:xfrm>
              <a:off x="3838901" y="3361302"/>
              <a:ext cx="441300" cy="1024695"/>
              <a:chOff x="3838901" y="3361302"/>
              <a:chExt cx="441300" cy="1024695"/>
            </a:xfrm>
          </p:grpSpPr>
          <p:sp>
            <p:nvSpPr>
              <p:cNvPr id="7368" name="Google Shape;7368;p8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5"/>
            <p:cNvGrpSpPr/>
            <p:nvPr/>
          </p:nvGrpSpPr>
          <p:grpSpPr>
            <a:xfrm>
              <a:off x="4319387" y="3361302"/>
              <a:ext cx="441300" cy="1024695"/>
              <a:chOff x="4319387" y="3361302"/>
              <a:chExt cx="441300" cy="1024695"/>
            </a:xfrm>
          </p:grpSpPr>
          <p:sp>
            <p:nvSpPr>
              <p:cNvPr id="7375" name="Google Shape;7375;p8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85"/>
            <p:cNvGrpSpPr/>
            <p:nvPr/>
          </p:nvGrpSpPr>
          <p:grpSpPr>
            <a:xfrm>
              <a:off x="4799873" y="3361302"/>
              <a:ext cx="441300" cy="1024695"/>
              <a:chOff x="4799873" y="3361302"/>
              <a:chExt cx="441300" cy="1024695"/>
            </a:xfrm>
          </p:grpSpPr>
          <p:sp>
            <p:nvSpPr>
              <p:cNvPr id="7382" name="Google Shape;7382;p8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85"/>
            <p:cNvGrpSpPr/>
            <p:nvPr/>
          </p:nvGrpSpPr>
          <p:grpSpPr>
            <a:xfrm>
              <a:off x="5280360" y="3361302"/>
              <a:ext cx="441300" cy="1024695"/>
              <a:chOff x="5280360" y="3361302"/>
              <a:chExt cx="441300" cy="1024695"/>
            </a:xfrm>
          </p:grpSpPr>
          <p:sp>
            <p:nvSpPr>
              <p:cNvPr id="7389" name="Google Shape;7389;p8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95" name="Google Shape;7395;p85"/>
          <p:cNvGraphicFramePr/>
          <p:nvPr/>
        </p:nvGraphicFramePr>
        <p:xfrm>
          <a:off x="711088" y="2130462"/>
          <a:ext cx="3000000" cy="3000000"/>
        </p:xfrm>
        <a:graphic>
          <a:graphicData uri="http://schemas.openxmlformats.org/drawingml/2006/table">
            <a:tbl>
              <a:tblPr>
                <a:noFill/>
                <a:tableStyleId>{E5C79588-A040-45D8-A34A-1403A4EDF86E}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396" name="Google Shape;7396;p85"/>
          <p:cNvGrpSpPr/>
          <p:nvPr/>
        </p:nvGrpSpPr>
        <p:grpSpPr>
          <a:xfrm>
            <a:off x="712613" y="3180187"/>
            <a:ext cx="2403614" cy="1005900"/>
            <a:chOff x="726450" y="3372825"/>
            <a:chExt cx="2403614" cy="1005900"/>
          </a:xfrm>
        </p:grpSpPr>
        <p:grpSp>
          <p:nvGrpSpPr>
            <p:cNvPr id="7397" name="Google Shape;7397;p85"/>
            <p:cNvGrpSpPr/>
            <p:nvPr/>
          </p:nvGrpSpPr>
          <p:grpSpPr>
            <a:xfrm>
              <a:off x="726450" y="3696000"/>
              <a:ext cx="2403614" cy="500898"/>
              <a:chOff x="726450" y="3696000"/>
              <a:chExt cx="2403614" cy="500898"/>
            </a:xfrm>
          </p:grpSpPr>
          <p:sp>
            <p:nvSpPr>
              <p:cNvPr id="7398" name="Google Shape;7398;p8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9" name="Google Shape;7399;p8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00" name="Google Shape;7400;p85"/>
            <p:cNvGrpSpPr/>
            <p:nvPr/>
          </p:nvGrpSpPr>
          <p:grpSpPr>
            <a:xfrm>
              <a:off x="1348050" y="3372825"/>
              <a:ext cx="1720425" cy="1005900"/>
              <a:chOff x="1348050" y="3372825"/>
              <a:chExt cx="1720425" cy="1005900"/>
            </a:xfrm>
          </p:grpSpPr>
          <p:sp>
            <p:nvSpPr>
              <p:cNvPr id="7401" name="Google Shape;7401;p8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2" name="Google Shape;7402;p8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3" name="Google Shape;7403;p8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4" name="Google Shape;7404;p8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5" name="Google Shape;7405;p8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06" name="Google Shape;7406;p85"/>
            <p:cNvGrpSpPr/>
            <p:nvPr/>
          </p:nvGrpSpPr>
          <p:grpSpPr>
            <a:xfrm>
              <a:off x="1455707" y="3731058"/>
              <a:ext cx="1491150" cy="417657"/>
              <a:chOff x="1455707" y="3731058"/>
              <a:chExt cx="1491150" cy="417657"/>
            </a:xfrm>
          </p:grpSpPr>
          <p:grpSp>
            <p:nvGrpSpPr>
              <p:cNvPr id="7407" name="Google Shape;7407;p85"/>
              <p:cNvGrpSpPr/>
              <p:nvPr/>
            </p:nvGrpSpPr>
            <p:grpSpPr>
              <a:xfrm>
                <a:off x="1472938" y="3745828"/>
                <a:ext cx="72126" cy="53788"/>
                <a:chOff x="1472938" y="3745828"/>
                <a:chExt cx="72126" cy="53788"/>
              </a:xfrm>
            </p:grpSpPr>
            <p:sp>
              <p:nvSpPr>
                <p:cNvPr id="7408" name="Google Shape;7408;p8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85"/>
              <p:cNvGrpSpPr/>
              <p:nvPr/>
            </p:nvGrpSpPr>
            <p:grpSpPr>
              <a:xfrm>
                <a:off x="1819181" y="4089633"/>
                <a:ext cx="72126" cy="53788"/>
                <a:chOff x="1819181" y="4089633"/>
                <a:chExt cx="72126" cy="53788"/>
              </a:xfrm>
            </p:grpSpPr>
            <p:sp>
              <p:nvSpPr>
                <p:cNvPr id="7411" name="Google Shape;7411;p8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5"/>
              <p:cNvGrpSpPr/>
              <p:nvPr/>
            </p:nvGrpSpPr>
            <p:grpSpPr>
              <a:xfrm>
                <a:off x="1455707" y="4084171"/>
                <a:ext cx="64321" cy="64544"/>
                <a:chOff x="1455707" y="4084171"/>
                <a:chExt cx="64321" cy="64544"/>
              </a:xfrm>
            </p:grpSpPr>
            <p:sp>
              <p:nvSpPr>
                <p:cNvPr id="7414" name="Google Shape;7414;p8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85"/>
              <p:cNvGrpSpPr/>
              <p:nvPr/>
            </p:nvGrpSpPr>
            <p:grpSpPr>
              <a:xfrm>
                <a:off x="1818610" y="3731058"/>
                <a:ext cx="64321" cy="64544"/>
                <a:chOff x="1818610" y="3731058"/>
                <a:chExt cx="64321" cy="64544"/>
              </a:xfrm>
            </p:grpSpPr>
            <p:sp>
              <p:nvSpPr>
                <p:cNvPr id="7417" name="Google Shape;7417;p8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5"/>
              <p:cNvGrpSpPr/>
              <p:nvPr/>
            </p:nvGrpSpPr>
            <p:grpSpPr>
              <a:xfrm>
                <a:off x="2172491" y="4089633"/>
                <a:ext cx="72126" cy="53788"/>
                <a:chOff x="2172491" y="4089633"/>
                <a:chExt cx="72126" cy="53788"/>
              </a:xfrm>
            </p:grpSpPr>
            <p:sp>
              <p:nvSpPr>
                <p:cNvPr id="7420" name="Google Shape;7420;p8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85"/>
              <p:cNvGrpSpPr/>
              <p:nvPr/>
            </p:nvGrpSpPr>
            <p:grpSpPr>
              <a:xfrm>
                <a:off x="2171920" y="3731058"/>
                <a:ext cx="64321" cy="64544"/>
                <a:chOff x="2171920" y="3731058"/>
                <a:chExt cx="64321" cy="64544"/>
              </a:xfrm>
            </p:grpSpPr>
            <p:sp>
              <p:nvSpPr>
                <p:cNvPr id="7423" name="Google Shape;7423;p8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85"/>
              <p:cNvGrpSpPr/>
              <p:nvPr/>
            </p:nvGrpSpPr>
            <p:grpSpPr>
              <a:xfrm>
                <a:off x="2874730" y="3745828"/>
                <a:ext cx="72126" cy="53788"/>
                <a:chOff x="2874730" y="3745828"/>
                <a:chExt cx="72126" cy="53788"/>
              </a:xfrm>
            </p:grpSpPr>
            <p:sp>
              <p:nvSpPr>
                <p:cNvPr id="7426" name="Google Shape;7426;p8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85"/>
              <p:cNvGrpSpPr/>
              <p:nvPr/>
            </p:nvGrpSpPr>
            <p:grpSpPr>
              <a:xfrm>
                <a:off x="2878589" y="4081481"/>
                <a:ext cx="64321" cy="64544"/>
                <a:chOff x="2878589" y="4081481"/>
                <a:chExt cx="64321" cy="64544"/>
              </a:xfrm>
            </p:grpSpPr>
            <p:sp>
              <p:nvSpPr>
                <p:cNvPr id="7429" name="Google Shape;7429;p8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85"/>
              <p:cNvGrpSpPr/>
              <p:nvPr/>
            </p:nvGrpSpPr>
            <p:grpSpPr>
              <a:xfrm>
                <a:off x="2525796" y="4089633"/>
                <a:ext cx="72126" cy="53788"/>
                <a:chOff x="2525796" y="4089633"/>
                <a:chExt cx="72126" cy="53788"/>
              </a:xfrm>
            </p:grpSpPr>
            <p:sp>
              <p:nvSpPr>
                <p:cNvPr id="7432" name="Google Shape;7432;p8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85"/>
              <p:cNvGrpSpPr/>
              <p:nvPr/>
            </p:nvGrpSpPr>
            <p:grpSpPr>
              <a:xfrm>
                <a:off x="2525225" y="3731058"/>
                <a:ext cx="64321" cy="64544"/>
                <a:chOff x="2525225" y="3731058"/>
                <a:chExt cx="64321" cy="64544"/>
              </a:xfrm>
            </p:grpSpPr>
            <p:sp>
              <p:nvSpPr>
                <p:cNvPr id="7435" name="Google Shape;7435;p8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0" name="Shape 7440"/>
        <p:cNvGrpSpPr/>
        <p:nvPr/>
      </p:nvGrpSpPr>
      <p:grpSpPr>
        <a:xfrm>
          <a:off x="0" y="0"/>
          <a:ext cx="0" cy="0"/>
          <a:chOff x="0" y="0"/>
          <a:chExt cx="0" cy="0"/>
        </a:xfrm>
      </p:grpSpPr>
      <p:grpSp>
        <p:nvGrpSpPr>
          <p:cNvPr id="7441" name="Google Shape;7441;p86"/>
          <p:cNvGrpSpPr/>
          <p:nvPr/>
        </p:nvGrpSpPr>
        <p:grpSpPr>
          <a:xfrm>
            <a:off x="717003" y="971306"/>
            <a:ext cx="845921" cy="690752"/>
            <a:chOff x="732428" y="1198513"/>
            <a:chExt cx="845921" cy="690752"/>
          </a:xfrm>
        </p:grpSpPr>
        <p:grpSp>
          <p:nvGrpSpPr>
            <p:cNvPr id="7442" name="Google Shape;7442;p86"/>
            <p:cNvGrpSpPr/>
            <p:nvPr/>
          </p:nvGrpSpPr>
          <p:grpSpPr>
            <a:xfrm>
              <a:off x="823030" y="1198513"/>
              <a:ext cx="755319" cy="690752"/>
              <a:chOff x="823030" y="1198513"/>
              <a:chExt cx="755319" cy="690752"/>
            </a:xfrm>
          </p:grpSpPr>
          <p:sp>
            <p:nvSpPr>
              <p:cNvPr id="7443" name="Google Shape;7443;p8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86"/>
            <p:cNvGrpSpPr/>
            <p:nvPr/>
          </p:nvGrpSpPr>
          <p:grpSpPr>
            <a:xfrm>
              <a:off x="732428" y="1239937"/>
              <a:ext cx="739912" cy="607886"/>
              <a:chOff x="732428" y="1239937"/>
              <a:chExt cx="739912" cy="607886"/>
            </a:xfrm>
          </p:grpSpPr>
          <p:sp>
            <p:nvSpPr>
              <p:cNvPr id="7446" name="Google Shape;7446;p8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86"/>
            <p:cNvGrpSpPr/>
            <p:nvPr/>
          </p:nvGrpSpPr>
          <p:grpSpPr>
            <a:xfrm>
              <a:off x="732428" y="1277018"/>
              <a:ext cx="702832" cy="533758"/>
              <a:chOff x="732428" y="1277018"/>
              <a:chExt cx="702832" cy="533758"/>
            </a:xfrm>
          </p:grpSpPr>
          <p:sp>
            <p:nvSpPr>
              <p:cNvPr id="7449" name="Google Shape;7449;p8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86"/>
            <p:cNvGrpSpPr/>
            <p:nvPr/>
          </p:nvGrpSpPr>
          <p:grpSpPr>
            <a:xfrm>
              <a:off x="931170" y="1306653"/>
              <a:ext cx="647179" cy="474455"/>
              <a:chOff x="931170" y="1306653"/>
              <a:chExt cx="647179" cy="474455"/>
            </a:xfrm>
          </p:grpSpPr>
          <p:sp>
            <p:nvSpPr>
              <p:cNvPr id="7452" name="Google Shape;7452;p8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4" name="Google Shape;7454;p8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86"/>
          <p:cNvGrpSpPr/>
          <p:nvPr/>
        </p:nvGrpSpPr>
        <p:grpSpPr>
          <a:xfrm>
            <a:off x="3948612" y="971313"/>
            <a:ext cx="634656" cy="699982"/>
            <a:chOff x="5985650" y="2860025"/>
            <a:chExt cx="1396075" cy="1539775"/>
          </a:xfrm>
        </p:grpSpPr>
        <p:sp>
          <p:nvSpPr>
            <p:cNvPr id="7456" name="Google Shape;7456;p8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86"/>
          <p:cNvGrpSpPr/>
          <p:nvPr/>
        </p:nvGrpSpPr>
        <p:grpSpPr>
          <a:xfrm>
            <a:off x="4704262" y="971306"/>
            <a:ext cx="725845" cy="699975"/>
            <a:chOff x="4249973" y="1201875"/>
            <a:chExt cx="1958568" cy="1888762"/>
          </a:xfrm>
        </p:grpSpPr>
        <p:sp>
          <p:nvSpPr>
            <p:cNvPr id="7489" name="Google Shape;7489;p8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0" name="Google Shape;7490;p86"/>
            <p:cNvGrpSpPr/>
            <p:nvPr/>
          </p:nvGrpSpPr>
          <p:grpSpPr>
            <a:xfrm>
              <a:off x="5853086" y="1789142"/>
              <a:ext cx="355454" cy="1048099"/>
              <a:chOff x="5576108" y="2016725"/>
              <a:chExt cx="565200" cy="1666560"/>
            </a:xfrm>
          </p:grpSpPr>
          <p:sp>
            <p:nvSpPr>
              <p:cNvPr id="7491" name="Google Shape;7491;p8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92" name="Google Shape;7492;p8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86"/>
            <p:cNvGrpSpPr/>
            <p:nvPr/>
          </p:nvGrpSpPr>
          <p:grpSpPr>
            <a:xfrm>
              <a:off x="4869455" y="2691676"/>
              <a:ext cx="1013897" cy="398961"/>
              <a:chOff x="4012057" y="3451825"/>
              <a:chExt cx="1612175" cy="634379"/>
            </a:xfrm>
          </p:grpSpPr>
          <p:sp>
            <p:nvSpPr>
              <p:cNvPr id="7494" name="Google Shape;7494;p8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95" name="Google Shape;7495;p8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86"/>
            <p:cNvGrpSpPr/>
            <p:nvPr/>
          </p:nvGrpSpPr>
          <p:grpSpPr>
            <a:xfrm>
              <a:off x="4276937" y="2155961"/>
              <a:ext cx="651965" cy="891358"/>
              <a:chOff x="3069908" y="2599997"/>
              <a:chExt cx="1036675" cy="1417328"/>
            </a:xfrm>
          </p:grpSpPr>
          <p:sp>
            <p:nvSpPr>
              <p:cNvPr id="7497" name="Google Shape;7497;p8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98" name="Google Shape;7498;p8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86"/>
            <p:cNvGrpSpPr/>
            <p:nvPr/>
          </p:nvGrpSpPr>
          <p:grpSpPr>
            <a:xfrm>
              <a:off x="5054918" y="1201875"/>
              <a:ext cx="999548" cy="602711"/>
              <a:chOff x="4306958" y="1082925"/>
              <a:chExt cx="1589359" cy="958358"/>
            </a:xfrm>
          </p:grpSpPr>
          <p:sp>
            <p:nvSpPr>
              <p:cNvPr id="7500" name="Google Shape;7500;p8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1" name="Google Shape;7501;p8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86"/>
            <p:cNvGrpSpPr/>
            <p:nvPr/>
          </p:nvGrpSpPr>
          <p:grpSpPr>
            <a:xfrm>
              <a:off x="4249973" y="1303451"/>
              <a:ext cx="799317" cy="841334"/>
              <a:chOff x="3027033" y="1244439"/>
              <a:chExt cx="1270977" cy="1337786"/>
            </a:xfrm>
          </p:grpSpPr>
          <p:sp>
            <p:nvSpPr>
              <p:cNvPr id="7503" name="Google Shape;7503;p8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4" name="Google Shape;7504;p8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5" name="Google Shape;7505;p86"/>
          <p:cNvGrpSpPr/>
          <p:nvPr/>
        </p:nvGrpSpPr>
        <p:grpSpPr>
          <a:xfrm>
            <a:off x="4057126" y="1858087"/>
            <a:ext cx="750769" cy="683784"/>
            <a:chOff x="4204684" y="2104422"/>
            <a:chExt cx="699822" cy="637382"/>
          </a:xfrm>
        </p:grpSpPr>
        <p:grpSp>
          <p:nvGrpSpPr>
            <p:cNvPr id="7506" name="Google Shape;7506;p86"/>
            <p:cNvGrpSpPr/>
            <p:nvPr/>
          </p:nvGrpSpPr>
          <p:grpSpPr>
            <a:xfrm>
              <a:off x="4204684" y="2430067"/>
              <a:ext cx="342957" cy="311738"/>
              <a:chOff x="4204684" y="2430067"/>
              <a:chExt cx="342957" cy="311738"/>
            </a:xfrm>
          </p:grpSpPr>
          <p:sp>
            <p:nvSpPr>
              <p:cNvPr id="7507" name="Google Shape;7507;p8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6"/>
            <p:cNvGrpSpPr/>
            <p:nvPr/>
          </p:nvGrpSpPr>
          <p:grpSpPr>
            <a:xfrm>
              <a:off x="4561586" y="2430067"/>
              <a:ext cx="342920" cy="311738"/>
              <a:chOff x="4561586" y="2430067"/>
              <a:chExt cx="342920" cy="311738"/>
            </a:xfrm>
          </p:grpSpPr>
          <p:sp>
            <p:nvSpPr>
              <p:cNvPr id="7510" name="Google Shape;7510;p8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86"/>
            <p:cNvGrpSpPr/>
            <p:nvPr/>
          </p:nvGrpSpPr>
          <p:grpSpPr>
            <a:xfrm>
              <a:off x="4561586" y="2104422"/>
              <a:ext cx="342920" cy="311738"/>
              <a:chOff x="4561586" y="2104422"/>
              <a:chExt cx="342920" cy="311738"/>
            </a:xfrm>
          </p:grpSpPr>
          <p:sp>
            <p:nvSpPr>
              <p:cNvPr id="7513" name="Google Shape;7513;p8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86"/>
            <p:cNvGrpSpPr/>
            <p:nvPr/>
          </p:nvGrpSpPr>
          <p:grpSpPr>
            <a:xfrm>
              <a:off x="4204684" y="2104422"/>
              <a:ext cx="342957" cy="311664"/>
              <a:chOff x="4204684" y="2104422"/>
              <a:chExt cx="342957" cy="311664"/>
            </a:xfrm>
          </p:grpSpPr>
          <p:sp>
            <p:nvSpPr>
              <p:cNvPr id="7516" name="Google Shape;7516;p8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8" name="Google Shape;7518;p86"/>
          <p:cNvGrpSpPr/>
          <p:nvPr/>
        </p:nvGrpSpPr>
        <p:grpSpPr>
          <a:xfrm>
            <a:off x="5521559" y="971301"/>
            <a:ext cx="660591" cy="688867"/>
            <a:chOff x="5830645" y="1267368"/>
            <a:chExt cx="530340" cy="553040"/>
          </a:xfrm>
        </p:grpSpPr>
        <p:sp>
          <p:nvSpPr>
            <p:cNvPr id="7519" name="Google Shape;7519;p8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0" name="Google Shape;7520;p86"/>
            <p:cNvGrpSpPr/>
            <p:nvPr/>
          </p:nvGrpSpPr>
          <p:grpSpPr>
            <a:xfrm>
              <a:off x="5830645" y="1267368"/>
              <a:ext cx="259743" cy="269909"/>
              <a:chOff x="5830645" y="1267368"/>
              <a:chExt cx="259743" cy="269909"/>
            </a:xfrm>
          </p:grpSpPr>
          <p:sp>
            <p:nvSpPr>
              <p:cNvPr id="7521" name="Google Shape;7521;p8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86"/>
            <p:cNvGrpSpPr/>
            <p:nvPr/>
          </p:nvGrpSpPr>
          <p:grpSpPr>
            <a:xfrm>
              <a:off x="6101293" y="1267368"/>
              <a:ext cx="259692" cy="269909"/>
              <a:chOff x="6101293" y="1267368"/>
              <a:chExt cx="259692" cy="269909"/>
            </a:xfrm>
          </p:grpSpPr>
          <p:sp>
            <p:nvSpPr>
              <p:cNvPr id="7524" name="Google Shape;7524;p8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6"/>
            <p:cNvGrpSpPr/>
            <p:nvPr/>
          </p:nvGrpSpPr>
          <p:grpSpPr>
            <a:xfrm>
              <a:off x="5830645" y="1550500"/>
              <a:ext cx="259692" cy="269909"/>
              <a:chOff x="5830645" y="1550500"/>
              <a:chExt cx="259692" cy="269909"/>
            </a:xfrm>
          </p:grpSpPr>
          <p:sp>
            <p:nvSpPr>
              <p:cNvPr id="7527" name="Google Shape;7527;p8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6"/>
            <p:cNvGrpSpPr/>
            <p:nvPr/>
          </p:nvGrpSpPr>
          <p:grpSpPr>
            <a:xfrm>
              <a:off x="6101293" y="1550500"/>
              <a:ext cx="259692" cy="269909"/>
              <a:chOff x="6101293" y="1550500"/>
              <a:chExt cx="259692" cy="269909"/>
            </a:xfrm>
          </p:grpSpPr>
          <p:sp>
            <p:nvSpPr>
              <p:cNvPr id="7530" name="Google Shape;7530;p8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2" name="Google Shape;7532;p86"/>
          <p:cNvGrpSpPr/>
          <p:nvPr/>
        </p:nvGrpSpPr>
        <p:grpSpPr>
          <a:xfrm>
            <a:off x="723713" y="1861760"/>
            <a:ext cx="697154" cy="679574"/>
            <a:chOff x="2679875" y="2361475"/>
            <a:chExt cx="780425" cy="760575"/>
          </a:xfrm>
        </p:grpSpPr>
        <p:sp>
          <p:nvSpPr>
            <p:cNvPr id="7533" name="Google Shape;7533;p8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86"/>
          <p:cNvGrpSpPr/>
          <p:nvPr/>
        </p:nvGrpSpPr>
        <p:grpSpPr>
          <a:xfrm>
            <a:off x="3122872" y="971352"/>
            <a:ext cx="735829" cy="684547"/>
            <a:chOff x="3351965" y="1148808"/>
            <a:chExt cx="750770" cy="698375"/>
          </a:xfrm>
        </p:grpSpPr>
        <p:grpSp>
          <p:nvGrpSpPr>
            <p:cNvPr id="7540" name="Google Shape;7540;p86"/>
            <p:cNvGrpSpPr/>
            <p:nvPr/>
          </p:nvGrpSpPr>
          <p:grpSpPr>
            <a:xfrm>
              <a:off x="3586796" y="1148808"/>
              <a:ext cx="294857" cy="286830"/>
              <a:chOff x="3750225" y="1774000"/>
              <a:chExt cx="149575" cy="145525"/>
            </a:xfrm>
          </p:grpSpPr>
          <p:sp>
            <p:nvSpPr>
              <p:cNvPr id="7541" name="Google Shape;7541;p8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86"/>
            <p:cNvGrpSpPr/>
            <p:nvPr/>
          </p:nvGrpSpPr>
          <p:grpSpPr>
            <a:xfrm>
              <a:off x="3779245" y="1375768"/>
              <a:ext cx="323490" cy="286978"/>
              <a:chOff x="3847850" y="1889150"/>
              <a:chExt cx="164100" cy="145600"/>
            </a:xfrm>
          </p:grpSpPr>
          <p:sp>
            <p:nvSpPr>
              <p:cNvPr id="7544" name="Google Shape;7544;p8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86"/>
            <p:cNvGrpSpPr/>
            <p:nvPr/>
          </p:nvGrpSpPr>
          <p:grpSpPr>
            <a:xfrm>
              <a:off x="3351965" y="1330435"/>
              <a:ext cx="295449" cy="285401"/>
              <a:chOff x="3631100" y="1866150"/>
              <a:chExt cx="149875" cy="144800"/>
            </a:xfrm>
          </p:grpSpPr>
          <p:sp>
            <p:nvSpPr>
              <p:cNvPr id="7547" name="Google Shape;7547;p8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6"/>
            <p:cNvGrpSpPr/>
            <p:nvPr/>
          </p:nvGrpSpPr>
          <p:grpSpPr>
            <a:xfrm>
              <a:off x="3548208" y="1560352"/>
              <a:ext cx="294808" cy="286830"/>
              <a:chOff x="3730650" y="1982800"/>
              <a:chExt cx="149550" cy="145525"/>
            </a:xfrm>
          </p:grpSpPr>
          <p:sp>
            <p:nvSpPr>
              <p:cNvPr id="7550" name="Google Shape;7550;p8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2" name="Google Shape;7552;p86"/>
          <p:cNvGrpSpPr/>
          <p:nvPr/>
        </p:nvGrpSpPr>
        <p:grpSpPr>
          <a:xfrm>
            <a:off x="7624524" y="971306"/>
            <a:ext cx="804565" cy="677795"/>
            <a:chOff x="7636443" y="1204988"/>
            <a:chExt cx="804565" cy="677795"/>
          </a:xfrm>
        </p:grpSpPr>
        <p:grpSp>
          <p:nvGrpSpPr>
            <p:cNvPr id="7553" name="Google Shape;7553;p86"/>
            <p:cNvGrpSpPr/>
            <p:nvPr/>
          </p:nvGrpSpPr>
          <p:grpSpPr>
            <a:xfrm>
              <a:off x="7636443" y="1509705"/>
              <a:ext cx="804565" cy="373078"/>
              <a:chOff x="7636443" y="1509705"/>
              <a:chExt cx="804565" cy="373078"/>
            </a:xfrm>
          </p:grpSpPr>
          <p:sp>
            <p:nvSpPr>
              <p:cNvPr id="7554" name="Google Shape;7554;p8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86"/>
            <p:cNvGrpSpPr/>
            <p:nvPr/>
          </p:nvGrpSpPr>
          <p:grpSpPr>
            <a:xfrm>
              <a:off x="7636443" y="1408133"/>
              <a:ext cx="804565" cy="373078"/>
              <a:chOff x="7636443" y="1408133"/>
              <a:chExt cx="804565" cy="373078"/>
            </a:xfrm>
          </p:grpSpPr>
          <p:sp>
            <p:nvSpPr>
              <p:cNvPr id="7557" name="Google Shape;7557;p8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86"/>
            <p:cNvGrpSpPr/>
            <p:nvPr/>
          </p:nvGrpSpPr>
          <p:grpSpPr>
            <a:xfrm>
              <a:off x="7636443" y="1306560"/>
              <a:ext cx="804565" cy="373078"/>
              <a:chOff x="7636443" y="1306560"/>
              <a:chExt cx="804565" cy="373078"/>
            </a:xfrm>
          </p:grpSpPr>
          <p:sp>
            <p:nvSpPr>
              <p:cNvPr id="7560" name="Google Shape;7560;p8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86"/>
            <p:cNvGrpSpPr/>
            <p:nvPr/>
          </p:nvGrpSpPr>
          <p:grpSpPr>
            <a:xfrm>
              <a:off x="7636443" y="1204988"/>
              <a:ext cx="804565" cy="373078"/>
              <a:chOff x="7636443" y="1204988"/>
              <a:chExt cx="804565" cy="373078"/>
            </a:xfrm>
          </p:grpSpPr>
          <p:sp>
            <p:nvSpPr>
              <p:cNvPr id="7563" name="Google Shape;7563;p8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5" name="Google Shape;7565;p86"/>
          <p:cNvGrpSpPr/>
          <p:nvPr/>
        </p:nvGrpSpPr>
        <p:grpSpPr>
          <a:xfrm>
            <a:off x="4963371" y="1878721"/>
            <a:ext cx="661339" cy="661188"/>
            <a:chOff x="3990000" y="975400"/>
            <a:chExt cx="3934200" cy="3933300"/>
          </a:xfrm>
        </p:grpSpPr>
        <p:sp>
          <p:nvSpPr>
            <p:cNvPr id="7566" name="Google Shape;7566;p8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86"/>
          <p:cNvGrpSpPr/>
          <p:nvPr/>
        </p:nvGrpSpPr>
        <p:grpSpPr>
          <a:xfrm>
            <a:off x="6607019" y="1857359"/>
            <a:ext cx="868881" cy="684241"/>
            <a:chOff x="6598259" y="2078634"/>
            <a:chExt cx="868881" cy="684241"/>
          </a:xfrm>
        </p:grpSpPr>
        <p:sp>
          <p:nvSpPr>
            <p:cNvPr id="7571" name="Google Shape;7571;p8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7" name="Google Shape;7577;p86"/>
            <p:cNvGrpSpPr/>
            <p:nvPr/>
          </p:nvGrpSpPr>
          <p:grpSpPr>
            <a:xfrm>
              <a:off x="6808175" y="2078634"/>
              <a:ext cx="452229" cy="684241"/>
              <a:chOff x="6808175" y="2078634"/>
              <a:chExt cx="452229" cy="684241"/>
            </a:xfrm>
          </p:grpSpPr>
          <p:sp>
            <p:nvSpPr>
              <p:cNvPr id="7578" name="Google Shape;7578;p8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4" name="Google Shape;7584;p86"/>
              <p:cNvGrpSpPr/>
              <p:nvPr/>
            </p:nvGrpSpPr>
            <p:grpSpPr>
              <a:xfrm>
                <a:off x="6821586" y="2078634"/>
                <a:ext cx="426871" cy="684241"/>
                <a:chOff x="6821586" y="2078634"/>
                <a:chExt cx="426871" cy="684241"/>
              </a:xfrm>
            </p:grpSpPr>
            <p:grpSp>
              <p:nvGrpSpPr>
                <p:cNvPr id="7585" name="Google Shape;7585;p86"/>
                <p:cNvGrpSpPr/>
                <p:nvPr/>
              </p:nvGrpSpPr>
              <p:grpSpPr>
                <a:xfrm>
                  <a:off x="6821586" y="2078634"/>
                  <a:ext cx="426871" cy="684241"/>
                  <a:chOff x="6821586" y="2078634"/>
                  <a:chExt cx="426871" cy="684241"/>
                </a:xfrm>
              </p:grpSpPr>
              <p:sp>
                <p:nvSpPr>
                  <p:cNvPr id="7586" name="Google Shape;7586;p8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5" name="Google Shape;7605;p8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11" name="Google Shape;7611;p86"/>
          <p:cNvGrpSpPr/>
          <p:nvPr/>
        </p:nvGrpSpPr>
        <p:grpSpPr>
          <a:xfrm>
            <a:off x="5780185" y="1862968"/>
            <a:ext cx="671358" cy="671358"/>
            <a:chOff x="6535625" y="760425"/>
            <a:chExt cx="1665900" cy="1665900"/>
          </a:xfrm>
        </p:grpSpPr>
        <p:sp>
          <p:nvSpPr>
            <p:cNvPr id="7612" name="Google Shape;7612;p8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6"/>
          <p:cNvGrpSpPr/>
          <p:nvPr/>
        </p:nvGrpSpPr>
        <p:grpSpPr>
          <a:xfrm>
            <a:off x="717002" y="3531368"/>
            <a:ext cx="1340789" cy="640830"/>
            <a:chOff x="238125" y="1151100"/>
            <a:chExt cx="7139450" cy="3412300"/>
          </a:xfrm>
        </p:grpSpPr>
        <p:sp>
          <p:nvSpPr>
            <p:cNvPr id="7617" name="Google Shape;7617;p8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86"/>
          <p:cNvGrpSpPr/>
          <p:nvPr/>
        </p:nvGrpSpPr>
        <p:grpSpPr>
          <a:xfrm>
            <a:off x="5584225" y="2734649"/>
            <a:ext cx="985357" cy="585764"/>
            <a:chOff x="5145061" y="2881789"/>
            <a:chExt cx="1107641" cy="658458"/>
          </a:xfrm>
        </p:grpSpPr>
        <p:grpSp>
          <p:nvGrpSpPr>
            <p:cNvPr id="7630" name="Google Shape;7630;p86"/>
            <p:cNvGrpSpPr/>
            <p:nvPr/>
          </p:nvGrpSpPr>
          <p:grpSpPr>
            <a:xfrm>
              <a:off x="5722989" y="3244587"/>
              <a:ext cx="529713" cy="295659"/>
              <a:chOff x="5722989" y="3244587"/>
              <a:chExt cx="529713" cy="295659"/>
            </a:xfrm>
          </p:grpSpPr>
          <p:sp>
            <p:nvSpPr>
              <p:cNvPr id="7631" name="Google Shape;7631;p8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2" name="Google Shape;7632;p8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33" name="Google Shape;7633;p86"/>
            <p:cNvGrpSpPr/>
            <p:nvPr/>
          </p:nvGrpSpPr>
          <p:grpSpPr>
            <a:xfrm>
              <a:off x="5145061" y="3244587"/>
              <a:ext cx="536807" cy="295659"/>
              <a:chOff x="5145061" y="3244587"/>
              <a:chExt cx="536807" cy="295659"/>
            </a:xfrm>
          </p:grpSpPr>
          <p:sp>
            <p:nvSpPr>
              <p:cNvPr id="7634" name="Google Shape;7634;p8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5" name="Google Shape;7635;p8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36" name="Google Shape;7636;p86"/>
            <p:cNvGrpSpPr/>
            <p:nvPr/>
          </p:nvGrpSpPr>
          <p:grpSpPr>
            <a:xfrm>
              <a:off x="5341327" y="2898245"/>
              <a:ext cx="532309" cy="614891"/>
              <a:chOff x="5341327" y="2898245"/>
              <a:chExt cx="532309" cy="614891"/>
            </a:xfrm>
          </p:grpSpPr>
          <p:sp>
            <p:nvSpPr>
              <p:cNvPr id="7637" name="Google Shape;7637;p8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8" name="Google Shape;7638;p8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39" name="Google Shape;7639;p86"/>
            <p:cNvGrpSpPr/>
            <p:nvPr/>
          </p:nvGrpSpPr>
          <p:grpSpPr>
            <a:xfrm>
              <a:off x="5532290" y="2881789"/>
              <a:ext cx="620516" cy="305456"/>
              <a:chOff x="5532290" y="2881789"/>
              <a:chExt cx="620516" cy="305456"/>
            </a:xfrm>
          </p:grpSpPr>
          <p:sp>
            <p:nvSpPr>
              <p:cNvPr id="7640" name="Google Shape;7640;p8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1" name="Google Shape;7641;p8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42" name="Google Shape;7642;p86"/>
          <p:cNvGrpSpPr/>
          <p:nvPr/>
        </p:nvGrpSpPr>
        <p:grpSpPr>
          <a:xfrm>
            <a:off x="8163148" y="3526707"/>
            <a:ext cx="269068" cy="645491"/>
            <a:chOff x="7026852" y="3311869"/>
            <a:chExt cx="434331" cy="1041954"/>
          </a:xfrm>
        </p:grpSpPr>
        <p:sp>
          <p:nvSpPr>
            <p:cNvPr id="7643" name="Google Shape;7643;p8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86"/>
          <p:cNvGrpSpPr/>
          <p:nvPr/>
        </p:nvGrpSpPr>
        <p:grpSpPr>
          <a:xfrm>
            <a:off x="6179729" y="3565945"/>
            <a:ext cx="293882" cy="293836"/>
            <a:chOff x="4873519" y="3311869"/>
            <a:chExt cx="499374" cy="499296"/>
          </a:xfrm>
        </p:grpSpPr>
        <p:sp>
          <p:nvSpPr>
            <p:cNvPr id="7647" name="Google Shape;7647;p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6"/>
          <p:cNvGrpSpPr/>
          <p:nvPr/>
        </p:nvGrpSpPr>
        <p:grpSpPr>
          <a:xfrm>
            <a:off x="6179729" y="3878316"/>
            <a:ext cx="293882" cy="293882"/>
            <a:chOff x="4873519" y="3875839"/>
            <a:chExt cx="499374" cy="499374"/>
          </a:xfrm>
        </p:grpSpPr>
        <p:sp>
          <p:nvSpPr>
            <p:cNvPr id="7650" name="Google Shape;7650;p8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6"/>
          <p:cNvGrpSpPr/>
          <p:nvPr/>
        </p:nvGrpSpPr>
        <p:grpSpPr>
          <a:xfrm>
            <a:off x="2410256" y="1850269"/>
            <a:ext cx="698104" cy="698208"/>
            <a:chOff x="2565073" y="2075876"/>
            <a:chExt cx="672482" cy="672518"/>
          </a:xfrm>
        </p:grpSpPr>
        <p:sp>
          <p:nvSpPr>
            <p:cNvPr id="7653" name="Google Shape;7653;p8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86"/>
          <p:cNvGrpSpPr/>
          <p:nvPr/>
        </p:nvGrpSpPr>
        <p:grpSpPr>
          <a:xfrm>
            <a:off x="5633667" y="3534869"/>
            <a:ext cx="438354" cy="637329"/>
            <a:chOff x="1697726" y="3244179"/>
            <a:chExt cx="788124" cy="1146069"/>
          </a:xfrm>
        </p:grpSpPr>
        <p:sp>
          <p:nvSpPr>
            <p:cNvPr id="7660" name="Google Shape;7660;p8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2" name="Google Shape;7662;p86"/>
          <p:cNvSpPr/>
          <p:nvPr/>
        </p:nvSpPr>
        <p:spPr>
          <a:xfrm>
            <a:off x="8130926"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3" name="Google Shape;7663;p86"/>
          <p:cNvGrpSpPr/>
          <p:nvPr/>
        </p:nvGrpSpPr>
        <p:grpSpPr>
          <a:xfrm>
            <a:off x="7634881" y="1863232"/>
            <a:ext cx="799565" cy="670282"/>
            <a:chOff x="7617850" y="2063282"/>
            <a:chExt cx="799565" cy="670282"/>
          </a:xfrm>
        </p:grpSpPr>
        <p:cxnSp>
          <p:nvCxnSpPr>
            <p:cNvPr id="7664" name="Google Shape;7664;p8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5" name="Google Shape;7665;p8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6" name="Google Shape;7666;p8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7" name="Google Shape;7667;p8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8" name="Google Shape;7668;p8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69" name="Google Shape;7669;p8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70" name="Google Shape;7670;p86"/>
            <p:cNvGrpSpPr/>
            <p:nvPr/>
          </p:nvGrpSpPr>
          <p:grpSpPr>
            <a:xfrm>
              <a:off x="7734309" y="2063282"/>
              <a:ext cx="570957" cy="620095"/>
              <a:chOff x="7734309" y="2063282"/>
              <a:chExt cx="570957" cy="620095"/>
            </a:xfrm>
          </p:grpSpPr>
          <p:grpSp>
            <p:nvGrpSpPr>
              <p:cNvPr id="7671" name="Google Shape;7671;p86"/>
              <p:cNvGrpSpPr/>
              <p:nvPr/>
            </p:nvGrpSpPr>
            <p:grpSpPr>
              <a:xfrm>
                <a:off x="8031573" y="2063282"/>
                <a:ext cx="273693" cy="620095"/>
                <a:chOff x="8031573" y="2063282"/>
                <a:chExt cx="273693" cy="620095"/>
              </a:xfrm>
            </p:grpSpPr>
            <p:sp>
              <p:nvSpPr>
                <p:cNvPr id="7672" name="Google Shape;7672;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86"/>
              <p:cNvGrpSpPr/>
              <p:nvPr/>
            </p:nvGrpSpPr>
            <p:grpSpPr>
              <a:xfrm flipH="1">
                <a:off x="7734309" y="2063282"/>
                <a:ext cx="273693" cy="620095"/>
                <a:chOff x="8031573" y="2063282"/>
                <a:chExt cx="273693" cy="620095"/>
              </a:xfrm>
            </p:grpSpPr>
            <p:sp>
              <p:nvSpPr>
                <p:cNvPr id="7677" name="Google Shape;7677;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81" name="Google Shape;7681;p86"/>
          <p:cNvSpPr/>
          <p:nvPr/>
        </p:nvSpPr>
        <p:spPr>
          <a:xfrm>
            <a:off x="7095136"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6"/>
          <p:cNvSpPr/>
          <p:nvPr/>
        </p:nvSpPr>
        <p:spPr>
          <a:xfrm rot="10800000">
            <a:off x="6581318"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3" name="Google Shape;7683;p86"/>
          <p:cNvGrpSpPr/>
          <p:nvPr/>
        </p:nvGrpSpPr>
        <p:grpSpPr>
          <a:xfrm>
            <a:off x="7821488" y="2716715"/>
            <a:ext cx="602567" cy="601884"/>
            <a:chOff x="1186975" y="238125"/>
            <a:chExt cx="5244275" cy="5238325"/>
          </a:xfrm>
        </p:grpSpPr>
        <p:sp>
          <p:nvSpPr>
            <p:cNvPr id="7684" name="Google Shape;7684;p8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6"/>
          <p:cNvGrpSpPr/>
          <p:nvPr/>
        </p:nvGrpSpPr>
        <p:grpSpPr>
          <a:xfrm>
            <a:off x="3264225" y="1856199"/>
            <a:ext cx="651848" cy="687338"/>
            <a:chOff x="3400515" y="2056248"/>
            <a:chExt cx="698134" cy="735987"/>
          </a:xfrm>
        </p:grpSpPr>
        <p:grpSp>
          <p:nvGrpSpPr>
            <p:cNvPr id="7689" name="Google Shape;7689;p86"/>
            <p:cNvGrpSpPr/>
            <p:nvPr/>
          </p:nvGrpSpPr>
          <p:grpSpPr>
            <a:xfrm>
              <a:off x="3400515" y="2283913"/>
              <a:ext cx="312919" cy="219900"/>
              <a:chOff x="3400515" y="2283913"/>
              <a:chExt cx="312919" cy="219900"/>
            </a:xfrm>
          </p:grpSpPr>
          <p:sp>
            <p:nvSpPr>
              <p:cNvPr id="7690" name="Google Shape;7690;p8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91" name="Google Shape;7691;p8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692" name="Google Shape;7692;p86"/>
            <p:cNvGrpSpPr/>
            <p:nvPr/>
          </p:nvGrpSpPr>
          <p:grpSpPr>
            <a:xfrm>
              <a:off x="3547823" y="2461089"/>
              <a:ext cx="219900" cy="331146"/>
              <a:chOff x="3547823" y="2461089"/>
              <a:chExt cx="219900" cy="331146"/>
            </a:xfrm>
          </p:grpSpPr>
          <p:sp>
            <p:nvSpPr>
              <p:cNvPr id="7693" name="Google Shape;7693;p8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94" name="Google Shape;7694;p8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695" name="Google Shape;7695;p86"/>
            <p:cNvGrpSpPr/>
            <p:nvPr/>
          </p:nvGrpSpPr>
          <p:grpSpPr>
            <a:xfrm>
              <a:off x="3734138" y="2461089"/>
              <a:ext cx="219900" cy="331146"/>
              <a:chOff x="3734138" y="2461089"/>
              <a:chExt cx="219900" cy="331146"/>
            </a:xfrm>
          </p:grpSpPr>
          <p:sp>
            <p:nvSpPr>
              <p:cNvPr id="7696" name="Google Shape;7696;p8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97" name="Google Shape;7697;p8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698" name="Google Shape;7698;p86"/>
            <p:cNvGrpSpPr/>
            <p:nvPr/>
          </p:nvGrpSpPr>
          <p:grpSpPr>
            <a:xfrm>
              <a:off x="3787560" y="2281742"/>
              <a:ext cx="311089" cy="219900"/>
              <a:chOff x="3787560" y="2281742"/>
              <a:chExt cx="311089" cy="219900"/>
            </a:xfrm>
          </p:grpSpPr>
          <p:sp>
            <p:nvSpPr>
              <p:cNvPr id="7699" name="Google Shape;7699;p8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700" name="Google Shape;7700;p8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701" name="Google Shape;7701;p86"/>
            <p:cNvGrpSpPr/>
            <p:nvPr/>
          </p:nvGrpSpPr>
          <p:grpSpPr>
            <a:xfrm>
              <a:off x="3637290" y="2056248"/>
              <a:ext cx="219900" cy="330736"/>
              <a:chOff x="3637290" y="2056248"/>
              <a:chExt cx="219900" cy="330736"/>
            </a:xfrm>
          </p:grpSpPr>
          <p:sp>
            <p:nvSpPr>
              <p:cNvPr id="7702" name="Google Shape;7702;p8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703" name="Google Shape;7703;p8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704" name="Google Shape;7704;p86"/>
          <p:cNvGrpSpPr/>
          <p:nvPr/>
        </p:nvGrpSpPr>
        <p:grpSpPr>
          <a:xfrm>
            <a:off x="2555931" y="2726205"/>
            <a:ext cx="1268144" cy="592394"/>
            <a:chOff x="238125" y="1188750"/>
            <a:chExt cx="7140450" cy="3335550"/>
          </a:xfrm>
        </p:grpSpPr>
        <p:sp>
          <p:nvSpPr>
            <p:cNvPr id="7705" name="Google Shape;7705;p8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6"/>
          <p:cNvGrpSpPr/>
          <p:nvPr/>
        </p:nvGrpSpPr>
        <p:grpSpPr>
          <a:xfrm>
            <a:off x="6663832" y="2728360"/>
            <a:ext cx="1053944" cy="590147"/>
            <a:chOff x="238125" y="1335475"/>
            <a:chExt cx="5418735" cy="3034175"/>
          </a:xfrm>
        </p:grpSpPr>
        <p:sp>
          <p:nvSpPr>
            <p:cNvPr id="7711" name="Google Shape;7711;p8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86"/>
          <p:cNvGrpSpPr/>
          <p:nvPr/>
        </p:nvGrpSpPr>
        <p:grpSpPr>
          <a:xfrm>
            <a:off x="4094641" y="3533259"/>
            <a:ext cx="1268207" cy="638939"/>
            <a:chOff x="3967651" y="3645904"/>
            <a:chExt cx="1479304" cy="745292"/>
          </a:xfrm>
        </p:grpSpPr>
        <p:grpSp>
          <p:nvGrpSpPr>
            <p:cNvPr id="7715" name="Google Shape;7715;p86"/>
            <p:cNvGrpSpPr/>
            <p:nvPr/>
          </p:nvGrpSpPr>
          <p:grpSpPr>
            <a:xfrm>
              <a:off x="3967651" y="4009026"/>
              <a:ext cx="1479304" cy="382170"/>
              <a:chOff x="3967651" y="4009026"/>
              <a:chExt cx="1479304" cy="382170"/>
            </a:xfrm>
          </p:grpSpPr>
          <p:grpSp>
            <p:nvGrpSpPr>
              <p:cNvPr id="7716" name="Google Shape;7716;p86"/>
              <p:cNvGrpSpPr/>
              <p:nvPr/>
            </p:nvGrpSpPr>
            <p:grpSpPr>
              <a:xfrm>
                <a:off x="4892216" y="4195630"/>
                <a:ext cx="554739" cy="195566"/>
                <a:chOff x="3604375" y="4892160"/>
                <a:chExt cx="1651500" cy="582215"/>
              </a:xfrm>
            </p:grpSpPr>
            <p:sp>
              <p:nvSpPr>
                <p:cNvPr id="7717" name="Google Shape;7717;p8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86"/>
              <p:cNvGrpSpPr/>
              <p:nvPr/>
            </p:nvGrpSpPr>
            <p:grpSpPr>
              <a:xfrm>
                <a:off x="3967651" y="4146303"/>
                <a:ext cx="579402" cy="244893"/>
                <a:chOff x="851875" y="4745310"/>
                <a:chExt cx="1724925" cy="729065"/>
              </a:xfrm>
            </p:grpSpPr>
            <p:sp>
              <p:nvSpPr>
                <p:cNvPr id="7720" name="Google Shape;7720;p8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86"/>
              <p:cNvGrpSpPr/>
              <p:nvPr/>
            </p:nvGrpSpPr>
            <p:grpSpPr>
              <a:xfrm>
                <a:off x="4460753" y="4009026"/>
                <a:ext cx="493110" cy="382170"/>
                <a:chOff x="2319875" y="4336625"/>
                <a:chExt cx="1468025" cy="1137750"/>
              </a:xfrm>
            </p:grpSpPr>
            <p:sp>
              <p:nvSpPr>
                <p:cNvPr id="7723" name="Google Shape;7723;p8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5" name="Google Shape;7725;p86"/>
            <p:cNvGrpSpPr/>
            <p:nvPr/>
          </p:nvGrpSpPr>
          <p:grpSpPr>
            <a:xfrm>
              <a:off x="4479443" y="3645904"/>
              <a:ext cx="455965" cy="388789"/>
              <a:chOff x="2957425" y="238100"/>
              <a:chExt cx="1910200" cy="1628775"/>
            </a:xfrm>
          </p:grpSpPr>
          <p:sp>
            <p:nvSpPr>
              <p:cNvPr id="7726" name="Google Shape;7726;p8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6" name="Google Shape;7736;p86"/>
          <p:cNvGrpSpPr/>
          <p:nvPr/>
        </p:nvGrpSpPr>
        <p:grpSpPr>
          <a:xfrm>
            <a:off x="2480754" y="3534460"/>
            <a:ext cx="1243128" cy="637739"/>
            <a:chOff x="2496310" y="3693351"/>
            <a:chExt cx="1342906" cy="688926"/>
          </a:xfrm>
        </p:grpSpPr>
        <p:grpSp>
          <p:nvGrpSpPr>
            <p:cNvPr id="7737" name="Google Shape;7737;p86"/>
            <p:cNvGrpSpPr/>
            <p:nvPr/>
          </p:nvGrpSpPr>
          <p:grpSpPr>
            <a:xfrm>
              <a:off x="2496310" y="3693351"/>
              <a:ext cx="1342906" cy="688875"/>
              <a:chOff x="2496310" y="3693351"/>
              <a:chExt cx="1342906" cy="688875"/>
            </a:xfrm>
          </p:grpSpPr>
          <p:sp>
            <p:nvSpPr>
              <p:cNvPr id="7738" name="Google Shape;7738;p8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44" name="Google Shape;7744;p86"/>
              <p:cNvCxnSpPr>
                <a:stCxn id="774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745" name="Google Shape;7745;p86"/>
              <p:cNvCxnSpPr>
                <a:stCxn id="773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746" name="Google Shape;7746;p86"/>
              <p:cNvCxnSpPr>
                <a:stCxn id="774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47" name="Google Shape;7747;p86"/>
              <p:cNvCxnSpPr>
                <a:stCxn id="774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48" name="Google Shape;7748;p86"/>
              <p:cNvCxnSpPr>
                <a:stCxn id="774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49" name="Google Shape;7749;p86"/>
            <p:cNvGrpSpPr/>
            <p:nvPr/>
          </p:nvGrpSpPr>
          <p:grpSpPr>
            <a:xfrm>
              <a:off x="2675275" y="3930557"/>
              <a:ext cx="1003306" cy="451719"/>
              <a:chOff x="2675275" y="4174282"/>
              <a:chExt cx="1003306" cy="451719"/>
            </a:xfrm>
          </p:grpSpPr>
          <p:sp>
            <p:nvSpPr>
              <p:cNvPr id="7750" name="Google Shape;7750;p8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3" name="Google Shape;7753;p86"/>
          <p:cNvGrpSpPr/>
          <p:nvPr/>
        </p:nvGrpSpPr>
        <p:grpSpPr>
          <a:xfrm>
            <a:off x="1654425" y="971306"/>
            <a:ext cx="574511" cy="874709"/>
            <a:chOff x="1715404" y="1112080"/>
            <a:chExt cx="642270" cy="977984"/>
          </a:xfrm>
        </p:grpSpPr>
        <p:grpSp>
          <p:nvGrpSpPr>
            <p:cNvPr id="7754" name="Google Shape;7754;p86"/>
            <p:cNvGrpSpPr/>
            <p:nvPr/>
          </p:nvGrpSpPr>
          <p:grpSpPr>
            <a:xfrm>
              <a:off x="1715404" y="1112080"/>
              <a:ext cx="642270" cy="977984"/>
              <a:chOff x="1715404" y="1112080"/>
              <a:chExt cx="642270" cy="977984"/>
            </a:xfrm>
          </p:grpSpPr>
          <p:sp>
            <p:nvSpPr>
              <p:cNvPr id="7755" name="Google Shape;7755;p8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6"/>
            <p:cNvGrpSpPr/>
            <p:nvPr/>
          </p:nvGrpSpPr>
          <p:grpSpPr>
            <a:xfrm>
              <a:off x="1768927" y="1165603"/>
              <a:ext cx="535225" cy="851367"/>
              <a:chOff x="1768927" y="1165603"/>
              <a:chExt cx="535225" cy="851367"/>
            </a:xfrm>
          </p:grpSpPr>
          <p:sp>
            <p:nvSpPr>
              <p:cNvPr id="7758" name="Google Shape;7758;p8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86"/>
            <p:cNvGrpSpPr/>
            <p:nvPr/>
          </p:nvGrpSpPr>
          <p:grpSpPr>
            <a:xfrm>
              <a:off x="1822449" y="1219125"/>
              <a:ext cx="428180" cy="718859"/>
              <a:chOff x="1822449" y="1219125"/>
              <a:chExt cx="428180" cy="718859"/>
            </a:xfrm>
          </p:grpSpPr>
          <p:sp>
            <p:nvSpPr>
              <p:cNvPr id="7761" name="Google Shape;7761;p8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6"/>
            <p:cNvGrpSpPr/>
            <p:nvPr/>
          </p:nvGrpSpPr>
          <p:grpSpPr>
            <a:xfrm>
              <a:off x="1875972" y="1272648"/>
              <a:ext cx="321135" cy="586939"/>
              <a:chOff x="1875972" y="1272648"/>
              <a:chExt cx="321135" cy="586939"/>
            </a:xfrm>
          </p:grpSpPr>
          <p:sp>
            <p:nvSpPr>
              <p:cNvPr id="7764" name="Google Shape;7764;p8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6" name="Google Shape;7766;p86"/>
          <p:cNvGrpSpPr/>
          <p:nvPr/>
        </p:nvGrpSpPr>
        <p:grpSpPr>
          <a:xfrm>
            <a:off x="7761586" y="3528028"/>
            <a:ext cx="293855" cy="644170"/>
            <a:chOff x="241025" y="3151575"/>
            <a:chExt cx="293855" cy="644170"/>
          </a:xfrm>
        </p:grpSpPr>
        <p:sp>
          <p:nvSpPr>
            <p:cNvPr id="7767" name="Google Shape;7767;p8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86"/>
          <p:cNvGrpSpPr/>
          <p:nvPr/>
        </p:nvGrpSpPr>
        <p:grpSpPr>
          <a:xfrm>
            <a:off x="709569" y="2728028"/>
            <a:ext cx="1779649" cy="591620"/>
            <a:chOff x="246070" y="1983375"/>
            <a:chExt cx="1855347" cy="616849"/>
          </a:xfrm>
        </p:grpSpPr>
        <p:sp>
          <p:nvSpPr>
            <p:cNvPr id="7770" name="Google Shape;7770;p8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86"/>
          <p:cNvGrpSpPr/>
          <p:nvPr/>
        </p:nvGrpSpPr>
        <p:grpSpPr>
          <a:xfrm>
            <a:off x="2320436" y="971306"/>
            <a:ext cx="711055" cy="745993"/>
            <a:chOff x="2496269" y="1171698"/>
            <a:chExt cx="761953" cy="799392"/>
          </a:xfrm>
        </p:grpSpPr>
        <p:grpSp>
          <p:nvGrpSpPr>
            <p:cNvPr id="7780" name="Google Shape;7780;p86"/>
            <p:cNvGrpSpPr/>
            <p:nvPr/>
          </p:nvGrpSpPr>
          <p:grpSpPr>
            <a:xfrm>
              <a:off x="2496269" y="1171698"/>
              <a:ext cx="761953" cy="723022"/>
              <a:chOff x="2496269" y="1171698"/>
              <a:chExt cx="761953" cy="723022"/>
            </a:xfrm>
          </p:grpSpPr>
          <p:sp>
            <p:nvSpPr>
              <p:cNvPr id="7781" name="Google Shape;7781;p8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86"/>
              <p:cNvGrpSpPr/>
              <p:nvPr/>
            </p:nvGrpSpPr>
            <p:grpSpPr>
              <a:xfrm>
                <a:off x="2496269" y="1171698"/>
                <a:ext cx="761953" cy="723022"/>
                <a:chOff x="2496269" y="1120652"/>
                <a:chExt cx="761953" cy="723022"/>
              </a:xfrm>
            </p:grpSpPr>
            <p:grpSp>
              <p:nvGrpSpPr>
                <p:cNvPr id="7784" name="Google Shape;7784;p86"/>
                <p:cNvGrpSpPr/>
                <p:nvPr/>
              </p:nvGrpSpPr>
              <p:grpSpPr>
                <a:xfrm>
                  <a:off x="2496269" y="1120652"/>
                  <a:ext cx="761953" cy="723022"/>
                  <a:chOff x="2496269" y="1120652"/>
                  <a:chExt cx="761953" cy="723022"/>
                </a:xfrm>
              </p:grpSpPr>
              <p:grpSp>
                <p:nvGrpSpPr>
                  <p:cNvPr id="7785" name="Google Shape;7785;p86"/>
                  <p:cNvGrpSpPr/>
                  <p:nvPr/>
                </p:nvGrpSpPr>
                <p:grpSpPr>
                  <a:xfrm>
                    <a:off x="2496269" y="1304589"/>
                    <a:ext cx="407089" cy="305057"/>
                    <a:chOff x="2496269" y="1304589"/>
                    <a:chExt cx="407089" cy="305057"/>
                  </a:xfrm>
                </p:grpSpPr>
                <p:sp>
                  <p:nvSpPr>
                    <p:cNvPr id="7786" name="Google Shape;7786;p8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86"/>
                  <p:cNvGrpSpPr/>
                  <p:nvPr/>
                </p:nvGrpSpPr>
                <p:grpSpPr>
                  <a:xfrm>
                    <a:off x="2586468" y="1493376"/>
                    <a:ext cx="358850" cy="349656"/>
                    <a:chOff x="2586468" y="1493376"/>
                    <a:chExt cx="358850" cy="349656"/>
                  </a:xfrm>
                </p:grpSpPr>
                <p:sp>
                  <p:nvSpPr>
                    <p:cNvPr id="7789" name="Google Shape;7789;p8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86"/>
                  <p:cNvGrpSpPr/>
                  <p:nvPr/>
                </p:nvGrpSpPr>
                <p:grpSpPr>
                  <a:xfrm>
                    <a:off x="2807939" y="1494024"/>
                    <a:ext cx="358857" cy="349650"/>
                    <a:chOff x="2807939" y="1494024"/>
                    <a:chExt cx="358857" cy="349650"/>
                  </a:xfrm>
                </p:grpSpPr>
                <p:sp>
                  <p:nvSpPr>
                    <p:cNvPr id="7792" name="Google Shape;7792;p8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86"/>
                  <p:cNvGrpSpPr/>
                  <p:nvPr/>
                </p:nvGrpSpPr>
                <p:grpSpPr>
                  <a:xfrm>
                    <a:off x="2851133" y="1305635"/>
                    <a:ext cx="407089" cy="305057"/>
                    <a:chOff x="2851133" y="1305635"/>
                    <a:chExt cx="407089" cy="305057"/>
                  </a:xfrm>
                </p:grpSpPr>
                <p:sp>
                  <p:nvSpPr>
                    <p:cNvPr id="7795" name="Google Shape;7795;p8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86"/>
                  <p:cNvGrpSpPr/>
                  <p:nvPr/>
                </p:nvGrpSpPr>
                <p:grpSpPr>
                  <a:xfrm>
                    <a:off x="2727495" y="1120652"/>
                    <a:ext cx="300271" cy="396358"/>
                    <a:chOff x="2727495" y="1120652"/>
                    <a:chExt cx="300271" cy="396358"/>
                  </a:xfrm>
                </p:grpSpPr>
                <p:sp>
                  <p:nvSpPr>
                    <p:cNvPr id="7798" name="Google Shape;7798;p8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0" name="Google Shape;7800;p86"/>
                <p:cNvGrpSpPr/>
                <p:nvPr/>
              </p:nvGrpSpPr>
              <p:grpSpPr>
                <a:xfrm>
                  <a:off x="2722305" y="1350460"/>
                  <a:ext cx="308357" cy="308344"/>
                  <a:chOff x="2722305" y="1350460"/>
                  <a:chExt cx="308357" cy="308344"/>
                </a:xfrm>
              </p:grpSpPr>
              <p:sp>
                <p:nvSpPr>
                  <p:cNvPr id="7801" name="Google Shape;7801;p8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2" name="Google Shape;7802;p86"/>
                  <p:cNvGrpSpPr/>
                  <p:nvPr/>
                </p:nvGrpSpPr>
                <p:grpSpPr>
                  <a:xfrm>
                    <a:off x="2725064" y="1364529"/>
                    <a:ext cx="297954" cy="280182"/>
                    <a:chOff x="2725064" y="1364529"/>
                    <a:chExt cx="297954" cy="280182"/>
                  </a:xfrm>
                </p:grpSpPr>
                <p:sp>
                  <p:nvSpPr>
                    <p:cNvPr id="7803" name="Google Shape;7803;p8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808" name="Google Shape;7808;p8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6"/>
          <p:cNvGrpSpPr/>
          <p:nvPr/>
        </p:nvGrpSpPr>
        <p:grpSpPr>
          <a:xfrm>
            <a:off x="3909136" y="2727412"/>
            <a:ext cx="1569144" cy="591015"/>
            <a:chOff x="3820100" y="3023049"/>
            <a:chExt cx="1303926" cy="491162"/>
          </a:xfrm>
        </p:grpSpPr>
        <p:grpSp>
          <p:nvGrpSpPr>
            <p:cNvPr id="7814" name="Google Shape;7814;p86"/>
            <p:cNvGrpSpPr/>
            <p:nvPr/>
          </p:nvGrpSpPr>
          <p:grpSpPr>
            <a:xfrm>
              <a:off x="3820100" y="3023072"/>
              <a:ext cx="1303926" cy="491139"/>
              <a:chOff x="3820100" y="3023072"/>
              <a:chExt cx="1303926" cy="491139"/>
            </a:xfrm>
          </p:grpSpPr>
          <p:sp>
            <p:nvSpPr>
              <p:cNvPr id="7815" name="Google Shape;7815;p8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86"/>
            <p:cNvGrpSpPr/>
            <p:nvPr/>
          </p:nvGrpSpPr>
          <p:grpSpPr>
            <a:xfrm>
              <a:off x="4132439" y="3023645"/>
              <a:ext cx="393633" cy="177096"/>
              <a:chOff x="4132439" y="3023645"/>
              <a:chExt cx="393633" cy="177096"/>
            </a:xfrm>
          </p:grpSpPr>
          <p:sp>
            <p:nvSpPr>
              <p:cNvPr id="7818" name="Google Shape;7818;p8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86"/>
            <p:cNvGrpSpPr/>
            <p:nvPr/>
          </p:nvGrpSpPr>
          <p:grpSpPr>
            <a:xfrm>
              <a:off x="3921811" y="3023049"/>
              <a:ext cx="1002397" cy="388943"/>
              <a:chOff x="3921811" y="3023049"/>
              <a:chExt cx="1002397" cy="388943"/>
            </a:xfrm>
          </p:grpSpPr>
          <p:sp>
            <p:nvSpPr>
              <p:cNvPr id="7821" name="Google Shape;7821;p8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86"/>
            <p:cNvGrpSpPr/>
            <p:nvPr/>
          </p:nvGrpSpPr>
          <p:grpSpPr>
            <a:xfrm>
              <a:off x="4023645" y="3023049"/>
              <a:ext cx="683032" cy="286722"/>
              <a:chOff x="4023645" y="3023049"/>
              <a:chExt cx="683032" cy="286722"/>
            </a:xfrm>
          </p:grpSpPr>
          <p:sp>
            <p:nvSpPr>
              <p:cNvPr id="7824" name="Google Shape;7824;p8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6" name="Google Shape;7826;p86"/>
          <p:cNvGrpSpPr/>
          <p:nvPr/>
        </p:nvGrpSpPr>
        <p:grpSpPr>
          <a:xfrm>
            <a:off x="1541258" y="1854257"/>
            <a:ext cx="713522" cy="688025"/>
            <a:chOff x="1706078" y="2092648"/>
            <a:chExt cx="660913" cy="637296"/>
          </a:xfrm>
        </p:grpSpPr>
        <p:sp>
          <p:nvSpPr>
            <p:cNvPr id="7827" name="Google Shape;7827;p8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8" name="Google Shape;7828;p86"/>
            <p:cNvGrpSpPr/>
            <p:nvPr/>
          </p:nvGrpSpPr>
          <p:grpSpPr>
            <a:xfrm>
              <a:off x="1706078" y="2092648"/>
              <a:ext cx="660913" cy="575241"/>
              <a:chOff x="1706078" y="2092648"/>
              <a:chExt cx="660913" cy="575241"/>
            </a:xfrm>
          </p:grpSpPr>
          <p:sp>
            <p:nvSpPr>
              <p:cNvPr id="7829" name="Google Shape;7829;p8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2" name="Google Shape;7832;p86"/>
          <p:cNvGrpSpPr/>
          <p:nvPr/>
        </p:nvGrpSpPr>
        <p:grpSpPr>
          <a:xfrm>
            <a:off x="6303117" y="971806"/>
            <a:ext cx="1317459" cy="684168"/>
            <a:chOff x="238125" y="999450"/>
            <a:chExt cx="7140700" cy="3708225"/>
          </a:xfrm>
        </p:grpSpPr>
        <p:sp>
          <p:nvSpPr>
            <p:cNvPr id="7833" name="Google Shape;7833;p8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5" name="Shape 7845"/>
        <p:cNvGrpSpPr/>
        <p:nvPr/>
      </p:nvGrpSpPr>
      <p:grpSpPr>
        <a:xfrm>
          <a:off x="0" y="0"/>
          <a:ext cx="0" cy="0"/>
          <a:chOff x="0" y="0"/>
          <a:chExt cx="0" cy="0"/>
        </a:xfrm>
      </p:grpSpPr>
      <p:grpSp>
        <p:nvGrpSpPr>
          <p:cNvPr id="7846" name="Google Shape;7846;p87"/>
          <p:cNvGrpSpPr/>
          <p:nvPr/>
        </p:nvGrpSpPr>
        <p:grpSpPr>
          <a:xfrm>
            <a:off x="717025" y="967615"/>
            <a:ext cx="1636117" cy="1526144"/>
            <a:chOff x="729238" y="1179665"/>
            <a:chExt cx="1636117" cy="1526144"/>
          </a:xfrm>
        </p:grpSpPr>
        <p:grpSp>
          <p:nvGrpSpPr>
            <p:cNvPr id="7847" name="Google Shape;7847;p87"/>
            <p:cNvGrpSpPr/>
            <p:nvPr/>
          </p:nvGrpSpPr>
          <p:grpSpPr>
            <a:xfrm>
              <a:off x="729238" y="1179665"/>
              <a:ext cx="80700" cy="1526144"/>
              <a:chOff x="729238" y="1179665"/>
              <a:chExt cx="80700" cy="1526144"/>
            </a:xfrm>
          </p:grpSpPr>
          <p:sp>
            <p:nvSpPr>
              <p:cNvPr id="7848" name="Google Shape;7848;p8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87"/>
            <p:cNvGrpSpPr/>
            <p:nvPr/>
          </p:nvGrpSpPr>
          <p:grpSpPr>
            <a:xfrm>
              <a:off x="903098" y="1179665"/>
              <a:ext cx="80700" cy="1526144"/>
              <a:chOff x="903098" y="1179665"/>
              <a:chExt cx="80700" cy="1526144"/>
            </a:xfrm>
          </p:grpSpPr>
          <p:sp>
            <p:nvSpPr>
              <p:cNvPr id="7859" name="Google Shape;7859;p8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87"/>
            <p:cNvGrpSpPr/>
            <p:nvPr/>
          </p:nvGrpSpPr>
          <p:grpSpPr>
            <a:xfrm>
              <a:off x="1076958" y="1179665"/>
              <a:ext cx="80700" cy="1526144"/>
              <a:chOff x="1076958" y="1179665"/>
              <a:chExt cx="80700" cy="1526144"/>
            </a:xfrm>
          </p:grpSpPr>
          <p:sp>
            <p:nvSpPr>
              <p:cNvPr id="7870" name="Google Shape;7870;p8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7"/>
            <p:cNvGrpSpPr/>
            <p:nvPr/>
          </p:nvGrpSpPr>
          <p:grpSpPr>
            <a:xfrm>
              <a:off x="1247707" y="1179665"/>
              <a:ext cx="80700" cy="1526144"/>
              <a:chOff x="1247707" y="1179665"/>
              <a:chExt cx="80700" cy="1526144"/>
            </a:xfrm>
          </p:grpSpPr>
          <p:sp>
            <p:nvSpPr>
              <p:cNvPr id="7881" name="Google Shape;7881;p8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87"/>
            <p:cNvGrpSpPr/>
            <p:nvPr/>
          </p:nvGrpSpPr>
          <p:grpSpPr>
            <a:xfrm>
              <a:off x="1421567" y="1179665"/>
              <a:ext cx="80700" cy="1526144"/>
              <a:chOff x="1421567" y="1179665"/>
              <a:chExt cx="80700" cy="1526144"/>
            </a:xfrm>
          </p:grpSpPr>
          <p:sp>
            <p:nvSpPr>
              <p:cNvPr id="7892" name="Google Shape;7892;p8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87"/>
            <p:cNvGrpSpPr/>
            <p:nvPr/>
          </p:nvGrpSpPr>
          <p:grpSpPr>
            <a:xfrm>
              <a:off x="1592327" y="1179665"/>
              <a:ext cx="80700" cy="1526144"/>
              <a:chOff x="1592327" y="1179665"/>
              <a:chExt cx="80700" cy="1526144"/>
            </a:xfrm>
          </p:grpSpPr>
          <p:sp>
            <p:nvSpPr>
              <p:cNvPr id="7903" name="Google Shape;7903;p8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87"/>
            <p:cNvGrpSpPr/>
            <p:nvPr/>
          </p:nvGrpSpPr>
          <p:grpSpPr>
            <a:xfrm>
              <a:off x="1766187" y="1179665"/>
              <a:ext cx="80700" cy="1526144"/>
              <a:chOff x="1766187" y="1179665"/>
              <a:chExt cx="80700" cy="1526144"/>
            </a:xfrm>
          </p:grpSpPr>
          <p:sp>
            <p:nvSpPr>
              <p:cNvPr id="7914" name="Google Shape;7914;p8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87"/>
            <p:cNvGrpSpPr/>
            <p:nvPr/>
          </p:nvGrpSpPr>
          <p:grpSpPr>
            <a:xfrm>
              <a:off x="1936935" y="1179665"/>
              <a:ext cx="80700" cy="1526144"/>
              <a:chOff x="1936935" y="1179665"/>
              <a:chExt cx="80700" cy="1526144"/>
            </a:xfrm>
          </p:grpSpPr>
          <p:sp>
            <p:nvSpPr>
              <p:cNvPr id="7925" name="Google Shape;7925;p8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87"/>
            <p:cNvGrpSpPr/>
            <p:nvPr/>
          </p:nvGrpSpPr>
          <p:grpSpPr>
            <a:xfrm>
              <a:off x="2110795" y="1179665"/>
              <a:ext cx="80700" cy="1526144"/>
              <a:chOff x="2110795" y="1179665"/>
              <a:chExt cx="80700" cy="1526144"/>
            </a:xfrm>
          </p:grpSpPr>
          <p:sp>
            <p:nvSpPr>
              <p:cNvPr id="7936" name="Google Shape;7936;p8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87"/>
            <p:cNvGrpSpPr/>
            <p:nvPr/>
          </p:nvGrpSpPr>
          <p:grpSpPr>
            <a:xfrm>
              <a:off x="2284655" y="1179665"/>
              <a:ext cx="80700" cy="1526144"/>
              <a:chOff x="2284655" y="1179665"/>
              <a:chExt cx="80700" cy="1526144"/>
            </a:xfrm>
          </p:grpSpPr>
          <p:sp>
            <p:nvSpPr>
              <p:cNvPr id="7947" name="Google Shape;7947;p8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7" name="Google Shape;7957;p87"/>
          <p:cNvGrpSpPr/>
          <p:nvPr/>
        </p:nvGrpSpPr>
        <p:grpSpPr>
          <a:xfrm>
            <a:off x="2611692" y="986753"/>
            <a:ext cx="1364248" cy="1102133"/>
            <a:chOff x="2623904" y="1198803"/>
            <a:chExt cx="1364248" cy="1102133"/>
          </a:xfrm>
        </p:grpSpPr>
        <p:grpSp>
          <p:nvGrpSpPr>
            <p:cNvPr id="7958" name="Google Shape;7958;p87"/>
            <p:cNvGrpSpPr/>
            <p:nvPr/>
          </p:nvGrpSpPr>
          <p:grpSpPr>
            <a:xfrm>
              <a:off x="2623907" y="1198803"/>
              <a:ext cx="1364245" cy="273000"/>
              <a:chOff x="2623907" y="1198803"/>
              <a:chExt cx="1364245" cy="273000"/>
            </a:xfrm>
          </p:grpSpPr>
          <p:sp>
            <p:nvSpPr>
              <p:cNvPr id="7959" name="Google Shape;7959;p8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87"/>
            <p:cNvGrpSpPr/>
            <p:nvPr/>
          </p:nvGrpSpPr>
          <p:grpSpPr>
            <a:xfrm>
              <a:off x="2623904" y="1476964"/>
              <a:ext cx="1364245" cy="273000"/>
              <a:chOff x="2623904" y="1476964"/>
              <a:chExt cx="1364245" cy="273000"/>
            </a:xfrm>
          </p:grpSpPr>
          <p:sp>
            <p:nvSpPr>
              <p:cNvPr id="7965" name="Google Shape;7965;p8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7"/>
            <p:cNvGrpSpPr/>
            <p:nvPr/>
          </p:nvGrpSpPr>
          <p:grpSpPr>
            <a:xfrm>
              <a:off x="2623907" y="1749775"/>
              <a:ext cx="1364245" cy="273000"/>
              <a:chOff x="2623907" y="1749775"/>
              <a:chExt cx="1364245" cy="273000"/>
            </a:xfrm>
          </p:grpSpPr>
          <p:sp>
            <p:nvSpPr>
              <p:cNvPr id="7971" name="Google Shape;7971;p8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87"/>
            <p:cNvGrpSpPr/>
            <p:nvPr/>
          </p:nvGrpSpPr>
          <p:grpSpPr>
            <a:xfrm>
              <a:off x="2623904" y="2027936"/>
              <a:ext cx="1364245" cy="273000"/>
              <a:chOff x="2623904" y="2027936"/>
              <a:chExt cx="1364245" cy="273000"/>
            </a:xfrm>
          </p:grpSpPr>
          <p:sp>
            <p:nvSpPr>
              <p:cNvPr id="7977" name="Google Shape;7977;p8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2" name="Google Shape;7982;p87"/>
          <p:cNvGrpSpPr/>
          <p:nvPr/>
        </p:nvGrpSpPr>
        <p:grpSpPr>
          <a:xfrm>
            <a:off x="2601153" y="2445826"/>
            <a:ext cx="1387541" cy="159124"/>
            <a:chOff x="3200660" y="2180272"/>
            <a:chExt cx="2563824" cy="378237"/>
          </a:xfrm>
        </p:grpSpPr>
        <p:sp>
          <p:nvSpPr>
            <p:cNvPr id="7983" name="Google Shape;7983;p8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87"/>
          <p:cNvGrpSpPr/>
          <p:nvPr/>
        </p:nvGrpSpPr>
        <p:grpSpPr>
          <a:xfrm>
            <a:off x="2597677" y="2723590"/>
            <a:ext cx="1390502" cy="159625"/>
            <a:chOff x="3530150" y="2790075"/>
            <a:chExt cx="1962600" cy="225300"/>
          </a:xfrm>
        </p:grpSpPr>
        <p:sp>
          <p:nvSpPr>
            <p:cNvPr id="8002" name="Google Shape;8002;p8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87"/>
          <p:cNvGrpSpPr/>
          <p:nvPr/>
        </p:nvGrpSpPr>
        <p:grpSpPr>
          <a:xfrm>
            <a:off x="2597735" y="3001855"/>
            <a:ext cx="1411629" cy="154175"/>
            <a:chOff x="3558802" y="4011244"/>
            <a:chExt cx="1866000" cy="111600"/>
          </a:xfrm>
        </p:grpSpPr>
        <p:sp>
          <p:nvSpPr>
            <p:cNvPr id="8005" name="Google Shape;8005;p8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7"/>
          <p:cNvGrpSpPr/>
          <p:nvPr/>
        </p:nvGrpSpPr>
        <p:grpSpPr>
          <a:xfrm>
            <a:off x="2598023" y="2207425"/>
            <a:ext cx="1383503" cy="119761"/>
            <a:chOff x="3465975" y="2270258"/>
            <a:chExt cx="1986364" cy="171947"/>
          </a:xfrm>
        </p:grpSpPr>
        <p:sp>
          <p:nvSpPr>
            <p:cNvPr id="8008" name="Google Shape;8008;p8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87"/>
          <p:cNvGrpSpPr/>
          <p:nvPr/>
        </p:nvGrpSpPr>
        <p:grpSpPr>
          <a:xfrm>
            <a:off x="2609030" y="3571198"/>
            <a:ext cx="1369531" cy="195460"/>
            <a:chOff x="723300" y="4253549"/>
            <a:chExt cx="2276482" cy="324900"/>
          </a:xfrm>
        </p:grpSpPr>
        <p:sp>
          <p:nvSpPr>
            <p:cNvPr id="8017" name="Google Shape;8017;p8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87"/>
          <p:cNvGrpSpPr/>
          <p:nvPr/>
        </p:nvGrpSpPr>
        <p:grpSpPr>
          <a:xfrm>
            <a:off x="2598591" y="3272439"/>
            <a:ext cx="1389066" cy="180119"/>
            <a:chOff x="705948" y="3788465"/>
            <a:chExt cx="2308953" cy="299400"/>
          </a:xfrm>
        </p:grpSpPr>
        <p:sp>
          <p:nvSpPr>
            <p:cNvPr id="8023" name="Google Shape;8023;p8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87"/>
          <p:cNvGrpSpPr/>
          <p:nvPr/>
        </p:nvGrpSpPr>
        <p:grpSpPr>
          <a:xfrm>
            <a:off x="4195581" y="1876393"/>
            <a:ext cx="1433821" cy="191501"/>
            <a:chOff x="4273350" y="2088443"/>
            <a:chExt cx="1433821" cy="191501"/>
          </a:xfrm>
        </p:grpSpPr>
        <p:grpSp>
          <p:nvGrpSpPr>
            <p:cNvPr id="8029" name="Google Shape;8029;p87"/>
            <p:cNvGrpSpPr/>
            <p:nvPr/>
          </p:nvGrpSpPr>
          <p:grpSpPr>
            <a:xfrm>
              <a:off x="4273350" y="2088443"/>
              <a:ext cx="1433821" cy="0"/>
              <a:chOff x="5224975" y="2962250"/>
              <a:chExt cx="1544400" cy="0"/>
            </a:xfrm>
          </p:grpSpPr>
          <p:cxnSp>
            <p:nvCxnSpPr>
              <p:cNvPr id="8030" name="Google Shape;8030;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031" name="Google Shape;8031;p8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8032" name="Google Shape;8032;p87"/>
            <p:cNvGrpSpPr/>
            <p:nvPr/>
          </p:nvGrpSpPr>
          <p:grpSpPr>
            <a:xfrm>
              <a:off x="4273350" y="2279944"/>
              <a:ext cx="1433821" cy="0"/>
              <a:chOff x="5224975" y="2962250"/>
              <a:chExt cx="1544400" cy="0"/>
            </a:xfrm>
          </p:grpSpPr>
          <p:cxnSp>
            <p:nvCxnSpPr>
              <p:cNvPr id="8033" name="Google Shape;8033;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034" name="Google Shape;8034;p8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8035" name="Google Shape;8035;p87"/>
          <p:cNvGrpSpPr/>
          <p:nvPr/>
        </p:nvGrpSpPr>
        <p:grpSpPr>
          <a:xfrm>
            <a:off x="2646528" y="3885297"/>
            <a:ext cx="1304609" cy="294074"/>
            <a:chOff x="2658741" y="4097347"/>
            <a:chExt cx="1304609" cy="294074"/>
          </a:xfrm>
        </p:grpSpPr>
        <p:grpSp>
          <p:nvGrpSpPr>
            <p:cNvPr id="8036" name="Google Shape;8036;p87"/>
            <p:cNvGrpSpPr/>
            <p:nvPr/>
          </p:nvGrpSpPr>
          <p:grpSpPr>
            <a:xfrm>
              <a:off x="2658741" y="4097347"/>
              <a:ext cx="118572" cy="294074"/>
              <a:chOff x="3343310" y="4475555"/>
              <a:chExt cx="127717" cy="316753"/>
            </a:xfrm>
          </p:grpSpPr>
          <p:sp>
            <p:nvSpPr>
              <p:cNvPr id="8037" name="Google Shape;8037;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87"/>
            <p:cNvGrpSpPr/>
            <p:nvPr/>
          </p:nvGrpSpPr>
          <p:grpSpPr>
            <a:xfrm>
              <a:off x="3815519" y="4098388"/>
              <a:ext cx="147831" cy="291991"/>
              <a:chOff x="3527539" y="4476677"/>
              <a:chExt cx="159232" cy="314510"/>
            </a:xfrm>
          </p:grpSpPr>
          <p:sp>
            <p:nvSpPr>
              <p:cNvPr id="8040" name="Google Shape;8040;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87"/>
            <p:cNvGrpSpPr/>
            <p:nvPr/>
          </p:nvGrpSpPr>
          <p:grpSpPr>
            <a:xfrm>
              <a:off x="3511696" y="4098388"/>
              <a:ext cx="147831" cy="291991"/>
              <a:chOff x="3527539" y="4476677"/>
              <a:chExt cx="159232" cy="314510"/>
            </a:xfrm>
          </p:grpSpPr>
          <p:sp>
            <p:nvSpPr>
              <p:cNvPr id="8043" name="Google Shape;8043;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87"/>
            <p:cNvGrpSpPr/>
            <p:nvPr/>
          </p:nvGrpSpPr>
          <p:grpSpPr>
            <a:xfrm>
              <a:off x="3207874" y="4098388"/>
              <a:ext cx="147831" cy="291991"/>
              <a:chOff x="3527539" y="4476677"/>
              <a:chExt cx="159232" cy="314510"/>
            </a:xfrm>
          </p:grpSpPr>
          <p:sp>
            <p:nvSpPr>
              <p:cNvPr id="8046" name="Google Shape;8046;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87"/>
            <p:cNvGrpSpPr/>
            <p:nvPr/>
          </p:nvGrpSpPr>
          <p:grpSpPr>
            <a:xfrm>
              <a:off x="2933305" y="4097347"/>
              <a:ext cx="118572" cy="294074"/>
              <a:chOff x="3343310" y="4475555"/>
              <a:chExt cx="127717" cy="316753"/>
            </a:xfrm>
          </p:grpSpPr>
          <p:sp>
            <p:nvSpPr>
              <p:cNvPr id="8049" name="Google Shape;8049;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1" name="Google Shape;8051;p87"/>
          <p:cNvGrpSpPr/>
          <p:nvPr/>
        </p:nvGrpSpPr>
        <p:grpSpPr>
          <a:xfrm>
            <a:off x="4197136" y="963991"/>
            <a:ext cx="1430711" cy="751237"/>
            <a:chOff x="5159450" y="1919950"/>
            <a:chExt cx="1541050" cy="862500"/>
          </a:xfrm>
        </p:grpSpPr>
        <p:sp>
          <p:nvSpPr>
            <p:cNvPr id="8052" name="Google Shape;8052;p8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53" name="Google Shape;8053;p87"/>
            <p:cNvGrpSpPr/>
            <p:nvPr/>
          </p:nvGrpSpPr>
          <p:grpSpPr>
            <a:xfrm>
              <a:off x="5159450" y="1919950"/>
              <a:ext cx="1541050" cy="862500"/>
              <a:chOff x="5159450" y="1919950"/>
              <a:chExt cx="1541050" cy="862500"/>
            </a:xfrm>
          </p:grpSpPr>
          <p:cxnSp>
            <p:nvCxnSpPr>
              <p:cNvPr id="8054" name="Google Shape;8054;p8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55" name="Google Shape;8055;p8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56" name="Google Shape;8056;p87"/>
          <p:cNvGrpSpPr/>
          <p:nvPr/>
        </p:nvGrpSpPr>
        <p:grpSpPr>
          <a:xfrm>
            <a:off x="4245274" y="2227761"/>
            <a:ext cx="1334436" cy="967914"/>
            <a:chOff x="4294923" y="2439811"/>
            <a:chExt cx="1334436" cy="967914"/>
          </a:xfrm>
        </p:grpSpPr>
        <p:grpSp>
          <p:nvGrpSpPr>
            <p:cNvPr id="8057" name="Google Shape;8057;p87"/>
            <p:cNvGrpSpPr/>
            <p:nvPr/>
          </p:nvGrpSpPr>
          <p:grpSpPr>
            <a:xfrm>
              <a:off x="4960455" y="2469658"/>
              <a:ext cx="668904" cy="885524"/>
              <a:chOff x="4960455" y="2469658"/>
              <a:chExt cx="668904" cy="885524"/>
            </a:xfrm>
          </p:grpSpPr>
          <p:sp>
            <p:nvSpPr>
              <p:cNvPr id="8058" name="Google Shape;8058;p8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87"/>
            <p:cNvGrpSpPr/>
            <p:nvPr/>
          </p:nvGrpSpPr>
          <p:grpSpPr>
            <a:xfrm>
              <a:off x="4294923" y="2469658"/>
              <a:ext cx="668951" cy="885524"/>
              <a:chOff x="4294923" y="2469658"/>
              <a:chExt cx="668951" cy="885524"/>
            </a:xfrm>
          </p:grpSpPr>
          <p:sp>
            <p:nvSpPr>
              <p:cNvPr id="8065" name="Google Shape;8065;p8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1" name="Google Shape;8071;p8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87"/>
          <p:cNvGrpSpPr/>
          <p:nvPr/>
        </p:nvGrpSpPr>
        <p:grpSpPr>
          <a:xfrm>
            <a:off x="4231477" y="3282206"/>
            <a:ext cx="1430949" cy="897289"/>
            <a:chOff x="4351371" y="3547942"/>
            <a:chExt cx="1345130" cy="843475"/>
          </a:xfrm>
        </p:grpSpPr>
        <p:grpSp>
          <p:nvGrpSpPr>
            <p:cNvPr id="8073" name="Google Shape;8073;p87"/>
            <p:cNvGrpSpPr/>
            <p:nvPr/>
          </p:nvGrpSpPr>
          <p:grpSpPr>
            <a:xfrm>
              <a:off x="4351371" y="4209917"/>
              <a:ext cx="1345130" cy="181500"/>
              <a:chOff x="4351371" y="4209917"/>
              <a:chExt cx="1345130" cy="181500"/>
            </a:xfrm>
          </p:grpSpPr>
          <p:sp>
            <p:nvSpPr>
              <p:cNvPr id="8074" name="Google Shape;8074;p8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5" name="Google Shape;8075;p8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8076" name="Google Shape;8076;p87"/>
            <p:cNvGrpSpPr/>
            <p:nvPr/>
          </p:nvGrpSpPr>
          <p:grpSpPr>
            <a:xfrm>
              <a:off x="4403010" y="3985221"/>
              <a:ext cx="1109518" cy="181500"/>
              <a:chOff x="4403010" y="3985221"/>
              <a:chExt cx="1109518" cy="181500"/>
            </a:xfrm>
          </p:grpSpPr>
          <p:sp>
            <p:nvSpPr>
              <p:cNvPr id="8077" name="Google Shape;8077;p8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8" name="Google Shape;8078;p8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8079" name="Google Shape;8079;p87"/>
            <p:cNvGrpSpPr/>
            <p:nvPr/>
          </p:nvGrpSpPr>
          <p:grpSpPr>
            <a:xfrm>
              <a:off x="4618704" y="3766582"/>
              <a:ext cx="807858" cy="181500"/>
              <a:chOff x="4618704" y="3766582"/>
              <a:chExt cx="807858" cy="181500"/>
            </a:xfrm>
          </p:grpSpPr>
          <p:sp>
            <p:nvSpPr>
              <p:cNvPr id="8080" name="Google Shape;8080;p8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1" name="Google Shape;8081;p8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8082" name="Google Shape;8082;p87"/>
            <p:cNvGrpSpPr/>
            <p:nvPr/>
          </p:nvGrpSpPr>
          <p:grpSpPr>
            <a:xfrm>
              <a:off x="4735238" y="3547942"/>
              <a:ext cx="462839" cy="181500"/>
              <a:chOff x="4735238" y="3547942"/>
              <a:chExt cx="462839" cy="181500"/>
            </a:xfrm>
          </p:grpSpPr>
          <p:sp>
            <p:nvSpPr>
              <p:cNvPr id="8083" name="Google Shape;8083;p8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4" name="Google Shape;8084;p8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8085" name="Google Shape;8085;p87"/>
          <p:cNvGrpSpPr/>
          <p:nvPr/>
        </p:nvGrpSpPr>
        <p:grpSpPr>
          <a:xfrm>
            <a:off x="7407835" y="2217530"/>
            <a:ext cx="1020955" cy="928853"/>
            <a:chOff x="926675" y="238125"/>
            <a:chExt cx="5755100" cy="5232975"/>
          </a:xfrm>
        </p:grpSpPr>
        <p:sp>
          <p:nvSpPr>
            <p:cNvPr id="8086" name="Google Shape;8086;p8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87"/>
          <p:cNvGrpSpPr/>
          <p:nvPr/>
        </p:nvGrpSpPr>
        <p:grpSpPr>
          <a:xfrm>
            <a:off x="715208" y="2616265"/>
            <a:ext cx="1695374" cy="1560837"/>
            <a:chOff x="727421" y="2828315"/>
            <a:chExt cx="1695374" cy="1560837"/>
          </a:xfrm>
        </p:grpSpPr>
        <p:grpSp>
          <p:nvGrpSpPr>
            <p:cNvPr id="8091" name="Google Shape;8091;p87"/>
            <p:cNvGrpSpPr/>
            <p:nvPr/>
          </p:nvGrpSpPr>
          <p:grpSpPr>
            <a:xfrm>
              <a:off x="727421" y="2828315"/>
              <a:ext cx="1695374" cy="1560837"/>
              <a:chOff x="734799" y="2782450"/>
              <a:chExt cx="1571100" cy="1577400"/>
            </a:xfrm>
          </p:grpSpPr>
          <p:cxnSp>
            <p:nvCxnSpPr>
              <p:cNvPr id="8092" name="Google Shape;8092;p8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93" name="Google Shape;8093;p8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94" name="Google Shape;8094;p87"/>
            <p:cNvGrpSpPr/>
            <p:nvPr/>
          </p:nvGrpSpPr>
          <p:grpSpPr>
            <a:xfrm>
              <a:off x="819108" y="2882501"/>
              <a:ext cx="1556791" cy="1426186"/>
              <a:chOff x="819108" y="2882501"/>
              <a:chExt cx="1556791" cy="1426186"/>
            </a:xfrm>
          </p:grpSpPr>
          <p:grpSp>
            <p:nvGrpSpPr>
              <p:cNvPr id="8095" name="Google Shape;8095;p87"/>
              <p:cNvGrpSpPr/>
              <p:nvPr/>
            </p:nvGrpSpPr>
            <p:grpSpPr>
              <a:xfrm>
                <a:off x="819108" y="2882501"/>
                <a:ext cx="103104" cy="1426186"/>
                <a:chOff x="4674013" y="3100904"/>
                <a:chExt cx="122758" cy="1698043"/>
              </a:xfrm>
            </p:grpSpPr>
            <p:sp>
              <p:nvSpPr>
                <p:cNvPr id="8096" name="Google Shape;8096;p8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87"/>
              <p:cNvGrpSpPr/>
              <p:nvPr/>
            </p:nvGrpSpPr>
            <p:grpSpPr>
              <a:xfrm>
                <a:off x="1062475" y="2882501"/>
                <a:ext cx="103104" cy="1426186"/>
                <a:chOff x="4940438" y="3100904"/>
                <a:chExt cx="122758" cy="1698043"/>
              </a:xfrm>
            </p:grpSpPr>
            <p:sp>
              <p:nvSpPr>
                <p:cNvPr id="8104" name="Google Shape;8104;p8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87"/>
              <p:cNvGrpSpPr/>
              <p:nvPr/>
            </p:nvGrpSpPr>
            <p:grpSpPr>
              <a:xfrm>
                <a:off x="1299324" y="2882501"/>
                <a:ext cx="103104" cy="1426186"/>
                <a:chOff x="5206863" y="3100904"/>
                <a:chExt cx="122758" cy="1698043"/>
              </a:xfrm>
            </p:grpSpPr>
            <p:sp>
              <p:nvSpPr>
                <p:cNvPr id="8112" name="Google Shape;8112;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87"/>
              <p:cNvGrpSpPr/>
              <p:nvPr/>
            </p:nvGrpSpPr>
            <p:grpSpPr>
              <a:xfrm>
                <a:off x="1786057" y="2882501"/>
                <a:ext cx="103104" cy="1426186"/>
                <a:chOff x="6006138" y="3143629"/>
                <a:chExt cx="122758" cy="1698043"/>
              </a:xfrm>
            </p:grpSpPr>
            <p:sp>
              <p:nvSpPr>
                <p:cNvPr id="8120" name="Google Shape;8120;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87"/>
              <p:cNvGrpSpPr/>
              <p:nvPr/>
            </p:nvGrpSpPr>
            <p:grpSpPr>
              <a:xfrm>
                <a:off x="2029422" y="2882501"/>
                <a:ext cx="103104" cy="1426186"/>
                <a:chOff x="6805413" y="3100904"/>
                <a:chExt cx="122758" cy="1698043"/>
              </a:xfrm>
            </p:grpSpPr>
            <p:sp>
              <p:nvSpPr>
                <p:cNvPr id="8128" name="Google Shape;8128;p8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87"/>
              <p:cNvGrpSpPr/>
              <p:nvPr/>
            </p:nvGrpSpPr>
            <p:grpSpPr>
              <a:xfrm>
                <a:off x="2272795" y="2882501"/>
                <a:ext cx="103104" cy="1426186"/>
                <a:chOff x="5206863" y="3100904"/>
                <a:chExt cx="122758" cy="1698043"/>
              </a:xfrm>
            </p:grpSpPr>
            <p:sp>
              <p:nvSpPr>
                <p:cNvPr id="8136" name="Google Shape;8136;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87"/>
              <p:cNvGrpSpPr/>
              <p:nvPr/>
            </p:nvGrpSpPr>
            <p:grpSpPr>
              <a:xfrm>
                <a:off x="1542694" y="2882501"/>
                <a:ext cx="103104" cy="1426186"/>
                <a:chOff x="6006138" y="3143629"/>
                <a:chExt cx="122758" cy="1698043"/>
              </a:xfrm>
            </p:grpSpPr>
            <p:sp>
              <p:nvSpPr>
                <p:cNvPr id="8144" name="Google Shape;8144;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51" name="Google Shape;8151;p87"/>
          <p:cNvGrpSpPr/>
          <p:nvPr/>
        </p:nvGrpSpPr>
        <p:grpSpPr>
          <a:xfrm>
            <a:off x="5671259" y="3305987"/>
            <a:ext cx="2749952" cy="870677"/>
            <a:chOff x="238125" y="1725700"/>
            <a:chExt cx="7139025" cy="2260325"/>
          </a:xfrm>
        </p:grpSpPr>
        <p:sp>
          <p:nvSpPr>
            <p:cNvPr id="8152" name="Google Shape;8152;p8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87"/>
          <p:cNvGrpSpPr/>
          <p:nvPr/>
        </p:nvGrpSpPr>
        <p:grpSpPr>
          <a:xfrm>
            <a:off x="5941423" y="2247733"/>
            <a:ext cx="1105452" cy="916747"/>
            <a:chOff x="5249100" y="1210600"/>
            <a:chExt cx="3502700" cy="2904775"/>
          </a:xfrm>
        </p:grpSpPr>
        <p:sp>
          <p:nvSpPr>
            <p:cNvPr id="8163" name="Google Shape;8163;p8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67" name="Google Shape;8167;p8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168" name="Google Shape;8168;p8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169" name="Google Shape;8169;p8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170" name="Google Shape;8170;p8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171" name="Google Shape;8171;p8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87"/>
          <p:cNvGrpSpPr/>
          <p:nvPr/>
        </p:nvGrpSpPr>
        <p:grpSpPr>
          <a:xfrm>
            <a:off x="7123971" y="967151"/>
            <a:ext cx="1304650" cy="1124856"/>
            <a:chOff x="7287122" y="1165658"/>
            <a:chExt cx="1219413" cy="1051365"/>
          </a:xfrm>
        </p:grpSpPr>
        <p:grpSp>
          <p:nvGrpSpPr>
            <p:cNvPr id="8173" name="Google Shape;8173;p87"/>
            <p:cNvGrpSpPr/>
            <p:nvPr/>
          </p:nvGrpSpPr>
          <p:grpSpPr>
            <a:xfrm>
              <a:off x="7287122" y="1969723"/>
              <a:ext cx="1219413" cy="247300"/>
              <a:chOff x="7287122" y="1969723"/>
              <a:chExt cx="1219413" cy="247300"/>
            </a:xfrm>
          </p:grpSpPr>
          <p:sp>
            <p:nvSpPr>
              <p:cNvPr id="8174" name="Google Shape;8174;p8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5" name="Google Shape;8175;p87"/>
              <p:cNvGrpSpPr/>
              <p:nvPr/>
            </p:nvGrpSpPr>
            <p:grpSpPr>
              <a:xfrm>
                <a:off x="7287122" y="2063892"/>
                <a:ext cx="1151753" cy="73428"/>
                <a:chOff x="7287122" y="2063892"/>
                <a:chExt cx="1151753" cy="73428"/>
              </a:xfrm>
            </p:grpSpPr>
            <p:sp>
              <p:nvSpPr>
                <p:cNvPr id="8176" name="Google Shape;8176;p8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7" name="Google Shape;8177;p8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78" name="Google Shape;8178;p87"/>
            <p:cNvGrpSpPr/>
            <p:nvPr/>
          </p:nvGrpSpPr>
          <p:grpSpPr>
            <a:xfrm>
              <a:off x="7287122" y="1712201"/>
              <a:ext cx="1219403" cy="246767"/>
              <a:chOff x="7287122" y="1712201"/>
              <a:chExt cx="1219403" cy="246767"/>
            </a:xfrm>
          </p:grpSpPr>
          <p:sp>
            <p:nvSpPr>
              <p:cNvPr id="8179" name="Google Shape;8179;p8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0" name="Google Shape;8180;p87"/>
              <p:cNvGrpSpPr/>
              <p:nvPr/>
            </p:nvGrpSpPr>
            <p:grpSpPr>
              <a:xfrm>
                <a:off x="7287122" y="1842861"/>
                <a:ext cx="1005303" cy="73419"/>
                <a:chOff x="7287122" y="1842861"/>
                <a:chExt cx="1005303" cy="73419"/>
              </a:xfrm>
            </p:grpSpPr>
            <p:sp>
              <p:nvSpPr>
                <p:cNvPr id="8181" name="Google Shape;8181;p8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2" name="Google Shape;8182;p8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183" name="Google Shape;8183;p87"/>
            <p:cNvGrpSpPr/>
            <p:nvPr/>
          </p:nvGrpSpPr>
          <p:grpSpPr>
            <a:xfrm>
              <a:off x="7287122" y="1447520"/>
              <a:ext cx="1219403" cy="286667"/>
              <a:chOff x="7287122" y="1447520"/>
              <a:chExt cx="1219403" cy="286667"/>
            </a:xfrm>
          </p:grpSpPr>
          <p:sp>
            <p:nvSpPr>
              <p:cNvPr id="8184" name="Google Shape;8184;p8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5" name="Google Shape;8185;p87"/>
              <p:cNvGrpSpPr/>
              <p:nvPr/>
            </p:nvGrpSpPr>
            <p:grpSpPr>
              <a:xfrm>
                <a:off x="7287122" y="1581977"/>
                <a:ext cx="852803" cy="73428"/>
                <a:chOff x="7287122" y="1581977"/>
                <a:chExt cx="852803" cy="73428"/>
              </a:xfrm>
            </p:grpSpPr>
            <p:sp>
              <p:nvSpPr>
                <p:cNvPr id="8186" name="Google Shape;8186;p8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7" name="Google Shape;8187;p8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88" name="Google Shape;8188;p87"/>
            <p:cNvGrpSpPr/>
            <p:nvPr/>
          </p:nvGrpSpPr>
          <p:grpSpPr>
            <a:xfrm>
              <a:off x="7287122" y="1165658"/>
              <a:ext cx="1219403" cy="344253"/>
              <a:chOff x="7287122" y="1165658"/>
              <a:chExt cx="1219403" cy="344253"/>
            </a:xfrm>
          </p:grpSpPr>
          <p:sp>
            <p:nvSpPr>
              <p:cNvPr id="8189" name="Google Shape;8189;p8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0" name="Google Shape;8190;p87"/>
              <p:cNvGrpSpPr/>
              <p:nvPr/>
            </p:nvGrpSpPr>
            <p:grpSpPr>
              <a:xfrm>
                <a:off x="7287122" y="1341025"/>
                <a:ext cx="695703" cy="73419"/>
                <a:chOff x="7287122" y="1341025"/>
                <a:chExt cx="695703" cy="73419"/>
              </a:xfrm>
            </p:grpSpPr>
            <p:sp>
              <p:nvSpPr>
                <p:cNvPr id="8191" name="Google Shape;8191;p8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2" name="Google Shape;8192;p8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193" name="Google Shape;8193;p87"/>
          <p:cNvGrpSpPr/>
          <p:nvPr/>
        </p:nvGrpSpPr>
        <p:grpSpPr>
          <a:xfrm>
            <a:off x="5790463" y="973174"/>
            <a:ext cx="1397729" cy="1098540"/>
            <a:chOff x="5900602" y="1193063"/>
            <a:chExt cx="1299851" cy="1021707"/>
          </a:xfrm>
        </p:grpSpPr>
        <p:grpSp>
          <p:nvGrpSpPr>
            <p:cNvPr id="8194" name="Google Shape;8194;p87"/>
            <p:cNvGrpSpPr/>
            <p:nvPr/>
          </p:nvGrpSpPr>
          <p:grpSpPr>
            <a:xfrm>
              <a:off x="6520337" y="1193063"/>
              <a:ext cx="341815" cy="799959"/>
              <a:chOff x="6520337" y="1193063"/>
              <a:chExt cx="341815" cy="799959"/>
            </a:xfrm>
          </p:grpSpPr>
          <p:grpSp>
            <p:nvGrpSpPr>
              <p:cNvPr id="8195" name="Google Shape;8195;p87"/>
              <p:cNvGrpSpPr/>
              <p:nvPr/>
            </p:nvGrpSpPr>
            <p:grpSpPr>
              <a:xfrm>
                <a:off x="6520337" y="1589527"/>
                <a:ext cx="213950" cy="403494"/>
                <a:chOff x="6520337" y="1589527"/>
                <a:chExt cx="213950" cy="403494"/>
              </a:xfrm>
            </p:grpSpPr>
            <p:sp>
              <p:nvSpPr>
                <p:cNvPr id="8196" name="Google Shape;8196;p8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87"/>
              <p:cNvGrpSpPr/>
              <p:nvPr/>
            </p:nvGrpSpPr>
            <p:grpSpPr>
              <a:xfrm>
                <a:off x="6577204" y="1193063"/>
                <a:ext cx="284947" cy="464512"/>
                <a:chOff x="6577204" y="1193063"/>
                <a:chExt cx="284947" cy="464512"/>
              </a:xfrm>
            </p:grpSpPr>
            <p:sp>
              <p:nvSpPr>
                <p:cNvPr id="8199" name="Google Shape;8199;p8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0" name="Google Shape;8200;p8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01" name="Google Shape;8201;p87"/>
            <p:cNvGrpSpPr/>
            <p:nvPr/>
          </p:nvGrpSpPr>
          <p:grpSpPr>
            <a:xfrm>
              <a:off x="6238903" y="1193063"/>
              <a:ext cx="300475" cy="900152"/>
              <a:chOff x="6238903" y="1193063"/>
              <a:chExt cx="300475" cy="900152"/>
            </a:xfrm>
          </p:grpSpPr>
          <p:grpSp>
            <p:nvGrpSpPr>
              <p:cNvPr id="8202" name="Google Shape;8202;p87"/>
              <p:cNvGrpSpPr/>
              <p:nvPr/>
            </p:nvGrpSpPr>
            <p:grpSpPr>
              <a:xfrm>
                <a:off x="6290865" y="1489315"/>
                <a:ext cx="248514" cy="603900"/>
                <a:chOff x="6290865" y="1489315"/>
                <a:chExt cx="248514" cy="603900"/>
              </a:xfrm>
            </p:grpSpPr>
            <p:sp>
              <p:nvSpPr>
                <p:cNvPr id="8203" name="Google Shape;8203;p8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87"/>
              <p:cNvGrpSpPr/>
              <p:nvPr/>
            </p:nvGrpSpPr>
            <p:grpSpPr>
              <a:xfrm>
                <a:off x="6238903" y="1193063"/>
                <a:ext cx="284947" cy="333087"/>
                <a:chOff x="6238903" y="1193063"/>
                <a:chExt cx="284947" cy="333087"/>
              </a:xfrm>
            </p:grpSpPr>
            <p:sp>
              <p:nvSpPr>
                <p:cNvPr id="8206" name="Google Shape;8206;p8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7" name="Google Shape;8207;p8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08" name="Google Shape;8208;p87"/>
            <p:cNvGrpSpPr/>
            <p:nvPr/>
          </p:nvGrpSpPr>
          <p:grpSpPr>
            <a:xfrm>
              <a:off x="5900602" y="1193063"/>
              <a:ext cx="444345" cy="1021707"/>
              <a:chOff x="5900602" y="1193063"/>
              <a:chExt cx="444345" cy="1021707"/>
            </a:xfrm>
          </p:grpSpPr>
          <p:grpSp>
            <p:nvGrpSpPr>
              <p:cNvPr id="8209" name="Google Shape;8209;p87"/>
              <p:cNvGrpSpPr/>
              <p:nvPr/>
            </p:nvGrpSpPr>
            <p:grpSpPr>
              <a:xfrm>
                <a:off x="6046501" y="1367785"/>
                <a:ext cx="298446" cy="846986"/>
                <a:chOff x="6046501" y="1367785"/>
                <a:chExt cx="298446" cy="846986"/>
              </a:xfrm>
            </p:grpSpPr>
            <p:sp>
              <p:nvSpPr>
                <p:cNvPr id="8210" name="Google Shape;8210;p8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87"/>
              <p:cNvGrpSpPr/>
              <p:nvPr/>
            </p:nvGrpSpPr>
            <p:grpSpPr>
              <a:xfrm>
                <a:off x="5900602" y="1193063"/>
                <a:ext cx="284947" cy="182312"/>
                <a:chOff x="5900602" y="1193063"/>
                <a:chExt cx="284947" cy="182312"/>
              </a:xfrm>
            </p:grpSpPr>
            <p:sp>
              <p:nvSpPr>
                <p:cNvPr id="8213" name="Google Shape;8213;p8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4" name="Google Shape;8214;p8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215" name="Google Shape;8215;p87"/>
            <p:cNvGrpSpPr/>
            <p:nvPr/>
          </p:nvGrpSpPr>
          <p:grpSpPr>
            <a:xfrm>
              <a:off x="6738300" y="1193063"/>
              <a:ext cx="462153" cy="707634"/>
              <a:chOff x="6738300" y="1193063"/>
              <a:chExt cx="462153" cy="707634"/>
            </a:xfrm>
          </p:grpSpPr>
          <p:grpSp>
            <p:nvGrpSpPr>
              <p:cNvPr id="8216" name="Google Shape;8216;p87"/>
              <p:cNvGrpSpPr/>
              <p:nvPr/>
            </p:nvGrpSpPr>
            <p:grpSpPr>
              <a:xfrm>
                <a:off x="6915505" y="1193063"/>
                <a:ext cx="284947" cy="597387"/>
                <a:chOff x="6915505" y="1193063"/>
                <a:chExt cx="284947" cy="597387"/>
              </a:xfrm>
            </p:grpSpPr>
            <p:sp>
              <p:nvSpPr>
                <p:cNvPr id="8217" name="Google Shape;8217;p8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8" name="Google Shape;8218;p8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219" name="Google Shape;8219;p87"/>
              <p:cNvGrpSpPr/>
              <p:nvPr/>
            </p:nvGrpSpPr>
            <p:grpSpPr>
              <a:xfrm>
                <a:off x="6738300" y="1684725"/>
                <a:ext cx="230066" cy="215971"/>
                <a:chOff x="6738300" y="1684725"/>
                <a:chExt cx="230066" cy="215971"/>
              </a:xfrm>
            </p:grpSpPr>
            <p:sp>
              <p:nvSpPr>
                <p:cNvPr id="8220" name="Google Shape;8220;p8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25" name="Shape 8225"/>
        <p:cNvGrpSpPr/>
        <p:nvPr/>
      </p:nvGrpSpPr>
      <p:grpSpPr>
        <a:xfrm>
          <a:off x="0" y="0"/>
          <a:ext cx="0" cy="0"/>
          <a:chOff x="0" y="0"/>
          <a:chExt cx="0" cy="0"/>
        </a:xfrm>
      </p:grpSpPr>
      <p:grpSp>
        <p:nvGrpSpPr>
          <p:cNvPr id="8226" name="Google Shape;8226;p88"/>
          <p:cNvGrpSpPr/>
          <p:nvPr/>
        </p:nvGrpSpPr>
        <p:grpSpPr>
          <a:xfrm>
            <a:off x="855151" y="2280157"/>
            <a:ext cx="421923" cy="360050"/>
            <a:chOff x="855151" y="2280157"/>
            <a:chExt cx="421923" cy="360050"/>
          </a:xfrm>
        </p:grpSpPr>
        <p:sp>
          <p:nvSpPr>
            <p:cNvPr id="8227" name="Google Shape;8227;p88"/>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8"/>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8"/>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8"/>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8"/>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8"/>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8"/>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8"/>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8"/>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8"/>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8"/>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8"/>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8"/>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8"/>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8"/>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88"/>
          <p:cNvGrpSpPr/>
          <p:nvPr/>
        </p:nvGrpSpPr>
        <p:grpSpPr>
          <a:xfrm>
            <a:off x="1417348" y="2283640"/>
            <a:ext cx="385276" cy="384123"/>
            <a:chOff x="1417348" y="2283640"/>
            <a:chExt cx="385276" cy="384123"/>
          </a:xfrm>
        </p:grpSpPr>
        <p:sp>
          <p:nvSpPr>
            <p:cNvPr id="8243" name="Google Shape;8243;p88"/>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8"/>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8"/>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8"/>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8"/>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8"/>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8"/>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8"/>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8"/>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8"/>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8"/>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8"/>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8"/>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8"/>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88"/>
          <p:cNvGrpSpPr/>
          <p:nvPr/>
        </p:nvGrpSpPr>
        <p:grpSpPr>
          <a:xfrm>
            <a:off x="2586876" y="2283117"/>
            <a:ext cx="205605" cy="356828"/>
            <a:chOff x="2586876" y="2283117"/>
            <a:chExt cx="205605" cy="356828"/>
          </a:xfrm>
        </p:grpSpPr>
        <p:sp>
          <p:nvSpPr>
            <p:cNvPr id="8258" name="Google Shape;8258;p88"/>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8"/>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8"/>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8"/>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8"/>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8"/>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8"/>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8"/>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8"/>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8"/>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8"/>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88"/>
          <p:cNvGrpSpPr/>
          <p:nvPr/>
        </p:nvGrpSpPr>
        <p:grpSpPr>
          <a:xfrm>
            <a:off x="1961313" y="2299436"/>
            <a:ext cx="385302" cy="352532"/>
            <a:chOff x="1961313" y="2299436"/>
            <a:chExt cx="385302" cy="352532"/>
          </a:xfrm>
        </p:grpSpPr>
        <p:sp>
          <p:nvSpPr>
            <p:cNvPr id="8270" name="Google Shape;8270;p88"/>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8"/>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88"/>
            <p:cNvGrpSpPr/>
            <p:nvPr/>
          </p:nvGrpSpPr>
          <p:grpSpPr>
            <a:xfrm>
              <a:off x="1961313" y="2299436"/>
              <a:ext cx="385302" cy="352532"/>
              <a:chOff x="1961313" y="2299436"/>
              <a:chExt cx="385302" cy="352532"/>
            </a:xfrm>
          </p:grpSpPr>
          <p:sp>
            <p:nvSpPr>
              <p:cNvPr id="8273" name="Google Shape;8273;p88"/>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8"/>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8"/>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8"/>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8"/>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8"/>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8"/>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8"/>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1" name="Google Shape;8281;p88"/>
          <p:cNvGrpSpPr/>
          <p:nvPr/>
        </p:nvGrpSpPr>
        <p:grpSpPr>
          <a:xfrm>
            <a:off x="3049165" y="2320078"/>
            <a:ext cx="401543" cy="311432"/>
            <a:chOff x="3049165" y="2320078"/>
            <a:chExt cx="401543" cy="311432"/>
          </a:xfrm>
        </p:grpSpPr>
        <p:sp>
          <p:nvSpPr>
            <p:cNvPr id="8282" name="Google Shape;8282;p88"/>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8"/>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8"/>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8"/>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8"/>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8"/>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8"/>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8"/>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8"/>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8"/>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88"/>
          <p:cNvGrpSpPr/>
          <p:nvPr/>
        </p:nvGrpSpPr>
        <p:grpSpPr>
          <a:xfrm>
            <a:off x="3593052" y="2313712"/>
            <a:ext cx="385381" cy="323980"/>
            <a:chOff x="3593052" y="2313712"/>
            <a:chExt cx="385381" cy="323980"/>
          </a:xfrm>
        </p:grpSpPr>
        <p:sp>
          <p:nvSpPr>
            <p:cNvPr id="8293" name="Google Shape;8293;p88"/>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8"/>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8"/>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8"/>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8"/>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8"/>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8"/>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8"/>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8"/>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8"/>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8"/>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8"/>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8"/>
          <p:cNvGrpSpPr/>
          <p:nvPr/>
        </p:nvGrpSpPr>
        <p:grpSpPr>
          <a:xfrm>
            <a:off x="4134162" y="2284610"/>
            <a:ext cx="387005" cy="382185"/>
            <a:chOff x="4134162" y="2284610"/>
            <a:chExt cx="387005" cy="382185"/>
          </a:xfrm>
        </p:grpSpPr>
        <p:sp>
          <p:nvSpPr>
            <p:cNvPr id="8306" name="Google Shape;8306;p88"/>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8"/>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8"/>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8"/>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8"/>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8"/>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8"/>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8"/>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8"/>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8"/>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8"/>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8"/>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88"/>
          <p:cNvGrpSpPr/>
          <p:nvPr/>
        </p:nvGrpSpPr>
        <p:grpSpPr>
          <a:xfrm>
            <a:off x="5224896" y="2282645"/>
            <a:ext cx="385486" cy="385748"/>
            <a:chOff x="5224896" y="2282645"/>
            <a:chExt cx="385486" cy="385748"/>
          </a:xfrm>
        </p:grpSpPr>
        <p:sp>
          <p:nvSpPr>
            <p:cNvPr id="8319" name="Google Shape;8319;p88"/>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8"/>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8"/>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8"/>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8"/>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8"/>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88"/>
          <p:cNvGrpSpPr/>
          <p:nvPr/>
        </p:nvGrpSpPr>
        <p:grpSpPr>
          <a:xfrm>
            <a:off x="4680930" y="2286941"/>
            <a:ext cx="385381" cy="377601"/>
            <a:chOff x="4680930" y="2286941"/>
            <a:chExt cx="385381" cy="377601"/>
          </a:xfrm>
        </p:grpSpPr>
        <p:sp>
          <p:nvSpPr>
            <p:cNvPr id="8326" name="Google Shape;8326;p88"/>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8"/>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8"/>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8"/>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8"/>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8"/>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8"/>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8"/>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8"/>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88"/>
          <p:cNvGrpSpPr/>
          <p:nvPr/>
        </p:nvGrpSpPr>
        <p:grpSpPr>
          <a:xfrm>
            <a:off x="5769778" y="2292101"/>
            <a:ext cx="374877" cy="367044"/>
            <a:chOff x="5769778" y="2292101"/>
            <a:chExt cx="374877" cy="367044"/>
          </a:xfrm>
        </p:grpSpPr>
        <p:sp>
          <p:nvSpPr>
            <p:cNvPr id="8336" name="Google Shape;8336;p88"/>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8"/>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8"/>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8"/>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8"/>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8"/>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8"/>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8"/>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8"/>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8"/>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8"/>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8"/>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8"/>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8"/>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8"/>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8"/>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8"/>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8"/>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8"/>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88"/>
          <p:cNvGrpSpPr/>
          <p:nvPr/>
        </p:nvGrpSpPr>
        <p:grpSpPr>
          <a:xfrm>
            <a:off x="6371739" y="2314603"/>
            <a:ext cx="267346" cy="322303"/>
            <a:chOff x="6371739" y="2314603"/>
            <a:chExt cx="267346" cy="322303"/>
          </a:xfrm>
        </p:grpSpPr>
        <p:sp>
          <p:nvSpPr>
            <p:cNvPr id="8356" name="Google Shape;8356;p88"/>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8"/>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8"/>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8"/>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8"/>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8"/>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8"/>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8"/>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8"/>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8"/>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8"/>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8"/>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8"/>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8"/>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8"/>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8"/>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88"/>
          <p:cNvGrpSpPr/>
          <p:nvPr/>
        </p:nvGrpSpPr>
        <p:grpSpPr>
          <a:xfrm>
            <a:off x="6856635" y="2291787"/>
            <a:ext cx="388079" cy="367909"/>
            <a:chOff x="6856635" y="2291787"/>
            <a:chExt cx="388079" cy="367909"/>
          </a:xfrm>
        </p:grpSpPr>
        <p:sp>
          <p:nvSpPr>
            <p:cNvPr id="8373" name="Google Shape;8373;p88"/>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8"/>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8"/>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8"/>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8"/>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8"/>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8"/>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8"/>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8"/>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8"/>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88"/>
          <p:cNvGrpSpPr/>
          <p:nvPr/>
        </p:nvGrpSpPr>
        <p:grpSpPr>
          <a:xfrm>
            <a:off x="7407254" y="2296345"/>
            <a:ext cx="373357" cy="357352"/>
            <a:chOff x="7407254" y="2296345"/>
            <a:chExt cx="373357" cy="357352"/>
          </a:xfrm>
        </p:grpSpPr>
        <p:sp>
          <p:nvSpPr>
            <p:cNvPr id="8384" name="Google Shape;8384;p88"/>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8"/>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8"/>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8"/>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8"/>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8"/>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8"/>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8"/>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8"/>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8"/>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88"/>
          <p:cNvGrpSpPr/>
          <p:nvPr/>
        </p:nvGrpSpPr>
        <p:grpSpPr>
          <a:xfrm>
            <a:off x="7943780" y="2341374"/>
            <a:ext cx="386900" cy="268682"/>
            <a:chOff x="7943780" y="2341374"/>
            <a:chExt cx="386900" cy="268682"/>
          </a:xfrm>
        </p:grpSpPr>
        <p:sp>
          <p:nvSpPr>
            <p:cNvPr id="8395" name="Google Shape;8395;p88"/>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8"/>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8"/>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8"/>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8"/>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8"/>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8"/>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8"/>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8"/>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8"/>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8"/>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8"/>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88"/>
          <p:cNvGrpSpPr/>
          <p:nvPr/>
        </p:nvGrpSpPr>
        <p:grpSpPr>
          <a:xfrm>
            <a:off x="2486628" y="2743153"/>
            <a:ext cx="389860" cy="389782"/>
            <a:chOff x="2486628" y="2743153"/>
            <a:chExt cx="389860" cy="389782"/>
          </a:xfrm>
        </p:grpSpPr>
        <p:sp>
          <p:nvSpPr>
            <p:cNvPr id="8408" name="Google Shape;8408;p88"/>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8"/>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8"/>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8"/>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8"/>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8"/>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8"/>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8"/>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8"/>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88"/>
          <p:cNvGrpSpPr/>
          <p:nvPr/>
        </p:nvGrpSpPr>
        <p:grpSpPr>
          <a:xfrm>
            <a:off x="1448494" y="4150741"/>
            <a:ext cx="322277" cy="321046"/>
            <a:chOff x="1448494" y="4150741"/>
            <a:chExt cx="322277" cy="321046"/>
          </a:xfrm>
        </p:grpSpPr>
        <p:sp>
          <p:nvSpPr>
            <p:cNvPr id="8418" name="Google Shape;8418;p88"/>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8"/>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8"/>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8"/>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8"/>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8"/>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8"/>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8"/>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8"/>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8"/>
          <p:cNvGrpSpPr/>
          <p:nvPr/>
        </p:nvGrpSpPr>
        <p:grpSpPr>
          <a:xfrm>
            <a:off x="1454676" y="2778516"/>
            <a:ext cx="271564" cy="327045"/>
            <a:chOff x="1454676" y="2778516"/>
            <a:chExt cx="271564" cy="327045"/>
          </a:xfrm>
        </p:grpSpPr>
        <p:sp>
          <p:nvSpPr>
            <p:cNvPr id="8434" name="Google Shape;8434;p88"/>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8"/>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8"/>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8"/>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8"/>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8"/>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8"/>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8"/>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8"/>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8"/>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8"/>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8"/>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8"/>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88"/>
          <p:cNvGrpSpPr/>
          <p:nvPr/>
        </p:nvGrpSpPr>
        <p:grpSpPr>
          <a:xfrm>
            <a:off x="1956729" y="2771522"/>
            <a:ext cx="362224" cy="332336"/>
            <a:chOff x="1956729" y="2771522"/>
            <a:chExt cx="362224" cy="332336"/>
          </a:xfrm>
        </p:grpSpPr>
        <p:sp>
          <p:nvSpPr>
            <p:cNvPr id="8448" name="Google Shape;8448;p88"/>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8"/>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8"/>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8"/>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8"/>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8"/>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8"/>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8"/>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8"/>
          <p:cNvGrpSpPr/>
          <p:nvPr/>
        </p:nvGrpSpPr>
        <p:grpSpPr>
          <a:xfrm>
            <a:off x="3050527" y="2745694"/>
            <a:ext cx="353502" cy="394156"/>
            <a:chOff x="3050527" y="2745694"/>
            <a:chExt cx="353502" cy="394156"/>
          </a:xfrm>
        </p:grpSpPr>
        <p:sp>
          <p:nvSpPr>
            <p:cNvPr id="8463" name="Google Shape;8463;p88"/>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8"/>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8"/>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88"/>
          <p:cNvGrpSpPr/>
          <p:nvPr/>
        </p:nvGrpSpPr>
        <p:grpSpPr>
          <a:xfrm>
            <a:off x="3593785" y="2734692"/>
            <a:ext cx="357274" cy="375453"/>
            <a:chOff x="3593785" y="2734692"/>
            <a:chExt cx="357274" cy="375453"/>
          </a:xfrm>
        </p:grpSpPr>
        <p:sp>
          <p:nvSpPr>
            <p:cNvPr id="8472" name="Google Shape;8472;p88"/>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8"/>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8"/>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8"/>
          <p:cNvGrpSpPr/>
          <p:nvPr/>
        </p:nvGrpSpPr>
        <p:grpSpPr>
          <a:xfrm>
            <a:off x="4123213" y="2747816"/>
            <a:ext cx="384307" cy="370135"/>
            <a:chOff x="4123213" y="2747816"/>
            <a:chExt cx="384307" cy="370135"/>
          </a:xfrm>
        </p:grpSpPr>
        <p:sp>
          <p:nvSpPr>
            <p:cNvPr id="8478" name="Google Shape;8478;p88"/>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8"/>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8"/>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8"/>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8"/>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8"/>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8"/>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8"/>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8"/>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88"/>
          <p:cNvGrpSpPr/>
          <p:nvPr/>
        </p:nvGrpSpPr>
        <p:grpSpPr>
          <a:xfrm>
            <a:off x="5178923" y="2743677"/>
            <a:ext cx="460980" cy="374353"/>
            <a:chOff x="5178923" y="2743677"/>
            <a:chExt cx="460980" cy="374353"/>
          </a:xfrm>
        </p:grpSpPr>
        <p:sp>
          <p:nvSpPr>
            <p:cNvPr id="8491" name="Google Shape;8491;p88"/>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8"/>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8"/>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8"/>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8"/>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8"/>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8"/>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8"/>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8"/>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8"/>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8"/>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8"/>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8"/>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8"/>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8"/>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8"/>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8"/>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8"/>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8"/>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8"/>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8"/>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88"/>
          <p:cNvGrpSpPr/>
          <p:nvPr/>
        </p:nvGrpSpPr>
        <p:grpSpPr>
          <a:xfrm>
            <a:off x="5798854" y="2759132"/>
            <a:ext cx="297130" cy="358898"/>
            <a:chOff x="5798854" y="2759132"/>
            <a:chExt cx="297130" cy="358898"/>
          </a:xfrm>
        </p:grpSpPr>
        <p:sp>
          <p:nvSpPr>
            <p:cNvPr id="8519" name="Google Shape;8519;p88"/>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8"/>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8"/>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8"/>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8"/>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8"/>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8"/>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8"/>
          <p:cNvGrpSpPr/>
          <p:nvPr/>
        </p:nvGrpSpPr>
        <p:grpSpPr>
          <a:xfrm>
            <a:off x="6324614" y="2756696"/>
            <a:ext cx="351799" cy="351904"/>
            <a:chOff x="6324614" y="2756696"/>
            <a:chExt cx="351799" cy="351904"/>
          </a:xfrm>
        </p:grpSpPr>
        <p:sp>
          <p:nvSpPr>
            <p:cNvPr id="8532" name="Google Shape;8532;p88"/>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8"/>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8"/>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8"/>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8"/>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8"/>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8"/>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8"/>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8"/>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8"/>
          <p:cNvGrpSpPr/>
          <p:nvPr/>
        </p:nvGrpSpPr>
        <p:grpSpPr>
          <a:xfrm>
            <a:off x="1953690" y="4126249"/>
            <a:ext cx="390044" cy="370031"/>
            <a:chOff x="1953690" y="4126249"/>
            <a:chExt cx="390044" cy="370031"/>
          </a:xfrm>
        </p:grpSpPr>
        <p:sp>
          <p:nvSpPr>
            <p:cNvPr id="8548" name="Google Shape;8548;p88"/>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8"/>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8"/>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88"/>
          <p:cNvGrpSpPr/>
          <p:nvPr/>
        </p:nvGrpSpPr>
        <p:grpSpPr>
          <a:xfrm>
            <a:off x="6904755" y="2752295"/>
            <a:ext cx="282592" cy="361805"/>
            <a:chOff x="6904755" y="2752295"/>
            <a:chExt cx="282592" cy="361805"/>
          </a:xfrm>
        </p:grpSpPr>
        <p:sp>
          <p:nvSpPr>
            <p:cNvPr id="8558" name="Google Shape;8558;p88"/>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8"/>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88"/>
          <p:cNvGrpSpPr/>
          <p:nvPr/>
        </p:nvGrpSpPr>
        <p:grpSpPr>
          <a:xfrm>
            <a:off x="7455819" y="2753395"/>
            <a:ext cx="271380" cy="361308"/>
            <a:chOff x="7455819" y="2753395"/>
            <a:chExt cx="271380" cy="361308"/>
          </a:xfrm>
        </p:grpSpPr>
        <p:sp>
          <p:nvSpPr>
            <p:cNvPr id="8575" name="Google Shape;8575;p88"/>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8"/>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8"/>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8"/>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8"/>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8"/>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8"/>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8"/>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8"/>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8"/>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8"/>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88"/>
          <p:cNvGrpSpPr/>
          <p:nvPr/>
        </p:nvGrpSpPr>
        <p:grpSpPr>
          <a:xfrm>
            <a:off x="7943229" y="2786689"/>
            <a:ext cx="387110" cy="331079"/>
            <a:chOff x="7943229" y="2786689"/>
            <a:chExt cx="387110" cy="331079"/>
          </a:xfrm>
        </p:grpSpPr>
        <p:sp>
          <p:nvSpPr>
            <p:cNvPr id="8590" name="Google Shape;8590;p88"/>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8"/>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8"/>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8"/>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8"/>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88"/>
          <p:cNvGrpSpPr/>
          <p:nvPr/>
        </p:nvGrpSpPr>
        <p:grpSpPr>
          <a:xfrm>
            <a:off x="853526" y="2742734"/>
            <a:ext cx="380535" cy="375270"/>
            <a:chOff x="853526" y="2742734"/>
            <a:chExt cx="380535" cy="375270"/>
          </a:xfrm>
        </p:grpSpPr>
        <p:sp>
          <p:nvSpPr>
            <p:cNvPr id="8602" name="Google Shape;8602;p88"/>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8"/>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8"/>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8"/>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8"/>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8"/>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8"/>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8"/>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8"/>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8"/>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8"/>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88"/>
          <p:cNvGrpSpPr/>
          <p:nvPr/>
        </p:nvGrpSpPr>
        <p:grpSpPr>
          <a:xfrm>
            <a:off x="4668540" y="2737181"/>
            <a:ext cx="396409" cy="382997"/>
            <a:chOff x="4668540" y="2737181"/>
            <a:chExt cx="396409" cy="382997"/>
          </a:xfrm>
        </p:grpSpPr>
        <p:sp>
          <p:nvSpPr>
            <p:cNvPr id="8626" name="Google Shape;8626;p88"/>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8"/>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8"/>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8"/>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8"/>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8"/>
          <p:cNvGrpSpPr/>
          <p:nvPr/>
        </p:nvGrpSpPr>
        <p:grpSpPr>
          <a:xfrm>
            <a:off x="2499358" y="4118495"/>
            <a:ext cx="386900" cy="385328"/>
            <a:chOff x="2499358" y="4118495"/>
            <a:chExt cx="386900" cy="385328"/>
          </a:xfrm>
        </p:grpSpPr>
        <p:sp>
          <p:nvSpPr>
            <p:cNvPr id="8635" name="Google Shape;8635;p88"/>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8"/>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8"/>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8"/>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8"/>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8"/>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8"/>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88"/>
          <p:cNvGrpSpPr/>
          <p:nvPr/>
        </p:nvGrpSpPr>
        <p:grpSpPr>
          <a:xfrm>
            <a:off x="3040547" y="4138456"/>
            <a:ext cx="387005" cy="345433"/>
            <a:chOff x="3040547" y="4138456"/>
            <a:chExt cx="387005" cy="345433"/>
          </a:xfrm>
        </p:grpSpPr>
        <p:sp>
          <p:nvSpPr>
            <p:cNvPr id="8649" name="Google Shape;8649;p88"/>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8"/>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8"/>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8"/>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8"/>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8"/>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8"/>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8"/>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8"/>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8"/>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8"/>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8"/>
          <p:cNvGrpSpPr/>
          <p:nvPr/>
        </p:nvGrpSpPr>
        <p:grpSpPr>
          <a:xfrm>
            <a:off x="3635776" y="4118522"/>
            <a:ext cx="271406" cy="385381"/>
            <a:chOff x="3635776" y="4118522"/>
            <a:chExt cx="271406" cy="385381"/>
          </a:xfrm>
        </p:grpSpPr>
        <p:sp>
          <p:nvSpPr>
            <p:cNvPr id="8680" name="Google Shape;8680;p88"/>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8"/>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8"/>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88"/>
          <p:cNvGrpSpPr/>
          <p:nvPr/>
        </p:nvGrpSpPr>
        <p:grpSpPr>
          <a:xfrm>
            <a:off x="1358016" y="3195384"/>
            <a:ext cx="414641" cy="367699"/>
            <a:chOff x="1358016" y="3195384"/>
            <a:chExt cx="414641" cy="367699"/>
          </a:xfrm>
        </p:grpSpPr>
        <p:sp>
          <p:nvSpPr>
            <p:cNvPr id="8689" name="Google Shape;8689;p88"/>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8"/>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8"/>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8"/>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8"/>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8"/>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8"/>
          <p:cNvGrpSpPr/>
          <p:nvPr/>
        </p:nvGrpSpPr>
        <p:grpSpPr>
          <a:xfrm>
            <a:off x="844096" y="3203504"/>
            <a:ext cx="361517" cy="359500"/>
            <a:chOff x="844096" y="3203504"/>
            <a:chExt cx="361517" cy="359500"/>
          </a:xfrm>
        </p:grpSpPr>
        <p:sp>
          <p:nvSpPr>
            <p:cNvPr id="8705" name="Google Shape;8705;p88"/>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8"/>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8"/>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8"/>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8"/>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8"/>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8"/>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8"/>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8"/>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8"/>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8"/>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8"/>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8"/>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8"/>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8"/>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8"/>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88"/>
          <p:cNvGrpSpPr/>
          <p:nvPr/>
        </p:nvGrpSpPr>
        <p:grpSpPr>
          <a:xfrm>
            <a:off x="1939493" y="3205285"/>
            <a:ext cx="368223" cy="355021"/>
            <a:chOff x="1939493" y="3205285"/>
            <a:chExt cx="368223" cy="355021"/>
          </a:xfrm>
        </p:grpSpPr>
        <p:sp>
          <p:nvSpPr>
            <p:cNvPr id="8724" name="Google Shape;8724;p88"/>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8"/>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8"/>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8"/>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8"/>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8"/>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8"/>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8"/>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8"/>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8"/>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88"/>
          <p:cNvGrpSpPr/>
          <p:nvPr/>
        </p:nvGrpSpPr>
        <p:grpSpPr>
          <a:xfrm>
            <a:off x="2476834" y="3245314"/>
            <a:ext cx="388891" cy="307320"/>
            <a:chOff x="2471434" y="3239339"/>
            <a:chExt cx="388891" cy="307320"/>
          </a:xfrm>
        </p:grpSpPr>
        <p:sp>
          <p:nvSpPr>
            <p:cNvPr id="8737" name="Google Shape;8737;p88"/>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8"/>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8"/>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8"/>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8"/>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88"/>
          <p:cNvGrpSpPr/>
          <p:nvPr/>
        </p:nvGrpSpPr>
        <p:grpSpPr>
          <a:xfrm>
            <a:off x="3015243" y="3208979"/>
            <a:ext cx="391301" cy="368040"/>
            <a:chOff x="3015243" y="3208979"/>
            <a:chExt cx="391301" cy="368040"/>
          </a:xfrm>
        </p:grpSpPr>
        <p:sp>
          <p:nvSpPr>
            <p:cNvPr id="8745" name="Google Shape;8745;p88"/>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8"/>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8"/>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8"/>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8"/>
          <p:cNvGrpSpPr/>
          <p:nvPr/>
        </p:nvGrpSpPr>
        <p:grpSpPr>
          <a:xfrm>
            <a:off x="3569896" y="3254349"/>
            <a:ext cx="385381" cy="277326"/>
            <a:chOff x="3569896" y="3254349"/>
            <a:chExt cx="385381" cy="277326"/>
          </a:xfrm>
        </p:grpSpPr>
        <p:sp>
          <p:nvSpPr>
            <p:cNvPr id="8750" name="Google Shape;8750;p88"/>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8"/>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8"/>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8"/>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8"/>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8"/>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8"/>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8"/>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8"/>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8"/>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8"/>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8"/>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88"/>
          <p:cNvGrpSpPr/>
          <p:nvPr/>
        </p:nvGrpSpPr>
        <p:grpSpPr>
          <a:xfrm>
            <a:off x="4204810" y="3180452"/>
            <a:ext cx="210241" cy="386769"/>
            <a:chOff x="4204810" y="3180452"/>
            <a:chExt cx="210241" cy="386769"/>
          </a:xfrm>
        </p:grpSpPr>
        <p:sp>
          <p:nvSpPr>
            <p:cNvPr id="8770" name="Google Shape;8770;p88"/>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8"/>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8"/>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8"/>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8"/>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8"/>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8"/>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8"/>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8"/>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8"/>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8"/>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8"/>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88"/>
          <p:cNvGrpSpPr/>
          <p:nvPr/>
        </p:nvGrpSpPr>
        <p:grpSpPr>
          <a:xfrm>
            <a:off x="4803811" y="3180479"/>
            <a:ext cx="84584" cy="385617"/>
            <a:chOff x="4803811" y="3180479"/>
            <a:chExt cx="84584" cy="385617"/>
          </a:xfrm>
        </p:grpSpPr>
        <p:sp>
          <p:nvSpPr>
            <p:cNvPr id="8783" name="Google Shape;8783;p88"/>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8"/>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8"/>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8"/>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8"/>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88"/>
          <p:cNvGrpSpPr/>
          <p:nvPr/>
        </p:nvGrpSpPr>
        <p:grpSpPr>
          <a:xfrm>
            <a:off x="5232073" y="3214113"/>
            <a:ext cx="357824" cy="347581"/>
            <a:chOff x="5232073" y="3214113"/>
            <a:chExt cx="357824" cy="347581"/>
          </a:xfrm>
        </p:grpSpPr>
        <p:sp>
          <p:nvSpPr>
            <p:cNvPr id="8793" name="Google Shape;8793;p88"/>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8"/>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8"/>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8"/>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8"/>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88"/>
          <p:cNvGrpSpPr/>
          <p:nvPr/>
        </p:nvGrpSpPr>
        <p:grpSpPr>
          <a:xfrm>
            <a:off x="5739863" y="3222757"/>
            <a:ext cx="385407" cy="343128"/>
            <a:chOff x="5739863" y="3222757"/>
            <a:chExt cx="385407" cy="343128"/>
          </a:xfrm>
        </p:grpSpPr>
        <p:sp>
          <p:nvSpPr>
            <p:cNvPr id="8800" name="Google Shape;8800;p88"/>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8"/>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8"/>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8"/>
          <p:cNvGrpSpPr/>
          <p:nvPr/>
        </p:nvGrpSpPr>
        <p:grpSpPr>
          <a:xfrm>
            <a:off x="6217870" y="3235200"/>
            <a:ext cx="455217" cy="308577"/>
            <a:chOff x="6217870" y="3235200"/>
            <a:chExt cx="455217" cy="308577"/>
          </a:xfrm>
        </p:grpSpPr>
        <p:sp>
          <p:nvSpPr>
            <p:cNvPr id="8806" name="Google Shape;8806;p88"/>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8"/>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8"/>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8"/>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8"/>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8"/>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8"/>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8"/>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8"/>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8"/>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8"/>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8"/>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8"/>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8"/>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8"/>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8"/>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8"/>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8"/>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8"/>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88"/>
          <p:cNvGrpSpPr/>
          <p:nvPr/>
        </p:nvGrpSpPr>
        <p:grpSpPr>
          <a:xfrm>
            <a:off x="6883746" y="3212699"/>
            <a:ext cx="331445" cy="356593"/>
            <a:chOff x="6883746" y="3212699"/>
            <a:chExt cx="331445" cy="356593"/>
          </a:xfrm>
        </p:grpSpPr>
        <p:sp>
          <p:nvSpPr>
            <p:cNvPr id="8840" name="Google Shape;8840;p88"/>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8"/>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8"/>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8"/>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8"/>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8"/>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8"/>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8"/>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8"/>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8"/>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8"/>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88"/>
          <p:cNvGrpSpPr/>
          <p:nvPr/>
        </p:nvGrpSpPr>
        <p:grpSpPr>
          <a:xfrm>
            <a:off x="7418465" y="3218645"/>
            <a:ext cx="348053" cy="348184"/>
            <a:chOff x="7418465" y="3218645"/>
            <a:chExt cx="348053" cy="348184"/>
          </a:xfrm>
        </p:grpSpPr>
        <p:sp>
          <p:nvSpPr>
            <p:cNvPr id="8857" name="Google Shape;8857;p88"/>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8"/>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8"/>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8"/>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8"/>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8"/>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8"/>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8"/>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8"/>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8"/>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8"/>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88"/>
          <p:cNvGrpSpPr/>
          <p:nvPr/>
        </p:nvGrpSpPr>
        <p:grpSpPr>
          <a:xfrm>
            <a:off x="8074309" y="3200492"/>
            <a:ext cx="234209" cy="367254"/>
            <a:chOff x="8074309" y="3200492"/>
            <a:chExt cx="234209" cy="367254"/>
          </a:xfrm>
        </p:grpSpPr>
        <p:sp>
          <p:nvSpPr>
            <p:cNvPr id="8871" name="Google Shape;8871;p88"/>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8"/>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8"/>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8"/>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8"/>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8"/>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88"/>
          <p:cNvGrpSpPr/>
          <p:nvPr/>
        </p:nvGrpSpPr>
        <p:grpSpPr>
          <a:xfrm>
            <a:off x="4117738" y="4097880"/>
            <a:ext cx="397692" cy="426402"/>
            <a:chOff x="4117738" y="4097880"/>
            <a:chExt cx="397692" cy="426402"/>
          </a:xfrm>
        </p:grpSpPr>
        <p:sp>
          <p:nvSpPr>
            <p:cNvPr id="8879" name="Google Shape;8879;p88"/>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8"/>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8"/>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8"/>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8"/>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8"/>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8"/>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8"/>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8"/>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8"/>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8"/>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8"/>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88"/>
          <p:cNvGrpSpPr/>
          <p:nvPr/>
        </p:nvGrpSpPr>
        <p:grpSpPr>
          <a:xfrm>
            <a:off x="4664768" y="4118574"/>
            <a:ext cx="389520" cy="385328"/>
            <a:chOff x="4664768" y="4118574"/>
            <a:chExt cx="389520" cy="385328"/>
          </a:xfrm>
        </p:grpSpPr>
        <p:sp>
          <p:nvSpPr>
            <p:cNvPr id="8897" name="Google Shape;8897;p88"/>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8"/>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8"/>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8"/>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8"/>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8"/>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8"/>
          <p:cNvGrpSpPr/>
          <p:nvPr/>
        </p:nvGrpSpPr>
        <p:grpSpPr>
          <a:xfrm>
            <a:off x="5134130" y="4136937"/>
            <a:ext cx="531261" cy="348577"/>
            <a:chOff x="5134130" y="4136937"/>
            <a:chExt cx="531261" cy="348577"/>
          </a:xfrm>
        </p:grpSpPr>
        <p:sp>
          <p:nvSpPr>
            <p:cNvPr id="8905" name="Google Shape;8905;p88"/>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8"/>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8"/>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8"/>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8"/>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8"/>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8"/>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8"/>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8"/>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8"/>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8"/>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8"/>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8"/>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88"/>
          <p:cNvGrpSpPr/>
          <p:nvPr/>
        </p:nvGrpSpPr>
        <p:grpSpPr>
          <a:xfrm>
            <a:off x="5793012" y="4199412"/>
            <a:ext cx="444005" cy="289952"/>
            <a:chOff x="5716812" y="4199412"/>
            <a:chExt cx="444005" cy="289952"/>
          </a:xfrm>
        </p:grpSpPr>
        <p:sp>
          <p:nvSpPr>
            <p:cNvPr id="8924" name="Google Shape;8924;p88"/>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8"/>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8"/>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8"/>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8"/>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8"/>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8"/>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8"/>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8"/>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8"/>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8"/>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8"/>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8"/>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8"/>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8"/>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8"/>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8"/>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8"/>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8"/>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8"/>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88"/>
          <p:cNvGrpSpPr/>
          <p:nvPr/>
        </p:nvGrpSpPr>
        <p:grpSpPr>
          <a:xfrm>
            <a:off x="850462" y="3680227"/>
            <a:ext cx="385302" cy="355126"/>
            <a:chOff x="850462" y="3680227"/>
            <a:chExt cx="385302" cy="355126"/>
          </a:xfrm>
        </p:grpSpPr>
        <p:sp>
          <p:nvSpPr>
            <p:cNvPr id="8945" name="Google Shape;8945;p88"/>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8"/>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8"/>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8"/>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8"/>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8"/>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8"/>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8"/>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8"/>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8"/>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8"/>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8"/>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8"/>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8"/>
          <p:cNvGrpSpPr/>
          <p:nvPr/>
        </p:nvGrpSpPr>
        <p:grpSpPr>
          <a:xfrm>
            <a:off x="1374886" y="3665217"/>
            <a:ext cx="418151" cy="385197"/>
            <a:chOff x="1374886" y="3665217"/>
            <a:chExt cx="418151" cy="385197"/>
          </a:xfrm>
        </p:grpSpPr>
        <p:sp>
          <p:nvSpPr>
            <p:cNvPr id="8959" name="Google Shape;8959;p88"/>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8"/>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8"/>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8"/>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8"/>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8"/>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8"/>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8"/>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8"/>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8"/>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8"/>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88"/>
          <p:cNvGrpSpPr/>
          <p:nvPr/>
        </p:nvGrpSpPr>
        <p:grpSpPr>
          <a:xfrm>
            <a:off x="1918327" y="3665112"/>
            <a:ext cx="418151" cy="385407"/>
            <a:chOff x="1918327" y="3665112"/>
            <a:chExt cx="418151" cy="385407"/>
          </a:xfrm>
        </p:grpSpPr>
        <p:sp>
          <p:nvSpPr>
            <p:cNvPr id="8971" name="Google Shape;8971;p88"/>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8"/>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8"/>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8"/>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8"/>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8"/>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8"/>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8"/>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8"/>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8"/>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8"/>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88"/>
          <p:cNvGrpSpPr/>
          <p:nvPr/>
        </p:nvGrpSpPr>
        <p:grpSpPr>
          <a:xfrm>
            <a:off x="2461742" y="3665034"/>
            <a:ext cx="418334" cy="385381"/>
            <a:chOff x="2461742" y="3665034"/>
            <a:chExt cx="418334" cy="385381"/>
          </a:xfrm>
        </p:grpSpPr>
        <p:sp>
          <p:nvSpPr>
            <p:cNvPr id="8983" name="Google Shape;8983;p88"/>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8"/>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8"/>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8"/>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8"/>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8"/>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8"/>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8"/>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8"/>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8"/>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8"/>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8"/>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8"/>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8"/>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88"/>
          <p:cNvGrpSpPr/>
          <p:nvPr/>
        </p:nvGrpSpPr>
        <p:grpSpPr>
          <a:xfrm>
            <a:off x="3009951" y="3665139"/>
            <a:ext cx="414745" cy="385328"/>
            <a:chOff x="3009951" y="3665139"/>
            <a:chExt cx="414745" cy="385328"/>
          </a:xfrm>
        </p:grpSpPr>
        <p:sp>
          <p:nvSpPr>
            <p:cNvPr id="8998" name="Google Shape;8998;p88"/>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8"/>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8"/>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8"/>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8"/>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8"/>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88"/>
          <p:cNvGrpSpPr/>
          <p:nvPr/>
        </p:nvGrpSpPr>
        <p:grpSpPr>
          <a:xfrm>
            <a:off x="3557977" y="3685780"/>
            <a:ext cx="405368" cy="343993"/>
            <a:chOff x="3557977" y="3685780"/>
            <a:chExt cx="405368" cy="343993"/>
          </a:xfrm>
        </p:grpSpPr>
        <p:sp>
          <p:nvSpPr>
            <p:cNvPr id="9005" name="Google Shape;9005;p88"/>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8"/>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8"/>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8"/>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8"/>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8"/>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8"/>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8"/>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88"/>
          <p:cNvGrpSpPr/>
          <p:nvPr/>
        </p:nvGrpSpPr>
        <p:grpSpPr>
          <a:xfrm>
            <a:off x="4655076" y="3665112"/>
            <a:ext cx="385276" cy="385302"/>
            <a:chOff x="4655076" y="3665112"/>
            <a:chExt cx="385276" cy="385302"/>
          </a:xfrm>
        </p:grpSpPr>
        <p:sp>
          <p:nvSpPr>
            <p:cNvPr id="9014" name="Google Shape;9014;p88"/>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8"/>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8"/>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8"/>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8"/>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8"/>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8"/>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88"/>
          <p:cNvGrpSpPr/>
          <p:nvPr/>
        </p:nvGrpSpPr>
        <p:grpSpPr>
          <a:xfrm>
            <a:off x="5197967" y="3714018"/>
            <a:ext cx="386455" cy="287569"/>
            <a:chOff x="5197967" y="3714018"/>
            <a:chExt cx="386455" cy="287569"/>
          </a:xfrm>
        </p:grpSpPr>
        <p:sp>
          <p:nvSpPr>
            <p:cNvPr id="9022" name="Google Shape;9022;p88"/>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8"/>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8"/>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8"/>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88"/>
          <p:cNvGrpSpPr/>
          <p:nvPr/>
        </p:nvGrpSpPr>
        <p:grpSpPr>
          <a:xfrm>
            <a:off x="5778658" y="3703488"/>
            <a:ext cx="312140" cy="308603"/>
            <a:chOff x="5778658" y="3703488"/>
            <a:chExt cx="312140" cy="308603"/>
          </a:xfrm>
        </p:grpSpPr>
        <p:sp>
          <p:nvSpPr>
            <p:cNvPr id="9027" name="Google Shape;9027;p88"/>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8"/>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8"/>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8"/>
          <p:cNvGrpSpPr/>
          <p:nvPr/>
        </p:nvGrpSpPr>
        <p:grpSpPr>
          <a:xfrm>
            <a:off x="6282597" y="3679546"/>
            <a:ext cx="391406" cy="356514"/>
            <a:chOff x="6282597" y="3679546"/>
            <a:chExt cx="391406" cy="356514"/>
          </a:xfrm>
        </p:grpSpPr>
        <p:sp>
          <p:nvSpPr>
            <p:cNvPr id="9031" name="Google Shape;9031;p88"/>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8"/>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8"/>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8"/>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8"/>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8"/>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8"/>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8"/>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8"/>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8"/>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88"/>
          <p:cNvGrpSpPr/>
          <p:nvPr/>
        </p:nvGrpSpPr>
        <p:grpSpPr>
          <a:xfrm>
            <a:off x="6829077" y="3723030"/>
            <a:ext cx="385302" cy="269494"/>
            <a:chOff x="6829077" y="3723030"/>
            <a:chExt cx="385302" cy="269494"/>
          </a:xfrm>
        </p:grpSpPr>
        <p:sp>
          <p:nvSpPr>
            <p:cNvPr id="9042" name="Google Shape;9042;p88"/>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8"/>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8"/>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8"/>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8"/>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8"/>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8"/>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8"/>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8"/>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8"/>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8"/>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8"/>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8"/>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8"/>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8"/>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88"/>
          <p:cNvGrpSpPr/>
          <p:nvPr/>
        </p:nvGrpSpPr>
        <p:grpSpPr>
          <a:xfrm>
            <a:off x="7358871" y="3665165"/>
            <a:ext cx="414483" cy="385381"/>
            <a:chOff x="7358871" y="3665165"/>
            <a:chExt cx="414483" cy="385381"/>
          </a:xfrm>
        </p:grpSpPr>
        <p:sp>
          <p:nvSpPr>
            <p:cNvPr id="9058" name="Google Shape;9058;p88"/>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8"/>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8"/>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8"/>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8"/>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8"/>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8"/>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8"/>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8"/>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8"/>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8"/>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8"/>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8"/>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8"/>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8"/>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88"/>
          <p:cNvGrpSpPr/>
          <p:nvPr/>
        </p:nvGrpSpPr>
        <p:grpSpPr>
          <a:xfrm>
            <a:off x="4102650" y="3665322"/>
            <a:ext cx="408459" cy="384752"/>
            <a:chOff x="4102650" y="3665322"/>
            <a:chExt cx="408459" cy="384752"/>
          </a:xfrm>
        </p:grpSpPr>
        <p:sp>
          <p:nvSpPr>
            <p:cNvPr id="9074" name="Google Shape;9074;p88"/>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8"/>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8"/>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8"/>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8"/>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8"/>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88"/>
          <p:cNvGrpSpPr/>
          <p:nvPr/>
        </p:nvGrpSpPr>
        <p:grpSpPr>
          <a:xfrm>
            <a:off x="6397489" y="4118522"/>
            <a:ext cx="170346" cy="385381"/>
            <a:chOff x="6397489" y="4118522"/>
            <a:chExt cx="170346" cy="385381"/>
          </a:xfrm>
        </p:grpSpPr>
        <p:sp>
          <p:nvSpPr>
            <p:cNvPr id="9081" name="Google Shape;9081;p88"/>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8"/>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8"/>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8"/>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8"/>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8"/>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8"/>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8"/>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8"/>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8"/>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8"/>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88"/>
          <p:cNvGrpSpPr/>
          <p:nvPr/>
        </p:nvGrpSpPr>
        <p:grpSpPr>
          <a:xfrm>
            <a:off x="7909569" y="3720882"/>
            <a:ext cx="398426" cy="273974"/>
            <a:chOff x="7909569" y="3720882"/>
            <a:chExt cx="398426" cy="273974"/>
          </a:xfrm>
        </p:grpSpPr>
        <p:sp>
          <p:nvSpPr>
            <p:cNvPr id="9093" name="Google Shape;9093;p88"/>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8"/>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8"/>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8"/>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8"/>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8"/>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8"/>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8"/>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8"/>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8"/>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8"/>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8"/>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8"/>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8"/>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8"/>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8"/>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8"/>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8"/>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8"/>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88"/>
          <p:cNvGrpSpPr/>
          <p:nvPr/>
        </p:nvGrpSpPr>
        <p:grpSpPr>
          <a:xfrm>
            <a:off x="6910596" y="4118967"/>
            <a:ext cx="227032" cy="384490"/>
            <a:chOff x="6910596" y="4118967"/>
            <a:chExt cx="227032" cy="384490"/>
          </a:xfrm>
        </p:grpSpPr>
        <p:sp>
          <p:nvSpPr>
            <p:cNvPr id="9113" name="Google Shape;9113;p88"/>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8"/>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8"/>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8"/>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8"/>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8"/>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8"/>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8"/>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8"/>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8"/>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8"/>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8"/>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8"/>
          <p:cNvGrpSpPr/>
          <p:nvPr/>
        </p:nvGrpSpPr>
        <p:grpSpPr>
          <a:xfrm>
            <a:off x="7372702" y="4132876"/>
            <a:ext cx="385459" cy="356671"/>
            <a:chOff x="7372702" y="4132876"/>
            <a:chExt cx="385459" cy="356671"/>
          </a:xfrm>
        </p:grpSpPr>
        <p:sp>
          <p:nvSpPr>
            <p:cNvPr id="9126" name="Google Shape;9126;p88"/>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8"/>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8"/>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8"/>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8"/>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8"/>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8"/>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8"/>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8"/>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8"/>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8"/>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8"/>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8" name="Google Shape;9138;p8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139" name="Google Shape;9139;p8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3" name="Shape 9143"/>
        <p:cNvGrpSpPr/>
        <p:nvPr/>
      </p:nvGrpSpPr>
      <p:grpSpPr>
        <a:xfrm>
          <a:off x="0" y="0"/>
          <a:ext cx="0" cy="0"/>
          <a:chOff x="0" y="0"/>
          <a:chExt cx="0" cy="0"/>
        </a:xfrm>
      </p:grpSpPr>
      <p:grpSp>
        <p:nvGrpSpPr>
          <p:cNvPr id="9144" name="Google Shape;9144;p89"/>
          <p:cNvGrpSpPr/>
          <p:nvPr/>
        </p:nvGrpSpPr>
        <p:grpSpPr>
          <a:xfrm>
            <a:off x="3045189" y="1771948"/>
            <a:ext cx="389401" cy="374453"/>
            <a:chOff x="3045189" y="1977348"/>
            <a:chExt cx="389401" cy="374453"/>
          </a:xfrm>
        </p:grpSpPr>
        <p:sp>
          <p:nvSpPr>
            <p:cNvPr id="9145" name="Google Shape;9145;p89"/>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9"/>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9"/>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9"/>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9"/>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9"/>
          <p:cNvGrpSpPr/>
          <p:nvPr/>
        </p:nvGrpSpPr>
        <p:grpSpPr>
          <a:xfrm>
            <a:off x="3028591" y="2238398"/>
            <a:ext cx="431158" cy="349817"/>
            <a:chOff x="3028591" y="2443798"/>
            <a:chExt cx="431158" cy="349817"/>
          </a:xfrm>
        </p:grpSpPr>
        <p:sp>
          <p:nvSpPr>
            <p:cNvPr id="9153" name="Google Shape;9153;p89"/>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9"/>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9"/>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9"/>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9"/>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9"/>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9"/>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9"/>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9"/>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9"/>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9"/>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9"/>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9"/>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9"/>
          <p:cNvGrpSpPr/>
          <p:nvPr/>
        </p:nvGrpSpPr>
        <p:grpSpPr>
          <a:xfrm>
            <a:off x="3966333" y="1778075"/>
            <a:ext cx="331805" cy="377961"/>
            <a:chOff x="3966333" y="1983475"/>
            <a:chExt cx="331805" cy="377961"/>
          </a:xfrm>
        </p:grpSpPr>
        <p:sp>
          <p:nvSpPr>
            <p:cNvPr id="9167" name="Google Shape;9167;p89"/>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9"/>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9"/>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9"/>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9"/>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9"/>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9"/>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9"/>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9"/>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9"/>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9"/>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9"/>
          <p:cNvGrpSpPr/>
          <p:nvPr/>
        </p:nvGrpSpPr>
        <p:grpSpPr>
          <a:xfrm>
            <a:off x="3085690" y="2689322"/>
            <a:ext cx="316333" cy="382699"/>
            <a:chOff x="3085690" y="2894722"/>
            <a:chExt cx="316333" cy="382699"/>
          </a:xfrm>
        </p:grpSpPr>
        <p:sp>
          <p:nvSpPr>
            <p:cNvPr id="9181" name="Google Shape;9181;p89"/>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9"/>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9"/>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9"/>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9"/>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9"/>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9"/>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9"/>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9"/>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9"/>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9"/>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9"/>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9"/>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9"/>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9"/>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9"/>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89"/>
          <p:cNvGrpSpPr/>
          <p:nvPr/>
        </p:nvGrpSpPr>
        <p:grpSpPr>
          <a:xfrm>
            <a:off x="1736294" y="1326077"/>
            <a:ext cx="336465" cy="336439"/>
            <a:chOff x="1736294" y="1531477"/>
            <a:chExt cx="336465" cy="336439"/>
          </a:xfrm>
        </p:grpSpPr>
        <p:sp>
          <p:nvSpPr>
            <p:cNvPr id="9202" name="Google Shape;9202;p89"/>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9"/>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9"/>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9"/>
          <p:cNvGrpSpPr/>
          <p:nvPr/>
        </p:nvGrpSpPr>
        <p:grpSpPr>
          <a:xfrm>
            <a:off x="2807344" y="4089585"/>
            <a:ext cx="344764" cy="353692"/>
            <a:chOff x="2807344" y="4294985"/>
            <a:chExt cx="344764" cy="353692"/>
          </a:xfrm>
        </p:grpSpPr>
        <p:sp>
          <p:nvSpPr>
            <p:cNvPr id="9208" name="Google Shape;9208;p89"/>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9"/>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9"/>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9"/>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9"/>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9"/>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9"/>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9"/>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9"/>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9"/>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9"/>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9"/>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9"/>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89"/>
          <p:cNvGrpSpPr/>
          <p:nvPr/>
        </p:nvGrpSpPr>
        <p:grpSpPr>
          <a:xfrm>
            <a:off x="3966830" y="2244602"/>
            <a:ext cx="314945" cy="331753"/>
            <a:chOff x="3966830" y="2450002"/>
            <a:chExt cx="314945" cy="331753"/>
          </a:xfrm>
        </p:grpSpPr>
        <p:sp>
          <p:nvSpPr>
            <p:cNvPr id="9231" name="Google Shape;9231;p89"/>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9"/>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89"/>
          <p:cNvGrpSpPr/>
          <p:nvPr/>
        </p:nvGrpSpPr>
        <p:grpSpPr>
          <a:xfrm>
            <a:off x="1774648" y="1771530"/>
            <a:ext cx="298373" cy="390920"/>
            <a:chOff x="1774648" y="1976930"/>
            <a:chExt cx="298373" cy="390920"/>
          </a:xfrm>
        </p:grpSpPr>
        <p:sp>
          <p:nvSpPr>
            <p:cNvPr id="9237" name="Google Shape;9237;p89"/>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9"/>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9"/>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9"/>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9"/>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89"/>
          <p:cNvGrpSpPr/>
          <p:nvPr/>
        </p:nvGrpSpPr>
        <p:grpSpPr>
          <a:xfrm>
            <a:off x="855285" y="2220909"/>
            <a:ext cx="374950" cy="386129"/>
            <a:chOff x="855285" y="2426309"/>
            <a:chExt cx="374950" cy="386129"/>
          </a:xfrm>
        </p:grpSpPr>
        <p:sp>
          <p:nvSpPr>
            <p:cNvPr id="9244" name="Google Shape;9244;p89"/>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9"/>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9"/>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9"/>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9"/>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9"/>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9"/>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9"/>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9"/>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9"/>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9"/>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89"/>
          <p:cNvGrpSpPr/>
          <p:nvPr/>
        </p:nvGrpSpPr>
        <p:grpSpPr>
          <a:xfrm>
            <a:off x="1300502" y="2236748"/>
            <a:ext cx="364504" cy="370290"/>
            <a:chOff x="1300502" y="2442148"/>
            <a:chExt cx="364504" cy="370290"/>
          </a:xfrm>
        </p:grpSpPr>
        <p:sp>
          <p:nvSpPr>
            <p:cNvPr id="9258" name="Google Shape;9258;p89"/>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9"/>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9"/>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9"/>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9"/>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9"/>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9"/>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9"/>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9"/>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9"/>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9"/>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9"/>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9"/>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9"/>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9"/>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9"/>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9"/>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9"/>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9"/>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89"/>
          <p:cNvGrpSpPr/>
          <p:nvPr/>
        </p:nvGrpSpPr>
        <p:grpSpPr>
          <a:xfrm>
            <a:off x="1757683" y="2233371"/>
            <a:ext cx="330680" cy="356441"/>
            <a:chOff x="1757683" y="2438771"/>
            <a:chExt cx="330680" cy="356441"/>
          </a:xfrm>
        </p:grpSpPr>
        <p:sp>
          <p:nvSpPr>
            <p:cNvPr id="9278" name="Google Shape;9278;p89"/>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9"/>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9"/>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9"/>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9"/>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9"/>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9"/>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9"/>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9"/>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9"/>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89"/>
          <p:cNvGrpSpPr/>
          <p:nvPr/>
        </p:nvGrpSpPr>
        <p:grpSpPr>
          <a:xfrm>
            <a:off x="3943687" y="3619707"/>
            <a:ext cx="367908" cy="354477"/>
            <a:chOff x="3943687" y="3825107"/>
            <a:chExt cx="367908" cy="354477"/>
          </a:xfrm>
        </p:grpSpPr>
        <p:sp>
          <p:nvSpPr>
            <p:cNvPr id="9289" name="Google Shape;9289;p89"/>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9"/>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9"/>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9"/>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9"/>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9"/>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9"/>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9"/>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9"/>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9"/>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9"/>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9"/>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89"/>
          <p:cNvGrpSpPr/>
          <p:nvPr/>
        </p:nvGrpSpPr>
        <p:grpSpPr>
          <a:xfrm>
            <a:off x="2195360" y="1771530"/>
            <a:ext cx="340235" cy="390763"/>
            <a:chOff x="2195360" y="1976930"/>
            <a:chExt cx="340235" cy="390763"/>
          </a:xfrm>
        </p:grpSpPr>
        <p:sp>
          <p:nvSpPr>
            <p:cNvPr id="9302" name="Google Shape;9302;p89"/>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9"/>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9"/>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9"/>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9"/>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9"/>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9"/>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9"/>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9"/>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9"/>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9"/>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89"/>
          <p:cNvGrpSpPr/>
          <p:nvPr/>
        </p:nvGrpSpPr>
        <p:grpSpPr>
          <a:xfrm>
            <a:off x="2567509" y="1796819"/>
            <a:ext cx="432179" cy="332172"/>
            <a:chOff x="2567509" y="2002219"/>
            <a:chExt cx="432179" cy="332172"/>
          </a:xfrm>
        </p:grpSpPr>
        <p:sp>
          <p:nvSpPr>
            <p:cNvPr id="9314" name="Google Shape;9314;p89"/>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9"/>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9"/>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9"/>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9"/>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9"/>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9"/>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9"/>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9"/>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9"/>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9"/>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9"/>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9"/>
          <p:cNvGrpSpPr/>
          <p:nvPr/>
        </p:nvGrpSpPr>
        <p:grpSpPr>
          <a:xfrm>
            <a:off x="1323907" y="3154488"/>
            <a:ext cx="281854" cy="359242"/>
            <a:chOff x="1323907" y="3359888"/>
            <a:chExt cx="281854" cy="359242"/>
          </a:xfrm>
        </p:grpSpPr>
        <p:sp>
          <p:nvSpPr>
            <p:cNvPr id="9327" name="Google Shape;9327;p89"/>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9"/>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9"/>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9"/>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9"/>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9"/>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9"/>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9"/>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9"/>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9"/>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9"/>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9"/>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9"/>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9"/>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9"/>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9"/>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9"/>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9"/>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9"/>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9"/>
          <p:cNvGrpSpPr/>
          <p:nvPr/>
        </p:nvGrpSpPr>
        <p:grpSpPr>
          <a:xfrm>
            <a:off x="2184548" y="3654055"/>
            <a:ext cx="354948" cy="286776"/>
            <a:chOff x="2184548" y="3859455"/>
            <a:chExt cx="354948" cy="286776"/>
          </a:xfrm>
        </p:grpSpPr>
        <p:sp>
          <p:nvSpPr>
            <p:cNvPr id="9347" name="Google Shape;9347;p89"/>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9"/>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9"/>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9"/>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9"/>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9"/>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9"/>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9"/>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9"/>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9"/>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9"/>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9"/>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9"/>
          <p:cNvGrpSpPr/>
          <p:nvPr/>
        </p:nvGrpSpPr>
        <p:grpSpPr>
          <a:xfrm>
            <a:off x="3140511" y="3634708"/>
            <a:ext cx="216823" cy="334162"/>
            <a:chOff x="3140511" y="3840108"/>
            <a:chExt cx="216823" cy="334162"/>
          </a:xfrm>
        </p:grpSpPr>
        <p:sp>
          <p:nvSpPr>
            <p:cNvPr id="9365" name="Google Shape;9365;p89"/>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9"/>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9"/>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9"/>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9"/>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9"/>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9"/>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89"/>
          <p:cNvGrpSpPr/>
          <p:nvPr/>
        </p:nvGrpSpPr>
        <p:grpSpPr>
          <a:xfrm>
            <a:off x="883193" y="3157394"/>
            <a:ext cx="275099" cy="363876"/>
            <a:chOff x="883193" y="3362794"/>
            <a:chExt cx="275099" cy="363876"/>
          </a:xfrm>
        </p:grpSpPr>
        <p:sp>
          <p:nvSpPr>
            <p:cNvPr id="9375" name="Google Shape;9375;p89"/>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9"/>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9"/>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9"/>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9"/>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9"/>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9"/>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9"/>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9"/>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9"/>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9"/>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9"/>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9"/>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9"/>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9"/>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9"/>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9"/>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9"/>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9"/>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9"/>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89"/>
          <p:cNvGrpSpPr/>
          <p:nvPr/>
        </p:nvGrpSpPr>
        <p:grpSpPr>
          <a:xfrm>
            <a:off x="2633404" y="2691364"/>
            <a:ext cx="368798" cy="365420"/>
            <a:chOff x="2633404" y="2896764"/>
            <a:chExt cx="368798" cy="365420"/>
          </a:xfrm>
        </p:grpSpPr>
        <p:sp>
          <p:nvSpPr>
            <p:cNvPr id="9402" name="Google Shape;9402;p89"/>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9"/>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9"/>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9"/>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9"/>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9"/>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9"/>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9"/>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9"/>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9"/>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89"/>
          <p:cNvGrpSpPr/>
          <p:nvPr/>
        </p:nvGrpSpPr>
        <p:grpSpPr>
          <a:xfrm>
            <a:off x="2593035" y="1333355"/>
            <a:ext cx="382621" cy="308688"/>
            <a:chOff x="2593035" y="1538755"/>
            <a:chExt cx="382621" cy="308688"/>
          </a:xfrm>
        </p:grpSpPr>
        <p:sp>
          <p:nvSpPr>
            <p:cNvPr id="9414" name="Google Shape;9414;p89"/>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9"/>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9"/>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9"/>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9"/>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9"/>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9"/>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89"/>
          <p:cNvGrpSpPr/>
          <p:nvPr/>
        </p:nvGrpSpPr>
        <p:grpSpPr>
          <a:xfrm>
            <a:off x="3011234" y="1346681"/>
            <a:ext cx="429012" cy="329292"/>
            <a:chOff x="3011234" y="1552081"/>
            <a:chExt cx="429012" cy="329292"/>
          </a:xfrm>
        </p:grpSpPr>
        <p:sp>
          <p:nvSpPr>
            <p:cNvPr id="9423" name="Google Shape;9423;p89"/>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9"/>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9"/>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9"/>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9"/>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9"/>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9"/>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9"/>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9"/>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9"/>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9"/>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9"/>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9"/>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89"/>
          <p:cNvGrpSpPr/>
          <p:nvPr/>
        </p:nvGrpSpPr>
        <p:grpSpPr>
          <a:xfrm>
            <a:off x="3500721" y="1788259"/>
            <a:ext cx="381626" cy="360237"/>
            <a:chOff x="3500721" y="1993659"/>
            <a:chExt cx="381626" cy="360237"/>
          </a:xfrm>
        </p:grpSpPr>
        <p:sp>
          <p:nvSpPr>
            <p:cNvPr id="9442" name="Google Shape;9442;p89"/>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9"/>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9"/>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9"/>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9"/>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9"/>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9"/>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9"/>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9"/>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9"/>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9"/>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9"/>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9"/>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9"/>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89"/>
          <p:cNvGrpSpPr/>
          <p:nvPr/>
        </p:nvGrpSpPr>
        <p:grpSpPr>
          <a:xfrm>
            <a:off x="3479228" y="1305526"/>
            <a:ext cx="373798" cy="370368"/>
            <a:chOff x="3479228" y="1510926"/>
            <a:chExt cx="373798" cy="370368"/>
          </a:xfrm>
        </p:grpSpPr>
        <p:sp>
          <p:nvSpPr>
            <p:cNvPr id="9461" name="Google Shape;9461;p89"/>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9"/>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9"/>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9"/>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9"/>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9"/>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9"/>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9"/>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9"/>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89"/>
          <p:cNvGrpSpPr/>
          <p:nvPr/>
        </p:nvGrpSpPr>
        <p:grpSpPr>
          <a:xfrm>
            <a:off x="862432" y="2691809"/>
            <a:ext cx="339240" cy="378196"/>
            <a:chOff x="862432" y="2897209"/>
            <a:chExt cx="339240" cy="378196"/>
          </a:xfrm>
        </p:grpSpPr>
        <p:sp>
          <p:nvSpPr>
            <p:cNvPr id="9471" name="Google Shape;9471;p89"/>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9"/>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9"/>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9"/>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9"/>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9"/>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9"/>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9"/>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89"/>
          <p:cNvGrpSpPr/>
          <p:nvPr/>
        </p:nvGrpSpPr>
        <p:grpSpPr>
          <a:xfrm>
            <a:off x="850625" y="1321417"/>
            <a:ext cx="346021" cy="345131"/>
            <a:chOff x="850625" y="1526817"/>
            <a:chExt cx="346021" cy="345131"/>
          </a:xfrm>
        </p:grpSpPr>
        <p:sp>
          <p:nvSpPr>
            <p:cNvPr id="9480" name="Google Shape;9480;p89"/>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9"/>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9"/>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9"/>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9"/>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9"/>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9"/>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9"/>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9"/>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9"/>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9"/>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9"/>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9"/>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9"/>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9"/>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9"/>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9"/>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9"/>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9"/>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89"/>
          <p:cNvGrpSpPr/>
          <p:nvPr/>
        </p:nvGrpSpPr>
        <p:grpSpPr>
          <a:xfrm>
            <a:off x="3046943" y="3162447"/>
            <a:ext cx="379479" cy="370395"/>
            <a:chOff x="3046943" y="3367847"/>
            <a:chExt cx="379479" cy="370395"/>
          </a:xfrm>
        </p:grpSpPr>
        <p:sp>
          <p:nvSpPr>
            <p:cNvPr id="9501" name="Google Shape;9501;p89"/>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9"/>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9"/>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9"/>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9"/>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9"/>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9"/>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89"/>
          <p:cNvGrpSpPr/>
          <p:nvPr/>
        </p:nvGrpSpPr>
        <p:grpSpPr>
          <a:xfrm>
            <a:off x="1289506" y="1778258"/>
            <a:ext cx="391103" cy="377777"/>
            <a:chOff x="1289506" y="1983658"/>
            <a:chExt cx="391103" cy="377777"/>
          </a:xfrm>
        </p:grpSpPr>
        <p:sp>
          <p:nvSpPr>
            <p:cNvPr id="9509" name="Google Shape;9509;p89"/>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9"/>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9"/>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9"/>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9"/>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9"/>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9"/>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9"/>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89"/>
          <p:cNvGrpSpPr/>
          <p:nvPr/>
        </p:nvGrpSpPr>
        <p:grpSpPr>
          <a:xfrm>
            <a:off x="1287935" y="1305578"/>
            <a:ext cx="350288" cy="362357"/>
            <a:chOff x="1287935" y="1510978"/>
            <a:chExt cx="350288" cy="362357"/>
          </a:xfrm>
        </p:grpSpPr>
        <p:sp>
          <p:nvSpPr>
            <p:cNvPr id="9518" name="Google Shape;9518;p89"/>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9"/>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9"/>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9"/>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9"/>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9"/>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9"/>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9"/>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9"/>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9"/>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9"/>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9"/>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9"/>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9"/>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9"/>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9"/>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9"/>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9"/>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9"/>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89"/>
          <p:cNvGrpSpPr/>
          <p:nvPr/>
        </p:nvGrpSpPr>
        <p:grpSpPr>
          <a:xfrm>
            <a:off x="2477973" y="4084559"/>
            <a:ext cx="210042" cy="361991"/>
            <a:chOff x="2477973" y="4289959"/>
            <a:chExt cx="210042" cy="361991"/>
          </a:xfrm>
        </p:grpSpPr>
        <p:sp>
          <p:nvSpPr>
            <p:cNvPr id="9538" name="Google Shape;9538;p89"/>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9"/>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9"/>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9"/>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9"/>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9"/>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89"/>
          <p:cNvGrpSpPr/>
          <p:nvPr/>
        </p:nvGrpSpPr>
        <p:grpSpPr>
          <a:xfrm>
            <a:off x="3518969" y="2704349"/>
            <a:ext cx="347827" cy="345602"/>
            <a:chOff x="3518969" y="2909749"/>
            <a:chExt cx="347827" cy="345602"/>
          </a:xfrm>
        </p:grpSpPr>
        <p:sp>
          <p:nvSpPr>
            <p:cNvPr id="9545" name="Google Shape;9545;p89"/>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9"/>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9"/>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9"/>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9"/>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9"/>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9"/>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9"/>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9"/>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9"/>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9"/>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9"/>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9"/>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89"/>
          <p:cNvGrpSpPr/>
          <p:nvPr/>
        </p:nvGrpSpPr>
        <p:grpSpPr>
          <a:xfrm>
            <a:off x="2137005" y="1317856"/>
            <a:ext cx="415817" cy="355734"/>
            <a:chOff x="2137005" y="1523256"/>
            <a:chExt cx="415817" cy="355734"/>
          </a:xfrm>
        </p:grpSpPr>
        <p:sp>
          <p:nvSpPr>
            <p:cNvPr id="9559" name="Google Shape;9559;p89"/>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9"/>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9"/>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9"/>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9"/>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9"/>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9"/>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9"/>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9"/>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9"/>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89"/>
          <p:cNvGrpSpPr/>
          <p:nvPr/>
        </p:nvGrpSpPr>
        <p:grpSpPr>
          <a:xfrm>
            <a:off x="1713413" y="3154148"/>
            <a:ext cx="397700" cy="389637"/>
            <a:chOff x="1713413" y="3359548"/>
            <a:chExt cx="397700" cy="389637"/>
          </a:xfrm>
        </p:grpSpPr>
        <p:sp>
          <p:nvSpPr>
            <p:cNvPr id="9570" name="Google Shape;9570;p89"/>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9"/>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9"/>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9"/>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9"/>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9"/>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9"/>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9"/>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9"/>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9"/>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9"/>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9"/>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9"/>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9"/>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9"/>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9"/>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9"/>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9"/>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9"/>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9"/>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89"/>
          <p:cNvGrpSpPr/>
          <p:nvPr/>
        </p:nvGrpSpPr>
        <p:grpSpPr>
          <a:xfrm>
            <a:off x="1976129" y="4078773"/>
            <a:ext cx="401496" cy="371154"/>
            <a:chOff x="1976129" y="4284173"/>
            <a:chExt cx="401496" cy="371154"/>
          </a:xfrm>
        </p:grpSpPr>
        <p:sp>
          <p:nvSpPr>
            <p:cNvPr id="9591" name="Google Shape;9591;p89"/>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9"/>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9"/>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9"/>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9"/>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9"/>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9"/>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9"/>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9"/>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9"/>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9"/>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9"/>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9"/>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9"/>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9"/>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89"/>
          <p:cNvGrpSpPr/>
          <p:nvPr/>
        </p:nvGrpSpPr>
        <p:grpSpPr>
          <a:xfrm>
            <a:off x="1830123" y="2699584"/>
            <a:ext cx="184412" cy="367541"/>
            <a:chOff x="1830123" y="2904984"/>
            <a:chExt cx="184412" cy="367541"/>
          </a:xfrm>
        </p:grpSpPr>
        <p:sp>
          <p:nvSpPr>
            <p:cNvPr id="9607" name="Google Shape;9607;p89"/>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9"/>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9"/>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9"/>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9"/>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89"/>
          <p:cNvGrpSpPr/>
          <p:nvPr/>
        </p:nvGrpSpPr>
        <p:grpSpPr>
          <a:xfrm>
            <a:off x="2602224" y="3620518"/>
            <a:ext cx="376966" cy="349765"/>
            <a:chOff x="2602224" y="3825918"/>
            <a:chExt cx="376966" cy="349765"/>
          </a:xfrm>
        </p:grpSpPr>
        <p:sp>
          <p:nvSpPr>
            <p:cNvPr id="9613" name="Google Shape;9613;p89"/>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9"/>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9"/>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9"/>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9"/>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9"/>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9"/>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9"/>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9"/>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9"/>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9"/>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9"/>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89"/>
          <p:cNvGrpSpPr/>
          <p:nvPr/>
        </p:nvGrpSpPr>
        <p:grpSpPr>
          <a:xfrm>
            <a:off x="3479725" y="3215723"/>
            <a:ext cx="411419" cy="256616"/>
            <a:chOff x="3479725" y="3421123"/>
            <a:chExt cx="411419" cy="256616"/>
          </a:xfrm>
        </p:grpSpPr>
        <p:sp>
          <p:nvSpPr>
            <p:cNvPr id="9626" name="Google Shape;9626;p89"/>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9"/>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9"/>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9"/>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9"/>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9"/>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9"/>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9"/>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9"/>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9"/>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9"/>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9"/>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9"/>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9"/>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9"/>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9"/>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9"/>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9"/>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9"/>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89"/>
          <p:cNvGrpSpPr/>
          <p:nvPr/>
        </p:nvGrpSpPr>
        <p:grpSpPr>
          <a:xfrm>
            <a:off x="1283275" y="3614078"/>
            <a:ext cx="373824" cy="362881"/>
            <a:chOff x="1283275" y="3819478"/>
            <a:chExt cx="373824" cy="362881"/>
          </a:xfrm>
        </p:grpSpPr>
        <p:sp>
          <p:nvSpPr>
            <p:cNvPr id="9646" name="Google Shape;9646;p89"/>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9"/>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9"/>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9"/>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9"/>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9"/>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9"/>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9"/>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9"/>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9"/>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9"/>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9"/>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9"/>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9"/>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89"/>
          <p:cNvGrpSpPr/>
          <p:nvPr/>
        </p:nvGrpSpPr>
        <p:grpSpPr>
          <a:xfrm>
            <a:off x="3462865" y="2253896"/>
            <a:ext cx="442730" cy="362331"/>
            <a:chOff x="3462865" y="2459296"/>
            <a:chExt cx="442730" cy="362331"/>
          </a:xfrm>
        </p:grpSpPr>
        <p:sp>
          <p:nvSpPr>
            <p:cNvPr id="9661" name="Google Shape;9661;p89"/>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9"/>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9"/>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9"/>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9"/>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9"/>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9"/>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89"/>
          <p:cNvGrpSpPr/>
          <p:nvPr/>
        </p:nvGrpSpPr>
        <p:grpSpPr>
          <a:xfrm>
            <a:off x="3988847" y="3152734"/>
            <a:ext cx="281121" cy="367279"/>
            <a:chOff x="3988847" y="3358134"/>
            <a:chExt cx="281121" cy="367279"/>
          </a:xfrm>
        </p:grpSpPr>
        <p:sp>
          <p:nvSpPr>
            <p:cNvPr id="9669" name="Google Shape;9669;p89"/>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9"/>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9"/>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9"/>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9"/>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9"/>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9"/>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9"/>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9"/>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9"/>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9"/>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9"/>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9"/>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9"/>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9"/>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9"/>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9"/>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9"/>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89"/>
          <p:cNvGrpSpPr/>
          <p:nvPr/>
        </p:nvGrpSpPr>
        <p:grpSpPr>
          <a:xfrm>
            <a:off x="3951620" y="2700632"/>
            <a:ext cx="370290" cy="366729"/>
            <a:chOff x="3951620" y="2906032"/>
            <a:chExt cx="370290" cy="366729"/>
          </a:xfrm>
        </p:grpSpPr>
        <p:sp>
          <p:nvSpPr>
            <p:cNvPr id="9688" name="Google Shape;9688;p89"/>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9"/>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89"/>
          <p:cNvGrpSpPr/>
          <p:nvPr/>
        </p:nvGrpSpPr>
        <p:grpSpPr>
          <a:xfrm>
            <a:off x="2145304" y="3153205"/>
            <a:ext cx="404245" cy="388433"/>
            <a:chOff x="2145304" y="3358605"/>
            <a:chExt cx="404245" cy="388433"/>
          </a:xfrm>
        </p:grpSpPr>
        <p:sp>
          <p:nvSpPr>
            <p:cNvPr id="9691" name="Google Shape;9691;p89"/>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9"/>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9"/>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9"/>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9"/>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9"/>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9"/>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9"/>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89"/>
          <p:cNvGrpSpPr/>
          <p:nvPr/>
        </p:nvGrpSpPr>
        <p:grpSpPr>
          <a:xfrm>
            <a:off x="2593925" y="3165196"/>
            <a:ext cx="406392" cy="365263"/>
            <a:chOff x="2593925" y="3370596"/>
            <a:chExt cx="406392" cy="365263"/>
          </a:xfrm>
        </p:grpSpPr>
        <p:sp>
          <p:nvSpPr>
            <p:cNvPr id="9700" name="Google Shape;9700;p89"/>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9"/>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9"/>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9"/>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9"/>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9"/>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9"/>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9"/>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9"/>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9"/>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9"/>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89"/>
          <p:cNvGrpSpPr/>
          <p:nvPr/>
        </p:nvGrpSpPr>
        <p:grpSpPr>
          <a:xfrm>
            <a:off x="848975" y="1782316"/>
            <a:ext cx="384898" cy="358221"/>
            <a:chOff x="848975" y="1987716"/>
            <a:chExt cx="384898" cy="358221"/>
          </a:xfrm>
        </p:grpSpPr>
        <p:sp>
          <p:nvSpPr>
            <p:cNvPr id="9712" name="Google Shape;9712;p89"/>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9"/>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9"/>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9"/>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9"/>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9"/>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9"/>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9"/>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9"/>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9"/>
          <p:cNvGrpSpPr/>
          <p:nvPr/>
        </p:nvGrpSpPr>
        <p:grpSpPr>
          <a:xfrm>
            <a:off x="2255731" y="2722492"/>
            <a:ext cx="226405" cy="386260"/>
            <a:chOff x="2255731" y="2927892"/>
            <a:chExt cx="226405" cy="386260"/>
          </a:xfrm>
        </p:grpSpPr>
        <p:sp>
          <p:nvSpPr>
            <p:cNvPr id="9722" name="Google Shape;9722;p89"/>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9"/>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9"/>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9"/>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9"/>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9"/>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9"/>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9"/>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9"/>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9"/>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9"/>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89"/>
          <p:cNvGrpSpPr/>
          <p:nvPr/>
        </p:nvGrpSpPr>
        <p:grpSpPr>
          <a:xfrm>
            <a:off x="2209576" y="2236748"/>
            <a:ext cx="307641" cy="346571"/>
            <a:chOff x="2209576" y="2442148"/>
            <a:chExt cx="307641" cy="346571"/>
          </a:xfrm>
        </p:grpSpPr>
        <p:sp>
          <p:nvSpPr>
            <p:cNvPr id="9734" name="Google Shape;9734;p89"/>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9"/>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9"/>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9"/>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9"/>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9"/>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9"/>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9"/>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9"/>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9"/>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9"/>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9"/>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9"/>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9"/>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9"/>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89"/>
          <p:cNvGrpSpPr/>
          <p:nvPr/>
        </p:nvGrpSpPr>
        <p:grpSpPr>
          <a:xfrm>
            <a:off x="1334850" y="2704742"/>
            <a:ext cx="280231" cy="357854"/>
            <a:chOff x="1334850" y="2910142"/>
            <a:chExt cx="280231" cy="357854"/>
          </a:xfrm>
        </p:grpSpPr>
        <p:sp>
          <p:nvSpPr>
            <p:cNvPr id="9750" name="Google Shape;9750;p89"/>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9"/>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9"/>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9"/>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9"/>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9"/>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9"/>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9"/>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9"/>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89"/>
          <p:cNvGrpSpPr/>
          <p:nvPr/>
        </p:nvGrpSpPr>
        <p:grpSpPr>
          <a:xfrm>
            <a:off x="920682" y="3606250"/>
            <a:ext cx="220357" cy="378353"/>
            <a:chOff x="920682" y="3811650"/>
            <a:chExt cx="220357" cy="378353"/>
          </a:xfrm>
        </p:grpSpPr>
        <p:sp>
          <p:nvSpPr>
            <p:cNvPr id="9760" name="Google Shape;9760;p89"/>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9"/>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9"/>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9"/>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9"/>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9"/>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9"/>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9"/>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9"/>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9"/>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9"/>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9"/>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9"/>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9"/>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9"/>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89"/>
          <p:cNvGrpSpPr/>
          <p:nvPr/>
        </p:nvGrpSpPr>
        <p:grpSpPr>
          <a:xfrm>
            <a:off x="3900804" y="1342518"/>
            <a:ext cx="411550" cy="337748"/>
            <a:chOff x="3900804" y="1547918"/>
            <a:chExt cx="411550" cy="337748"/>
          </a:xfrm>
        </p:grpSpPr>
        <p:sp>
          <p:nvSpPr>
            <p:cNvPr id="9776" name="Google Shape;9776;p89"/>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9"/>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9"/>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9"/>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9"/>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9"/>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9"/>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89"/>
          <p:cNvGrpSpPr/>
          <p:nvPr/>
        </p:nvGrpSpPr>
        <p:grpSpPr>
          <a:xfrm>
            <a:off x="3508654" y="3606381"/>
            <a:ext cx="363876" cy="364007"/>
            <a:chOff x="3508654" y="3811781"/>
            <a:chExt cx="363876" cy="364007"/>
          </a:xfrm>
        </p:grpSpPr>
        <p:sp>
          <p:nvSpPr>
            <p:cNvPr id="9784" name="Google Shape;9784;p89"/>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9"/>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9"/>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9"/>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9"/>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9"/>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9"/>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9"/>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9"/>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9"/>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9"/>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9"/>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9"/>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9"/>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89"/>
          <p:cNvGrpSpPr/>
          <p:nvPr/>
        </p:nvGrpSpPr>
        <p:grpSpPr>
          <a:xfrm>
            <a:off x="1761322" y="3609523"/>
            <a:ext cx="310050" cy="374688"/>
            <a:chOff x="1761322" y="3814923"/>
            <a:chExt cx="310050" cy="374688"/>
          </a:xfrm>
        </p:grpSpPr>
        <p:sp>
          <p:nvSpPr>
            <p:cNvPr id="9799" name="Google Shape;9799;p89"/>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9"/>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9"/>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9"/>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9"/>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9"/>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9"/>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9"/>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9"/>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9"/>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9"/>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9"/>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9"/>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9"/>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9"/>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9"/>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9"/>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9"/>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9"/>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9"/>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9"/>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9"/>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9"/>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9"/>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9"/>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9"/>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9"/>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9"/>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89"/>
          <p:cNvGrpSpPr/>
          <p:nvPr/>
        </p:nvGrpSpPr>
        <p:grpSpPr>
          <a:xfrm>
            <a:off x="2604109" y="2233895"/>
            <a:ext cx="399088" cy="373144"/>
            <a:chOff x="2604109" y="2439295"/>
            <a:chExt cx="399088" cy="373144"/>
          </a:xfrm>
        </p:grpSpPr>
        <p:sp>
          <p:nvSpPr>
            <p:cNvPr id="9828" name="Google Shape;9828;p89"/>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9"/>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9"/>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9"/>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9"/>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9"/>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9"/>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9"/>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9"/>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9"/>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9"/>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9"/>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9"/>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9"/>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9"/>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9"/>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9"/>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9"/>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9"/>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9"/>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9"/>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9"/>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9"/>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9"/>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9"/>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9"/>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9"/>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9"/>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9"/>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9"/>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9"/>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9"/>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9"/>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9"/>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9"/>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9"/>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9"/>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9"/>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9"/>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9"/>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9"/>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9"/>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9"/>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89"/>
          <p:cNvGrpSpPr/>
          <p:nvPr/>
        </p:nvGrpSpPr>
        <p:grpSpPr>
          <a:xfrm>
            <a:off x="7086308" y="2256121"/>
            <a:ext cx="368536" cy="353692"/>
            <a:chOff x="7086308" y="2461521"/>
            <a:chExt cx="368536" cy="353692"/>
          </a:xfrm>
        </p:grpSpPr>
        <p:sp>
          <p:nvSpPr>
            <p:cNvPr id="9872" name="Google Shape;9872;p89"/>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9"/>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9"/>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9"/>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9"/>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9"/>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9"/>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9"/>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9"/>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9"/>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9"/>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89"/>
          <p:cNvGrpSpPr/>
          <p:nvPr/>
        </p:nvGrpSpPr>
        <p:grpSpPr>
          <a:xfrm>
            <a:off x="6644992" y="2248843"/>
            <a:ext cx="375552" cy="368405"/>
            <a:chOff x="6644992" y="2454243"/>
            <a:chExt cx="375552" cy="368405"/>
          </a:xfrm>
        </p:grpSpPr>
        <p:sp>
          <p:nvSpPr>
            <p:cNvPr id="9884" name="Google Shape;9884;p89"/>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9"/>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9"/>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9"/>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9"/>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9"/>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9"/>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9"/>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9"/>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9"/>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9"/>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89"/>
          <p:cNvGrpSpPr/>
          <p:nvPr/>
        </p:nvGrpSpPr>
        <p:grpSpPr>
          <a:xfrm>
            <a:off x="6186789" y="2251933"/>
            <a:ext cx="371049" cy="362096"/>
            <a:chOff x="6186789" y="2457333"/>
            <a:chExt cx="371049" cy="362096"/>
          </a:xfrm>
        </p:grpSpPr>
        <p:sp>
          <p:nvSpPr>
            <p:cNvPr id="9896" name="Google Shape;9896;p89"/>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9"/>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9"/>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9"/>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9"/>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9"/>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9"/>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9"/>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9"/>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9"/>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9"/>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9"/>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89"/>
          <p:cNvGrpSpPr/>
          <p:nvPr/>
        </p:nvGrpSpPr>
        <p:grpSpPr>
          <a:xfrm>
            <a:off x="7957893" y="2249079"/>
            <a:ext cx="375081" cy="368169"/>
            <a:chOff x="7957893" y="2454479"/>
            <a:chExt cx="375081" cy="368169"/>
          </a:xfrm>
        </p:grpSpPr>
        <p:sp>
          <p:nvSpPr>
            <p:cNvPr id="9909" name="Google Shape;9909;p89"/>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9"/>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9"/>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9"/>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9"/>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9"/>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9"/>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9"/>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9"/>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9"/>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89"/>
          <p:cNvGrpSpPr/>
          <p:nvPr/>
        </p:nvGrpSpPr>
        <p:grpSpPr>
          <a:xfrm>
            <a:off x="5738562" y="2248948"/>
            <a:ext cx="368536" cy="368300"/>
            <a:chOff x="5738562" y="2454348"/>
            <a:chExt cx="368536" cy="368300"/>
          </a:xfrm>
        </p:grpSpPr>
        <p:sp>
          <p:nvSpPr>
            <p:cNvPr id="9920" name="Google Shape;9920;p89"/>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9"/>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9"/>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9"/>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9"/>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9"/>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9"/>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9"/>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9"/>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9"/>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9"/>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9"/>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9"/>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9"/>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9"/>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9"/>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9"/>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9"/>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9"/>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9"/>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9"/>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9"/>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9"/>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9"/>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9"/>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9"/>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9"/>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9"/>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9"/>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9"/>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9"/>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9"/>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89"/>
          <p:cNvGrpSpPr/>
          <p:nvPr/>
        </p:nvGrpSpPr>
        <p:grpSpPr>
          <a:xfrm>
            <a:off x="4870747" y="2288820"/>
            <a:ext cx="368536" cy="288687"/>
            <a:chOff x="4870747" y="2494220"/>
            <a:chExt cx="368536" cy="288687"/>
          </a:xfrm>
        </p:grpSpPr>
        <p:sp>
          <p:nvSpPr>
            <p:cNvPr id="9953" name="Google Shape;9953;p89"/>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9"/>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9"/>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9"/>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9"/>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9"/>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9"/>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9"/>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9"/>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9"/>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9"/>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9"/>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9"/>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9"/>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9"/>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9"/>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9"/>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9"/>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9"/>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9"/>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9"/>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9"/>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9"/>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9"/>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89"/>
          <p:cNvGrpSpPr/>
          <p:nvPr/>
        </p:nvGrpSpPr>
        <p:grpSpPr>
          <a:xfrm>
            <a:off x="5300308" y="2249105"/>
            <a:ext cx="370604" cy="367960"/>
            <a:chOff x="5300308" y="2454505"/>
            <a:chExt cx="370604" cy="367960"/>
          </a:xfrm>
        </p:grpSpPr>
        <p:sp>
          <p:nvSpPr>
            <p:cNvPr id="9978" name="Google Shape;9978;p89"/>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9"/>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9"/>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9"/>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9"/>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9"/>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9"/>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9"/>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9"/>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9"/>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9"/>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9"/>
          <p:cNvGrpSpPr/>
          <p:nvPr/>
        </p:nvGrpSpPr>
        <p:grpSpPr>
          <a:xfrm>
            <a:off x="4929600" y="3620335"/>
            <a:ext cx="230803" cy="340235"/>
            <a:chOff x="4929600" y="3825735"/>
            <a:chExt cx="230803" cy="340235"/>
          </a:xfrm>
        </p:grpSpPr>
        <p:sp>
          <p:nvSpPr>
            <p:cNvPr id="9990" name="Google Shape;9990;p89"/>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9"/>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9"/>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9"/>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9"/>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9"/>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9"/>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9"/>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9"/>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9"/>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9"/>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9"/>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9"/>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9"/>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9"/>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9"/>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9"/>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9"/>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9"/>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9"/>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9"/>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89"/>
          <p:cNvGrpSpPr/>
          <p:nvPr/>
        </p:nvGrpSpPr>
        <p:grpSpPr>
          <a:xfrm>
            <a:off x="6264518" y="3619995"/>
            <a:ext cx="249810" cy="340968"/>
            <a:chOff x="6264518" y="3825395"/>
            <a:chExt cx="249810" cy="340968"/>
          </a:xfrm>
        </p:grpSpPr>
        <p:sp>
          <p:nvSpPr>
            <p:cNvPr id="10012" name="Google Shape;10012;p89"/>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9"/>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9"/>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9"/>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9"/>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9"/>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9"/>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9"/>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89"/>
          <p:cNvGrpSpPr/>
          <p:nvPr/>
        </p:nvGrpSpPr>
        <p:grpSpPr>
          <a:xfrm>
            <a:off x="5376073" y="3619968"/>
            <a:ext cx="223158" cy="340994"/>
            <a:chOff x="5376073" y="3825368"/>
            <a:chExt cx="223158" cy="340994"/>
          </a:xfrm>
        </p:grpSpPr>
        <p:sp>
          <p:nvSpPr>
            <p:cNvPr id="10021" name="Google Shape;10021;p89"/>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9"/>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9"/>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9"/>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9"/>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9"/>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9"/>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9"/>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9"/>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9"/>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9"/>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9"/>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9"/>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9"/>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9"/>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9"/>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9"/>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9"/>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9"/>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9"/>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9"/>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9"/>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9"/>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9"/>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9"/>
          <p:cNvGrpSpPr/>
          <p:nvPr/>
        </p:nvGrpSpPr>
        <p:grpSpPr>
          <a:xfrm>
            <a:off x="6716044" y="3619995"/>
            <a:ext cx="197973" cy="340314"/>
            <a:chOff x="6716044" y="3825395"/>
            <a:chExt cx="197973" cy="340314"/>
          </a:xfrm>
        </p:grpSpPr>
        <p:sp>
          <p:nvSpPr>
            <p:cNvPr id="10046" name="Google Shape;10046;p89"/>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9"/>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9"/>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9"/>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9"/>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9"/>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9"/>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9"/>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9"/>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9"/>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9"/>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9"/>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9"/>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89"/>
          <p:cNvGrpSpPr/>
          <p:nvPr/>
        </p:nvGrpSpPr>
        <p:grpSpPr>
          <a:xfrm>
            <a:off x="7517833" y="2260415"/>
            <a:ext cx="370656" cy="345157"/>
            <a:chOff x="7517833" y="2465815"/>
            <a:chExt cx="370656" cy="345157"/>
          </a:xfrm>
        </p:grpSpPr>
        <p:sp>
          <p:nvSpPr>
            <p:cNvPr id="10060" name="Google Shape;10060;p89"/>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9"/>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9"/>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9"/>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9"/>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9"/>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9"/>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89"/>
          <p:cNvGrpSpPr/>
          <p:nvPr/>
        </p:nvGrpSpPr>
        <p:grpSpPr>
          <a:xfrm>
            <a:off x="5804954" y="3620309"/>
            <a:ext cx="251197" cy="340392"/>
            <a:chOff x="5804954" y="3825709"/>
            <a:chExt cx="251197" cy="340392"/>
          </a:xfrm>
        </p:grpSpPr>
        <p:sp>
          <p:nvSpPr>
            <p:cNvPr id="10068" name="Google Shape;10068;p89"/>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9"/>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9"/>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9"/>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9"/>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9"/>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89"/>
          <p:cNvGrpSpPr/>
          <p:nvPr/>
        </p:nvGrpSpPr>
        <p:grpSpPr>
          <a:xfrm>
            <a:off x="4872134" y="3154593"/>
            <a:ext cx="374819" cy="368562"/>
            <a:chOff x="4872134" y="3359993"/>
            <a:chExt cx="374819" cy="368562"/>
          </a:xfrm>
        </p:grpSpPr>
        <p:sp>
          <p:nvSpPr>
            <p:cNvPr id="10075" name="Google Shape;10075;p89"/>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9"/>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9"/>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9"/>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9"/>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9"/>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9"/>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9"/>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89"/>
          <p:cNvGrpSpPr/>
          <p:nvPr/>
        </p:nvGrpSpPr>
        <p:grpSpPr>
          <a:xfrm>
            <a:off x="6614911" y="1310762"/>
            <a:ext cx="391810" cy="368484"/>
            <a:chOff x="6614911" y="1516162"/>
            <a:chExt cx="391810" cy="368484"/>
          </a:xfrm>
        </p:grpSpPr>
        <p:sp>
          <p:nvSpPr>
            <p:cNvPr id="10084" name="Google Shape;10084;p89"/>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9"/>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9"/>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9"/>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9"/>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9"/>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9"/>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9"/>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9"/>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9"/>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9"/>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9"/>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9"/>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9"/>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9"/>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9"/>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9"/>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9"/>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89"/>
          <p:cNvGrpSpPr/>
          <p:nvPr/>
        </p:nvGrpSpPr>
        <p:grpSpPr>
          <a:xfrm>
            <a:off x="5822573" y="3154619"/>
            <a:ext cx="231065" cy="368405"/>
            <a:chOff x="5822573" y="3360019"/>
            <a:chExt cx="231065" cy="368405"/>
          </a:xfrm>
        </p:grpSpPr>
        <p:sp>
          <p:nvSpPr>
            <p:cNvPr id="10103" name="Google Shape;10103;p89"/>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9"/>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9"/>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9"/>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9"/>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9"/>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9"/>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9"/>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9"/>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9"/>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9"/>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9"/>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9"/>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9"/>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9"/>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89"/>
          <p:cNvGrpSpPr/>
          <p:nvPr/>
        </p:nvGrpSpPr>
        <p:grpSpPr>
          <a:xfrm>
            <a:off x="7494690" y="1310788"/>
            <a:ext cx="374557" cy="368614"/>
            <a:chOff x="7494690" y="1516188"/>
            <a:chExt cx="374557" cy="368614"/>
          </a:xfrm>
        </p:grpSpPr>
        <p:sp>
          <p:nvSpPr>
            <p:cNvPr id="10119" name="Google Shape;10119;p89"/>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9"/>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9"/>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9"/>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9"/>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9"/>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9"/>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9"/>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89"/>
          <p:cNvGrpSpPr/>
          <p:nvPr/>
        </p:nvGrpSpPr>
        <p:grpSpPr>
          <a:xfrm>
            <a:off x="5314707" y="3154619"/>
            <a:ext cx="381731" cy="368405"/>
            <a:chOff x="5314707" y="3360019"/>
            <a:chExt cx="381731" cy="368405"/>
          </a:xfrm>
        </p:grpSpPr>
        <p:sp>
          <p:nvSpPr>
            <p:cNvPr id="10128" name="Google Shape;10128;p89"/>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9"/>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9"/>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9"/>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9"/>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9"/>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9"/>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9"/>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9"/>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9"/>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9"/>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9"/>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9"/>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9"/>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9"/>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89"/>
          <p:cNvGrpSpPr/>
          <p:nvPr/>
        </p:nvGrpSpPr>
        <p:grpSpPr>
          <a:xfrm>
            <a:off x="5308058" y="1311756"/>
            <a:ext cx="374295" cy="366599"/>
            <a:chOff x="5308058" y="1517156"/>
            <a:chExt cx="374295" cy="366599"/>
          </a:xfrm>
        </p:grpSpPr>
        <p:sp>
          <p:nvSpPr>
            <p:cNvPr id="10144" name="Google Shape;10144;p89"/>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9"/>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9"/>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9"/>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89"/>
          <p:cNvGrpSpPr/>
          <p:nvPr/>
        </p:nvGrpSpPr>
        <p:grpSpPr>
          <a:xfrm>
            <a:off x="6184800" y="1335502"/>
            <a:ext cx="370761" cy="319108"/>
            <a:chOff x="6184800" y="1540902"/>
            <a:chExt cx="370761" cy="319108"/>
          </a:xfrm>
        </p:grpSpPr>
        <p:sp>
          <p:nvSpPr>
            <p:cNvPr id="10149" name="Google Shape;10149;p89"/>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9"/>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9"/>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9"/>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9"/>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9"/>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9"/>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9"/>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9"/>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9"/>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89"/>
          <p:cNvGrpSpPr/>
          <p:nvPr/>
        </p:nvGrpSpPr>
        <p:grpSpPr>
          <a:xfrm>
            <a:off x="7060102" y="1310971"/>
            <a:ext cx="370709" cy="367829"/>
            <a:chOff x="7060102" y="1516371"/>
            <a:chExt cx="370709" cy="367829"/>
          </a:xfrm>
        </p:grpSpPr>
        <p:sp>
          <p:nvSpPr>
            <p:cNvPr id="10160" name="Google Shape;10160;p89"/>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9"/>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9"/>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9"/>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9"/>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9"/>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9"/>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9"/>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9"/>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9"/>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9"/>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9"/>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9"/>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9"/>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9"/>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9"/>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9"/>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9"/>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9"/>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9"/>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9"/>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9"/>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9"/>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9"/>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9"/>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89"/>
          <p:cNvGrpSpPr/>
          <p:nvPr/>
        </p:nvGrpSpPr>
        <p:grpSpPr>
          <a:xfrm>
            <a:off x="7935247" y="1310762"/>
            <a:ext cx="381704" cy="368588"/>
            <a:chOff x="7935247" y="1516162"/>
            <a:chExt cx="381704" cy="368588"/>
          </a:xfrm>
        </p:grpSpPr>
        <p:sp>
          <p:nvSpPr>
            <p:cNvPr id="10186" name="Google Shape;10186;p89"/>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9"/>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9"/>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9"/>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9"/>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9"/>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9"/>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9"/>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9"/>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9"/>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9"/>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9"/>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9"/>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9"/>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9"/>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9"/>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9"/>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9"/>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89"/>
          <p:cNvGrpSpPr/>
          <p:nvPr/>
        </p:nvGrpSpPr>
        <p:grpSpPr>
          <a:xfrm>
            <a:off x="5738169" y="1354430"/>
            <a:ext cx="389035" cy="281147"/>
            <a:chOff x="5738169" y="1559830"/>
            <a:chExt cx="389035" cy="281147"/>
          </a:xfrm>
        </p:grpSpPr>
        <p:sp>
          <p:nvSpPr>
            <p:cNvPr id="10205" name="Google Shape;10205;p89"/>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9"/>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9"/>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9"/>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9"/>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9"/>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89"/>
          <p:cNvGrpSpPr/>
          <p:nvPr/>
        </p:nvGrpSpPr>
        <p:grpSpPr>
          <a:xfrm>
            <a:off x="6192470" y="3155116"/>
            <a:ext cx="368510" cy="367750"/>
            <a:chOff x="6192470" y="3360516"/>
            <a:chExt cx="368510" cy="367750"/>
          </a:xfrm>
        </p:grpSpPr>
        <p:sp>
          <p:nvSpPr>
            <p:cNvPr id="10212" name="Google Shape;10212;p89"/>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9"/>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9"/>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9"/>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9"/>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9"/>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9"/>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9"/>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9"/>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9"/>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9"/>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9"/>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9"/>
          <p:cNvGrpSpPr/>
          <p:nvPr/>
        </p:nvGrpSpPr>
        <p:grpSpPr>
          <a:xfrm>
            <a:off x="4935019" y="1310709"/>
            <a:ext cx="246642" cy="368667"/>
            <a:chOff x="4935019" y="1516109"/>
            <a:chExt cx="246642" cy="368667"/>
          </a:xfrm>
        </p:grpSpPr>
        <p:sp>
          <p:nvSpPr>
            <p:cNvPr id="10225" name="Google Shape;10225;p89"/>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9"/>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9"/>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9"/>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9"/>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9"/>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9"/>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9"/>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9"/>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9"/>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89"/>
          <p:cNvGrpSpPr/>
          <p:nvPr/>
        </p:nvGrpSpPr>
        <p:grpSpPr>
          <a:xfrm>
            <a:off x="7989335" y="3154619"/>
            <a:ext cx="291698" cy="368405"/>
            <a:chOff x="7989335" y="3360019"/>
            <a:chExt cx="291698" cy="368405"/>
          </a:xfrm>
        </p:grpSpPr>
        <p:sp>
          <p:nvSpPr>
            <p:cNvPr id="10236" name="Google Shape;10236;p89"/>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9"/>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9"/>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9"/>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9"/>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89"/>
          <p:cNvGrpSpPr/>
          <p:nvPr/>
        </p:nvGrpSpPr>
        <p:grpSpPr>
          <a:xfrm>
            <a:off x="6633158" y="3154383"/>
            <a:ext cx="368143" cy="368771"/>
            <a:chOff x="6633158" y="3359783"/>
            <a:chExt cx="368143" cy="368771"/>
          </a:xfrm>
        </p:grpSpPr>
        <p:sp>
          <p:nvSpPr>
            <p:cNvPr id="10247" name="Google Shape;10247;p89"/>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9"/>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9"/>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9"/>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9"/>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9"/>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9"/>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9"/>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9"/>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9"/>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9"/>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9"/>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9"/>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89"/>
          <p:cNvGrpSpPr/>
          <p:nvPr/>
        </p:nvGrpSpPr>
        <p:grpSpPr>
          <a:xfrm>
            <a:off x="7940666" y="1814805"/>
            <a:ext cx="383249" cy="286488"/>
            <a:chOff x="7940666" y="2020205"/>
            <a:chExt cx="383249" cy="286488"/>
          </a:xfrm>
        </p:grpSpPr>
        <p:sp>
          <p:nvSpPr>
            <p:cNvPr id="10266" name="Google Shape;10266;p89"/>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9"/>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9"/>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89"/>
          <p:cNvGrpSpPr/>
          <p:nvPr/>
        </p:nvGrpSpPr>
        <p:grpSpPr>
          <a:xfrm>
            <a:off x="7508513" y="1818078"/>
            <a:ext cx="372175" cy="279995"/>
            <a:chOff x="7508513" y="2023478"/>
            <a:chExt cx="372175" cy="279995"/>
          </a:xfrm>
        </p:grpSpPr>
        <p:sp>
          <p:nvSpPr>
            <p:cNvPr id="10272" name="Google Shape;10272;p89"/>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9"/>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9"/>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9"/>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9"/>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9"/>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9"/>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9"/>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9"/>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9"/>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9"/>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9"/>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89"/>
          <p:cNvGrpSpPr/>
          <p:nvPr/>
        </p:nvGrpSpPr>
        <p:grpSpPr>
          <a:xfrm>
            <a:off x="7070705" y="1790903"/>
            <a:ext cx="368405" cy="334449"/>
            <a:chOff x="7070705" y="1996303"/>
            <a:chExt cx="368405" cy="334449"/>
          </a:xfrm>
        </p:grpSpPr>
        <p:sp>
          <p:nvSpPr>
            <p:cNvPr id="10289" name="Google Shape;10289;p89"/>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9"/>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9"/>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9"/>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9"/>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9"/>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9"/>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9"/>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89"/>
          <p:cNvGrpSpPr/>
          <p:nvPr/>
        </p:nvGrpSpPr>
        <p:grpSpPr>
          <a:xfrm>
            <a:off x="6630645" y="1834938"/>
            <a:ext cx="368536" cy="246275"/>
            <a:chOff x="6630645" y="2040338"/>
            <a:chExt cx="368536" cy="246275"/>
          </a:xfrm>
        </p:grpSpPr>
        <p:sp>
          <p:nvSpPr>
            <p:cNvPr id="10305" name="Google Shape;10305;p89"/>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9"/>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9"/>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9"/>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9"/>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9"/>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9"/>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9"/>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9"/>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9"/>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9"/>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9"/>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9"/>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9"/>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9"/>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9"/>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9"/>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9"/>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9"/>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89"/>
          <p:cNvGrpSpPr/>
          <p:nvPr/>
        </p:nvGrpSpPr>
        <p:grpSpPr>
          <a:xfrm>
            <a:off x="6190455" y="1789646"/>
            <a:ext cx="368771" cy="336858"/>
            <a:chOff x="6190455" y="1995046"/>
            <a:chExt cx="368771" cy="336858"/>
          </a:xfrm>
        </p:grpSpPr>
        <p:sp>
          <p:nvSpPr>
            <p:cNvPr id="10332" name="Google Shape;10332;p89"/>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9"/>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9"/>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9"/>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9"/>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9"/>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9"/>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9"/>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9"/>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9"/>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9"/>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9"/>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89"/>
          <p:cNvGrpSpPr/>
          <p:nvPr/>
        </p:nvGrpSpPr>
        <p:grpSpPr>
          <a:xfrm>
            <a:off x="5750631" y="1810983"/>
            <a:ext cx="371677" cy="293740"/>
            <a:chOff x="5750631" y="2016383"/>
            <a:chExt cx="371677" cy="293740"/>
          </a:xfrm>
        </p:grpSpPr>
        <p:sp>
          <p:nvSpPr>
            <p:cNvPr id="10351" name="Google Shape;10351;p89"/>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9"/>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9"/>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9"/>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9"/>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9"/>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9"/>
          <p:cNvGrpSpPr/>
          <p:nvPr/>
        </p:nvGrpSpPr>
        <p:grpSpPr>
          <a:xfrm>
            <a:off x="5310807" y="1817449"/>
            <a:ext cx="368274" cy="281226"/>
            <a:chOff x="5310807" y="2022849"/>
            <a:chExt cx="368274" cy="281226"/>
          </a:xfrm>
        </p:grpSpPr>
        <p:sp>
          <p:nvSpPr>
            <p:cNvPr id="10364" name="Google Shape;10364;p89"/>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9"/>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9"/>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9"/>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9"/>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9"/>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9"/>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9"/>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9"/>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9"/>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9"/>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9"/>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9"/>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9"/>
          <p:cNvGrpSpPr/>
          <p:nvPr/>
        </p:nvGrpSpPr>
        <p:grpSpPr>
          <a:xfrm>
            <a:off x="4865589" y="1817030"/>
            <a:ext cx="375788" cy="281828"/>
            <a:chOff x="4865589" y="2022430"/>
            <a:chExt cx="375788" cy="281828"/>
          </a:xfrm>
        </p:grpSpPr>
        <p:sp>
          <p:nvSpPr>
            <p:cNvPr id="10384" name="Google Shape;10384;p89"/>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9"/>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9"/>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9"/>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9"/>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9"/>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9"/>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89"/>
          <p:cNvGrpSpPr/>
          <p:nvPr/>
        </p:nvGrpSpPr>
        <p:grpSpPr>
          <a:xfrm>
            <a:off x="7107069" y="3154855"/>
            <a:ext cx="293818" cy="368012"/>
            <a:chOff x="7107069" y="3360255"/>
            <a:chExt cx="293818" cy="368012"/>
          </a:xfrm>
        </p:grpSpPr>
        <p:sp>
          <p:nvSpPr>
            <p:cNvPr id="10396" name="Google Shape;10396;p89"/>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9"/>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9"/>
          <p:cNvGrpSpPr/>
          <p:nvPr/>
        </p:nvGrpSpPr>
        <p:grpSpPr>
          <a:xfrm>
            <a:off x="7578597" y="3154933"/>
            <a:ext cx="234285" cy="367855"/>
            <a:chOff x="7578597" y="3360333"/>
            <a:chExt cx="234285" cy="367855"/>
          </a:xfrm>
        </p:grpSpPr>
        <p:sp>
          <p:nvSpPr>
            <p:cNvPr id="10404" name="Google Shape;10404;p89"/>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9"/>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9"/>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9"/>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9"/>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89"/>
          <p:cNvGrpSpPr/>
          <p:nvPr/>
        </p:nvGrpSpPr>
        <p:grpSpPr>
          <a:xfrm>
            <a:off x="6697352" y="4083983"/>
            <a:ext cx="269130" cy="354530"/>
            <a:chOff x="6697352" y="4289383"/>
            <a:chExt cx="269130" cy="354530"/>
          </a:xfrm>
        </p:grpSpPr>
        <p:sp>
          <p:nvSpPr>
            <p:cNvPr id="10414" name="Google Shape;10414;p89"/>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9"/>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9"/>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9"/>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9"/>
          <p:cNvGrpSpPr/>
          <p:nvPr/>
        </p:nvGrpSpPr>
        <p:grpSpPr>
          <a:xfrm>
            <a:off x="5768616" y="2703485"/>
            <a:ext cx="334816" cy="368536"/>
            <a:chOff x="5768616" y="2908885"/>
            <a:chExt cx="334816" cy="368536"/>
          </a:xfrm>
        </p:grpSpPr>
        <p:sp>
          <p:nvSpPr>
            <p:cNvPr id="10424" name="Google Shape;10424;p89"/>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9"/>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9"/>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9"/>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9"/>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9"/>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9"/>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89"/>
          <p:cNvGrpSpPr/>
          <p:nvPr/>
        </p:nvGrpSpPr>
        <p:grpSpPr>
          <a:xfrm>
            <a:off x="6657061" y="2703485"/>
            <a:ext cx="323114" cy="368667"/>
            <a:chOff x="6657061" y="2908885"/>
            <a:chExt cx="323114" cy="368667"/>
          </a:xfrm>
        </p:grpSpPr>
        <p:sp>
          <p:nvSpPr>
            <p:cNvPr id="10434" name="Google Shape;10434;p89"/>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9"/>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9"/>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9"/>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9"/>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9"/>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9"/>
          <p:cNvGrpSpPr/>
          <p:nvPr/>
        </p:nvGrpSpPr>
        <p:grpSpPr>
          <a:xfrm>
            <a:off x="6211084" y="2703773"/>
            <a:ext cx="330915" cy="368457"/>
            <a:chOff x="6211084" y="2909173"/>
            <a:chExt cx="330915" cy="368457"/>
          </a:xfrm>
        </p:grpSpPr>
        <p:sp>
          <p:nvSpPr>
            <p:cNvPr id="10442" name="Google Shape;10442;p89"/>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9"/>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9"/>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9"/>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9"/>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89"/>
          <p:cNvGrpSpPr/>
          <p:nvPr/>
        </p:nvGrpSpPr>
        <p:grpSpPr>
          <a:xfrm>
            <a:off x="7543097" y="2703354"/>
            <a:ext cx="314945" cy="368300"/>
            <a:chOff x="7543097" y="2908754"/>
            <a:chExt cx="314945" cy="368300"/>
          </a:xfrm>
        </p:grpSpPr>
        <p:sp>
          <p:nvSpPr>
            <p:cNvPr id="10451" name="Google Shape;10451;p89"/>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9"/>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9"/>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9"/>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9"/>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9"/>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9"/>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9"/>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9"/>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9"/>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9"/>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89"/>
          <p:cNvGrpSpPr/>
          <p:nvPr/>
        </p:nvGrpSpPr>
        <p:grpSpPr>
          <a:xfrm>
            <a:off x="7090471" y="2703564"/>
            <a:ext cx="331282" cy="368588"/>
            <a:chOff x="7090471" y="2908964"/>
            <a:chExt cx="331282" cy="368588"/>
          </a:xfrm>
        </p:grpSpPr>
        <p:sp>
          <p:nvSpPr>
            <p:cNvPr id="10465" name="Google Shape;10465;p89"/>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9"/>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89"/>
          <p:cNvGrpSpPr/>
          <p:nvPr/>
        </p:nvGrpSpPr>
        <p:grpSpPr>
          <a:xfrm>
            <a:off x="7159769" y="3621199"/>
            <a:ext cx="195722" cy="339816"/>
            <a:chOff x="7159769" y="3826599"/>
            <a:chExt cx="195722" cy="339816"/>
          </a:xfrm>
        </p:grpSpPr>
        <p:sp>
          <p:nvSpPr>
            <p:cNvPr id="10469" name="Google Shape;10469;p89"/>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9"/>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9"/>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9"/>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9"/>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9"/>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9"/>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9"/>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9"/>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9"/>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89"/>
          <p:cNvGrpSpPr/>
          <p:nvPr/>
        </p:nvGrpSpPr>
        <p:grpSpPr>
          <a:xfrm>
            <a:off x="4959157" y="2703485"/>
            <a:ext cx="191454" cy="369531"/>
            <a:chOff x="4959157" y="2908885"/>
            <a:chExt cx="191454" cy="369531"/>
          </a:xfrm>
        </p:grpSpPr>
        <p:sp>
          <p:nvSpPr>
            <p:cNvPr id="10483" name="Google Shape;10483;p89"/>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9"/>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9"/>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9"/>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9"/>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9"/>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9"/>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9"/>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9"/>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89"/>
          <p:cNvGrpSpPr/>
          <p:nvPr/>
        </p:nvGrpSpPr>
        <p:grpSpPr>
          <a:xfrm>
            <a:off x="7994230" y="2703511"/>
            <a:ext cx="295729" cy="368379"/>
            <a:chOff x="7994230" y="2908911"/>
            <a:chExt cx="295729" cy="368379"/>
          </a:xfrm>
        </p:grpSpPr>
        <p:sp>
          <p:nvSpPr>
            <p:cNvPr id="10496" name="Google Shape;10496;p89"/>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9"/>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9"/>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9"/>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9"/>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9"/>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9"/>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9"/>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9"/>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9"/>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9"/>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9"/>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9"/>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9"/>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9"/>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9"/>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9"/>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9"/>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9"/>
          <p:cNvGrpSpPr/>
          <p:nvPr/>
        </p:nvGrpSpPr>
        <p:grpSpPr>
          <a:xfrm>
            <a:off x="7552024" y="3620728"/>
            <a:ext cx="281880" cy="340733"/>
            <a:chOff x="7552024" y="3826128"/>
            <a:chExt cx="281880" cy="340733"/>
          </a:xfrm>
        </p:grpSpPr>
        <p:sp>
          <p:nvSpPr>
            <p:cNvPr id="10519" name="Google Shape;10519;p89"/>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9"/>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9"/>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9"/>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9"/>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9"/>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9"/>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9"/>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9"/>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9"/>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9"/>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9"/>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89"/>
          <p:cNvGrpSpPr/>
          <p:nvPr/>
        </p:nvGrpSpPr>
        <p:grpSpPr>
          <a:xfrm>
            <a:off x="6264910" y="4084428"/>
            <a:ext cx="202895" cy="354268"/>
            <a:chOff x="6264910" y="4289828"/>
            <a:chExt cx="202895" cy="354268"/>
          </a:xfrm>
        </p:grpSpPr>
        <p:sp>
          <p:nvSpPr>
            <p:cNvPr id="10532" name="Google Shape;10532;p89"/>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9"/>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9"/>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9"/>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9"/>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9"/>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9"/>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9"/>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89"/>
          <p:cNvGrpSpPr/>
          <p:nvPr/>
        </p:nvGrpSpPr>
        <p:grpSpPr>
          <a:xfrm>
            <a:off x="7972606" y="3621147"/>
            <a:ext cx="335863" cy="339685"/>
            <a:chOff x="7972606" y="3826547"/>
            <a:chExt cx="335863" cy="339685"/>
          </a:xfrm>
        </p:grpSpPr>
        <p:sp>
          <p:nvSpPr>
            <p:cNvPr id="10541" name="Google Shape;10541;p89"/>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9"/>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9"/>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9"/>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9"/>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9"/>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9"/>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9"/>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9"/>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9"/>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9"/>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9"/>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9"/>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89"/>
          <p:cNvGrpSpPr/>
          <p:nvPr/>
        </p:nvGrpSpPr>
        <p:grpSpPr>
          <a:xfrm>
            <a:off x="5309550" y="2703930"/>
            <a:ext cx="371939" cy="367201"/>
            <a:chOff x="5309550" y="2909330"/>
            <a:chExt cx="371939" cy="367201"/>
          </a:xfrm>
        </p:grpSpPr>
        <p:sp>
          <p:nvSpPr>
            <p:cNvPr id="10555" name="Google Shape;10555;p89"/>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9"/>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9"/>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9"/>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9"/>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9"/>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9"/>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9"/>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9"/>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9"/>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9"/>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9"/>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9"/>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9"/>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9"/>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9"/>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9"/>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2" name="Google Shape;10572;p8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573" name="Google Shape;10573;p8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45"/>
          <p:cNvSpPr txBox="1"/>
          <p:nvPr>
            <p:ph type="title"/>
          </p:nvPr>
        </p:nvSpPr>
        <p:spPr>
          <a:xfrm>
            <a:off x="738760" y="1892900"/>
            <a:ext cx="2532900" cy="37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a:t>
            </a:r>
            <a:endParaRPr/>
          </a:p>
        </p:txBody>
      </p:sp>
      <p:sp>
        <p:nvSpPr>
          <p:cNvPr id="1442" name="Google Shape;1442;p45"/>
          <p:cNvSpPr txBox="1"/>
          <p:nvPr>
            <p:ph idx="1" type="subTitle"/>
          </p:nvPr>
        </p:nvSpPr>
        <p:spPr>
          <a:xfrm>
            <a:off x="738760" y="2270900"/>
            <a:ext cx="2532900" cy="54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43" name="Google Shape;1443;p45"/>
          <p:cNvSpPr txBox="1"/>
          <p:nvPr>
            <p:ph idx="2" type="title"/>
          </p:nvPr>
        </p:nvSpPr>
        <p:spPr>
          <a:xfrm>
            <a:off x="738733" y="1282975"/>
            <a:ext cx="2529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444" name="Google Shape;1444;p45"/>
          <p:cNvSpPr txBox="1"/>
          <p:nvPr>
            <p:ph idx="3" type="title"/>
          </p:nvPr>
        </p:nvSpPr>
        <p:spPr>
          <a:xfrm>
            <a:off x="3722148" y="1892900"/>
            <a:ext cx="2532900" cy="37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WHERE?</a:t>
            </a:r>
            <a:endParaRPr/>
          </a:p>
        </p:txBody>
      </p:sp>
      <p:sp>
        <p:nvSpPr>
          <p:cNvPr id="1445" name="Google Shape;1445;p45"/>
          <p:cNvSpPr txBox="1"/>
          <p:nvPr>
            <p:ph idx="4" type="title"/>
          </p:nvPr>
        </p:nvSpPr>
        <p:spPr>
          <a:xfrm>
            <a:off x="3722153" y="1283000"/>
            <a:ext cx="2529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46" name="Google Shape;1446;p45"/>
          <p:cNvSpPr txBox="1"/>
          <p:nvPr>
            <p:ph idx="5" type="subTitle"/>
          </p:nvPr>
        </p:nvSpPr>
        <p:spPr>
          <a:xfrm>
            <a:off x="3722148" y="2270900"/>
            <a:ext cx="2532600" cy="54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47" name="Google Shape;1447;p45"/>
          <p:cNvSpPr txBox="1"/>
          <p:nvPr>
            <p:ph idx="6" type="title"/>
          </p:nvPr>
        </p:nvSpPr>
        <p:spPr>
          <a:xfrm>
            <a:off x="738760" y="3605675"/>
            <a:ext cx="2529900" cy="37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WHO?</a:t>
            </a:r>
            <a:endParaRPr/>
          </a:p>
        </p:txBody>
      </p:sp>
      <p:sp>
        <p:nvSpPr>
          <p:cNvPr id="1448" name="Google Shape;1448;p45"/>
          <p:cNvSpPr txBox="1"/>
          <p:nvPr>
            <p:ph idx="7" type="title"/>
          </p:nvPr>
        </p:nvSpPr>
        <p:spPr>
          <a:xfrm>
            <a:off x="738733" y="2995775"/>
            <a:ext cx="2529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449" name="Google Shape;1449;p45"/>
          <p:cNvSpPr txBox="1"/>
          <p:nvPr>
            <p:ph idx="8" type="subTitle"/>
          </p:nvPr>
        </p:nvSpPr>
        <p:spPr>
          <a:xfrm>
            <a:off x="738760" y="3983688"/>
            <a:ext cx="2532900" cy="54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50" name="Google Shape;1450;p45"/>
          <p:cNvSpPr txBox="1"/>
          <p:nvPr>
            <p:ph idx="9" type="title"/>
          </p:nvPr>
        </p:nvSpPr>
        <p:spPr>
          <a:xfrm>
            <a:off x="3722148" y="3605672"/>
            <a:ext cx="2532600" cy="37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WHEN?</a:t>
            </a:r>
            <a:endParaRPr/>
          </a:p>
        </p:txBody>
      </p:sp>
      <p:sp>
        <p:nvSpPr>
          <p:cNvPr id="1451" name="Google Shape;1451;p45"/>
          <p:cNvSpPr txBox="1"/>
          <p:nvPr>
            <p:ph idx="13" type="title"/>
          </p:nvPr>
        </p:nvSpPr>
        <p:spPr>
          <a:xfrm>
            <a:off x="3722153" y="2995775"/>
            <a:ext cx="2532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452" name="Google Shape;1452;p45"/>
          <p:cNvSpPr txBox="1"/>
          <p:nvPr>
            <p:ph idx="14" type="subTitle"/>
          </p:nvPr>
        </p:nvSpPr>
        <p:spPr>
          <a:xfrm>
            <a:off x="3722148" y="3983688"/>
            <a:ext cx="2532600" cy="54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53" name="Google Shape;1453;p45"/>
          <p:cNvSpPr txBox="1"/>
          <p:nvPr>
            <p:ph idx="15"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dk2"/>
                </a:solidFill>
              </a:rPr>
              <a:t>THIS TEMPLATE</a:t>
            </a:r>
            <a:endParaRPr>
              <a:solidFill>
                <a:schemeClr val="dk2"/>
              </a:solidFill>
            </a:endParaRPr>
          </a:p>
        </p:txBody>
      </p:sp>
      <p:grpSp>
        <p:nvGrpSpPr>
          <p:cNvPr id="1454" name="Google Shape;1454;p45"/>
          <p:cNvGrpSpPr/>
          <p:nvPr/>
        </p:nvGrpSpPr>
        <p:grpSpPr>
          <a:xfrm>
            <a:off x="6907358" y="1537793"/>
            <a:ext cx="1506194" cy="1759217"/>
            <a:chOff x="7547515" y="1501692"/>
            <a:chExt cx="1328682" cy="1551886"/>
          </a:xfrm>
        </p:grpSpPr>
        <p:sp>
          <p:nvSpPr>
            <p:cNvPr id="1455" name="Google Shape;1455;p45"/>
            <p:cNvSpPr/>
            <p:nvPr/>
          </p:nvSpPr>
          <p:spPr>
            <a:xfrm rot="860262">
              <a:off x="8547373" y="1975598"/>
              <a:ext cx="143347" cy="99274"/>
            </a:xfrm>
            <a:custGeom>
              <a:rect b="b" l="l" r="r" t="t"/>
              <a:pathLst>
                <a:path extrusionOk="0" h="3167" w="4573">
                  <a:moveTo>
                    <a:pt x="4085" y="0"/>
                  </a:moveTo>
                  <a:lnTo>
                    <a:pt x="0" y="1950"/>
                  </a:lnTo>
                  <a:cubicBezTo>
                    <a:pt x="404" y="2722"/>
                    <a:pt x="1190" y="3167"/>
                    <a:pt x="2007" y="3167"/>
                  </a:cubicBezTo>
                  <a:cubicBezTo>
                    <a:pt x="2335" y="3167"/>
                    <a:pt x="2668" y="3095"/>
                    <a:pt x="2983" y="2944"/>
                  </a:cubicBezTo>
                  <a:cubicBezTo>
                    <a:pt x="4085" y="2423"/>
                    <a:pt x="4572"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rot="860262">
              <a:off x="8539276" y="1929837"/>
              <a:ext cx="146701" cy="103944"/>
            </a:xfrm>
            <a:custGeom>
              <a:rect b="b" l="l" r="r" t="t"/>
              <a:pathLst>
                <a:path extrusionOk="0" h="3316" w="4680">
                  <a:moveTo>
                    <a:pt x="2601" y="0"/>
                  </a:moveTo>
                  <a:cubicBezTo>
                    <a:pt x="2274" y="0"/>
                    <a:pt x="1943" y="71"/>
                    <a:pt x="1629" y="221"/>
                  </a:cubicBezTo>
                  <a:cubicBezTo>
                    <a:pt x="469" y="776"/>
                    <a:pt x="1" y="2180"/>
                    <a:pt x="595" y="3316"/>
                  </a:cubicBezTo>
                  <a:lnTo>
                    <a:pt x="4680" y="1366"/>
                  </a:lnTo>
                  <a:cubicBezTo>
                    <a:pt x="4311" y="507"/>
                    <a:pt x="3474"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rot="860262">
              <a:off x="8418136" y="2163370"/>
              <a:ext cx="143472" cy="99556"/>
            </a:xfrm>
            <a:custGeom>
              <a:rect b="b" l="l" r="r" t="t"/>
              <a:pathLst>
                <a:path extrusionOk="0" h="3176" w="4577">
                  <a:moveTo>
                    <a:pt x="4085" y="0"/>
                  </a:moveTo>
                  <a:lnTo>
                    <a:pt x="0" y="1950"/>
                  </a:lnTo>
                  <a:cubicBezTo>
                    <a:pt x="401" y="2727"/>
                    <a:pt x="1190" y="3175"/>
                    <a:pt x="2010" y="3175"/>
                  </a:cubicBezTo>
                  <a:cubicBezTo>
                    <a:pt x="2337" y="3175"/>
                    <a:pt x="2669" y="3104"/>
                    <a:pt x="2983" y="2954"/>
                  </a:cubicBezTo>
                  <a:cubicBezTo>
                    <a:pt x="4090" y="2428"/>
                    <a:pt x="4577" y="1116"/>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rot="860262">
              <a:off x="8410200" y="2117864"/>
              <a:ext cx="146544" cy="103694"/>
            </a:xfrm>
            <a:custGeom>
              <a:rect b="b" l="l" r="r" t="t"/>
              <a:pathLst>
                <a:path extrusionOk="0" h="3308" w="4675">
                  <a:moveTo>
                    <a:pt x="2598" y="1"/>
                  </a:moveTo>
                  <a:cubicBezTo>
                    <a:pt x="2271" y="1"/>
                    <a:pt x="1939" y="72"/>
                    <a:pt x="1623" y="222"/>
                  </a:cubicBezTo>
                  <a:cubicBezTo>
                    <a:pt x="473" y="773"/>
                    <a:pt x="0" y="2167"/>
                    <a:pt x="590" y="3308"/>
                  </a:cubicBezTo>
                  <a:lnTo>
                    <a:pt x="4675" y="1358"/>
                  </a:lnTo>
                  <a:cubicBezTo>
                    <a:pt x="4299" y="504"/>
                    <a:pt x="3468" y="1"/>
                    <a:pt x="25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rot="860262">
              <a:off x="8288727" y="2350988"/>
              <a:ext cx="143974" cy="100026"/>
            </a:xfrm>
            <a:custGeom>
              <a:rect b="b" l="l" r="r" t="t"/>
              <a:pathLst>
                <a:path extrusionOk="0" h="3191" w="4593">
                  <a:moveTo>
                    <a:pt x="4090" y="0"/>
                  </a:moveTo>
                  <a:lnTo>
                    <a:pt x="1" y="1950"/>
                  </a:lnTo>
                  <a:cubicBezTo>
                    <a:pt x="399" y="2735"/>
                    <a:pt x="1195" y="3191"/>
                    <a:pt x="2022" y="3191"/>
                  </a:cubicBezTo>
                  <a:cubicBezTo>
                    <a:pt x="2350" y="3191"/>
                    <a:pt x="2683" y="3119"/>
                    <a:pt x="2999" y="2969"/>
                  </a:cubicBezTo>
                  <a:cubicBezTo>
                    <a:pt x="4105" y="2442"/>
                    <a:pt x="4593"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rot="860262">
              <a:off x="8281254" y="2306002"/>
              <a:ext cx="146262" cy="103192"/>
            </a:xfrm>
            <a:custGeom>
              <a:rect b="b" l="l" r="r" t="t"/>
              <a:pathLst>
                <a:path extrusionOk="0" h="3292" w="4666">
                  <a:moveTo>
                    <a:pt x="2599" y="1"/>
                  </a:moveTo>
                  <a:cubicBezTo>
                    <a:pt x="2272" y="1"/>
                    <a:pt x="1939" y="71"/>
                    <a:pt x="1624" y="221"/>
                  </a:cubicBezTo>
                  <a:cubicBezTo>
                    <a:pt x="474" y="767"/>
                    <a:pt x="1" y="2156"/>
                    <a:pt x="576" y="3292"/>
                  </a:cubicBezTo>
                  <a:lnTo>
                    <a:pt x="4665" y="1342"/>
                  </a:lnTo>
                  <a:cubicBezTo>
                    <a:pt x="4291" y="497"/>
                    <a:pt x="3464" y="1"/>
                    <a:pt x="25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rot="860262">
              <a:off x="8159631" y="2538546"/>
              <a:ext cx="143504" cy="99556"/>
            </a:xfrm>
            <a:custGeom>
              <a:rect b="b" l="l" r="r" t="t"/>
              <a:pathLst>
                <a:path extrusionOk="0" h="3176" w="4578">
                  <a:moveTo>
                    <a:pt x="4090" y="0"/>
                  </a:moveTo>
                  <a:lnTo>
                    <a:pt x="1" y="1950"/>
                  </a:lnTo>
                  <a:cubicBezTo>
                    <a:pt x="401" y="2727"/>
                    <a:pt x="1191" y="3175"/>
                    <a:pt x="2013" y="3175"/>
                  </a:cubicBezTo>
                  <a:cubicBezTo>
                    <a:pt x="2340" y="3175"/>
                    <a:pt x="2673" y="3104"/>
                    <a:pt x="2989" y="2954"/>
                  </a:cubicBezTo>
                  <a:cubicBezTo>
                    <a:pt x="4090" y="2428"/>
                    <a:pt x="4578" y="1121"/>
                    <a:pt x="40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rot="860262">
              <a:off x="8151700" y="2492966"/>
              <a:ext cx="146732" cy="103819"/>
            </a:xfrm>
            <a:custGeom>
              <a:rect b="b" l="l" r="r" t="t"/>
              <a:pathLst>
                <a:path extrusionOk="0" h="3312" w="4681">
                  <a:moveTo>
                    <a:pt x="2598" y="0"/>
                  </a:moveTo>
                  <a:cubicBezTo>
                    <a:pt x="2272" y="0"/>
                    <a:pt x="1940" y="71"/>
                    <a:pt x="1624" y="221"/>
                  </a:cubicBezTo>
                  <a:cubicBezTo>
                    <a:pt x="469" y="776"/>
                    <a:pt x="1" y="2175"/>
                    <a:pt x="591" y="3311"/>
                  </a:cubicBezTo>
                  <a:lnTo>
                    <a:pt x="4680" y="1361"/>
                  </a:lnTo>
                  <a:cubicBezTo>
                    <a:pt x="4304" y="506"/>
                    <a:pt x="3471" y="0"/>
                    <a:pt x="25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rot="860262">
              <a:off x="8030455" y="2726153"/>
              <a:ext cx="143504" cy="99681"/>
            </a:xfrm>
            <a:custGeom>
              <a:rect b="b" l="l" r="r" t="t"/>
              <a:pathLst>
                <a:path extrusionOk="0" h="3180" w="4578">
                  <a:moveTo>
                    <a:pt x="4085" y="0"/>
                  </a:moveTo>
                  <a:lnTo>
                    <a:pt x="0" y="1950"/>
                  </a:lnTo>
                  <a:cubicBezTo>
                    <a:pt x="402" y="2729"/>
                    <a:pt x="1193" y="3180"/>
                    <a:pt x="2016" y="3180"/>
                  </a:cubicBezTo>
                  <a:cubicBezTo>
                    <a:pt x="2343" y="3180"/>
                    <a:pt x="2674" y="3109"/>
                    <a:pt x="2988" y="2959"/>
                  </a:cubicBezTo>
                  <a:cubicBezTo>
                    <a:pt x="4090" y="2433"/>
                    <a:pt x="4577" y="1122"/>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rot="860262">
              <a:off x="8022394" y="2680474"/>
              <a:ext cx="146732" cy="103882"/>
            </a:xfrm>
            <a:custGeom>
              <a:rect b="b" l="l" r="r" t="t"/>
              <a:pathLst>
                <a:path extrusionOk="0" h="3314" w="4681">
                  <a:moveTo>
                    <a:pt x="2603" y="0"/>
                  </a:moveTo>
                  <a:cubicBezTo>
                    <a:pt x="2276" y="0"/>
                    <a:pt x="1944" y="71"/>
                    <a:pt x="1629" y="223"/>
                  </a:cubicBezTo>
                  <a:cubicBezTo>
                    <a:pt x="469" y="774"/>
                    <a:pt x="1" y="2177"/>
                    <a:pt x="595" y="3313"/>
                  </a:cubicBezTo>
                  <a:lnTo>
                    <a:pt x="4680" y="1363"/>
                  </a:lnTo>
                  <a:cubicBezTo>
                    <a:pt x="4311" y="509"/>
                    <a:pt x="3476" y="0"/>
                    <a:pt x="2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rot="860262">
              <a:off x="8255893" y="1774965"/>
              <a:ext cx="143660" cy="99838"/>
            </a:xfrm>
            <a:custGeom>
              <a:rect b="b" l="l" r="r" t="t"/>
              <a:pathLst>
                <a:path extrusionOk="0" h="3185" w="4583">
                  <a:moveTo>
                    <a:pt x="4090" y="1"/>
                  </a:moveTo>
                  <a:lnTo>
                    <a:pt x="1" y="1950"/>
                  </a:lnTo>
                  <a:cubicBezTo>
                    <a:pt x="402" y="2733"/>
                    <a:pt x="1196" y="3185"/>
                    <a:pt x="2021" y="3185"/>
                  </a:cubicBezTo>
                  <a:cubicBezTo>
                    <a:pt x="2348" y="3185"/>
                    <a:pt x="2679" y="3114"/>
                    <a:pt x="2993" y="2964"/>
                  </a:cubicBezTo>
                  <a:cubicBezTo>
                    <a:pt x="4100" y="2433"/>
                    <a:pt x="4582"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rot="860262">
              <a:off x="8126758" y="1962557"/>
              <a:ext cx="143504" cy="99650"/>
            </a:xfrm>
            <a:custGeom>
              <a:rect b="b" l="l" r="r" t="t"/>
              <a:pathLst>
                <a:path extrusionOk="0" h="3179" w="4578">
                  <a:moveTo>
                    <a:pt x="4085" y="1"/>
                  </a:moveTo>
                  <a:lnTo>
                    <a:pt x="0" y="1951"/>
                  </a:lnTo>
                  <a:cubicBezTo>
                    <a:pt x="401" y="2727"/>
                    <a:pt x="1190" y="3178"/>
                    <a:pt x="2011" y="3178"/>
                  </a:cubicBezTo>
                  <a:cubicBezTo>
                    <a:pt x="2339" y="3178"/>
                    <a:pt x="2673" y="3106"/>
                    <a:pt x="2988" y="2955"/>
                  </a:cubicBezTo>
                  <a:cubicBezTo>
                    <a:pt x="4090" y="2428"/>
                    <a:pt x="4577" y="1122"/>
                    <a:pt x="4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rot="860262">
              <a:off x="8118806" y="1917233"/>
              <a:ext cx="146544" cy="103537"/>
            </a:xfrm>
            <a:custGeom>
              <a:rect b="b" l="l" r="r" t="t"/>
              <a:pathLst>
                <a:path extrusionOk="0" h="3303" w="4675">
                  <a:moveTo>
                    <a:pt x="2601" y="0"/>
                  </a:moveTo>
                  <a:cubicBezTo>
                    <a:pt x="2275" y="0"/>
                    <a:pt x="1943" y="71"/>
                    <a:pt x="1629" y="222"/>
                  </a:cubicBezTo>
                  <a:cubicBezTo>
                    <a:pt x="473" y="773"/>
                    <a:pt x="1" y="2167"/>
                    <a:pt x="590" y="3303"/>
                  </a:cubicBezTo>
                  <a:lnTo>
                    <a:pt x="4675" y="1353"/>
                  </a:lnTo>
                  <a:cubicBezTo>
                    <a:pt x="4300" y="503"/>
                    <a:pt x="3469"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rot="860262">
              <a:off x="7997398" y="2150314"/>
              <a:ext cx="143786" cy="99681"/>
            </a:xfrm>
            <a:custGeom>
              <a:rect b="b" l="l" r="r" t="t"/>
              <a:pathLst>
                <a:path extrusionOk="0" h="3180" w="4587">
                  <a:moveTo>
                    <a:pt x="4090" y="1"/>
                  </a:moveTo>
                  <a:lnTo>
                    <a:pt x="0" y="1951"/>
                  </a:lnTo>
                  <a:cubicBezTo>
                    <a:pt x="402" y="2729"/>
                    <a:pt x="1195" y="3180"/>
                    <a:pt x="2020" y="3180"/>
                  </a:cubicBezTo>
                  <a:cubicBezTo>
                    <a:pt x="2347" y="3180"/>
                    <a:pt x="2679" y="3109"/>
                    <a:pt x="2993" y="2960"/>
                  </a:cubicBezTo>
                  <a:cubicBezTo>
                    <a:pt x="4099" y="2433"/>
                    <a:pt x="4587" y="1122"/>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rot="860262">
              <a:off x="7989765" y="2104971"/>
              <a:ext cx="146544" cy="103600"/>
            </a:xfrm>
            <a:custGeom>
              <a:rect b="b" l="l" r="r" t="t"/>
              <a:pathLst>
                <a:path extrusionOk="0" h="3305" w="4675">
                  <a:moveTo>
                    <a:pt x="2594" y="0"/>
                  </a:moveTo>
                  <a:cubicBezTo>
                    <a:pt x="2268" y="0"/>
                    <a:pt x="1938" y="71"/>
                    <a:pt x="1623" y="219"/>
                  </a:cubicBezTo>
                  <a:cubicBezTo>
                    <a:pt x="468" y="770"/>
                    <a:pt x="0" y="2164"/>
                    <a:pt x="585" y="3305"/>
                  </a:cubicBezTo>
                  <a:lnTo>
                    <a:pt x="4670" y="1355"/>
                  </a:lnTo>
                  <a:lnTo>
                    <a:pt x="4675" y="1355"/>
                  </a:lnTo>
                  <a:cubicBezTo>
                    <a:pt x="4298" y="503"/>
                    <a:pt x="3465" y="0"/>
                    <a:pt x="2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rot="860262">
              <a:off x="7868263" y="2337868"/>
              <a:ext cx="143347" cy="99274"/>
            </a:xfrm>
            <a:custGeom>
              <a:rect b="b" l="l" r="r" t="t"/>
              <a:pathLst>
                <a:path extrusionOk="0" h="3167" w="4573">
                  <a:moveTo>
                    <a:pt x="4090" y="1"/>
                  </a:moveTo>
                  <a:lnTo>
                    <a:pt x="1" y="1951"/>
                  </a:lnTo>
                  <a:cubicBezTo>
                    <a:pt x="405" y="2720"/>
                    <a:pt x="1192" y="3167"/>
                    <a:pt x="2011" y="3167"/>
                  </a:cubicBezTo>
                  <a:cubicBezTo>
                    <a:pt x="2338" y="3167"/>
                    <a:pt x="2669" y="3095"/>
                    <a:pt x="2984" y="2945"/>
                  </a:cubicBezTo>
                  <a:cubicBezTo>
                    <a:pt x="4086" y="2419"/>
                    <a:pt x="4573" y="1117"/>
                    <a:pt x="40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rot="860262">
              <a:off x="7860190" y="2292133"/>
              <a:ext cx="146858" cy="103976"/>
            </a:xfrm>
            <a:custGeom>
              <a:rect b="b" l="l" r="r" t="t"/>
              <a:pathLst>
                <a:path extrusionOk="0" h="3317" w="4685">
                  <a:moveTo>
                    <a:pt x="2603" y="1"/>
                  </a:moveTo>
                  <a:cubicBezTo>
                    <a:pt x="2276" y="1"/>
                    <a:pt x="1944" y="72"/>
                    <a:pt x="1628" y="221"/>
                  </a:cubicBezTo>
                  <a:cubicBezTo>
                    <a:pt x="468" y="772"/>
                    <a:pt x="0" y="2176"/>
                    <a:pt x="595" y="3317"/>
                  </a:cubicBezTo>
                  <a:lnTo>
                    <a:pt x="4684" y="1367"/>
                  </a:lnTo>
                  <a:cubicBezTo>
                    <a:pt x="4312" y="508"/>
                    <a:pt x="3477" y="1"/>
                    <a:pt x="26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rot="860262">
              <a:off x="7739049" y="2525521"/>
              <a:ext cx="143504" cy="99619"/>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rot="860262">
              <a:off x="7731028" y="2479753"/>
              <a:ext cx="146701" cy="103944"/>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rot="860262">
              <a:off x="8247864" y="1729196"/>
              <a:ext cx="146889" cy="103976"/>
            </a:xfrm>
            <a:custGeom>
              <a:rect b="b" l="l" r="r" t="t"/>
              <a:pathLst>
                <a:path extrusionOk="0" h="3317" w="4686">
                  <a:moveTo>
                    <a:pt x="2601" y="1"/>
                  </a:moveTo>
                  <a:cubicBezTo>
                    <a:pt x="2275" y="1"/>
                    <a:pt x="1943" y="71"/>
                    <a:pt x="1629" y="221"/>
                  </a:cubicBezTo>
                  <a:cubicBezTo>
                    <a:pt x="469" y="772"/>
                    <a:pt x="1" y="2176"/>
                    <a:pt x="596" y="3316"/>
                  </a:cubicBezTo>
                  <a:lnTo>
                    <a:pt x="4685" y="1367"/>
                  </a:lnTo>
                  <a:cubicBezTo>
                    <a:pt x="4312" y="508"/>
                    <a:pt x="3475" y="1"/>
                    <a:pt x="2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rot="860262">
              <a:off x="8525739" y="1914655"/>
              <a:ext cx="185508" cy="177264"/>
            </a:xfrm>
            <a:custGeom>
              <a:rect b="b" l="l" r="r" t="t"/>
              <a:pathLst>
                <a:path extrusionOk="0" h="5655" w="5918">
                  <a:moveTo>
                    <a:pt x="2876" y="564"/>
                  </a:moveTo>
                  <a:cubicBezTo>
                    <a:pt x="3435" y="564"/>
                    <a:pt x="3985" y="770"/>
                    <a:pt x="4412" y="1163"/>
                  </a:cubicBezTo>
                  <a:cubicBezTo>
                    <a:pt x="5084" y="1787"/>
                    <a:pt x="5318" y="2752"/>
                    <a:pt x="5002" y="3610"/>
                  </a:cubicBezTo>
                  <a:cubicBezTo>
                    <a:pt x="4672" y="4530"/>
                    <a:pt x="3806" y="5100"/>
                    <a:pt x="2885" y="5100"/>
                  </a:cubicBezTo>
                  <a:cubicBezTo>
                    <a:pt x="2622" y="5100"/>
                    <a:pt x="2353" y="5054"/>
                    <a:pt x="2092" y="4955"/>
                  </a:cubicBezTo>
                  <a:cubicBezTo>
                    <a:pt x="1234" y="4638"/>
                    <a:pt x="649" y="3834"/>
                    <a:pt x="610" y="2917"/>
                  </a:cubicBezTo>
                  <a:cubicBezTo>
                    <a:pt x="576" y="2006"/>
                    <a:pt x="1092" y="1158"/>
                    <a:pt x="1926" y="773"/>
                  </a:cubicBezTo>
                  <a:cubicBezTo>
                    <a:pt x="2231" y="632"/>
                    <a:pt x="2555" y="564"/>
                    <a:pt x="2876" y="564"/>
                  </a:cubicBezTo>
                  <a:close/>
                  <a:moveTo>
                    <a:pt x="2872" y="1"/>
                  </a:moveTo>
                  <a:cubicBezTo>
                    <a:pt x="2471" y="1"/>
                    <a:pt x="2067" y="86"/>
                    <a:pt x="1687" y="261"/>
                  </a:cubicBezTo>
                  <a:cubicBezTo>
                    <a:pt x="649" y="743"/>
                    <a:pt x="1" y="1801"/>
                    <a:pt x="44" y="2942"/>
                  </a:cubicBezTo>
                  <a:cubicBezTo>
                    <a:pt x="93" y="4082"/>
                    <a:pt x="824" y="5086"/>
                    <a:pt x="1897" y="5481"/>
                  </a:cubicBezTo>
                  <a:cubicBezTo>
                    <a:pt x="2218" y="5599"/>
                    <a:pt x="2547" y="5654"/>
                    <a:pt x="2870" y="5654"/>
                  </a:cubicBezTo>
                  <a:cubicBezTo>
                    <a:pt x="4021" y="5654"/>
                    <a:pt x="5101" y="4946"/>
                    <a:pt x="5523" y="3805"/>
                  </a:cubicBezTo>
                  <a:cubicBezTo>
                    <a:pt x="5918" y="2732"/>
                    <a:pt x="5630" y="1528"/>
                    <a:pt x="4787" y="753"/>
                  </a:cubicBezTo>
                  <a:cubicBezTo>
                    <a:pt x="4255" y="258"/>
                    <a:pt x="3568" y="1"/>
                    <a:pt x="2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rot="860262">
              <a:off x="8391049" y="2102239"/>
              <a:ext cx="195601" cy="177295"/>
            </a:xfrm>
            <a:custGeom>
              <a:rect b="b" l="l" r="r" t="t"/>
              <a:pathLst>
                <a:path extrusionOk="0" h="5656" w="6240">
                  <a:moveTo>
                    <a:pt x="3043" y="555"/>
                  </a:moveTo>
                  <a:cubicBezTo>
                    <a:pt x="3306" y="555"/>
                    <a:pt x="3573" y="601"/>
                    <a:pt x="3832" y="697"/>
                  </a:cubicBezTo>
                  <a:lnTo>
                    <a:pt x="3832" y="702"/>
                  </a:lnTo>
                  <a:cubicBezTo>
                    <a:pt x="4407" y="911"/>
                    <a:pt x="4875" y="1350"/>
                    <a:pt x="5124" y="1915"/>
                  </a:cubicBezTo>
                  <a:cubicBezTo>
                    <a:pt x="5558" y="2905"/>
                    <a:pt x="5231" y="4065"/>
                    <a:pt x="4349" y="4684"/>
                  </a:cubicBezTo>
                  <a:cubicBezTo>
                    <a:pt x="3955" y="4962"/>
                    <a:pt x="3498" y="5099"/>
                    <a:pt x="3042" y="5099"/>
                  </a:cubicBezTo>
                  <a:cubicBezTo>
                    <a:pt x="2478" y="5099"/>
                    <a:pt x="1917" y="4889"/>
                    <a:pt x="1483" y="4479"/>
                  </a:cubicBezTo>
                  <a:cubicBezTo>
                    <a:pt x="698" y="3738"/>
                    <a:pt x="542" y="2544"/>
                    <a:pt x="1112" y="1628"/>
                  </a:cubicBezTo>
                  <a:cubicBezTo>
                    <a:pt x="1537" y="945"/>
                    <a:pt x="2275" y="555"/>
                    <a:pt x="3043" y="555"/>
                  </a:cubicBezTo>
                  <a:close/>
                  <a:moveTo>
                    <a:pt x="3047" y="1"/>
                  </a:moveTo>
                  <a:cubicBezTo>
                    <a:pt x="2271" y="1"/>
                    <a:pt x="1515" y="319"/>
                    <a:pt x="971" y="911"/>
                  </a:cubicBezTo>
                  <a:cubicBezTo>
                    <a:pt x="196" y="1750"/>
                    <a:pt x="1" y="2973"/>
                    <a:pt x="483" y="4011"/>
                  </a:cubicBezTo>
                  <a:cubicBezTo>
                    <a:pt x="946" y="5016"/>
                    <a:pt x="1952" y="5656"/>
                    <a:pt x="3050" y="5656"/>
                  </a:cubicBezTo>
                  <a:cubicBezTo>
                    <a:pt x="3087" y="5656"/>
                    <a:pt x="3123" y="5655"/>
                    <a:pt x="3159" y="5654"/>
                  </a:cubicBezTo>
                  <a:cubicBezTo>
                    <a:pt x="4305" y="5605"/>
                    <a:pt x="5304" y="4879"/>
                    <a:pt x="5704" y="3806"/>
                  </a:cubicBezTo>
                  <a:cubicBezTo>
                    <a:pt x="6240" y="2339"/>
                    <a:pt x="5489" y="716"/>
                    <a:pt x="4027" y="175"/>
                  </a:cubicBezTo>
                  <a:cubicBezTo>
                    <a:pt x="3707" y="58"/>
                    <a:pt x="3375"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rot="860262">
              <a:off x="8267239" y="2289945"/>
              <a:ext cx="185664" cy="177264"/>
            </a:xfrm>
            <a:custGeom>
              <a:rect b="b" l="l" r="r" t="t"/>
              <a:pathLst>
                <a:path extrusionOk="0" h="5655" w="5923">
                  <a:moveTo>
                    <a:pt x="2875" y="563"/>
                  </a:moveTo>
                  <a:cubicBezTo>
                    <a:pt x="3434" y="563"/>
                    <a:pt x="3984" y="769"/>
                    <a:pt x="4411" y="1165"/>
                  </a:cubicBezTo>
                  <a:cubicBezTo>
                    <a:pt x="5089" y="1784"/>
                    <a:pt x="5318" y="2749"/>
                    <a:pt x="5006" y="3612"/>
                  </a:cubicBezTo>
                  <a:cubicBezTo>
                    <a:pt x="4668" y="4531"/>
                    <a:pt x="3800" y="5098"/>
                    <a:pt x="2877" y="5098"/>
                  </a:cubicBezTo>
                  <a:cubicBezTo>
                    <a:pt x="2616" y="5098"/>
                    <a:pt x="2350" y="5053"/>
                    <a:pt x="2091" y="4957"/>
                  </a:cubicBezTo>
                  <a:cubicBezTo>
                    <a:pt x="1233" y="4640"/>
                    <a:pt x="648" y="3836"/>
                    <a:pt x="614" y="2919"/>
                  </a:cubicBezTo>
                  <a:cubicBezTo>
                    <a:pt x="575" y="2003"/>
                    <a:pt x="1097" y="1155"/>
                    <a:pt x="1926" y="770"/>
                  </a:cubicBezTo>
                  <a:cubicBezTo>
                    <a:pt x="2230" y="631"/>
                    <a:pt x="2554" y="563"/>
                    <a:pt x="2875" y="563"/>
                  </a:cubicBezTo>
                  <a:close/>
                  <a:moveTo>
                    <a:pt x="2873" y="1"/>
                  </a:moveTo>
                  <a:cubicBezTo>
                    <a:pt x="2471" y="1"/>
                    <a:pt x="2066" y="87"/>
                    <a:pt x="1687" y="263"/>
                  </a:cubicBezTo>
                  <a:cubicBezTo>
                    <a:pt x="648" y="741"/>
                    <a:pt x="0" y="1798"/>
                    <a:pt x="49" y="2944"/>
                  </a:cubicBezTo>
                  <a:cubicBezTo>
                    <a:pt x="93" y="4084"/>
                    <a:pt x="824" y="5089"/>
                    <a:pt x="1896" y="5483"/>
                  </a:cubicBezTo>
                  <a:lnTo>
                    <a:pt x="1901" y="5483"/>
                  </a:lnTo>
                  <a:cubicBezTo>
                    <a:pt x="2220" y="5599"/>
                    <a:pt x="2546" y="5654"/>
                    <a:pt x="2866" y="5654"/>
                  </a:cubicBezTo>
                  <a:cubicBezTo>
                    <a:pt x="4018" y="5654"/>
                    <a:pt x="5101" y="4946"/>
                    <a:pt x="5528" y="3807"/>
                  </a:cubicBezTo>
                  <a:cubicBezTo>
                    <a:pt x="5922" y="2729"/>
                    <a:pt x="5630" y="1525"/>
                    <a:pt x="4792" y="750"/>
                  </a:cubicBezTo>
                  <a:cubicBezTo>
                    <a:pt x="4257" y="259"/>
                    <a:pt x="3569" y="1"/>
                    <a:pt x="2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rot="860262">
              <a:off x="8128277" y="2476384"/>
              <a:ext cx="195601" cy="177295"/>
            </a:xfrm>
            <a:custGeom>
              <a:rect b="b" l="l" r="r" t="t"/>
              <a:pathLst>
                <a:path extrusionOk="0" h="5656" w="6240">
                  <a:moveTo>
                    <a:pt x="3195" y="561"/>
                  </a:moveTo>
                  <a:cubicBezTo>
                    <a:pt x="3734" y="561"/>
                    <a:pt x="4271" y="752"/>
                    <a:pt x="4699" y="1129"/>
                  </a:cubicBezTo>
                  <a:cubicBezTo>
                    <a:pt x="5518" y="1855"/>
                    <a:pt x="5703" y="3054"/>
                    <a:pt x="5142" y="3995"/>
                  </a:cubicBezTo>
                  <a:cubicBezTo>
                    <a:pt x="4722" y="4696"/>
                    <a:pt x="3971" y="5099"/>
                    <a:pt x="3190" y="5099"/>
                  </a:cubicBezTo>
                  <a:cubicBezTo>
                    <a:pt x="2929" y="5099"/>
                    <a:pt x="2665" y="5054"/>
                    <a:pt x="2408" y="4960"/>
                  </a:cubicBezTo>
                  <a:lnTo>
                    <a:pt x="2408" y="4955"/>
                  </a:lnTo>
                  <a:cubicBezTo>
                    <a:pt x="1877" y="4760"/>
                    <a:pt x="1438" y="4375"/>
                    <a:pt x="1180" y="3873"/>
                  </a:cubicBezTo>
                  <a:cubicBezTo>
                    <a:pt x="678" y="2898"/>
                    <a:pt x="941" y="1709"/>
                    <a:pt x="1799" y="1041"/>
                  </a:cubicBezTo>
                  <a:cubicBezTo>
                    <a:pt x="2211" y="720"/>
                    <a:pt x="2703" y="561"/>
                    <a:pt x="3195" y="561"/>
                  </a:cubicBezTo>
                  <a:close/>
                  <a:moveTo>
                    <a:pt x="3197" y="0"/>
                  </a:moveTo>
                  <a:cubicBezTo>
                    <a:pt x="3156" y="0"/>
                    <a:pt x="3116" y="1"/>
                    <a:pt x="3076" y="3"/>
                  </a:cubicBezTo>
                  <a:cubicBezTo>
                    <a:pt x="1935" y="47"/>
                    <a:pt x="931" y="778"/>
                    <a:pt x="536" y="1850"/>
                  </a:cubicBezTo>
                  <a:cubicBezTo>
                    <a:pt x="0" y="3317"/>
                    <a:pt x="751" y="4940"/>
                    <a:pt x="2213" y="5481"/>
                  </a:cubicBezTo>
                  <a:cubicBezTo>
                    <a:pt x="2532" y="5598"/>
                    <a:pt x="2862" y="5655"/>
                    <a:pt x="3189" y="5655"/>
                  </a:cubicBezTo>
                  <a:cubicBezTo>
                    <a:pt x="3966" y="5655"/>
                    <a:pt x="4724" y="5335"/>
                    <a:pt x="5269" y="4745"/>
                  </a:cubicBezTo>
                  <a:cubicBezTo>
                    <a:pt x="6044" y="3902"/>
                    <a:pt x="6239" y="2679"/>
                    <a:pt x="5757" y="1641"/>
                  </a:cubicBezTo>
                  <a:cubicBezTo>
                    <a:pt x="5296" y="639"/>
                    <a:pt x="4295" y="0"/>
                    <a:pt x="3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rot="860262">
              <a:off x="8003525" y="2665198"/>
              <a:ext cx="195444" cy="177326"/>
            </a:xfrm>
            <a:custGeom>
              <a:rect b="b" l="l" r="r" t="t"/>
              <a:pathLst>
                <a:path extrusionOk="0" h="5657" w="6235">
                  <a:moveTo>
                    <a:pt x="3033" y="561"/>
                  </a:moveTo>
                  <a:cubicBezTo>
                    <a:pt x="3143" y="561"/>
                    <a:pt x="3253" y="569"/>
                    <a:pt x="3363" y="585"/>
                  </a:cubicBezTo>
                  <a:cubicBezTo>
                    <a:pt x="4426" y="736"/>
                    <a:pt x="5230" y="1613"/>
                    <a:pt x="5298" y="2681"/>
                  </a:cubicBezTo>
                  <a:cubicBezTo>
                    <a:pt x="5367" y="3748"/>
                    <a:pt x="4679" y="4718"/>
                    <a:pt x="3646" y="5006"/>
                  </a:cubicBezTo>
                  <a:cubicBezTo>
                    <a:pt x="3444" y="5062"/>
                    <a:pt x="3241" y="5089"/>
                    <a:pt x="3040" y="5089"/>
                  </a:cubicBezTo>
                  <a:cubicBezTo>
                    <a:pt x="2211" y="5089"/>
                    <a:pt x="1429" y="4630"/>
                    <a:pt x="1029" y="3865"/>
                  </a:cubicBezTo>
                  <a:cubicBezTo>
                    <a:pt x="736" y="3305"/>
                    <a:pt x="697" y="2642"/>
                    <a:pt x="916" y="2042"/>
                  </a:cubicBezTo>
                  <a:lnTo>
                    <a:pt x="912" y="2042"/>
                  </a:lnTo>
                  <a:cubicBezTo>
                    <a:pt x="1243" y="1143"/>
                    <a:pt x="2099" y="561"/>
                    <a:pt x="3033" y="561"/>
                  </a:cubicBezTo>
                  <a:close/>
                  <a:moveTo>
                    <a:pt x="3043" y="1"/>
                  </a:moveTo>
                  <a:cubicBezTo>
                    <a:pt x="2268" y="1"/>
                    <a:pt x="1510" y="319"/>
                    <a:pt x="965" y="911"/>
                  </a:cubicBezTo>
                  <a:cubicBezTo>
                    <a:pt x="190" y="1750"/>
                    <a:pt x="0" y="2973"/>
                    <a:pt x="478" y="4011"/>
                  </a:cubicBezTo>
                  <a:cubicBezTo>
                    <a:pt x="940" y="5017"/>
                    <a:pt x="1946" y="5656"/>
                    <a:pt x="3049" y="5656"/>
                  </a:cubicBezTo>
                  <a:cubicBezTo>
                    <a:pt x="3086" y="5656"/>
                    <a:pt x="3122" y="5655"/>
                    <a:pt x="3159" y="5654"/>
                  </a:cubicBezTo>
                  <a:cubicBezTo>
                    <a:pt x="4299" y="5605"/>
                    <a:pt x="5303" y="4879"/>
                    <a:pt x="5698" y="3802"/>
                  </a:cubicBezTo>
                  <a:cubicBezTo>
                    <a:pt x="6234" y="2340"/>
                    <a:pt x="5484" y="716"/>
                    <a:pt x="4021" y="175"/>
                  </a:cubicBezTo>
                  <a:cubicBezTo>
                    <a:pt x="3702" y="58"/>
                    <a:pt x="3371" y="1"/>
                    <a:pt x="3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rot="860262">
              <a:off x="7712132" y="2463286"/>
              <a:ext cx="185664" cy="177232"/>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rot="860262">
              <a:off x="7841340" y="2276765"/>
              <a:ext cx="195601" cy="177201"/>
            </a:xfrm>
            <a:custGeom>
              <a:rect b="b" l="l" r="r" t="t"/>
              <a:pathLst>
                <a:path extrusionOk="0" h="5653" w="6240">
                  <a:moveTo>
                    <a:pt x="3049" y="560"/>
                  </a:moveTo>
                  <a:cubicBezTo>
                    <a:pt x="3588" y="560"/>
                    <a:pt x="4125" y="750"/>
                    <a:pt x="4553" y="1127"/>
                  </a:cubicBezTo>
                  <a:cubicBezTo>
                    <a:pt x="5372" y="1854"/>
                    <a:pt x="5557" y="3058"/>
                    <a:pt x="4997" y="3994"/>
                  </a:cubicBezTo>
                  <a:cubicBezTo>
                    <a:pt x="4577" y="4694"/>
                    <a:pt x="3827" y="5100"/>
                    <a:pt x="3046" y="5100"/>
                  </a:cubicBezTo>
                  <a:cubicBezTo>
                    <a:pt x="2785" y="5100"/>
                    <a:pt x="2519" y="5054"/>
                    <a:pt x="2262" y="4959"/>
                  </a:cubicBezTo>
                  <a:cubicBezTo>
                    <a:pt x="1731" y="4764"/>
                    <a:pt x="1292" y="4374"/>
                    <a:pt x="1034" y="3872"/>
                  </a:cubicBezTo>
                  <a:cubicBezTo>
                    <a:pt x="532" y="2902"/>
                    <a:pt x="795" y="1712"/>
                    <a:pt x="1653" y="1040"/>
                  </a:cubicBezTo>
                  <a:cubicBezTo>
                    <a:pt x="2065" y="719"/>
                    <a:pt x="2558" y="560"/>
                    <a:pt x="3049" y="560"/>
                  </a:cubicBezTo>
                  <a:close/>
                  <a:moveTo>
                    <a:pt x="3044" y="0"/>
                  </a:moveTo>
                  <a:cubicBezTo>
                    <a:pt x="2270" y="0"/>
                    <a:pt x="1515" y="320"/>
                    <a:pt x="971" y="908"/>
                  </a:cubicBezTo>
                  <a:cubicBezTo>
                    <a:pt x="196" y="1746"/>
                    <a:pt x="1" y="2970"/>
                    <a:pt x="478" y="4008"/>
                  </a:cubicBezTo>
                  <a:cubicBezTo>
                    <a:pt x="941" y="5013"/>
                    <a:pt x="1947" y="5653"/>
                    <a:pt x="3050" y="5653"/>
                  </a:cubicBezTo>
                  <a:cubicBezTo>
                    <a:pt x="3086" y="5653"/>
                    <a:pt x="3123" y="5652"/>
                    <a:pt x="3159" y="5651"/>
                  </a:cubicBezTo>
                  <a:cubicBezTo>
                    <a:pt x="4300" y="5607"/>
                    <a:pt x="5304" y="4881"/>
                    <a:pt x="5699" y="3808"/>
                  </a:cubicBezTo>
                  <a:cubicBezTo>
                    <a:pt x="6240" y="2341"/>
                    <a:pt x="5489" y="713"/>
                    <a:pt x="4027" y="177"/>
                  </a:cubicBezTo>
                  <a:cubicBezTo>
                    <a:pt x="3706" y="58"/>
                    <a:pt x="3373"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rot="860262">
              <a:off x="7975992" y="2089333"/>
              <a:ext cx="185508" cy="177170"/>
            </a:xfrm>
            <a:custGeom>
              <a:rect b="b" l="l" r="r" t="t"/>
              <a:pathLst>
                <a:path extrusionOk="0" h="5652" w="5918">
                  <a:moveTo>
                    <a:pt x="2869" y="561"/>
                  </a:moveTo>
                  <a:cubicBezTo>
                    <a:pt x="3428" y="561"/>
                    <a:pt x="3979" y="768"/>
                    <a:pt x="4407" y="1164"/>
                  </a:cubicBezTo>
                  <a:cubicBezTo>
                    <a:pt x="5084" y="1783"/>
                    <a:pt x="5313" y="2748"/>
                    <a:pt x="5001" y="3611"/>
                  </a:cubicBezTo>
                  <a:cubicBezTo>
                    <a:pt x="4667" y="4528"/>
                    <a:pt x="3798" y="5097"/>
                    <a:pt x="2874" y="5097"/>
                  </a:cubicBezTo>
                  <a:cubicBezTo>
                    <a:pt x="2614" y="5097"/>
                    <a:pt x="2350" y="5052"/>
                    <a:pt x="2091" y="4957"/>
                  </a:cubicBezTo>
                  <a:cubicBezTo>
                    <a:pt x="1229" y="4635"/>
                    <a:pt x="644" y="3835"/>
                    <a:pt x="610" y="2919"/>
                  </a:cubicBezTo>
                  <a:cubicBezTo>
                    <a:pt x="571" y="2003"/>
                    <a:pt x="1092" y="1155"/>
                    <a:pt x="1921" y="770"/>
                  </a:cubicBezTo>
                  <a:cubicBezTo>
                    <a:pt x="2225" y="629"/>
                    <a:pt x="2548" y="561"/>
                    <a:pt x="2869" y="561"/>
                  </a:cubicBezTo>
                  <a:close/>
                  <a:moveTo>
                    <a:pt x="2872" y="0"/>
                  </a:moveTo>
                  <a:cubicBezTo>
                    <a:pt x="2471" y="0"/>
                    <a:pt x="2067" y="86"/>
                    <a:pt x="1687" y="263"/>
                  </a:cubicBezTo>
                  <a:cubicBezTo>
                    <a:pt x="649" y="740"/>
                    <a:pt x="0" y="1798"/>
                    <a:pt x="44" y="2939"/>
                  </a:cubicBezTo>
                  <a:cubicBezTo>
                    <a:pt x="93" y="4084"/>
                    <a:pt x="824" y="5083"/>
                    <a:pt x="1896" y="5478"/>
                  </a:cubicBezTo>
                  <a:cubicBezTo>
                    <a:pt x="2218" y="5596"/>
                    <a:pt x="2547" y="5652"/>
                    <a:pt x="2870" y="5652"/>
                  </a:cubicBezTo>
                  <a:cubicBezTo>
                    <a:pt x="4020" y="5652"/>
                    <a:pt x="5101" y="4946"/>
                    <a:pt x="5523" y="3801"/>
                  </a:cubicBezTo>
                  <a:cubicBezTo>
                    <a:pt x="5918" y="2729"/>
                    <a:pt x="5630" y="1525"/>
                    <a:pt x="4787" y="750"/>
                  </a:cubicBezTo>
                  <a:cubicBezTo>
                    <a:pt x="4255" y="258"/>
                    <a:pt x="3568" y="0"/>
                    <a:pt x="2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rot="860262">
              <a:off x="8099805" y="1901631"/>
              <a:ext cx="195476" cy="177170"/>
            </a:xfrm>
            <a:custGeom>
              <a:rect b="b" l="l" r="r" t="t"/>
              <a:pathLst>
                <a:path extrusionOk="0" h="5652" w="6236">
                  <a:moveTo>
                    <a:pt x="3047" y="558"/>
                  </a:moveTo>
                  <a:cubicBezTo>
                    <a:pt x="3585" y="558"/>
                    <a:pt x="4121" y="748"/>
                    <a:pt x="4549" y="1125"/>
                  </a:cubicBezTo>
                  <a:cubicBezTo>
                    <a:pt x="5368" y="1847"/>
                    <a:pt x="5553" y="3051"/>
                    <a:pt x="4992" y="3986"/>
                  </a:cubicBezTo>
                  <a:cubicBezTo>
                    <a:pt x="4573" y="4690"/>
                    <a:pt x="3827" y="5093"/>
                    <a:pt x="3049" y="5093"/>
                  </a:cubicBezTo>
                  <a:cubicBezTo>
                    <a:pt x="2787" y="5093"/>
                    <a:pt x="2521" y="5047"/>
                    <a:pt x="2263" y="4952"/>
                  </a:cubicBezTo>
                  <a:cubicBezTo>
                    <a:pt x="1731" y="4757"/>
                    <a:pt x="1293" y="4367"/>
                    <a:pt x="1034" y="3865"/>
                  </a:cubicBezTo>
                  <a:cubicBezTo>
                    <a:pt x="532" y="2895"/>
                    <a:pt x="791" y="1705"/>
                    <a:pt x="1653" y="1037"/>
                  </a:cubicBezTo>
                  <a:cubicBezTo>
                    <a:pt x="2065" y="716"/>
                    <a:pt x="2557" y="558"/>
                    <a:pt x="3047" y="558"/>
                  </a:cubicBezTo>
                  <a:close/>
                  <a:moveTo>
                    <a:pt x="3043" y="0"/>
                  </a:moveTo>
                  <a:cubicBezTo>
                    <a:pt x="2268" y="0"/>
                    <a:pt x="1510" y="317"/>
                    <a:pt x="966" y="906"/>
                  </a:cubicBezTo>
                  <a:cubicBezTo>
                    <a:pt x="191" y="1749"/>
                    <a:pt x="1" y="2973"/>
                    <a:pt x="479" y="4011"/>
                  </a:cubicBezTo>
                  <a:cubicBezTo>
                    <a:pt x="939" y="5012"/>
                    <a:pt x="1940" y="5651"/>
                    <a:pt x="3039" y="5651"/>
                  </a:cubicBezTo>
                  <a:cubicBezTo>
                    <a:pt x="3079" y="5651"/>
                    <a:pt x="3119" y="5650"/>
                    <a:pt x="3159" y="5649"/>
                  </a:cubicBezTo>
                  <a:cubicBezTo>
                    <a:pt x="4300" y="5605"/>
                    <a:pt x="5304" y="4874"/>
                    <a:pt x="5699" y="3801"/>
                  </a:cubicBezTo>
                  <a:cubicBezTo>
                    <a:pt x="6235" y="2339"/>
                    <a:pt x="5485" y="711"/>
                    <a:pt x="4022" y="175"/>
                  </a:cubicBezTo>
                  <a:cubicBezTo>
                    <a:pt x="3703" y="57"/>
                    <a:pt x="3371"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rot="860262">
              <a:off x="8229018" y="1713891"/>
              <a:ext cx="195601" cy="177295"/>
            </a:xfrm>
            <a:custGeom>
              <a:rect b="b" l="l" r="r" t="t"/>
              <a:pathLst>
                <a:path extrusionOk="0" h="5656" w="6240">
                  <a:moveTo>
                    <a:pt x="3049" y="558"/>
                  </a:moveTo>
                  <a:cubicBezTo>
                    <a:pt x="3587" y="558"/>
                    <a:pt x="4125" y="748"/>
                    <a:pt x="4553" y="1125"/>
                  </a:cubicBezTo>
                  <a:cubicBezTo>
                    <a:pt x="5372" y="1852"/>
                    <a:pt x="5557" y="3055"/>
                    <a:pt x="4996" y="3991"/>
                  </a:cubicBezTo>
                  <a:cubicBezTo>
                    <a:pt x="4577" y="4695"/>
                    <a:pt x="3828" y="5098"/>
                    <a:pt x="3049" y="5098"/>
                  </a:cubicBezTo>
                  <a:cubicBezTo>
                    <a:pt x="2786" y="5098"/>
                    <a:pt x="2520" y="5052"/>
                    <a:pt x="2262" y="4956"/>
                  </a:cubicBezTo>
                  <a:cubicBezTo>
                    <a:pt x="1731" y="4761"/>
                    <a:pt x="1292" y="4372"/>
                    <a:pt x="1034" y="3869"/>
                  </a:cubicBezTo>
                  <a:cubicBezTo>
                    <a:pt x="531" y="2899"/>
                    <a:pt x="790" y="1705"/>
                    <a:pt x="1653" y="1037"/>
                  </a:cubicBezTo>
                  <a:cubicBezTo>
                    <a:pt x="2064" y="716"/>
                    <a:pt x="2557" y="558"/>
                    <a:pt x="3049" y="558"/>
                  </a:cubicBezTo>
                  <a:close/>
                  <a:moveTo>
                    <a:pt x="3044" y="0"/>
                  </a:moveTo>
                  <a:cubicBezTo>
                    <a:pt x="2271" y="0"/>
                    <a:pt x="1515" y="318"/>
                    <a:pt x="970" y="911"/>
                  </a:cubicBezTo>
                  <a:cubicBezTo>
                    <a:pt x="190" y="1749"/>
                    <a:pt x="0" y="2973"/>
                    <a:pt x="478" y="4011"/>
                  </a:cubicBezTo>
                  <a:cubicBezTo>
                    <a:pt x="940" y="5016"/>
                    <a:pt x="1946" y="5656"/>
                    <a:pt x="3045" y="5656"/>
                  </a:cubicBezTo>
                  <a:cubicBezTo>
                    <a:pt x="3081" y="5656"/>
                    <a:pt x="3117" y="5655"/>
                    <a:pt x="3154" y="5653"/>
                  </a:cubicBezTo>
                  <a:cubicBezTo>
                    <a:pt x="4299" y="5610"/>
                    <a:pt x="5303" y="4878"/>
                    <a:pt x="5698" y="3806"/>
                  </a:cubicBezTo>
                  <a:cubicBezTo>
                    <a:pt x="6239" y="2339"/>
                    <a:pt x="5489" y="716"/>
                    <a:pt x="4021" y="175"/>
                  </a:cubicBezTo>
                  <a:cubicBezTo>
                    <a:pt x="3702" y="57"/>
                    <a:pt x="3372" y="0"/>
                    <a:pt x="30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rot="860262">
              <a:off x="7700764" y="1611397"/>
              <a:ext cx="1022048" cy="1332376"/>
            </a:xfrm>
            <a:custGeom>
              <a:rect b="b" l="l" r="r" t="t"/>
              <a:pathLst>
                <a:path extrusionOk="0" h="42505" w="32605">
                  <a:moveTo>
                    <a:pt x="16030" y="2845"/>
                  </a:moveTo>
                  <a:cubicBezTo>
                    <a:pt x="16727" y="2845"/>
                    <a:pt x="17416" y="3101"/>
                    <a:pt x="17947" y="3593"/>
                  </a:cubicBezTo>
                  <a:cubicBezTo>
                    <a:pt x="18786" y="4373"/>
                    <a:pt x="19078" y="5576"/>
                    <a:pt x="18683" y="6649"/>
                  </a:cubicBezTo>
                  <a:lnTo>
                    <a:pt x="18683" y="6639"/>
                  </a:lnTo>
                  <a:cubicBezTo>
                    <a:pt x="18264" y="7786"/>
                    <a:pt x="17181" y="8498"/>
                    <a:pt x="16024" y="8498"/>
                  </a:cubicBezTo>
                  <a:cubicBezTo>
                    <a:pt x="15702" y="8498"/>
                    <a:pt x="15373" y="8443"/>
                    <a:pt x="15052" y="8326"/>
                  </a:cubicBezTo>
                  <a:cubicBezTo>
                    <a:pt x="13980" y="7931"/>
                    <a:pt x="13253" y="6927"/>
                    <a:pt x="13205" y="5786"/>
                  </a:cubicBezTo>
                  <a:cubicBezTo>
                    <a:pt x="13161" y="4646"/>
                    <a:pt x="13804" y="3588"/>
                    <a:pt x="14842" y="3105"/>
                  </a:cubicBezTo>
                  <a:cubicBezTo>
                    <a:pt x="15222" y="2930"/>
                    <a:pt x="15628" y="2845"/>
                    <a:pt x="16030" y="2845"/>
                  </a:cubicBezTo>
                  <a:close/>
                  <a:moveTo>
                    <a:pt x="26620" y="6737"/>
                  </a:moveTo>
                  <a:cubicBezTo>
                    <a:pt x="27316" y="6737"/>
                    <a:pt x="28004" y="6996"/>
                    <a:pt x="28539" y="7487"/>
                  </a:cubicBezTo>
                  <a:cubicBezTo>
                    <a:pt x="29377" y="8262"/>
                    <a:pt x="29670" y="9466"/>
                    <a:pt x="29275" y="10543"/>
                  </a:cubicBezTo>
                  <a:lnTo>
                    <a:pt x="29275" y="10539"/>
                  </a:lnTo>
                  <a:cubicBezTo>
                    <a:pt x="28852" y="11684"/>
                    <a:pt x="27770" y="12393"/>
                    <a:pt x="26617" y="12393"/>
                  </a:cubicBezTo>
                  <a:cubicBezTo>
                    <a:pt x="26294" y="12393"/>
                    <a:pt x="25965" y="12338"/>
                    <a:pt x="25644" y="12220"/>
                  </a:cubicBezTo>
                  <a:cubicBezTo>
                    <a:pt x="24571" y="11825"/>
                    <a:pt x="23840" y="10821"/>
                    <a:pt x="23796" y="9676"/>
                  </a:cubicBezTo>
                  <a:cubicBezTo>
                    <a:pt x="23748" y="8535"/>
                    <a:pt x="24396" y="7477"/>
                    <a:pt x="25434" y="7000"/>
                  </a:cubicBezTo>
                  <a:cubicBezTo>
                    <a:pt x="25814" y="6823"/>
                    <a:pt x="26218" y="6737"/>
                    <a:pt x="26620" y="6737"/>
                  </a:cubicBezTo>
                  <a:close/>
                  <a:moveTo>
                    <a:pt x="13523" y="9669"/>
                  </a:moveTo>
                  <a:cubicBezTo>
                    <a:pt x="14219" y="9669"/>
                    <a:pt x="14905" y="9925"/>
                    <a:pt x="15437" y="10417"/>
                  </a:cubicBezTo>
                  <a:cubicBezTo>
                    <a:pt x="16275" y="11197"/>
                    <a:pt x="16568" y="12400"/>
                    <a:pt x="16173" y="13473"/>
                  </a:cubicBezTo>
                  <a:lnTo>
                    <a:pt x="16173" y="13458"/>
                  </a:lnTo>
                  <a:cubicBezTo>
                    <a:pt x="15754" y="14609"/>
                    <a:pt x="14667" y="15322"/>
                    <a:pt x="13512" y="15322"/>
                  </a:cubicBezTo>
                  <a:cubicBezTo>
                    <a:pt x="13189" y="15322"/>
                    <a:pt x="12862" y="15267"/>
                    <a:pt x="12542" y="15150"/>
                  </a:cubicBezTo>
                  <a:cubicBezTo>
                    <a:pt x="11469" y="14750"/>
                    <a:pt x="10738" y="13751"/>
                    <a:pt x="10694" y="12605"/>
                  </a:cubicBezTo>
                  <a:cubicBezTo>
                    <a:pt x="10650" y="11465"/>
                    <a:pt x="11299" y="10407"/>
                    <a:pt x="12337" y="9929"/>
                  </a:cubicBezTo>
                  <a:cubicBezTo>
                    <a:pt x="12717" y="9754"/>
                    <a:pt x="13122" y="9669"/>
                    <a:pt x="13523" y="9669"/>
                  </a:cubicBezTo>
                  <a:close/>
                  <a:moveTo>
                    <a:pt x="24106" y="13560"/>
                  </a:moveTo>
                  <a:cubicBezTo>
                    <a:pt x="24805" y="13560"/>
                    <a:pt x="25496" y="13818"/>
                    <a:pt x="26029" y="14311"/>
                  </a:cubicBezTo>
                  <a:cubicBezTo>
                    <a:pt x="26867" y="15086"/>
                    <a:pt x="27160" y="16290"/>
                    <a:pt x="26765" y="17367"/>
                  </a:cubicBezTo>
                  <a:lnTo>
                    <a:pt x="26765" y="17362"/>
                  </a:lnTo>
                  <a:cubicBezTo>
                    <a:pt x="26342" y="18504"/>
                    <a:pt x="25260" y="19212"/>
                    <a:pt x="24107" y="19212"/>
                  </a:cubicBezTo>
                  <a:cubicBezTo>
                    <a:pt x="23784" y="19212"/>
                    <a:pt x="23455" y="19157"/>
                    <a:pt x="23133" y="19039"/>
                  </a:cubicBezTo>
                  <a:cubicBezTo>
                    <a:pt x="22061" y="18644"/>
                    <a:pt x="21330" y="17640"/>
                    <a:pt x="21286" y="16500"/>
                  </a:cubicBezTo>
                  <a:cubicBezTo>
                    <a:pt x="21242" y="15354"/>
                    <a:pt x="21886" y="14301"/>
                    <a:pt x="22924" y="13819"/>
                  </a:cubicBezTo>
                  <a:cubicBezTo>
                    <a:pt x="23302" y="13645"/>
                    <a:pt x="23705" y="13560"/>
                    <a:pt x="24106" y="13560"/>
                  </a:cubicBezTo>
                  <a:close/>
                  <a:moveTo>
                    <a:pt x="11008" y="16488"/>
                  </a:moveTo>
                  <a:cubicBezTo>
                    <a:pt x="11704" y="16488"/>
                    <a:pt x="12390" y="16744"/>
                    <a:pt x="12922" y="17236"/>
                  </a:cubicBezTo>
                  <a:cubicBezTo>
                    <a:pt x="13765" y="18016"/>
                    <a:pt x="14053" y="19220"/>
                    <a:pt x="13658" y="20292"/>
                  </a:cubicBezTo>
                  <a:lnTo>
                    <a:pt x="13658" y="20277"/>
                  </a:lnTo>
                  <a:cubicBezTo>
                    <a:pt x="13242" y="21428"/>
                    <a:pt x="12157" y="22141"/>
                    <a:pt x="11001" y="22141"/>
                  </a:cubicBezTo>
                  <a:cubicBezTo>
                    <a:pt x="10679" y="22141"/>
                    <a:pt x="10351" y="22086"/>
                    <a:pt x="10031" y="21969"/>
                  </a:cubicBezTo>
                  <a:cubicBezTo>
                    <a:pt x="8959" y="21574"/>
                    <a:pt x="8228" y="20570"/>
                    <a:pt x="8179" y="19429"/>
                  </a:cubicBezTo>
                  <a:cubicBezTo>
                    <a:pt x="8135" y="18289"/>
                    <a:pt x="8784" y="17231"/>
                    <a:pt x="9822" y="16748"/>
                  </a:cubicBezTo>
                  <a:cubicBezTo>
                    <a:pt x="10202" y="16574"/>
                    <a:pt x="10607" y="16488"/>
                    <a:pt x="11008" y="16488"/>
                  </a:cubicBezTo>
                  <a:close/>
                  <a:moveTo>
                    <a:pt x="21596" y="20381"/>
                  </a:moveTo>
                  <a:cubicBezTo>
                    <a:pt x="22293" y="20381"/>
                    <a:pt x="22982" y="20639"/>
                    <a:pt x="23514" y="21130"/>
                  </a:cubicBezTo>
                  <a:cubicBezTo>
                    <a:pt x="24352" y="21905"/>
                    <a:pt x="24644" y="23109"/>
                    <a:pt x="24250" y="24186"/>
                  </a:cubicBezTo>
                  <a:lnTo>
                    <a:pt x="24250" y="24182"/>
                  </a:lnTo>
                  <a:cubicBezTo>
                    <a:pt x="23831" y="25328"/>
                    <a:pt x="22746" y="26036"/>
                    <a:pt x="21594" y="26036"/>
                  </a:cubicBezTo>
                  <a:cubicBezTo>
                    <a:pt x="21271" y="26036"/>
                    <a:pt x="20943" y="25981"/>
                    <a:pt x="20623" y="25863"/>
                  </a:cubicBezTo>
                  <a:cubicBezTo>
                    <a:pt x="19546" y="25468"/>
                    <a:pt x="18820" y="24464"/>
                    <a:pt x="18771" y="23324"/>
                  </a:cubicBezTo>
                  <a:cubicBezTo>
                    <a:pt x="18727" y="22178"/>
                    <a:pt x="19370" y="21121"/>
                    <a:pt x="20409" y="20643"/>
                  </a:cubicBezTo>
                  <a:cubicBezTo>
                    <a:pt x="20788" y="20466"/>
                    <a:pt x="21194" y="20381"/>
                    <a:pt x="21596" y="20381"/>
                  </a:cubicBezTo>
                  <a:close/>
                  <a:moveTo>
                    <a:pt x="8497" y="23310"/>
                  </a:moveTo>
                  <a:cubicBezTo>
                    <a:pt x="9193" y="23310"/>
                    <a:pt x="9880" y="23568"/>
                    <a:pt x="10412" y="24060"/>
                  </a:cubicBezTo>
                  <a:cubicBezTo>
                    <a:pt x="11255" y="24840"/>
                    <a:pt x="11542" y="26044"/>
                    <a:pt x="11148" y="27116"/>
                  </a:cubicBezTo>
                  <a:lnTo>
                    <a:pt x="11148" y="27101"/>
                  </a:lnTo>
                  <a:cubicBezTo>
                    <a:pt x="10728" y="28250"/>
                    <a:pt x="9641" y="28963"/>
                    <a:pt x="8485" y="28963"/>
                  </a:cubicBezTo>
                  <a:cubicBezTo>
                    <a:pt x="8165" y="28963"/>
                    <a:pt x="7839" y="28908"/>
                    <a:pt x="7521" y="28793"/>
                  </a:cubicBezTo>
                  <a:cubicBezTo>
                    <a:pt x="6444" y="28398"/>
                    <a:pt x="5718" y="27394"/>
                    <a:pt x="5669" y="26248"/>
                  </a:cubicBezTo>
                  <a:cubicBezTo>
                    <a:pt x="5625" y="25108"/>
                    <a:pt x="6273" y="24050"/>
                    <a:pt x="7312" y="23572"/>
                  </a:cubicBezTo>
                  <a:cubicBezTo>
                    <a:pt x="7691" y="23396"/>
                    <a:pt x="8096" y="23310"/>
                    <a:pt x="8497" y="23310"/>
                  </a:cubicBezTo>
                  <a:close/>
                  <a:moveTo>
                    <a:pt x="19084" y="27203"/>
                  </a:moveTo>
                  <a:cubicBezTo>
                    <a:pt x="19782" y="27203"/>
                    <a:pt x="20470" y="27462"/>
                    <a:pt x="21003" y="27954"/>
                  </a:cubicBezTo>
                  <a:cubicBezTo>
                    <a:pt x="21847" y="28729"/>
                    <a:pt x="22134" y="29933"/>
                    <a:pt x="21739" y="31010"/>
                  </a:cubicBezTo>
                  <a:lnTo>
                    <a:pt x="21739" y="31001"/>
                  </a:lnTo>
                  <a:cubicBezTo>
                    <a:pt x="21317" y="32147"/>
                    <a:pt x="20234" y="32855"/>
                    <a:pt x="19081" y="32855"/>
                  </a:cubicBezTo>
                  <a:cubicBezTo>
                    <a:pt x="18758" y="32855"/>
                    <a:pt x="18429" y="32800"/>
                    <a:pt x="18108" y="32682"/>
                  </a:cubicBezTo>
                  <a:cubicBezTo>
                    <a:pt x="17036" y="32288"/>
                    <a:pt x="16309" y="31288"/>
                    <a:pt x="16261" y="30143"/>
                  </a:cubicBezTo>
                  <a:cubicBezTo>
                    <a:pt x="16217" y="29002"/>
                    <a:pt x="16865" y="27945"/>
                    <a:pt x="17903" y="27462"/>
                  </a:cubicBezTo>
                  <a:cubicBezTo>
                    <a:pt x="18281" y="27288"/>
                    <a:pt x="18684" y="27203"/>
                    <a:pt x="19084" y="27203"/>
                  </a:cubicBezTo>
                  <a:close/>
                  <a:moveTo>
                    <a:pt x="5983" y="30134"/>
                  </a:moveTo>
                  <a:cubicBezTo>
                    <a:pt x="6681" y="30134"/>
                    <a:pt x="7370" y="30392"/>
                    <a:pt x="7901" y="30884"/>
                  </a:cubicBezTo>
                  <a:cubicBezTo>
                    <a:pt x="8740" y="31659"/>
                    <a:pt x="9032" y="32863"/>
                    <a:pt x="8637" y="33935"/>
                  </a:cubicBezTo>
                  <a:lnTo>
                    <a:pt x="8637" y="33920"/>
                  </a:lnTo>
                  <a:cubicBezTo>
                    <a:pt x="8218" y="35071"/>
                    <a:pt x="7134" y="35784"/>
                    <a:pt x="5978" y="35784"/>
                  </a:cubicBezTo>
                  <a:cubicBezTo>
                    <a:pt x="5655" y="35784"/>
                    <a:pt x="5327" y="35729"/>
                    <a:pt x="5006" y="35612"/>
                  </a:cubicBezTo>
                  <a:cubicBezTo>
                    <a:pt x="3934" y="35217"/>
                    <a:pt x="3203" y="34213"/>
                    <a:pt x="3159" y="33072"/>
                  </a:cubicBezTo>
                  <a:cubicBezTo>
                    <a:pt x="3115" y="31932"/>
                    <a:pt x="3763" y="30874"/>
                    <a:pt x="4796" y="30396"/>
                  </a:cubicBezTo>
                  <a:cubicBezTo>
                    <a:pt x="5176" y="30220"/>
                    <a:pt x="5581" y="30134"/>
                    <a:pt x="5983" y="30134"/>
                  </a:cubicBezTo>
                  <a:close/>
                  <a:moveTo>
                    <a:pt x="16574" y="34027"/>
                  </a:moveTo>
                  <a:cubicBezTo>
                    <a:pt x="17271" y="34027"/>
                    <a:pt x="17960" y="34286"/>
                    <a:pt x="18493" y="34778"/>
                  </a:cubicBezTo>
                  <a:cubicBezTo>
                    <a:pt x="19331" y="35553"/>
                    <a:pt x="19624" y="36762"/>
                    <a:pt x="19229" y="37834"/>
                  </a:cubicBezTo>
                  <a:lnTo>
                    <a:pt x="19229" y="37820"/>
                  </a:lnTo>
                  <a:cubicBezTo>
                    <a:pt x="18807" y="38970"/>
                    <a:pt x="17724" y="39679"/>
                    <a:pt x="16571" y="39679"/>
                  </a:cubicBezTo>
                  <a:cubicBezTo>
                    <a:pt x="16247" y="39679"/>
                    <a:pt x="15919" y="39624"/>
                    <a:pt x="15598" y="39506"/>
                  </a:cubicBezTo>
                  <a:cubicBezTo>
                    <a:pt x="14525" y="39112"/>
                    <a:pt x="13794" y="38107"/>
                    <a:pt x="13750" y="36967"/>
                  </a:cubicBezTo>
                  <a:cubicBezTo>
                    <a:pt x="13707" y="35826"/>
                    <a:pt x="14355" y="34769"/>
                    <a:pt x="15393" y="34286"/>
                  </a:cubicBezTo>
                  <a:cubicBezTo>
                    <a:pt x="15771" y="34112"/>
                    <a:pt x="16174" y="34027"/>
                    <a:pt x="16574" y="34027"/>
                  </a:cubicBezTo>
                  <a:close/>
                  <a:moveTo>
                    <a:pt x="13952" y="0"/>
                  </a:moveTo>
                  <a:cubicBezTo>
                    <a:pt x="13335" y="0"/>
                    <a:pt x="12756" y="380"/>
                    <a:pt x="12527" y="990"/>
                  </a:cubicBezTo>
                  <a:lnTo>
                    <a:pt x="288" y="34227"/>
                  </a:lnTo>
                  <a:cubicBezTo>
                    <a:pt x="0" y="35007"/>
                    <a:pt x="400" y="35880"/>
                    <a:pt x="1185" y="36167"/>
                  </a:cubicBezTo>
                  <a:lnTo>
                    <a:pt x="18132" y="42411"/>
                  </a:lnTo>
                  <a:cubicBezTo>
                    <a:pt x="18305" y="42475"/>
                    <a:pt x="18481" y="42505"/>
                    <a:pt x="18655" y="42505"/>
                  </a:cubicBezTo>
                  <a:cubicBezTo>
                    <a:pt x="19272" y="42505"/>
                    <a:pt x="19853" y="42126"/>
                    <a:pt x="20077" y="41510"/>
                  </a:cubicBezTo>
                  <a:lnTo>
                    <a:pt x="32317" y="8282"/>
                  </a:lnTo>
                  <a:cubicBezTo>
                    <a:pt x="32604" y="7497"/>
                    <a:pt x="32204" y="6624"/>
                    <a:pt x="31420" y="6337"/>
                  </a:cubicBezTo>
                  <a:lnTo>
                    <a:pt x="14472" y="93"/>
                  </a:lnTo>
                  <a:cubicBezTo>
                    <a:pt x="14300" y="30"/>
                    <a:pt x="14125" y="0"/>
                    <a:pt x="1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rot="860262">
              <a:off x="7697243" y="1608281"/>
              <a:ext cx="1029226" cy="1338708"/>
            </a:xfrm>
            <a:custGeom>
              <a:rect b="b" l="l" r="r" t="t"/>
              <a:pathLst>
                <a:path extrusionOk="0" h="42707" w="32834">
                  <a:moveTo>
                    <a:pt x="14062" y="203"/>
                  </a:moveTo>
                  <a:cubicBezTo>
                    <a:pt x="14228" y="203"/>
                    <a:pt x="14394" y="237"/>
                    <a:pt x="14550" y="295"/>
                  </a:cubicBezTo>
                  <a:lnTo>
                    <a:pt x="31498" y="6534"/>
                  </a:lnTo>
                  <a:cubicBezTo>
                    <a:pt x="32229" y="6802"/>
                    <a:pt x="32604" y="7612"/>
                    <a:pt x="32336" y="8348"/>
                  </a:cubicBezTo>
                  <a:lnTo>
                    <a:pt x="20097" y="41576"/>
                  </a:lnTo>
                  <a:cubicBezTo>
                    <a:pt x="19888" y="42149"/>
                    <a:pt x="19348" y="42503"/>
                    <a:pt x="18774" y="42503"/>
                  </a:cubicBezTo>
                  <a:cubicBezTo>
                    <a:pt x="18611" y="42503"/>
                    <a:pt x="18445" y="42474"/>
                    <a:pt x="18283" y="42414"/>
                  </a:cubicBezTo>
                  <a:lnTo>
                    <a:pt x="1336" y="36175"/>
                  </a:lnTo>
                  <a:cubicBezTo>
                    <a:pt x="604" y="35902"/>
                    <a:pt x="229" y="35093"/>
                    <a:pt x="502" y="34362"/>
                  </a:cubicBezTo>
                  <a:lnTo>
                    <a:pt x="12741" y="1129"/>
                  </a:lnTo>
                  <a:cubicBezTo>
                    <a:pt x="12941" y="573"/>
                    <a:pt x="13473" y="208"/>
                    <a:pt x="14062" y="203"/>
                  </a:cubicBezTo>
                  <a:close/>
                  <a:moveTo>
                    <a:pt x="14061" y="1"/>
                  </a:moveTo>
                  <a:cubicBezTo>
                    <a:pt x="13403" y="1"/>
                    <a:pt x="12786" y="405"/>
                    <a:pt x="12546" y="1056"/>
                  </a:cubicBezTo>
                  <a:lnTo>
                    <a:pt x="307" y="34293"/>
                  </a:lnTo>
                  <a:cubicBezTo>
                    <a:pt x="0" y="35127"/>
                    <a:pt x="424" y="36053"/>
                    <a:pt x="1262" y="36365"/>
                  </a:cubicBezTo>
                  <a:lnTo>
                    <a:pt x="18210" y="42604"/>
                  </a:lnTo>
                  <a:cubicBezTo>
                    <a:pt x="18391" y="42672"/>
                    <a:pt x="18581" y="42706"/>
                    <a:pt x="18771" y="42706"/>
                  </a:cubicBezTo>
                  <a:cubicBezTo>
                    <a:pt x="19448" y="42706"/>
                    <a:pt x="20053" y="42282"/>
                    <a:pt x="20282" y="41649"/>
                  </a:cubicBezTo>
                  <a:lnTo>
                    <a:pt x="32526" y="8416"/>
                  </a:lnTo>
                  <a:cubicBezTo>
                    <a:pt x="32833" y="7577"/>
                    <a:pt x="32404" y="6651"/>
                    <a:pt x="31566" y="6339"/>
                  </a:cubicBezTo>
                  <a:lnTo>
                    <a:pt x="14618" y="100"/>
                  </a:lnTo>
                  <a:cubicBezTo>
                    <a:pt x="14434" y="33"/>
                    <a:pt x="14246" y="1"/>
                    <a:pt x="14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rot="860262">
              <a:off x="8224098" y="1710839"/>
              <a:ext cx="195601" cy="182404"/>
            </a:xfrm>
            <a:custGeom>
              <a:rect b="b" l="l" r="r" t="t"/>
              <a:pathLst>
                <a:path extrusionOk="0" h="5819" w="6240">
                  <a:moveTo>
                    <a:pt x="3202" y="161"/>
                  </a:moveTo>
                  <a:cubicBezTo>
                    <a:pt x="3874" y="161"/>
                    <a:pt x="4537" y="410"/>
                    <a:pt x="5050" y="886"/>
                  </a:cubicBezTo>
                  <a:cubicBezTo>
                    <a:pt x="5859" y="1632"/>
                    <a:pt x="6142" y="2797"/>
                    <a:pt x="5757" y="3830"/>
                  </a:cubicBezTo>
                  <a:cubicBezTo>
                    <a:pt x="5350" y="4930"/>
                    <a:pt x="4307" y="5610"/>
                    <a:pt x="3199" y="5610"/>
                  </a:cubicBezTo>
                  <a:cubicBezTo>
                    <a:pt x="2887" y="5610"/>
                    <a:pt x="2571" y="5557"/>
                    <a:pt x="2262" y="5443"/>
                  </a:cubicBezTo>
                  <a:cubicBezTo>
                    <a:pt x="1224" y="5063"/>
                    <a:pt x="522" y="4098"/>
                    <a:pt x="478" y="2996"/>
                  </a:cubicBezTo>
                  <a:cubicBezTo>
                    <a:pt x="434" y="1895"/>
                    <a:pt x="1058" y="876"/>
                    <a:pt x="2057" y="413"/>
                  </a:cubicBezTo>
                  <a:cubicBezTo>
                    <a:pt x="2424" y="244"/>
                    <a:pt x="2815" y="161"/>
                    <a:pt x="3202" y="161"/>
                  </a:cubicBezTo>
                  <a:close/>
                  <a:moveTo>
                    <a:pt x="3202" y="1"/>
                  </a:moveTo>
                  <a:cubicBezTo>
                    <a:pt x="1913" y="1"/>
                    <a:pt x="753" y="857"/>
                    <a:pt x="400" y="2139"/>
                  </a:cubicBezTo>
                  <a:cubicBezTo>
                    <a:pt x="0" y="3591"/>
                    <a:pt x="780" y="5107"/>
                    <a:pt x="2189" y="5633"/>
                  </a:cubicBezTo>
                  <a:cubicBezTo>
                    <a:pt x="2515" y="5755"/>
                    <a:pt x="2857" y="5819"/>
                    <a:pt x="3203" y="5819"/>
                  </a:cubicBezTo>
                  <a:cubicBezTo>
                    <a:pt x="4709" y="5819"/>
                    <a:pt x="5966" y="4673"/>
                    <a:pt x="6103" y="3172"/>
                  </a:cubicBezTo>
                  <a:cubicBezTo>
                    <a:pt x="6239" y="1671"/>
                    <a:pt x="5206" y="316"/>
                    <a:pt x="3724" y="48"/>
                  </a:cubicBezTo>
                  <a:cubicBezTo>
                    <a:pt x="3549" y="16"/>
                    <a:pt x="3375" y="1"/>
                    <a:pt x="3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rot="860262">
              <a:off x="8244152" y="1727950"/>
              <a:ext cx="161246" cy="148456"/>
            </a:xfrm>
            <a:custGeom>
              <a:rect b="b" l="l" r="r" t="t"/>
              <a:pathLst>
                <a:path extrusionOk="0" h="4736" w="5144">
                  <a:moveTo>
                    <a:pt x="2560" y="197"/>
                  </a:moveTo>
                  <a:cubicBezTo>
                    <a:pt x="3418" y="197"/>
                    <a:pt x="4197" y="709"/>
                    <a:pt x="4544" y="1494"/>
                  </a:cubicBezTo>
                  <a:cubicBezTo>
                    <a:pt x="4929" y="2376"/>
                    <a:pt x="4690" y="3404"/>
                    <a:pt x="3959" y="4023"/>
                  </a:cubicBezTo>
                  <a:cubicBezTo>
                    <a:pt x="3555" y="4363"/>
                    <a:pt x="3055" y="4536"/>
                    <a:pt x="2554" y="4536"/>
                  </a:cubicBezTo>
                  <a:cubicBezTo>
                    <a:pt x="2143" y="4536"/>
                    <a:pt x="1731" y="4420"/>
                    <a:pt x="1370" y="4184"/>
                  </a:cubicBezTo>
                  <a:cubicBezTo>
                    <a:pt x="566" y="3658"/>
                    <a:pt x="201" y="2664"/>
                    <a:pt x="478" y="1747"/>
                  </a:cubicBezTo>
                  <a:cubicBezTo>
                    <a:pt x="751" y="826"/>
                    <a:pt x="1600" y="197"/>
                    <a:pt x="2560" y="197"/>
                  </a:cubicBezTo>
                  <a:close/>
                  <a:moveTo>
                    <a:pt x="2569" y="1"/>
                  </a:moveTo>
                  <a:cubicBezTo>
                    <a:pt x="2096" y="1"/>
                    <a:pt x="1622" y="143"/>
                    <a:pt x="1214" y="426"/>
                  </a:cubicBezTo>
                  <a:cubicBezTo>
                    <a:pt x="366" y="1016"/>
                    <a:pt x="1" y="2088"/>
                    <a:pt x="308" y="3073"/>
                  </a:cubicBezTo>
                  <a:cubicBezTo>
                    <a:pt x="615" y="4058"/>
                    <a:pt x="1526" y="4730"/>
                    <a:pt x="2560" y="4735"/>
                  </a:cubicBezTo>
                  <a:cubicBezTo>
                    <a:pt x="2564" y="4735"/>
                    <a:pt x="2567" y="4735"/>
                    <a:pt x="2571" y="4735"/>
                  </a:cubicBezTo>
                  <a:cubicBezTo>
                    <a:pt x="3561" y="4735"/>
                    <a:pt x="4447" y="4112"/>
                    <a:pt x="4787" y="3180"/>
                  </a:cubicBezTo>
                  <a:cubicBezTo>
                    <a:pt x="5143" y="2210"/>
                    <a:pt x="4831" y="1123"/>
                    <a:pt x="4012" y="495"/>
                  </a:cubicBezTo>
                  <a:cubicBezTo>
                    <a:pt x="3587" y="166"/>
                    <a:pt x="3078"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rot="860262">
              <a:off x="8259451" y="1771197"/>
              <a:ext cx="130965" cy="66799"/>
            </a:xfrm>
            <a:custGeom>
              <a:rect b="b" l="l" r="r" t="t"/>
              <a:pathLst>
                <a:path extrusionOk="0" h="2131" w="4178">
                  <a:moveTo>
                    <a:pt x="4090" y="1"/>
                  </a:moveTo>
                  <a:lnTo>
                    <a:pt x="1" y="1946"/>
                  </a:lnTo>
                  <a:lnTo>
                    <a:pt x="88" y="2131"/>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rot="860262">
              <a:off x="8098372" y="1897800"/>
              <a:ext cx="199112" cy="184348"/>
            </a:xfrm>
            <a:custGeom>
              <a:rect b="b" l="l" r="r" t="t"/>
              <a:pathLst>
                <a:path extrusionOk="0" h="5881" w="6352">
                  <a:moveTo>
                    <a:pt x="3086" y="227"/>
                  </a:moveTo>
                  <a:cubicBezTo>
                    <a:pt x="3089" y="227"/>
                    <a:pt x="3092" y="227"/>
                    <a:pt x="3095" y="227"/>
                  </a:cubicBezTo>
                  <a:cubicBezTo>
                    <a:pt x="3417" y="227"/>
                    <a:pt x="3734" y="285"/>
                    <a:pt x="4036" y="392"/>
                  </a:cubicBezTo>
                  <a:cubicBezTo>
                    <a:pt x="5362" y="880"/>
                    <a:pt x="6093" y="2303"/>
                    <a:pt x="5723" y="3668"/>
                  </a:cubicBezTo>
                  <a:cubicBezTo>
                    <a:pt x="5395" y="4869"/>
                    <a:pt x="4303" y="5675"/>
                    <a:pt x="3095" y="5675"/>
                  </a:cubicBezTo>
                  <a:cubicBezTo>
                    <a:pt x="2936" y="5675"/>
                    <a:pt x="2775" y="5661"/>
                    <a:pt x="2613" y="5632"/>
                  </a:cubicBezTo>
                  <a:cubicBezTo>
                    <a:pt x="1219" y="5384"/>
                    <a:pt x="249" y="4116"/>
                    <a:pt x="376" y="2708"/>
                  </a:cubicBezTo>
                  <a:cubicBezTo>
                    <a:pt x="502" y="1302"/>
                    <a:pt x="1677" y="227"/>
                    <a:pt x="3086" y="227"/>
                  </a:cubicBezTo>
                  <a:close/>
                  <a:moveTo>
                    <a:pt x="3090" y="0"/>
                  </a:moveTo>
                  <a:cubicBezTo>
                    <a:pt x="2879" y="0"/>
                    <a:pt x="2665" y="23"/>
                    <a:pt x="2452" y="71"/>
                  </a:cubicBezTo>
                  <a:cubicBezTo>
                    <a:pt x="985" y="397"/>
                    <a:pt x="0" y="1772"/>
                    <a:pt x="161" y="3263"/>
                  </a:cubicBezTo>
                  <a:cubicBezTo>
                    <a:pt x="326" y="4752"/>
                    <a:pt x="1584" y="5881"/>
                    <a:pt x="3081" y="5881"/>
                  </a:cubicBezTo>
                  <a:cubicBezTo>
                    <a:pt x="3084" y="5881"/>
                    <a:pt x="3087" y="5881"/>
                    <a:pt x="3090" y="5881"/>
                  </a:cubicBezTo>
                  <a:cubicBezTo>
                    <a:pt x="3515" y="5881"/>
                    <a:pt x="3934" y="5788"/>
                    <a:pt x="4319" y="5608"/>
                  </a:cubicBezTo>
                  <a:cubicBezTo>
                    <a:pt x="5684" y="4979"/>
                    <a:pt x="6351" y="3424"/>
                    <a:pt x="5874" y="2001"/>
                  </a:cubicBezTo>
                  <a:cubicBezTo>
                    <a:pt x="5462" y="785"/>
                    <a:pt x="4324" y="0"/>
                    <a:pt x="3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rot="860262">
              <a:off x="8117106" y="1915689"/>
              <a:ext cx="160775" cy="148801"/>
            </a:xfrm>
            <a:custGeom>
              <a:rect b="b" l="l" r="r" t="t"/>
              <a:pathLst>
                <a:path extrusionOk="0" h="4747" w="5129">
                  <a:moveTo>
                    <a:pt x="2480" y="213"/>
                  </a:moveTo>
                  <a:cubicBezTo>
                    <a:pt x="2484" y="213"/>
                    <a:pt x="2488" y="213"/>
                    <a:pt x="2491" y="213"/>
                  </a:cubicBezTo>
                  <a:cubicBezTo>
                    <a:pt x="3354" y="213"/>
                    <a:pt x="4129" y="720"/>
                    <a:pt x="4475" y="1510"/>
                  </a:cubicBezTo>
                  <a:cubicBezTo>
                    <a:pt x="4860" y="2387"/>
                    <a:pt x="4622" y="3416"/>
                    <a:pt x="3890" y="4035"/>
                  </a:cubicBezTo>
                  <a:cubicBezTo>
                    <a:pt x="3486" y="4375"/>
                    <a:pt x="2985" y="4549"/>
                    <a:pt x="2484" y="4549"/>
                  </a:cubicBezTo>
                  <a:cubicBezTo>
                    <a:pt x="2073" y="4549"/>
                    <a:pt x="1662" y="4432"/>
                    <a:pt x="1302" y="4195"/>
                  </a:cubicBezTo>
                  <a:cubicBezTo>
                    <a:pt x="498" y="3669"/>
                    <a:pt x="137" y="2680"/>
                    <a:pt x="410" y="1758"/>
                  </a:cubicBezTo>
                  <a:cubicBezTo>
                    <a:pt x="687" y="841"/>
                    <a:pt x="1525" y="213"/>
                    <a:pt x="2480" y="213"/>
                  </a:cubicBezTo>
                  <a:close/>
                  <a:moveTo>
                    <a:pt x="2496" y="0"/>
                  </a:moveTo>
                  <a:cubicBezTo>
                    <a:pt x="2325" y="0"/>
                    <a:pt x="2152" y="19"/>
                    <a:pt x="1980" y="57"/>
                  </a:cubicBezTo>
                  <a:cubicBezTo>
                    <a:pt x="795" y="320"/>
                    <a:pt x="1" y="1432"/>
                    <a:pt x="132" y="2636"/>
                  </a:cubicBezTo>
                  <a:cubicBezTo>
                    <a:pt x="264" y="3836"/>
                    <a:pt x="1277" y="4746"/>
                    <a:pt x="2487" y="4746"/>
                  </a:cubicBezTo>
                  <a:cubicBezTo>
                    <a:pt x="2490" y="4746"/>
                    <a:pt x="2493" y="4746"/>
                    <a:pt x="2496" y="4746"/>
                  </a:cubicBezTo>
                  <a:cubicBezTo>
                    <a:pt x="2838" y="4746"/>
                    <a:pt x="3174" y="4673"/>
                    <a:pt x="3486" y="4527"/>
                  </a:cubicBezTo>
                  <a:cubicBezTo>
                    <a:pt x="4587" y="4020"/>
                    <a:pt x="5128" y="2762"/>
                    <a:pt x="4739" y="1617"/>
                  </a:cubicBezTo>
                  <a:cubicBezTo>
                    <a:pt x="4410" y="634"/>
                    <a:pt x="3494" y="0"/>
                    <a:pt x="2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rot="860262">
              <a:off x="8130347" y="1958355"/>
              <a:ext cx="130808" cy="67238"/>
            </a:xfrm>
            <a:custGeom>
              <a:rect b="b" l="l" r="r" t="t"/>
              <a:pathLst>
                <a:path extrusionOk="0" h="2145" w="4173">
                  <a:moveTo>
                    <a:pt x="4085" y="0"/>
                  </a:moveTo>
                  <a:lnTo>
                    <a:pt x="0" y="1955"/>
                  </a:lnTo>
                  <a:lnTo>
                    <a:pt x="44" y="2043"/>
                  </a:lnTo>
                  <a:lnTo>
                    <a:pt x="44" y="2145"/>
                  </a:lnTo>
                  <a:lnTo>
                    <a:pt x="69" y="2145"/>
                  </a:lnTo>
                  <a:lnTo>
                    <a:pt x="4173" y="185"/>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rot="860262">
              <a:off x="7965264" y="2085139"/>
              <a:ext cx="196667" cy="183313"/>
            </a:xfrm>
            <a:custGeom>
              <a:rect b="b" l="l" r="r" t="t"/>
              <a:pathLst>
                <a:path extrusionOk="0" h="5848" w="6274">
                  <a:moveTo>
                    <a:pt x="3208" y="192"/>
                  </a:moveTo>
                  <a:cubicBezTo>
                    <a:pt x="4271" y="192"/>
                    <a:pt x="5244" y="808"/>
                    <a:pt x="5693" y="1778"/>
                  </a:cubicBezTo>
                  <a:cubicBezTo>
                    <a:pt x="6152" y="2777"/>
                    <a:pt x="5966" y="3957"/>
                    <a:pt x="5221" y="4766"/>
                  </a:cubicBezTo>
                  <a:cubicBezTo>
                    <a:pt x="4693" y="5338"/>
                    <a:pt x="3963" y="5645"/>
                    <a:pt x="3217" y="5645"/>
                  </a:cubicBezTo>
                  <a:cubicBezTo>
                    <a:pt x="2902" y="5645"/>
                    <a:pt x="2583" y="5590"/>
                    <a:pt x="2277" y="5477"/>
                  </a:cubicBezTo>
                  <a:lnTo>
                    <a:pt x="2281" y="5477"/>
                  </a:lnTo>
                  <a:cubicBezTo>
                    <a:pt x="858" y="4966"/>
                    <a:pt x="127" y="3391"/>
                    <a:pt x="658" y="1978"/>
                  </a:cubicBezTo>
                  <a:cubicBezTo>
                    <a:pt x="1043" y="944"/>
                    <a:pt x="2008" y="238"/>
                    <a:pt x="3110" y="194"/>
                  </a:cubicBezTo>
                  <a:cubicBezTo>
                    <a:pt x="3143" y="193"/>
                    <a:pt x="3175" y="192"/>
                    <a:pt x="3208" y="192"/>
                  </a:cubicBezTo>
                  <a:close/>
                  <a:moveTo>
                    <a:pt x="3222" y="1"/>
                  </a:moveTo>
                  <a:cubicBezTo>
                    <a:pt x="1927" y="1"/>
                    <a:pt x="758" y="862"/>
                    <a:pt x="405" y="2153"/>
                  </a:cubicBezTo>
                  <a:cubicBezTo>
                    <a:pt x="0" y="3611"/>
                    <a:pt x="785" y="5136"/>
                    <a:pt x="2208" y="5668"/>
                  </a:cubicBezTo>
                  <a:cubicBezTo>
                    <a:pt x="2530" y="5785"/>
                    <a:pt x="2871" y="5848"/>
                    <a:pt x="3212" y="5848"/>
                  </a:cubicBezTo>
                  <a:cubicBezTo>
                    <a:pt x="3216" y="5848"/>
                    <a:pt x="3219" y="5848"/>
                    <a:pt x="3222" y="5848"/>
                  </a:cubicBezTo>
                  <a:cubicBezTo>
                    <a:pt x="4734" y="5848"/>
                    <a:pt x="5996" y="4694"/>
                    <a:pt x="6137" y="3191"/>
                  </a:cubicBezTo>
                  <a:cubicBezTo>
                    <a:pt x="6273" y="1680"/>
                    <a:pt x="5235" y="320"/>
                    <a:pt x="3744" y="48"/>
                  </a:cubicBezTo>
                  <a:cubicBezTo>
                    <a:pt x="3569" y="16"/>
                    <a:pt x="3394" y="1"/>
                    <a:pt x="3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rot="860262">
              <a:off x="7971584" y="2102292"/>
              <a:ext cx="184128" cy="148613"/>
            </a:xfrm>
            <a:custGeom>
              <a:rect b="b" l="l" r="r" t="t"/>
              <a:pathLst>
                <a:path extrusionOk="0" h="4741" w="5874">
                  <a:moveTo>
                    <a:pt x="3022" y="207"/>
                  </a:moveTo>
                  <a:cubicBezTo>
                    <a:pt x="3880" y="207"/>
                    <a:pt x="4660" y="714"/>
                    <a:pt x="5006" y="1504"/>
                  </a:cubicBezTo>
                  <a:cubicBezTo>
                    <a:pt x="5386" y="2381"/>
                    <a:pt x="5147" y="3410"/>
                    <a:pt x="4416" y="4029"/>
                  </a:cubicBezTo>
                  <a:cubicBezTo>
                    <a:pt x="4015" y="4369"/>
                    <a:pt x="3516" y="4541"/>
                    <a:pt x="3016" y="4541"/>
                  </a:cubicBezTo>
                  <a:cubicBezTo>
                    <a:pt x="2605" y="4541"/>
                    <a:pt x="2193" y="4425"/>
                    <a:pt x="1833" y="4190"/>
                  </a:cubicBezTo>
                  <a:cubicBezTo>
                    <a:pt x="1029" y="3663"/>
                    <a:pt x="663" y="2674"/>
                    <a:pt x="936" y="1757"/>
                  </a:cubicBezTo>
                  <a:cubicBezTo>
                    <a:pt x="1214" y="836"/>
                    <a:pt x="2057" y="207"/>
                    <a:pt x="3017" y="207"/>
                  </a:cubicBezTo>
                  <a:close/>
                  <a:moveTo>
                    <a:pt x="3010" y="0"/>
                  </a:moveTo>
                  <a:cubicBezTo>
                    <a:pt x="2259" y="0"/>
                    <a:pt x="1505" y="350"/>
                    <a:pt x="1033" y="1075"/>
                  </a:cubicBezTo>
                  <a:cubicBezTo>
                    <a:pt x="1" y="2649"/>
                    <a:pt x="1130" y="4739"/>
                    <a:pt x="3015" y="4740"/>
                  </a:cubicBezTo>
                  <a:lnTo>
                    <a:pt x="3015" y="4740"/>
                  </a:lnTo>
                  <a:cubicBezTo>
                    <a:pt x="4724" y="4739"/>
                    <a:pt x="5873" y="2990"/>
                    <a:pt x="5186" y="1421"/>
                  </a:cubicBezTo>
                  <a:cubicBezTo>
                    <a:pt x="4777" y="487"/>
                    <a:pt x="3896" y="0"/>
                    <a:pt x="3010" y="0"/>
                  </a:cubicBezTo>
                  <a:close/>
                  <a:moveTo>
                    <a:pt x="3015" y="4740"/>
                  </a:moveTo>
                  <a:cubicBezTo>
                    <a:pt x="3014" y="4740"/>
                    <a:pt x="3013" y="4740"/>
                    <a:pt x="3012" y="4740"/>
                  </a:cubicBezTo>
                  <a:lnTo>
                    <a:pt x="3017" y="4740"/>
                  </a:lnTo>
                  <a:cubicBezTo>
                    <a:pt x="3016" y="4740"/>
                    <a:pt x="3016" y="4740"/>
                    <a:pt x="3015" y="47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rot="860262">
              <a:off x="8000957" y="2146374"/>
              <a:ext cx="130965" cy="66956"/>
            </a:xfrm>
            <a:custGeom>
              <a:rect b="b" l="l" r="r" t="t"/>
              <a:pathLst>
                <a:path extrusionOk="0" h="2136" w="4178">
                  <a:moveTo>
                    <a:pt x="4090" y="1"/>
                  </a:moveTo>
                  <a:lnTo>
                    <a:pt x="0" y="1951"/>
                  </a:lnTo>
                  <a:lnTo>
                    <a:pt x="88" y="2136"/>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rot="860262">
              <a:off x="7836514" y="2274061"/>
              <a:ext cx="195131" cy="182091"/>
            </a:xfrm>
            <a:custGeom>
              <a:rect b="b" l="l" r="r" t="t"/>
              <a:pathLst>
                <a:path extrusionOk="0" h="5809" w="6225">
                  <a:moveTo>
                    <a:pt x="3203" y="150"/>
                  </a:moveTo>
                  <a:cubicBezTo>
                    <a:pt x="4899" y="150"/>
                    <a:pt x="6181" y="1685"/>
                    <a:pt x="5879" y="3357"/>
                  </a:cubicBezTo>
                  <a:cubicBezTo>
                    <a:pt x="5640" y="4697"/>
                    <a:pt x="4472" y="5602"/>
                    <a:pt x="3198" y="5602"/>
                  </a:cubicBezTo>
                  <a:cubicBezTo>
                    <a:pt x="2887" y="5602"/>
                    <a:pt x="2569" y="5548"/>
                    <a:pt x="2257" y="5434"/>
                  </a:cubicBezTo>
                  <a:cubicBezTo>
                    <a:pt x="1014" y="4975"/>
                    <a:pt x="283" y="3698"/>
                    <a:pt x="517" y="2397"/>
                  </a:cubicBezTo>
                  <a:cubicBezTo>
                    <a:pt x="746" y="1095"/>
                    <a:pt x="1882" y="150"/>
                    <a:pt x="3203" y="150"/>
                  </a:cubicBezTo>
                  <a:close/>
                  <a:moveTo>
                    <a:pt x="3196" y="1"/>
                  </a:moveTo>
                  <a:cubicBezTo>
                    <a:pt x="1913" y="1"/>
                    <a:pt x="753" y="857"/>
                    <a:pt x="400" y="2134"/>
                  </a:cubicBezTo>
                  <a:cubicBezTo>
                    <a:pt x="0" y="3586"/>
                    <a:pt x="775" y="5097"/>
                    <a:pt x="2184" y="5624"/>
                  </a:cubicBezTo>
                  <a:cubicBezTo>
                    <a:pt x="2511" y="5746"/>
                    <a:pt x="2852" y="5804"/>
                    <a:pt x="3198" y="5809"/>
                  </a:cubicBezTo>
                  <a:cubicBezTo>
                    <a:pt x="4699" y="5809"/>
                    <a:pt x="5957" y="4659"/>
                    <a:pt x="6093" y="3162"/>
                  </a:cubicBezTo>
                  <a:cubicBezTo>
                    <a:pt x="6225" y="1666"/>
                    <a:pt x="5196" y="316"/>
                    <a:pt x="3715" y="47"/>
                  </a:cubicBezTo>
                  <a:cubicBezTo>
                    <a:pt x="3541" y="16"/>
                    <a:pt x="3367" y="1"/>
                    <a:pt x="3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rot="860262">
              <a:off x="7855199" y="2290253"/>
              <a:ext cx="159083" cy="148331"/>
            </a:xfrm>
            <a:custGeom>
              <a:rect b="b" l="l" r="r" t="t"/>
              <a:pathLst>
                <a:path extrusionOk="0" h="4732" w="5075">
                  <a:moveTo>
                    <a:pt x="2608" y="198"/>
                  </a:moveTo>
                  <a:cubicBezTo>
                    <a:pt x="2861" y="198"/>
                    <a:pt x="3115" y="242"/>
                    <a:pt x="3354" y="335"/>
                  </a:cubicBezTo>
                  <a:cubicBezTo>
                    <a:pt x="3909" y="535"/>
                    <a:pt x="4353" y="954"/>
                    <a:pt x="4587" y="1495"/>
                  </a:cubicBezTo>
                  <a:cubicBezTo>
                    <a:pt x="4972" y="2372"/>
                    <a:pt x="4733" y="3401"/>
                    <a:pt x="4002" y="4020"/>
                  </a:cubicBezTo>
                  <a:cubicBezTo>
                    <a:pt x="3602" y="4359"/>
                    <a:pt x="3104" y="4531"/>
                    <a:pt x="2605" y="4531"/>
                  </a:cubicBezTo>
                  <a:cubicBezTo>
                    <a:pt x="2193" y="4531"/>
                    <a:pt x="1780" y="4414"/>
                    <a:pt x="1419" y="4176"/>
                  </a:cubicBezTo>
                  <a:cubicBezTo>
                    <a:pt x="614" y="3654"/>
                    <a:pt x="254" y="2665"/>
                    <a:pt x="527" y="1744"/>
                  </a:cubicBezTo>
                  <a:cubicBezTo>
                    <a:pt x="800" y="827"/>
                    <a:pt x="1648" y="198"/>
                    <a:pt x="2603" y="198"/>
                  </a:cubicBezTo>
                  <a:close/>
                  <a:moveTo>
                    <a:pt x="2605" y="1"/>
                  </a:moveTo>
                  <a:cubicBezTo>
                    <a:pt x="1554" y="1"/>
                    <a:pt x="606" y="701"/>
                    <a:pt x="322" y="1748"/>
                  </a:cubicBezTo>
                  <a:cubicBezTo>
                    <a:pt x="0" y="2933"/>
                    <a:pt x="639" y="4166"/>
                    <a:pt x="1789" y="4590"/>
                  </a:cubicBezTo>
                  <a:cubicBezTo>
                    <a:pt x="2052" y="4683"/>
                    <a:pt x="2325" y="4731"/>
                    <a:pt x="2603" y="4731"/>
                  </a:cubicBezTo>
                  <a:cubicBezTo>
                    <a:pt x="2606" y="4731"/>
                    <a:pt x="2609" y="4731"/>
                    <a:pt x="2613" y="4731"/>
                  </a:cubicBezTo>
                  <a:cubicBezTo>
                    <a:pt x="3837" y="4731"/>
                    <a:pt x="4855" y="3792"/>
                    <a:pt x="4967" y="2577"/>
                  </a:cubicBezTo>
                  <a:cubicBezTo>
                    <a:pt x="5074" y="1354"/>
                    <a:pt x="4231" y="252"/>
                    <a:pt x="3022" y="38"/>
                  </a:cubicBezTo>
                  <a:cubicBezTo>
                    <a:pt x="2882" y="13"/>
                    <a:pt x="2743" y="1"/>
                    <a:pt x="2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rot="860262">
              <a:off x="7871827" y="2333705"/>
              <a:ext cx="130965" cy="67269"/>
            </a:xfrm>
            <a:custGeom>
              <a:rect b="b" l="l" r="r" t="t"/>
              <a:pathLst>
                <a:path extrusionOk="0" h="2146" w="4178">
                  <a:moveTo>
                    <a:pt x="4090" y="0"/>
                  </a:moveTo>
                  <a:lnTo>
                    <a:pt x="0" y="1950"/>
                  </a:lnTo>
                  <a:lnTo>
                    <a:pt x="44" y="2038"/>
                  </a:lnTo>
                  <a:lnTo>
                    <a:pt x="44" y="2145"/>
                  </a:lnTo>
                  <a:lnTo>
                    <a:pt x="68" y="2145"/>
                  </a:lnTo>
                  <a:lnTo>
                    <a:pt x="4177" y="186"/>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rot="860262">
              <a:off x="7710664" y="2460764"/>
              <a:ext cx="199112" cy="184317"/>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rot="860262">
              <a:off x="7717116" y="2478107"/>
              <a:ext cx="178079" cy="148394"/>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rot="860262">
              <a:off x="7742638" y="2521291"/>
              <a:ext cx="130840" cy="67269"/>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rot="860262">
              <a:off x="8519450" y="1911526"/>
              <a:ext cx="198360" cy="183721"/>
            </a:xfrm>
            <a:custGeom>
              <a:rect b="b" l="l" r="r" t="t"/>
              <a:pathLst>
                <a:path extrusionOk="0" h="5861" w="6328">
                  <a:moveTo>
                    <a:pt x="3063" y="204"/>
                  </a:moveTo>
                  <a:cubicBezTo>
                    <a:pt x="4126" y="204"/>
                    <a:pt x="5098" y="816"/>
                    <a:pt x="5548" y="1790"/>
                  </a:cubicBezTo>
                  <a:cubicBezTo>
                    <a:pt x="6006" y="2789"/>
                    <a:pt x="5821" y="3969"/>
                    <a:pt x="5075" y="4778"/>
                  </a:cubicBezTo>
                  <a:cubicBezTo>
                    <a:pt x="4549" y="5348"/>
                    <a:pt x="3818" y="5654"/>
                    <a:pt x="3071" y="5654"/>
                  </a:cubicBezTo>
                  <a:cubicBezTo>
                    <a:pt x="2757" y="5654"/>
                    <a:pt x="2441" y="5601"/>
                    <a:pt x="2136" y="5490"/>
                  </a:cubicBezTo>
                  <a:cubicBezTo>
                    <a:pt x="722" y="4963"/>
                    <a:pt x="1" y="3399"/>
                    <a:pt x="517" y="1985"/>
                  </a:cubicBezTo>
                  <a:cubicBezTo>
                    <a:pt x="898" y="952"/>
                    <a:pt x="1863" y="250"/>
                    <a:pt x="2964" y="206"/>
                  </a:cubicBezTo>
                  <a:cubicBezTo>
                    <a:pt x="2997" y="205"/>
                    <a:pt x="3030" y="204"/>
                    <a:pt x="3063" y="204"/>
                  </a:cubicBezTo>
                  <a:close/>
                  <a:moveTo>
                    <a:pt x="3067" y="0"/>
                  </a:moveTo>
                  <a:cubicBezTo>
                    <a:pt x="2661" y="0"/>
                    <a:pt x="2247" y="86"/>
                    <a:pt x="1848" y="269"/>
                  </a:cubicBezTo>
                  <a:cubicBezTo>
                    <a:pt x="771" y="762"/>
                    <a:pt x="98" y="1858"/>
                    <a:pt x="147" y="3043"/>
                  </a:cubicBezTo>
                  <a:cubicBezTo>
                    <a:pt x="196" y="4227"/>
                    <a:pt x="951" y="5265"/>
                    <a:pt x="2063" y="5675"/>
                  </a:cubicBezTo>
                  <a:cubicBezTo>
                    <a:pt x="2384" y="5797"/>
                    <a:pt x="2730" y="5860"/>
                    <a:pt x="3072" y="5860"/>
                  </a:cubicBezTo>
                  <a:cubicBezTo>
                    <a:pt x="4938" y="5855"/>
                    <a:pt x="6328" y="4125"/>
                    <a:pt x="5928" y="2302"/>
                  </a:cubicBezTo>
                  <a:cubicBezTo>
                    <a:pt x="5622" y="907"/>
                    <a:pt x="4389" y="0"/>
                    <a:pt x="3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rot="860262">
              <a:off x="8521475" y="1927711"/>
              <a:ext cx="184097" cy="148644"/>
            </a:xfrm>
            <a:custGeom>
              <a:rect b="b" l="l" r="r" t="t"/>
              <a:pathLst>
                <a:path extrusionOk="0" h="4742" w="5873">
                  <a:moveTo>
                    <a:pt x="3017" y="204"/>
                  </a:moveTo>
                  <a:lnTo>
                    <a:pt x="3017" y="208"/>
                  </a:lnTo>
                  <a:cubicBezTo>
                    <a:pt x="3875" y="208"/>
                    <a:pt x="4655" y="715"/>
                    <a:pt x="4996" y="1500"/>
                  </a:cubicBezTo>
                  <a:cubicBezTo>
                    <a:pt x="5381" y="2382"/>
                    <a:pt x="5147" y="3406"/>
                    <a:pt x="4411" y="4030"/>
                  </a:cubicBezTo>
                  <a:cubicBezTo>
                    <a:pt x="4011" y="4369"/>
                    <a:pt x="3514" y="4541"/>
                    <a:pt x="3014" y="4541"/>
                  </a:cubicBezTo>
                  <a:cubicBezTo>
                    <a:pt x="2601" y="4541"/>
                    <a:pt x="2187" y="4424"/>
                    <a:pt x="1823" y="4186"/>
                  </a:cubicBezTo>
                  <a:cubicBezTo>
                    <a:pt x="1024" y="3659"/>
                    <a:pt x="658" y="2670"/>
                    <a:pt x="936" y="1749"/>
                  </a:cubicBezTo>
                  <a:cubicBezTo>
                    <a:pt x="1214" y="832"/>
                    <a:pt x="2057" y="204"/>
                    <a:pt x="3017" y="204"/>
                  </a:cubicBezTo>
                  <a:close/>
                  <a:moveTo>
                    <a:pt x="3008" y="1"/>
                  </a:moveTo>
                  <a:cubicBezTo>
                    <a:pt x="2257" y="1"/>
                    <a:pt x="1502" y="350"/>
                    <a:pt x="1029" y="1071"/>
                  </a:cubicBezTo>
                  <a:cubicBezTo>
                    <a:pt x="0" y="2650"/>
                    <a:pt x="1131" y="4737"/>
                    <a:pt x="3013" y="4742"/>
                  </a:cubicBezTo>
                  <a:cubicBezTo>
                    <a:pt x="3015" y="4742"/>
                    <a:pt x="3017" y="4742"/>
                    <a:pt x="3020" y="4742"/>
                  </a:cubicBezTo>
                  <a:cubicBezTo>
                    <a:pt x="4727" y="4742"/>
                    <a:pt x="5873" y="2985"/>
                    <a:pt x="5186" y="1422"/>
                  </a:cubicBezTo>
                  <a:cubicBezTo>
                    <a:pt x="4777" y="488"/>
                    <a:pt x="3895" y="1"/>
                    <a:pt x="3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rot="860262">
              <a:off x="8550856" y="1971860"/>
              <a:ext cx="130965" cy="66799"/>
            </a:xfrm>
            <a:custGeom>
              <a:rect b="b" l="l" r="r" t="t"/>
              <a:pathLst>
                <a:path extrusionOk="0" h="2131" w="4178">
                  <a:moveTo>
                    <a:pt x="4090" y="0"/>
                  </a:moveTo>
                  <a:lnTo>
                    <a:pt x="0" y="1945"/>
                  </a:lnTo>
                  <a:lnTo>
                    <a:pt x="88" y="2130"/>
                  </a:lnTo>
                  <a:lnTo>
                    <a:pt x="4178"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rot="860262">
              <a:off x="8385867" y="2097904"/>
              <a:ext cx="196824" cy="183627"/>
            </a:xfrm>
            <a:custGeom>
              <a:rect b="b" l="l" r="r" t="t"/>
              <a:pathLst>
                <a:path extrusionOk="0" h="5858" w="6279">
                  <a:moveTo>
                    <a:pt x="3219" y="206"/>
                  </a:moveTo>
                  <a:cubicBezTo>
                    <a:pt x="4278" y="206"/>
                    <a:pt x="5246" y="821"/>
                    <a:pt x="5693" y="1787"/>
                  </a:cubicBezTo>
                  <a:cubicBezTo>
                    <a:pt x="6152" y="2786"/>
                    <a:pt x="5966" y="3966"/>
                    <a:pt x="5221" y="4775"/>
                  </a:cubicBezTo>
                  <a:cubicBezTo>
                    <a:pt x="4692" y="5345"/>
                    <a:pt x="3960" y="5654"/>
                    <a:pt x="3213" y="5654"/>
                  </a:cubicBezTo>
                  <a:cubicBezTo>
                    <a:pt x="2899" y="5654"/>
                    <a:pt x="2582" y="5599"/>
                    <a:pt x="2277" y="5487"/>
                  </a:cubicBezTo>
                  <a:cubicBezTo>
                    <a:pt x="868" y="4960"/>
                    <a:pt x="146" y="3396"/>
                    <a:pt x="663" y="1987"/>
                  </a:cubicBezTo>
                  <a:cubicBezTo>
                    <a:pt x="1043" y="954"/>
                    <a:pt x="2008" y="252"/>
                    <a:pt x="3110" y="208"/>
                  </a:cubicBezTo>
                  <a:cubicBezTo>
                    <a:pt x="3146" y="206"/>
                    <a:pt x="3183" y="206"/>
                    <a:pt x="3219" y="206"/>
                  </a:cubicBezTo>
                  <a:close/>
                  <a:moveTo>
                    <a:pt x="3222" y="0"/>
                  </a:moveTo>
                  <a:cubicBezTo>
                    <a:pt x="1926" y="0"/>
                    <a:pt x="753" y="862"/>
                    <a:pt x="400" y="2153"/>
                  </a:cubicBezTo>
                  <a:cubicBezTo>
                    <a:pt x="0" y="3620"/>
                    <a:pt x="785" y="5146"/>
                    <a:pt x="2208" y="5672"/>
                  </a:cubicBezTo>
                  <a:cubicBezTo>
                    <a:pt x="2530" y="5794"/>
                    <a:pt x="2871" y="5857"/>
                    <a:pt x="3217" y="5857"/>
                  </a:cubicBezTo>
                  <a:cubicBezTo>
                    <a:pt x="3220" y="5857"/>
                    <a:pt x="3224" y="5857"/>
                    <a:pt x="3227" y="5857"/>
                  </a:cubicBezTo>
                  <a:cubicBezTo>
                    <a:pt x="4739" y="5857"/>
                    <a:pt x="6006" y="4704"/>
                    <a:pt x="6142" y="3196"/>
                  </a:cubicBezTo>
                  <a:cubicBezTo>
                    <a:pt x="6278" y="1685"/>
                    <a:pt x="5240" y="320"/>
                    <a:pt x="3744" y="47"/>
                  </a:cubicBezTo>
                  <a:cubicBezTo>
                    <a:pt x="3569" y="16"/>
                    <a:pt x="3394" y="0"/>
                    <a:pt x="3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rot="860262">
              <a:off x="8408503" y="2116457"/>
              <a:ext cx="160619" cy="148644"/>
            </a:xfrm>
            <a:custGeom>
              <a:rect b="b" l="l" r="r" t="t"/>
              <a:pathLst>
                <a:path extrusionOk="0" h="4742" w="5124">
                  <a:moveTo>
                    <a:pt x="2480" y="209"/>
                  </a:moveTo>
                  <a:cubicBezTo>
                    <a:pt x="2484" y="209"/>
                    <a:pt x="2488" y="209"/>
                    <a:pt x="2491" y="209"/>
                  </a:cubicBezTo>
                  <a:cubicBezTo>
                    <a:pt x="3349" y="209"/>
                    <a:pt x="4129" y="716"/>
                    <a:pt x="4475" y="1505"/>
                  </a:cubicBezTo>
                  <a:cubicBezTo>
                    <a:pt x="4860" y="2383"/>
                    <a:pt x="4621" y="3411"/>
                    <a:pt x="3890" y="4030"/>
                  </a:cubicBezTo>
                  <a:cubicBezTo>
                    <a:pt x="3486" y="4372"/>
                    <a:pt x="2987" y="4546"/>
                    <a:pt x="2486" y="4546"/>
                  </a:cubicBezTo>
                  <a:cubicBezTo>
                    <a:pt x="2074" y="4546"/>
                    <a:pt x="1660" y="4428"/>
                    <a:pt x="1297" y="4191"/>
                  </a:cubicBezTo>
                  <a:cubicBezTo>
                    <a:pt x="498" y="3664"/>
                    <a:pt x="132" y="2675"/>
                    <a:pt x="410" y="1754"/>
                  </a:cubicBezTo>
                  <a:cubicBezTo>
                    <a:pt x="682" y="836"/>
                    <a:pt x="1525" y="209"/>
                    <a:pt x="2480" y="209"/>
                  </a:cubicBezTo>
                  <a:close/>
                  <a:moveTo>
                    <a:pt x="2494" y="1"/>
                  </a:moveTo>
                  <a:cubicBezTo>
                    <a:pt x="2324" y="1"/>
                    <a:pt x="2152" y="19"/>
                    <a:pt x="1979" y="57"/>
                  </a:cubicBezTo>
                  <a:cubicBezTo>
                    <a:pt x="795" y="316"/>
                    <a:pt x="1" y="1427"/>
                    <a:pt x="132" y="2631"/>
                  </a:cubicBezTo>
                  <a:cubicBezTo>
                    <a:pt x="263" y="3832"/>
                    <a:pt x="1277" y="4742"/>
                    <a:pt x="2486" y="4742"/>
                  </a:cubicBezTo>
                  <a:cubicBezTo>
                    <a:pt x="2490" y="4742"/>
                    <a:pt x="2493" y="4742"/>
                    <a:pt x="2496" y="4742"/>
                  </a:cubicBezTo>
                  <a:cubicBezTo>
                    <a:pt x="2837" y="4742"/>
                    <a:pt x="3174" y="4669"/>
                    <a:pt x="3486" y="4522"/>
                  </a:cubicBezTo>
                  <a:cubicBezTo>
                    <a:pt x="4587" y="4015"/>
                    <a:pt x="5123" y="2763"/>
                    <a:pt x="4738" y="1612"/>
                  </a:cubicBezTo>
                  <a:cubicBezTo>
                    <a:pt x="4409" y="634"/>
                    <a:pt x="3490" y="1"/>
                    <a:pt x="2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rot="860262">
              <a:off x="8421717" y="2159139"/>
              <a:ext cx="130808" cy="67269"/>
            </a:xfrm>
            <a:custGeom>
              <a:rect b="b" l="l" r="r" t="t"/>
              <a:pathLst>
                <a:path extrusionOk="0" h="2146" w="4173">
                  <a:moveTo>
                    <a:pt x="4085" y="1"/>
                  </a:moveTo>
                  <a:lnTo>
                    <a:pt x="0" y="1950"/>
                  </a:lnTo>
                  <a:lnTo>
                    <a:pt x="39" y="2038"/>
                  </a:lnTo>
                  <a:lnTo>
                    <a:pt x="44" y="2145"/>
                  </a:lnTo>
                  <a:lnTo>
                    <a:pt x="64" y="2145"/>
                  </a:lnTo>
                  <a:lnTo>
                    <a:pt x="4173" y="181"/>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rot="860262">
              <a:off x="8240954" y="2285390"/>
              <a:ext cx="227857" cy="183690"/>
            </a:xfrm>
            <a:custGeom>
              <a:rect b="b" l="l" r="r" t="t"/>
              <a:pathLst>
                <a:path extrusionOk="0" h="5860" w="7269">
                  <a:moveTo>
                    <a:pt x="3725" y="205"/>
                  </a:moveTo>
                  <a:cubicBezTo>
                    <a:pt x="5421" y="210"/>
                    <a:pt x="6703" y="1741"/>
                    <a:pt x="6401" y="3412"/>
                  </a:cubicBezTo>
                  <a:cubicBezTo>
                    <a:pt x="6162" y="4752"/>
                    <a:pt x="4994" y="5658"/>
                    <a:pt x="3720" y="5658"/>
                  </a:cubicBezTo>
                  <a:cubicBezTo>
                    <a:pt x="3409" y="5658"/>
                    <a:pt x="3091" y="5604"/>
                    <a:pt x="2779" y="5489"/>
                  </a:cubicBezTo>
                  <a:cubicBezTo>
                    <a:pt x="1536" y="5036"/>
                    <a:pt x="800" y="3754"/>
                    <a:pt x="1034" y="2452"/>
                  </a:cubicBezTo>
                  <a:cubicBezTo>
                    <a:pt x="1268" y="1151"/>
                    <a:pt x="2404" y="205"/>
                    <a:pt x="3725" y="205"/>
                  </a:cubicBezTo>
                  <a:close/>
                  <a:moveTo>
                    <a:pt x="3715" y="1"/>
                  </a:moveTo>
                  <a:cubicBezTo>
                    <a:pt x="2777" y="1"/>
                    <a:pt x="1835" y="442"/>
                    <a:pt x="1254" y="1351"/>
                  </a:cubicBezTo>
                  <a:cubicBezTo>
                    <a:pt x="1" y="3300"/>
                    <a:pt x="1405" y="5859"/>
                    <a:pt x="3720" y="5859"/>
                  </a:cubicBezTo>
                  <a:cubicBezTo>
                    <a:pt x="5855" y="5854"/>
                    <a:pt x="7268" y="3646"/>
                    <a:pt x="6381" y="1706"/>
                  </a:cubicBezTo>
                  <a:cubicBezTo>
                    <a:pt x="5863" y="582"/>
                    <a:pt x="4792"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rot="860262">
              <a:off x="8263142" y="2303018"/>
              <a:ext cx="183815" cy="148519"/>
            </a:xfrm>
            <a:custGeom>
              <a:rect b="b" l="l" r="r" t="t"/>
              <a:pathLst>
                <a:path extrusionOk="0" h="4738" w="5864">
                  <a:moveTo>
                    <a:pt x="3012" y="205"/>
                  </a:moveTo>
                  <a:cubicBezTo>
                    <a:pt x="3265" y="205"/>
                    <a:pt x="3524" y="249"/>
                    <a:pt x="3763" y="336"/>
                  </a:cubicBezTo>
                  <a:cubicBezTo>
                    <a:pt x="4816" y="726"/>
                    <a:pt x="5396" y="1857"/>
                    <a:pt x="5103" y="2939"/>
                  </a:cubicBezTo>
                  <a:cubicBezTo>
                    <a:pt x="4845" y="3894"/>
                    <a:pt x="3980" y="4534"/>
                    <a:pt x="3020" y="4534"/>
                  </a:cubicBezTo>
                  <a:cubicBezTo>
                    <a:pt x="2892" y="4534"/>
                    <a:pt x="2762" y="4522"/>
                    <a:pt x="2632" y="4499"/>
                  </a:cubicBezTo>
                  <a:cubicBezTo>
                    <a:pt x="1525" y="4304"/>
                    <a:pt x="755" y="3295"/>
                    <a:pt x="853" y="2179"/>
                  </a:cubicBezTo>
                  <a:cubicBezTo>
                    <a:pt x="955" y="1058"/>
                    <a:pt x="1891" y="205"/>
                    <a:pt x="3012" y="205"/>
                  </a:cubicBezTo>
                  <a:close/>
                  <a:moveTo>
                    <a:pt x="3005" y="0"/>
                  </a:moveTo>
                  <a:cubicBezTo>
                    <a:pt x="2254" y="0"/>
                    <a:pt x="1500" y="350"/>
                    <a:pt x="1028" y="1072"/>
                  </a:cubicBezTo>
                  <a:cubicBezTo>
                    <a:pt x="1" y="2650"/>
                    <a:pt x="1128" y="4738"/>
                    <a:pt x="3005" y="4738"/>
                  </a:cubicBezTo>
                  <a:cubicBezTo>
                    <a:pt x="3008" y="4738"/>
                    <a:pt x="3010" y="4738"/>
                    <a:pt x="3012" y="4738"/>
                  </a:cubicBezTo>
                  <a:cubicBezTo>
                    <a:pt x="4718" y="4738"/>
                    <a:pt x="5863" y="2983"/>
                    <a:pt x="5181" y="1423"/>
                  </a:cubicBezTo>
                  <a:cubicBezTo>
                    <a:pt x="4772" y="487"/>
                    <a:pt x="3891" y="0"/>
                    <a:pt x="3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rot="860262">
              <a:off x="8292343" y="2347192"/>
              <a:ext cx="130965" cy="66799"/>
            </a:xfrm>
            <a:custGeom>
              <a:rect b="b" l="l" r="r" t="t"/>
              <a:pathLst>
                <a:path extrusionOk="0" h="2131" w="4178">
                  <a:moveTo>
                    <a:pt x="4090" y="0"/>
                  </a:moveTo>
                  <a:lnTo>
                    <a:pt x="0" y="1945"/>
                  </a:lnTo>
                  <a:lnTo>
                    <a:pt x="88" y="2130"/>
                  </a:lnTo>
                  <a:lnTo>
                    <a:pt x="4177" y="185"/>
                  </a:lnTo>
                  <a:lnTo>
                    <a:pt x="4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rot="860262">
              <a:off x="8127784" y="2474551"/>
              <a:ext cx="195288" cy="182248"/>
            </a:xfrm>
            <a:custGeom>
              <a:rect b="b" l="l" r="r" t="t"/>
              <a:pathLst>
                <a:path extrusionOk="0" h="5814" w="6230">
                  <a:moveTo>
                    <a:pt x="3203" y="154"/>
                  </a:moveTo>
                  <a:cubicBezTo>
                    <a:pt x="4899" y="159"/>
                    <a:pt x="6186" y="1690"/>
                    <a:pt x="5884" y="3362"/>
                  </a:cubicBezTo>
                  <a:cubicBezTo>
                    <a:pt x="5645" y="4704"/>
                    <a:pt x="4480" y="5609"/>
                    <a:pt x="3205" y="5609"/>
                  </a:cubicBezTo>
                  <a:cubicBezTo>
                    <a:pt x="2892" y="5609"/>
                    <a:pt x="2572" y="5554"/>
                    <a:pt x="2257" y="5438"/>
                  </a:cubicBezTo>
                  <a:cubicBezTo>
                    <a:pt x="1019" y="4980"/>
                    <a:pt x="283" y="3703"/>
                    <a:pt x="517" y="2401"/>
                  </a:cubicBezTo>
                  <a:cubicBezTo>
                    <a:pt x="751" y="1100"/>
                    <a:pt x="1882" y="154"/>
                    <a:pt x="3203" y="154"/>
                  </a:cubicBezTo>
                  <a:close/>
                  <a:moveTo>
                    <a:pt x="3199" y="0"/>
                  </a:moveTo>
                  <a:cubicBezTo>
                    <a:pt x="1912" y="0"/>
                    <a:pt x="748" y="857"/>
                    <a:pt x="400" y="2138"/>
                  </a:cubicBezTo>
                  <a:cubicBezTo>
                    <a:pt x="0" y="3586"/>
                    <a:pt x="775" y="5102"/>
                    <a:pt x="2189" y="5628"/>
                  </a:cubicBezTo>
                  <a:cubicBezTo>
                    <a:pt x="2511" y="5750"/>
                    <a:pt x="2857" y="5813"/>
                    <a:pt x="3203" y="5813"/>
                  </a:cubicBezTo>
                  <a:cubicBezTo>
                    <a:pt x="4704" y="5813"/>
                    <a:pt x="5962" y="4663"/>
                    <a:pt x="6098" y="3167"/>
                  </a:cubicBezTo>
                  <a:cubicBezTo>
                    <a:pt x="6230" y="1665"/>
                    <a:pt x="5201" y="315"/>
                    <a:pt x="3719" y="47"/>
                  </a:cubicBezTo>
                  <a:cubicBezTo>
                    <a:pt x="3545" y="15"/>
                    <a:pt x="3371" y="0"/>
                    <a:pt x="3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rot="860262">
              <a:off x="8150002" y="2491692"/>
              <a:ext cx="160587" cy="148738"/>
            </a:xfrm>
            <a:custGeom>
              <a:rect b="b" l="l" r="r" t="t"/>
              <a:pathLst>
                <a:path extrusionOk="0" h="4745" w="5123">
                  <a:moveTo>
                    <a:pt x="2496" y="207"/>
                  </a:moveTo>
                  <a:cubicBezTo>
                    <a:pt x="2749" y="207"/>
                    <a:pt x="3003" y="256"/>
                    <a:pt x="3242" y="343"/>
                  </a:cubicBezTo>
                  <a:cubicBezTo>
                    <a:pt x="3797" y="543"/>
                    <a:pt x="4241" y="962"/>
                    <a:pt x="4475" y="1503"/>
                  </a:cubicBezTo>
                  <a:cubicBezTo>
                    <a:pt x="4860" y="2381"/>
                    <a:pt x="4621" y="3409"/>
                    <a:pt x="3890" y="4028"/>
                  </a:cubicBezTo>
                  <a:cubicBezTo>
                    <a:pt x="3489" y="4367"/>
                    <a:pt x="2992" y="4540"/>
                    <a:pt x="2493" y="4540"/>
                  </a:cubicBezTo>
                  <a:cubicBezTo>
                    <a:pt x="2081" y="4540"/>
                    <a:pt x="1668" y="4422"/>
                    <a:pt x="1306" y="4184"/>
                  </a:cubicBezTo>
                  <a:cubicBezTo>
                    <a:pt x="502" y="3663"/>
                    <a:pt x="142" y="2673"/>
                    <a:pt x="414" y="1752"/>
                  </a:cubicBezTo>
                  <a:cubicBezTo>
                    <a:pt x="692" y="836"/>
                    <a:pt x="1536" y="207"/>
                    <a:pt x="2496" y="207"/>
                  </a:cubicBezTo>
                  <a:close/>
                  <a:moveTo>
                    <a:pt x="2485" y="0"/>
                  </a:moveTo>
                  <a:cubicBezTo>
                    <a:pt x="2317" y="0"/>
                    <a:pt x="2145" y="18"/>
                    <a:pt x="1974" y="56"/>
                  </a:cubicBezTo>
                  <a:cubicBezTo>
                    <a:pt x="795" y="319"/>
                    <a:pt x="0" y="1430"/>
                    <a:pt x="132" y="2634"/>
                  </a:cubicBezTo>
                  <a:cubicBezTo>
                    <a:pt x="263" y="3838"/>
                    <a:pt x="1282" y="4745"/>
                    <a:pt x="2496" y="4745"/>
                  </a:cubicBezTo>
                  <a:cubicBezTo>
                    <a:pt x="2837" y="4745"/>
                    <a:pt x="3173" y="4667"/>
                    <a:pt x="3485" y="4525"/>
                  </a:cubicBezTo>
                  <a:cubicBezTo>
                    <a:pt x="4582" y="4018"/>
                    <a:pt x="5123" y="2761"/>
                    <a:pt x="4738" y="1615"/>
                  </a:cubicBezTo>
                  <a:cubicBezTo>
                    <a:pt x="4404" y="631"/>
                    <a:pt x="3486" y="0"/>
                    <a:pt x="2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rot="860262">
              <a:off x="8163210" y="2534334"/>
              <a:ext cx="130996" cy="67269"/>
            </a:xfrm>
            <a:custGeom>
              <a:rect b="b" l="l" r="r" t="t"/>
              <a:pathLst>
                <a:path extrusionOk="0" h="2146" w="4179">
                  <a:moveTo>
                    <a:pt x="4090" y="1"/>
                  </a:moveTo>
                  <a:lnTo>
                    <a:pt x="1" y="1950"/>
                  </a:lnTo>
                  <a:lnTo>
                    <a:pt x="45" y="2043"/>
                  </a:lnTo>
                  <a:lnTo>
                    <a:pt x="45" y="2145"/>
                  </a:lnTo>
                  <a:lnTo>
                    <a:pt x="69" y="2145"/>
                  </a:lnTo>
                  <a:lnTo>
                    <a:pt x="4178" y="186"/>
                  </a:lnTo>
                  <a:lnTo>
                    <a:pt x="4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rot="860262">
              <a:off x="8001915" y="2661408"/>
              <a:ext cx="199269" cy="184317"/>
            </a:xfrm>
            <a:custGeom>
              <a:rect b="b" l="l" r="r" t="t"/>
              <a:pathLst>
                <a:path extrusionOk="0" h="5880" w="6357">
                  <a:moveTo>
                    <a:pt x="3090" y="225"/>
                  </a:moveTo>
                  <a:cubicBezTo>
                    <a:pt x="3094" y="225"/>
                    <a:pt x="3097" y="225"/>
                    <a:pt x="3101" y="225"/>
                  </a:cubicBezTo>
                  <a:cubicBezTo>
                    <a:pt x="4797" y="225"/>
                    <a:pt x="6079" y="1761"/>
                    <a:pt x="5781" y="3428"/>
                  </a:cubicBezTo>
                  <a:cubicBezTo>
                    <a:pt x="5538" y="4772"/>
                    <a:pt x="4370" y="5678"/>
                    <a:pt x="3095" y="5678"/>
                  </a:cubicBezTo>
                  <a:cubicBezTo>
                    <a:pt x="2784" y="5678"/>
                    <a:pt x="2467" y="5624"/>
                    <a:pt x="2155" y="5509"/>
                  </a:cubicBezTo>
                  <a:cubicBezTo>
                    <a:pt x="917" y="5051"/>
                    <a:pt x="181" y="3769"/>
                    <a:pt x="415" y="2467"/>
                  </a:cubicBezTo>
                  <a:cubicBezTo>
                    <a:pt x="648" y="1174"/>
                    <a:pt x="1774" y="225"/>
                    <a:pt x="3090" y="225"/>
                  </a:cubicBezTo>
                  <a:close/>
                  <a:moveTo>
                    <a:pt x="3091" y="0"/>
                  </a:moveTo>
                  <a:cubicBezTo>
                    <a:pt x="2881" y="0"/>
                    <a:pt x="2669" y="23"/>
                    <a:pt x="2457" y="69"/>
                  </a:cubicBezTo>
                  <a:cubicBezTo>
                    <a:pt x="990" y="396"/>
                    <a:pt x="1" y="1770"/>
                    <a:pt x="166" y="3262"/>
                  </a:cubicBezTo>
                  <a:cubicBezTo>
                    <a:pt x="332" y="4750"/>
                    <a:pt x="1589" y="5879"/>
                    <a:pt x="3086" y="5879"/>
                  </a:cubicBezTo>
                  <a:cubicBezTo>
                    <a:pt x="3089" y="5879"/>
                    <a:pt x="3092" y="5879"/>
                    <a:pt x="3096" y="5879"/>
                  </a:cubicBezTo>
                  <a:cubicBezTo>
                    <a:pt x="3520" y="5879"/>
                    <a:pt x="3939" y="5787"/>
                    <a:pt x="4324" y="5606"/>
                  </a:cubicBezTo>
                  <a:cubicBezTo>
                    <a:pt x="5689" y="4978"/>
                    <a:pt x="6357" y="3423"/>
                    <a:pt x="5874" y="1999"/>
                  </a:cubicBezTo>
                  <a:cubicBezTo>
                    <a:pt x="5466" y="782"/>
                    <a:pt x="4326" y="0"/>
                    <a:pt x="3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rot="860262">
              <a:off x="8017768" y="2679303"/>
              <a:ext cx="163503" cy="148331"/>
            </a:xfrm>
            <a:custGeom>
              <a:rect b="b" l="l" r="r" t="t"/>
              <a:pathLst>
                <a:path extrusionOk="0" h="4732" w="5216">
                  <a:moveTo>
                    <a:pt x="2586" y="0"/>
                  </a:moveTo>
                  <a:cubicBezTo>
                    <a:pt x="2000" y="0"/>
                    <a:pt x="1420" y="216"/>
                    <a:pt x="970" y="637"/>
                  </a:cubicBezTo>
                  <a:cubicBezTo>
                    <a:pt x="195" y="1359"/>
                    <a:pt x="0" y="2514"/>
                    <a:pt x="488" y="3455"/>
                  </a:cubicBezTo>
                  <a:lnTo>
                    <a:pt x="668" y="3362"/>
                  </a:lnTo>
                  <a:cubicBezTo>
                    <a:pt x="259" y="2568"/>
                    <a:pt x="376" y="1603"/>
                    <a:pt x="970" y="935"/>
                  </a:cubicBezTo>
                  <a:cubicBezTo>
                    <a:pt x="1388" y="459"/>
                    <a:pt x="1981" y="200"/>
                    <a:pt x="2589" y="200"/>
                  </a:cubicBezTo>
                  <a:cubicBezTo>
                    <a:pt x="2841" y="200"/>
                    <a:pt x="3094" y="244"/>
                    <a:pt x="3339" y="335"/>
                  </a:cubicBezTo>
                  <a:cubicBezTo>
                    <a:pt x="4767" y="862"/>
                    <a:pt x="5216" y="2655"/>
                    <a:pt x="4212" y="3796"/>
                  </a:cubicBezTo>
                  <a:cubicBezTo>
                    <a:pt x="3776" y="4291"/>
                    <a:pt x="3184" y="4528"/>
                    <a:pt x="2596" y="4528"/>
                  </a:cubicBezTo>
                  <a:cubicBezTo>
                    <a:pt x="1828" y="4528"/>
                    <a:pt x="1068" y="4124"/>
                    <a:pt x="673" y="3362"/>
                  </a:cubicBezTo>
                  <a:lnTo>
                    <a:pt x="488" y="3455"/>
                  </a:lnTo>
                  <a:cubicBezTo>
                    <a:pt x="897" y="4240"/>
                    <a:pt x="1706" y="4732"/>
                    <a:pt x="2594" y="4732"/>
                  </a:cubicBezTo>
                  <a:cubicBezTo>
                    <a:pt x="3651" y="4732"/>
                    <a:pt x="4582" y="4025"/>
                    <a:pt x="4865" y="3002"/>
                  </a:cubicBezTo>
                  <a:cubicBezTo>
                    <a:pt x="5153" y="1978"/>
                    <a:pt x="4724" y="896"/>
                    <a:pt x="3817" y="345"/>
                  </a:cubicBezTo>
                  <a:cubicBezTo>
                    <a:pt x="3436" y="114"/>
                    <a:pt x="3010" y="0"/>
                    <a:pt x="2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rot="860262">
              <a:off x="8034051" y="2721920"/>
              <a:ext cx="130808" cy="67269"/>
            </a:xfrm>
            <a:custGeom>
              <a:rect b="b" l="l" r="r" t="t"/>
              <a:pathLst>
                <a:path extrusionOk="0" h="2146" w="4173">
                  <a:moveTo>
                    <a:pt x="4085" y="1"/>
                  </a:moveTo>
                  <a:lnTo>
                    <a:pt x="1" y="1955"/>
                  </a:lnTo>
                  <a:lnTo>
                    <a:pt x="40" y="2043"/>
                  </a:lnTo>
                  <a:lnTo>
                    <a:pt x="44" y="2146"/>
                  </a:lnTo>
                  <a:lnTo>
                    <a:pt x="64" y="2146"/>
                  </a:lnTo>
                  <a:lnTo>
                    <a:pt x="4173" y="186"/>
                  </a:lnTo>
                  <a:lnTo>
                    <a:pt x="40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rot="860262">
              <a:off x="8014989" y="1765015"/>
              <a:ext cx="386751" cy="1034586"/>
            </a:xfrm>
            <a:custGeom>
              <a:rect b="b" l="l" r="r" t="t"/>
              <a:pathLst>
                <a:path extrusionOk="0" h="33005" w="12338">
                  <a:moveTo>
                    <a:pt x="12147" y="0"/>
                  </a:moveTo>
                  <a:lnTo>
                    <a:pt x="1" y="32936"/>
                  </a:lnTo>
                  <a:lnTo>
                    <a:pt x="191" y="33004"/>
                  </a:lnTo>
                  <a:lnTo>
                    <a:pt x="12337" y="69"/>
                  </a:lnTo>
                  <a:lnTo>
                    <a:pt x="12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45"/>
          <p:cNvGrpSpPr/>
          <p:nvPr/>
        </p:nvGrpSpPr>
        <p:grpSpPr>
          <a:xfrm rot="-8528727">
            <a:off x="7223590" y="2731429"/>
            <a:ext cx="1260517" cy="2121984"/>
            <a:chOff x="5199836" y="-16245"/>
            <a:chExt cx="1138881" cy="1917325"/>
          </a:xfrm>
        </p:grpSpPr>
        <p:sp>
          <p:nvSpPr>
            <p:cNvPr id="1519" name="Google Shape;1519;p45"/>
            <p:cNvSpPr/>
            <p:nvPr/>
          </p:nvSpPr>
          <p:spPr>
            <a:xfrm rot="860262">
              <a:off x="5804792" y="1715119"/>
              <a:ext cx="107737" cy="170117"/>
            </a:xfrm>
            <a:custGeom>
              <a:rect b="b" l="l" r="r" t="t"/>
              <a:pathLst>
                <a:path extrusionOk="0" h="5427" w="3437">
                  <a:moveTo>
                    <a:pt x="1921" y="0"/>
                  </a:moveTo>
                  <a:lnTo>
                    <a:pt x="25" y="624"/>
                  </a:lnTo>
                  <a:lnTo>
                    <a:pt x="0" y="634"/>
                  </a:lnTo>
                  <a:lnTo>
                    <a:pt x="1351" y="4753"/>
                  </a:lnTo>
                  <a:cubicBezTo>
                    <a:pt x="1499" y="5166"/>
                    <a:pt x="1891" y="5427"/>
                    <a:pt x="2309" y="5427"/>
                  </a:cubicBezTo>
                  <a:cubicBezTo>
                    <a:pt x="2413" y="5427"/>
                    <a:pt x="2519" y="5411"/>
                    <a:pt x="2623" y="5377"/>
                  </a:cubicBezTo>
                  <a:cubicBezTo>
                    <a:pt x="3149" y="5206"/>
                    <a:pt x="3437" y="4645"/>
                    <a:pt x="3276" y="4119"/>
                  </a:cubicBezTo>
                  <a:lnTo>
                    <a:pt x="19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rot="860262">
              <a:off x="5689142" y="242650"/>
              <a:ext cx="133128" cy="110276"/>
            </a:xfrm>
            <a:custGeom>
              <a:rect b="b" l="l" r="r" t="t"/>
              <a:pathLst>
                <a:path extrusionOk="0" h="3518" w="4247">
                  <a:moveTo>
                    <a:pt x="2183" y="0"/>
                  </a:moveTo>
                  <a:cubicBezTo>
                    <a:pt x="2002" y="0"/>
                    <a:pt x="1819" y="29"/>
                    <a:pt x="1638" y="88"/>
                  </a:cubicBezTo>
                  <a:cubicBezTo>
                    <a:pt x="151" y="580"/>
                    <a:pt x="0" y="2618"/>
                    <a:pt x="1394" y="3325"/>
                  </a:cubicBezTo>
                  <a:cubicBezTo>
                    <a:pt x="1657" y="3457"/>
                    <a:pt x="1926" y="3517"/>
                    <a:pt x="2186" y="3517"/>
                  </a:cubicBezTo>
                  <a:cubicBezTo>
                    <a:pt x="3301" y="3517"/>
                    <a:pt x="4246" y="2411"/>
                    <a:pt x="3851" y="1209"/>
                  </a:cubicBezTo>
                  <a:cubicBezTo>
                    <a:pt x="3608" y="470"/>
                    <a:pt x="2919" y="0"/>
                    <a:pt x="2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rot="860262">
              <a:off x="5687947" y="230857"/>
              <a:ext cx="142595" cy="135542"/>
            </a:xfrm>
            <a:custGeom>
              <a:rect b="b" l="l" r="r" t="t"/>
              <a:pathLst>
                <a:path extrusionOk="0" h="4324" w="4549">
                  <a:moveTo>
                    <a:pt x="2213" y="401"/>
                  </a:moveTo>
                  <a:cubicBezTo>
                    <a:pt x="2474" y="401"/>
                    <a:pt x="2744" y="461"/>
                    <a:pt x="3008" y="595"/>
                  </a:cubicBezTo>
                  <a:cubicBezTo>
                    <a:pt x="3642" y="917"/>
                    <a:pt x="4022" y="1585"/>
                    <a:pt x="3969" y="2292"/>
                  </a:cubicBezTo>
                  <a:cubicBezTo>
                    <a:pt x="3915" y="2998"/>
                    <a:pt x="3442" y="3608"/>
                    <a:pt x="2770" y="3827"/>
                  </a:cubicBezTo>
                  <a:cubicBezTo>
                    <a:pt x="2587" y="3887"/>
                    <a:pt x="2401" y="3916"/>
                    <a:pt x="2219" y="3916"/>
                  </a:cubicBezTo>
                  <a:cubicBezTo>
                    <a:pt x="1481" y="3916"/>
                    <a:pt x="794" y="3450"/>
                    <a:pt x="552" y="2711"/>
                  </a:cubicBezTo>
                  <a:cubicBezTo>
                    <a:pt x="157" y="1506"/>
                    <a:pt x="1100" y="401"/>
                    <a:pt x="2213" y="401"/>
                  </a:cubicBezTo>
                  <a:close/>
                  <a:moveTo>
                    <a:pt x="2219" y="0"/>
                  </a:moveTo>
                  <a:cubicBezTo>
                    <a:pt x="1996" y="0"/>
                    <a:pt x="1769" y="35"/>
                    <a:pt x="1546" y="108"/>
                  </a:cubicBezTo>
                  <a:cubicBezTo>
                    <a:pt x="713" y="381"/>
                    <a:pt x="128" y="1132"/>
                    <a:pt x="64" y="1999"/>
                  </a:cubicBezTo>
                  <a:cubicBezTo>
                    <a:pt x="1" y="2872"/>
                    <a:pt x="464" y="3700"/>
                    <a:pt x="1249" y="4090"/>
                  </a:cubicBezTo>
                  <a:cubicBezTo>
                    <a:pt x="1558" y="4247"/>
                    <a:pt x="1893" y="4324"/>
                    <a:pt x="2226" y="4324"/>
                  </a:cubicBezTo>
                  <a:cubicBezTo>
                    <a:pt x="2732" y="4324"/>
                    <a:pt x="3233" y="4147"/>
                    <a:pt x="3632" y="3803"/>
                  </a:cubicBezTo>
                  <a:cubicBezTo>
                    <a:pt x="4295" y="3232"/>
                    <a:pt x="4549" y="2316"/>
                    <a:pt x="4276" y="1487"/>
                  </a:cubicBezTo>
                  <a:cubicBezTo>
                    <a:pt x="3974" y="576"/>
                    <a:pt x="3127" y="0"/>
                    <a:pt x="2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rot="860262">
              <a:off x="5738668" y="730985"/>
              <a:ext cx="99337" cy="57270"/>
            </a:xfrm>
            <a:custGeom>
              <a:rect b="b" l="l" r="r" t="t"/>
              <a:pathLst>
                <a:path extrusionOk="0" h="1827" w="3169">
                  <a:moveTo>
                    <a:pt x="2925" y="0"/>
                  </a:moveTo>
                  <a:cubicBezTo>
                    <a:pt x="3017" y="288"/>
                    <a:pt x="2856" y="600"/>
                    <a:pt x="2564" y="692"/>
                  </a:cubicBezTo>
                  <a:lnTo>
                    <a:pt x="702" y="1306"/>
                  </a:lnTo>
                  <a:cubicBezTo>
                    <a:pt x="644" y="1326"/>
                    <a:pt x="585" y="1335"/>
                    <a:pt x="526" y="1335"/>
                  </a:cubicBezTo>
                  <a:cubicBezTo>
                    <a:pt x="297" y="1335"/>
                    <a:pt x="82" y="1190"/>
                    <a:pt x="0" y="960"/>
                  </a:cubicBezTo>
                  <a:lnTo>
                    <a:pt x="0" y="960"/>
                  </a:lnTo>
                  <a:lnTo>
                    <a:pt x="122" y="1340"/>
                  </a:lnTo>
                  <a:cubicBezTo>
                    <a:pt x="219" y="1636"/>
                    <a:pt x="494" y="1827"/>
                    <a:pt x="792" y="1827"/>
                  </a:cubicBezTo>
                  <a:cubicBezTo>
                    <a:pt x="867" y="1827"/>
                    <a:pt x="943" y="1814"/>
                    <a:pt x="1019" y="1789"/>
                  </a:cubicBezTo>
                  <a:lnTo>
                    <a:pt x="2598" y="1272"/>
                  </a:lnTo>
                  <a:cubicBezTo>
                    <a:pt x="2968" y="1150"/>
                    <a:pt x="3168" y="746"/>
                    <a:pt x="3046" y="375"/>
                  </a:cubicBezTo>
                  <a:lnTo>
                    <a:pt x="29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rot="860262">
              <a:off x="5683300" y="431007"/>
              <a:ext cx="189489" cy="334215"/>
            </a:xfrm>
            <a:custGeom>
              <a:rect b="b" l="l" r="r" t="t"/>
              <a:pathLst>
                <a:path extrusionOk="0" h="10662" w="6045">
                  <a:moveTo>
                    <a:pt x="2377" y="0"/>
                  </a:moveTo>
                  <a:cubicBezTo>
                    <a:pt x="2302" y="0"/>
                    <a:pt x="2225" y="12"/>
                    <a:pt x="2150" y="38"/>
                  </a:cubicBezTo>
                  <a:lnTo>
                    <a:pt x="575" y="554"/>
                  </a:lnTo>
                  <a:cubicBezTo>
                    <a:pt x="200" y="676"/>
                    <a:pt x="0" y="1076"/>
                    <a:pt x="122" y="1451"/>
                  </a:cubicBezTo>
                  <a:lnTo>
                    <a:pt x="3027" y="10279"/>
                  </a:lnTo>
                  <a:cubicBezTo>
                    <a:pt x="3032" y="10283"/>
                    <a:pt x="3032" y="10288"/>
                    <a:pt x="3032" y="10288"/>
                  </a:cubicBezTo>
                  <a:cubicBezTo>
                    <a:pt x="3110" y="10519"/>
                    <a:pt x="3326" y="10662"/>
                    <a:pt x="3557" y="10662"/>
                  </a:cubicBezTo>
                  <a:cubicBezTo>
                    <a:pt x="3614" y="10662"/>
                    <a:pt x="3672" y="10653"/>
                    <a:pt x="3729" y="10634"/>
                  </a:cubicBezTo>
                  <a:lnTo>
                    <a:pt x="5596" y="10020"/>
                  </a:lnTo>
                  <a:cubicBezTo>
                    <a:pt x="5883" y="9928"/>
                    <a:pt x="6044" y="9616"/>
                    <a:pt x="5957" y="9323"/>
                  </a:cubicBezTo>
                  <a:cubicBezTo>
                    <a:pt x="5957" y="9323"/>
                    <a:pt x="5957" y="9318"/>
                    <a:pt x="5952" y="9313"/>
                  </a:cubicBezTo>
                  <a:lnTo>
                    <a:pt x="3047" y="486"/>
                  </a:lnTo>
                  <a:cubicBezTo>
                    <a:pt x="2949" y="190"/>
                    <a:pt x="2675" y="0"/>
                    <a:pt x="23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rot="860262">
              <a:off x="5620203" y="15807"/>
              <a:ext cx="251210" cy="186605"/>
            </a:xfrm>
            <a:custGeom>
              <a:rect b="b" l="l" r="r" t="t"/>
              <a:pathLst>
                <a:path extrusionOk="0" h="5953" w="8014">
                  <a:moveTo>
                    <a:pt x="5821" y="1"/>
                  </a:moveTo>
                  <a:cubicBezTo>
                    <a:pt x="5680" y="1"/>
                    <a:pt x="5537" y="23"/>
                    <a:pt x="5396" y="69"/>
                  </a:cubicBezTo>
                  <a:lnTo>
                    <a:pt x="1097" y="1488"/>
                  </a:lnTo>
                  <a:cubicBezTo>
                    <a:pt x="390" y="1722"/>
                    <a:pt x="0" y="2487"/>
                    <a:pt x="234" y="3194"/>
                  </a:cubicBezTo>
                  <a:lnTo>
                    <a:pt x="1145" y="5953"/>
                  </a:lnTo>
                  <a:lnTo>
                    <a:pt x="3363" y="5222"/>
                  </a:lnTo>
                  <a:cubicBezTo>
                    <a:pt x="3134" y="4549"/>
                    <a:pt x="3495" y="3823"/>
                    <a:pt x="4168" y="3598"/>
                  </a:cubicBezTo>
                  <a:cubicBezTo>
                    <a:pt x="4299" y="3556"/>
                    <a:pt x="4432" y="3535"/>
                    <a:pt x="4563" y="3535"/>
                  </a:cubicBezTo>
                  <a:cubicBezTo>
                    <a:pt x="5104" y="3535"/>
                    <a:pt x="5608" y="3882"/>
                    <a:pt x="5781" y="4427"/>
                  </a:cubicBezTo>
                  <a:lnTo>
                    <a:pt x="8013" y="3691"/>
                  </a:lnTo>
                  <a:lnTo>
                    <a:pt x="7107" y="932"/>
                  </a:lnTo>
                  <a:cubicBezTo>
                    <a:pt x="6919" y="362"/>
                    <a:pt x="6390" y="1"/>
                    <a:pt x="58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rot="860262">
              <a:off x="5455669" y="157346"/>
              <a:ext cx="624168" cy="1527758"/>
            </a:xfrm>
            <a:custGeom>
              <a:rect b="b" l="l" r="r" t="t"/>
              <a:pathLst>
                <a:path extrusionOk="0" h="48738" w="19912">
                  <a:moveTo>
                    <a:pt x="4718" y="3030"/>
                  </a:moveTo>
                  <a:cubicBezTo>
                    <a:pt x="5050" y="3030"/>
                    <a:pt x="5384" y="3107"/>
                    <a:pt x="5694" y="3266"/>
                  </a:cubicBezTo>
                  <a:cubicBezTo>
                    <a:pt x="6478" y="3661"/>
                    <a:pt x="6941" y="4484"/>
                    <a:pt x="6873" y="5357"/>
                  </a:cubicBezTo>
                  <a:cubicBezTo>
                    <a:pt x="6810" y="6229"/>
                    <a:pt x="6225" y="6975"/>
                    <a:pt x="5391" y="7248"/>
                  </a:cubicBezTo>
                  <a:lnTo>
                    <a:pt x="5396" y="7248"/>
                  </a:lnTo>
                  <a:cubicBezTo>
                    <a:pt x="5173" y="7321"/>
                    <a:pt x="4947" y="7355"/>
                    <a:pt x="4724" y="7355"/>
                  </a:cubicBezTo>
                  <a:cubicBezTo>
                    <a:pt x="3814" y="7355"/>
                    <a:pt x="2968" y="6777"/>
                    <a:pt x="2667" y="5869"/>
                  </a:cubicBezTo>
                  <a:cubicBezTo>
                    <a:pt x="2394" y="5035"/>
                    <a:pt x="2647" y="4124"/>
                    <a:pt x="3310" y="3553"/>
                  </a:cubicBezTo>
                  <a:cubicBezTo>
                    <a:pt x="3710" y="3209"/>
                    <a:pt x="4212" y="3030"/>
                    <a:pt x="4718" y="3030"/>
                  </a:cubicBezTo>
                  <a:close/>
                  <a:moveTo>
                    <a:pt x="7075" y="8968"/>
                  </a:moveTo>
                  <a:cubicBezTo>
                    <a:pt x="7375" y="8968"/>
                    <a:pt x="7653" y="9158"/>
                    <a:pt x="7751" y="9456"/>
                  </a:cubicBezTo>
                  <a:lnTo>
                    <a:pt x="10656" y="18283"/>
                  </a:lnTo>
                  <a:cubicBezTo>
                    <a:pt x="10656" y="18288"/>
                    <a:pt x="10656" y="18293"/>
                    <a:pt x="10656" y="18293"/>
                  </a:cubicBezTo>
                  <a:lnTo>
                    <a:pt x="10777" y="18673"/>
                  </a:lnTo>
                  <a:cubicBezTo>
                    <a:pt x="10899" y="19044"/>
                    <a:pt x="10699" y="19444"/>
                    <a:pt x="10329" y="19565"/>
                  </a:cubicBezTo>
                  <a:lnTo>
                    <a:pt x="8745" y="20087"/>
                  </a:lnTo>
                  <a:cubicBezTo>
                    <a:pt x="8671" y="20111"/>
                    <a:pt x="8597" y="20123"/>
                    <a:pt x="8523" y="20123"/>
                  </a:cubicBezTo>
                  <a:cubicBezTo>
                    <a:pt x="8225" y="20123"/>
                    <a:pt x="7946" y="19934"/>
                    <a:pt x="7848" y="19634"/>
                  </a:cubicBezTo>
                  <a:lnTo>
                    <a:pt x="7726" y="19258"/>
                  </a:lnTo>
                  <a:cubicBezTo>
                    <a:pt x="7726" y="19253"/>
                    <a:pt x="7726" y="19253"/>
                    <a:pt x="7726" y="19249"/>
                  </a:cubicBezTo>
                  <a:lnTo>
                    <a:pt x="4826" y="10421"/>
                  </a:lnTo>
                  <a:cubicBezTo>
                    <a:pt x="4704" y="10046"/>
                    <a:pt x="4904" y="9646"/>
                    <a:pt x="5279" y="9524"/>
                  </a:cubicBezTo>
                  <a:lnTo>
                    <a:pt x="6854" y="9003"/>
                  </a:lnTo>
                  <a:cubicBezTo>
                    <a:pt x="6927" y="8979"/>
                    <a:pt x="7002" y="8968"/>
                    <a:pt x="7075" y="8968"/>
                  </a:cubicBezTo>
                  <a:close/>
                  <a:moveTo>
                    <a:pt x="3418" y="0"/>
                  </a:moveTo>
                  <a:cubicBezTo>
                    <a:pt x="3287" y="0"/>
                    <a:pt x="3154" y="21"/>
                    <a:pt x="3023" y="63"/>
                  </a:cubicBezTo>
                  <a:cubicBezTo>
                    <a:pt x="2350" y="288"/>
                    <a:pt x="1989" y="1019"/>
                    <a:pt x="2218" y="1687"/>
                  </a:cubicBezTo>
                  <a:lnTo>
                    <a:pt x="0" y="2418"/>
                  </a:lnTo>
                  <a:lnTo>
                    <a:pt x="7068" y="23894"/>
                  </a:lnTo>
                  <a:cubicBezTo>
                    <a:pt x="8989" y="29714"/>
                    <a:pt x="13653" y="35577"/>
                    <a:pt x="14409" y="37868"/>
                  </a:cubicBezTo>
                  <a:lnTo>
                    <a:pt x="17991" y="48738"/>
                  </a:lnTo>
                  <a:lnTo>
                    <a:pt x="18021" y="48728"/>
                  </a:lnTo>
                  <a:lnTo>
                    <a:pt x="19912" y="48104"/>
                  </a:lnTo>
                  <a:lnTo>
                    <a:pt x="16334" y="37230"/>
                  </a:lnTo>
                  <a:cubicBezTo>
                    <a:pt x="15579" y="34944"/>
                    <a:pt x="15852" y="27447"/>
                    <a:pt x="13941" y="21627"/>
                  </a:cubicBezTo>
                  <a:lnTo>
                    <a:pt x="6873" y="156"/>
                  </a:lnTo>
                  <a:lnTo>
                    <a:pt x="4636" y="892"/>
                  </a:lnTo>
                  <a:cubicBezTo>
                    <a:pt x="4463" y="347"/>
                    <a:pt x="3959" y="0"/>
                    <a:pt x="34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rot="860262">
              <a:off x="5411034" y="44502"/>
              <a:ext cx="716483" cy="1795832"/>
            </a:xfrm>
            <a:custGeom>
              <a:rect b="b" l="l" r="r" t="t"/>
              <a:pathLst>
                <a:path extrusionOk="0" h="57290" w="22857">
                  <a:moveTo>
                    <a:pt x="5938" y="202"/>
                  </a:moveTo>
                  <a:cubicBezTo>
                    <a:pt x="6474" y="202"/>
                    <a:pt x="6952" y="548"/>
                    <a:pt x="7122" y="1059"/>
                  </a:cubicBezTo>
                  <a:lnTo>
                    <a:pt x="15097" y="25289"/>
                  </a:lnTo>
                  <a:cubicBezTo>
                    <a:pt x="16271" y="28857"/>
                    <a:pt x="16612" y="32981"/>
                    <a:pt x="16890" y="36291"/>
                  </a:cubicBezTo>
                  <a:cubicBezTo>
                    <a:pt x="17061" y="38362"/>
                    <a:pt x="17197" y="39995"/>
                    <a:pt x="17495" y="40892"/>
                  </a:cubicBezTo>
                  <a:lnTo>
                    <a:pt x="22427" y="55885"/>
                  </a:lnTo>
                  <a:cubicBezTo>
                    <a:pt x="22583" y="56363"/>
                    <a:pt x="22325" y="56875"/>
                    <a:pt x="21847" y="57031"/>
                  </a:cubicBezTo>
                  <a:cubicBezTo>
                    <a:pt x="21752" y="57063"/>
                    <a:pt x="21655" y="57078"/>
                    <a:pt x="21560" y="57078"/>
                  </a:cubicBezTo>
                  <a:cubicBezTo>
                    <a:pt x="21179" y="57078"/>
                    <a:pt x="20826" y="56833"/>
                    <a:pt x="20697" y="56451"/>
                  </a:cubicBezTo>
                  <a:lnTo>
                    <a:pt x="15764" y="41462"/>
                  </a:lnTo>
                  <a:cubicBezTo>
                    <a:pt x="15467" y="40570"/>
                    <a:pt x="14609" y="39181"/>
                    <a:pt x="13517" y="37412"/>
                  </a:cubicBezTo>
                  <a:cubicBezTo>
                    <a:pt x="11772" y="34580"/>
                    <a:pt x="9598" y="31061"/>
                    <a:pt x="8424" y="27493"/>
                  </a:cubicBezTo>
                  <a:lnTo>
                    <a:pt x="449" y="3258"/>
                  </a:lnTo>
                  <a:cubicBezTo>
                    <a:pt x="230" y="2605"/>
                    <a:pt x="586" y="1898"/>
                    <a:pt x="1244" y="1678"/>
                  </a:cubicBezTo>
                  <a:lnTo>
                    <a:pt x="5543" y="265"/>
                  </a:lnTo>
                  <a:cubicBezTo>
                    <a:pt x="5670" y="221"/>
                    <a:pt x="5801" y="202"/>
                    <a:pt x="5938" y="202"/>
                  </a:cubicBezTo>
                  <a:close/>
                  <a:moveTo>
                    <a:pt x="5934" y="0"/>
                  </a:moveTo>
                  <a:cubicBezTo>
                    <a:pt x="5782" y="0"/>
                    <a:pt x="5627" y="24"/>
                    <a:pt x="5475" y="75"/>
                  </a:cubicBezTo>
                  <a:lnTo>
                    <a:pt x="1176" y="1488"/>
                  </a:lnTo>
                  <a:cubicBezTo>
                    <a:pt x="415" y="1742"/>
                    <a:pt x="1" y="2566"/>
                    <a:pt x="249" y="3326"/>
                  </a:cubicBezTo>
                  <a:lnTo>
                    <a:pt x="8229" y="27556"/>
                  </a:lnTo>
                  <a:cubicBezTo>
                    <a:pt x="9408" y="31148"/>
                    <a:pt x="11592" y="34682"/>
                    <a:pt x="13347" y="37519"/>
                  </a:cubicBezTo>
                  <a:cubicBezTo>
                    <a:pt x="14429" y="39279"/>
                    <a:pt x="15282" y="40658"/>
                    <a:pt x="15569" y="41531"/>
                  </a:cubicBezTo>
                  <a:lnTo>
                    <a:pt x="20507" y="56519"/>
                  </a:lnTo>
                  <a:cubicBezTo>
                    <a:pt x="20653" y="56977"/>
                    <a:pt x="21082" y="57284"/>
                    <a:pt x="21560" y="57284"/>
                  </a:cubicBezTo>
                  <a:lnTo>
                    <a:pt x="21560" y="57289"/>
                  </a:lnTo>
                  <a:cubicBezTo>
                    <a:pt x="22320" y="57284"/>
                    <a:pt x="22856" y="56548"/>
                    <a:pt x="22622" y="55827"/>
                  </a:cubicBezTo>
                  <a:lnTo>
                    <a:pt x="17690" y="40833"/>
                  </a:lnTo>
                  <a:cubicBezTo>
                    <a:pt x="17397" y="39961"/>
                    <a:pt x="17266" y="38338"/>
                    <a:pt x="17095" y="36281"/>
                  </a:cubicBezTo>
                  <a:cubicBezTo>
                    <a:pt x="16817" y="32957"/>
                    <a:pt x="16471" y="28818"/>
                    <a:pt x="15291" y="25231"/>
                  </a:cubicBezTo>
                  <a:lnTo>
                    <a:pt x="7312" y="1001"/>
                  </a:lnTo>
                  <a:cubicBezTo>
                    <a:pt x="7113" y="388"/>
                    <a:pt x="6545" y="0"/>
                    <a:pt x="5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rot="860262">
              <a:off x="5824023" y="1708459"/>
              <a:ext cx="62379" cy="25986"/>
            </a:xfrm>
            <a:custGeom>
              <a:rect b="b" l="l" r="r" t="t"/>
              <a:pathLst>
                <a:path extrusionOk="0" h="829" w="1990">
                  <a:moveTo>
                    <a:pt x="1921" y="0"/>
                  </a:moveTo>
                  <a:lnTo>
                    <a:pt x="0" y="634"/>
                  </a:lnTo>
                  <a:lnTo>
                    <a:pt x="64" y="829"/>
                  </a:lnTo>
                  <a:lnTo>
                    <a:pt x="1960" y="205"/>
                  </a:lnTo>
                  <a:lnTo>
                    <a:pt x="1989" y="195"/>
                  </a:lnTo>
                  <a:lnTo>
                    <a:pt x="19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rot="860262">
              <a:off x="5640147" y="125917"/>
              <a:ext cx="218672" cy="82441"/>
            </a:xfrm>
            <a:custGeom>
              <a:rect b="b" l="l" r="r" t="t"/>
              <a:pathLst>
                <a:path extrusionOk="0" h="2630" w="6976">
                  <a:moveTo>
                    <a:pt x="3475" y="0"/>
                  </a:moveTo>
                  <a:cubicBezTo>
                    <a:pt x="3331" y="0"/>
                    <a:pt x="3186" y="23"/>
                    <a:pt x="3042" y="70"/>
                  </a:cubicBezTo>
                  <a:cubicBezTo>
                    <a:pt x="2350" y="299"/>
                    <a:pt x="1955" y="1025"/>
                    <a:pt x="2146" y="1727"/>
                  </a:cubicBezTo>
                  <a:lnTo>
                    <a:pt x="20" y="2429"/>
                  </a:lnTo>
                  <a:lnTo>
                    <a:pt x="1" y="2434"/>
                  </a:lnTo>
                  <a:lnTo>
                    <a:pt x="64" y="2629"/>
                  </a:lnTo>
                  <a:lnTo>
                    <a:pt x="2404" y="1859"/>
                  </a:lnTo>
                  <a:lnTo>
                    <a:pt x="2375" y="1761"/>
                  </a:lnTo>
                  <a:cubicBezTo>
                    <a:pt x="2170" y="1147"/>
                    <a:pt x="2506" y="484"/>
                    <a:pt x="3120" y="284"/>
                  </a:cubicBezTo>
                  <a:cubicBezTo>
                    <a:pt x="3242" y="244"/>
                    <a:pt x="3365" y="224"/>
                    <a:pt x="3486" y="224"/>
                  </a:cubicBezTo>
                  <a:cubicBezTo>
                    <a:pt x="3975" y="224"/>
                    <a:pt x="4432" y="538"/>
                    <a:pt x="4592" y="1030"/>
                  </a:cubicBezTo>
                  <a:lnTo>
                    <a:pt x="4627" y="1128"/>
                  </a:lnTo>
                  <a:lnTo>
                    <a:pt x="6952" y="358"/>
                  </a:lnTo>
                  <a:lnTo>
                    <a:pt x="6976" y="353"/>
                  </a:lnTo>
                  <a:lnTo>
                    <a:pt x="6913" y="158"/>
                  </a:lnTo>
                  <a:lnTo>
                    <a:pt x="4748" y="869"/>
                  </a:lnTo>
                  <a:cubicBezTo>
                    <a:pt x="4540" y="332"/>
                    <a:pt x="4024" y="0"/>
                    <a:pt x="3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rot="860262">
              <a:off x="5735338" y="729930"/>
              <a:ext cx="106076" cy="61470"/>
            </a:xfrm>
            <a:custGeom>
              <a:rect b="b" l="l" r="r" t="t"/>
              <a:pathLst>
                <a:path extrusionOk="0" h="1961" w="3384">
                  <a:moveTo>
                    <a:pt x="3120" y="1"/>
                  </a:moveTo>
                  <a:lnTo>
                    <a:pt x="2925" y="64"/>
                  </a:lnTo>
                  <a:lnTo>
                    <a:pt x="3047" y="440"/>
                  </a:lnTo>
                  <a:cubicBezTo>
                    <a:pt x="3154" y="761"/>
                    <a:pt x="2979" y="1103"/>
                    <a:pt x="2662" y="1210"/>
                  </a:cubicBezTo>
                  <a:lnTo>
                    <a:pt x="1083" y="1726"/>
                  </a:lnTo>
                  <a:cubicBezTo>
                    <a:pt x="1019" y="1748"/>
                    <a:pt x="955" y="1758"/>
                    <a:pt x="892" y="1758"/>
                  </a:cubicBezTo>
                  <a:cubicBezTo>
                    <a:pt x="639" y="1758"/>
                    <a:pt x="403" y="1595"/>
                    <a:pt x="317" y="1341"/>
                  </a:cubicBezTo>
                  <a:lnTo>
                    <a:pt x="196" y="961"/>
                  </a:lnTo>
                  <a:lnTo>
                    <a:pt x="1" y="1025"/>
                  </a:lnTo>
                  <a:lnTo>
                    <a:pt x="122" y="1405"/>
                  </a:lnTo>
                  <a:cubicBezTo>
                    <a:pt x="235" y="1736"/>
                    <a:pt x="542" y="1960"/>
                    <a:pt x="897" y="1960"/>
                  </a:cubicBezTo>
                  <a:cubicBezTo>
                    <a:pt x="980" y="1960"/>
                    <a:pt x="1068" y="1951"/>
                    <a:pt x="1146" y="1921"/>
                  </a:cubicBezTo>
                  <a:lnTo>
                    <a:pt x="2725" y="1400"/>
                  </a:lnTo>
                  <a:cubicBezTo>
                    <a:pt x="3149" y="1263"/>
                    <a:pt x="3383" y="800"/>
                    <a:pt x="3242" y="376"/>
                  </a:cubicBezTo>
                  <a:lnTo>
                    <a:pt x="3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rot="860262">
              <a:off x="5681457" y="427598"/>
              <a:ext cx="193313" cy="326315"/>
            </a:xfrm>
            <a:custGeom>
              <a:rect b="b" l="l" r="r" t="t"/>
              <a:pathLst>
                <a:path extrusionOk="0" h="10410" w="6167">
                  <a:moveTo>
                    <a:pt x="2493" y="0"/>
                  </a:moveTo>
                  <a:cubicBezTo>
                    <a:pt x="2409" y="0"/>
                    <a:pt x="2322" y="14"/>
                    <a:pt x="2238" y="42"/>
                  </a:cubicBezTo>
                  <a:lnTo>
                    <a:pt x="658" y="559"/>
                  </a:lnTo>
                  <a:cubicBezTo>
                    <a:pt x="234" y="700"/>
                    <a:pt x="0" y="1158"/>
                    <a:pt x="142" y="1587"/>
                  </a:cubicBezTo>
                  <a:lnTo>
                    <a:pt x="3047" y="10410"/>
                  </a:lnTo>
                  <a:lnTo>
                    <a:pt x="3242" y="10346"/>
                  </a:lnTo>
                  <a:lnTo>
                    <a:pt x="337" y="1519"/>
                  </a:lnTo>
                  <a:cubicBezTo>
                    <a:pt x="229" y="1202"/>
                    <a:pt x="405" y="861"/>
                    <a:pt x="722" y="754"/>
                  </a:cubicBezTo>
                  <a:lnTo>
                    <a:pt x="2301" y="232"/>
                  </a:lnTo>
                  <a:cubicBezTo>
                    <a:pt x="2363" y="212"/>
                    <a:pt x="2426" y="203"/>
                    <a:pt x="2489" y="203"/>
                  </a:cubicBezTo>
                  <a:cubicBezTo>
                    <a:pt x="2744" y="203"/>
                    <a:pt x="2984" y="364"/>
                    <a:pt x="3066" y="622"/>
                  </a:cubicBezTo>
                  <a:lnTo>
                    <a:pt x="5971" y="9450"/>
                  </a:lnTo>
                  <a:lnTo>
                    <a:pt x="6166" y="9386"/>
                  </a:lnTo>
                  <a:lnTo>
                    <a:pt x="3261" y="559"/>
                  </a:lnTo>
                  <a:cubicBezTo>
                    <a:pt x="3148" y="216"/>
                    <a:pt x="2832" y="0"/>
                    <a:pt x="2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rot="860262">
              <a:off x="5737265" y="728785"/>
              <a:ext cx="101186" cy="46800"/>
            </a:xfrm>
            <a:custGeom>
              <a:rect b="b" l="l" r="r" t="t"/>
              <a:pathLst>
                <a:path extrusionOk="0" h="1493" w="3228">
                  <a:moveTo>
                    <a:pt x="3115" y="1"/>
                  </a:moveTo>
                  <a:lnTo>
                    <a:pt x="3003" y="54"/>
                  </a:lnTo>
                  <a:lnTo>
                    <a:pt x="2925" y="54"/>
                  </a:lnTo>
                  <a:lnTo>
                    <a:pt x="2930" y="83"/>
                  </a:lnTo>
                  <a:cubicBezTo>
                    <a:pt x="3003" y="322"/>
                    <a:pt x="2872" y="576"/>
                    <a:pt x="2633" y="654"/>
                  </a:cubicBezTo>
                  <a:lnTo>
                    <a:pt x="771" y="1268"/>
                  </a:lnTo>
                  <a:cubicBezTo>
                    <a:pt x="723" y="1283"/>
                    <a:pt x="675" y="1291"/>
                    <a:pt x="627" y="1291"/>
                  </a:cubicBezTo>
                  <a:cubicBezTo>
                    <a:pt x="437" y="1291"/>
                    <a:pt x="262" y="1172"/>
                    <a:pt x="196" y="985"/>
                  </a:cubicBezTo>
                  <a:lnTo>
                    <a:pt x="171" y="946"/>
                  </a:lnTo>
                  <a:lnTo>
                    <a:pt x="132" y="985"/>
                  </a:lnTo>
                  <a:lnTo>
                    <a:pt x="1" y="1044"/>
                  </a:lnTo>
                  <a:lnTo>
                    <a:pt x="10" y="1073"/>
                  </a:lnTo>
                  <a:lnTo>
                    <a:pt x="15" y="1073"/>
                  </a:lnTo>
                  <a:cubicBezTo>
                    <a:pt x="113" y="1326"/>
                    <a:pt x="357" y="1492"/>
                    <a:pt x="629" y="1492"/>
                  </a:cubicBezTo>
                  <a:cubicBezTo>
                    <a:pt x="698" y="1492"/>
                    <a:pt x="766" y="1482"/>
                    <a:pt x="829" y="1463"/>
                  </a:cubicBezTo>
                  <a:lnTo>
                    <a:pt x="2696" y="849"/>
                  </a:lnTo>
                  <a:cubicBezTo>
                    <a:pt x="3037" y="737"/>
                    <a:pt x="3227" y="371"/>
                    <a:pt x="3120" y="25"/>
                  </a:cubicBezTo>
                  <a:lnTo>
                    <a:pt x="3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rot="860262">
              <a:off x="5677981" y="226864"/>
              <a:ext cx="156794" cy="142030"/>
            </a:xfrm>
            <a:custGeom>
              <a:rect b="b" l="l" r="r" t="t"/>
              <a:pathLst>
                <a:path extrusionOk="0" h="4531" w="5002">
                  <a:moveTo>
                    <a:pt x="2547" y="205"/>
                  </a:moveTo>
                  <a:cubicBezTo>
                    <a:pt x="2865" y="205"/>
                    <a:pt x="3182" y="279"/>
                    <a:pt x="3471" y="427"/>
                  </a:cubicBezTo>
                  <a:cubicBezTo>
                    <a:pt x="4348" y="870"/>
                    <a:pt x="4787" y="1869"/>
                    <a:pt x="4528" y="2820"/>
                  </a:cubicBezTo>
                  <a:cubicBezTo>
                    <a:pt x="4279" y="3715"/>
                    <a:pt x="3461" y="4327"/>
                    <a:pt x="2543" y="4327"/>
                  </a:cubicBezTo>
                  <a:cubicBezTo>
                    <a:pt x="2492" y="4327"/>
                    <a:pt x="2440" y="4325"/>
                    <a:pt x="2389" y="4321"/>
                  </a:cubicBezTo>
                  <a:cubicBezTo>
                    <a:pt x="1409" y="4248"/>
                    <a:pt x="614" y="3492"/>
                    <a:pt x="497" y="2518"/>
                  </a:cubicBezTo>
                  <a:cubicBezTo>
                    <a:pt x="376" y="1543"/>
                    <a:pt x="965" y="617"/>
                    <a:pt x="1896" y="310"/>
                  </a:cubicBezTo>
                  <a:cubicBezTo>
                    <a:pt x="2109" y="240"/>
                    <a:pt x="2328" y="205"/>
                    <a:pt x="2547" y="205"/>
                  </a:cubicBezTo>
                  <a:close/>
                  <a:moveTo>
                    <a:pt x="2543" y="1"/>
                  </a:moveTo>
                  <a:cubicBezTo>
                    <a:pt x="2309" y="1"/>
                    <a:pt x="2070" y="37"/>
                    <a:pt x="1833" y="115"/>
                  </a:cubicBezTo>
                  <a:cubicBezTo>
                    <a:pt x="649" y="509"/>
                    <a:pt x="0" y="1786"/>
                    <a:pt x="390" y="2971"/>
                  </a:cubicBezTo>
                  <a:cubicBezTo>
                    <a:pt x="697" y="3902"/>
                    <a:pt x="1565" y="4531"/>
                    <a:pt x="2545" y="4531"/>
                  </a:cubicBezTo>
                  <a:cubicBezTo>
                    <a:pt x="3939" y="4531"/>
                    <a:pt x="5001" y="3283"/>
                    <a:pt x="4777" y="1908"/>
                  </a:cubicBezTo>
                  <a:cubicBezTo>
                    <a:pt x="4597" y="775"/>
                    <a:pt x="3621" y="1"/>
                    <a:pt x="2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rot="860262">
              <a:off x="5692935" y="239518"/>
              <a:ext cx="128551" cy="116922"/>
            </a:xfrm>
            <a:custGeom>
              <a:rect b="b" l="l" r="r" t="t"/>
              <a:pathLst>
                <a:path extrusionOk="0" h="3730" w="4101">
                  <a:moveTo>
                    <a:pt x="2068" y="215"/>
                  </a:moveTo>
                  <a:cubicBezTo>
                    <a:pt x="3130" y="220"/>
                    <a:pt x="3920" y="1214"/>
                    <a:pt x="3671" y="2252"/>
                  </a:cubicBezTo>
                  <a:cubicBezTo>
                    <a:pt x="3486" y="3028"/>
                    <a:pt x="2797" y="3523"/>
                    <a:pt x="2064" y="3523"/>
                  </a:cubicBezTo>
                  <a:cubicBezTo>
                    <a:pt x="1816" y="3523"/>
                    <a:pt x="1562" y="3466"/>
                    <a:pt x="1322" y="3344"/>
                  </a:cubicBezTo>
                  <a:cubicBezTo>
                    <a:pt x="1" y="2681"/>
                    <a:pt x="147" y="761"/>
                    <a:pt x="1546" y="298"/>
                  </a:cubicBezTo>
                  <a:cubicBezTo>
                    <a:pt x="1712" y="244"/>
                    <a:pt x="1887" y="215"/>
                    <a:pt x="2068" y="215"/>
                  </a:cubicBezTo>
                  <a:close/>
                  <a:moveTo>
                    <a:pt x="2063" y="0"/>
                  </a:moveTo>
                  <a:cubicBezTo>
                    <a:pt x="1963" y="0"/>
                    <a:pt x="1862" y="8"/>
                    <a:pt x="1761" y="25"/>
                  </a:cubicBezTo>
                  <a:cubicBezTo>
                    <a:pt x="800" y="181"/>
                    <a:pt x="123" y="1043"/>
                    <a:pt x="201" y="2013"/>
                  </a:cubicBezTo>
                  <a:cubicBezTo>
                    <a:pt x="279" y="2983"/>
                    <a:pt x="1088" y="3729"/>
                    <a:pt x="2063" y="3729"/>
                  </a:cubicBezTo>
                  <a:cubicBezTo>
                    <a:pt x="2258" y="3724"/>
                    <a:pt x="2458" y="3695"/>
                    <a:pt x="2643" y="3632"/>
                  </a:cubicBezTo>
                  <a:cubicBezTo>
                    <a:pt x="3569" y="3325"/>
                    <a:pt x="4100" y="2364"/>
                    <a:pt x="3871" y="1419"/>
                  </a:cubicBezTo>
                  <a:cubicBezTo>
                    <a:pt x="3662" y="573"/>
                    <a:pt x="2907" y="0"/>
                    <a:pt x="2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rot="860262">
              <a:off x="5753520" y="528632"/>
              <a:ext cx="46769" cy="33070"/>
            </a:xfrm>
            <a:custGeom>
              <a:rect b="b" l="l" r="r" t="t"/>
              <a:pathLst>
                <a:path extrusionOk="0" h="1055" w="1492">
                  <a:moveTo>
                    <a:pt x="1199" y="1"/>
                  </a:moveTo>
                  <a:lnTo>
                    <a:pt x="1087" y="88"/>
                  </a:lnTo>
                  <a:cubicBezTo>
                    <a:pt x="1165" y="147"/>
                    <a:pt x="1224" y="230"/>
                    <a:pt x="1258" y="322"/>
                  </a:cubicBezTo>
                  <a:cubicBezTo>
                    <a:pt x="1307" y="483"/>
                    <a:pt x="1238" y="581"/>
                    <a:pt x="1136" y="615"/>
                  </a:cubicBezTo>
                  <a:cubicBezTo>
                    <a:pt x="1114" y="622"/>
                    <a:pt x="1093" y="625"/>
                    <a:pt x="1073" y="625"/>
                  </a:cubicBezTo>
                  <a:cubicBezTo>
                    <a:pt x="949" y="625"/>
                    <a:pt x="857" y="505"/>
                    <a:pt x="819" y="396"/>
                  </a:cubicBezTo>
                  <a:lnTo>
                    <a:pt x="790" y="298"/>
                  </a:lnTo>
                  <a:lnTo>
                    <a:pt x="658" y="337"/>
                  </a:lnTo>
                  <a:lnTo>
                    <a:pt x="687" y="435"/>
                  </a:lnTo>
                  <a:cubicBezTo>
                    <a:pt x="741" y="605"/>
                    <a:pt x="722" y="795"/>
                    <a:pt x="536" y="859"/>
                  </a:cubicBezTo>
                  <a:cubicBezTo>
                    <a:pt x="512" y="866"/>
                    <a:pt x="484" y="871"/>
                    <a:pt x="456" y="871"/>
                  </a:cubicBezTo>
                  <a:cubicBezTo>
                    <a:pt x="358" y="871"/>
                    <a:pt x="247" y="817"/>
                    <a:pt x="190" y="644"/>
                  </a:cubicBezTo>
                  <a:cubicBezTo>
                    <a:pt x="161" y="542"/>
                    <a:pt x="156" y="435"/>
                    <a:pt x="181" y="327"/>
                  </a:cubicBezTo>
                  <a:lnTo>
                    <a:pt x="25" y="322"/>
                  </a:lnTo>
                  <a:lnTo>
                    <a:pt x="25" y="322"/>
                  </a:lnTo>
                  <a:cubicBezTo>
                    <a:pt x="0" y="444"/>
                    <a:pt x="5" y="566"/>
                    <a:pt x="44" y="688"/>
                  </a:cubicBezTo>
                  <a:cubicBezTo>
                    <a:pt x="126" y="939"/>
                    <a:pt x="294" y="1054"/>
                    <a:pt x="465" y="1054"/>
                  </a:cubicBezTo>
                  <a:cubicBezTo>
                    <a:pt x="507" y="1054"/>
                    <a:pt x="549" y="1047"/>
                    <a:pt x="590" y="1034"/>
                  </a:cubicBezTo>
                  <a:cubicBezTo>
                    <a:pt x="756" y="980"/>
                    <a:pt x="858" y="810"/>
                    <a:pt x="834" y="639"/>
                  </a:cubicBezTo>
                  <a:lnTo>
                    <a:pt x="834" y="639"/>
                  </a:lnTo>
                  <a:cubicBezTo>
                    <a:pt x="918" y="746"/>
                    <a:pt x="1016" y="797"/>
                    <a:pt x="1118" y="797"/>
                  </a:cubicBezTo>
                  <a:cubicBezTo>
                    <a:pt x="1151" y="797"/>
                    <a:pt x="1185" y="791"/>
                    <a:pt x="1219" y="781"/>
                  </a:cubicBezTo>
                  <a:cubicBezTo>
                    <a:pt x="1375" y="727"/>
                    <a:pt x="1492" y="561"/>
                    <a:pt x="1409" y="308"/>
                  </a:cubicBezTo>
                  <a:cubicBezTo>
                    <a:pt x="1370" y="186"/>
                    <a:pt x="1297" y="84"/>
                    <a:pt x="11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rot="860262">
              <a:off x="5755060" y="572282"/>
              <a:ext cx="47991" cy="31346"/>
            </a:xfrm>
            <a:custGeom>
              <a:rect b="b" l="l" r="r" t="t"/>
              <a:pathLst>
                <a:path extrusionOk="0" h="1000" w="1531">
                  <a:moveTo>
                    <a:pt x="554" y="229"/>
                  </a:moveTo>
                  <a:cubicBezTo>
                    <a:pt x="566" y="229"/>
                    <a:pt x="578" y="230"/>
                    <a:pt x="590" y="232"/>
                  </a:cubicBezTo>
                  <a:cubicBezTo>
                    <a:pt x="702" y="252"/>
                    <a:pt x="795" y="325"/>
                    <a:pt x="834" y="432"/>
                  </a:cubicBezTo>
                  <a:cubicBezTo>
                    <a:pt x="887" y="598"/>
                    <a:pt x="809" y="739"/>
                    <a:pt x="624" y="798"/>
                  </a:cubicBezTo>
                  <a:cubicBezTo>
                    <a:pt x="575" y="814"/>
                    <a:pt x="527" y="822"/>
                    <a:pt x="484" y="822"/>
                  </a:cubicBezTo>
                  <a:cubicBezTo>
                    <a:pt x="360" y="822"/>
                    <a:pt x="264" y="758"/>
                    <a:pt x="225" y="647"/>
                  </a:cubicBezTo>
                  <a:cubicBezTo>
                    <a:pt x="166" y="461"/>
                    <a:pt x="293" y="310"/>
                    <a:pt x="507" y="237"/>
                  </a:cubicBezTo>
                  <a:cubicBezTo>
                    <a:pt x="521" y="232"/>
                    <a:pt x="537" y="229"/>
                    <a:pt x="554" y="229"/>
                  </a:cubicBezTo>
                  <a:close/>
                  <a:moveTo>
                    <a:pt x="788" y="0"/>
                  </a:moveTo>
                  <a:cubicBezTo>
                    <a:pt x="688" y="0"/>
                    <a:pt x="588" y="17"/>
                    <a:pt x="493" y="52"/>
                  </a:cubicBezTo>
                  <a:cubicBezTo>
                    <a:pt x="156" y="159"/>
                    <a:pt x="0" y="418"/>
                    <a:pt x="88" y="691"/>
                  </a:cubicBezTo>
                  <a:cubicBezTo>
                    <a:pt x="156" y="898"/>
                    <a:pt x="334" y="1000"/>
                    <a:pt x="522" y="1000"/>
                  </a:cubicBezTo>
                  <a:cubicBezTo>
                    <a:pt x="577" y="1000"/>
                    <a:pt x="633" y="991"/>
                    <a:pt x="688" y="973"/>
                  </a:cubicBezTo>
                  <a:cubicBezTo>
                    <a:pt x="941" y="890"/>
                    <a:pt x="1053" y="676"/>
                    <a:pt x="980" y="447"/>
                  </a:cubicBezTo>
                  <a:cubicBezTo>
                    <a:pt x="941" y="320"/>
                    <a:pt x="848" y="223"/>
                    <a:pt x="727" y="179"/>
                  </a:cubicBezTo>
                  <a:lnTo>
                    <a:pt x="727" y="174"/>
                  </a:lnTo>
                  <a:cubicBezTo>
                    <a:pt x="762" y="167"/>
                    <a:pt x="798" y="164"/>
                    <a:pt x="833" y="164"/>
                  </a:cubicBezTo>
                  <a:cubicBezTo>
                    <a:pt x="1045" y="164"/>
                    <a:pt x="1244" y="285"/>
                    <a:pt x="1336" y="481"/>
                  </a:cubicBezTo>
                  <a:cubicBezTo>
                    <a:pt x="1360" y="520"/>
                    <a:pt x="1375" y="564"/>
                    <a:pt x="1389" y="608"/>
                  </a:cubicBezTo>
                  <a:lnTo>
                    <a:pt x="1531" y="559"/>
                  </a:lnTo>
                  <a:cubicBezTo>
                    <a:pt x="1516" y="515"/>
                    <a:pt x="1497" y="476"/>
                    <a:pt x="1477" y="437"/>
                  </a:cubicBezTo>
                  <a:cubicBezTo>
                    <a:pt x="1409" y="286"/>
                    <a:pt x="1297" y="159"/>
                    <a:pt x="1151" y="81"/>
                  </a:cubicBezTo>
                  <a:cubicBezTo>
                    <a:pt x="1037" y="27"/>
                    <a:pt x="913" y="0"/>
                    <a:pt x="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rot="860262">
              <a:off x="5758423" y="614629"/>
              <a:ext cx="9498" cy="7899"/>
            </a:xfrm>
            <a:custGeom>
              <a:rect b="b" l="l" r="r" t="t"/>
              <a:pathLst>
                <a:path extrusionOk="0" h="252" w="303">
                  <a:moveTo>
                    <a:pt x="146" y="0"/>
                  </a:moveTo>
                  <a:cubicBezTo>
                    <a:pt x="136" y="0"/>
                    <a:pt x="124" y="2"/>
                    <a:pt x="113" y="5"/>
                  </a:cubicBezTo>
                  <a:cubicBezTo>
                    <a:pt x="40" y="20"/>
                    <a:pt x="1" y="98"/>
                    <a:pt x="25" y="166"/>
                  </a:cubicBezTo>
                  <a:cubicBezTo>
                    <a:pt x="41" y="222"/>
                    <a:pt x="93" y="252"/>
                    <a:pt x="145" y="252"/>
                  </a:cubicBezTo>
                  <a:cubicBezTo>
                    <a:pt x="187" y="252"/>
                    <a:pt x="230" y="232"/>
                    <a:pt x="254" y="190"/>
                  </a:cubicBezTo>
                  <a:cubicBezTo>
                    <a:pt x="302" y="103"/>
                    <a:pt x="237" y="0"/>
                    <a:pt x="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rot="860262">
              <a:off x="5760528" y="628318"/>
              <a:ext cx="48493" cy="26927"/>
            </a:xfrm>
            <a:custGeom>
              <a:rect b="b" l="l" r="r" t="t"/>
              <a:pathLst>
                <a:path extrusionOk="0" h="859" w="1547">
                  <a:moveTo>
                    <a:pt x="1283" y="1"/>
                  </a:moveTo>
                  <a:lnTo>
                    <a:pt x="1137" y="50"/>
                  </a:lnTo>
                  <a:lnTo>
                    <a:pt x="1337" y="688"/>
                  </a:lnTo>
                  <a:lnTo>
                    <a:pt x="1332" y="688"/>
                  </a:lnTo>
                  <a:lnTo>
                    <a:pt x="1" y="493"/>
                  </a:lnTo>
                  <a:lnTo>
                    <a:pt x="59" y="673"/>
                  </a:lnTo>
                  <a:lnTo>
                    <a:pt x="1429" y="859"/>
                  </a:lnTo>
                  <a:lnTo>
                    <a:pt x="1546" y="820"/>
                  </a:lnTo>
                  <a:lnTo>
                    <a:pt x="12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5"/>
          <p:cNvGrpSpPr/>
          <p:nvPr/>
        </p:nvGrpSpPr>
        <p:grpSpPr>
          <a:xfrm>
            <a:off x="6580942" y="3349279"/>
            <a:ext cx="362486" cy="496218"/>
            <a:chOff x="7665335" y="2885404"/>
            <a:chExt cx="229059" cy="313566"/>
          </a:xfrm>
        </p:grpSpPr>
        <p:sp>
          <p:nvSpPr>
            <p:cNvPr id="1539" name="Google Shape;1539;p45"/>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 name="Google Shape;1543;p45"/>
          <p:cNvSpPr/>
          <p:nvPr/>
        </p:nvSpPr>
        <p:spPr>
          <a:xfrm>
            <a:off x="6651563" y="203477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45"/>
          <p:cNvGrpSpPr/>
          <p:nvPr/>
        </p:nvGrpSpPr>
        <p:grpSpPr>
          <a:xfrm rot="-3549477">
            <a:off x="6982052" y="1282973"/>
            <a:ext cx="502365" cy="313610"/>
            <a:chOff x="8068696" y="916317"/>
            <a:chExt cx="317452" cy="198175"/>
          </a:xfrm>
        </p:grpSpPr>
        <p:sp>
          <p:nvSpPr>
            <p:cNvPr id="1545" name="Google Shape;1545;p45"/>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7" name="Shape 10577"/>
        <p:cNvGrpSpPr/>
        <p:nvPr/>
      </p:nvGrpSpPr>
      <p:grpSpPr>
        <a:xfrm>
          <a:off x="0" y="0"/>
          <a:ext cx="0" cy="0"/>
          <a:chOff x="0" y="0"/>
          <a:chExt cx="0" cy="0"/>
        </a:xfrm>
      </p:grpSpPr>
      <p:grpSp>
        <p:nvGrpSpPr>
          <p:cNvPr id="10578" name="Google Shape;10578;p90"/>
          <p:cNvGrpSpPr/>
          <p:nvPr/>
        </p:nvGrpSpPr>
        <p:grpSpPr>
          <a:xfrm>
            <a:off x="910401" y="1327128"/>
            <a:ext cx="248243" cy="345731"/>
            <a:chOff x="910401" y="1511703"/>
            <a:chExt cx="248243" cy="345731"/>
          </a:xfrm>
        </p:grpSpPr>
        <p:sp>
          <p:nvSpPr>
            <p:cNvPr id="10579" name="Google Shape;10579;p90"/>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0"/>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0"/>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90"/>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0"/>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0"/>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0"/>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0"/>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0"/>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0"/>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0"/>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0"/>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0"/>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0"/>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0"/>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0"/>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0"/>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0"/>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0"/>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0"/>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0"/>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0"/>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0"/>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0"/>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90"/>
          <p:cNvGrpSpPr/>
          <p:nvPr/>
        </p:nvGrpSpPr>
        <p:grpSpPr>
          <a:xfrm>
            <a:off x="1311970" y="1327312"/>
            <a:ext cx="345810" cy="345547"/>
            <a:chOff x="1311970" y="1511887"/>
            <a:chExt cx="345810" cy="345547"/>
          </a:xfrm>
        </p:grpSpPr>
        <p:sp>
          <p:nvSpPr>
            <p:cNvPr id="10604" name="Google Shape;10604;p90"/>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0"/>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0"/>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0"/>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0"/>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0"/>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0"/>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0"/>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0"/>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0"/>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0"/>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0"/>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0"/>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0"/>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90"/>
          <p:cNvGrpSpPr/>
          <p:nvPr/>
        </p:nvGrpSpPr>
        <p:grpSpPr>
          <a:xfrm>
            <a:off x="1754297" y="1326735"/>
            <a:ext cx="353757" cy="346413"/>
            <a:chOff x="1754297" y="1511310"/>
            <a:chExt cx="353757" cy="346413"/>
          </a:xfrm>
        </p:grpSpPr>
        <p:sp>
          <p:nvSpPr>
            <p:cNvPr id="10619" name="Google Shape;10619;p90"/>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0"/>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0"/>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0"/>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0"/>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0"/>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0"/>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0"/>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0"/>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0"/>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0"/>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0"/>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0"/>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0"/>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0"/>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0"/>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0"/>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0"/>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0"/>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0"/>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90"/>
          <p:cNvGrpSpPr/>
          <p:nvPr/>
        </p:nvGrpSpPr>
        <p:grpSpPr>
          <a:xfrm>
            <a:off x="3115872" y="1327233"/>
            <a:ext cx="316277" cy="345600"/>
            <a:chOff x="3115872" y="1511808"/>
            <a:chExt cx="316277" cy="345600"/>
          </a:xfrm>
        </p:grpSpPr>
        <p:sp>
          <p:nvSpPr>
            <p:cNvPr id="10640" name="Google Shape;10640;p90"/>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0"/>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0"/>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0"/>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0"/>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0"/>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0"/>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0"/>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0"/>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0"/>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0"/>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0"/>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0"/>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0"/>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90"/>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0"/>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0"/>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90"/>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90"/>
          <p:cNvGrpSpPr/>
          <p:nvPr/>
        </p:nvGrpSpPr>
        <p:grpSpPr>
          <a:xfrm>
            <a:off x="3561975" y="1327207"/>
            <a:ext cx="349088" cy="345652"/>
            <a:chOff x="3561975" y="1511782"/>
            <a:chExt cx="349088" cy="345652"/>
          </a:xfrm>
        </p:grpSpPr>
        <p:sp>
          <p:nvSpPr>
            <p:cNvPr id="10659" name="Google Shape;10659;p90"/>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0"/>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0"/>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0"/>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0"/>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0"/>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0"/>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0"/>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0"/>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0"/>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0"/>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0"/>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0"/>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0"/>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0"/>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0"/>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0"/>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0"/>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90"/>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0"/>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0"/>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0"/>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0"/>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0"/>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90"/>
          <p:cNvGrpSpPr/>
          <p:nvPr/>
        </p:nvGrpSpPr>
        <p:grpSpPr>
          <a:xfrm>
            <a:off x="1747347" y="3178265"/>
            <a:ext cx="382161" cy="356537"/>
            <a:chOff x="1747347" y="3362840"/>
            <a:chExt cx="382161" cy="356537"/>
          </a:xfrm>
        </p:grpSpPr>
        <p:sp>
          <p:nvSpPr>
            <p:cNvPr id="10684" name="Google Shape;10684;p90"/>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0"/>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0"/>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0"/>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0"/>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0"/>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0"/>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0"/>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0"/>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0"/>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0"/>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0"/>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0"/>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0"/>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0"/>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0"/>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90"/>
          <p:cNvGrpSpPr/>
          <p:nvPr/>
        </p:nvGrpSpPr>
        <p:grpSpPr>
          <a:xfrm>
            <a:off x="2181989" y="3194421"/>
            <a:ext cx="404874" cy="341535"/>
            <a:chOff x="2181989" y="3378996"/>
            <a:chExt cx="404874" cy="341535"/>
          </a:xfrm>
        </p:grpSpPr>
        <p:sp>
          <p:nvSpPr>
            <p:cNvPr id="10701" name="Google Shape;10701;p90"/>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0"/>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0"/>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0"/>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0"/>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0"/>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0"/>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0"/>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0"/>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0"/>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0"/>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0"/>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0"/>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0"/>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0"/>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0"/>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0"/>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0"/>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90"/>
          <p:cNvGrpSpPr/>
          <p:nvPr/>
        </p:nvGrpSpPr>
        <p:grpSpPr>
          <a:xfrm>
            <a:off x="3097565" y="3197333"/>
            <a:ext cx="361336" cy="338623"/>
            <a:chOff x="3097565" y="3381908"/>
            <a:chExt cx="361336" cy="338623"/>
          </a:xfrm>
        </p:grpSpPr>
        <p:sp>
          <p:nvSpPr>
            <p:cNvPr id="10720" name="Google Shape;10720;p90"/>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0"/>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0"/>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0"/>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0"/>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0"/>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0"/>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0"/>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0"/>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0"/>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0"/>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0"/>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0"/>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0"/>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90"/>
          <p:cNvGrpSpPr/>
          <p:nvPr/>
        </p:nvGrpSpPr>
        <p:grpSpPr>
          <a:xfrm>
            <a:off x="871401" y="1813806"/>
            <a:ext cx="324224" cy="338466"/>
            <a:chOff x="871401" y="1998381"/>
            <a:chExt cx="324224" cy="338466"/>
          </a:xfrm>
        </p:grpSpPr>
        <p:sp>
          <p:nvSpPr>
            <p:cNvPr id="10735" name="Google Shape;10735;p90"/>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0"/>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0"/>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0"/>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0"/>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0"/>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0"/>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0"/>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0"/>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0"/>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0"/>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0"/>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0"/>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0"/>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0"/>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0"/>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0"/>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90"/>
          <p:cNvGrpSpPr/>
          <p:nvPr/>
        </p:nvGrpSpPr>
        <p:grpSpPr>
          <a:xfrm>
            <a:off x="1751884" y="1804705"/>
            <a:ext cx="360602" cy="360471"/>
            <a:chOff x="1751884" y="1989280"/>
            <a:chExt cx="360602" cy="360471"/>
          </a:xfrm>
        </p:grpSpPr>
        <p:sp>
          <p:nvSpPr>
            <p:cNvPr id="10753" name="Google Shape;10753;p90"/>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0"/>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0"/>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0"/>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0"/>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0"/>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0"/>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90"/>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90"/>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0"/>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0"/>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0"/>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0"/>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0"/>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0"/>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90"/>
          <p:cNvGrpSpPr/>
          <p:nvPr/>
        </p:nvGrpSpPr>
        <p:grpSpPr>
          <a:xfrm>
            <a:off x="2188048" y="1798987"/>
            <a:ext cx="389347" cy="353284"/>
            <a:chOff x="2188048" y="1983562"/>
            <a:chExt cx="389347" cy="353284"/>
          </a:xfrm>
        </p:grpSpPr>
        <p:sp>
          <p:nvSpPr>
            <p:cNvPr id="10769" name="Google Shape;10769;p90"/>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0"/>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0"/>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0"/>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0"/>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0"/>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0"/>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0"/>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90"/>
          <p:cNvGrpSpPr/>
          <p:nvPr/>
        </p:nvGrpSpPr>
        <p:grpSpPr>
          <a:xfrm>
            <a:off x="2654399" y="1839141"/>
            <a:ext cx="342977" cy="287663"/>
            <a:chOff x="2654399" y="2023716"/>
            <a:chExt cx="342977" cy="287663"/>
          </a:xfrm>
        </p:grpSpPr>
        <p:sp>
          <p:nvSpPr>
            <p:cNvPr id="10778" name="Google Shape;10778;p90"/>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0"/>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0"/>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0"/>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0"/>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90"/>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0"/>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0"/>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0"/>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0"/>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0"/>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0"/>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0"/>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0"/>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0"/>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0"/>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0"/>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0"/>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0"/>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0"/>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0"/>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0"/>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90"/>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0"/>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0"/>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0"/>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0"/>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0"/>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90"/>
          <p:cNvGrpSpPr/>
          <p:nvPr/>
        </p:nvGrpSpPr>
        <p:grpSpPr>
          <a:xfrm>
            <a:off x="3104515" y="1813806"/>
            <a:ext cx="338492" cy="338597"/>
            <a:chOff x="3104515" y="1998381"/>
            <a:chExt cx="338492" cy="338597"/>
          </a:xfrm>
        </p:grpSpPr>
        <p:sp>
          <p:nvSpPr>
            <p:cNvPr id="10807" name="Google Shape;10807;p90"/>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0"/>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0"/>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0"/>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0"/>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0"/>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0"/>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0"/>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0"/>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0"/>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0"/>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0"/>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0"/>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0"/>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0"/>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0"/>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0"/>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90"/>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0"/>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0"/>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0"/>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0"/>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0"/>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0"/>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0"/>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0"/>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0"/>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90"/>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90"/>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0"/>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0"/>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0"/>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0"/>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90"/>
          <p:cNvGrpSpPr/>
          <p:nvPr/>
        </p:nvGrpSpPr>
        <p:grpSpPr>
          <a:xfrm>
            <a:off x="4006321" y="1790830"/>
            <a:ext cx="320605" cy="384469"/>
            <a:chOff x="4006321" y="1975405"/>
            <a:chExt cx="320605" cy="384469"/>
          </a:xfrm>
        </p:grpSpPr>
        <p:sp>
          <p:nvSpPr>
            <p:cNvPr id="10841" name="Google Shape;10841;p90"/>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0"/>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0"/>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0"/>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0"/>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0"/>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0"/>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0"/>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0"/>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0"/>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0"/>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0"/>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0"/>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0"/>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90"/>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90"/>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0"/>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0"/>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0"/>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90"/>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0"/>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0"/>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90"/>
          <p:cNvGrpSpPr/>
          <p:nvPr/>
        </p:nvGrpSpPr>
        <p:grpSpPr>
          <a:xfrm>
            <a:off x="3554290" y="3195942"/>
            <a:ext cx="340092" cy="338623"/>
            <a:chOff x="3554290" y="3380517"/>
            <a:chExt cx="340092" cy="338623"/>
          </a:xfrm>
        </p:grpSpPr>
        <p:sp>
          <p:nvSpPr>
            <p:cNvPr id="10864" name="Google Shape;10864;p90"/>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90"/>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90"/>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0"/>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90"/>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90"/>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0"/>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0"/>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0"/>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90"/>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90"/>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0"/>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0"/>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90"/>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0"/>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0"/>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0"/>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90"/>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90"/>
          <p:cNvGrpSpPr/>
          <p:nvPr/>
        </p:nvGrpSpPr>
        <p:grpSpPr>
          <a:xfrm>
            <a:off x="4001155" y="3207456"/>
            <a:ext cx="345810" cy="311058"/>
            <a:chOff x="4001155" y="3392031"/>
            <a:chExt cx="345810" cy="311058"/>
          </a:xfrm>
        </p:grpSpPr>
        <p:sp>
          <p:nvSpPr>
            <p:cNvPr id="10883" name="Google Shape;10883;p90"/>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0"/>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0"/>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90"/>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0"/>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0"/>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0"/>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0"/>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0"/>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0"/>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0"/>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0"/>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90"/>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90"/>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0"/>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0"/>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0"/>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0"/>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0"/>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0"/>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0"/>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0"/>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90"/>
          <p:cNvGrpSpPr/>
          <p:nvPr/>
        </p:nvGrpSpPr>
        <p:grpSpPr>
          <a:xfrm>
            <a:off x="912027" y="3641810"/>
            <a:ext cx="253699" cy="338571"/>
            <a:chOff x="912027" y="3826385"/>
            <a:chExt cx="253699" cy="338571"/>
          </a:xfrm>
        </p:grpSpPr>
        <p:sp>
          <p:nvSpPr>
            <p:cNvPr id="10906" name="Google Shape;10906;p90"/>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0"/>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0"/>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90"/>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0"/>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0"/>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90"/>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0"/>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0"/>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0"/>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0"/>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0"/>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0"/>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90"/>
          <p:cNvGrpSpPr/>
          <p:nvPr/>
        </p:nvGrpSpPr>
        <p:grpSpPr>
          <a:xfrm>
            <a:off x="1311446" y="3641889"/>
            <a:ext cx="353652" cy="338440"/>
            <a:chOff x="1311446" y="3826464"/>
            <a:chExt cx="353652" cy="338440"/>
          </a:xfrm>
        </p:grpSpPr>
        <p:sp>
          <p:nvSpPr>
            <p:cNvPr id="10920" name="Google Shape;10920;p90"/>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0"/>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0"/>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0"/>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0"/>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0"/>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0"/>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0"/>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0"/>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0"/>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90"/>
          <p:cNvGrpSpPr/>
          <p:nvPr/>
        </p:nvGrpSpPr>
        <p:grpSpPr>
          <a:xfrm>
            <a:off x="1768434" y="3641810"/>
            <a:ext cx="345154" cy="338728"/>
            <a:chOff x="1768434" y="3826385"/>
            <a:chExt cx="345154" cy="338728"/>
          </a:xfrm>
        </p:grpSpPr>
        <p:sp>
          <p:nvSpPr>
            <p:cNvPr id="10931" name="Google Shape;10931;p90"/>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90"/>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0"/>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0"/>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0"/>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0"/>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0"/>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90"/>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0"/>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0"/>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0"/>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0"/>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0"/>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0"/>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0"/>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90"/>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0"/>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0"/>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0"/>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0"/>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0"/>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0"/>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0"/>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0"/>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0"/>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0"/>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0"/>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90"/>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90"/>
          <p:cNvGrpSpPr/>
          <p:nvPr/>
        </p:nvGrpSpPr>
        <p:grpSpPr>
          <a:xfrm>
            <a:off x="2175039" y="3632211"/>
            <a:ext cx="424571" cy="344813"/>
            <a:chOff x="2175039" y="3816786"/>
            <a:chExt cx="424571" cy="344813"/>
          </a:xfrm>
        </p:grpSpPr>
        <p:sp>
          <p:nvSpPr>
            <p:cNvPr id="10960" name="Google Shape;10960;p90"/>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0"/>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0"/>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0"/>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0"/>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0"/>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0"/>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90"/>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0"/>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0"/>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0"/>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90"/>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0"/>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0"/>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0"/>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0"/>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0"/>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0"/>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0"/>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0"/>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0"/>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0"/>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0"/>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0"/>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0"/>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0"/>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90"/>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90"/>
          <p:cNvGrpSpPr/>
          <p:nvPr/>
        </p:nvGrpSpPr>
        <p:grpSpPr>
          <a:xfrm>
            <a:off x="1277770" y="1795997"/>
            <a:ext cx="409149" cy="373978"/>
            <a:chOff x="1277770" y="1980572"/>
            <a:chExt cx="409149" cy="373978"/>
          </a:xfrm>
        </p:grpSpPr>
        <p:sp>
          <p:nvSpPr>
            <p:cNvPr id="10988" name="Google Shape;10988;p90"/>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0"/>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0"/>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0"/>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0"/>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0"/>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0"/>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0"/>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0"/>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0"/>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0"/>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0"/>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0"/>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90"/>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0"/>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0"/>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0"/>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0"/>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0"/>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0"/>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0"/>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90"/>
          <p:cNvGrpSpPr/>
          <p:nvPr/>
        </p:nvGrpSpPr>
        <p:grpSpPr>
          <a:xfrm>
            <a:off x="870273" y="4109236"/>
            <a:ext cx="411300" cy="353258"/>
            <a:chOff x="870273" y="4293811"/>
            <a:chExt cx="411300" cy="353258"/>
          </a:xfrm>
        </p:grpSpPr>
        <p:sp>
          <p:nvSpPr>
            <p:cNvPr id="11010" name="Google Shape;11010;p90"/>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0"/>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90"/>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0"/>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0"/>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0"/>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0"/>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0"/>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0"/>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0"/>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0"/>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0"/>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0"/>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0"/>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90"/>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0"/>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0"/>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90"/>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90"/>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9" name="Google Shape;11029;p90"/>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0"/>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1" name="Google Shape;11031;p90"/>
          <p:cNvGrpSpPr/>
          <p:nvPr/>
        </p:nvGrpSpPr>
        <p:grpSpPr>
          <a:xfrm>
            <a:off x="2189674" y="2255241"/>
            <a:ext cx="376627" cy="351501"/>
            <a:chOff x="2189674" y="2439816"/>
            <a:chExt cx="376627" cy="351501"/>
          </a:xfrm>
        </p:grpSpPr>
        <p:sp>
          <p:nvSpPr>
            <p:cNvPr id="11032" name="Google Shape;11032;p90"/>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0"/>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0"/>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0"/>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0"/>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0"/>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0"/>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0"/>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0"/>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0"/>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0"/>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0"/>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0"/>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0"/>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0"/>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0"/>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0"/>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0"/>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0"/>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0"/>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0"/>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0"/>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0"/>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0"/>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0"/>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0"/>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0"/>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0"/>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0"/>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90"/>
          <p:cNvGrpSpPr/>
          <p:nvPr/>
        </p:nvGrpSpPr>
        <p:grpSpPr>
          <a:xfrm>
            <a:off x="2660798" y="2267751"/>
            <a:ext cx="329653" cy="326926"/>
            <a:chOff x="2660798" y="2452326"/>
            <a:chExt cx="329653" cy="326926"/>
          </a:xfrm>
        </p:grpSpPr>
        <p:sp>
          <p:nvSpPr>
            <p:cNvPr id="11062" name="Google Shape;11062;p90"/>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0"/>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0"/>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0"/>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0"/>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0"/>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0"/>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0"/>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0"/>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0"/>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0"/>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0"/>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0"/>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0"/>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0"/>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0"/>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0"/>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0"/>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0"/>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90"/>
          <p:cNvGrpSpPr/>
          <p:nvPr/>
        </p:nvGrpSpPr>
        <p:grpSpPr>
          <a:xfrm>
            <a:off x="4059458" y="2255319"/>
            <a:ext cx="218973" cy="351265"/>
            <a:chOff x="4059458" y="2439894"/>
            <a:chExt cx="218973" cy="351265"/>
          </a:xfrm>
        </p:grpSpPr>
        <p:sp>
          <p:nvSpPr>
            <p:cNvPr id="11082" name="Google Shape;11082;p90"/>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0"/>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0"/>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0"/>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0"/>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90"/>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0"/>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9" name="Google Shape;11089;p90"/>
          <p:cNvGrpSpPr/>
          <p:nvPr/>
        </p:nvGrpSpPr>
        <p:grpSpPr>
          <a:xfrm>
            <a:off x="2612199" y="3640158"/>
            <a:ext cx="449041" cy="351108"/>
            <a:chOff x="2612199" y="3824733"/>
            <a:chExt cx="449041" cy="351108"/>
          </a:xfrm>
        </p:grpSpPr>
        <p:sp>
          <p:nvSpPr>
            <p:cNvPr id="11090" name="Google Shape;11090;p90"/>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0"/>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0"/>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0"/>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0"/>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0"/>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0"/>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0"/>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0"/>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0"/>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0"/>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0"/>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90"/>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0"/>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0"/>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0"/>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0"/>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0"/>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0"/>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0"/>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90"/>
          <p:cNvGrpSpPr/>
          <p:nvPr/>
        </p:nvGrpSpPr>
        <p:grpSpPr>
          <a:xfrm>
            <a:off x="3547471" y="2257759"/>
            <a:ext cx="347567" cy="346334"/>
            <a:chOff x="3547471" y="2442334"/>
            <a:chExt cx="347567" cy="346334"/>
          </a:xfrm>
        </p:grpSpPr>
        <p:sp>
          <p:nvSpPr>
            <p:cNvPr id="11111" name="Google Shape;11111;p90"/>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0"/>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0"/>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0"/>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0"/>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0"/>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0"/>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0"/>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0"/>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0"/>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0"/>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0"/>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0"/>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0"/>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0"/>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90"/>
          <p:cNvGrpSpPr/>
          <p:nvPr/>
        </p:nvGrpSpPr>
        <p:grpSpPr>
          <a:xfrm>
            <a:off x="3527093" y="3625995"/>
            <a:ext cx="403300" cy="357927"/>
            <a:chOff x="3527093" y="3810570"/>
            <a:chExt cx="403300" cy="357927"/>
          </a:xfrm>
        </p:grpSpPr>
        <p:sp>
          <p:nvSpPr>
            <p:cNvPr id="11127" name="Google Shape;11127;p90"/>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0"/>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0"/>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0"/>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0"/>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0"/>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0"/>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0"/>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0"/>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0"/>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0"/>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90"/>
          <p:cNvGrpSpPr/>
          <p:nvPr/>
        </p:nvGrpSpPr>
        <p:grpSpPr>
          <a:xfrm>
            <a:off x="4038634" y="3638532"/>
            <a:ext cx="292935" cy="352734"/>
            <a:chOff x="4038634" y="3823107"/>
            <a:chExt cx="292935" cy="352734"/>
          </a:xfrm>
        </p:grpSpPr>
        <p:sp>
          <p:nvSpPr>
            <p:cNvPr id="11139" name="Google Shape;11139;p90"/>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90"/>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0"/>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0"/>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0"/>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0"/>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0"/>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0"/>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0"/>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0"/>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0"/>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0"/>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0"/>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90"/>
          <p:cNvGrpSpPr/>
          <p:nvPr/>
        </p:nvGrpSpPr>
        <p:grpSpPr>
          <a:xfrm>
            <a:off x="854248" y="2736069"/>
            <a:ext cx="360445" cy="321077"/>
            <a:chOff x="854248" y="2920644"/>
            <a:chExt cx="360445" cy="321077"/>
          </a:xfrm>
        </p:grpSpPr>
        <p:sp>
          <p:nvSpPr>
            <p:cNvPr id="11153" name="Google Shape;11153;p90"/>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0"/>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0"/>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0"/>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0"/>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0"/>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0"/>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0"/>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0"/>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90"/>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0"/>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0"/>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0"/>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0"/>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0"/>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90"/>
          <p:cNvGrpSpPr/>
          <p:nvPr/>
        </p:nvGrpSpPr>
        <p:grpSpPr>
          <a:xfrm>
            <a:off x="1274858" y="2745275"/>
            <a:ext cx="412191" cy="302665"/>
            <a:chOff x="1274858" y="2929850"/>
            <a:chExt cx="412191" cy="302665"/>
          </a:xfrm>
        </p:grpSpPr>
        <p:sp>
          <p:nvSpPr>
            <p:cNvPr id="11169" name="Google Shape;11169;p90"/>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0"/>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0"/>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0"/>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0"/>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0"/>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0"/>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0"/>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0"/>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0"/>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0"/>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0"/>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90"/>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0"/>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0"/>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0"/>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0"/>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90"/>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0"/>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0"/>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0"/>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0"/>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0"/>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90"/>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0"/>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0"/>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0"/>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0"/>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90"/>
          <p:cNvGrpSpPr/>
          <p:nvPr/>
        </p:nvGrpSpPr>
        <p:grpSpPr>
          <a:xfrm>
            <a:off x="1728542" y="2710078"/>
            <a:ext cx="397819" cy="373034"/>
            <a:chOff x="1728542" y="2894653"/>
            <a:chExt cx="397819" cy="373034"/>
          </a:xfrm>
        </p:grpSpPr>
        <p:sp>
          <p:nvSpPr>
            <p:cNvPr id="11198" name="Google Shape;11198;p90"/>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0"/>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0"/>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0"/>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0"/>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0"/>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0"/>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0"/>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0"/>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0"/>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0"/>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0"/>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0"/>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0"/>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0"/>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0"/>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0"/>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0"/>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0"/>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0"/>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0"/>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0"/>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90"/>
          <p:cNvGrpSpPr/>
          <p:nvPr/>
        </p:nvGrpSpPr>
        <p:grpSpPr>
          <a:xfrm>
            <a:off x="2178842" y="2716294"/>
            <a:ext cx="375709" cy="360890"/>
            <a:chOff x="2178842" y="2900869"/>
            <a:chExt cx="375709" cy="360890"/>
          </a:xfrm>
        </p:grpSpPr>
        <p:sp>
          <p:nvSpPr>
            <p:cNvPr id="11221" name="Google Shape;11221;p90"/>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90"/>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90"/>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90"/>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0"/>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0"/>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0"/>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0"/>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0"/>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0"/>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0"/>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0"/>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0"/>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90"/>
          <p:cNvGrpSpPr/>
          <p:nvPr/>
        </p:nvGrpSpPr>
        <p:grpSpPr>
          <a:xfrm>
            <a:off x="2704703" y="2716346"/>
            <a:ext cx="230986" cy="360497"/>
            <a:chOff x="2704703" y="2900921"/>
            <a:chExt cx="230986" cy="360497"/>
          </a:xfrm>
        </p:grpSpPr>
        <p:sp>
          <p:nvSpPr>
            <p:cNvPr id="11235" name="Google Shape;11235;p90"/>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0"/>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0"/>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0"/>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90"/>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0"/>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0"/>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0"/>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0"/>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0"/>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0"/>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90"/>
          <p:cNvGrpSpPr/>
          <p:nvPr/>
        </p:nvGrpSpPr>
        <p:grpSpPr>
          <a:xfrm>
            <a:off x="3072963" y="2719100"/>
            <a:ext cx="387197" cy="355094"/>
            <a:chOff x="3072963" y="2903675"/>
            <a:chExt cx="387197" cy="355094"/>
          </a:xfrm>
        </p:grpSpPr>
        <p:sp>
          <p:nvSpPr>
            <p:cNvPr id="11247" name="Google Shape;11247;p90"/>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0"/>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0"/>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90"/>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0"/>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0"/>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0"/>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0"/>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0"/>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0"/>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0"/>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0"/>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0"/>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0"/>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0"/>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0"/>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0"/>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0"/>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0"/>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90"/>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0"/>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0"/>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90"/>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0"/>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0"/>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0"/>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90"/>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0"/>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0"/>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0"/>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0"/>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0"/>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0"/>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0"/>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90"/>
          <p:cNvGrpSpPr/>
          <p:nvPr/>
        </p:nvGrpSpPr>
        <p:grpSpPr>
          <a:xfrm>
            <a:off x="3977314" y="2769772"/>
            <a:ext cx="364851" cy="253567"/>
            <a:chOff x="3977314" y="2954347"/>
            <a:chExt cx="364851" cy="253567"/>
          </a:xfrm>
        </p:grpSpPr>
        <p:sp>
          <p:nvSpPr>
            <p:cNvPr id="11282" name="Google Shape;11282;p90"/>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0"/>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0"/>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0"/>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0"/>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0"/>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0"/>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0"/>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0"/>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0"/>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0"/>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0"/>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90"/>
          <p:cNvGrpSpPr/>
          <p:nvPr/>
        </p:nvGrpSpPr>
        <p:grpSpPr>
          <a:xfrm>
            <a:off x="3107400" y="3625916"/>
            <a:ext cx="365139" cy="365244"/>
            <a:chOff x="3107400" y="3810491"/>
            <a:chExt cx="365139" cy="365244"/>
          </a:xfrm>
        </p:grpSpPr>
        <p:sp>
          <p:nvSpPr>
            <p:cNvPr id="11295" name="Google Shape;11295;p90"/>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0"/>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0"/>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0"/>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0"/>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0"/>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0"/>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0"/>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0"/>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90"/>
          <p:cNvGrpSpPr/>
          <p:nvPr/>
        </p:nvGrpSpPr>
        <p:grpSpPr>
          <a:xfrm>
            <a:off x="3982979" y="4112803"/>
            <a:ext cx="355540" cy="338230"/>
            <a:chOff x="3982979" y="4297378"/>
            <a:chExt cx="355540" cy="338230"/>
          </a:xfrm>
        </p:grpSpPr>
        <p:sp>
          <p:nvSpPr>
            <p:cNvPr id="11305" name="Google Shape;11305;p90"/>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0"/>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0"/>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90"/>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0"/>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0"/>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0"/>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0"/>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0"/>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0"/>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0"/>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6" name="Google Shape;11316;p90"/>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90"/>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8" name="Google Shape;11318;p90"/>
          <p:cNvGrpSpPr/>
          <p:nvPr/>
        </p:nvGrpSpPr>
        <p:grpSpPr>
          <a:xfrm>
            <a:off x="3575220" y="1802711"/>
            <a:ext cx="292830" cy="360602"/>
            <a:chOff x="3575220" y="1987286"/>
            <a:chExt cx="292830" cy="360602"/>
          </a:xfrm>
        </p:grpSpPr>
        <p:sp>
          <p:nvSpPr>
            <p:cNvPr id="11319" name="Google Shape;11319;p90"/>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0"/>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0"/>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0"/>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0"/>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0"/>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0"/>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0"/>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0"/>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0"/>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0"/>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0"/>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0"/>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0"/>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0"/>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0"/>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0"/>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0"/>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0"/>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0"/>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0"/>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0"/>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0"/>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0"/>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0"/>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0"/>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0"/>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0"/>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0"/>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0"/>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0"/>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0"/>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0"/>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0"/>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0"/>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0"/>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0"/>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0"/>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0"/>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0"/>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0"/>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0"/>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0"/>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0"/>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0"/>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0"/>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0"/>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0"/>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0"/>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90"/>
          <p:cNvGrpSpPr/>
          <p:nvPr/>
        </p:nvGrpSpPr>
        <p:grpSpPr>
          <a:xfrm>
            <a:off x="2224399" y="1325607"/>
            <a:ext cx="328237" cy="348904"/>
            <a:chOff x="2224399" y="1510182"/>
            <a:chExt cx="328237" cy="348904"/>
          </a:xfrm>
        </p:grpSpPr>
        <p:sp>
          <p:nvSpPr>
            <p:cNvPr id="11369" name="Google Shape;11369;p90"/>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0"/>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0"/>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0"/>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0"/>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0"/>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0"/>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0"/>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0"/>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0"/>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0"/>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0"/>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0"/>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0"/>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0"/>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90"/>
          <p:cNvGrpSpPr/>
          <p:nvPr/>
        </p:nvGrpSpPr>
        <p:grpSpPr>
          <a:xfrm>
            <a:off x="1331903" y="4119255"/>
            <a:ext cx="343292" cy="340354"/>
            <a:chOff x="1331903" y="4303830"/>
            <a:chExt cx="343292" cy="340354"/>
          </a:xfrm>
        </p:grpSpPr>
        <p:sp>
          <p:nvSpPr>
            <p:cNvPr id="11385" name="Google Shape;11385;p90"/>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0"/>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0"/>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0"/>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0"/>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0"/>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0"/>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0"/>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0"/>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90"/>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0"/>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0"/>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0"/>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0"/>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90"/>
          <p:cNvGrpSpPr/>
          <p:nvPr/>
        </p:nvGrpSpPr>
        <p:grpSpPr>
          <a:xfrm>
            <a:off x="3527014" y="2724949"/>
            <a:ext cx="362228" cy="343187"/>
            <a:chOff x="3527014" y="2909524"/>
            <a:chExt cx="362228" cy="343187"/>
          </a:xfrm>
        </p:grpSpPr>
        <p:sp>
          <p:nvSpPr>
            <p:cNvPr id="11400" name="Google Shape;11400;p90"/>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0"/>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0"/>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0"/>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0"/>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0"/>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0"/>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0"/>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90"/>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0"/>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0"/>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0"/>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0"/>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0"/>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0"/>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0"/>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0"/>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0"/>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0"/>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90"/>
          <p:cNvGrpSpPr/>
          <p:nvPr/>
        </p:nvGrpSpPr>
        <p:grpSpPr>
          <a:xfrm>
            <a:off x="2257297" y="4104909"/>
            <a:ext cx="408546" cy="353494"/>
            <a:chOff x="2181097" y="4289484"/>
            <a:chExt cx="408546" cy="353494"/>
          </a:xfrm>
        </p:grpSpPr>
        <p:sp>
          <p:nvSpPr>
            <p:cNvPr id="11420" name="Google Shape;11420;p90"/>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90"/>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0"/>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0"/>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0"/>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0"/>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0"/>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0"/>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0"/>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0"/>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0"/>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0"/>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90"/>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0"/>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0"/>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0"/>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0"/>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0"/>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90"/>
          <p:cNvGrpSpPr/>
          <p:nvPr/>
        </p:nvGrpSpPr>
        <p:grpSpPr>
          <a:xfrm>
            <a:off x="1735230" y="2250835"/>
            <a:ext cx="393281" cy="360313"/>
            <a:chOff x="1735230" y="2435410"/>
            <a:chExt cx="393281" cy="360313"/>
          </a:xfrm>
        </p:grpSpPr>
        <p:sp>
          <p:nvSpPr>
            <p:cNvPr id="11439" name="Google Shape;11439;p90"/>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0"/>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0"/>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0"/>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0"/>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0"/>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0"/>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0"/>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0"/>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0"/>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0"/>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0"/>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0"/>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0"/>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90"/>
          <p:cNvGrpSpPr/>
          <p:nvPr/>
        </p:nvGrpSpPr>
        <p:grpSpPr>
          <a:xfrm>
            <a:off x="3603362" y="4147397"/>
            <a:ext cx="247011" cy="304029"/>
            <a:chOff x="3603362" y="4331973"/>
            <a:chExt cx="247011" cy="304029"/>
          </a:xfrm>
        </p:grpSpPr>
        <p:sp>
          <p:nvSpPr>
            <p:cNvPr id="11454" name="Google Shape;11454;p90"/>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0"/>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0"/>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0"/>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0"/>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0"/>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0"/>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0"/>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0"/>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90"/>
          <p:cNvGrpSpPr/>
          <p:nvPr/>
        </p:nvGrpSpPr>
        <p:grpSpPr>
          <a:xfrm>
            <a:off x="1752015" y="4104909"/>
            <a:ext cx="365611" cy="360628"/>
            <a:chOff x="1752015" y="4289484"/>
            <a:chExt cx="365611" cy="360628"/>
          </a:xfrm>
        </p:grpSpPr>
        <p:sp>
          <p:nvSpPr>
            <p:cNvPr id="11464" name="Google Shape;11464;p90"/>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0"/>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6" name="Google Shape;11466;p90"/>
            <p:cNvGrpSpPr/>
            <p:nvPr/>
          </p:nvGrpSpPr>
          <p:grpSpPr>
            <a:xfrm>
              <a:off x="1752015" y="4289484"/>
              <a:ext cx="365611" cy="360628"/>
              <a:chOff x="1752015" y="4289484"/>
              <a:chExt cx="365611" cy="360628"/>
            </a:xfrm>
          </p:grpSpPr>
          <p:sp>
            <p:nvSpPr>
              <p:cNvPr id="11467" name="Google Shape;11467;p90"/>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0"/>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0"/>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0"/>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0"/>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0"/>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0"/>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0"/>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0"/>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0"/>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0"/>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0"/>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90"/>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90"/>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0"/>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0"/>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0"/>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0"/>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0"/>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90"/>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0"/>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88" name="Google Shape;11488;p90"/>
          <p:cNvGrpSpPr/>
          <p:nvPr/>
        </p:nvGrpSpPr>
        <p:grpSpPr>
          <a:xfrm>
            <a:off x="2775417" y="4046462"/>
            <a:ext cx="181002" cy="405184"/>
            <a:chOff x="2775386" y="4332051"/>
            <a:chExt cx="135806" cy="304055"/>
          </a:xfrm>
        </p:grpSpPr>
        <p:sp>
          <p:nvSpPr>
            <p:cNvPr id="11489" name="Google Shape;11489;p90"/>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0"/>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0"/>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0"/>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0"/>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0"/>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0"/>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0"/>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0"/>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0"/>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0"/>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0"/>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0"/>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0"/>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0"/>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90"/>
          <p:cNvGrpSpPr/>
          <p:nvPr/>
        </p:nvGrpSpPr>
        <p:grpSpPr>
          <a:xfrm>
            <a:off x="3097827" y="2255634"/>
            <a:ext cx="351239" cy="350609"/>
            <a:chOff x="3097827" y="2440209"/>
            <a:chExt cx="351239" cy="350609"/>
          </a:xfrm>
        </p:grpSpPr>
        <p:sp>
          <p:nvSpPr>
            <p:cNvPr id="11505" name="Google Shape;11505;p90"/>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0"/>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0"/>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0"/>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0"/>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0"/>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0"/>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0"/>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0"/>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0"/>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0"/>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0"/>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0"/>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90"/>
          <p:cNvGrpSpPr/>
          <p:nvPr/>
        </p:nvGrpSpPr>
        <p:grpSpPr>
          <a:xfrm>
            <a:off x="3975965" y="1400338"/>
            <a:ext cx="362711" cy="237959"/>
            <a:chOff x="4034726" y="1584852"/>
            <a:chExt cx="304160" cy="199513"/>
          </a:xfrm>
        </p:grpSpPr>
        <p:sp>
          <p:nvSpPr>
            <p:cNvPr id="11519" name="Google Shape;11519;p90"/>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0"/>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0"/>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0"/>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0"/>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90"/>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0"/>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0"/>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0"/>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0"/>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0"/>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0"/>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0"/>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0"/>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0"/>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0"/>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0"/>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0"/>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90"/>
          <p:cNvGrpSpPr/>
          <p:nvPr/>
        </p:nvGrpSpPr>
        <p:grpSpPr>
          <a:xfrm>
            <a:off x="2666332" y="1353749"/>
            <a:ext cx="322861" cy="292227"/>
            <a:chOff x="2666332" y="1538324"/>
            <a:chExt cx="322861" cy="292227"/>
          </a:xfrm>
        </p:grpSpPr>
        <p:sp>
          <p:nvSpPr>
            <p:cNvPr id="11538" name="Google Shape;11538;p90"/>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0"/>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0"/>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0"/>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0"/>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0"/>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0"/>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0"/>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90"/>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90"/>
          <p:cNvGrpSpPr/>
          <p:nvPr/>
        </p:nvGrpSpPr>
        <p:grpSpPr>
          <a:xfrm>
            <a:off x="865841" y="3188546"/>
            <a:ext cx="355776" cy="361599"/>
            <a:chOff x="865841" y="3373121"/>
            <a:chExt cx="355776" cy="361599"/>
          </a:xfrm>
        </p:grpSpPr>
        <p:sp>
          <p:nvSpPr>
            <p:cNvPr id="11548" name="Google Shape;11548;p90"/>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0"/>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0"/>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0"/>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0"/>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0"/>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0"/>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0"/>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0"/>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0"/>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90"/>
          <p:cNvGrpSpPr/>
          <p:nvPr/>
        </p:nvGrpSpPr>
        <p:grpSpPr>
          <a:xfrm>
            <a:off x="1319524" y="3170580"/>
            <a:ext cx="342793" cy="375709"/>
            <a:chOff x="1319524" y="3355155"/>
            <a:chExt cx="342793" cy="375709"/>
          </a:xfrm>
        </p:grpSpPr>
        <p:sp>
          <p:nvSpPr>
            <p:cNvPr id="11559" name="Google Shape;11559;p90"/>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0"/>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0"/>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90"/>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0"/>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0"/>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0"/>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0"/>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0"/>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0"/>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0"/>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0"/>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0"/>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0"/>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0"/>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0"/>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0"/>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0"/>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0"/>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0"/>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0"/>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0"/>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90"/>
          <p:cNvGrpSpPr/>
          <p:nvPr/>
        </p:nvGrpSpPr>
        <p:grpSpPr>
          <a:xfrm>
            <a:off x="2645009" y="3175433"/>
            <a:ext cx="382161" cy="369991"/>
            <a:chOff x="2645009" y="3360008"/>
            <a:chExt cx="382161" cy="369991"/>
          </a:xfrm>
        </p:grpSpPr>
        <p:sp>
          <p:nvSpPr>
            <p:cNvPr id="11582" name="Google Shape;11582;p90"/>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0"/>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0"/>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0"/>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0"/>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0"/>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0"/>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0"/>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0"/>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0"/>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0"/>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0"/>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0"/>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0"/>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0"/>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0"/>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0"/>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0"/>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0"/>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0"/>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0"/>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0"/>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0"/>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0"/>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0"/>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0"/>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90"/>
          <p:cNvGrpSpPr/>
          <p:nvPr/>
        </p:nvGrpSpPr>
        <p:grpSpPr>
          <a:xfrm>
            <a:off x="1277639" y="2264971"/>
            <a:ext cx="409411" cy="332066"/>
            <a:chOff x="1277639" y="2449546"/>
            <a:chExt cx="409411" cy="332066"/>
          </a:xfrm>
        </p:grpSpPr>
        <p:sp>
          <p:nvSpPr>
            <p:cNvPr id="11609" name="Google Shape;11609;p90"/>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0"/>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0"/>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0"/>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0"/>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0"/>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0"/>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0"/>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0"/>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0"/>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0"/>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0"/>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0"/>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0"/>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0"/>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0"/>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0"/>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0"/>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0"/>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0"/>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90"/>
          <p:cNvGrpSpPr/>
          <p:nvPr/>
        </p:nvGrpSpPr>
        <p:grpSpPr>
          <a:xfrm>
            <a:off x="868254" y="2264578"/>
            <a:ext cx="332670" cy="332696"/>
            <a:chOff x="868254" y="2449153"/>
            <a:chExt cx="332670" cy="332696"/>
          </a:xfrm>
        </p:grpSpPr>
        <p:sp>
          <p:nvSpPr>
            <p:cNvPr id="11630" name="Google Shape;11630;p90"/>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0"/>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0"/>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90"/>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90"/>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90"/>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0"/>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0"/>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0"/>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0"/>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0"/>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0"/>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0"/>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0"/>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0"/>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0"/>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0"/>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0"/>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0"/>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0"/>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0"/>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0"/>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0"/>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0"/>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0"/>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0"/>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0"/>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0"/>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0"/>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0"/>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0"/>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90"/>
          <p:cNvGrpSpPr/>
          <p:nvPr/>
        </p:nvGrpSpPr>
        <p:grpSpPr>
          <a:xfrm>
            <a:off x="3140473" y="4172969"/>
            <a:ext cx="289158" cy="252938"/>
            <a:chOff x="3140473" y="4357544"/>
            <a:chExt cx="289158" cy="252938"/>
          </a:xfrm>
        </p:grpSpPr>
        <p:sp>
          <p:nvSpPr>
            <p:cNvPr id="11662" name="Google Shape;11662;p90"/>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0"/>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0"/>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0"/>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0"/>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0"/>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0"/>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0"/>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0"/>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0"/>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0"/>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0"/>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0"/>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0"/>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0"/>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0"/>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0"/>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0"/>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0"/>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0"/>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0"/>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0"/>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0"/>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0"/>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90"/>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90"/>
          <p:cNvGrpSpPr/>
          <p:nvPr/>
        </p:nvGrpSpPr>
        <p:grpSpPr>
          <a:xfrm>
            <a:off x="4889349" y="1360621"/>
            <a:ext cx="348327" cy="310298"/>
            <a:chOff x="4889349" y="1545196"/>
            <a:chExt cx="348327" cy="310298"/>
          </a:xfrm>
        </p:grpSpPr>
        <p:sp>
          <p:nvSpPr>
            <p:cNvPr id="11688" name="Google Shape;11688;p90"/>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0"/>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0"/>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0"/>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0"/>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0"/>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0"/>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0"/>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0"/>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0"/>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0"/>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90"/>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0"/>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0"/>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0"/>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0"/>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0"/>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0"/>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0"/>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0"/>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0"/>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0"/>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90"/>
          <p:cNvGrpSpPr/>
          <p:nvPr/>
        </p:nvGrpSpPr>
        <p:grpSpPr>
          <a:xfrm>
            <a:off x="5393651" y="1314093"/>
            <a:ext cx="263403" cy="366713"/>
            <a:chOff x="5393651" y="1498668"/>
            <a:chExt cx="263403" cy="366713"/>
          </a:xfrm>
        </p:grpSpPr>
        <p:sp>
          <p:nvSpPr>
            <p:cNvPr id="11711" name="Google Shape;11711;p90"/>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0"/>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0"/>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0"/>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0"/>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0"/>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0"/>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0"/>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0"/>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0"/>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0"/>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90"/>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0"/>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0"/>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0"/>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0"/>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0"/>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0"/>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0"/>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0"/>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0"/>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0"/>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0"/>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0"/>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90"/>
          <p:cNvGrpSpPr/>
          <p:nvPr/>
        </p:nvGrpSpPr>
        <p:grpSpPr>
          <a:xfrm>
            <a:off x="5775393" y="1326053"/>
            <a:ext cx="366634" cy="366634"/>
            <a:chOff x="5775393" y="1510628"/>
            <a:chExt cx="366634" cy="366634"/>
          </a:xfrm>
        </p:grpSpPr>
        <p:sp>
          <p:nvSpPr>
            <p:cNvPr id="11736" name="Google Shape;11736;p90"/>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0"/>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0"/>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0"/>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0"/>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0"/>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0"/>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0"/>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0"/>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90"/>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0"/>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0"/>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0"/>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0"/>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90"/>
          <p:cNvGrpSpPr/>
          <p:nvPr/>
        </p:nvGrpSpPr>
        <p:grpSpPr>
          <a:xfrm>
            <a:off x="6226322" y="1325397"/>
            <a:ext cx="375342" cy="367447"/>
            <a:chOff x="6226322" y="1509972"/>
            <a:chExt cx="375342" cy="367447"/>
          </a:xfrm>
        </p:grpSpPr>
        <p:sp>
          <p:nvSpPr>
            <p:cNvPr id="11751" name="Google Shape;11751;p90"/>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0"/>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0"/>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0"/>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0"/>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0"/>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0"/>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0"/>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0"/>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0"/>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0"/>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0"/>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0"/>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0"/>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0"/>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0"/>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0"/>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0"/>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0"/>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0"/>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90"/>
          <p:cNvGrpSpPr/>
          <p:nvPr/>
        </p:nvGrpSpPr>
        <p:grpSpPr>
          <a:xfrm>
            <a:off x="6689473" y="1325922"/>
            <a:ext cx="338545" cy="367054"/>
            <a:chOff x="6689473" y="1510497"/>
            <a:chExt cx="338545" cy="367054"/>
          </a:xfrm>
        </p:grpSpPr>
        <p:sp>
          <p:nvSpPr>
            <p:cNvPr id="11772" name="Google Shape;11772;p90"/>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0"/>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0"/>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0"/>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0"/>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0"/>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0"/>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90"/>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0"/>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0"/>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0"/>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90"/>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0"/>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0"/>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0"/>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0"/>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0"/>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0"/>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0"/>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0"/>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0"/>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90"/>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90"/>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0"/>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0"/>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0"/>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0"/>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90"/>
          <p:cNvGrpSpPr/>
          <p:nvPr/>
        </p:nvGrpSpPr>
        <p:grpSpPr>
          <a:xfrm>
            <a:off x="7115906" y="1326027"/>
            <a:ext cx="366765" cy="366660"/>
            <a:chOff x="7115906" y="1510602"/>
            <a:chExt cx="366765" cy="366660"/>
          </a:xfrm>
        </p:grpSpPr>
        <p:sp>
          <p:nvSpPr>
            <p:cNvPr id="11800" name="Google Shape;11800;p90"/>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0"/>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0"/>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0"/>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0"/>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0"/>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0"/>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0"/>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0"/>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0"/>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0"/>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0"/>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0"/>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0"/>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0"/>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0"/>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0"/>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0"/>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0"/>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0"/>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0"/>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0"/>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0"/>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0"/>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0"/>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0"/>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0"/>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0"/>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0"/>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0"/>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0"/>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0"/>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0"/>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0"/>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0"/>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0"/>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0"/>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0"/>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90"/>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0"/>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0"/>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0"/>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90"/>
          <p:cNvGrpSpPr/>
          <p:nvPr/>
        </p:nvGrpSpPr>
        <p:grpSpPr>
          <a:xfrm>
            <a:off x="7550155" y="1325922"/>
            <a:ext cx="379381" cy="366792"/>
            <a:chOff x="7550155" y="1510497"/>
            <a:chExt cx="379381" cy="366792"/>
          </a:xfrm>
        </p:grpSpPr>
        <p:sp>
          <p:nvSpPr>
            <p:cNvPr id="11843" name="Google Shape;11843;p90"/>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0"/>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0"/>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0"/>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0"/>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90"/>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0"/>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0"/>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0"/>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0"/>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0"/>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0"/>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0"/>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0"/>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0"/>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0"/>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0"/>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90"/>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0"/>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2" name="Google Shape;11862;p90"/>
          <p:cNvGrpSpPr/>
          <p:nvPr/>
        </p:nvGrpSpPr>
        <p:grpSpPr>
          <a:xfrm>
            <a:off x="7999537" y="1325974"/>
            <a:ext cx="335476" cy="367001"/>
            <a:chOff x="7999537" y="1510549"/>
            <a:chExt cx="335476" cy="367001"/>
          </a:xfrm>
        </p:grpSpPr>
        <p:sp>
          <p:nvSpPr>
            <p:cNvPr id="11863" name="Google Shape;11863;p90"/>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0"/>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0"/>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0"/>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0"/>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0"/>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0"/>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0"/>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0"/>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0"/>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0"/>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0"/>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0"/>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0"/>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0"/>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0"/>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90"/>
          <p:cNvGrpSpPr/>
          <p:nvPr/>
        </p:nvGrpSpPr>
        <p:grpSpPr>
          <a:xfrm>
            <a:off x="4890346" y="3197962"/>
            <a:ext cx="370306" cy="367001"/>
            <a:chOff x="4890346" y="3382537"/>
            <a:chExt cx="370306" cy="367001"/>
          </a:xfrm>
        </p:grpSpPr>
        <p:sp>
          <p:nvSpPr>
            <p:cNvPr id="11880" name="Google Shape;11880;p90"/>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0"/>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0"/>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0"/>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0"/>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90"/>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0"/>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0"/>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0"/>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90"/>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0"/>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0"/>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0"/>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0"/>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0"/>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0"/>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0"/>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0"/>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0"/>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0"/>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0"/>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0"/>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0"/>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0"/>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90"/>
          <p:cNvGrpSpPr/>
          <p:nvPr/>
        </p:nvGrpSpPr>
        <p:grpSpPr>
          <a:xfrm>
            <a:off x="5332122" y="3247060"/>
            <a:ext cx="367526" cy="269592"/>
            <a:chOff x="5332122" y="3431635"/>
            <a:chExt cx="367526" cy="269592"/>
          </a:xfrm>
        </p:grpSpPr>
        <p:sp>
          <p:nvSpPr>
            <p:cNvPr id="11905" name="Google Shape;11905;p90"/>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0"/>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0"/>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0"/>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0"/>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0"/>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0"/>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0"/>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0"/>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0"/>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0"/>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0"/>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0"/>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0"/>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0"/>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0"/>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0"/>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0"/>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90"/>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0"/>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0"/>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0"/>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0"/>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0"/>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0"/>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0"/>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0"/>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0"/>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0"/>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0"/>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0"/>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0"/>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0"/>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90"/>
          <p:cNvGrpSpPr/>
          <p:nvPr/>
        </p:nvGrpSpPr>
        <p:grpSpPr>
          <a:xfrm>
            <a:off x="5772612" y="3241237"/>
            <a:ext cx="366896" cy="281080"/>
            <a:chOff x="5772612" y="3425812"/>
            <a:chExt cx="366896" cy="281080"/>
          </a:xfrm>
        </p:grpSpPr>
        <p:sp>
          <p:nvSpPr>
            <p:cNvPr id="11939" name="Google Shape;11939;p90"/>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0"/>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0"/>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0"/>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0"/>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0"/>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0"/>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0"/>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0"/>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0"/>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0"/>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0"/>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0"/>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0"/>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0"/>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0"/>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0"/>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0"/>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0"/>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0"/>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0"/>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0"/>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0"/>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0"/>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0"/>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0"/>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0"/>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0"/>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0"/>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0"/>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0"/>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90"/>
          <p:cNvGrpSpPr/>
          <p:nvPr/>
        </p:nvGrpSpPr>
        <p:grpSpPr>
          <a:xfrm>
            <a:off x="6212684" y="3227861"/>
            <a:ext cx="366765" cy="307832"/>
            <a:chOff x="6212684" y="3412436"/>
            <a:chExt cx="366765" cy="307832"/>
          </a:xfrm>
        </p:grpSpPr>
        <p:sp>
          <p:nvSpPr>
            <p:cNvPr id="11971" name="Google Shape;11971;p90"/>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0"/>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0"/>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0"/>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0"/>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0"/>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0"/>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0"/>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0"/>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0"/>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0"/>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0"/>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0"/>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0"/>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0"/>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90"/>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0"/>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0"/>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0"/>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0"/>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0"/>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0"/>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0"/>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0"/>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0"/>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0"/>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0"/>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0"/>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0"/>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0"/>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0"/>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0"/>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0"/>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0"/>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0"/>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0"/>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90"/>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0"/>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0"/>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0"/>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0"/>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90"/>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0"/>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0"/>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0"/>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0"/>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0"/>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0"/>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0"/>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0"/>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0"/>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0"/>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0"/>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0"/>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0"/>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0"/>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0"/>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0"/>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0"/>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0"/>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0"/>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0"/>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0"/>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0"/>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0"/>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0"/>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0"/>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0"/>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0"/>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0"/>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0"/>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0"/>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0"/>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0"/>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0"/>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90"/>
          <p:cNvGrpSpPr/>
          <p:nvPr/>
        </p:nvGrpSpPr>
        <p:grpSpPr>
          <a:xfrm>
            <a:off x="7092669" y="3226996"/>
            <a:ext cx="366896" cy="309327"/>
            <a:chOff x="7092669" y="3411571"/>
            <a:chExt cx="366896" cy="309327"/>
          </a:xfrm>
        </p:grpSpPr>
        <p:sp>
          <p:nvSpPr>
            <p:cNvPr id="12047" name="Google Shape;12047;p90"/>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0"/>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0"/>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0"/>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0"/>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0"/>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0"/>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0"/>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0"/>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0"/>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0"/>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0"/>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0"/>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0"/>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0"/>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0"/>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0"/>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0"/>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90"/>
          <p:cNvGrpSpPr/>
          <p:nvPr/>
        </p:nvGrpSpPr>
        <p:grpSpPr>
          <a:xfrm>
            <a:off x="7532740" y="3221173"/>
            <a:ext cx="366896" cy="320841"/>
            <a:chOff x="7532740" y="3405748"/>
            <a:chExt cx="366896" cy="320841"/>
          </a:xfrm>
        </p:grpSpPr>
        <p:sp>
          <p:nvSpPr>
            <p:cNvPr id="12066" name="Google Shape;12066;p90"/>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0"/>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0"/>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0"/>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0"/>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0"/>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0"/>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0"/>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0"/>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0"/>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0"/>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0"/>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0"/>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0"/>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0"/>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0"/>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0"/>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0"/>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0"/>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0"/>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0"/>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0"/>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0"/>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0"/>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0"/>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90"/>
          <p:cNvGrpSpPr/>
          <p:nvPr/>
        </p:nvGrpSpPr>
        <p:grpSpPr>
          <a:xfrm>
            <a:off x="7972785" y="3209817"/>
            <a:ext cx="366896" cy="343685"/>
            <a:chOff x="7972785" y="3394392"/>
            <a:chExt cx="366896" cy="343685"/>
          </a:xfrm>
        </p:grpSpPr>
        <p:sp>
          <p:nvSpPr>
            <p:cNvPr id="12092" name="Google Shape;12092;p90"/>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0"/>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0"/>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0"/>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0"/>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0"/>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0"/>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0"/>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0"/>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0"/>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0"/>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0"/>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90"/>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0"/>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90"/>
          <p:cNvGrpSpPr/>
          <p:nvPr/>
        </p:nvGrpSpPr>
        <p:grpSpPr>
          <a:xfrm>
            <a:off x="5359818" y="1811891"/>
            <a:ext cx="361835" cy="356432"/>
            <a:chOff x="5359818" y="1996466"/>
            <a:chExt cx="361835" cy="356432"/>
          </a:xfrm>
        </p:grpSpPr>
        <p:sp>
          <p:nvSpPr>
            <p:cNvPr id="12107" name="Google Shape;12107;p90"/>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0"/>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0"/>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0"/>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0"/>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0"/>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0"/>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0"/>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0"/>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0"/>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0"/>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0"/>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0"/>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0"/>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0"/>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0"/>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0"/>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0"/>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90"/>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90"/>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0"/>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0"/>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0"/>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0"/>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0"/>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0"/>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0"/>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0"/>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0"/>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0"/>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0"/>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0"/>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0"/>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0"/>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0"/>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0"/>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0"/>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0"/>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90"/>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0"/>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0"/>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90"/>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0"/>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0"/>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0"/>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0"/>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90"/>
          <p:cNvGrpSpPr/>
          <p:nvPr/>
        </p:nvGrpSpPr>
        <p:grpSpPr>
          <a:xfrm>
            <a:off x="5775393" y="1790463"/>
            <a:ext cx="379145" cy="379250"/>
            <a:chOff x="5775393" y="1975038"/>
            <a:chExt cx="379145" cy="379250"/>
          </a:xfrm>
        </p:grpSpPr>
        <p:sp>
          <p:nvSpPr>
            <p:cNvPr id="12154" name="Google Shape;12154;p90"/>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0"/>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90"/>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0"/>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0"/>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0"/>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0"/>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0"/>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0"/>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0"/>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0"/>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0"/>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0"/>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0"/>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0"/>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90"/>
          <p:cNvGrpSpPr/>
          <p:nvPr/>
        </p:nvGrpSpPr>
        <p:grpSpPr>
          <a:xfrm>
            <a:off x="6200960" y="1790699"/>
            <a:ext cx="417725" cy="378961"/>
            <a:chOff x="6200960" y="1975274"/>
            <a:chExt cx="417725" cy="378961"/>
          </a:xfrm>
        </p:grpSpPr>
        <p:sp>
          <p:nvSpPr>
            <p:cNvPr id="12170" name="Google Shape;12170;p90"/>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0"/>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0"/>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0"/>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90"/>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90"/>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0"/>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0"/>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90"/>
          <p:cNvGrpSpPr/>
          <p:nvPr/>
        </p:nvGrpSpPr>
        <p:grpSpPr>
          <a:xfrm>
            <a:off x="6666052" y="1807196"/>
            <a:ext cx="391341" cy="328447"/>
            <a:chOff x="6666052" y="1991771"/>
            <a:chExt cx="391341" cy="328447"/>
          </a:xfrm>
        </p:grpSpPr>
        <p:sp>
          <p:nvSpPr>
            <p:cNvPr id="12179" name="Google Shape;12179;p90"/>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0"/>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0"/>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0"/>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0"/>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0"/>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0"/>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0"/>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0"/>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0"/>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0"/>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90"/>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0"/>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0"/>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0"/>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0"/>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0"/>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0"/>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0"/>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0"/>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0"/>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0"/>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0"/>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0"/>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0"/>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0"/>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0"/>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0"/>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90"/>
          <p:cNvGrpSpPr/>
          <p:nvPr/>
        </p:nvGrpSpPr>
        <p:grpSpPr>
          <a:xfrm>
            <a:off x="7099619" y="1795263"/>
            <a:ext cx="374712" cy="374476"/>
            <a:chOff x="7099619" y="1979838"/>
            <a:chExt cx="374712" cy="374476"/>
          </a:xfrm>
        </p:grpSpPr>
        <p:sp>
          <p:nvSpPr>
            <p:cNvPr id="12208" name="Google Shape;12208;p90"/>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90"/>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0"/>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0"/>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0"/>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0"/>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0"/>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0"/>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0"/>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0"/>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0"/>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0"/>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0"/>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0"/>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0"/>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0"/>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0"/>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0"/>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0"/>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0"/>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0"/>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0"/>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0"/>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90"/>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90"/>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90"/>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0"/>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0"/>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0"/>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0"/>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0"/>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0"/>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0"/>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90"/>
          <p:cNvGrpSpPr/>
          <p:nvPr/>
        </p:nvGrpSpPr>
        <p:grpSpPr>
          <a:xfrm>
            <a:off x="7547375" y="1790594"/>
            <a:ext cx="379014" cy="379119"/>
            <a:chOff x="7547375" y="1975169"/>
            <a:chExt cx="379014" cy="379119"/>
          </a:xfrm>
        </p:grpSpPr>
        <p:sp>
          <p:nvSpPr>
            <p:cNvPr id="12242" name="Google Shape;12242;p90"/>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0"/>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0"/>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90"/>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90"/>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0"/>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0"/>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0"/>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0"/>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0"/>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0"/>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90"/>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0"/>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0"/>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0"/>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0"/>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0"/>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0"/>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0"/>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0"/>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90"/>
          <p:cNvGrpSpPr/>
          <p:nvPr/>
        </p:nvGrpSpPr>
        <p:grpSpPr>
          <a:xfrm>
            <a:off x="7978083" y="1806698"/>
            <a:ext cx="370306" cy="362962"/>
            <a:chOff x="7978083" y="1991273"/>
            <a:chExt cx="370306" cy="362962"/>
          </a:xfrm>
        </p:grpSpPr>
        <p:sp>
          <p:nvSpPr>
            <p:cNvPr id="12263" name="Google Shape;12263;p90"/>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0"/>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0"/>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0"/>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0"/>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0"/>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0"/>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0"/>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0"/>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0"/>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0"/>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0"/>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0"/>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0"/>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0"/>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0"/>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0"/>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0"/>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0"/>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0"/>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0"/>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90"/>
          <p:cNvGrpSpPr/>
          <p:nvPr/>
        </p:nvGrpSpPr>
        <p:grpSpPr>
          <a:xfrm>
            <a:off x="4917884" y="3641548"/>
            <a:ext cx="298941" cy="357822"/>
            <a:chOff x="4917884" y="3826123"/>
            <a:chExt cx="298941" cy="357822"/>
          </a:xfrm>
        </p:grpSpPr>
        <p:sp>
          <p:nvSpPr>
            <p:cNvPr id="12285" name="Google Shape;12285;p90"/>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0"/>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0"/>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0"/>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0"/>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0"/>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0"/>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0"/>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0"/>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0"/>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0"/>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0"/>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0"/>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0"/>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0"/>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0"/>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0"/>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0"/>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0"/>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0"/>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0"/>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0"/>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90"/>
          <p:cNvGrpSpPr/>
          <p:nvPr/>
        </p:nvGrpSpPr>
        <p:grpSpPr>
          <a:xfrm>
            <a:off x="5332567" y="3641181"/>
            <a:ext cx="360995" cy="359212"/>
            <a:chOff x="5332567" y="3825756"/>
            <a:chExt cx="360995" cy="359212"/>
          </a:xfrm>
        </p:grpSpPr>
        <p:sp>
          <p:nvSpPr>
            <p:cNvPr id="12308" name="Google Shape;12308;p90"/>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0"/>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0"/>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0"/>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0"/>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0"/>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0"/>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0"/>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0"/>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0"/>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0"/>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0"/>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0"/>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0"/>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0"/>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0"/>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0"/>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0"/>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90"/>
          <p:cNvGrpSpPr/>
          <p:nvPr/>
        </p:nvGrpSpPr>
        <p:grpSpPr>
          <a:xfrm>
            <a:off x="5776153" y="3655815"/>
            <a:ext cx="367028" cy="329942"/>
            <a:chOff x="5776153" y="3840390"/>
            <a:chExt cx="367028" cy="329942"/>
          </a:xfrm>
        </p:grpSpPr>
        <p:sp>
          <p:nvSpPr>
            <p:cNvPr id="12327" name="Google Shape;12327;p90"/>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0"/>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0"/>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0"/>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0"/>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0"/>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0"/>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0"/>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0"/>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0"/>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0"/>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0"/>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0"/>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0"/>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0"/>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0"/>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0"/>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0"/>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0"/>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0"/>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0"/>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0"/>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90"/>
          <p:cNvGrpSpPr/>
          <p:nvPr/>
        </p:nvGrpSpPr>
        <p:grpSpPr>
          <a:xfrm>
            <a:off x="6657161" y="3641233"/>
            <a:ext cx="375211" cy="359186"/>
            <a:chOff x="6657161" y="3825808"/>
            <a:chExt cx="375211" cy="359186"/>
          </a:xfrm>
        </p:grpSpPr>
        <p:sp>
          <p:nvSpPr>
            <p:cNvPr id="12350" name="Google Shape;12350;p90"/>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0"/>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0"/>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0"/>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0"/>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0"/>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0"/>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0"/>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0"/>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0"/>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90"/>
          <p:cNvGrpSpPr/>
          <p:nvPr/>
        </p:nvGrpSpPr>
        <p:grpSpPr>
          <a:xfrm>
            <a:off x="6266450" y="3641181"/>
            <a:ext cx="269330" cy="359186"/>
            <a:chOff x="6266450" y="3825756"/>
            <a:chExt cx="269330" cy="359186"/>
          </a:xfrm>
        </p:grpSpPr>
        <p:sp>
          <p:nvSpPr>
            <p:cNvPr id="12361" name="Google Shape;12361;p90"/>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0"/>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0"/>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0"/>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0"/>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0"/>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0"/>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0"/>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0"/>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0"/>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0"/>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0"/>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0"/>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90"/>
          <p:cNvGrpSpPr/>
          <p:nvPr/>
        </p:nvGrpSpPr>
        <p:grpSpPr>
          <a:xfrm>
            <a:off x="7108825" y="3641181"/>
            <a:ext cx="366136" cy="359317"/>
            <a:chOff x="7108825" y="3825756"/>
            <a:chExt cx="366136" cy="359317"/>
          </a:xfrm>
        </p:grpSpPr>
        <p:sp>
          <p:nvSpPr>
            <p:cNvPr id="12375" name="Google Shape;12375;p90"/>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0"/>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0"/>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0"/>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0"/>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0"/>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0"/>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0"/>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0"/>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0"/>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0"/>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0"/>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0"/>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0"/>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0"/>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0"/>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0"/>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0"/>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0"/>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0"/>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0"/>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0"/>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0"/>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0"/>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0"/>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0"/>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0"/>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0"/>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90"/>
          <p:cNvGrpSpPr/>
          <p:nvPr/>
        </p:nvGrpSpPr>
        <p:grpSpPr>
          <a:xfrm>
            <a:off x="7552673" y="3674988"/>
            <a:ext cx="359186" cy="291545"/>
            <a:chOff x="7552673" y="3859563"/>
            <a:chExt cx="359186" cy="291545"/>
          </a:xfrm>
        </p:grpSpPr>
        <p:sp>
          <p:nvSpPr>
            <p:cNvPr id="12404" name="Google Shape;12404;p90"/>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0"/>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0"/>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0"/>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0"/>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0"/>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0"/>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0"/>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0"/>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0"/>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0"/>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0"/>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0"/>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0"/>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0"/>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0"/>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0"/>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0"/>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0"/>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0"/>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0"/>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0"/>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0"/>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0"/>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0"/>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0"/>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0"/>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90"/>
          <p:cNvGrpSpPr/>
          <p:nvPr/>
        </p:nvGrpSpPr>
        <p:grpSpPr>
          <a:xfrm>
            <a:off x="5310720" y="2773654"/>
            <a:ext cx="429370" cy="261672"/>
            <a:chOff x="5310720" y="2958229"/>
            <a:chExt cx="429370" cy="261672"/>
          </a:xfrm>
        </p:grpSpPr>
        <p:sp>
          <p:nvSpPr>
            <p:cNvPr id="12432" name="Google Shape;12432;p90"/>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0"/>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0"/>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0"/>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0"/>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0"/>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0"/>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0"/>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0"/>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0"/>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0"/>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0"/>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0"/>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0"/>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0"/>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0"/>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0"/>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0"/>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0"/>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0"/>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90"/>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0"/>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0"/>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0"/>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0"/>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0"/>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0"/>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0"/>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0" name="Google Shape;12460;p90"/>
          <p:cNvGrpSpPr/>
          <p:nvPr/>
        </p:nvGrpSpPr>
        <p:grpSpPr>
          <a:xfrm>
            <a:off x="4890477" y="2245773"/>
            <a:ext cx="389872" cy="338151"/>
            <a:chOff x="4890477" y="2430348"/>
            <a:chExt cx="389872" cy="338151"/>
          </a:xfrm>
        </p:grpSpPr>
        <p:sp>
          <p:nvSpPr>
            <p:cNvPr id="12461" name="Google Shape;12461;p90"/>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0"/>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0"/>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0"/>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0"/>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0"/>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0"/>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0"/>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0"/>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0"/>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0"/>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90"/>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90"/>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0"/>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0"/>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0"/>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0"/>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0"/>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0"/>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0"/>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90"/>
          <p:cNvGrpSpPr/>
          <p:nvPr/>
        </p:nvGrpSpPr>
        <p:grpSpPr>
          <a:xfrm>
            <a:off x="5747880" y="2258021"/>
            <a:ext cx="433645" cy="315176"/>
            <a:chOff x="5747880" y="2442596"/>
            <a:chExt cx="433645" cy="315176"/>
          </a:xfrm>
        </p:grpSpPr>
        <p:sp>
          <p:nvSpPr>
            <p:cNvPr id="12482" name="Google Shape;12482;p90"/>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0"/>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0"/>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0"/>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0"/>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0"/>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0"/>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0"/>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0"/>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0"/>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0"/>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0"/>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0"/>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0"/>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0"/>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0"/>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0"/>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0"/>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0"/>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90"/>
          <p:cNvGrpSpPr/>
          <p:nvPr/>
        </p:nvGrpSpPr>
        <p:grpSpPr>
          <a:xfrm>
            <a:off x="6226558" y="2248815"/>
            <a:ext cx="342793" cy="353389"/>
            <a:chOff x="6226558" y="2433390"/>
            <a:chExt cx="342793" cy="353389"/>
          </a:xfrm>
        </p:grpSpPr>
        <p:sp>
          <p:nvSpPr>
            <p:cNvPr id="12502" name="Google Shape;12502;p90"/>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0"/>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0"/>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0"/>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0"/>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0"/>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0"/>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0"/>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0"/>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0"/>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0"/>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0"/>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0"/>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0"/>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0"/>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0"/>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0"/>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0"/>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0"/>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0"/>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0"/>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90"/>
          <p:cNvGrpSpPr/>
          <p:nvPr/>
        </p:nvGrpSpPr>
        <p:grpSpPr>
          <a:xfrm>
            <a:off x="6627996" y="2265181"/>
            <a:ext cx="427980" cy="320369"/>
            <a:chOff x="6627996" y="2449756"/>
            <a:chExt cx="427980" cy="320369"/>
          </a:xfrm>
        </p:grpSpPr>
        <p:sp>
          <p:nvSpPr>
            <p:cNvPr id="12524" name="Google Shape;12524;p90"/>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0"/>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0"/>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0"/>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0"/>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0"/>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0"/>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0"/>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0"/>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3" name="Google Shape;12533;p90"/>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0"/>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5" name="Google Shape;12535;p90"/>
          <p:cNvGrpSpPr/>
          <p:nvPr/>
        </p:nvGrpSpPr>
        <p:grpSpPr>
          <a:xfrm>
            <a:off x="7073496" y="2236331"/>
            <a:ext cx="396534" cy="370096"/>
            <a:chOff x="7073496" y="2420906"/>
            <a:chExt cx="396534" cy="370096"/>
          </a:xfrm>
        </p:grpSpPr>
        <p:sp>
          <p:nvSpPr>
            <p:cNvPr id="12536" name="Google Shape;12536;p90"/>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0"/>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0"/>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0"/>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0"/>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0"/>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0"/>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0"/>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0"/>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0"/>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0"/>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0"/>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0"/>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0"/>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0"/>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0"/>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0"/>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0"/>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0"/>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0"/>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0"/>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0"/>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0"/>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90"/>
          <p:cNvGrpSpPr/>
          <p:nvPr/>
        </p:nvGrpSpPr>
        <p:grpSpPr>
          <a:xfrm>
            <a:off x="7975067" y="2236331"/>
            <a:ext cx="359946" cy="366031"/>
            <a:chOff x="7975067" y="2420906"/>
            <a:chExt cx="359946" cy="366031"/>
          </a:xfrm>
        </p:grpSpPr>
        <p:sp>
          <p:nvSpPr>
            <p:cNvPr id="12566" name="Google Shape;12566;p90"/>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0"/>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0"/>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0"/>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0"/>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0"/>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0"/>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0"/>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0"/>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0"/>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0"/>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0"/>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0"/>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0"/>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0"/>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0"/>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0"/>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0"/>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0"/>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0"/>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0"/>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0"/>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0"/>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0"/>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0"/>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0"/>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0"/>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0"/>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90"/>
          <p:cNvGrpSpPr/>
          <p:nvPr/>
        </p:nvGrpSpPr>
        <p:grpSpPr>
          <a:xfrm>
            <a:off x="5390373" y="2241078"/>
            <a:ext cx="257344" cy="358215"/>
            <a:chOff x="5390373" y="2425653"/>
            <a:chExt cx="257344" cy="358215"/>
          </a:xfrm>
        </p:grpSpPr>
        <p:sp>
          <p:nvSpPr>
            <p:cNvPr id="12604" name="Google Shape;12604;p90"/>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0"/>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0"/>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0"/>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0"/>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0"/>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0"/>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0"/>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0"/>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0"/>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0"/>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0"/>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0"/>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0"/>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0"/>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0"/>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90"/>
          <p:cNvGrpSpPr/>
          <p:nvPr/>
        </p:nvGrpSpPr>
        <p:grpSpPr>
          <a:xfrm>
            <a:off x="5364617" y="4123268"/>
            <a:ext cx="285985" cy="322572"/>
            <a:chOff x="5364617" y="4307843"/>
            <a:chExt cx="285985" cy="322572"/>
          </a:xfrm>
        </p:grpSpPr>
        <p:sp>
          <p:nvSpPr>
            <p:cNvPr id="12637" name="Google Shape;12637;p90"/>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0"/>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0"/>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0"/>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0"/>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0"/>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0"/>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0"/>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90"/>
          <p:cNvGrpSpPr/>
          <p:nvPr/>
        </p:nvGrpSpPr>
        <p:grpSpPr>
          <a:xfrm>
            <a:off x="7539428" y="2250572"/>
            <a:ext cx="349980" cy="355697"/>
            <a:chOff x="7539428" y="2435147"/>
            <a:chExt cx="349980" cy="355697"/>
          </a:xfrm>
        </p:grpSpPr>
        <p:sp>
          <p:nvSpPr>
            <p:cNvPr id="12652" name="Google Shape;12652;p90"/>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0"/>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0"/>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0"/>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0"/>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0"/>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0"/>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0"/>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0"/>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0"/>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0"/>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0"/>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0"/>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0"/>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90"/>
          <p:cNvGrpSpPr/>
          <p:nvPr/>
        </p:nvGrpSpPr>
        <p:grpSpPr>
          <a:xfrm>
            <a:off x="6276285" y="4105355"/>
            <a:ext cx="224927" cy="360785"/>
            <a:chOff x="6276285" y="4289930"/>
            <a:chExt cx="224927" cy="360785"/>
          </a:xfrm>
        </p:grpSpPr>
        <p:sp>
          <p:nvSpPr>
            <p:cNvPr id="12691" name="Google Shape;12691;p90"/>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0"/>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0"/>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90"/>
          <p:cNvGrpSpPr/>
          <p:nvPr/>
        </p:nvGrpSpPr>
        <p:grpSpPr>
          <a:xfrm>
            <a:off x="6650604" y="4158466"/>
            <a:ext cx="356405" cy="278431"/>
            <a:chOff x="6650604" y="4343041"/>
            <a:chExt cx="356405" cy="278431"/>
          </a:xfrm>
        </p:grpSpPr>
        <p:sp>
          <p:nvSpPr>
            <p:cNvPr id="12697" name="Google Shape;12697;p90"/>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0"/>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0"/>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0"/>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0"/>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0"/>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0"/>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0"/>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90"/>
          <p:cNvGrpSpPr/>
          <p:nvPr/>
        </p:nvGrpSpPr>
        <p:grpSpPr>
          <a:xfrm>
            <a:off x="5787274" y="4124003"/>
            <a:ext cx="322572" cy="321208"/>
            <a:chOff x="5787274" y="4308578"/>
            <a:chExt cx="322572" cy="321208"/>
          </a:xfrm>
        </p:grpSpPr>
        <p:sp>
          <p:nvSpPr>
            <p:cNvPr id="12720" name="Google Shape;12720;p90"/>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0"/>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0"/>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0"/>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90"/>
          <p:cNvGrpSpPr/>
          <p:nvPr/>
        </p:nvGrpSpPr>
        <p:grpSpPr>
          <a:xfrm>
            <a:off x="7139485" y="4105093"/>
            <a:ext cx="253200" cy="360418"/>
            <a:chOff x="7139485" y="4289668"/>
            <a:chExt cx="253200" cy="360418"/>
          </a:xfrm>
        </p:grpSpPr>
        <p:sp>
          <p:nvSpPr>
            <p:cNvPr id="12736" name="Google Shape;12736;p90"/>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0"/>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0"/>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0"/>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0"/>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0"/>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0"/>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90"/>
          <p:cNvGrpSpPr/>
          <p:nvPr/>
        </p:nvGrpSpPr>
        <p:grpSpPr>
          <a:xfrm>
            <a:off x="7579687" y="4104961"/>
            <a:ext cx="253174" cy="360549"/>
            <a:chOff x="7579687" y="4289536"/>
            <a:chExt cx="253174" cy="360549"/>
          </a:xfrm>
        </p:grpSpPr>
        <p:sp>
          <p:nvSpPr>
            <p:cNvPr id="12758" name="Google Shape;12758;p90"/>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0"/>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0"/>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0"/>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0"/>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0"/>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0"/>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0"/>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0"/>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90"/>
          <p:cNvGrpSpPr/>
          <p:nvPr/>
        </p:nvGrpSpPr>
        <p:grpSpPr>
          <a:xfrm>
            <a:off x="4905872" y="2723192"/>
            <a:ext cx="362857" cy="362726"/>
            <a:chOff x="4905872" y="2907767"/>
            <a:chExt cx="362857" cy="362726"/>
          </a:xfrm>
        </p:grpSpPr>
        <p:sp>
          <p:nvSpPr>
            <p:cNvPr id="12781" name="Google Shape;12781;p90"/>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0"/>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0"/>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0"/>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0"/>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0"/>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0"/>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0"/>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0"/>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0"/>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0"/>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0"/>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90"/>
          <p:cNvGrpSpPr/>
          <p:nvPr/>
        </p:nvGrpSpPr>
        <p:grpSpPr>
          <a:xfrm>
            <a:off x="5816176" y="2723061"/>
            <a:ext cx="294823" cy="362831"/>
            <a:chOff x="5816176" y="2907636"/>
            <a:chExt cx="294823" cy="362831"/>
          </a:xfrm>
        </p:grpSpPr>
        <p:sp>
          <p:nvSpPr>
            <p:cNvPr id="12826" name="Google Shape;12826;p90"/>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0"/>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0"/>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0"/>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0"/>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0"/>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0"/>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0"/>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0"/>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0"/>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0"/>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0"/>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0"/>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0"/>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0"/>
          <p:cNvGrpSpPr/>
          <p:nvPr/>
        </p:nvGrpSpPr>
        <p:grpSpPr>
          <a:xfrm>
            <a:off x="6220132" y="2771398"/>
            <a:ext cx="362726" cy="266183"/>
            <a:chOff x="6220132" y="2955973"/>
            <a:chExt cx="362726" cy="266183"/>
          </a:xfrm>
        </p:grpSpPr>
        <p:sp>
          <p:nvSpPr>
            <p:cNvPr id="12878" name="Google Shape;12878;p90"/>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0"/>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0"/>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0"/>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6" name="Google Shape;12906;p90"/>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8" name="Google Shape;12908;p90"/>
          <p:cNvGrpSpPr/>
          <p:nvPr/>
        </p:nvGrpSpPr>
        <p:grpSpPr>
          <a:xfrm>
            <a:off x="6658158" y="2734417"/>
            <a:ext cx="362857" cy="340276"/>
            <a:chOff x="6658158" y="2918992"/>
            <a:chExt cx="362857" cy="340276"/>
          </a:xfrm>
        </p:grpSpPr>
        <p:sp>
          <p:nvSpPr>
            <p:cNvPr id="12909" name="Google Shape;12909;p90"/>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0"/>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0"/>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0"/>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0"/>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0"/>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0"/>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0"/>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90"/>
          <p:cNvGrpSpPr/>
          <p:nvPr/>
        </p:nvGrpSpPr>
        <p:grpSpPr>
          <a:xfrm>
            <a:off x="7972418" y="2723061"/>
            <a:ext cx="362726" cy="362857"/>
            <a:chOff x="7972418" y="2907636"/>
            <a:chExt cx="362726" cy="362857"/>
          </a:xfrm>
        </p:grpSpPr>
        <p:sp>
          <p:nvSpPr>
            <p:cNvPr id="12930" name="Google Shape;12930;p90"/>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0"/>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0"/>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0"/>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0"/>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0"/>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0"/>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0"/>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0"/>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0"/>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0"/>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0"/>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0"/>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90"/>
          <p:cNvGrpSpPr/>
          <p:nvPr/>
        </p:nvGrpSpPr>
        <p:grpSpPr>
          <a:xfrm>
            <a:off x="8040058" y="3621746"/>
            <a:ext cx="301275" cy="365480"/>
            <a:chOff x="8040058" y="3806321"/>
            <a:chExt cx="301275" cy="365480"/>
          </a:xfrm>
        </p:grpSpPr>
        <p:sp>
          <p:nvSpPr>
            <p:cNvPr id="12978" name="Google Shape;12978;p90"/>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0"/>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0"/>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0"/>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0"/>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0"/>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0"/>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0"/>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90"/>
          <p:cNvGrpSpPr/>
          <p:nvPr/>
        </p:nvGrpSpPr>
        <p:grpSpPr>
          <a:xfrm>
            <a:off x="4895276" y="4113826"/>
            <a:ext cx="345941" cy="342190"/>
            <a:chOff x="4895276" y="4298401"/>
            <a:chExt cx="345941" cy="342190"/>
          </a:xfrm>
        </p:grpSpPr>
        <p:sp>
          <p:nvSpPr>
            <p:cNvPr id="12990" name="Google Shape;12990;p90"/>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0"/>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0"/>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0"/>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0"/>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0"/>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0"/>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0"/>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0"/>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0"/>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0"/>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0"/>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0"/>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0"/>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0"/>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90"/>
          <p:cNvGrpSpPr/>
          <p:nvPr/>
        </p:nvGrpSpPr>
        <p:grpSpPr>
          <a:xfrm>
            <a:off x="7949705" y="4128435"/>
            <a:ext cx="382528" cy="340669"/>
            <a:chOff x="7949705" y="4313010"/>
            <a:chExt cx="382528" cy="340669"/>
          </a:xfrm>
        </p:grpSpPr>
        <p:sp>
          <p:nvSpPr>
            <p:cNvPr id="13010" name="Google Shape;13010;p90"/>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0"/>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0"/>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0"/>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0"/>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0"/>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0"/>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0"/>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0"/>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0"/>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90"/>
          <p:cNvGrpSpPr/>
          <p:nvPr/>
        </p:nvGrpSpPr>
        <p:grpSpPr>
          <a:xfrm>
            <a:off x="4884418" y="1795001"/>
            <a:ext cx="404008" cy="365664"/>
            <a:chOff x="4884418" y="1979576"/>
            <a:chExt cx="404008" cy="365664"/>
          </a:xfrm>
        </p:grpSpPr>
        <p:sp>
          <p:nvSpPr>
            <p:cNvPr id="13026" name="Google Shape;13026;p90"/>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0"/>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0"/>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0"/>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0"/>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0"/>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0"/>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0"/>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90"/>
          <p:cNvGrpSpPr/>
          <p:nvPr/>
        </p:nvGrpSpPr>
        <p:grpSpPr>
          <a:xfrm>
            <a:off x="6678877" y="3220387"/>
            <a:ext cx="304029" cy="322572"/>
            <a:chOff x="6678877" y="3404962"/>
            <a:chExt cx="304029" cy="322572"/>
          </a:xfrm>
        </p:grpSpPr>
        <p:sp>
          <p:nvSpPr>
            <p:cNvPr id="13037" name="Google Shape;13037;p90"/>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0"/>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0"/>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0"/>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0"/>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0"/>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0"/>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0"/>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0"/>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0"/>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0"/>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0"/>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0"/>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0"/>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0"/>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0"/>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0"/>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0"/>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0"/>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0"/>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0"/>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0"/>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0"/>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0"/>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0"/>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0"/>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0"/>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0"/>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0"/>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0"/>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0"/>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0"/>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0"/>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0"/>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0"/>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0"/>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90"/>
          <p:cNvGrpSpPr/>
          <p:nvPr/>
        </p:nvGrpSpPr>
        <p:grpSpPr>
          <a:xfrm>
            <a:off x="7083725" y="2713094"/>
            <a:ext cx="387721" cy="382790"/>
            <a:chOff x="7083725" y="2897669"/>
            <a:chExt cx="387721" cy="382790"/>
          </a:xfrm>
        </p:grpSpPr>
        <p:sp>
          <p:nvSpPr>
            <p:cNvPr id="13074" name="Google Shape;13074;p90"/>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0"/>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0"/>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0"/>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0"/>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0"/>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0"/>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0"/>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0"/>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0"/>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0"/>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0"/>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0"/>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0"/>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0"/>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0"/>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90"/>
          <p:cNvGrpSpPr/>
          <p:nvPr/>
        </p:nvGrpSpPr>
        <p:grpSpPr>
          <a:xfrm>
            <a:off x="7539926" y="2723166"/>
            <a:ext cx="351501" cy="362726"/>
            <a:chOff x="7539926" y="2907741"/>
            <a:chExt cx="351501" cy="362726"/>
          </a:xfrm>
        </p:grpSpPr>
        <p:sp>
          <p:nvSpPr>
            <p:cNvPr id="13091" name="Google Shape;13091;p90"/>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0"/>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0"/>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0"/>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0"/>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0"/>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0"/>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0"/>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0"/>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0"/>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0"/>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0"/>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0"/>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0"/>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0"/>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0"/>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0"/>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0"/>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0"/>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0"/>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0"/>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0"/>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0"/>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0"/>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0"/>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0"/>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0"/>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0"/>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0"/>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0"/>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0"/>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0"/>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0"/>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0"/>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0"/>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0"/>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0"/>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8" name="Google Shape;13128;p9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129" name="Google Shape;13129;p9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33" name="Shape 13133"/>
        <p:cNvGrpSpPr/>
        <p:nvPr/>
      </p:nvGrpSpPr>
      <p:grpSpPr>
        <a:xfrm>
          <a:off x="0" y="0"/>
          <a:ext cx="0" cy="0"/>
          <a:chOff x="0" y="0"/>
          <a:chExt cx="0" cy="0"/>
        </a:xfrm>
      </p:grpSpPr>
      <p:grpSp>
        <p:nvGrpSpPr>
          <p:cNvPr id="13134" name="Google Shape;13134;p91"/>
          <p:cNvGrpSpPr/>
          <p:nvPr/>
        </p:nvGrpSpPr>
        <p:grpSpPr>
          <a:xfrm>
            <a:off x="1770285" y="3182228"/>
            <a:ext cx="294160" cy="358367"/>
            <a:chOff x="1770285" y="3381478"/>
            <a:chExt cx="294160" cy="358367"/>
          </a:xfrm>
        </p:grpSpPr>
        <p:sp>
          <p:nvSpPr>
            <p:cNvPr id="13135" name="Google Shape;13135;p91"/>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1"/>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1"/>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1"/>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1"/>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1"/>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1"/>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1"/>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1"/>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1"/>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1"/>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1"/>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1"/>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1"/>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1"/>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1"/>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91"/>
          <p:cNvGrpSpPr/>
          <p:nvPr/>
        </p:nvGrpSpPr>
        <p:grpSpPr>
          <a:xfrm>
            <a:off x="3563273" y="1339872"/>
            <a:ext cx="333198" cy="312146"/>
            <a:chOff x="3563273" y="1539122"/>
            <a:chExt cx="333198" cy="312146"/>
          </a:xfrm>
        </p:grpSpPr>
        <p:sp>
          <p:nvSpPr>
            <p:cNvPr id="13152" name="Google Shape;13152;p91"/>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1"/>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1"/>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1"/>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1"/>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1"/>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1"/>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1"/>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1"/>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1"/>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1"/>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1"/>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1"/>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1"/>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1"/>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1"/>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91"/>
          <p:cNvGrpSpPr/>
          <p:nvPr/>
        </p:nvGrpSpPr>
        <p:grpSpPr>
          <a:xfrm>
            <a:off x="2642986" y="2256540"/>
            <a:ext cx="358813" cy="323996"/>
            <a:chOff x="2642986" y="2455790"/>
            <a:chExt cx="358813" cy="323996"/>
          </a:xfrm>
        </p:grpSpPr>
        <p:sp>
          <p:nvSpPr>
            <p:cNvPr id="13169" name="Google Shape;13169;p91"/>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1"/>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1"/>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1"/>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1"/>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1"/>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1"/>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1"/>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1"/>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1"/>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1"/>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1"/>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1"/>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1"/>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1"/>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1"/>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1"/>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1"/>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1"/>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1"/>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1"/>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91"/>
          <p:cNvGrpSpPr/>
          <p:nvPr/>
        </p:nvGrpSpPr>
        <p:grpSpPr>
          <a:xfrm>
            <a:off x="4023495" y="3590172"/>
            <a:ext cx="346517" cy="358393"/>
            <a:chOff x="4023495" y="3789422"/>
            <a:chExt cx="346517" cy="358393"/>
          </a:xfrm>
        </p:grpSpPr>
        <p:sp>
          <p:nvSpPr>
            <p:cNvPr id="13191" name="Google Shape;13191;p91"/>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1"/>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1"/>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1"/>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1"/>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1"/>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1"/>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1"/>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1"/>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1"/>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1"/>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91"/>
          <p:cNvGrpSpPr/>
          <p:nvPr/>
        </p:nvGrpSpPr>
        <p:grpSpPr>
          <a:xfrm>
            <a:off x="2189266" y="1788558"/>
            <a:ext cx="365341" cy="358813"/>
            <a:chOff x="2189266" y="1987808"/>
            <a:chExt cx="365341" cy="358813"/>
          </a:xfrm>
        </p:grpSpPr>
        <p:sp>
          <p:nvSpPr>
            <p:cNvPr id="13203" name="Google Shape;13203;p91"/>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1"/>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1"/>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1"/>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1"/>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1"/>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1"/>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1"/>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1"/>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1"/>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1"/>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1"/>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1"/>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1"/>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1"/>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91"/>
          <p:cNvGrpSpPr/>
          <p:nvPr/>
        </p:nvGrpSpPr>
        <p:grpSpPr>
          <a:xfrm>
            <a:off x="863290" y="2701556"/>
            <a:ext cx="273029" cy="358393"/>
            <a:chOff x="863290" y="2900806"/>
            <a:chExt cx="273029" cy="358393"/>
          </a:xfrm>
        </p:grpSpPr>
        <p:sp>
          <p:nvSpPr>
            <p:cNvPr id="13219" name="Google Shape;13219;p91"/>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1"/>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1"/>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1"/>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1"/>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1"/>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1"/>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1"/>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1"/>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1"/>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1"/>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1"/>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1"/>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1"/>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1"/>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91"/>
          <p:cNvGrpSpPr/>
          <p:nvPr/>
        </p:nvGrpSpPr>
        <p:grpSpPr>
          <a:xfrm>
            <a:off x="3087268" y="2269964"/>
            <a:ext cx="358367" cy="297097"/>
            <a:chOff x="3087268" y="2469214"/>
            <a:chExt cx="358367" cy="297097"/>
          </a:xfrm>
        </p:grpSpPr>
        <p:sp>
          <p:nvSpPr>
            <p:cNvPr id="13235" name="Google Shape;13235;p91"/>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1"/>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1"/>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1"/>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1"/>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1"/>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1"/>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1"/>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1"/>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1"/>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1"/>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1"/>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1"/>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1"/>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1"/>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1"/>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1"/>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1"/>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1"/>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1"/>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1"/>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1"/>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1"/>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1"/>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1"/>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1"/>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1"/>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1"/>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1"/>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91"/>
          <p:cNvGrpSpPr/>
          <p:nvPr/>
        </p:nvGrpSpPr>
        <p:grpSpPr>
          <a:xfrm>
            <a:off x="2198600" y="2245555"/>
            <a:ext cx="363506" cy="345914"/>
            <a:chOff x="2198600" y="2444805"/>
            <a:chExt cx="363506" cy="345914"/>
          </a:xfrm>
        </p:grpSpPr>
        <p:sp>
          <p:nvSpPr>
            <p:cNvPr id="13265" name="Google Shape;13265;p91"/>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1"/>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1"/>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1"/>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1"/>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1"/>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1"/>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1"/>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1"/>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1"/>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1"/>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1"/>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1"/>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1"/>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1"/>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1"/>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1"/>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1"/>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1"/>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1"/>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1"/>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1"/>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1"/>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1"/>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91"/>
          <p:cNvGrpSpPr/>
          <p:nvPr/>
        </p:nvGrpSpPr>
        <p:grpSpPr>
          <a:xfrm>
            <a:off x="3982779" y="2701583"/>
            <a:ext cx="361251" cy="358341"/>
            <a:chOff x="3982779" y="2900833"/>
            <a:chExt cx="361251" cy="358341"/>
          </a:xfrm>
        </p:grpSpPr>
        <p:sp>
          <p:nvSpPr>
            <p:cNvPr id="13290" name="Google Shape;13290;p91"/>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1"/>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1"/>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1"/>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1"/>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1"/>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1"/>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1"/>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1"/>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1"/>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1"/>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1"/>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1"/>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1"/>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1"/>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1"/>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1"/>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1"/>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1"/>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1"/>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1"/>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1"/>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1"/>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1"/>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1"/>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91"/>
          <p:cNvGrpSpPr/>
          <p:nvPr/>
        </p:nvGrpSpPr>
        <p:grpSpPr>
          <a:xfrm>
            <a:off x="3531550" y="2701687"/>
            <a:ext cx="358288" cy="358262"/>
            <a:chOff x="3531550" y="2900937"/>
            <a:chExt cx="358288" cy="358262"/>
          </a:xfrm>
        </p:grpSpPr>
        <p:sp>
          <p:nvSpPr>
            <p:cNvPr id="13316" name="Google Shape;13316;p91"/>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1"/>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1"/>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1"/>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1"/>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1"/>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1"/>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1"/>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1"/>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1"/>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1"/>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1"/>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1"/>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1"/>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1"/>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1"/>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1"/>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1"/>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1"/>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1"/>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1"/>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1"/>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1"/>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1"/>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1"/>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1"/>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1"/>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1"/>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91"/>
          <p:cNvGrpSpPr/>
          <p:nvPr/>
        </p:nvGrpSpPr>
        <p:grpSpPr>
          <a:xfrm>
            <a:off x="877343" y="1316696"/>
            <a:ext cx="334824" cy="358393"/>
            <a:chOff x="877343" y="1515946"/>
            <a:chExt cx="334824" cy="358393"/>
          </a:xfrm>
        </p:grpSpPr>
        <p:sp>
          <p:nvSpPr>
            <p:cNvPr id="13345" name="Google Shape;13345;p91"/>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1"/>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1"/>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1"/>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1"/>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1"/>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1"/>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1"/>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1"/>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1"/>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1"/>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1"/>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7" name="Google Shape;13357;p91"/>
          <p:cNvGrpSpPr/>
          <p:nvPr/>
        </p:nvGrpSpPr>
        <p:grpSpPr>
          <a:xfrm>
            <a:off x="2198521" y="3182228"/>
            <a:ext cx="333959" cy="358341"/>
            <a:chOff x="2198521" y="3381478"/>
            <a:chExt cx="333959" cy="358341"/>
          </a:xfrm>
        </p:grpSpPr>
        <p:sp>
          <p:nvSpPr>
            <p:cNvPr id="13358" name="Google Shape;13358;p91"/>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1"/>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1"/>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1"/>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1"/>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1"/>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1"/>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1"/>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1"/>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1"/>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1"/>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91"/>
          <p:cNvGrpSpPr/>
          <p:nvPr/>
        </p:nvGrpSpPr>
        <p:grpSpPr>
          <a:xfrm>
            <a:off x="2224450" y="3640982"/>
            <a:ext cx="358367" cy="303966"/>
            <a:chOff x="2224450" y="3840232"/>
            <a:chExt cx="358367" cy="303966"/>
          </a:xfrm>
        </p:grpSpPr>
        <p:sp>
          <p:nvSpPr>
            <p:cNvPr id="13370" name="Google Shape;13370;p91"/>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1"/>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1"/>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1"/>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1"/>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1"/>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1"/>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1"/>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1"/>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91"/>
          <p:cNvGrpSpPr/>
          <p:nvPr/>
        </p:nvGrpSpPr>
        <p:grpSpPr>
          <a:xfrm>
            <a:off x="1741498" y="1817922"/>
            <a:ext cx="361723" cy="299587"/>
            <a:chOff x="1741498" y="2017172"/>
            <a:chExt cx="361723" cy="299587"/>
          </a:xfrm>
        </p:grpSpPr>
        <p:sp>
          <p:nvSpPr>
            <p:cNvPr id="13380" name="Google Shape;13380;p91"/>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1"/>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1"/>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1"/>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1"/>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1"/>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1"/>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1"/>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1"/>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1"/>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1"/>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1"/>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1"/>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91"/>
          <p:cNvGrpSpPr/>
          <p:nvPr/>
        </p:nvGrpSpPr>
        <p:grpSpPr>
          <a:xfrm>
            <a:off x="1767715" y="3613820"/>
            <a:ext cx="366258" cy="357371"/>
            <a:chOff x="1767715" y="3813070"/>
            <a:chExt cx="366258" cy="357371"/>
          </a:xfrm>
        </p:grpSpPr>
        <p:sp>
          <p:nvSpPr>
            <p:cNvPr id="13394" name="Google Shape;13394;p91"/>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1"/>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1"/>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1"/>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1"/>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1"/>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1"/>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1"/>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1"/>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1"/>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1"/>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1"/>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1"/>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1"/>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1"/>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91"/>
          <p:cNvGrpSpPr/>
          <p:nvPr/>
        </p:nvGrpSpPr>
        <p:grpSpPr>
          <a:xfrm>
            <a:off x="2672770" y="3613820"/>
            <a:ext cx="358315" cy="358393"/>
            <a:chOff x="2672770" y="3813070"/>
            <a:chExt cx="358315" cy="358393"/>
          </a:xfrm>
        </p:grpSpPr>
        <p:sp>
          <p:nvSpPr>
            <p:cNvPr id="13410" name="Google Shape;13410;p91"/>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1"/>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1"/>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1"/>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1"/>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1"/>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1"/>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1"/>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1"/>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1"/>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1"/>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1"/>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1"/>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1"/>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1"/>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1"/>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1"/>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1"/>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91"/>
          <p:cNvGrpSpPr/>
          <p:nvPr/>
        </p:nvGrpSpPr>
        <p:grpSpPr>
          <a:xfrm>
            <a:off x="3577902" y="3613768"/>
            <a:ext cx="346962" cy="358393"/>
            <a:chOff x="3577903" y="3813018"/>
            <a:chExt cx="346962" cy="358393"/>
          </a:xfrm>
        </p:grpSpPr>
        <p:sp>
          <p:nvSpPr>
            <p:cNvPr id="13429" name="Google Shape;13429;p91"/>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1"/>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1"/>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1"/>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1"/>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1"/>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1"/>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1"/>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1"/>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1"/>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1"/>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1"/>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91"/>
          <p:cNvGrpSpPr/>
          <p:nvPr/>
        </p:nvGrpSpPr>
        <p:grpSpPr>
          <a:xfrm>
            <a:off x="1783865" y="1317272"/>
            <a:ext cx="337000" cy="357816"/>
            <a:chOff x="1783865" y="1516522"/>
            <a:chExt cx="337000" cy="357816"/>
          </a:xfrm>
        </p:grpSpPr>
        <p:sp>
          <p:nvSpPr>
            <p:cNvPr id="13442" name="Google Shape;13442;p91"/>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1"/>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1"/>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1"/>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1"/>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1"/>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1"/>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1"/>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1"/>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1"/>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1"/>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1"/>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1"/>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1"/>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1"/>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1"/>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1"/>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1"/>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1"/>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91"/>
          <p:cNvGrpSpPr/>
          <p:nvPr/>
        </p:nvGrpSpPr>
        <p:grpSpPr>
          <a:xfrm>
            <a:off x="848975" y="1819469"/>
            <a:ext cx="361487" cy="296389"/>
            <a:chOff x="848975" y="2018719"/>
            <a:chExt cx="361487" cy="296389"/>
          </a:xfrm>
        </p:grpSpPr>
        <p:sp>
          <p:nvSpPr>
            <p:cNvPr id="13462" name="Google Shape;13462;p91"/>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1"/>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1"/>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1"/>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1"/>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1"/>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1"/>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1"/>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1"/>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1"/>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1"/>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1"/>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1"/>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91"/>
          <p:cNvGrpSpPr/>
          <p:nvPr/>
        </p:nvGrpSpPr>
        <p:grpSpPr>
          <a:xfrm>
            <a:off x="3078826" y="1815064"/>
            <a:ext cx="374884" cy="305381"/>
            <a:chOff x="3078826" y="2014314"/>
            <a:chExt cx="374884" cy="305381"/>
          </a:xfrm>
        </p:grpSpPr>
        <p:sp>
          <p:nvSpPr>
            <p:cNvPr id="13476" name="Google Shape;13476;p91"/>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1"/>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1"/>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1"/>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1"/>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1"/>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1"/>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1"/>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1"/>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1"/>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1"/>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1"/>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1"/>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91"/>
          <p:cNvGrpSpPr/>
          <p:nvPr/>
        </p:nvGrpSpPr>
        <p:grpSpPr>
          <a:xfrm>
            <a:off x="3531183" y="2239368"/>
            <a:ext cx="359416" cy="358315"/>
            <a:chOff x="3531183" y="2438618"/>
            <a:chExt cx="359416" cy="358315"/>
          </a:xfrm>
        </p:grpSpPr>
        <p:sp>
          <p:nvSpPr>
            <p:cNvPr id="13490" name="Google Shape;13490;p91"/>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1"/>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1"/>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1"/>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1"/>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1"/>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1"/>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1"/>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1"/>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1"/>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1"/>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1"/>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1"/>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1"/>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1"/>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1"/>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1"/>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1"/>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1"/>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1"/>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1"/>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91"/>
          <p:cNvGrpSpPr/>
          <p:nvPr/>
        </p:nvGrpSpPr>
        <p:grpSpPr>
          <a:xfrm>
            <a:off x="1325898" y="3666229"/>
            <a:ext cx="358288" cy="253418"/>
            <a:chOff x="1325898" y="3865479"/>
            <a:chExt cx="358288" cy="253418"/>
          </a:xfrm>
        </p:grpSpPr>
        <p:sp>
          <p:nvSpPr>
            <p:cNvPr id="13512" name="Google Shape;13512;p91"/>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1"/>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1"/>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1"/>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1"/>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1"/>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1"/>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1"/>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91"/>
          <p:cNvGrpSpPr/>
          <p:nvPr/>
        </p:nvGrpSpPr>
        <p:grpSpPr>
          <a:xfrm>
            <a:off x="3121823" y="3613742"/>
            <a:ext cx="354933" cy="358524"/>
            <a:chOff x="3121823" y="3812992"/>
            <a:chExt cx="354933" cy="358524"/>
          </a:xfrm>
        </p:grpSpPr>
        <p:sp>
          <p:nvSpPr>
            <p:cNvPr id="13521" name="Google Shape;13521;p91"/>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1"/>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1"/>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1"/>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1"/>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1"/>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1"/>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1"/>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1"/>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1"/>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1"/>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1"/>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1"/>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1"/>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91"/>
          <p:cNvGrpSpPr/>
          <p:nvPr/>
        </p:nvGrpSpPr>
        <p:grpSpPr>
          <a:xfrm>
            <a:off x="876687" y="3614817"/>
            <a:ext cx="362457" cy="356296"/>
            <a:chOff x="876687" y="3814067"/>
            <a:chExt cx="362457" cy="356296"/>
          </a:xfrm>
        </p:grpSpPr>
        <p:sp>
          <p:nvSpPr>
            <p:cNvPr id="13536" name="Google Shape;13536;p91"/>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1"/>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1"/>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1"/>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1"/>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1"/>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1"/>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1"/>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1"/>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1"/>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1"/>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1"/>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1"/>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1"/>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1"/>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1"/>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1"/>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1"/>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1"/>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1"/>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1"/>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1"/>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1"/>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1"/>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1"/>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1"/>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91"/>
          <p:cNvGrpSpPr/>
          <p:nvPr/>
        </p:nvGrpSpPr>
        <p:grpSpPr>
          <a:xfrm>
            <a:off x="4008787" y="1316696"/>
            <a:ext cx="330734" cy="358367"/>
            <a:chOff x="4008787" y="1515946"/>
            <a:chExt cx="330734" cy="358367"/>
          </a:xfrm>
        </p:grpSpPr>
        <p:sp>
          <p:nvSpPr>
            <p:cNvPr id="13563" name="Google Shape;13563;p91"/>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1"/>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1"/>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1"/>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1"/>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1"/>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1"/>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1"/>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1"/>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1"/>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1"/>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1"/>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1"/>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1"/>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1"/>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91"/>
          <p:cNvGrpSpPr/>
          <p:nvPr/>
        </p:nvGrpSpPr>
        <p:grpSpPr>
          <a:xfrm>
            <a:off x="3962539" y="2309185"/>
            <a:ext cx="378502" cy="218470"/>
            <a:chOff x="3962539" y="2508435"/>
            <a:chExt cx="378502" cy="218470"/>
          </a:xfrm>
        </p:grpSpPr>
        <p:sp>
          <p:nvSpPr>
            <p:cNvPr id="13579" name="Google Shape;13579;p91"/>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1"/>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1"/>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1"/>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1"/>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1"/>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1"/>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91"/>
          <p:cNvGrpSpPr/>
          <p:nvPr/>
        </p:nvGrpSpPr>
        <p:grpSpPr>
          <a:xfrm>
            <a:off x="2241439" y="2701687"/>
            <a:ext cx="225811" cy="358262"/>
            <a:chOff x="2241439" y="2900937"/>
            <a:chExt cx="225811" cy="358262"/>
          </a:xfrm>
        </p:grpSpPr>
        <p:sp>
          <p:nvSpPr>
            <p:cNvPr id="13587" name="Google Shape;13587;p91"/>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1"/>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1"/>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1"/>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1"/>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1"/>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1"/>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1"/>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1"/>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1"/>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1"/>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1"/>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1"/>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1"/>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1"/>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1"/>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1"/>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91"/>
          <p:cNvGrpSpPr/>
          <p:nvPr/>
        </p:nvGrpSpPr>
        <p:grpSpPr>
          <a:xfrm>
            <a:off x="3533936" y="3237888"/>
            <a:ext cx="361775" cy="246969"/>
            <a:chOff x="3533936" y="3437138"/>
            <a:chExt cx="361775" cy="246969"/>
          </a:xfrm>
        </p:grpSpPr>
        <p:sp>
          <p:nvSpPr>
            <p:cNvPr id="13605" name="Google Shape;13605;p91"/>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1"/>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1"/>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1"/>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1"/>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1"/>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1"/>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1"/>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1"/>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1"/>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1"/>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91"/>
          <p:cNvGrpSpPr/>
          <p:nvPr/>
        </p:nvGrpSpPr>
        <p:grpSpPr>
          <a:xfrm>
            <a:off x="3531838" y="1806202"/>
            <a:ext cx="358288" cy="323209"/>
            <a:chOff x="3531838" y="2005452"/>
            <a:chExt cx="358288" cy="323209"/>
          </a:xfrm>
        </p:grpSpPr>
        <p:sp>
          <p:nvSpPr>
            <p:cNvPr id="13617" name="Google Shape;13617;p91"/>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1"/>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1"/>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1"/>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1"/>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1"/>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1"/>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1"/>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1"/>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1"/>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1"/>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1"/>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1"/>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91"/>
          <p:cNvGrpSpPr/>
          <p:nvPr/>
        </p:nvGrpSpPr>
        <p:grpSpPr>
          <a:xfrm>
            <a:off x="3136452" y="1316696"/>
            <a:ext cx="297988" cy="358393"/>
            <a:chOff x="3136452" y="1515946"/>
            <a:chExt cx="297988" cy="358393"/>
          </a:xfrm>
        </p:grpSpPr>
        <p:sp>
          <p:nvSpPr>
            <p:cNvPr id="13631" name="Google Shape;13631;p91"/>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1"/>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1"/>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1"/>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1"/>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1"/>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1"/>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1"/>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1"/>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1"/>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1"/>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1"/>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91"/>
          <p:cNvGrpSpPr/>
          <p:nvPr/>
        </p:nvGrpSpPr>
        <p:grpSpPr>
          <a:xfrm>
            <a:off x="2674893" y="1316696"/>
            <a:ext cx="332254" cy="358393"/>
            <a:chOff x="2674893" y="1515946"/>
            <a:chExt cx="332254" cy="358393"/>
          </a:xfrm>
        </p:grpSpPr>
        <p:sp>
          <p:nvSpPr>
            <p:cNvPr id="13644" name="Google Shape;13644;p91"/>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1"/>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1"/>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1"/>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1"/>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1"/>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1"/>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1"/>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1"/>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1"/>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1"/>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1"/>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1"/>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1"/>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1"/>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1"/>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1"/>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1"/>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1"/>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1"/>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1"/>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1"/>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91"/>
          <p:cNvGrpSpPr/>
          <p:nvPr/>
        </p:nvGrpSpPr>
        <p:grpSpPr>
          <a:xfrm>
            <a:off x="1753768" y="2239263"/>
            <a:ext cx="358839" cy="358419"/>
            <a:chOff x="1753768" y="2438513"/>
            <a:chExt cx="358839" cy="358419"/>
          </a:xfrm>
        </p:grpSpPr>
        <p:sp>
          <p:nvSpPr>
            <p:cNvPr id="13667" name="Google Shape;13667;p91"/>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1"/>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1"/>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1"/>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1"/>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1"/>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1"/>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1"/>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1"/>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91"/>
          <p:cNvGrpSpPr/>
          <p:nvPr/>
        </p:nvGrpSpPr>
        <p:grpSpPr>
          <a:xfrm>
            <a:off x="2246840" y="1316722"/>
            <a:ext cx="301423" cy="358367"/>
            <a:chOff x="2246840" y="1515972"/>
            <a:chExt cx="301423" cy="358367"/>
          </a:xfrm>
        </p:grpSpPr>
        <p:sp>
          <p:nvSpPr>
            <p:cNvPr id="13677" name="Google Shape;13677;p91"/>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1"/>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1"/>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1"/>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1"/>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1"/>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1"/>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1"/>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1"/>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1"/>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1"/>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1"/>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1"/>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1"/>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1"/>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1"/>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1"/>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1"/>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1"/>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1"/>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91"/>
          <p:cNvGrpSpPr/>
          <p:nvPr/>
        </p:nvGrpSpPr>
        <p:grpSpPr>
          <a:xfrm>
            <a:off x="2703575" y="4087256"/>
            <a:ext cx="339097" cy="358446"/>
            <a:chOff x="2703575" y="4286506"/>
            <a:chExt cx="339097" cy="358446"/>
          </a:xfrm>
        </p:grpSpPr>
        <p:sp>
          <p:nvSpPr>
            <p:cNvPr id="13698" name="Google Shape;13698;p91"/>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1"/>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1"/>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1"/>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1"/>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1"/>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1"/>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1"/>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1"/>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1"/>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1"/>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91"/>
          <p:cNvGrpSpPr/>
          <p:nvPr/>
        </p:nvGrpSpPr>
        <p:grpSpPr>
          <a:xfrm>
            <a:off x="2638346" y="1806281"/>
            <a:ext cx="358551" cy="322869"/>
            <a:chOff x="2638346" y="2005531"/>
            <a:chExt cx="358551" cy="322869"/>
          </a:xfrm>
        </p:grpSpPr>
        <p:sp>
          <p:nvSpPr>
            <p:cNvPr id="13710" name="Google Shape;13710;p91"/>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1"/>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1"/>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1"/>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1"/>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1"/>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1"/>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1"/>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1"/>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1"/>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1"/>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1"/>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1"/>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1"/>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1"/>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1"/>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91"/>
          <p:cNvGrpSpPr/>
          <p:nvPr/>
        </p:nvGrpSpPr>
        <p:grpSpPr>
          <a:xfrm>
            <a:off x="2695605" y="2701583"/>
            <a:ext cx="221826" cy="358419"/>
            <a:chOff x="2695605" y="2900833"/>
            <a:chExt cx="221826" cy="358419"/>
          </a:xfrm>
        </p:grpSpPr>
        <p:sp>
          <p:nvSpPr>
            <p:cNvPr id="13727" name="Google Shape;13727;p91"/>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1"/>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1"/>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1"/>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1"/>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1"/>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1"/>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1"/>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1"/>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1"/>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91"/>
          <p:cNvGrpSpPr/>
          <p:nvPr/>
        </p:nvGrpSpPr>
        <p:grpSpPr>
          <a:xfrm>
            <a:off x="1309564" y="3182254"/>
            <a:ext cx="320509" cy="358341"/>
            <a:chOff x="1309564" y="3381504"/>
            <a:chExt cx="320509" cy="358341"/>
          </a:xfrm>
        </p:grpSpPr>
        <p:sp>
          <p:nvSpPr>
            <p:cNvPr id="13738" name="Google Shape;13738;p91"/>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1"/>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1"/>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1"/>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1"/>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1"/>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1"/>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1"/>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1"/>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1"/>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1"/>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91"/>
          <p:cNvGrpSpPr/>
          <p:nvPr/>
        </p:nvGrpSpPr>
        <p:grpSpPr>
          <a:xfrm>
            <a:off x="1309486" y="2243170"/>
            <a:ext cx="359311" cy="350554"/>
            <a:chOff x="1309486" y="2442420"/>
            <a:chExt cx="359311" cy="350554"/>
          </a:xfrm>
        </p:grpSpPr>
        <p:sp>
          <p:nvSpPr>
            <p:cNvPr id="13750" name="Google Shape;13750;p91"/>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1"/>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1"/>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1"/>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1"/>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1"/>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1"/>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1"/>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1"/>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1"/>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1"/>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1"/>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1"/>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1"/>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1"/>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1"/>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1"/>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1"/>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1"/>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1"/>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1"/>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1"/>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1"/>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1"/>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91"/>
          <p:cNvGrpSpPr/>
          <p:nvPr/>
        </p:nvGrpSpPr>
        <p:grpSpPr>
          <a:xfrm>
            <a:off x="3125755" y="3182254"/>
            <a:ext cx="278115" cy="358341"/>
            <a:chOff x="3125755" y="3381504"/>
            <a:chExt cx="278115" cy="358341"/>
          </a:xfrm>
        </p:grpSpPr>
        <p:sp>
          <p:nvSpPr>
            <p:cNvPr id="13775" name="Google Shape;13775;p91"/>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1"/>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1"/>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1"/>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1"/>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1"/>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1"/>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1"/>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1"/>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1"/>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1"/>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1"/>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1"/>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1"/>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1"/>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0" name="Google Shape;13790;p91"/>
          <p:cNvGrpSpPr/>
          <p:nvPr/>
        </p:nvGrpSpPr>
        <p:grpSpPr>
          <a:xfrm>
            <a:off x="1298081" y="1797341"/>
            <a:ext cx="358577" cy="341011"/>
            <a:chOff x="1298081" y="1996591"/>
            <a:chExt cx="358577" cy="341011"/>
          </a:xfrm>
        </p:grpSpPr>
        <p:sp>
          <p:nvSpPr>
            <p:cNvPr id="13791" name="Google Shape;13791;p91"/>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1"/>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1"/>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1"/>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1"/>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1"/>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1"/>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1"/>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1"/>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1"/>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1"/>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1"/>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1"/>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1"/>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1"/>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1"/>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1"/>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1"/>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1"/>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1"/>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1"/>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91"/>
          <p:cNvGrpSpPr/>
          <p:nvPr/>
        </p:nvGrpSpPr>
        <p:grpSpPr>
          <a:xfrm>
            <a:off x="3985322" y="3188153"/>
            <a:ext cx="358682" cy="346386"/>
            <a:chOff x="3985322" y="3387403"/>
            <a:chExt cx="358682" cy="346386"/>
          </a:xfrm>
        </p:grpSpPr>
        <p:sp>
          <p:nvSpPr>
            <p:cNvPr id="13813" name="Google Shape;13813;p91"/>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1"/>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1"/>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1"/>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1"/>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1"/>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1"/>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1"/>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1"/>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1"/>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1"/>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1"/>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1"/>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1"/>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1"/>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1"/>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1"/>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1"/>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1"/>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1"/>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3" name="Google Shape;13833;p91"/>
          <p:cNvGrpSpPr/>
          <p:nvPr/>
        </p:nvGrpSpPr>
        <p:grpSpPr>
          <a:xfrm>
            <a:off x="2162341" y="4087361"/>
            <a:ext cx="351341" cy="358262"/>
            <a:chOff x="2162341" y="4286611"/>
            <a:chExt cx="351341" cy="358262"/>
          </a:xfrm>
        </p:grpSpPr>
        <p:sp>
          <p:nvSpPr>
            <p:cNvPr id="13834" name="Google Shape;13834;p91"/>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1"/>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1"/>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1"/>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1"/>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1"/>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1"/>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1"/>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1"/>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1"/>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1"/>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91"/>
          <p:cNvGrpSpPr/>
          <p:nvPr/>
        </p:nvGrpSpPr>
        <p:grpSpPr>
          <a:xfrm>
            <a:off x="869949" y="3182228"/>
            <a:ext cx="303389" cy="358472"/>
            <a:chOff x="869949" y="3381478"/>
            <a:chExt cx="303389" cy="358472"/>
          </a:xfrm>
        </p:grpSpPr>
        <p:sp>
          <p:nvSpPr>
            <p:cNvPr id="13846" name="Google Shape;13846;p91"/>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1"/>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1"/>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1"/>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1"/>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1"/>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1"/>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1"/>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91"/>
          <p:cNvGrpSpPr/>
          <p:nvPr/>
        </p:nvGrpSpPr>
        <p:grpSpPr>
          <a:xfrm>
            <a:off x="1772461" y="2701583"/>
            <a:ext cx="261729" cy="358393"/>
            <a:chOff x="1772461" y="2900833"/>
            <a:chExt cx="261729" cy="358393"/>
          </a:xfrm>
        </p:grpSpPr>
        <p:sp>
          <p:nvSpPr>
            <p:cNvPr id="13855" name="Google Shape;13855;p91"/>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1"/>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1"/>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1"/>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1"/>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1"/>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1"/>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1"/>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1"/>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1"/>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1"/>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1"/>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1"/>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1"/>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1"/>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1"/>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1"/>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1"/>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1"/>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4" name="Google Shape;13874;p91"/>
          <p:cNvGrpSpPr/>
          <p:nvPr/>
        </p:nvGrpSpPr>
        <p:grpSpPr>
          <a:xfrm>
            <a:off x="1352587" y="1316827"/>
            <a:ext cx="310992" cy="358262"/>
            <a:chOff x="1352587" y="1516077"/>
            <a:chExt cx="310992" cy="358262"/>
          </a:xfrm>
        </p:grpSpPr>
        <p:sp>
          <p:nvSpPr>
            <p:cNvPr id="13875" name="Google Shape;13875;p91"/>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1"/>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1"/>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1"/>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1"/>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1"/>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1"/>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1"/>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91"/>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1"/>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1"/>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1"/>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1"/>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1"/>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1"/>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1"/>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1"/>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1"/>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1"/>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1"/>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5" name="Google Shape;13895;p91"/>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6" name="Google Shape;13896;p91"/>
          <p:cNvGrpSpPr/>
          <p:nvPr/>
        </p:nvGrpSpPr>
        <p:grpSpPr>
          <a:xfrm>
            <a:off x="1319160" y="2701687"/>
            <a:ext cx="265295" cy="358262"/>
            <a:chOff x="1319160" y="2900937"/>
            <a:chExt cx="265295" cy="358262"/>
          </a:xfrm>
        </p:grpSpPr>
        <p:sp>
          <p:nvSpPr>
            <p:cNvPr id="13897" name="Google Shape;13897;p91"/>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1"/>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1"/>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1"/>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1"/>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1"/>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1"/>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1"/>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1"/>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1"/>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1"/>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1"/>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1"/>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1"/>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1"/>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1"/>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1"/>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1"/>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1"/>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1"/>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1"/>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8" name="Google Shape;13918;p91"/>
          <p:cNvGrpSpPr/>
          <p:nvPr/>
        </p:nvGrpSpPr>
        <p:grpSpPr>
          <a:xfrm>
            <a:off x="3978401" y="1805966"/>
            <a:ext cx="358839" cy="323472"/>
            <a:chOff x="3978401" y="2005216"/>
            <a:chExt cx="358839" cy="323472"/>
          </a:xfrm>
        </p:grpSpPr>
        <p:sp>
          <p:nvSpPr>
            <p:cNvPr id="13919" name="Google Shape;13919;p91"/>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1"/>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1"/>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1"/>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1"/>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1"/>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1"/>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1"/>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1"/>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91"/>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9" name="Google Shape;13929;p91"/>
          <p:cNvGrpSpPr/>
          <p:nvPr/>
        </p:nvGrpSpPr>
        <p:grpSpPr>
          <a:xfrm>
            <a:off x="865099" y="2239394"/>
            <a:ext cx="360569" cy="358210"/>
            <a:chOff x="865099" y="2438644"/>
            <a:chExt cx="360569" cy="358210"/>
          </a:xfrm>
        </p:grpSpPr>
        <p:sp>
          <p:nvSpPr>
            <p:cNvPr id="13930" name="Google Shape;13930;p91"/>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1"/>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1"/>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1"/>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1"/>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1"/>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1"/>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1"/>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1"/>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1"/>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1"/>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1"/>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1"/>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1"/>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1"/>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91"/>
          <p:cNvGrpSpPr/>
          <p:nvPr/>
        </p:nvGrpSpPr>
        <p:grpSpPr>
          <a:xfrm>
            <a:off x="3126490" y="2701766"/>
            <a:ext cx="265242" cy="358288"/>
            <a:chOff x="3126490" y="2901016"/>
            <a:chExt cx="265242" cy="358288"/>
          </a:xfrm>
        </p:grpSpPr>
        <p:sp>
          <p:nvSpPr>
            <p:cNvPr id="13946" name="Google Shape;13946;p91"/>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1"/>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1"/>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1"/>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1"/>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1"/>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1"/>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1"/>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1"/>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1"/>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1"/>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1"/>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1"/>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1"/>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1"/>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1"/>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1"/>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3" name="Google Shape;13963;p91"/>
          <p:cNvGrpSpPr/>
          <p:nvPr/>
        </p:nvGrpSpPr>
        <p:grpSpPr>
          <a:xfrm>
            <a:off x="2671485" y="3182202"/>
            <a:ext cx="289336" cy="358393"/>
            <a:chOff x="2671485" y="3381452"/>
            <a:chExt cx="289336" cy="358393"/>
          </a:xfrm>
        </p:grpSpPr>
        <p:sp>
          <p:nvSpPr>
            <p:cNvPr id="13964" name="Google Shape;13964;p91"/>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1"/>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1"/>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1"/>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1"/>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1"/>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1"/>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1"/>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1"/>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1"/>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1"/>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1"/>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1"/>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1"/>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1"/>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91"/>
          <p:cNvGrpSpPr/>
          <p:nvPr/>
        </p:nvGrpSpPr>
        <p:grpSpPr>
          <a:xfrm>
            <a:off x="7153891" y="1314152"/>
            <a:ext cx="289546" cy="364974"/>
            <a:chOff x="7153891" y="1513402"/>
            <a:chExt cx="289546" cy="364974"/>
          </a:xfrm>
        </p:grpSpPr>
        <p:sp>
          <p:nvSpPr>
            <p:cNvPr id="13980" name="Google Shape;13980;p91"/>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1"/>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1"/>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1"/>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1"/>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1"/>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1"/>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1"/>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1"/>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1"/>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1"/>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1"/>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1"/>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1"/>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1"/>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91"/>
          <p:cNvGrpSpPr/>
          <p:nvPr/>
        </p:nvGrpSpPr>
        <p:grpSpPr>
          <a:xfrm>
            <a:off x="6255941" y="3598300"/>
            <a:ext cx="284958" cy="364974"/>
            <a:chOff x="6255941" y="3797550"/>
            <a:chExt cx="284958" cy="364974"/>
          </a:xfrm>
        </p:grpSpPr>
        <p:sp>
          <p:nvSpPr>
            <p:cNvPr id="13996" name="Google Shape;13996;p91"/>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1"/>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1"/>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1"/>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1"/>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1"/>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1"/>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1"/>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1"/>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1"/>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1"/>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1"/>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1"/>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1"/>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1"/>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1" name="Google Shape;14011;p91"/>
          <p:cNvGrpSpPr/>
          <p:nvPr/>
        </p:nvGrpSpPr>
        <p:grpSpPr>
          <a:xfrm>
            <a:off x="6698309" y="1314152"/>
            <a:ext cx="300557" cy="364974"/>
            <a:chOff x="6698309" y="1513402"/>
            <a:chExt cx="300557" cy="364974"/>
          </a:xfrm>
        </p:grpSpPr>
        <p:sp>
          <p:nvSpPr>
            <p:cNvPr id="14012" name="Google Shape;14012;p91"/>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1"/>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1"/>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1"/>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1"/>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1"/>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1"/>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1"/>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1"/>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1"/>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1"/>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1"/>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1"/>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1"/>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1"/>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1"/>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1"/>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9" name="Google Shape;14029;p91"/>
          <p:cNvGrpSpPr/>
          <p:nvPr/>
        </p:nvGrpSpPr>
        <p:grpSpPr>
          <a:xfrm>
            <a:off x="5327187" y="1314152"/>
            <a:ext cx="342243" cy="364974"/>
            <a:chOff x="5327187" y="1513402"/>
            <a:chExt cx="342243" cy="364974"/>
          </a:xfrm>
        </p:grpSpPr>
        <p:sp>
          <p:nvSpPr>
            <p:cNvPr id="14030" name="Google Shape;14030;p91"/>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1"/>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1"/>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1"/>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1"/>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1"/>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1"/>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1"/>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1"/>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1"/>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1"/>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1"/>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1"/>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1"/>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1"/>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91"/>
          <p:cNvGrpSpPr/>
          <p:nvPr/>
        </p:nvGrpSpPr>
        <p:grpSpPr>
          <a:xfrm>
            <a:off x="5782978" y="1314152"/>
            <a:ext cx="330839" cy="364974"/>
            <a:chOff x="5782978" y="1513402"/>
            <a:chExt cx="330839" cy="364974"/>
          </a:xfrm>
        </p:grpSpPr>
        <p:sp>
          <p:nvSpPr>
            <p:cNvPr id="14046" name="Google Shape;14046;p91"/>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1"/>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1"/>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1"/>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1"/>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1"/>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1"/>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1"/>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1"/>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1"/>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1"/>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1"/>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1"/>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1"/>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1"/>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1"/>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2" name="Google Shape;14062;p91"/>
          <p:cNvGrpSpPr/>
          <p:nvPr/>
        </p:nvGrpSpPr>
        <p:grpSpPr>
          <a:xfrm>
            <a:off x="4905609" y="3598300"/>
            <a:ext cx="285063" cy="364974"/>
            <a:chOff x="4905609" y="3797550"/>
            <a:chExt cx="285063" cy="364974"/>
          </a:xfrm>
        </p:grpSpPr>
        <p:sp>
          <p:nvSpPr>
            <p:cNvPr id="14063" name="Google Shape;14063;p91"/>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1"/>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1"/>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1"/>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1"/>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1"/>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1"/>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1"/>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1"/>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1"/>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1"/>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1"/>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1"/>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1"/>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1"/>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1"/>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91"/>
          <p:cNvGrpSpPr/>
          <p:nvPr/>
        </p:nvGrpSpPr>
        <p:grpSpPr>
          <a:xfrm>
            <a:off x="8056219" y="1314100"/>
            <a:ext cx="285168" cy="365026"/>
            <a:chOff x="8056219" y="1513350"/>
            <a:chExt cx="285168" cy="365026"/>
          </a:xfrm>
        </p:grpSpPr>
        <p:sp>
          <p:nvSpPr>
            <p:cNvPr id="14080" name="Google Shape;14080;p91"/>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1"/>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1"/>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1"/>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1"/>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1"/>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1"/>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1"/>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1"/>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1"/>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1"/>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1"/>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91"/>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1"/>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1"/>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1"/>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91"/>
          <p:cNvGrpSpPr/>
          <p:nvPr/>
        </p:nvGrpSpPr>
        <p:grpSpPr>
          <a:xfrm>
            <a:off x="6233054" y="1314152"/>
            <a:ext cx="330839" cy="364974"/>
            <a:chOff x="6233054" y="1513402"/>
            <a:chExt cx="330839" cy="364974"/>
          </a:xfrm>
        </p:grpSpPr>
        <p:sp>
          <p:nvSpPr>
            <p:cNvPr id="14097" name="Google Shape;14097;p91"/>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1"/>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1"/>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1"/>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1"/>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1"/>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1"/>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1"/>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1"/>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1"/>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1"/>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1"/>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1"/>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1"/>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1"/>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1"/>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1"/>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1"/>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1"/>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1"/>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1"/>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1"/>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91"/>
          <p:cNvGrpSpPr/>
          <p:nvPr/>
        </p:nvGrpSpPr>
        <p:grpSpPr>
          <a:xfrm>
            <a:off x="5805866" y="3598221"/>
            <a:ext cx="285168" cy="365288"/>
            <a:chOff x="5805866" y="3797471"/>
            <a:chExt cx="285168" cy="365288"/>
          </a:xfrm>
        </p:grpSpPr>
        <p:sp>
          <p:nvSpPr>
            <p:cNvPr id="14120" name="Google Shape;14120;p91"/>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1"/>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1"/>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1"/>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1"/>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1"/>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1"/>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1"/>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1"/>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1"/>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1"/>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1"/>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1"/>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1"/>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1"/>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1"/>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1"/>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1"/>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1"/>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1"/>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0" name="Google Shape;14140;p91"/>
          <p:cNvGrpSpPr/>
          <p:nvPr/>
        </p:nvGrpSpPr>
        <p:grpSpPr>
          <a:xfrm>
            <a:off x="5355790" y="3598221"/>
            <a:ext cx="284958" cy="365052"/>
            <a:chOff x="5355790" y="3797471"/>
            <a:chExt cx="284958" cy="365052"/>
          </a:xfrm>
        </p:grpSpPr>
        <p:sp>
          <p:nvSpPr>
            <p:cNvPr id="14141" name="Google Shape;14141;p91"/>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1"/>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1"/>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1"/>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1"/>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1"/>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1"/>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1"/>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1"/>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1"/>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1"/>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1"/>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1"/>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1"/>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1"/>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1"/>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1"/>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1"/>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1"/>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1"/>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1"/>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1"/>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1"/>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1"/>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5" name="Google Shape;14165;p91"/>
          <p:cNvGrpSpPr/>
          <p:nvPr/>
        </p:nvGrpSpPr>
        <p:grpSpPr>
          <a:xfrm>
            <a:off x="7156067" y="3598300"/>
            <a:ext cx="285089" cy="364974"/>
            <a:chOff x="7156067" y="3797550"/>
            <a:chExt cx="285089" cy="364974"/>
          </a:xfrm>
        </p:grpSpPr>
        <p:sp>
          <p:nvSpPr>
            <p:cNvPr id="14166" name="Google Shape;14166;p91"/>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1"/>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1"/>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1"/>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1"/>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1"/>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1"/>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1"/>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1"/>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1"/>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1"/>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1"/>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1"/>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1"/>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1"/>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1"/>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1"/>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1"/>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91"/>
          <p:cNvGrpSpPr/>
          <p:nvPr/>
        </p:nvGrpSpPr>
        <p:grpSpPr>
          <a:xfrm>
            <a:off x="6255941" y="4086837"/>
            <a:ext cx="284958" cy="364948"/>
            <a:chOff x="6255941" y="4286087"/>
            <a:chExt cx="284958" cy="364948"/>
          </a:xfrm>
        </p:grpSpPr>
        <p:sp>
          <p:nvSpPr>
            <p:cNvPr id="14185" name="Google Shape;14185;p91"/>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1"/>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1"/>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1"/>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1"/>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1"/>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1"/>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1"/>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1"/>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1"/>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1"/>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1"/>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1"/>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1"/>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1"/>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1"/>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1"/>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1"/>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1"/>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1"/>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1"/>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6" name="Google Shape;14206;p91"/>
          <p:cNvGrpSpPr/>
          <p:nvPr/>
        </p:nvGrpSpPr>
        <p:grpSpPr>
          <a:xfrm>
            <a:off x="7606143" y="3598352"/>
            <a:ext cx="285089" cy="364948"/>
            <a:chOff x="7606143" y="3797602"/>
            <a:chExt cx="285089" cy="364948"/>
          </a:xfrm>
        </p:grpSpPr>
        <p:sp>
          <p:nvSpPr>
            <p:cNvPr id="14207" name="Google Shape;14207;p91"/>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1"/>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1"/>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1"/>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1"/>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1"/>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1"/>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1"/>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1"/>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1"/>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1"/>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1"/>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1"/>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1"/>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1"/>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1"/>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1"/>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1"/>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1"/>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1"/>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1"/>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8" name="Google Shape;14228;p91"/>
          <p:cNvGrpSpPr/>
          <p:nvPr/>
        </p:nvGrpSpPr>
        <p:grpSpPr>
          <a:xfrm>
            <a:off x="7606143" y="3157269"/>
            <a:ext cx="285089" cy="365052"/>
            <a:chOff x="7606143" y="3356519"/>
            <a:chExt cx="285089" cy="365052"/>
          </a:xfrm>
        </p:grpSpPr>
        <p:sp>
          <p:nvSpPr>
            <p:cNvPr id="14229" name="Google Shape;14229;p91"/>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1"/>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1"/>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1"/>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1"/>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1"/>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1"/>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1"/>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1"/>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1"/>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1"/>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1"/>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1"/>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1"/>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1"/>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1"/>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1"/>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91"/>
          <p:cNvGrpSpPr/>
          <p:nvPr/>
        </p:nvGrpSpPr>
        <p:grpSpPr>
          <a:xfrm>
            <a:off x="4905557" y="4086260"/>
            <a:ext cx="285797" cy="366390"/>
            <a:chOff x="4905557" y="4285510"/>
            <a:chExt cx="285797" cy="366390"/>
          </a:xfrm>
        </p:grpSpPr>
        <p:sp>
          <p:nvSpPr>
            <p:cNvPr id="14247" name="Google Shape;14247;p91"/>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1"/>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1"/>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1"/>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1"/>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1"/>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1"/>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1"/>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1"/>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1"/>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1"/>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1"/>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1"/>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1"/>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1"/>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1"/>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91"/>
          <p:cNvGrpSpPr/>
          <p:nvPr/>
        </p:nvGrpSpPr>
        <p:grpSpPr>
          <a:xfrm>
            <a:off x="7606248" y="2232053"/>
            <a:ext cx="284984" cy="364843"/>
            <a:chOff x="7606248" y="2431303"/>
            <a:chExt cx="284984" cy="364843"/>
          </a:xfrm>
        </p:grpSpPr>
        <p:sp>
          <p:nvSpPr>
            <p:cNvPr id="14264" name="Google Shape;14264;p91"/>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1"/>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1"/>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1"/>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1"/>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1"/>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1"/>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1"/>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1"/>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1"/>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1"/>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1"/>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1"/>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1"/>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1"/>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1"/>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0" name="Google Shape;14280;p91"/>
          <p:cNvGrpSpPr/>
          <p:nvPr/>
        </p:nvGrpSpPr>
        <p:grpSpPr>
          <a:xfrm>
            <a:off x="5805866" y="4086837"/>
            <a:ext cx="284879" cy="364948"/>
            <a:chOff x="5805866" y="4286087"/>
            <a:chExt cx="284879" cy="364948"/>
          </a:xfrm>
        </p:grpSpPr>
        <p:sp>
          <p:nvSpPr>
            <p:cNvPr id="14281" name="Google Shape;14281;p91"/>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1"/>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1"/>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1"/>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1"/>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1"/>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1"/>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1"/>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1"/>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1"/>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1"/>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1"/>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1"/>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1"/>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1"/>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1"/>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1"/>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1"/>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1"/>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1"/>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1"/>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1"/>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3" name="Google Shape;14303;p91"/>
          <p:cNvGrpSpPr/>
          <p:nvPr/>
        </p:nvGrpSpPr>
        <p:grpSpPr>
          <a:xfrm>
            <a:off x="5355790" y="4086837"/>
            <a:ext cx="284958" cy="364948"/>
            <a:chOff x="5355790" y="4286087"/>
            <a:chExt cx="284958" cy="364948"/>
          </a:xfrm>
        </p:grpSpPr>
        <p:sp>
          <p:nvSpPr>
            <p:cNvPr id="14304" name="Google Shape;14304;p91"/>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1"/>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1"/>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1"/>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1"/>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1"/>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1"/>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1"/>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1"/>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1"/>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1"/>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1"/>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1"/>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1"/>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1"/>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1"/>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1"/>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1"/>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1"/>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1"/>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1"/>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1"/>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1"/>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7" name="Google Shape;14327;p91"/>
          <p:cNvGrpSpPr/>
          <p:nvPr/>
        </p:nvGrpSpPr>
        <p:grpSpPr>
          <a:xfrm>
            <a:off x="8056219" y="1784258"/>
            <a:ext cx="284984" cy="364869"/>
            <a:chOff x="8056219" y="1983508"/>
            <a:chExt cx="284984" cy="364869"/>
          </a:xfrm>
        </p:grpSpPr>
        <p:sp>
          <p:nvSpPr>
            <p:cNvPr id="14328" name="Google Shape;14328;p91"/>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1"/>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1"/>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1"/>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1"/>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1"/>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1"/>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1"/>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1"/>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1"/>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1"/>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1"/>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1"/>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1"/>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91"/>
          <p:cNvGrpSpPr/>
          <p:nvPr/>
        </p:nvGrpSpPr>
        <p:grpSpPr>
          <a:xfrm>
            <a:off x="7161782" y="4086732"/>
            <a:ext cx="273580" cy="365131"/>
            <a:chOff x="7161782" y="4285982"/>
            <a:chExt cx="273580" cy="365131"/>
          </a:xfrm>
        </p:grpSpPr>
        <p:sp>
          <p:nvSpPr>
            <p:cNvPr id="14343" name="Google Shape;14343;p91"/>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1"/>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1"/>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1"/>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1"/>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1"/>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1"/>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1"/>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1"/>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1"/>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1"/>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1"/>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1"/>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1"/>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1"/>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8" name="Google Shape;14358;p91"/>
          <p:cNvGrpSpPr/>
          <p:nvPr/>
        </p:nvGrpSpPr>
        <p:grpSpPr>
          <a:xfrm>
            <a:off x="7606352" y="1784258"/>
            <a:ext cx="285063" cy="364869"/>
            <a:chOff x="7606352" y="1983508"/>
            <a:chExt cx="285063" cy="364869"/>
          </a:xfrm>
        </p:grpSpPr>
        <p:sp>
          <p:nvSpPr>
            <p:cNvPr id="14359" name="Google Shape;14359;p91"/>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1"/>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1"/>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1"/>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1"/>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1"/>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1"/>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1"/>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1"/>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1"/>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1"/>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1"/>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1"/>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1"/>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1"/>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91"/>
          <p:cNvGrpSpPr/>
          <p:nvPr/>
        </p:nvGrpSpPr>
        <p:grpSpPr>
          <a:xfrm>
            <a:off x="7611937" y="4086837"/>
            <a:ext cx="273580" cy="365052"/>
            <a:chOff x="7611937" y="4286087"/>
            <a:chExt cx="273580" cy="365052"/>
          </a:xfrm>
        </p:grpSpPr>
        <p:sp>
          <p:nvSpPr>
            <p:cNvPr id="14375" name="Google Shape;14375;p91"/>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1"/>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1"/>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1"/>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1"/>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1"/>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1"/>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1"/>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1"/>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1"/>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1"/>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1"/>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1"/>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1"/>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1"/>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1"/>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1"/>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1"/>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1"/>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1"/>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1"/>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91"/>
          <p:cNvGrpSpPr/>
          <p:nvPr/>
        </p:nvGrpSpPr>
        <p:grpSpPr>
          <a:xfrm>
            <a:off x="8061934" y="2231948"/>
            <a:ext cx="273658" cy="365052"/>
            <a:chOff x="8061934" y="2431198"/>
            <a:chExt cx="273658" cy="365052"/>
          </a:xfrm>
        </p:grpSpPr>
        <p:sp>
          <p:nvSpPr>
            <p:cNvPr id="14397" name="Google Shape;14397;p91"/>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1"/>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1"/>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1"/>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1"/>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1"/>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1"/>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1"/>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1"/>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1"/>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1"/>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1"/>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1"/>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1"/>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1"/>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1"/>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91"/>
          <p:cNvGrpSpPr/>
          <p:nvPr/>
        </p:nvGrpSpPr>
        <p:grpSpPr>
          <a:xfrm>
            <a:off x="7161861" y="3157269"/>
            <a:ext cx="273501" cy="365131"/>
            <a:chOff x="7161861" y="3356519"/>
            <a:chExt cx="273501" cy="365131"/>
          </a:xfrm>
        </p:grpSpPr>
        <p:sp>
          <p:nvSpPr>
            <p:cNvPr id="14414" name="Google Shape;14414;p91"/>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1"/>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1"/>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1"/>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1"/>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1"/>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1"/>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1"/>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1"/>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1"/>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1"/>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1"/>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1"/>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1"/>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1"/>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1"/>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1"/>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1"/>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1"/>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1"/>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4" name="Google Shape;14434;p91"/>
          <p:cNvGrpSpPr/>
          <p:nvPr/>
        </p:nvGrpSpPr>
        <p:grpSpPr>
          <a:xfrm>
            <a:off x="7156067" y="1784258"/>
            <a:ext cx="285089" cy="365131"/>
            <a:chOff x="7156067" y="1983508"/>
            <a:chExt cx="285089" cy="365131"/>
          </a:xfrm>
        </p:grpSpPr>
        <p:sp>
          <p:nvSpPr>
            <p:cNvPr id="14435" name="Google Shape;14435;p91"/>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1"/>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1"/>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1"/>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1"/>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1"/>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1"/>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1"/>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1"/>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1"/>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1"/>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1"/>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1"/>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1"/>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1"/>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1"/>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1"/>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1"/>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91"/>
          <p:cNvGrpSpPr/>
          <p:nvPr/>
        </p:nvGrpSpPr>
        <p:grpSpPr>
          <a:xfrm>
            <a:off x="5355790" y="1784258"/>
            <a:ext cx="284879" cy="364974"/>
            <a:chOff x="5355790" y="1983508"/>
            <a:chExt cx="284879" cy="364974"/>
          </a:xfrm>
        </p:grpSpPr>
        <p:sp>
          <p:nvSpPr>
            <p:cNvPr id="14454" name="Google Shape;14454;p91"/>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1"/>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1"/>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1"/>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1"/>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1"/>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1"/>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1"/>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1"/>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1"/>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1"/>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1"/>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1"/>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1"/>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1"/>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1"/>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1"/>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91"/>
          <p:cNvGrpSpPr/>
          <p:nvPr/>
        </p:nvGrpSpPr>
        <p:grpSpPr>
          <a:xfrm>
            <a:off x="7161573" y="2695500"/>
            <a:ext cx="273868" cy="365131"/>
            <a:chOff x="7161573" y="2894750"/>
            <a:chExt cx="273868" cy="365131"/>
          </a:xfrm>
        </p:grpSpPr>
        <p:sp>
          <p:nvSpPr>
            <p:cNvPr id="14472" name="Google Shape;14472;p91"/>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1"/>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1"/>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1"/>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1"/>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1"/>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1"/>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1"/>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1"/>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1"/>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1"/>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1"/>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91"/>
          <p:cNvGrpSpPr/>
          <p:nvPr/>
        </p:nvGrpSpPr>
        <p:grpSpPr>
          <a:xfrm>
            <a:off x="4911692" y="1314152"/>
            <a:ext cx="273108" cy="364974"/>
            <a:chOff x="4911692" y="1513402"/>
            <a:chExt cx="273108" cy="364974"/>
          </a:xfrm>
        </p:grpSpPr>
        <p:sp>
          <p:nvSpPr>
            <p:cNvPr id="14485" name="Google Shape;14485;p91"/>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1"/>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1"/>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1"/>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1"/>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1"/>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1"/>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1"/>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1"/>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1"/>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1"/>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1"/>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1"/>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1"/>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1"/>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1"/>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1"/>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1"/>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91"/>
          <p:cNvGrpSpPr/>
          <p:nvPr/>
        </p:nvGrpSpPr>
        <p:grpSpPr>
          <a:xfrm>
            <a:off x="8062013" y="3598378"/>
            <a:ext cx="273580" cy="364921"/>
            <a:chOff x="8062013" y="3797628"/>
            <a:chExt cx="273580" cy="364921"/>
          </a:xfrm>
        </p:grpSpPr>
        <p:sp>
          <p:nvSpPr>
            <p:cNvPr id="14504" name="Google Shape;14504;p91"/>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1"/>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1"/>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1"/>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1"/>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1"/>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1"/>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1"/>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1"/>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1"/>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1"/>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1"/>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1"/>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1"/>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1"/>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1"/>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1"/>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1"/>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1"/>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1"/>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1"/>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1"/>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91"/>
          <p:cNvGrpSpPr/>
          <p:nvPr/>
        </p:nvGrpSpPr>
        <p:grpSpPr>
          <a:xfrm>
            <a:off x="6711785" y="3157348"/>
            <a:ext cx="273501" cy="365052"/>
            <a:chOff x="6711785" y="3356598"/>
            <a:chExt cx="273501" cy="365052"/>
          </a:xfrm>
        </p:grpSpPr>
        <p:sp>
          <p:nvSpPr>
            <p:cNvPr id="14527" name="Google Shape;14527;p91"/>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1"/>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1"/>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1"/>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1"/>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1"/>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1"/>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1"/>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1"/>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1"/>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1"/>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1"/>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1"/>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1"/>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1"/>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1"/>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1"/>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91"/>
          <p:cNvGrpSpPr/>
          <p:nvPr/>
        </p:nvGrpSpPr>
        <p:grpSpPr>
          <a:xfrm>
            <a:off x="6261814" y="3157348"/>
            <a:ext cx="273501" cy="364948"/>
            <a:chOff x="6261814" y="3356598"/>
            <a:chExt cx="273501" cy="364948"/>
          </a:xfrm>
        </p:grpSpPr>
        <p:sp>
          <p:nvSpPr>
            <p:cNvPr id="14545" name="Google Shape;14545;p91"/>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1"/>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1"/>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1"/>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1"/>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1"/>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1"/>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1"/>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1"/>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1"/>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1"/>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1"/>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1"/>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1"/>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1"/>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1"/>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1"/>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1"/>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1"/>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4" name="Google Shape;14564;p91"/>
          <p:cNvGrpSpPr/>
          <p:nvPr/>
        </p:nvGrpSpPr>
        <p:grpSpPr>
          <a:xfrm>
            <a:off x="7611753" y="2695421"/>
            <a:ext cx="273868" cy="365131"/>
            <a:chOff x="7611753" y="2894671"/>
            <a:chExt cx="273868" cy="365131"/>
          </a:xfrm>
        </p:grpSpPr>
        <p:sp>
          <p:nvSpPr>
            <p:cNvPr id="14565" name="Google Shape;14565;p91"/>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1"/>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1"/>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1"/>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1"/>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1"/>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1"/>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1"/>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1"/>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1"/>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1"/>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1"/>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1"/>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1"/>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1"/>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1"/>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1"/>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1"/>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3" name="Google Shape;14583;p91"/>
          <p:cNvGrpSpPr/>
          <p:nvPr/>
        </p:nvGrpSpPr>
        <p:grpSpPr>
          <a:xfrm>
            <a:off x="6706096" y="1784232"/>
            <a:ext cx="284984" cy="364895"/>
            <a:chOff x="6706096" y="1983482"/>
            <a:chExt cx="284984" cy="364895"/>
          </a:xfrm>
        </p:grpSpPr>
        <p:sp>
          <p:nvSpPr>
            <p:cNvPr id="14584" name="Google Shape;14584;p91"/>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1"/>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1"/>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1"/>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1"/>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1"/>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1"/>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1"/>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1"/>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1"/>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1"/>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1"/>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1"/>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1"/>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1"/>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1"/>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1"/>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1"/>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1"/>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1"/>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1"/>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1"/>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1"/>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1"/>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1"/>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91"/>
          <p:cNvGrpSpPr/>
          <p:nvPr/>
        </p:nvGrpSpPr>
        <p:grpSpPr>
          <a:xfrm>
            <a:off x="6261526" y="2695421"/>
            <a:ext cx="273868" cy="365026"/>
            <a:chOff x="6261526" y="2894671"/>
            <a:chExt cx="273868" cy="365026"/>
          </a:xfrm>
        </p:grpSpPr>
        <p:sp>
          <p:nvSpPr>
            <p:cNvPr id="14610" name="Google Shape;14610;p91"/>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1"/>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1"/>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1"/>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1"/>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1"/>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1"/>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1"/>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1"/>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1"/>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1"/>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1"/>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1"/>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1"/>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1"/>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1"/>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1"/>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7" name="Google Shape;14627;p91"/>
          <p:cNvGrpSpPr/>
          <p:nvPr/>
        </p:nvGrpSpPr>
        <p:grpSpPr>
          <a:xfrm>
            <a:off x="4905609" y="1784258"/>
            <a:ext cx="285063" cy="364869"/>
            <a:chOff x="4905609" y="1983508"/>
            <a:chExt cx="285063" cy="364869"/>
          </a:xfrm>
        </p:grpSpPr>
        <p:sp>
          <p:nvSpPr>
            <p:cNvPr id="14628" name="Google Shape;14628;p91"/>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1"/>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1"/>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1"/>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1"/>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1"/>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1"/>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1"/>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1"/>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1"/>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1"/>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1"/>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1"/>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1"/>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1"/>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1"/>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1"/>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1"/>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1"/>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1"/>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1"/>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1"/>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1"/>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1"/>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91"/>
          <p:cNvGrpSpPr/>
          <p:nvPr/>
        </p:nvGrpSpPr>
        <p:grpSpPr>
          <a:xfrm>
            <a:off x="5811555" y="2695500"/>
            <a:ext cx="273684" cy="365052"/>
            <a:chOff x="5811555" y="2894750"/>
            <a:chExt cx="273684" cy="365052"/>
          </a:xfrm>
        </p:grpSpPr>
        <p:sp>
          <p:nvSpPr>
            <p:cNvPr id="14653" name="Google Shape;14653;p91"/>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1"/>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1"/>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1"/>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1"/>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1"/>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1"/>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1"/>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1"/>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1"/>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1"/>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1"/>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1"/>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1"/>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1"/>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1"/>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1"/>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0" name="Google Shape;14670;p91"/>
          <p:cNvGrpSpPr/>
          <p:nvPr/>
        </p:nvGrpSpPr>
        <p:grpSpPr>
          <a:xfrm>
            <a:off x="5361296" y="2695500"/>
            <a:ext cx="274052" cy="365157"/>
            <a:chOff x="5361296" y="2894750"/>
            <a:chExt cx="274052" cy="365157"/>
          </a:xfrm>
        </p:grpSpPr>
        <p:sp>
          <p:nvSpPr>
            <p:cNvPr id="14671" name="Google Shape;14671;p91"/>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1"/>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1"/>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1"/>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1"/>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1"/>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1"/>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1"/>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1"/>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1"/>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1"/>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1"/>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1"/>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1"/>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1"/>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1"/>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1"/>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91"/>
          <p:cNvGrpSpPr/>
          <p:nvPr/>
        </p:nvGrpSpPr>
        <p:grpSpPr>
          <a:xfrm>
            <a:off x="5805866" y="1784180"/>
            <a:ext cx="284958" cy="365079"/>
            <a:chOff x="5805866" y="1983430"/>
            <a:chExt cx="284958" cy="365079"/>
          </a:xfrm>
        </p:grpSpPr>
        <p:sp>
          <p:nvSpPr>
            <p:cNvPr id="14689" name="Google Shape;14689;p91"/>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1"/>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1"/>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1"/>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1"/>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1"/>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1"/>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1"/>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1"/>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1"/>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1"/>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1"/>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1"/>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1"/>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1"/>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1"/>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1"/>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1"/>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1"/>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1"/>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1"/>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1"/>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1"/>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1"/>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1"/>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1"/>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1"/>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91"/>
          <p:cNvGrpSpPr/>
          <p:nvPr/>
        </p:nvGrpSpPr>
        <p:grpSpPr>
          <a:xfrm>
            <a:off x="6255941" y="1784258"/>
            <a:ext cx="284958" cy="364948"/>
            <a:chOff x="6255941" y="1983508"/>
            <a:chExt cx="284958" cy="364948"/>
          </a:xfrm>
        </p:grpSpPr>
        <p:sp>
          <p:nvSpPr>
            <p:cNvPr id="14717" name="Google Shape;14717;p91"/>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1"/>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1"/>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1"/>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1"/>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1"/>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1"/>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1"/>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1"/>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1"/>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1"/>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1"/>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1"/>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1"/>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1"/>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1"/>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1"/>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1"/>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1"/>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1"/>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1"/>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1"/>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1"/>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1"/>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1"/>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1"/>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1"/>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1"/>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91"/>
          <p:cNvGrpSpPr/>
          <p:nvPr/>
        </p:nvGrpSpPr>
        <p:grpSpPr>
          <a:xfrm>
            <a:off x="6711706" y="2695605"/>
            <a:ext cx="273763" cy="364948"/>
            <a:chOff x="6711706" y="2894855"/>
            <a:chExt cx="273763" cy="364948"/>
          </a:xfrm>
        </p:grpSpPr>
        <p:sp>
          <p:nvSpPr>
            <p:cNvPr id="14746" name="Google Shape;14746;p91"/>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1"/>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1"/>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1"/>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1"/>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1"/>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1"/>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1"/>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1"/>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1"/>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1"/>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1"/>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1"/>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1"/>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1"/>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1"/>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1"/>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1"/>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4" name="Google Shape;14764;p91"/>
          <p:cNvGrpSpPr/>
          <p:nvPr/>
        </p:nvGrpSpPr>
        <p:grpSpPr>
          <a:xfrm>
            <a:off x="7611753" y="1314152"/>
            <a:ext cx="273501" cy="364974"/>
            <a:chOff x="7611753" y="1513402"/>
            <a:chExt cx="273501" cy="364974"/>
          </a:xfrm>
        </p:grpSpPr>
        <p:sp>
          <p:nvSpPr>
            <p:cNvPr id="14765" name="Google Shape;14765;p91"/>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1"/>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1"/>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1"/>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1"/>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1"/>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1"/>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1"/>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1"/>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1"/>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1"/>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1"/>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1"/>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1"/>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1"/>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1"/>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91"/>
          <p:cNvGrpSpPr/>
          <p:nvPr/>
        </p:nvGrpSpPr>
        <p:grpSpPr>
          <a:xfrm>
            <a:off x="6711706" y="4086837"/>
            <a:ext cx="273580" cy="365052"/>
            <a:chOff x="6711706" y="4286087"/>
            <a:chExt cx="273580" cy="365052"/>
          </a:xfrm>
        </p:grpSpPr>
        <p:sp>
          <p:nvSpPr>
            <p:cNvPr id="14782" name="Google Shape;14782;p91"/>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1"/>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1"/>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1"/>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1"/>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1"/>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1"/>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1"/>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1"/>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1"/>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1"/>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1"/>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1"/>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1"/>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1"/>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1"/>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1"/>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1"/>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0" name="Google Shape;14800;p91"/>
          <p:cNvGrpSpPr/>
          <p:nvPr/>
        </p:nvGrpSpPr>
        <p:grpSpPr>
          <a:xfrm>
            <a:off x="8058499" y="4086837"/>
            <a:ext cx="280606" cy="365052"/>
            <a:chOff x="8058499" y="4286087"/>
            <a:chExt cx="280606" cy="365052"/>
          </a:xfrm>
        </p:grpSpPr>
        <p:sp>
          <p:nvSpPr>
            <p:cNvPr id="14801" name="Google Shape;14801;p91"/>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1"/>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1"/>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1"/>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1"/>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1"/>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1"/>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1"/>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1"/>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1"/>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1"/>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1"/>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1"/>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1"/>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1"/>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1"/>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1"/>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91"/>
          <p:cNvGrpSpPr/>
          <p:nvPr/>
        </p:nvGrpSpPr>
        <p:grpSpPr>
          <a:xfrm>
            <a:off x="6711785" y="3598300"/>
            <a:ext cx="273606" cy="365052"/>
            <a:chOff x="6711785" y="3797550"/>
            <a:chExt cx="273606" cy="365052"/>
          </a:xfrm>
        </p:grpSpPr>
        <p:sp>
          <p:nvSpPr>
            <p:cNvPr id="14819" name="Google Shape;14819;p91"/>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1"/>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1"/>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1"/>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1"/>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1"/>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1"/>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1"/>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1"/>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1"/>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1"/>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1"/>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1"/>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1"/>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1"/>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4" name="Google Shape;14834;p91"/>
          <p:cNvGrpSpPr/>
          <p:nvPr/>
        </p:nvGrpSpPr>
        <p:grpSpPr>
          <a:xfrm>
            <a:off x="7156067" y="2231948"/>
            <a:ext cx="285089" cy="364948"/>
            <a:chOff x="7156067" y="2431198"/>
            <a:chExt cx="285089" cy="364948"/>
          </a:xfrm>
        </p:grpSpPr>
        <p:sp>
          <p:nvSpPr>
            <p:cNvPr id="14835" name="Google Shape;14835;p91"/>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1"/>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1"/>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1"/>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1"/>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1"/>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1"/>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1"/>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1"/>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1"/>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1"/>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1"/>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1"/>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1"/>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1"/>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1"/>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1"/>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1"/>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1"/>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91"/>
          <p:cNvGrpSpPr/>
          <p:nvPr/>
        </p:nvGrpSpPr>
        <p:grpSpPr>
          <a:xfrm>
            <a:off x="8061252" y="2694373"/>
            <a:ext cx="274864" cy="367517"/>
            <a:chOff x="8061252" y="2893623"/>
            <a:chExt cx="274864" cy="367517"/>
          </a:xfrm>
        </p:grpSpPr>
        <p:sp>
          <p:nvSpPr>
            <p:cNvPr id="14855" name="Google Shape;14855;p91"/>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1"/>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1"/>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1"/>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1"/>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1"/>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1"/>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1"/>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1"/>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1"/>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1"/>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1"/>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91"/>
          <p:cNvGrpSpPr/>
          <p:nvPr/>
        </p:nvGrpSpPr>
        <p:grpSpPr>
          <a:xfrm>
            <a:off x="4905714" y="2231948"/>
            <a:ext cx="284958" cy="365052"/>
            <a:chOff x="4905714" y="2431198"/>
            <a:chExt cx="284958" cy="365052"/>
          </a:xfrm>
        </p:grpSpPr>
        <p:sp>
          <p:nvSpPr>
            <p:cNvPr id="14868" name="Google Shape;14868;p91"/>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1"/>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1"/>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1"/>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1"/>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1"/>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1"/>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1"/>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1"/>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1"/>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1"/>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1"/>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1"/>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1"/>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1"/>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1"/>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1"/>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1"/>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1"/>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1"/>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1"/>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1"/>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1"/>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1"/>
          <p:cNvGrpSpPr/>
          <p:nvPr/>
        </p:nvGrpSpPr>
        <p:grpSpPr>
          <a:xfrm>
            <a:off x="4911403" y="3157295"/>
            <a:ext cx="273475" cy="365052"/>
            <a:chOff x="4911403" y="3356545"/>
            <a:chExt cx="273475" cy="365052"/>
          </a:xfrm>
        </p:grpSpPr>
        <p:sp>
          <p:nvSpPr>
            <p:cNvPr id="14892" name="Google Shape;14892;p91"/>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1"/>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1"/>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1"/>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1"/>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1"/>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1"/>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1"/>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1"/>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1"/>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1"/>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1"/>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1"/>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1"/>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1"/>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1"/>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1"/>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1"/>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1"/>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1" name="Google Shape;14911;p91"/>
          <p:cNvGrpSpPr/>
          <p:nvPr/>
        </p:nvGrpSpPr>
        <p:grpSpPr>
          <a:xfrm>
            <a:off x="5361479" y="3157348"/>
            <a:ext cx="273580" cy="364948"/>
            <a:chOff x="5361479" y="3356598"/>
            <a:chExt cx="273580" cy="364948"/>
          </a:xfrm>
        </p:grpSpPr>
        <p:sp>
          <p:nvSpPr>
            <p:cNvPr id="14912" name="Google Shape;14912;p91"/>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1"/>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1"/>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1"/>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1"/>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1"/>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1"/>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1"/>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1"/>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1"/>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1"/>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1"/>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1"/>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1"/>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1"/>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1"/>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1"/>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1"/>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1"/>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1"/>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2" name="Google Shape;14932;p91"/>
          <p:cNvGrpSpPr/>
          <p:nvPr/>
        </p:nvGrpSpPr>
        <p:grpSpPr>
          <a:xfrm>
            <a:off x="5808042" y="2231975"/>
            <a:ext cx="280711" cy="365026"/>
            <a:chOff x="5808042" y="2431225"/>
            <a:chExt cx="280711" cy="365026"/>
          </a:xfrm>
        </p:grpSpPr>
        <p:sp>
          <p:nvSpPr>
            <p:cNvPr id="14933" name="Google Shape;14933;p91"/>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1"/>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1"/>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1"/>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1"/>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1"/>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1"/>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1"/>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1"/>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1"/>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1"/>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1"/>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1"/>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1"/>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1"/>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1"/>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1"/>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1"/>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1"/>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2" name="Google Shape;14952;p91"/>
          <p:cNvGrpSpPr/>
          <p:nvPr/>
        </p:nvGrpSpPr>
        <p:grpSpPr>
          <a:xfrm>
            <a:off x="6705912" y="2231975"/>
            <a:ext cx="285063" cy="365026"/>
            <a:chOff x="6705912" y="2431225"/>
            <a:chExt cx="285063" cy="365026"/>
          </a:xfrm>
        </p:grpSpPr>
        <p:sp>
          <p:nvSpPr>
            <p:cNvPr id="14953" name="Google Shape;14953;p91"/>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1"/>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1"/>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1"/>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1"/>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1"/>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1"/>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1"/>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1"/>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1"/>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1"/>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1"/>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1"/>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1"/>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1"/>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1"/>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1"/>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1"/>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1"/>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1"/>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1"/>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1"/>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1"/>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1"/>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7" name="Google Shape;14977;p91"/>
          <p:cNvGrpSpPr/>
          <p:nvPr/>
        </p:nvGrpSpPr>
        <p:grpSpPr>
          <a:xfrm>
            <a:off x="5811634" y="3157452"/>
            <a:ext cx="273501" cy="364948"/>
            <a:chOff x="5811634" y="3356702"/>
            <a:chExt cx="273501" cy="364948"/>
          </a:xfrm>
        </p:grpSpPr>
        <p:sp>
          <p:nvSpPr>
            <p:cNvPr id="14978" name="Google Shape;14978;p91"/>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1"/>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1"/>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1"/>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1"/>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1"/>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1"/>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1"/>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1"/>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1"/>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1"/>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1"/>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1"/>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1"/>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1"/>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3" name="Google Shape;14993;p91"/>
          <p:cNvGrpSpPr/>
          <p:nvPr/>
        </p:nvGrpSpPr>
        <p:grpSpPr>
          <a:xfrm>
            <a:off x="4905793" y="2695552"/>
            <a:ext cx="284879" cy="365105"/>
            <a:chOff x="4905793" y="2894802"/>
            <a:chExt cx="284879" cy="365105"/>
          </a:xfrm>
        </p:grpSpPr>
        <p:sp>
          <p:nvSpPr>
            <p:cNvPr id="14994" name="Google Shape;14994;p91"/>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1"/>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1"/>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1"/>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1"/>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1"/>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1"/>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1"/>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1"/>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1"/>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1"/>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1"/>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1"/>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1"/>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1"/>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1"/>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1"/>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1"/>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1"/>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1"/>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1"/>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1"/>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1"/>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1"/>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1"/>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1"/>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91"/>
          <p:cNvGrpSpPr/>
          <p:nvPr/>
        </p:nvGrpSpPr>
        <p:grpSpPr>
          <a:xfrm>
            <a:off x="8062013" y="3157348"/>
            <a:ext cx="273501" cy="364948"/>
            <a:chOff x="8062013" y="3356598"/>
            <a:chExt cx="273501" cy="364948"/>
          </a:xfrm>
        </p:grpSpPr>
        <p:sp>
          <p:nvSpPr>
            <p:cNvPr id="15021" name="Google Shape;15021;p91"/>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1"/>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1"/>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1"/>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1"/>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1"/>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1"/>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1"/>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1"/>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1"/>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1"/>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1"/>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1"/>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1"/>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1"/>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1"/>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1"/>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1"/>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9" name="Google Shape;15039;p91"/>
          <p:cNvGrpSpPr/>
          <p:nvPr/>
        </p:nvGrpSpPr>
        <p:grpSpPr>
          <a:xfrm>
            <a:off x="6261709" y="2231948"/>
            <a:ext cx="273606" cy="365052"/>
            <a:chOff x="6261709" y="2431198"/>
            <a:chExt cx="273606" cy="365052"/>
          </a:xfrm>
        </p:grpSpPr>
        <p:sp>
          <p:nvSpPr>
            <p:cNvPr id="15040" name="Google Shape;15040;p91"/>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1"/>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1"/>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1"/>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1"/>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1"/>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1"/>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1"/>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1"/>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1"/>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1"/>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1"/>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1"/>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1"/>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1"/>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1"/>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6" name="Google Shape;15056;p91"/>
          <p:cNvGrpSpPr/>
          <p:nvPr/>
        </p:nvGrpSpPr>
        <p:grpSpPr>
          <a:xfrm>
            <a:off x="5361296" y="2231948"/>
            <a:ext cx="273947" cy="365052"/>
            <a:chOff x="5361296" y="2431198"/>
            <a:chExt cx="273947" cy="365052"/>
          </a:xfrm>
        </p:grpSpPr>
        <p:sp>
          <p:nvSpPr>
            <p:cNvPr id="15057" name="Google Shape;15057;p91"/>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1"/>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1"/>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1"/>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1"/>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1"/>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1"/>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1"/>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1"/>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1"/>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1"/>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1"/>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1"/>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1"/>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1"/>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1"/>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1"/>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1"/>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1"/>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1"/>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1"/>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8" name="Google Shape;15078;p9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079" name="Google Shape;15079;p9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83" name="Shape 15083"/>
        <p:cNvGrpSpPr/>
        <p:nvPr/>
      </p:nvGrpSpPr>
      <p:grpSpPr>
        <a:xfrm>
          <a:off x="0" y="0"/>
          <a:ext cx="0" cy="0"/>
          <a:chOff x="0" y="0"/>
          <a:chExt cx="0" cy="0"/>
        </a:xfrm>
      </p:grpSpPr>
      <p:grpSp>
        <p:nvGrpSpPr>
          <p:cNvPr id="15084" name="Google Shape;15084;p92"/>
          <p:cNvGrpSpPr/>
          <p:nvPr/>
        </p:nvGrpSpPr>
        <p:grpSpPr>
          <a:xfrm>
            <a:off x="3516462" y="3178478"/>
            <a:ext cx="367569" cy="365289"/>
            <a:chOff x="3516462" y="3365328"/>
            <a:chExt cx="367569" cy="365289"/>
          </a:xfrm>
        </p:grpSpPr>
        <p:sp>
          <p:nvSpPr>
            <p:cNvPr id="15085" name="Google Shape;15085;p92"/>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2"/>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2"/>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2"/>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2"/>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2"/>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2"/>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2"/>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2"/>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2"/>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2"/>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2"/>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2"/>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2"/>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2"/>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2"/>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2"/>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2"/>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2"/>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4" name="Google Shape;15104;p92"/>
          <p:cNvGrpSpPr/>
          <p:nvPr/>
        </p:nvGrpSpPr>
        <p:grpSpPr>
          <a:xfrm>
            <a:off x="2758162" y="1778583"/>
            <a:ext cx="112330" cy="366285"/>
            <a:chOff x="2758162" y="1965433"/>
            <a:chExt cx="112330" cy="366285"/>
          </a:xfrm>
        </p:grpSpPr>
        <p:sp>
          <p:nvSpPr>
            <p:cNvPr id="15105" name="Google Shape;15105;p92"/>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2"/>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2"/>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2"/>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2"/>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2"/>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2"/>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2"/>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2"/>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2"/>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5" name="Google Shape;15115;p92"/>
          <p:cNvGrpSpPr/>
          <p:nvPr/>
        </p:nvGrpSpPr>
        <p:grpSpPr>
          <a:xfrm>
            <a:off x="1840734" y="3622479"/>
            <a:ext cx="169818" cy="365525"/>
            <a:chOff x="1840734" y="3809329"/>
            <a:chExt cx="169818" cy="365525"/>
          </a:xfrm>
        </p:grpSpPr>
        <p:sp>
          <p:nvSpPr>
            <p:cNvPr id="15116" name="Google Shape;15116;p92"/>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2"/>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2"/>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2"/>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2"/>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2"/>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2"/>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2"/>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2"/>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2"/>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6" name="Google Shape;15126;p92"/>
          <p:cNvGrpSpPr/>
          <p:nvPr/>
        </p:nvGrpSpPr>
        <p:grpSpPr>
          <a:xfrm>
            <a:off x="3964761" y="1823232"/>
            <a:ext cx="365394" cy="276856"/>
            <a:chOff x="3964761" y="2010082"/>
            <a:chExt cx="365394" cy="276856"/>
          </a:xfrm>
        </p:grpSpPr>
        <p:sp>
          <p:nvSpPr>
            <p:cNvPr id="15127" name="Google Shape;15127;p92"/>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2"/>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2"/>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2"/>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2"/>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2"/>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92"/>
          <p:cNvGrpSpPr/>
          <p:nvPr/>
        </p:nvGrpSpPr>
        <p:grpSpPr>
          <a:xfrm>
            <a:off x="1769017" y="1830490"/>
            <a:ext cx="365420" cy="248216"/>
            <a:chOff x="1769017" y="2017340"/>
            <a:chExt cx="365420" cy="248216"/>
          </a:xfrm>
        </p:grpSpPr>
        <p:sp>
          <p:nvSpPr>
            <p:cNvPr id="15134" name="Google Shape;15134;p92"/>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2"/>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2"/>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2"/>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2"/>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2"/>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2"/>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2"/>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2"/>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2"/>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2"/>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2"/>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6" name="Google Shape;15146;p92"/>
          <p:cNvGrpSpPr/>
          <p:nvPr/>
        </p:nvGrpSpPr>
        <p:grpSpPr>
          <a:xfrm>
            <a:off x="1298499" y="1879436"/>
            <a:ext cx="365525" cy="164421"/>
            <a:chOff x="1298499" y="2066286"/>
            <a:chExt cx="365525" cy="164421"/>
          </a:xfrm>
        </p:grpSpPr>
        <p:sp>
          <p:nvSpPr>
            <p:cNvPr id="15147" name="Google Shape;15147;p92"/>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2"/>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2"/>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2"/>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2"/>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2"/>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2"/>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2"/>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2"/>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2"/>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2"/>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2"/>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2"/>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2"/>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2"/>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2"/>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2"/>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2"/>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2"/>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92"/>
          <p:cNvGrpSpPr/>
          <p:nvPr/>
        </p:nvGrpSpPr>
        <p:grpSpPr>
          <a:xfrm>
            <a:off x="854105" y="1898328"/>
            <a:ext cx="365551" cy="126663"/>
            <a:chOff x="854105" y="2085178"/>
            <a:chExt cx="365551" cy="126663"/>
          </a:xfrm>
        </p:grpSpPr>
        <p:sp>
          <p:nvSpPr>
            <p:cNvPr id="15170" name="Google Shape;15170;p92"/>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2"/>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2"/>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2"/>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4" name="Google Shape;15174;p92"/>
          <p:cNvGrpSpPr/>
          <p:nvPr/>
        </p:nvGrpSpPr>
        <p:grpSpPr>
          <a:xfrm>
            <a:off x="2315916" y="1778950"/>
            <a:ext cx="110706" cy="365472"/>
            <a:chOff x="2315916" y="1965800"/>
            <a:chExt cx="110706" cy="365472"/>
          </a:xfrm>
        </p:grpSpPr>
        <p:sp>
          <p:nvSpPr>
            <p:cNvPr id="15175" name="Google Shape;15175;p92"/>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2"/>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2"/>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2"/>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9" name="Google Shape;15179;p92"/>
          <p:cNvGrpSpPr/>
          <p:nvPr/>
        </p:nvGrpSpPr>
        <p:grpSpPr>
          <a:xfrm>
            <a:off x="936878" y="3622558"/>
            <a:ext cx="198615" cy="365446"/>
            <a:chOff x="936878" y="3809408"/>
            <a:chExt cx="198615" cy="365446"/>
          </a:xfrm>
        </p:grpSpPr>
        <p:sp>
          <p:nvSpPr>
            <p:cNvPr id="15180" name="Google Shape;15180;p92"/>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2"/>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2"/>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2"/>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2"/>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2"/>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2"/>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2"/>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2"/>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2"/>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2"/>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2"/>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2" name="Google Shape;15192;p92"/>
          <p:cNvGrpSpPr/>
          <p:nvPr/>
        </p:nvGrpSpPr>
        <p:grpSpPr>
          <a:xfrm>
            <a:off x="2270140" y="3622610"/>
            <a:ext cx="202021" cy="365394"/>
            <a:chOff x="2270140" y="3809460"/>
            <a:chExt cx="202021" cy="365394"/>
          </a:xfrm>
        </p:grpSpPr>
        <p:sp>
          <p:nvSpPr>
            <p:cNvPr id="15193" name="Google Shape;15193;p92"/>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2"/>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2"/>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2"/>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2"/>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2"/>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2"/>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2"/>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2"/>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2"/>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2"/>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2"/>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2"/>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2"/>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92"/>
          <p:cNvGrpSpPr/>
          <p:nvPr/>
        </p:nvGrpSpPr>
        <p:grpSpPr>
          <a:xfrm>
            <a:off x="3201010" y="1778976"/>
            <a:ext cx="115370" cy="365420"/>
            <a:chOff x="3201010" y="1965826"/>
            <a:chExt cx="115370" cy="365420"/>
          </a:xfrm>
        </p:grpSpPr>
        <p:sp>
          <p:nvSpPr>
            <p:cNvPr id="15208" name="Google Shape;15208;p92"/>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2"/>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2"/>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2"/>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2"/>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2"/>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2"/>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92"/>
          <p:cNvGrpSpPr/>
          <p:nvPr/>
        </p:nvGrpSpPr>
        <p:grpSpPr>
          <a:xfrm>
            <a:off x="3520366" y="1823232"/>
            <a:ext cx="365551" cy="276856"/>
            <a:chOff x="3520366" y="2010082"/>
            <a:chExt cx="365551" cy="276856"/>
          </a:xfrm>
        </p:grpSpPr>
        <p:sp>
          <p:nvSpPr>
            <p:cNvPr id="15216" name="Google Shape;15216;p92"/>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2"/>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2"/>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2"/>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2"/>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2"/>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2"/>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2"/>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2"/>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2"/>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6" name="Google Shape;15226;p92"/>
          <p:cNvGrpSpPr/>
          <p:nvPr/>
        </p:nvGrpSpPr>
        <p:grpSpPr>
          <a:xfrm>
            <a:off x="1298368" y="3622610"/>
            <a:ext cx="365420" cy="365394"/>
            <a:chOff x="1298368" y="3809460"/>
            <a:chExt cx="365420" cy="365394"/>
          </a:xfrm>
        </p:grpSpPr>
        <p:sp>
          <p:nvSpPr>
            <p:cNvPr id="15227" name="Google Shape;15227;p92"/>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2"/>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2"/>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2"/>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2"/>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2"/>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2"/>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2"/>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2"/>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2"/>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2"/>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2"/>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2"/>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2"/>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2"/>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2"/>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2"/>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2"/>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2"/>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2"/>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2"/>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2"/>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2"/>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2"/>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2"/>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2"/>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2"/>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2"/>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2"/>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2"/>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2"/>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2"/>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2"/>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2"/>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2"/>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2"/>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2"/>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2"/>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2"/>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2"/>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2"/>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2"/>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2"/>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2"/>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1" name="Google Shape;15271;p92"/>
          <p:cNvGrpSpPr/>
          <p:nvPr/>
        </p:nvGrpSpPr>
        <p:grpSpPr>
          <a:xfrm>
            <a:off x="3963503" y="3164093"/>
            <a:ext cx="365394" cy="365472"/>
            <a:chOff x="3963503" y="3350943"/>
            <a:chExt cx="365394" cy="365472"/>
          </a:xfrm>
        </p:grpSpPr>
        <p:sp>
          <p:nvSpPr>
            <p:cNvPr id="15272" name="Google Shape;15272;p92"/>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2"/>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2"/>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2"/>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2"/>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2"/>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2"/>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2"/>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2"/>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2"/>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2"/>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2"/>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4" name="Google Shape;15284;p92"/>
          <p:cNvGrpSpPr/>
          <p:nvPr/>
        </p:nvGrpSpPr>
        <p:grpSpPr>
          <a:xfrm>
            <a:off x="858140" y="3178111"/>
            <a:ext cx="319880" cy="365918"/>
            <a:chOff x="858140" y="3364961"/>
            <a:chExt cx="319880" cy="365918"/>
          </a:xfrm>
        </p:grpSpPr>
        <p:sp>
          <p:nvSpPr>
            <p:cNvPr id="15285" name="Google Shape;15285;p92"/>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2"/>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2"/>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2"/>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2"/>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2"/>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2"/>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2"/>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2"/>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2"/>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2"/>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2"/>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2"/>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92"/>
          <p:cNvGrpSpPr/>
          <p:nvPr/>
        </p:nvGrpSpPr>
        <p:grpSpPr>
          <a:xfrm>
            <a:off x="4014938" y="1317445"/>
            <a:ext cx="318125" cy="362931"/>
            <a:chOff x="4014938" y="1504295"/>
            <a:chExt cx="318125" cy="362931"/>
          </a:xfrm>
        </p:grpSpPr>
        <p:sp>
          <p:nvSpPr>
            <p:cNvPr id="15299" name="Google Shape;15299;p92"/>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2"/>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2"/>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2"/>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2"/>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2"/>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2"/>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92"/>
          <p:cNvGrpSpPr/>
          <p:nvPr/>
        </p:nvGrpSpPr>
        <p:grpSpPr>
          <a:xfrm>
            <a:off x="1308797" y="3178268"/>
            <a:ext cx="311705" cy="365499"/>
            <a:chOff x="1308797" y="3365118"/>
            <a:chExt cx="311705" cy="365499"/>
          </a:xfrm>
        </p:grpSpPr>
        <p:sp>
          <p:nvSpPr>
            <p:cNvPr id="15307" name="Google Shape;15307;p92"/>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2"/>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2"/>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2"/>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2"/>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2"/>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2"/>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2"/>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2"/>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2"/>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2"/>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2"/>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2"/>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2"/>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2"/>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2"/>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2"/>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2"/>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2"/>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2"/>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2"/>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2"/>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2"/>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2"/>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2"/>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92"/>
          <p:cNvGrpSpPr/>
          <p:nvPr/>
        </p:nvGrpSpPr>
        <p:grpSpPr>
          <a:xfrm>
            <a:off x="2661291" y="1316083"/>
            <a:ext cx="336624" cy="365551"/>
            <a:chOff x="2661291" y="1502933"/>
            <a:chExt cx="336624" cy="365551"/>
          </a:xfrm>
        </p:grpSpPr>
        <p:sp>
          <p:nvSpPr>
            <p:cNvPr id="15333" name="Google Shape;15333;p92"/>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2"/>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2"/>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2"/>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2"/>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2"/>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2"/>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2"/>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2"/>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2"/>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2"/>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2"/>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2"/>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2"/>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2"/>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2"/>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2"/>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2"/>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2"/>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2"/>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2"/>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2"/>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2"/>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2"/>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2"/>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2"/>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2"/>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2"/>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2"/>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2"/>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2"/>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2"/>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2"/>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2"/>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2"/>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0" name="Google Shape;15370;p92"/>
          <p:cNvGrpSpPr/>
          <p:nvPr/>
        </p:nvGrpSpPr>
        <p:grpSpPr>
          <a:xfrm>
            <a:off x="854000" y="1404700"/>
            <a:ext cx="365787" cy="188501"/>
            <a:chOff x="854000" y="1591550"/>
            <a:chExt cx="365787" cy="188501"/>
          </a:xfrm>
        </p:grpSpPr>
        <p:sp>
          <p:nvSpPr>
            <p:cNvPr id="15371" name="Google Shape;15371;p92"/>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2"/>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2"/>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4" name="Google Shape;15374;p92"/>
          <p:cNvGrpSpPr/>
          <p:nvPr/>
        </p:nvGrpSpPr>
        <p:grpSpPr>
          <a:xfrm>
            <a:off x="3562762" y="1316083"/>
            <a:ext cx="326536" cy="365551"/>
            <a:chOff x="3562762" y="1502933"/>
            <a:chExt cx="326536" cy="365551"/>
          </a:xfrm>
        </p:grpSpPr>
        <p:sp>
          <p:nvSpPr>
            <p:cNvPr id="15375" name="Google Shape;15375;p92"/>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2"/>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2"/>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2"/>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2"/>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2"/>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2"/>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2"/>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2"/>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2"/>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2"/>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92"/>
          <p:cNvGrpSpPr/>
          <p:nvPr/>
        </p:nvGrpSpPr>
        <p:grpSpPr>
          <a:xfrm>
            <a:off x="1302508" y="1316083"/>
            <a:ext cx="364162" cy="365551"/>
            <a:chOff x="1302508" y="1502933"/>
            <a:chExt cx="364162" cy="365551"/>
          </a:xfrm>
        </p:grpSpPr>
        <p:sp>
          <p:nvSpPr>
            <p:cNvPr id="15387" name="Google Shape;15387;p92"/>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2"/>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2"/>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2"/>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2"/>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2"/>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2"/>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2"/>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2"/>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2"/>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2"/>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2"/>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2"/>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2"/>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2"/>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2"/>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2"/>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2"/>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2"/>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92"/>
          <p:cNvGrpSpPr/>
          <p:nvPr/>
        </p:nvGrpSpPr>
        <p:grpSpPr>
          <a:xfrm>
            <a:off x="2213019" y="1316083"/>
            <a:ext cx="336755" cy="365551"/>
            <a:chOff x="2213019" y="1502933"/>
            <a:chExt cx="336755" cy="365551"/>
          </a:xfrm>
        </p:grpSpPr>
        <p:sp>
          <p:nvSpPr>
            <p:cNvPr id="15407" name="Google Shape;15407;p92"/>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2"/>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2"/>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92"/>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2"/>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2"/>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2"/>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2"/>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2"/>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2"/>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2"/>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2"/>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9" name="Google Shape;15419;p92"/>
          <p:cNvGrpSpPr/>
          <p:nvPr/>
        </p:nvGrpSpPr>
        <p:grpSpPr>
          <a:xfrm>
            <a:off x="2202380" y="3178347"/>
            <a:ext cx="306255" cy="365499"/>
            <a:chOff x="2202380" y="3365197"/>
            <a:chExt cx="306255" cy="365499"/>
          </a:xfrm>
        </p:grpSpPr>
        <p:sp>
          <p:nvSpPr>
            <p:cNvPr id="15420" name="Google Shape;15420;p92"/>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2"/>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92"/>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2"/>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2"/>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92"/>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92"/>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2"/>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2"/>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2"/>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2"/>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92"/>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92"/>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3" name="Google Shape;15433;p92"/>
          <p:cNvGrpSpPr/>
          <p:nvPr/>
        </p:nvGrpSpPr>
        <p:grpSpPr>
          <a:xfrm>
            <a:off x="1759349" y="3178294"/>
            <a:ext cx="304525" cy="365394"/>
            <a:chOff x="1759349" y="3365144"/>
            <a:chExt cx="304525" cy="365394"/>
          </a:xfrm>
        </p:grpSpPr>
        <p:sp>
          <p:nvSpPr>
            <p:cNvPr id="15434" name="Google Shape;15434;p92"/>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2"/>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2"/>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2"/>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2"/>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2"/>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92"/>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2"/>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2"/>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2"/>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2"/>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2"/>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2"/>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2"/>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2"/>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92"/>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2"/>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2"/>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92"/>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92"/>
          <p:cNvGrpSpPr/>
          <p:nvPr/>
        </p:nvGrpSpPr>
        <p:grpSpPr>
          <a:xfrm>
            <a:off x="4110892" y="2234952"/>
            <a:ext cx="95115" cy="365368"/>
            <a:chOff x="4110892" y="2421802"/>
            <a:chExt cx="95115" cy="365368"/>
          </a:xfrm>
        </p:grpSpPr>
        <p:sp>
          <p:nvSpPr>
            <p:cNvPr id="15454" name="Google Shape;15454;p92"/>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2"/>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2"/>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2"/>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2"/>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2"/>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2"/>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1" name="Google Shape;15461;p92"/>
          <p:cNvGrpSpPr/>
          <p:nvPr/>
        </p:nvGrpSpPr>
        <p:grpSpPr>
          <a:xfrm>
            <a:off x="2769848" y="3618785"/>
            <a:ext cx="91473" cy="365525"/>
            <a:chOff x="2769848" y="3805635"/>
            <a:chExt cx="91473" cy="365525"/>
          </a:xfrm>
        </p:grpSpPr>
        <p:sp>
          <p:nvSpPr>
            <p:cNvPr id="15462" name="Google Shape;15462;p92"/>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2"/>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2"/>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2"/>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2"/>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2"/>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2"/>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2"/>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0" name="Google Shape;15470;p92"/>
          <p:cNvGrpSpPr/>
          <p:nvPr/>
        </p:nvGrpSpPr>
        <p:grpSpPr>
          <a:xfrm>
            <a:off x="1794067" y="2234900"/>
            <a:ext cx="269807" cy="365525"/>
            <a:chOff x="1794067" y="2421750"/>
            <a:chExt cx="269807" cy="365525"/>
          </a:xfrm>
        </p:grpSpPr>
        <p:sp>
          <p:nvSpPr>
            <p:cNvPr id="15471" name="Google Shape;15471;p92"/>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2"/>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2"/>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92"/>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2"/>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2"/>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2"/>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92"/>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92"/>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2"/>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2"/>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2"/>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2"/>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2"/>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2"/>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92"/>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2"/>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2"/>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2"/>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2"/>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2"/>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2"/>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2"/>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2"/>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2"/>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2"/>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2"/>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8" name="Google Shape;15498;p92"/>
          <p:cNvGrpSpPr/>
          <p:nvPr/>
        </p:nvGrpSpPr>
        <p:grpSpPr>
          <a:xfrm>
            <a:off x="3606782" y="2234900"/>
            <a:ext cx="211585" cy="365525"/>
            <a:chOff x="3606782" y="2421750"/>
            <a:chExt cx="211585" cy="365525"/>
          </a:xfrm>
        </p:grpSpPr>
        <p:sp>
          <p:nvSpPr>
            <p:cNvPr id="15499" name="Google Shape;15499;p92"/>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2"/>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2"/>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2"/>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2"/>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92"/>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92"/>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2"/>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92"/>
          <p:cNvGrpSpPr/>
          <p:nvPr/>
        </p:nvGrpSpPr>
        <p:grpSpPr>
          <a:xfrm>
            <a:off x="3104664" y="1316187"/>
            <a:ext cx="336755" cy="365341"/>
            <a:chOff x="3104664" y="1503037"/>
            <a:chExt cx="336755" cy="365341"/>
          </a:xfrm>
        </p:grpSpPr>
        <p:sp>
          <p:nvSpPr>
            <p:cNvPr id="15508" name="Google Shape;15508;p92"/>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2"/>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2"/>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2"/>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2"/>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2"/>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2"/>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2"/>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2"/>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2"/>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2"/>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2"/>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2"/>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2"/>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92"/>
          <p:cNvGrpSpPr/>
          <p:nvPr/>
        </p:nvGrpSpPr>
        <p:grpSpPr>
          <a:xfrm>
            <a:off x="2241946" y="2234900"/>
            <a:ext cx="265562" cy="365525"/>
            <a:chOff x="2241946" y="2421750"/>
            <a:chExt cx="265562" cy="365525"/>
          </a:xfrm>
        </p:grpSpPr>
        <p:sp>
          <p:nvSpPr>
            <p:cNvPr id="15523" name="Google Shape;15523;p92"/>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2"/>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92"/>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2"/>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2"/>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2"/>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2"/>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2"/>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2"/>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2"/>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3" name="Google Shape;15533;p92"/>
          <p:cNvGrpSpPr/>
          <p:nvPr/>
        </p:nvGrpSpPr>
        <p:grpSpPr>
          <a:xfrm>
            <a:off x="2694018" y="2235031"/>
            <a:ext cx="254583" cy="365394"/>
            <a:chOff x="2694018" y="2421881"/>
            <a:chExt cx="254583" cy="365394"/>
          </a:xfrm>
        </p:grpSpPr>
        <p:sp>
          <p:nvSpPr>
            <p:cNvPr id="15534" name="Google Shape;15534;p92"/>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2"/>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2"/>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2"/>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2"/>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2"/>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92"/>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1" name="Google Shape;15541;p92"/>
          <p:cNvGrpSpPr/>
          <p:nvPr/>
        </p:nvGrpSpPr>
        <p:grpSpPr>
          <a:xfrm>
            <a:off x="3947519" y="4139297"/>
            <a:ext cx="365420" cy="263021"/>
            <a:chOff x="3947519" y="4326147"/>
            <a:chExt cx="365420" cy="263021"/>
          </a:xfrm>
        </p:grpSpPr>
        <p:sp>
          <p:nvSpPr>
            <p:cNvPr id="15542" name="Google Shape;15542;p92"/>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2"/>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2"/>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2"/>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2"/>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2"/>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2"/>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2"/>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92"/>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2"/>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2"/>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2"/>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2"/>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2"/>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2"/>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2"/>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2"/>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2"/>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2"/>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92"/>
          <p:cNvGrpSpPr/>
          <p:nvPr/>
        </p:nvGrpSpPr>
        <p:grpSpPr>
          <a:xfrm>
            <a:off x="3430072" y="4105024"/>
            <a:ext cx="368931" cy="331488"/>
            <a:chOff x="3430072" y="4291874"/>
            <a:chExt cx="368931" cy="331488"/>
          </a:xfrm>
        </p:grpSpPr>
        <p:sp>
          <p:nvSpPr>
            <p:cNvPr id="15562" name="Google Shape;15562;p92"/>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2"/>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2"/>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2"/>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2"/>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2"/>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2"/>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2"/>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2"/>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2"/>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2"/>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2"/>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2"/>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92"/>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2"/>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2"/>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2"/>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2"/>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2"/>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92"/>
          <p:cNvGrpSpPr/>
          <p:nvPr/>
        </p:nvGrpSpPr>
        <p:grpSpPr>
          <a:xfrm>
            <a:off x="3153479" y="2235031"/>
            <a:ext cx="225158" cy="364267"/>
            <a:chOff x="3153479" y="2421881"/>
            <a:chExt cx="225158" cy="364267"/>
          </a:xfrm>
        </p:grpSpPr>
        <p:sp>
          <p:nvSpPr>
            <p:cNvPr id="15582" name="Google Shape;15582;p92"/>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2"/>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2"/>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2"/>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2"/>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2"/>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2"/>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2"/>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2"/>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2"/>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2"/>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2"/>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2"/>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92"/>
          <p:cNvGrpSpPr/>
          <p:nvPr/>
        </p:nvGrpSpPr>
        <p:grpSpPr>
          <a:xfrm>
            <a:off x="3967643" y="3653031"/>
            <a:ext cx="365551" cy="297503"/>
            <a:chOff x="3967643" y="3839881"/>
            <a:chExt cx="365551" cy="297503"/>
          </a:xfrm>
        </p:grpSpPr>
        <p:sp>
          <p:nvSpPr>
            <p:cNvPr id="15596" name="Google Shape;15596;p92"/>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2"/>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2"/>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2"/>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2"/>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2"/>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2"/>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2"/>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2"/>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2"/>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2"/>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2"/>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2"/>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2"/>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2"/>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2"/>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2"/>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2"/>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2"/>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2"/>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2"/>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92"/>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92"/>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92"/>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92"/>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92"/>
          <p:cNvGrpSpPr/>
          <p:nvPr/>
        </p:nvGrpSpPr>
        <p:grpSpPr>
          <a:xfrm>
            <a:off x="3220505" y="3618837"/>
            <a:ext cx="80153" cy="365472"/>
            <a:chOff x="3220505" y="3805687"/>
            <a:chExt cx="80153" cy="365472"/>
          </a:xfrm>
        </p:grpSpPr>
        <p:sp>
          <p:nvSpPr>
            <p:cNvPr id="15622" name="Google Shape;15622;p92"/>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2"/>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2"/>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2"/>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2"/>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2"/>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2"/>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2"/>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2"/>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1" name="Google Shape;15631;p92"/>
          <p:cNvGrpSpPr/>
          <p:nvPr/>
        </p:nvGrpSpPr>
        <p:grpSpPr>
          <a:xfrm>
            <a:off x="1347157" y="2234873"/>
            <a:ext cx="280655" cy="365551"/>
            <a:chOff x="1347157" y="2421723"/>
            <a:chExt cx="280655" cy="365551"/>
          </a:xfrm>
        </p:grpSpPr>
        <p:sp>
          <p:nvSpPr>
            <p:cNvPr id="15632" name="Google Shape;15632;p92"/>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2"/>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2"/>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2"/>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2"/>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2"/>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2"/>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2"/>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2"/>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2"/>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2"/>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2"/>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2"/>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2"/>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2"/>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2"/>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2"/>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2"/>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92"/>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92"/>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2"/>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2"/>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2"/>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5" name="Google Shape;15655;p92"/>
          <p:cNvGrpSpPr/>
          <p:nvPr/>
        </p:nvGrpSpPr>
        <p:grpSpPr>
          <a:xfrm>
            <a:off x="3507658" y="3645406"/>
            <a:ext cx="395474" cy="312491"/>
            <a:chOff x="3507658" y="3832256"/>
            <a:chExt cx="395474" cy="312491"/>
          </a:xfrm>
        </p:grpSpPr>
        <p:sp>
          <p:nvSpPr>
            <p:cNvPr id="15656" name="Google Shape;15656;p92"/>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2"/>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2"/>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9" name="Google Shape;15659;p92"/>
          <p:cNvGrpSpPr/>
          <p:nvPr/>
        </p:nvGrpSpPr>
        <p:grpSpPr>
          <a:xfrm>
            <a:off x="3962481" y="2714405"/>
            <a:ext cx="365158" cy="365368"/>
            <a:chOff x="3962481" y="2901255"/>
            <a:chExt cx="365158" cy="365368"/>
          </a:xfrm>
        </p:grpSpPr>
        <p:sp>
          <p:nvSpPr>
            <p:cNvPr id="15660" name="Google Shape;15660;p92"/>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2"/>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2"/>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2"/>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92"/>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2"/>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2"/>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2"/>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2"/>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2"/>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2"/>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2"/>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2"/>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2"/>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2"/>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2"/>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2"/>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2"/>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2"/>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9" name="Google Shape;15679;p92"/>
          <p:cNvGrpSpPr/>
          <p:nvPr/>
        </p:nvGrpSpPr>
        <p:grpSpPr>
          <a:xfrm>
            <a:off x="3520995" y="2738878"/>
            <a:ext cx="365551" cy="316238"/>
            <a:chOff x="3520995" y="2925728"/>
            <a:chExt cx="365551" cy="316238"/>
          </a:xfrm>
        </p:grpSpPr>
        <p:sp>
          <p:nvSpPr>
            <p:cNvPr id="15680" name="Google Shape;15680;p92"/>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2"/>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92"/>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92"/>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92"/>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92"/>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2"/>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2"/>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2"/>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2"/>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2"/>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2"/>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2"/>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2"/>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2"/>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2"/>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2"/>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2"/>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2"/>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2"/>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2"/>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2"/>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2"/>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92"/>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92"/>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2"/>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2"/>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2"/>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2"/>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2"/>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2"/>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2"/>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2"/>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2"/>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92"/>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2"/>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2"/>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2"/>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2"/>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2"/>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0" name="Google Shape;15720;p92"/>
          <p:cNvGrpSpPr/>
          <p:nvPr/>
        </p:nvGrpSpPr>
        <p:grpSpPr>
          <a:xfrm>
            <a:off x="894378" y="2235188"/>
            <a:ext cx="284926" cy="365237"/>
            <a:chOff x="894378" y="2422038"/>
            <a:chExt cx="284926" cy="365237"/>
          </a:xfrm>
        </p:grpSpPr>
        <p:sp>
          <p:nvSpPr>
            <p:cNvPr id="15721" name="Google Shape;15721;p92"/>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2"/>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2"/>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2"/>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2"/>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2"/>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2"/>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2"/>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2"/>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2"/>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2"/>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2"/>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92"/>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4" name="Google Shape;15734;p92"/>
          <p:cNvGrpSpPr/>
          <p:nvPr/>
        </p:nvGrpSpPr>
        <p:grpSpPr>
          <a:xfrm>
            <a:off x="3077518" y="2741787"/>
            <a:ext cx="376844" cy="310369"/>
            <a:chOff x="3077518" y="2928637"/>
            <a:chExt cx="376844" cy="310369"/>
          </a:xfrm>
        </p:grpSpPr>
        <p:sp>
          <p:nvSpPr>
            <p:cNvPr id="15735" name="Google Shape;15735;p92"/>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2"/>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2"/>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2"/>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2"/>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2"/>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2"/>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92"/>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2"/>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2"/>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92"/>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2"/>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2"/>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92"/>
          <p:cNvGrpSpPr/>
          <p:nvPr/>
        </p:nvGrpSpPr>
        <p:grpSpPr>
          <a:xfrm>
            <a:off x="2637656" y="2714248"/>
            <a:ext cx="365289" cy="365525"/>
            <a:chOff x="2637656" y="2901098"/>
            <a:chExt cx="365289" cy="365525"/>
          </a:xfrm>
        </p:grpSpPr>
        <p:sp>
          <p:nvSpPr>
            <p:cNvPr id="15749" name="Google Shape;15749;p92"/>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2"/>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2"/>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2"/>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2"/>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2"/>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92"/>
          <p:cNvGrpSpPr/>
          <p:nvPr/>
        </p:nvGrpSpPr>
        <p:grpSpPr>
          <a:xfrm>
            <a:off x="2195804" y="2759526"/>
            <a:ext cx="365394" cy="274969"/>
            <a:chOff x="2195804" y="2946376"/>
            <a:chExt cx="365394" cy="274969"/>
          </a:xfrm>
        </p:grpSpPr>
        <p:sp>
          <p:nvSpPr>
            <p:cNvPr id="15756" name="Google Shape;15756;p92"/>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2"/>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2"/>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2"/>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2"/>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2"/>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2"/>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92"/>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92"/>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2"/>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2"/>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2"/>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2"/>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2"/>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2"/>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2"/>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2"/>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2"/>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2"/>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2"/>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2"/>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2"/>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92"/>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92"/>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2"/>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2"/>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2"/>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2"/>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2"/>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5" name="Google Shape;15785;p92"/>
          <p:cNvGrpSpPr/>
          <p:nvPr/>
        </p:nvGrpSpPr>
        <p:grpSpPr>
          <a:xfrm>
            <a:off x="1312334" y="2714248"/>
            <a:ext cx="377342" cy="365525"/>
            <a:chOff x="1312334" y="2901098"/>
            <a:chExt cx="377342" cy="365525"/>
          </a:xfrm>
        </p:grpSpPr>
        <p:sp>
          <p:nvSpPr>
            <p:cNvPr id="15786" name="Google Shape;15786;p92"/>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2"/>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2"/>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2"/>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2"/>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2"/>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2"/>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3" name="Google Shape;15793;p92"/>
          <p:cNvGrpSpPr/>
          <p:nvPr/>
        </p:nvGrpSpPr>
        <p:grpSpPr>
          <a:xfrm>
            <a:off x="859660" y="2714379"/>
            <a:ext cx="377133" cy="365341"/>
            <a:chOff x="859660" y="2901229"/>
            <a:chExt cx="377133" cy="365341"/>
          </a:xfrm>
        </p:grpSpPr>
        <p:sp>
          <p:nvSpPr>
            <p:cNvPr id="15794" name="Google Shape;15794;p92"/>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2"/>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2"/>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2"/>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92"/>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2"/>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2"/>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2"/>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2"/>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2"/>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2"/>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2"/>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2"/>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2"/>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2"/>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2"/>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2"/>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2"/>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2"/>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3" name="Google Shape;15813;p92"/>
          <p:cNvGrpSpPr/>
          <p:nvPr/>
        </p:nvGrpSpPr>
        <p:grpSpPr>
          <a:xfrm>
            <a:off x="3090671" y="3178425"/>
            <a:ext cx="323365" cy="365420"/>
            <a:chOff x="3090671" y="3365275"/>
            <a:chExt cx="323365" cy="365420"/>
          </a:xfrm>
        </p:grpSpPr>
        <p:sp>
          <p:nvSpPr>
            <p:cNvPr id="15814" name="Google Shape;15814;p92"/>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2"/>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2"/>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2"/>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2"/>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2"/>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2"/>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2"/>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2"/>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2"/>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2"/>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92"/>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2"/>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2"/>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2"/>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2"/>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2"/>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2"/>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2"/>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2"/>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2"/>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2"/>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2"/>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2"/>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2"/>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2"/>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2"/>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1" name="Google Shape;15841;p92"/>
          <p:cNvGrpSpPr/>
          <p:nvPr/>
        </p:nvGrpSpPr>
        <p:grpSpPr>
          <a:xfrm>
            <a:off x="861651" y="4093731"/>
            <a:ext cx="346554" cy="364844"/>
            <a:chOff x="861651" y="4280581"/>
            <a:chExt cx="346554" cy="364844"/>
          </a:xfrm>
        </p:grpSpPr>
        <p:sp>
          <p:nvSpPr>
            <p:cNvPr id="15842" name="Google Shape;15842;p92"/>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2"/>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2"/>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2"/>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2"/>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2"/>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2"/>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2"/>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2"/>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92"/>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2"/>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2"/>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4" name="Google Shape;15854;p92"/>
          <p:cNvGrpSpPr/>
          <p:nvPr/>
        </p:nvGrpSpPr>
        <p:grpSpPr>
          <a:xfrm>
            <a:off x="1385020" y="4093757"/>
            <a:ext cx="330440" cy="364791"/>
            <a:chOff x="1385020" y="4280607"/>
            <a:chExt cx="330440" cy="364791"/>
          </a:xfrm>
        </p:grpSpPr>
        <p:sp>
          <p:nvSpPr>
            <p:cNvPr id="15855" name="Google Shape;15855;p92"/>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2"/>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2"/>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2"/>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2"/>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2"/>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2"/>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2"/>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2"/>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2"/>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2"/>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2"/>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2"/>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2"/>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2"/>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2"/>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2"/>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2"/>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2"/>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2"/>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2"/>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92"/>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2"/>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2"/>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2"/>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92"/>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1" name="Google Shape;15881;p92"/>
          <p:cNvGrpSpPr/>
          <p:nvPr/>
        </p:nvGrpSpPr>
        <p:grpSpPr>
          <a:xfrm>
            <a:off x="1737836" y="1314091"/>
            <a:ext cx="392016" cy="369560"/>
            <a:chOff x="1737836" y="1500941"/>
            <a:chExt cx="392016" cy="369560"/>
          </a:xfrm>
        </p:grpSpPr>
        <p:sp>
          <p:nvSpPr>
            <p:cNvPr id="15882" name="Google Shape;15882;p92"/>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2"/>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2"/>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2"/>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2"/>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92"/>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2"/>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2"/>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92"/>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2"/>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2"/>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92"/>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2"/>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2"/>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2"/>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2"/>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92"/>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92"/>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2"/>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92"/>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2"/>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2"/>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2"/>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2"/>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2"/>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2"/>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92"/>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2"/>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2"/>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2"/>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2"/>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9" name="Google Shape;15919;p92"/>
          <p:cNvGrpSpPr/>
          <p:nvPr/>
        </p:nvGrpSpPr>
        <p:grpSpPr>
          <a:xfrm>
            <a:off x="1879330" y="4111496"/>
            <a:ext cx="379884" cy="329182"/>
            <a:chOff x="1879330" y="4298346"/>
            <a:chExt cx="379884" cy="329182"/>
          </a:xfrm>
        </p:grpSpPr>
        <p:sp>
          <p:nvSpPr>
            <p:cNvPr id="15920" name="Google Shape;15920;p92"/>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92"/>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92"/>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92"/>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2"/>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2"/>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2"/>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2"/>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2"/>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92"/>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92"/>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2"/>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2"/>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2"/>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2"/>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2"/>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2"/>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2"/>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2"/>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2"/>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92"/>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2"/>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2" name="Google Shape;15942;p92"/>
          <p:cNvGrpSpPr/>
          <p:nvPr/>
        </p:nvGrpSpPr>
        <p:grpSpPr>
          <a:xfrm>
            <a:off x="2399816" y="4111365"/>
            <a:ext cx="365394" cy="329706"/>
            <a:chOff x="2399816" y="4298215"/>
            <a:chExt cx="365394" cy="329706"/>
          </a:xfrm>
        </p:grpSpPr>
        <p:sp>
          <p:nvSpPr>
            <p:cNvPr id="15943" name="Google Shape;15943;p92"/>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2"/>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2"/>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2"/>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2"/>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2"/>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2"/>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2"/>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2"/>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92"/>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92"/>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2"/>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2"/>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2"/>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2"/>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92"/>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9" name="Google Shape;15959;p92"/>
          <p:cNvGrpSpPr/>
          <p:nvPr/>
        </p:nvGrpSpPr>
        <p:grpSpPr>
          <a:xfrm>
            <a:off x="2915743" y="4108221"/>
            <a:ext cx="366547" cy="335968"/>
            <a:chOff x="2915743" y="4295071"/>
            <a:chExt cx="366547" cy="335968"/>
          </a:xfrm>
        </p:grpSpPr>
        <p:sp>
          <p:nvSpPr>
            <p:cNvPr id="15960" name="Google Shape;15960;p92"/>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92"/>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2"/>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2"/>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2"/>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2"/>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2"/>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2"/>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2"/>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2"/>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2"/>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92"/>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2"/>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2"/>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2"/>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2"/>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2"/>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2"/>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2"/>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2"/>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92"/>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2"/>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2"/>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2"/>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2"/>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2"/>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2"/>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2"/>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2"/>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9" name="Google Shape;15989;p92"/>
          <p:cNvGrpSpPr/>
          <p:nvPr/>
        </p:nvGrpSpPr>
        <p:grpSpPr>
          <a:xfrm>
            <a:off x="5712834" y="3626121"/>
            <a:ext cx="347550" cy="324046"/>
            <a:chOff x="5712834" y="3812971"/>
            <a:chExt cx="347550" cy="324046"/>
          </a:xfrm>
        </p:grpSpPr>
        <p:sp>
          <p:nvSpPr>
            <p:cNvPr id="15990" name="Google Shape;15990;p92"/>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2"/>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2"/>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2"/>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2"/>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2"/>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2"/>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2"/>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92"/>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92"/>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2"/>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2"/>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2"/>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2"/>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2"/>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2"/>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6" name="Google Shape;16006;p92"/>
          <p:cNvGrpSpPr/>
          <p:nvPr/>
        </p:nvGrpSpPr>
        <p:grpSpPr>
          <a:xfrm>
            <a:off x="6181466" y="3672290"/>
            <a:ext cx="347943" cy="231709"/>
            <a:chOff x="6181466" y="3859140"/>
            <a:chExt cx="347943" cy="231709"/>
          </a:xfrm>
        </p:grpSpPr>
        <p:sp>
          <p:nvSpPr>
            <p:cNvPr id="16007" name="Google Shape;16007;p92"/>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2"/>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2"/>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2"/>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2"/>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2"/>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2"/>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2"/>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92"/>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2"/>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2"/>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2"/>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2"/>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2"/>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1" name="Google Shape;16021;p92"/>
          <p:cNvGrpSpPr/>
          <p:nvPr/>
        </p:nvGrpSpPr>
        <p:grpSpPr>
          <a:xfrm>
            <a:off x="2656024" y="3178294"/>
            <a:ext cx="298735" cy="365472"/>
            <a:chOff x="2656024" y="3365144"/>
            <a:chExt cx="298735" cy="365472"/>
          </a:xfrm>
        </p:grpSpPr>
        <p:sp>
          <p:nvSpPr>
            <p:cNvPr id="16022" name="Google Shape;16022;p92"/>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2"/>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2"/>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92"/>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92"/>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2"/>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2"/>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2"/>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2"/>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2"/>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2"/>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92"/>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2"/>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2"/>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2"/>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2"/>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2"/>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92"/>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92"/>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2"/>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2"/>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2"/>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2"/>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5" name="Google Shape;16045;p92"/>
          <p:cNvGrpSpPr/>
          <p:nvPr/>
        </p:nvGrpSpPr>
        <p:grpSpPr>
          <a:xfrm>
            <a:off x="7172235" y="3616505"/>
            <a:ext cx="387561" cy="384312"/>
            <a:chOff x="7172235" y="3803355"/>
            <a:chExt cx="387561" cy="384312"/>
          </a:xfrm>
        </p:grpSpPr>
        <p:sp>
          <p:nvSpPr>
            <p:cNvPr id="16046" name="Google Shape;16046;p92"/>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2"/>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2"/>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2"/>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2"/>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2"/>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2"/>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2"/>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2"/>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2"/>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2"/>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2"/>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92"/>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2"/>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2"/>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2"/>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2"/>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2"/>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2"/>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2"/>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2"/>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2"/>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2"/>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2"/>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2"/>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92"/>
          <p:cNvGrpSpPr/>
          <p:nvPr/>
        </p:nvGrpSpPr>
        <p:grpSpPr>
          <a:xfrm>
            <a:off x="6655443" y="3612365"/>
            <a:ext cx="428280" cy="351638"/>
            <a:chOff x="6655443" y="3799215"/>
            <a:chExt cx="428280" cy="351638"/>
          </a:xfrm>
        </p:grpSpPr>
        <p:sp>
          <p:nvSpPr>
            <p:cNvPr id="16072" name="Google Shape;16072;p92"/>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2"/>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2"/>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2"/>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2"/>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2"/>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2"/>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2"/>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2"/>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2"/>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2"/>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2"/>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2"/>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5" name="Google Shape;16085;p92"/>
          <p:cNvGrpSpPr/>
          <p:nvPr/>
        </p:nvGrpSpPr>
        <p:grpSpPr>
          <a:xfrm>
            <a:off x="5224551" y="3606417"/>
            <a:ext cx="366547" cy="363507"/>
            <a:chOff x="5224551" y="3793267"/>
            <a:chExt cx="366547" cy="363507"/>
          </a:xfrm>
        </p:grpSpPr>
        <p:sp>
          <p:nvSpPr>
            <p:cNvPr id="16086" name="Google Shape;16086;p92"/>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2"/>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92"/>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2"/>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2"/>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2"/>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2"/>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2"/>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2"/>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2"/>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2"/>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2"/>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2"/>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2"/>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0" name="Google Shape;16100;p92"/>
          <p:cNvGrpSpPr/>
          <p:nvPr/>
        </p:nvGrpSpPr>
        <p:grpSpPr>
          <a:xfrm>
            <a:off x="7075390" y="3162704"/>
            <a:ext cx="375429" cy="363822"/>
            <a:chOff x="7075390" y="3349554"/>
            <a:chExt cx="375429" cy="363822"/>
          </a:xfrm>
        </p:grpSpPr>
        <p:sp>
          <p:nvSpPr>
            <p:cNvPr id="16101" name="Google Shape;16101;p92"/>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2"/>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2"/>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2"/>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2"/>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2"/>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2"/>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2"/>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2"/>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2"/>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2"/>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2"/>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2"/>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2"/>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2"/>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2"/>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2"/>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2"/>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2"/>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0" name="Google Shape;16120;p92"/>
          <p:cNvGrpSpPr/>
          <p:nvPr/>
        </p:nvGrpSpPr>
        <p:grpSpPr>
          <a:xfrm>
            <a:off x="6641451" y="3213694"/>
            <a:ext cx="363402" cy="261527"/>
            <a:chOff x="6641451" y="3400544"/>
            <a:chExt cx="363402" cy="261527"/>
          </a:xfrm>
        </p:grpSpPr>
        <p:sp>
          <p:nvSpPr>
            <p:cNvPr id="16121" name="Google Shape;16121;p92"/>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2"/>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2"/>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2"/>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2"/>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2"/>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2"/>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2"/>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2"/>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2"/>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2"/>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2"/>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2"/>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2"/>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2"/>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2"/>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2"/>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2"/>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2"/>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0" name="Google Shape;16140;p92"/>
          <p:cNvGrpSpPr/>
          <p:nvPr/>
        </p:nvGrpSpPr>
        <p:grpSpPr>
          <a:xfrm>
            <a:off x="7658737" y="3162756"/>
            <a:ext cx="110208" cy="363219"/>
            <a:chOff x="7658737" y="3349606"/>
            <a:chExt cx="110208" cy="363219"/>
          </a:xfrm>
        </p:grpSpPr>
        <p:sp>
          <p:nvSpPr>
            <p:cNvPr id="16141" name="Google Shape;16141;p92"/>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2"/>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2"/>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2"/>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5" name="Google Shape;16145;p92"/>
          <p:cNvGrpSpPr/>
          <p:nvPr/>
        </p:nvGrpSpPr>
        <p:grpSpPr>
          <a:xfrm>
            <a:off x="7975263" y="3196846"/>
            <a:ext cx="363717" cy="295355"/>
            <a:chOff x="7975263" y="3383696"/>
            <a:chExt cx="363717" cy="295355"/>
          </a:xfrm>
        </p:grpSpPr>
        <p:sp>
          <p:nvSpPr>
            <p:cNvPr id="16146" name="Google Shape;16146;p92"/>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2"/>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2"/>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92"/>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92"/>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2"/>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2"/>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2"/>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2"/>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2"/>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2"/>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2"/>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92"/>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2"/>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2"/>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2"/>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92"/>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92"/>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2"/>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2"/>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6" name="Google Shape;16166;p92"/>
          <p:cNvGrpSpPr/>
          <p:nvPr/>
        </p:nvGrpSpPr>
        <p:grpSpPr>
          <a:xfrm>
            <a:off x="4891988" y="2241450"/>
            <a:ext cx="285424" cy="363507"/>
            <a:chOff x="4891988" y="2428300"/>
            <a:chExt cx="285424" cy="363507"/>
          </a:xfrm>
        </p:grpSpPr>
        <p:sp>
          <p:nvSpPr>
            <p:cNvPr id="16167" name="Google Shape;16167;p92"/>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2"/>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2"/>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2"/>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2"/>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2"/>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2"/>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2"/>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2"/>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92"/>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92"/>
          <p:cNvGrpSpPr/>
          <p:nvPr/>
        </p:nvGrpSpPr>
        <p:grpSpPr>
          <a:xfrm>
            <a:off x="6632909" y="2260971"/>
            <a:ext cx="368302" cy="324361"/>
            <a:chOff x="6632909" y="2447821"/>
            <a:chExt cx="368302" cy="324361"/>
          </a:xfrm>
        </p:grpSpPr>
        <p:sp>
          <p:nvSpPr>
            <p:cNvPr id="16178" name="Google Shape;16178;p92"/>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2"/>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2"/>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2"/>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2"/>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2"/>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2"/>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2"/>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92"/>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2"/>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92"/>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92"/>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2"/>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2"/>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2"/>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3" name="Google Shape;16193;p92"/>
          <p:cNvGrpSpPr/>
          <p:nvPr/>
        </p:nvGrpSpPr>
        <p:grpSpPr>
          <a:xfrm>
            <a:off x="1754187" y="2714248"/>
            <a:ext cx="365289" cy="365525"/>
            <a:chOff x="1754187" y="2901098"/>
            <a:chExt cx="365289" cy="365525"/>
          </a:xfrm>
        </p:grpSpPr>
        <p:sp>
          <p:nvSpPr>
            <p:cNvPr id="16194" name="Google Shape;16194;p92"/>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2"/>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92"/>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92"/>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2"/>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2"/>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2"/>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2"/>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2"/>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2"/>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2"/>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2"/>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2"/>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92"/>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92"/>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92"/>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2"/>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2"/>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2"/>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3" name="Google Shape;16213;p92"/>
          <p:cNvGrpSpPr/>
          <p:nvPr/>
        </p:nvGrpSpPr>
        <p:grpSpPr>
          <a:xfrm>
            <a:off x="5770820" y="1828499"/>
            <a:ext cx="363507" cy="303032"/>
            <a:chOff x="5770820" y="2015349"/>
            <a:chExt cx="363507" cy="303032"/>
          </a:xfrm>
        </p:grpSpPr>
        <p:sp>
          <p:nvSpPr>
            <p:cNvPr id="16214" name="Google Shape;16214;p92"/>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92"/>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2"/>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92"/>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92"/>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92"/>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2"/>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2"/>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2"/>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2"/>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92"/>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92"/>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2"/>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2"/>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2"/>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2"/>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92"/>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92"/>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2"/>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2"/>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2"/>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92"/>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92"/>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2"/>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92"/>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92"/>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0" name="Google Shape;16240;p92"/>
          <p:cNvGrpSpPr/>
          <p:nvPr/>
        </p:nvGrpSpPr>
        <p:grpSpPr>
          <a:xfrm>
            <a:off x="5322417" y="1799886"/>
            <a:ext cx="368931" cy="359944"/>
            <a:chOff x="5322417" y="1986736"/>
            <a:chExt cx="368931" cy="359944"/>
          </a:xfrm>
        </p:grpSpPr>
        <p:sp>
          <p:nvSpPr>
            <p:cNvPr id="16241" name="Google Shape;16241;p92"/>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2"/>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92"/>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92"/>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92"/>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2"/>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2"/>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2"/>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92"/>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92"/>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92"/>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92"/>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2"/>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92"/>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2"/>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2"/>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92"/>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92"/>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92"/>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92"/>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92"/>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92"/>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92"/>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4" name="Google Shape;16264;p92"/>
          <p:cNvGrpSpPr/>
          <p:nvPr/>
        </p:nvGrpSpPr>
        <p:grpSpPr>
          <a:xfrm>
            <a:off x="6189641" y="2279418"/>
            <a:ext cx="363298" cy="287572"/>
            <a:chOff x="6189641" y="2466268"/>
            <a:chExt cx="363298" cy="287572"/>
          </a:xfrm>
        </p:grpSpPr>
        <p:sp>
          <p:nvSpPr>
            <p:cNvPr id="16265" name="Google Shape;16265;p92"/>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92"/>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92"/>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92"/>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2"/>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2"/>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92"/>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92"/>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92"/>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92"/>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92"/>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92"/>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92"/>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8" name="Google Shape;16278;p92"/>
          <p:cNvGrpSpPr/>
          <p:nvPr/>
        </p:nvGrpSpPr>
        <p:grpSpPr>
          <a:xfrm>
            <a:off x="7076255" y="2241398"/>
            <a:ext cx="369455" cy="363638"/>
            <a:chOff x="7076255" y="2428248"/>
            <a:chExt cx="369455" cy="363638"/>
          </a:xfrm>
        </p:grpSpPr>
        <p:sp>
          <p:nvSpPr>
            <p:cNvPr id="16279" name="Google Shape;16279;p92"/>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92"/>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92"/>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92"/>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92"/>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92"/>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92"/>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2"/>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2"/>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92"/>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9" name="Google Shape;16289;p92"/>
          <p:cNvGrpSpPr/>
          <p:nvPr/>
        </p:nvGrpSpPr>
        <p:grpSpPr>
          <a:xfrm>
            <a:off x="5331090" y="3150179"/>
            <a:ext cx="316238" cy="388688"/>
            <a:chOff x="5331090" y="3337029"/>
            <a:chExt cx="316238" cy="388688"/>
          </a:xfrm>
        </p:grpSpPr>
        <p:sp>
          <p:nvSpPr>
            <p:cNvPr id="16290" name="Google Shape;16290;p92"/>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92"/>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92"/>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92"/>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92"/>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2"/>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2"/>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92"/>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92"/>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2"/>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92"/>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92"/>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2"/>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92"/>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92"/>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92"/>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2"/>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2"/>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2"/>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2"/>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2"/>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2"/>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92"/>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92"/>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92"/>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2"/>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6" name="Google Shape;16316;p92"/>
          <p:cNvGrpSpPr/>
          <p:nvPr/>
        </p:nvGrpSpPr>
        <p:grpSpPr>
          <a:xfrm>
            <a:off x="7995963" y="1798313"/>
            <a:ext cx="343279" cy="363402"/>
            <a:chOff x="7995963" y="1985163"/>
            <a:chExt cx="343279" cy="363402"/>
          </a:xfrm>
        </p:grpSpPr>
        <p:sp>
          <p:nvSpPr>
            <p:cNvPr id="16317" name="Google Shape;16317;p92"/>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2"/>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92"/>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92"/>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2"/>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92"/>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92"/>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92"/>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2"/>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92"/>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92"/>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2"/>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2"/>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92"/>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92"/>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2"/>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2"/>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92"/>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92"/>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92"/>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7" name="Google Shape;16337;p92"/>
          <p:cNvGrpSpPr/>
          <p:nvPr/>
        </p:nvGrpSpPr>
        <p:grpSpPr>
          <a:xfrm>
            <a:off x="5743255" y="2246560"/>
            <a:ext cx="364162" cy="353236"/>
            <a:chOff x="5743255" y="2433410"/>
            <a:chExt cx="364162" cy="353236"/>
          </a:xfrm>
        </p:grpSpPr>
        <p:sp>
          <p:nvSpPr>
            <p:cNvPr id="16338" name="Google Shape;16338;p92"/>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2"/>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2"/>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2"/>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92"/>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92"/>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92"/>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92"/>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92"/>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92"/>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92"/>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2"/>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92"/>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92"/>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2"/>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2"/>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92"/>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92"/>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92"/>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92"/>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92"/>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9" name="Google Shape;16359;p92"/>
          <p:cNvGrpSpPr/>
          <p:nvPr/>
        </p:nvGrpSpPr>
        <p:grpSpPr>
          <a:xfrm>
            <a:off x="4885202" y="1812410"/>
            <a:ext cx="363271" cy="335104"/>
            <a:chOff x="4885202" y="1999260"/>
            <a:chExt cx="363271" cy="335104"/>
          </a:xfrm>
        </p:grpSpPr>
        <p:sp>
          <p:nvSpPr>
            <p:cNvPr id="16360" name="Google Shape;16360;p92"/>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92"/>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92"/>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92"/>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92"/>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92"/>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2"/>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92"/>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2"/>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92"/>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92"/>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2"/>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92"/>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92"/>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92"/>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92"/>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92"/>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92"/>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8" name="Google Shape;16378;p92"/>
          <p:cNvGrpSpPr/>
          <p:nvPr/>
        </p:nvGrpSpPr>
        <p:grpSpPr>
          <a:xfrm>
            <a:off x="7062315" y="2715113"/>
            <a:ext cx="363507" cy="346423"/>
            <a:chOff x="7062315" y="2901963"/>
            <a:chExt cx="363507" cy="346423"/>
          </a:xfrm>
        </p:grpSpPr>
        <p:sp>
          <p:nvSpPr>
            <p:cNvPr id="16379" name="Google Shape;16379;p92"/>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92"/>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92"/>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92"/>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92"/>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92"/>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2"/>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2"/>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2"/>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2"/>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2"/>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92"/>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1" name="Google Shape;16391;p92"/>
          <p:cNvGrpSpPr/>
          <p:nvPr/>
        </p:nvGrpSpPr>
        <p:grpSpPr>
          <a:xfrm>
            <a:off x="7541533" y="1798313"/>
            <a:ext cx="359865" cy="363402"/>
            <a:chOff x="7541533" y="1985163"/>
            <a:chExt cx="359865" cy="363402"/>
          </a:xfrm>
        </p:grpSpPr>
        <p:sp>
          <p:nvSpPr>
            <p:cNvPr id="16392" name="Google Shape;16392;p92"/>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92"/>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2"/>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92"/>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92"/>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92"/>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2"/>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92"/>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92"/>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92"/>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92"/>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92"/>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2"/>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92"/>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92"/>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92"/>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2"/>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2"/>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2"/>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92"/>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92"/>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92"/>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92"/>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5" name="Google Shape;16415;p92"/>
          <p:cNvGrpSpPr/>
          <p:nvPr/>
        </p:nvGrpSpPr>
        <p:grpSpPr>
          <a:xfrm>
            <a:off x="6602959" y="2721663"/>
            <a:ext cx="363402" cy="333322"/>
            <a:chOff x="6602959" y="2908513"/>
            <a:chExt cx="363402" cy="333322"/>
          </a:xfrm>
        </p:grpSpPr>
        <p:sp>
          <p:nvSpPr>
            <p:cNvPr id="16416" name="Google Shape;16416;p92"/>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92"/>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92"/>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2"/>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92"/>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92"/>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92"/>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92"/>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92"/>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2"/>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92"/>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92"/>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92"/>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92"/>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92"/>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92"/>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92"/>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92"/>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2"/>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92"/>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92"/>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92"/>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92"/>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92"/>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92"/>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2"/>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2" name="Google Shape;16442;p92"/>
          <p:cNvGrpSpPr/>
          <p:nvPr/>
        </p:nvGrpSpPr>
        <p:grpSpPr>
          <a:xfrm>
            <a:off x="5289454" y="2297288"/>
            <a:ext cx="371840" cy="252068"/>
            <a:chOff x="5289454" y="2484138"/>
            <a:chExt cx="371840" cy="252068"/>
          </a:xfrm>
        </p:grpSpPr>
        <p:sp>
          <p:nvSpPr>
            <p:cNvPr id="16443" name="Google Shape;16443;p92"/>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2"/>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92"/>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92"/>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2"/>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92"/>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92"/>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92"/>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92"/>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92"/>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2"/>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92"/>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92"/>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2"/>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92"/>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92"/>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2"/>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92"/>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92"/>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92"/>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2"/>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92"/>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92"/>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92"/>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92"/>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2"/>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2"/>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2"/>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92"/>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92"/>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92"/>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2"/>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92"/>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6" name="Google Shape;16476;p92"/>
          <p:cNvGrpSpPr/>
          <p:nvPr/>
        </p:nvGrpSpPr>
        <p:grpSpPr>
          <a:xfrm>
            <a:off x="6215319" y="1798235"/>
            <a:ext cx="360258" cy="363455"/>
            <a:chOff x="6215319" y="1985085"/>
            <a:chExt cx="360258" cy="363455"/>
          </a:xfrm>
        </p:grpSpPr>
        <p:sp>
          <p:nvSpPr>
            <p:cNvPr id="16477" name="Google Shape;16477;p92"/>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92"/>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92"/>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92"/>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92"/>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92"/>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92"/>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92"/>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92"/>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6" name="Google Shape;16486;p92"/>
          <p:cNvGrpSpPr/>
          <p:nvPr/>
        </p:nvGrpSpPr>
        <p:grpSpPr>
          <a:xfrm>
            <a:off x="5354856" y="1315847"/>
            <a:ext cx="251334" cy="363402"/>
            <a:chOff x="5354856" y="1502697"/>
            <a:chExt cx="251334" cy="363402"/>
          </a:xfrm>
        </p:grpSpPr>
        <p:sp>
          <p:nvSpPr>
            <p:cNvPr id="16487" name="Google Shape;16487;p92"/>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92"/>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92"/>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92"/>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92"/>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92"/>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92"/>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92"/>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92"/>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92"/>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92"/>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92"/>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92"/>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92"/>
          <p:cNvGrpSpPr/>
          <p:nvPr/>
        </p:nvGrpSpPr>
        <p:grpSpPr>
          <a:xfrm>
            <a:off x="7967402" y="2288693"/>
            <a:ext cx="374093" cy="267082"/>
            <a:chOff x="7967402" y="2475543"/>
            <a:chExt cx="374093" cy="267082"/>
          </a:xfrm>
        </p:grpSpPr>
        <p:sp>
          <p:nvSpPr>
            <p:cNvPr id="16501" name="Google Shape;16501;p92"/>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92"/>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92"/>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92"/>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92"/>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92"/>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92"/>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92"/>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92"/>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92"/>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92"/>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92"/>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92"/>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92"/>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92"/>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6" name="Google Shape;16516;p92"/>
          <p:cNvGrpSpPr/>
          <p:nvPr/>
        </p:nvGrpSpPr>
        <p:grpSpPr>
          <a:xfrm>
            <a:off x="7526624" y="2273836"/>
            <a:ext cx="363979" cy="298604"/>
            <a:chOff x="7526624" y="2460686"/>
            <a:chExt cx="363979" cy="298604"/>
          </a:xfrm>
        </p:grpSpPr>
        <p:sp>
          <p:nvSpPr>
            <p:cNvPr id="16517" name="Google Shape;16517;p92"/>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92"/>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92"/>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92"/>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92"/>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92"/>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92"/>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92"/>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92"/>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92"/>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92"/>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92"/>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92"/>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92"/>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92"/>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92"/>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92"/>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92"/>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92"/>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6" name="Google Shape;16536;p92"/>
          <p:cNvGrpSpPr/>
          <p:nvPr/>
        </p:nvGrpSpPr>
        <p:grpSpPr>
          <a:xfrm>
            <a:off x="7108353" y="1798235"/>
            <a:ext cx="346161" cy="363481"/>
            <a:chOff x="7108353" y="1985085"/>
            <a:chExt cx="346161" cy="363481"/>
          </a:xfrm>
        </p:grpSpPr>
        <p:sp>
          <p:nvSpPr>
            <p:cNvPr id="16537" name="Google Shape;16537;p92"/>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92"/>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92"/>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92"/>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92"/>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92"/>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92"/>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92"/>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92"/>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92"/>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92"/>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92"/>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92"/>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92"/>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92"/>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92"/>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92"/>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4" name="Google Shape;16554;p92"/>
          <p:cNvGrpSpPr/>
          <p:nvPr/>
        </p:nvGrpSpPr>
        <p:grpSpPr>
          <a:xfrm>
            <a:off x="6139594" y="2730598"/>
            <a:ext cx="371578" cy="315347"/>
            <a:chOff x="6139594" y="2917448"/>
            <a:chExt cx="371578" cy="315347"/>
          </a:xfrm>
        </p:grpSpPr>
        <p:sp>
          <p:nvSpPr>
            <p:cNvPr id="16555" name="Google Shape;16555;p92"/>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92"/>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92"/>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92"/>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92"/>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92"/>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92"/>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92"/>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3" name="Google Shape;16563;p92"/>
          <p:cNvGrpSpPr/>
          <p:nvPr/>
        </p:nvGrpSpPr>
        <p:grpSpPr>
          <a:xfrm>
            <a:off x="7539253" y="2706545"/>
            <a:ext cx="328186" cy="363429"/>
            <a:chOff x="7539253" y="2893395"/>
            <a:chExt cx="328186" cy="363429"/>
          </a:xfrm>
        </p:grpSpPr>
        <p:sp>
          <p:nvSpPr>
            <p:cNvPr id="16564" name="Google Shape;16564;p92"/>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92"/>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92"/>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92"/>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92"/>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92"/>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92"/>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92"/>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92"/>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92"/>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92"/>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92"/>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92"/>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92"/>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92"/>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9" name="Google Shape;16579;p92"/>
          <p:cNvGrpSpPr/>
          <p:nvPr/>
        </p:nvGrpSpPr>
        <p:grpSpPr>
          <a:xfrm>
            <a:off x="8004138" y="2706571"/>
            <a:ext cx="317365" cy="363402"/>
            <a:chOff x="8004138" y="2893421"/>
            <a:chExt cx="317365" cy="363402"/>
          </a:xfrm>
        </p:grpSpPr>
        <p:sp>
          <p:nvSpPr>
            <p:cNvPr id="16580" name="Google Shape;16580;p92"/>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92"/>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92"/>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92"/>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92"/>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92"/>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92"/>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92"/>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92"/>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92"/>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92"/>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92"/>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92"/>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92"/>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92"/>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92"/>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92"/>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92"/>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92"/>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92"/>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92"/>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92"/>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92"/>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3" name="Google Shape;16603;p92"/>
          <p:cNvGrpSpPr/>
          <p:nvPr/>
        </p:nvGrpSpPr>
        <p:grpSpPr>
          <a:xfrm>
            <a:off x="5683016" y="2706649"/>
            <a:ext cx="365551" cy="363376"/>
            <a:chOff x="5683016" y="2893499"/>
            <a:chExt cx="365551" cy="363376"/>
          </a:xfrm>
        </p:grpSpPr>
        <p:sp>
          <p:nvSpPr>
            <p:cNvPr id="16604" name="Google Shape;16604;p92"/>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92"/>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92"/>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92"/>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92"/>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92"/>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92"/>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92"/>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92"/>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92"/>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92"/>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92"/>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92"/>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92"/>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92"/>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9" name="Google Shape;16619;p92"/>
          <p:cNvGrpSpPr/>
          <p:nvPr/>
        </p:nvGrpSpPr>
        <p:grpSpPr>
          <a:xfrm>
            <a:off x="4891622" y="1315847"/>
            <a:ext cx="255841" cy="363402"/>
            <a:chOff x="4891622" y="1502697"/>
            <a:chExt cx="255841" cy="363402"/>
          </a:xfrm>
        </p:grpSpPr>
        <p:sp>
          <p:nvSpPr>
            <p:cNvPr id="16620" name="Google Shape;16620;p92"/>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92"/>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92"/>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92"/>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92"/>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92"/>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92"/>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92"/>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92"/>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92"/>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92"/>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92"/>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92"/>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92"/>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92"/>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92"/>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6" name="Google Shape;16636;p92"/>
          <p:cNvGrpSpPr/>
          <p:nvPr/>
        </p:nvGrpSpPr>
        <p:grpSpPr>
          <a:xfrm>
            <a:off x="6281219" y="1315847"/>
            <a:ext cx="243919" cy="363402"/>
            <a:chOff x="6281219" y="1502697"/>
            <a:chExt cx="243919" cy="363402"/>
          </a:xfrm>
        </p:grpSpPr>
        <p:sp>
          <p:nvSpPr>
            <p:cNvPr id="16637" name="Google Shape;16637;p92"/>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92"/>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92"/>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92"/>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92"/>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92"/>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92"/>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92"/>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92"/>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92"/>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92"/>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92"/>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92"/>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92"/>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1" name="Google Shape;16651;p92"/>
          <p:cNvGrpSpPr/>
          <p:nvPr/>
        </p:nvGrpSpPr>
        <p:grpSpPr>
          <a:xfrm>
            <a:off x="4888713" y="3163018"/>
            <a:ext cx="311469" cy="363167"/>
            <a:chOff x="4888713" y="3349868"/>
            <a:chExt cx="311469" cy="363167"/>
          </a:xfrm>
        </p:grpSpPr>
        <p:sp>
          <p:nvSpPr>
            <p:cNvPr id="16652" name="Google Shape;16652;p92"/>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92"/>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92"/>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92"/>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92"/>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92"/>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92"/>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92"/>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92"/>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92"/>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92"/>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92"/>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92"/>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92"/>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92"/>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7" name="Google Shape;16667;p92"/>
          <p:cNvGrpSpPr/>
          <p:nvPr/>
        </p:nvGrpSpPr>
        <p:grpSpPr>
          <a:xfrm>
            <a:off x="6196821" y="3222446"/>
            <a:ext cx="363402" cy="243971"/>
            <a:chOff x="6196821" y="3409296"/>
            <a:chExt cx="363402" cy="243971"/>
          </a:xfrm>
        </p:grpSpPr>
        <p:sp>
          <p:nvSpPr>
            <p:cNvPr id="16668" name="Google Shape;16668;p92"/>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92"/>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92"/>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92"/>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92"/>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92"/>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92"/>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92"/>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92"/>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92"/>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92"/>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92"/>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92"/>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92"/>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92"/>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92"/>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4" name="Google Shape;16684;p92"/>
          <p:cNvGrpSpPr/>
          <p:nvPr/>
        </p:nvGrpSpPr>
        <p:grpSpPr>
          <a:xfrm>
            <a:off x="5818221" y="1315847"/>
            <a:ext cx="252723" cy="363402"/>
            <a:chOff x="5818221" y="1502697"/>
            <a:chExt cx="252723" cy="363402"/>
          </a:xfrm>
        </p:grpSpPr>
        <p:sp>
          <p:nvSpPr>
            <p:cNvPr id="16685" name="Google Shape;16685;p92"/>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92"/>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92"/>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92"/>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92"/>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92"/>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92"/>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92"/>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92"/>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92"/>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92"/>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92"/>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92"/>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92"/>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92"/>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92"/>
          <p:cNvGrpSpPr/>
          <p:nvPr/>
        </p:nvGrpSpPr>
        <p:grpSpPr>
          <a:xfrm>
            <a:off x="6660814" y="1798235"/>
            <a:ext cx="355096" cy="363481"/>
            <a:chOff x="6660814" y="1985085"/>
            <a:chExt cx="355096" cy="363481"/>
          </a:xfrm>
        </p:grpSpPr>
        <p:sp>
          <p:nvSpPr>
            <p:cNvPr id="16701" name="Google Shape;16701;p92"/>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92"/>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92"/>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92"/>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92"/>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92"/>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92"/>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92"/>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92"/>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92"/>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92"/>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92"/>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92"/>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92"/>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92"/>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92"/>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92"/>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92"/>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92"/>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92"/>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92"/>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92"/>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92"/>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92"/>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92"/>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92"/>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92"/>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92"/>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92"/>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0" name="Google Shape;16730;p92"/>
          <p:cNvGrpSpPr/>
          <p:nvPr/>
        </p:nvGrpSpPr>
        <p:grpSpPr>
          <a:xfrm>
            <a:off x="7226448" y="1315847"/>
            <a:ext cx="198379" cy="363402"/>
            <a:chOff x="7226448" y="1502697"/>
            <a:chExt cx="198379" cy="363402"/>
          </a:xfrm>
        </p:grpSpPr>
        <p:sp>
          <p:nvSpPr>
            <p:cNvPr id="16731" name="Google Shape;16731;p92"/>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92"/>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92"/>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92"/>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92"/>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92"/>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92"/>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92"/>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92"/>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92"/>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92"/>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92"/>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92"/>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92"/>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5" name="Google Shape;16745;p92"/>
          <p:cNvGrpSpPr/>
          <p:nvPr/>
        </p:nvGrpSpPr>
        <p:grpSpPr>
          <a:xfrm>
            <a:off x="8169030" y="1315716"/>
            <a:ext cx="158001" cy="363533"/>
            <a:chOff x="8169030" y="1502566"/>
            <a:chExt cx="158001" cy="363533"/>
          </a:xfrm>
        </p:grpSpPr>
        <p:sp>
          <p:nvSpPr>
            <p:cNvPr id="16746" name="Google Shape;16746;p92"/>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92"/>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92"/>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92"/>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92"/>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92"/>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92"/>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92"/>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92"/>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92"/>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92"/>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92"/>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92"/>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9" name="Google Shape;16759;p92"/>
          <p:cNvGrpSpPr/>
          <p:nvPr/>
        </p:nvGrpSpPr>
        <p:grpSpPr>
          <a:xfrm>
            <a:off x="7706661" y="1315847"/>
            <a:ext cx="160281" cy="363402"/>
            <a:chOff x="7706661" y="1502697"/>
            <a:chExt cx="160281" cy="363402"/>
          </a:xfrm>
        </p:grpSpPr>
        <p:sp>
          <p:nvSpPr>
            <p:cNvPr id="16760" name="Google Shape;16760;p92"/>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92"/>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92"/>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92"/>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92"/>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92"/>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92"/>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92"/>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92"/>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92"/>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92"/>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92"/>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92"/>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92"/>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4" name="Google Shape;16774;p92"/>
          <p:cNvGrpSpPr/>
          <p:nvPr/>
        </p:nvGrpSpPr>
        <p:grpSpPr>
          <a:xfrm>
            <a:off x="6753519" y="1315821"/>
            <a:ext cx="225158" cy="365184"/>
            <a:chOff x="6753519" y="1502671"/>
            <a:chExt cx="225158" cy="365184"/>
          </a:xfrm>
        </p:grpSpPr>
        <p:sp>
          <p:nvSpPr>
            <p:cNvPr id="16775" name="Google Shape;16775;p92"/>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92"/>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92"/>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92"/>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92"/>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92"/>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92"/>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92"/>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92"/>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4" name="Google Shape;16784;p92"/>
          <p:cNvGrpSpPr/>
          <p:nvPr/>
        </p:nvGrpSpPr>
        <p:grpSpPr>
          <a:xfrm>
            <a:off x="5751876" y="3250561"/>
            <a:ext cx="363769" cy="187924"/>
            <a:chOff x="5751876" y="3437411"/>
            <a:chExt cx="363769" cy="187924"/>
          </a:xfrm>
        </p:grpSpPr>
        <p:sp>
          <p:nvSpPr>
            <p:cNvPr id="16785" name="Google Shape;16785;p92"/>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92"/>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92"/>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92"/>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92"/>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92"/>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92"/>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92"/>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92"/>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92"/>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92"/>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92"/>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92"/>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92"/>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92"/>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92"/>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92"/>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92"/>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92"/>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92"/>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92"/>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92"/>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92"/>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92"/>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92"/>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92"/>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92"/>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92"/>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3" name="Google Shape;16813;p92"/>
          <p:cNvGrpSpPr/>
          <p:nvPr/>
        </p:nvGrpSpPr>
        <p:grpSpPr>
          <a:xfrm>
            <a:off x="7660518" y="3613439"/>
            <a:ext cx="304263" cy="363664"/>
            <a:chOff x="7660518" y="3800289"/>
            <a:chExt cx="304263" cy="363664"/>
          </a:xfrm>
        </p:grpSpPr>
        <p:sp>
          <p:nvSpPr>
            <p:cNvPr id="16814" name="Google Shape;16814;p92"/>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92"/>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92"/>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92"/>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92"/>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92"/>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92"/>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92"/>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92"/>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92"/>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4" name="Google Shape;16824;p92"/>
          <p:cNvGrpSpPr/>
          <p:nvPr/>
        </p:nvGrpSpPr>
        <p:grpSpPr>
          <a:xfrm>
            <a:off x="5223660" y="2706623"/>
            <a:ext cx="365551" cy="363271"/>
            <a:chOff x="5223660" y="2893473"/>
            <a:chExt cx="365551" cy="363271"/>
          </a:xfrm>
        </p:grpSpPr>
        <p:sp>
          <p:nvSpPr>
            <p:cNvPr id="16825" name="Google Shape;16825;p92"/>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92"/>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92"/>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92"/>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92"/>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92"/>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92"/>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92"/>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92"/>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92"/>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92"/>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92"/>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92"/>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92"/>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9" name="Google Shape;16839;p92"/>
          <p:cNvGrpSpPr/>
          <p:nvPr/>
        </p:nvGrpSpPr>
        <p:grpSpPr>
          <a:xfrm>
            <a:off x="4864057" y="2706571"/>
            <a:ext cx="166700" cy="363271"/>
            <a:chOff x="4864057" y="2893421"/>
            <a:chExt cx="166700" cy="363271"/>
          </a:xfrm>
        </p:grpSpPr>
        <p:sp>
          <p:nvSpPr>
            <p:cNvPr id="16840" name="Google Shape;16840;p92"/>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92"/>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92"/>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92"/>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92"/>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92"/>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92"/>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92"/>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92"/>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92"/>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92"/>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92"/>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92"/>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53" name="Google Shape;16853;p9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6854" name="Google Shape;16854;p9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58" name="Shape 16858"/>
        <p:cNvGrpSpPr/>
        <p:nvPr/>
      </p:nvGrpSpPr>
      <p:grpSpPr>
        <a:xfrm>
          <a:off x="0" y="0"/>
          <a:ext cx="0" cy="0"/>
          <a:chOff x="0" y="0"/>
          <a:chExt cx="0" cy="0"/>
        </a:xfrm>
      </p:grpSpPr>
      <p:grpSp>
        <p:nvGrpSpPr>
          <p:cNvPr id="16859" name="Google Shape;16859;p93"/>
          <p:cNvGrpSpPr/>
          <p:nvPr/>
        </p:nvGrpSpPr>
        <p:grpSpPr>
          <a:xfrm>
            <a:off x="4132674" y="3048528"/>
            <a:ext cx="361261" cy="357748"/>
            <a:chOff x="4132674" y="2896128"/>
            <a:chExt cx="361261" cy="357748"/>
          </a:xfrm>
        </p:grpSpPr>
        <p:sp>
          <p:nvSpPr>
            <p:cNvPr id="16860" name="Google Shape;16860;p93"/>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93"/>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93"/>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3" name="Google Shape;16863;p93"/>
          <p:cNvGrpSpPr/>
          <p:nvPr/>
        </p:nvGrpSpPr>
        <p:grpSpPr>
          <a:xfrm>
            <a:off x="8018284" y="3048475"/>
            <a:ext cx="248363" cy="357801"/>
            <a:chOff x="8018284" y="2896075"/>
            <a:chExt cx="248363" cy="357801"/>
          </a:xfrm>
        </p:grpSpPr>
        <p:sp>
          <p:nvSpPr>
            <p:cNvPr id="16864" name="Google Shape;16864;p93"/>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93"/>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93"/>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93"/>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93"/>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93"/>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93"/>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1" name="Google Shape;16871;p93"/>
          <p:cNvGrpSpPr/>
          <p:nvPr/>
        </p:nvGrpSpPr>
        <p:grpSpPr>
          <a:xfrm>
            <a:off x="4680149" y="3048528"/>
            <a:ext cx="360448" cy="357748"/>
            <a:chOff x="4680149" y="2896128"/>
            <a:chExt cx="360448" cy="357748"/>
          </a:xfrm>
        </p:grpSpPr>
        <p:sp>
          <p:nvSpPr>
            <p:cNvPr id="16872" name="Google Shape;16872;p93"/>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93"/>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93"/>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93"/>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93"/>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7" name="Google Shape;16877;p93"/>
          <p:cNvGrpSpPr/>
          <p:nvPr/>
        </p:nvGrpSpPr>
        <p:grpSpPr>
          <a:xfrm>
            <a:off x="7504703" y="3048449"/>
            <a:ext cx="181259" cy="357827"/>
            <a:chOff x="7504703" y="2896049"/>
            <a:chExt cx="181259" cy="357827"/>
          </a:xfrm>
        </p:grpSpPr>
        <p:sp>
          <p:nvSpPr>
            <p:cNvPr id="16878" name="Google Shape;16878;p93"/>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93"/>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93"/>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93"/>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93"/>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93"/>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93"/>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93"/>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93"/>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93"/>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93"/>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9" name="Google Shape;16889;p93"/>
          <p:cNvGrpSpPr/>
          <p:nvPr/>
        </p:nvGrpSpPr>
        <p:grpSpPr>
          <a:xfrm>
            <a:off x="4680751" y="1652371"/>
            <a:ext cx="374341" cy="364590"/>
            <a:chOff x="4680751" y="1499971"/>
            <a:chExt cx="374341" cy="364590"/>
          </a:xfrm>
        </p:grpSpPr>
        <p:sp>
          <p:nvSpPr>
            <p:cNvPr id="16890" name="Google Shape;16890;p93"/>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93"/>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93"/>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93"/>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93"/>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93"/>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93"/>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93"/>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93"/>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93"/>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93"/>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93"/>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93"/>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93"/>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93"/>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93"/>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93"/>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93"/>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93"/>
          <p:cNvGrpSpPr/>
          <p:nvPr/>
        </p:nvGrpSpPr>
        <p:grpSpPr>
          <a:xfrm>
            <a:off x="853281" y="1652267"/>
            <a:ext cx="374917" cy="364668"/>
            <a:chOff x="853281" y="1499867"/>
            <a:chExt cx="374917" cy="364668"/>
          </a:xfrm>
        </p:grpSpPr>
        <p:sp>
          <p:nvSpPr>
            <p:cNvPr id="16909" name="Google Shape;16909;p93"/>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93"/>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93"/>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93"/>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93"/>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93"/>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93"/>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93"/>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93"/>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93"/>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93"/>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93"/>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93"/>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93"/>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93"/>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93"/>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93"/>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93"/>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93"/>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93"/>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93"/>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93"/>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93"/>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2" name="Google Shape;16932;p93"/>
          <p:cNvGrpSpPr/>
          <p:nvPr/>
        </p:nvGrpSpPr>
        <p:grpSpPr>
          <a:xfrm>
            <a:off x="6330671" y="1703643"/>
            <a:ext cx="365245" cy="261968"/>
            <a:chOff x="6330671" y="1551243"/>
            <a:chExt cx="365245" cy="261968"/>
          </a:xfrm>
        </p:grpSpPr>
        <p:sp>
          <p:nvSpPr>
            <p:cNvPr id="16933" name="Google Shape;16933;p93"/>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93"/>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93"/>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93"/>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93"/>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93"/>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93"/>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93"/>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93"/>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93"/>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93"/>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93"/>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93"/>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93"/>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93"/>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93"/>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93"/>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93"/>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93"/>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2" name="Google Shape;16952;p93"/>
          <p:cNvGrpSpPr/>
          <p:nvPr/>
        </p:nvGrpSpPr>
        <p:grpSpPr>
          <a:xfrm>
            <a:off x="3596131" y="1661048"/>
            <a:ext cx="367630" cy="347289"/>
            <a:chOff x="3596131" y="1508648"/>
            <a:chExt cx="367630" cy="347289"/>
          </a:xfrm>
        </p:grpSpPr>
        <p:sp>
          <p:nvSpPr>
            <p:cNvPr id="16953" name="Google Shape;16953;p93"/>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93"/>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93"/>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93"/>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93"/>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93"/>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93"/>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93"/>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93"/>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93"/>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93"/>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93"/>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93"/>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93"/>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93"/>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93"/>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93"/>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0" name="Google Shape;16970;p93"/>
          <p:cNvGrpSpPr/>
          <p:nvPr/>
        </p:nvGrpSpPr>
        <p:grpSpPr>
          <a:xfrm>
            <a:off x="6322493" y="2574815"/>
            <a:ext cx="375809" cy="349019"/>
            <a:chOff x="6322493" y="2422415"/>
            <a:chExt cx="375809" cy="349019"/>
          </a:xfrm>
        </p:grpSpPr>
        <p:sp>
          <p:nvSpPr>
            <p:cNvPr id="16971" name="Google Shape;16971;p93"/>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93"/>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93"/>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93"/>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93"/>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6" name="Google Shape;16976;p93"/>
          <p:cNvGrpSpPr/>
          <p:nvPr/>
        </p:nvGrpSpPr>
        <p:grpSpPr>
          <a:xfrm>
            <a:off x="2493449" y="3068082"/>
            <a:ext cx="357853" cy="318665"/>
            <a:chOff x="2493449" y="2915682"/>
            <a:chExt cx="357853" cy="318665"/>
          </a:xfrm>
        </p:grpSpPr>
        <p:sp>
          <p:nvSpPr>
            <p:cNvPr id="16977" name="Google Shape;16977;p93"/>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93"/>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93"/>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93"/>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93"/>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93"/>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93"/>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93"/>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93"/>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6" name="Google Shape;16986;p93"/>
          <p:cNvGrpSpPr/>
          <p:nvPr/>
        </p:nvGrpSpPr>
        <p:grpSpPr>
          <a:xfrm>
            <a:off x="1399523" y="3118541"/>
            <a:ext cx="359583" cy="217695"/>
            <a:chOff x="1399523" y="2966141"/>
            <a:chExt cx="359583" cy="217695"/>
          </a:xfrm>
        </p:grpSpPr>
        <p:sp>
          <p:nvSpPr>
            <p:cNvPr id="16987" name="Google Shape;16987;p93"/>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93"/>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93"/>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93"/>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93"/>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93"/>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93"/>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93"/>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93"/>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93"/>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93"/>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8" name="Google Shape;16998;p93"/>
          <p:cNvGrpSpPr/>
          <p:nvPr/>
        </p:nvGrpSpPr>
        <p:grpSpPr>
          <a:xfrm>
            <a:off x="872232" y="3041110"/>
            <a:ext cx="328810" cy="369911"/>
            <a:chOff x="872232" y="2888710"/>
            <a:chExt cx="328810" cy="369911"/>
          </a:xfrm>
        </p:grpSpPr>
        <p:sp>
          <p:nvSpPr>
            <p:cNvPr id="16999" name="Google Shape;16999;p93"/>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93"/>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93"/>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93"/>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93"/>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93"/>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93"/>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93"/>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93"/>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93"/>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93"/>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0" name="Google Shape;17010;p93"/>
          <p:cNvGrpSpPr/>
          <p:nvPr/>
        </p:nvGrpSpPr>
        <p:grpSpPr>
          <a:xfrm>
            <a:off x="5815045" y="3048528"/>
            <a:ext cx="281181" cy="357958"/>
            <a:chOff x="5815045" y="2896128"/>
            <a:chExt cx="281181" cy="357958"/>
          </a:xfrm>
        </p:grpSpPr>
        <p:sp>
          <p:nvSpPr>
            <p:cNvPr id="17011" name="Google Shape;17011;p93"/>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93"/>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93"/>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93"/>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93"/>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93"/>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7" name="Google Shape;17017;p93"/>
          <p:cNvGrpSpPr/>
          <p:nvPr/>
        </p:nvGrpSpPr>
        <p:grpSpPr>
          <a:xfrm>
            <a:off x="5238894" y="3048502"/>
            <a:ext cx="336437" cy="357774"/>
            <a:chOff x="5238894" y="2896102"/>
            <a:chExt cx="336437" cy="357774"/>
          </a:xfrm>
        </p:grpSpPr>
        <p:sp>
          <p:nvSpPr>
            <p:cNvPr id="17018" name="Google Shape;17018;p93"/>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93"/>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93"/>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93"/>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93"/>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93"/>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93"/>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93"/>
          <p:cNvGrpSpPr/>
          <p:nvPr/>
        </p:nvGrpSpPr>
        <p:grpSpPr>
          <a:xfrm>
            <a:off x="5226994" y="1652319"/>
            <a:ext cx="374786" cy="364616"/>
            <a:chOff x="5226994" y="1499919"/>
            <a:chExt cx="374786" cy="364616"/>
          </a:xfrm>
        </p:grpSpPr>
        <p:sp>
          <p:nvSpPr>
            <p:cNvPr id="17026" name="Google Shape;17026;p93"/>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93"/>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93"/>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93"/>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93"/>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93"/>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93"/>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93"/>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93"/>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93"/>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93"/>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93"/>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93"/>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93"/>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93"/>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93"/>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93"/>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93"/>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93"/>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93"/>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93"/>
          <p:cNvGrpSpPr/>
          <p:nvPr/>
        </p:nvGrpSpPr>
        <p:grpSpPr>
          <a:xfrm>
            <a:off x="5785923" y="2562207"/>
            <a:ext cx="352794" cy="374262"/>
            <a:chOff x="5785923" y="2409807"/>
            <a:chExt cx="352794" cy="374262"/>
          </a:xfrm>
        </p:grpSpPr>
        <p:sp>
          <p:nvSpPr>
            <p:cNvPr id="17047" name="Google Shape;17047;p93"/>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93"/>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93"/>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93"/>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93"/>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93"/>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3" name="Google Shape;17053;p93"/>
          <p:cNvGrpSpPr/>
          <p:nvPr/>
        </p:nvGrpSpPr>
        <p:grpSpPr>
          <a:xfrm>
            <a:off x="3587376" y="3090284"/>
            <a:ext cx="357853" cy="274235"/>
            <a:chOff x="3587376" y="2937884"/>
            <a:chExt cx="357853" cy="274235"/>
          </a:xfrm>
        </p:grpSpPr>
        <p:sp>
          <p:nvSpPr>
            <p:cNvPr id="17054" name="Google Shape;17054;p93"/>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93"/>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93"/>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93"/>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93"/>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93"/>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93"/>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93"/>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93"/>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93"/>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93"/>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93"/>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93"/>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7" name="Google Shape;17067;p93"/>
          <p:cNvGrpSpPr/>
          <p:nvPr/>
        </p:nvGrpSpPr>
        <p:grpSpPr>
          <a:xfrm>
            <a:off x="1944035" y="3048528"/>
            <a:ext cx="362650" cy="357748"/>
            <a:chOff x="1944035" y="2896128"/>
            <a:chExt cx="362650" cy="357748"/>
          </a:xfrm>
        </p:grpSpPr>
        <p:sp>
          <p:nvSpPr>
            <p:cNvPr id="17068" name="Google Shape;17068;p93"/>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93"/>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93"/>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93"/>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93"/>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93"/>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93"/>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93"/>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93"/>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93"/>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93"/>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93"/>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93"/>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93"/>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93"/>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3" name="Google Shape;17083;p93"/>
          <p:cNvGrpSpPr/>
          <p:nvPr/>
        </p:nvGrpSpPr>
        <p:grpSpPr>
          <a:xfrm>
            <a:off x="3030832" y="3055448"/>
            <a:ext cx="378115" cy="344118"/>
            <a:chOff x="3030832" y="2903048"/>
            <a:chExt cx="378115" cy="344118"/>
          </a:xfrm>
        </p:grpSpPr>
        <p:sp>
          <p:nvSpPr>
            <p:cNvPr id="17084" name="Google Shape;17084;p93"/>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93"/>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93"/>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93"/>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93"/>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93"/>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93"/>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93"/>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93"/>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93"/>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93"/>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5" name="Google Shape;17095;p93"/>
          <p:cNvGrpSpPr/>
          <p:nvPr/>
        </p:nvGrpSpPr>
        <p:grpSpPr>
          <a:xfrm>
            <a:off x="3036546" y="2582522"/>
            <a:ext cx="379400" cy="333528"/>
            <a:chOff x="3036546" y="2430122"/>
            <a:chExt cx="379400" cy="333528"/>
          </a:xfrm>
        </p:grpSpPr>
        <p:sp>
          <p:nvSpPr>
            <p:cNvPr id="17096" name="Google Shape;17096;p93"/>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93"/>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93"/>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93"/>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93"/>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93"/>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93"/>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3" name="Google Shape;17103;p93"/>
          <p:cNvGrpSpPr/>
          <p:nvPr/>
        </p:nvGrpSpPr>
        <p:grpSpPr>
          <a:xfrm>
            <a:off x="1944350" y="2629364"/>
            <a:ext cx="375546" cy="240106"/>
            <a:chOff x="1944350" y="2476964"/>
            <a:chExt cx="375546" cy="240106"/>
          </a:xfrm>
        </p:grpSpPr>
        <p:sp>
          <p:nvSpPr>
            <p:cNvPr id="17104" name="Google Shape;17104;p93"/>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93"/>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93"/>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93"/>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93"/>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93"/>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93"/>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93"/>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2" name="Google Shape;17112;p93"/>
          <p:cNvGrpSpPr/>
          <p:nvPr/>
        </p:nvGrpSpPr>
        <p:grpSpPr>
          <a:xfrm>
            <a:off x="7962635" y="2564095"/>
            <a:ext cx="376752" cy="370540"/>
            <a:chOff x="7962635" y="2411695"/>
            <a:chExt cx="376752" cy="370540"/>
          </a:xfrm>
        </p:grpSpPr>
        <p:sp>
          <p:nvSpPr>
            <p:cNvPr id="17113" name="Google Shape;17113;p93"/>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93"/>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93"/>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93"/>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93"/>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93"/>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93"/>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93"/>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93"/>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2" name="Google Shape;17122;p93"/>
          <p:cNvGrpSpPr/>
          <p:nvPr/>
        </p:nvGrpSpPr>
        <p:grpSpPr>
          <a:xfrm>
            <a:off x="6869626" y="2603597"/>
            <a:ext cx="374341" cy="291535"/>
            <a:chOff x="6869626" y="2451197"/>
            <a:chExt cx="374341" cy="291535"/>
          </a:xfrm>
        </p:grpSpPr>
        <p:sp>
          <p:nvSpPr>
            <p:cNvPr id="17123" name="Google Shape;17123;p93"/>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93"/>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93"/>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93"/>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93"/>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93"/>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93"/>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93"/>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93"/>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93"/>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3" name="Google Shape;17133;p93"/>
          <p:cNvGrpSpPr/>
          <p:nvPr/>
        </p:nvGrpSpPr>
        <p:grpSpPr>
          <a:xfrm>
            <a:off x="6321261" y="3048554"/>
            <a:ext cx="359426" cy="357722"/>
            <a:chOff x="6321261" y="2896154"/>
            <a:chExt cx="359426" cy="357722"/>
          </a:xfrm>
        </p:grpSpPr>
        <p:sp>
          <p:nvSpPr>
            <p:cNvPr id="17134" name="Google Shape;17134;p93"/>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93"/>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93"/>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93"/>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93"/>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93"/>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93"/>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93"/>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93"/>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93"/>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93"/>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5" name="Google Shape;17145;p93"/>
          <p:cNvGrpSpPr/>
          <p:nvPr/>
        </p:nvGrpSpPr>
        <p:grpSpPr>
          <a:xfrm>
            <a:off x="5245867" y="2562181"/>
            <a:ext cx="347447" cy="374341"/>
            <a:chOff x="5245867" y="2409781"/>
            <a:chExt cx="347447" cy="374341"/>
          </a:xfrm>
        </p:grpSpPr>
        <p:sp>
          <p:nvSpPr>
            <p:cNvPr id="17146" name="Google Shape;17146;p93"/>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93"/>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93"/>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93"/>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93"/>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93"/>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93"/>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93"/>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93"/>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5" name="Google Shape;17155;p93"/>
          <p:cNvGrpSpPr/>
          <p:nvPr/>
        </p:nvGrpSpPr>
        <p:grpSpPr>
          <a:xfrm>
            <a:off x="5782699" y="1652450"/>
            <a:ext cx="367158" cy="364301"/>
            <a:chOff x="5782699" y="1500050"/>
            <a:chExt cx="367158" cy="364301"/>
          </a:xfrm>
        </p:grpSpPr>
        <p:sp>
          <p:nvSpPr>
            <p:cNvPr id="17156" name="Google Shape;17156;p93"/>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93"/>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93"/>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93"/>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93"/>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93"/>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93"/>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93"/>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93"/>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93"/>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93"/>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93"/>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93"/>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93"/>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93"/>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93"/>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93"/>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93"/>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93"/>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5" name="Google Shape;17175;p93"/>
          <p:cNvGrpSpPr/>
          <p:nvPr/>
        </p:nvGrpSpPr>
        <p:grpSpPr>
          <a:xfrm>
            <a:off x="3048709" y="1675727"/>
            <a:ext cx="366241" cy="317800"/>
            <a:chOff x="3048709" y="1523327"/>
            <a:chExt cx="366241" cy="317800"/>
          </a:xfrm>
        </p:grpSpPr>
        <p:sp>
          <p:nvSpPr>
            <p:cNvPr id="17176" name="Google Shape;17176;p93"/>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93"/>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93"/>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93"/>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93"/>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93"/>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93"/>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93"/>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93"/>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93"/>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6" name="Google Shape;17186;p93"/>
          <p:cNvGrpSpPr/>
          <p:nvPr/>
        </p:nvGrpSpPr>
        <p:grpSpPr>
          <a:xfrm>
            <a:off x="7423706" y="1659160"/>
            <a:ext cx="365297" cy="351038"/>
            <a:chOff x="7423706" y="1506760"/>
            <a:chExt cx="365297" cy="351038"/>
          </a:xfrm>
        </p:grpSpPr>
        <p:sp>
          <p:nvSpPr>
            <p:cNvPr id="17187" name="Google Shape;17187;p93"/>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93"/>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93"/>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93"/>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93"/>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93"/>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93"/>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93"/>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93"/>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93"/>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93"/>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93"/>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93"/>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93"/>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93"/>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93"/>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93"/>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93"/>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93"/>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93"/>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93"/>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93"/>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93"/>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93"/>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1" name="Google Shape;17211;p93"/>
          <p:cNvGrpSpPr/>
          <p:nvPr/>
        </p:nvGrpSpPr>
        <p:grpSpPr>
          <a:xfrm>
            <a:off x="4680096" y="2562207"/>
            <a:ext cx="375782" cy="374262"/>
            <a:chOff x="4680096" y="2409807"/>
            <a:chExt cx="375782" cy="374262"/>
          </a:xfrm>
        </p:grpSpPr>
        <p:sp>
          <p:nvSpPr>
            <p:cNvPr id="17212" name="Google Shape;17212;p93"/>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93"/>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93"/>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93"/>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93"/>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93"/>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93"/>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93"/>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93"/>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93"/>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93"/>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93"/>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93"/>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5" name="Google Shape;17225;p93"/>
          <p:cNvGrpSpPr/>
          <p:nvPr/>
        </p:nvGrpSpPr>
        <p:grpSpPr>
          <a:xfrm>
            <a:off x="4133330" y="2612063"/>
            <a:ext cx="374944" cy="274550"/>
            <a:chOff x="4133330" y="2459663"/>
            <a:chExt cx="374944" cy="274550"/>
          </a:xfrm>
        </p:grpSpPr>
        <p:sp>
          <p:nvSpPr>
            <p:cNvPr id="17226" name="Google Shape;17226;p93"/>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93"/>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93"/>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93"/>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93"/>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93"/>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93"/>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93"/>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93"/>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93"/>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93"/>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93"/>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93"/>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93"/>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0" name="Google Shape;17240;p93"/>
          <p:cNvGrpSpPr/>
          <p:nvPr/>
        </p:nvGrpSpPr>
        <p:grpSpPr>
          <a:xfrm>
            <a:off x="7415266" y="2592325"/>
            <a:ext cx="376228" cy="313816"/>
            <a:chOff x="7415266" y="2439925"/>
            <a:chExt cx="376228" cy="313816"/>
          </a:xfrm>
        </p:grpSpPr>
        <p:sp>
          <p:nvSpPr>
            <p:cNvPr id="17241" name="Google Shape;17241;p93"/>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93"/>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93"/>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93"/>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93"/>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93"/>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93"/>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93"/>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93"/>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93"/>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93"/>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93"/>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93"/>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93"/>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93"/>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93"/>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93"/>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93"/>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9" name="Google Shape;17259;p93"/>
          <p:cNvGrpSpPr/>
          <p:nvPr/>
        </p:nvGrpSpPr>
        <p:grpSpPr>
          <a:xfrm>
            <a:off x="6903388" y="3048502"/>
            <a:ext cx="289255" cy="357774"/>
            <a:chOff x="6903388" y="2896102"/>
            <a:chExt cx="289255" cy="357774"/>
          </a:xfrm>
        </p:grpSpPr>
        <p:sp>
          <p:nvSpPr>
            <p:cNvPr id="17260" name="Google Shape;17260;p93"/>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93"/>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93"/>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93"/>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93"/>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93"/>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93"/>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93"/>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93"/>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93"/>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93"/>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93"/>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93"/>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93"/>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93"/>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93"/>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93"/>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93"/>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93"/>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93"/>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93"/>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93"/>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93"/>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3" name="Google Shape;17283;p93"/>
          <p:cNvGrpSpPr/>
          <p:nvPr/>
        </p:nvGrpSpPr>
        <p:grpSpPr>
          <a:xfrm>
            <a:off x="3579459" y="2562286"/>
            <a:ext cx="385717" cy="374288"/>
            <a:chOff x="3579459" y="2409886"/>
            <a:chExt cx="385717" cy="374288"/>
          </a:xfrm>
        </p:grpSpPr>
        <p:sp>
          <p:nvSpPr>
            <p:cNvPr id="17284" name="Google Shape;17284;p93"/>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93"/>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93"/>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93"/>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93"/>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93"/>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93"/>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93"/>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93"/>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93"/>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93"/>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5" name="Google Shape;17295;p93"/>
          <p:cNvGrpSpPr/>
          <p:nvPr/>
        </p:nvGrpSpPr>
        <p:grpSpPr>
          <a:xfrm>
            <a:off x="6877101" y="1659831"/>
            <a:ext cx="365402" cy="360343"/>
            <a:chOff x="6876913" y="1502068"/>
            <a:chExt cx="365402" cy="360343"/>
          </a:xfrm>
        </p:grpSpPr>
        <p:sp>
          <p:nvSpPr>
            <p:cNvPr id="17296" name="Google Shape;17296;p93"/>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93"/>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93"/>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93"/>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93"/>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93"/>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93"/>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93"/>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93"/>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93"/>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93"/>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93"/>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93"/>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93"/>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93"/>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93"/>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93"/>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93"/>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93"/>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93"/>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93"/>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7" name="Google Shape;17317;p93"/>
          <p:cNvGrpSpPr/>
          <p:nvPr/>
        </p:nvGrpSpPr>
        <p:grpSpPr>
          <a:xfrm>
            <a:off x="1426889" y="1652267"/>
            <a:ext cx="331405" cy="364563"/>
            <a:chOff x="1426889" y="1499867"/>
            <a:chExt cx="331405" cy="364563"/>
          </a:xfrm>
        </p:grpSpPr>
        <p:sp>
          <p:nvSpPr>
            <p:cNvPr id="17318" name="Google Shape;17318;p93"/>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93"/>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93"/>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93"/>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93"/>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93"/>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93"/>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93"/>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93"/>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93"/>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93"/>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93"/>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93"/>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93"/>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93"/>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93"/>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93"/>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93"/>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93"/>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93"/>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93"/>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9" name="Google Shape;17339;p93"/>
          <p:cNvGrpSpPr/>
          <p:nvPr/>
        </p:nvGrpSpPr>
        <p:grpSpPr>
          <a:xfrm>
            <a:off x="4137838" y="1658059"/>
            <a:ext cx="370566" cy="353056"/>
            <a:chOff x="4137838" y="1505659"/>
            <a:chExt cx="370566" cy="353056"/>
          </a:xfrm>
        </p:grpSpPr>
        <p:sp>
          <p:nvSpPr>
            <p:cNvPr id="17340" name="Google Shape;17340;p93"/>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93"/>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93"/>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93"/>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93"/>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93"/>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93"/>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93"/>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93"/>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93"/>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93"/>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93"/>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93"/>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93"/>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93"/>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93"/>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93"/>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93"/>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93"/>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93"/>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93"/>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93"/>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93"/>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3" name="Google Shape;17363;p93"/>
          <p:cNvGrpSpPr/>
          <p:nvPr/>
        </p:nvGrpSpPr>
        <p:grpSpPr>
          <a:xfrm>
            <a:off x="7970761" y="1659239"/>
            <a:ext cx="364668" cy="350776"/>
            <a:chOff x="7970761" y="1506839"/>
            <a:chExt cx="364668" cy="350776"/>
          </a:xfrm>
        </p:grpSpPr>
        <p:sp>
          <p:nvSpPr>
            <p:cNvPr id="17364" name="Google Shape;17364;p93"/>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93"/>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93"/>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93"/>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93"/>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93"/>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93"/>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93"/>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93"/>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93"/>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93"/>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93"/>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93"/>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93"/>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93"/>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93"/>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93"/>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93"/>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93"/>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93"/>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93"/>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93"/>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6" name="Google Shape;17386;p93"/>
          <p:cNvGrpSpPr/>
          <p:nvPr/>
        </p:nvGrpSpPr>
        <p:grpSpPr>
          <a:xfrm>
            <a:off x="1397033" y="2562181"/>
            <a:ext cx="374341" cy="374839"/>
            <a:chOff x="1397033" y="2409781"/>
            <a:chExt cx="374341" cy="374839"/>
          </a:xfrm>
        </p:grpSpPr>
        <p:sp>
          <p:nvSpPr>
            <p:cNvPr id="17387" name="Google Shape;17387;p93"/>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93"/>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93"/>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93"/>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93"/>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93"/>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93"/>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93"/>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93"/>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93"/>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93"/>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93"/>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93"/>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93"/>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1" name="Google Shape;17401;p93"/>
          <p:cNvGrpSpPr/>
          <p:nvPr/>
        </p:nvGrpSpPr>
        <p:grpSpPr>
          <a:xfrm>
            <a:off x="849795" y="2564095"/>
            <a:ext cx="374524" cy="370540"/>
            <a:chOff x="849795" y="2411695"/>
            <a:chExt cx="374524" cy="370540"/>
          </a:xfrm>
        </p:grpSpPr>
        <p:sp>
          <p:nvSpPr>
            <p:cNvPr id="17402" name="Google Shape;17402;p93"/>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93"/>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93"/>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93"/>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93"/>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93"/>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93"/>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93"/>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93"/>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93"/>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93"/>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93"/>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93"/>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93"/>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6" name="Google Shape;17416;p93"/>
          <p:cNvGrpSpPr/>
          <p:nvPr/>
        </p:nvGrpSpPr>
        <p:grpSpPr>
          <a:xfrm>
            <a:off x="2503672" y="1652371"/>
            <a:ext cx="364668" cy="364459"/>
            <a:chOff x="2503672" y="1499971"/>
            <a:chExt cx="364668" cy="364459"/>
          </a:xfrm>
        </p:grpSpPr>
        <p:sp>
          <p:nvSpPr>
            <p:cNvPr id="17417" name="Google Shape;17417;p93"/>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93"/>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93"/>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93"/>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93"/>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93"/>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93"/>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93"/>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93"/>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93"/>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93"/>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93"/>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93"/>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93"/>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93"/>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93"/>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93"/>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93"/>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93"/>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93"/>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93"/>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93"/>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93"/>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93"/>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93"/>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2" name="Google Shape;17442;p93"/>
          <p:cNvGrpSpPr/>
          <p:nvPr/>
        </p:nvGrpSpPr>
        <p:grpSpPr>
          <a:xfrm>
            <a:off x="1950982" y="1652371"/>
            <a:ext cx="376674" cy="364563"/>
            <a:chOff x="1950982" y="1499971"/>
            <a:chExt cx="376674" cy="364563"/>
          </a:xfrm>
        </p:grpSpPr>
        <p:sp>
          <p:nvSpPr>
            <p:cNvPr id="17443" name="Google Shape;17443;p93"/>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93"/>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93"/>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93"/>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93"/>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93"/>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93"/>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93"/>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93"/>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93"/>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93"/>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93"/>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93"/>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93"/>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93"/>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93"/>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93"/>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93"/>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93"/>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93"/>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93"/>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93"/>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93"/>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93"/>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93"/>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93"/>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93"/>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93"/>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93"/>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93"/>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93"/>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4" name="Google Shape;17474;p93"/>
          <p:cNvGrpSpPr/>
          <p:nvPr/>
        </p:nvGrpSpPr>
        <p:grpSpPr>
          <a:xfrm>
            <a:off x="2491588" y="2616520"/>
            <a:ext cx="374367" cy="265742"/>
            <a:chOff x="2491588" y="2464120"/>
            <a:chExt cx="374367" cy="265742"/>
          </a:xfrm>
        </p:grpSpPr>
        <p:sp>
          <p:nvSpPr>
            <p:cNvPr id="17475" name="Google Shape;17475;p93"/>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93"/>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93"/>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93"/>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93"/>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93"/>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93"/>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93"/>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93"/>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93"/>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93"/>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93"/>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93"/>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93"/>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93"/>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93"/>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93"/>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93"/>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93"/>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93"/>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5" name="Google Shape;17495;p93"/>
          <p:cNvGrpSpPr/>
          <p:nvPr/>
        </p:nvGrpSpPr>
        <p:grpSpPr>
          <a:xfrm>
            <a:off x="3897260" y="3500536"/>
            <a:ext cx="271850" cy="360999"/>
            <a:chOff x="3897260" y="3348136"/>
            <a:chExt cx="271850" cy="360999"/>
          </a:xfrm>
        </p:grpSpPr>
        <p:sp>
          <p:nvSpPr>
            <p:cNvPr id="17496" name="Google Shape;17496;p93"/>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93"/>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93"/>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93"/>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93"/>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93"/>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93"/>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3" name="Google Shape;17503;p93"/>
          <p:cNvGrpSpPr/>
          <p:nvPr/>
        </p:nvGrpSpPr>
        <p:grpSpPr>
          <a:xfrm>
            <a:off x="3584414" y="2111719"/>
            <a:ext cx="384328" cy="378430"/>
            <a:chOff x="3584414" y="1959319"/>
            <a:chExt cx="384328" cy="378430"/>
          </a:xfrm>
        </p:grpSpPr>
        <p:sp>
          <p:nvSpPr>
            <p:cNvPr id="17504" name="Google Shape;17504;p93"/>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93"/>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93"/>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93"/>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93"/>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93"/>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93"/>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93"/>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93"/>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93"/>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93"/>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93"/>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6" name="Google Shape;17516;p93"/>
          <p:cNvGrpSpPr/>
          <p:nvPr/>
        </p:nvGrpSpPr>
        <p:grpSpPr>
          <a:xfrm>
            <a:off x="6041259" y="3500484"/>
            <a:ext cx="362729" cy="361051"/>
            <a:chOff x="6041259" y="3348084"/>
            <a:chExt cx="362729" cy="361051"/>
          </a:xfrm>
        </p:grpSpPr>
        <p:sp>
          <p:nvSpPr>
            <p:cNvPr id="17517" name="Google Shape;17517;p93"/>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93"/>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93"/>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93"/>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93"/>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2" name="Google Shape;17522;p93"/>
          <p:cNvGrpSpPr/>
          <p:nvPr/>
        </p:nvGrpSpPr>
        <p:grpSpPr>
          <a:xfrm>
            <a:off x="5222013" y="2120815"/>
            <a:ext cx="378849" cy="360317"/>
            <a:chOff x="5222013" y="1968415"/>
            <a:chExt cx="378849" cy="360317"/>
          </a:xfrm>
        </p:grpSpPr>
        <p:sp>
          <p:nvSpPr>
            <p:cNvPr id="17523" name="Google Shape;17523;p93"/>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93"/>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93"/>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93"/>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93"/>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93"/>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93"/>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93"/>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93"/>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93"/>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3" name="Google Shape;17533;p93"/>
          <p:cNvGrpSpPr/>
          <p:nvPr/>
        </p:nvGrpSpPr>
        <p:grpSpPr>
          <a:xfrm>
            <a:off x="4127982" y="2185455"/>
            <a:ext cx="381444" cy="231063"/>
            <a:chOff x="4127982" y="2033055"/>
            <a:chExt cx="381444" cy="231063"/>
          </a:xfrm>
        </p:grpSpPr>
        <p:sp>
          <p:nvSpPr>
            <p:cNvPr id="17534" name="Google Shape;17534;p93"/>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93"/>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93"/>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93"/>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93"/>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9" name="Google Shape;17539;p93"/>
          <p:cNvGrpSpPr/>
          <p:nvPr/>
        </p:nvGrpSpPr>
        <p:grpSpPr>
          <a:xfrm>
            <a:off x="5768046" y="2131457"/>
            <a:ext cx="381549" cy="339059"/>
            <a:chOff x="5768046" y="1979057"/>
            <a:chExt cx="381549" cy="339059"/>
          </a:xfrm>
        </p:grpSpPr>
        <p:sp>
          <p:nvSpPr>
            <p:cNvPr id="17540" name="Google Shape;17540;p93"/>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93"/>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93"/>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93"/>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93"/>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93"/>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93"/>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93"/>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93"/>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93"/>
          <p:cNvGrpSpPr/>
          <p:nvPr/>
        </p:nvGrpSpPr>
        <p:grpSpPr>
          <a:xfrm>
            <a:off x="7665936" y="3502397"/>
            <a:ext cx="386058" cy="360972"/>
            <a:chOff x="7665936" y="3349997"/>
            <a:chExt cx="386058" cy="360972"/>
          </a:xfrm>
        </p:grpSpPr>
        <p:sp>
          <p:nvSpPr>
            <p:cNvPr id="17550" name="Google Shape;17550;p93"/>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93"/>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93"/>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93"/>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93"/>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93"/>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6" name="Google Shape;17556;p93"/>
          <p:cNvGrpSpPr/>
          <p:nvPr/>
        </p:nvGrpSpPr>
        <p:grpSpPr>
          <a:xfrm>
            <a:off x="6316123" y="2147054"/>
            <a:ext cx="380579" cy="307709"/>
            <a:chOff x="6316123" y="1994654"/>
            <a:chExt cx="380579" cy="307709"/>
          </a:xfrm>
        </p:grpSpPr>
        <p:sp>
          <p:nvSpPr>
            <p:cNvPr id="17557" name="Google Shape;17557;p93"/>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93"/>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93"/>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93"/>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93"/>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93"/>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93"/>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93"/>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93"/>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6" name="Google Shape;17566;p93"/>
          <p:cNvGrpSpPr/>
          <p:nvPr/>
        </p:nvGrpSpPr>
        <p:grpSpPr>
          <a:xfrm>
            <a:off x="7118514" y="3500536"/>
            <a:ext cx="380317" cy="360972"/>
            <a:chOff x="7118514" y="3348136"/>
            <a:chExt cx="380317" cy="360972"/>
          </a:xfrm>
        </p:grpSpPr>
        <p:sp>
          <p:nvSpPr>
            <p:cNvPr id="17567" name="Google Shape;17567;p93"/>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93"/>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93"/>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93"/>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93"/>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93"/>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93"/>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93"/>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5" name="Google Shape;17575;p93"/>
          <p:cNvGrpSpPr/>
          <p:nvPr/>
        </p:nvGrpSpPr>
        <p:grpSpPr>
          <a:xfrm>
            <a:off x="4674382" y="2150147"/>
            <a:ext cx="381706" cy="301391"/>
            <a:chOff x="4674382" y="1997747"/>
            <a:chExt cx="381706" cy="301391"/>
          </a:xfrm>
        </p:grpSpPr>
        <p:sp>
          <p:nvSpPr>
            <p:cNvPr id="17576" name="Google Shape;17576;p93"/>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93"/>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93"/>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93"/>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93"/>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93"/>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93"/>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93"/>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93"/>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93"/>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6" name="Google Shape;17586;p93"/>
          <p:cNvGrpSpPr/>
          <p:nvPr/>
        </p:nvGrpSpPr>
        <p:grpSpPr>
          <a:xfrm>
            <a:off x="1936145" y="2111719"/>
            <a:ext cx="387526" cy="378351"/>
            <a:chOff x="1936145" y="1959319"/>
            <a:chExt cx="387526" cy="378351"/>
          </a:xfrm>
        </p:grpSpPr>
        <p:sp>
          <p:nvSpPr>
            <p:cNvPr id="17587" name="Google Shape;17587;p93"/>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93"/>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93"/>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93"/>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93"/>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93"/>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93"/>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93"/>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93"/>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93"/>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93"/>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93"/>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93"/>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93"/>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93"/>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93"/>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93"/>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93"/>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93"/>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6" name="Google Shape;17606;p93"/>
          <p:cNvGrpSpPr/>
          <p:nvPr/>
        </p:nvGrpSpPr>
        <p:grpSpPr>
          <a:xfrm>
            <a:off x="6865118" y="2111745"/>
            <a:ext cx="374262" cy="378404"/>
            <a:chOff x="6865118" y="1959345"/>
            <a:chExt cx="374262" cy="378404"/>
          </a:xfrm>
        </p:grpSpPr>
        <p:sp>
          <p:nvSpPr>
            <p:cNvPr id="17607" name="Google Shape;17607;p93"/>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93"/>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93"/>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93"/>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93"/>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93"/>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93"/>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93"/>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93"/>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93"/>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93"/>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93"/>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93"/>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0" name="Google Shape;17620;p93"/>
          <p:cNvGrpSpPr/>
          <p:nvPr/>
        </p:nvGrpSpPr>
        <p:grpSpPr>
          <a:xfrm>
            <a:off x="1710141" y="3500562"/>
            <a:ext cx="269019" cy="360972"/>
            <a:chOff x="1710141" y="3348162"/>
            <a:chExt cx="269019" cy="360972"/>
          </a:xfrm>
        </p:grpSpPr>
        <p:sp>
          <p:nvSpPr>
            <p:cNvPr id="17621" name="Google Shape;17621;p93"/>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93"/>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93"/>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93"/>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93"/>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93"/>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93"/>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93"/>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93"/>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93"/>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93"/>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2" name="Google Shape;17632;p93"/>
          <p:cNvGrpSpPr/>
          <p:nvPr/>
        </p:nvGrpSpPr>
        <p:grpSpPr>
          <a:xfrm>
            <a:off x="4948250" y="3517522"/>
            <a:ext cx="360972" cy="327053"/>
            <a:chOff x="4948250" y="3365122"/>
            <a:chExt cx="360972" cy="327053"/>
          </a:xfrm>
        </p:grpSpPr>
        <p:sp>
          <p:nvSpPr>
            <p:cNvPr id="17633" name="Google Shape;17633;p93"/>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93"/>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93"/>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93"/>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93"/>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93"/>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93"/>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93"/>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93"/>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93"/>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93"/>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4" name="Google Shape;17644;p93"/>
          <p:cNvGrpSpPr/>
          <p:nvPr/>
        </p:nvGrpSpPr>
        <p:grpSpPr>
          <a:xfrm>
            <a:off x="3312144" y="3500641"/>
            <a:ext cx="348154" cy="360789"/>
            <a:chOff x="3312144" y="3348241"/>
            <a:chExt cx="348154" cy="360789"/>
          </a:xfrm>
        </p:grpSpPr>
        <p:sp>
          <p:nvSpPr>
            <p:cNvPr id="17645" name="Google Shape;17645;p93"/>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93"/>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93"/>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93"/>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93"/>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93"/>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93"/>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93"/>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93"/>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93"/>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93"/>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93"/>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93"/>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8" name="Google Shape;17658;p93"/>
          <p:cNvGrpSpPr/>
          <p:nvPr/>
        </p:nvGrpSpPr>
        <p:grpSpPr>
          <a:xfrm>
            <a:off x="1137555" y="3500562"/>
            <a:ext cx="317564" cy="360972"/>
            <a:chOff x="1137555" y="3348162"/>
            <a:chExt cx="317564" cy="360972"/>
          </a:xfrm>
        </p:grpSpPr>
        <p:sp>
          <p:nvSpPr>
            <p:cNvPr id="17659" name="Google Shape;17659;p93"/>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93"/>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93"/>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93"/>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93"/>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93"/>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93"/>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93"/>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93"/>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93"/>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93"/>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93"/>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93"/>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93"/>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93"/>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93"/>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93"/>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93"/>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93"/>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93"/>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9" name="Google Shape;17679;p93"/>
          <p:cNvGrpSpPr/>
          <p:nvPr/>
        </p:nvGrpSpPr>
        <p:grpSpPr>
          <a:xfrm>
            <a:off x="7397808" y="2111745"/>
            <a:ext cx="403463" cy="378325"/>
            <a:chOff x="7397808" y="1959345"/>
            <a:chExt cx="403463" cy="378325"/>
          </a:xfrm>
        </p:grpSpPr>
        <p:sp>
          <p:nvSpPr>
            <p:cNvPr id="17680" name="Google Shape;17680;p93"/>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93"/>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93"/>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93"/>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93"/>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93"/>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93"/>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93"/>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93"/>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93"/>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93"/>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93"/>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93"/>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93"/>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93"/>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93"/>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93"/>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7" name="Google Shape;17697;p93"/>
          <p:cNvGrpSpPr/>
          <p:nvPr/>
        </p:nvGrpSpPr>
        <p:grpSpPr>
          <a:xfrm>
            <a:off x="6569336" y="3500536"/>
            <a:ext cx="387893" cy="360972"/>
            <a:chOff x="6569336" y="3348136"/>
            <a:chExt cx="387893" cy="360972"/>
          </a:xfrm>
        </p:grpSpPr>
        <p:sp>
          <p:nvSpPr>
            <p:cNvPr id="17698" name="Google Shape;17698;p93"/>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93"/>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93"/>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93"/>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93"/>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93"/>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93"/>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93"/>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93"/>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93"/>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93"/>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93"/>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93"/>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93"/>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93"/>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3" name="Google Shape;17713;p93"/>
          <p:cNvGrpSpPr/>
          <p:nvPr/>
        </p:nvGrpSpPr>
        <p:grpSpPr>
          <a:xfrm>
            <a:off x="7955715" y="2138404"/>
            <a:ext cx="380081" cy="325114"/>
            <a:chOff x="7955715" y="1986004"/>
            <a:chExt cx="380081" cy="325114"/>
          </a:xfrm>
        </p:grpSpPr>
        <p:sp>
          <p:nvSpPr>
            <p:cNvPr id="17714" name="Google Shape;17714;p93"/>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93"/>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93"/>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93"/>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93"/>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93"/>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93"/>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93"/>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93"/>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93"/>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93"/>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93"/>
          <p:cNvGrpSpPr/>
          <p:nvPr/>
        </p:nvGrpSpPr>
        <p:grpSpPr>
          <a:xfrm>
            <a:off x="2238218" y="3500562"/>
            <a:ext cx="306765" cy="360999"/>
            <a:chOff x="2238218" y="3348162"/>
            <a:chExt cx="306765" cy="360999"/>
          </a:xfrm>
        </p:grpSpPr>
        <p:sp>
          <p:nvSpPr>
            <p:cNvPr id="17726" name="Google Shape;17726;p93"/>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93"/>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93"/>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93"/>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93"/>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93"/>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93"/>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93"/>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93"/>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93"/>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93"/>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93"/>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93"/>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9" name="Google Shape;17739;p93"/>
          <p:cNvGrpSpPr/>
          <p:nvPr/>
        </p:nvGrpSpPr>
        <p:grpSpPr>
          <a:xfrm>
            <a:off x="2794028" y="3500510"/>
            <a:ext cx="290461" cy="360658"/>
            <a:chOff x="2794028" y="3348110"/>
            <a:chExt cx="290461" cy="360658"/>
          </a:xfrm>
        </p:grpSpPr>
        <p:sp>
          <p:nvSpPr>
            <p:cNvPr id="17740" name="Google Shape;17740;p93"/>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93"/>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93"/>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93"/>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93"/>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93"/>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93"/>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93"/>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93"/>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93"/>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93"/>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93"/>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93"/>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93"/>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4" name="Google Shape;17754;p93"/>
          <p:cNvGrpSpPr/>
          <p:nvPr/>
        </p:nvGrpSpPr>
        <p:grpSpPr>
          <a:xfrm>
            <a:off x="2496516" y="2111719"/>
            <a:ext cx="358823" cy="378430"/>
            <a:chOff x="2496516" y="1959319"/>
            <a:chExt cx="358823" cy="378430"/>
          </a:xfrm>
        </p:grpSpPr>
        <p:sp>
          <p:nvSpPr>
            <p:cNvPr id="17755" name="Google Shape;17755;p93"/>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93"/>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93"/>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93"/>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93"/>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93"/>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93"/>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93"/>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93"/>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93"/>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93"/>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93"/>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93"/>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93"/>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93"/>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93"/>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93"/>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93"/>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93"/>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93"/>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93"/>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6" name="Google Shape;17776;p93"/>
          <p:cNvGrpSpPr/>
          <p:nvPr/>
        </p:nvGrpSpPr>
        <p:grpSpPr>
          <a:xfrm>
            <a:off x="4413174" y="3500641"/>
            <a:ext cx="336726" cy="360972"/>
            <a:chOff x="4413174" y="3348241"/>
            <a:chExt cx="336726" cy="360972"/>
          </a:xfrm>
        </p:grpSpPr>
        <p:sp>
          <p:nvSpPr>
            <p:cNvPr id="17777" name="Google Shape;17777;p93"/>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93"/>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93"/>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93"/>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93"/>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93"/>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93"/>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93"/>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93"/>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93"/>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93"/>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93"/>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93"/>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93"/>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93"/>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93"/>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93"/>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93"/>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93"/>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6" name="Google Shape;17796;p93"/>
          <p:cNvGrpSpPr/>
          <p:nvPr/>
        </p:nvGrpSpPr>
        <p:grpSpPr>
          <a:xfrm>
            <a:off x="1387256" y="2120579"/>
            <a:ext cx="391484" cy="360553"/>
            <a:chOff x="1387256" y="1968179"/>
            <a:chExt cx="391484" cy="360553"/>
          </a:xfrm>
        </p:grpSpPr>
        <p:sp>
          <p:nvSpPr>
            <p:cNvPr id="17797" name="Google Shape;17797;p93"/>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93"/>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93"/>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93"/>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93"/>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93"/>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93"/>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93"/>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93"/>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93"/>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93"/>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93"/>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93"/>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93"/>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93"/>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93"/>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93"/>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93"/>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93"/>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93"/>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93"/>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93"/>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93"/>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93"/>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93"/>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93"/>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3" name="Google Shape;17823;p93"/>
          <p:cNvGrpSpPr/>
          <p:nvPr/>
        </p:nvGrpSpPr>
        <p:grpSpPr>
          <a:xfrm>
            <a:off x="3034239" y="2132506"/>
            <a:ext cx="379033" cy="336752"/>
            <a:chOff x="3034239" y="1980106"/>
            <a:chExt cx="379033" cy="336752"/>
          </a:xfrm>
        </p:grpSpPr>
        <p:sp>
          <p:nvSpPr>
            <p:cNvPr id="17824" name="Google Shape;17824;p93"/>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93"/>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93"/>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93"/>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93"/>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93"/>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93"/>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93"/>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93"/>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93"/>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93"/>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93"/>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93"/>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93"/>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93"/>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93"/>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93"/>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93"/>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93"/>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93"/>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93"/>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5" name="Google Shape;17845;p93"/>
          <p:cNvGrpSpPr/>
          <p:nvPr/>
        </p:nvGrpSpPr>
        <p:grpSpPr>
          <a:xfrm>
            <a:off x="874854" y="2117722"/>
            <a:ext cx="322361" cy="368653"/>
            <a:chOff x="874854" y="1965322"/>
            <a:chExt cx="322361" cy="368653"/>
          </a:xfrm>
        </p:grpSpPr>
        <p:sp>
          <p:nvSpPr>
            <p:cNvPr id="17846" name="Google Shape;17846;p93"/>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93"/>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93"/>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93"/>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93"/>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93"/>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93"/>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93"/>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93"/>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93"/>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93"/>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93"/>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93"/>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93"/>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93"/>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93"/>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93"/>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93"/>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93"/>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5" name="Google Shape;17865;p93"/>
          <p:cNvGrpSpPr/>
          <p:nvPr/>
        </p:nvGrpSpPr>
        <p:grpSpPr>
          <a:xfrm>
            <a:off x="5494938" y="3519226"/>
            <a:ext cx="362545" cy="323593"/>
            <a:chOff x="5494938" y="3366826"/>
            <a:chExt cx="362545" cy="323593"/>
          </a:xfrm>
        </p:grpSpPr>
        <p:sp>
          <p:nvSpPr>
            <p:cNvPr id="17866" name="Google Shape;17866;p93"/>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93"/>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93"/>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93"/>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93"/>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93"/>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93"/>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93"/>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93"/>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93"/>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93"/>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93"/>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93"/>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93"/>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93"/>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93"/>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93"/>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93"/>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93"/>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93"/>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93"/>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93"/>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93"/>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93"/>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93"/>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93"/>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93"/>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93"/>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93"/>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93"/>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96" name="Google Shape;17896;p9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00" name="Shape 17900"/>
        <p:cNvGrpSpPr/>
        <p:nvPr/>
      </p:nvGrpSpPr>
      <p:grpSpPr>
        <a:xfrm>
          <a:off x="0" y="0"/>
          <a:ext cx="0" cy="0"/>
          <a:chOff x="0" y="0"/>
          <a:chExt cx="0" cy="0"/>
        </a:xfrm>
      </p:grpSpPr>
      <p:grpSp>
        <p:nvGrpSpPr>
          <p:cNvPr id="17901" name="Google Shape;17901;p94"/>
          <p:cNvGrpSpPr/>
          <p:nvPr/>
        </p:nvGrpSpPr>
        <p:grpSpPr>
          <a:xfrm>
            <a:off x="1807567" y="3398339"/>
            <a:ext cx="363604" cy="278156"/>
            <a:chOff x="1807567" y="3398339"/>
            <a:chExt cx="363604" cy="278156"/>
          </a:xfrm>
        </p:grpSpPr>
        <p:sp>
          <p:nvSpPr>
            <p:cNvPr id="17902" name="Google Shape;17902;p94"/>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94"/>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94"/>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94"/>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94"/>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94"/>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94"/>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94"/>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94"/>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94"/>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94"/>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94"/>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94"/>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94"/>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94"/>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94"/>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94"/>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94"/>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94"/>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94"/>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94"/>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94"/>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94"/>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94"/>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94"/>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94"/>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94"/>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94"/>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94"/>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94"/>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94"/>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3" name="Google Shape;17933;p94"/>
          <p:cNvGrpSpPr/>
          <p:nvPr/>
        </p:nvGrpSpPr>
        <p:grpSpPr>
          <a:xfrm>
            <a:off x="2273251" y="3385065"/>
            <a:ext cx="363760" cy="304600"/>
            <a:chOff x="2273251" y="3385065"/>
            <a:chExt cx="363760" cy="304600"/>
          </a:xfrm>
        </p:grpSpPr>
        <p:sp>
          <p:nvSpPr>
            <p:cNvPr id="17934" name="Google Shape;17934;p94"/>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94"/>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94"/>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94"/>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94"/>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94"/>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94"/>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94"/>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94"/>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94"/>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94"/>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94"/>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94"/>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94"/>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94"/>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94"/>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94"/>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94"/>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94"/>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94"/>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94"/>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94"/>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94"/>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94"/>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94"/>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94"/>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94"/>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94"/>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94"/>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94"/>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94"/>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94"/>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94"/>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94"/>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94"/>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94"/>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94"/>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94"/>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94"/>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94"/>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94"/>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94"/>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94"/>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94"/>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94"/>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94"/>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94"/>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94"/>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94"/>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94"/>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94"/>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94"/>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94"/>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94"/>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94"/>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94"/>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94"/>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94"/>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94"/>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94"/>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94"/>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94"/>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94"/>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94"/>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94"/>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94"/>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94"/>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94"/>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94"/>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94"/>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94"/>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94"/>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94"/>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94"/>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94"/>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9" name="Google Shape;18009;p94"/>
          <p:cNvGrpSpPr/>
          <p:nvPr/>
        </p:nvGrpSpPr>
        <p:grpSpPr>
          <a:xfrm>
            <a:off x="2738545" y="3367028"/>
            <a:ext cx="363500" cy="340674"/>
            <a:chOff x="2738545" y="3367028"/>
            <a:chExt cx="363500" cy="340674"/>
          </a:xfrm>
        </p:grpSpPr>
        <p:sp>
          <p:nvSpPr>
            <p:cNvPr id="18010" name="Google Shape;18010;p94"/>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94"/>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94"/>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94"/>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94"/>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94"/>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94"/>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94"/>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94"/>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94"/>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94"/>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94"/>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94"/>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94"/>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94"/>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94"/>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6" name="Google Shape;18026;p94"/>
          <p:cNvGrpSpPr/>
          <p:nvPr/>
        </p:nvGrpSpPr>
        <p:grpSpPr>
          <a:xfrm>
            <a:off x="3669445" y="3378376"/>
            <a:ext cx="363474" cy="317978"/>
            <a:chOff x="3669445" y="3378376"/>
            <a:chExt cx="363474" cy="317978"/>
          </a:xfrm>
        </p:grpSpPr>
        <p:sp>
          <p:nvSpPr>
            <p:cNvPr id="18027" name="Google Shape;18027;p94"/>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94"/>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94"/>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94"/>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94"/>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94"/>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94"/>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94"/>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94"/>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94"/>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94"/>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94"/>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94"/>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94"/>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94"/>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94"/>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94"/>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94"/>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94"/>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94"/>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94"/>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94"/>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94"/>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94"/>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94"/>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2" name="Google Shape;18052;p94"/>
          <p:cNvGrpSpPr/>
          <p:nvPr/>
        </p:nvGrpSpPr>
        <p:grpSpPr>
          <a:xfrm>
            <a:off x="1835495" y="1506921"/>
            <a:ext cx="356629" cy="356525"/>
            <a:chOff x="1835495" y="1506921"/>
            <a:chExt cx="356629" cy="356525"/>
          </a:xfrm>
        </p:grpSpPr>
        <p:sp>
          <p:nvSpPr>
            <p:cNvPr id="18053" name="Google Shape;18053;p94"/>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94"/>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94"/>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94"/>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94"/>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94"/>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94"/>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94"/>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94"/>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94"/>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94"/>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94"/>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94"/>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94"/>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7" name="Google Shape;18067;p94"/>
          <p:cNvGrpSpPr/>
          <p:nvPr/>
        </p:nvGrpSpPr>
        <p:grpSpPr>
          <a:xfrm>
            <a:off x="4187027" y="1499946"/>
            <a:ext cx="375941" cy="363500"/>
            <a:chOff x="4187027" y="1499946"/>
            <a:chExt cx="375941" cy="363500"/>
          </a:xfrm>
        </p:grpSpPr>
        <p:sp>
          <p:nvSpPr>
            <p:cNvPr id="18068" name="Google Shape;18068;p94"/>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94"/>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94"/>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94"/>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94"/>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94"/>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94"/>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94"/>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94"/>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94"/>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94"/>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94"/>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94"/>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94"/>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94"/>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94"/>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94"/>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5" name="Google Shape;18085;p94"/>
          <p:cNvGrpSpPr/>
          <p:nvPr/>
        </p:nvGrpSpPr>
        <p:grpSpPr>
          <a:xfrm>
            <a:off x="2300528" y="1508404"/>
            <a:ext cx="362771" cy="355223"/>
            <a:chOff x="2300528" y="1508404"/>
            <a:chExt cx="362771" cy="355223"/>
          </a:xfrm>
        </p:grpSpPr>
        <p:sp>
          <p:nvSpPr>
            <p:cNvPr id="18086" name="Google Shape;18086;p94"/>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94"/>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94"/>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94"/>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94"/>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94"/>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94"/>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94"/>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94"/>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94"/>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94"/>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94"/>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94"/>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94"/>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94"/>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94"/>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94"/>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94"/>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94"/>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94"/>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6" name="Google Shape;18106;p94"/>
          <p:cNvGrpSpPr/>
          <p:nvPr/>
        </p:nvGrpSpPr>
        <p:grpSpPr>
          <a:xfrm>
            <a:off x="880806" y="1528081"/>
            <a:ext cx="376956" cy="335651"/>
            <a:chOff x="880806" y="1528081"/>
            <a:chExt cx="376956" cy="335651"/>
          </a:xfrm>
        </p:grpSpPr>
        <p:sp>
          <p:nvSpPr>
            <p:cNvPr id="18107" name="Google Shape;18107;p94"/>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94"/>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94"/>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94"/>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94"/>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94"/>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94"/>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94"/>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94"/>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94"/>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94"/>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94"/>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94"/>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94"/>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94"/>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94"/>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94"/>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94"/>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94"/>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94"/>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94"/>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94"/>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9" name="Google Shape;18129;p94"/>
          <p:cNvGrpSpPr/>
          <p:nvPr/>
        </p:nvGrpSpPr>
        <p:grpSpPr>
          <a:xfrm>
            <a:off x="1410960" y="1509341"/>
            <a:ext cx="261108" cy="363552"/>
            <a:chOff x="1410960" y="1509341"/>
            <a:chExt cx="261108" cy="363552"/>
          </a:xfrm>
        </p:grpSpPr>
        <p:sp>
          <p:nvSpPr>
            <p:cNvPr id="18130" name="Google Shape;18130;p94"/>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94"/>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94"/>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94"/>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94"/>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94"/>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94"/>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94"/>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94"/>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94"/>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94"/>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94"/>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94"/>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94"/>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94"/>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94"/>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94"/>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94"/>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94"/>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94"/>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94"/>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94"/>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94"/>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94"/>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4" name="Google Shape;18154;p94"/>
          <p:cNvGrpSpPr/>
          <p:nvPr/>
        </p:nvGrpSpPr>
        <p:grpSpPr>
          <a:xfrm>
            <a:off x="2269399" y="1990746"/>
            <a:ext cx="392260" cy="356160"/>
            <a:chOff x="2269399" y="1990746"/>
            <a:chExt cx="392260" cy="356160"/>
          </a:xfrm>
        </p:grpSpPr>
        <p:sp>
          <p:nvSpPr>
            <p:cNvPr id="18155" name="Google Shape;18155;p94"/>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94"/>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94"/>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94"/>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94"/>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94"/>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94"/>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94"/>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3" name="Google Shape;18163;p94"/>
          <p:cNvGrpSpPr/>
          <p:nvPr/>
        </p:nvGrpSpPr>
        <p:grpSpPr>
          <a:xfrm>
            <a:off x="5605734" y="1525687"/>
            <a:ext cx="371829" cy="355978"/>
            <a:chOff x="5605734" y="1525687"/>
            <a:chExt cx="371829" cy="355978"/>
          </a:xfrm>
        </p:grpSpPr>
        <p:sp>
          <p:nvSpPr>
            <p:cNvPr id="18164" name="Google Shape;18164;p94"/>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94"/>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94"/>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94"/>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94"/>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94"/>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94"/>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94"/>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94"/>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94"/>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4" name="Google Shape;18174;p94"/>
          <p:cNvGrpSpPr/>
          <p:nvPr/>
        </p:nvGrpSpPr>
        <p:grpSpPr>
          <a:xfrm>
            <a:off x="5186041" y="1525609"/>
            <a:ext cx="266964" cy="356056"/>
            <a:chOff x="5186041" y="1525609"/>
            <a:chExt cx="266964" cy="356056"/>
          </a:xfrm>
        </p:grpSpPr>
        <p:sp>
          <p:nvSpPr>
            <p:cNvPr id="18175" name="Google Shape;18175;p94"/>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94"/>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94"/>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94"/>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94"/>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94"/>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94"/>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94"/>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94"/>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94"/>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94"/>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94"/>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94"/>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8" name="Google Shape;18188;p94"/>
          <p:cNvGrpSpPr/>
          <p:nvPr/>
        </p:nvGrpSpPr>
        <p:grpSpPr>
          <a:xfrm>
            <a:off x="1356198" y="2907591"/>
            <a:ext cx="379143" cy="337655"/>
            <a:chOff x="1356198" y="2907591"/>
            <a:chExt cx="379143" cy="337655"/>
          </a:xfrm>
        </p:grpSpPr>
        <p:sp>
          <p:nvSpPr>
            <p:cNvPr id="18189" name="Google Shape;18189;p94"/>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94"/>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94"/>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94"/>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94"/>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94"/>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94"/>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94"/>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94"/>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94"/>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94"/>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94"/>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94"/>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94"/>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94"/>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4" name="Google Shape;18204;p94"/>
          <p:cNvGrpSpPr/>
          <p:nvPr/>
        </p:nvGrpSpPr>
        <p:grpSpPr>
          <a:xfrm>
            <a:off x="1860689" y="2886795"/>
            <a:ext cx="307905" cy="379143"/>
            <a:chOff x="1860689" y="2886795"/>
            <a:chExt cx="307905" cy="379143"/>
          </a:xfrm>
        </p:grpSpPr>
        <p:sp>
          <p:nvSpPr>
            <p:cNvPr id="18205" name="Google Shape;18205;p94"/>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94"/>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94"/>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94"/>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94"/>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94"/>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94"/>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94"/>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94"/>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94"/>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94"/>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94"/>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94"/>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94"/>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94"/>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94"/>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94"/>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94"/>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94"/>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94"/>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94"/>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94"/>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94"/>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94"/>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94"/>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94"/>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94"/>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94"/>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94"/>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94"/>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94"/>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94"/>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94"/>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94"/>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94"/>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94"/>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94"/>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94"/>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94"/>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94"/>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94"/>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94"/>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94"/>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94"/>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94"/>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94"/>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94"/>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94"/>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94"/>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94"/>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94"/>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6" name="Google Shape;18256;p94"/>
          <p:cNvGrpSpPr/>
          <p:nvPr/>
        </p:nvGrpSpPr>
        <p:grpSpPr>
          <a:xfrm>
            <a:off x="1817093" y="1990798"/>
            <a:ext cx="356004" cy="355900"/>
            <a:chOff x="1817093" y="1990798"/>
            <a:chExt cx="356004" cy="355900"/>
          </a:xfrm>
        </p:grpSpPr>
        <p:sp>
          <p:nvSpPr>
            <p:cNvPr id="18257" name="Google Shape;18257;p94"/>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94"/>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94"/>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94"/>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94"/>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94"/>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94"/>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94"/>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94"/>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94"/>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94"/>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94"/>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94"/>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94"/>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94"/>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2" name="Google Shape;18272;p94"/>
          <p:cNvGrpSpPr/>
          <p:nvPr/>
        </p:nvGrpSpPr>
        <p:grpSpPr>
          <a:xfrm>
            <a:off x="6558237" y="1550777"/>
            <a:ext cx="355978" cy="305797"/>
            <a:chOff x="6558237" y="1550777"/>
            <a:chExt cx="355978" cy="305797"/>
          </a:xfrm>
        </p:grpSpPr>
        <p:sp>
          <p:nvSpPr>
            <p:cNvPr id="18273" name="Google Shape;18273;p94"/>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94"/>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94"/>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94"/>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94"/>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94"/>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94"/>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94"/>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94"/>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94"/>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94"/>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94"/>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94"/>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94"/>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94"/>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94"/>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94"/>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94"/>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94"/>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2" name="Google Shape;18292;p94"/>
          <p:cNvGrpSpPr/>
          <p:nvPr/>
        </p:nvGrpSpPr>
        <p:grpSpPr>
          <a:xfrm>
            <a:off x="1809858" y="2454296"/>
            <a:ext cx="417065" cy="312018"/>
            <a:chOff x="1809858" y="2454296"/>
            <a:chExt cx="417065" cy="312018"/>
          </a:xfrm>
        </p:grpSpPr>
        <p:sp>
          <p:nvSpPr>
            <p:cNvPr id="18293" name="Google Shape;18293;p94"/>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94"/>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94"/>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94"/>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94"/>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94"/>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94"/>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94"/>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94"/>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2" name="Google Shape;18302;p94"/>
          <p:cNvGrpSpPr/>
          <p:nvPr/>
        </p:nvGrpSpPr>
        <p:grpSpPr>
          <a:xfrm>
            <a:off x="877266" y="1990798"/>
            <a:ext cx="340934" cy="355952"/>
            <a:chOff x="877266" y="1990798"/>
            <a:chExt cx="340934" cy="355952"/>
          </a:xfrm>
        </p:grpSpPr>
        <p:sp>
          <p:nvSpPr>
            <p:cNvPr id="18303" name="Google Shape;18303;p94"/>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94"/>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94"/>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94"/>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94"/>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94"/>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94"/>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94"/>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94"/>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94"/>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94"/>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94"/>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94"/>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94"/>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94"/>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94"/>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94"/>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0" name="Google Shape;18320;p94"/>
          <p:cNvGrpSpPr/>
          <p:nvPr/>
        </p:nvGrpSpPr>
        <p:grpSpPr>
          <a:xfrm>
            <a:off x="6523907" y="2422490"/>
            <a:ext cx="400928" cy="375603"/>
            <a:chOff x="6523907" y="2422490"/>
            <a:chExt cx="400928" cy="375603"/>
          </a:xfrm>
        </p:grpSpPr>
        <p:sp>
          <p:nvSpPr>
            <p:cNvPr id="18321" name="Google Shape;18321;p94"/>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94"/>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94"/>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94"/>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94"/>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94"/>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94"/>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94"/>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94"/>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94"/>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94"/>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94"/>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94"/>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94"/>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5" name="Google Shape;18335;p94"/>
          <p:cNvGrpSpPr/>
          <p:nvPr/>
        </p:nvGrpSpPr>
        <p:grpSpPr>
          <a:xfrm>
            <a:off x="5191637" y="1972006"/>
            <a:ext cx="231332" cy="370580"/>
            <a:chOff x="5191637" y="1972006"/>
            <a:chExt cx="231332" cy="370580"/>
          </a:xfrm>
        </p:grpSpPr>
        <p:sp>
          <p:nvSpPr>
            <p:cNvPr id="18336" name="Google Shape;18336;p94"/>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94"/>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94"/>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94"/>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94"/>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1" name="Google Shape;18341;p94"/>
          <p:cNvGrpSpPr/>
          <p:nvPr/>
        </p:nvGrpSpPr>
        <p:grpSpPr>
          <a:xfrm>
            <a:off x="4667521" y="1540132"/>
            <a:ext cx="363786" cy="326983"/>
            <a:chOff x="4667521" y="1540132"/>
            <a:chExt cx="363786" cy="326983"/>
          </a:xfrm>
        </p:grpSpPr>
        <p:sp>
          <p:nvSpPr>
            <p:cNvPr id="18342" name="Google Shape;18342;p94"/>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94"/>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94"/>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94"/>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94"/>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94"/>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94"/>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94"/>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94"/>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94"/>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94"/>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94"/>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94"/>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94"/>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94"/>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94"/>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94"/>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94"/>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94"/>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94"/>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94"/>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94"/>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4" name="Google Shape;18364;p94"/>
          <p:cNvGrpSpPr/>
          <p:nvPr/>
        </p:nvGrpSpPr>
        <p:grpSpPr>
          <a:xfrm>
            <a:off x="2293943" y="2937262"/>
            <a:ext cx="379065" cy="278130"/>
            <a:chOff x="2293943" y="2937262"/>
            <a:chExt cx="379065" cy="278130"/>
          </a:xfrm>
        </p:grpSpPr>
        <p:sp>
          <p:nvSpPr>
            <p:cNvPr id="18365" name="Google Shape;18365;p94"/>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94"/>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94"/>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94"/>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94"/>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94"/>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94"/>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94"/>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94"/>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94"/>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94"/>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94"/>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94"/>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94"/>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94"/>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94"/>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94"/>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94"/>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94"/>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94"/>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94"/>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94"/>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94"/>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94"/>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94"/>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94"/>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94"/>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94"/>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3" name="Google Shape;18393;p94"/>
          <p:cNvGrpSpPr/>
          <p:nvPr/>
        </p:nvGrpSpPr>
        <p:grpSpPr>
          <a:xfrm>
            <a:off x="2762829" y="2898611"/>
            <a:ext cx="378960" cy="355536"/>
            <a:chOff x="2762829" y="2898611"/>
            <a:chExt cx="378960" cy="355536"/>
          </a:xfrm>
        </p:grpSpPr>
        <p:sp>
          <p:nvSpPr>
            <p:cNvPr id="18394" name="Google Shape;18394;p94"/>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94"/>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94"/>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94"/>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94"/>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94"/>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94"/>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94"/>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94"/>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94"/>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94"/>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94"/>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94"/>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94"/>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94"/>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94"/>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94"/>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94"/>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94"/>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94"/>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94"/>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94"/>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6" name="Google Shape;18416;p94"/>
          <p:cNvGrpSpPr/>
          <p:nvPr/>
        </p:nvGrpSpPr>
        <p:grpSpPr>
          <a:xfrm>
            <a:off x="4181432" y="1990720"/>
            <a:ext cx="357436" cy="356056"/>
            <a:chOff x="4181432" y="1990720"/>
            <a:chExt cx="357436" cy="356056"/>
          </a:xfrm>
        </p:grpSpPr>
        <p:sp>
          <p:nvSpPr>
            <p:cNvPr id="18417" name="Google Shape;18417;p94"/>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94"/>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94"/>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94"/>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94"/>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94"/>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94"/>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94"/>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94"/>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94"/>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94"/>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94"/>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94"/>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94"/>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94"/>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94"/>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94"/>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94"/>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5" name="Google Shape;18435;p94"/>
          <p:cNvGrpSpPr/>
          <p:nvPr/>
        </p:nvGrpSpPr>
        <p:grpSpPr>
          <a:xfrm>
            <a:off x="3227107" y="2886821"/>
            <a:ext cx="383932" cy="379117"/>
            <a:chOff x="3227107" y="2886821"/>
            <a:chExt cx="383932" cy="379117"/>
          </a:xfrm>
        </p:grpSpPr>
        <p:sp>
          <p:nvSpPr>
            <p:cNvPr id="18436" name="Google Shape;18436;p94"/>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94"/>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94"/>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94"/>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94"/>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94"/>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94"/>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94"/>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94"/>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94"/>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94"/>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94"/>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94"/>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9" name="Google Shape;18449;p94"/>
          <p:cNvGrpSpPr/>
          <p:nvPr/>
        </p:nvGrpSpPr>
        <p:grpSpPr>
          <a:xfrm>
            <a:off x="3702395" y="1990746"/>
            <a:ext cx="363396" cy="356030"/>
            <a:chOff x="3702395" y="1990746"/>
            <a:chExt cx="363396" cy="356030"/>
          </a:xfrm>
        </p:grpSpPr>
        <p:sp>
          <p:nvSpPr>
            <p:cNvPr id="18450" name="Google Shape;18450;p94"/>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94"/>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94"/>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94"/>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94"/>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94"/>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94"/>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94"/>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94"/>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94"/>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94"/>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94"/>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94"/>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94"/>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94"/>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94"/>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94"/>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94"/>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94"/>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94"/>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94"/>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1" name="Google Shape;18471;p94"/>
          <p:cNvGrpSpPr/>
          <p:nvPr/>
        </p:nvGrpSpPr>
        <p:grpSpPr>
          <a:xfrm>
            <a:off x="1319656" y="2442662"/>
            <a:ext cx="457173" cy="335364"/>
            <a:chOff x="1319656" y="2442662"/>
            <a:chExt cx="457173" cy="335364"/>
          </a:xfrm>
        </p:grpSpPr>
        <p:sp>
          <p:nvSpPr>
            <p:cNvPr id="18472" name="Google Shape;18472;p94"/>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94"/>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94"/>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94"/>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94"/>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94"/>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94"/>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94"/>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94"/>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94"/>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94"/>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94"/>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94"/>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94"/>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94"/>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94"/>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94"/>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94"/>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94"/>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1" name="Google Shape;18491;p94"/>
          <p:cNvGrpSpPr/>
          <p:nvPr/>
        </p:nvGrpSpPr>
        <p:grpSpPr>
          <a:xfrm>
            <a:off x="4214512" y="2453905"/>
            <a:ext cx="314126" cy="312955"/>
            <a:chOff x="4214512" y="2453905"/>
            <a:chExt cx="314126" cy="312955"/>
          </a:xfrm>
        </p:grpSpPr>
        <p:sp>
          <p:nvSpPr>
            <p:cNvPr id="18492" name="Google Shape;18492;p94"/>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94"/>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94"/>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94"/>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94"/>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94"/>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94"/>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94"/>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94"/>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94"/>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94"/>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94"/>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94"/>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94"/>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94"/>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94"/>
          <p:cNvGrpSpPr/>
          <p:nvPr/>
        </p:nvGrpSpPr>
        <p:grpSpPr>
          <a:xfrm>
            <a:off x="895824" y="2452812"/>
            <a:ext cx="361938" cy="315063"/>
            <a:chOff x="895824" y="2452812"/>
            <a:chExt cx="361938" cy="315063"/>
          </a:xfrm>
        </p:grpSpPr>
        <p:sp>
          <p:nvSpPr>
            <p:cNvPr id="18508" name="Google Shape;18508;p94"/>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94"/>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94"/>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94"/>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94"/>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94"/>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94"/>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94"/>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94"/>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94"/>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94"/>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94"/>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94"/>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94"/>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94"/>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94"/>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94"/>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94"/>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94"/>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94"/>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8" name="Google Shape;18528;p94"/>
          <p:cNvGrpSpPr/>
          <p:nvPr/>
        </p:nvGrpSpPr>
        <p:grpSpPr>
          <a:xfrm>
            <a:off x="3768323" y="2886769"/>
            <a:ext cx="242811" cy="379091"/>
            <a:chOff x="3768323" y="2886769"/>
            <a:chExt cx="242811" cy="379091"/>
          </a:xfrm>
        </p:grpSpPr>
        <p:sp>
          <p:nvSpPr>
            <p:cNvPr id="18529" name="Google Shape;18529;p94"/>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94"/>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94"/>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94"/>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94"/>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94"/>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94"/>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94"/>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94"/>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94"/>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94"/>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0" name="Google Shape;18540;p94"/>
          <p:cNvGrpSpPr/>
          <p:nvPr/>
        </p:nvGrpSpPr>
        <p:grpSpPr>
          <a:xfrm>
            <a:off x="3727590" y="2438549"/>
            <a:ext cx="346921" cy="343953"/>
            <a:chOff x="3727590" y="2438549"/>
            <a:chExt cx="346921" cy="343953"/>
          </a:xfrm>
        </p:grpSpPr>
        <p:sp>
          <p:nvSpPr>
            <p:cNvPr id="18541" name="Google Shape;18541;p94"/>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94"/>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94"/>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94"/>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94"/>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94"/>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94"/>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94"/>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94"/>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94"/>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94"/>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94"/>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94"/>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94"/>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94"/>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94"/>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94"/>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94"/>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94"/>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0" name="Google Shape;18560;p94"/>
          <p:cNvGrpSpPr/>
          <p:nvPr/>
        </p:nvGrpSpPr>
        <p:grpSpPr>
          <a:xfrm>
            <a:off x="6085968" y="1559106"/>
            <a:ext cx="356004" cy="289061"/>
            <a:chOff x="6085968" y="1559106"/>
            <a:chExt cx="356004" cy="289061"/>
          </a:xfrm>
        </p:grpSpPr>
        <p:sp>
          <p:nvSpPr>
            <p:cNvPr id="18561" name="Google Shape;18561;p94"/>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94"/>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94"/>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94"/>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94"/>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94"/>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94"/>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94"/>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94"/>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94"/>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94"/>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94"/>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94"/>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94"/>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94"/>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94"/>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94"/>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94"/>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94"/>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94"/>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94"/>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94"/>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94"/>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94"/>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94"/>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94"/>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94"/>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8" name="Google Shape;18588;p94"/>
          <p:cNvGrpSpPr/>
          <p:nvPr/>
        </p:nvGrpSpPr>
        <p:grpSpPr>
          <a:xfrm>
            <a:off x="7026393" y="1998398"/>
            <a:ext cx="347363" cy="317223"/>
            <a:chOff x="7026393" y="1998398"/>
            <a:chExt cx="347363" cy="317223"/>
          </a:xfrm>
        </p:grpSpPr>
        <p:sp>
          <p:nvSpPr>
            <p:cNvPr id="18589" name="Google Shape;18589;p94"/>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94"/>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94"/>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94"/>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94"/>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94"/>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94"/>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94"/>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94"/>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94"/>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94"/>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0" name="Google Shape;18600;p94"/>
          <p:cNvGrpSpPr/>
          <p:nvPr/>
        </p:nvGrpSpPr>
        <p:grpSpPr>
          <a:xfrm>
            <a:off x="2761007" y="2017372"/>
            <a:ext cx="360845" cy="302674"/>
            <a:chOff x="2761007" y="2017372"/>
            <a:chExt cx="360845" cy="302674"/>
          </a:xfrm>
        </p:grpSpPr>
        <p:sp>
          <p:nvSpPr>
            <p:cNvPr id="18601" name="Google Shape;18601;p94"/>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94"/>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94"/>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94"/>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94"/>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94"/>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94"/>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94"/>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94"/>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94"/>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94"/>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94"/>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94"/>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94"/>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94"/>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94"/>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94"/>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94"/>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94"/>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94"/>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94"/>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94"/>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94"/>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94"/>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94"/>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94"/>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94"/>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94"/>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9" name="Google Shape;18629;p94"/>
          <p:cNvGrpSpPr/>
          <p:nvPr/>
        </p:nvGrpSpPr>
        <p:grpSpPr>
          <a:xfrm>
            <a:off x="5575621" y="2902906"/>
            <a:ext cx="379143" cy="337499"/>
            <a:chOff x="5575621" y="2902906"/>
            <a:chExt cx="379143" cy="337499"/>
          </a:xfrm>
        </p:grpSpPr>
        <p:sp>
          <p:nvSpPr>
            <p:cNvPr id="18630" name="Google Shape;18630;p94"/>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94"/>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94"/>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94"/>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94"/>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94"/>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94"/>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94"/>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94"/>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94"/>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94"/>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94"/>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94"/>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94"/>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94"/>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5" name="Google Shape;18645;p94"/>
          <p:cNvGrpSpPr/>
          <p:nvPr/>
        </p:nvGrpSpPr>
        <p:grpSpPr>
          <a:xfrm>
            <a:off x="7540306" y="1997409"/>
            <a:ext cx="265611" cy="319800"/>
            <a:chOff x="7540306" y="1997409"/>
            <a:chExt cx="265611" cy="319800"/>
          </a:xfrm>
        </p:grpSpPr>
        <p:sp>
          <p:nvSpPr>
            <p:cNvPr id="18646" name="Google Shape;18646;p94"/>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94"/>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94"/>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94"/>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94"/>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94"/>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94"/>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94"/>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94"/>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94"/>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94"/>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94"/>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94"/>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9" name="Google Shape;18659;p94"/>
          <p:cNvGrpSpPr/>
          <p:nvPr/>
        </p:nvGrpSpPr>
        <p:grpSpPr>
          <a:xfrm>
            <a:off x="917089" y="2925706"/>
            <a:ext cx="319722" cy="301320"/>
            <a:chOff x="917089" y="2925706"/>
            <a:chExt cx="319722" cy="301320"/>
          </a:xfrm>
        </p:grpSpPr>
        <p:sp>
          <p:nvSpPr>
            <p:cNvPr id="18660" name="Google Shape;18660;p94"/>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94"/>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94"/>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94"/>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94"/>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94"/>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94"/>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94"/>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94"/>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94"/>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94"/>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94"/>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94"/>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94"/>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94"/>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94"/>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94"/>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94"/>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94"/>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94"/>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94"/>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94"/>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94"/>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94"/>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94"/>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94"/>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94"/>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7" name="Google Shape;18687;p94"/>
          <p:cNvGrpSpPr/>
          <p:nvPr/>
        </p:nvGrpSpPr>
        <p:grpSpPr>
          <a:xfrm>
            <a:off x="4599121" y="3415570"/>
            <a:ext cx="365973" cy="243695"/>
            <a:chOff x="4599121" y="3415570"/>
            <a:chExt cx="365973" cy="243695"/>
          </a:xfrm>
        </p:grpSpPr>
        <p:sp>
          <p:nvSpPr>
            <p:cNvPr id="18688" name="Google Shape;18688;p94"/>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94"/>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94"/>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94"/>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94"/>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94"/>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94"/>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94"/>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94"/>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94"/>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94"/>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94"/>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94"/>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94"/>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2" name="Google Shape;18702;p94"/>
          <p:cNvGrpSpPr/>
          <p:nvPr/>
        </p:nvGrpSpPr>
        <p:grpSpPr>
          <a:xfrm>
            <a:off x="3236451" y="1990798"/>
            <a:ext cx="356160" cy="356186"/>
            <a:chOff x="3236451" y="1990798"/>
            <a:chExt cx="356160" cy="356186"/>
          </a:xfrm>
        </p:grpSpPr>
        <p:sp>
          <p:nvSpPr>
            <p:cNvPr id="18703" name="Google Shape;18703;p94"/>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94"/>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94"/>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94"/>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94"/>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94"/>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94"/>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94"/>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94"/>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94"/>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94"/>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94"/>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94"/>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94"/>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94"/>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94"/>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94"/>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94"/>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94"/>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94"/>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94"/>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94"/>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94"/>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94"/>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94"/>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94"/>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94"/>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94"/>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94"/>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94"/>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94"/>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94"/>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94"/>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6" name="Google Shape;18736;p94"/>
          <p:cNvGrpSpPr/>
          <p:nvPr/>
        </p:nvGrpSpPr>
        <p:grpSpPr>
          <a:xfrm>
            <a:off x="4198844" y="2918392"/>
            <a:ext cx="319982" cy="315974"/>
            <a:chOff x="4198844" y="2918392"/>
            <a:chExt cx="319982" cy="315974"/>
          </a:xfrm>
        </p:grpSpPr>
        <p:sp>
          <p:nvSpPr>
            <p:cNvPr id="18737" name="Google Shape;18737;p94"/>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94"/>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94"/>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94"/>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94"/>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94"/>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94"/>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94"/>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94"/>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94"/>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94"/>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94"/>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94"/>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94"/>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94"/>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94"/>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94"/>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94"/>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94"/>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94"/>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7" name="Google Shape;18757;p94"/>
          <p:cNvGrpSpPr/>
          <p:nvPr/>
        </p:nvGrpSpPr>
        <p:grpSpPr>
          <a:xfrm>
            <a:off x="4657084" y="2911911"/>
            <a:ext cx="332007" cy="319592"/>
            <a:chOff x="4657084" y="2911911"/>
            <a:chExt cx="332007" cy="319592"/>
          </a:xfrm>
        </p:grpSpPr>
        <p:sp>
          <p:nvSpPr>
            <p:cNvPr id="18758" name="Google Shape;18758;p94"/>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94"/>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94"/>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94"/>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94"/>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94"/>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94"/>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94"/>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94"/>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94"/>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94"/>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94"/>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0" name="Google Shape;18770;p94"/>
          <p:cNvGrpSpPr/>
          <p:nvPr/>
        </p:nvGrpSpPr>
        <p:grpSpPr>
          <a:xfrm>
            <a:off x="7003021" y="2476992"/>
            <a:ext cx="383749" cy="266600"/>
            <a:chOff x="7003021" y="2476992"/>
            <a:chExt cx="383749" cy="266600"/>
          </a:xfrm>
        </p:grpSpPr>
        <p:sp>
          <p:nvSpPr>
            <p:cNvPr id="18771" name="Google Shape;18771;p94"/>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94"/>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94"/>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94"/>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94"/>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94"/>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94"/>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94"/>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94"/>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94"/>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94"/>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94"/>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3" name="Google Shape;18783;p94"/>
          <p:cNvGrpSpPr/>
          <p:nvPr/>
        </p:nvGrpSpPr>
        <p:grpSpPr>
          <a:xfrm>
            <a:off x="5597041" y="2013989"/>
            <a:ext cx="366884" cy="286563"/>
            <a:chOff x="5597041" y="2013989"/>
            <a:chExt cx="366884" cy="286563"/>
          </a:xfrm>
        </p:grpSpPr>
        <p:sp>
          <p:nvSpPr>
            <p:cNvPr id="18784" name="Google Shape;18784;p94"/>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94"/>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94"/>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94"/>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94"/>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94"/>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94"/>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94"/>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94"/>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94"/>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94"/>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94"/>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94"/>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94"/>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94"/>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94"/>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94"/>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94"/>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94"/>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94"/>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94"/>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94"/>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6" name="Google Shape;18806;p94"/>
          <p:cNvGrpSpPr/>
          <p:nvPr/>
        </p:nvGrpSpPr>
        <p:grpSpPr>
          <a:xfrm>
            <a:off x="5147755" y="2911807"/>
            <a:ext cx="297286" cy="319696"/>
            <a:chOff x="5147755" y="2911807"/>
            <a:chExt cx="297286" cy="319696"/>
          </a:xfrm>
        </p:grpSpPr>
        <p:sp>
          <p:nvSpPr>
            <p:cNvPr id="18807" name="Google Shape;18807;p94"/>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94"/>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94"/>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94"/>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94"/>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94"/>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94"/>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94"/>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94"/>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94"/>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94"/>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94"/>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94"/>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94"/>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94"/>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94"/>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3" name="Google Shape;18823;p94"/>
          <p:cNvGrpSpPr/>
          <p:nvPr/>
        </p:nvGrpSpPr>
        <p:grpSpPr>
          <a:xfrm>
            <a:off x="6138804" y="1997409"/>
            <a:ext cx="224669" cy="319748"/>
            <a:chOff x="6138804" y="1997409"/>
            <a:chExt cx="224669" cy="319748"/>
          </a:xfrm>
        </p:grpSpPr>
        <p:sp>
          <p:nvSpPr>
            <p:cNvPr id="18824" name="Google Shape;18824;p94"/>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94"/>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94"/>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94"/>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94"/>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94"/>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94"/>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94"/>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94"/>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94"/>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94"/>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94"/>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94"/>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94"/>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94"/>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94"/>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94"/>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94"/>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94"/>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94"/>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94"/>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5" name="Google Shape;18845;p94"/>
          <p:cNvGrpSpPr/>
          <p:nvPr/>
        </p:nvGrpSpPr>
        <p:grpSpPr>
          <a:xfrm>
            <a:off x="6612088" y="1997409"/>
            <a:ext cx="224565" cy="319748"/>
            <a:chOff x="6612088" y="1997409"/>
            <a:chExt cx="224565" cy="319748"/>
          </a:xfrm>
        </p:grpSpPr>
        <p:sp>
          <p:nvSpPr>
            <p:cNvPr id="18846" name="Google Shape;18846;p94"/>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94"/>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94"/>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94"/>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94"/>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94"/>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94"/>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94"/>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94"/>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94"/>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94"/>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94"/>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94"/>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94"/>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94"/>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94"/>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94"/>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94"/>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94"/>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94"/>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94"/>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94"/>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8" name="Google Shape;18868;p94"/>
          <p:cNvGrpSpPr/>
          <p:nvPr/>
        </p:nvGrpSpPr>
        <p:grpSpPr>
          <a:xfrm>
            <a:off x="6060617" y="2898247"/>
            <a:ext cx="346738" cy="346816"/>
            <a:chOff x="6060617" y="2898247"/>
            <a:chExt cx="346738" cy="346816"/>
          </a:xfrm>
        </p:grpSpPr>
        <p:sp>
          <p:nvSpPr>
            <p:cNvPr id="18869" name="Google Shape;18869;p94"/>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94"/>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94"/>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94"/>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94"/>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94"/>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94"/>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94"/>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94"/>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8" name="Google Shape;18878;p94"/>
          <p:cNvGrpSpPr/>
          <p:nvPr/>
        </p:nvGrpSpPr>
        <p:grpSpPr>
          <a:xfrm>
            <a:off x="1342820" y="1992178"/>
            <a:ext cx="358737" cy="353245"/>
            <a:chOff x="1342820" y="1992178"/>
            <a:chExt cx="358737" cy="353245"/>
          </a:xfrm>
        </p:grpSpPr>
        <p:sp>
          <p:nvSpPr>
            <p:cNvPr id="18879" name="Google Shape;18879;p94"/>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94"/>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94"/>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94"/>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94"/>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94"/>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94"/>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94"/>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94"/>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94"/>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94"/>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94"/>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94"/>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94"/>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94"/>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94"/>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94"/>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94"/>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94"/>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94"/>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94"/>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94"/>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94"/>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94"/>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94"/>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94"/>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94"/>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94"/>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94"/>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94"/>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94"/>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94"/>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94"/>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94"/>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94"/>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94"/>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94"/>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94"/>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94"/>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94"/>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94"/>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94"/>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94"/>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94"/>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94"/>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94"/>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5" name="Google Shape;18925;p94"/>
          <p:cNvGrpSpPr/>
          <p:nvPr/>
        </p:nvGrpSpPr>
        <p:grpSpPr>
          <a:xfrm>
            <a:off x="7959662" y="2436857"/>
            <a:ext cx="352829" cy="347467"/>
            <a:chOff x="7959662" y="2436857"/>
            <a:chExt cx="352829" cy="347467"/>
          </a:xfrm>
        </p:grpSpPr>
        <p:sp>
          <p:nvSpPr>
            <p:cNvPr id="18926" name="Google Shape;18926;p94"/>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94"/>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94"/>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94"/>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94"/>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94"/>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94"/>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94"/>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94"/>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94"/>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94"/>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94"/>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94"/>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94"/>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94"/>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94"/>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2" name="Google Shape;18942;p94"/>
          <p:cNvGrpSpPr/>
          <p:nvPr/>
        </p:nvGrpSpPr>
        <p:grpSpPr>
          <a:xfrm>
            <a:off x="7009528" y="2897961"/>
            <a:ext cx="325578" cy="347207"/>
            <a:chOff x="7009528" y="2897961"/>
            <a:chExt cx="325578" cy="347207"/>
          </a:xfrm>
        </p:grpSpPr>
        <p:sp>
          <p:nvSpPr>
            <p:cNvPr id="18943" name="Google Shape;18943;p94"/>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94"/>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94"/>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94"/>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94"/>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94"/>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94"/>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94"/>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94"/>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94"/>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94"/>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94"/>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94"/>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94"/>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94"/>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94"/>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94"/>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94"/>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94"/>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94"/>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94"/>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4" name="Google Shape;18964;p94"/>
          <p:cNvGrpSpPr/>
          <p:nvPr/>
        </p:nvGrpSpPr>
        <p:grpSpPr>
          <a:xfrm>
            <a:off x="6980143" y="1563869"/>
            <a:ext cx="456522" cy="279535"/>
            <a:chOff x="6980143" y="1563869"/>
            <a:chExt cx="456522" cy="279535"/>
          </a:xfrm>
        </p:grpSpPr>
        <p:sp>
          <p:nvSpPr>
            <p:cNvPr id="18965" name="Google Shape;18965;p94"/>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94"/>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94"/>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94"/>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94"/>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94"/>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94"/>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94"/>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94"/>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94"/>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94"/>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94"/>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94"/>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94"/>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94"/>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0" name="Google Shape;18980;p94"/>
          <p:cNvGrpSpPr/>
          <p:nvPr/>
        </p:nvGrpSpPr>
        <p:grpSpPr>
          <a:xfrm>
            <a:off x="2827559" y="2428451"/>
            <a:ext cx="264778" cy="363864"/>
            <a:chOff x="2827559" y="2428451"/>
            <a:chExt cx="264778" cy="363864"/>
          </a:xfrm>
        </p:grpSpPr>
        <p:sp>
          <p:nvSpPr>
            <p:cNvPr id="18981" name="Google Shape;18981;p94"/>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94"/>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94"/>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94"/>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94"/>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94"/>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94"/>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94"/>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94"/>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94"/>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94"/>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94"/>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94"/>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94"/>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94"/>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94"/>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94"/>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8" name="Google Shape;18998;p94"/>
          <p:cNvGrpSpPr/>
          <p:nvPr/>
        </p:nvGrpSpPr>
        <p:grpSpPr>
          <a:xfrm>
            <a:off x="7488303" y="2436571"/>
            <a:ext cx="352490" cy="347493"/>
            <a:chOff x="7488303" y="2436571"/>
            <a:chExt cx="352490" cy="347493"/>
          </a:xfrm>
        </p:grpSpPr>
        <p:sp>
          <p:nvSpPr>
            <p:cNvPr id="18999" name="Google Shape;18999;p94"/>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94"/>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94"/>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94"/>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94"/>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94"/>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94"/>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94"/>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94"/>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94"/>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94"/>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94"/>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94"/>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94"/>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94"/>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94"/>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94"/>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94"/>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94"/>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94"/>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94"/>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94"/>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94"/>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94"/>
          <p:cNvGrpSpPr/>
          <p:nvPr/>
        </p:nvGrpSpPr>
        <p:grpSpPr>
          <a:xfrm>
            <a:off x="4146190" y="3339908"/>
            <a:ext cx="341975" cy="394915"/>
            <a:chOff x="4146190" y="3339908"/>
            <a:chExt cx="341975" cy="394915"/>
          </a:xfrm>
        </p:grpSpPr>
        <p:sp>
          <p:nvSpPr>
            <p:cNvPr id="19023" name="Google Shape;19023;p94"/>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94"/>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94"/>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94"/>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94"/>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94"/>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94"/>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94"/>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94"/>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94"/>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94"/>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94"/>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94"/>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94"/>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94"/>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94"/>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94"/>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94"/>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1" name="Google Shape;19041;p94"/>
          <p:cNvGrpSpPr/>
          <p:nvPr/>
        </p:nvGrpSpPr>
        <p:grpSpPr>
          <a:xfrm>
            <a:off x="6529398" y="2898143"/>
            <a:ext cx="346999" cy="347025"/>
            <a:chOff x="6529398" y="2898143"/>
            <a:chExt cx="346999" cy="347025"/>
          </a:xfrm>
        </p:grpSpPr>
        <p:sp>
          <p:nvSpPr>
            <p:cNvPr id="19042" name="Google Shape;19042;p94"/>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94"/>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94"/>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94"/>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94"/>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94"/>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94"/>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94"/>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94"/>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94"/>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94"/>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94"/>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94"/>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94"/>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94"/>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94"/>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94"/>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94"/>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94"/>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94"/>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94"/>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94"/>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94"/>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94"/>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94"/>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94"/>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8" name="Google Shape;19068;p94"/>
          <p:cNvGrpSpPr/>
          <p:nvPr/>
        </p:nvGrpSpPr>
        <p:grpSpPr>
          <a:xfrm>
            <a:off x="6011529" y="3354899"/>
            <a:ext cx="403582" cy="382344"/>
            <a:chOff x="6011529" y="3354899"/>
            <a:chExt cx="403582" cy="382344"/>
          </a:xfrm>
        </p:grpSpPr>
        <p:sp>
          <p:nvSpPr>
            <p:cNvPr id="19069" name="Google Shape;19069;p94"/>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94"/>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94"/>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94"/>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94"/>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94"/>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94"/>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6" name="Google Shape;19076;p94"/>
          <p:cNvGrpSpPr/>
          <p:nvPr/>
        </p:nvGrpSpPr>
        <p:grpSpPr>
          <a:xfrm>
            <a:off x="5588348" y="2418482"/>
            <a:ext cx="386847" cy="383723"/>
            <a:chOff x="5588348" y="2418482"/>
            <a:chExt cx="386847" cy="383723"/>
          </a:xfrm>
        </p:grpSpPr>
        <p:sp>
          <p:nvSpPr>
            <p:cNvPr id="19077" name="Google Shape;19077;p94"/>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94"/>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94"/>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94"/>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94"/>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94"/>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94"/>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4" name="Google Shape;19084;p94"/>
          <p:cNvGrpSpPr/>
          <p:nvPr/>
        </p:nvGrpSpPr>
        <p:grpSpPr>
          <a:xfrm>
            <a:off x="6065458" y="2434229"/>
            <a:ext cx="378154" cy="352230"/>
            <a:chOff x="6065458" y="2434229"/>
            <a:chExt cx="378154" cy="352230"/>
          </a:xfrm>
        </p:grpSpPr>
        <p:sp>
          <p:nvSpPr>
            <p:cNvPr id="19085" name="Google Shape;19085;p94"/>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94"/>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94"/>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94"/>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94"/>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94"/>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94"/>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94"/>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94"/>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94"/>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94"/>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94"/>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7" name="Google Shape;19097;p94"/>
          <p:cNvGrpSpPr/>
          <p:nvPr/>
        </p:nvGrpSpPr>
        <p:grpSpPr>
          <a:xfrm>
            <a:off x="2634708" y="3844133"/>
            <a:ext cx="375421" cy="353610"/>
            <a:chOff x="2870687" y="3796508"/>
            <a:chExt cx="375421" cy="353610"/>
          </a:xfrm>
        </p:grpSpPr>
        <p:sp>
          <p:nvSpPr>
            <p:cNvPr id="19098" name="Google Shape;19098;p94"/>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94"/>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94"/>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94"/>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2" name="Google Shape;19102;p94"/>
          <p:cNvGrpSpPr/>
          <p:nvPr/>
        </p:nvGrpSpPr>
        <p:grpSpPr>
          <a:xfrm>
            <a:off x="8020722" y="1543724"/>
            <a:ext cx="264309" cy="319826"/>
            <a:chOff x="8020722" y="1543724"/>
            <a:chExt cx="264309" cy="319826"/>
          </a:xfrm>
        </p:grpSpPr>
        <p:sp>
          <p:nvSpPr>
            <p:cNvPr id="19103" name="Google Shape;19103;p94"/>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94"/>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94"/>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94"/>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94"/>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94"/>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94"/>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94"/>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94"/>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94"/>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94"/>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94"/>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94"/>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94"/>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94"/>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94"/>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9" name="Google Shape;19119;p94"/>
          <p:cNvGrpSpPr/>
          <p:nvPr/>
        </p:nvGrpSpPr>
        <p:grpSpPr>
          <a:xfrm>
            <a:off x="2319216" y="2452526"/>
            <a:ext cx="343875" cy="315609"/>
            <a:chOff x="2319216" y="2452526"/>
            <a:chExt cx="343875" cy="315609"/>
          </a:xfrm>
        </p:grpSpPr>
        <p:sp>
          <p:nvSpPr>
            <p:cNvPr id="19120" name="Google Shape;19120;p94"/>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94"/>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94"/>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94"/>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94"/>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94"/>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94"/>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94"/>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94"/>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94"/>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94"/>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94"/>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94"/>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94"/>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4" name="Google Shape;19134;p94"/>
          <p:cNvGrpSpPr/>
          <p:nvPr/>
        </p:nvGrpSpPr>
        <p:grpSpPr>
          <a:xfrm>
            <a:off x="7990504" y="1997539"/>
            <a:ext cx="301320" cy="319592"/>
            <a:chOff x="7990504" y="1997539"/>
            <a:chExt cx="301320" cy="319592"/>
          </a:xfrm>
        </p:grpSpPr>
        <p:sp>
          <p:nvSpPr>
            <p:cNvPr id="19135" name="Google Shape;19135;p94"/>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94"/>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94"/>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94"/>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94"/>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94"/>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94"/>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94"/>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94"/>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94"/>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94"/>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94"/>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94"/>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94"/>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94"/>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94"/>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94"/>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94"/>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94"/>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94"/>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94"/>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94"/>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94"/>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94"/>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94"/>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94"/>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94"/>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94"/>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94"/>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94"/>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94"/>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94"/>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94"/>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94"/>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94"/>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94"/>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1" name="Google Shape;19171;p94"/>
          <p:cNvGrpSpPr/>
          <p:nvPr/>
        </p:nvGrpSpPr>
        <p:grpSpPr>
          <a:xfrm>
            <a:off x="3066140" y="3844159"/>
            <a:ext cx="372844" cy="353610"/>
            <a:chOff x="3302118" y="3796534"/>
            <a:chExt cx="372844" cy="353610"/>
          </a:xfrm>
        </p:grpSpPr>
        <p:sp>
          <p:nvSpPr>
            <p:cNvPr id="19172" name="Google Shape;19172;p94"/>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94"/>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94"/>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94"/>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94"/>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94"/>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94"/>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94"/>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0" name="Google Shape;19180;p94"/>
          <p:cNvGrpSpPr/>
          <p:nvPr/>
        </p:nvGrpSpPr>
        <p:grpSpPr>
          <a:xfrm>
            <a:off x="6962652" y="3354899"/>
            <a:ext cx="404051" cy="382344"/>
            <a:chOff x="6962652" y="3354899"/>
            <a:chExt cx="404051" cy="382344"/>
          </a:xfrm>
        </p:grpSpPr>
        <p:sp>
          <p:nvSpPr>
            <p:cNvPr id="19181" name="Google Shape;19181;p94"/>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94"/>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94"/>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94"/>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94"/>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94"/>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94"/>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94"/>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94"/>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94"/>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94"/>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2" name="Google Shape;19192;p94"/>
          <p:cNvGrpSpPr/>
          <p:nvPr/>
        </p:nvGrpSpPr>
        <p:grpSpPr>
          <a:xfrm>
            <a:off x="3508451" y="3844159"/>
            <a:ext cx="372740" cy="353610"/>
            <a:chOff x="3744430" y="3796534"/>
            <a:chExt cx="372740" cy="353610"/>
          </a:xfrm>
        </p:grpSpPr>
        <p:sp>
          <p:nvSpPr>
            <p:cNvPr id="19193" name="Google Shape;19193;p94"/>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94"/>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94"/>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94"/>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94"/>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94"/>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94"/>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94"/>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94"/>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2" name="Google Shape;19202;p94"/>
          <p:cNvGrpSpPr/>
          <p:nvPr/>
        </p:nvGrpSpPr>
        <p:grpSpPr>
          <a:xfrm>
            <a:off x="4835125" y="3844159"/>
            <a:ext cx="372844" cy="353610"/>
            <a:chOff x="5071104" y="3796534"/>
            <a:chExt cx="372844" cy="353610"/>
          </a:xfrm>
        </p:grpSpPr>
        <p:sp>
          <p:nvSpPr>
            <p:cNvPr id="19203" name="Google Shape;19203;p94"/>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94"/>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94"/>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94"/>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94"/>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94"/>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94"/>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0" name="Google Shape;19210;p94"/>
          <p:cNvGrpSpPr/>
          <p:nvPr/>
        </p:nvGrpSpPr>
        <p:grpSpPr>
          <a:xfrm>
            <a:off x="7438201" y="3354899"/>
            <a:ext cx="403504" cy="382318"/>
            <a:chOff x="7438201" y="3354899"/>
            <a:chExt cx="403504" cy="382318"/>
          </a:xfrm>
        </p:grpSpPr>
        <p:sp>
          <p:nvSpPr>
            <p:cNvPr id="19211" name="Google Shape;19211;p94"/>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94"/>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94"/>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94"/>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94"/>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94"/>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94"/>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94"/>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94"/>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94"/>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94"/>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94"/>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94"/>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94"/>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94"/>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6" name="Google Shape;19226;p94"/>
          <p:cNvGrpSpPr/>
          <p:nvPr/>
        </p:nvGrpSpPr>
        <p:grpSpPr>
          <a:xfrm>
            <a:off x="5160300" y="2435035"/>
            <a:ext cx="288515" cy="350512"/>
            <a:chOff x="5160300" y="2435035"/>
            <a:chExt cx="288515" cy="350512"/>
          </a:xfrm>
        </p:grpSpPr>
        <p:sp>
          <p:nvSpPr>
            <p:cNvPr id="19227" name="Google Shape;19227;p94"/>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94"/>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94"/>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94"/>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94"/>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94"/>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94"/>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94"/>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94"/>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94"/>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94"/>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94"/>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9" name="Google Shape;19239;p94"/>
          <p:cNvGrpSpPr/>
          <p:nvPr/>
        </p:nvGrpSpPr>
        <p:grpSpPr>
          <a:xfrm>
            <a:off x="5719670" y="3844159"/>
            <a:ext cx="372766" cy="353610"/>
            <a:chOff x="5955648" y="3796534"/>
            <a:chExt cx="372766" cy="353610"/>
          </a:xfrm>
        </p:grpSpPr>
        <p:sp>
          <p:nvSpPr>
            <p:cNvPr id="19240" name="Google Shape;19240;p94"/>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94"/>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94"/>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94"/>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94"/>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94"/>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94"/>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7" name="Google Shape;19247;p94"/>
          <p:cNvGrpSpPr/>
          <p:nvPr/>
        </p:nvGrpSpPr>
        <p:grpSpPr>
          <a:xfrm>
            <a:off x="4655731" y="2446592"/>
            <a:ext cx="372818" cy="327504"/>
            <a:chOff x="4655731" y="2446592"/>
            <a:chExt cx="372818" cy="327504"/>
          </a:xfrm>
        </p:grpSpPr>
        <p:sp>
          <p:nvSpPr>
            <p:cNvPr id="19248" name="Google Shape;19248;p94"/>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94"/>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94"/>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94"/>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94"/>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94"/>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94"/>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94"/>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94"/>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94"/>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94"/>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94"/>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94"/>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94"/>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2" name="Google Shape;19262;p94"/>
          <p:cNvGrpSpPr/>
          <p:nvPr/>
        </p:nvGrpSpPr>
        <p:grpSpPr>
          <a:xfrm>
            <a:off x="7459075" y="2926643"/>
            <a:ext cx="365062" cy="290024"/>
            <a:chOff x="7459075" y="2926643"/>
            <a:chExt cx="365062" cy="290024"/>
          </a:xfrm>
        </p:grpSpPr>
        <p:sp>
          <p:nvSpPr>
            <p:cNvPr id="19263" name="Google Shape;19263;p94"/>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94"/>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94"/>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94"/>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94"/>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94"/>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94"/>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94"/>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94"/>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94"/>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94"/>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94"/>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94"/>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94"/>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94"/>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94"/>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94"/>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94"/>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94"/>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94"/>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94"/>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94"/>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94"/>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6" name="Google Shape;19286;p94"/>
          <p:cNvGrpSpPr/>
          <p:nvPr/>
        </p:nvGrpSpPr>
        <p:grpSpPr>
          <a:xfrm>
            <a:off x="5060406" y="3354899"/>
            <a:ext cx="403582" cy="382344"/>
            <a:chOff x="5060406" y="3354899"/>
            <a:chExt cx="403582" cy="382344"/>
          </a:xfrm>
        </p:grpSpPr>
        <p:sp>
          <p:nvSpPr>
            <p:cNvPr id="19287" name="Google Shape;19287;p94"/>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94"/>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94"/>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94"/>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94"/>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2" name="Google Shape;19292;p94"/>
          <p:cNvGrpSpPr/>
          <p:nvPr/>
        </p:nvGrpSpPr>
        <p:grpSpPr>
          <a:xfrm>
            <a:off x="5535955" y="3354899"/>
            <a:ext cx="403608" cy="382344"/>
            <a:chOff x="5535955" y="3354899"/>
            <a:chExt cx="403608" cy="382344"/>
          </a:xfrm>
        </p:grpSpPr>
        <p:sp>
          <p:nvSpPr>
            <p:cNvPr id="19293" name="Google Shape;19293;p94"/>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94"/>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94"/>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94"/>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94"/>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8" name="Google Shape;19298;p94"/>
          <p:cNvGrpSpPr/>
          <p:nvPr/>
        </p:nvGrpSpPr>
        <p:grpSpPr>
          <a:xfrm>
            <a:off x="7913775" y="3354795"/>
            <a:ext cx="423285" cy="382422"/>
            <a:chOff x="7913775" y="3354795"/>
            <a:chExt cx="423285" cy="382422"/>
          </a:xfrm>
        </p:grpSpPr>
        <p:sp>
          <p:nvSpPr>
            <p:cNvPr id="19299" name="Google Shape;19299;p94"/>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94"/>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94"/>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94"/>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94"/>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94"/>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94"/>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94"/>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94"/>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94"/>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94"/>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94"/>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94"/>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94"/>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3" name="Google Shape;19313;p94"/>
          <p:cNvGrpSpPr/>
          <p:nvPr/>
        </p:nvGrpSpPr>
        <p:grpSpPr>
          <a:xfrm>
            <a:off x="7499365" y="1534536"/>
            <a:ext cx="354807" cy="338357"/>
            <a:chOff x="7499365" y="1534536"/>
            <a:chExt cx="354807" cy="338357"/>
          </a:xfrm>
        </p:grpSpPr>
        <p:sp>
          <p:nvSpPr>
            <p:cNvPr id="19314" name="Google Shape;19314;p94"/>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94"/>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94"/>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94"/>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94"/>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94"/>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94"/>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94"/>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94"/>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94"/>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94"/>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94"/>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94"/>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94"/>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94"/>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94"/>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94"/>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94"/>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94"/>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3" name="Google Shape;19333;p94"/>
          <p:cNvGrpSpPr/>
          <p:nvPr/>
        </p:nvGrpSpPr>
        <p:grpSpPr>
          <a:xfrm>
            <a:off x="3950685" y="3844159"/>
            <a:ext cx="372844" cy="353610"/>
            <a:chOff x="4186663" y="3796534"/>
            <a:chExt cx="372844" cy="353610"/>
          </a:xfrm>
        </p:grpSpPr>
        <p:sp>
          <p:nvSpPr>
            <p:cNvPr id="19334" name="Google Shape;19334;p94"/>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94"/>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94"/>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94"/>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94"/>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9" name="Google Shape;19339;p94"/>
          <p:cNvGrpSpPr/>
          <p:nvPr/>
        </p:nvGrpSpPr>
        <p:grpSpPr>
          <a:xfrm>
            <a:off x="4392918" y="3844159"/>
            <a:ext cx="372740" cy="353610"/>
            <a:chOff x="4628896" y="3796534"/>
            <a:chExt cx="372740" cy="353610"/>
          </a:xfrm>
        </p:grpSpPr>
        <p:sp>
          <p:nvSpPr>
            <p:cNvPr id="19340" name="Google Shape;19340;p94"/>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94"/>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94"/>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94"/>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94"/>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94"/>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94"/>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94"/>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8" name="Google Shape;19348;p94"/>
          <p:cNvGrpSpPr/>
          <p:nvPr/>
        </p:nvGrpSpPr>
        <p:grpSpPr>
          <a:xfrm>
            <a:off x="5277462" y="3844159"/>
            <a:ext cx="372818" cy="353610"/>
            <a:chOff x="5513441" y="3796534"/>
            <a:chExt cx="372818" cy="353610"/>
          </a:xfrm>
        </p:grpSpPr>
        <p:sp>
          <p:nvSpPr>
            <p:cNvPr id="19349" name="Google Shape;19349;p94"/>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94"/>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94"/>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94"/>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94"/>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94"/>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94"/>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6" name="Google Shape;19356;p94"/>
          <p:cNvGrpSpPr/>
          <p:nvPr/>
        </p:nvGrpSpPr>
        <p:grpSpPr>
          <a:xfrm>
            <a:off x="6487078" y="3354899"/>
            <a:ext cx="403608" cy="382344"/>
            <a:chOff x="6487078" y="3354899"/>
            <a:chExt cx="403608" cy="382344"/>
          </a:xfrm>
        </p:grpSpPr>
        <p:sp>
          <p:nvSpPr>
            <p:cNvPr id="19357" name="Google Shape;19357;p94"/>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94"/>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94"/>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94"/>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94"/>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94"/>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94"/>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94"/>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94"/>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94"/>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7" name="Google Shape;19367;p94"/>
          <p:cNvGrpSpPr/>
          <p:nvPr/>
        </p:nvGrpSpPr>
        <p:grpSpPr>
          <a:xfrm>
            <a:off x="3190851" y="3342484"/>
            <a:ext cx="389684" cy="389684"/>
            <a:chOff x="3190851" y="3342484"/>
            <a:chExt cx="389684" cy="389684"/>
          </a:xfrm>
        </p:grpSpPr>
        <p:sp>
          <p:nvSpPr>
            <p:cNvPr id="19368" name="Google Shape;19368;p94"/>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94"/>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94"/>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94"/>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94"/>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94"/>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94"/>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94"/>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94"/>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94"/>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94"/>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94"/>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94"/>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94"/>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94"/>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94"/>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94"/>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94"/>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94"/>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94"/>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94"/>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94"/>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94"/>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94"/>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94"/>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94"/>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94"/>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94"/>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6" name="Google Shape;19396;p94"/>
          <p:cNvGrpSpPr/>
          <p:nvPr/>
        </p:nvGrpSpPr>
        <p:grpSpPr>
          <a:xfrm>
            <a:off x="7927127" y="2879845"/>
            <a:ext cx="364515" cy="383619"/>
            <a:chOff x="7927127" y="2879845"/>
            <a:chExt cx="364515" cy="383619"/>
          </a:xfrm>
        </p:grpSpPr>
        <p:sp>
          <p:nvSpPr>
            <p:cNvPr id="19397" name="Google Shape;19397;p94"/>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94"/>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94"/>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94"/>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94"/>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94"/>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94"/>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94"/>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94"/>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94"/>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94"/>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94"/>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94"/>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94"/>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94"/>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94"/>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94"/>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94"/>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94"/>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94"/>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94"/>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94"/>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94"/>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94"/>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94"/>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94"/>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94"/>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94"/>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94"/>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6" name="Google Shape;19426;p94"/>
          <p:cNvGrpSpPr/>
          <p:nvPr/>
        </p:nvGrpSpPr>
        <p:grpSpPr>
          <a:xfrm>
            <a:off x="859281" y="3352531"/>
            <a:ext cx="327426" cy="357826"/>
            <a:chOff x="859281" y="3352531"/>
            <a:chExt cx="327426" cy="357826"/>
          </a:xfrm>
        </p:grpSpPr>
        <p:sp>
          <p:nvSpPr>
            <p:cNvPr id="19427" name="Google Shape;19427;p94"/>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94"/>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94"/>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94"/>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94"/>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94"/>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94"/>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94"/>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94"/>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94"/>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94"/>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94"/>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94"/>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94"/>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94"/>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94"/>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94"/>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94"/>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5" name="Google Shape;19445;p94"/>
          <p:cNvGrpSpPr/>
          <p:nvPr/>
        </p:nvGrpSpPr>
        <p:grpSpPr>
          <a:xfrm>
            <a:off x="1317912" y="3388371"/>
            <a:ext cx="372115" cy="273185"/>
            <a:chOff x="1317912" y="3388371"/>
            <a:chExt cx="372115" cy="273185"/>
          </a:xfrm>
        </p:grpSpPr>
        <p:sp>
          <p:nvSpPr>
            <p:cNvPr id="19446" name="Google Shape;19446;p94"/>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94"/>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94"/>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94"/>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94"/>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94"/>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94"/>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94"/>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94"/>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94"/>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94"/>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94"/>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94"/>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94"/>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94"/>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94"/>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94"/>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94"/>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94"/>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94"/>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94"/>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94"/>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94"/>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94"/>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94"/>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94"/>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94"/>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94"/>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94"/>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94"/>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94"/>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94"/>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94"/>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9" name="Google Shape;19479;p94"/>
          <p:cNvGrpSpPr/>
          <p:nvPr/>
        </p:nvGrpSpPr>
        <p:grpSpPr>
          <a:xfrm>
            <a:off x="2779747" y="1525426"/>
            <a:ext cx="356993" cy="344214"/>
            <a:chOff x="2779747" y="1525426"/>
            <a:chExt cx="356993" cy="344214"/>
          </a:xfrm>
        </p:grpSpPr>
        <p:sp>
          <p:nvSpPr>
            <p:cNvPr id="19480" name="Google Shape;19480;p94"/>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94"/>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94"/>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94"/>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94"/>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94"/>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94"/>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94"/>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94"/>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94"/>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94"/>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94"/>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94"/>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94"/>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94"/>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94"/>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94"/>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94"/>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94"/>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94"/>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94"/>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94"/>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94"/>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94"/>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4" name="Google Shape;19504;p94"/>
          <p:cNvGrpSpPr/>
          <p:nvPr/>
        </p:nvGrpSpPr>
        <p:grpSpPr>
          <a:xfrm>
            <a:off x="3317969" y="1515432"/>
            <a:ext cx="225112" cy="360663"/>
            <a:chOff x="3317969" y="1515432"/>
            <a:chExt cx="225112" cy="360663"/>
          </a:xfrm>
        </p:grpSpPr>
        <p:sp>
          <p:nvSpPr>
            <p:cNvPr id="19505" name="Google Shape;19505;p94"/>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94"/>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94"/>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94"/>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94"/>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94"/>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94"/>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94"/>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94"/>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94"/>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94"/>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94"/>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94"/>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94"/>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94"/>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94"/>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94"/>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94"/>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94"/>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94"/>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94"/>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94"/>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94"/>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94"/>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9" name="Google Shape;19529;p94"/>
          <p:cNvGrpSpPr/>
          <p:nvPr/>
        </p:nvGrpSpPr>
        <p:grpSpPr>
          <a:xfrm>
            <a:off x="3707887" y="1526233"/>
            <a:ext cx="389684" cy="339164"/>
            <a:chOff x="3707887" y="1526233"/>
            <a:chExt cx="389684" cy="339164"/>
          </a:xfrm>
        </p:grpSpPr>
        <p:sp>
          <p:nvSpPr>
            <p:cNvPr id="19530" name="Google Shape;19530;p94"/>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94"/>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94"/>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94"/>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94"/>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94"/>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94"/>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94"/>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94"/>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94"/>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94"/>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94"/>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94"/>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3" name="Google Shape;19543;p94"/>
          <p:cNvGrpSpPr/>
          <p:nvPr/>
        </p:nvGrpSpPr>
        <p:grpSpPr>
          <a:xfrm>
            <a:off x="4660676" y="1985853"/>
            <a:ext cx="346921" cy="346921"/>
            <a:chOff x="4660676" y="1985853"/>
            <a:chExt cx="346921" cy="346921"/>
          </a:xfrm>
        </p:grpSpPr>
        <p:sp>
          <p:nvSpPr>
            <p:cNvPr id="19544" name="Google Shape;19544;p94"/>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94"/>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94"/>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94"/>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94"/>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94"/>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94"/>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94"/>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94"/>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94"/>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94"/>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94"/>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94"/>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94"/>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94"/>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94"/>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94"/>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94"/>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94"/>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94"/>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94"/>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94"/>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94"/>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94"/>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94"/>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94"/>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94"/>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94"/>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94"/>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94"/>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94"/>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94"/>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94"/>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94"/>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94"/>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94"/>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94"/>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94"/>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94"/>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94"/>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94"/>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94"/>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94"/>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7" name="Google Shape;19587;p94"/>
          <p:cNvGrpSpPr/>
          <p:nvPr/>
        </p:nvGrpSpPr>
        <p:grpSpPr>
          <a:xfrm>
            <a:off x="3238846" y="2464342"/>
            <a:ext cx="383177" cy="291976"/>
            <a:chOff x="3238846" y="2464342"/>
            <a:chExt cx="383177" cy="291976"/>
          </a:xfrm>
        </p:grpSpPr>
        <p:sp>
          <p:nvSpPr>
            <p:cNvPr id="19588" name="Google Shape;19588;p94"/>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94"/>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94"/>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94"/>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94"/>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94"/>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94"/>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94"/>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94"/>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94"/>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94"/>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94"/>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94"/>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94"/>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94"/>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94"/>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94"/>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94"/>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6" name="Google Shape;19606;p94"/>
          <p:cNvGrpSpPr/>
          <p:nvPr/>
        </p:nvGrpSpPr>
        <p:grpSpPr>
          <a:xfrm>
            <a:off x="6161858" y="3847218"/>
            <a:ext cx="347434" cy="347434"/>
            <a:chOff x="2775123" y="1408261"/>
            <a:chExt cx="3847554" cy="3847554"/>
          </a:xfrm>
        </p:grpSpPr>
        <p:sp>
          <p:nvSpPr>
            <p:cNvPr id="19607" name="Google Shape;19607;p94"/>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94"/>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09" name="Google Shape;19609;p94"/>
            <p:cNvGrpSpPr/>
            <p:nvPr/>
          </p:nvGrpSpPr>
          <p:grpSpPr>
            <a:xfrm>
              <a:off x="3503656" y="1972170"/>
              <a:ext cx="2391038" cy="2719924"/>
              <a:chOff x="1512725" y="258500"/>
              <a:chExt cx="4570900" cy="5199625"/>
            </a:xfrm>
          </p:grpSpPr>
          <p:sp>
            <p:nvSpPr>
              <p:cNvPr id="19610" name="Google Shape;19610;p94"/>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94"/>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9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94"/>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9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5" name="Google Shape;19615;p94"/>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6" name="Google Shape;19616;p9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20" name="Shape 19620"/>
        <p:cNvGrpSpPr/>
        <p:nvPr/>
      </p:nvGrpSpPr>
      <p:grpSpPr>
        <a:xfrm>
          <a:off x="0" y="0"/>
          <a:ext cx="0" cy="0"/>
          <a:chOff x="0" y="0"/>
          <a:chExt cx="0" cy="0"/>
        </a:xfrm>
      </p:grpSpPr>
      <p:grpSp>
        <p:nvGrpSpPr>
          <p:cNvPr id="19621" name="Google Shape;19621;p95"/>
          <p:cNvGrpSpPr/>
          <p:nvPr/>
        </p:nvGrpSpPr>
        <p:grpSpPr>
          <a:xfrm>
            <a:off x="941736" y="1559475"/>
            <a:ext cx="2625261" cy="2600383"/>
            <a:chOff x="1048350" y="1559475"/>
            <a:chExt cx="2625261" cy="2600383"/>
          </a:xfrm>
        </p:grpSpPr>
        <p:sp>
          <p:nvSpPr>
            <p:cNvPr id="19622" name="Google Shape;19622;p95"/>
            <p:cNvSpPr/>
            <p:nvPr/>
          </p:nvSpPr>
          <p:spPr>
            <a:xfrm>
              <a:off x="199871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95"/>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95"/>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5" name="Google Shape;19625;p95"/>
            <p:cNvGrpSpPr/>
            <p:nvPr/>
          </p:nvGrpSpPr>
          <p:grpSpPr>
            <a:xfrm>
              <a:off x="3214959" y="3616099"/>
              <a:ext cx="197356" cy="197404"/>
              <a:chOff x="4456875" y="1435075"/>
              <a:chExt cx="481825" cy="481825"/>
            </a:xfrm>
          </p:grpSpPr>
          <p:sp>
            <p:nvSpPr>
              <p:cNvPr id="19626" name="Google Shape;19626;p9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27" name="Google Shape;19627;p9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28" name="Google Shape;19628;p9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29" name="Google Shape;19629;p9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0" name="Google Shape;19630;p9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1" name="Google Shape;19631;p9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2" name="Google Shape;19632;p9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3" name="Google Shape;19633;p9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4" name="Google Shape;19634;p9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5" name="Google Shape;19635;p9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6" name="Google Shape;19636;p9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7" name="Google Shape;19637;p9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8" name="Google Shape;19638;p9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39" name="Google Shape;19639;p9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0" name="Google Shape;19640;p9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1" name="Google Shape;19641;p9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2" name="Google Shape;19642;p9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3" name="Google Shape;19643;p9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4" name="Google Shape;19644;p9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45" name="Google Shape;19645;p95"/>
            <p:cNvGrpSpPr/>
            <p:nvPr/>
          </p:nvGrpSpPr>
          <p:grpSpPr>
            <a:xfrm>
              <a:off x="1310190" y="3616094"/>
              <a:ext cx="199291" cy="197414"/>
              <a:chOff x="5049725" y="1435050"/>
              <a:chExt cx="486550" cy="481850"/>
            </a:xfrm>
          </p:grpSpPr>
          <p:sp>
            <p:nvSpPr>
              <p:cNvPr id="19646" name="Google Shape;19646;p9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7" name="Google Shape;19647;p9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8" name="Google Shape;19648;p9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49" name="Google Shape;19649;p9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650" name="Google Shape;19650;p95"/>
            <p:cNvGrpSpPr/>
            <p:nvPr/>
          </p:nvGrpSpPr>
          <p:grpSpPr>
            <a:xfrm>
              <a:off x="2263986" y="3617981"/>
              <a:ext cx="193649" cy="193696"/>
              <a:chOff x="6239925" y="2032450"/>
              <a:chExt cx="472775" cy="472775"/>
            </a:xfrm>
          </p:grpSpPr>
          <p:sp>
            <p:nvSpPr>
              <p:cNvPr id="19651" name="Google Shape;19651;p9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52" name="Google Shape;19652;p9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653" name="Google Shape;19653;p95"/>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54" name="Google Shape;19654;p95"/>
            <p:cNvGrpSpPr/>
            <p:nvPr/>
          </p:nvGrpSpPr>
          <p:grpSpPr>
            <a:xfrm>
              <a:off x="1312952" y="1620834"/>
              <a:ext cx="197386" cy="197404"/>
              <a:chOff x="2685825" y="840375"/>
              <a:chExt cx="481900" cy="481825"/>
            </a:xfrm>
          </p:grpSpPr>
          <p:sp>
            <p:nvSpPr>
              <p:cNvPr id="19655" name="Google Shape;19655;p9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56" name="Google Shape;19656;p9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657" name="Google Shape;19657;p95"/>
            <p:cNvSpPr/>
            <p:nvPr/>
          </p:nvSpPr>
          <p:spPr>
            <a:xfrm>
              <a:off x="199871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58" name="Google Shape;19658;p95"/>
            <p:cNvGrpSpPr/>
            <p:nvPr/>
          </p:nvGrpSpPr>
          <p:grpSpPr>
            <a:xfrm>
              <a:off x="2258881" y="1620650"/>
              <a:ext cx="203858" cy="197772"/>
              <a:chOff x="3270675" y="841800"/>
              <a:chExt cx="497700" cy="482725"/>
            </a:xfrm>
          </p:grpSpPr>
          <p:sp>
            <p:nvSpPr>
              <p:cNvPr id="19659" name="Google Shape;19659;p9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60" name="Google Shape;19660;p9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61" name="Google Shape;19661;p9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662" name="Google Shape;19662;p95"/>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63" name="Google Shape;19663;p95"/>
            <p:cNvGrpSpPr/>
            <p:nvPr/>
          </p:nvGrpSpPr>
          <p:grpSpPr>
            <a:xfrm>
              <a:off x="3214958" y="1620862"/>
              <a:ext cx="197356" cy="197404"/>
              <a:chOff x="3271200" y="1435075"/>
              <a:chExt cx="481825" cy="481825"/>
            </a:xfrm>
          </p:grpSpPr>
          <p:sp>
            <p:nvSpPr>
              <p:cNvPr id="19664" name="Google Shape;19664;p9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665" name="Google Shape;19665;p9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666" name="Google Shape;19666;p95"/>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95"/>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95"/>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95"/>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95"/>
            <p:cNvSpPr/>
            <p:nvPr/>
          </p:nvSpPr>
          <p:spPr>
            <a:xfrm>
              <a:off x="2134225"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95"/>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95"/>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95"/>
            <p:cNvSpPr/>
            <p:nvPr/>
          </p:nvSpPr>
          <p:spPr>
            <a:xfrm>
              <a:off x="2134225"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95"/>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95"/>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sp>
          <p:nvSpPr>
            <p:cNvPr id="19676" name="Google Shape;19676;p95"/>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19677" name="Google Shape;19677;p95"/>
            <p:cNvSpPr txBox="1"/>
            <p:nvPr/>
          </p:nvSpPr>
          <p:spPr>
            <a:xfrm>
              <a:off x="1998710"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19678" name="Google Shape;19678;p95"/>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19679" name="Google Shape;19679;p95"/>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19680" name="Google Shape;19680;p95"/>
            <p:cNvSpPr txBox="1"/>
            <p:nvPr/>
          </p:nvSpPr>
          <p:spPr>
            <a:xfrm>
              <a:off x="199871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19681" name="Google Shape;19681;p95"/>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19682" name="Google Shape;19682;p95"/>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95"/>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95"/>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95"/>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95"/>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95"/>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95"/>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95"/>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95"/>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95"/>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95"/>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95"/>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694" name="Google Shape;19694;p95"/>
            <p:cNvCxnSpPr>
              <a:stCxn id="19682" idx="4"/>
              <a:endCxn id="19688"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9695" name="Google Shape;19695;p95"/>
            <p:cNvCxnSpPr>
              <a:stCxn id="19684" idx="4"/>
              <a:endCxn id="19690"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9696" name="Google Shape;19696;p95"/>
            <p:cNvCxnSpPr>
              <a:stCxn id="19683" idx="4"/>
              <a:endCxn id="19689"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9697" name="Google Shape;19697;p95"/>
            <p:cNvCxnSpPr>
              <a:stCxn id="19685" idx="0"/>
              <a:endCxn id="19691"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9698" name="Google Shape;19698;p95"/>
            <p:cNvCxnSpPr>
              <a:stCxn id="19687" idx="0"/>
              <a:endCxn id="19693"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9699" name="Google Shape;19699;p95"/>
            <p:cNvCxnSpPr>
              <a:stCxn id="19686" idx="0"/>
              <a:endCxn id="19692"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grpSp>
      <p:grpSp>
        <p:nvGrpSpPr>
          <p:cNvPr id="19700" name="Google Shape;19700;p95"/>
          <p:cNvGrpSpPr/>
          <p:nvPr/>
        </p:nvGrpSpPr>
        <p:grpSpPr>
          <a:xfrm>
            <a:off x="3930764" y="1668291"/>
            <a:ext cx="4271500" cy="2382750"/>
            <a:chOff x="4037377" y="1662350"/>
            <a:chExt cx="4271500" cy="2382750"/>
          </a:xfrm>
        </p:grpSpPr>
        <p:sp>
          <p:nvSpPr>
            <p:cNvPr id="19701" name="Google Shape;19701;p95"/>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02" name="Google Shape;19702;p95"/>
            <p:cNvGrpSpPr/>
            <p:nvPr/>
          </p:nvGrpSpPr>
          <p:grpSpPr>
            <a:xfrm>
              <a:off x="6869704" y="3731340"/>
              <a:ext cx="201221" cy="201192"/>
              <a:chOff x="583100" y="3982600"/>
              <a:chExt cx="296175" cy="296175"/>
            </a:xfrm>
          </p:grpSpPr>
          <p:sp>
            <p:nvSpPr>
              <p:cNvPr id="19703" name="Google Shape;19703;p9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9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9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9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9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9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9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0" name="Google Shape;19710;p95"/>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95"/>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2" name="Google Shape;19712;p95"/>
            <p:cNvGrpSpPr/>
            <p:nvPr/>
          </p:nvGrpSpPr>
          <p:grpSpPr>
            <a:xfrm>
              <a:off x="6078082" y="1755032"/>
              <a:ext cx="201221" cy="201192"/>
              <a:chOff x="3497300" y="3227275"/>
              <a:chExt cx="296175" cy="296175"/>
            </a:xfrm>
          </p:grpSpPr>
          <p:sp>
            <p:nvSpPr>
              <p:cNvPr id="19713" name="Google Shape;19713;p9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9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9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9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9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9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9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9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21" name="Google Shape;19721;p95"/>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22" name="Google Shape;19722;p95"/>
            <p:cNvGrpSpPr/>
            <p:nvPr/>
          </p:nvGrpSpPr>
          <p:grpSpPr>
            <a:xfrm>
              <a:off x="7655950" y="1754675"/>
              <a:ext cx="201221" cy="201905"/>
              <a:chOff x="4991425" y="3234750"/>
              <a:chExt cx="296175" cy="297225"/>
            </a:xfrm>
          </p:grpSpPr>
          <p:sp>
            <p:nvSpPr>
              <p:cNvPr id="19723" name="Google Shape;19723;p9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9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9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9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9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9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29" name="Google Shape;19729;p95"/>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95"/>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95"/>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732" name="Google Shape;19732;p95"/>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733" name="Google Shape;19733;p95"/>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734" name="Google Shape;19734;p95"/>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95"/>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95"/>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95"/>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95"/>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95"/>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95"/>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19741" name="Google Shape;19741;p95"/>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95"/>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95"/>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95"/>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95"/>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46" name="Google Shape;19746;p95"/>
            <p:cNvCxnSpPr>
              <a:stCxn id="19735" idx="0"/>
              <a:endCxn id="19741"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9747" name="Google Shape;19747;p95"/>
            <p:cNvCxnSpPr>
              <a:stCxn id="19736" idx="0"/>
              <a:endCxn id="19742"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19748" name="Google Shape;19748;p95"/>
            <p:cNvCxnSpPr>
              <a:stCxn id="19737" idx="0"/>
              <a:endCxn id="19743"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9749" name="Google Shape;19749;p95"/>
            <p:cNvCxnSpPr>
              <a:stCxn id="19738" idx="4"/>
              <a:endCxn id="19744"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19750" name="Google Shape;19750;p95"/>
            <p:cNvCxnSpPr>
              <a:stCxn id="19739" idx="4"/>
              <a:endCxn id="19745"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19751" name="Google Shape;19751;p95"/>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19752" name="Google Shape;19752;p95"/>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19753" name="Google Shape;19753;p95"/>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19754" name="Google Shape;19754;p95"/>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grpSp>
          <p:nvGrpSpPr>
            <p:cNvPr id="19755" name="Google Shape;19755;p95"/>
            <p:cNvGrpSpPr/>
            <p:nvPr/>
          </p:nvGrpSpPr>
          <p:grpSpPr>
            <a:xfrm>
              <a:off x="5307356" y="3748469"/>
              <a:ext cx="206115" cy="206115"/>
              <a:chOff x="1049375" y="2680675"/>
              <a:chExt cx="297725" cy="297725"/>
            </a:xfrm>
          </p:grpSpPr>
          <p:sp>
            <p:nvSpPr>
              <p:cNvPr id="19756" name="Google Shape;19756;p9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9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8" name="Google Shape;19758;p95"/>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9759" name="Google Shape;19759;p95"/>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9760" name="Google Shape;19760;p95"/>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9761" name="Google Shape;19761;p95"/>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9762" name="Google Shape;19762;p95"/>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grpSp>
          <p:nvGrpSpPr>
            <p:cNvPr id="19763" name="Google Shape;19763;p95"/>
            <p:cNvGrpSpPr/>
            <p:nvPr/>
          </p:nvGrpSpPr>
          <p:grpSpPr>
            <a:xfrm>
              <a:off x="4500213" y="1773492"/>
              <a:ext cx="201221" cy="164272"/>
              <a:chOff x="3860400" y="3254050"/>
              <a:chExt cx="296175" cy="241825"/>
            </a:xfrm>
          </p:grpSpPr>
          <p:sp>
            <p:nvSpPr>
              <p:cNvPr id="19764" name="Google Shape;19764;p9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9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9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9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9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9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9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771" name="Google Shape;19771;p95"/>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75" name="Shape 19775"/>
        <p:cNvGrpSpPr/>
        <p:nvPr/>
      </p:nvGrpSpPr>
      <p:grpSpPr>
        <a:xfrm>
          <a:off x="0" y="0"/>
          <a:ext cx="0" cy="0"/>
          <a:chOff x="0" y="0"/>
          <a:chExt cx="0" cy="0"/>
        </a:xfrm>
      </p:grpSpPr>
      <p:grpSp>
        <p:nvGrpSpPr>
          <p:cNvPr id="19776" name="Google Shape;19776;p96"/>
          <p:cNvGrpSpPr/>
          <p:nvPr/>
        </p:nvGrpSpPr>
        <p:grpSpPr>
          <a:xfrm>
            <a:off x="3425572" y="1727786"/>
            <a:ext cx="4683860" cy="2286200"/>
            <a:chOff x="3439355" y="1746200"/>
            <a:chExt cx="4683860" cy="2286200"/>
          </a:xfrm>
        </p:grpSpPr>
        <p:sp>
          <p:nvSpPr>
            <p:cNvPr id="19777" name="Google Shape;19777;p96"/>
            <p:cNvSpPr/>
            <p:nvPr/>
          </p:nvSpPr>
          <p:spPr>
            <a:xfrm>
              <a:off x="3439355" y="1995150"/>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96"/>
            <p:cNvSpPr/>
            <p:nvPr/>
          </p:nvSpPr>
          <p:spPr>
            <a:xfrm>
              <a:off x="6549404" y="17462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79" name="Google Shape;19779;p96"/>
            <p:cNvGrpSpPr/>
            <p:nvPr/>
          </p:nvGrpSpPr>
          <p:grpSpPr>
            <a:xfrm>
              <a:off x="3576486" y="2168116"/>
              <a:ext cx="1443832" cy="1443832"/>
              <a:chOff x="5681300" y="2527788"/>
              <a:chExt cx="805800" cy="805800"/>
            </a:xfrm>
          </p:grpSpPr>
          <p:sp>
            <p:nvSpPr>
              <p:cNvPr id="19780" name="Google Shape;19780;p96"/>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96"/>
              <p:cNvSpPr/>
              <p:nvPr/>
            </p:nvSpPr>
            <p:spPr>
              <a:xfrm>
                <a:off x="5681300" y="2527788"/>
                <a:ext cx="805800" cy="805800"/>
              </a:xfrm>
              <a:prstGeom prst="pie">
                <a:avLst>
                  <a:gd fmla="val 10800131"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2" name="Google Shape;19782;p96"/>
            <p:cNvGrpSpPr/>
            <p:nvPr/>
          </p:nvGrpSpPr>
          <p:grpSpPr>
            <a:xfrm>
              <a:off x="6240887" y="1783888"/>
              <a:ext cx="626590" cy="626590"/>
              <a:chOff x="5681300" y="2527788"/>
              <a:chExt cx="805800" cy="805800"/>
            </a:xfrm>
          </p:grpSpPr>
          <p:sp>
            <p:nvSpPr>
              <p:cNvPr id="19783" name="Google Shape;19783;p96"/>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96"/>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85" name="Google Shape;19785;p96"/>
            <p:cNvSpPr txBox="1"/>
            <p:nvPr/>
          </p:nvSpPr>
          <p:spPr>
            <a:xfrm>
              <a:off x="6993115" y="18762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9786" name="Google Shape;19786;p96"/>
            <p:cNvSpPr/>
            <p:nvPr/>
          </p:nvSpPr>
          <p:spPr>
            <a:xfrm>
              <a:off x="6549404" y="25383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87" name="Google Shape;19787;p96"/>
            <p:cNvGrpSpPr/>
            <p:nvPr/>
          </p:nvGrpSpPr>
          <p:grpSpPr>
            <a:xfrm>
              <a:off x="6240887" y="2575988"/>
              <a:ext cx="626590" cy="626590"/>
              <a:chOff x="5681300" y="2527788"/>
              <a:chExt cx="805800" cy="805800"/>
            </a:xfrm>
          </p:grpSpPr>
          <p:sp>
            <p:nvSpPr>
              <p:cNvPr id="19788" name="Google Shape;19788;p96"/>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96"/>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90" name="Google Shape;19790;p96"/>
            <p:cNvSpPr txBox="1"/>
            <p:nvPr/>
          </p:nvSpPr>
          <p:spPr>
            <a:xfrm>
              <a:off x="6993115" y="26683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“Jupiter is the biggest planet in the entire Solar System”</a:t>
              </a:r>
              <a:endParaRPr sz="800">
                <a:solidFill>
                  <a:srgbClr val="A5B7C6"/>
                </a:solidFill>
              </a:endParaRPr>
            </a:p>
          </p:txBody>
        </p:sp>
        <p:sp>
          <p:nvSpPr>
            <p:cNvPr id="19791" name="Google Shape;19791;p96"/>
            <p:cNvSpPr/>
            <p:nvPr/>
          </p:nvSpPr>
          <p:spPr>
            <a:xfrm>
              <a:off x="6549404" y="33304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92" name="Google Shape;19792;p96"/>
            <p:cNvGrpSpPr/>
            <p:nvPr/>
          </p:nvGrpSpPr>
          <p:grpSpPr>
            <a:xfrm>
              <a:off x="6240887" y="3368088"/>
              <a:ext cx="626590" cy="626590"/>
              <a:chOff x="5681300" y="2527788"/>
              <a:chExt cx="805800" cy="805800"/>
            </a:xfrm>
          </p:grpSpPr>
          <p:sp>
            <p:nvSpPr>
              <p:cNvPr id="19793" name="Google Shape;19793;p96"/>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96"/>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95" name="Google Shape;19795;p96"/>
            <p:cNvSpPr txBox="1"/>
            <p:nvPr/>
          </p:nvSpPr>
          <p:spPr>
            <a:xfrm>
              <a:off x="6993115" y="34604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9796" name="Google Shape;19796;p96"/>
            <p:cNvSpPr/>
            <p:nvPr/>
          </p:nvSpPr>
          <p:spPr>
            <a:xfrm>
              <a:off x="4229854" y="192972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96"/>
            <p:cNvSpPr/>
            <p:nvPr/>
          </p:nvSpPr>
          <p:spPr>
            <a:xfrm>
              <a:off x="4229854" y="371325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96"/>
            <p:cNvSpPr/>
            <p:nvPr/>
          </p:nvSpPr>
          <p:spPr>
            <a:xfrm>
              <a:off x="5157904" y="2821488"/>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99" name="Google Shape;19799;p96"/>
            <p:cNvCxnSpPr>
              <a:stCxn id="19798" idx="6"/>
              <a:endCxn id="19784" idx="2"/>
            </p:cNvCxnSpPr>
            <p:nvPr/>
          </p:nvCxnSpPr>
          <p:spPr>
            <a:xfrm flipH="1" rot="10800000">
              <a:off x="5295004" y="2097138"/>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19800" name="Google Shape;19800;p96"/>
            <p:cNvCxnSpPr>
              <a:stCxn id="19798" idx="6"/>
              <a:endCxn id="19794" idx="2"/>
            </p:cNvCxnSpPr>
            <p:nvPr/>
          </p:nvCxnSpPr>
          <p:spPr>
            <a:xfrm>
              <a:off x="5295004" y="2890038"/>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19801" name="Google Shape;19801;p96"/>
            <p:cNvCxnSpPr>
              <a:stCxn id="19798" idx="6"/>
              <a:endCxn id="19789" idx="2"/>
            </p:cNvCxnSpPr>
            <p:nvPr/>
          </p:nvCxnSpPr>
          <p:spPr>
            <a:xfrm flipH="1" rot="10800000">
              <a:off x="5295004" y="2889138"/>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19802" name="Google Shape;19802;p96"/>
            <p:cNvSpPr txBox="1"/>
            <p:nvPr/>
          </p:nvSpPr>
          <p:spPr>
            <a:xfrm>
              <a:off x="3800713" y="2576693"/>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grpSp>
      <p:sp>
        <p:nvSpPr>
          <p:cNvPr id="19803" name="Google Shape;19803;p96"/>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grpSp>
        <p:nvGrpSpPr>
          <p:cNvPr id="19804" name="Google Shape;19804;p96"/>
          <p:cNvGrpSpPr/>
          <p:nvPr/>
        </p:nvGrpSpPr>
        <p:grpSpPr>
          <a:xfrm>
            <a:off x="1034567" y="1585529"/>
            <a:ext cx="1655700" cy="2570712"/>
            <a:chOff x="1048350" y="1585529"/>
            <a:chExt cx="1655700" cy="2570712"/>
          </a:xfrm>
        </p:grpSpPr>
        <p:sp>
          <p:nvSpPr>
            <p:cNvPr id="19805" name="Google Shape;19805;p96"/>
            <p:cNvSpPr/>
            <p:nvPr/>
          </p:nvSpPr>
          <p:spPr>
            <a:xfrm>
              <a:off x="1048350" y="4002146"/>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96"/>
            <p:cNvSpPr/>
            <p:nvPr/>
          </p:nvSpPr>
          <p:spPr>
            <a:xfrm>
              <a:off x="1210102" y="2569615"/>
              <a:ext cx="1332000" cy="1131600"/>
            </a:xfrm>
            <a:prstGeom prst="roundRect">
              <a:avLst>
                <a:gd fmla="val 16667"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96"/>
            <p:cNvSpPr/>
            <p:nvPr/>
          </p:nvSpPr>
          <p:spPr>
            <a:xfrm>
              <a:off x="1759085" y="3921942"/>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808" name="Google Shape;19808;p96"/>
            <p:cNvCxnSpPr/>
            <p:nvPr/>
          </p:nvCxnSpPr>
          <p:spPr>
            <a:xfrm>
              <a:off x="1876179" y="3701065"/>
              <a:ext cx="0" cy="220800"/>
            </a:xfrm>
            <a:prstGeom prst="straightConnector1">
              <a:avLst/>
            </a:prstGeom>
            <a:noFill/>
            <a:ln cap="flat" cmpd="sng" w="9525">
              <a:solidFill>
                <a:srgbClr val="D7DFE5"/>
              </a:solidFill>
              <a:prstDash val="solid"/>
              <a:round/>
              <a:headEnd len="med" w="med" type="none"/>
              <a:tailEnd len="med" w="med" type="none"/>
            </a:ln>
          </p:spPr>
        </p:cxnSp>
        <p:sp>
          <p:nvSpPr>
            <p:cNvPr id="19809" name="Google Shape;19809;p96"/>
            <p:cNvSpPr txBox="1"/>
            <p:nvPr/>
          </p:nvSpPr>
          <p:spPr>
            <a:xfrm>
              <a:off x="1297398" y="3117684"/>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cxnSp>
          <p:nvCxnSpPr>
            <p:cNvPr id="19810" name="Google Shape;19810;p96"/>
            <p:cNvCxnSpPr/>
            <p:nvPr/>
          </p:nvCxnSpPr>
          <p:spPr>
            <a:xfrm>
              <a:off x="1621737" y="2986921"/>
              <a:ext cx="508800" cy="0"/>
            </a:xfrm>
            <a:prstGeom prst="straightConnector1">
              <a:avLst/>
            </a:prstGeom>
            <a:noFill/>
            <a:ln cap="flat" cmpd="sng" w="19050">
              <a:solidFill>
                <a:srgbClr val="A5B7C6"/>
              </a:solidFill>
              <a:prstDash val="solid"/>
              <a:round/>
              <a:headEnd len="med" w="med" type="none"/>
              <a:tailEnd len="med" w="med" type="none"/>
            </a:ln>
          </p:spPr>
        </p:cxnSp>
        <p:sp>
          <p:nvSpPr>
            <p:cNvPr id="19811" name="Google Shape;19811;p96"/>
            <p:cNvSpPr txBox="1"/>
            <p:nvPr/>
          </p:nvSpPr>
          <p:spPr>
            <a:xfrm>
              <a:off x="1454136" y="2733216"/>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A5B7C6"/>
                  </a:solidFill>
                </a:rPr>
                <a:t>TITLE 1</a:t>
              </a:r>
              <a:endParaRPr b="1" sz="800">
                <a:solidFill>
                  <a:srgbClr val="A5B7C6"/>
                </a:solidFill>
              </a:endParaRPr>
            </a:p>
          </p:txBody>
        </p:sp>
        <p:cxnSp>
          <p:nvCxnSpPr>
            <p:cNvPr id="19812" name="Google Shape;19812;p96"/>
            <p:cNvCxnSpPr/>
            <p:nvPr/>
          </p:nvCxnSpPr>
          <p:spPr>
            <a:xfrm>
              <a:off x="1876201" y="2351463"/>
              <a:ext cx="0" cy="220800"/>
            </a:xfrm>
            <a:prstGeom prst="straightConnector1">
              <a:avLst/>
            </a:prstGeom>
            <a:noFill/>
            <a:ln cap="flat" cmpd="sng" w="9525">
              <a:solidFill>
                <a:srgbClr val="D7DFE5"/>
              </a:solidFill>
              <a:prstDash val="solid"/>
              <a:round/>
              <a:headEnd len="med" w="med" type="none"/>
              <a:tailEnd len="med" w="med" type="none"/>
            </a:ln>
          </p:spPr>
        </p:cxnSp>
        <p:grpSp>
          <p:nvGrpSpPr>
            <p:cNvPr id="19813" name="Google Shape;19813;p96"/>
            <p:cNvGrpSpPr/>
            <p:nvPr/>
          </p:nvGrpSpPr>
          <p:grpSpPr>
            <a:xfrm>
              <a:off x="1494592" y="1585529"/>
              <a:ext cx="763219" cy="763219"/>
              <a:chOff x="4049800" y="640400"/>
              <a:chExt cx="858900" cy="858900"/>
            </a:xfrm>
          </p:grpSpPr>
          <p:sp>
            <p:nvSpPr>
              <p:cNvPr id="19814" name="Google Shape;19814;p96"/>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96"/>
              <p:cNvSpPr/>
              <p:nvPr/>
            </p:nvSpPr>
            <p:spPr>
              <a:xfrm>
                <a:off x="4049800" y="640400"/>
                <a:ext cx="858900" cy="858900"/>
              </a:xfrm>
              <a:prstGeom prst="blockArc">
                <a:avLst>
                  <a:gd fmla="val 16133799" name="adj1"/>
                  <a:gd fmla="val 10841788" name="adj2"/>
                  <a:gd fmla="val 11587"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816" name="Google Shape;19816;p96"/>
            <p:cNvCxnSpPr>
              <a:stCxn id="19814" idx="4"/>
            </p:cNvCxnSpPr>
            <p:nvPr/>
          </p:nvCxnSpPr>
          <p:spPr>
            <a:xfrm>
              <a:off x="1876201" y="2348748"/>
              <a:ext cx="0" cy="220800"/>
            </a:xfrm>
            <a:prstGeom prst="straightConnector1">
              <a:avLst/>
            </a:prstGeom>
            <a:noFill/>
            <a:ln cap="flat" cmpd="sng" w="9525">
              <a:solidFill>
                <a:srgbClr val="D7DFE5"/>
              </a:solidFill>
              <a:prstDash val="solid"/>
              <a:round/>
              <a:headEnd len="med" w="med" type="none"/>
              <a:tailEnd len="med" w="med" type="none"/>
            </a:ln>
          </p:spPr>
        </p:cxnSp>
        <p:sp>
          <p:nvSpPr>
            <p:cNvPr id="19817" name="Google Shape;19817;p96"/>
            <p:cNvSpPr txBox="1"/>
            <p:nvPr/>
          </p:nvSpPr>
          <p:spPr>
            <a:xfrm>
              <a:off x="1585964" y="1784457"/>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1" name="Shape 19821"/>
        <p:cNvGrpSpPr/>
        <p:nvPr/>
      </p:nvGrpSpPr>
      <p:grpSpPr>
        <a:xfrm>
          <a:off x="0" y="0"/>
          <a:ext cx="0" cy="0"/>
          <a:chOff x="0" y="0"/>
          <a:chExt cx="0" cy="0"/>
        </a:xfrm>
      </p:grpSpPr>
      <p:grpSp>
        <p:nvGrpSpPr>
          <p:cNvPr id="19822" name="Google Shape;19822;p97"/>
          <p:cNvGrpSpPr/>
          <p:nvPr/>
        </p:nvGrpSpPr>
        <p:grpSpPr>
          <a:xfrm>
            <a:off x="1049134" y="1799928"/>
            <a:ext cx="356229" cy="295563"/>
            <a:chOff x="1049134" y="1952328"/>
            <a:chExt cx="356229" cy="295563"/>
          </a:xfrm>
        </p:grpSpPr>
        <p:sp>
          <p:nvSpPr>
            <p:cNvPr id="19823" name="Google Shape;19823;p97"/>
            <p:cNvSpPr/>
            <p:nvPr/>
          </p:nvSpPr>
          <p:spPr>
            <a:xfrm>
              <a:off x="1054485" y="1956938"/>
              <a:ext cx="345495" cy="284828"/>
            </a:xfrm>
            <a:custGeom>
              <a:rect b="b" l="l" r="r" t="t"/>
              <a:pathLst>
                <a:path extrusionOk="0" h="8836" w="10718">
                  <a:moveTo>
                    <a:pt x="977" y="0"/>
                  </a:moveTo>
                  <a:cubicBezTo>
                    <a:pt x="430" y="0"/>
                    <a:pt x="1" y="429"/>
                    <a:pt x="1" y="977"/>
                  </a:cubicBezTo>
                  <a:lnTo>
                    <a:pt x="1" y="7859"/>
                  </a:lnTo>
                  <a:cubicBezTo>
                    <a:pt x="1" y="8383"/>
                    <a:pt x="430" y="8835"/>
                    <a:pt x="977" y="8835"/>
                  </a:cubicBezTo>
                  <a:lnTo>
                    <a:pt x="9717" y="8835"/>
                  </a:lnTo>
                  <a:cubicBezTo>
                    <a:pt x="10265" y="8835"/>
                    <a:pt x="10717" y="8383"/>
                    <a:pt x="10717" y="7859"/>
                  </a:cubicBezTo>
                  <a:lnTo>
                    <a:pt x="10717" y="977"/>
                  </a:lnTo>
                  <a:cubicBezTo>
                    <a:pt x="10717" y="429"/>
                    <a:pt x="10265" y="0"/>
                    <a:pt x="97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97"/>
            <p:cNvSpPr/>
            <p:nvPr/>
          </p:nvSpPr>
          <p:spPr>
            <a:xfrm>
              <a:off x="1339314" y="1956938"/>
              <a:ext cx="60666" cy="284828"/>
            </a:xfrm>
            <a:custGeom>
              <a:rect b="b" l="l" r="r" t="t"/>
              <a:pathLst>
                <a:path extrusionOk="0" h="8836" w="1882">
                  <a:moveTo>
                    <a:pt x="0" y="0"/>
                  </a:moveTo>
                  <a:cubicBezTo>
                    <a:pt x="524" y="0"/>
                    <a:pt x="977" y="429"/>
                    <a:pt x="977" y="977"/>
                  </a:cubicBezTo>
                  <a:lnTo>
                    <a:pt x="977" y="7859"/>
                  </a:lnTo>
                  <a:cubicBezTo>
                    <a:pt x="977" y="8383"/>
                    <a:pt x="524" y="8835"/>
                    <a:pt x="0" y="8835"/>
                  </a:cubicBezTo>
                  <a:lnTo>
                    <a:pt x="881" y="8835"/>
                  </a:lnTo>
                  <a:cubicBezTo>
                    <a:pt x="1429" y="8835"/>
                    <a:pt x="1881" y="8383"/>
                    <a:pt x="1881" y="7859"/>
                  </a:cubicBezTo>
                  <a:lnTo>
                    <a:pt x="1881" y="977"/>
                  </a:lnTo>
                  <a:cubicBezTo>
                    <a:pt x="1881" y="429"/>
                    <a:pt x="1429" y="0"/>
                    <a:pt x="881"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97"/>
            <p:cNvSpPr/>
            <p:nvPr/>
          </p:nvSpPr>
          <p:spPr>
            <a:xfrm>
              <a:off x="1054485" y="1956938"/>
              <a:ext cx="345495" cy="55283"/>
            </a:xfrm>
            <a:custGeom>
              <a:rect b="b" l="l" r="r" t="t"/>
              <a:pathLst>
                <a:path extrusionOk="0" h="1715" w="10718">
                  <a:moveTo>
                    <a:pt x="977" y="0"/>
                  </a:moveTo>
                  <a:cubicBezTo>
                    <a:pt x="430" y="0"/>
                    <a:pt x="1" y="453"/>
                    <a:pt x="1" y="977"/>
                  </a:cubicBezTo>
                  <a:lnTo>
                    <a:pt x="1" y="1715"/>
                  </a:lnTo>
                  <a:lnTo>
                    <a:pt x="10670" y="1715"/>
                  </a:lnTo>
                  <a:lnTo>
                    <a:pt x="10670" y="977"/>
                  </a:lnTo>
                  <a:cubicBezTo>
                    <a:pt x="10717" y="453"/>
                    <a:pt x="10265" y="0"/>
                    <a:pt x="9717"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97"/>
            <p:cNvSpPr/>
            <p:nvPr/>
          </p:nvSpPr>
          <p:spPr>
            <a:xfrm>
              <a:off x="1339314" y="1956938"/>
              <a:ext cx="60666" cy="55283"/>
            </a:xfrm>
            <a:custGeom>
              <a:rect b="b" l="l" r="r" t="t"/>
              <a:pathLst>
                <a:path extrusionOk="0" h="1715" w="1882">
                  <a:moveTo>
                    <a:pt x="0" y="0"/>
                  </a:moveTo>
                  <a:cubicBezTo>
                    <a:pt x="524" y="0"/>
                    <a:pt x="977" y="429"/>
                    <a:pt x="977" y="977"/>
                  </a:cubicBezTo>
                  <a:lnTo>
                    <a:pt x="977" y="1715"/>
                  </a:lnTo>
                  <a:lnTo>
                    <a:pt x="1881" y="1715"/>
                  </a:lnTo>
                  <a:lnTo>
                    <a:pt x="1881" y="977"/>
                  </a:lnTo>
                  <a:cubicBezTo>
                    <a:pt x="1881" y="429"/>
                    <a:pt x="1429" y="0"/>
                    <a:pt x="881"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97"/>
            <p:cNvSpPr/>
            <p:nvPr/>
          </p:nvSpPr>
          <p:spPr>
            <a:xfrm>
              <a:off x="1089041" y="2046745"/>
              <a:ext cx="273321" cy="92160"/>
            </a:xfrm>
            <a:custGeom>
              <a:rect b="b" l="l" r="r" t="t"/>
              <a:pathLst>
                <a:path extrusionOk="0" h="2859" w="8479">
                  <a:moveTo>
                    <a:pt x="191" y="0"/>
                  </a:moveTo>
                  <a:cubicBezTo>
                    <a:pt x="72" y="0"/>
                    <a:pt x="1" y="96"/>
                    <a:pt x="1" y="215"/>
                  </a:cubicBezTo>
                  <a:lnTo>
                    <a:pt x="1" y="2668"/>
                  </a:lnTo>
                  <a:cubicBezTo>
                    <a:pt x="1" y="2787"/>
                    <a:pt x="72" y="2858"/>
                    <a:pt x="191" y="2858"/>
                  </a:cubicBezTo>
                  <a:lnTo>
                    <a:pt x="8264" y="2858"/>
                  </a:lnTo>
                  <a:cubicBezTo>
                    <a:pt x="8383" y="2858"/>
                    <a:pt x="8479" y="2787"/>
                    <a:pt x="8479" y="2668"/>
                  </a:cubicBezTo>
                  <a:lnTo>
                    <a:pt x="8479" y="215"/>
                  </a:lnTo>
                  <a:cubicBezTo>
                    <a:pt x="8479" y="96"/>
                    <a:pt x="8383" y="0"/>
                    <a:pt x="826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97"/>
            <p:cNvSpPr/>
            <p:nvPr/>
          </p:nvSpPr>
          <p:spPr>
            <a:xfrm>
              <a:off x="1240288" y="2168045"/>
              <a:ext cx="119785" cy="72948"/>
            </a:xfrm>
            <a:custGeom>
              <a:rect b="b" l="l" r="r" t="t"/>
              <a:pathLst>
                <a:path extrusionOk="0" h="2263" w="3716">
                  <a:moveTo>
                    <a:pt x="214" y="0"/>
                  </a:moveTo>
                  <a:cubicBezTo>
                    <a:pt x="95" y="0"/>
                    <a:pt x="0" y="95"/>
                    <a:pt x="0" y="214"/>
                  </a:cubicBezTo>
                  <a:lnTo>
                    <a:pt x="0" y="2262"/>
                  </a:lnTo>
                  <a:lnTo>
                    <a:pt x="3715" y="2262"/>
                  </a:lnTo>
                  <a:lnTo>
                    <a:pt x="3715" y="214"/>
                  </a:lnTo>
                  <a:cubicBezTo>
                    <a:pt x="3715" y="95"/>
                    <a:pt x="3644" y="0"/>
                    <a:pt x="3525"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97"/>
            <p:cNvSpPr/>
            <p:nvPr/>
          </p:nvSpPr>
          <p:spPr>
            <a:xfrm>
              <a:off x="1087494" y="2045197"/>
              <a:ext cx="201952" cy="92934"/>
            </a:xfrm>
            <a:custGeom>
              <a:rect b="b" l="l" r="r" t="t"/>
              <a:pathLst>
                <a:path extrusionOk="0" h="2883" w="6265">
                  <a:moveTo>
                    <a:pt x="191" y="1"/>
                  </a:moveTo>
                  <a:cubicBezTo>
                    <a:pt x="120" y="25"/>
                    <a:pt x="1" y="120"/>
                    <a:pt x="1" y="239"/>
                  </a:cubicBezTo>
                  <a:lnTo>
                    <a:pt x="1" y="2668"/>
                  </a:lnTo>
                  <a:cubicBezTo>
                    <a:pt x="1" y="2787"/>
                    <a:pt x="96" y="2882"/>
                    <a:pt x="215" y="2882"/>
                  </a:cubicBezTo>
                  <a:lnTo>
                    <a:pt x="3383" y="2882"/>
                  </a:lnTo>
                  <a:lnTo>
                    <a:pt x="626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97"/>
            <p:cNvSpPr/>
            <p:nvPr/>
          </p:nvSpPr>
          <p:spPr>
            <a:xfrm>
              <a:off x="1049134" y="1952328"/>
              <a:ext cx="356229" cy="295563"/>
            </a:xfrm>
            <a:custGeom>
              <a:rect b="b" l="l" r="r" t="t"/>
              <a:pathLst>
                <a:path extrusionOk="0" h="9169" w="11051">
                  <a:moveTo>
                    <a:pt x="9883" y="310"/>
                  </a:moveTo>
                  <a:cubicBezTo>
                    <a:pt x="10336" y="310"/>
                    <a:pt x="10693" y="667"/>
                    <a:pt x="10693" y="1120"/>
                  </a:cubicBezTo>
                  <a:lnTo>
                    <a:pt x="10693" y="1715"/>
                  </a:lnTo>
                  <a:lnTo>
                    <a:pt x="334" y="1715"/>
                  </a:lnTo>
                  <a:lnTo>
                    <a:pt x="334" y="1120"/>
                  </a:lnTo>
                  <a:cubicBezTo>
                    <a:pt x="334" y="667"/>
                    <a:pt x="691" y="310"/>
                    <a:pt x="1143" y="310"/>
                  </a:cubicBezTo>
                  <a:close/>
                  <a:moveTo>
                    <a:pt x="9526" y="6835"/>
                  </a:moveTo>
                  <a:lnTo>
                    <a:pt x="9526" y="8812"/>
                  </a:lnTo>
                  <a:lnTo>
                    <a:pt x="6121" y="8812"/>
                  </a:lnTo>
                  <a:lnTo>
                    <a:pt x="6121" y="6835"/>
                  </a:lnTo>
                  <a:close/>
                  <a:moveTo>
                    <a:pt x="1143" y="0"/>
                  </a:moveTo>
                  <a:cubicBezTo>
                    <a:pt x="524" y="0"/>
                    <a:pt x="0" y="500"/>
                    <a:pt x="0" y="1120"/>
                  </a:cubicBezTo>
                  <a:lnTo>
                    <a:pt x="0" y="6597"/>
                  </a:lnTo>
                  <a:cubicBezTo>
                    <a:pt x="0" y="6704"/>
                    <a:pt x="84" y="6758"/>
                    <a:pt x="167" y="6758"/>
                  </a:cubicBezTo>
                  <a:cubicBezTo>
                    <a:pt x="250" y="6758"/>
                    <a:pt x="334" y="6704"/>
                    <a:pt x="334" y="6597"/>
                  </a:cubicBezTo>
                  <a:lnTo>
                    <a:pt x="334" y="2025"/>
                  </a:lnTo>
                  <a:lnTo>
                    <a:pt x="10693" y="2025"/>
                  </a:lnTo>
                  <a:lnTo>
                    <a:pt x="10693" y="8002"/>
                  </a:lnTo>
                  <a:cubicBezTo>
                    <a:pt x="10693" y="8454"/>
                    <a:pt x="10336" y="8812"/>
                    <a:pt x="9883" y="8812"/>
                  </a:cubicBezTo>
                  <a:lnTo>
                    <a:pt x="9859" y="8812"/>
                  </a:lnTo>
                  <a:lnTo>
                    <a:pt x="9859" y="6692"/>
                  </a:lnTo>
                  <a:cubicBezTo>
                    <a:pt x="9859" y="6597"/>
                    <a:pt x="9812" y="6549"/>
                    <a:pt x="9717" y="6549"/>
                  </a:cubicBezTo>
                  <a:lnTo>
                    <a:pt x="5954" y="6549"/>
                  </a:lnTo>
                  <a:cubicBezTo>
                    <a:pt x="5882" y="6549"/>
                    <a:pt x="5811" y="6597"/>
                    <a:pt x="5811" y="6692"/>
                  </a:cubicBezTo>
                  <a:lnTo>
                    <a:pt x="5811" y="8812"/>
                  </a:lnTo>
                  <a:lnTo>
                    <a:pt x="1143" y="8812"/>
                  </a:lnTo>
                  <a:cubicBezTo>
                    <a:pt x="691" y="8812"/>
                    <a:pt x="334" y="8454"/>
                    <a:pt x="334" y="8002"/>
                  </a:cubicBezTo>
                  <a:lnTo>
                    <a:pt x="334" y="7454"/>
                  </a:lnTo>
                  <a:cubicBezTo>
                    <a:pt x="334" y="7359"/>
                    <a:pt x="250" y="7311"/>
                    <a:pt x="167" y="7311"/>
                  </a:cubicBezTo>
                  <a:cubicBezTo>
                    <a:pt x="84" y="7311"/>
                    <a:pt x="0" y="7359"/>
                    <a:pt x="0" y="7454"/>
                  </a:cubicBezTo>
                  <a:lnTo>
                    <a:pt x="0" y="8026"/>
                  </a:lnTo>
                  <a:cubicBezTo>
                    <a:pt x="0" y="8645"/>
                    <a:pt x="524" y="9169"/>
                    <a:pt x="1143" y="9169"/>
                  </a:cubicBezTo>
                  <a:lnTo>
                    <a:pt x="9907" y="9169"/>
                  </a:lnTo>
                  <a:cubicBezTo>
                    <a:pt x="10550" y="9169"/>
                    <a:pt x="11050" y="8645"/>
                    <a:pt x="11050" y="8026"/>
                  </a:cubicBezTo>
                  <a:lnTo>
                    <a:pt x="11050" y="1143"/>
                  </a:lnTo>
                  <a:cubicBezTo>
                    <a:pt x="11026" y="500"/>
                    <a:pt x="10502" y="0"/>
                    <a:pt x="98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97"/>
            <p:cNvSpPr/>
            <p:nvPr/>
          </p:nvSpPr>
          <p:spPr>
            <a:xfrm>
              <a:off x="1082917" y="1976891"/>
              <a:ext cx="19212" cy="19212"/>
            </a:xfrm>
            <a:custGeom>
              <a:rect b="b" l="l" r="r" t="t"/>
              <a:pathLst>
                <a:path extrusionOk="0" h="596" w="596">
                  <a:moveTo>
                    <a:pt x="310" y="310"/>
                  </a:moveTo>
                  <a:cubicBezTo>
                    <a:pt x="310" y="310"/>
                    <a:pt x="333" y="310"/>
                    <a:pt x="310" y="334"/>
                  </a:cubicBezTo>
                  <a:cubicBezTo>
                    <a:pt x="262" y="310"/>
                    <a:pt x="310" y="310"/>
                    <a:pt x="310" y="310"/>
                  </a:cubicBezTo>
                  <a:close/>
                  <a:moveTo>
                    <a:pt x="310" y="0"/>
                  </a:moveTo>
                  <a:cubicBezTo>
                    <a:pt x="119" y="0"/>
                    <a:pt x="0" y="143"/>
                    <a:pt x="0" y="310"/>
                  </a:cubicBezTo>
                  <a:cubicBezTo>
                    <a:pt x="0" y="477"/>
                    <a:pt x="143" y="596"/>
                    <a:pt x="310" y="596"/>
                  </a:cubicBezTo>
                  <a:cubicBezTo>
                    <a:pt x="453" y="596"/>
                    <a:pt x="595" y="453"/>
                    <a:pt x="595" y="310"/>
                  </a:cubicBezTo>
                  <a:cubicBezTo>
                    <a:pt x="595" y="119"/>
                    <a:pt x="476"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97"/>
            <p:cNvSpPr/>
            <p:nvPr/>
          </p:nvSpPr>
          <p:spPr>
            <a:xfrm>
              <a:off x="1116667" y="1976891"/>
              <a:ext cx="19244" cy="19212"/>
            </a:xfrm>
            <a:custGeom>
              <a:rect b="b" l="l" r="r" t="t"/>
              <a:pathLst>
                <a:path extrusionOk="0" h="596" w="597">
                  <a:moveTo>
                    <a:pt x="271" y="323"/>
                  </a:moveTo>
                  <a:cubicBezTo>
                    <a:pt x="273" y="323"/>
                    <a:pt x="279" y="326"/>
                    <a:pt x="287" y="334"/>
                  </a:cubicBezTo>
                  <a:cubicBezTo>
                    <a:pt x="271" y="334"/>
                    <a:pt x="266" y="323"/>
                    <a:pt x="271" y="323"/>
                  </a:cubicBezTo>
                  <a:close/>
                  <a:moveTo>
                    <a:pt x="287" y="310"/>
                  </a:moveTo>
                  <a:lnTo>
                    <a:pt x="287" y="334"/>
                  </a:lnTo>
                  <a:cubicBezTo>
                    <a:pt x="263" y="310"/>
                    <a:pt x="287" y="310"/>
                    <a:pt x="287" y="310"/>
                  </a:cubicBezTo>
                  <a:close/>
                  <a:moveTo>
                    <a:pt x="287" y="0"/>
                  </a:moveTo>
                  <a:cubicBezTo>
                    <a:pt x="120" y="0"/>
                    <a:pt x="1" y="143"/>
                    <a:pt x="1" y="310"/>
                  </a:cubicBezTo>
                  <a:cubicBezTo>
                    <a:pt x="1" y="477"/>
                    <a:pt x="144" y="596"/>
                    <a:pt x="287" y="596"/>
                  </a:cubicBezTo>
                  <a:cubicBezTo>
                    <a:pt x="477" y="596"/>
                    <a:pt x="596" y="453"/>
                    <a:pt x="596" y="310"/>
                  </a:cubicBezTo>
                  <a:cubicBezTo>
                    <a:pt x="596" y="119"/>
                    <a:pt x="453" y="0"/>
                    <a:pt x="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97"/>
            <p:cNvSpPr/>
            <p:nvPr/>
          </p:nvSpPr>
          <p:spPr>
            <a:xfrm>
              <a:off x="1148934" y="1976891"/>
              <a:ext cx="19212" cy="19212"/>
            </a:xfrm>
            <a:custGeom>
              <a:rect b="b" l="l" r="r" t="t"/>
              <a:pathLst>
                <a:path extrusionOk="0" h="596" w="596">
                  <a:moveTo>
                    <a:pt x="325" y="290"/>
                  </a:moveTo>
                  <a:cubicBezTo>
                    <a:pt x="331" y="290"/>
                    <a:pt x="326" y="317"/>
                    <a:pt x="310" y="334"/>
                  </a:cubicBezTo>
                  <a:cubicBezTo>
                    <a:pt x="286" y="310"/>
                    <a:pt x="310" y="310"/>
                    <a:pt x="310" y="310"/>
                  </a:cubicBezTo>
                  <a:cubicBezTo>
                    <a:pt x="317" y="295"/>
                    <a:pt x="322" y="290"/>
                    <a:pt x="325" y="290"/>
                  </a:cubicBezTo>
                  <a:close/>
                  <a:moveTo>
                    <a:pt x="326" y="323"/>
                  </a:moveTo>
                  <a:cubicBezTo>
                    <a:pt x="331" y="323"/>
                    <a:pt x="326" y="334"/>
                    <a:pt x="310" y="334"/>
                  </a:cubicBezTo>
                  <a:cubicBezTo>
                    <a:pt x="318" y="326"/>
                    <a:pt x="323" y="323"/>
                    <a:pt x="326" y="323"/>
                  </a:cubicBezTo>
                  <a:close/>
                  <a:moveTo>
                    <a:pt x="310" y="0"/>
                  </a:moveTo>
                  <a:cubicBezTo>
                    <a:pt x="119" y="0"/>
                    <a:pt x="0" y="143"/>
                    <a:pt x="0" y="310"/>
                  </a:cubicBezTo>
                  <a:cubicBezTo>
                    <a:pt x="0" y="477"/>
                    <a:pt x="167" y="596"/>
                    <a:pt x="310" y="596"/>
                  </a:cubicBezTo>
                  <a:cubicBezTo>
                    <a:pt x="476" y="596"/>
                    <a:pt x="595" y="453"/>
                    <a:pt x="595" y="310"/>
                  </a:cubicBezTo>
                  <a:cubicBezTo>
                    <a:pt x="595" y="119"/>
                    <a:pt x="476"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97"/>
            <p:cNvSpPr/>
            <p:nvPr/>
          </p:nvSpPr>
          <p:spPr>
            <a:xfrm>
              <a:off x="1083658" y="2042135"/>
              <a:ext cx="284087" cy="102894"/>
            </a:xfrm>
            <a:custGeom>
              <a:rect b="b" l="l" r="r" t="t"/>
              <a:pathLst>
                <a:path extrusionOk="0" h="3192" w="8813">
                  <a:moveTo>
                    <a:pt x="6026" y="310"/>
                  </a:moveTo>
                  <a:lnTo>
                    <a:pt x="3454" y="2858"/>
                  </a:lnTo>
                  <a:lnTo>
                    <a:pt x="310" y="2858"/>
                  </a:lnTo>
                  <a:lnTo>
                    <a:pt x="310" y="310"/>
                  </a:lnTo>
                  <a:close/>
                  <a:moveTo>
                    <a:pt x="168" y="1"/>
                  </a:moveTo>
                  <a:cubicBezTo>
                    <a:pt x="72" y="1"/>
                    <a:pt x="1" y="48"/>
                    <a:pt x="1" y="143"/>
                  </a:cubicBezTo>
                  <a:lnTo>
                    <a:pt x="1" y="3025"/>
                  </a:lnTo>
                  <a:cubicBezTo>
                    <a:pt x="1" y="3120"/>
                    <a:pt x="72" y="3192"/>
                    <a:pt x="168" y="3192"/>
                  </a:cubicBezTo>
                  <a:lnTo>
                    <a:pt x="8669" y="3192"/>
                  </a:lnTo>
                  <a:cubicBezTo>
                    <a:pt x="8765" y="3192"/>
                    <a:pt x="8812" y="3120"/>
                    <a:pt x="8812" y="3025"/>
                  </a:cubicBezTo>
                  <a:lnTo>
                    <a:pt x="8812" y="1691"/>
                  </a:lnTo>
                  <a:cubicBezTo>
                    <a:pt x="8812" y="1596"/>
                    <a:pt x="8735" y="1548"/>
                    <a:pt x="8657" y="1548"/>
                  </a:cubicBezTo>
                  <a:cubicBezTo>
                    <a:pt x="8580" y="1548"/>
                    <a:pt x="8503" y="1596"/>
                    <a:pt x="8503" y="1691"/>
                  </a:cubicBezTo>
                  <a:lnTo>
                    <a:pt x="8503" y="2858"/>
                  </a:lnTo>
                  <a:lnTo>
                    <a:pt x="3906" y="2858"/>
                  </a:lnTo>
                  <a:lnTo>
                    <a:pt x="6455" y="310"/>
                  </a:lnTo>
                  <a:lnTo>
                    <a:pt x="8455" y="310"/>
                  </a:lnTo>
                  <a:lnTo>
                    <a:pt x="8455" y="810"/>
                  </a:lnTo>
                  <a:cubicBezTo>
                    <a:pt x="8503" y="906"/>
                    <a:pt x="8550" y="953"/>
                    <a:pt x="8622" y="977"/>
                  </a:cubicBezTo>
                  <a:cubicBezTo>
                    <a:pt x="8693" y="977"/>
                    <a:pt x="8788" y="929"/>
                    <a:pt x="8788" y="834"/>
                  </a:cubicBezTo>
                  <a:lnTo>
                    <a:pt x="8788" y="143"/>
                  </a:lnTo>
                  <a:cubicBezTo>
                    <a:pt x="8788" y="48"/>
                    <a:pt x="8741" y="1"/>
                    <a:pt x="86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97"/>
            <p:cNvSpPr/>
            <p:nvPr/>
          </p:nvSpPr>
          <p:spPr>
            <a:xfrm>
              <a:off x="1296312" y="2078980"/>
              <a:ext cx="43034" cy="10025"/>
            </a:xfrm>
            <a:custGeom>
              <a:rect b="b" l="l" r="r" t="t"/>
              <a:pathLst>
                <a:path extrusionOk="0" h="311" w="1335">
                  <a:moveTo>
                    <a:pt x="191" y="1"/>
                  </a:moveTo>
                  <a:cubicBezTo>
                    <a:pt x="1" y="1"/>
                    <a:pt x="1" y="310"/>
                    <a:pt x="191" y="310"/>
                  </a:cubicBezTo>
                  <a:lnTo>
                    <a:pt x="1120" y="310"/>
                  </a:lnTo>
                  <a:cubicBezTo>
                    <a:pt x="1334" y="310"/>
                    <a:pt x="1334"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97"/>
            <p:cNvSpPr/>
            <p:nvPr/>
          </p:nvSpPr>
          <p:spPr>
            <a:xfrm>
              <a:off x="1267913" y="2102028"/>
              <a:ext cx="71433" cy="9993"/>
            </a:xfrm>
            <a:custGeom>
              <a:rect b="b" l="l" r="r" t="t"/>
              <a:pathLst>
                <a:path extrusionOk="0" h="310" w="2216">
                  <a:moveTo>
                    <a:pt x="215" y="0"/>
                  </a:moveTo>
                  <a:cubicBezTo>
                    <a:pt x="0" y="0"/>
                    <a:pt x="0" y="310"/>
                    <a:pt x="215" y="310"/>
                  </a:cubicBezTo>
                  <a:lnTo>
                    <a:pt x="2001" y="310"/>
                  </a:lnTo>
                  <a:cubicBezTo>
                    <a:pt x="2215" y="310"/>
                    <a:pt x="2215" y="0"/>
                    <a:pt x="2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97"/>
            <p:cNvSpPr/>
            <p:nvPr/>
          </p:nvSpPr>
          <p:spPr>
            <a:xfrm>
              <a:off x="1081369" y="2163435"/>
              <a:ext cx="127457" cy="9993"/>
            </a:xfrm>
            <a:custGeom>
              <a:rect b="b" l="l" r="r" t="t"/>
              <a:pathLst>
                <a:path extrusionOk="0" h="310" w="3954">
                  <a:moveTo>
                    <a:pt x="191" y="0"/>
                  </a:moveTo>
                  <a:cubicBezTo>
                    <a:pt x="0" y="0"/>
                    <a:pt x="0" y="310"/>
                    <a:pt x="191" y="310"/>
                  </a:cubicBezTo>
                  <a:lnTo>
                    <a:pt x="3739" y="310"/>
                  </a:lnTo>
                  <a:cubicBezTo>
                    <a:pt x="3954" y="310"/>
                    <a:pt x="3954" y="0"/>
                    <a:pt x="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97"/>
            <p:cNvSpPr/>
            <p:nvPr/>
          </p:nvSpPr>
          <p:spPr>
            <a:xfrm>
              <a:off x="1081369" y="2187225"/>
              <a:ext cx="127457" cy="10766"/>
            </a:xfrm>
            <a:custGeom>
              <a:rect b="b" l="l" r="r" t="t"/>
              <a:pathLst>
                <a:path extrusionOk="0" h="334" w="3954">
                  <a:moveTo>
                    <a:pt x="191" y="0"/>
                  </a:moveTo>
                  <a:cubicBezTo>
                    <a:pt x="0" y="0"/>
                    <a:pt x="0" y="334"/>
                    <a:pt x="191" y="334"/>
                  </a:cubicBezTo>
                  <a:lnTo>
                    <a:pt x="3739" y="334"/>
                  </a:lnTo>
                  <a:cubicBezTo>
                    <a:pt x="3954" y="334"/>
                    <a:pt x="3954" y="0"/>
                    <a:pt x="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97"/>
            <p:cNvSpPr/>
            <p:nvPr/>
          </p:nvSpPr>
          <p:spPr>
            <a:xfrm>
              <a:off x="1081369" y="2210241"/>
              <a:ext cx="127457" cy="10799"/>
            </a:xfrm>
            <a:custGeom>
              <a:rect b="b" l="l" r="r" t="t"/>
              <a:pathLst>
                <a:path extrusionOk="0" h="335" w="3954">
                  <a:moveTo>
                    <a:pt x="191" y="1"/>
                  </a:moveTo>
                  <a:cubicBezTo>
                    <a:pt x="0" y="1"/>
                    <a:pt x="0" y="334"/>
                    <a:pt x="191" y="334"/>
                  </a:cubicBezTo>
                  <a:lnTo>
                    <a:pt x="3739" y="334"/>
                  </a:lnTo>
                  <a:cubicBezTo>
                    <a:pt x="3954" y="334"/>
                    <a:pt x="3954" y="1"/>
                    <a:pt x="3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0" name="Google Shape;19840;p97"/>
          <p:cNvGrpSpPr/>
          <p:nvPr/>
        </p:nvGrpSpPr>
        <p:grpSpPr>
          <a:xfrm>
            <a:off x="1770715" y="1823718"/>
            <a:ext cx="361902" cy="245534"/>
            <a:chOff x="1770715" y="1976118"/>
            <a:chExt cx="361902" cy="245534"/>
          </a:xfrm>
        </p:grpSpPr>
        <p:sp>
          <p:nvSpPr>
            <p:cNvPr id="19841" name="Google Shape;19841;p97"/>
            <p:cNvSpPr/>
            <p:nvPr/>
          </p:nvSpPr>
          <p:spPr>
            <a:xfrm>
              <a:off x="1774551" y="1983016"/>
              <a:ext cx="344721" cy="82167"/>
            </a:xfrm>
            <a:custGeom>
              <a:rect b="b" l="l" r="r" t="t"/>
              <a:pathLst>
                <a:path extrusionOk="0" h="2549" w="10694">
                  <a:moveTo>
                    <a:pt x="1287" y="1"/>
                  </a:moveTo>
                  <a:cubicBezTo>
                    <a:pt x="572" y="1"/>
                    <a:pt x="1" y="549"/>
                    <a:pt x="1" y="1263"/>
                  </a:cubicBezTo>
                  <a:cubicBezTo>
                    <a:pt x="1" y="1954"/>
                    <a:pt x="572" y="2549"/>
                    <a:pt x="1287" y="2549"/>
                  </a:cubicBezTo>
                  <a:lnTo>
                    <a:pt x="9408" y="2549"/>
                  </a:lnTo>
                  <a:cubicBezTo>
                    <a:pt x="10122" y="2549"/>
                    <a:pt x="10694" y="1977"/>
                    <a:pt x="10694" y="1263"/>
                  </a:cubicBezTo>
                  <a:cubicBezTo>
                    <a:pt x="10694" y="549"/>
                    <a:pt x="10122" y="1"/>
                    <a:pt x="9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97"/>
            <p:cNvSpPr/>
            <p:nvPr/>
          </p:nvSpPr>
          <p:spPr>
            <a:xfrm>
              <a:off x="2050934" y="1983016"/>
              <a:ext cx="68338" cy="82167"/>
            </a:xfrm>
            <a:custGeom>
              <a:rect b="b" l="l" r="r" t="t"/>
              <a:pathLst>
                <a:path extrusionOk="0" h="2549" w="2120">
                  <a:moveTo>
                    <a:pt x="0" y="1"/>
                  </a:moveTo>
                  <a:cubicBezTo>
                    <a:pt x="691" y="1"/>
                    <a:pt x="1262" y="549"/>
                    <a:pt x="1262" y="1263"/>
                  </a:cubicBezTo>
                  <a:cubicBezTo>
                    <a:pt x="1262" y="1977"/>
                    <a:pt x="691" y="2549"/>
                    <a:pt x="0" y="2549"/>
                  </a:cubicBezTo>
                  <a:lnTo>
                    <a:pt x="834" y="2549"/>
                  </a:lnTo>
                  <a:cubicBezTo>
                    <a:pt x="1548" y="2549"/>
                    <a:pt x="2120" y="1954"/>
                    <a:pt x="2120" y="1263"/>
                  </a:cubicBezTo>
                  <a:cubicBezTo>
                    <a:pt x="2120" y="549"/>
                    <a:pt x="1548" y="1"/>
                    <a:pt x="83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97"/>
            <p:cNvSpPr/>
            <p:nvPr/>
          </p:nvSpPr>
          <p:spPr>
            <a:xfrm>
              <a:off x="2035558" y="2118887"/>
              <a:ext cx="36877" cy="38424"/>
            </a:xfrm>
            <a:custGeom>
              <a:rect b="b" l="l" r="r" t="t"/>
              <a:pathLst>
                <a:path extrusionOk="0" h="1192" w="1144">
                  <a:moveTo>
                    <a:pt x="549" y="1"/>
                  </a:moveTo>
                  <a:lnTo>
                    <a:pt x="1" y="430"/>
                  </a:lnTo>
                  <a:lnTo>
                    <a:pt x="596" y="1192"/>
                  </a:lnTo>
                  <a:lnTo>
                    <a:pt x="1144" y="787"/>
                  </a:lnTo>
                  <a:lnTo>
                    <a:pt x="549" y="1"/>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97"/>
            <p:cNvSpPr/>
            <p:nvPr/>
          </p:nvSpPr>
          <p:spPr>
            <a:xfrm>
              <a:off x="1941915" y="2011415"/>
              <a:ext cx="132067" cy="132840"/>
            </a:xfrm>
            <a:custGeom>
              <a:rect b="b" l="l" r="r" t="t"/>
              <a:pathLst>
                <a:path extrusionOk="0" h="4121" w="4097">
                  <a:moveTo>
                    <a:pt x="2049" y="1"/>
                  </a:moveTo>
                  <a:cubicBezTo>
                    <a:pt x="905" y="1"/>
                    <a:pt x="0" y="930"/>
                    <a:pt x="0" y="2049"/>
                  </a:cubicBezTo>
                  <a:cubicBezTo>
                    <a:pt x="0" y="3192"/>
                    <a:pt x="905" y="4121"/>
                    <a:pt x="2049" y="4121"/>
                  </a:cubicBezTo>
                  <a:cubicBezTo>
                    <a:pt x="3192" y="4121"/>
                    <a:pt x="4097" y="3192"/>
                    <a:pt x="4097" y="2049"/>
                  </a:cubicBezTo>
                  <a:cubicBezTo>
                    <a:pt x="4097" y="930"/>
                    <a:pt x="3192" y="1"/>
                    <a:pt x="2049"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97"/>
            <p:cNvSpPr/>
            <p:nvPr/>
          </p:nvSpPr>
          <p:spPr>
            <a:xfrm>
              <a:off x="1961868" y="2031401"/>
              <a:ext cx="92160" cy="92128"/>
            </a:xfrm>
            <a:custGeom>
              <a:rect b="b" l="l" r="r" t="t"/>
              <a:pathLst>
                <a:path extrusionOk="0" h="2858" w="2859">
                  <a:moveTo>
                    <a:pt x="1430" y="0"/>
                  </a:moveTo>
                  <a:cubicBezTo>
                    <a:pt x="644" y="0"/>
                    <a:pt x="1" y="643"/>
                    <a:pt x="1" y="1429"/>
                  </a:cubicBezTo>
                  <a:cubicBezTo>
                    <a:pt x="1" y="2215"/>
                    <a:pt x="644" y="2858"/>
                    <a:pt x="1430" y="2858"/>
                  </a:cubicBezTo>
                  <a:cubicBezTo>
                    <a:pt x="2215" y="2858"/>
                    <a:pt x="2858" y="2215"/>
                    <a:pt x="2858" y="1429"/>
                  </a:cubicBezTo>
                  <a:cubicBezTo>
                    <a:pt x="2858" y="643"/>
                    <a:pt x="2215" y="0"/>
                    <a:pt x="1430" y="0"/>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97"/>
            <p:cNvSpPr/>
            <p:nvPr/>
          </p:nvSpPr>
          <p:spPr>
            <a:xfrm>
              <a:off x="1993362" y="2032303"/>
              <a:ext cx="66791" cy="91032"/>
            </a:xfrm>
            <a:custGeom>
              <a:rect b="b" l="l" r="r" t="t"/>
              <a:pathLst>
                <a:path extrusionOk="0" h="2824" w="2072">
                  <a:moveTo>
                    <a:pt x="458" y="1"/>
                  </a:moveTo>
                  <a:cubicBezTo>
                    <a:pt x="305" y="1"/>
                    <a:pt x="151" y="23"/>
                    <a:pt x="0" y="67"/>
                  </a:cubicBezTo>
                  <a:cubicBezTo>
                    <a:pt x="286" y="163"/>
                    <a:pt x="500" y="306"/>
                    <a:pt x="691" y="544"/>
                  </a:cubicBezTo>
                  <a:cubicBezTo>
                    <a:pt x="1167" y="1163"/>
                    <a:pt x="1048" y="2068"/>
                    <a:pt x="429" y="2544"/>
                  </a:cubicBezTo>
                  <a:cubicBezTo>
                    <a:pt x="310" y="2639"/>
                    <a:pt x="167" y="2711"/>
                    <a:pt x="0" y="2735"/>
                  </a:cubicBezTo>
                  <a:cubicBezTo>
                    <a:pt x="161" y="2794"/>
                    <a:pt x="326" y="2823"/>
                    <a:pt x="487" y="2823"/>
                  </a:cubicBezTo>
                  <a:cubicBezTo>
                    <a:pt x="780" y="2823"/>
                    <a:pt x="1065" y="2728"/>
                    <a:pt x="1310" y="2544"/>
                  </a:cubicBezTo>
                  <a:cubicBezTo>
                    <a:pt x="1953" y="2044"/>
                    <a:pt x="2072" y="1139"/>
                    <a:pt x="1596" y="544"/>
                  </a:cubicBezTo>
                  <a:cubicBezTo>
                    <a:pt x="1298" y="176"/>
                    <a:pt x="883" y="1"/>
                    <a:pt x="458"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97"/>
            <p:cNvSpPr/>
            <p:nvPr/>
          </p:nvSpPr>
          <p:spPr>
            <a:xfrm>
              <a:off x="2060894" y="2152669"/>
              <a:ext cx="60699" cy="65115"/>
            </a:xfrm>
            <a:custGeom>
              <a:rect b="b" l="l" r="r" t="t"/>
              <a:pathLst>
                <a:path extrusionOk="0" h="2020" w="1883">
                  <a:moveTo>
                    <a:pt x="715" y="1"/>
                  </a:moveTo>
                  <a:lnTo>
                    <a:pt x="1" y="525"/>
                  </a:lnTo>
                  <a:lnTo>
                    <a:pt x="1001" y="1835"/>
                  </a:lnTo>
                  <a:cubicBezTo>
                    <a:pt x="1098" y="1960"/>
                    <a:pt x="1228" y="2020"/>
                    <a:pt x="1362" y="2020"/>
                  </a:cubicBezTo>
                  <a:cubicBezTo>
                    <a:pt x="1457" y="2020"/>
                    <a:pt x="1555" y="1989"/>
                    <a:pt x="1644" y="1930"/>
                  </a:cubicBezTo>
                  <a:cubicBezTo>
                    <a:pt x="1834" y="1787"/>
                    <a:pt x="1882" y="1525"/>
                    <a:pt x="1715" y="1311"/>
                  </a:cubicBezTo>
                  <a:lnTo>
                    <a:pt x="71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97"/>
            <p:cNvSpPr/>
            <p:nvPr/>
          </p:nvSpPr>
          <p:spPr>
            <a:xfrm>
              <a:off x="2045551" y="2136680"/>
              <a:ext cx="46096" cy="38650"/>
            </a:xfrm>
            <a:custGeom>
              <a:rect b="b" l="l" r="r" t="t"/>
              <a:pathLst>
                <a:path extrusionOk="0" h="1199" w="1430">
                  <a:moveTo>
                    <a:pt x="1091" y="1"/>
                  </a:moveTo>
                  <a:cubicBezTo>
                    <a:pt x="1033" y="1"/>
                    <a:pt x="976" y="22"/>
                    <a:pt x="929" y="68"/>
                  </a:cubicBezTo>
                  <a:lnTo>
                    <a:pt x="143" y="664"/>
                  </a:lnTo>
                  <a:cubicBezTo>
                    <a:pt x="24" y="759"/>
                    <a:pt x="0" y="973"/>
                    <a:pt x="96" y="1092"/>
                  </a:cubicBezTo>
                  <a:cubicBezTo>
                    <a:pt x="137" y="1162"/>
                    <a:pt x="227" y="1199"/>
                    <a:pt x="319" y="1199"/>
                  </a:cubicBezTo>
                  <a:cubicBezTo>
                    <a:pt x="385" y="1199"/>
                    <a:pt x="451" y="1180"/>
                    <a:pt x="501" y="1140"/>
                  </a:cubicBezTo>
                  <a:lnTo>
                    <a:pt x="1286" y="544"/>
                  </a:lnTo>
                  <a:cubicBezTo>
                    <a:pt x="1405" y="473"/>
                    <a:pt x="1429" y="259"/>
                    <a:pt x="1334" y="140"/>
                  </a:cubicBezTo>
                  <a:cubicBezTo>
                    <a:pt x="1276" y="52"/>
                    <a:pt x="1182" y="1"/>
                    <a:pt x="1091" y="1"/>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97"/>
            <p:cNvSpPr/>
            <p:nvPr/>
          </p:nvSpPr>
          <p:spPr>
            <a:xfrm>
              <a:off x="1950361" y="2026211"/>
              <a:ext cx="109051" cy="100412"/>
            </a:xfrm>
            <a:custGeom>
              <a:rect b="b" l="l" r="r" t="t"/>
              <a:pathLst>
                <a:path extrusionOk="0" h="3115" w="3383">
                  <a:moveTo>
                    <a:pt x="1810" y="328"/>
                  </a:moveTo>
                  <a:cubicBezTo>
                    <a:pt x="2215" y="328"/>
                    <a:pt x="2572" y="495"/>
                    <a:pt x="2834" y="804"/>
                  </a:cubicBezTo>
                  <a:cubicBezTo>
                    <a:pt x="2977" y="1090"/>
                    <a:pt x="3073" y="1423"/>
                    <a:pt x="3049" y="1757"/>
                  </a:cubicBezTo>
                  <a:cubicBezTo>
                    <a:pt x="3001" y="2066"/>
                    <a:pt x="2834" y="2376"/>
                    <a:pt x="2572" y="2590"/>
                  </a:cubicBezTo>
                  <a:cubicBezTo>
                    <a:pt x="2346" y="2757"/>
                    <a:pt x="2075" y="2839"/>
                    <a:pt x="1807" y="2839"/>
                  </a:cubicBezTo>
                  <a:cubicBezTo>
                    <a:pt x="1425" y="2839"/>
                    <a:pt x="1048" y="2674"/>
                    <a:pt x="810" y="2352"/>
                  </a:cubicBezTo>
                  <a:cubicBezTo>
                    <a:pt x="381" y="1804"/>
                    <a:pt x="477" y="995"/>
                    <a:pt x="1048" y="590"/>
                  </a:cubicBezTo>
                  <a:cubicBezTo>
                    <a:pt x="1286" y="399"/>
                    <a:pt x="1548" y="328"/>
                    <a:pt x="1810" y="328"/>
                  </a:cubicBezTo>
                  <a:close/>
                  <a:moveTo>
                    <a:pt x="1800" y="1"/>
                  </a:moveTo>
                  <a:cubicBezTo>
                    <a:pt x="1465" y="1"/>
                    <a:pt x="1124" y="108"/>
                    <a:pt x="834" y="328"/>
                  </a:cubicBezTo>
                  <a:cubicBezTo>
                    <a:pt x="143" y="852"/>
                    <a:pt x="0" y="1828"/>
                    <a:pt x="548" y="2519"/>
                  </a:cubicBezTo>
                  <a:cubicBezTo>
                    <a:pt x="810" y="2852"/>
                    <a:pt x="1167" y="3067"/>
                    <a:pt x="1572" y="3114"/>
                  </a:cubicBezTo>
                  <a:lnTo>
                    <a:pt x="1787" y="3114"/>
                  </a:lnTo>
                  <a:cubicBezTo>
                    <a:pt x="2144" y="3114"/>
                    <a:pt x="2477" y="2995"/>
                    <a:pt x="2739" y="2781"/>
                  </a:cubicBezTo>
                  <a:cubicBezTo>
                    <a:pt x="3073" y="2519"/>
                    <a:pt x="3287" y="2162"/>
                    <a:pt x="3334" y="1757"/>
                  </a:cubicBezTo>
                  <a:cubicBezTo>
                    <a:pt x="3382" y="1328"/>
                    <a:pt x="3287" y="923"/>
                    <a:pt x="3001" y="590"/>
                  </a:cubicBezTo>
                  <a:cubicBezTo>
                    <a:pt x="2711" y="203"/>
                    <a:pt x="226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97"/>
            <p:cNvSpPr/>
            <p:nvPr/>
          </p:nvSpPr>
          <p:spPr>
            <a:xfrm>
              <a:off x="1985078" y="2046358"/>
              <a:ext cx="50996" cy="21243"/>
            </a:xfrm>
            <a:custGeom>
              <a:rect b="b" l="l" r="r" t="t"/>
              <a:pathLst>
                <a:path extrusionOk="0" h="659" w="1582">
                  <a:moveTo>
                    <a:pt x="723" y="1"/>
                  </a:moveTo>
                  <a:cubicBezTo>
                    <a:pt x="520" y="1"/>
                    <a:pt x="315" y="65"/>
                    <a:pt x="138" y="203"/>
                  </a:cubicBezTo>
                  <a:cubicBezTo>
                    <a:pt x="1" y="301"/>
                    <a:pt x="89" y="495"/>
                    <a:pt x="231" y="495"/>
                  </a:cubicBezTo>
                  <a:cubicBezTo>
                    <a:pt x="261" y="495"/>
                    <a:pt x="295" y="486"/>
                    <a:pt x="329" y="465"/>
                  </a:cubicBezTo>
                  <a:cubicBezTo>
                    <a:pt x="427" y="386"/>
                    <a:pt x="558" y="340"/>
                    <a:pt x="709" y="340"/>
                  </a:cubicBezTo>
                  <a:cubicBezTo>
                    <a:pt x="740" y="340"/>
                    <a:pt x="772" y="342"/>
                    <a:pt x="805" y="346"/>
                  </a:cubicBezTo>
                  <a:cubicBezTo>
                    <a:pt x="971" y="370"/>
                    <a:pt x="1138" y="465"/>
                    <a:pt x="1210" y="584"/>
                  </a:cubicBezTo>
                  <a:cubicBezTo>
                    <a:pt x="1242" y="636"/>
                    <a:pt x="1288" y="658"/>
                    <a:pt x="1334" y="658"/>
                  </a:cubicBezTo>
                  <a:cubicBezTo>
                    <a:pt x="1455" y="658"/>
                    <a:pt x="1582" y="508"/>
                    <a:pt x="1495" y="370"/>
                  </a:cubicBezTo>
                  <a:cubicBezTo>
                    <a:pt x="1300" y="132"/>
                    <a:pt x="1013" y="1"/>
                    <a:pt x="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97"/>
            <p:cNvSpPr/>
            <p:nvPr/>
          </p:nvSpPr>
          <p:spPr>
            <a:xfrm>
              <a:off x="1770715" y="1976118"/>
              <a:ext cx="361902" cy="245534"/>
            </a:xfrm>
            <a:custGeom>
              <a:rect b="b" l="l" r="r" t="t"/>
              <a:pathLst>
                <a:path extrusionOk="0" h="7617" w="11227">
                  <a:moveTo>
                    <a:pt x="8812" y="4763"/>
                  </a:moveTo>
                  <a:lnTo>
                    <a:pt x="9050" y="5097"/>
                  </a:lnTo>
                  <a:lnTo>
                    <a:pt x="8788" y="5287"/>
                  </a:lnTo>
                  <a:lnTo>
                    <a:pt x="8550" y="5002"/>
                  </a:lnTo>
                  <a:cubicBezTo>
                    <a:pt x="8622" y="4978"/>
                    <a:pt x="8669" y="4930"/>
                    <a:pt x="8693" y="4882"/>
                  </a:cubicBezTo>
                  <a:cubicBezTo>
                    <a:pt x="8765" y="4859"/>
                    <a:pt x="8788" y="4811"/>
                    <a:pt x="8812" y="4763"/>
                  </a:cubicBezTo>
                  <a:close/>
                  <a:moveTo>
                    <a:pt x="9608" y="5143"/>
                  </a:moveTo>
                  <a:cubicBezTo>
                    <a:pt x="9660" y="5143"/>
                    <a:pt x="9710" y="5170"/>
                    <a:pt x="9741" y="5216"/>
                  </a:cubicBezTo>
                  <a:cubicBezTo>
                    <a:pt x="9812" y="5263"/>
                    <a:pt x="9765" y="5359"/>
                    <a:pt x="9717" y="5406"/>
                  </a:cubicBezTo>
                  <a:lnTo>
                    <a:pt x="8931" y="6002"/>
                  </a:lnTo>
                  <a:cubicBezTo>
                    <a:pt x="8911" y="6032"/>
                    <a:pt x="8883" y="6045"/>
                    <a:pt x="8853" y="6045"/>
                  </a:cubicBezTo>
                  <a:cubicBezTo>
                    <a:pt x="8812" y="6045"/>
                    <a:pt x="8768" y="6019"/>
                    <a:pt x="8741" y="5978"/>
                  </a:cubicBezTo>
                  <a:cubicBezTo>
                    <a:pt x="8669" y="5930"/>
                    <a:pt x="8693" y="5835"/>
                    <a:pt x="8765" y="5764"/>
                  </a:cubicBezTo>
                  <a:lnTo>
                    <a:pt x="9527" y="5168"/>
                  </a:lnTo>
                  <a:cubicBezTo>
                    <a:pt x="9552" y="5151"/>
                    <a:pt x="9580" y="5143"/>
                    <a:pt x="9608" y="5143"/>
                  </a:cubicBezTo>
                  <a:close/>
                  <a:moveTo>
                    <a:pt x="9741" y="5764"/>
                  </a:moveTo>
                  <a:lnTo>
                    <a:pt x="10598" y="6907"/>
                  </a:lnTo>
                  <a:cubicBezTo>
                    <a:pt x="10646" y="6954"/>
                    <a:pt x="10670" y="7025"/>
                    <a:pt x="10670" y="7120"/>
                  </a:cubicBezTo>
                  <a:lnTo>
                    <a:pt x="10670" y="7120"/>
                  </a:lnTo>
                  <a:cubicBezTo>
                    <a:pt x="10670" y="7096"/>
                    <a:pt x="10668" y="7087"/>
                    <a:pt x="10666" y="7087"/>
                  </a:cubicBezTo>
                  <a:cubicBezTo>
                    <a:pt x="10662" y="7087"/>
                    <a:pt x="10655" y="7131"/>
                    <a:pt x="10662" y="7131"/>
                  </a:cubicBezTo>
                  <a:cubicBezTo>
                    <a:pt x="10664" y="7131"/>
                    <a:pt x="10666" y="7128"/>
                    <a:pt x="10670" y="7121"/>
                  </a:cubicBezTo>
                  <a:lnTo>
                    <a:pt x="10670" y="7121"/>
                  </a:lnTo>
                  <a:cubicBezTo>
                    <a:pt x="10655" y="7271"/>
                    <a:pt x="10517" y="7355"/>
                    <a:pt x="10382" y="7355"/>
                  </a:cubicBezTo>
                  <a:cubicBezTo>
                    <a:pt x="10302" y="7355"/>
                    <a:pt x="10223" y="7326"/>
                    <a:pt x="10170" y="7264"/>
                  </a:cubicBezTo>
                  <a:lnTo>
                    <a:pt x="9289" y="6121"/>
                  </a:lnTo>
                  <a:lnTo>
                    <a:pt x="9741" y="5764"/>
                  </a:lnTo>
                  <a:close/>
                  <a:moveTo>
                    <a:pt x="1430" y="1"/>
                  </a:moveTo>
                  <a:cubicBezTo>
                    <a:pt x="644" y="1"/>
                    <a:pt x="1" y="644"/>
                    <a:pt x="1" y="1429"/>
                  </a:cubicBezTo>
                  <a:cubicBezTo>
                    <a:pt x="1" y="2215"/>
                    <a:pt x="668" y="2858"/>
                    <a:pt x="1430" y="2858"/>
                  </a:cubicBezTo>
                  <a:lnTo>
                    <a:pt x="5192" y="2858"/>
                  </a:lnTo>
                  <a:cubicBezTo>
                    <a:pt x="5121" y="3382"/>
                    <a:pt x="5288" y="3954"/>
                    <a:pt x="5645" y="4430"/>
                  </a:cubicBezTo>
                  <a:cubicBezTo>
                    <a:pt x="6002" y="4906"/>
                    <a:pt x="6526" y="5216"/>
                    <a:pt x="7098" y="5263"/>
                  </a:cubicBezTo>
                  <a:cubicBezTo>
                    <a:pt x="7193" y="5263"/>
                    <a:pt x="7312" y="5287"/>
                    <a:pt x="7383" y="5287"/>
                  </a:cubicBezTo>
                  <a:cubicBezTo>
                    <a:pt x="7717" y="5287"/>
                    <a:pt x="8026" y="5240"/>
                    <a:pt x="8312" y="5097"/>
                  </a:cubicBezTo>
                  <a:lnTo>
                    <a:pt x="8622" y="5454"/>
                  </a:lnTo>
                  <a:cubicBezTo>
                    <a:pt x="8407" y="5597"/>
                    <a:pt x="8384" y="5883"/>
                    <a:pt x="8526" y="6097"/>
                  </a:cubicBezTo>
                  <a:cubicBezTo>
                    <a:pt x="8622" y="6216"/>
                    <a:pt x="8765" y="6288"/>
                    <a:pt x="8884" y="6288"/>
                  </a:cubicBezTo>
                  <a:cubicBezTo>
                    <a:pt x="8931" y="6288"/>
                    <a:pt x="9003" y="6288"/>
                    <a:pt x="9050" y="6240"/>
                  </a:cubicBezTo>
                  <a:lnTo>
                    <a:pt x="9908" y="7383"/>
                  </a:lnTo>
                  <a:cubicBezTo>
                    <a:pt x="10035" y="7548"/>
                    <a:pt x="10197" y="7617"/>
                    <a:pt x="10358" y="7617"/>
                  </a:cubicBezTo>
                  <a:cubicBezTo>
                    <a:pt x="10800" y="7617"/>
                    <a:pt x="11227" y="7099"/>
                    <a:pt x="10860" y="6645"/>
                  </a:cubicBezTo>
                  <a:lnTo>
                    <a:pt x="10003" y="5502"/>
                  </a:lnTo>
                  <a:cubicBezTo>
                    <a:pt x="10074" y="5454"/>
                    <a:pt x="10098" y="5359"/>
                    <a:pt x="10098" y="5263"/>
                  </a:cubicBezTo>
                  <a:cubicBezTo>
                    <a:pt x="10122" y="5144"/>
                    <a:pt x="10074" y="5025"/>
                    <a:pt x="10003" y="4930"/>
                  </a:cubicBezTo>
                  <a:cubicBezTo>
                    <a:pt x="9920" y="4819"/>
                    <a:pt x="9780" y="4757"/>
                    <a:pt x="9640" y="4757"/>
                  </a:cubicBezTo>
                  <a:cubicBezTo>
                    <a:pt x="9540" y="4757"/>
                    <a:pt x="9440" y="4789"/>
                    <a:pt x="9360" y="4859"/>
                  </a:cubicBezTo>
                  <a:lnTo>
                    <a:pt x="9050" y="4501"/>
                  </a:lnTo>
                  <a:cubicBezTo>
                    <a:pt x="9169" y="4335"/>
                    <a:pt x="9289" y="4168"/>
                    <a:pt x="9360" y="3978"/>
                  </a:cubicBezTo>
                  <a:cubicBezTo>
                    <a:pt x="9423" y="3867"/>
                    <a:pt x="9309" y="3768"/>
                    <a:pt x="9197" y="3768"/>
                  </a:cubicBezTo>
                  <a:cubicBezTo>
                    <a:pt x="9140" y="3768"/>
                    <a:pt x="9083" y="3794"/>
                    <a:pt x="9050" y="3858"/>
                  </a:cubicBezTo>
                  <a:cubicBezTo>
                    <a:pt x="8931" y="4168"/>
                    <a:pt x="8717" y="4406"/>
                    <a:pt x="8479" y="4573"/>
                  </a:cubicBezTo>
                  <a:cubicBezTo>
                    <a:pt x="8146" y="4843"/>
                    <a:pt x="7722" y="4987"/>
                    <a:pt x="7286" y="4987"/>
                  </a:cubicBezTo>
                  <a:cubicBezTo>
                    <a:pt x="7224" y="4987"/>
                    <a:pt x="7161" y="4984"/>
                    <a:pt x="7098" y="4978"/>
                  </a:cubicBezTo>
                  <a:cubicBezTo>
                    <a:pt x="6597" y="4906"/>
                    <a:pt x="6145" y="4644"/>
                    <a:pt x="5835" y="4263"/>
                  </a:cubicBezTo>
                  <a:cubicBezTo>
                    <a:pt x="5216" y="3430"/>
                    <a:pt x="5359" y="2263"/>
                    <a:pt x="6193" y="1596"/>
                  </a:cubicBezTo>
                  <a:cubicBezTo>
                    <a:pt x="6538" y="1340"/>
                    <a:pt x="6945" y="1214"/>
                    <a:pt x="7348" y="1214"/>
                  </a:cubicBezTo>
                  <a:cubicBezTo>
                    <a:pt x="7919" y="1214"/>
                    <a:pt x="8483" y="1465"/>
                    <a:pt x="8860" y="1953"/>
                  </a:cubicBezTo>
                  <a:cubicBezTo>
                    <a:pt x="9098" y="2263"/>
                    <a:pt x="9241" y="2644"/>
                    <a:pt x="9241" y="3025"/>
                  </a:cubicBezTo>
                  <a:cubicBezTo>
                    <a:pt x="9241" y="3132"/>
                    <a:pt x="9324" y="3186"/>
                    <a:pt x="9408" y="3186"/>
                  </a:cubicBezTo>
                  <a:cubicBezTo>
                    <a:pt x="9491" y="3186"/>
                    <a:pt x="9574" y="3132"/>
                    <a:pt x="9574" y="3025"/>
                  </a:cubicBezTo>
                  <a:lnTo>
                    <a:pt x="9574" y="2882"/>
                  </a:lnTo>
                  <a:cubicBezTo>
                    <a:pt x="10336" y="2882"/>
                    <a:pt x="11003" y="2263"/>
                    <a:pt x="11003" y="1453"/>
                  </a:cubicBezTo>
                  <a:cubicBezTo>
                    <a:pt x="11003" y="644"/>
                    <a:pt x="10336" y="1"/>
                    <a:pt x="9574" y="1"/>
                  </a:cubicBezTo>
                  <a:lnTo>
                    <a:pt x="2835" y="1"/>
                  </a:lnTo>
                  <a:cubicBezTo>
                    <a:pt x="2620" y="1"/>
                    <a:pt x="2620" y="334"/>
                    <a:pt x="2835" y="334"/>
                  </a:cubicBezTo>
                  <a:lnTo>
                    <a:pt x="9574" y="334"/>
                  </a:lnTo>
                  <a:cubicBezTo>
                    <a:pt x="10193" y="334"/>
                    <a:pt x="10694" y="834"/>
                    <a:pt x="10694" y="1453"/>
                  </a:cubicBezTo>
                  <a:cubicBezTo>
                    <a:pt x="10694" y="1453"/>
                    <a:pt x="10214" y="2550"/>
                    <a:pt x="9612" y="2550"/>
                  </a:cubicBezTo>
                  <a:cubicBezTo>
                    <a:pt x="9600" y="2550"/>
                    <a:pt x="9587" y="2550"/>
                    <a:pt x="9574" y="2549"/>
                  </a:cubicBezTo>
                  <a:lnTo>
                    <a:pt x="9503" y="2549"/>
                  </a:lnTo>
                  <a:cubicBezTo>
                    <a:pt x="9455" y="2287"/>
                    <a:pt x="9289" y="2025"/>
                    <a:pt x="9122" y="1787"/>
                  </a:cubicBezTo>
                  <a:cubicBezTo>
                    <a:pt x="8683" y="1221"/>
                    <a:pt x="8010" y="915"/>
                    <a:pt x="7335" y="915"/>
                  </a:cubicBezTo>
                  <a:cubicBezTo>
                    <a:pt x="6874" y="915"/>
                    <a:pt x="6413" y="1058"/>
                    <a:pt x="6026" y="1358"/>
                  </a:cubicBezTo>
                  <a:cubicBezTo>
                    <a:pt x="5597" y="1668"/>
                    <a:pt x="5335" y="2120"/>
                    <a:pt x="5216" y="2596"/>
                  </a:cubicBezTo>
                  <a:lnTo>
                    <a:pt x="1406" y="2596"/>
                  </a:lnTo>
                  <a:cubicBezTo>
                    <a:pt x="787" y="2596"/>
                    <a:pt x="310" y="1453"/>
                    <a:pt x="310" y="1453"/>
                  </a:cubicBezTo>
                  <a:cubicBezTo>
                    <a:pt x="310" y="834"/>
                    <a:pt x="811" y="310"/>
                    <a:pt x="1430" y="310"/>
                  </a:cubicBezTo>
                  <a:lnTo>
                    <a:pt x="1858" y="310"/>
                  </a:lnTo>
                  <a:cubicBezTo>
                    <a:pt x="2073" y="310"/>
                    <a:pt x="2073" y="1"/>
                    <a:pt x="1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97"/>
            <p:cNvSpPr/>
            <p:nvPr/>
          </p:nvSpPr>
          <p:spPr>
            <a:xfrm>
              <a:off x="1816005" y="2018346"/>
              <a:ext cx="107504" cy="10766"/>
            </a:xfrm>
            <a:custGeom>
              <a:rect b="b" l="l" r="r" t="t"/>
              <a:pathLst>
                <a:path extrusionOk="0" h="334" w="3335">
                  <a:moveTo>
                    <a:pt x="144" y="0"/>
                  </a:moveTo>
                  <a:cubicBezTo>
                    <a:pt x="72" y="24"/>
                    <a:pt x="1" y="96"/>
                    <a:pt x="1" y="167"/>
                  </a:cubicBezTo>
                  <a:cubicBezTo>
                    <a:pt x="1" y="262"/>
                    <a:pt x="72" y="334"/>
                    <a:pt x="144" y="334"/>
                  </a:cubicBezTo>
                  <a:lnTo>
                    <a:pt x="3121" y="334"/>
                  </a:lnTo>
                  <a:cubicBezTo>
                    <a:pt x="3335" y="334"/>
                    <a:pt x="3335" y="0"/>
                    <a:pt x="3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3" name="Google Shape;19853;p97"/>
          <p:cNvGrpSpPr/>
          <p:nvPr/>
        </p:nvGrpSpPr>
        <p:grpSpPr>
          <a:xfrm>
            <a:off x="2523048" y="1775365"/>
            <a:ext cx="359291" cy="343174"/>
            <a:chOff x="2523048" y="1927765"/>
            <a:chExt cx="359291" cy="343174"/>
          </a:xfrm>
        </p:grpSpPr>
        <p:sp>
          <p:nvSpPr>
            <p:cNvPr id="19854" name="Google Shape;19854;p97"/>
            <p:cNvSpPr/>
            <p:nvPr/>
          </p:nvSpPr>
          <p:spPr>
            <a:xfrm>
              <a:off x="2664269" y="2187998"/>
              <a:ext cx="58378" cy="53768"/>
            </a:xfrm>
            <a:custGeom>
              <a:rect b="b" l="l" r="r" t="t"/>
              <a:pathLst>
                <a:path extrusionOk="0" h="1668" w="1811">
                  <a:moveTo>
                    <a:pt x="1" y="0"/>
                  </a:moveTo>
                  <a:lnTo>
                    <a:pt x="1" y="1667"/>
                  </a:lnTo>
                  <a:lnTo>
                    <a:pt x="1811" y="1667"/>
                  </a:lnTo>
                  <a:lnTo>
                    <a:pt x="1811"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97"/>
            <p:cNvSpPr/>
            <p:nvPr/>
          </p:nvSpPr>
          <p:spPr>
            <a:xfrm>
              <a:off x="2618238" y="2241734"/>
              <a:ext cx="152020" cy="25369"/>
            </a:xfrm>
            <a:custGeom>
              <a:rect b="b" l="l" r="r" t="t"/>
              <a:pathLst>
                <a:path extrusionOk="0" h="787" w="4716">
                  <a:moveTo>
                    <a:pt x="429" y="0"/>
                  </a:moveTo>
                  <a:cubicBezTo>
                    <a:pt x="214" y="0"/>
                    <a:pt x="71" y="191"/>
                    <a:pt x="24" y="358"/>
                  </a:cubicBezTo>
                  <a:cubicBezTo>
                    <a:pt x="0" y="596"/>
                    <a:pt x="191" y="786"/>
                    <a:pt x="429" y="786"/>
                  </a:cubicBezTo>
                  <a:lnTo>
                    <a:pt x="4287" y="786"/>
                  </a:lnTo>
                  <a:cubicBezTo>
                    <a:pt x="4501" y="786"/>
                    <a:pt x="4644" y="619"/>
                    <a:pt x="4668" y="429"/>
                  </a:cubicBezTo>
                  <a:cubicBezTo>
                    <a:pt x="4715" y="191"/>
                    <a:pt x="4525" y="0"/>
                    <a:pt x="4287"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97"/>
            <p:cNvSpPr/>
            <p:nvPr/>
          </p:nvSpPr>
          <p:spPr>
            <a:xfrm>
              <a:off x="2728771" y="2241734"/>
              <a:ext cx="41486" cy="25369"/>
            </a:xfrm>
            <a:custGeom>
              <a:rect b="b" l="l" r="r" t="t"/>
              <a:pathLst>
                <a:path extrusionOk="0" h="787" w="1287">
                  <a:moveTo>
                    <a:pt x="0" y="0"/>
                  </a:moveTo>
                  <a:cubicBezTo>
                    <a:pt x="215" y="0"/>
                    <a:pt x="381" y="191"/>
                    <a:pt x="381" y="381"/>
                  </a:cubicBezTo>
                  <a:cubicBezTo>
                    <a:pt x="381" y="596"/>
                    <a:pt x="215" y="786"/>
                    <a:pt x="0" y="786"/>
                  </a:cubicBezTo>
                  <a:lnTo>
                    <a:pt x="881" y="786"/>
                  </a:lnTo>
                  <a:cubicBezTo>
                    <a:pt x="1072" y="786"/>
                    <a:pt x="1239" y="619"/>
                    <a:pt x="1239" y="429"/>
                  </a:cubicBezTo>
                  <a:cubicBezTo>
                    <a:pt x="1286" y="191"/>
                    <a:pt x="1096" y="0"/>
                    <a:pt x="858"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97"/>
            <p:cNvSpPr/>
            <p:nvPr/>
          </p:nvSpPr>
          <p:spPr>
            <a:xfrm>
              <a:off x="2528399" y="1944656"/>
              <a:ext cx="330892" cy="247984"/>
            </a:xfrm>
            <a:custGeom>
              <a:rect b="b" l="l" r="r" t="t"/>
              <a:pathLst>
                <a:path extrusionOk="0" h="7693" w="10265">
                  <a:moveTo>
                    <a:pt x="739" y="0"/>
                  </a:moveTo>
                  <a:cubicBezTo>
                    <a:pt x="310" y="0"/>
                    <a:pt x="1" y="310"/>
                    <a:pt x="1" y="738"/>
                  </a:cubicBezTo>
                  <a:lnTo>
                    <a:pt x="1" y="6954"/>
                  </a:lnTo>
                  <a:cubicBezTo>
                    <a:pt x="1" y="7383"/>
                    <a:pt x="310" y="7692"/>
                    <a:pt x="739" y="7692"/>
                  </a:cubicBezTo>
                  <a:lnTo>
                    <a:pt x="9527" y="7692"/>
                  </a:lnTo>
                  <a:cubicBezTo>
                    <a:pt x="9931" y="7692"/>
                    <a:pt x="10265" y="7383"/>
                    <a:pt x="10265" y="6954"/>
                  </a:cubicBezTo>
                  <a:lnTo>
                    <a:pt x="10265" y="5906"/>
                  </a:lnTo>
                  <a:lnTo>
                    <a:pt x="10265" y="5406"/>
                  </a:lnTo>
                  <a:lnTo>
                    <a:pt x="10265" y="738"/>
                  </a:lnTo>
                  <a:cubicBezTo>
                    <a:pt x="10265" y="310"/>
                    <a:pt x="9931" y="0"/>
                    <a:pt x="952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97"/>
            <p:cNvSpPr/>
            <p:nvPr/>
          </p:nvSpPr>
          <p:spPr>
            <a:xfrm>
              <a:off x="2807070" y="1944656"/>
              <a:ext cx="52221" cy="247984"/>
            </a:xfrm>
            <a:custGeom>
              <a:rect b="b" l="l" r="r" t="t"/>
              <a:pathLst>
                <a:path extrusionOk="0" h="7693" w="1620">
                  <a:moveTo>
                    <a:pt x="0" y="0"/>
                  </a:moveTo>
                  <a:cubicBezTo>
                    <a:pt x="405" y="0"/>
                    <a:pt x="715" y="310"/>
                    <a:pt x="715" y="738"/>
                  </a:cubicBezTo>
                  <a:lnTo>
                    <a:pt x="715" y="5406"/>
                  </a:lnTo>
                  <a:lnTo>
                    <a:pt x="715" y="5906"/>
                  </a:lnTo>
                  <a:lnTo>
                    <a:pt x="715" y="6954"/>
                  </a:lnTo>
                  <a:cubicBezTo>
                    <a:pt x="715" y="7359"/>
                    <a:pt x="381" y="7692"/>
                    <a:pt x="0" y="7692"/>
                  </a:cubicBezTo>
                  <a:lnTo>
                    <a:pt x="882" y="7692"/>
                  </a:lnTo>
                  <a:cubicBezTo>
                    <a:pt x="1286" y="7692"/>
                    <a:pt x="1620" y="7359"/>
                    <a:pt x="1620" y="6954"/>
                  </a:cubicBezTo>
                  <a:lnTo>
                    <a:pt x="1620" y="5906"/>
                  </a:lnTo>
                  <a:lnTo>
                    <a:pt x="1620" y="5406"/>
                  </a:lnTo>
                  <a:lnTo>
                    <a:pt x="1620" y="738"/>
                  </a:lnTo>
                  <a:cubicBezTo>
                    <a:pt x="1620" y="310"/>
                    <a:pt x="1286" y="0"/>
                    <a:pt x="88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97"/>
            <p:cNvSpPr/>
            <p:nvPr/>
          </p:nvSpPr>
          <p:spPr>
            <a:xfrm>
              <a:off x="2717263" y="2012189"/>
              <a:ext cx="108245" cy="86777"/>
            </a:xfrm>
            <a:custGeom>
              <a:rect b="b" l="l" r="r" t="t"/>
              <a:pathLst>
                <a:path extrusionOk="0" h="2692" w="3358">
                  <a:moveTo>
                    <a:pt x="0" y="1"/>
                  </a:moveTo>
                  <a:lnTo>
                    <a:pt x="0" y="2692"/>
                  </a:lnTo>
                  <a:lnTo>
                    <a:pt x="3358" y="2692"/>
                  </a:lnTo>
                  <a:lnTo>
                    <a:pt x="3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97"/>
            <p:cNvSpPr/>
            <p:nvPr/>
          </p:nvSpPr>
          <p:spPr>
            <a:xfrm>
              <a:off x="2529172" y="2135036"/>
              <a:ext cx="330119" cy="57604"/>
            </a:xfrm>
            <a:custGeom>
              <a:rect b="b" l="l" r="r" t="t"/>
              <a:pathLst>
                <a:path extrusionOk="0" h="1787" w="10241">
                  <a:moveTo>
                    <a:pt x="1" y="0"/>
                  </a:moveTo>
                  <a:lnTo>
                    <a:pt x="1" y="1048"/>
                  </a:lnTo>
                  <a:cubicBezTo>
                    <a:pt x="1" y="1477"/>
                    <a:pt x="334" y="1786"/>
                    <a:pt x="739" y="1786"/>
                  </a:cubicBezTo>
                  <a:lnTo>
                    <a:pt x="9503" y="1786"/>
                  </a:lnTo>
                  <a:cubicBezTo>
                    <a:pt x="9907" y="1786"/>
                    <a:pt x="10241" y="1477"/>
                    <a:pt x="10241" y="1048"/>
                  </a:cubicBezTo>
                  <a:lnTo>
                    <a:pt x="10241"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97"/>
            <p:cNvSpPr/>
            <p:nvPr/>
          </p:nvSpPr>
          <p:spPr>
            <a:xfrm>
              <a:off x="2807070" y="2135036"/>
              <a:ext cx="52221" cy="57604"/>
            </a:xfrm>
            <a:custGeom>
              <a:rect b="b" l="l" r="r" t="t"/>
              <a:pathLst>
                <a:path extrusionOk="0" h="1787" w="1620">
                  <a:moveTo>
                    <a:pt x="715" y="0"/>
                  </a:moveTo>
                  <a:lnTo>
                    <a:pt x="715" y="1048"/>
                  </a:lnTo>
                  <a:cubicBezTo>
                    <a:pt x="715" y="1477"/>
                    <a:pt x="381" y="1786"/>
                    <a:pt x="0" y="1786"/>
                  </a:cubicBezTo>
                  <a:lnTo>
                    <a:pt x="882" y="1786"/>
                  </a:lnTo>
                  <a:cubicBezTo>
                    <a:pt x="1286" y="1786"/>
                    <a:pt x="1620" y="1477"/>
                    <a:pt x="1620" y="1048"/>
                  </a:cubicBezTo>
                  <a:lnTo>
                    <a:pt x="162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97"/>
            <p:cNvSpPr/>
            <p:nvPr/>
          </p:nvSpPr>
          <p:spPr>
            <a:xfrm>
              <a:off x="2524563" y="1927765"/>
              <a:ext cx="32" cy="32"/>
            </a:xfrm>
            <a:custGeom>
              <a:rect b="b" l="l" r="r" t="t"/>
              <a:pathLst>
                <a:path extrusionOk="0" h="1" w="1">
                  <a:moveTo>
                    <a:pt x="1" y="0"/>
                  </a:move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97"/>
            <p:cNvSpPr/>
            <p:nvPr/>
          </p:nvSpPr>
          <p:spPr>
            <a:xfrm>
              <a:off x="2816289" y="2088650"/>
              <a:ext cx="58378" cy="69466"/>
            </a:xfrm>
            <a:custGeom>
              <a:rect b="b" l="l" r="r" t="t"/>
              <a:pathLst>
                <a:path extrusionOk="0" h="2155" w="1811">
                  <a:moveTo>
                    <a:pt x="91" y="1"/>
                  </a:moveTo>
                  <a:cubicBezTo>
                    <a:pt x="48" y="1"/>
                    <a:pt x="18" y="23"/>
                    <a:pt x="0" y="58"/>
                  </a:cubicBezTo>
                  <a:lnTo>
                    <a:pt x="0" y="2082"/>
                  </a:lnTo>
                  <a:cubicBezTo>
                    <a:pt x="0" y="2128"/>
                    <a:pt x="40" y="2154"/>
                    <a:pt x="81" y="2154"/>
                  </a:cubicBezTo>
                  <a:cubicBezTo>
                    <a:pt x="103" y="2154"/>
                    <a:pt x="126" y="2147"/>
                    <a:pt x="143" y="2130"/>
                  </a:cubicBezTo>
                  <a:lnTo>
                    <a:pt x="667" y="1391"/>
                  </a:lnTo>
                  <a:cubicBezTo>
                    <a:pt x="667" y="1391"/>
                    <a:pt x="691" y="1368"/>
                    <a:pt x="738" y="1368"/>
                  </a:cubicBezTo>
                  <a:lnTo>
                    <a:pt x="1691" y="1368"/>
                  </a:lnTo>
                  <a:cubicBezTo>
                    <a:pt x="1786" y="1368"/>
                    <a:pt x="1810" y="1249"/>
                    <a:pt x="1739" y="1201"/>
                  </a:cubicBezTo>
                  <a:lnTo>
                    <a:pt x="143" y="10"/>
                  </a:lnTo>
                  <a:cubicBezTo>
                    <a:pt x="124" y="4"/>
                    <a:pt x="106" y="1"/>
                    <a:pt x="91"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97"/>
            <p:cNvSpPr/>
            <p:nvPr/>
          </p:nvSpPr>
          <p:spPr>
            <a:xfrm>
              <a:off x="2728739" y="2036752"/>
              <a:ext cx="37683" cy="38585"/>
            </a:xfrm>
            <a:custGeom>
              <a:rect b="b" l="l" r="r" t="t"/>
              <a:pathLst>
                <a:path extrusionOk="0" h="1197" w="1169">
                  <a:moveTo>
                    <a:pt x="621" y="525"/>
                  </a:moveTo>
                  <a:lnTo>
                    <a:pt x="716" y="739"/>
                  </a:lnTo>
                  <a:lnTo>
                    <a:pt x="525" y="739"/>
                  </a:lnTo>
                  <a:lnTo>
                    <a:pt x="621" y="525"/>
                  </a:lnTo>
                  <a:close/>
                  <a:moveTo>
                    <a:pt x="621" y="1"/>
                  </a:moveTo>
                  <a:cubicBezTo>
                    <a:pt x="573" y="1"/>
                    <a:pt x="501" y="25"/>
                    <a:pt x="478" y="72"/>
                  </a:cubicBezTo>
                  <a:lnTo>
                    <a:pt x="49" y="953"/>
                  </a:lnTo>
                  <a:cubicBezTo>
                    <a:pt x="0" y="1068"/>
                    <a:pt x="119" y="1171"/>
                    <a:pt x="229" y="1171"/>
                  </a:cubicBezTo>
                  <a:cubicBezTo>
                    <a:pt x="280" y="1171"/>
                    <a:pt x="329" y="1149"/>
                    <a:pt x="359" y="1096"/>
                  </a:cubicBezTo>
                  <a:lnTo>
                    <a:pt x="359" y="1073"/>
                  </a:lnTo>
                  <a:lnTo>
                    <a:pt x="835" y="1073"/>
                  </a:lnTo>
                  <a:lnTo>
                    <a:pt x="835" y="1096"/>
                  </a:lnTo>
                  <a:cubicBezTo>
                    <a:pt x="855" y="1137"/>
                    <a:pt x="929" y="1196"/>
                    <a:pt x="980" y="1196"/>
                  </a:cubicBezTo>
                  <a:cubicBezTo>
                    <a:pt x="988" y="1196"/>
                    <a:pt x="995" y="1195"/>
                    <a:pt x="1002" y="1192"/>
                  </a:cubicBezTo>
                  <a:cubicBezTo>
                    <a:pt x="1121" y="1144"/>
                    <a:pt x="1168" y="1025"/>
                    <a:pt x="1121" y="953"/>
                  </a:cubicBezTo>
                  <a:lnTo>
                    <a:pt x="763" y="72"/>
                  </a:lnTo>
                  <a:cubicBezTo>
                    <a:pt x="740" y="25"/>
                    <a:pt x="692" y="1"/>
                    <a:pt x="6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97"/>
            <p:cNvSpPr/>
            <p:nvPr/>
          </p:nvSpPr>
          <p:spPr>
            <a:xfrm>
              <a:off x="2776350" y="2036752"/>
              <a:ext cx="34588" cy="38424"/>
            </a:xfrm>
            <a:custGeom>
              <a:rect b="b" l="l" r="r" t="t"/>
              <a:pathLst>
                <a:path extrusionOk="0" h="1192" w="1073">
                  <a:moveTo>
                    <a:pt x="477" y="287"/>
                  </a:moveTo>
                  <a:cubicBezTo>
                    <a:pt x="644" y="287"/>
                    <a:pt x="787" y="406"/>
                    <a:pt x="739" y="596"/>
                  </a:cubicBezTo>
                  <a:cubicBezTo>
                    <a:pt x="715" y="763"/>
                    <a:pt x="596" y="858"/>
                    <a:pt x="453" y="858"/>
                  </a:cubicBezTo>
                  <a:lnTo>
                    <a:pt x="334" y="858"/>
                  </a:lnTo>
                  <a:lnTo>
                    <a:pt x="334" y="287"/>
                  </a:lnTo>
                  <a:close/>
                  <a:moveTo>
                    <a:pt x="144" y="1"/>
                  </a:moveTo>
                  <a:cubicBezTo>
                    <a:pt x="72" y="1"/>
                    <a:pt x="1" y="48"/>
                    <a:pt x="1" y="144"/>
                  </a:cubicBezTo>
                  <a:lnTo>
                    <a:pt x="1" y="1025"/>
                  </a:lnTo>
                  <a:cubicBezTo>
                    <a:pt x="1" y="1120"/>
                    <a:pt x="72" y="1192"/>
                    <a:pt x="144" y="1192"/>
                  </a:cubicBezTo>
                  <a:lnTo>
                    <a:pt x="453" y="1192"/>
                  </a:lnTo>
                  <a:cubicBezTo>
                    <a:pt x="787" y="1192"/>
                    <a:pt x="1049" y="906"/>
                    <a:pt x="1072" y="596"/>
                  </a:cubicBezTo>
                  <a:cubicBezTo>
                    <a:pt x="1072" y="263"/>
                    <a:pt x="787" y="1"/>
                    <a:pt x="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97"/>
            <p:cNvSpPr/>
            <p:nvPr/>
          </p:nvSpPr>
          <p:spPr>
            <a:xfrm>
              <a:off x="2552962" y="1979180"/>
              <a:ext cx="277157" cy="10025"/>
            </a:xfrm>
            <a:custGeom>
              <a:rect b="b" l="l" r="r" t="t"/>
              <a:pathLst>
                <a:path extrusionOk="0" h="311" w="8598">
                  <a:moveTo>
                    <a:pt x="215" y="1"/>
                  </a:moveTo>
                  <a:cubicBezTo>
                    <a:pt x="1" y="1"/>
                    <a:pt x="1" y="310"/>
                    <a:pt x="215" y="310"/>
                  </a:cubicBezTo>
                  <a:lnTo>
                    <a:pt x="8431" y="310"/>
                  </a:lnTo>
                  <a:cubicBezTo>
                    <a:pt x="8550" y="310"/>
                    <a:pt x="8598" y="239"/>
                    <a:pt x="8598" y="144"/>
                  </a:cubicBezTo>
                  <a:cubicBezTo>
                    <a:pt x="8598" y="48"/>
                    <a:pt x="8526" y="1"/>
                    <a:pt x="8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97"/>
            <p:cNvSpPr/>
            <p:nvPr/>
          </p:nvSpPr>
          <p:spPr>
            <a:xfrm>
              <a:off x="2552962" y="2006838"/>
              <a:ext cx="142833" cy="10766"/>
            </a:xfrm>
            <a:custGeom>
              <a:rect b="b" l="l" r="r" t="t"/>
              <a:pathLst>
                <a:path extrusionOk="0" h="334" w="4431">
                  <a:moveTo>
                    <a:pt x="215" y="0"/>
                  </a:moveTo>
                  <a:cubicBezTo>
                    <a:pt x="1" y="0"/>
                    <a:pt x="1" y="334"/>
                    <a:pt x="215" y="334"/>
                  </a:cubicBezTo>
                  <a:lnTo>
                    <a:pt x="4240" y="334"/>
                  </a:lnTo>
                  <a:cubicBezTo>
                    <a:pt x="4430" y="334"/>
                    <a:pt x="4430" y="0"/>
                    <a:pt x="42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97"/>
            <p:cNvSpPr/>
            <p:nvPr/>
          </p:nvSpPr>
          <p:spPr>
            <a:xfrm>
              <a:off x="2552962" y="2036752"/>
              <a:ext cx="142833" cy="10025"/>
            </a:xfrm>
            <a:custGeom>
              <a:rect b="b" l="l" r="r" t="t"/>
              <a:pathLst>
                <a:path extrusionOk="0" h="311" w="4431">
                  <a:moveTo>
                    <a:pt x="215" y="1"/>
                  </a:moveTo>
                  <a:cubicBezTo>
                    <a:pt x="1" y="1"/>
                    <a:pt x="1" y="310"/>
                    <a:pt x="215" y="310"/>
                  </a:cubicBezTo>
                  <a:lnTo>
                    <a:pt x="4240" y="310"/>
                  </a:lnTo>
                  <a:cubicBezTo>
                    <a:pt x="4430" y="310"/>
                    <a:pt x="4430" y="1"/>
                    <a:pt x="4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97"/>
            <p:cNvSpPr/>
            <p:nvPr/>
          </p:nvSpPr>
          <p:spPr>
            <a:xfrm>
              <a:off x="2552962" y="2064410"/>
              <a:ext cx="142833" cy="10766"/>
            </a:xfrm>
            <a:custGeom>
              <a:rect b="b" l="l" r="r" t="t"/>
              <a:pathLst>
                <a:path extrusionOk="0" h="334" w="4431">
                  <a:moveTo>
                    <a:pt x="215" y="0"/>
                  </a:moveTo>
                  <a:cubicBezTo>
                    <a:pt x="1" y="0"/>
                    <a:pt x="1" y="334"/>
                    <a:pt x="215" y="334"/>
                  </a:cubicBezTo>
                  <a:lnTo>
                    <a:pt x="4240" y="334"/>
                  </a:lnTo>
                  <a:cubicBezTo>
                    <a:pt x="4430" y="334"/>
                    <a:pt x="4430" y="0"/>
                    <a:pt x="42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97"/>
            <p:cNvSpPr/>
            <p:nvPr/>
          </p:nvSpPr>
          <p:spPr>
            <a:xfrm>
              <a:off x="2552962" y="2094324"/>
              <a:ext cx="142833" cy="10025"/>
            </a:xfrm>
            <a:custGeom>
              <a:rect b="b" l="l" r="r" t="t"/>
              <a:pathLst>
                <a:path extrusionOk="0" h="311" w="4431">
                  <a:moveTo>
                    <a:pt x="215" y="1"/>
                  </a:moveTo>
                  <a:cubicBezTo>
                    <a:pt x="1" y="1"/>
                    <a:pt x="1" y="311"/>
                    <a:pt x="215" y="311"/>
                  </a:cubicBezTo>
                  <a:lnTo>
                    <a:pt x="4240" y="311"/>
                  </a:lnTo>
                  <a:cubicBezTo>
                    <a:pt x="4430" y="311"/>
                    <a:pt x="4430" y="1"/>
                    <a:pt x="4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97"/>
            <p:cNvSpPr/>
            <p:nvPr/>
          </p:nvSpPr>
          <p:spPr>
            <a:xfrm>
              <a:off x="2523048" y="1938500"/>
              <a:ext cx="359291" cy="332440"/>
            </a:xfrm>
            <a:custGeom>
              <a:rect b="b" l="l" r="r" t="t"/>
              <a:pathLst>
                <a:path extrusionOk="0" h="10313" w="11146">
                  <a:moveTo>
                    <a:pt x="9240" y="2454"/>
                  </a:moveTo>
                  <a:lnTo>
                    <a:pt x="9240" y="4525"/>
                  </a:lnTo>
                  <a:cubicBezTo>
                    <a:pt x="9169" y="4525"/>
                    <a:pt x="9121" y="4525"/>
                    <a:pt x="9050" y="4549"/>
                  </a:cubicBezTo>
                  <a:cubicBezTo>
                    <a:pt x="9002" y="4621"/>
                    <a:pt x="8930" y="4668"/>
                    <a:pt x="8930" y="4763"/>
                  </a:cubicBezTo>
                  <a:lnTo>
                    <a:pt x="8930" y="4787"/>
                  </a:lnTo>
                  <a:lnTo>
                    <a:pt x="6168" y="4787"/>
                  </a:lnTo>
                  <a:lnTo>
                    <a:pt x="6168" y="2454"/>
                  </a:lnTo>
                  <a:close/>
                  <a:moveTo>
                    <a:pt x="9264" y="4954"/>
                  </a:moveTo>
                  <a:lnTo>
                    <a:pt x="10550" y="5907"/>
                  </a:lnTo>
                  <a:lnTo>
                    <a:pt x="9859" y="5907"/>
                  </a:lnTo>
                  <a:cubicBezTo>
                    <a:pt x="9764" y="5907"/>
                    <a:pt x="9716" y="5954"/>
                    <a:pt x="9693" y="6026"/>
                  </a:cubicBezTo>
                  <a:lnTo>
                    <a:pt x="9264" y="6550"/>
                  </a:lnTo>
                  <a:lnTo>
                    <a:pt x="9264" y="4954"/>
                  </a:lnTo>
                  <a:close/>
                  <a:moveTo>
                    <a:pt x="10288" y="6264"/>
                  </a:moveTo>
                  <a:lnTo>
                    <a:pt x="10288" y="7169"/>
                  </a:lnTo>
                  <a:cubicBezTo>
                    <a:pt x="10288" y="7478"/>
                    <a:pt x="10050" y="7740"/>
                    <a:pt x="9716" y="7740"/>
                  </a:cubicBezTo>
                  <a:lnTo>
                    <a:pt x="929" y="7740"/>
                  </a:lnTo>
                  <a:cubicBezTo>
                    <a:pt x="595" y="7740"/>
                    <a:pt x="357" y="7478"/>
                    <a:pt x="357" y="7169"/>
                  </a:cubicBezTo>
                  <a:lnTo>
                    <a:pt x="357" y="6288"/>
                  </a:lnTo>
                  <a:lnTo>
                    <a:pt x="8978" y="6288"/>
                  </a:lnTo>
                  <a:lnTo>
                    <a:pt x="8978" y="6812"/>
                  </a:lnTo>
                  <a:cubicBezTo>
                    <a:pt x="8978" y="6967"/>
                    <a:pt x="9101" y="7062"/>
                    <a:pt x="9225" y="7062"/>
                  </a:cubicBezTo>
                  <a:cubicBezTo>
                    <a:pt x="9291" y="7062"/>
                    <a:pt x="9357" y="7036"/>
                    <a:pt x="9407" y="6978"/>
                  </a:cubicBezTo>
                  <a:lnTo>
                    <a:pt x="9931" y="6264"/>
                  </a:lnTo>
                  <a:close/>
                  <a:moveTo>
                    <a:pt x="6073" y="8074"/>
                  </a:moveTo>
                  <a:lnTo>
                    <a:pt x="6073" y="9264"/>
                  </a:lnTo>
                  <a:lnTo>
                    <a:pt x="4549" y="9264"/>
                  </a:lnTo>
                  <a:lnTo>
                    <a:pt x="4549" y="8074"/>
                  </a:lnTo>
                  <a:close/>
                  <a:moveTo>
                    <a:pt x="2429" y="1"/>
                  </a:moveTo>
                  <a:cubicBezTo>
                    <a:pt x="2215" y="1"/>
                    <a:pt x="2215" y="334"/>
                    <a:pt x="2429" y="334"/>
                  </a:cubicBezTo>
                  <a:lnTo>
                    <a:pt x="9693" y="334"/>
                  </a:lnTo>
                  <a:cubicBezTo>
                    <a:pt x="10002" y="334"/>
                    <a:pt x="10240" y="596"/>
                    <a:pt x="10240" y="906"/>
                  </a:cubicBezTo>
                  <a:lnTo>
                    <a:pt x="10240" y="5240"/>
                  </a:lnTo>
                  <a:lnTo>
                    <a:pt x="9502" y="4716"/>
                  </a:lnTo>
                  <a:lnTo>
                    <a:pt x="9502" y="4668"/>
                  </a:lnTo>
                  <a:lnTo>
                    <a:pt x="9502" y="2287"/>
                  </a:lnTo>
                  <a:cubicBezTo>
                    <a:pt x="9502" y="2192"/>
                    <a:pt x="9454" y="2144"/>
                    <a:pt x="9359" y="2144"/>
                  </a:cubicBezTo>
                  <a:lnTo>
                    <a:pt x="5977" y="2144"/>
                  </a:lnTo>
                  <a:cubicBezTo>
                    <a:pt x="5906" y="2144"/>
                    <a:pt x="5835" y="2192"/>
                    <a:pt x="5835" y="2287"/>
                  </a:cubicBezTo>
                  <a:lnTo>
                    <a:pt x="5835" y="4978"/>
                  </a:lnTo>
                  <a:cubicBezTo>
                    <a:pt x="5835" y="5073"/>
                    <a:pt x="5906" y="5121"/>
                    <a:pt x="5977" y="5121"/>
                  </a:cubicBezTo>
                  <a:lnTo>
                    <a:pt x="8930" y="5121"/>
                  </a:lnTo>
                  <a:lnTo>
                    <a:pt x="8930" y="5954"/>
                  </a:lnTo>
                  <a:lnTo>
                    <a:pt x="333" y="5954"/>
                  </a:lnTo>
                  <a:lnTo>
                    <a:pt x="333" y="929"/>
                  </a:lnTo>
                  <a:cubicBezTo>
                    <a:pt x="333" y="596"/>
                    <a:pt x="595" y="358"/>
                    <a:pt x="905" y="358"/>
                  </a:cubicBezTo>
                  <a:lnTo>
                    <a:pt x="1429" y="358"/>
                  </a:lnTo>
                  <a:cubicBezTo>
                    <a:pt x="1643" y="358"/>
                    <a:pt x="1643" y="24"/>
                    <a:pt x="1429" y="24"/>
                  </a:cubicBezTo>
                  <a:lnTo>
                    <a:pt x="905" y="24"/>
                  </a:lnTo>
                  <a:cubicBezTo>
                    <a:pt x="381" y="24"/>
                    <a:pt x="0" y="453"/>
                    <a:pt x="0" y="929"/>
                  </a:cubicBezTo>
                  <a:lnTo>
                    <a:pt x="0" y="7145"/>
                  </a:lnTo>
                  <a:cubicBezTo>
                    <a:pt x="0" y="7645"/>
                    <a:pt x="381" y="8050"/>
                    <a:pt x="905" y="8050"/>
                  </a:cubicBezTo>
                  <a:lnTo>
                    <a:pt x="4239" y="8050"/>
                  </a:lnTo>
                  <a:lnTo>
                    <a:pt x="4239" y="9241"/>
                  </a:lnTo>
                  <a:lnTo>
                    <a:pt x="3334" y="9241"/>
                  </a:lnTo>
                  <a:cubicBezTo>
                    <a:pt x="2643" y="9241"/>
                    <a:pt x="2643" y="10312"/>
                    <a:pt x="3334" y="10312"/>
                  </a:cubicBezTo>
                  <a:lnTo>
                    <a:pt x="6192" y="10312"/>
                  </a:lnTo>
                  <a:cubicBezTo>
                    <a:pt x="6406" y="10312"/>
                    <a:pt x="6406" y="9979"/>
                    <a:pt x="6192" y="9979"/>
                  </a:cubicBezTo>
                  <a:lnTo>
                    <a:pt x="3358" y="9979"/>
                  </a:lnTo>
                  <a:cubicBezTo>
                    <a:pt x="3096" y="9979"/>
                    <a:pt x="3096" y="9550"/>
                    <a:pt x="3358" y="9550"/>
                  </a:cubicBezTo>
                  <a:lnTo>
                    <a:pt x="7240" y="9550"/>
                  </a:lnTo>
                  <a:cubicBezTo>
                    <a:pt x="7502" y="9550"/>
                    <a:pt x="7502" y="9979"/>
                    <a:pt x="7240" y="9979"/>
                  </a:cubicBezTo>
                  <a:lnTo>
                    <a:pt x="7144" y="9979"/>
                  </a:lnTo>
                  <a:cubicBezTo>
                    <a:pt x="6930" y="9979"/>
                    <a:pt x="6930" y="10312"/>
                    <a:pt x="7144" y="10312"/>
                  </a:cubicBezTo>
                  <a:lnTo>
                    <a:pt x="7263" y="10312"/>
                  </a:lnTo>
                  <a:cubicBezTo>
                    <a:pt x="7954" y="10312"/>
                    <a:pt x="7954" y="9241"/>
                    <a:pt x="7263" y="9241"/>
                  </a:cubicBezTo>
                  <a:lnTo>
                    <a:pt x="6406" y="9241"/>
                  </a:lnTo>
                  <a:lnTo>
                    <a:pt x="6406" y="8050"/>
                  </a:lnTo>
                  <a:lnTo>
                    <a:pt x="9693" y="8050"/>
                  </a:lnTo>
                  <a:cubicBezTo>
                    <a:pt x="10193" y="8050"/>
                    <a:pt x="10574" y="7645"/>
                    <a:pt x="10574" y="7145"/>
                  </a:cubicBezTo>
                  <a:lnTo>
                    <a:pt x="10574" y="6192"/>
                  </a:lnTo>
                  <a:lnTo>
                    <a:pt x="10788" y="6192"/>
                  </a:lnTo>
                  <a:cubicBezTo>
                    <a:pt x="11050" y="6192"/>
                    <a:pt x="11145" y="5907"/>
                    <a:pt x="10955" y="5740"/>
                  </a:cubicBezTo>
                  <a:lnTo>
                    <a:pt x="10597" y="5478"/>
                  </a:lnTo>
                  <a:lnTo>
                    <a:pt x="10597" y="906"/>
                  </a:lnTo>
                  <a:cubicBezTo>
                    <a:pt x="10597" y="382"/>
                    <a:pt x="10216" y="1"/>
                    <a:pt x="9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2" name="Google Shape;19872;p97"/>
          <p:cNvGrpSpPr/>
          <p:nvPr/>
        </p:nvGrpSpPr>
        <p:grpSpPr>
          <a:xfrm>
            <a:off x="3263840" y="1769982"/>
            <a:ext cx="333181" cy="353908"/>
            <a:chOff x="3263840" y="1922382"/>
            <a:chExt cx="333181" cy="353908"/>
          </a:xfrm>
        </p:grpSpPr>
        <p:sp>
          <p:nvSpPr>
            <p:cNvPr id="19873" name="Google Shape;19873;p97"/>
            <p:cNvSpPr/>
            <p:nvPr/>
          </p:nvSpPr>
          <p:spPr>
            <a:xfrm>
              <a:off x="3292981" y="2072855"/>
              <a:ext cx="300205" cy="198084"/>
            </a:xfrm>
            <a:custGeom>
              <a:rect b="b" l="l" r="r" t="t"/>
              <a:pathLst>
                <a:path extrusionOk="0" h="6145" w="9313">
                  <a:moveTo>
                    <a:pt x="8217" y="0"/>
                  </a:moveTo>
                  <a:lnTo>
                    <a:pt x="8217" y="24"/>
                  </a:lnTo>
                  <a:lnTo>
                    <a:pt x="1096" y="24"/>
                  </a:lnTo>
                  <a:lnTo>
                    <a:pt x="263" y="1048"/>
                  </a:lnTo>
                  <a:cubicBezTo>
                    <a:pt x="96" y="1262"/>
                    <a:pt x="1" y="1524"/>
                    <a:pt x="1" y="1786"/>
                  </a:cubicBezTo>
                  <a:lnTo>
                    <a:pt x="1" y="5311"/>
                  </a:lnTo>
                  <a:cubicBezTo>
                    <a:pt x="1" y="5739"/>
                    <a:pt x="358" y="6144"/>
                    <a:pt x="834" y="6144"/>
                  </a:cubicBezTo>
                  <a:lnTo>
                    <a:pt x="8455" y="6144"/>
                  </a:lnTo>
                  <a:cubicBezTo>
                    <a:pt x="8931" y="6144"/>
                    <a:pt x="9312" y="5739"/>
                    <a:pt x="9312" y="5263"/>
                  </a:cubicBezTo>
                  <a:lnTo>
                    <a:pt x="9312" y="1762"/>
                  </a:lnTo>
                  <a:cubicBezTo>
                    <a:pt x="9312" y="1500"/>
                    <a:pt x="9217" y="1215"/>
                    <a:pt x="9050" y="1024"/>
                  </a:cubicBezTo>
                  <a:lnTo>
                    <a:pt x="8217" y="0"/>
                  </a:ln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97"/>
            <p:cNvSpPr/>
            <p:nvPr/>
          </p:nvSpPr>
          <p:spPr>
            <a:xfrm>
              <a:off x="3327537" y="1926992"/>
              <a:ext cx="228030" cy="284828"/>
            </a:xfrm>
            <a:custGeom>
              <a:rect b="b" l="l" r="r" t="t"/>
              <a:pathLst>
                <a:path extrusionOk="0" h="8836" w="7074">
                  <a:moveTo>
                    <a:pt x="572" y="0"/>
                  </a:moveTo>
                  <a:cubicBezTo>
                    <a:pt x="239" y="0"/>
                    <a:pt x="1" y="262"/>
                    <a:pt x="1" y="572"/>
                  </a:cubicBezTo>
                  <a:lnTo>
                    <a:pt x="1" y="6549"/>
                  </a:lnTo>
                  <a:lnTo>
                    <a:pt x="3549" y="8836"/>
                  </a:lnTo>
                  <a:lnTo>
                    <a:pt x="7074" y="6621"/>
                  </a:lnTo>
                  <a:lnTo>
                    <a:pt x="7074" y="548"/>
                  </a:lnTo>
                  <a:cubicBezTo>
                    <a:pt x="7074" y="239"/>
                    <a:pt x="6835" y="0"/>
                    <a:pt x="655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97"/>
            <p:cNvSpPr/>
            <p:nvPr/>
          </p:nvSpPr>
          <p:spPr>
            <a:xfrm>
              <a:off x="3428110" y="1926992"/>
              <a:ext cx="129004" cy="284828"/>
            </a:xfrm>
            <a:custGeom>
              <a:rect b="b" l="l" r="r" t="t"/>
              <a:pathLst>
                <a:path extrusionOk="0" h="8836" w="4002">
                  <a:moveTo>
                    <a:pt x="2572" y="0"/>
                  </a:moveTo>
                  <a:cubicBezTo>
                    <a:pt x="2858" y="0"/>
                    <a:pt x="3096" y="239"/>
                    <a:pt x="3096" y="572"/>
                  </a:cubicBezTo>
                  <a:lnTo>
                    <a:pt x="3096" y="6621"/>
                  </a:lnTo>
                  <a:lnTo>
                    <a:pt x="24" y="8550"/>
                  </a:lnTo>
                  <a:lnTo>
                    <a:pt x="0" y="8574"/>
                  </a:lnTo>
                  <a:lnTo>
                    <a:pt x="477" y="8836"/>
                  </a:lnTo>
                  <a:lnTo>
                    <a:pt x="3954" y="6621"/>
                  </a:lnTo>
                  <a:lnTo>
                    <a:pt x="4001" y="572"/>
                  </a:lnTo>
                  <a:cubicBezTo>
                    <a:pt x="4001" y="262"/>
                    <a:pt x="3763" y="0"/>
                    <a:pt x="3430"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97"/>
            <p:cNvSpPr/>
            <p:nvPr/>
          </p:nvSpPr>
          <p:spPr>
            <a:xfrm>
              <a:off x="3327537" y="1927765"/>
              <a:ext cx="229578" cy="43775"/>
            </a:xfrm>
            <a:custGeom>
              <a:rect b="b" l="l" r="r" t="t"/>
              <a:pathLst>
                <a:path extrusionOk="0" h="1358" w="7122">
                  <a:moveTo>
                    <a:pt x="572" y="0"/>
                  </a:moveTo>
                  <a:cubicBezTo>
                    <a:pt x="263" y="0"/>
                    <a:pt x="1" y="238"/>
                    <a:pt x="1" y="572"/>
                  </a:cubicBezTo>
                  <a:lnTo>
                    <a:pt x="1" y="1358"/>
                  </a:lnTo>
                  <a:lnTo>
                    <a:pt x="7121" y="1358"/>
                  </a:lnTo>
                  <a:lnTo>
                    <a:pt x="7121" y="572"/>
                  </a:lnTo>
                  <a:cubicBezTo>
                    <a:pt x="7121" y="238"/>
                    <a:pt x="6835" y="0"/>
                    <a:pt x="6550"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97"/>
            <p:cNvSpPr/>
            <p:nvPr/>
          </p:nvSpPr>
          <p:spPr>
            <a:xfrm>
              <a:off x="3511792" y="1927765"/>
              <a:ext cx="45322" cy="43775"/>
            </a:xfrm>
            <a:custGeom>
              <a:rect b="b" l="l" r="r" t="t"/>
              <a:pathLst>
                <a:path extrusionOk="0" h="1358" w="1406">
                  <a:moveTo>
                    <a:pt x="0" y="0"/>
                  </a:moveTo>
                  <a:cubicBezTo>
                    <a:pt x="286" y="0"/>
                    <a:pt x="524" y="238"/>
                    <a:pt x="524" y="572"/>
                  </a:cubicBezTo>
                  <a:lnTo>
                    <a:pt x="524" y="1358"/>
                  </a:lnTo>
                  <a:lnTo>
                    <a:pt x="1405" y="1358"/>
                  </a:lnTo>
                  <a:lnTo>
                    <a:pt x="1405" y="572"/>
                  </a:lnTo>
                  <a:cubicBezTo>
                    <a:pt x="1405" y="238"/>
                    <a:pt x="1167" y="0"/>
                    <a:pt x="857"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97"/>
            <p:cNvSpPr/>
            <p:nvPr/>
          </p:nvSpPr>
          <p:spPr>
            <a:xfrm>
              <a:off x="3357483" y="2000681"/>
              <a:ext cx="171232" cy="61440"/>
            </a:xfrm>
            <a:custGeom>
              <a:rect b="b" l="l" r="r" t="t"/>
              <a:pathLst>
                <a:path extrusionOk="0" h="1906" w="5312">
                  <a:moveTo>
                    <a:pt x="0" y="1"/>
                  </a:moveTo>
                  <a:lnTo>
                    <a:pt x="0" y="1906"/>
                  </a:lnTo>
                  <a:lnTo>
                    <a:pt x="5311" y="1906"/>
                  </a:lnTo>
                  <a:lnTo>
                    <a:pt x="5311"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97"/>
            <p:cNvSpPr/>
            <p:nvPr/>
          </p:nvSpPr>
          <p:spPr>
            <a:xfrm>
              <a:off x="3263840" y="1922382"/>
              <a:ext cx="32" cy="32"/>
            </a:xfrm>
            <a:custGeom>
              <a:rect b="b" l="l" r="r" t="t"/>
              <a:pathLst>
                <a:path extrusionOk="0" h="1" w="1">
                  <a:moveTo>
                    <a:pt x="0" y="1"/>
                  </a:move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97"/>
            <p:cNvSpPr/>
            <p:nvPr/>
          </p:nvSpPr>
          <p:spPr>
            <a:xfrm>
              <a:off x="3263840" y="1922382"/>
              <a:ext cx="32" cy="32"/>
            </a:xfrm>
            <a:custGeom>
              <a:rect b="b" l="l" r="r" t="t"/>
              <a:pathLst>
                <a:path extrusionOk="0" h="1" w="1">
                  <a:moveTo>
                    <a:pt x="0" y="1"/>
                  </a:move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97"/>
            <p:cNvSpPr/>
            <p:nvPr/>
          </p:nvSpPr>
          <p:spPr>
            <a:xfrm>
              <a:off x="3290692" y="2118145"/>
              <a:ext cx="301720" cy="154309"/>
            </a:xfrm>
            <a:custGeom>
              <a:rect b="b" l="l" r="r" t="t"/>
              <a:pathLst>
                <a:path extrusionOk="0" h="4787" w="9360">
                  <a:moveTo>
                    <a:pt x="96" y="0"/>
                  </a:moveTo>
                  <a:cubicBezTo>
                    <a:pt x="48" y="143"/>
                    <a:pt x="1" y="262"/>
                    <a:pt x="1" y="405"/>
                  </a:cubicBezTo>
                  <a:lnTo>
                    <a:pt x="1" y="3953"/>
                  </a:lnTo>
                  <a:cubicBezTo>
                    <a:pt x="1" y="4430"/>
                    <a:pt x="405" y="4787"/>
                    <a:pt x="834" y="4787"/>
                  </a:cubicBezTo>
                  <a:lnTo>
                    <a:pt x="8502" y="4787"/>
                  </a:lnTo>
                  <a:cubicBezTo>
                    <a:pt x="8979" y="4787"/>
                    <a:pt x="9360" y="4406"/>
                    <a:pt x="9360" y="3930"/>
                  </a:cubicBezTo>
                  <a:lnTo>
                    <a:pt x="9360" y="381"/>
                  </a:lnTo>
                  <a:cubicBezTo>
                    <a:pt x="9360" y="238"/>
                    <a:pt x="9312" y="119"/>
                    <a:pt x="9288" y="0"/>
                  </a:cubicBezTo>
                  <a:lnTo>
                    <a:pt x="4692" y="2906"/>
                  </a:lnTo>
                  <a:lnTo>
                    <a:pt x="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97"/>
            <p:cNvSpPr/>
            <p:nvPr/>
          </p:nvSpPr>
          <p:spPr>
            <a:xfrm>
              <a:off x="3532519" y="2118145"/>
              <a:ext cx="60666" cy="154309"/>
            </a:xfrm>
            <a:custGeom>
              <a:rect b="b" l="l" r="r" t="t"/>
              <a:pathLst>
                <a:path extrusionOk="0" h="4787" w="1882">
                  <a:moveTo>
                    <a:pt x="1786" y="0"/>
                  </a:moveTo>
                  <a:lnTo>
                    <a:pt x="834" y="619"/>
                  </a:lnTo>
                  <a:lnTo>
                    <a:pt x="834" y="3930"/>
                  </a:lnTo>
                  <a:cubicBezTo>
                    <a:pt x="834" y="4406"/>
                    <a:pt x="453" y="4787"/>
                    <a:pt x="0" y="4787"/>
                  </a:cubicBezTo>
                  <a:lnTo>
                    <a:pt x="1024" y="4787"/>
                  </a:lnTo>
                  <a:cubicBezTo>
                    <a:pt x="1500" y="4787"/>
                    <a:pt x="1881" y="4406"/>
                    <a:pt x="1881" y="3930"/>
                  </a:cubicBezTo>
                  <a:lnTo>
                    <a:pt x="1881" y="381"/>
                  </a:lnTo>
                  <a:cubicBezTo>
                    <a:pt x="1858" y="262"/>
                    <a:pt x="1858" y="143"/>
                    <a:pt x="1786"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97"/>
            <p:cNvSpPr/>
            <p:nvPr/>
          </p:nvSpPr>
          <p:spPr>
            <a:xfrm>
              <a:off x="3527909" y="1944656"/>
              <a:ext cx="9993" cy="9219"/>
            </a:xfrm>
            <a:custGeom>
              <a:rect b="b" l="l" r="r" t="t"/>
              <a:pathLst>
                <a:path extrusionOk="0" h="286" w="310">
                  <a:moveTo>
                    <a:pt x="143" y="0"/>
                  </a:moveTo>
                  <a:cubicBezTo>
                    <a:pt x="72" y="0"/>
                    <a:pt x="0" y="48"/>
                    <a:pt x="0" y="143"/>
                  </a:cubicBezTo>
                  <a:cubicBezTo>
                    <a:pt x="0" y="214"/>
                    <a:pt x="72" y="286"/>
                    <a:pt x="143" y="286"/>
                  </a:cubicBezTo>
                  <a:cubicBezTo>
                    <a:pt x="238" y="286"/>
                    <a:pt x="310" y="214"/>
                    <a:pt x="310" y="143"/>
                  </a:cubicBezTo>
                  <a:cubicBezTo>
                    <a:pt x="310" y="48"/>
                    <a:pt x="238" y="0"/>
                    <a:pt x="1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97"/>
            <p:cNvSpPr/>
            <p:nvPr/>
          </p:nvSpPr>
          <p:spPr>
            <a:xfrm>
              <a:off x="3346716" y="1944656"/>
              <a:ext cx="80652" cy="9219"/>
            </a:xfrm>
            <a:custGeom>
              <a:rect b="b" l="l" r="r" t="t"/>
              <a:pathLst>
                <a:path extrusionOk="0" h="286" w="2502">
                  <a:moveTo>
                    <a:pt x="144" y="0"/>
                  </a:moveTo>
                  <a:cubicBezTo>
                    <a:pt x="49" y="0"/>
                    <a:pt x="1" y="48"/>
                    <a:pt x="1" y="143"/>
                  </a:cubicBezTo>
                  <a:cubicBezTo>
                    <a:pt x="1" y="238"/>
                    <a:pt x="49" y="286"/>
                    <a:pt x="144" y="286"/>
                  </a:cubicBezTo>
                  <a:lnTo>
                    <a:pt x="2359" y="286"/>
                  </a:lnTo>
                  <a:cubicBezTo>
                    <a:pt x="2430" y="286"/>
                    <a:pt x="2502" y="238"/>
                    <a:pt x="2502" y="143"/>
                  </a:cubicBezTo>
                  <a:cubicBezTo>
                    <a:pt x="2502" y="48"/>
                    <a:pt x="2430" y="0"/>
                    <a:pt x="2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97"/>
            <p:cNvSpPr/>
            <p:nvPr/>
          </p:nvSpPr>
          <p:spPr>
            <a:xfrm>
              <a:off x="3351326" y="1996071"/>
              <a:ext cx="181225" cy="71433"/>
            </a:xfrm>
            <a:custGeom>
              <a:rect b="b" l="l" r="r" t="t"/>
              <a:pathLst>
                <a:path extrusionOk="0" h="2216" w="5622">
                  <a:moveTo>
                    <a:pt x="5312" y="310"/>
                  </a:moveTo>
                  <a:lnTo>
                    <a:pt x="5312" y="1906"/>
                  </a:lnTo>
                  <a:lnTo>
                    <a:pt x="310" y="1906"/>
                  </a:lnTo>
                  <a:lnTo>
                    <a:pt x="310" y="310"/>
                  </a:lnTo>
                  <a:close/>
                  <a:moveTo>
                    <a:pt x="144" y="1"/>
                  </a:moveTo>
                  <a:cubicBezTo>
                    <a:pt x="72" y="1"/>
                    <a:pt x="1" y="72"/>
                    <a:pt x="1" y="144"/>
                  </a:cubicBezTo>
                  <a:lnTo>
                    <a:pt x="1" y="2049"/>
                  </a:lnTo>
                  <a:cubicBezTo>
                    <a:pt x="1" y="2144"/>
                    <a:pt x="72" y="2215"/>
                    <a:pt x="144" y="2215"/>
                  </a:cubicBezTo>
                  <a:lnTo>
                    <a:pt x="5478" y="2215"/>
                  </a:lnTo>
                  <a:cubicBezTo>
                    <a:pt x="5573" y="2215"/>
                    <a:pt x="5621" y="2144"/>
                    <a:pt x="5621" y="2049"/>
                  </a:cubicBezTo>
                  <a:lnTo>
                    <a:pt x="5621" y="144"/>
                  </a:lnTo>
                  <a:cubicBezTo>
                    <a:pt x="5621" y="72"/>
                    <a:pt x="5573" y="1"/>
                    <a:pt x="5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97"/>
            <p:cNvSpPr/>
            <p:nvPr/>
          </p:nvSpPr>
          <p:spPr>
            <a:xfrm>
              <a:off x="3349811" y="2088973"/>
              <a:ext cx="185029" cy="10766"/>
            </a:xfrm>
            <a:custGeom>
              <a:rect b="b" l="l" r="r" t="t"/>
              <a:pathLst>
                <a:path extrusionOk="0" h="334" w="5740">
                  <a:moveTo>
                    <a:pt x="191" y="0"/>
                  </a:moveTo>
                  <a:cubicBezTo>
                    <a:pt x="0" y="0"/>
                    <a:pt x="0" y="334"/>
                    <a:pt x="191" y="334"/>
                  </a:cubicBezTo>
                  <a:lnTo>
                    <a:pt x="5525" y="334"/>
                  </a:lnTo>
                  <a:cubicBezTo>
                    <a:pt x="5740" y="334"/>
                    <a:pt x="5740" y="0"/>
                    <a:pt x="5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97"/>
            <p:cNvSpPr/>
            <p:nvPr/>
          </p:nvSpPr>
          <p:spPr>
            <a:xfrm>
              <a:off x="3349811" y="2118145"/>
              <a:ext cx="185029" cy="10766"/>
            </a:xfrm>
            <a:custGeom>
              <a:rect b="b" l="l" r="r" t="t"/>
              <a:pathLst>
                <a:path extrusionOk="0" h="334" w="5740">
                  <a:moveTo>
                    <a:pt x="191" y="0"/>
                  </a:moveTo>
                  <a:cubicBezTo>
                    <a:pt x="0" y="0"/>
                    <a:pt x="0" y="334"/>
                    <a:pt x="191" y="334"/>
                  </a:cubicBezTo>
                  <a:lnTo>
                    <a:pt x="5525" y="334"/>
                  </a:lnTo>
                  <a:cubicBezTo>
                    <a:pt x="5740" y="334"/>
                    <a:pt x="5740" y="0"/>
                    <a:pt x="5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97"/>
            <p:cNvSpPr/>
            <p:nvPr/>
          </p:nvSpPr>
          <p:spPr>
            <a:xfrm>
              <a:off x="3286082" y="1923156"/>
              <a:ext cx="310939" cy="353134"/>
            </a:xfrm>
            <a:custGeom>
              <a:rect b="b" l="l" r="r" t="t"/>
              <a:pathLst>
                <a:path extrusionOk="0" h="10955" w="9646">
                  <a:moveTo>
                    <a:pt x="7836" y="310"/>
                  </a:moveTo>
                  <a:cubicBezTo>
                    <a:pt x="8050" y="310"/>
                    <a:pt x="8217" y="477"/>
                    <a:pt x="8217" y="691"/>
                  </a:cubicBezTo>
                  <a:lnTo>
                    <a:pt x="8217" y="1310"/>
                  </a:lnTo>
                  <a:lnTo>
                    <a:pt x="1430" y="1310"/>
                  </a:lnTo>
                  <a:lnTo>
                    <a:pt x="1430" y="691"/>
                  </a:lnTo>
                  <a:cubicBezTo>
                    <a:pt x="1430" y="477"/>
                    <a:pt x="1620" y="310"/>
                    <a:pt x="1858" y="310"/>
                  </a:cubicBezTo>
                  <a:close/>
                  <a:moveTo>
                    <a:pt x="1120" y="5097"/>
                  </a:moveTo>
                  <a:lnTo>
                    <a:pt x="1120" y="6430"/>
                  </a:lnTo>
                  <a:lnTo>
                    <a:pt x="453" y="6025"/>
                  </a:lnTo>
                  <a:cubicBezTo>
                    <a:pt x="453" y="5930"/>
                    <a:pt x="501" y="5859"/>
                    <a:pt x="572" y="5787"/>
                  </a:cubicBezTo>
                  <a:lnTo>
                    <a:pt x="1120" y="5097"/>
                  </a:lnTo>
                  <a:close/>
                  <a:moveTo>
                    <a:pt x="8550" y="5097"/>
                  </a:moveTo>
                  <a:lnTo>
                    <a:pt x="9122" y="5787"/>
                  </a:lnTo>
                  <a:cubicBezTo>
                    <a:pt x="9169" y="5835"/>
                    <a:pt x="9193" y="5930"/>
                    <a:pt x="9217" y="5978"/>
                  </a:cubicBezTo>
                  <a:lnTo>
                    <a:pt x="8550" y="6430"/>
                  </a:lnTo>
                  <a:lnTo>
                    <a:pt x="8550" y="5097"/>
                  </a:lnTo>
                  <a:close/>
                  <a:moveTo>
                    <a:pt x="7169" y="7288"/>
                  </a:moveTo>
                  <a:lnTo>
                    <a:pt x="6264" y="7883"/>
                  </a:lnTo>
                  <a:lnTo>
                    <a:pt x="3430" y="7883"/>
                  </a:lnTo>
                  <a:lnTo>
                    <a:pt x="2477" y="7288"/>
                  </a:lnTo>
                  <a:close/>
                  <a:moveTo>
                    <a:pt x="5740" y="8192"/>
                  </a:moveTo>
                  <a:lnTo>
                    <a:pt x="4859" y="8764"/>
                  </a:lnTo>
                  <a:lnTo>
                    <a:pt x="3954" y="8192"/>
                  </a:lnTo>
                  <a:close/>
                  <a:moveTo>
                    <a:pt x="1811" y="0"/>
                  </a:moveTo>
                  <a:cubicBezTo>
                    <a:pt x="1430" y="0"/>
                    <a:pt x="1096" y="334"/>
                    <a:pt x="1096" y="715"/>
                  </a:cubicBezTo>
                  <a:lnTo>
                    <a:pt x="1096" y="4620"/>
                  </a:lnTo>
                  <a:lnTo>
                    <a:pt x="310" y="5597"/>
                  </a:lnTo>
                  <a:cubicBezTo>
                    <a:pt x="96" y="5835"/>
                    <a:pt x="1" y="6144"/>
                    <a:pt x="1" y="6454"/>
                  </a:cubicBezTo>
                  <a:lnTo>
                    <a:pt x="1" y="8597"/>
                  </a:lnTo>
                  <a:cubicBezTo>
                    <a:pt x="1" y="8704"/>
                    <a:pt x="84" y="8758"/>
                    <a:pt x="167" y="8758"/>
                  </a:cubicBezTo>
                  <a:cubicBezTo>
                    <a:pt x="251" y="8758"/>
                    <a:pt x="334" y="8704"/>
                    <a:pt x="334" y="8597"/>
                  </a:cubicBezTo>
                  <a:lnTo>
                    <a:pt x="334" y="6430"/>
                  </a:lnTo>
                  <a:lnTo>
                    <a:pt x="334" y="6311"/>
                  </a:lnTo>
                  <a:lnTo>
                    <a:pt x="4740" y="9050"/>
                  </a:lnTo>
                  <a:cubicBezTo>
                    <a:pt x="4764" y="9062"/>
                    <a:pt x="4793" y="9068"/>
                    <a:pt x="4823" y="9068"/>
                  </a:cubicBezTo>
                  <a:cubicBezTo>
                    <a:pt x="4853" y="9068"/>
                    <a:pt x="4883" y="9062"/>
                    <a:pt x="4906" y="9050"/>
                  </a:cubicBezTo>
                  <a:lnTo>
                    <a:pt x="9312" y="6287"/>
                  </a:lnTo>
                  <a:lnTo>
                    <a:pt x="9312" y="6406"/>
                  </a:lnTo>
                  <a:lnTo>
                    <a:pt x="9312" y="9955"/>
                  </a:lnTo>
                  <a:cubicBezTo>
                    <a:pt x="9312" y="10336"/>
                    <a:pt x="9026" y="10622"/>
                    <a:pt x="8645" y="10622"/>
                  </a:cubicBezTo>
                  <a:lnTo>
                    <a:pt x="1025" y="10622"/>
                  </a:lnTo>
                  <a:cubicBezTo>
                    <a:pt x="620" y="10622"/>
                    <a:pt x="334" y="10336"/>
                    <a:pt x="334" y="9955"/>
                  </a:cubicBezTo>
                  <a:lnTo>
                    <a:pt x="334" y="9526"/>
                  </a:lnTo>
                  <a:cubicBezTo>
                    <a:pt x="334" y="9419"/>
                    <a:pt x="251" y="9365"/>
                    <a:pt x="167" y="9365"/>
                  </a:cubicBezTo>
                  <a:cubicBezTo>
                    <a:pt x="84" y="9365"/>
                    <a:pt x="1" y="9419"/>
                    <a:pt x="1" y="9526"/>
                  </a:cubicBezTo>
                  <a:lnTo>
                    <a:pt x="1" y="9955"/>
                  </a:lnTo>
                  <a:cubicBezTo>
                    <a:pt x="1" y="10502"/>
                    <a:pt x="453" y="10955"/>
                    <a:pt x="1025" y="10955"/>
                  </a:cubicBezTo>
                  <a:lnTo>
                    <a:pt x="8645" y="10955"/>
                  </a:lnTo>
                  <a:cubicBezTo>
                    <a:pt x="9193" y="10955"/>
                    <a:pt x="9646" y="10502"/>
                    <a:pt x="9646" y="9955"/>
                  </a:cubicBezTo>
                  <a:lnTo>
                    <a:pt x="9646" y="6430"/>
                  </a:lnTo>
                  <a:cubicBezTo>
                    <a:pt x="9646" y="6144"/>
                    <a:pt x="9550" y="5835"/>
                    <a:pt x="9360" y="5597"/>
                  </a:cubicBezTo>
                  <a:lnTo>
                    <a:pt x="8550" y="4597"/>
                  </a:lnTo>
                  <a:lnTo>
                    <a:pt x="8550" y="3930"/>
                  </a:lnTo>
                  <a:cubicBezTo>
                    <a:pt x="8550" y="3823"/>
                    <a:pt x="8467" y="3769"/>
                    <a:pt x="8383" y="3769"/>
                  </a:cubicBezTo>
                  <a:cubicBezTo>
                    <a:pt x="8300" y="3769"/>
                    <a:pt x="8217" y="3823"/>
                    <a:pt x="8217" y="3930"/>
                  </a:cubicBezTo>
                  <a:lnTo>
                    <a:pt x="8217" y="6645"/>
                  </a:lnTo>
                  <a:lnTo>
                    <a:pt x="7621" y="7026"/>
                  </a:lnTo>
                  <a:cubicBezTo>
                    <a:pt x="7597" y="7002"/>
                    <a:pt x="7574" y="6978"/>
                    <a:pt x="7502" y="6978"/>
                  </a:cubicBezTo>
                  <a:lnTo>
                    <a:pt x="2168" y="6978"/>
                  </a:lnTo>
                  <a:cubicBezTo>
                    <a:pt x="2120" y="6978"/>
                    <a:pt x="2096" y="7002"/>
                    <a:pt x="2049" y="7026"/>
                  </a:cubicBezTo>
                  <a:lnTo>
                    <a:pt x="1430" y="6645"/>
                  </a:lnTo>
                  <a:lnTo>
                    <a:pt x="1430" y="1644"/>
                  </a:lnTo>
                  <a:lnTo>
                    <a:pt x="8217" y="1644"/>
                  </a:lnTo>
                  <a:lnTo>
                    <a:pt x="8217" y="2953"/>
                  </a:lnTo>
                  <a:cubicBezTo>
                    <a:pt x="8217" y="3049"/>
                    <a:pt x="8300" y="3096"/>
                    <a:pt x="8383" y="3096"/>
                  </a:cubicBezTo>
                  <a:cubicBezTo>
                    <a:pt x="8467" y="3096"/>
                    <a:pt x="8550" y="3049"/>
                    <a:pt x="8550" y="2953"/>
                  </a:cubicBezTo>
                  <a:lnTo>
                    <a:pt x="8550" y="715"/>
                  </a:lnTo>
                  <a:cubicBezTo>
                    <a:pt x="8550" y="334"/>
                    <a:pt x="8217" y="0"/>
                    <a:pt x="7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9" name="Google Shape;19889;p97"/>
          <p:cNvGrpSpPr/>
          <p:nvPr/>
        </p:nvGrpSpPr>
        <p:grpSpPr>
          <a:xfrm>
            <a:off x="4014593" y="1769982"/>
            <a:ext cx="333213" cy="358260"/>
            <a:chOff x="4014593" y="1922382"/>
            <a:chExt cx="333213" cy="358260"/>
          </a:xfrm>
        </p:grpSpPr>
        <p:sp>
          <p:nvSpPr>
            <p:cNvPr id="19890" name="Google Shape;19890;p97"/>
            <p:cNvSpPr/>
            <p:nvPr/>
          </p:nvSpPr>
          <p:spPr>
            <a:xfrm>
              <a:off x="4153558" y="1926992"/>
              <a:ext cx="188091" cy="218038"/>
            </a:xfrm>
            <a:custGeom>
              <a:rect b="b" l="l" r="r" t="t"/>
              <a:pathLst>
                <a:path extrusionOk="0" h="6764" w="5835">
                  <a:moveTo>
                    <a:pt x="1048" y="0"/>
                  </a:moveTo>
                  <a:cubicBezTo>
                    <a:pt x="476" y="0"/>
                    <a:pt x="0" y="477"/>
                    <a:pt x="0" y="1048"/>
                  </a:cubicBezTo>
                  <a:lnTo>
                    <a:pt x="0" y="5621"/>
                  </a:lnTo>
                  <a:lnTo>
                    <a:pt x="429" y="5621"/>
                  </a:lnTo>
                  <a:cubicBezTo>
                    <a:pt x="595" y="5740"/>
                    <a:pt x="810" y="5835"/>
                    <a:pt x="1048" y="5835"/>
                  </a:cubicBezTo>
                  <a:lnTo>
                    <a:pt x="3001" y="5835"/>
                  </a:lnTo>
                  <a:lnTo>
                    <a:pt x="3001" y="6764"/>
                  </a:lnTo>
                  <a:lnTo>
                    <a:pt x="4263" y="5835"/>
                  </a:lnTo>
                  <a:lnTo>
                    <a:pt x="4787" y="5835"/>
                  </a:lnTo>
                  <a:cubicBezTo>
                    <a:pt x="5358" y="5835"/>
                    <a:pt x="5835" y="5359"/>
                    <a:pt x="5835" y="4787"/>
                  </a:cubicBezTo>
                  <a:lnTo>
                    <a:pt x="5835" y="1048"/>
                  </a:lnTo>
                  <a:cubicBezTo>
                    <a:pt x="5835" y="477"/>
                    <a:pt x="5358" y="0"/>
                    <a:pt x="4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97"/>
            <p:cNvSpPr/>
            <p:nvPr/>
          </p:nvSpPr>
          <p:spPr>
            <a:xfrm>
              <a:off x="4250263" y="1926992"/>
              <a:ext cx="91386" cy="218811"/>
            </a:xfrm>
            <a:custGeom>
              <a:rect b="b" l="l" r="r" t="t"/>
              <a:pathLst>
                <a:path extrusionOk="0" h="6788" w="2835">
                  <a:moveTo>
                    <a:pt x="906" y="0"/>
                  </a:moveTo>
                  <a:cubicBezTo>
                    <a:pt x="1477" y="0"/>
                    <a:pt x="1953" y="477"/>
                    <a:pt x="1953" y="1048"/>
                  </a:cubicBezTo>
                  <a:lnTo>
                    <a:pt x="1953" y="4787"/>
                  </a:lnTo>
                  <a:cubicBezTo>
                    <a:pt x="1953" y="5359"/>
                    <a:pt x="1477" y="5835"/>
                    <a:pt x="906" y="5835"/>
                  </a:cubicBezTo>
                  <a:lnTo>
                    <a:pt x="358" y="5835"/>
                  </a:lnTo>
                  <a:lnTo>
                    <a:pt x="1" y="6097"/>
                  </a:lnTo>
                  <a:lnTo>
                    <a:pt x="1" y="6787"/>
                  </a:lnTo>
                  <a:lnTo>
                    <a:pt x="1263" y="5835"/>
                  </a:lnTo>
                  <a:lnTo>
                    <a:pt x="1787" y="5835"/>
                  </a:lnTo>
                  <a:cubicBezTo>
                    <a:pt x="2382" y="5835"/>
                    <a:pt x="2835" y="5359"/>
                    <a:pt x="2835" y="4787"/>
                  </a:cubicBezTo>
                  <a:lnTo>
                    <a:pt x="2835" y="1048"/>
                  </a:lnTo>
                  <a:cubicBezTo>
                    <a:pt x="2835" y="477"/>
                    <a:pt x="2358" y="0"/>
                    <a:pt x="1787"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97"/>
            <p:cNvSpPr/>
            <p:nvPr/>
          </p:nvSpPr>
          <p:spPr>
            <a:xfrm>
              <a:off x="4214966" y="1964610"/>
              <a:ext cx="88292" cy="111340"/>
            </a:xfrm>
            <a:custGeom>
              <a:rect b="b" l="l" r="r" t="t"/>
              <a:pathLst>
                <a:path extrusionOk="0" h="3454" w="2739">
                  <a:moveTo>
                    <a:pt x="1310" y="0"/>
                  </a:moveTo>
                  <a:cubicBezTo>
                    <a:pt x="1215" y="0"/>
                    <a:pt x="1167" y="96"/>
                    <a:pt x="1167" y="167"/>
                  </a:cubicBezTo>
                  <a:cubicBezTo>
                    <a:pt x="1167" y="453"/>
                    <a:pt x="1072" y="715"/>
                    <a:pt x="881" y="929"/>
                  </a:cubicBezTo>
                  <a:lnTo>
                    <a:pt x="238" y="1667"/>
                  </a:lnTo>
                  <a:lnTo>
                    <a:pt x="0" y="1667"/>
                  </a:lnTo>
                  <a:lnTo>
                    <a:pt x="0" y="3120"/>
                  </a:lnTo>
                  <a:lnTo>
                    <a:pt x="215" y="3144"/>
                  </a:lnTo>
                  <a:lnTo>
                    <a:pt x="334" y="3239"/>
                  </a:lnTo>
                  <a:cubicBezTo>
                    <a:pt x="500" y="3382"/>
                    <a:pt x="715" y="3453"/>
                    <a:pt x="929" y="3453"/>
                  </a:cubicBezTo>
                  <a:lnTo>
                    <a:pt x="2477" y="3453"/>
                  </a:lnTo>
                  <a:cubicBezTo>
                    <a:pt x="2620" y="3453"/>
                    <a:pt x="2739" y="3334"/>
                    <a:pt x="2739" y="3191"/>
                  </a:cubicBezTo>
                  <a:lnTo>
                    <a:pt x="2739" y="1644"/>
                  </a:lnTo>
                  <a:cubicBezTo>
                    <a:pt x="2739" y="1477"/>
                    <a:pt x="2620" y="1358"/>
                    <a:pt x="2477" y="1358"/>
                  </a:cubicBezTo>
                  <a:lnTo>
                    <a:pt x="1429" y="1358"/>
                  </a:lnTo>
                  <a:lnTo>
                    <a:pt x="1548" y="1072"/>
                  </a:lnTo>
                  <a:cubicBezTo>
                    <a:pt x="1667" y="739"/>
                    <a:pt x="1667" y="381"/>
                    <a:pt x="1477" y="96"/>
                  </a:cubicBezTo>
                  <a:cubicBezTo>
                    <a:pt x="1453" y="24"/>
                    <a:pt x="1405" y="0"/>
                    <a:pt x="13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97"/>
            <p:cNvSpPr/>
            <p:nvPr/>
          </p:nvSpPr>
          <p:spPr>
            <a:xfrm>
              <a:off x="4194239" y="2010674"/>
              <a:ext cx="27658" cy="62955"/>
            </a:xfrm>
            <a:custGeom>
              <a:rect b="b" l="l" r="r" t="t"/>
              <a:pathLst>
                <a:path extrusionOk="0" h="1953" w="858">
                  <a:moveTo>
                    <a:pt x="72" y="0"/>
                  </a:moveTo>
                  <a:cubicBezTo>
                    <a:pt x="24" y="0"/>
                    <a:pt x="0" y="24"/>
                    <a:pt x="0" y="95"/>
                  </a:cubicBezTo>
                  <a:lnTo>
                    <a:pt x="0" y="1882"/>
                  </a:lnTo>
                  <a:cubicBezTo>
                    <a:pt x="0" y="1929"/>
                    <a:pt x="24" y="1953"/>
                    <a:pt x="72" y="1953"/>
                  </a:cubicBezTo>
                  <a:lnTo>
                    <a:pt x="762" y="1953"/>
                  </a:lnTo>
                  <a:cubicBezTo>
                    <a:pt x="786" y="1953"/>
                    <a:pt x="858" y="1905"/>
                    <a:pt x="858" y="1882"/>
                  </a:cubicBezTo>
                  <a:lnTo>
                    <a:pt x="858" y="95"/>
                  </a:lnTo>
                  <a:cubicBezTo>
                    <a:pt x="858" y="24"/>
                    <a:pt x="834" y="0"/>
                    <a:pt x="76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97"/>
            <p:cNvSpPr/>
            <p:nvPr/>
          </p:nvSpPr>
          <p:spPr>
            <a:xfrm>
              <a:off x="4019203" y="2019861"/>
              <a:ext cx="148958" cy="172780"/>
            </a:xfrm>
            <a:custGeom>
              <a:rect b="b" l="l" r="r" t="t"/>
              <a:pathLst>
                <a:path extrusionOk="0" h="5360" w="4621">
                  <a:moveTo>
                    <a:pt x="834" y="1"/>
                  </a:moveTo>
                  <a:cubicBezTo>
                    <a:pt x="382" y="1"/>
                    <a:pt x="0" y="358"/>
                    <a:pt x="0" y="834"/>
                  </a:cubicBezTo>
                  <a:lnTo>
                    <a:pt x="0" y="3787"/>
                  </a:lnTo>
                  <a:cubicBezTo>
                    <a:pt x="0" y="4240"/>
                    <a:pt x="358" y="4621"/>
                    <a:pt x="834" y="4621"/>
                  </a:cubicBezTo>
                  <a:lnTo>
                    <a:pt x="2477" y="4621"/>
                  </a:lnTo>
                  <a:lnTo>
                    <a:pt x="2477" y="5359"/>
                  </a:lnTo>
                  <a:lnTo>
                    <a:pt x="3454" y="4621"/>
                  </a:lnTo>
                  <a:lnTo>
                    <a:pt x="4620" y="4621"/>
                  </a:lnTo>
                  <a:lnTo>
                    <a:pt x="4620" y="834"/>
                  </a:lnTo>
                  <a:cubicBezTo>
                    <a:pt x="4620" y="406"/>
                    <a:pt x="4263" y="1"/>
                    <a:pt x="3787"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97"/>
            <p:cNvSpPr/>
            <p:nvPr/>
          </p:nvSpPr>
          <p:spPr>
            <a:xfrm>
              <a:off x="4103659" y="2021408"/>
              <a:ext cx="64502" cy="147411"/>
            </a:xfrm>
            <a:custGeom>
              <a:rect b="b" l="l" r="r" t="t"/>
              <a:pathLst>
                <a:path extrusionOk="0" h="4573" w="2001">
                  <a:moveTo>
                    <a:pt x="0" y="1"/>
                  </a:moveTo>
                  <a:cubicBezTo>
                    <a:pt x="453" y="1"/>
                    <a:pt x="834" y="358"/>
                    <a:pt x="834" y="834"/>
                  </a:cubicBezTo>
                  <a:lnTo>
                    <a:pt x="834" y="4573"/>
                  </a:lnTo>
                  <a:lnTo>
                    <a:pt x="2000" y="4573"/>
                  </a:lnTo>
                  <a:lnTo>
                    <a:pt x="2000" y="786"/>
                  </a:lnTo>
                  <a:cubicBezTo>
                    <a:pt x="1977" y="358"/>
                    <a:pt x="1619" y="1"/>
                    <a:pt x="1167" y="1"/>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97"/>
            <p:cNvSpPr/>
            <p:nvPr/>
          </p:nvSpPr>
          <p:spPr>
            <a:xfrm>
              <a:off x="4132831" y="2149607"/>
              <a:ext cx="105183" cy="122848"/>
            </a:xfrm>
            <a:custGeom>
              <a:rect b="b" l="l" r="r" t="t"/>
              <a:pathLst>
                <a:path extrusionOk="0" h="3811" w="3263">
                  <a:moveTo>
                    <a:pt x="595" y="1"/>
                  </a:moveTo>
                  <a:cubicBezTo>
                    <a:pt x="262" y="1"/>
                    <a:pt x="0" y="263"/>
                    <a:pt x="0" y="596"/>
                  </a:cubicBezTo>
                  <a:lnTo>
                    <a:pt x="0" y="2692"/>
                  </a:lnTo>
                  <a:cubicBezTo>
                    <a:pt x="0" y="3001"/>
                    <a:pt x="262" y="3287"/>
                    <a:pt x="595" y="3287"/>
                  </a:cubicBezTo>
                  <a:lnTo>
                    <a:pt x="1738" y="3287"/>
                  </a:lnTo>
                  <a:lnTo>
                    <a:pt x="1738" y="3811"/>
                  </a:lnTo>
                  <a:lnTo>
                    <a:pt x="2429" y="3287"/>
                  </a:lnTo>
                  <a:lnTo>
                    <a:pt x="2667" y="3287"/>
                  </a:lnTo>
                  <a:cubicBezTo>
                    <a:pt x="3001" y="3287"/>
                    <a:pt x="3263" y="3001"/>
                    <a:pt x="3263" y="2692"/>
                  </a:cubicBezTo>
                  <a:lnTo>
                    <a:pt x="3263" y="596"/>
                  </a:lnTo>
                  <a:cubicBezTo>
                    <a:pt x="3263" y="263"/>
                    <a:pt x="3001" y="1"/>
                    <a:pt x="2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97"/>
            <p:cNvSpPr/>
            <p:nvPr/>
          </p:nvSpPr>
          <p:spPr>
            <a:xfrm>
              <a:off x="4188856" y="2149607"/>
              <a:ext cx="49158" cy="122848"/>
            </a:xfrm>
            <a:custGeom>
              <a:rect b="b" l="l" r="r" t="t"/>
              <a:pathLst>
                <a:path extrusionOk="0" h="3811" w="1525">
                  <a:moveTo>
                    <a:pt x="48" y="1"/>
                  </a:moveTo>
                  <a:cubicBezTo>
                    <a:pt x="358" y="1"/>
                    <a:pt x="643" y="263"/>
                    <a:pt x="643" y="596"/>
                  </a:cubicBezTo>
                  <a:lnTo>
                    <a:pt x="643" y="2692"/>
                  </a:lnTo>
                  <a:cubicBezTo>
                    <a:pt x="643" y="3001"/>
                    <a:pt x="358" y="3287"/>
                    <a:pt x="48" y="3287"/>
                  </a:cubicBezTo>
                  <a:lnTo>
                    <a:pt x="0" y="3287"/>
                  </a:lnTo>
                  <a:lnTo>
                    <a:pt x="0" y="3811"/>
                  </a:lnTo>
                  <a:lnTo>
                    <a:pt x="691" y="3287"/>
                  </a:lnTo>
                  <a:lnTo>
                    <a:pt x="929" y="3287"/>
                  </a:lnTo>
                  <a:cubicBezTo>
                    <a:pt x="1263" y="3287"/>
                    <a:pt x="1525" y="3001"/>
                    <a:pt x="1525" y="2692"/>
                  </a:cubicBezTo>
                  <a:lnTo>
                    <a:pt x="1525" y="596"/>
                  </a:lnTo>
                  <a:cubicBezTo>
                    <a:pt x="1525" y="263"/>
                    <a:pt x="1263" y="1"/>
                    <a:pt x="929"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97"/>
            <p:cNvSpPr/>
            <p:nvPr/>
          </p:nvSpPr>
          <p:spPr>
            <a:xfrm>
              <a:off x="4160457" y="2183711"/>
              <a:ext cx="49932" cy="41938"/>
            </a:xfrm>
            <a:custGeom>
              <a:rect b="b" l="l" r="r" t="t"/>
              <a:pathLst>
                <a:path extrusionOk="0" h="1301" w="1549">
                  <a:moveTo>
                    <a:pt x="423" y="0"/>
                  </a:moveTo>
                  <a:cubicBezTo>
                    <a:pt x="214" y="0"/>
                    <a:pt x="0" y="176"/>
                    <a:pt x="0" y="467"/>
                  </a:cubicBezTo>
                  <a:cubicBezTo>
                    <a:pt x="0" y="800"/>
                    <a:pt x="262" y="1038"/>
                    <a:pt x="762" y="1300"/>
                  </a:cubicBezTo>
                  <a:cubicBezTo>
                    <a:pt x="1286" y="1038"/>
                    <a:pt x="1548" y="800"/>
                    <a:pt x="1548" y="467"/>
                  </a:cubicBezTo>
                  <a:cubicBezTo>
                    <a:pt x="1548" y="178"/>
                    <a:pt x="1330" y="21"/>
                    <a:pt x="1115" y="21"/>
                  </a:cubicBezTo>
                  <a:cubicBezTo>
                    <a:pt x="976" y="21"/>
                    <a:pt x="838" y="88"/>
                    <a:pt x="762" y="229"/>
                  </a:cubicBezTo>
                  <a:cubicBezTo>
                    <a:pt x="688" y="71"/>
                    <a:pt x="557" y="0"/>
                    <a:pt x="4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97"/>
            <p:cNvSpPr/>
            <p:nvPr/>
          </p:nvSpPr>
          <p:spPr>
            <a:xfrm>
              <a:off x="4014593" y="1922382"/>
              <a:ext cx="333213" cy="358260"/>
            </a:xfrm>
            <a:custGeom>
              <a:rect b="b" l="l" r="r" t="t"/>
              <a:pathLst>
                <a:path extrusionOk="0" h="11114" w="10337">
                  <a:moveTo>
                    <a:pt x="8621" y="1"/>
                  </a:moveTo>
                  <a:cubicBezTo>
                    <a:pt x="8431" y="1"/>
                    <a:pt x="8431" y="334"/>
                    <a:pt x="8621" y="334"/>
                  </a:cubicBezTo>
                  <a:lnTo>
                    <a:pt x="9098" y="334"/>
                  </a:lnTo>
                  <a:cubicBezTo>
                    <a:pt x="9574" y="334"/>
                    <a:pt x="10003" y="715"/>
                    <a:pt x="10003" y="1215"/>
                  </a:cubicBezTo>
                  <a:lnTo>
                    <a:pt x="10003" y="4978"/>
                  </a:lnTo>
                  <a:cubicBezTo>
                    <a:pt x="10003" y="5454"/>
                    <a:pt x="9622" y="5859"/>
                    <a:pt x="9098" y="5859"/>
                  </a:cubicBezTo>
                  <a:lnTo>
                    <a:pt x="8574" y="5859"/>
                  </a:lnTo>
                  <a:cubicBezTo>
                    <a:pt x="8550" y="5859"/>
                    <a:pt x="8502" y="5859"/>
                    <a:pt x="8479" y="5883"/>
                  </a:cubicBezTo>
                  <a:lnTo>
                    <a:pt x="7502" y="6645"/>
                  </a:lnTo>
                  <a:lnTo>
                    <a:pt x="7502" y="6002"/>
                  </a:lnTo>
                  <a:cubicBezTo>
                    <a:pt x="7502" y="5930"/>
                    <a:pt x="7431" y="5859"/>
                    <a:pt x="7359" y="5859"/>
                  </a:cubicBezTo>
                  <a:lnTo>
                    <a:pt x="5383" y="5859"/>
                  </a:lnTo>
                  <a:cubicBezTo>
                    <a:pt x="5240" y="5859"/>
                    <a:pt x="5049" y="5835"/>
                    <a:pt x="4930" y="5740"/>
                  </a:cubicBezTo>
                  <a:lnTo>
                    <a:pt x="4930" y="3930"/>
                  </a:lnTo>
                  <a:cubicBezTo>
                    <a:pt x="4930" y="3596"/>
                    <a:pt x="4763" y="3311"/>
                    <a:pt x="4525" y="3120"/>
                  </a:cubicBezTo>
                  <a:lnTo>
                    <a:pt x="4525" y="1239"/>
                  </a:lnTo>
                  <a:cubicBezTo>
                    <a:pt x="4525" y="763"/>
                    <a:pt x="4906" y="358"/>
                    <a:pt x="5383" y="358"/>
                  </a:cubicBezTo>
                  <a:lnTo>
                    <a:pt x="7621" y="358"/>
                  </a:lnTo>
                  <a:cubicBezTo>
                    <a:pt x="7836" y="358"/>
                    <a:pt x="7836" y="24"/>
                    <a:pt x="7621" y="24"/>
                  </a:cubicBezTo>
                  <a:lnTo>
                    <a:pt x="5383" y="24"/>
                  </a:lnTo>
                  <a:cubicBezTo>
                    <a:pt x="4740" y="24"/>
                    <a:pt x="4168" y="572"/>
                    <a:pt x="4168" y="1239"/>
                  </a:cubicBezTo>
                  <a:lnTo>
                    <a:pt x="4168" y="2977"/>
                  </a:lnTo>
                  <a:cubicBezTo>
                    <a:pt x="4097" y="2954"/>
                    <a:pt x="4025" y="2954"/>
                    <a:pt x="3930" y="2954"/>
                  </a:cubicBezTo>
                  <a:lnTo>
                    <a:pt x="977" y="2954"/>
                  </a:lnTo>
                  <a:cubicBezTo>
                    <a:pt x="453" y="2954"/>
                    <a:pt x="1" y="3382"/>
                    <a:pt x="1" y="3930"/>
                  </a:cubicBezTo>
                  <a:lnTo>
                    <a:pt x="1" y="4287"/>
                  </a:lnTo>
                  <a:cubicBezTo>
                    <a:pt x="1" y="4394"/>
                    <a:pt x="84" y="4448"/>
                    <a:pt x="167" y="4448"/>
                  </a:cubicBezTo>
                  <a:cubicBezTo>
                    <a:pt x="251" y="4448"/>
                    <a:pt x="334" y="4394"/>
                    <a:pt x="334" y="4287"/>
                  </a:cubicBezTo>
                  <a:lnTo>
                    <a:pt x="334" y="3930"/>
                  </a:lnTo>
                  <a:cubicBezTo>
                    <a:pt x="334" y="3573"/>
                    <a:pt x="620" y="3263"/>
                    <a:pt x="977" y="3263"/>
                  </a:cubicBezTo>
                  <a:lnTo>
                    <a:pt x="3930" y="3263"/>
                  </a:lnTo>
                  <a:cubicBezTo>
                    <a:pt x="4287" y="3263"/>
                    <a:pt x="4573" y="3573"/>
                    <a:pt x="4573" y="3930"/>
                  </a:cubicBezTo>
                  <a:lnTo>
                    <a:pt x="4573" y="5811"/>
                  </a:lnTo>
                  <a:lnTo>
                    <a:pt x="4573" y="5835"/>
                  </a:lnTo>
                  <a:lnTo>
                    <a:pt x="4573" y="6883"/>
                  </a:lnTo>
                  <a:lnTo>
                    <a:pt x="4573" y="6930"/>
                  </a:lnTo>
                  <a:lnTo>
                    <a:pt x="4240" y="6930"/>
                  </a:lnTo>
                  <a:cubicBezTo>
                    <a:pt x="3882" y="6930"/>
                    <a:pt x="3573" y="7192"/>
                    <a:pt x="3501" y="7550"/>
                  </a:cubicBezTo>
                  <a:cubicBezTo>
                    <a:pt x="3501" y="7550"/>
                    <a:pt x="3478" y="7550"/>
                    <a:pt x="3478" y="7597"/>
                  </a:cubicBezTo>
                  <a:lnTo>
                    <a:pt x="2763" y="8145"/>
                  </a:lnTo>
                  <a:lnTo>
                    <a:pt x="2763" y="7740"/>
                  </a:lnTo>
                  <a:cubicBezTo>
                    <a:pt x="2763" y="7645"/>
                    <a:pt x="2692" y="7597"/>
                    <a:pt x="2620" y="7597"/>
                  </a:cubicBezTo>
                  <a:lnTo>
                    <a:pt x="977" y="7597"/>
                  </a:lnTo>
                  <a:cubicBezTo>
                    <a:pt x="620" y="7597"/>
                    <a:pt x="310" y="7288"/>
                    <a:pt x="310" y="6930"/>
                  </a:cubicBezTo>
                  <a:lnTo>
                    <a:pt x="310" y="5287"/>
                  </a:lnTo>
                  <a:cubicBezTo>
                    <a:pt x="310" y="5192"/>
                    <a:pt x="233" y="5144"/>
                    <a:pt x="155" y="5144"/>
                  </a:cubicBezTo>
                  <a:cubicBezTo>
                    <a:pt x="78" y="5144"/>
                    <a:pt x="1" y="5192"/>
                    <a:pt x="1" y="5287"/>
                  </a:cubicBezTo>
                  <a:lnTo>
                    <a:pt x="1" y="6930"/>
                  </a:lnTo>
                  <a:cubicBezTo>
                    <a:pt x="1" y="7478"/>
                    <a:pt x="429" y="7907"/>
                    <a:pt x="977" y="7907"/>
                  </a:cubicBezTo>
                  <a:lnTo>
                    <a:pt x="2430" y="7907"/>
                  </a:lnTo>
                  <a:lnTo>
                    <a:pt x="2430" y="8502"/>
                  </a:lnTo>
                  <a:cubicBezTo>
                    <a:pt x="2430" y="8587"/>
                    <a:pt x="2503" y="8660"/>
                    <a:pt x="2588" y="8660"/>
                  </a:cubicBezTo>
                  <a:cubicBezTo>
                    <a:pt x="2622" y="8660"/>
                    <a:pt x="2658" y="8649"/>
                    <a:pt x="2692" y="8621"/>
                  </a:cubicBezTo>
                  <a:lnTo>
                    <a:pt x="3501" y="8002"/>
                  </a:lnTo>
                  <a:lnTo>
                    <a:pt x="3501" y="9812"/>
                  </a:lnTo>
                  <a:cubicBezTo>
                    <a:pt x="3501" y="10241"/>
                    <a:pt x="3835" y="10574"/>
                    <a:pt x="4240" y="10574"/>
                  </a:cubicBezTo>
                  <a:lnTo>
                    <a:pt x="5240" y="10574"/>
                  </a:lnTo>
                  <a:lnTo>
                    <a:pt x="5240" y="10955"/>
                  </a:lnTo>
                  <a:cubicBezTo>
                    <a:pt x="5240" y="11040"/>
                    <a:pt x="5313" y="11113"/>
                    <a:pt x="5398" y="11113"/>
                  </a:cubicBezTo>
                  <a:cubicBezTo>
                    <a:pt x="5432" y="11113"/>
                    <a:pt x="5468" y="11101"/>
                    <a:pt x="5502" y="11074"/>
                  </a:cubicBezTo>
                  <a:lnTo>
                    <a:pt x="6145" y="10574"/>
                  </a:lnTo>
                  <a:lnTo>
                    <a:pt x="6335" y="10574"/>
                  </a:lnTo>
                  <a:cubicBezTo>
                    <a:pt x="6740" y="10574"/>
                    <a:pt x="7074" y="10241"/>
                    <a:pt x="7074" y="9812"/>
                  </a:cubicBezTo>
                  <a:lnTo>
                    <a:pt x="7074" y="9526"/>
                  </a:lnTo>
                  <a:cubicBezTo>
                    <a:pt x="7074" y="9419"/>
                    <a:pt x="6990" y="9366"/>
                    <a:pt x="6907" y="9366"/>
                  </a:cubicBezTo>
                  <a:cubicBezTo>
                    <a:pt x="6823" y="9366"/>
                    <a:pt x="6740" y="9419"/>
                    <a:pt x="6740" y="9526"/>
                  </a:cubicBezTo>
                  <a:lnTo>
                    <a:pt x="6740" y="9812"/>
                  </a:lnTo>
                  <a:cubicBezTo>
                    <a:pt x="6740" y="9812"/>
                    <a:pt x="6550" y="10241"/>
                    <a:pt x="6335" y="10241"/>
                  </a:cubicBezTo>
                  <a:lnTo>
                    <a:pt x="6097" y="10241"/>
                  </a:lnTo>
                  <a:cubicBezTo>
                    <a:pt x="6073" y="10241"/>
                    <a:pt x="6026" y="10241"/>
                    <a:pt x="6002" y="10265"/>
                  </a:cubicBezTo>
                  <a:lnTo>
                    <a:pt x="5597" y="10598"/>
                  </a:lnTo>
                  <a:lnTo>
                    <a:pt x="5597" y="10336"/>
                  </a:lnTo>
                  <a:cubicBezTo>
                    <a:pt x="5597" y="10241"/>
                    <a:pt x="5406" y="10169"/>
                    <a:pt x="5406" y="10169"/>
                  </a:cubicBezTo>
                  <a:lnTo>
                    <a:pt x="4240" y="10169"/>
                  </a:lnTo>
                  <a:cubicBezTo>
                    <a:pt x="4001" y="10169"/>
                    <a:pt x="3835" y="10003"/>
                    <a:pt x="3835" y="9764"/>
                  </a:cubicBezTo>
                  <a:lnTo>
                    <a:pt x="3835" y="7669"/>
                  </a:lnTo>
                  <a:cubicBezTo>
                    <a:pt x="3835" y="7431"/>
                    <a:pt x="4001" y="7264"/>
                    <a:pt x="4240" y="7264"/>
                  </a:cubicBezTo>
                  <a:lnTo>
                    <a:pt x="6335" y="7264"/>
                  </a:lnTo>
                  <a:cubicBezTo>
                    <a:pt x="6573" y="7264"/>
                    <a:pt x="6740" y="7431"/>
                    <a:pt x="6740" y="7669"/>
                  </a:cubicBezTo>
                  <a:lnTo>
                    <a:pt x="6740" y="8478"/>
                  </a:lnTo>
                  <a:cubicBezTo>
                    <a:pt x="6740" y="8586"/>
                    <a:pt x="6823" y="8639"/>
                    <a:pt x="6907" y="8639"/>
                  </a:cubicBezTo>
                  <a:cubicBezTo>
                    <a:pt x="6990" y="8639"/>
                    <a:pt x="7074" y="8586"/>
                    <a:pt x="7074" y="8478"/>
                  </a:cubicBezTo>
                  <a:lnTo>
                    <a:pt x="7074" y="7645"/>
                  </a:lnTo>
                  <a:cubicBezTo>
                    <a:pt x="7074" y="7240"/>
                    <a:pt x="6740" y="6907"/>
                    <a:pt x="6335" y="6907"/>
                  </a:cubicBezTo>
                  <a:lnTo>
                    <a:pt x="4906" y="6907"/>
                  </a:lnTo>
                  <a:lnTo>
                    <a:pt x="4906" y="6073"/>
                  </a:lnTo>
                  <a:cubicBezTo>
                    <a:pt x="5049" y="6121"/>
                    <a:pt x="5192" y="6168"/>
                    <a:pt x="5359" y="6168"/>
                  </a:cubicBezTo>
                  <a:lnTo>
                    <a:pt x="7145" y="6168"/>
                  </a:lnTo>
                  <a:lnTo>
                    <a:pt x="7145" y="6954"/>
                  </a:lnTo>
                  <a:cubicBezTo>
                    <a:pt x="7145" y="7039"/>
                    <a:pt x="7218" y="7112"/>
                    <a:pt x="7303" y="7112"/>
                  </a:cubicBezTo>
                  <a:cubicBezTo>
                    <a:pt x="7337" y="7112"/>
                    <a:pt x="7373" y="7101"/>
                    <a:pt x="7407" y="7073"/>
                  </a:cubicBezTo>
                  <a:lnTo>
                    <a:pt x="8598" y="6168"/>
                  </a:lnTo>
                  <a:lnTo>
                    <a:pt x="9074" y="6168"/>
                  </a:lnTo>
                  <a:cubicBezTo>
                    <a:pt x="9717" y="6168"/>
                    <a:pt x="10288" y="5621"/>
                    <a:pt x="10288" y="4930"/>
                  </a:cubicBezTo>
                  <a:lnTo>
                    <a:pt x="10288" y="1191"/>
                  </a:lnTo>
                  <a:cubicBezTo>
                    <a:pt x="10336" y="524"/>
                    <a:pt x="9788" y="1"/>
                    <a:pt x="90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97"/>
            <p:cNvSpPr/>
            <p:nvPr/>
          </p:nvSpPr>
          <p:spPr>
            <a:xfrm>
              <a:off x="4188082" y="1959904"/>
              <a:ext cx="119785" cy="119882"/>
            </a:xfrm>
            <a:custGeom>
              <a:rect b="b" l="l" r="r" t="t"/>
              <a:pathLst>
                <a:path extrusionOk="0" h="3719" w="3716">
                  <a:moveTo>
                    <a:pt x="858" y="1718"/>
                  </a:moveTo>
                  <a:lnTo>
                    <a:pt x="858" y="3361"/>
                  </a:lnTo>
                  <a:lnTo>
                    <a:pt x="334" y="3361"/>
                  </a:lnTo>
                  <a:lnTo>
                    <a:pt x="334" y="1718"/>
                  </a:lnTo>
                  <a:close/>
                  <a:moveTo>
                    <a:pt x="2215" y="384"/>
                  </a:moveTo>
                  <a:cubicBezTo>
                    <a:pt x="2358" y="623"/>
                    <a:pt x="2358" y="956"/>
                    <a:pt x="2263" y="1218"/>
                  </a:cubicBezTo>
                  <a:lnTo>
                    <a:pt x="2144" y="1504"/>
                  </a:lnTo>
                  <a:cubicBezTo>
                    <a:pt x="2144" y="1551"/>
                    <a:pt x="2120" y="1575"/>
                    <a:pt x="2144" y="1599"/>
                  </a:cubicBezTo>
                  <a:cubicBezTo>
                    <a:pt x="2168" y="1694"/>
                    <a:pt x="2239" y="1718"/>
                    <a:pt x="2287" y="1718"/>
                  </a:cubicBezTo>
                  <a:lnTo>
                    <a:pt x="3311" y="1694"/>
                  </a:lnTo>
                  <a:cubicBezTo>
                    <a:pt x="3359" y="1694"/>
                    <a:pt x="3406" y="1718"/>
                    <a:pt x="3406" y="1790"/>
                  </a:cubicBezTo>
                  <a:lnTo>
                    <a:pt x="3406" y="2028"/>
                  </a:lnTo>
                  <a:lnTo>
                    <a:pt x="3406" y="3337"/>
                  </a:lnTo>
                  <a:cubicBezTo>
                    <a:pt x="3406" y="3361"/>
                    <a:pt x="3359" y="3385"/>
                    <a:pt x="3359" y="3385"/>
                  </a:cubicBezTo>
                  <a:cubicBezTo>
                    <a:pt x="3335" y="3409"/>
                    <a:pt x="3335" y="3409"/>
                    <a:pt x="3311" y="3409"/>
                  </a:cubicBezTo>
                  <a:lnTo>
                    <a:pt x="1763" y="3409"/>
                  </a:lnTo>
                  <a:cubicBezTo>
                    <a:pt x="1572" y="3409"/>
                    <a:pt x="1406" y="3361"/>
                    <a:pt x="1263" y="3242"/>
                  </a:cubicBezTo>
                  <a:lnTo>
                    <a:pt x="1191" y="3218"/>
                  </a:lnTo>
                  <a:lnTo>
                    <a:pt x="1191" y="1956"/>
                  </a:lnTo>
                  <a:lnTo>
                    <a:pt x="1858" y="1218"/>
                  </a:lnTo>
                  <a:cubicBezTo>
                    <a:pt x="2049" y="980"/>
                    <a:pt x="2168" y="670"/>
                    <a:pt x="2168" y="384"/>
                  </a:cubicBezTo>
                  <a:close/>
                  <a:moveTo>
                    <a:pt x="2186" y="0"/>
                  </a:moveTo>
                  <a:cubicBezTo>
                    <a:pt x="2184" y="0"/>
                    <a:pt x="2202" y="7"/>
                    <a:pt x="2263" y="27"/>
                  </a:cubicBezTo>
                  <a:cubicBezTo>
                    <a:pt x="2232" y="17"/>
                    <a:pt x="2201" y="12"/>
                    <a:pt x="2171" y="12"/>
                  </a:cubicBezTo>
                  <a:cubicBezTo>
                    <a:pt x="1997" y="12"/>
                    <a:pt x="1858" y="178"/>
                    <a:pt x="1858" y="361"/>
                  </a:cubicBezTo>
                  <a:cubicBezTo>
                    <a:pt x="1858" y="599"/>
                    <a:pt x="1763" y="789"/>
                    <a:pt x="1620" y="980"/>
                  </a:cubicBezTo>
                  <a:lnTo>
                    <a:pt x="1168" y="1480"/>
                  </a:lnTo>
                  <a:cubicBezTo>
                    <a:pt x="1144" y="1456"/>
                    <a:pt x="1072" y="1432"/>
                    <a:pt x="1025" y="1432"/>
                  </a:cubicBezTo>
                  <a:lnTo>
                    <a:pt x="144" y="1432"/>
                  </a:lnTo>
                  <a:cubicBezTo>
                    <a:pt x="72" y="1432"/>
                    <a:pt x="1" y="1575"/>
                    <a:pt x="1" y="1575"/>
                  </a:cubicBezTo>
                  <a:lnTo>
                    <a:pt x="1" y="3504"/>
                  </a:lnTo>
                  <a:cubicBezTo>
                    <a:pt x="1" y="3599"/>
                    <a:pt x="72" y="3647"/>
                    <a:pt x="144" y="3647"/>
                  </a:cubicBezTo>
                  <a:lnTo>
                    <a:pt x="1025" y="3647"/>
                  </a:lnTo>
                  <a:cubicBezTo>
                    <a:pt x="1072" y="3647"/>
                    <a:pt x="1144" y="3623"/>
                    <a:pt x="1168" y="3576"/>
                  </a:cubicBezTo>
                  <a:cubicBezTo>
                    <a:pt x="1334" y="3647"/>
                    <a:pt x="1549" y="3718"/>
                    <a:pt x="1763" y="3718"/>
                  </a:cubicBezTo>
                  <a:lnTo>
                    <a:pt x="3311" y="3718"/>
                  </a:lnTo>
                  <a:cubicBezTo>
                    <a:pt x="3549" y="3718"/>
                    <a:pt x="3716" y="3504"/>
                    <a:pt x="3716" y="3266"/>
                  </a:cubicBezTo>
                  <a:lnTo>
                    <a:pt x="3716" y="1742"/>
                  </a:lnTo>
                  <a:cubicBezTo>
                    <a:pt x="3716" y="1504"/>
                    <a:pt x="3549" y="1337"/>
                    <a:pt x="3311" y="1337"/>
                  </a:cubicBezTo>
                  <a:lnTo>
                    <a:pt x="2501" y="1337"/>
                  </a:lnTo>
                  <a:lnTo>
                    <a:pt x="2525" y="1242"/>
                  </a:lnTo>
                  <a:cubicBezTo>
                    <a:pt x="2692" y="885"/>
                    <a:pt x="2644" y="480"/>
                    <a:pt x="2477" y="146"/>
                  </a:cubicBezTo>
                  <a:cubicBezTo>
                    <a:pt x="2406" y="122"/>
                    <a:pt x="2358" y="51"/>
                    <a:pt x="2263" y="27"/>
                  </a:cubicBezTo>
                  <a:lnTo>
                    <a:pt x="2263" y="27"/>
                  </a:lnTo>
                  <a:cubicBezTo>
                    <a:pt x="2263" y="27"/>
                    <a:pt x="2263" y="27"/>
                    <a:pt x="2263" y="27"/>
                  </a:cubicBezTo>
                  <a:lnTo>
                    <a:pt x="2263" y="27"/>
                  </a:lnTo>
                  <a:cubicBezTo>
                    <a:pt x="2274" y="30"/>
                    <a:pt x="2280" y="31"/>
                    <a:pt x="2281" y="31"/>
                  </a:cubicBezTo>
                  <a:cubicBezTo>
                    <a:pt x="2290" y="31"/>
                    <a:pt x="2191" y="0"/>
                    <a:pt x="21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97"/>
            <p:cNvSpPr/>
            <p:nvPr/>
          </p:nvSpPr>
          <p:spPr>
            <a:xfrm>
              <a:off x="4053759" y="2055964"/>
              <a:ext cx="79105" cy="81393"/>
            </a:xfrm>
            <a:custGeom>
              <a:rect b="b" l="l" r="r" t="t"/>
              <a:pathLst>
                <a:path extrusionOk="0" h="2525" w="2454">
                  <a:moveTo>
                    <a:pt x="1453" y="1072"/>
                  </a:moveTo>
                  <a:lnTo>
                    <a:pt x="1405" y="1453"/>
                  </a:lnTo>
                  <a:lnTo>
                    <a:pt x="1024" y="1453"/>
                  </a:lnTo>
                  <a:lnTo>
                    <a:pt x="1072" y="1072"/>
                  </a:lnTo>
                  <a:close/>
                  <a:moveTo>
                    <a:pt x="1096" y="0"/>
                  </a:moveTo>
                  <a:cubicBezTo>
                    <a:pt x="1024" y="0"/>
                    <a:pt x="929" y="48"/>
                    <a:pt x="929" y="119"/>
                  </a:cubicBezTo>
                  <a:lnTo>
                    <a:pt x="834" y="715"/>
                  </a:lnTo>
                  <a:lnTo>
                    <a:pt x="191" y="715"/>
                  </a:lnTo>
                  <a:cubicBezTo>
                    <a:pt x="95" y="715"/>
                    <a:pt x="24" y="762"/>
                    <a:pt x="0" y="858"/>
                  </a:cubicBezTo>
                  <a:cubicBezTo>
                    <a:pt x="0" y="953"/>
                    <a:pt x="72" y="1024"/>
                    <a:pt x="143" y="1024"/>
                  </a:cubicBezTo>
                  <a:lnTo>
                    <a:pt x="738" y="1024"/>
                  </a:lnTo>
                  <a:lnTo>
                    <a:pt x="691" y="1429"/>
                  </a:lnTo>
                  <a:lnTo>
                    <a:pt x="143" y="1453"/>
                  </a:lnTo>
                  <a:cubicBezTo>
                    <a:pt x="72" y="1453"/>
                    <a:pt x="0" y="1548"/>
                    <a:pt x="0" y="1620"/>
                  </a:cubicBezTo>
                  <a:cubicBezTo>
                    <a:pt x="0" y="1715"/>
                    <a:pt x="72" y="1786"/>
                    <a:pt x="143" y="1810"/>
                  </a:cubicBezTo>
                  <a:lnTo>
                    <a:pt x="619" y="1810"/>
                  </a:lnTo>
                  <a:lnTo>
                    <a:pt x="548" y="2334"/>
                  </a:lnTo>
                  <a:cubicBezTo>
                    <a:pt x="548" y="2429"/>
                    <a:pt x="596" y="2525"/>
                    <a:pt x="667" y="2525"/>
                  </a:cubicBezTo>
                  <a:lnTo>
                    <a:pt x="691" y="2525"/>
                  </a:lnTo>
                  <a:cubicBezTo>
                    <a:pt x="786" y="2525"/>
                    <a:pt x="834" y="2453"/>
                    <a:pt x="834" y="2382"/>
                  </a:cubicBezTo>
                  <a:lnTo>
                    <a:pt x="929" y="1810"/>
                  </a:lnTo>
                  <a:lnTo>
                    <a:pt x="1310" y="1810"/>
                  </a:lnTo>
                  <a:lnTo>
                    <a:pt x="1215" y="2334"/>
                  </a:lnTo>
                  <a:cubicBezTo>
                    <a:pt x="1215" y="2429"/>
                    <a:pt x="1286" y="2525"/>
                    <a:pt x="1334" y="2525"/>
                  </a:cubicBezTo>
                  <a:lnTo>
                    <a:pt x="1381" y="2525"/>
                  </a:lnTo>
                  <a:cubicBezTo>
                    <a:pt x="1453" y="2525"/>
                    <a:pt x="1524" y="2453"/>
                    <a:pt x="1524" y="2382"/>
                  </a:cubicBezTo>
                  <a:lnTo>
                    <a:pt x="1620" y="1810"/>
                  </a:lnTo>
                  <a:lnTo>
                    <a:pt x="2263" y="1810"/>
                  </a:lnTo>
                  <a:cubicBezTo>
                    <a:pt x="2358" y="1810"/>
                    <a:pt x="2405" y="1715"/>
                    <a:pt x="2405" y="1620"/>
                  </a:cubicBezTo>
                  <a:cubicBezTo>
                    <a:pt x="2405" y="1548"/>
                    <a:pt x="2263" y="1453"/>
                    <a:pt x="2263" y="1453"/>
                  </a:cubicBezTo>
                  <a:lnTo>
                    <a:pt x="1667" y="1453"/>
                  </a:lnTo>
                  <a:lnTo>
                    <a:pt x="1739" y="1072"/>
                  </a:lnTo>
                  <a:lnTo>
                    <a:pt x="2263" y="1072"/>
                  </a:lnTo>
                  <a:cubicBezTo>
                    <a:pt x="2358" y="1072"/>
                    <a:pt x="2405" y="1000"/>
                    <a:pt x="2453" y="905"/>
                  </a:cubicBezTo>
                  <a:cubicBezTo>
                    <a:pt x="2453" y="810"/>
                    <a:pt x="2382" y="738"/>
                    <a:pt x="2286" y="738"/>
                  </a:cubicBezTo>
                  <a:lnTo>
                    <a:pt x="1810" y="738"/>
                  </a:lnTo>
                  <a:lnTo>
                    <a:pt x="1905" y="191"/>
                  </a:lnTo>
                  <a:cubicBezTo>
                    <a:pt x="1905" y="95"/>
                    <a:pt x="1858" y="24"/>
                    <a:pt x="1786" y="24"/>
                  </a:cubicBezTo>
                  <a:cubicBezTo>
                    <a:pt x="1691" y="24"/>
                    <a:pt x="1620" y="72"/>
                    <a:pt x="1620" y="143"/>
                  </a:cubicBezTo>
                  <a:lnTo>
                    <a:pt x="1524" y="738"/>
                  </a:lnTo>
                  <a:lnTo>
                    <a:pt x="1143" y="738"/>
                  </a:lnTo>
                  <a:lnTo>
                    <a:pt x="1215" y="167"/>
                  </a:lnTo>
                  <a:cubicBezTo>
                    <a:pt x="1215" y="72"/>
                    <a:pt x="1167" y="0"/>
                    <a:pt x="1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97"/>
            <p:cNvSpPr/>
            <p:nvPr/>
          </p:nvSpPr>
          <p:spPr>
            <a:xfrm>
              <a:off x="4155847" y="2176974"/>
              <a:ext cx="61440" cy="52511"/>
            </a:xfrm>
            <a:custGeom>
              <a:rect b="b" l="l" r="r" t="t"/>
              <a:pathLst>
                <a:path extrusionOk="0" h="1629" w="1906">
                  <a:moveTo>
                    <a:pt x="1334" y="342"/>
                  </a:moveTo>
                  <a:cubicBezTo>
                    <a:pt x="1429" y="366"/>
                    <a:pt x="1501" y="461"/>
                    <a:pt x="1501" y="652"/>
                  </a:cubicBezTo>
                  <a:cubicBezTo>
                    <a:pt x="1501" y="890"/>
                    <a:pt x="1358" y="1057"/>
                    <a:pt x="905" y="1295"/>
                  </a:cubicBezTo>
                  <a:cubicBezTo>
                    <a:pt x="477" y="1057"/>
                    <a:pt x="310" y="890"/>
                    <a:pt x="310" y="652"/>
                  </a:cubicBezTo>
                  <a:cubicBezTo>
                    <a:pt x="310" y="461"/>
                    <a:pt x="405" y="366"/>
                    <a:pt x="524" y="342"/>
                  </a:cubicBezTo>
                  <a:lnTo>
                    <a:pt x="596" y="342"/>
                  </a:lnTo>
                  <a:cubicBezTo>
                    <a:pt x="643" y="342"/>
                    <a:pt x="739" y="366"/>
                    <a:pt x="786" y="461"/>
                  </a:cubicBezTo>
                  <a:cubicBezTo>
                    <a:pt x="834" y="533"/>
                    <a:pt x="882" y="557"/>
                    <a:pt x="929" y="557"/>
                  </a:cubicBezTo>
                  <a:cubicBezTo>
                    <a:pt x="1001" y="557"/>
                    <a:pt x="1048" y="533"/>
                    <a:pt x="1096" y="461"/>
                  </a:cubicBezTo>
                  <a:cubicBezTo>
                    <a:pt x="1144" y="342"/>
                    <a:pt x="1239" y="342"/>
                    <a:pt x="1334" y="342"/>
                  </a:cubicBezTo>
                  <a:close/>
                  <a:moveTo>
                    <a:pt x="554" y="1"/>
                  </a:moveTo>
                  <a:cubicBezTo>
                    <a:pt x="514" y="1"/>
                    <a:pt x="472" y="4"/>
                    <a:pt x="429" y="9"/>
                  </a:cubicBezTo>
                  <a:cubicBezTo>
                    <a:pt x="239" y="80"/>
                    <a:pt x="0" y="295"/>
                    <a:pt x="0" y="604"/>
                  </a:cubicBezTo>
                  <a:cubicBezTo>
                    <a:pt x="0" y="819"/>
                    <a:pt x="72" y="1009"/>
                    <a:pt x="239" y="1176"/>
                  </a:cubicBezTo>
                  <a:cubicBezTo>
                    <a:pt x="334" y="1319"/>
                    <a:pt x="548" y="1438"/>
                    <a:pt x="858" y="1604"/>
                  </a:cubicBezTo>
                  <a:cubicBezTo>
                    <a:pt x="882" y="1604"/>
                    <a:pt x="905" y="1628"/>
                    <a:pt x="953" y="1628"/>
                  </a:cubicBezTo>
                  <a:cubicBezTo>
                    <a:pt x="977" y="1628"/>
                    <a:pt x="1001" y="1628"/>
                    <a:pt x="1024" y="1604"/>
                  </a:cubicBezTo>
                  <a:cubicBezTo>
                    <a:pt x="1548" y="1319"/>
                    <a:pt x="1906" y="1057"/>
                    <a:pt x="1906" y="604"/>
                  </a:cubicBezTo>
                  <a:cubicBezTo>
                    <a:pt x="1906" y="247"/>
                    <a:pt x="1667" y="57"/>
                    <a:pt x="1429" y="9"/>
                  </a:cubicBezTo>
                  <a:cubicBezTo>
                    <a:pt x="1215" y="9"/>
                    <a:pt x="1024" y="57"/>
                    <a:pt x="905" y="128"/>
                  </a:cubicBezTo>
                  <a:cubicBezTo>
                    <a:pt x="813" y="36"/>
                    <a:pt x="692"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3" name="Google Shape;19903;p97"/>
          <p:cNvGrpSpPr/>
          <p:nvPr/>
        </p:nvGrpSpPr>
        <p:grpSpPr>
          <a:xfrm>
            <a:off x="4743878" y="1771529"/>
            <a:ext cx="356809" cy="352457"/>
            <a:chOff x="4743878" y="1923929"/>
            <a:chExt cx="356809" cy="352457"/>
          </a:xfrm>
        </p:grpSpPr>
        <p:sp>
          <p:nvSpPr>
            <p:cNvPr id="19904" name="Google Shape;19904;p97"/>
            <p:cNvSpPr/>
            <p:nvPr/>
          </p:nvSpPr>
          <p:spPr>
            <a:xfrm>
              <a:off x="4749261" y="2019861"/>
              <a:ext cx="267164" cy="251852"/>
            </a:xfrm>
            <a:custGeom>
              <a:rect b="b" l="l" r="r" t="t"/>
              <a:pathLst>
                <a:path extrusionOk="0" h="7813" w="8288">
                  <a:moveTo>
                    <a:pt x="714" y="1"/>
                  </a:moveTo>
                  <a:lnTo>
                    <a:pt x="714" y="5716"/>
                  </a:lnTo>
                  <a:lnTo>
                    <a:pt x="0" y="7812"/>
                  </a:lnTo>
                  <a:lnTo>
                    <a:pt x="8288" y="7812"/>
                  </a:lnTo>
                  <a:lnTo>
                    <a:pt x="8288"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97"/>
            <p:cNvSpPr/>
            <p:nvPr/>
          </p:nvSpPr>
          <p:spPr>
            <a:xfrm>
              <a:off x="4987220" y="2019119"/>
              <a:ext cx="29205" cy="251820"/>
            </a:xfrm>
            <a:custGeom>
              <a:rect b="b" l="l" r="r" t="t"/>
              <a:pathLst>
                <a:path extrusionOk="0" h="7812" w="906">
                  <a:moveTo>
                    <a:pt x="1" y="0"/>
                  </a:moveTo>
                  <a:lnTo>
                    <a:pt x="1" y="7811"/>
                  </a:lnTo>
                  <a:lnTo>
                    <a:pt x="906" y="7811"/>
                  </a:lnTo>
                  <a:lnTo>
                    <a:pt x="906"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97"/>
            <p:cNvSpPr/>
            <p:nvPr/>
          </p:nvSpPr>
          <p:spPr>
            <a:xfrm>
              <a:off x="4749261" y="2204116"/>
              <a:ext cx="267164" cy="67597"/>
            </a:xfrm>
            <a:custGeom>
              <a:rect b="b" l="l" r="r" t="t"/>
              <a:pathLst>
                <a:path extrusionOk="0" h="2097" w="8288">
                  <a:moveTo>
                    <a:pt x="714" y="0"/>
                  </a:moveTo>
                  <a:lnTo>
                    <a:pt x="0" y="2096"/>
                  </a:lnTo>
                  <a:lnTo>
                    <a:pt x="8288" y="2096"/>
                  </a:lnTo>
                  <a:lnTo>
                    <a:pt x="8288"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97"/>
            <p:cNvSpPr/>
            <p:nvPr/>
          </p:nvSpPr>
          <p:spPr>
            <a:xfrm>
              <a:off x="4932711" y="2132715"/>
              <a:ext cx="161239" cy="138997"/>
            </a:xfrm>
            <a:custGeom>
              <a:rect b="b" l="l" r="r" t="t"/>
              <a:pathLst>
                <a:path extrusionOk="0" h="4312" w="5002">
                  <a:moveTo>
                    <a:pt x="501" y="1"/>
                  </a:moveTo>
                  <a:lnTo>
                    <a:pt x="501" y="3382"/>
                  </a:lnTo>
                  <a:lnTo>
                    <a:pt x="1" y="4311"/>
                  </a:lnTo>
                  <a:lnTo>
                    <a:pt x="5002" y="4311"/>
                  </a:lnTo>
                  <a:lnTo>
                    <a:pt x="4502" y="3382"/>
                  </a:lnTo>
                  <a:lnTo>
                    <a:pt x="450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97"/>
            <p:cNvSpPr/>
            <p:nvPr/>
          </p:nvSpPr>
          <p:spPr>
            <a:xfrm>
              <a:off x="5048628" y="2132715"/>
              <a:ext cx="45322" cy="138997"/>
            </a:xfrm>
            <a:custGeom>
              <a:rect b="b" l="l" r="r" t="t"/>
              <a:pathLst>
                <a:path extrusionOk="0" h="4312" w="1406">
                  <a:moveTo>
                    <a:pt x="1" y="1"/>
                  </a:moveTo>
                  <a:lnTo>
                    <a:pt x="1" y="3382"/>
                  </a:lnTo>
                  <a:lnTo>
                    <a:pt x="525" y="4311"/>
                  </a:lnTo>
                  <a:lnTo>
                    <a:pt x="1406" y="4311"/>
                  </a:lnTo>
                  <a:lnTo>
                    <a:pt x="906" y="3382"/>
                  </a:lnTo>
                  <a:lnTo>
                    <a:pt x="906" y="1"/>
                  </a:ln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97"/>
            <p:cNvSpPr/>
            <p:nvPr/>
          </p:nvSpPr>
          <p:spPr>
            <a:xfrm>
              <a:off x="4932711" y="2241734"/>
              <a:ext cx="162013" cy="29979"/>
            </a:xfrm>
            <a:custGeom>
              <a:rect b="b" l="l" r="r" t="t"/>
              <a:pathLst>
                <a:path extrusionOk="0" h="930" w="5026">
                  <a:moveTo>
                    <a:pt x="501" y="0"/>
                  </a:moveTo>
                  <a:lnTo>
                    <a:pt x="1" y="929"/>
                  </a:lnTo>
                  <a:lnTo>
                    <a:pt x="5026" y="929"/>
                  </a:lnTo>
                  <a:lnTo>
                    <a:pt x="4525" y="0"/>
                  </a:ln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97"/>
            <p:cNvSpPr/>
            <p:nvPr/>
          </p:nvSpPr>
          <p:spPr>
            <a:xfrm>
              <a:off x="5048628" y="2241734"/>
              <a:ext cx="45322" cy="29979"/>
            </a:xfrm>
            <a:custGeom>
              <a:rect b="b" l="l" r="r" t="t"/>
              <a:pathLst>
                <a:path extrusionOk="0" h="930" w="1406">
                  <a:moveTo>
                    <a:pt x="1" y="0"/>
                  </a:moveTo>
                  <a:lnTo>
                    <a:pt x="525" y="929"/>
                  </a:lnTo>
                  <a:lnTo>
                    <a:pt x="1406" y="929"/>
                  </a:lnTo>
                  <a:lnTo>
                    <a:pt x="906"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97"/>
            <p:cNvSpPr/>
            <p:nvPr/>
          </p:nvSpPr>
          <p:spPr>
            <a:xfrm>
              <a:off x="4743878" y="1923929"/>
              <a:ext cx="356809" cy="352457"/>
            </a:xfrm>
            <a:custGeom>
              <a:rect b="b" l="l" r="r" t="t"/>
              <a:pathLst>
                <a:path extrusionOk="0" h="10934" w="11069">
                  <a:moveTo>
                    <a:pt x="4668" y="286"/>
                  </a:moveTo>
                  <a:cubicBezTo>
                    <a:pt x="5525" y="286"/>
                    <a:pt x="6240" y="1000"/>
                    <a:pt x="6240" y="1858"/>
                  </a:cubicBezTo>
                  <a:lnTo>
                    <a:pt x="6240" y="2810"/>
                  </a:lnTo>
                  <a:lnTo>
                    <a:pt x="3096" y="2810"/>
                  </a:lnTo>
                  <a:lnTo>
                    <a:pt x="3096" y="1858"/>
                  </a:lnTo>
                  <a:cubicBezTo>
                    <a:pt x="3096" y="1000"/>
                    <a:pt x="3811" y="286"/>
                    <a:pt x="4668" y="286"/>
                  </a:cubicBezTo>
                  <a:close/>
                  <a:moveTo>
                    <a:pt x="8621" y="5430"/>
                  </a:moveTo>
                  <a:cubicBezTo>
                    <a:pt x="8883" y="5549"/>
                    <a:pt x="9074" y="5787"/>
                    <a:pt x="9074" y="6073"/>
                  </a:cubicBezTo>
                  <a:lnTo>
                    <a:pt x="9074" y="6287"/>
                  </a:lnTo>
                  <a:lnTo>
                    <a:pt x="8621" y="6287"/>
                  </a:lnTo>
                  <a:lnTo>
                    <a:pt x="8621" y="5430"/>
                  </a:lnTo>
                  <a:close/>
                  <a:moveTo>
                    <a:pt x="8312" y="5406"/>
                  </a:moveTo>
                  <a:lnTo>
                    <a:pt x="8312" y="6311"/>
                  </a:lnTo>
                  <a:lnTo>
                    <a:pt x="7669" y="6311"/>
                  </a:lnTo>
                  <a:lnTo>
                    <a:pt x="7669" y="6073"/>
                  </a:lnTo>
                  <a:cubicBezTo>
                    <a:pt x="7669" y="5716"/>
                    <a:pt x="7954" y="5430"/>
                    <a:pt x="8312" y="5406"/>
                  </a:cubicBezTo>
                  <a:close/>
                  <a:moveTo>
                    <a:pt x="6216" y="8883"/>
                  </a:moveTo>
                  <a:lnTo>
                    <a:pt x="6216" y="9835"/>
                  </a:lnTo>
                  <a:lnTo>
                    <a:pt x="5763" y="10645"/>
                  </a:lnTo>
                  <a:lnTo>
                    <a:pt x="405" y="10645"/>
                  </a:lnTo>
                  <a:lnTo>
                    <a:pt x="1048" y="8883"/>
                  </a:lnTo>
                  <a:close/>
                  <a:moveTo>
                    <a:pt x="10217" y="6644"/>
                  </a:moveTo>
                  <a:lnTo>
                    <a:pt x="10217" y="9716"/>
                  </a:lnTo>
                  <a:lnTo>
                    <a:pt x="9574" y="9716"/>
                  </a:lnTo>
                  <a:cubicBezTo>
                    <a:pt x="9383" y="9716"/>
                    <a:pt x="9383" y="10050"/>
                    <a:pt x="9574" y="10050"/>
                  </a:cubicBezTo>
                  <a:lnTo>
                    <a:pt x="10264" y="10050"/>
                  </a:lnTo>
                  <a:lnTo>
                    <a:pt x="10598" y="10645"/>
                  </a:lnTo>
                  <a:lnTo>
                    <a:pt x="6121" y="10645"/>
                  </a:lnTo>
                  <a:lnTo>
                    <a:pt x="6454" y="10050"/>
                  </a:lnTo>
                  <a:lnTo>
                    <a:pt x="8740" y="10050"/>
                  </a:lnTo>
                  <a:cubicBezTo>
                    <a:pt x="8955" y="10050"/>
                    <a:pt x="8955" y="9716"/>
                    <a:pt x="8740" y="9716"/>
                  </a:cubicBezTo>
                  <a:lnTo>
                    <a:pt x="6549" y="9716"/>
                  </a:lnTo>
                  <a:lnTo>
                    <a:pt x="6549" y="6644"/>
                  </a:lnTo>
                  <a:lnTo>
                    <a:pt x="7359" y="6644"/>
                  </a:lnTo>
                  <a:lnTo>
                    <a:pt x="7359" y="7025"/>
                  </a:lnTo>
                  <a:cubicBezTo>
                    <a:pt x="7359" y="7133"/>
                    <a:pt x="7436" y="7186"/>
                    <a:pt x="7514" y="7186"/>
                  </a:cubicBezTo>
                  <a:cubicBezTo>
                    <a:pt x="7591" y="7186"/>
                    <a:pt x="7669" y="7133"/>
                    <a:pt x="7669" y="7025"/>
                  </a:cubicBezTo>
                  <a:lnTo>
                    <a:pt x="7669" y="6644"/>
                  </a:lnTo>
                  <a:lnTo>
                    <a:pt x="9074" y="6644"/>
                  </a:lnTo>
                  <a:lnTo>
                    <a:pt x="9074" y="7025"/>
                  </a:lnTo>
                  <a:cubicBezTo>
                    <a:pt x="9074" y="7133"/>
                    <a:pt x="9157" y="7186"/>
                    <a:pt x="9240" y="7186"/>
                  </a:cubicBezTo>
                  <a:cubicBezTo>
                    <a:pt x="9324" y="7186"/>
                    <a:pt x="9407" y="7133"/>
                    <a:pt x="9407" y="7025"/>
                  </a:cubicBezTo>
                  <a:lnTo>
                    <a:pt x="9407" y="6644"/>
                  </a:lnTo>
                  <a:close/>
                  <a:moveTo>
                    <a:pt x="4692" y="0"/>
                  </a:moveTo>
                  <a:cubicBezTo>
                    <a:pt x="3668" y="0"/>
                    <a:pt x="2787" y="881"/>
                    <a:pt x="2787" y="1905"/>
                  </a:cubicBezTo>
                  <a:lnTo>
                    <a:pt x="2787" y="2858"/>
                  </a:lnTo>
                  <a:lnTo>
                    <a:pt x="929" y="2858"/>
                  </a:lnTo>
                  <a:cubicBezTo>
                    <a:pt x="834" y="2858"/>
                    <a:pt x="762" y="2929"/>
                    <a:pt x="762" y="3025"/>
                  </a:cubicBezTo>
                  <a:lnTo>
                    <a:pt x="762" y="3691"/>
                  </a:lnTo>
                  <a:cubicBezTo>
                    <a:pt x="762" y="3799"/>
                    <a:pt x="846" y="3852"/>
                    <a:pt x="929" y="3852"/>
                  </a:cubicBezTo>
                  <a:cubicBezTo>
                    <a:pt x="1012" y="3852"/>
                    <a:pt x="1096" y="3799"/>
                    <a:pt x="1096" y="3691"/>
                  </a:cubicBezTo>
                  <a:lnTo>
                    <a:pt x="1096" y="3144"/>
                  </a:lnTo>
                  <a:lnTo>
                    <a:pt x="2787" y="3144"/>
                  </a:lnTo>
                  <a:lnTo>
                    <a:pt x="2787" y="4144"/>
                  </a:lnTo>
                  <a:cubicBezTo>
                    <a:pt x="2787" y="4251"/>
                    <a:pt x="2870" y="4305"/>
                    <a:pt x="2953" y="4305"/>
                  </a:cubicBezTo>
                  <a:cubicBezTo>
                    <a:pt x="3037" y="4305"/>
                    <a:pt x="3120" y="4251"/>
                    <a:pt x="3120" y="4144"/>
                  </a:cubicBezTo>
                  <a:lnTo>
                    <a:pt x="3120" y="3144"/>
                  </a:lnTo>
                  <a:lnTo>
                    <a:pt x="6287" y="3144"/>
                  </a:lnTo>
                  <a:lnTo>
                    <a:pt x="6287" y="4144"/>
                  </a:lnTo>
                  <a:cubicBezTo>
                    <a:pt x="6287" y="4251"/>
                    <a:pt x="6365" y="4305"/>
                    <a:pt x="6442" y="4305"/>
                  </a:cubicBezTo>
                  <a:cubicBezTo>
                    <a:pt x="6520" y="4305"/>
                    <a:pt x="6597" y="4251"/>
                    <a:pt x="6597" y="4144"/>
                  </a:cubicBezTo>
                  <a:lnTo>
                    <a:pt x="6597" y="3144"/>
                  </a:lnTo>
                  <a:lnTo>
                    <a:pt x="8312" y="3144"/>
                  </a:lnTo>
                  <a:lnTo>
                    <a:pt x="8312" y="5073"/>
                  </a:lnTo>
                  <a:cubicBezTo>
                    <a:pt x="7764" y="5096"/>
                    <a:pt x="7359" y="5549"/>
                    <a:pt x="7359" y="6073"/>
                  </a:cubicBezTo>
                  <a:lnTo>
                    <a:pt x="7359" y="6287"/>
                  </a:lnTo>
                  <a:lnTo>
                    <a:pt x="6359" y="6287"/>
                  </a:lnTo>
                  <a:cubicBezTo>
                    <a:pt x="6287" y="6287"/>
                    <a:pt x="6216" y="6359"/>
                    <a:pt x="6216" y="6430"/>
                  </a:cubicBezTo>
                  <a:lnTo>
                    <a:pt x="6216" y="8526"/>
                  </a:lnTo>
                  <a:lnTo>
                    <a:pt x="1072" y="8526"/>
                  </a:lnTo>
                  <a:lnTo>
                    <a:pt x="1072" y="4501"/>
                  </a:lnTo>
                  <a:cubicBezTo>
                    <a:pt x="1072" y="4394"/>
                    <a:pt x="989" y="4340"/>
                    <a:pt x="905" y="4340"/>
                  </a:cubicBezTo>
                  <a:cubicBezTo>
                    <a:pt x="822" y="4340"/>
                    <a:pt x="739" y="4394"/>
                    <a:pt x="739" y="4501"/>
                  </a:cubicBezTo>
                  <a:lnTo>
                    <a:pt x="739" y="8669"/>
                  </a:lnTo>
                  <a:lnTo>
                    <a:pt x="24" y="10717"/>
                  </a:lnTo>
                  <a:cubicBezTo>
                    <a:pt x="0" y="10812"/>
                    <a:pt x="96" y="10931"/>
                    <a:pt x="167" y="10931"/>
                  </a:cubicBezTo>
                  <a:lnTo>
                    <a:pt x="10884" y="10931"/>
                  </a:lnTo>
                  <a:cubicBezTo>
                    <a:pt x="10893" y="10933"/>
                    <a:pt x="10901" y="10934"/>
                    <a:pt x="10910" y="10934"/>
                  </a:cubicBezTo>
                  <a:cubicBezTo>
                    <a:pt x="11013" y="10934"/>
                    <a:pt x="11069" y="10805"/>
                    <a:pt x="11003" y="10717"/>
                  </a:cubicBezTo>
                  <a:lnTo>
                    <a:pt x="10526" y="9835"/>
                  </a:lnTo>
                  <a:lnTo>
                    <a:pt x="10526" y="6478"/>
                  </a:lnTo>
                  <a:cubicBezTo>
                    <a:pt x="10526" y="6382"/>
                    <a:pt x="10479" y="6311"/>
                    <a:pt x="10383" y="6311"/>
                  </a:cubicBezTo>
                  <a:lnTo>
                    <a:pt x="9407" y="6311"/>
                  </a:lnTo>
                  <a:lnTo>
                    <a:pt x="9407" y="6120"/>
                  </a:lnTo>
                  <a:cubicBezTo>
                    <a:pt x="9407" y="5644"/>
                    <a:pt x="9074" y="5215"/>
                    <a:pt x="8621" y="5120"/>
                  </a:cubicBezTo>
                  <a:lnTo>
                    <a:pt x="8621" y="3025"/>
                  </a:lnTo>
                  <a:cubicBezTo>
                    <a:pt x="8621" y="2929"/>
                    <a:pt x="8574" y="2858"/>
                    <a:pt x="8478" y="2858"/>
                  </a:cubicBezTo>
                  <a:lnTo>
                    <a:pt x="6597" y="2858"/>
                  </a:lnTo>
                  <a:lnTo>
                    <a:pt x="6597" y="1905"/>
                  </a:lnTo>
                  <a:cubicBezTo>
                    <a:pt x="6597" y="881"/>
                    <a:pt x="5740" y="0"/>
                    <a:pt x="4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2" name="Google Shape;19912;p97"/>
          <p:cNvGrpSpPr/>
          <p:nvPr/>
        </p:nvGrpSpPr>
        <p:grpSpPr>
          <a:xfrm>
            <a:off x="5516132" y="1768628"/>
            <a:ext cx="356229" cy="356036"/>
            <a:chOff x="5516132" y="1921028"/>
            <a:chExt cx="356229" cy="356036"/>
          </a:xfrm>
        </p:grpSpPr>
        <p:sp>
          <p:nvSpPr>
            <p:cNvPr id="19913" name="Google Shape;19913;p97"/>
            <p:cNvSpPr/>
            <p:nvPr/>
          </p:nvSpPr>
          <p:spPr>
            <a:xfrm>
              <a:off x="5773303" y="1950781"/>
              <a:ext cx="90613" cy="140512"/>
            </a:xfrm>
            <a:custGeom>
              <a:rect b="b" l="l" r="r" t="t"/>
              <a:pathLst>
                <a:path extrusionOk="0" h="4359" w="2811">
                  <a:moveTo>
                    <a:pt x="929" y="1"/>
                  </a:moveTo>
                  <a:cubicBezTo>
                    <a:pt x="763" y="1"/>
                    <a:pt x="596" y="96"/>
                    <a:pt x="501" y="215"/>
                  </a:cubicBezTo>
                  <a:lnTo>
                    <a:pt x="120" y="715"/>
                  </a:lnTo>
                  <a:cubicBezTo>
                    <a:pt x="24" y="810"/>
                    <a:pt x="1" y="929"/>
                    <a:pt x="1" y="1048"/>
                  </a:cubicBezTo>
                  <a:lnTo>
                    <a:pt x="1" y="3811"/>
                  </a:lnTo>
                  <a:cubicBezTo>
                    <a:pt x="1" y="4121"/>
                    <a:pt x="239" y="4359"/>
                    <a:pt x="548" y="4359"/>
                  </a:cubicBezTo>
                  <a:lnTo>
                    <a:pt x="2263" y="4359"/>
                  </a:lnTo>
                  <a:cubicBezTo>
                    <a:pt x="2549" y="4359"/>
                    <a:pt x="2811" y="4097"/>
                    <a:pt x="2763" y="3811"/>
                  </a:cubicBezTo>
                  <a:lnTo>
                    <a:pt x="2763" y="1048"/>
                  </a:lnTo>
                  <a:cubicBezTo>
                    <a:pt x="2763" y="929"/>
                    <a:pt x="2739" y="810"/>
                    <a:pt x="2644" y="715"/>
                  </a:cubicBezTo>
                  <a:lnTo>
                    <a:pt x="2263" y="215"/>
                  </a:lnTo>
                  <a:cubicBezTo>
                    <a:pt x="2168" y="72"/>
                    <a:pt x="2001" y="1"/>
                    <a:pt x="185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97"/>
            <p:cNvSpPr/>
            <p:nvPr/>
          </p:nvSpPr>
          <p:spPr>
            <a:xfrm>
              <a:off x="5804764" y="1950007"/>
              <a:ext cx="59151" cy="140512"/>
            </a:xfrm>
            <a:custGeom>
              <a:rect b="b" l="l" r="r" t="t"/>
              <a:pathLst>
                <a:path extrusionOk="0" h="4359" w="1835">
                  <a:moveTo>
                    <a:pt x="1" y="1"/>
                  </a:moveTo>
                  <a:cubicBezTo>
                    <a:pt x="168" y="1"/>
                    <a:pt x="334" y="72"/>
                    <a:pt x="430" y="215"/>
                  </a:cubicBezTo>
                  <a:lnTo>
                    <a:pt x="811" y="715"/>
                  </a:lnTo>
                  <a:cubicBezTo>
                    <a:pt x="906" y="811"/>
                    <a:pt x="930" y="930"/>
                    <a:pt x="930" y="1049"/>
                  </a:cubicBezTo>
                  <a:lnTo>
                    <a:pt x="930" y="3811"/>
                  </a:lnTo>
                  <a:cubicBezTo>
                    <a:pt x="930" y="4121"/>
                    <a:pt x="692" y="4359"/>
                    <a:pt x="406" y="4359"/>
                  </a:cubicBezTo>
                  <a:lnTo>
                    <a:pt x="1287" y="4359"/>
                  </a:lnTo>
                  <a:cubicBezTo>
                    <a:pt x="1597" y="4359"/>
                    <a:pt x="1835" y="4121"/>
                    <a:pt x="1835" y="3811"/>
                  </a:cubicBezTo>
                  <a:lnTo>
                    <a:pt x="1835" y="1049"/>
                  </a:lnTo>
                  <a:cubicBezTo>
                    <a:pt x="1835" y="930"/>
                    <a:pt x="1763" y="811"/>
                    <a:pt x="1716" y="715"/>
                  </a:cubicBezTo>
                  <a:lnTo>
                    <a:pt x="1311" y="215"/>
                  </a:lnTo>
                  <a:cubicBezTo>
                    <a:pt x="1239" y="96"/>
                    <a:pt x="1049" y="1"/>
                    <a:pt x="9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97"/>
            <p:cNvSpPr/>
            <p:nvPr/>
          </p:nvSpPr>
          <p:spPr>
            <a:xfrm>
              <a:off x="5519194" y="2010674"/>
              <a:ext cx="230351" cy="261039"/>
            </a:xfrm>
            <a:custGeom>
              <a:rect b="b" l="l" r="r" t="t"/>
              <a:pathLst>
                <a:path extrusionOk="0" h="8098" w="7146">
                  <a:moveTo>
                    <a:pt x="1" y="0"/>
                  </a:moveTo>
                  <a:lnTo>
                    <a:pt x="1" y="7478"/>
                  </a:lnTo>
                  <a:cubicBezTo>
                    <a:pt x="1" y="7835"/>
                    <a:pt x="311" y="8097"/>
                    <a:pt x="692" y="8097"/>
                  </a:cubicBezTo>
                  <a:lnTo>
                    <a:pt x="7145" y="8097"/>
                  </a:lnTo>
                  <a:lnTo>
                    <a:pt x="714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97"/>
            <p:cNvSpPr/>
            <p:nvPr/>
          </p:nvSpPr>
          <p:spPr>
            <a:xfrm>
              <a:off x="5519194" y="2222522"/>
              <a:ext cx="230351" cy="49191"/>
            </a:xfrm>
            <a:custGeom>
              <a:rect b="b" l="l" r="r" t="t"/>
              <a:pathLst>
                <a:path extrusionOk="0" h="1526" w="7146">
                  <a:moveTo>
                    <a:pt x="1" y="1"/>
                  </a:moveTo>
                  <a:lnTo>
                    <a:pt x="1" y="906"/>
                  </a:lnTo>
                  <a:cubicBezTo>
                    <a:pt x="1" y="1263"/>
                    <a:pt x="334" y="1525"/>
                    <a:pt x="692" y="1525"/>
                  </a:cubicBezTo>
                  <a:lnTo>
                    <a:pt x="7145" y="1525"/>
                  </a:lnTo>
                  <a:lnTo>
                    <a:pt x="7145"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97"/>
            <p:cNvSpPr/>
            <p:nvPr/>
          </p:nvSpPr>
          <p:spPr>
            <a:xfrm>
              <a:off x="5710348" y="2117372"/>
              <a:ext cx="155115" cy="154341"/>
            </a:xfrm>
            <a:custGeom>
              <a:rect b="b" l="l" r="r" t="t"/>
              <a:pathLst>
                <a:path extrusionOk="0" h="4788" w="4812">
                  <a:moveTo>
                    <a:pt x="477" y="0"/>
                  </a:moveTo>
                  <a:cubicBezTo>
                    <a:pt x="191" y="24"/>
                    <a:pt x="1" y="215"/>
                    <a:pt x="1" y="500"/>
                  </a:cubicBezTo>
                  <a:lnTo>
                    <a:pt x="1" y="4311"/>
                  </a:lnTo>
                  <a:cubicBezTo>
                    <a:pt x="1" y="4573"/>
                    <a:pt x="239" y="4787"/>
                    <a:pt x="501" y="4787"/>
                  </a:cubicBezTo>
                  <a:lnTo>
                    <a:pt x="4311" y="4787"/>
                  </a:lnTo>
                  <a:cubicBezTo>
                    <a:pt x="4573" y="4787"/>
                    <a:pt x="4811" y="4549"/>
                    <a:pt x="4788" y="4287"/>
                  </a:cubicBezTo>
                  <a:lnTo>
                    <a:pt x="4788" y="477"/>
                  </a:lnTo>
                  <a:cubicBezTo>
                    <a:pt x="4788" y="191"/>
                    <a:pt x="4549" y="0"/>
                    <a:pt x="42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97"/>
            <p:cNvSpPr/>
            <p:nvPr/>
          </p:nvSpPr>
          <p:spPr>
            <a:xfrm>
              <a:off x="5819366" y="2118145"/>
              <a:ext cx="46096" cy="153568"/>
            </a:xfrm>
            <a:custGeom>
              <a:rect b="b" l="l" r="r" t="t"/>
              <a:pathLst>
                <a:path extrusionOk="0" h="4764" w="1430">
                  <a:moveTo>
                    <a:pt x="0" y="0"/>
                  </a:moveTo>
                  <a:cubicBezTo>
                    <a:pt x="262" y="0"/>
                    <a:pt x="501" y="191"/>
                    <a:pt x="501" y="476"/>
                  </a:cubicBezTo>
                  <a:lnTo>
                    <a:pt x="501" y="4263"/>
                  </a:lnTo>
                  <a:cubicBezTo>
                    <a:pt x="501" y="4525"/>
                    <a:pt x="310" y="4763"/>
                    <a:pt x="0" y="4763"/>
                  </a:cubicBezTo>
                  <a:lnTo>
                    <a:pt x="905" y="4763"/>
                  </a:lnTo>
                  <a:cubicBezTo>
                    <a:pt x="1167" y="4763"/>
                    <a:pt x="1406" y="4525"/>
                    <a:pt x="1406" y="4263"/>
                  </a:cubicBezTo>
                  <a:lnTo>
                    <a:pt x="1406" y="453"/>
                  </a:lnTo>
                  <a:cubicBezTo>
                    <a:pt x="1429" y="215"/>
                    <a:pt x="1191" y="0"/>
                    <a:pt x="90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97"/>
            <p:cNvSpPr/>
            <p:nvPr/>
          </p:nvSpPr>
          <p:spPr>
            <a:xfrm>
              <a:off x="5711121" y="2118145"/>
              <a:ext cx="154341" cy="29946"/>
            </a:xfrm>
            <a:custGeom>
              <a:rect b="b" l="l" r="r" t="t"/>
              <a:pathLst>
                <a:path extrusionOk="0" h="929" w="4788">
                  <a:moveTo>
                    <a:pt x="477" y="0"/>
                  </a:moveTo>
                  <a:cubicBezTo>
                    <a:pt x="215" y="0"/>
                    <a:pt x="1" y="238"/>
                    <a:pt x="1" y="500"/>
                  </a:cubicBezTo>
                  <a:lnTo>
                    <a:pt x="1" y="929"/>
                  </a:lnTo>
                  <a:lnTo>
                    <a:pt x="4787" y="929"/>
                  </a:lnTo>
                  <a:lnTo>
                    <a:pt x="4787" y="476"/>
                  </a:lnTo>
                  <a:cubicBezTo>
                    <a:pt x="4787" y="215"/>
                    <a:pt x="4549" y="0"/>
                    <a:pt x="4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97"/>
            <p:cNvSpPr/>
            <p:nvPr/>
          </p:nvSpPr>
          <p:spPr>
            <a:xfrm>
              <a:off x="5819366" y="2118145"/>
              <a:ext cx="46096" cy="29946"/>
            </a:xfrm>
            <a:custGeom>
              <a:rect b="b" l="l" r="r" t="t"/>
              <a:pathLst>
                <a:path extrusionOk="0" h="929" w="1430">
                  <a:moveTo>
                    <a:pt x="0" y="0"/>
                  </a:moveTo>
                  <a:cubicBezTo>
                    <a:pt x="262" y="0"/>
                    <a:pt x="501" y="191"/>
                    <a:pt x="501" y="476"/>
                  </a:cubicBezTo>
                  <a:lnTo>
                    <a:pt x="501" y="929"/>
                  </a:lnTo>
                  <a:lnTo>
                    <a:pt x="1406" y="929"/>
                  </a:lnTo>
                  <a:lnTo>
                    <a:pt x="1406" y="476"/>
                  </a:lnTo>
                  <a:cubicBezTo>
                    <a:pt x="1429" y="215"/>
                    <a:pt x="1191" y="0"/>
                    <a:pt x="90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97"/>
            <p:cNvSpPr/>
            <p:nvPr/>
          </p:nvSpPr>
          <p:spPr>
            <a:xfrm>
              <a:off x="5584470" y="2084750"/>
              <a:ext cx="100573" cy="92128"/>
            </a:xfrm>
            <a:custGeom>
              <a:rect b="b" l="l" r="r" t="t"/>
              <a:pathLst>
                <a:path extrusionOk="0" h="2858" w="3120">
                  <a:moveTo>
                    <a:pt x="1548" y="322"/>
                  </a:moveTo>
                  <a:cubicBezTo>
                    <a:pt x="1786" y="322"/>
                    <a:pt x="2001" y="369"/>
                    <a:pt x="2191" y="536"/>
                  </a:cubicBezTo>
                  <a:lnTo>
                    <a:pt x="643" y="2084"/>
                  </a:lnTo>
                  <a:cubicBezTo>
                    <a:pt x="334" y="1655"/>
                    <a:pt x="381" y="1060"/>
                    <a:pt x="762" y="655"/>
                  </a:cubicBezTo>
                  <a:cubicBezTo>
                    <a:pt x="977" y="441"/>
                    <a:pt x="1286" y="322"/>
                    <a:pt x="1548" y="322"/>
                  </a:cubicBezTo>
                  <a:close/>
                  <a:moveTo>
                    <a:pt x="2429" y="798"/>
                  </a:moveTo>
                  <a:lnTo>
                    <a:pt x="2429" y="798"/>
                  </a:lnTo>
                  <a:cubicBezTo>
                    <a:pt x="2739" y="1203"/>
                    <a:pt x="2715" y="1846"/>
                    <a:pt x="2310" y="2227"/>
                  </a:cubicBezTo>
                  <a:cubicBezTo>
                    <a:pt x="2096" y="2417"/>
                    <a:pt x="1834" y="2560"/>
                    <a:pt x="1548" y="2560"/>
                  </a:cubicBezTo>
                  <a:cubicBezTo>
                    <a:pt x="1310" y="2560"/>
                    <a:pt x="1072" y="2465"/>
                    <a:pt x="881" y="2346"/>
                  </a:cubicBezTo>
                  <a:lnTo>
                    <a:pt x="2429" y="798"/>
                  </a:lnTo>
                  <a:close/>
                  <a:moveTo>
                    <a:pt x="2819" y="0"/>
                  </a:moveTo>
                  <a:cubicBezTo>
                    <a:pt x="2775" y="0"/>
                    <a:pt x="2727" y="12"/>
                    <a:pt x="2691" y="36"/>
                  </a:cubicBezTo>
                  <a:lnTo>
                    <a:pt x="2429" y="322"/>
                  </a:lnTo>
                  <a:cubicBezTo>
                    <a:pt x="2164" y="112"/>
                    <a:pt x="1852" y="4"/>
                    <a:pt x="1545" y="4"/>
                  </a:cubicBezTo>
                  <a:cubicBezTo>
                    <a:pt x="1190" y="4"/>
                    <a:pt x="840" y="147"/>
                    <a:pt x="572" y="441"/>
                  </a:cubicBezTo>
                  <a:cubicBezTo>
                    <a:pt x="48" y="941"/>
                    <a:pt x="0" y="1774"/>
                    <a:pt x="453" y="2298"/>
                  </a:cubicBezTo>
                  <a:lnTo>
                    <a:pt x="167" y="2584"/>
                  </a:lnTo>
                  <a:cubicBezTo>
                    <a:pt x="72" y="2679"/>
                    <a:pt x="72" y="2751"/>
                    <a:pt x="143" y="2822"/>
                  </a:cubicBezTo>
                  <a:cubicBezTo>
                    <a:pt x="179" y="2846"/>
                    <a:pt x="226" y="2858"/>
                    <a:pt x="271" y="2858"/>
                  </a:cubicBezTo>
                  <a:cubicBezTo>
                    <a:pt x="316" y="2858"/>
                    <a:pt x="357" y="2846"/>
                    <a:pt x="381" y="2822"/>
                  </a:cubicBezTo>
                  <a:lnTo>
                    <a:pt x="643" y="2560"/>
                  </a:lnTo>
                  <a:cubicBezTo>
                    <a:pt x="881" y="2751"/>
                    <a:pt x="1215" y="2846"/>
                    <a:pt x="1548" y="2846"/>
                  </a:cubicBezTo>
                  <a:cubicBezTo>
                    <a:pt x="1929" y="2846"/>
                    <a:pt x="2286" y="2703"/>
                    <a:pt x="2548" y="2417"/>
                  </a:cubicBezTo>
                  <a:cubicBezTo>
                    <a:pt x="3048" y="1917"/>
                    <a:pt x="3120" y="1084"/>
                    <a:pt x="2667" y="560"/>
                  </a:cubicBezTo>
                  <a:lnTo>
                    <a:pt x="2929" y="274"/>
                  </a:lnTo>
                  <a:cubicBezTo>
                    <a:pt x="3001" y="226"/>
                    <a:pt x="3001" y="107"/>
                    <a:pt x="2929" y="36"/>
                  </a:cubicBezTo>
                  <a:cubicBezTo>
                    <a:pt x="2906" y="12"/>
                    <a:pt x="2864" y="0"/>
                    <a:pt x="28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97"/>
            <p:cNvSpPr/>
            <p:nvPr/>
          </p:nvSpPr>
          <p:spPr>
            <a:xfrm>
              <a:off x="5789420" y="2014768"/>
              <a:ext cx="59151" cy="53510"/>
            </a:xfrm>
            <a:custGeom>
              <a:rect b="b" l="l" r="r" t="t"/>
              <a:pathLst>
                <a:path extrusionOk="0" h="1660" w="1835">
                  <a:moveTo>
                    <a:pt x="929" y="326"/>
                  </a:moveTo>
                  <a:cubicBezTo>
                    <a:pt x="1001" y="326"/>
                    <a:pt x="1072" y="349"/>
                    <a:pt x="1144" y="373"/>
                  </a:cubicBezTo>
                  <a:lnTo>
                    <a:pt x="477" y="1016"/>
                  </a:lnTo>
                  <a:cubicBezTo>
                    <a:pt x="406" y="850"/>
                    <a:pt x="429" y="611"/>
                    <a:pt x="572" y="469"/>
                  </a:cubicBezTo>
                  <a:cubicBezTo>
                    <a:pt x="667" y="373"/>
                    <a:pt x="787" y="326"/>
                    <a:pt x="929" y="326"/>
                  </a:cubicBezTo>
                  <a:close/>
                  <a:moveTo>
                    <a:pt x="1382" y="611"/>
                  </a:moveTo>
                  <a:lnTo>
                    <a:pt x="1382" y="611"/>
                  </a:lnTo>
                  <a:cubicBezTo>
                    <a:pt x="1453" y="802"/>
                    <a:pt x="1430" y="992"/>
                    <a:pt x="1287" y="1183"/>
                  </a:cubicBezTo>
                  <a:cubicBezTo>
                    <a:pt x="1195" y="1275"/>
                    <a:pt x="1064" y="1317"/>
                    <a:pt x="932" y="1317"/>
                  </a:cubicBezTo>
                  <a:cubicBezTo>
                    <a:pt x="858" y="1317"/>
                    <a:pt x="783" y="1304"/>
                    <a:pt x="715" y="1278"/>
                  </a:cubicBezTo>
                  <a:lnTo>
                    <a:pt x="1382" y="611"/>
                  </a:lnTo>
                  <a:close/>
                  <a:moveTo>
                    <a:pt x="930" y="0"/>
                  </a:moveTo>
                  <a:cubicBezTo>
                    <a:pt x="721" y="0"/>
                    <a:pt x="512" y="80"/>
                    <a:pt x="334" y="230"/>
                  </a:cubicBezTo>
                  <a:cubicBezTo>
                    <a:pt x="72" y="492"/>
                    <a:pt x="1" y="945"/>
                    <a:pt x="239" y="1278"/>
                  </a:cubicBezTo>
                  <a:lnTo>
                    <a:pt x="167" y="1350"/>
                  </a:lnTo>
                  <a:cubicBezTo>
                    <a:pt x="96" y="1421"/>
                    <a:pt x="96" y="1540"/>
                    <a:pt x="167" y="1588"/>
                  </a:cubicBezTo>
                  <a:cubicBezTo>
                    <a:pt x="191" y="1624"/>
                    <a:pt x="233" y="1641"/>
                    <a:pt x="278" y="1641"/>
                  </a:cubicBezTo>
                  <a:cubicBezTo>
                    <a:pt x="322" y="1641"/>
                    <a:pt x="370" y="1624"/>
                    <a:pt x="406" y="1588"/>
                  </a:cubicBezTo>
                  <a:lnTo>
                    <a:pt x="477" y="1516"/>
                  </a:lnTo>
                  <a:cubicBezTo>
                    <a:pt x="644" y="1588"/>
                    <a:pt x="787" y="1659"/>
                    <a:pt x="929" y="1659"/>
                  </a:cubicBezTo>
                  <a:cubicBezTo>
                    <a:pt x="1144" y="1659"/>
                    <a:pt x="1358" y="1564"/>
                    <a:pt x="1501" y="1421"/>
                  </a:cubicBezTo>
                  <a:cubicBezTo>
                    <a:pt x="1763" y="1159"/>
                    <a:pt x="1834" y="707"/>
                    <a:pt x="1596" y="373"/>
                  </a:cubicBezTo>
                  <a:lnTo>
                    <a:pt x="1668" y="278"/>
                  </a:lnTo>
                  <a:cubicBezTo>
                    <a:pt x="1763" y="207"/>
                    <a:pt x="1763" y="111"/>
                    <a:pt x="1715" y="40"/>
                  </a:cubicBezTo>
                  <a:cubicBezTo>
                    <a:pt x="1680" y="16"/>
                    <a:pt x="1632" y="4"/>
                    <a:pt x="1587" y="4"/>
                  </a:cubicBezTo>
                  <a:cubicBezTo>
                    <a:pt x="1543" y="4"/>
                    <a:pt x="1501" y="16"/>
                    <a:pt x="1477" y="40"/>
                  </a:cubicBezTo>
                  <a:lnTo>
                    <a:pt x="1382" y="135"/>
                  </a:lnTo>
                  <a:cubicBezTo>
                    <a:pt x="1240" y="44"/>
                    <a:pt x="1085" y="0"/>
                    <a:pt x="9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97"/>
            <p:cNvSpPr/>
            <p:nvPr/>
          </p:nvSpPr>
          <p:spPr>
            <a:xfrm>
              <a:off x="5769467" y="1921028"/>
              <a:ext cx="99832" cy="174875"/>
            </a:xfrm>
            <a:custGeom>
              <a:rect b="b" l="l" r="r" t="t"/>
              <a:pathLst>
                <a:path extrusionOk="0" h="5425" w="3097">
                  <a:moveTo>
                    <a:pt x="1572" y="1"/>
                  </a:moveTo>
                  <a:cubicBezTo>
                    <a:pt x="1489" y="1"/>
                    <a:pt x="1406" y="54"/>
                    <a:pt x="1406" y="162"/>
                  </a:cubicBezTo>
                  <a:lnTo>
                    <a:pt x="1406" y="757"/>
                  </a:lnTo>
                  <a:lnTo>
                    <a:pt x="1096" y="757"/>
                  </a:lnTo>
                  <a:cubicBezTo>
                    <a:pt x="905" y="757"/>
                    <a:pt x="691" y="852"/>
                    <a:pt x="572" y="1019"/>
                  </a:cubicBezTo>
                  <a:lnTo>
                    <a:pt x="143" y="1519"/>
                  </a:lnTo>
                  <a:cubicBezTo>
                    <a:pt x="72" y="1638"/>
                    <a:pt x="1" y="1805"/>
                    <a:pt x="1" y="1971"/>
                  </a:cubicBezTo>
                  <a:lnTo>
                    <a:pt x="1" y="4734"/>
                  </a:lnTo>
                  <a:cubicBezTo>
                    <a:pt x="1" y="5139"/>
                    <a:pt x="310" y="5425"/>
                    <a:pt x="691" y="5425"/>
                  </a:cubicBezTo>
                  <a:lnTo>
                    <a:pt x="2406" y="5425"/>
                  </a:lnTo>
                  <a:cubicBezTo>
                    <a:pt x="2811" y="5425"/>
                    <a:pt x="3096" y="5139"/>
                    <a:pt x="3096" y="4734"/>
                  </a:cubicBezTo>
                  <a:lnTo>
                    <a:pt x="3096" y="3377"/>
                  </a:lnTo>
                  <a:cubicBezTo>
                    <a:pt x="3096" y="3269"/>
                    <a:pt x="3013" y="3216"/>
                    <a:pt x="2930" y="3216"/>
                  </a:cubicBezTo>
                  <a:cubicBezTo>
                    <a:pt x="2846" y="3216"/>
                    <a:pt x="2763" y="3269"/>
                    <a:pt x="2763" y="3377"/>
                  </a:cubicBezTo>
                  <a:lnTo>
                    <a:pt x="2763" y="4734"/>
                  </a:lnTo>
                  <a:cubicBezTo>
                    <a:pt x="2763" y="4948"/>
                    <a:pt x="2596" y="5139"/>
                    <a:pt x="2382" y="5139"/>
                  </a:cubicBezTo>
                  <a:lnTo>
                    <a:pt x="691" y="5139"/>
                  </a:lnTo>
                  <a:cubicBezTo>
                    <a:pt x="477" y="5139"/>
                    <a:pt x="310" y="4948"/>
                    <a:pt x="310" y="4734"/>
                  </a:cubicBezTo>
                  <a:lnTo>
                    <a:pt x="310" y="1971"/>
                  </a:lnTo>
                  <a:cubicBezTo>
                    <a:pt x="310" y="1876"/>
                    <a:pt x="334" y="1805"/>
                    <a:pt x="382" y="1733"/>
                  </a:cubicBezTo>
                  <a:lnTo>
                    <a:pt x="786" y="1233"/>
                  </a:lnTo>
                  <a:cubicBezTo>
                    <a:pt x="834" y="1138"/>
                    <a:pt x="953" y="1090"/>
                    <a:pt x="1072" y="1090"/>
                  </a:cubicBezTo>
                  <a:lnTo>
                    <a:pt x="1382" y="1090"/>
                  </a:lnTo>
                  <a:lnTo>
                    <a:pt x="1382" y="1805"/>
                  </a:lnTo>
                  <a:cubicBezTo>
                    <a:pt x="1382" y="1876"/>
                    <a:pt x="1429" y="1948"/>
                    <a:pt x="1525" y="1971"/>
                  </a:cubicBezTo>
                  <a:cubicBezTo>
                    <a:pt x="1596" y="1971"/>
                    <a:pt x="1691" y="1924"/>
                    <a:pt x="1691" y="1829"/>
                  </a:cubicBezTo>
                  <a:lnTo>
                    <a:pt x="1691" y="1114"/>
                  </a:lnTo>
                  <a:lnTo>
                    <a:pt x="2001" y="1114"/>
                  </a:lnTo>
                  <a:cubicBezTo>
                    <a:pt x="2120" y="1114"/>
                    <a:pt x="2215" y="1162"/>
                    <a:pt x="2287" y="1257"/>
                  </a:cubicBezTo>
                  <a:lnTo>
                    <a:pt x="2668" y="1757"/>
                  </a:lnTo>
                  <a:cubicBezTo>
                    <a:pt x="2739" y="1829"/>
                    <a:pt x="2763" y="1924"/>
                    <a:pt x="2763" y="1995"/>
                  </a:cubicBezTo>
                  <a:lnTo>
                    <a:pt x="2763" y="2472"/>
                  </a:lnTo>
                  <a:cubicBezTo>
                    <a:pt x="2763" y="2543"/>
                    <a:pt x="2858" y="2591"/>
                    <a:pt x="2954" y="2591"/>
                  </a:cubicBezTo>
                  <a:cubicBezTo>
                    <a:pt x="3049" y="2591"/>
                    <a:pt x="3096" y="2543"/>
                    <a:pt x="3096" y="2448"/>
                  </a:cubicBezTo>
                  <a:lnTo>
                    <a:pt x="3096" y="1971"/>
                  </a:lnTo>
                  <a:cubicBezTo>
                    <a:pt x="3096" y="1829"/>
                    <a:pt x="3049" y="1686"/>
                    <a:pt x="2954" y="1519"/>
                  </a:cubicBezTo>
                  <a:lnTo>
                    <a:pt x="2572" y="1019"/>
                  </a:lnTo>
                  <a:cubicBezTo>
                    <a:pt x="2453" y="852"/>
                    <a:pt x="2239" y="757"/>
                    <a:pt x="2025" y="757"/>
                  </a:cubicBezTo>
                  <a:lnTo>
                    <a:pt x="1739" y="757"/>
                  </a:lnTo>
                  <a:lnTo>
                    <a:pt x="1739" y="162"/>
                  </a:lnTo>
                  <a:cubicBezTo>
                    <a:pt x="1739" y="54"/>
                    <a:pt x="1656" y="1"/>
                    <a:pt x="1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97"/>
            <p:cNvSpPr/>
            <p:nvPr/>
          </p:nvSpPr>
          <p:spPr>
            <a:xfrm>
              <a:off x="5516132" y="1923156"/>
              <a:ext cx="356229" cy="353908"/>
            </a:xfrm>
            <a:custGeom>
              <a:rect b="b" l="l" r="r" t="t"/>
              <a:pathLst>
                <a:path extrusionOk="0" h="10979" w="11051">
                  <a:moveTo>
                    <a:pt x="3811" y="286"/>
                  </a:moveTo>
                  <a:cubicBezTo>
                    <a:pt x="4525" y="286"/>
                    <a:pt x="5097" y="858"/>
                    <a:pt x="5097" y="1572"/>
                  </a:cubicBezTo>
                  <a:lnTo>
                    <a:pt x="5097" y="2572"/>
                  </a:lnTo>
                  <a:lnTo>
                    <a:pt x="2239" y="2572"/>
                  </a:lnTo>
                  <a:lnTo>
                    <a:pt x="2239" y="1572"/>
                  </a:lnTo>
                  <a:cubicBezTo>
                    <a:pt x="2239" y="858"/>
                    <a:pt x="2787" y="286"/>
                    <a:pt x="3501" y="286"/>
                  </a:cubicBezTo>
                  <a:close/>
                  <a:moveTo>
                    <a:pt x="10312" y="6216"/>
                  </a:moveTo>
                  <a:cubicBezTo>
                    <a:pt x="10479" y="6216"/>
                    <a:pt x="10622" y="6383"/>
                    <a:pt x="10622" y="6549"/>
                  </a:cubicBezTo>
                  <a:lnTo>
                    <a:pt x="10622" y="6811"/>
                  </a:lnTo>
                  <a:lnTo>
                    <a:pt x="6192" y="6811"/>
                  </a:lnTo>
                  <a:lnTo>
                    <a:pt x="6192" y="6549"/>
                  </a:lnTo>
                  <a:cubicBezTo>
                    <a:pt x="6192" y="6383"/>
                    <a:pt x="6335" y="6216"/>
                    <a:pt x="6526" y="6216"/>
                  </a:cubicBezTo>
                  <a:close/>
                  <a:moveTo>
                    <a:pt x="3549" y="0"/>
                  </a:moveTo>
                  <a:cubicBezTo>
                    <a:pt x="2692" y="0"/>
                    <a:pt x="1977" y="715"/>
                    <a:pt x="1977" y="1572"/>
                  </a:cubicBezTo>
                  <a:lnTo>
                    <a:pt x="1977" y="2572"/>
                  </a:lnTo>
                  <a:lnTo>
                    <a:pt x="144" y="2572"/>
                  </a:lnTo>
                  <a:cubicBezTo>
                    <a:pt x="72" y="2572"/>
                    <a:pt x="1" y="2620"/>
                    <a:pt x="1" y="2715"/>
                  </a:cubicBezTo>
                  <a:lnTo>
                    <a:pt x="1" y="3525"/>
                  </a:lnTo>
                  <a:cubicBezTo>
                    <a:pt x="1" y="3620"/>
                    <a:pt x="84" y="3668"/>
                    <a:pt x="167" y="3668"/>
                  </a:cubicBezTo>
                  <a:cubicBezTo>
                    <a:pt x="251" y="3668"/>
                    <a:pt x="334" y="3620"/>
                    <a:pt x="334" y="3525"/>
                  </a:cubicBezTo>
                  <a:lnTo>
                    <a:pt x="334" y="2858"/>
                  </a:lnTo>
                  <a:lnTo>
                    <a:pt x="2001" y="2858"/>
                  </a:lnTo>
                  <a:lnTo>
                    <a:pt x="2001" y="3525"/>
                  </a:lnTo>
                  <a:cubicBezTo>
                    <a:pt x="2001" y="3620"/>
                    <a:pt x="2084" y="3668"/>
                    <a:pt x="2168" y="3668"/>
                  </a:cubicBezTo>
                  <a:cubicBezTo>
                    <a:pt x="2251" y="3668"/>
                    <a:pt x="2335" y="3620"/>
                    <a:pt x="2335" y="3525"/>
                  </a:cubicBezTo>
                  <a:lnTo>
                    <a:pt x="2335" y="2858"/>
                  </a:lnTo>
                  <a:lnTo>
                    <a:pt x="5145" y="2858"/>
                  </a:lnTo>
                  <a:lnTo>
                    <a:pt x="5145" y="3525"/>
                  </a:lnTo>
                  <a:cubicBezTo>
                    <a:pt x="5145" y="3620"/>
                    <a:pt x="5228" y="3668"/>
                    <a:pt x="5311" y="3668"/>
                  </a:cubicBezTo>
                  <a:cubicBezTo>
                    <a:pt x="5395" y="3668"/>
                    <a:pt x="5478" y="3620"/>
                    <a:pt x="5478" y="3525"/>
                  </a:cubicBezTo>
                  <a:lnTo>
                    <a:pt x="5478" y="2858"/>
                  </a:lnTo>
                  <a:lnTo>
                    <a:pt x="7121" y="2858"/>
                  </a:lnTo>
                  <a:lnTo>
                    <a:pt x="7121" y="5859"/>
                  </a:lnTo>
                  <a:lnTo>
                    <a:pt x="6574" y="5859"/>
                  </a:lnTo>
                  <a:cubicBezTo>
                    <a:pt x="6216" y="5859"/>
                    <a:pt x="5931" y="6168"/>
                    <a:pt x="5931" y="6525"/>
                  </a:cubicBezTo>
                  <a:lnTo>
                    <a:pt x="5931" y="9097"/>
                  </a:lnTo>
                  <a:lnTo>
                    <a:pt x="2239" y="9097"/>
                  </a:lnTo>
                  <a:cubicBezTo>
                    <a:pt x="2025" y="9097"/>
                    <a:pt x="2025" y="9431"/>
                    <a:pt x="2239" y="9431"/>
                  </a:cubicBezTo>
                  <a:lnTo>
                    <a:pt x="5931" y="9431"/>
                  </a:lnTo>
                  <a:lnTo>
                    <a:pt x="5931" y="10336"/>
                  </a:lnTo>
                  <a:cubicBezTo>
                    <a:pt x="5931" y="10455"/>
                    <a:pt x="5954" y="10574"/>
                    <a:pt x="6026" y="10645"/>
                  </a:cubicBezTo>
                  <a:lnTo>
                    <a:pt x="810" y="10645"/>
                  </a:lnTo>
                  <a:cubicBezTo>
                    <a:pt x="548" y="10645"/>
                    <a:pt x="334" y="10455"/>
                    <a:pt x="334" y="10169"/>
                  </a:cubicBezTo>
                  <a:lnTo>
                    <a:pt x="334" y="9431"/>
                  </a:lnTo>
                  <a:lnTo>
                    <a:pt x="1311" y="9431"/>
                  </a:lnTo>
                  <a:cubicBezTo>
                    <a:pt x="1525" y="9431"/>
                    <a:pt x="1525" y="9097"/>
                    <a:pt x="1311" y="9097"/>
                  </a:cubicBezTo>
                  <a:lnTo>
                    <a:pt x="334" y="9097"/>
                  </a:lnTo>
                  <a:lnTo>
                    <a:pt x="334" y="4406"/>
                  </a:lnTo>
                  <a:cubicBezTo>
                    <a:pt x="334" y="4299"/>
                    <a:pt x="251" y="4245"/>
                    <a:pt x="167" y="4245"/>
                  </a:cubicBezTo>
                  <a:cubicBezTo>
                    <a:pt x="84" y="4245"/>
                    <a:pt x="1" y="4299"/>
                    <a:pt x="1" y="4406"/>
                  </a:cubicBezTo>
                  <a:lnTo>
                    <a:pt x="1" y="10169"/>
                  </a:lnTo>
                  <a:cubicBezTo>
                    <a:pt x="1" y="10622"/>
                    <a:pt x="358" y="10979"/>
                    <a:pt x="810" y="10979"/>
                  </a:cubicBezTo>
                  <a:lnTo>
                    <a:pt x="9122" y="10979"/>
                  </a:lnTo>
                  <a:cubicBezTo>
                    <a:pt x="9312" y="10979"/>
                    <a:pt x="9312" y="10645"/>
                    <a:pt x="9122" y="10645"/>
                  </a:cubicBezTo>
                  <a:lnTo>
                    <a:pt x="6574" y="10645"/>
                  </a:lnTo>
                  <a:cubicBezTo>
                    <a:pt x="6407" y="10645"/>
                    <a:pt x="6264" y="10502"/>
                    <a:pt x="6264" y="10336"/>
                  </a:cubicBezTo>
                  <a:lnTo>
                    <a:pt x="6264" y="7121"/>
                  </a:lnTo>
                  <a:lnTo>
                    <a:pt x="10717" y="7121"/>
                  </a:lnTo>
                  <a:lnTo>
                    <a:pt x="10717" y="10336"/>
                  </a:lnTo>
                  <a:cubicBezTo>
                    <a:pt x="10717" y="10502"/>
                    <a:pt x="10574" y="10645"/>
                    <a:pt x="10384" y="10645"/>
                  </a:cubicBezTo>
                  <a:lnTo>
                    <a:pt x="10003" y="10645"/>
                  </a:lnTo>
                  <a:cubicBezTo>
                    <a:pt x="9788" y="10645"/>
                    <a:pt x="9788" y="10979"/>
                    <a:pt x="10003" y="10979"/>
                  </a:cubicBezTo>
                  <a:lnTo>
                    <a:pt x="10384" y="10979"/>
                  </a:lnTo>
                  <a:cubicBezTo>
                    <a:pt x="10741" y="10979"/>
                    <a:pt x="11051" y="10693"/>
                    <a:pt x="11051" y="10336"/>
                  </a:cubicBezTo>
                  <a:lnTo>
                    <a:pt x="11051" y="6525"/>
                  </a:lnTo>
                  <a:cubicBezTo>
                    <a:pt x="10955" y="6168"/>
                    <a:pt x="10670" y="5906"/>
                    <a:pt x="10312" y="5906"/>
                  </a:cubicBezTo>
                  <a:lnTo>
                    <a:pt x="7359" y="5906"/>
                  </a:lnTo>
                  <a:lnTo>
                    <a:pt x="7359" y="2715"/>
                  </a:lnTo>
                  <a:cubicBezTo>
                    <a:pt x="7359" y="2620"/>
                    <a:pt x="7288" y="2572"/>
                    <a:pt x="7217" y="2572"/>
                  </a:cubicBezTo>
                  <a:lnTo>
                    <a:pt x="5430" y="2572"/>
                  </a:lnTo>
                  <a:lnTo>
                    <a:pt x="5430" y="1572"/>
                  </a:lnTo>
                  <a:cubicBezTo>
                    <a:pt x="5430" y="715"/>
                    <a:pt x="4716" y="0"/>
                    <a:pt x="38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97"/>
            <p:cNvSpPr/>
            <p:nvPr/>
          </p:nvSpPr>
          <p:spPr>
            <a:xfrm>
              <a:off x="5751028" y="2177039"/>
              <a:ext cx="71433" cy="66436"/>
            </a:xfrm>
            <a:custGeom>
              <a:rect b="b" l="l" r="r" t="t"/>
              <a:pathLst>
                <a:path extrusionOk="0" h="2061" w="2216">
                  <a:moveTo>
                    <a:pt x="1120" y="316"/>
                  </a:moveTo>
                  <a:cubicBezTo>
                    <a:pt x="1239" y="316"/>
                    <a:pt x="1358" y="340"/>
                    <a:pt x="1477" y="412"/>
                  </a:cubicBezTo>
                  <a:lnTo>
                    <a:pt x="525" y="1364"/>
                  </a:lnTo>
                  <a:cubicBezTo>
                    <a:pt x="358" y="1126"/>
                    <a:pt x="406" y="769"/>
                    <a:pt x="644" y="531"/>
                  </a:cubicBezTo>
                  <a:cubicBezTo>
                    <a:pt x="763" y="412"/>
                    <a:pt x="930" y="316"/>
                    <a:pt x="1120" y="316"/>
                  </a:cubicBezTo>
                  <a:close/>
                  <a:moveTo>
                    <a:pt x="1739" y="650"/>
                  </a:moveTo>
                  <a:cubicBezTo>
                    <a:pt x="1858" y="936"/>
                    <a:pt x="1835" y="1269"/>
                    <a:pt x="1620" y="1507"/>
                  </a:cubicBezTo>
                  <a:cubicBezTo>
                    <a:pt x="1484" y="1644"/>
                    <a:pt x="1316" y="1710"/>
                    <a:pt x="1148" y="1710"/>
                  </a:cubicBezTo>
                  <a:cubicBezTo>
                    <a:pt x="1023" y="1710"/>
                    <a:pt x="898" y="1673"/>
                    <a:pt x="787" y="1602"/>
                  </a:cubicBezTo>
                  <a:lnTo>
                    <a:pt x="1739" y="650"/>
                  </a:lnTo>
                  <a:close/>
                  <a:moveTo>
                    <a:pt x="1969" y="1"/>
                  </a:moveTo>
                  <a:cubicBezTo>
                    <a:pt x="1924" y="1"/>
                    <a:pt x="1882" y="19"/>
                    <a:pt x="1858" y="55"/>
                  </a:cubicBezTo>
                  <a:lnTo>
                    <a:pt x="1716" y="197"/>
                  </a:lnTo>
                  <a:cubicBezTo>
                    <a:pt x="1542" y="65"/>
                    <a:pt x="1342" y="2"/>
                    <a:pt x="1142" y="2"/>
                  </a:cubicBezTo>
                  <a:cubicBezTo>
                    <a:pt x="876" y="2"/>
                    <a:pt x="610" y="113"/>
                    <a:pt x="406" y="316"/>
                  </a:cubicBezTo>
                  <a:cubicBezTo>
                    <a:pt x="49" y="674"/>
                    <a:pt x="1" y="1198"/>
                    <a:pt x="287" y="1626"/>
                  </a:cubicBezTo>
                  <a:lnTo>
                    <a:pt x="120" y="1769"/>
                  </a:lnTo>
                  <a:cubicBezTo>
                    <a:pt x="72" y="1841"/>
                    <a:pt x="72" y="1960"/>
                    <a:pt x="120" y="2007"/>
                  </a:cubicBezTo>
                  <a:cubicBezTo>
                    <a:pt x="156" y="2043"/>
                    <a:pt x="203" y="2061"/>
                    <a:pt x="248" y="2061"/>
                  </a:cubicBezTo>
                  <a:cubicBezTo>
                    <a:pt x="293" y="2061"/>
                    <a:pt x="334" y="2043"/>
                    <a:pt x="358" y="2007"/>
                  </a:cubicBezTo>
                  <a:lnTo>
                    <a:pt x="525" y="1864"/>
                  </a:lnTo>
                  <a:cubicBezTo>
                    <a:pt x="692" y="1983"/>
                    <a:pt x="906" y="2031"/>
                    <a:pt x="1120" y="2031"/>
                  </a:cubicBezTo>
                  <a:cubicBezTo>
                    <a:pt x="1382" y="2031"/>
                    <a:pt x="1620" y="1960"/>
                    <a:pt x="1835" y="1745"/>
                  </a:cubicBezTo>
                  <a:cubicBezTo>
                    <a:pt x="2192" y="1388"/>
                    <a:pt x="2216" y="840"/>
                    <a:pt x="1954" y="436"/>
                  </a:cubicBezTo>
                  <a:lnTo>
                    <a:pt x="2097" y="293"/>
                  </a:lnTo>
                  <a:cubicBezTo>
                    <a:pt x="2144" y="221"/>
                    <a:pt x="2144" y="102"/>
                    <a:pt x="2097" y="55"/>
                  </a:cubicBezTo>
                  <a:cubicBezTo>
                    <a:pt x="2061" y="19"/>
                    <a:pt x="2013" y="1"/>
                    <a:pt x="19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6" name="Google Shape;19926;p97"/>
          <p:cNvGrpSpPr/>
          <p:nvPr/>
        </p:nvGrpSpPr>
        <p:grpSpPr>
          <a:xfrm>
            <a:off x="6241581" y="1769982"/>
            <a:ext cx="357003" cy="354682"/>
            <a:chOff x="6241581" y="1922382"/>
            <a:chExt cx="357003" cy="354682"/>
          </a:xfrm>
        </p:grpSpPr>
        <p:sp>
          <p:nvSpPr>
            <p:cNvPr id="19927" name="Google Shape;19927;p97"/>
            <p:cNvSpPr/>
            <p:nvPr/>
          </p:nvSpPr>
          <p:spPr>
            <a:xfrm>
              <a:off x="6307598" y="1994556"/>
              <a:ext cx="224968" cy="211881"/>
            </a:xfrm>
            <a:custGeom>
              <a:rect b="b" l="l" r="r" t="t"/>
              <a:pathLst>
                <a:path extrusionOk="0" h="6573" w="6979">
                  <a:moveTo>
                    <a:pt x="3525" y="0"/>
                  </a:moveTo>
                  <a:cubicBezTo>
                    <a:pt x="2334" y="0"/>
                    <a:pt x="1358" y="905"/>
                    <a:pt x="1358" y="2096"/>
                  </a:cubicBezTo>
                  <a:cubicBezTo>
                    <a:pt x="1358" y="2786"/>
                    <a:pt x="1787" y="3858"/>
                    <a:pt x="763" y="4430"/>
                  </a:cubicBezTo>
                  <a:cubicBezTo>
                    <a:pt x="120" y="4763"/>
                    <a:pt x="0" y="5382"/>
                    <a:pt x="191" y="5882"/>
                  </a:cubicBezTo>
                  <a:cubicBezTo>
                    <a:pt x="334" y="6311"/>
                    <a:pt x="691" y="6573"/>
                    <a:pt x="1048" y="6573"/>
                  </a:cubicBezTo>
                  <a:lnTo>
                    <a:pt x="5930" y="6573"/>
                  </a:lnTo>
                  <a:cubicBezTo>
                    <a:pt x="6287" y="6573"/>
                    <a:pt x="6645" y="6311"/>
                    <a:pt x="6788" y="5882"/>
                  </a:cubicBezTo>
                  <a:cubicBezTo>
                    <a:pt x="6978" y="5406"/>
                    <a:pt x="6859" y="4763"/>
                    <a:pt x="6240" y="4430"/>
                  </a:cubicBezTo>
                  <a:cubicBezTo>
                    <a:pt x="5192" y="3858"/>
                    <a:pt x="5644" y="2786"/>
                    <a:pt x="5644" y="2096"/>
                  </a:cubicBezTo>
                  <a:cubicBezTo>
                    <a:pt x="5644" y="929"/>
                    <a:pt x="4668" y="0"/>
                    <a:pt x="3525"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97"/>
            <p:cNvSpPr/>
            <p:nvPr/>
          </p:nvSpPr>
          <p:spPr>
            <a:xfrm>
              <a:off x="6405850" y="1994556"/>
              <a:ext cx="126716" cy="211881"/>
            </a:xfrm>
            <a:custGeom>
              <a:rect b="b" l="l" r="r" t="t"/>
              <a:pathLst>
                <a:path extrusionOk="0" h="6573" w="3931">
                  <a:moveTo>
                    <a:pt x="477" y="0"/>
                  </a:moveTo>
                  <a:cubicBezTo>
                    <a:pt x="334" y="0"/>
                    <a:pt x="144" y="0"/>
                    <a:pt x="1" y="24"/>
                  </a:cubicBezTo>
                  <a:cubicBezTo>
                    <a:pt x="953" y="214"/>
                    <a:pt x="1692" y="1048"/>
                    <a:pt x="1692" y="2096"/>
                  </a:cubicBezTo>
                  <a:cubicBezTo>
                    <a:pt x="1692" y="2786"/>
                    <a:pt x="1239" y="3858"/>
                    <a:pt x="2287" y="4430"/>
                  </a:cubicBezTo>
                  <a:cubicBezTo>
                    <a:pt x="2906" y="4763"/>
                    <a:pt x="3025" y="5406"/>
                    <a:pt x="2858" y="5882"/>
                  </a:cubicBezTo>
                  <a:cubicBezTo>
                    <a:pt x="2716" y="6311"/>
                    <a:pt x="2335" y="6573"/>
                    <a:pt x="2001" y="6573"/>
                  </a:cubicBezTo>
                  <a:lnTo>
                    <a:pt x="2882" y="6573"/>
                  </a:lnTo>
                  <a:cubicBezTo>
                    <a:pt x="3239" y="6573"/>
                    <a:pt x="3597" y="6311"/>
                    <a:pt x="3740" y="5882"/>
                  </a:cubicBezTo>
                  <a:cubicBezTo>
                    <a:pt x="3930" y="5406"/>
                    <a:pt x="3811" y="4763"/>
                    <a:pt x="3192" y="4430"/>
                  </a:cubicBezTo>
                  <a:cubicBezTo>
                    <a:pt x="2144" y="3858"/>
                    <a:pt x="2596" y="2786"/>
                    <a:pt x="2596" y="2096"/>
                  </a:cubicBezTo>
                  <a:cubicBezTo>
                    <a:pt x="2596" y="929"/>
                    <a:pt x="1620" y="0"/>
                    <a:pt x="47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97"/>
            <p:cNvSpPr/>
            <p:nvPr/>
          </p:nvSpPr>
          <p:spPr>
            <a:xfrm>
              <a:off x="6344442" y="2140387"/>
              <a:ext cx="151247" cy="65308"/>
            </a:xfrm>
            <a:custGeom>
              <a:rect b="b" l="l" r="r" t="t"/>
              <a:pathLst>
                <a:path extrusionOk="0" h="2026" w="4692">
                  <a:moveTo>
                    <a:pt x="1001" y="1"/>
                  </a:moveTo>
                  <a:cubicBezTo>
                    <a:pt x="453" y="1"/>
                    <a:pt x="1" y="429"/>
                    <a:pt x="1" y="1001"/>
                  </a:cubicBezTo>
                  <a:lnTo>
                    <a:pt x="1" y="2025"/>
                  </a:lnTo>
                  <a:lnTo>
                    <a:pt x="4692" y="2025"/>
                  </a:lnTo>
                  <a:lnTo>
                    <a:pt x="4692" y="1001"/>
                  </a:lnTo>
                  <a:cubicBezTo>
                    <a:pt x="4692" y="429"/>
                    <a:pt x="4263" y="1"/>
                    <a:pt x="369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97"/>
            <p:cNvSpPr/>
            <p:nvPr/>
          </p:nvSpPr>
          <p:spPr>
            <a:xfrm>
              <a:off x="6426577" y="2140387"/>
              <a:ext cx="70659" cy="66050"/>
            </a:xfrm>
            <a:custGeom>
              <a:rect b="b" l="l" r="r" t="t"/>
              <a:pathLst>
                <a:path extrusionOk="0" h="2049" w="2192">
                  <a:moveTo>
                    <a:pt x="1" y="1"/>
                  </a:moveTo>
                  <a:cubicBezTo>
                    <a:pt x="691" y="1"/>
                    <a:pt x="1239" y="525"/>
                    <a:pt x="1239" y="1215"/>
                  </a:cubicBezTo>
                  <a:lnTo>
                    <a:pt x="1239" y="2049"/>
                  </a:lnTo>
                  <a:lnTo>
                    <a:pt x="2120" y="2049"/>
                  </a:lnTo>
                  <a:lnTo>
                    <a:pt x="2120" y="1215"/>
                  </a:lnTo>
                  <a:cubicBezTo>
                    <a:pt x="2192" y="549"/>
                    <a:pt x="1620" y="1"/>
                    <a:pt x="929"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97"/>
            <p:cNvSpPr/>
            <p:nvPr/>
          </p:nvSpPr>
          <p:spPr>
            <a:xfrm>
              <a:off x="6403561" y="2117372"/>
              <a:ext cx="33041" cy="47611"/>
            </a:xfrm>
            <a:custGeom>
              <a:rect b="b" l="l" r="r" t="t"/>
              <a:pathLst>
                <a:path extrusionOk="0" h="1477" w="1025">
                  <a:moveTo>
                    <a:pt x="0" y="0"/>
                  </a:moveTo>
                  <a:lnTo>
                    <a:pt x="0" y="977"/>
                  </a:lnTo>
                  <a:cubicBezTo>
                    <a:pt x="0" y="1239"/>
                    <a:pt x="238" y="1477"/>
                    <a:pt x="500" y="1477"/>
                  </a:cubicBezTo>
                  <a:cubicBezTo>
                    <a:pt x="786" y="1477"/>
                    <a:pt x="1024" y="1239"/>
                    <a:pt x="1024" y="977"/>
                  </a:cubicBezTo>
                  <a:lnTo>
                    <a:pt x="1024"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97"/>
            <p:cNvSpPr/>
            <p:nvPr/>
          </p:nvSpPr>
          <p:spPr>
            <a:xfrm>
              <a:off x="6372841" y="2027565"/>
              <a:ext cx="94449" cy="97511"/>
            </a:xfrm>
            <a:custGeom>
              <a:rect b="b" l="l" r="r" t="t"/>
              <a:pathLst>
                <a:path extrusionOk="0" h="3025" w="2930">
                  <a:moveTo>
                    <a:pt x="1763" y="0"/>
                  </a:moveTo>
                  <a:cubicBezTo>
                    <a:pt x="1763" y="17"/>
                    <a:pt x="1763" y="34"/>
                    <a:pt x="1764" y="50"/>
                  </a:cubicBezTo>
                  <a:lnTo>
                    <a:pt x="1764" y="50"/>
                  </a:lnTo>
                  <a:cubicBezTo>
                    <a:pt x="1764" y="34"/>
                    <a:pt x="1764" y="17"/>
                    <a:pt x="1763" y="0"/>
                  </a:cubicBezTo>
                  <a:close/>
                  <a:moveTo>
                    <a:pt x="1764" y="50"/>
                  </a:moveTo>
                  <a:cubicBezTo>
                    <a:pt x="1759" y="695"/>
                    <a:pt x="1222" y="1238"/>
                    <a:pt x="572" y="1238"/>
                  </a:cubicBezTo>
                  <a:lnTo>
                    <a:pt x="1" y="1238"/>
                  </a:lnTo>
                  <a:lnTo>
                    <a:pt x="1" y="1667"/>
                  </a:lnTo>
                  <a:cubicBezTo>
                    <a:pt x="1" y="2429"/>
                    <a:pt x="596" y="3025"/>
                    <a:pt x="1358" y="3025"/>
                  </a:cubicBezTo>
                  <a:lnTo>
                    <a:pt x="1596" y="3025"/>
                  </a:lnTo>
                  <a:cubicBezTo>
                    <a:pt x="2335" y="3025"/>
                    <a:pt x="2930" y="2429"/>
                    <a:pt x="2930" y="1667"/>
                  </a:cubicBezTo>
                  <a:lnTo>
                    <a:pt x="2930" y="1238"/>
                  </a:lnTo>
                  <a:cubicBezTo>
                    <a:pt x="2324" y="1238"/>
                    <a:pt x="1786" y="828"/>
                    <a:pt x="1764" y="5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97"/>
            <p:cNvSpPr/>
            <p:nvPr/>
          </p:nvSpPr>
          <p:spPr>
            <a:xfrm>
              <a:off x="6429639" y="2026791"/>
              <a:ext cx="806" cy="806"/>
            </a:xfrm>
            <a:custGeom>
              <a:rect b="b" l="l" r="r" t="t"/>
              <a:pathLst>
                <a:path extrusionOk="0" h="25" w="25">
                  <a:moveTo>
                    <a:pt x="1" y="0"/>
                  </a:moveTo>
                  <a:lnTo>
                    <a:pt x="1" y="24"/>
                  </a:lnTo>
                  <a:cubicBezTo>
                    <a:pt x="25" y="24"/>
                    <a:pt x="25" y="0"/>
                    <a:pt x="1"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97"/>
            <p:cNvSpPr/>
            <p:nvPr/>
          </p:nvSpPr>
          <p:spPr>
            <a:xfrm>
              <a:off x="6406624" y="2027565"/>
              <a:ext cx="61440" cy="95964"/>
            </a:xfrm>
            <a:custGeom>
              <a:rect b="b" l="l" r="r" t="t"/>
              <a:pathLst>
                <a:path extrusionOk="0" h="2977" w="1906">
                  <a:moveTo>
                    <a:pt x="739" y="0"/>
                  </a:moveTo>
                  <a:cubicBezTo>
                    <a:pt x="739" y="405"/>
                    <a:pt x="548" y="715"/>
                    <a:pt x="262" y="953"/>
                  </a:cubicBezTo>
                  <a:cubicBezTo>
                    <a:pt x="382" y="1048"/>
                    <a:pt x="501" y="1119"/>
                    <a:pt x="620" y="1143"/>
                  </a:cubicBezTo>
                  <a:cubicBezTo>
                    <a:pt x="834" y="1191"/>
                    <a:pt x="1025" y="1405"/>
                    <a:pt x="1025" y="1643"/>
                  </a:cubicBezTo>
                  <a:cubicBezTo>
                    <a:pt x="1025" y="2262"/>
                    <a:pt x="596" y="2810"/>
                    <a:pt x="1" y="2953"/>
                  </a:cubicBezTo>
                  <a:cubicBezTo>
                    <a:pt x="120" y="2977"/>
                    <a:pt x="215" y="2977"/>
                    <a:pt x="334" y="2977"/>
                  </a:cubicBezTo>
                  <a:lnTo>
                    <a:pt x="572" y="2977"/>
                  </a:lnTo>
                  <a:cubicBezTo>
                    <a:pt x="1310" y="2977"/>
                    <a:pt x="1906" y="2382"/>
                    <a:pt x="1906" y="1643"/>
                  </a:cubicBezTo>
                  <a:lnTo>
                    <a:pt x="1906" y="1191"/>
                  </a:lnTo>
                  <a:cubicBezTo>
                    <a:pt x="1287" y="1191"/>
                    <a:pt x="739" y="810"/>
                    <a:pt x="739"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97"/>
            <p:cNvSpPr/>
            <p:nvPr/>
          </p:nvSpPr>
          <p:spPr>
            <a:xfrm>
              <a:off x="6242354" y="1922382"/>
              <a:ext cx="32" cy="32"/>
            </a:xfrm>
            <a:custGeom>
              <a:rect b="b" l="l" r="r" t="t"/>
              <a:pathLst>
                <a:path extrusionOk="0" h="1" w="1">
                  <a:moveTo>
                    <a:pt x="0" y="1"/>
                  </a:move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97"/>
            <p:cNvSpPr/>
            <p:nvPr/>
          </p:nvSpPr>
          <p:spPr>
            <a:xfrm>
              <a:off x="6306824" y="1988399"/>
              <a:ext cx="230319" cy="223421"/>
            </a:xfrm>
            <a:custGeom>
              <a:rect b="b" l="l" r="r" t="t"/>
              <a:pathLst>
                <a:path extrusionOk="0" h="6931" w="7145">
                  <a:moveTo>
                    <a:pt x="3811" y="1858"/>
                  </a:moveTo>
                  <a:cubicBezTo>
                    <a:pt x="3882" y="1977"/>
                    <a:pt x="3954" y="2096"/>
                    <a:pt x="4049" y="2215"/>
                  </a:cubicBezTo>
                  <a:cubicBezTo>
                    <a:pt x="4263" y="2382"/>
                    <a:pt x="4525" y="2501"/>
                    <a:pt x="4787" y="2573"/>
                  </a:cubicBezTo>
                  <a:lnTo>
                    <a:pt x="4787" y="2858"/>
                  </a:lnTo>
                  <a:cubicBezTo>
                    <a:pt x="4787" y="3501"/>
                    <a:pt x="4263" y="4049"/>
                    <a:pt x="3597" y="4049"/>
                  </a:cubicBezTo>
                  <a:lnTo>
                    <a:pt x="3358" y="4049"/>
                  </a:lnTo>
                  <a:cubicBezTo>
                    <a:pt x="2739" y="4049"/>
                    <a:pt x="2215" y="3525"/>
                    <a:pt x="2215" y="2858"/>
                  </a:cubicBezTo>
                  <a:lnTo>
                    <a:pt x="2215" y="2573"/>
                  </a:lnTo>
                  <a:lnTo>
                    <a:pt x="2620" y="2573"/>
                  </a:lnTo>
                  <a:cubicBezTo>
                    <a:pt x="2977" y="2573"/>
                    <a:pt x="3335" y="2406"/>
                    <a:pt x="3597" y="2144"/>
                  </a:cubicBezTo>
                  <a:cubicBezTo>
                    <a:pt x="3692" y="2049"/>
                    <a:pt x="3763" y="1977"/>
                    <a:pt x="3811" y="1858"/>
                  </a:cubicBezTo>
                  <a:close/>
                  <a:moveTo>
                    <a:pt x="3882" y="4382"/>
                  </a:moveTo>
                  <a:lnTo>
                    <a:pt x="3882" y="5002"/>
                  </a:lnTo>
                  <a:cubicBezTo>
                    <a:pt x="3882" y="5228"/>
                    <a:pt x="3710" y="5341"/>
                    <a:pt x="3537" y="5341"/>
                  </a:cubicBezTo>
                  <a:cubicBezTo>
                    <a:pt x="3364" y="5341"/>
                    <a:pt x="3192" y="5228"/>
                    <a:pt x="3192" y="5002"/>
                  </a:cubicBezTo>
                  <a:lnTo>
                    <a:pt x="3192" y="4382"/>
                  </a:lnTo>
                  <a:cubicBezTo>
                    <a:pt x="3287" y="4382"/>
                    <a:pt x="3335" y="4406"/>
                    <a:pt x="3430" y="4406"/>
                  </a:cubicBezTo>
                  <a:cubicBezTo>
                    <a:pt x="3489" y="4394"/>
                    <a:pt x="3555" y="4394"/>
                    <a:pt x="3629" y="4394"/>
                  </a:cubicBezTo>
                  <a:cubicBezTo>
                    <a:pt x="3704" y="4394"/>
                    <a:pt x="3787" y="4394"/>
                    <a:pt x="3882" y="4382"/>
                  </a:cubicBezTo>
                  <a:close/>
                  <a:moveTo>
                    <a:pt x="4835" y="4859"/>
                  </a:moveTo>
                  <a:cubicBezTo>
                    <a:pt x="5311" y="4859"/>
                    <a:pt x="5692" y="5240"/>
                    <a:pt x="5692" y="5716"/>
                  </a:cubicBezTo>
                  <a:lnTo>
                    <a:pt x="5716" y="6573"/>
                  </a:lnTo>
                  <a:lnTo>
                    <a:pt x="1334" y="6573"/>
                  </a:lnTo>
                  <a:lnTo>
                    <a:pt x="1334" y="5716"/>
                  </a:lnTo>
                  <a:cubicBezTo>
                    <a:pt x="1334" y="5240"/>
                    <a:pt x="1715" y="4859"/>
                    <a:pt x="2215" y="4859"/>
                  </a:cubicBezTo>
                  <a:lnTo>
                    <a:pt x="2858" y="4859"/>
                  </a:lnTo>
                  <a:lnTo>
                    <a:pt x="2858" y="4978"/>
                  </a:lnTo>
                  <a:cubicBezTo>
                    <a:pt x="2858" y="5335"/>
                    <a:pt x="3168" y="5668"/>
                    <a:pt x="3525" y="5668"/>
                  </a:cubicBezTo>
                  <a:cubicBezTo>
                    <a:pt x="3882" y="5668"/>
                    <a:pt x="4168" y="5359"/>
                    <a:pt x="4168" y="4978"/>
                  </a:cubicBezTo>
                  <a:lnTo>
                    <a:pt x="4168" y="4859"/>
                  </a:lnTo>
                  <a:close/>
                  <a:moveTo>
                    <a:pt x="3549" y="1"/>
                  </a:moveTo>
                  <a:cubicBezTo>
                    <a:pt x="3192" y="1"/>
                    <a:pt x="2835" y="72"/>
                    <a:pt x="2501" y="239"/>
                  </a:cubicBezTo>
                  <a:cubicBezTo>
                    <a:pt x="2353" y="324"/>
                    <a:pt x="2431" y="560"/>
                    <a:pt x="2585" y="560"/>
                  </a:cubicBezTo>
                  <a:cubicBezTo>
                    <a:pt x="2603" y="560"/>
                    <a:pt x="2623" y="556"/>
                    <a:pt x="2644" y="548"/>
                  </a:cubicBezTo>
                  <a:cubicBezTo>
                    <a:pt x="2930" y="382"/>
                    <a:pt x="3239" y="334"/>
                    <a:pt x="3549" y="334"/>
                  </a:cubicBezTo>
                  <a:cubicBezTo>
                    <a:pt x="4621" y="334"/>
                    <a:pt x="5502" y="1215"/>
                    <a:pt x="5502" y="2287"/>
                  </a:cubicBezTo>
                  <a:cubicBezTo>
                    <a:pt x="5502" y="2453"/>
                    <a:pt x="5478" y="2596"/>
                    <a:pt x="5478" y="2763"/>
                  </a:cubicBezTo>
                  <a:cubicBezTo>
                    <a:pt x="5383" y="3406"/>
                    <a:pt x="5264" y="4287"/>
                    <a:pt x="6192" y="4763"/>
                  </a:cubicBezTo>
                  <a:cubicBezTo>
                    <a:pt x="6788" y="5097"/>
                    <a:pt x="6812" y="5668"/>
                    <a:pt x="6693" y="6049"/>
                  </a:cubicBezTo>
                  <a:cubicBezTo>
                    <a:pt x="6573" y="6383"/>
                    <a:pt x="6335" y="6573"/>
                    <a:pt x="6073" y="6621"/>
                  </a:cubicBezTo>
                  <a:lnTo>
                    <a:pt x="6073" y="5954"/>
                  </a:lnTo>
                  <a:cubicBezTo>
                    <a:pt x="6073" y="5192"/>
                    <a:pt x="5454" y="4597"/>
                    <a:pt x="4716" y="4597"/>
                  </a:cubicBezTo>
                  <a:lnTo>
                    <a:pt x="4240" y="4597"/>
                  </a:lnTo>
                  <a:lnTo>
                    <a:pt x="4240" y="4311"/>
                  </a:lnTo>
                  <a:cubicBezTo>
                    <a:pt x="4787" y="4120"/>
                    <a:pt x="5192" y="3549"/>
                    <a:pt x="5192" y="2930"/>
                  </a:cubicBezTo>
                  <a:lnTo>
                    <a:pt x="5192" y="2477"/>
                  </a:lnTo>
                  <a:cubicBezTo>
                    <a:pt x="5192" y="2382"/>
                    <a:pt x="5121" y="2334"/>
                    <a:pt x="5026" y="2334"/>
                  </a:cubicBezTo>
                  <a:cubicBezTo>
                    <a:pt x="4311" y="2334"/>
                    <a:pt x="4073" y="1787"/>
                    <a:pt x="4049" y="1310"/>
                  </a:cubicBezTo>
                  <a:cubicBezTo>
                    <a:pt x="4049" y="1179"/>
                    <a:pt x="3966" y="1114"/>
                    <a:pt x="3882" y="1114"/>
                  </a:cubicBezTo>
                  <a:cubicBezTo>
                    <a:pt x="3799" y="1114"/>
                    <a:pt x="3716" y="1179"/>
                    <a:pt x="3716" y="1310"/>
                  </a:cubicBezTo>
                  <a:cubicBezTo>
                    <a:pt x="3716" y="1572"/>
                    <a:pt x="3597" y="1810"/>
                    <a:pt x="3430" y="2025"/>
                  </a:cubicBezTo>
                  <a:cubicBezTo>
                    <a:pt x="3216" y="2239"/>
                    <a:pt x="2954" y="2358"/>
                    <a:pt x="2692" y="2358"/>
                  </a:cubicBezTo>
                  <a:lnTo>
                    <a:pt x="2144" y="2358"/>
                  </a:lnTo>
                  <a:cubicBezTo>
                    <a:pt x="2049" y="2358"/>
                    <a:pt x="2001" y="2406"/>
                    <a:pt x="2001" y="2501"/>
                  </a:cubicBezTo>
                  <a:lnTo>
                    <a:pt x="2001" y="2954"/>
                  </a:lnTo>
                  <a:cubicBezTo>
                    <a:pt x="2001" y="3573"/>
                    <a:pt x="2382" y="4120"/>
                    <a:pt x="2954" y="4359"/>
                  </a:cubicBezTo>
                  <a:lnTo>
                    <a:pt x="2954" y="4621"/>
                  </a:lnTo>
                  <a:lnTo>
                    <a:pt x="2477" y="4621"/>
                  </a:lnTo>
                  <a:cubicBezTo>
                    <a:pt x="1691" y="4621"/>
                    <a:pt x="1096" y="5240"/>
                    <a:pt x="1096" y="5978"/>
                  </a:cubicBezTo>
                  <a:lnTo>
                    <a:pt x="1096" y="6645"/>
                  </a:lnTo>
                  <a:cubicBezTo>
                    <a:pt x="834" y="6621"/>
                    <a:pt x="572" y="6407"/>
                    <a:pt x="477" y="6073"/>
                  </a:cubicBezTo>
                  <a:cubicBezTo>
                    <a:pt x="334" y="5692"/>
                    <a:pt x="382" y="5121"/>
                    <a:pt x="977" y="4787"/>
                  </a:cubicBezTo>
                  <a:cubicBezTo>
                    <a:pt x="1906" y="4287"/>
                    <a:pt x="1787" y="3430"/>
                    <a:pt x="1691" y="2811"/>
                  </a:cubicBezTo>
                  <a:cubicBezTo>
                    <a:pt x="1668" y="2620"/>
                    <a:pt x="1668" y="2477"/>
                    <a:pt x="1668" y="2334"/>
                  </a:cubicBezTo>
                  <a:cubicBezTo>
                    <a:pt x="1668" y="1882"/>
                    <a:pt x="1811" y="1453"/>
                    <a:pt x="2096" y="1144"/>
                  </a:cubicBezTo>
                  <a:cubicBezTo>
                    <a:pt x="2184" y="1003"/>
                    <a:pt x="2078" y="876"/>
                    <a:pt x="1949" y="876"/>
                  </a:cubicBezTo>
                  <a:cubicBezTo>
                    <a:pt x="1903" y="876"/>
                    <a:pt x="1854" y="892"/>
                    <a:pt x="1811" y="929"/>
                  </a:cubicBezTo>
                  <a:cubicBezTo>
                    <a:pt x="1525" y="1334"/>
                    <a:pt x="1334" y="1810"/>
                    <a:pt x="1334" y="2334"/>
                  </a:cubicBezTo>
                  <a:cubicBezTo>
                    <a:pt x="1334" y="2477"/>
                    <a:pt x="1382" y="2644"/>
                    <a:pt x="1406" y="2834"/>
                  </a:cubicBezTo>
                  <a:cubicBezTo>
                    <a:pt x="1501" y="3454"/>
                    <a:pt x="1572" y="4120"/>
                    <a:pt x="834" y="4501"/>
                  </a:cubicBezTo>
                  <a:cubicBezTo>
                    <a:pt x="120" y="4882"/>
                    <a:pt x="1" y="5621"/>
                    <a:pt x="191" y="6168"/>
                  </a:cubicBezTo>
                  <a:cubicBezTo>
                    <a:pt x="358" y="6645"/>
                    <a:pt x="739" y="6931"/>
                    <a:pt x="1191" y="6931"/>
                  </a:cubicBezTo>
                  <a:lnTo>
                    <a:pt x="5978" y="6931"/>
                  </a:lnTo>
                  <a:cubicBezTo>
                    <a:pt x="6502" y="6931"/>
                    <a:pt x="6978" y="6621"/>
                    <a:pt x="7097" y="6168"/>
                  </a:cubicBezTo>
                  <a:cubicBezTo>
                    <a:pt x="7002" y="6097"/>
                    <a:pt x="7002" y="6073"/>
                    <a:pt x="7002" y="6049"/>
                  </a:cubicBezTo>
                  <a:cubicBezTo>
                    <a:pt x="7145" y="5502"/>
                    <a:pt x="7002" y="4835"/>
                    <a:pt x="6311" y="4478"/>
                  </a:cubicBezTo>
                  <a:cubicBezTo>
                    <a:pt x="5597" y="4073"/>
                    <a:pt x="5668" y="3430"/>
                    <a:pt x="5740" y="2811"/>
                  </a:cubicBezTo>
                  <a:cubicBezTo>
                    <a:pt x="5788" y="2620"/>
                    <a:pt x="5811" y="2453"/>
                    <a:pt x="5811" y="2287"/>
                  </a:cubicBezTo>
                  <a:cubicBezTo>
                    <a:pt x="5811" y="1048"/>
                    <a:pt x="4787" y="1"/>
                    <a:pt x="3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97"/>
            <p:cNvSpPr/>
            <p:nvPr/>
          </p:nvSpPr>
          <p:spPr>
            <a:xfrm>
              <a:off x="6280714" y="2193543"/>
              <a:ext cx="48417" cy="45161"/>
            </a:xfrm>
            <a:custGeom>
              <a:rect b="b" l="l" r="r" t="t"/>
              <a:pathLst>
                <a:path extrusionOk="0" h="1401" w="1502">
                  <a:moveTo>
                    <a:pt x="168" y="1"/>
                  </a:moveTo>
                  <a:cubicBezTo>
                    <a:pt x="84" y="1"/>
                    <a:pt x="1" y="55"/>
                    <a:pt x="1" y="162"/>
                  </a:cubicBezTo>
                  <a:lnTo>
                    <a:pt x="1" y="757"/>
                  </a:lnTo>
                  <a:cubicBezTo>
                    <a:pt x="1" y="1114"/>
                    <a:pt x="311" y="1400"/>
                    <a:pt x="668" y="1400"/>
                  </a:cubicBezTo>
                  <a:lnTo>
                    <a:pt x="1287" y="1400"/>
                  </a:lnTo>
                  <a:cubicBezTo>
                    <a:pt x="1501" y="1400"/>
                    <a:pt x="1501" y="1090"/>
                    <a:pt x="1287" y="1090"/>
                  </a:cubicBezTo>
                  <a:lnTo>
                    <a:pt x="668" y="1090"/>
                  </a:lnTo>
                  <a:cubicBezTo>
                    <a:pt x="477" y="1090"/>
                    <a:pt x="334" y="924"/>
                    <a:pt x="334" y="757"/>
                  </a:cubicBezTo>
                  <a:lnTo>
                    <a:pt x="334" y="162"/>
                  </a:lnTo>
                  <a:cubicBezTo>
                    <a:pt x="334" y="55"/>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97"/>
            <p:cNvSpPr/>
            <p:nvPr/>
          </p:nvSpPr>
          <p:spPr>
            <a:xfrm>
              <a:off x="6513322" y="2192802"/>
              <a:ext cx="46870" cy="45903"/>
            </a:xfrm>
            <a:custGeom>
              <a:rect b="b" l="l" r="r" t="t"/>
              <a:pathLst>
                <a:path extrusionOk="0" h="1424" w="1454">
                  <a:moveTo>
                    <a:pt x="1287" y="0"/>
                  </a:moveTo>
                  <a:cubicBezTo>
                    <a:pt x="1203" y="0"/>
                    <a:pt x="1120" y="54"/>
                    <a:pt x="1120" y="161"/>
                  </a:cubicBezTo>
                  <a:lnTo>
                    <a:pt x="1120" y="780"/>
                  </a:lnTo>
                  <a:cubicBezTo>
                    <a:pt x="1120" y="947"/>
                    <a:pt x="977" y="1113"/>
                    <a:pt x="810" y="1113"/>
                  </a:cubicBezTo>
                  <a:lnTo>
                    <a:pt x="215" y="1113"/>
                  </a:lnTo>
                  <a:cubicBezTo>
                    <a:pt x="1" y="1113"/>
                    <a:pt x="1" y="1423"/>
                    <a:pt x="215" y="1423"/>
                  </a:cubicBezTo>
                  <a:lnTo>
                    <a:pt x="810" y="1423"/>
                  </a:lnTo>
                  <a:cubicBezTo>
                    <a:pt x="1168" y="1423"/>
                    <a:pt x="1453" y="1137"/>
                    <a:pt x="1453" y="780"/>
                  </a:cubicBezTo>
                  <a:lnTo>
                    <a:pt x="1453" y="161"/>
                  </a:lnTo>
                  <a:cubicBezTo>
                    <a:pt x="1453" y="54"/>
                    <a:pt x="1370"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97"/>
            <p:cNvSpPr/>
            <p:nvPr/>
          </p:nvSpPr>
          <p:spPr>
            <a:xfrm>
              <a:off x="6512548" y="1960774"/>
              <a:ext cx="46870" cy="45032"/>
            </a:xfrm>
            <a:custGeom>
              <a:rect b="b" l="l" r="r" t="t"/>
              <a:pathLst>
                <a:path extrusionOk="0" h="1397" w="1454">
                  <a:moveTo>
                    <a:pt x="144" y="0"/>
                  </a:moveTo>
                  <a:cubicBezTo>
                    <a:pt x="1" y="143"/>
                    <a:pt x="72" y="286"/>
                    <a:pt x="215" y="286"/>
                  </a:cubicBezTo>
                  <a:lnTo>
                    <a:pt x="1025" y="286"/>
                  </a:lnTo>
                  <a:cubicBezTo>
                    <a:pt x="1096" y="286"/>
                    <a:pt x="1120" y="334"/>
                    <a:pt x="1120" y="381"/>
                  </a:cubicBezTo>
                  <a:lnTo>
                    <a:pt x="1120" y="1215"/>
                  </a:lnTo>
                  <a:cubicBezTo>
                    <a:pt x="1132" y="1337"/>
                    <a:pt x="1220" y="1396"/>
                    <a:pt x="1302" y="1396"/>
                  </a:cubicBezTo>
                  <a:cubicBezTo>
                    <a:pt x="1380" y="1396"/>
                    <a:pt x="1454" y="1343"/>
                    <a:pt x="1454" y="1239"/>
                  </a:cubicBezTo>
                  <a:lnTo>
                    <a:pt x="1454" y="167"/>
                  </a:lnTo>
                  <a:cubicBezTo>
                    <a:pt x="1454" y="95"/>
                    <a:pt x="135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97"/>
            <p:cNvSpPr/>
            <p:nvPr/>
          </p:nvSpPr>
          <p:spPr>
            <a:xfrm>
              <a:off x="6280714" y="1960774"/>
              <a:ext cx="45322" cy="44355"/>
            </a:xfrm>
            <a:custGeom>
              <a:rect b="b" l="l" r="r" t="t"/>
              <a:pathLst>
                <a:path extrusionOk="0" h="1376" w="1406">
                  <a:moveTo>
                    <a:pt x="668" y="0"/>
                  </a:moveTo>
                  <a:cubicBezTo>
                    <a:pt x="311" y="0"/>
                    <a:pt x="1" y="286"/>
                    <a:pt x="1" y="643"/>
                  </a:cubicBezTo>
                  <a:lnTo>
                    <a:pt x="1" y="1215"/>
                  </a:lnTo>
                  <a:cubicBezTo>
                    <a:pt x="1" y="1322"/>
                    <a:pt x="84" y="1376"/>
                    <a:pt x="168" y="1376"/>
                  </a:cubicBezTo>
                  <a:cubicBezTo>
                    <a:pt x="251" y="1376"/>
                    <a:pt x="334" y="1322"/>
                    <a:pt x="334" y="1215"/>
                  </a:cubicBezTo>
                  <a:lnTo>
                    <a:pt x="334" y="643"/>
                  </a:lnTo>
                  <a:cubicBezTo>
                    <a:pt x="334" y="477"/>
                    <a:pt x="477" y="334"/>
                    <a:pt x="668" y="334"/>
                  </a:cubicBezTo>
                  <a:lnTo>
                    <a:pt x="1192" y="334"/>
                  </a:lnTo>
                  <a:cubicBezTo>
                    <a:pt x="1406" y="334"/>
                    <a:pt x="1406" y="0"/>
                    <a:pt x="1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97"/>
            <p:cNvSpPr/>
            <p:nvPr/>
          </p:nvSpPr>
          <p:spPr>
            <a:xfrm>
              <a:off x="6241580" y="1923027"/>
              <a:ext cx="357003" cy="354037"/>
            </a:xfrm>
            <a:custGeom>
              <a:rect b="b" l="l" r="r" t="t"/>
              <a:pathLst>
                <a:path extrusionOk="0" h="10983" w="11075">
                  <a:moveTo>
                    <a:pt x="5559" y="1"/>
                  </a:moveTo>
                  <a:cubicBezTo>
                    <a:pt x="5454" y="1"/>
                    <a:pt x="5359" y="83"/>
                    <a:pt x="5359" y="147"/>
                  </a:cubicBezTo>
                  <a:lnTo>
                    <a:pt x="5359" y="552"/>
                  </a:lnTo>
                  <a:lnTo>
                    <a:pt x="1787" y="552"/>
                  </a:lnTo>
                  <a:cubicBezTo>
                    <a:pt x="1096" y="552"/>
                    <a:pt x="572" y="1100"/>
                    <a:pt x="572" y="1767"/>
                  </a:cubicBezTo>
                  <a:lnTo>
                    <a:pt x="572" y="5339"/>
                  </a:lnTo>
                  <a:lnTo>
                    <a:pt x="191" y="5339"/>
                  </a:lnTo>
                  <a:cubicBezTo>
                    <a:pt x="96" y="5339"/>
                    <a:pt x="24" y="5386"/>
                    <a:pt x="0" y="5482"/>
                  </a:cubicBezTo>
                  <a:cubicBezTo>
                    <a:pt x="0" y="5577"/>
                    <a:pt x="72" y="5672"/>
                    <a:pt x="143" y="5672"/>
                  </a:cubicBezTo>
                  <a:lnTo>
                    <a:pt x="548" y="5672"/>
                  </a:lnTo>
                  <a:lnTo>
                    <a:pt x="548" y="9244"/>
                  </a:lnTo>
                  <a:cubicBezTo>
                    <a:pt x="548" y="9911"/>
                    <a:pt x="1096" y="10459"/>
                    <a:pt x="1763" y="10459"/>
                  </a:cubicBezTo>
                  <a:lnTo>
                    <a:pt x="5335" y="10459"/>
                  </a:lnTo>
                  <a:lnTo>
                    <a:pt x="5335" y="10840"/>
                  </a:lnTo>
                  <a:cubicBezTo>
                    <a:pt x="5335" y="10935"/>
                    <a:pt x="5430" y="10983"/>
                    <a:pt x="5502" y="10983"/>
                  </a:cubicBezTo>
                  <a:cubicBezTo>
                    <a:pt x="5597" y="10983"/>
                    <a:pt x="5668" y="10935"/>
                    <a:pt x="5692" y="10840"/>
                  </a:cubicBezTo>
                  <a:lnTo>
                    <a:pt x="5692" y="10459"/>
                  </a:lnTo>
                  <a:lnTo>
                    <a:pt x="7573" y="10459"/>
                  </a:lnTo>
                  <a:cubicBezTo>
                    <a:pt x="7764" y="10459"/>
                    <a:pt x="7764" y="10125"/>
                    <a:pt x="7573" y="10125"/>
                  </a:cubicBezTo>
                  <a:lnTo>
                    <a:pt x="5692" y="10125"/>
                  </a:lnTo>
                  <a:lnTo>
                    <a:pt x="5692" y="9792"/>
                  </a:lnTo>
                  <a:cubicBezTo>
                    <a:pt x="5692" y="9721"/>
                    <a:pt x="5597" y="9649"/>
                    <a:pt x="5502" y="9649"/>
                  </a:cubicBezTo>
                  <a:cubicBezTo>
                    <a:pt x="5430" y="9649"/>
                    <a:pt x="5335" y="9792"/>
                    <a:pt x="5335" y="9792"/>
                  </a:cubicBezTo>
                  <a:lnTo>
                    <a:pt x="5335" y="10125"/>
                  </a:lnTo>
                  <a:lnTo>
                    <a:pt x="1763" y="10125"/>
                  </a:lnTo>
                  <a:cubicBezTo>
                    <a:pt x="1263" y="10125"/>
                    <a:pt x="858" y="9721"/>
                    <a:pt x="858" y="9244"/>
                  </a:cubicBezTo>
                  <a:lnTo>
                    <a:pt x="858" y="5672"/>
                  </a:lnTo>
                  <a:lnTo>
                    <a:pt x="1191" y="5672"/>
                  </a:lnTo>
                  <a:cubicBezTo>
                    <a:pt x="1286" y="5672"/>
                    <a:pt x="1334" y="5601"/>
                    <a:pt x="1382" y="5505"/>
                  </a:cubicBezTo>
                  <a:cubicBezTo>
                    <a:pt x="1382" y="5434"/>
                    <a:pt x="1310" y="5339"/>
                    <a:pt x="1215" y="5339"/>
                  </a:cubicBezTo>
                  <a:lnTo>
                    <a:pt x="905" y="5339"/>
                  </a:lnTo>
                  <a:lnTo>
                    <a:pt x="905" y="1767"/>
                  </a:lnTo>
                  <a:cubicBezTo>
                    <a:pt x="905" y="1266"/>
                    <a:pt x="1310" y="862"/>
                    <a:pt x="1787" y="862"/>
                  </a:cubicBezTo>
                  <a:lnTo>
                    <a:pt x="5382" y="862"/>
                  </a:lnTo>
                  <a:lnTo>
                    <a:pt x="5382" y="1195"/>
                  </a:lnTo>
                  <a:cubicBezTo>
                    <a:pt x="5382" y="1290"/>
                    <a:pt x="5454" y="1338"/>
                    <a:pt x="5549" y="1386"/>
                  </a:cubicBezTo>
                  <a:cubicBezTo>
                    <a:pt x="5621" y="1386"/>
                    <a:pt x="5716" y="1314"/>
                    <a:pt x="5716" y="1219"/>
                  </a:cubicBezTo>
                  <a:lnTo>
                    <a:pt x="5716" y="909"/>
                  </a:lnTo>
                  <a:lnTo>
                    <a:pt x="9288" y="909"/>
                  </a:lnTo>
                  <a:cubicBezTo>
                    <a:pt x="9788" y="909"/>
                    <a:pt x="10193" y="1314"/>
                    <a:pt x="10193" y="1790"/>
                  </a:cubicBezTo>
                  <a:lnTo>
                    <a:pt x="10193" y="5363"/>
                  </a:lnTo>
                  <a:lnTo>
                    <a:pt x="9860" y="5363"/>
                  </a:lnTo>
                  <a:cubicBezTo>
                    <a:pt x="9764" y="5363"/>
                    <a:pt x="9717" y="5434"/>
                    <a:pt x="9669" y="5505"/>
                  </a:cubicBezTo>
                  <a:cubicBezTo>
                    <a:pt x="9669" y="5601"/>
                    <a:pt x="9741" y="5696"/>
                    <a:pt x="9836" y="5696"/>
                  </a:cubicBezTo>
                  <a:lnTo>
                    <a:pt x="10145" y="5696"/>
                  </a:lnTo>
                  <a:lnTo>
                    <a:pt x="10145" y="9268"/>
                  </a:lnTo>
                  <a:cubicBezTo>
                    <a:pt x="10145" y="9768"/>
                    <a:pt x="9741" y="10149"/>
                    <a:pt x="9264" y="10149"/>
                  </a:cubicBezTo>
                  <a:lnTo>
                    <a:pt x="8574" y="10149"/>
                  </a:lnTo>
                  <a:cubicBezTo>
                    <a:pt x="8359" y="10149"/>
                    <a:pt x="8359" y="10483"/>
                    <a:pt x="8574" y="10483"/>
                  </a:cubicBezTo>
                  <a:lnTo>
                    <a:pt x="9264" y="10483"/>
                  </a:lnTo>
                  <a:cubicBezTo>
                    <a:pt x="9955" y="10483"/>
                    <a:pt x="10479" y="9911"/>
                    <a:pt x="10479" y="9268"/>
                  </a:cubicBezTo>
                  <a:lnTo>
                    <a:pt x="10479" y="5696"/>
                  </a:lnTo>
                  <a:lnTo>
                    <a:pt x="10860" y="5696"/>
                  </a:lnTo>
                  <a:cubicBezTo>
                    <a:pt x="10955" y="5696"/>
                    <a:pt x="11027" y="5625"/>
                    <a:pt x="11050" y="5553"/>
                  </a:cubicBezTo>
                  <a:cubicBezTo>
                    <a:pt x="11074" y="5386"/>
                    <a:pt x="10979" y="5339"/>
                    <a:pt x="10907" y="5339"/>
                  </a:cubicBezTo>
                  <a:lnTo>
                    <a:pt x="10503" y="5339"/>
                  </a:lnTo>
                  <a:lnTo>
                    <a:pt x="10503" y="1767"/>
                  </a:lnTo>
                  <a:cubicBezTo>
                    <a:pt x="10503" y="1076"/>
                    <a:pt x="9955" y="552"/>
                    <a:pt x="9288" y="552"/>
                  </a:cubicBezTo>
                  <a:lnTo>
                    <a:pt x="5716" y="552"/>
                  </a:lnTo>
                  <a:lnTo>
                    <a:pt x="5716" y="147"/>
                  </a:lnTo>
                  <a:cubicBezTo>
                    <a:pt x="5716" y="100"/>
                    <a:pt x="5668" y="4"/>
                    <a:pt x="5597" y="4"/>
                  </a:cubicBezTo>
                  <a:cubicBezTo>
                    <a:pt x="5584" y="2"/>
                    <a:pt x="5571" y="1"/>
                    <a:pt x="5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2" name="Google Shape;19942;p97"/>
          <p:cNvGrpSpPr/>
          <p:nvPr/>
        </p:nvGrpSpPr>
        <p:grpSpPr>
          <a:xfrm>
            <a:off x="6996202" y="1769982"/>
            <a:ext cx="354682" cy="354682"/>
            <a:chOff x="6996202" y="1922382"/>
            <a:chExt cx="354682" cy="354682"/>
          </a:xfrm>
        </p:grpSpPr>
        <p:sp>
          <p:nvSpPr>
            <p:cNvPr id="19943" name="Google Shape;19943;p97"/>
            <p:cNvSpPr/>
            <p:nvPr/>
          </p:nvSpPr>
          <p:spPr>
            <a:xfrm>
              <a:off x="7001553" y="2061315"/>
              <a:ext cx="62214" cy="210398"/>
            </a:xfrm>
            <a:custGeom>
              <a:rect b="b" l="l" r="r" t="t"/>
              <a:pathLst>
                <a:path extrusionOk="0" h="6527" w="1930">
                  <a:moveTo>
                    <a:pt x="548" y="1"/>
                  </a:moveTo>
                  <a:cubicBezTo>
                    <a:pt x="239" y="1"/>
                    <a:pt x="1" y="239"/>
                    <a:pt x="1" y="525"/>
                  </a:cubicBezTo>
                  <a:lnTo>
                    <a:pt x="1" y="5978"/>
                  </a:lnTo>
                  <a:cubicBezTo>
                    <a:pt x="1" y="6288"/>
                    <a:pt x="239" y="6526"/>
                    <a:pt x="548" y="6526"/>
                  </a:cubicBezTo>
                  <a:lnTo>
                    <a:pt x="1406" y="6526"/>
                  </a:lnTo>
                  <a:cubicBezTo>
                    <a:pt x="1668" y="6526"/>
                    <a:pt x="1906" y="6288"/>
                    <a:pt x="1930" y="6026"/>
                  </a:cubicBezTo>
                  <a:lnTo>
                    <a:pt x="1930" y="525"/>
                  </a:lnTo>
                  <a:cubicBezTo>
                    <a:pt x="1930" y="239"/>
                    <a:pt x="1692"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97"/>
            <p:cNvSpPr/>
            <p:nvPr/>
          </p:nvSpPr>
          <p:spPr>
            <a:xfrm>
              <a:off x="7016929" y="2061315"/>
              <a:ext cx="46064" cy="211139"/>
            </a:xfrm>
            <a:custGeom>
              <a:rect b="b" l="l" r="r" t="t"/>
              <a:pathLst>
                <a:path extrusionOk="0" h="6550" w="1429">
                  <a:moveTo>
                    <a:pt x="0" y="1"/>
                  </a:moveTo>
                  <a:cubicBezTo>
                    <a:pt x="310" y="1"/>
                    <a:pt x="500" y="239"/>
                    <a:pt x="500" y="549"/>
                  </a:cubicBezTo>
                  <a:lnTo>
                    <a:pt x="500" y="6026"/>
                  </a:lnTo>
                  <a:cubicBezTo>
                    <a:pt x="500" y="6312"/>
                    <a:pt x="262" y="6526"/>
                    <a:pt x="0" y="6550"/>
                  </a:cubicBezTo>
                  <a:lnTo>
                    <a:pt x="905" y="6550"/>
                  </a:lnTo>
                  <a:cubicBezTo>
                    <a:pt x="1191" y="6550"/>
                    <a:pt x="1429" y="6312"/>
                    <a:pt x="1429" y="6026"/>
                  </a:cubicBezTo>
                  <a:lnTo>
                    <a:pt x="1429" y="549"/>
                  </a:lnTo>
                  <a:cubicBezTo>
                    <a:pt x="1429" y="239"/>
                    <a:pt x="1191" y="1"/>
                    <a:pt x="905"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97"/>
            <p:cNvSpPr/>
            <p:nvPr/>
          </p:nvSpPr>
          <p:spPr>
            <a:xfrm>
              <a:off x="7095969" y="2141935"/>
              <a:ext cx="62214" cy="129778"/>
            </a:xfrm>
            <a:custGeom>
              <a:rect b="b" l="l" r="r" t="t"/>
              <a:pathLst>
                <a:path extrusionOk="0" h="4026" w="1930">
                  <a:moveTo>
                    <a:pt x="525" y="0"/>
                  </a:moveTo>
                  <a:cubicBezTo>
                    <a:pt x="239" y="0"/>
                    <a:pt x="1" y="239"/>
                    <a:pt x="1" y="548"/>
                  </a:cubicBezTo>
                  <a:lnTo>
                    <a:pt x="1" y="3477"/>
                  </a:lnTo>
                  <a:cubicBezTo>
                    <a:pt x="1" y="3787"/>
                    <a:pt x="239" y="4025"/>
                    <a:pt x="525" y="4025"/>
                  </a:cubicBezTo>
                  <a:lnTo>
                    <a:pt x="1382" y="4025"/>
                  </a:lnTo>
                  <a:cubicBezTo>
                    <a:pt x="1692" y="4025"/>
                    <a:pt x="1930" y="3787"/>
                    <a:pt x="1930" y="3477"/>
                  </a:cubicBezTo>
                  <a:lnTo>
                    <a:pt x="1930" y="548"/>
                  </a:lnTo>
                  <a:cubicBezTo>
                    <a:pt x="1930" y="239"/>
                    <a:pt x="1692" y="0"/>
                    <a:pt x="138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97"/>
            <p:cNvSpPr/>
            <p:nvPr/>
          </p:nvSpPr>
          <p:spPr>
            <a:xfrm>
              <a:off x="7112119" y="2142708"/>
              <a:ext cx="46064" cy="129746"/>
            </a:xfrm>
            <a:custGeom>
              <a:rect b="b" l="l" r="r" t="t"/>
              <a:pathLst>
                <a:path extrusionOk="0" h="4025" w="1429">
                  <a:moveTo>
                    <a:pt x="0" y="0"/>
                  </a:moveTo>
                  <a:cubicBezTo>
                    <a:pt x="286" y="0"/>
                    <a:pt x="500" y="238"/>
                    <a:pt x="500" y="548"/>
                  </a:cubicBezTo>
                  <a:lnTo>
                    <a:pt x="500" y="3501"/>
                  </a:lnTo>
                  <a:cubicBezTo>
                    <a:pt x="500" y="3787"/>
                    <a:pt x="262" y="4001"/>
                    <a:pt x="0" y="4025"/>
                  </a:cubicBezTo>
                  <a:lnTo>
                    <a:pt x="881" y="4025"/>
                  </a:lnTo>
                  <a:cubicBezTo>
                    <a:pt x="1191" y="4025"/>
                    <a:pt x="1429" y="3787"/>
                    <a:pt x="1429" y="3501"/>
                  </a:cubicBezTo>
                  <a:lnTo>
                    <a:pt x="1429" y="548"/>
                  </a:lnTo>
                  <a:cubicBezTo>
                    <a:pt x="1429" y="238"/>
                    <a:pt x="1191" y="0"/>
                    <a:pt x="88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97"/>
            <p:cNvSpPr/>
            <p:nvPr/>
          </p:nvSpPr>
          <p:spPr>
            <a:xfrm>
              <a:off x="7188870" y="2080527"/>
              <a:ext cx="62214" cy="191186"/>
            </a:xfrm>
            <a:custGeom>
              <a:rect b="b" l="l" r="r" t="t"/>
              <a:pathLst>
                <a:path extrusionOk="0" h="5931" w="1930">
                  <a:moveTo>
                    <a:pt x="524" y="0"/>
                  </a:moveTo>
                  <a:cubicBezTo>
                    <a:pt x="239" y="0"/>
                    <a:pt x="0" y="238"/>
                    <a:pt x="0" y="524"/>
                  </a:cubicBezTo>
                  <a:lnTo>
                    <a:pt x="0" y="5382"/>
                  </a:lnTo>
                  <a:cubicBezTo>
                    <a:pt x="0" y="5692"/>
                    <a:pt x="239" y="5930"/>
                    <a:pt x="524" y="5930"/>
                  </a:cubicBezTo>
                  <a:lnTo>
                    <a:pt x="1406" y="5930"/>
                  </a:lnTo>
                  <a:cubicBezTo>
                    <a:pt x="1691" y="5930"/>
                    <a:pt x="1929" y="5692"/>
                    <a:pt x="1929" y="5430"/>
                  </a:cubicBezTo>
                  <a:lnTo>
                    <a:pt x="1929" y="524"/>
                  </a:lnTo>
                  <a:cubicBezTo>
                    <a:pt x="1929" y="238"/>
                    <a:pt x="1691" y="0"/>
                    <a:pt x="140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97"/>
            <p:cNvSpPr/>
            <p:nvPr/>
          </p:nvSpPr>
          <p:spPr>
            <a:xfrm>
              <a:off x="7205762" y="2081301"/>
              <a:ext cx="46096" cy="191154"/>
            </a:xfrm>
            <a:custGeom>
              <a:rect b="b" l="l" r="r" t="t"/>
              <a:pathLst>
                <a:path extrusionOk="0" h="5930" w="1430">
                  <a:moveTo>
                    <a:pt x="0" y="0"/>
                  </a:moveTo>
                  <a:cubicBezTo>
                    <a:pt x="310" y="0"/>
                    <a:pt x="524" y="238"/>
                    <a:pt x="524" y="548"/>
                  </a:cubicBezTo>
                  <a:lnTo>
                    <a:pt x="524" y="5406"/>
                  </a:lnTo>
                  <a:cubicBezTo>
                    <a:pt x="524" y="5692"/>
                    <a:pt x="286" y="5906"/>
                    <a:pt x="0" y="5930"/>
                  </a:cubicBezTo>
                  <a:lnTo>
                    <a:pt x="905" y="5930"/>
                  </a:lnTo>
                  <a:cubicBezTo>
                    <a:pt x="1191" y="5930"/>
                    <a:pt x="1429" y="5692"/>
                    <a:pt x="1429" y="5406"/>
                  </a:cubicBezTo>
                  <a:lnTo>
                    <a:pt x="1429" y="548"/>
                  </a:lnTo>
                  <a:cubicBezTo>
                    <a:pt x="1429" y="238"/>
                    <a:pt x="1191" y="0"/>
                    <a:pt x="905" y="0"/>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97"/>
            <p:cNvSpPr/>
            <p:nvPr/>
          </p:nvSpPr>
          <p:spPr>
            <a:xfrm>
              <a:off x="7284060" y="2012962"/>
              <a:ext cx="62214" cy="258750"/>
            </a:xfrm>
            <a:custGeom>
              <a:rect b="b" l="l" r="r" t="t"/>
              <a:pathLst>
                <a:path extrusionOk="0" h="8027" w="1930">
                  <a:moveTo>
                    <a:pt x="524" y="1"/>
                  </a:moveTo>
                  <a:cubicBezTo>
                    <a:pt x="239" y="1"/>
                    <a:pt x="0" y="239"/>
                    <a:pt x="0" y="548"/>
                  </a:cubicBezTo>
                  <a:lnTo>
                    <a:pt x="0" y="7478"/>
                  </a:lnTo>
                  <a:cubicBezTo>
                    <a:pt x="0" y="7788"/>
                    <a:pt x="239" y="8026"/>
                    <a:pt x="524" y="8026"/>
                  </a:cubicBezTo>
                  <a:lnTo>
                    <a:pt x="1382" y="8026"/>
                  </a:lnTo>
                  <a:cubicBezTo>
                    <a:pt x="1691" y="8026"/>
                    <a:pt x="1929" y="7788"/>
                    <a:pt x="1929" y="7526"/>
                  </a:cubicBezTo>
                  <a:lnTo>
                    <a:pt x="1929" y="548"/>
                  </a:lnTo>
                  <a:cubicBezTo>
                    <a:pt x="1929" y="239"/>
                    <a:pt x="1691" y="1"/>
                    <a:pt x="138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97"/>
            <p:cNvSpPr/>
            <p:nvPr/>
          </p:nvSpPr>
          <p:spPr>
            <a:xfrm>
              <a:off x="7300178" y="2013736"/>
              <a:ext cx="46870" cy="258718"/>
            </a:xfrm>
            <a:custGeom>
              <a:rect b="b" l="l" r="r" t="t"/>
              <a:pathLst>
                <a:path extrusionOk="0" h="8026" w="1454">
                  <a:moveTo>
                    <a:pt x="1" y="0"/>
                  </a:moveTo>
                  <a:cubicBezTo>
                    <a:pt x="286" y="0"/>
                    <a:pt x="501" y="239"/>
                    <a:pt x="501" y="524"/>
                  </a:cubicBezTo>
                  <a:lnTo>
                    <a:pt x="501" y="7502"/>
                  </a:lnTo>
                  <a:cubicBezTo>
                    <a:pt x="501" y="7788"/>
                    <a:pt x="263" y="8002"/>
                    <a:pt x="1" y="8026"/>
                  </a:cubicBezTo>
                  <a:lnTo>
                    <a:pt x="929" y="8026"/>
                  </a:lnTo>
                  <a:cubicBezTo>
                    <a:pt x="1215" y="8026"/>
                    <a:pt x="1453" y="7788"/>
                    <a:pt x="1453" y="7502"/>
                  </a:cubicBezTo>
                  <a:lnTo>
                    <a:pt x="1453" y="548"/>
                  </a:lnTo>
                  <a:cubicBezTo>
                    <a:pt x="1429" y="239"/>
                    <a:pt x="1191" y="0"/>
                    <a:pt x="88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97"/>
            <p:cNvSpPr/>
            <p:nvPr/>
          </p:nvSpPr>
          <p:spPr>
            <a:xfrm>
              <a:off x="7016155" y="1980727"/>
              <a:ext cx="32267" cy="33041"/>
            </a:xfrm>
            <a:custGeom>
              <a:rect b="b" l="l" r="r" t="t"/>
              <a:pathLst>
                <a:path extrusionOk="0" h="1025" w="1001">
                  <a:moveTo>
                    <a:pt x="500" y="0"/>
                  </a:moveTo>
                  <a:cubicBezTo>
                    <a:pt x="215" y="0"/>
                    <a:pt x="0" y="239"/>
                    <a:pt x="0" y="501"/>
                  </a:cubicBezTo>
                  <a:cubicBezTo>
                    <a:pt x="0" y="786"/>
                    <a:pt x="215" y="1024"/>
                    <a:pt x="500" y="1024"/>
                  </a:cubicBezTo>
                  <a:cubicBezTo>
                    <a:pt x="786" y="1024"/>
                    <a:pt x="1000" y="786"/>
                    <a:pt x="1000" y="501"/>
                  </a:cubicBezTo>
                  <a:cubicBezTo>
                    <a:pt x="1000" y="239"/>
                    <a:pt x="786" y="0"/>
                    <a:pt x="500"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97"/>
            <p:cNvSpPr/>
            <p:nvPr/>
          </p:nvSpPr>
          <p:spPr>
            <a:xfrm>
              <a:off x="7109798" y="2078980"/>
              <a:ext cx="33041" cy="32267"/>
            </a:xfrm>
            <a:custGeom>
              <a:rect b="b" l="l" r="r" t="t"/>
              <a:pathLst>
                <a:path extrusionOk="0" h="1001" w="1025">
                  <a:moveTo>
                    <a:pt x="525" y="1"/>
                  </a:moveTo>
                  <a:cubicBezTo>
                    <a:pt x="239" y="1"/>
                    <a:pt x="1" y="215"/>
                    <a:pt x="1" y="501"/>
                  </a:cubicBezTo>
                  <a:cubicBezTo>
                    <a:pt x="1" y="763"/>
                    <a:pt x="239" y="1001"/>
                    <a:pt x="525" y="1001"/>
                  </a:cubicBezTo>
                  <a:cubicBezTo>
                    <a:pt x="786" y="1001"/>
                    <a:pt x="1025" y="763"/>
                    <a:pt x="1025" y="501"/>
                  </a:cubicBezTo>
                  <a:cubicBezTo>
                    <a:pt x="1025" y="215"/>
                    <a:pt x="786" y="1"/>
                    <a:pt x="525"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97"/>
            <p:cNvSpPr/>
            <p:nvPr/>
          </p:nvSpPr>
          <p:spPr>
            <a:xfrm>
              <a:off x="7204214" y="2003002"/>
              <a:ext cx="32267" cy="32267"/>
            </a:xfrm>
            <a:custGeom>
              <a:rect b="b" l="l" r="r" t="t"/>
              <a:pathLst>
                <a:path extrusionOk="0" h="1001" w="1001">
                  <a:moveTo>
                    <a:pt x="501" y="0"/>
                  </a:moveTo>
                  <a:cubicBezTo>
                    <a:pt x="215" y="0"/>
                    <a:pt x="1" y="214"/>
                    <a:pt x="1" y="500"/>
                  </a:cubicBezTo>
                  <a:cubicBezTo>
                    <a:pt x="1" y="786"/>
                    <a:pt x="215" y="1000"/>
                    <a:pt x="501" y="1000"/>
                  </a:cubicBezTo>
                  <a:cubicBezTo>
                    <a:pt x="787" y="1000"/>
                    <a:pt x="1001" y="786"/>
                    <a:pt x="1001" y="500"/>
                  </a:cubicBezTo>
                  <a:cubicBezTo>
                    <a:pt x="1001" y="214"/>
                    <a:pt x="787" y="0"/>
                    <a:pt x="50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97"/>
            <p:cNvSpPr/>
            <p:nvPr/>
          </p:nvSpPr>
          <p:spPr>
            <a:xfrm>
              <a:off x="7299404" y="1926992"/>
              <a:ext cx="32267" cy="33041"/>
            </a:xfrm>
            <a:custGeom>
              <a:rect b="b" l="l" r="r" t="t"/>
              <a:pathLst>
                <a:path extrusionOk="0" h="1025" w="1001">
                  <a:moveTo>
                    <a:pt x="501" y="0"/>
                  </a:moveTo>
                  <a:cubicBezTo>
                    <a:pt x="215" y="0"/>
                    <a:pt x="1" y="239"/>
                    <a:pt x="1" y="501"/>
                  </a:cubicBezTo>
                  <a:cubicBezTo>
                    <a:pt x="1" y="786"/>
                    <a:pt x="215" y="1024"/>
                    <a:pt x="501" y="1024"/>
                  </a:cubicBezTo>
                  <a:cubicBezTo>
                    <a:pt x="763" y="1024"/>
                    <a:pt x="1001" y="786"/>
                    <a:pt x="1001" y="501"/>
                  </a:cubicBezTo>
                  <a:cubicBezTo>
                    <a:pt x="1001" y="239"/>
                    <a:pt x="763" y="0"/>
                    <a:pt x="50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97"/>
            <p:cNvSpPr/>
            <p:nvPr/>
          </p:nvSpPr>
          <p:spPr>
            <a:xfrm>
              <a:off x="6996202" y="2056738"/>
              <a:ext cx="71401" cy="219553"/>
            </a:xfrm>
            <a:custGeom>
              <a:rect b="b" l="l" r="r" t="t"/>
              <a:pathLst>
                <a:path extrusionOk="0" h="6811" w="2215">
                  <a:moveTo>
                    <a:pt x="667" y="0"/>
                  </a:moveTo>
                  <a:cubicBezTo>
                    <a:pt x="286" y="0"/>
                    <a:pt x="0" y="286"/>
                    <a:pt x="0" y="691"/>
                  </a:cubicBezTo>
                  <a:lnTo>
                    <a:pt x="0" y="4549"/>
                  </a:lnTo>
                  <a:cubicBezTo>
                    <a:pt x="0" y="4656"/>
                    <a:pt x="77" y="4709"/>
                    <a:pt x="155" y="4709"/>
                  </a:cubicBezTo>
                  <a:cubicBezTo>
                    <a:pt x="232" y="4709"/>
                    <a:pt x="310" y="4656"/>
                    <a:pt x="310" y="4549"/>
                  </a:cubicBezTo>
                  <a:lnTo>
                    <a:pt x="310" y="691"/>
                  </a:lnTo>
                  <a:cubicBezTo>
                    <a:pt x="310" y="476"/>
                    <a:pt x="500" y="333"/>
                    <a:pt x="667" y="333"/>
                  </a:cubicBezTo>
                  <a:lnTo>
                    <a:pt x="1548" y="333"/>
                  </a:lnTo>
                  <a:cubicBezTo>
                    <a:pt x="1739" y="333"/>
                    <a:pt x="1905" y="500"/>
                    <a:pt x="1905" y="691"/>
                  </a:cubicBezTo>
                  <a:lnTo>
                    <a:pt x="1905" y="6120"/>
                  </a:lnTo>
                  <a:cubicBezTo>
                    <a:pt x="1905" y="6335"/>
                    <a:pt x="1715" y="6478"/>
                    <a:pt x="1548" y="6478"/>
                  </a:cubicBezTo>
                  <a:lnTo>
                    <a:pt x="667" y="6478"/>
                  </a:lnTo>
                  <a:cubicBezTo>
                    <a:pt x="476" y="6478"/>
                    <a:pt x="310" y="6311"/>
                    <a:pt x="310" y="6120"/>
                  </a:cubicBezTo>
                  <a:lnTo>
                    <a:pt x="310" y="5477"/>
                  </a:lnTo>
                  <a:cubicBezTo>
                    <a:pt x="310" y="5370"/>
                    <a:pt x="232" y="5317"/>
                    <a:pt x="155" y="5317"/>
                  </a:cubicBezTo>
                  <a:cubicBezTo>
                    <a:pt x="77" y="5317"/>
                    <a:pt x="0" y="5370"/>
                    <a:pt x="0" y="5477"/>
                  </a:cubicBezTo>
                  <a:lnTo>
                    <a:pt x="0" y="6120"/>
                  </a:lnTo>
                  <a:cubicBezTo>
                    <a:pt x="0" y="6525"/>
                    <a:pt x="286" y="6811"/>
                    <a:pt x="667" y="6811"/>
                  </a:cubicBezTo>
                  <a:lnTo>
                    <a:pt x="1548" y="6811"/>
                  </a:lnTo>
                  <a:cubicBezTo>
                    <a:pt x="1929" y="6811"/>
                    <a:pt x="2215" y="6525"/>
                    <a:pt x="2215" y="6120"/>
                  </a:cubicBezTo>
                  <a:lnTo>
                    <a:pt x="2215" y="643"/>
                  </a:lnTo>
                  <a:cubicBezTo>
                    <a:pt x="2215" y="286"/>
                    <a:pt x="1929"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97"/>
            <p:cNvSpPr/>
            <p:nvPr/>
          </p:nvSpPr>
          <p:spPr>
            <a:xfrm>
              <a:off x="7090618" y="2138099"/>
              <a:ext cx="72174" cy="138965"/>
            </a:xfrm>
            <a:custGeom>
              <a:rect b="b" l="l" r="r" t="t"/>
              <a:pathLst>
                <a:path extrusionOk="0" h="4311" w="2239">
                  <a:moveTo>
                    <a:pt x="1524" y="334"/>
                  </a:moveTo>
                  <a:cubicBezTo>
                    <a:pt x="1739" y="334"/>
                    <a:pt x="1882" y="500"/>
                    <a:pt x="1882" y="691"/>
                  </a:cubicBezTo>
                  <a:lnTo>
                    <a:pt x="1882" y="3644"/>
                  </a:lnTo>
                  <a:cubicBezTo>
                    <a:pt x="1905" y="3834"/>
                    <a:pt x="1739" y="4001"/>
                    <a:pt x="1524" y="4001"/>
                  </a:cubicBezTo>
                  <a:lnTo>
                    <a:pt x="667" y="4001"/>
                  </a:lnTo>
                  <a:cubicBezTo>
                    <a:pt x="453" y="4001"/>
                    <a:pt x="310" y="3811"/>
                    <a:pt x="310" y="3644"/>
                  </a:cubicBezTo>
                  <a:lnTo>
                    <a:pt x="310" y="691"/>
                  </a:lnTo>
                  <a:cubicBezTo>
                    <a:pt x="310" y="477"/>
                    <a:pt x="477" y="334"/>
                    <a:pt x="667" y="334"/>
                  </a:cubicBezTo>
                  <a:close/>
                  <a:moveTo>
                    <a:pt x="691" y="0"/>
                  </a:moveTo>
                  <a:cubicBezTo>
                    <a:pt x="310" y="0"/>
                    <a:pt x="0" y="310"/>
                    <a:pt x="0" y="691"/>
                  </a:cubicBezTo>
                  <a:lnTo>
                    <a:pt x="0" y="3644"/>
                  </a:lnTo>
                  <a:cubicBezTo>
                    <a:pt x="0" y="4025"/>
                    <a:pt x="310" y="4311"/>
                    <a:pt x="691" y="4311"/>
                  </a:cubicBezTo>
                  <a:lnTo>
                    <a:pt x="1548" y="4311"/>
                  </a:lnTo>
                  <a:cubicBezTo>
                    <a:pt x="1953" y="4311"/>
                    <a:pt x="2239" y="4025"/>
                    <a:pt x="2239" y="3644"/>
                  </a:cubicBezTo>
                  <a:lnTo>
                    <a:pt x="2239" y="691"/>
                  </a:lnTo>
                  <a:cubicBezTo>
                    <a:pt x="2239" y="310"/>
                    <a:pt x="1905"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97"/>
            <p:cNvSpPr/>
            <p:nvPr/>
          </p:nvSpPr>
          <p:spPr>
            <a:xfrm>
              <a:off x="7185034" y="2076691"/>
              <a:ext cx="72174" cy="200373"/>
            </a:xfrm>
            <a:custGeom>
              <a:rect b="b" l="l" r="r" t="t"/>
              <a:pathLst>
                <a:path extrusionOk="0" h="6216" w="2239">
                  <a:moveTo>
                    <a:pt x="691" y="0"/>
                  </a:moveTo>
                  <a:cubicBezTo>
                    <a:pt x="286" y="0"/>
                    <a:pt x="0" y="310"/>
                    <a:pt x="0" y="691"/>
                  </a:cubicBezTo>
                  <a:lnTo>
                    <a:pt x="0" y="5549"/>
                  </a:lnTo>
                  <a:cubicBezTo>
                    <a:pt x="0" y="5930"/>
                    <a:pt x="286" y="6216"/>
                    <a:pt x="691" y="6216"/>
                  </a:cubicBezTo>
                  <a:lnTo>
                    <a:pt x="1548" y="6216"/>
                  </a:lnTo>
                  <a:cubicBezTo>
                    <a:pt x="1929" y="6216"/>
                    <a:pt x="2239" y="5930"/>
                    <a:pt x="2239" y="5549"/>
                  </a:cubicBezTo>
                  <a:lnTo>
                    <a:pt x="2239" y="2024"/>
                  </a:lnTo>
                  <a:cubicBezTo>
                    <a:pt x="2239" y="1917"/>
                    <a:pt x="2156" y="1864"/>
                    <a:pt x="2072" y="1864"/>
                  </a:cubicBezTo>
                  <a:cubicBezTo>
                    <a:pt x="1989" y="1864"/>
                    <a:pt x="1906" y="1917"/>
                    <a:pt x="1906" y="2024"/>
                  </a:cubicBezTo>
                  <a:lnTo>
                    <a:pt x="1906" y="5549"/>
                  </a:lnTo>
                  <a:cubicBezTo>
                    <a:pt x="1906" y="5739"/>
                    <a:pt x="1715" y="5906"/>
                    <a:pt x="1548" y="5906"/>
                  </a:cubicBezTo>
                  <a:lnTo>
                    <a:pt x="667" y="5906"/>
                  </a:lnTo>
                  <a:cubicBezTo>
                    <a:pt x="477" y="5906"/>
                    <a:pt x="310" y="5716"/>
                    <a:pt x="310" y="5549"/>
                  </a:cubicBezTo>
                  <a:lnTo>
                    <a:pt x="310" y="691"/>
                  </a:lnTo>
                  <a:cubicBezTo>
                    <a:pt x="310" y="476"/>
                    <a:pt x="501" y="334"/>
                    <a:pt x="667" y="334"/>
                  </a:cubicBezTo>
                  <a:lnTo>
                    <a:pt x="1548" y="334"/>
                  </a:lnTo>
                  <a:cubicBezTo>
                    <a:pt x="1763" y="334"/>
                    <a:pt x="1906" y="500"/>
                    <a:pt x="1906" y="691"/>
                  </a:cubicBezTo>
                  <a:lnTo>
                    <a:pt x="1906" y="1048"/>
                  </a:lnTo>
                  <a:cubicBezTo>
                    <a:pt x="1906" y="1143"/>
                    <a:pt x="1989" y="1191"/>
                    <a:pt x="2072" y="1191"/>
                  </a:cubicBezTo>
                  <a:cubicBezTo>
                    <a:pt x="2156" y="1191"/>
                    <a:pt x="2239" y="1143"/>
                    <a:pt x="2239" y="1048"/>
                  </a:cubicBezTo>
                  <a:lnTo>
                    <a:pt x="2239" y="691"/>
                  </a:lnTo>
                  <a:cubicBezTo>
                    <a:pt x="2239" y="310"/>
                    <a:pt x="1929"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97"/>
            <p:cNvSpPr/>
            <p:nvPr/>
          </p:nvSpPr>
          <p:spPr>
            <a:xfrm>
              <a:off x="7278677" y="2008353"/>
              <a:ext cx="72206" cy="268711"/>
            </a:xfrm>
            <a:custGeom>
              <a:rect b="b" l="l" r="r" t="t"/>
              <a:pathLst>
                <a:path extrusionOk="0" h="8336" w="2240">
                  <a:moveTo>
                    <a:pt x="1549" y="358"/>
                  </a:moveTo>
                  <a:cubicBezTo>
                    <a:pt x="1763" y="358"/>
                    <a:pt x="1906" y="548"/>
                    <a:pt x="1906" y="715"/>
                  </a:cubicBezTo>
                  <a:lnTo>
                    <a:pt x="1906" y="7669"/>
                  </a:lnTo>
                  <a:cubicBezTo>
                    <a:pt x="1906" y="7859"/>
                    <a:pt x="1763" y="8026"/>
                    <a:pt x="1549" y="8026"/>
                  </a:cubicBezTo>
                  <a:lnTo>
                    <a:pt x="691" y="8026"/>
                  </a:lnTo>
                  <a:cubicBezTo>
                    <a:pt x="477" y="8026"/>
                    <a:pt x="334" y="7836"/>
                    <a:pt x="334" y="7669"/>
                  </a:cubicBezTo>
                  <a:lnTo>
                    <a:pt x="334" y="715"/>
                  </a:lnTo>
                  <a:cubicBezTo>
                    <a:pt x="334" y="525"/>
                    <a:pt x="525" y="358"/>
                    <a:pt x="691" y="358"/>
                  </a:cubicBezTo>
                  <a:close/>
                  <a:moveTo>
                    <a:pt x="691" y="1"/>
                  </a:moveTo>
                  <a:cubicBezTo>
                    <a:pt x="310" y="1"/>
                    <a:pt x="1" y="310"/>
                    <a:pt x="1" y="691"/>
                  </a:cubicBezTo>
                  <a:lnTo>
                    <a:pt x="1" y="7669"/>
                  </a:lnTo>
                  <a:cubicBezTo>
                    <a:pt x="1" y="8050"/>
                    <a:pt x="310" y="8336"/>
                    <a:pt x="691" y="8336"/>
                  </a:cubicBezTo>
                  <a:lnTo>
                    <a:pt x="1549" y="8336"/>
                  </a:lnTo>
                  <a:cubicBezTo>
                    <a:pt x="1930" y="8336"/>
                    <a:pt x="2239" y="8050"/>
                    <a:pt x="2239" y="7669"/>
                  </a:cubicBezTo>
                  <a:lnTo>
                    <a:pt x="2239" y="715"/>
                  </a:lnTo>
                  <a:cubicBezTo>
                    <a:pt x="2239" y="334"/>
                    <a:pt x="1954" y="1"/>
                    <a:pt x="1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97"/>
            <p:cNvSpPr/>
            <p:nvPr/>
          </p:nvSpPr>
          <p:spPr>
            <a:xfrm>
              <a:off x="7010772" y="1922382"/>
              <a:ext cx="325509" cy="192701"/>
            </a:xfrm>
            <a:custGeom>
              <a:rect b="b" l="l" r="r" t="t"/>
              <a:pathLst>
                <a:path extrusionOk="0" h="5978" w="10098">
                  <a:moveTo>
                    <a:pt x="9455" y="334"/>
                  </a:moveTo>
                  <a:cubicBezTo>
                    <a:pt x="9622" y="334"/>
                    <a:pt x="9788" y="477"/>
                    <a:pt x="9788" y="644"/>
                  </a:cubicBezTo>
                  <a:cubicBezTo>
                    <a:pt x="9788" y="834"/>
                    <a:pt x="9622" y="977"/>
                    <a:pt x="9455" y="977"/>
                  </a:cubicBezTo>
                  <a:cubicBezTo>
                    <a:pt x="9264" y="977"/>
                    <a:pt x="9121" y="834"/>
                    <a:pt x="9121" y="644"/>
                  </a:cubicBezTo>
                  <a:cubicBezTo>
                    <a:pt x="9098" y="477"/>
                    <a:pt x="9241" y="334"/>
                    <a:pt x="9455" y="334"/>
                  </a:cubicBezTo>
                  <a:close/>
                  <a:moveTo>
                    <a:pt x="667" y="2001"/>
                  </a:moveTo>
                  <a:cubicBezTo>
                    <a:pt x="858" y="2001"/>
                    <a:pt x="1001" y="2144"/>
                    <a:pt x="1001" y="2311"/>
                  </a:cubicBezTo>
                  <a:cubicBezTo>
                    <a:pt x="1001" y="2501"/>
                    <a:pt x="858" y="2644"/>
                    <a:pt x="667" y="2644"/>
                  </a:cubicBezTo>
                  <a:cubicBezTo>
                    <a:pt x="501" y="2644"/>
                    <a:pt x="334" y="2501"/>
                    <a:pt x="334" y="2311"/>
                  </a:cubicBezTo>
                  <a:cubicBezTo>
                    <a:pt x="334" y="2144"/>
                    <a:pt x="501" y="2001"/>
                    <a:pt x="667" y="2001"/>
                  </a:cubicBezTo>
                  <a:close/>
                  <a:moveTo>
                    <a:pt x="6502" y="2668"/>
                  </a:moveTo>
                  <a:cubicBezTo>
                    <a:pt x="6716" y="2668"/>
                    <a:pt x="6859" y="2858"/>
                    <a:pt x="6835" y="3073"/>
                  </a:cubicBezTo>
                  <a:cubicBezTo>
                    <a:pt x="6814" y="3225"/>
                    <a:pt x="6652" y="3338"/>
                    <a:pt x="6498" y="3338"/>
                  </a:cubicBezTo>
                  <a:cubicBezTo>
                    <a:pt x="6483" y="3338"/>
                    <a:pt x="6469" y="3337"/>
                    <a:pt x="6454" y="3335"/>
                  </a:cubicBezTo>
                  <a:cubicBezTo>
                    <a:pt x="6359" y="3311"/>
                    <a:pt x="6264" y="3263"/>
                    <a:pt x="6240" y="3192"/>
                  </a:cubicBezTo>
                  <a:cubicBezTo>
                    <a:pt x="6168" y="3120"/>
                    <a:pt x="6168" y="3025"/>
                    <a:pt x="6168" y="2954"/>
                  </a:cubicBezTo>
                  <a:cubicBezTo>
                    <a:pt x="6216" y="2787"/>
                    <a:pt x="6359" y="2668"/>
                    <a:pt x="6502" y="2668"/>
                  </a:cubicBezTo>
                  <a:close/>
                  <a:moveTo>
                    <a:pt x="3604" y="5008"/>
                  </a:moveTo>
                  <a:cubicBezTo>
                    <a:pt x="3704" y="5008"/>
                    <a:pt x="3802" y="5050"/>
                    <a:pt x="3858" y="5144"/>
                  </a:cubicBezTo>
                  <a:cubicBezTo>
                    <a:pt x="3906" y="5216"/>
                    <a:pt x="3906" y="5287"/>
                    <a:pt x="3906" y="5383"/>
                  </a:cubicBezTo>
                  <a:cubicBezTo>
                    <a:pt x="3886" y="5545"/>
                    <a:pt x="3762" y="5655"/>
                    <a:pt x="3608" y="5655"/>
                  </a:cubicBezTo>
                  <a:cubicBezTo>
                    <a:pt x="3581" y="5655"/>
                    <a:pt x="3554" y="5652"/>
                    <a:pt x="3525" y="5645"/>
                  </a:cubicBezTo>
                  <a:cubicBezTo>
                    <a:pt x="3358" y="5621"/>
                    <a:pt x="3239" y="5454"/>
                    <a:pt x="3263" y="5263"/>
                  </a:cubicBezTo>
                  <a:cubicBezTo>
                    <a:pt x="3292" y="5105"/>
                    <a:pt x="3451" y="5008"/>
                    <a:pt x="3604" y="5008"/>
                  </a:cubicBezTo>
                  <a:close/>
                  <a:moveTo>
                    <a:pt x="9455" y="1"/>
                  </a:moveTo>
                  <a:cubicBezTo>
                    <a:pt x="9098" y="1"/>
                    <a:pt x="8788" y="286"/>
                    <a:pt x="8788" y="644"/>
                  </a:cubicBezTo>
                  <a:cubicBezTo>
                    <a:pt x="8788" y="739"/>
                    <a:pt x="8812" y="834"/>
                    <a:pt x="8860" y="929"/>
                  </a:cubicBezTo>
                  <a:lnTo>
                    <a:pt x="6907" y="2477"/>
                  </a:lnTo>
                  <a:cubicBezTo>
                    <a:pt x="6835" y="2406"/>
                    <a:pt x="6740" y="2382"/>
                    <a:pt x="6645" y="2358"/>
                  </a:cubicBezTo>
                  <a:cubicBezTo>
                    <a:pt x="6602" y="2350"/>
                    <a:pt x="6559" y="2345"/>
                    <a:pt x="6517" y="2345"/>
                  </a:cubicBezTo>
                  <a:cubicBezTo>
                    <a:pt x="6206" y="2345"/>
                    <a:pt x="5925" y="2568"/>
                    <a:pt x="5883" y="2882"/>
                  </a:cubicBezTo>
                  <a:cubicBezTo>
                    <a:pt x="5835" y="3001"/>
                    <a:pt x="5883" y="3144"/>
                    <a:pt x="5930" y="3263"/>
                  </a:cubicBezTo>
                  <a:lnTo>
                    <a:pt x="4001" y="4811"/>
                  </a:lnTo>
                  <a:cubicBezTo>
                    <a:pt x="3906" y="4763"/>
                    <a:pt x="3811" y="4692"/>
                    <a:pt x="3692" y="4692"/>
                  </a:cubicBezTo>
                  <a:cubicBezTo>
                    <a:pt x="3658" y="4686"/>
                    <a:pt x="3624" y="4683"/>
                    <a:pt x="3591" y="4683"/>
                  </a:cubicBezTo>
                  <a:cubicBezTo>
                    <a:pt x="3481" y="4683"/>
                    <a:pt x="3372" y="4714"/>
                    <a:pt x="3263" y="4787"/>
                  </a:cubicBezTo>
                  <a:lnTo>
                    <a:pt x="1239" y="2668"/>
                  </a:lnTo>
                  <a:cubicBezTo>
                    <a:pt x="1287" y="2596"/>
                    <a:pt x="1310" y="2477"/>
                    <a:pt x="1310" y="2311"/>
                  </a:cubicBezTo>
                  <a:cubicBezTo>
                    <a:pt x="1310" y="1953"/>
                    <a:pt x="1025" y="1668"/>
                    <a:pt x="667" y="1668"/>
                  </a:cubicBezTo>
                  <a:cubicBezTo>
                    <a:pt x="310" y="1668"/>
                    <a:pt x="1" y="1953"/>
                    <a:pt x="1" y="2311"/>
                  </a:cubicBezTo>
                  <a:cubicBezTo>
                    <a:pt x="24" y="2715"/>
                    <a:pt x="286" y="2977"/>
                    <a:pt x="667" y="2977"/>
                  </a:cubicBezTo>
                  <a:cubicBezTo>
                    <a:pt x="786" y="2977"/>
                    <a:pt x="905" y="2954"/>
                    <a:pt x="1001" y="2882"/>
                  </a:cubicBezTo>
                  <a:lnTo>
                    <a:pt x="3025" y="5002"/>
                  </a:lnTo>
                  <a:cubicBezTo>
                    <a:pt x="3001" y="5049"/>
                    <a:pt x="2954" y="5144"/>
                    <a:pt x="2930" y="5240"/>
                  </a:cubicBezTo>
                  <a:cubicBezTo>
                    <a:pt x="2906" y="5406"/>
                    <a:pt x="2930" y="5597"/>
                    <a:pt x="3049" y="5740"/>
                  </a:cubicBezTo>
                  <a:cubicBezTo>
                    <a:pt x="3144" y="5859"/>
                    <a:pt x="3287" y="5954"/>
                    <a:pt x="3477" y="5978"/>
                  </a:cubicBezTo>
                  <a:lnTo>
                    <a:pt x="3597" y="5978"/>
                  </a:lnTo>
                  <a:cubicBezTo>
                    <a:pt x="3906" y="5978"/>
                    <a:pt x="4192" y="5740"/>
                    <a:pt x="4240" y="5454"/>
                  </a:cubicBezTo>
                  <a:cubicBezTo>
                    <a:pt x="4263" y="5335"/>
                    <a:pt x="4240" y="5168"/>
                    <a:pt x="4192" y="5049"/>
                  </a:cubicBezTo>
                  <a:lnTo>
                    <a:pt x="6121" y="3501"/>
                  </a:lnTo>
                  <a:cubicBezTo>
                    <a:pt x="6240" y="3596"/>
                    <a:pt x="6383" y="3668"/>
                    <a:pt x="6526" y="3668"/>
                  </a:cubicBezTo>
                  <a:cubicBezTo>
                    <a:pt x="6859" y="3668"/>
                    <a:pt x="7121" y="3430"/>
                    <a:pt x="7193" y="3120"/>
                  </a:cubicBezTo>
                  <a:cubicBezTo>
                    <a:pt x="7216" y="2977"/>
                    <a:pt x="7193" y="2858"/>
                    <a:pt x="7121" y="2739"/>
                  </a:cubicBezTo>
                  <a:lnTo>
                    <a:pt x="9050" y="1191"/>
                  </a:lnTo>
                  <a:cubicBezTo>
                    <a:pt x="9169" y="1286"/>
                    <a:pt x="9288" y="1310"/>
                    <a:pt x="9455" y="1310"/>
                  </a:cubicBezTo>
                  <a:cubicBezTo>
                    <a:pt x="9812" y="1310"/>
                    <a:pt x="10098" y="1001"/>
                    <a:pt x="10098" y="644"/>
                  </a:cubicBezTo>
                  <a:cubicBezTo>
                    <a:pt x="10098" y="286"/>
                    <a:pt x="9812" y="1"/>
                    <a:pt x="9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0" name="Google Shape;19960;p97"/>
          <p:cNvGrpSpPr/>
          <p:nvPr/>
        </p:nvGrpSpPr>
        <p:grpSpPr>
          <a:xfrm>
            <a:off x="7812199" y="1789162"/>
            <a:ext cx="207303" cy="354714"/>
            <a:chOff x="7812199" y="1941562"/>
            <a:chExt cx="207303" cy="354714"/>
          </a:xfrm>
        </p:grpSpPr>
        <p:sp>
          <p:nvSpPr>
            <p:cNvPr id="19961" name="Google Shape;19961;p97"/>
            <p:cNvSpPr/>
            <p:nvPr/>
          </p:nvSpPr>
          <p:spPr>
            <a:xfrm>
              <a:off x="7817582" y="1946172"/>
              <a:ext cx="197310" cy="345495"/>
            </a:xfrm>
            <a:custGeom>
              <a:rect b="b" l="l" r="r" t="t"/>
              <a:pathLst>
                <a:path extrusionOk="0" h="10718" w="6121">
                  <a:moveTo>
                    <a:pt x="834" y="1"/>
                  </a:moveTo>
                  <a:cubicBezTo>
                    <a:pt x="358" y="1"/>
                    <a:pt x="1" y="382"/>
                    <a:pt x="1" y="834"/>
                  </a:cubicBezTo>
                  <a:lnTo>
                    <a:pt x="1" y="9884"/>
                  </a:lnTo>
                  <a:cubicBezTo>
                    <a:pt x="1" y="10360"/>
                    <a:pt x="382" y="10717"/>
                    <a:pt x="834" y="10717"/>
                  </a:cubicBezTo>
                  <a:lnTo>
                    <a:pt x="5287" y="10717"/>
                  </a:lnTo>
                  <a:cubicBezTo>
                    <a:pt x="5740" y="10717"/>
                    <a:pt x="6121" y="10336"/>
                    <a:pt x="6121" y="9884"/>
                  </a:cubicBezTo>
                  <a:lnTo>
                    <a:pt x="6121" y="834"/>
                  </a:lnTo>
                  <a:cubicBezTo>
                    <a:pt x="6121" y="358"/>
                    <a:pt x="5740" y="1"/>
                    <a:pt x="5287"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97"/>
            <p:cNvSpPr/>
            <p:nvPr/>
          </p:nvSpPr>
          <p:spPr>
            <a:xfrm>
              <a:off x="7959609" y="1946172"/>
              <a:ext cx="55283" cy="345495"/>
            </a:xfrm>
            <a:custGeom>
              <a:rect b="b" l="l" r="r" t="t"/>
              <a:pathLst>
                <a:path extrusionOk="0" h="10718" w="1715">
                  <a:moveTo>
                    <a:pt x="0" y="1"/>
                  </a:moveTo>
                  <a:cubicBezTo>
                    <a:pt x="429" y="1"/>
                    <a:pt x="834" y="358"/>
                    <a:pt x="834" y="834"/>
                  </a:cubicBezTo>
                  <a:lnTo>
                    <a:pt x="834" y="9884"/>
                  </a:lnTo>
                  <a:cubicBezTo>
                    <a:pt x="834" y="10336"/>
                    <a:pt x="453" y="10717"/>
                    <a:pt x="0" y="10717"/>
                  </a:cubicBezTo>
                  <a:lnTo>
                    <a:pt x="881" y="10717"/>
                  </a:lnTo>
                  <a:cubicBezTo>
                    <a:pt x="1334" y="10717"/>
                    <a:pt x="1715" y="10360"/>
                    <a:pt x="1715" y="9884"/>
                  </a:cubicBezTo>
                  <a:lnTo>
                    <a:pt x="1715" y="834"/>
                  </a:lnTo>
                  <a:cubicBezTo>
                    <a:pt x="1715" y="382"/>
                    <a:pt x="1358" y="1"/>
                    <a:pt x="88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97"/>
            <p:cNvSpPr/>
            <p:nvPr/>
          </p:nvSpPr>
          <p:spPr>
            <a:xfrm>
              <a:off x="7817582" y="1979954"/>
              <a:ext cx="196569" cy="257977"/>
            </a:xfrm>
            <a:custGeom>
              <a:rect b="b" l="l" r="r" t="t"/>
              <a:pathLst>
                <a:path extrusionOk="0" h="8003" w="6098">
                  <a:moveTo>
                    <a:pt x="1" y="1"/>
                  </a:moveTo>
                  <a:lnTo>
                    <a:pt x="1" y="8002"/>
                  </a:lnTo>
                  <a:lnTo>
                    <a:pt x="6097" y="8002"/>
                  </a:lnTo>
                  <a:lnTo>
                    <a:pt x="6097"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97"/>
            <p:cNvSpPr/>
            <p:nvPr/>
          </p:nvSpPr>
          <p:spPr>
            <a:xfrm>
              <a:off x="7984946" y="1979954"/>
              <a:ext cx="29205" cy="257977"/>
            </a:xfrm>
            <a:custGeom>
              <a:rect b="b" l="l" r="r" t="t"/>
              <a:pathLst>
                <a:path extrusionOk="0" h="8003" w="906">
                  <a:moveTo>
                    <a:pt x="0" y="1"/>
                  </a:moveTo>
                  <a:lnTo>
                    <a:pt x="0" y="8002"/>
                  </a:lnTo>
                  <a:lnTo>
                    <a:pt x="905" y="8002"/>
                  </a:lnTo>
                  <a:lnTo>
                    <a:pt x="905"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97"/>
            <p:cNvSpPr/>
            <p:nvPr/>
          </p:nvSpPr>
          <p:spPr>
            <a:xfrm>
              <a:off x="7857489" y="2073596"/>
              <a:ext cx="110598" cy="59151"/>
            </a:xfrm>
            <a:custGeom>
              <a:rect b="b" l="l" r="r" t="t"/>
              <a:pathLst>
                <a:path extrusionOk="0" h="1835" w="3431">
                  <a:moveTo>
                    <a:pt x="239" y="1"/>
                  </a:moveTo>
                  <a:cubicBezTo>
                    <a:pt x="120" y="1"/>
                    <a:pt x="1" y="120"/>
                    <a:pt x="25" y="287"/>
                  </a:cubicBezTo>
                  <a:lnTo>
                    <a:pt x="334" y="1644"/>
                  </a:lnTo>
                  <a:cubicBezTo>
                    <a:pt x="334" y="1739"/>
                    <a:pt x="430" y="1835"/>
                    <a:pt x="549" y="1835"/>
                  </a:cubicBezTo>
                  <a:lnTo>
                    <a:pt x="3097" y="1835"/>
                  </a:lnTo>
                  <a:lnTo>
                    <a:pt x="3430"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97"/>
            <p:cNvSpPr/>
            <p:nvPr/>
          </p:nvSpPr>
          <p:spPr>
            <a:xfrm>
              <a:off x="7927374" y="2073596"/>
              <a:ext cx="40713" cy="59151"/>
            </a:xfrm>
            <a:custGeom>
              <a:rect b="b" l="l" r="r" t="t"/>
              <a:pathLst>
                <a:path extrusionOk="0" h="1835" w="1263">
                  <a:moveTo>
                    <a:pt x="333" y="1"/>
                  </a:moveTo>
                  <a:lnTo>
                    <a:pt x="0" y="1835"/>
                  </a:lnTo>
                  <a:lnTo>
                    <a:pt x="929" y="1835"/>
                  </a:lnTo>
                  <a:lnTo>
                    <a:pt x="1262"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97"/>
            <p:cNvSpPr/>
            <p:nvPr/>
          </p:nvSpPr>
          <p:spPr>
            <a:xfrm>
              <a:off x="7875927" y="2154216"/>
              <a:ext cx="20759" cy="21533"/>
            </a:xfrm>
            <a:custGeom>
              <a:rect b="b" l="l" r="r" t="t"/>
              <a:pathLst>
                <a:path extrusionOk="0" h="668" w="644">
                  <a:moveTo>
                    <a:pt x="334" y="0"/>
                  </a:moveTo>
                  <a:cubicBezTo>
                    <a:pt x="143" y="0"/>
                    <a:pt x="0" y="143"/>
                    <a:pt x="0" y="334"/>
                  </a:cubicBezTo>
                  <a:cubicBezTo>
                    <a:pt x="0" y="524"/>
                    <a:pt x="143" y="667"/>
                    <a:pt x="334" y="667"/>
                  </a:cubicBezTo>
                  <a:cubicBezTo>
                    <a:pt x="501" y="667"/>
                    <a:pt x="643" y="524"/>
                    <a:pt x="643" y="334"/>
                  </a:cubicBezTo>
                  <a:cubicBezTo>
                    <a:pt x="643" y="143"/>
                    <a:pt x="501" y="0"/>
                    <a:pt x="33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97"/>
            <p:cNvSpPr/>
            <p:nvPr/>
          </p:nvSpPr>
          <p:spPr>
            <a:xfrm>
              <a:off x="7927374" y="2154216"/>
              <a:ext cx="21501" cy="21533"/>
            </a:xfrm>
            <a:custGeom>
              <a:rect b="b" l="l" r="r" t="t"/>
              <a:pathLst>
                <a:path extrusionOk="0" h="668" w="667">
                  <a:moveTo>
                    <a:pt x="333" y="0"/>
                  </a:moveTo>
                  <a:cubicBezTo>
                    <a:pt x="143" y="0"/>
                    <a:pt x="0" y="143"/>
                    <a:pt x="0" y="334"/>
                  </a:cubicBezTo>
                  <a:cubicBezTo>
                    <a:pt x="0" y="524"/>
                    <a:pt x="143" y="667"/>
                    <a:pt x="333" y="667"/>
                  </a:cubicBezTo>
                  <a:cubicBezTo>
                    <a:pt x="524" y="667"/>
                    <a:pt x="667" y="524"/>
                    <a:pt x="667" y="334"/>
                  </a:cubicBezTo>
                  <a:cubicBezTo>
                    <a:pt x="667" y="143"/>
                    <a:pt x="524" y="0"/>
                    <a:pt x="33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97"/>
            <p:cNvSpPr/>
            <p:nvPr/>
          </p:nvSpPr>
          <p:spPr>
            <a:xfrm>
              <a:off x="7812199" y="1941562"/>
              <a:ext cx="207303" cy="354714"/>
            </a:xfrm>
            <a:custGeom>
              <a:rect b="b" l="l" r="r" t="t"/>
              <a:pathLst>
                <a:path extrusionOk="0" h="11004" w="6431">
                  <a:moveTo>
                    <a:pt x="6121" y="1334"/>
                  </a:moveTo>
                  <a:lnTo>
                    <a:pt x="6121" y="9027"/>
                  </a:lnTo>
                  <a:lnTo>
                    <a:pt x="334" y="9027"/>
                  </a:lnTo>
                  <a:lnTo>
                    <a:pt x="334" y="1334"/>
                  </a:lnTo>
                  <a:close/>
                  <a:moveTo>
                    <a:pt x="1001" y="1"/>
                  </a:moveTo>
                  <a:cubicBezTo>
                    <a:pt x="453" y="1"/>
                    <a:pt x="1" y="453"/>
                    <a:pt x="1" y="977"/>
                  </a:cubicBezTo>
                  <a:lnTo>
                    <a:pt x="1" y="10027"/>
                  </a:lnTo>
                  <a:cubicBezTo>
                    <a:pt x="1" y="10574"/>
                    <a:pt x="453" y="11003"/>
                    <a:pt x="1001" y="11003"/>
                  </a:cubicBezTo>
                  <a:lnTo>
                    <a:pt x="4121" y="11003"/>
                  </a:lnTo>
                  <a:cubicBezTo>
                    <a:pt x="4335" y="11003"/>
                    <a:pt x="4335" y="10694"/>
                    <a:pt x="4121" y="10694"/>
                  </a:cubicBezTo>
                  <a:lnTo>
                    <a:pt x="1001" y="10694"/>
                  </a:lnTo>
                  <a:cubicBezTo>
                    <a:pt x="644" y="10694"/>
                    <a:pt x="334" y="10384"/>
                    <a:pt x="334" y="10027"/>
                  </a:cubicBezTo>
                  <a:lnTo>
                    <a:pt x="334" y="9336"/>
                  </a:lnTo>
                  <a:lnTo>
                    <a:pt x="6121" y="9336"/>
                  </a:lnTo>
                  <a:lnTo>
                    <a:pt x="6121" y="10027"/>
                  </a:lnTo>
                  <a:cubicBezTo>
                    <a:pt x="6121" y="10384"/>
                    <a:pt x="5812" y="10694"/>
                    <a:pt x="5454" y="10694"/>
                  </a:cubicBezTo>
                  <a:lnTo>
                    <a:pt x="5073" y="10694"/>
                  </a:lnTo>
                  <a:cubicBezTo>
                    <a:pt x="4859" y="10694"/>
                    <a:pt x="4859" y="11003"/>
                    <a:pt x="5073" y="11003"/>
                  </a:cubicBezTo>
                  <a:lnTo>
                    <a:pt x="5454" y="11003"/>
                  </a:lnTo>
                  <a:cubicBezTo>
                    <a:pt x="5978" y="11003"/>
                    <a:pt x="6431" y="10574"/>
                    <a:pt x="6431" y="10027"/>
                  </a:cubicBezTo>
                  <a:lnTo>
                    <a:pt x="6431" y="977"/>
                  </a:lnTo>
                  <a:cubicBezTo>
                    <a:pt x="6431" y="977"/>
                    <a:pt x="6002" y="1"/>
                    <a:pt x="5454" y="1"/>
                  </a:cubicBezTo>
                  <a:lnTo>
                    <a:pt x="2335" y="1"/>
                  </a:lnTo>
                  <a:cubicBezTo>
                    <a:pt x="2120" y="1"/>
                    <a:pt x="2335" y="287"/>
                    <a:pt x="2335" y="287"/>
                  </a:cubicBezTo>
                  <a:lnTo>
                    <a:pt x="5454" y="287"/>
                  </a:lnTo>
                  <a:cubicBezTo>
                    <a:pt x="5812" y="287"/>
                    <a:pt x="6121" y="596"/>
                    <a:pt x="6121" y="953"/>
                  </a:cubicBezTo>
                  <a:lnTo>
                    <a:pt x="6121" y="1001"/>
                  </a:lnTo>
                  <a:lnTo>
                    <a:pt x="334" y="1001"/>
                  </a:lnTo>
                  <a:lnTo>
                    <a:pt x="334" y="977"/>
                  </a:lnTo>
                  <a:cubicBezTo>
                    <a:pt x="334" y="620"/>
                    <a:pt x="644" y="334"/>
                    <a:pt x="1001" y="334"/>
                  </a:cubicBezTo>
                  <a:lnTo>
                    <a:pt x="1382" y="334"/>
                  </a:lnTo>
                  <a:cubicBezTo>
                    <a:pt x="1596" y="334"/>
                    <a:pt x="159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97"/>
            <p:cNvSpPr/>
            <p:nvPr/>
          </p:nvSpPr>
          <p:spPr>
            <a:xfrm>
              <a:off x="7896654" y="2257852"/>
              <a:ext cx="38424" cy="10766"/>
            </a:xfrm>
            <a:custGeom>
              <a:rect b="b" l="l" r="r" t="t"/>
              <a:pathLst>
                <a:path extrusionOk="0" h="334" w="1192">
                  <a:moveTo>
                    <a:pt x="215" y="0"/>
                  </a:moveTo>
                  <a:cubicBezTo>
                    <a:pt x="0" y="0"/>
                    <a:pt x="0" y="334"/>
                    <a:pt x="215" y="334"/>
                  </a:cubicBezTo>
                  <a:lnTo>
                    <a:pt x="1001" y="334"/>
                  </a:lnTo>
                  <a:cubicBezTo>
                    <a:pt x="1191" y="334"/>
                    <a:pt x="1191" y="0"/>
                    <a:pt x="1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97"/>
            <p:cNvSpPr/>
            <p:nvPr/>
          </p:nvSpPr>
          <p:spPr>
            <a:xfrm>
              <a:off x="7852911" y="2041361"/>
              <a:ext cx="141254" cy="139964"/>
            </a:xfrm>
            <a:custGeom>
              <a:rect b="b" l="l" r="r" t="t"/>
              <a:pathLst>
                <a:path extrusionOk="0" h="4342" w="4382">
                  <a:moveTo>
                    <a:pt x="3358" y="1120"/>
                  </a:moveTo>
                  <a:lnTo>
                    <a:pt x="3096" y="2644"/>
                  </a:lnTo>
                  <a:lnTo>
                    <a:pt x="691" y="2644"/>
                  </a:lnTo>
                  <a:cubicBezTo>
                    <a:pt x="643" y="2644"/>
                    <a:pt x="619" y="2620"/>
                    <a:pt x="619" y="2597"/>
                  </a:cubicBezTo>
                  <a:lnTo>
                    <a:pt x="333" y="1215"/>
                  </a:lnTo>
                  <a:lnTo>
                    <a:pt x="333" y="1168"/>
                  </a:lnTo>
                  <a:cubicBezTo>
                    <a:pt x="333" y="1168"/>
                    <a:pt x="357" y="1120"/>
                    <a:pt x="381" y="1120"/>
                  </a:cubicBezTo>
                  <a:close/>
                  <a:moveTo>
                    <a:pt x="1072" y="3692"/>
                  </a:moveTo>
                  <a:cubicBezTo>
                    <a:pt x="1119" y="3692"/>
                    <a:pt x="1215" y="3740"/>
                    <a:pt x="1215" y="3835"/>
                  </a:cubicBezTo>
                  <a:cubicBezTo>
                    <a:pt x="1215" y="3930"/>
                    <a:pt x="1167" y="3978"/>
                    <a:pt x="1072" y="3978"/>
                  </a:cubicBezTo>
                  <a:cubicBezTo>
                    <a:pt x="976" y="3978"/>
                    <a:pt x="929" y="3930"/>
                    <a:pt x="929" y="3835"/>
                  </a:cubicBezTo>
                  <a:cubicBezTo>
                    <a:pt x="929" y="3740"/>
                    <a:pt x="976" y="3692"/>
                    <a:pt x="1072" y="3692"/>
                  </a:cubicBezTo>
                  <a:close/>
                  <a:moveTo>
                    <a:pt x="2643" y="3716"/>
                  </a:moveTo>
                  <a:cubicBezTo>
                    <a:pt x="2739" y="3716"/>
                    <a:pt x="2786" y="3763"/>
                    <a:pt x="2786" y="3859"/>
                  </a:cubicBezTo>
                  <a:cubicBezTo>
                    <a:pt x="2786" y="3954"/>
                    <a:pt x="2739" y="4025"/>
                    <a:pt x="2643" y="4025"/>
                  </a:cubicBezTo>
                  <a:cubicBezTo>
                    <a:pt x="2548" y="4025"/>
                    <a:pt x="2501" y="3954"/>
                    <a:pt x="2501" y="3859"/>
                  </a:cubicBezTo>
                  <a:cubicBezTo>
                    <a:pt x="2501" y="3763"/>
                    <a:pt x="2548" y="3716"/>
                    <a:pt x="2643" y="3716"/>
                  </a:cubicBezTo>
                  <a:close/>
                  <a:moveTo>
                    <a:pt x="3977" y="1"/>
                  </a:moveTo>
                  <a:cubicBezTo>
                    <a:pt x="3739" y="1"/>
                    <a:pt x="3572" y="144"/>
                    <a:pt x="3501" y="382"/>
                  </a:cubicBezTo>
                  <a:lnTo>
                    <a:pt x="3429" y="810"/>
                  </a:lnTo>
                  <a:lnTo>
                    <a:pt x="405" y="810"/>
                  </a:lnTo>
                  <a:cubicBezTo>
                    <a:pt x="333" y="810"/>
                    <a:pt x="238" y="834"/>
                    <a:pt x="167" y="882"/>
                  </a:cubicBezTo>
                  <a:cubicBezTo>
                    <a:pt x="48" y="977"/>
                    <a:pt x="0" y="1120"/>
                    <a:pt x="24" y="1287"/>
                  </a:cubicBezTo>
                  <a:lnTo>
                    <a:pt x="286" y="2644"/>
                  </a:lnTo>
                  <a:cubicBezTo>
                    <a:pt x="333" y="2835"/>
                    <a:pt x="500" y="2954"/>
                    <a:pt x="691" y="2954"/>
                  </a:cubicBezTo>
                  <a:lnTo>
                    <a:pt x="3024" y="2954"/>
                  </a:lnTo>
                  <a:lnTo>
                    <a:pt x="3024" y="3001"/>
                  </a:lnTo>
                  <a:cubicBezTo>
                    <a:pt x="3001" y="3192"/>
                    <a:pt x="2810" y="3335"/>
                    <a:pt x="2643" y="3335"/>
                  </a:cubicBezTo>
                  <a:lnTo>
                    <a:pt x="714" y="3335"/>
                  </a:lnTo>
                  <a:cubicBezTo>
                    <a:pt x="619" y="3335"/>
                    <a:pt x="572" y="3382"/>
                    <a:pt x="524" y="3478"/>
                  </a:cubicBezTo>
                  <a:cubicBezTo>
                    <a:pt x="524" y="3549"/>
                    <a:pt x="572" y="3597"/>
                    <a:pt x="595" y="3621"/>
                  </a:cubicBezTo>
                  <a:cubicBezTo>
                    <a:pt x="572" y="3692"/>
                    <a:pt x="524" y="3787"/>
                    <a:pt x="572" y="3859"/>
                  </a:cubicBezTo>
                  <a:cubicBezTo>
                    <a:pt x="595" y="4097"/>
                    <a:pt x="762" y="4287"/>
                    <a:pt x="1000" y="4311"/>
                  </a:cubicBezTo>
                  <a:cubicBezTo>
                    <a:pt x="1014" y="4312"/>
                    <a:pt x="1027" y="4313"/>
                    <a:pt x="1040" y="4313"/>
                  </a:cubicBezTo>
                  <a:cubicBezTo>
                    <a:pt x="1308" y="4313"/>
                    <a:pt x="1524" y="4085"/>
                    <a:pt x="1524" y="3835"/>
                  </a:cubicBezTo>
                  <a:cubicBezTo>
                    <a:pt x="1524" y="3787"/>
                    <a:pt x="1524" y="3716"/>
                    <a:pt x="1477" y="3692"/>
                  </a:cubicBezTo>
                  <a:lnTo>
                    <a:pt x="2167" y="3692"/>
                  </a:lnTo>
                  <a:cubicBezTo>
                    <a:pt x="2143" y="3740"/>
                    <a:pt x="2143" y="3835"/>
                    <a:pt x="2143" y="3930"/>
                  </a:cubicBezTo>
                  <a:cubicBezTo>
                    <a:pt x="2167" y="4144"/>
                    <a:pt x="2358" y="4311"/>
                    <a:pt x="2548" y="4335"/>
                  </a:cubicBezTo>
                  <a:cubicBezTo>
                    <a:pt x="2575" y="4339"/>
                    <a:pt x="2601" y="4341"/>
                    <a:pt x="2627" y="4341"/>
                  </a:cubicBezTo>
                  <a:cubicBezTo>
                    <a:pt x="2897" y="4341"/>
                    <a:pt x="3096" y="4120"/>
                    <a:pt x="3096" y="3859"/>
                  </a:cubicBezTo>
                  <a:cubicBezTo>
                    <a:pt x="3096" y="3740"/>
                    <a:pt x="3048" y="3668"/>
                    <a:pt x="3001" y="3597"/>
                  </a:cubicBezTo>
                  <a:cubicBezTo>
                    <a:pt x="3144" y="3478"/>
                    <a:pt x="3263" y="3335"/>
                    <a:pt x="3286" y="3120"/>
                  </a:cubicBezTo>
                  <a:lnTo>
                    <a:pt x="3810" y="477"/>
                  </a:lnTo>
                  <a:cubicBezTo>
                    <a:pt x="3810" y="382"/>
                    <a:pt x="3882" y="358"/>
                    <a:pt x="3953" y="358"/>
                  </a:cubicBezTo>
                  <a:lnTo>
                    <a:pt x="4144" y="358"/>
                  </a:lnTo>
                  <a:cubicBezTo>
                    <a:pt x="4382" y="334"/>
                    <a:pt x="4382" y="1"/>
                    <a:pt x="4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2" name="Google Shape;19972;p97"/>
          <p:cNvGrpSpPr/>
          <p:nvPr/>
        </p:nvGrpSpPr>
        <p:grpSpPr>
          <a:xfrm>
            <a:off x="7739283" y="2331032"/>
            <a:ext cx="355455" cy="355552"/>
            <a:chOff x="7739283" y="2483432"/>
            <a:chExt cx="355455" cy="355552"/>
          </a:xfrm>
        </p:grpSpPr>
        <p:sp>
          <p:nvSpPr>
            <p:cNvPr id="19973" name="Google Shape;19973;p97"/>
            <p:cNvSpPr/>
            <p:nvPr/>
          </p:nvSpPr>
          <p:spPr>
            <a:xfrm>
              <a:off x="7743119" y="2526530"/>
              <a:ext cx="224194" cy="306329"/>
            </a:xfrm>
            <a:custGeom>
              <a:rect b="b" l="l" r="r" t="t"/>
              <a:pathLst>
                <a:path extrusionOk="0" h="9503" w="6955">
                  <a:moveTo>
                    <a:pt x="1025" y="0"/>
                  </a:moveTo>
                  <a:cubicBezTo>
                    <a:pt x="453" y="0"/>
                    <a:pt x="1" y="453"/>
                    <a:pt x="1" y="1024"/>
                  </a:cubicBezTo>
                  <a:lnTo>
                    <a:pt x="1" y="8502"/>
                  </a:lnTo>
                  <a:cubicBezTo>
                    <a:pt x="1" y="9050"/>
                    <a:pt x="453" y="9502"/>
                    <a:pt x="1025" y="9502"/>
                  </a:cubicBezTo>
                  <a:lnTo>
                    <a:pt x="6954" y="9502"/>
                  </a:lnTo>
                  <a:lnTo>
                    <a:pt x="6954" y="1977"/>
                  </a:lnTo>
                  <a:lnTo>
                    <a:pt x="6954" y="1024"/>
                  </a:lnTo>
                  <a:cubicBezTo>
                    <a:pt x="6954" y="453"/>
                    <a:pt x="6502" y="0"/>
                    <a:pt x="59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97"/>
            <p:cNvSpPr/>
            <p:nvPr/>
          </p:nvSpPr>
          <p:spPr>
            <a:xfrm>
              <a:off x="7905874" y="2526530"/>
              <a:ext cx="61440" cy="306329"/>
            </a:xfrm>
            <a:custGeom>
              <a:rect b="b" l="l" r="r" t="t"/>
              <a:pathLst>
                <a:path extrusionOk="0" h="9503" w="1906">
                  <a:moveTo>
                    <a:pt x="0" y="0"/>
                  </a:moveTo>
                  <a:cubicBezTo>
                    <a:pt x="548" y="0"/>
                    <a:pt x="1000" y="453"/>
                    <a:pt x="1000" y="1024"/>
                  </a:cubicBezTo>
                  <a:lnTo>
                    <a:pt x="1000" y="1977"/>
                  </a:lnTo>
                  <a:lnTo>
                    <a:pt x="1000" y="9502"/>
                  </a:lnTo>
                  <a:lnTo>
                    <a:pt x="1905" y="9502"/>
                  </a:lnTo>
                  <a:lnTo>
                    <a:pt x="1905" y="1977"/>
                  </a:lnTo>
                  <a:lnTo>
                    <a:pt x="1905" y="1024"/>
                  </a:lnTo>
                  <a:cubicBezTo>
                    <a:pt x="1905" y="453"/>
                    <a:pt x="1453" y="0"/>
                    <a:pt x="88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97"/>
            <p:cNvSpPr/>
            <p:nvPr/>
          </p:nvSpPr>
          <p:spPr>
            <a:xfrm>
              <a:off x="7769229" y="2552641"/>
              <a:ext cx="171974" cy="251820"/>
            </a:xfrm>
            <a:custGeom>
              <a:rect b="b" l="l" r="r" t="t"/>
              <a:pathLst>
                <a:path extrusionOk="0" h="7812" w="5335">
                  <a:moveTo>
                    <a:pt x="215" y="0"/>
                  </a:moveTo>
                  <a:cubicBezTo>
                    <a:pt x="96" y="0"/>
                    <a:pt x="0" y="95"/>
                    <a:pt x="0" y="214"/>
                  </a:cubicBezTo>
                  <a:lnTo>
                    <a:pt x="0" y="7597"/>
                  </a:lnTo>
                  <a:cubicBezTo>
                    <a:pt x="0" y="7716"/>
                    <a:pt x="96" y="7811"/>
                    <a:pt x="215" y="7811"/>
                  </a:cubicBezTo>
                  <a:lnTo>
                    <a:pt x="5120" y="7811"/>
                  </a:lnTo>
                  <a:cubicBezTo>
                    <a:pt x="5239" y="7811"/>
                    <a:pt x="5335" y="7716"/>
                    <a:pt x="5335" y="7597"/>
                  </a:cubicBezTo>
                  <a:lnTo>
                    <a:pt x="5335" y="214"/>
                  </a:lnTo>
                  <a:cubicBezTo>
                    <a:pt x="5335" y="95"/>
                    <a:pt x="5239" y="0"/>
                    <a:pt x="512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97"/>
            <p:cNvSpPr/>
            <p:nvPr/>
          </p:nvSpPr>
          <p:spPr>
            <a:xfrm>
              <a:off x="7806848" y="2488106"/>
              <a:ext cx="95964" cy="76075"/>
            </a:xfrm>
            <a:custGeom>
              <a:rect b="b" l="l" r="r" t="t"/>
              <a:pathLst>
                <a:path extrusionOk="0" h="2360" w="2977">
                  <a:moveTo>
                    <a:pt x="1512" y="621"/>
                  </a:moveTo>
                  <a:cubicBezTo>
                    <a:pt x="1578" y="621"/>
                    <a:pt x="1643" y="645"/>
                    <a:pt x="1691" y="692"/>
                  </a:cubicBezTo>
                  <a:cubicBezTo>
                    <a:pt x="1786" y="788"/>
                    <a:pt x="1786" y="954"/>
                    <a:pt x="1691" y="1050"/>
                  </a:cubicBezTo>
                  <a:cubicBezTo>
                    <a:pt x="1643" y="1097"/>
                    <a:pt x="1578" y="1121"/>
                    <a:pt x="1512" y="1121"/>
                  </a:cubicBezTo>
                  <a:cubicBezTo>
                    <a:pt x="1447" y="1121"/>
                    <a:pt x="1381" y="1097"/>
                    <a:pt x="1334" y="1050"/>
                  </a:cubicBezTo>
                  <a:cubicBezTo>
                    <a:pt x="1239" y="954"/>
                    <a:pt x="1239" y="788"/>
                    <a:pt x="1334" y="692"/>
                  </a:cubicBezTo>
                  <a:cubicBezTo>
                    <a:pt x="1381" y="645"/>
                    <a:pt x="1447" y="621"/>
                    <a:pt x="1512" y="621"/>
                  </a:cubicBezTo>
                  <a:close/>
                  <a:moveTo>
                    <a:pt x="1504" y="1"/>
                  </a:moveTo>
                  <a:cubicBezTo>
                    <a:pt x="1024" y="1"/>
                    <a:pt x="643" y="373"/>
                    <a:pt x="643" y="835"/>
                  </a:cubicBezTo>
                  <a:cubicBezTo>
                    <a:pt x="643" y="954"/>
                    <a:pt x="691" y="1073"/>
                    <a:pt x="715" y="1169"/>
                  </a:cubicBezTo>
                  <a:lnTo>
                    <a:pt x="0" y="1169"/>
                  </a:lnTo>
                  <a:lnTo>
                    <a:pt x="0" y="2359"/>
                  </a:lnTo>
                  <a:lnTo>
                    <a:pt x="2977" y="2359"/>
                  </a:lnTo>
                  <a:lnTo>
                    <a:pt x="2977" y="1169"/>
                  </a:lnTo>
                  <a:lnTo>
                    <a:pt x="2272" y="1169"/>
                  </a:lnTo>
                  <a:cubicBezTo>
                    <a:pt x="2316" y="1055"/>
                    <a:pt x="2355" y="923"/>
                    <a:pt x="2310" y="811"/>
                  </a:cubicBezTo>
                  <a:cubicBezTo>
                    <a:pt x="2286" y="407"/>
                    <a:pt x="1953" y="26"/>
                    <a:pt x="1548" y="2"/>
                  </a:cubicBezTo>
                  <a:cubicBezTo>
                    <a:pt x="1533" y="1"/>
                    <a:pt x="1518" y="1"/>
                    <a:pt x="150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97"/>
            <p:cNvSpPr/>
            <p:nvPr/>
          </p:nvSpPr>
          <p:spPr>
            <a:xfrm>
              <a:off x="7951937" y="2812100"/>
              <a:ext cx="138191" cy="20759"/>
            </a:xfrm>
            <a:custGeom>
              <a:rect b="b" l="l" r="r" t="t"/>
              <a:pathLst>
                <a:path extrusionOk="0" h="644" w="4287">
                  <a:moveTo>
                    <a:pt x="310" y="0"/>
                  </a:moveTo>
                  <a:cubicBezTo>
                    <a:pt x="143" y="0"/>
                    <a:pt x="0" y="143"/>
                    <a:pt x="0" y="310"/>
                  </a:cubicBezTo>
                  <a:cubicBezTo>
                    <a:pt x="0" y="500"/>
                    <a:pt x="119" y="643"/>
                    <a:pt x="310" y="643"/>
                  </a:cubicBezTo>
                  <a:lnTo>
                    <a:pt x="3953" y="643"/>
                  </a:lnTo>
                  <a:cubicBezTo>
                    <a:pt x="4120" y="643"/>
                    <a:pt x="4287" y="500"/>
                    <a:pt x="4287" y="310"/>
                  </a:cubicBezTo>
                  <a:cubicBezTo>
                    <a:pt x="4287" y="143"/>
                    <a:pt x="4120" y="0"/>
                    <a:pt x="395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97"/>
            <p:cNvSpPr/>
            <p:nvPr/>
          </p:nvSpPr>
          <p:spPr>
            <a:xfrm>
              <a:off x="8048642" y="2812100"/>
              <a:ext cx="39198" cy="20759"/>
            </a:xfrm>
            <a:custGeom>
              <a:rect b="b" l="l" r="r" t="t"/>
              <a:pathLst>
                <a:path extrusionOk="0" h="644" w="1216">
                  <a:moveTo>
                    <a:pt x="1" y="0"/>
                  </a:moveTo>
                  <a:cubicBezTo>
                    <a:pt x="167" y="0"/>
                    <a:pt x="334" y="143"/>
                    <a:pt x="334" y="310"/>
                  </a:cubicBezTo>
                  <a:cubicBezTo>
                    <a:pt x="334" y="500"/>
                    <a:pt x="167" y="643"/>
                    <a:pt x="1" y="643"/>
                  </a:cubicBezTo>
                  <a:lnTo>
                    <a:pt x="882" y="643"/>
                  </a:lnTo>
                  <a:cubicBezTo>
                    <a:pt x="1072" y="643"/>
                    <a:pt x="1215" y="500"/>
                    <a:pt x="1215" y="310"/>
                  </a:cubicBezTo>
                  <a:cubicBezTo>
                    <a:pt x="1215" y="143"/>
                    <a:pt x="1072" y="0"/>
                    <a:pt x="882"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97"/>
            <p:cNvSpPr/>
            <p:nvPr/>
          </p:nvSpPr>
          <p:spPr>
            <a:xfrm>
              <a:off x="7967281" y="2579493"/>
              <a:ext cx="105956" cy="58378"/>
            </a:xfrm>
            <a:custGeom>
              <a:rect b="b" l="l" r="r" t="t"/>
              <a:pathLst>
                <a:path extrusionOk="0" h="1811" w="3287">
                  <a:moveTo>
                    <a:pt x="1072" y="1"/>
                  </a:moveTo>
                  <a:lnTo>
                    <a:pt x="72" y="596"/>
                  </a:lnTo>
                  <a:cubicBezTo>
                    <a:pt x="0" y="667"/>
                    <a:pt x="0" y="739"/>
                    <a:pt x="48" y="834"/>
                  </a:cubicBezTo>
                  <a:lnTo>
                    <a:pt x="834" y="1811"/>
                  </a:lnTo>
                  <a:lnTo>
                    <a:pt x="2429" y="1811"/>
                  </a:lnTo>
                  <a:lnTo>
                    <a:pt x="3215" y="834"/>
                  </a:lnTo>
                  <a:cubicBezTo>
                    <a:pt x="3287" y="786"/>
                    <a:pt x="3263" y="667"/>
                    <a:pt x="3168" y="596"/>
                  </a:cubicBezTo>
                  <a:lnTo>
                    <a:pt x="2215"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97"/>
            <p:cNvSpPr/>
            <p:nvPr/>
          </p:nvSpPr>
          <p:spPr>
            <a:xfrm>
              <a:off x="8001837" y="2563375"/>
              <a:ext cx="36877" cy="16150"/>
            </a:xfrm>
            <a:custGeom>
              <a:rect b="b" l="l" r="r" t="t"/>
              <a:pathLst>
                <a:path extrusionOk="0" h="501" w="1144">
                  <a:moveTo>
                    <a:pt x="357" y="1"/>
                  </a:moveTo>
                  <a:cubicBezTo>
                    <a:pt x="143" y="1"/>
                    <a:pt x="0" y="167"/>
                    <a:pt x="0" y="358"/>
                  </a:cubicBezTo>
                  <a:lnTo>
                    <a:pt x="0" y="501"/>
                  </a:lnTo>
                  <a:lnTo>
                    <a:pt x="1119" y="501"/>
                  </a:lnTo>
                  <a:lnTo>
                    <a:pt x="1143" y="358"/>
                  </a:lnTo>
                  <a:cubicBezTo>
                    <a:pt x="1143" y="143"/>
                    <a:pt x="976" y="1"/>
                    <a:pt x="78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97"/>
            <p:cNvSpPr/>
            <p:nvPr/>
          </p:nvSpPr>
          <p:spPr>
            <a:xfrm>
              <a:off x="8009509" y="2563375"/>
              <a:ext cx="28431" cy="15376"/>
            </a:xfrm>
            <a:custGeom>
              <a:rect b="b" l="l" r="r" t="t"/>
              <a:pathLst>
                <a:path extrusionOk="0" h="477" w="882">
                  <a:moveTo>
                    <a:pt x="0" y="1"/>
                  </a:moveTo>
                  <a:cubicBezTo>
                    <a:pt x="143" y="24"/>
                    <a:pt x="238" y="167"/>
                    <a:pt x="238" y="334"/>
                  </a:cubicBezTo>
                  <a:lnTo>
                    <a:pt x="238" y="477"/>
                  </a:lnTo>
                  <a:lnTo>
                    <a:pt x="881" y="477"/>
                  </a:lnTo>
                  <a:lnTo>
                    <a:pt x="881" y="334"/>
                  </a:lnTo>
                  <a:cubicBezTo>
                    <a:pt x="881" y="143"/>
                    <a:pt x="738" y="1"/>
                    <a:pt x="524"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97"/>
            <p:cNvSpPr/>
            <p:nvPr/>
          </p:nvSpPr>
          <p:spPr>
            <a:xfrm>
              <a:off x="7982625" y="2637838"/>
              <a:ext cx="74495" cy="20759"/>
            </a:xfrm>
            <a:custGeom>
              <a:rect b="b" l="l" r="r" t="t"/>
              <a:pathLst>
                <a:path extrusionOk="0" h="644" w="2311">
                  <a:moveTo>
                    <a:pt x="310" y="1"/>
                  </a:moveTo>
                  <a:cubicBezTo>
                    <a:pt x="144" y="1"/>
                    <a:pt x="1" y="167"/>
                    <a:pt x="24" y="358"/>
                  </a:cubicBezTo>
                  <a:cubicBezTo>
                    <a:pt x="48" y="524"/>
                    <a:pt x="191" y="643"/>
                    <a:pt x="358" y="643"/>
                  </a:cubicBezTo>
                  <a:lnTo>
                    <a:pt x="1953" y="643"/>
                  </a:lnTo>
                  <a:cubicBezTo>
                    <a:pt x="2144" y="643"/>
                    <a:pt x="2311" y="453"/>
                    <a:pt x="2263" y="286"/>
                  </a:cubicBezTo>
                  <a:cubicBezTo>
                    <a:pt x="2215" y="120"/>
                    <a:pt x="2073" y="1"/>
                    <a:pt x="1930"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97"/>
            <p:cNvSpPr/>
            <p:nvPr/>
          </p:nvSpPr>
          <p:spPr>
            <a:xfrm>
              <a:off x="8022564" y="2637838"/>
              <a:ext cx="34395" cy="19470"/>
            </a:xfrm>
            <a:custGeom>
              <a:rect b="b" l="l" r="r" t="t"/>
              <a:pathLst>
                <a:path extrusionOk="0" h="604" w="1067">
                  <a:moveTo>
                    <a:pt x="0" y="1"/>
                  </a:moveTo>
                  <a:cubicBezTo>
                    <a:pt x="191" y="1"/>
                    <a:pt x="310" y="167"/>
                    <a:pt x="310" y="310"/>
                  </a:cubicBezTo>
                  <a:cubicBezTo>
                    <a:pt x="310" y="453"/>
                    <a:pt x="143" y="596"/>
                    <a:pt x="0" y="596"/>
                  </a:cubicBezTo>
                  <a:lnTo>
                    <a:pt x="691" y="596"/>
                  </a:lnTo>
                  <a:cubicBezTo>
                    <a:pt x="713" y="601"/>
                    <a:pt x="736" y="603"/>
                    <a:pt x="757" y="603"/>
                  </a:cubicBezTo>
                  <a:cubicBezTo>
                    <a:pt x="938" y="603"/>
                    <a:pt x="1067" y="435"/>
                    <a:pt x="1024" y="286"/>
                  </a:cubicBezTo>
                  <a:cubicBezTo>
                    <a:pt x="976" y="120"/>
                    <a:pt x="857" y="1"/>
                    <a:pt x="691"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97"/>
            <p:cNvSpPr/>
            <p:nvPr/>
          </p:nvSpPr>
          <p:spPr>
            <a:xfrm>
              <a:off x="7968829" y="2579493"/>
              <a:ext cx="102894" cy="22307"/>
            </a:xfrm>
            <a:custGeom>
              <a:rect b="b" l="l" r="r" t="t"/>
              <a:pathLst>
                <a:path extrusionOk="0" h="692" w="3192">
                  <a:moveTo>
                    <a:pt x="1024" y="1"/>
                  </a:moveTo>
                  <a:lnTo>
                    <a:pt x="71" y="596"/>
                  </a:lnTo>
                  <a:cubicBezTo>
                    <a:pt x="24" y="620"/>
                    <a:pt x="0" y="667"/>
                    <a:pt x="0" y="691"/>
                  </a:cubicBezTo>
                  <a:lnTo>
                    <a:pt x="3191" y="691"/>
                  </a:lnTo>
                  <a:cubicBezTo>
                    <a:pt x="3167" y="667"/>
                    <a:pt x="3120" y="596"/>
                    <a:pt x="3096" y="596"/>
                  </a:cubicBezTo>
                  <a:lnTo>
                    <a:pt x="214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97"/>
            <p:cNvSpPr/>
            <p:nvPr/>
          </p:nvSpPr>
          <p:spPr>
            <a:xfrm>
              <a:off x="8017181" y="2579493"/>
              <a:ext cx="53768" cy="22307"/>
            </a:xfrm>
            <a:custGeom>
              <a:rect b="b" l="l" r="r" t="t"/>
              <a:pathLst>
                <a:path extrusionOk="0" h="692" w="1668">
                  <a:moveTo>
                    <a:pt x="0" y="1"/>
                  </a:moveTo>
                  <a:lnTo>
                    <a:pt x="953" y="596"/>
                  </a:lnTo>
                  <a:cubicBezTo>
                    <a:pt x="977" y="620"/>
                    <a:pt x="1001" y="667"/>
                    <a:pt x="1001" y="691"/>
                  </a:cubicBezTo>
                  <a:lnTo>
                    <a:pt x="1667" y="691"/>
                  </a:lnTo>
                  <a:cubicBezTo>
                    <a:pt x="1667" y="667"/>
                    <a:pt x="1667" y="596"/>
                    <a:pt x="1596" y="596"/>
                  </a:cubicBezTo>
                  <a:lnTo>
                    <a:pt x="643"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97"/>
            <p:cNvSpPr/>
            <p:nvPr/>
          </p:nvSpPr>
          <p:spPr>
            <a:xfrm>
              <a:off x="7967281" y="2601767"/>
              <a:ext cx="104441" cy="36103"/>
            </a:xfrm>
            <a:custGeom>
              <a:rect b="b" l="l" r="r" t="t"/>
              <a:pathLst>
                <a:path extrusionOk="0" h="1120" w="3240">
                  <a:moveTo>
                    <a:pt x="0" y="0"/>
                  </a:moveTo>
                  <a:cubicBezTo>
                    <a:pt x="0" y="48"/>
                    <a:pt x="0" y="119"/>
                    <a:pt x="24" y="143"/>
                  </a:cubicBezTo>
                  <a:lnTo>
                    <a:pt x="834" y="1120"/>
                  </a:lnTo>
                  <a:lnTo>
                    <a:pt x="2429" y="1120"/>
                  </a:lnTo>
                  <a:lnTo>
                    <a:pt x="3215" y="143"/>
                  </a:lnTo>
                  <a:cubicBezTo>
                    <a:pt x="3239" y="119"/>
                    <a:pt x="3239" y="48"/>
                    <a:pt x="3239"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97"/>
            <p:cNvSpPr/>
            <p:nvPr/>
          </p:nvSpPr>
          <p:spPr>
            <a:xfrm>
              <a:off x="8023306" y="2601767"/>
              <a:ext cx="49158" cy="36103"/>
            </a:xfrm>
            <a:custGeom>
              <a:rect b="b" l="l" r="r" t="t"/>
              <a:pathLst>
                <a:path extrusionOk="0" h="1120" w="1525">
                  <a:moveTo>
                    <a:pt x="811" y="0"/>
                  </a:moveTo>
                  <a:cubicBezTo>
                    <a:pt x="811" y="48"/>
                    <a:pt x="811" y="119"/>
                    <a:pt x="787" y="143"/>
                  </a:cubicBezTo>
                  <a:lnTo>
                    <a:pt x="1" y="1120"/>
                  </a:lnTo>
                  <a:lnTo>
                    <a:pt x="691" y="1120"/>
                  </a:lnTo>
                  <a:lnTo>
                    <a:pt x="1477" y="143"/>
                  </a:lnTo>
                  <a:cubicBezTo>
                    <a:pt x="1501" y="72"/>
                    <a:pt x="1525" y="48"/>
                    <a:pt x="1501" y="0"/>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97"/>
            <p:cNvSpPr/>
            <p:nvPr/>
          </p:nvSpPr>
          <p:spPr>
            <a:xfrm>
              <a:off x="7983399" y="2658565"/>
              <a:ext cx="73721" cy="125942"/>
            </a:xfrm>
            <a:custGeom>
              <a:rect b="b" l="l" r="r" t="t"/>
              <a:pathLst>
                <a:path extrusionOk="0" h="3907" w="2287">
                  <a:moveTo>
                    <a:pt x="501" y="0"/>
                  </a:moveTo>
                  <a:lnTo>
                    <a:pt x="501" y="3025"/>
                  </a:lnTo>
                  <a:cubicBezTo>
                    <a:pt x="501" y="3263"/>
                    <a:pt x="310" y="3430"/>
                    <a:pt x="96" y="3430"/>
                  </a:cubicBezTo>
                  <a:cubicBezTo>
                    <a:pt x="24" y="3430"/>
                    <a:pt x="0" y="3501"/>
                    <a:pt x="0" y="3549"/>
                  </a:cubicBezTo>
                  <a:lnTo>
                    <a:pt x="0" y="3906"/>
                  </a:lnTo>
                  <a:lnTo>
                    <a:pt x="2287" y="3906"/>
                  </a:lnTo>
                  <a:lnTo>
                    <a:pt x="2287" y="3573"/>
                  </a:lnTo>
                  <a:cubicBezTo>
                    <a:pt x="2287" y="3477"/>
                    <a:pt x="2239" y="3454"/>
                    <a:pt x="2168" y="3454"/>
                  </a:cubicBezTo>
                  <a:cubicBezTo>
                    <a:pt x="1929" y="3454"/>
                    <a:pt x="1763" y="3263"/>
                    <a:pt x="1763" y="3025"/>
                  </a:cubicBezTo>
                  <a:lnTo>
                    <a:pt x="1763"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97"/>
            <p:cNvSpPr/>
            <p:nvPr/>
          </p:nvSpPr>
          <p:spPr>
            <a:xfrm>
              <a:off x="8018696" y="2658565"/>
              <a:ext cx="38424" cy="125942"/>
            </a:xfrm>
            <a:custGeom>
              <a:rect b="b" l="l" r="r" t="t"/>
              <a:pathLst>
                <a:path extrusionOk="0" h="3907" w="1192">
                  <a:moveTo>
                    <a:pt x="1" y="0"/>
                  </a:moveTo>
                  <a:lnTo>
                    <a:pt x="1" y="3025"/>
                  </a:lnTo>
                  <a:cubicBezTo>
                    <a:pt x="1" y="3263"/>
                    <a:pt x="191" y="3430"/>
                    <a:pt x="430" y="3430"/>
                  </a:cubicBezTo>
                  <a:cubicBezTo>
                    <a:pt x="477" y="3430"/>
                    <a:pt x="501" y="3501"/>
                    <a:pt x="501" y="3549"/>
                  </a:cubicBezTo>
                  <a:lnTo>
                    <a:pt x="501" y="3906"/>
                  </a:lnTo>
                  <a:lnTo>
                    <a:pt x="1168" y="3906"/>
                  </a:lnTo>
                  <a:lnTo>
                    <a:pt x="1192" y="3525"/>
                  </a:lnTo>
                  <a:cubicBezTo>
                    <a:pt x="1192" y="3477"/>
                    <a:pt x="1144" y="3406"/>
                    <a:pt x="1073" y="3406"/>
                  </a:cubicBezTo>
                  <a:cubicBezTo>
                    <a:pt x="834" y="3406"/>
                    <a:pt x="668" y="3239"/>
                    <a:pt x="668" y="3001"/>
                  </a:cubicBezTo>
                  <a:lnTo>
                    <a:pt x="668"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97"/>
            <p:cNvSpPr/>
            <p:nvPr/>
          </p:nvSpPr>
          <p:spPr>
            <a:xfrm>
              <a:off x="7964219" y="2783701"/>
              <a:ext cx="111340" cy="28431"/>
            </a:xfrm>
            <a:custGeom>
              <a:rect b="b" l="l" r="r" t="t"/>
              <a:pathLst>
                <a:path extrusionOk="0" h="882" w="3454">
                  <a:moveTo>
                    <a:pt x="476" y="0"/>
                  </a:moveTo>
                  <a:cubicBezTo>
                    <a:pt x="214" y="0"/>
                    <a:pt x="0" y="215"/>
                    <a:pt x="0" y="477"/>
                  </a:cubicBezTo>
                  <a:lnTo>
                    <a:pt x="0" y="881"/>
                  </a:lnTo>
                  <a:lnTo>
                    <a:pt x="3453" y="881"/>
                  </a:lnTo>
                  <a:lnTo>
                    <a:pt x="3453" y="477"/>
                  </a:lnTo>
                  <a:cubicBezTo>
                    <a:pt x="3453" y="215"/>
                    <a:pt x="3239" y="0"/>
                    <a:pt x="2977"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97"/>
            <p:cNvSpPr/>
            <p:nvPr/>
          </p:nvSpPr>
          <p:spPr>
            <a:xfrm>
              <a:off x="8036361" y="2783701"/>
              <a:ext cx="39971" cy="28431"/>
            </a:xfrm>
            <a:custGeom>
              <a:rect b="b" l="l" r="r" t="t"/>
              <a:pathLst>
                <a:path extrusionOk="0" h="882" w="1240">
                  <a:moveTo>
                    <a:pt x="1" y="0"/>
                  </a:moveTo>
                  <a:cubicBezTo>
                    <a:pt x="263" y="0"/>
                    <a:pt x="596" y="215"/>
                    <a:pt x="596" y="477"/>
                  </a:cubicBezTo>
                  <a:lnTo>
                    <a:pt x="596" y="881"/>
                  </a:lnTo>
                  <a:lnTo>
                    <a:pt x="1239" y="881"/>
                  </a:lnTo>
                  <a:lnTo>
                    <a:pt x="1239" y="477"/>
                  </a:lnTo>
                  <a:cubicBezTo>
                    <a:pt x="1239" y="215"/>
                    <a:pt x="1025" y="0"/>
                    <a:pt x="763"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97"/>
            <p:cNvSpPr/>
            <p:nvPr/>
          </p:nvSpPr>
          <p:spPr>
            <a:xfrm>
              <a:off x="7739283" y="2483432"/>
              <a:ext cx="355455" cy="355552"/>
            </a:xfrm>
            <a:custGeom>
              <a:rect b="b" l="l" r="r" t="t"/>
              <a:pathLst>
                <a:path extrusionOk="0" h="11030" w="11027">
                  <a:moveTo>
                    <a:pt x="3570" y="348"/>
                  </a:moveTo>
                  <a:cubicBezTo>
                    <a:pt x="3953" y="348"/>
                    <a:pt x="4263" y="664"/>
                    <a:pt x="4263" y="1052"/>
                  </a:cubicBezTo>
                  <a:cubicBezTo>
                    <a:pt x="4263" y="1123"/>
                    <a:pt x="4239" y="1242"/>
                    <a:pt x="4216" y="1337"/>
                  </a:cubicBezTo>
                  <a:cubicBezTo>
                    <a:pt x="4168" y="1456"/>
                    <a:pt x="4263" y="1552"/>
                    <a:pt x="4359" y="1552"/>
                  </a:cubicBezTo>
                  <a:lnTo>
                    <a:pt x="4882" y="1552"/>
                  </a:lnTo>
                  <a:lnTo>
                    <a:pt x="4882" y="2409"/>
                  </a:lnTo>
                  <a:lnTo>
                    <a:pt x="2239" y="2409"/>
                  </a:lnTo>
                  <a:lnTo>
                    <a:pt x="2239" y="1552"/>
                  </a:lnTo>
                  <a:lnTo>
                    <a:pt x="2811" y="1552"/>
                  </a:lnTo>
                  <a:lnTo>
                    <a:pt x="2811" y="1528"/>
                  </a:lnTo>
                  <a:cubicBezTo>
                    <a:pt x="2906" y="1528"/>
                    <a:pt x="2977" y="1433"/>
                    <a:pt x="2953" y="1314"/>
                  </a:cubicBezTo>
                  <a:cubicBezTo>
                    <a:pt x="2834" y="1075"/>
                    <a:pt x="2858" y="814"/>
                    <a:pt x="3049" y="575"/>
                  </a:cubicBezTo>
                  <a:cubicBezTo>
                    <a:pt x="3049" y="528"/>
                    <a:pt x="3073" y="528"/>
                    <a:pt x="3073" y="528"/>
                  </a:cubicBezTo>
                  <a:cubicBezTo>
                    <a:pt x="3240" y="402"/>
                    <a:pt x="3411" y="348"/>
                    <a:pt x="3570" y="348"/>
                  </a:cubicBezTo>
                  <a:close/>
                  <a:moveTo>
                    <a:pt x="8931" y="2623"/>
                  </a:moveTo>
                  <a:cubicBezTo>
                    <a:pt x="9026" y="2623"/>
                    <a:pt x="9121" y="2719"/>
                    <a:pt x="9121" y="2814"/>
                  </a:cubicBezTo>
                  <a:lnTo>
                    <a:pt x="8312" y="2814"/>
                  </a:lnTo>
                  <a:cubicBezTo>
                    <a:pt x="8312" y="2719"/>
                    <a:pt x="8383" y="2623"/>
                    <a:pt x="8502" y="2623"/>
                  </a:cubicBezTo>
                  <a:close/>
                  <a:moveTo>
                    <a:pt x="9240" y="3123"/>
                  </a:moveTo>
                  <a:lnTo>
                    <a:pt x="9836" y="3481"/>
                  </a:lnTo>
                  <a:lnTo>
                    <a:pt x="7621" y="3481"/>
                  </a:lnTo>
                  <a:lnTo>
                    <a:pt x="8193" y="3123"/>
                  </a:lnTo>
                  <a:close/>
                  <a:moveTo>
                    <a:pt x="10098" y="3838"/>
                  </a:moveTo>
                  <a:lnTo>
                    <a:pt x="9455" y="4648"/>
                  </a:lnTo>
                  <a:lnTo>
                    <a:pt x="7978" y="4648"/>
                  </a:lnTo>
                  <a:lnTo>
                    <a:pt x="7335" y="3838"/>
                  </a:lnTo>
                  <a:close/>
                  <a:moveTo>
                    <a:pt x="9502" y="4981"/>
                  </a:moveTo>
                  <a:cubicBezTo>
                    <a:pt x="9574" y="4981"/>
                    <a:pt x="9645" y="5029"/>
                    <a:pt x="9645" y="5100"/>
                  </a:cubicBezTo>
                  <a:cubicBezTo>
                    <a:pt x="9693" y="5195"/>
                    <a:pt x="9598" y="5267"/>
                    <a:pt x="9502" y="5267"/>
                  </a:cubicBezTo>
                  <a:lnTo>
                    <a:pt x="7907" y="5267"/>
                  </a:lnTo>
                  <a:cubicBezTo>
                    <a:pt x="7835" y="5267"/>
                    <a:pt x="7740" y="5219"/>
                    <a:pt x="7740" y="5148"/>
                  </a:cubicBezTo>
                  <a:cubicBezTo>
                    <a:pt x="7716" y="5076"/>
                    <a:pt x="7812" y="4981"/>
                    <a:pt x="7907" y="4981"/>
                  </a:cubicBezTo>
                  <a:close/>
                  <a:moveTo>
                    <a:pt x="9145" y="5624"/>
                  </a:moveTo>
                  <a:lnTo>
                    <a:pt x="9145" y="8482"/>
                  </a:lnTo>
                  <a:cubicBezTo>
                    <a:pt x="9145" y="8768"/>
                    <a:pt x="9383" y="9029"/>
                    <a:pt x="9693" y="9053"/>
                  </a:cubicBezTo>
                  <a:lnTo>
                    <a:pt x="9693" y="9172"/>
                  </a:lnTo>
                  <a:lnTo>
                    <a:pt x="7716" y="9172"/>
                  </a:lnTo>
                  <a:lnTo>
                    <a:pt x="7716" y="9053"/>
                  </a:lnTo>
                  <a:cubicBezTo>
                    <a:pt x="8026" y="9029"/>
                    <a:pt x="8216" y="8791"/>
                    <a:pt x="8216" y="8482"/>
                  </a:cubicBezTo>
                  <a:lnTo>
                    <a:pt x="8216" y="5624"/>
                  </a:lnTo>
                  <a:close/>
                  <a:moveTo>
                    <a:pt x="7216" y="4243"/>
                  </a:moveTo>
                  <a:lnTo>
                    <a:pt x="7597" y="4743"/>
                  </a:lnTo>
                  <a:cubicBezTo>
                    <a:pt x="7454" y="4838"/>
                    <a:pt x="7359" y="5029"/>
                    <a:pt x="7407" y="5219"/>
                  </a:cubicBezTo>
                  <a:cubicBezTo>
                    <a:pt x="7454" y="5433"/>
                    <a:pt x="7645" y="5600"/>
                    <a:pt x="7883" y="5600"/>
                  </a:cubicBezTo>
                  <a:lnTo>
                    <a:pt x="7883" y="8482"/>
                  </a:lnTo>
                  <a:cubicBezTo>
                    <a:pt x="7883" y="8648"/>
                    <a:pt x="7788" y="8720"/>
                    <a:pt x="7621" y="8720"/>
                  </a:cubicBezTo>
                  <a:cubicBezTo>
                    <a:pt x="7478" y="8720"/>
                    <a:pt x="7359" y="8839"/>
                    <a:pt x="7359" y="9006"/>
                  </a:cubicBezTo>
                  <a:lnTo>
                    <a:pt x="7359" y="9172"/>
                  </a:lnTo>
                  <a:cubicBezTo>
                    <a:pt x="7288" y="9172"/>
                    <a:pt x="7240" y="9196"/>
                    <a:pt x="7192" y="9196"/>
                  </a:cubicBezTo>
                  <a:lnTo>
                    <a:pt x="7192" y="4243"/>
                  </a:lnTo>
                  <a:close/>
                  <a:moveTo>
                    <a:pt x="6121" y="2290"/>
                  </a:moveTo>
                  <a:lnTo>
                    <a:pt x="6121" y="9792"/>
                  </a:lnTo>
                  <a:lnTo>
                    <a:pt x="1120" y="9792"/>
                  </a:lnTo>
                  <a:lnTo>
                    <a:pt x="1120" y="2290"/>
                  </a:lnTo>
                  <a:lnTo>
                    <a:pt x="1977" y="2290"/>
                  </a:lnTo>
                  <a:lnTo>
                    <a:pt x="1977" y="2528"/>
                  </a:lnTo>
                  <a:cubicBezTo>
                    <a:pt x="1977" y="2623"/>
                    <a:pt x="2025" y="2695"/>
                    <a:pt x="2120" y="2695"/>
                  </a:cubicBezTo>
                  <a:lnTo>
                    <a:pt x="5097" y="2695"/>
                  </a:lnTo>
                  <a:cubicBezTo>
                    <a:pt x="5192" y="2695"/>
                    <a:pt x="5240" y="2623"/>
                    <a:pt x="5240" y="2528"/>
                  </a:cubicBezTo>
                  <a:lnTo>
                    <a:pt x="5240" y="2290"/>
                  </a:lnTo>
                  <a:close/>
                  <a:moveTo>
                    <a:pt x="9955" y="9506"/>
                  </a:moveTo>
                  <a:cubicBezTo>
                    <a:pt x="10122" y="9506"/>
                    <a:pt x="10288" y="9649"/>
                    <a:pt x="10288" y="9839"/>
                  </a:cubicBezTo>
                  <a:lnTo>
                    <a:pt x="10288" y="10030"/>
                  </a:lnTo>
                  <a:lnTo>
                    <a:pt x="7121" y="10030"/>
                  </a:lnTo>
                  <a:lnTo>
                    <a:pt x="7121" y="9839"/>
                  </a:lnTo>
                  <a:cubicBezTo>
                    <a:pt x="7121" y="9649"/>
                    <a:pt x="7264" y="9506"/>
                    <a:pt x="7454" y="9506"/>
                  </a:cubicBezTo>
                  <a:close/>
                  <a:moveTo>
                    <a:pt x="3634" y="1"/>
                  </a:moveTo>
                  <a:cubicBezTo>
                    <a:pt x="3075" y="1"/>
                    <a:pt x="2620" y="460"/>
                    <a:pt x="2620" y="1028"/>
                  </a:cubicBezTo>
                  <a:cubicBezTo>
                    <a:pt x="2620" y="1075"/>
                    <a:pt x="2620" y="1147"/>
                    <a:pt x="2644" y="1195"/>
                  </a:cubicBezTo>
                  <a:lnTo>
                    <a:pt x="1191" y="1195"/>
                  </a:lnTo>
                  <a:cubicBezTo>
                    <a:pt x="548" y="1195"/>
                    <a:pt x="48" y="1742"/>
                    <a:pt x="48" y="2361"/>
                  </a:cubicBezTo>
                  <a:lnTo>
                    <a:pt x="48" y="2742"/>
                  </a:lnTo>
                  <a:cubicBezTo>
                    <a:pt x="48" y="2850"/>
                    <a:pt x="126" y="2903"/>
                    <a:pt x="203" y="2903"/>
                  </a:cubicBezTo>
                  <a:cubicBezTo>
                    <a:pt x="280" y="2903"/>
                    <a:pt x="358" y="2850"/>
                    <a:pt x="358" y="2742"/>
                  </a:cubicBezTo>
                  <a:lnTo>
                    <a:pt x="358" y="2338"/>
                  </a:lnTo>
                  <a:cubicBezTo>
                    <a:pt x="358" y="1861"/>
                    <a:pt x="739" y="1504"/>
                    <a:pt x="1191" y="1504"/>
                  </a:cubicBezTo>
                  <a:lnTo>
                    <a:pt x="2001" y="1504"/>
                  </a:lnTo>
                  <a:lnTo>
                    <a:pt x="2001" y="1980"/>
                  </a:lnTo>
                  <a:lnTo>
                    <a:pt x="1001" y="1980"/>
                  </a:lnTo>
                  <a:cubicBezTo>
                    <a:pt x="905" y="1980"/>
                    <a:pt x="834" y="2028"/>
                    <a:pt x="834" y="2123"/>
                  </a:cubicBezTo>
                  <a:lnTo>
                    <a:pt x="834" y="9911"/>
                  </a:lnTo>
                  <a:cubicBezTo>
                    <a:pt x="834" y="10006"/>
                    <a:pt x="905" y="10077"/>
                    <a:pt x="1001" y="10077"/>
                  </a:cubicBezTo>
                  <a:lnTo>
                    <a:pt x="6311" y="10077"/>
                  </a:lnTo>
                  <a:cubicBezTo>
                    <a:pt x="6407" y="10077"/>
                    <a:pt x="6478" y="10006"/>
                    <a:pt x="6478" y="9911"/>
                  </a:cubicBezTo>
                  <a:lnTo>
                    <a:pt x="6478" y="2123"/>
                  </a:lnTo>
                  <a:cubicBezTo>
                    <a:pt x="6478" y="2028"/>
                    <a:pt x="6407" y="1980"/>
                    <a:pt x="6311" y="1980"/>
                  </a:cubicBezTo>
                  <a:lnTo>
                    <a:pt x="5311" y="1980"/>
                  </a:lnTo>
                  <a:lnTo>
                    <a:pt x="5311" y="1504"/>
                  </a:lnTo>
                  <a:lnTo>
                    <a:pt x="6121" y="1504"/>
                  </a:lnTo>
                  <a:cubicBezTo>
                    <a:pt x="6597" y="1504"/>
                    <a:pt x="6954" y="1885"/>
                    <a:pt x="6954" y="2338"/>
                  </a:cubicBezTo>
                  <a:lnTo>
                    <a:pt x="6954" y="9434"/>
                  </a:lnTo>
                  <a:cubicBezTo>
                    <a:pt x="6883" y="9530"/>
                    <a:pt x="6835" y="9672"/>
                    <a:pt x="6835" y="9792"/>
                  </a:cubicBezTo>
                  <a:lnTo>
                    <a:pt x="6835" y="10030"/>
                  </a:lnTo>
                  <a:cubicBezTo>
                    <a:pt x="6621" y="10101"/>
                    <a:pt x="6430" y="10268"/>
                    <a:pt x="6430" y="10506"/>
                  </a:cubicBezTo>
                  <a:cubicBezTo>
                    <a:pt x="6430" y="10577"/>
                    <a:pt x="6430" y="10625"/>
                    <a:pt x="6478" y="10696"/>
                  </a:cubicBezTo>
                  <a:lnTo>
                    <a:pt x="1167" y="10696"/>
                  </a:lnTo>
                  <a:cubicBezTo>
                    <a:pt x="691" y="10696"/>
                    <a:pt x="334" y="10315"/>
                    <a:pt x="334" y="9863"/>
                  </a:cubicBezTo>
                  <a:lnTo>
                    <a:pt x="334" y="3766"/>
                  </a:lnTo>
                  <a:cubicBezTo>
                    <a:pt x="334" y="3766"/>
                    <a:pt x="186" y="3671"/>
                    <a:pt x="87" y="3671"/>
                  </a:cubicBezTo>
                  <a:cubicBezTo>
                    <a:pt x="38" y="3671"/>
                    <a:pt x="0" y="3695"/>
                    <a:pt x="0" y="3766"/>
                  </a:cubicBezTo>
                  <a:lnTo>
                    <a:pt x="0" y="9863"/>
                  </a:lnTo>
                  <a:cubicBezTo>
                    <a:pt x="0" y="10506"/>
                    <a:pt x="548" y="11030"/>
                    <a:pt x="1167" y="11030"/>
                  </a:cubicBezTo>
                  <a:lnTo>
                    <a:pt x="9098" y="11030"/>
                  </a:lnTo>
                  <a:cubicBezTo>
                    <a:pt x="9288" y="10982"/>
                    <a:pt x="9098" y="10696"/>
                    <a:pt x="9098" y="10696"/>
                  </a:cubicBezTo>
                  <a:lnTo>
                    <a:pt x="6907" y="10696"/>
                  </a:lnTo>
                  <a:cubicBezTo>
                    <a:pt x="6835" y="10696"/>
                    <a:pt x="6764" y="10625"/>
                    <a:pt x="6764" y="10554"/>
                  </a:cubicBezTo>
                  <a:cubicBezTo>
                    <a:pt x="6764" y="10458"/>
                    <a:pt x="6835" y="10387"/>
                    <a:pt x="6907" y="10387"/>
                  </a:cubicBezTo>
                  <a:lnTo>
                    <a:pt x="10550" y="10387"/>
                  </a:lnTo>
                  <a:cubicBezTo>
                    <a:pt x="10765" y="10387"/>
                    <a:pt x="10765" y="10720"/>
                    <a:pt x="10550" y="10720"/>
                  </a:cubicBezTo>
                  <a:lnTo>
                    <a:pt x="10098" y="10720"/>
                  </a:lnTo>
                  <a:cubicBezTo>
                    <a:pt x="9883" y="10720"/>
                    <a:pt x="9883" y="11030"/>
                    <a:pt x="10098" y="11030"/>
                  </a:cubicBezTo>
                  <a:lnTo>
                    <a:pt x="10574" y="11030"/>
                  </a:lnTo>
                  <a:cubicBezTo>
                    <a:pt x="10812" y="11030"/>
                    <a:pt x="11027" y="10816"/>
                    <a:pt x="11027" y="10577"/>
                  </a:cubicBezTo>
                  <a:cubicBezTo>
                    <a:pt x="11003" y="10292"/>
                    <a:pt x="10812" y="10125"/>
                    <a:pt x="10598" y="10101"/>
                  </a:cubicBezTo>
                  <a:lnTo>
                    <a:pt x="10598" y="9839"/>
                  </a:lnTo>
                  <a:cubicBezTo>
                    <a:pt x="10598" y="9482"/>
                    <a:pt x="10336" y="9196"/>
                    <a:pt x="10003" y="9172"/>
                  </a:cubicBezTo>
                  <a:lnTo>
                    <a:pt x="10003" y="8958"/>
                  </a:lnTo>
                  <a:cubicBezTo>
                    <a:pt x="10003" y="8815"/>
                    <a:pt x="9883" y="8696"/>
                    <a:pt x="9741" y="8696"/>
                  </a:cubicBezTo>
                  <a:cubicBezTo>
                    <a:pt x="9598" y="8696"/>
                    <a:pt x="9479" y="8577"/>
                    <a:pt x="9479" y="8458"/>
                  </a:cubicBezTo>
                  <a:lnTo>
                    <a:pt x="9479" y="5576"/>
                  </a:lnTo>
                  <a:lnTo>
                    <a:pt x="9502" y="5576"/>
                  </a:lnTo>
                  <a:cubicBezTo>
                    <a:pt x="9741" y="5576"/>
                    <a:pt x="9955" y="5433"/>
                    <a:pt x="9979" y="5195"/>
                  </a:cubicBezTo>
                  <a:cubicBezTo>
                    <a:pt x="10003" y="5005"/>
                    <a:pt x="9931" y="4838"/>
                    <a:pt x="9764" y="4719"/>
                  </a:cubicBezTo>
                  <a:lnTo>
                    <a:pt x="10431" y="3909"/>
                  </a:lnTo>
                  <a:cubicBezTo>
                    <a:pt x="10479" y="3838"/>
                    <a:pt x="10526" y="3719"/>
                    <a:pt x="10479" y="3647"/>
                  </a:cubicBezTo>
                  <a:cubicBezTo>
                    <a:pt x="10455" y="3552"/>
                    <a:pt x="10431" y="3457"/>
                    <a:pt x="10336" y="3433"/>
                  </a:cubicBezTo>
                  <a:lnTo>
                    <a:pt x="9407" y="2862"/>
                  </a:lnTo>
                  <a:lnTo>
                    <a:pt x="9407" y="2814"/>
                  </a:lnTo>
                  <a:cubicBezTo>
                    <a:pt x="9407" y="2528"/>
                    <a:pt x="9169" y="2290"/>
                    <a:pt x="8907" y="2290"/>
                  </a:cubicBezTo>
                  <a:lnTo>
                    <a:pt x="8859" y="2290"/>
                  </a:lnTo>
                  <a:lnTo>
                    <a:pt x="8859" y="1790"/>
                  </a:lnTo>
                  <a:lnTo>
                    <a:pt x="9026" y="1790"/>
                  </a:lnTo>
                  <a:cubicBezTo>
                    <a:pt x="9240" y="1790"/>
                    <a:pt x="9240" y="1456"/>
                    <a:pt x="9026" y="1456"/>
                  </a:cubicBezTo>
                  <a:lnTo>
                    <a:pt x="8859" y="1456"/>
                  </a:lnTo>
                  <a:lnTo>
                    <a:pt x="8859" y="1290"/>
                  </a:lnTo>
                  <a:cubicBezTo>
                    <a:pt x="8859" y="1183"/>
                    <a:pt x="8776" y="1129"/>
                    <a:pt x="8693" y="1129"/>
                  </a:cubicBezTo>
                  <a:cubicBezTo>
                    <a:pt x="8609" y="1129"/>
                    <a:pt x="8526" y="1183"/>
                    <a:pt x="8526" y="1290"/>
                  </a:cubicBezTo>
                  <a:lnTo>
                    <a:pt x="8526" y="1456"/>
                  </a:lnTo>
                  <a:lnTo>
                    <a:pt x="8336" y="1456"/>
                  </a:lnTo>
                  <a:cubicBezTo>
                    <a:pt x="8145" y="1456"/>
                    <a:pt x="8145" y="1790"/>
                    <a:pt x="8336" y="1790"/>
                  </a:cubicBezTo>
                  <a:lnTo>
                    <a:pt x="8526" y="1790"/>
                  </a:lnTo>
                  <a:lnTo>
                    <a:pt x="8526" y="2290"/>
                  </a:lnTo>
                  <a:lnTo>
                    <a:pt x="8455" y="2290"/>
                  </a:lnTo>
                  <a:cubicBezTo>
                    <a:pt x="8193" y="2290"/>
                    <a:pt x="7955" y="2528"/>
                    <a:pt x="7955" y="2814"/>
                  </a:cubicBezTo>
                  <a:lnTo>
                    <a:pt x="7955" y="2862"/>
                  </a:lnTo>
                  <a:lnTo>
                    <a:pt x="7192" y="3338"/>
                  </a:lnTo>
                  <a:lnTo>
                    <a:pt x="7192" y="2338"/>
                  </a:lnTo>
                  <a:cubicBezTo>
                    <a:pt x="7192" y="1671"/>
                    <a:pt x="6645" y="1171"/>
                    <a:pt x="6002" y="1171"/>
                  </a:cubicBezTo>
                  <a:lnTo>
                    <a:pt x="4597" y="1171"/>
                  </a:lnTo>
                  <a:cubicBezTo>
                    <a:pt x="4597" y="1099"/>
                    <a:pt x="4620" y="1028"/>
                    <a:pt x="4620" y="956"/>
                  </a:cubicBezTo>
                  <a:cubicBezTo>
                    <a:pt x="4597" y="456"/>
                    <a:pt x="4216" y="28"/>
                    <a:pt x="3716" y="4"/>
                  </a:cubicBezTo>
                  <a:cubicBezTo>
                    <a:pt x="3688" y="2"/>
                    <a:pt x="3661"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97"/>
            <p:cNvSpPr/>
            <p:nvPr/>
          </p:nvSpPr>
          <p:spPr>
            <a:xfrm>
              <a:off x="7839083" y="2503128"/>
              <a:ext cx="30720" cy="26497"/>
            </a:xfrm>
            <a:custGeom>
              <a:rect b="b" l="l" r="r" t="t"/>
              <a:pathLst>
                <a:path extrusionOk="0" h="822" w="953">
                  <a:moveTo>
                    <a:pt x="477" y="322"/>
                  </a:moveTo>
                  <a:cubicBezTo>
                    <a:pt x="572" y="322"/>
                    <a:pt x="596" y="441"/>
                    <a:pt x="548" y="488"/>
                  </a:cubicBezTo>
                  <a:cubicBezTo>
                    <a:pt x="512" y="512"/>
                    <a:pt x="489" y="524"/>
                    <a:pt x="468" y="524"/>
                  </a:cubicBezTo>
                  <a:cubicBezTo>
                    <a:pt x="447" y="524"/>
                    <a:pt x="429" y="512"/>
                    <a:pt x="405" y="488"/>
                  </a:cubicBezTo>
                  <a:cubicBezTo>
                    <a:pt x="405" y="441"/>
                    <a:pt x="405" y="369"/>
                    <a:pt x="429" y="345"/>
                  </a:cubicBezTo>
                  <a:cubicBezTo>
                    <a:pt x="453" y="322"/>
                    <a:pt x="453" y="322"/>
                    <a:pt x="477" y="322"/>
                  </a:cubicBezTo>
                  <a:close/>
                  <a:moveTo>
                    <a:pt x="489" y="0"/>
                  </a:moveTo>
                  <a:cubicBezTo>
                    <a:pt x="375" y="0"/>
                    <a:pt x="262" y="36"/>
                    <a:pt x="191" y="107"/>
                  </a:cubicBezTo>
                  <a:cubicBezTo>
                    <a:pt x="0" y="298"/>
                    <a:pt x="0" y="536"/>
                    <a:pt x="191" y="703"/>
                  </a:cubicBezTo>
                  <a:cubicBezTo>
                    <a:pt x="286" y="798"/>
                    <a:pt x="405" y="822"/>
                    <a:pt x="477" y="822"/>
                  </a:cubicBezTo>
                  <a:cubicBezTo>
                    <a:pt x="596" y="822"/>
                    <a:pt x="691" y="798"/>
                    <a:pt x="786" y="703"/>
                  </a:cubicBezTo>
                  <a:cubicBezTo>
                    <a:pt x="953" y="536"/>
                    <a:pt x="953" y="298"/>
                    <a:pt x="786" y="107"/>
                  </a:cubicBezTo>
                  <a:cubicBezTo>
                    <a:pt x="715" y="36"/>
                    <a:pt x="602" y="0"/>
                    <a:pt x="4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97"/>
            <p:cNvSpPr/>
            <p:nvPr/>
          </p:nvSpPr>
          <p:spPr>
            <a:xfrm>
              <a:off x="7791729" y="2594192"/>
              <a:ext cx="40068" cy="35974"/>
            </a:xfrm>
            <a:custGeom>
              <a:rect b="b" l="l" r="r" t="t"/>
              <a:pathLst>
                <a:path extrusionOk="0" h="1116" w="1243">
                  <a:moveTo>
                    <a:pt x="249" y="1"/>
                  </a:moveTo>
                  <a:cubicBezTo>
                    <a:pt x="122" y="1"/>
                    <a:pt x="0" y="171"/>
                    <a:pt x="112" y="283"/>
                  </a:cubicBezTo>
                  <a:lnTo>
                    <a:pt x="374" y="569"/>
                  </a:lnTo>
                  <a:lnTo>
                    <a:pt x="112" y="831"/>
                  </a:lnTo>
                  <a:cubicBezTo>
                    <a:pt x="20" y="959"/>
                    <a:pt x="126" y="1116"/>
                    <a:pt x="245" y="1116"/>
                  </a:cubicBezTo>
                  <a:cubicBezTo>
                    <a:pt x="281" y="1116"/>
                    <a:pt x="317" y="1102"/>
                    <a:pt x="350" y="1069"/>
                  </a:cubicBezTo>
                  <a:lnTo>
                    <a:pt x="612" y="807"/>
                  </a:lnTo>
                  <a:lnTo>
                    <a:pt x="874" y="1069"/>
                  </a:lnTo>
                  <a:cubicBezTo>
                    <a:pt x="910" y="1100"/>
                    <a:pt x="950" y="1113"/>
                    <a:pt x="988" y="1113"/>
                  </a:cubicBezTo>
                  <a:cubicBezTo>
                    <a:pt x="1125" y="1113"/>
                    <a:pt x="1243" y="942"/>
                    <a:pt x="1112" y="831"/>
                  </a:cubicBezTo>
                  <a:lnTo>
                    <a:pt x="850" y="569"/>
                  </a:lnTo>
                  <a:lnTo>
                    <a:pt x="1112" y="283"/>
                  </a:lnTo>
                  <a:cubicBezTo>
                    <a:pt x="1243" y="171"/>
                    <a:pt x="1125" y="1"/>
                    <a:pt x="988" y="1"/>
                  </a:cubicBezTo>
                  <a:cubicBezTo>
                    <a:pt x="950" y="1"/>
                    <a:pt x="910" y="14"/>
                    <a:pt x="874" y="45"/>
                  </a:cubicBezTo>
                  <a:lnTo>
                    <a:pt x="612" y="307"/>
                  </a:lnTo>
                  <a:lnTo>
                    <a:pt x="350" y="45"/>
                  </a:lnTo>
                  <a:cubicBezTo>
                    <a:pt x="319" y="14"/>
                    <a:pt x="284" y="1"/>
                    <a:pt x="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97"/>
            <p:cNvSpPr/>
            <p:nvPr/>
          </p:nvSpPr>
          <p:spPr>
            <a:xfrm>
              <a:off x="7877700" y="2680646"/>
              <a:ext cx="40262" cy="35394"/>
            </a:xfrm>
            <a:custGeom>
              <a:rect b="b" l="l" r="r" t="t"/>
              <a:pathLst>
                <a:path extrusionOk="0" h="1098" w="1249">
                  <a:moveTo>
                    <a:pt x="1008" y="0"/>
                  </a:moveTo>
                  <a:cubicBezTo>
                    <a:pt x="964" y="0"/>
                    <a:pt x="922" y="18"/>
                    <a:pt x="898" y="54"/>
                  </a:cubicBezTo>
                  <a:lnTo>
                    <a:pt x="636" y="316"/>
                  </a:lnTo>
                  <a:lnTo>
                    <a:pt x="350" y="54"/>
                  </a:lnTo>
                  <a:cubicBezTo>
                    <a:pt x="319" y="23"/>
                    <a:pt x="284" y="10"/>
                    <a:pt x="249" y="10"/>
                  </a:cubicBezTo>
                  <a:cubicBezTo>
                    <a:pt x="122" y="10"/>
                    <a:pt x="0" y="180"/>
                    <a:pt x="112" y="292"/>
                  </a:cubicBezTo>
                  <a:lnTo>
                    <a:pt x="398" y="554"/>
                  </a:lnTo>
                  <a:lnTo>
                    <a:pt x="112" y="816"/>
                  </a:lnTo>
                  <a:cubicBezTo>
                    <a:pt x="0" y="928"/>
                    <a:pt x="122" y="1098"/>
                    <a:pt x="249" y="1098"/>
                  </a:cubicBezTo>
                  <a:cubicBezTo>
                    <a:pt x="284" y="1098"/>
                    <a:pt x="319" y="1085"/>
                    <a:pt x="350" y="1054"/>
                  </a:cubicBezTo>
                  <a:lnTo>
                    <a:pt x="636" y="792"/>
                  </a:lnTo>
                  <a:lnTo>
                    <a:pt x="898" y="1054"/>
                  </a:lnTo>
                  <a:cubicBezTo>
                    <a:pt x="929" y="1085"/>
                    <a:pt x="965" y="1098"/>
                    <a:pt x="1000" y="1098"/>
                  </a:cubicBezTo>
                  <a:cubicBezTo>
                    <a:pt x="1126" y="1098"/>
                    <a:pt x="1248" y="928"/>
                    <a:pt x="1136" y="816"/>
                  </a:cubicBezTo>
                  <a:lnTo>
                    <a:pt x="874" y="554"/>
                  </a:lnTo>
                  <a:lnTo>
                    <a:pt x="1136" y="292"/>
                  </a:lnTo>
                  <a:cubicBezTo>
                    <a:pt x="1184" y="220"/>
                    <a:pt x="1184" y="101"/>
                    <a:pt x="1136" y="54"/>
                  </a:cubicBezTo>
                  <a:cubicBezTo>
                    <a:pt x="1100" y="18"/>
                    <a:pt x="1053" y="0"/>
                    <a:pt x="10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97"/>
            <p:cNvSpPr/>
            <p:nvPr/>
          </p:nvSpPr>
          <p:spPr>
            <a:xfrm>
              <a:off x="7834699" y="2742054"/>
              <a:ext cx="40262" cy="35426"/>
            </a:xfrm>
            <a:custGeom>
              <a:rect b="b" l="l" r="r" t="t"/>
              <a:pathLst>
                <a:path extrusionOk="0" h="1099" w="1249">
                  <a:moveTo>
                    <a:pt x="244" y="0"/>
                  </a:moveTo>
                  <a:cubicBezTo>
                    <a:pt x="119" y="0"/>
                    <a:pt x="2" y="182"/>
                    <a:pt x="113" y="292"/>
                  </a:cubicBezTo>
                  <a:lnTo>
                    <a:pt x="375" y="554"/>
                  </a:lnTo>
                  <a:lnTo>
                    <a:pt x="113" y="816"/>
                  </a:lnTo>
                  <a:cubicBezTo>
                    <a:pt x="1" y="928"/>
                    <a:pt x="122" y="1098"/>
                    <a:pt x="249" y="1098"/>
                  </a:cubicBezTo>
                  <a:cubicBezTo>
                    <a:pt x="284" y="1098"/>
                    <a:pt x="320" y="1085"/>
                    <a:pt x="351" y="1054"/>
                  </a:cubicBezTo>
                  <a:lnTo>
                    <a:pt x="613" y="792"/>
                  </a:lnTo>
                  <a:lnTo>
                    <a:pt x="898" y="1054"/>
                  </a:lnTo>
                  <a:cubicBezTo>
                    <a:pt x="929" y="1085"/>
                    <a:pt x="965" y="1098"/>
                    <a:pt x="1000" y="1098"/>
                  </a:cubicBezTo>
                  <a:cubicBezTo>
                    <a:pt x="1127" y="1098"/>
                    <a:pt x="1248" y="928"/>
                    <a:pt x="1137" y="816"/>
                  </a:cubicBezTo>
                  <a:lnTo>
                    <a:pt x="851" y="554"/>
                  </a:lnTo>
                  <a:lnTo>
                    <a:pt x="1137" y="292"/>
                  </a:lnTo>
                  <a:cubicBezTo>
                    <a:pt x="1184" y="221"/>
                    <a:pt x="1184" y="102"/>
                    <a:pt x="1137" y="54"/>
                  </a:cubicBezTo>
                  <a:cubicBezTo>
                    <a:pt x="1101" y="18"/>
                    <a:pt x="1053" y="0"/>
                    <a:pt x="1009" y="0"/>
                  </a:cubicBezTo>
                  <a:cubicBezTo>
                    <a:pt x="964" y="0"/>
                    <a:pt x="922" y="18"/>
                    <a:pt x="898" y="54"/>
                  </a:cubicBezTo>
                  <a:lnTo>
                    <a:pt x="613" y="316"/>
                  </a:lnTo>
                  <a:lnTo>
                    <a:pt x="351" y="54"/>
                  </a:lnTo>
                  <a:cubicBezTo>
                    <a:pt x="318" y="16"/>
                    <a:pt x="281" y="0"/>
                    <a:pt x="2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97"/>
            <p:cNvSpPr/>
            <p:nvPr/>
          </p:nvSpPr>
          <p:spPr>
            <a:xfrm>
              <a:off x="7796081" y="2608794"/>
              <a:ext cx="121333" cy="137901"/>
            </a:xfrm>
            <a:custGeom>
              <a:rect b="b" l="l" r="r" t="t"/>
              <a:pathLst>
                <a:path extrusionOk="0" h="4278" w="3764">
                  <a:moveTo>
                    <a:pt x="3090" y="0"/>
                  </a:moveTo>
                  <a:cubicBezTo>
                    <a:pt x="2964" y="0"/>
                    <a:pt x="2842" y="170"/>
                    <a:pt x="2954" y="282"/>
                  </a:cubicBezTo>
                  <a:lnTo>
                    <a:pt x="3216" y="544"/>
                  </a:lnTo>
                  <a:cubicBezTo>
                    <a:pt x="2382" y="640"/>
                    <a:pt x="1644" y="997"/>
                    <a:pt x="1049" y="1592"/>
                  </a:cubicBezTo>
                  <a:cubicBezTo>
                    <a:pt x="358" y="2283"/>
                    <a:pt x="1" y="3164"/>
                    <a:pt x="1" y="4116"/>
                  </a:cubicBezTo>
                  <a:cubicBezTo>
                    <a:pt x="1" y="4224"/>
                    <a:pt x="84" y="4277"/>
                    <a:pt x="167" y="4277"/>
                  </a:cubicBezTo>
                  <a:cubicBezTo>
                    <a:pt x="251" y="4277"/>
                    <a:pt x="334" y="4224"/>
                    <a:pt x="334" y="4116"/>
                  </a:cubicBezTo>
                  <a:cubicBezTo>
                    <a:pt x="334" y="3259"/>
                    <a:pt x="668" y="2426"/>
                    <a:pt x="1287" y="1830"/>
                  </a:cubicBezTo>
                  <a:cubicBezTo>
                    <a:pt x="1811" y="1306"/>
                    <a:pt x="2477" y="997"/>
                    <a:pt x="3192" y="902"/>
                  </a:cubicBezTo>
                  <a:lnTo>
                    <a:pt x="3192" y="902"/>
                  </a:lnTo>
                  <a:lnTo>
                    <a:pt x="2954" y="1140"/>
                  </a:lnTo>
                  <a:cubicBezTo>
                    <a:pt x="2845" y="1266"/>
                    <a:pt x="2957" y="1434"/>
                    <a:pt x="3079" y="1434"/>
                  </a:cubicBezTo>
                  <a:cubicBezTo>
                    <a:pt x="3118" y="1434"/>
                    <a:pt x="3158" y="1418"/>
                    <a:pt x="3192" y="1378"/>
                  </a:cubicBezTo>
                  <a:lnTo>
                    <a:pt x="3716" y="854"/>
                  </a:lnTo>
                  <a:cubicBezTo>
                    <a:pt x="3763" y="759"/>
                    <a:pt x="3763" y="640"/>
                    <a:pt x="3716" y="592"/>
                  </a:cubicBezTo>
                  <a:lnTo>
                    <a:pt x="3192" y="44"/>
                  </a:lnTo>
                  <a:cubicBezTo>
                    <a:pt x="3161" y="13"/>
                    <a:pt x="3125" y="0"/>
                    <a:pt x="3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8" name="Google Shape;19998;p97"/>
          <p:cNvGrpSpPr/>
          <p:nvPr/>
        </p:nvGrpSpPr>
        <p:grpSpPr>
          <a:xfrm>
            <a:off x="6994655" y="2331903"/>
            <a:ext cx="355455" cy="351619"/>
            <a:chOff x="6994655" y="2484303"/>
            <a:chExt cx="355455" cy="351619"/>
          </a:xfrm>
        </p:grpSpPr>
        <p:sp>
          <p:nvSpPr>
            <p:cNvPr id="19999" name="Google Shape;19999;p97"/>
            <p:cNvSpPr/>
            <p:nvPr/>
          </p:nvSpPr>
          <p:spPr>
            <a:xfrm>
              <a:off x="7002327" y="2491201"/>
              <a:ext cx="343947" cy="340111"/>
            </a:xfrm>
            <a:custGeom>
              <a:rect b="b" l="l" r="r" t="t"/>
              <a:pathLst>
                <a:path extrusionOk="0" h="10551" w="10670">
                  <a:moveTo>
                    <a:pt x="5335" y="1"/>
                  </a:moveTo>
                  <a:cubicBezTo>
                    <a:pt x="4930" y="1"/>
                    <a:pt x="4597" y="954"/>
                    <a:pt x="4216" y="1073"/>
                  </a:cubicBezTo>
                  <a:cubicBezTo>
                    <a:pt x="4188" y="1079"/>
                    <a:pt x="4159" y="1082"/>
                    <a:pt x="4128" y="1082"/>
                  </a:cubicBezTo>
                  <a:cubicBezTo>
                    <a:pt x="3756" y="1082"/>
                    <a:pt x="3214" y="650"/>
                    <a:pt x="2856" y="650"/>
                  </a:cubicBezTo>
                  <a:cubicBezTo>
                    <a:pt x="2795" y="650"/>
                    <a:pt x="2740" y="663"/>
                    <a:pt x="2692" y="692"/>
                  </a:cubicBezTo>
                  <a:cubicBezTo>
                    <a:pt x="2334" y="882"/>
                    <a:pt x="2549" y="1882"/>
                    <a:pt x="2239" y="2168"/>
                  </a:cubicBezTo>
                  <a:cubicBezTo>
                    <a:pt x="1953" y="2478"/>
                    <a:pt x="929" y="2263"/>
                    <a:pt x="715" y="2621"/>
                  </a:cubicBezTo>
                  <a:cubicBezTo>
                    <a:pt x="524" y="2978"/>
                    <a:pt x="1191" y="3716"/>
                    <a:pt x="1072" y="4145"/>
                  </a:cubicBezTo>
                  <a:cubicBezTo>
                    <a:pt x="1001" y="4526"/>
                    <a:pt x="1" y="4835"/>
                    <a:pt x="1" y="5264"/>
                  </a:cubicBezTo>
                  <a:cubicBezTo>
                    <a:pt x="1" y="5716"/>
                    <a:pt x="953" y="6026"/>
                    <a:pt x="1072" y="6407"/>
                  </a:cubicBezTo>
                  <a:cubicBezTo>
                    <a:pt x="1191" y="6812"/>
                    <a:pt x="524" y="7574"/>
                    <a:pt x="715" y="7931"/>
                  </a:cubicBezTo>
                  <a:cubicBezTo>
                    <a:pt x="929" y="8312"/>
                    <a:pt x="1953" y="8074"/>
                    <a:pt x="2239" y="8360"/>
                  </a:cubicBezTo>
                  <a:cubicBezTo>
                    <a:pt x="2549" y="8669"/>
                    <a:pt x="2334" y="9646"/>
                    <a:pt x="2692" y="9860"/>
                  </a:cubicBezTo>
                  <a:cubicBezTo>
                    <a:pt x="2739" y="9888"/>
                    <a:pt x="2792" y="9900"/>
                    <a:pt x="2851" y="9900"/>
                  </a:cubicBezTo>
                  <a:cubicBezTo>
                    <a:pt x="3203" y="9900"/>
                    <a:pt x="3737" y="9466"/>
                    <a:pt x="4110" y="9466"/>
                  </a:cubicBezTo>
                  <a:cubicBezTo>
                    <a:pt x="4147" y="9466"/>
                    <a:pt x="4182" y="9470"/>
                    <a:pt x="4216" y="9479"/>
                  </a:cubicBezTo>
                  <a:cubicBezTo>
                    <a:pt x="4597" y="9551"/>
                    <a:pt x="4930" y="10551"/>
                    <a:pt x="5335" y="10551"/>
                  </a:cubicBezTo>
                  <a:cubicBezTo>
                    <a:pt x="5764" y="10551"/>
                    <a:pt x="6073" y="9598"/>
                    <a:pt x="6478" y="9479"/>
                  </a:cubicBezTo>
                  <a:cubicBezTo>
                    <a:pt x="6504" y="9473"/>
                    <a:pt x="6532" y="9470"/>
                    <a:pt x="6561" y="9470"/>
                  </a:cubicBezTo>
                  <a:cubicBezTo>
                    <a:pt x="6917" y="9470"/>
                    <a:pt x="7456" y="9902"/>
                    <a:pt x="7814" y="9902"/>
                  </a:cubicBezTo>
                  <a:cubicBezTo>
                    <a:pt x="7875" y="9902"/>
                    <a:pt x="7930" y="9889"/>
                    <a:pt x="7978" y="9860"/>
                  </a:cubicBezTo>
                  <a:cubicBezTo>
                    <a:pt x="8336" y="9646"/>
                    <a:pt x="8145" y="8669"/>
                    <a:pt x="8431" y="8360"/>
                  </a:cubicBezTo>
                  <a:cubicBezTo>
                    <a:pt x="8740" y="8074"/>
                    <a:pt x="9741" y="8288"/>
                    <a:pt x="9955" y="7931"/>
                  </a:cubicBezTo>
                  <a:cubicBezTo>
                    <a:pt x="10169" y="7574"/>
                    <a:pt x="9479" y="6812"/>
                    <a:pt x="9598" y="6407"/>
                  </a:cubicBezTo>
                  <a:cubicBezTo>
                    <a:pt x="9693" y="6026"/>
                    <a:pt x="10669" y="5716"/>
                    <a:pt x="10669" y="5264"/>
                  </a:cubicBezTo>
                  <a:cubicBezTo>
                    <a:pt x="10669" y="4835"/>
                    <a:pt x="9693" y="4526"/>
                    <a:pt x="9598" y="4145"/>
                  </a:cubicBezTo>
                  <a:cubicBezTo>
                    <a:pt x="9479" y="3716"/>
                    <a:pt x="10169" y="2978"/>
                    <a:pt x="9955" y="2621"/>
                  </a:cubicBezTo>
                  <a:cubicBezTo>
                    <a:pt x="9741" y="2240"/>
                    <a:pt x="8740" y="2478"/>
                    <a:pt x="8431" y="2168"/>
                  </a:cubicBezTo>
                  <a:cubicBezTo>
                    <a:pt x="8145" y="1882"/>
                    <a:pt x="8336" y="882"/>
                    <a:pt x="7978" y="692"/>
                  </a:cubicBezTo>
                  <a:cubicBezTo>
                    <a:pt x="7931" y="663"/>
                    <a:pt x="7878" y="651"/>
                    <a:pt x="7819" y="651"/>
                  </a:cubicBezTo>
                  <a:cubicBezTo>
                    <a:pt x="7467" y="651"/>
                    <a:pt x="6936" y="1086"/>
                    <a:pt x="6578" y="1086"/>
                  </a:cubicBezTo>
                  <a:cubicBezTo>
                    <a:pt x="6543" y="1086"/>
                    <a:pt x="6510" y="1082"/>
                    <a:pt x="6478" y="1073"/>
                  </a:cubicBezTo>
                  <a:cubicBezTo>
                    <a:pt x="6073" y="977"/>
                    <a:pt x="5764"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97"/>
            <p:cNvSpPr/>
            <p:nvPr/>
          </p:nvSpPr>
          <p:spPr>
            <a:xfrm>
              <a:off x="7235708" y="2512347"/>
              <a:ext cx="110566" cy="297819"/>
            </a:xfrm>
            <a:custGeom>
              <a:rect b="b" l="l" r="r" t="t"/>
              <a:pathLst>
                <a:path extrusionOk="0" h="9239" w="3430">
                  <a:moveTo>
                    <a:pt x="593" y="1"/>
                  </a:moveTo>
                  <a:cubicBezTo>
                    <a:pt x="435" y="1"/>
                    <a:pt x="231" y="90"/>
                    <a:pt x="0" y="178"/>
                  </a:cubicBezTo>
                  <a:cubicBezTo>
                    <a:pt x="191" y="536"/>
                    <a:pt x="72" y="1274"/>
                    <a:pt x="334" y="1512"/>
                  </a:cubicBezTo>
                  <a:cubicBezTo>
                    <a:pt x="619" y="1822"/>
                    <a:pt x="1643" y="1584"/>
                    <a:pt x="1858" y="1965"/>
                  </a:cubicBezTo>
                  <a:cubicBezTo>
                    <a:pt x="2048" y="2322"/>
                    <a:pt x="1381" y="3060"/>
                    <a:pt x="1500" y="3489"/>
                  </a:cubicBezTo>
                  <a:cubicBezTo>
                    <a:pt x="1620" y="3870"/>
                    <a:pt x="2572" y="4179"/>
                    <a:pt x="2572" y="4608"/>
                  </a:cubicBezTo>
                  <a:cubicBezTo>
                    <a:pt x="2572" y="5060"/>
                    <a:pt x="1572" y="5370"/>
                    <a:pt x="1500" y="5751"/>
                  </a:cubicBezTo>
                  <a:cubicBezTo>
                    <a:pt x="1381" y="6156"/>
                    <a:pt x="2048" y="6918"/>
                    <a:pt x="1858" y="7275"/>
                  </a:cubicBezTo>
                  <a:cubicBezTo>
                    <a:pt x="1643" y="7632"/>
                    <a:pt x="619" y="7418"/>
                    <a:pt x="334" y="7704"/>
                  </a:cubicBezTo>
                  <a:cubicBezTo>
                    <a:pt x="72" y="7942"/>
                    <a:pt x="191" y="8728"/>
                    <a:pt x="0" y="9061"/>
                  </a:cubicBezTo>
                  <a:cubicBezTo>
                    <a:pt x="195" y="9150"/>
                    <a:pt x="417" y="9239"/>
                    <a:pt x="586" y="9239"/>
                  </a:cubicBezTo>
                  <a:cubicBezTo>
                    <a:pt x="644" y="9239"/>
                    <a:pt x="696" y="9228"/>
                    <a:pt x="738" y="9204"/>
                  </a:cubicBezTo>
                  <a:cubicBezTo>
                    <a:pt x="1096" y="8990"/>
                    <a:pt x="905" y="8013"/>
                    <a:pt x="1191" y="7704"/>
                  </a:cubicBezTo>
                  <a:cubicBezTo>
                    <a:pt x="1500" y="7418"/>
                    <a:pt x="2501" y="7656"/>
                    <a:pt x="2715" y="7275"/>
                  </a:cubicBezTo>
                  <a:cubicBezTo>
                    <a:pt x="2929" y="6918"/>
                    <a:pt x="2239" y="6156"/>
                    <a:pt x="2358" y="5751"/>
                  </a:cubicBezTo>
                  <a:cubicBezTo>
                    <a:pt x="2453" y="5322"/>
                    <a:pt x="3429" y="5037"/>
                    <a:pt x="3429" y="4608"/>
                  </a:cubicBezTo>
                  <a:cubicBezTo>
                    <a:pt x="3429" y="4179"/>
                    <a:pt x="2453" y="3870"/>
                    <a:pt x="2358" y="3489"/>
                  </a:cubicBezTo>
                  <a:cubicBezTo>
                    <a:pt x="2239" y="3060"/>
                    <a:pt x="2929" y="2322"/>
                    <a:pt x="2715" y="1965"/>
                  </a:cubicBezTo>
                  <a:cubicBezTo>
                    <a:pt x="2501" y="1607"/>
                    <a:pt x="1500" y="1822"/>
                    <a:pt x="1191" y="1512"/>
                  </a:cubicBezTo>
                  <a:cubicBezTo>
                    <a:pt x="905" y="1226"/>
                    <a:pt x="1096" y="226"/>
                    <a:pt x="738" y="36"/>
                  </a:cubicBezTo>
                  <a:cubicBezTo>
                    <a:pt x="696" y="11"/>
                    <a:pt x="647" y="1"/>
                    <a:pt x="593"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97"/>
            <p:cNvSpPr/>
            <p:nvPr/>
          </p:nvSpPr>
          <p:spPr>
            <a:xfrm>
              <a:off x="7067570" y="2555703"/>
              <a:ext cx="209624" cy="208818"/>
            </a:xfrm>
            <a:custGeom>
              <a:rect b="b" l="l" r="r" t="t"/>
              <a:pathLst>
                <a:path extrusionOk="0" h="6478" w="6503">
                  <a:moveTo>
                    <a:pt x="3263" y="0"/>
                  </a:moveTo>
                  <a:cubicBezTo>
                    <a:pt x="1453" y="0"/>
                    <a:pt x="1" y="1453"/>
                    <a:pt x="1" y="3239"/>
                  </a:cubicBezTo>
                  <a:cubicBezTo>
                    <a:pt x="1" y="5025"/>
                    <a:pt x="1453" y="6478"/>
                    <a:pt x="3263" y="6478"/>
                  </a:cubicBezTo>
                  <a:cubicBezTo>
                    <a:pt x="5049" y="6478"/>
                    <a:pt x="6502" y="5025"/>
                    <a:pt x="6502" y="3239"/>
                  </a:cubicBezTo>
                  <a:cubicBezTo>
                    <a:pt x="6502" y="1453"/>
                    <a:pt x="5049" y="0"/>
                    <a:pt x="326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97"/>
            <p:cNvSpPr/>
            <p:nvPr/>
          </p:nvSpPr>
          <p:spPr>
            <a:xfrm>
              <a:off x="7158924" y="2555703"/>
              <a:ext cx="118270" cy="208818"/>
            </a:xfrm>
            <a:custGeom>
              <a:rect b="b" l="l" r="r" t="t"/>
              <a:pathLst>
                <a:path extrusionOk="0" h="6478" w="3669">
                  <a:moveTo>
                    <a:pt x="429" y="0"/>
                  </a:moveTo>
                  <a:cubicBezTo>
                    <a:pt x="263" y="0"/>
                    <a:pt x="120" y="0"/>
                    <a:pt x="1" y="24"/>
                  </a:cubicBezTo>
                  <a:cubicBezTo>
                    <a:pt x="1572" y="239"/>
                    <a:pt x="2811" y="1596"/>
                    <a:pt x="2811" y="3239"/>
                  </a:cubicBezTo>
                  <a:cubicBezTo>
                    <a:pt x="2811" y="4882"/>
                    <a:pt x="1572" y="6240"/>
                    <a:pt x="1" y="6454"/>
                  </a:cubicBezTo>
                  <a:cubicBezTo>
                    <a:pt x="144" y="6478"/>
                    <a:pt x="310" y="6478"/>
                    <a:pt x="429" y="6478"/>
                  </a:cubicBezTo>
                  <a:cubicBezTo>
                    <a:pt x="2215" y="6478"/>
                    <a:pt x="3668" y="5025"/>
                    <a:pt x="3668" y="3239"/>
                  </a:cubicBezTo>
                  <a:cubicBezTo>
                    <a:pt x="3668" y="1453"/>
                    <a:pt x="2215" y="0"/>
                    <a:pt x="4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97"/>
            <p:cNvSpPr/>
            <p:nvPr/>
          </p:nvSpPr>
          <p:spPr>
            <a:xfrm>
              <a:off x="6994655" y="2484303"/>
              <a:ext cx="355455" cy="351619"/>
            </a:xfrm>
            <a:custGeom>
              <a:rect b="b" l="l" r="r" t="t"/>
              <a:pathLst>
                <a:path extrusionOk="0" h="10908" w="11027">
                  <a:moveTo>
                    <a:pt x="5549" y="1"/>
                  </a:moveTo>
                  <a:cubicBezTo>
                    <a:pt x="5216" y="1"/>
                    <a:pt x="5001" y="334"/>
                    <a:pt x="4787" y="644"/>
                  </a:cubicBezTo>
                  <a:cubicBezTo>
                    <a:pt x="4644" y="834"/>
                    <a:pt x="4501" y="1048"/>
                    <a:pt x="4382" y="1072"/>
                  </a:cubicBezTo>
                  <a:cubicBezTo>
                    <a:pt x="4360" y="1080"/>
                    <a:pt x="4335" y="1083"/>
                    <a:pt x="4308" y="1083"/>
                  </a:cubicBezTo>
                  <a:cubicBezTo>
                    <a:pt x="4165" y="1083"/>
                    <a:pt x="3964" y="986"/>
                    <a:pt x="3763" y="906"/>
                  </a:cubicBezTo>
                  <a:cubicBezTo>
                    <a:pt x="3518" y="783"/>
                    <a:pt x="3261" y="661"/>
                    <a:pt x="3038" y="661"/>
                  </a:cubicBezTo>
                  <a:cubicBezTo>
                    <a:pt x="2957" y="661"/>
                    <a:pt x="2880" y="677"/>
                    <a:pt x="2811" y="715"/>
                  </a:cubicBezTo>
                  <a:cubicBezTo>
                    <a:pt x="2691" y="787"/>
                    <a:pt x="2620" y="858"/>
                    <a:pt x="2572" y="1025"/>
                  </a:cubicBezTo>
                  <a:cubicBezTo>
                    <a:pt x="2525" y="1096"/>
                    <a:pt x="2572" y="1191"/>
                    <a:pt x="2644" y="1215"/>
                  </a:cubicBezTo>
                  <a:cubicBezTo>
                    <a:pt x="2670" y="1228"/>
                    <a:pt x="2697" y="1234"/>
                    <a:pt x="2722" y="1234"/>
                  </a:cubicBezTo>
                  <a:cubicBezTo>
                    <a:pt x="2787" y="1234"/>
                    <a:pt x="2841" y="1195"/>
                    <a:pt x="2858" y="1144"/>
                  </a:cubicBezTo>
                  <a:cubicBezTo>
                    <a:pt x="2906" y="1072"/>
                    <a:pt x="2930" y="1025"/>
                    <a:pt x="2953" y="977"/>
                  </a:cubicBezTo>
                  <a:cubicBezTo>
                    <a:pt x="2972" y="970"/>
                    <a:pt x="2994" y="966"/>
                    <a:pt x="3020" y="966"/>
                  </a:cubicBezTo>
                  <a:cubicBezTo>
                    <a:pt x="3160" y="966"/>
                    <a:pt x="3395" y="1067"/>
                    <a:pt x="3596" y="1168"/>
                  </a:cubicBezTo>
                  <a:cubicBezTo>
                    <a:pt x="3859" y="1289"/>
                    <a:pt x="4104" y="1393"/>
                    <a:pt x="4317" y="1393"/>
                  </a:cubicBezTo>
                  <a:cubicBezTo>
                    <a:pt x="4356" y="1393"/>
                    <a:pt x="4394" y="1389"/>
                    <a:pt x="4430" y="1382"/>
                  </a:cubicBezTo>
                  <a:cubicBezTo>
                    <a:pt x="4668" y="1310"/>
                    <a:pt x="4859" y="1048"/>
                    <a:pt x="5025" y="787"/>
                  </a:cubicBezTo>
                  <a:cubicBezTo>
                    <a:pt x="5192" y="572"/>
                    <a:pt x="5359" y="310"/>
                    <a:pt x="5502" y="310"/>
                  </a:cubicBezTo>
                  <a:cubicBezTo>
                    <a:pt x="5668" y="310"/>
                    <a:pt x="5835" y="572"/>
                    <a:pt x="5978" y="787"/>
                  </a:cubicBezTo>
                  <a:cubicBezTo>
                    <a:pt x="6168" y="1048"/>
                    <a:pt x="6359" y="1310"/>
                    <a:pt x="6573" y="1382"/>
                  </a:cubicBezTo>
                  <a:cubicBezTo>
                    <a:pt x="6612" y="1388"/>
                    <a:pt x="6651" y="1391"/>
                    <a:pt x="6689" y="1391"/>
                  </a:cubicBezTo>
                  <a:cubicBezTo>
                    <a:pt x="6936" y="1391"/>
                    <a:pt x="7180" y="1270"/>
                    <a:pt x="7407" y="1168"/>
                  </a:cubicBezTo>
                  <a:cubicBezTo>
                    <a:pt x="7608" y="1067"/>
                    <a:pt x="7860" y="966"/>
                    <a:pt x="8005" y="966"/>
                  </a:cubicBezTo>
                  <a:cubicBezTo>
                    <a:pt x="8032" y="966"/>
                    <a:pt x="8055" y="970"/>
                    <a:pt x="8074" y="977"/>
                  </a:cubicBezTo>
                  <a:cubicBezTo>
                    <a:pt x="8193" y="1048"/>
                    <a:pt x="8216" y="1382"/>
                    <a:pt x="8264" y="1644"/>
                  </a:cubicBezTo>
                  <a:cubicBezTo>
                    <a:pt x="8288" y="1977"/>
                    <a:pt x="8312" y="2287"/>
                    <a:pt x="8478" y="2477"/>
                  </a:cubicBezTo>
                  <a:cubicBezTo>
                    <a:pt x="8669" y="2644"/>
                    <a:pt x="9002" y="2692"/>
                    <a:pt x="9312" y="2715"/>
                  </a:cubicBezTo>
                  <a:cubicBezTo>
                    <a:pt x="9598" y="2739"/>
                    <a:pt x="9907" y="2763"/>
                    <a:pt x="9979" y="2882"/>
                  </a:cubicBezTo>
                  <a:cubicBezTo>
                    <a:pt x="10050" y="3025"/>
                    <a:pt x="9907" y="3311"/>
                    <a:pt x="9788" y="3549"/>
                  </a:cubicBezTo>
                  <a:cubicBezTo>
                    <a:pt x="9645" y="3835"/>
                    <a:pt x="9526" y="4144"/>
                    <a:pt x="9598" y="4382"/>
                  </a:cubicBezTo>
                  <a:cubicBezTo>
                    <a:pt x="9645" y="4621"/>
                    <a:pt x="9907" y="4787"/>
                    <a:pt x="10193" y="4978"/>
                  </a:cubicBezTo>
                  <a:cubicBezTo>
                    <a:pt x="10384" y="5121"/>
                    <a:pt x="10669" y="5311"/>
                    <a:pt x="10669" y="5454"/>
                  </a:cubicBezTo>
                  <a:cubicBezTo>
                    <a:pt x="10669" y="5597"/>
                    <a:pt x="10384" y="5788"/>
                    <a:pt x="10193" y="5930"/>
                  </a:cubicBezTo>
                  <a:cubicBezTo>
                    <a:pt x="9907" y="6121"/>
                    <a:pt x="9645" y="6288"/>
                    <a:pt x="9598" y="6526"/>
                  </a:cubicBezTo>
                  <a:cubicBezTo>
                    <a:pt x="9526" y="6764"/>
                    <a:pt x="9645" y="7097"/>
                    <a:pt x="9788" y="7359"/>
                  </a:cubicBezTo>
                  <a:cubicBezTo>
                    <a:pt x="9907" y="7597"/>
                    <a:pt x="10026" y="7907"/>
                    <a:pt x="9979" y="8026"/>
                  </a:cubicBezTo>
                  <a:cubicBezTo>
                    <a:pt x="9907" y="8145"/>
                    <a:pt x="9598" y="8169"/>
                    <a:pt x="9312" y="8193"/>
                  </a:cubicBezTo>
                  <a:cubicBezTo>
                    <a:pt x="9002" y="8217"/>
                    <a:pt x="8669" y="8264"/>
                    <a:pt x="8478" y="8431"/>
                  </a:cubicBezTo>
                  <a:cubicBezTo>
                    <a:pt x="8312" y="8621"/>
                    <a:pt x="8288" y="8931"/>
                    <a:pt x="8264" y="9264"/>
                  </a:cubicBezTo>
                  <a:cubicBezTo>
                    <a:pt x="8216" y="9526"/>
                    <a:pt x="8193" y="9860"/>
                    <a:pt x="8074" y="9931"/>
                  </a:cubicBezTo>
                  <a:cubicBezTo>
                    <a:pt x="8055" y="9939"/>
                    <a:pt x="8033" y="9942"/>
                    <a:pt x="8007" y="9942"/>
                  </a:cubicBezTo>
                  <a:cubicBezTo>
                    <a:pt x="7867" y="9942"/>
                    <a:pt x="7628" y="9841"/>
                    <a:pt x="7407" y="9741"/>
                  </a:cubicBezTo>
                  <a:cubicBezTo>
                    <a:pt x="7165" y="9620"/>
                    <a:pt x="6905" y="9516"/>
                    <a:pt x="6687" y="9516"/>
                  </a:cubicBezTo>
                  <a:cubicBezTo>
                    <a:pt x="6648" y="9516"/>
                    <a:pt x="6610" y="9519"/>
                    <a:pt x="6573" y="9526"/>
                  </a:cubicBezTo>
                  <a:cubicBezTo>
                    <a:pt x="6359" y="9598"/>
                    <a:pt x="6168" y="9860"/>
                    <a:pt x="5978" y="10122"/>
                  </a:cubicBezTo>
                  <a:cubicBezTo>
                    <a:pt x="5835" y="10336"/>
                    <a:pt x="5668" y="10598"/>
                    <a:pt x="5502" y="10598"/>
                  </a:cubicBezTo>
                  <a:cubicBezTo>
                    <a:pt x="5359" y="10598"/>
                    <a:pt x="5192" y="10336"/>
                    <a:pt x="5025" y="10122"/>
                  </a:cubicBezTo>
                  <a:cubicBezTo>
                    <a:pt x="4859" y="9860"/>
                    <a:pt x="4668" y="9598"/>
                    <a:pt x="4430" y="9526"/>
                  </a:cubicBezTo>
                  <a:cubicBezTo>
                    <a:pt x="4394" y="9520"/>
                    <a:pt x="4359" y="9517"/>
                    <a:pt x="4322" y="9517"/>
                  </a:cubicBezTo>
                  <a:cubicBezTo>
                    <a:pt x="4091" y="9517"/>
                    <a:pt x="3844" y="9638"/>
                    <a:pt x="3596" y="9741"/>
                  </a:cubicBezTo>
                  <a:cubicBezTo>
                    <a:pt x="3415" y="9841"/>
                    <a:pt x="3166" y="9942"/>
                    <a:pt x="3021" y="9942"/>
                  </a:cubicBezTo>
                  <a:cubicBezTo>
                    <a:pt x="2995" y="9942"/>
                    <a:pt x="2972" y="9939"/>
                    <a:pt x="2953" y="9931"/>
                  </a:cubicBezTo>
                  <a:cubicBezTo>
                    <a:pt x="2834" y="9860"/>
                    <a:pt x="2811" y="9526"/>
                    <a:pt x="2763" y="9264"/>
                  </a:cubicBezTo>
                  <a:cubicBezTo>
                    <a:pt x="2739" y="8931"/>
                    <a:pt x="2715" y="8621"/>
                    <a:pt x="2525" y="8431"/>
                  </a:cubicBezTo>
                  <a:cubicBezTo>
                    <a:pt x="2358" y="8264"/>
                    <a:pt x="2025" y="8217"/>
                    <a:pt x="1715" y="8193"/>
                  </a:cubicBezTo>
                  <a:cubicBezTo>
                    <a:pt x="1429" y="8169"/>
                    <a:pt x="1120" y="8145"/>
                    <a:pt x="1048" y="8026"/>
                  </a:cubicBezTo>
                  <a:cubicBezTo>
                    <a:pt x="977" y="7883"/>
                    <a:pt x="1120" y="7597"/>
                    <a:pt x="1215" y="7359"/>
                  </a:cubicBezTo>
                  <a:cubicBezTo>
                    <a:pt x="1382" y="7073"/>
                    <a:pt x="1501" y="6764"/>
                    <a:pt x="1429" y="6526"/>
                  </a:cubicBezTo>
                  <a:cubicBezTo>
                    <a:pt x="1382" y="6288"/>
                    <a:pt x="1120" y="6121"/>
                    <a:pt x="834" y="5930"/>
                  </a:cubicBezTo>
                  <a:cubicBezTo>
                    <a:pt x="620" y="5788"/>
                    <a:pt x="358" y="5597"/>
                    <a:pt x="358" y="5454"/>
                  </a:cubicBezTo>
                  <a:cubicBezTo>
                    <a:pt x="358" y="5311"/>
                    <a:pt x="620" y="5121"/>
                    <a:pt x="834" y="4978"/>
                  </a:cubicBezTo>
                  <a:cubicBezTo>
                    <a:pt x="1120" y="4787"/>
                    <a:pt x="1382" y="4621"/>
                    <a:pt x="1429" y="4382"/>
                  </a:cubicBezTo>
                  <a:cubicBezTo>
                    <a:pt x="1501" y="4144"/>
                    <a:pt x="1382" y="3811"/>
                    <a:pt x="1215" y="3549"/>
                  </a:cubicBezTo>
                  <a:cubicBezTo>
                    <a:pt x="1120" y="3311"/>
                    <a:pt x="1001" y="3001"/>
                    <a:pt x="1048" y="2882"/>
                  </a:cubicBezTo>
                  <a:cubicBezTo>
                    <a:pt x="1120" y="2787"/>
                    <a:pt x="1429" y="2739"/>
                    <a:pt x="1715" y="2715"/>
                  </a:cubicBezTo>
                  <a:cubicBezTo>
                    <a:pt x="2025" y="2692"/>
                    <a:pt x="2358" y="2644"/>
                    <a:pt x="2525" y="2477"/>
                  </a:cubicBezTo>
                  <a:cubicBezTo>
                    <a:pt x="2691" y="2334"/>
                    <a:pt x="2715" y="2120"/>
                    <a:pt x="2739" y="1930"/>
                  </a:cubicBezTo>
                  <a:cubicBezTo>
                    <a:pt x="2766" y="1823"/>
                    <a:pt x="2672" y="1761"/>
                    <a:pt x="2577" y="1761"/>
                  </a:cubicBezTo>
                  <a:cubicBezTo>
                    <a:pt x="2502" y="1761"/>
                    <a:pt x="2427" y="1798"/>
                    <a:pt x="2406" y="1882"/>
                  </a:cubicBezTo>
                  <a:cubicBezTo>
                    <a:pt x="2406" y="1930"/>
                    <a:pt x="2382" y="2144"/>
                    <a:pt x="2310" y="2239"/>
                  </a:cubicBezTo>
                  <a:cubicBezTo>
                    <a:pt x="2215" y="2334"/>
                    <a:pt x="1906" y="2358"/>
                    <a:pt x="1667" y="2382"/>
                  </a:cubicBezTo>
                  <a:cubicBezTo>
                    <a:pt x="1310" y="2406"/>
                    <a:pt x="929" y="2454"/>
                    <a:pt x="786" y="2715"/>
                  </a:cubicBezTo>
                  <a:cubicBezTo>
                    <a:pt x="620" y="2977"/>
                    <a:pt x="786" y="3311"/>
                    <a:pt x="929" y="3668"/>
                  </a:cubicBezTo>
                  <a:cubicBezTo>
                    <a:pt x="1048" y="3906"/>
                    <a:pt x="1167" y="4144"/>
                    <a:pt x="1120" y="4287"/>
                  </a:cubicBezTo>
                  <a:cubicBezTo>
                    <a:pt x="1072" y="4406"/>
                    <a:pt x="834" y="4597"/>
                    <a:pt x="620" y="4716"/>
                  </a:cubicBezTo>
                  <a:cubicBezTo>
                    <a:pt x="334" y="4906"/>
                    <a:pt x="0" y="5145"/>
                    <a:pt x="0" y="5454"/>
                  </a:cubicBezTo>
                  <a:cubicBezTo>
                    <a:pt x="0" y="5740"/>
                    <a:pt x="334" y="5978"/>
                    <a:pt x="620" y="6192"/>
                  </a:cubicBezTo>
                  <a:cubicBezTo>
                    <a:pt x="834" y="6335"/>
                    <a:pt x="1048" y="6502"/>
                    <a:pt x="1120" y="6621"/>
                  </a:cubicBezTo>
                  <a:cubicBezTo>
                    <a:pt x="1144" y="6764"/>
                    <a:pt x="1024" y="7002"/>
                    <a:pt x="929" y="7240"/>
                  </a:cubicBezTo>
                  <a:cubicBezTo>
                    <a:pt x="786" y="7574"/>
                    <a:pt x="596" y="7931"/>
                    <a:pt x="786" y="8193"/>
                  </a:cubicBezTo>
                  <a:cubicBezTo>
                    <a:pt x="929" y="8455"/>
                    <a:pt x="1310" y="8479"/>
                    <a:pt x="1667" y="8526"/>
                  </a:cubicBezTo>
                  <a:cubicBezTo>
                    <a:pt x="1906" y="8550"/>
                    <a:pt x="2215" y="8550"/>
                    <a:pt x="2310" y="8669"/>
                  </a:cubicBezTo>
                  <a:cubicBezTo>
                    <a:pt x="2382" y="8764"/>
                    <a:pt x="2406" y="9050"/>
                    <a:pt x="2453" y="9288"/>
                  </a:cubicBezTo>
                  <a:cubicBezTo>
                    <a:pt x="2477" y="9645"/>
                    <a:pt x="2501" y="10026"/>
                    <a:pt x="2787" y="10193"/>
                  </a:cubicBezTo>
                  <a:cubicBezTo>
                    <a:pt x="2861" y="10234"/>
                    <a:pt x="2941" y="10251"/>
                    <a:pt x="3026" y="10251"/>
                  </a:cubicBezTo>
                  <a:cubicBezTo>
                    <a:pt x="3240" y="10251"/>
                    <a:pt x="3483" y="10139"/>
                    <a:pt x="3739" y="10003"/>
                  </a:cubicBezTo>
                  <a:cubicBezTo>
                    <a:pt x="3928" y="9909"/>
                    <a:pt x="4116" y="9814"/>
                    <a:pt x="4257" y="9814"/>
                  </a:cubicBezTo>
                  <a:cubicBezTo>
                    <a:pt x="4294" y="9814"/>
                    <a:pt x="4329" y="9821"/>
                    <a:pt x="4358" y="9836"/>
                  </a:cubicBezTo>
                  <a:cubicBezTo>
                    <a:pt x="4478" y="9860"/>
                    <a:pt x="4644" y="10098"/>
                    <a:pt x="4763" y="10265"/>
                  </a:cubicBezTo>
                  <a:cubicBezTo>
                    <a:pt x="4978" y="10574"/>
                    <a:pt x="5216" y="10908"/>
                    <a:pt x="5525" y="10908"/>
                  </a:cubicBezTo>
                  <a:cubicBezTo>
                    <a:pt x="5835" y="10908"/>
                    <a:pt x="6049" y="10574"/>
                    <a:pt x="6264" y="10265"/>
                  </a:cubicBezTo>
                  <a:cubicBezTo>
                    <a:pt x="6407" y="10074"/>
                    <a:pt x="6549" y="9860"/>
                    <a:pt x="6668" y="9836"/>
                  </a:cubicBezTo>
                  <a:cubicBezTo>
                    <a:pt x="6695" y="9828"/>
                    <a:pt x="6723" y="9825"/>
                    <a:pt x="6752" y="9825"/>
                  </a:cubicBezTo>
                  <a:cubicBezTo>
                    <a:pt x="6910" y="9825"/>
                    <a:pt x="7111" y="9922"/>
                    <a:pt x="7311" y="10003"/>
                  </a:cubicBezTo>
                  <a:cubicBezTo>
                    <a:pt x="7544" y="10110"/>
                    <a:pt x="7803" y="10244"/>
                    <a:pt x="8038" y="10244"/>
                  </a:cubicBezTo>
                  <a:cubicBezTo>
                    <a:pt x="8117" y="10244"/>
                    <a:pt x="8193" y="10229"/>
                    <a:pt x="8264" y="10193"/>
                  </a:cubicBezTo>
                  <a:cubicBezTo>
                    <a:pt x="8526" y="10026"/>
                    <a:pt x="8550" y="9645"/>
                    <a:pt x="8574" y="9288"/>
                  </a:cubicBezTo>
                  <a:cubicBezTo>
                    <a:pt x="8621" y="9050"/>
                    <a:pt x="8645" y="8764"/>
                    <a:pt x="8740" y="8669"/>
                  </a:cubicBezTo>
                  <a:cubicBezTo>
                    <a:pt x="8812" y="8574"/>
                    <a:pt x="9121" y="8550"/>
                    <a:pt x="9360" y="8526"/>
                  </a:cubicBezTo>
                  <a:cubicBezTo>
                    <a:pt x="9717" y="8479"/>
                    <a:pt x="10098" y="8455"/>
                    <a:pt x="10241" y="8193"/>
                  </a:cubicBezTo>
                  <a:cubicBezTo>
                    <a:pt x="10407" y="7931"/>
                    <a:pt x="10241" y="7597"/>
                    <a:pt x="10098" y="7240"/>
                  </a:cubicBezTo>
                  <a:cubicBezTo>
                    <a:pt x="9979" y="7002"/>
                    <a:pt x="9860" y="6764"/>
                    <a:pt x="9931" y="6621"/>
                  </a:cubicBezTo>
                  <a:cubicBezTo>
                    <a:pt x="9955" y="6502"/>
                    <a:pt x="10193" y="6311"/>
                    <a:pt x="10407" y="6192"/>
                  </a:cubicBezTo>
                  <a:cubicBezTo>
                    <a:pt x="10693" y="5978"/>
                    <a:pt x="11027" y="5740"/>
                    <a:pt x="11027" y="5454"/>
                  </a:cubicBezTo>
                  <a:cubicBezTo>
                    <a:pt x="11027" y="5145"/>
                    <a:pt x="10765" y="4954"/>
                    <a:pt x="10431" y="4716"/>
                  </a:cubicBezTo>
                  <a:cubicBezTo>
                    <a:pt x="10217" y="4573"/>
                    <a:pt x="10003" y="4406"/>
                    <a:pt x="9955" y="4287"/>
                  </a:cubicBezTo>
                  <a:cubicBezTo>
                    <a:pt x="9931" y="4144"/>
                    <a:pt x="10050" y="3906"/>
                    <a:pt x="10122" y="3668"/>
                  </a:cubicBezTo>
                  <a:cubicBezTo>
                    <a:pt x="10288" y="3335"/>
                    <a:pt x="10455" y="2977"/>
                    <a:pt x="10288" y="2715"/>
                  </a:cubicBezTo>
                  <a:cubicBezTo>
                    <a:pt x="10122" y="2454"/>
                    <a:pt x="9741" y="2430"/>
                    <a:pt x="9383" y="2382"/>
                  </a:cubicBezTo>
                  <a:cubicBezTo>
                    <a:pt x="9145" y="2358"/>
                    <a:pt x="8859" y="2358"/>
                    <a:pt x="8764" y="2239"/>
                  </a:cubicBezTo>
                  <a:cubicBezTo>
                    <a:pt x="8669" y="2144"/>
                    <a:pt x="8645" y="1858"/>
                    <a:pt x="8621" y="1620"/>
                  </a:cubicBezTo>
                  <a:cubicBezTo>
                    <a:pt x="8574" y="1263"/>
                    <a:pt x="8550" y="858"/>
                    <a:pt x="8288" y="715"/>
                  </a:cubicBezTo>
                  <a:cubicBezTo>
                    <a:pt x="8214" y="675"/>
                    <a:pt x="8134" y="657"/>
                    <a:pt x="8049" y="657"/>
                  </a:cubicBezTo>
                  <a:cubicBezTo>
                    <a:pt x="7835" y="657"/>
                    <a:pt x="7591" y="769"/>
                    <a:pt x="7335" y="906"/>
                  </a:cubicBezTo>
                  <a:cubicBezTo>
                    <a:pt x="7147" y="1000"/>
                    <a:pt x="6959" y="1094"/>
                    <a:pt x="6806" y="1094"/>
                  </a:cubicBezTo>
                  <a:cubicBezTo>
                    <a:pt x="6765" y="1094"/>
                    <a:pt x="6727" y="1087"/>
                    <a:pt x="6692" y="1072"/>
                  </a:cubicBezTo>
                  <a:cubicBezTo>
                    <a:pt x="6573" y="1048"/>
                    <a:pt x="6407" y="810"/>
                    <a:pt x="6287" y="644"/>
                  </a:cubicBezTo>
                  <a:cubicBezTo>
                    <a:pt x="6073" y="334"/>
                    <a:pt x="5835" y="1"/>
                    <a:pt x="5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97"/>
            <p:cNvSpPr/>
            <p:nvPr/>
          </p:nvSpPr>
          <p:spPr>
            <a:xfrm>
              <a:off x="7112119" y="2606377"/>
              <a:ext cx="43775" cy="44549"/>
            </a:xfrm>
            <a:custGeom>
              <a:rect b="b" l="l" r="r" t="t"/>
              <a:pathLst>
                <a:path extrusionOk="0" h="1382" w="1358">
                  <a:moveTo>
                    <a:pt x="691" y="334"/>
                  </a:moveTo>
                  <a:cubicBezTo>
                    <a:pt x="881" y="334"/>
                    <a:pt x="1048" y="500"/>
                    <a:pt x="1048" y="691"/>
                  </a:cubicBezTo>
                  <a:cubicBezTo>
                    <a:pt x="1048" y="786"/>
                    <a:pt x="1000" y="857"/>
                    <a:pt x="929" y="953"/>
                  </a:cubicBezTo>
                  <a:cubicBezTo>
                    <a:pt x="869" y="1024"/>
                    <a:pt x="780" y="1060"/>
                    <a:pt x="685" y="1060"/>
                  </a:cubicBezTo>
                  <a:cubicBezTo>
                    <a:pt x="589" y="1060"/>
                    <a:pt x="488" y="1024"/>
                    <a:pt x="405" y="953"/>
                  </a:cubicBezTo>
                  <a:cubicBezTo>
                    <a:pt x="167" y="715"/>
                    <a:pt x="357" y="334"/>
                    <a:pt x="691" y="334"/>
                  </a:cubicBezTo>
                  <a:close/>
                  <a:moveTo>
                    <a:pt x="667" y="0"/>
                  </a:moveTo>
                  <a:cubicBezTo>
                    <a:pt x="500" y="0"/>
                    <a:pt x="310" y="48"/>
                    <a:pt x="191" y="214"/>
                  </a:cubicBezTo>
                  <a:cubicBezTo>
                    <a:pt x="71" y="334"/>
                    <a:pt x="0" y="500"/>
                    <a:pt x="0" y="691"/>
                  </a:cubicBezTo>
                  <a:cubicBezTo>
                    <a:pt x="0" y="857"/>
                    <a:pt x="48" y="1048"/>
                    <a:pt x="191" y="1167"/>
                  </a:cubicBezTo>
                  <a:cubicBezTo>
                    <a:pt x="357" y="1310"/>
                    <a:pt x="500" y="1381"/>
                    <a:pt x="667" y="1381"/>
                  </a:cubicBezTo>
                  <a:cubicBezTo>
                    <a:pt x="857" y="1381"/>
                    <a:pt x="1048" y="1310"/>
                    <a:pt x="1143" y="1167"/>
                  </a:cubicBezTo>
                  <a:cubicBezTo>
                    <a:pt x="1310" y="1048"/>
                    <a:pt x="1357" y="857"/>
                    <a:pt x="1357" y="691"/>
                  </a:cubicBezTo>
                  <a:cubicBezTo>
                    <a:pt x="1357" y="500"/>
                    <a:pt x="1310" y="334"/>
                    <a:pt x="1143" y="214"/>
                  </a:cubicBezTo>
                  <a:cubicBezTo>
                    <a:pt x="1048" y="95"/>
                    <a:pt x="857" y="0"/>
                    <a:pt x="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97"/>
            <p:cNvSpPr/>
            <p:nvPr/>
          </p:nvSpPr>
          <p:spPr>
            <a:xfrm>
              <a:off x="7189644" y="2670653"/>
              <a:ext cx="45322" cy="43969"/>
            </a:xfrm>
            <a:custGeom>
              <a:rect b="b" l="l" r="r" t="t"/>
              <a:pathLst>
                <a:path extrusionOk="0" h="1364" w="1406">
                  <a:moveTo>
                    <a:pt x="739" y="340"/>
                  </a:moveTo>
                  <a:cubicBezTo>
                    <a:pt x="953" y="340"/>
                    <a:pt x="1096" y="507"/>
                    <a:pt x="1096" y="697"/>
                  </a:cubicBezTo>
                  <a:cubicBezTo>
                    <a:pt x="1096" y="888"/>
                    <a:pt x="929" y="1054"/>
                    <a:pt x="739" y="1054"/>
                  </a:cubicBezTo>
                  <a:cubicBezTo>
                    <a:pt x="524" y="1054"/>
                    <a:pt x="381" y="864"/>
                    <a:pt x="381" y="697"/>
                  </a:cubicBezTo>
                  <a:cubicBezTo>
                    <a:pt x="358" y="602"/>
                    <a:pt x="381" y="507"/>
                    <a:pt x="477" y="459"/>
                  </a:cubicBezTo>
                  <a:cubicBezTo>
                    <a:pt x="548" y="388"/>
                    <a:pt x="667" y="340"/>
                    <a:pt x="739" y="340"/>
                  </a:cubicBezTo>
                  <a:close/>
                  <a:moveTo>
                    <a:pt x="703" y="1"/>
                  </a:moveTo>
                  <a:cubicBezTo>
                    <a:pt x="524" y="1"/>
                    <a:pt x="346" y="66"/>
                    <a:pt x="215" y="197"/>
                  </a:cubicBezTo>
                  <a:cubicBezTo>
                    <a:pt x="96" y="316"/>
                    <a:pt x="0" y="507"/>
                    <a:pt x="0" y="673"/>
                  </a:cubicBezTo>
                  <a:cubicBezTo>
                    <a:pt x="0" y="864"/>
                    <a:pt x="72" y="1031"/>
                    <a:pt x="215" y="1173"/>
                  </a:cubicBezTo>
                  <a:cubicBezTo>
                    <a:pt x="358" y="1316"/>
                    <a:pt x="548" y="1364"/>
                    <a:pt x="715" y="1364"/>
                  </a:cubicBezTo>
                  <a:cubicBezTo>
                    <a:pt x="905" y="1364"/>
                    <a:pt x="1072" y="1316"/>
                    <a:pt x="1191" y="1173"/>
                  </a:cubicBezTo>
                  <a:cubicBezTo>
                    <a:pt x="1310" y="1054"/>
                    <a:pt x="1405" y="864"/>
                    <a:pt x="1405" y="673"/>
                  </a:cubicBezTo>
                  <a:cubicBezTo>
                    <a:pt x="1405" y="507"/>
                    <a:pt x="1334" y="316"/>
                    <a:pt x="1191" y="197"/>
                  </a:cubicBezTo>
                  <a:cubicBezTo>
                    <a:pt x="1060" y="66"/>
                    <a:pt x="881" y="1"/>
                    <a:pt x="7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97"/>
            <p:cNvSpPr/>
            <p:nvPr/>
          </p:nvSpPr>
          <p:spPr>
            <a:xfrm>
              <a:off x="7132491" y="2599188"/>
              <a:ext cx="82908" cy="122009"/>
            </a:xfrm>
            <a:custGeom>
              <a:rect b="b" l="l" r="r" t="t"/>
              <a:pathLst>
                <a:path extrusionOk="0" h="3785" w="2572">
                  <a:moveTo>
                    <a:pt x="2345" y="1"/>
                  </a:moveTo>
                  <a:cubicBezTo>
                    <a:pt x="2299" y="1"/>
                    <a:pt x="2254" y="24"/>
                    <a:pt x="2226" y="80"/>
                  </a:cubicBezTo>
                  <a:lnTo>
                    <a:pt x="82" y="3533"/>
                  </a:lnTo>
                  <a:cubicBezTo>
                    <a:pt x="1" y="3664"/>
                    <a:pt x="99" y="3784"/>
                    <a:pt x="207" y="3784"/>
                  </a:cubicBezTo>
                  <a:cubicBezTo>
                    <a:pt x="256" y="3784"/>
                    <a:pt x="307" y="3759"/>
                    <a:pt x="344" y="3700"/>
                  </a:cubicBezTo>
                  <a:lnTo>
                    <a:pt x="2488" y="247"/>
                  </a:lnTo>
                  <a:cubicBezTo>
                    <a:pt x="2571" y="130"/>
                    <a:pt x="2455" y="1"/>
                    <a:pt x="23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97"/>
            <p:cNvSpPr/>
            <p:nvPr/>
          </p:nvSpPr>
          <p:spPr>
            <a:xfrm>
              <a:off x="7063734" y="2551867"/>
              <a:ext cx="218811" cy="218811"/>
            </a:xfrm>
            <a:custGeom>
              <a:rect b="b" l="l" r="r" t="t"/>
              <a:pathLst>
                <a:path extrusionOk="0" h="6788" w="6788">
                  <a:moveTo>
                    <a:pt x="3406" y="0"/>
                  </a:moveTo>
                  <a:cubicBezTo>
                    <a:pt x="1525" y="0"/>
                    <a:pt x="1" y="1524"/>
                    <a:pt x="1" y="3382"/>
                  </a:cubicBezTo>
                  <a:cubicBezTo>
                    <a:pt x="1" y="5263"/>
                    <a:pt x="1525" y="6787"/>
                    <a:pt x="3406" y="6787"/>
                  </a:cubicBezTo>
                  <a:cubicBezTo>
                    <a:pt x="4335" y="6787"/>
                    <a:pt x="5192" y="6430"/>
                    <a:pt x="5835" y="5740"/>
                  </a:cubicBezTo>
                  <a:cubicBezTo>
                    <a:pt x="5907" y="5692"/>
                    <a:pt x="5907" y="5549"/>
                    <a:pt x="5835" y="5501"/>
                  </a:cubicBezTo>
                  <a:cubicBezTo>
                    <a:pt x="5811" y="5478"/>
                    <a:pt x="5770" y="5466"/>
                    <a:pt x="5725" y="5466"/>
                  </a:cubicBezTo>
                  <a:cubicBezTo>
                    <a:pt x="5680" y="5466"/>
                    <a:pt x="5633" y="5478"/>
                    <a:pt x="5597" y="5501"/>
                  </a:cubicBezTo>
                  <a:cubicBezTo>
                    <a:pt x="5002" y="6097"/>
                    <a:pt x="4240" y="6430"/>
                    <a:pt x="3406" y="6430"/>
                  </a:cubicBezTo>
                  <a:cubicBezTo>
                    <a:pt x="1715" y="6430"/>
                    <a:pt x="334" y="5049"/>
                    <a:pt x="334" y="3358"/>
                  </a:cubicBezTo>
                  <a:cubicBezTo>
                    <a:pt x="334" y="1667"/>
                    <a:pt x="1715" y="286"/>
                    <a:pt x="3406" y="286"/>
                  </a:cubicBezTo>
                  <a:cubicBezTo>
                    <a:pt x="5097" y="286"/>
                    <a:pt x="6478" y="1667"/>
                    <a:pt x="6478" y="3358"/>
                  </a:cubicBezTo>
                  <a:cubicBezTo>
                    <a:pt x="6478" y="3858"/>
                    <a:pt x="6359" y="4358"/>
                    <a:pt x="6121" y="4811"/>
                  </a:cubicBezTo>
                  <a:cubicBezTo>
                    <a:pt x="6073" y="4906"/>
                    <a:pt x="6121" y="5001"/>
                    <a:pt x="6192" y="5049"/>
                  </a:cubicBezTo>
                  <a:cubicBezTo>
                    <a:pt x="6220" y="5063"/>
                    <a:pt x="6248" y="5069"/>
                    <a:pt x="6274" y="5069"/>
                  </a:cubicBezTo>
                  <a:cubicBezTo>
                    <a:pt x="6337" y="5069"/>
                    <a:pt x="6390" y="5035"/>
                    <a:pt x="6407" y="5001"/>
                  </a:cubicBezTo>
                  <a:cubicBezTo>
                    <a:pt x="6669" y="4525"/>
                    <a:pt x="6788" y="3953"/>
                    <a:pt x="6788" y="3382"/>
                  </a:cubicBezTo>
                  <a:cubicBezTo>
                    <a:pt x="6788" y="1524"/>
                    <a:pt x="5288" y="0"/>
                    <a:pt x="3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8" name="Google Shape;20008;p97"/>
          <p:cNvGrpSpPr/>
          <p:nvPr/>
        </p:nvGrpSpPr>
        <p:grpSpPr>
          <a:xfrm>
            <a:off x="6230073" y="2331129"/>
            <a:ext cx="374635" cy="357003"/>
            <a:chOff x="6230073" y="2483529"/>
            <a:chExt cx="374635" cy="357003"/>
          </a:xfrm>
        </p:grpSpPr>
        <p:sp>
          <p:nvSpPr>
            <p:cNvPr id="20009" name="Google Shape;20009;p97"/>
            <p:cNvSpPr/>
            <p:nvPr/>
          </p:nvSpPr>
          <p:spPr>
            <a:xfrm>
              <a:off x="6240033" y="2539296"/>
              <a:ext cx="363160" cy="292791"/>
            </a:xfrm>
            <a:custGeom>
              <a:rect b="b" l="l" r="r" t="t"/>
              <a:pathLst>
                <a:path extrusionOk="0" h="9083" w="11266">
                  <a:moveTo>
                    <a:pt x="10117" y="0"/>
                  </a:moveTo>
                  <a:cubicBezTo>
                    <a:pt x="10055" y="0"/>
                    <a:pt x="9992" y="11"/>
                    <a:pt x="9931" y="33"/>
                  </a:cubicBezTo>
                  <a:cubicBezTo>
                    <a:pt x="9669" y="105"/>
                    <a:pt x="9527" y="414"/>
                    <a:pt x="9646" y="676"/>
                  </a:cubicBezTo>
                  <a:cubicBezTo>
                    <a:pt x="10074" y="1962"/>
                    <a:pt x="10027" y="3034"/>
                    <a:pt x="9479" y="3796"/>
                  </a:cubicBezTo>
                  <a:cubicBezTo>
                    <a:pt x="9003" y="4486"/>
                    <a:pt x="8217" y="4915"/>
                    <a:pt x="7288" y="4939"/>
                  </a:cubicBezTo>
                  <a:lnTo>
                    <a:pt x="3883" y="4986"/>
                  </a:lnTo>
                  <a:cubicBezTo>
                    <a:pt x="3001" y="4963"/>
                    <a:pt x="2168" y="4510"/>
                    <a:pt x="1715" y="3867"/>
                  </a:cubicBezTo>
                  <a:cubicBezTo>
                    <a:pt x="1192" y="3081"/>
                    <a:pt x="1144" y="1986"/>
                    <a:pt x="1596" y="700"/>
                  </a:cubicBezTo>
                  <a:cubicBezTo>
                    <a:pt x="1692" y="438"/>
                    <a:pt x="1549" y="152"/>
                    <a:pt x="1311" y="57"/>
                  </a:cubicBezTo>
                  <a:cubicBezTo>
                    <a:pt x="1250" y="37"/>
                    <a:pt x="1190" y="27"/>
                    <a:pt x="1132" y="27"/>
                  </a:cubicBezTo>
                  <a:cubicBezTo>
                    <a:pt x="920" y="27"/>
                    <a:pt x="742" y="155"/>
                    <a:pt x="668" y="343"/>
                  </a:cubicBezTo>
                  <a:cubicBezTo>
                    <a:pt x="1" y="2343"/>
                    <a:pt x="429" y="3653"/>
                    <a:pt x="906" y="4391"/>
                  </a:cubicBezTo>
                  <a:cubicBezTo>
                    <a:pt x="1430" y="5177"/>
                    <a:pt x="2263" y="5701"/>
                    <a:pt x="3216" y="5891"/>
                  </a:cubicBezTo>
                  <a:lnTo>
                    <a:pt x="3216" y="9083"/>
                  </a:lnTo>
                  <a:lnTo>
                    <a:pt x="7979" y="9083"/>
                  </a:lnTo>
                  <a:lnTo>
                    <a:pt x="7979" y="5891"/>
                  </a:lnTo>
                  <a:cubicBezTo>
                    <a:pt x="8955" y="5701"/>
                    <a:pt x="9789" y="5153"/>
                    <a:pt x="10312" y="4367"/>
                  </a:cubicBezTo>
                  <a:cubicBezTo>
                    <a:pt x="10836" y="3629"/>
                    <a:pt x="11265" y="2343"/>
                    <a:pt x="10598" y="319"/>
                  </a:cubicBezTo>
                  <a:cubicBezTo>
                    <a:pt x="10525" y="117"/>
                    <a:pt x="10325" y="0"/>
                    <a:pt x="1011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97"/>
            <p:cNvSpPr/>
            <p:nvPr/>
          </p:nvSpPr>
          <p:spPr>
            <a:xfrm>
              <a:off x="6467258" y="2540940"/>
              <a:ext cx="137450" cy="292694"/>
            </a:xfrm>
            <a:custGeom>
              <a:rect b="b" l="l" r="r" t="t"/>
              <a:pathLst>
                <a:path extrusionOk="0" h="9080" w="4264">
                  <a:moveTo>
                    <a:pt x="3052" y="0"/>
                  </a:moveTo>
                  <a:cubicBezTo>
                    <a:pt x="2995" y="0"/>
                    <a:pt x="2938" y="10"/>
                    <a:pt x="2882" y="30"/>
                  </a:cubicBezTo>
                  <a:cubicBezTo>
                    <a:pt x="2763" y="77"/>
                    <a:pt x="2644" y="173"/>
                    <a:pt x="2597" y="268"/>
                  </a:cubicBezTo>
                  <a:cubicBezTo>
                    <a:pt x="2597" y="315"/>
                    <a:pt x="2620" y="315"/>
                    <a:pt x="2620" y="339"/>
                  </a:cubicBezTo>
                  <a:cubicBezTo>
                    <a:pt x="3335" y="2316"/>
                    <a:pt x="2859" y="3649"/>
                    <a:pt x="2359" y="4388"/>
                  </a:cubicBezTo>
                  <a:cubicBezTo>
                    <a:pt x="1811" y="5150"/>
                    <a:pt x="953" y="5698"/>
                    <a:pt x="1" y="5912"/>
                  </a:cubicBezTo>
                  <a:lnTo>
                    <a:pt x="1" y="9079"/>
                  </a:lnTo>
                  <a:lnTo>
                    <a:pt x="882" y="9079"/>
                  </a:lnTo>
                  <a:lnTo>
                    <a:pt x="882" y="5912"/>
                  </a:lnTo>
                  <a:cubicBezTo>
                    <a:pt x="1882" y="5721"/>
                    <a:pt x="2740" y="5150"/>
                    <a:pt x="3240" y="4388"/>
                  </a:cubicBezTo>
                  <a:cubicBezTo>
                    <a:pt x="3787" y="3649"/>
                    <a:pt x="4264" y="2364"/>
                    <a:pt x="3549" y="339"/>
                  </a:cubicBezTo>
                  <a:cubicBezTo>
                    <a:pt x="3474" y="133"/>
                    <a:pt x="3266" y="0"/>
                    <a:pt x="305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97"/>
            <p:cNvSpPr/>
            <p:nvPr/>
          </p:nvSpPr>
          <p:spPr>
            <a:xfrm>
              <a:off x="6399725" y="2667784"/>
              <a:ext cx="40713" cy="59893"/>
            </a:xfrm>
            <a:custGeom>
              <a:rect b="b" l="l" r="r" t="t"/>
              <a:pathLst>
                <a:path extrusionOk="0" h="1858" w="1263">
                  <a:moveTo>
                    <a:pt x="1262" y="0"/>
                  </a:moveTo>
                  <a:lnTo>
                    <a:pt x="0" y="24"/>
                  </a:lnTo>
                  <a:lnTo>
                    <a:pt x="0" y="1215"/>
                  </a:lnTo>
                  <a:cubicBezTo>
                    <a:pt x="0" y="1572"/>
                    <a:pt x="286" y="1858"/>
                    <a:pt x="643" y="1858"/>
                  </a:cubicBezTo>
                  <a:cubicBezTo>
                    <a:pt x="1000" y="1858"/>
                    <a:pt x="1262" y="1572"/>
                    <a:pt x="1262" y="1215"/>
                  </a:cubicBezTo>
                  <a:lnTo>
                    <a:pt x="1262"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97"/>
            <p:cNvSpPr/>
            <p:nvPr/>
          </p:nvSpPr>
          <p:spPr>
            <a:xfrm>
              <a:off x="6409686" y="2667784"/>
              <a:ext cx="30752" cy="58378"/>
            </a:xfrm>
            <a:custGeom>
              <a:rect b="b" l="l" r="r" t="t"/>
              <a:pathLst>
                <a:path extrusionOk="0" h="1811" w="954">
                  <a:moveTo>
                    <a:pt x="287" y="0"/>
                  </a:moveTo>
                  <a:lnTo>
                    <a:pt x="287" y="1191"/>
                  </a:lnTo>
                  <a:cubicBezTo>
                    <a:pt x="287" y="1429"/>
                    <a:pt x="167" y="1596"/>
                    <a:pt x="1" y="1739"/>
                  </a:cubicBezTo>
                  <a:cubicBezTo>
                    <a:pt x="96" y="1786"/>
                    <a:pt x="215" y="1810"/>
                    <a:pt x="334" y="1810"/>
                  </a:cubicBezTo>
                  <a:cubicBezTo>
                    <a:pt x="691" y="1810"/>
                    <a:pt x="953" y="1548"/>
                    <a:pt x="953" y="1191"/>
                  </a:cubicBezTo>
                  <a:lnTo>
                    <a:pt x="95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97"/>
            <p:cNvSpPr/>
            <p:nvPr/>
          </p:nvSpPr>
          <p:spPr>
            <a:xfrm>
              <a:off x="6362881" y="2559539"/>
              <a:ext cx="113628" cy="115949"/>
            </a:xfrm>
            <a:custGeom>
              <a:rect b="b" l="l" r="r" t="t"/>
              <a:pathLst>
                <a:path extrusionOk="0" h="3597" w="3525">
                  <a:moveTo>
                    <a:pt x="0" y="0"/>
                  </a:moveTo>
                  <a:lnTo>
                    <a:pt x="0" y="1953"/>
                  </a:lnTo>
                  <a:cubicBezTo>
                    <a:pt x="0" y="2858"/>
                    <a:pt x="738" y="3596"/>
                    <a:pt x="1619" y="3596"/>
                  </a:cubicBezTo>
                  <a:lnTo>
                    <a:pt x="1929" y="3596"/>
                  </a:lnTo>
                  <a:cubicBezTo>
                    <a:pt x="2810" y="3596"/>
                    <a:pt x="3525" y="2882"/>
                    <a:pt x="3525" y="1977"/>
                  </a:cubicBezTo>
                  <a:lnTo>
                    <a:pt x="3525"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97"/>
            <p:cNvSpPr/>
            <p:nvPr/>
          </p:nvSpPr>
          <p:spPr>
            <a:xfrm>
              <a:off x="6405076" y="2559539"/>
              <a:ext cx="70659" cy="115949"/>
            </a:xfrm>
            <a:custGeom>
              <a:rect b="b" l="l" r="r" t="t"/>
              <a:pathLst>
                <a:path extrusionOk="0" h="3597" w="2192">
                  <a:moveTo>
                    <a:pt x="1335" y="0"/>
                  </a:moveTo>
                  <a:lnTo>
                    <a:pt x="1335" y="1953"/>
                  </a:lnTo>
                  <a:cubicBezTo>
                    <a:pt x="1335" y="2763"/>
                    <a:pt x="763" y="3430"/>
                    <a:pt x="1" y="3573"/>
                  </a:cubicBezTo>
                  <a:cubicBezTo>
                    <a:pt x="72" y="3596"/>
                    <a:pt x="191" y="3596"/>
                    <a:pt x="287" y="3596"/>
                  </a:cubicBezTo>
                  <a:lnTo>
                    <a:pt x="596" y="3596"/>
                  </a:lnTo>
                  <a:cubicBezTo>
                    <a:pt x="1477" y="3596"/>
                    <a:pt x="2192" y="2882"/>
                    <a:pt x="2192" y="2001"/>
                  </a:cubicBezTo>
                  <a:lnTo>
                    <a:pt x="2192"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97"/>
            <p:cNvSpPr/>
            <p:nvPr/>
          </p:nvSpPr>
          <p:spPr>
            <a:xfrm>
              <a:off x="6545557" y="2540940"/>
              <a:ext cx="42260" cy="45484"/>
            </a:xfrm>
            <a:custGeom>
              <a:rect b="b" l="l" r="r" t="t"/>
              <a:pathLst>
                <a:path extrusionOk="0" h="1411" w="1311">
                  <a:moveTo>
                    <a:pt x="599" y="0"/>
                  </a:moveTo>
                  <a:cubicBezTo>
                    <a:pt x="542" y="0"/>
                    <a:pt x="485" y="10"/>
                    <a:pt x="430" y="30"/>
                  </a:cubicBezTo>
                  <a:cubicBezTo>
                    <a:pt x="144" y="125"/>
                    <a:pt x="1" y="435"/>
                    <a:pt x="120" y="697"/>
                  </a:cubicBezTo>
                  <a:cubicBezTo>
                    <a:pt x="215" y="935"/>
                    <a:pt x="263" y="1197"/>
                    <a:pt x="334" y="1411"/>
                  </a:cubicBezTo>
                  <a:lnTo>
                    <a:pt x="1311" y="1125"/>
                  </a:lnTo>
                  <a:cubicBezTo>
                    <a:pt x="1263" y="911"/>
                    <a:pt x="1168" y="625"/>
                    <a:pt x="1073" y="339"/>
                  </a:cubicBezTo>
                  <a:cubicBezTo>
                    <a:pt x="1016" y="133"/>
                    <a:pt x="812" y="0"/>
                    <a:pt x="599"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97"/>
            <p:cNvSpPr/>
            <p:nvPr/>
          </p:nvSpPr>
          <p:spPr>
            <a:xfrm>
              <a:off x="6253088" y="2540230"/>
              <a:ext cx="40713" cy="45451"/>
            </a:xfrm>
            <a:custGeom>
              <a:rect b="b" l="l" r="r" t="t"/>
              <a:pathLst>
                <a:path extrusionOk="0" h="1410" w="1263">
                  <a:moveTo>
                    <a:pt x="703" y="1"/>
                  </a:moveTo>
                  <a:cubicBezTo>
                    <a:pt x="491" y="1"/>
                    <a:pt x="292" y="146"/>
                    <a:pt x="215" y="337"/>
                  </a:cubicBezTo>
                  <a:cubicBezTo>
                    <a:pt x="120" y="599"/>
                    <a:pt x="24" y="838"/>
                    <a:pt x="1" y="1100"/>
                  </a:cubicBezTo>
                  <a:lnTo>
                    <a:pt x="977" y="1409"/>
                  </a:lnTo>
                  <a:cubicBezTo>
                    <a:pt x="1025" y="1195"/>
                    <a:pt x="1072" y="957"/>
                    <a:pt x="1168" y="695"/>
                  </a:cubicBezTo>
                  <a:cubicBezTo>
                    <a:pt x="1263" y="409"/>
                    <a:pt x="1096" y="123"/>
                    <a:pt x="858" y="28"/>
                  </a:cubicBezTo>
                  <a:cubicBezTo>
                    <a:pt x="807" y="9"/>
                    <a:pt x="754" y="1"/>
                    <a:pt x="703" y="1"/>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97"/>
            <p:cNvSpPr/>
            <p:nvPr/>
          </p:nvSpPr>
          <p:spPr>
            <a:xfrm>
              <a:off x="6362881" y="2559539"/>
              <a:ext cx="113628" cy="39649"/>
            </a:xfrm>
            <a:custGeom>
              <a:rect b="b" l="l" r="r" t="t"/>
              <a:pathLst>
                <a:path extrusionOk="0" h="1230" w="3525">
                  <a:moveTo>
                    <a:pt x="0" y="0"/>
                  </a:moveTo>
                  <a:lnTo>
                    <a:pt x="0" y="1215"/>
                  </a:lnTo>
                  <a:cubicBezTo>
                    <a:pt x="0" y="1215"/>
                    <a:pt x="179" y="1229"/>
                    <a:pt x="457" y="1229"/>
                  </a:cubicBezTo>
                  <a:cubicBezTo>
                    <a:pt x="1304" y="1229"/>
                    <a:pt x="3076" y="1094"/>
                    <a:pt x="3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97"/>
            <p:cNvSpPr/>
            <p:nvPr/>
          </p:nvSpPr>
          <p:spPr>
            <a:xfrm>
              <a:off x="6362881" y="2488139"/>
              <a:ext cx="115176" cy="72206"/>
            </a:xfrm>
            <a:custGeom>
              <a:rect b="b" l="l" r="r" t="t"/>
              <a:pathLst>
                <a:path extrusionOk="0" h="2240" w="3573">
                  <a:moveTo>
                    <a:pt x="3572" y="1"/>
                  </a:moveTo>
                  <a:lnTo>
                    <a:pt x="3572" y="1"/>
                  </a:lnTo>
                  <a:lnTo>
                    <a:pt x="3572" y="1"/>
                  </a:lnTo>
                  <a:close/>
                  <a:moveTo>
                    <a:pt x="1786" y="1"/>
                  </a:moveTo>
                  <a:lnTo>
                    <a:pt x="1334" y="453"/>
                  </a:lnTo>
                  <a:lnTo>
                    <a:pt x="881" y="906"/>
                  </a:lnTo>
                  <a:lnTo>
                    <a:pt x="429" y="453"/>
                  </a:lnTo>
                  <a:lnTo>
                    <a:pt x="0" y="1"/>
                  </a:lnTo>
                  <a:lnTo>
                    <a:pt x="24" y="2239"/>
                  </a:lnTo>
                  <a:lnTo>
                    <a:pt x="3572" y="2239"/>
                  </a:lnTo>
                  <a:lnTo>
                    <a:pt x="3572" y="1"/>
                  </a:lnTo>
                  <a:lnTo>
                    <a:pt x="3144" y="453"/>
                  </a:lnTo>
                  <a:lnTo>
                    <a:pt x="2667" y="906"/>
                  </a:lnTo>
                  <a:lnTo>
                    <a:pt x="2215" y="453"/>
                  </a:lnTo>
                  <a:lnTo>
                    <a:pt x="178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97"/>
            <p:cNvSpPr/>
            <p:nvPr/>
          </p:nvSpPr>
          <p:spPr>
            <a:xfrm>
              <a:off x="6448078" y="2489686"/>
              <a:ext cx="28431" cy="70659"/>
            </a:xfrm>
            <a:custGeom>
              <a:rect b="b" l="l" r="r" t="t"/>
              <a:pathLst>
                <a:path extrusionOk="0" h="2192" w="882">
                  <a:moveTo>
                    <a:pt x="882" y="0"/>
                  </a:moveTo>
                  <a:lnTo>
                    <a:pt x="477" y="405"/>
                  </a:lnTo>
                  <a:lnTo>
                    <a:pt x="1" y="858"/>
                  </a:lnTo>
                  <a:lnTo>
                    <a:pt x="1" y="2191"/>
                  </a:lnTo>
                  <a:lnTo>
                    <a:pt x="882" y="2191"/>
                  </a:lnTo>
                  <a:lnTo>
                    <a:pt x="882"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97"/>
            <p:cNvSpPr/>
            <p:nvPr/>
          </p:nvSpPr>
          <p:spPr>
            <a:xfrm>
              <a:off x="6505650" y="2483529"/>
              <a:ext cx="31494" cy="28238"/>
            </a:xfrm>
            <a:custGeom>
              <a:rect b="b" l="l" r="r" t="t"/>
              <a:pathLst>
                <a:path extrusionOk="0" h="876" w="977">
                  <a:moveTo>
                    <a:pt x="489" y="1"/>
                  </a:moveTo>
                  <a:cubicBezTo>
                    <a:pt x="411" y="1"/>
                    <a:pt x="334" y="48"/>
                    <a:pt x="334" y="144"/>
                  </a:cubicBezTo>
                  <a:lnTo>
                    <a:pt x="334" y="263"/>
                  </a:lnTo>
                  <a:lnTo>
                    <a:pt x="215" y="263"/>
                  </a:lnTo>
                  <a:cubicBezTo>
                    <a:pt x="1" y="263"/>
                    <a:pt x="1" y="596"/>
                    <a:pt x="215" y="596"/>
                  </a:cubicBezTo>
                  <a:lnTo>
                    <a:pt x="334" y="596"/>
                  </a:lnTo>
                  <a:lnTo>
                    <a:pt x="334" y="715"/>
                  </a:lnTo>
                  <a:cubicBezTo>
                    <a:pt x="334" y="822"/>
                    <a:pt x="411" y="876"/>
                    <a:pt x="489" y="876"/>
                  </a:cubicBezTo>
                  <a:cubicBezTo>
                    <a:pt x="566" y="876"/>
                    <a:pt x="644" y="822"/>
                    <a:pt x="644" y="715"/>
                  </a:cubicBezTo>
                  <a:lnTo>
                    <a:pt x="644" y="596"/>
                  </a:lnTo>
                  <a:lnTo>
                    <a:pt x="763" y="596"/>
                  </a:lnTo>
                  <a:cubicBezTo>
                    <a:pt x="977" y="596"/>
                    <a:pt x="977" y="263"/>
                    <a:pt x="763" y="263"/>
                  </a:cubicBezTo>
                  <a:lnTo>
                    <a:pt x="644" y="263"/>
                  </a:lnTo>
                  <a:lnTo>
                    <a:pt x="644" y="144"/>
                  </a:lnTo>
                  <a:cubicBezTo>
                    <a:pt x="644" y="48"/>
                    <a:pt x="566"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97"/>
            <p:cNvSpPr/>
            <p:nvPr/>
          </p:nvSpPr>
          <p:spPr>
            <a:xfrm>
              <a:off x="6497204" y="2630359"/>
              <a:ext cx="31526" cy="28044"/>
            </a:xfrm>
            <a:custGeom>
              <a:rect b="b" l="l" r="r" t="t"/>
              <a:pathLst>
                <a:path extrusionOk="0" h="870" w="978">
                  <a:moveTo>
                    <a:pt x="477" y="0"/>
                  </a:moveTo>
                  <a:cubicBezTo>
                    <a:pt x="394" y="0"/>
                    <a:pt x="310" y="54"/>
                    <a:pt x="310" y="161"/>
                  </a:cubicBezTo>
                  <a:lnTo>
                    <a:pt x="310" y="280"/>
                  </a:lnTo>
                  <a:lnTo>
                    <a:pt x="191" y="280"/>
                  </a:lnTo>
                  <a:cubicBezTo>
                    <a:pt x="24" y="280"/>
                    <a:pt x="1" y="590"/>
                    <a:pt x="191" y="590"/>
                  </a:cubicBezTo>
                  <a:lnTo>
                    <a:pt x="310" y="590"/>
                  </a:lnTo>
                  <a:lnTo>
                    <a:pt x="310" y="709"/>
                  </a:lnTo>
                  <a:cubicBezTo>
                    <a:pt x="310" y="816"/>
                    <a:pt x="394" y="870"/>
                    <a:pt x="477" y="870"/>
                  </a:cubicBezTo>
                  <a:cubicBezTo>
                    <a:pt x="560" y="870"/>
                    <a:pt x="644" y="816"/>
                    <a:pt x="644" y="709"/>
                  </a:cubicBezTo>
                  <a:lnTo>
                    <a:pt x="644" y="590"/>
                  </a:lnTo>
                  <a:lnTo>
                    <a:pt x="763" y="590"/>
                  </a:lnTo>
                  <a:cubicBezTo>
                    <a:pt x="977" y="590"/>
                    <a:pt x="977" y="280"/>
                    <a:pt x="763" y="280"/>
                  </a:cubicBezTo>
                  <a:lnTo>
                    <a:pt x="644" y="280"/>
                  </a:lnTo>
                  <a:lnTo>
                    <a:pt x="644" y="161"/>
                  </a:lnTo>
                  <a:cubicBezTo>
                    <a:pt x="644" y="54"/>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97"/>
            <p:cNvSpPr/>
            <p:nvPr/>
          </p:nvSpPr>
          <p:spPr>
            <a:xfrm>
              <a:off x="6303762" y="2603475"/>
              <a:ext cx="32267" cy="28077"/>
            </a:xfrm>
            <a:custGeom>
              <a:rect b="b" l="l" r="r" t="t"/>
              <a:pathLst>
                <a:path extrusionOk="0" h="871" w="1001">
                  <a:moveTo>
                    <a:pt x="500" y="1"/>
                  </a:moveTo>
                  <a:cubicBezTo>
                    <a:pt x="417" y="1"/>
                    <a:pt x="334" y="54"/>
                    <a:pt x="334" y="162"/>
                  </a:cubicBezTo>
                  <a:lnTo>
                    <a:pt x="334" y="281"/>
                  </a:lnTo>
                  <a:lnTo>
                    <a:pt x="215" y="281"/>
                  </a:lnTo>
                  <a:cubicBezTo>
                    <a:pt x="0" y="281"/>
                    <a:pt x="0" y="590"/>
                    <a:pt x="215" y="590"/>
                  </a:cubicBezTo>
                  <a:lnTo>
                    <a:pt x="334" y="590"/>
                  </a:lnTo>
                  <a:lnTo>
                    <a:pt x="334" y="709"/>
                  </a:lnTo>
                  <a:cubicBezTo>
                    <a:pt x="334" y="816"/>
                    <a:pt x="417" y="870"/>
                    <a:pt x="500" y="870"/>
                  </a:cubicBezTo>
                  <a:cubicBezTo>
                    <a:pt x="584" y="870"/>
                    <a:pt x="667" y="816"/>
                    <a:pt x="667" y="709"/>
                  </a:cubicBezTo>
                  <a:lnTo>
                    <a:pt x="667" y="590"/>
                  </a:lnTo>
                  <a:lnTo>
                    <a:pt x="786" y="590"/>
                  </a:lnTo>
                  <a:cubicBezTo>
                    <a:pt x="1001" y="590"/>
                    <a:pt x="1001" y="281"/>
                    <a:pt x="786" y="281"/>
                  </a:cubicBezTo>
                  <a:lnTo>
                    <a:pt x="667" y="281"/>
                  </a:lnTo>
                  <a:lnTo>
                    <a:pt x="667" y="162"/>
                  </a:lnTo>
                  <a:cubicBezTo>
                    <a:pt x="667" y="54"/>
                    <a:pt x="584"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97"/>
            <p:cNvSpPr/>
            <p:nvPr/>
          </p:nvSpPr>
          <p:spPr>
            <a:xfrm>
              <a:off x="6241581" y="2736864"/>
              <a:ext cx="31494" cy="28238"/>
            </a:xfrm>
            <a:custGeom>
              <a:rect b="b" l="l" r="r" t="t"/>
              <a:pathLst>
                <a:path extrusionOk="0" h="876" w="977">
                  <a:moveTo>
                    <a:pt x="501" y="1"/>
                  </a:moveTo>
                  <a:cubicBezTo>
                    <a:pt x="417" y="1"/>
                    <a:pt x="334" y="48"/>
                    <a:pt x="334" y="143"/>
                  </a:cubicBezTo>
                  <a:lnTo>
                    <a:pt x="334" y="263"/>
                  </a:lnTo>
                  <a:lnTo>
                    <a:pt x="215" y="263"/>
                  </a:lnTo>
                  <a:cubicBezTo>
                    <a:pt x="0" y="263"/>
                    <a:pt x="0" y="596"/>
                    <a:pt x="215" y="596"/>
                  </a:cubicBezTo>
                  <a:lnTo>
                    <a:pt x="334" y="596"/>
                  </a:lnTo>
                  <a:lnTo>
                    <a:pt x="334" y="715"/>
                  </a:lnTo>
                  <a:cubicBezTo>
                    <a:pt x="334" y="822"/>
                    <a:pt x="417" y="876"/>
                    <a:pt x="501" y="876"/>
                  </a:cubicBezTo>
                  <a:cubicBezTo>
                    <a:pt x="584" y="876"/>
                    <a:pt x="667" y="822"/>
                    <a:pt x="667" y="715"/>
                  </a:cubicBezTo>
                  <a:lnTo>
                    <a:pt x="667" y="596"/>
                  </a:lnTo>
                  <a:lnTo>
                    <a:pt x="786" y="596"/>
                  </a:lnTo>
                  <a:cubicBezTo>
                    <a:pt x="977" y="596"/>
                    <a:pt x="977" y="263"/>
                    <a:pt x="786" y="263"/>
                  </a:cubicBezTo>
                  <a:lnTo>
                    <a:pt x="667" y="263"/>
                  </a:lnTo>
                  <a:lnTo>
                    <a:pt x="667" y="143"/>
                  </a:lnTo>
                  <a:cubicBezTo>
                    <a:pt x="667" y="48"/>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97"/>
            <p:cNvSpPr/>
            <p:nvPr/>
          </p:nvSpPr>
          <p:spPr>
            <a:xfrm>
              <a:off x="6567831" y="2736090"/>
              <a:ext cx="29979" cy="28431"/>
            </a:xfrm>
            <a:custGeom>
              <a:rect b="b" l="l" r="r" t="t"/>
              <a:pathLst>
                <a:path extrusionOk="0" h="882" w="930">
                  <a:moveTo>
                    <a:pt x="477" y="1"/>
                  </a:moveTo>
                  <a:cubicBezTo>
                    <a:pt x="382" y="1"/>
                    <a:pt x="310" y="48"/>
                    <a:pt x="310" y="144"/>
                  </a:cubicBezTo>
                  <a:lnTo>
                    <a:pt x="310" y="263"/>
                  </a:lnTo>
                  <a:lnTo>
                    <a:pt x="191" y="263"/>
                  </a:lnTo>
                  <a:cubicBezTo>
                    <a:pt x="96" y="263"/>
                    <a:pt x="24" y="334"/>
                    <a:pt x="1" y="406"/>
                  </a:cubicBezTo>
                  <a:cubicBezTo>
                    <a:pt x="1" y="501"/>
                    <a:pt x="72" y="596"/>
                    <a:pt x="143" y="596"/>
                  </a:cubicBezTo>
                  <a:lnTo>
                    <a:pt x="263" y="596"/>
                  </a:lnTo>
                  <a:lnTo>
                    <a:pt x="263" y="715"/>
                  </a:lnTo>
                  <a:cubicBezTo>
                    <a:pt x="263" y="810"/>
                    <a:pt x="334" y="858"/>
                    <a:pt x="429" y="882"/>
                  </a:cubicBezTo>
                  <a:cubicBezTo>
                    <a:pt x="501" y="882"/>
                    <a:pt x="596" y="834"/>
                    <a:pt x="596" y="739"/>
                  </a:cubicBezTo>
                  <a:lnTo>
                    <a:pt x="596" y="620"/>
                  </a:lnTo>
                  <a:lnTo>
                    <a:pt x="715" y="620"/>
                  </a:lnTo>
                  <a:cubicBezTo>
                    <a:pt x="810" y="620"/>
                    <a:pt x="906" y="525"/>
                    <a:pt x="858" y="453"/>
                  </a:cubicBezTo>
                  <a:cubicBezTo>
                    <a:pt x="929" y="358"/>
                    <a:pt x="834" y="287"/>
                    <a:pt x="739" y="287"/>
                  </a:cubicBezTo>
                  <a:lnTo>
                    <a:pt x="620" y="287"/>
                  </a:lnTo>
                  <a:lnTo>
                    <a:pt x="620" y="167"/>
                  </a:lnTo>
                  <a:cubicBezTo>
                    <a:pt x="620" y="96"/>
                    <a:pt x="572" y="25"/>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97"/>
            <p:cNvSpPr/>
            <p:nvPr/>
          </p:nvSpPr>
          <p:spPr>
            <a:xfrm>
              <a:off x="6533275" y="2809038"/>
              <a:ext cx="29979" cy="28431"/>
            </a:xfrm>
            <a:custGeom>
              <a:rect b="b" l="l" r="r" t="t"/>
              <a:pathLst>
                <a:path extrusionOk="0" h="882" w="930">
                  <a:moveTo>
                    <a:pt x="477" y="0"/>
                  </a:moveTo>
                  <a:cubicBezTo>
                    <a:pt x="382" y="0"/>
                    <a:pt x="311" y="48"/>
                    <a:pt x="311" y="143"/>
                  </a:cubicBezTo>
                  <a:lnTo>
                    <a:pt x="311" y="262"/>
                  </a:lnTo>
                  <a:lnTo>
                    <a:pt x="191" y="262"/>
                  </a:lnTo>
                  <a:cubicBezTo>
                    <a:pt x="96" y="262"/>
                    <a:pt x="25" y="310"/>
                    <a:pt x="1" y="405"/>
                  </a:cubicBezTo>
                  <a:cubicBezTo>
                    <a:pt x="1" y="500"/>
                    <a:pt x="72" y="595"/>
                    <a:pt x="144" y="595"/>
                  </a:cubicBezTo>
                  <a:lnTo>
                    <a:pt x="263" y="595"/>
                  </a:lnTo>
                  <a:lnTo>
                    <a:pt x="263" y="715"/>
                  </a:lnTo>
                  <a:cubicBezTo>
                    <a:pt x="263" y="786"/>
                    <a:pt x="334" y="857"/>
                    <a:pt x="430" y="881"/>
                  </a:cubicBezTo>
                  <a:cubicBezTo>
                    <a:pt x="501" y="881"/>
                    <a:pt x="596" y="834"/>
                    <a:pt x="596" y="738"/>
                  </a:cubicBezTo>
                  <a:lnTo>
                    <a:pt x="596" y="619"/>
                  </a:lnTo>
                  <a:lnTo>
                    <a:pt x="715" y="619"/>
                  </a:lnTo>
                  <a:cubicBezTo>
                    <a:pt x="811" y="619"/>
                    <a:pt x="858" y="572"/>
                    <a:pt x="906" y="476"/>
                  </a:cubicBezTo>
                  <a:cubicBezTo>
                    <a:pt x="930" y="381"/>
                    <a:pt x="858" y="286"/>
                    <a:pt x="739" y="286"/>
                  </a:cubicBezTo>
                  <a:lnTo>
                    <a:pt x="620" y="286"/>
                  </a:lnTo>
                  <a:lnTo>
                    <a:pt x="620" y="167"/>
                  </a:lnTo>
                  <a:cubicBezTo>
                    <a:pt x="620" y="95"/>
                    <a:pt x="572" y="24"/>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97"/>
            <p:cNvSpPr/>
            <p:nvPr/>
          </p:nvSpPr>
          <p:spPr>
            <a:xfrm>
              <a:off x="6276136" y="2809779"/>
              <a:ext cx="31494" cy="28270"/>
            </a:xfrm>
            <a:custGeom>
              <a:rect b="b" l="l" r="r" t="t"/>
              <a:pathLst>
                <a:path extrusionOk="0" h="877" w="977">
                  <a:moveTo>
                    <a:pt x="500" y="1"/>
                  </a:moveTo>
                  <a:cubicBezTo>
                    <a:pt x="417" y="1"/>
                    <a:pt x="333" y="49"/>
                    <a:pt x="333" y="144"/>
                  </a:cubicBezTo>
                  <a:lnTo>
                    <a:pt x="333" y="263"/>
                  </a:lnTo>
                  <a:lnTo>
                    <a:pt x="214" y="263"/>
                  </a:lnTo>
                  <a:cubicBezTo>
                    <a:pt x="0" y="263"/>
                    <a:pt x="0" y="596"/>
                    <a:pt x="214" y="596"/>
                  </a:cubicBezTo>
                  <a:lnTo>
                    <a:pt x="333" y="596"/>
                  </a:lnTo>
                  <a:lnTo>
                    <a:pt x="333" y="715"/>
                  </a:lnTo>
                  <a:cubicBezTo>
                    <a:pt x="333" y="823"/>
                    <a:pt x="417" y="876"/>
                    <a:pt x="500" y="876"/>
                  </a:cubicBezTo>
                  <a:cubicBezTo>
                    <a:pt x="584" y="876"/>
                    <a:pt x="667" y="823"/>
                    <a:pt x="667" y="715"/>
                  </a:cubicBezTo>
                  <a:lnTo>
                    <a:pt x="667" y="596"/>
                  </a:lnTo>
                  <a:lnTo>
                    <a:pt x="786" y="596"/>
                  </a:lnTo>
                  <a:cubicBezTo>
                    <a:pt x="976" y="596"/>
                    <a:pt x="976" y="263"/>
                    <a:pt x="786" y="263"/>
                  </a:cubicBezTo>
                  <a:lnTo>
                    <a:pt x="667" y="263"/>
                  </a:lnTo>
                  <a:lnTo>
                    <a:pt x="667" y="144"/>
                  </a:lnTo>
                  <a:cubicBezTo>
                    <a:pt x="667" y="49"/>
                    <a:pt x="584"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97"/>
            <p:cNvSpPr/>
            <p:nvPr/>
          </p:nvSpPr>
          <p:spPr>
            <a:xfrm>
              <a:off x="6230073" y="2484109"/>
              <a:ext cx="374635" cy="356422"/>
            </a:xfrm>
            <a:custGeom>
              <a:rect b="b" l="l" r="r" t="t"/>
              <a:pathLst>
                <a:path extrusionOk="0" h="11057" w="11622">
                  <a:moveTo>
                    <a:pt x="1380" y="1911"/>
                  </a:moveTo>
                  <a:cubicBezTo>
                    <a:pt x="1599" y="1911"/>
                    <a:pt x="1828" y="2095"/>
                    <a:pt x="1739" y="2364"/>
                  </a:cubicBezTo>
                  <a:cubicBezTo>
                    <a:pt x="1667" y="2579"/>
                    <a:pt x="1620" y="2745"/>
                    <a:pt x="1548" y="2936"/>
                  </a:cubicBezTo>
                  <a:lnTo>
                    <a:pt x="905" y="2745"/>
                  </a:lnTo>
                  <a:cubicBezTo>
                    <a:pt x="953" y="2555"/>
                    <a:pt x="1024" y="2364"/>
                    <a:pt x="1072" y="2126"/>
                  </a:cubicBezTo>
                  <a:cubicBezTo>
                    <a:pt x="1125" y="1975"/>
                    <a:pt x="1251" y="1911"/>
                    <a:pt x="1380" y="1911"/>
                  </a:cubicBezTo>
                  <a:close/>
                  <a:moveTo>
                    <a:pt x="10418" y="1940"/>
                  </a:moveTo>
                  <a:cubicBezTo>
                    <a:pt x="10543" y="1940"/>
                    <a:pt x="10665" y="2003"/>
                    <a:pt x="10717" y="2150"/>
                  </a:cubicBezTo>
                  <a:cubicBezTo>
                    <a:pt x="10812" y="2364"/>
                    <a:pt x="10860" y="2579"/>
                    <a:pt x="10907" y="2793"/>
                  </a:cubicBezTo>
                  <a:lnTo>
                    <a:pt x="10240" y="2960"/>
                  </a:lnTo>
                  <a:cubicBezTo>
                    <a:pt x="10193" y="2793"/>
                    <a:pt x="10145" y="2579"/>
                    <a:pt x="10074" y="2388"/>
                  </a:cubicBezTo>
                  <a:cubicBezTo>
                    <a:pt x="9968" y="2131"/>
                    <a:pt x="10199" y="1940"/>
                    <a:pt x="10418" y="1940"/>
                  </a:cubicBezTo>
                  <a:close/>
                  <a:moveTo>
                    <a:pt x="7383" y="2507"/>
                  </a:moveTo>
                  <a:cubicBezTo>
                    <a:pt x="7025" y="3031"/>
                    <a:pt x="6263" y="3269"/>
                    <a:pt x="5620" y="3341"/>
                  </a:cubicBezTo>
                  <a:cubicBezTo>
                    <a:pt x="5255" y="3404"/>
                    <a:pt x="4880" y="3425"/>
                    <a:pt x="4599" y="3425"/>
                  </a:cubicBezTo>
                  <a:cubicBezTo>
                    <a:pt x="4459" y="3425"/>
                    <a:pt x="4342" y="3420"/>
                    <a:pt x="4263" y="3412"/>
                  </a:cubicBezTo>
                  <a:lnTo>
                    <a:pt x="4263" y="2507"/>
                  </a:lnTo>
                  <a:close/>
                  <a:moveTo>
                    <a:pt x="6335" y="6103"/>
                  </a:moveTo>
                  <a:lnTo>
                    <a:pt x="6335" y="6913"/>
                  </a:lnTo>
                  <a:cubicBezTo>
                    <a:pt x="6335" y="7151"/>
                    <a:pt x="6144" y="7365"/>
                    <a:pt x="5859" y="7365"/>
                  </a:cubicBezTo>
                  <a:cubicBezTo>
                    <a:pt x="5597" y="7365"/>
                    <a:pt x="5382" y="7151"/>
                    <a:pt x="5382" y="6889"/>
                  </a:cubicBezTo>
                  <a:lnTo>
                    <a:pt x="5382" y="6698"/>
                  </a:lnTo>
                  <a:lnTo>
                    <a:pt x="5382" y="6103"/>
                  </a:lnTo>
                  <a:cubicBezTo>
                    <a:pt x="5478" y="6151"/>
                    <a:pt x="5597" y="6151"/>
                    <a:pt x="5716" y="6151"/>
                  </a:cubicBezTo>
                  <a:lnTo>
                    <a:pt x="6025" y="6151"/>
                  </a:lnTo>
                  <a:cubicBezTo>
                    <a:pt x="6144" y="6151"/>
                    <a:pt x="6216" y="6151"/>
                    <a:pt x="6335" y="6103"/>
                  </a:cubicBezTo>
                  <a:close/>
                  <a:moveTo>
                    <a:pt x="5826" y="1"/>
                  </a:moveTo>
                  <a:cubicBezTo>
                    <a:pt x="5781" y="1"/>
                    <a:pt x="5739" y="19"/>
                    <a:pt x="5716" y="54"/>
                  </a:cubicBezTo>
                  <a:lnTo>
                    <a:pt x="4930" y="816"/>
                  </a:lnTo>
                  <a:lnTo>
                    <a:pt x="4620" y="483"/>
                  </a:lnTo>
                  <a:lnTo>
                    <a:pt x="4168" y="54"/>
                  </a:lnTo>
                  <a:cubicBezTo>
                    <a:pt x="4135" y="22"/>
                    <a:pt x="4094" y="6"/>
                    <a:pt x="4054" y="6"/>
                  </a:cubicBezTo>
                  <a:cubicBezTo>
                    <a:pt x="3978" y="6"/>
                    <a:pt x="3906" y="64"/>
                    <a:pt x="3906" y="173"/>
                  </a:cubicBezTo>
                  <a:lnTo>
                    <a:pt x="3906" y="1197"/>
                  </a:lnTo>
                  <a:cubicBezTo>
                    <a:pt x="3906" y="1305"/>
                    <a:pt x="3983" y="1358"/>
                    <a:pt x="4061" y="1358"/>
                  </a:cubicBezTo>
                  <a:cubicBezTo>
                    <a:pt x="4138" y="1358"/>
                    <a:pt x="4215" y="1305"/>
                    <a:pt x="4215" y="1197"/>
                  </a:cubicBezTo>
                  <a:lnTo>
                    <a:pt x="4215" y="578"/>
                  </a:lnTo>
                  <a:lnTo>
                    <a:pt x="4382" y="769"/>
                  </a:lnTo>
                  <a:lnTo>
                    <a:pt x="4787" y="1174"/>
                  </a:lnTo>
                  <a:cubicBezTo>
                    <a:pt x="4823" y="1221"/>
                    <a:pt x="4876" y="1245"/>
                    <a:pt x="4927" y="1245"/>
                  </a:cubicBezTo>
                  <a:cubicBezTo>
                    <a:pt x="4977" y="1245"/>
                    <a:pt x="5025" y="1221"/>
                    <a:pt x="5049" y="1174"/>
                  </a:cubicBezTo>
                  <a:lnTo>
                    <a:pt x="5811" y="435"/>
                  </a:lnTo>
                  <a:lnTo>
                    <a:pt x="6573" y="1197"/>
                  </a:lnTo>
                  <a:cubicBezTo>
                    <a:pt x="6609" y="1233"/>
                    <a:pt x="6656" y="1251"/>
                    <a:pt x="6701" y="1251"/>
                  </a:cubicBezTo>
                  <a:cubicBezTo>
                    <a:pt x="6746" y="1251"/>
                    <a:pt x="6787" y="1233"/>
                    <a:pt x="6811" y="1197"/>
                  </a:cubicBezTo>
                  <a:lnTo>
                    <a:pt x="7264" y="769"/>
                  </a:lnTo>
                  <a:lnTo>
                    <a:pt x="7430" y="578"/>
                  </a:lnTo>
                  <a:lnTo>
                    <a:pt x="7430" y="2245"/>
                  </a:lnTo>
                  <a:lnTo>
                    <a:pt x="4192" y="2245"/>
                  </a:lnTo>
                  <a:lnTo>
                    <a:pt x="4192" y="2007"/>
                  </a:lnTo>
                  <a:cubicBezTo>
                    <a:pt x="4192" y="1900"/>
                    <a:pt x="4108" y="1846"/>
                    <a:pt x="4025" y="1846"/>
                  </a:cubicBezTo>
                  <a:cubicBezTo>
                    <a:pt x="3941" y="1846"/>
                    <a:pt x="3858" y="1900"/>
                    <a:pt x="3858" y="2007"/>
                  </a:cubicBezTo>
                  <a:lnTo>
                    <a:pt x="3858" y="4388"/>
                  </a:lnTo>
                  <a:cubicBezTo>
                    <a:pt x="3858" y="5174"/>
                    <a:pt x="4334" y="5817"/>
                    <a:pt x="5025" y="6079"/>
                  </a:cubicBezTo>
                  <a:lnTo>
                    <a:pt x="5025" y="6627"/>
                  </a:lnTo>
                  <a:lnTo>
                    <a:pt x="4144" y="6627"/>
                  </a:lnTo>
                  <a:cubicBezTo>
                    <a:pt x="3263" y="6603"/>
                    <a:pt x="2501" y="6175"/>
                    <a:pt x="2072" y="5555"/>
                  </a:cubicBezTo>
                  <a:cubicBezTo>
                    <a:pt x="1572" y="4817"/>
                    <a:pt x="1548" y="3769"/>
                    <a:pt x="1953" y="2531"/>
                  </a:cubicBezTo>
                  <a:cubicBezTo>
                    <a:pt x="2133" y="2037"/>
                    <a:pt x="1701" y="1675"/>
                    <a:pt x="1290" y="1675"/>
                  </a:cubicBezTo>
                  <a:cubicBezTo>
                    <a:pt x="1047" y="1675"/>
                    <a:pt x="812" y="1801"/>
                    <a:pt x="715" y="2102"/>
                  </a:cubicBezTo>
                  <a:cubicBezTo>
                    <a:pt x="0" y="4174"/>
                    <a:pt x="476" y="5508"/>
                    <a:pt x="977" y="6294"/>
                  </a:cubicBezTo>
                  <a:cubicBezTo>
                    <a:pt x="1524" y="7079"/>
                    <a:pt x="2310" y="7603"/>
                    <a:pt x="3263" y="7842"/>
                  </a:cubicBezTo>
                  <a:lnTo>
                    <a:pt x="3263" y="10914"/>
                  </a:lnTo>
                  <a:cubicBezTo>
                    <a:pt x="3263" y="11009"/>
                    <a:pt x="3334" y="11056"/>
                    <a:pt x="3429" y="11056"/>
                  </a:cubicBezTo>
                  <a:lnTo>
                    <a:pt x="3930" y="11056"/>
                  </a:lnTo>
                  <a:cubicBezTo>
                    <a:pt x="4144" y="11056"/>
                    <a:pt x="4144" y="10723"/>
                    <a:pt x="3930" y="10723"/>
                  </a:cubicBezTo>
                  <a:lnTo>
                    <a:pt x="3596" y="10723"/>
                  </a:lnTo>
                  <a:lnTo>
                    <a:pt x="3596" y="7699"/>
                  </a:lnTo>
                  <a:cubicBezTo>
                    <a:pt x="3596" y="7603"/>
                    <a:pt x="3549" y="7556"/>
                    <a:pt x="3477" y="7556"/>
                  </a:cubicBezTo>
                  <a:cubicBezTo>
                    <a:pt x="2548" y="7341"/>
                    <a:pt x="1762" y="6841"/>
                    <a:pt x="1286" y="6103"/>
                  </a:cubicBezTo>
                  <a:cubicBezTo>
                    <a:pt x="881" y="5508"/>
                    <a:pt x="500" y="4579"/>
                    <a:pt x="810" y="3126"/>
                  </a:cubicBezTo>
                  <a:lnTo>
                    <a:pt x="810" y="3126"/>
                  </a:lnTo>
                  <a:lnTo>
                    <a:pt x="1453" y="3317"/>
                  </a:lnTo>
                  <a:cubicBezTo>
                    <a:pt x="1286" y="4269"/>
                    <a:pt x="1429" y="5079"/>
                    <a:pt x="1834" y="5698"/>
                  </a:cubicBezTo>
                  <a:cubicBezTo>
                    <a:pt x="2310" y="6413"/>
                    <a:pt x="3215" y="6865"/>
                    <a:pt x="4168" y="6913"/>
                  </a:cubicBezTo>
                  <a:lnTo>
                    <a:pt x="5049" y="6913"/>
                  </a:lnTo>
                  <a:lnTo>
                    <a:pt x="5049" y="6960"/>
                  </a:lnTo>
                  <a:cubicBezTo>
                    <a:pt x="5049" y="7365"/>
                    <a:pt x="5382" y="7699"/>
                    <a:pt x="5811" y="7722"/>
                  </a:cubicBezTo>
                  <a:cubicBezTo>
                    <a:pt x="5824" y="7723"/>
                    <a:pt x="5836" y="7724"/>
                    <a:pt x="5849" y="7724"/>
                  </a:cubicBezTo>
                  <a:cubicBezTo>
                    <a:pt x="6263" y="7724"/>
                    <a:pt x="6644" y="7352"/>
                    <a:pt x="6644" y="6913"/>
                  </a:cubicBezTo>
                  <a:lnTo>
                    <a:pt x="6644" y="6889"/>
                  </a:lnTo>
                  <a:lnTo>
                    <a:pt x="7549" y="6889"/>
                  </a:lnTo>
                  <a:cubicBezTo>
                    <a:pt x="8502" y="6865"/>
                    <a:pt x="9407" y="6413"/>
                    <a:pt x="9883" y="5674"/>
                  </a:cubicBezTo>
                  <a:cubicBezTo>
                    <a:pt x="10336" y="5031"/>
                    <a:pt x="10455" y="4222"/>
                    <a:pt x="10264" y="3293"/>
                  </a:cubicBezTo>
                  <a:lnTo>
                    <a:pt x="10955" y="3102"/>
                  </a:lnTo>
                  <a:lnTo>
                    <a:pt x="10955" y="3102"/>
                  </a:lnTo>
                  <a:cubicBezTo>
                    <a:pt x="11217" y="4508"/>
                    <a:pt x="10860" y="5484"/>
                    <a:pt x="10455" y="6055"/>
                  </a:cubicBezTo>
                  <a:cubicBezTo>
                    <a:pt x="9931" y="6770"/>
                    <a:pt x="9145" y="7294"/>
                    <a:pt x="8192" y="7484"/>
                  </a:cubicBezTo>
                  <a:cubicBezTo>
                    <a:pt x="8097" y="7508"/>
                    <a:pt x="8073" y="7580"/>
                    <a:pt x="8073" y="7627"/>
                  </a:cubicBezTo>
                  <a:lnTo>
                    <a:pt x="8073" y="10628"/>
                  </a:lnTo>
                  <a:lnTo>
                    <a:pt x="4787" y="10628"/>
                  </a:lnTo>
                  <a:cubicBezTo>
                    <a:pt x="4573" y="10628"/>
                    <a:pt x="4573" y="10961"/>
                    <a:pt x="4787" y="10961"/>
                  </a:cubicBezTo>
                  <a:lnTo>
                    <a:pt x="8240" y="10961"/>
                  </a:lnTo>
                  <a:cubicBezTo>
                    <a:pt x="8335" y="10961"/>
                    <a:pt x="8383" y="10914"/>
                    <a:pt x="8383" y="10818"/>
                  </a:cubicBezTo>
                  <a:lnTo>
                    <a:pt x="8383" y="7746"/>
                  </a:lnTo>
                  <a:cubicBezTo>
                    <a:pt x="9978" y="7365"/>
                    <a:pt x="10741" y="6246"/>
                    <a:pt x="10741" y="6246"/>
                  </a:cubicBezTo>
                  <a:cubicBezTo>
                    <a:pt x="11622" y="5008"/>
                    <a:pt x="11503" y="3436"/>
                    <a:pt x="11026" y="2102"/>
                  </a:cubicBezTo>
                  <a:cubicBezTo>
                    <a:pt x="10912" y="1803"/>
                    <a:pt x="10667" y="1676"/>
                    <a:pt x="10420" y="1676"/>
                  </a:cubicBezTo>
                  <a:cubicBezTo>
                    <a:pt x="9998" y="1676"/>
                    <a:pt x="9569" y="2044"/>
                    <a:pt x="9764" y="2555"/>
                  </a:cubicBezTo>
                  <a:cubicBezTo>
                    <a:pt x="10098" y="3507"/>
                    <a:pt x="10240" y="4627"/>
                    <a:pt x="9645" y="5532"/>
                  </a:cubicBezTo>
                  <a:cubicBezTo>
                    <a:pt x="9193" y="6151"/>
                    <a:pt x="8431" y="6532"/>
                    <a:pt x="7573" y="6603"/>
                  </a:cubicBezTo>
                  <a:lnTo>
                    <a:pt x="6644" y="6603"/>
                  </a:lnTo>
                  <a:lnTo>
                    <a:pt x="6644" y="6055"/>
                  </a:lnTo>
                  <a:cubicBezTo>
                    <a:pt x="6764" y="6032"/>
                    <a:pt x="6883" y="5960"/>
                    <a:pt x="6978" y="5889"/>
                  </a:cubicBezTo>
                  <a:cubicBezTo>
                    <a:pt x="7117" y="5790"/>
                    <a:pt x="7024" y="5575"/>
                    <a:pt x="6879" y="5575"/>
                  </a:cubicBezTo>
                  <a:cubicBezTo>
                    <a:pt x="6850" y="5575"/>
                    <a:pt x="6819" y="5583"/>
                    <a:pt x="6787" y="5603"/>
                  </a:cubicBezTo>
                  <a:cubicBezTo>
                    <a:pt x="6549" y="5770"/>
                    <a:pt x="6287" y="5841"/>
                    <a:pt x="5978" y="5841"/>
                  </a:cubicBezTo>
                  <a:lnTo>
                    <a:pt x="5692" y="5841"/>
                  </a:lnTo>
                  <a:cubicBezTo>
                    <a:pt x="4882" y="5841"/>
                    <a:pt x="4192" y="5198"/>
                    <a:pt x="4192" y="4365"/>
                  </a:cubicBezTo>
                  <a:lnTo>
                    <a:pt x="4192" y="3769"/>
                  </a:lnTo>
                  <a:lnTo>
                    <a:pt x="4501" y="3769"/>
                  </a:lnTo>
                  <a:cubicBezTo>
                    <a:pt x="4787" y="3769"/>
                    <a:pt x="5216" y="3745"/>
                    <a:pt x="5620" y="3674"/>
                  </a:cubicBezTo>
                  <a:cubicBezTo>
                    <a:pt x="6097" y="3626"/>
                    <a:pt x="6549" y="3460"/>
                    <a:pt x="6883" y="3317"/>
                  </a:cubicBezTo>
                  <a:cubicBezTo>
                    <a:pt x="7121" y="3198"/>
                    <a:pt x="7287" y="3055"/>
                    <a:pt x="7478" y="2912"/>
                  </a:cubicBezTo>
                  <a:lnTo>
                    <a:pt x="7478" y="4365"/>
                  </a:lnTo>
                  <a:cubicBezTo>
                    <a:pt x="7478" y="4627"/>
                    <a:pt x="7407" y="4889"/>
                    <a:pt x="7264" y="5103"/>
                  </a:cubicBezTo>
                  <a:cubicBezTo>
                    <a:pt x="7178" y="5239"/>
                    <a:pt x="7301" y="5351"/>
                    <a:pt x="7412" y="5351"/>
                  </a:cubicBezTo>
                  <a:cubicBezTo>
                    <a:pt x="7456" y="5351"/>
                    <a:pt x="7499" y="5334"/>
                    <a:pt x="7526" y="5293"/>
                  </a:cubicBezTo>
                  <a:cubicBezTo>
                    <a:pt x="7668" y="5008"/>
                    <a:pt x="7764" y="4698"/>
                    <a:pt x="7764" y="4365"/>
                  </a:cubicBezTo>
                  <a:lnTo>
                    <a:pt x="7764" y="173"/>
                  </a:lnTo>
                  <a:cubicBezTo>
                    <a:pt x="7764" y="64"/>
                    <a:pt x="7692" y="6"/>
                    <a:pt x="7615" y="6"/>
                  </a:cubicBezTo>
                  <a:cubicBezTo>
                    <a:pt x="7576" y="6"/>
                    <a:pt x="7534" y="22"/>
                    <a:pt x="7502" y="54"/>
                  </a:cubicBezTo>
                  <a:lnTo>
                    <a:pt x="7049" y="483"/>
                  </a:lnTo>
                  <a:lnTo>
                    <a:pt x="6716" y="840"/>
                  </a:lnTo>
                  <a:lnTo>
                    <a:pt x="5954" y="54"/>
                  </a:lnTo>
                  <a:cubicBezTo>
                    <a:pt x="5918" y="19"/>
                    <a:pt x="5870" y="1"/>
                    <a:pt x="58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8" name="Google Shape;20028;p97"/>
          <p:cNvGrpSpPr/>
          <p:nvPr/>
        </p:nvGrpSpPr>
        <p:grpSpPr>
          <a:xfrm>
            <a:off x="5515358" y="2331903"/>
            <a:ext cx="353940" cy="354746"/>
            <a:chOff x="5515358" y="2484303"/>
            <a:chExt cx="353940" cy="354746"/>
          </a:xfrm>
        </p:grpSpPr>
        <p:sp>
          <p:nvSpPr>
            <p:cNvPr id="20029" name="Google Shape;20029;p97"/>
            <p:cNvSpPr/>
            <p:nvPr/>
          </p:nvSpPr>
          <p:spPr>
            <a:xfrm>
              <a:off x="5660448" y="2488139"/>
              <a:ext cx="63761" cy="28431"/>
            </a:xfrm>
            <a:custGeom>
              <a:rect b="b" l="l" r="r" t="t"/>
              <a:pathLst>
                <a:path extrusionOk="0" h="882" w="1978">
                  <a:moveTo>
                    <a:pt x="1" y="1"/>
                  </a:moveTo>
                  <a:lnTo>
                    <a:pt x="1" y="882"/>
                  </a:lnTo>
                  <a:lnTo>
                    <a:pt x="1977" y="882"/>
                  </a:lnTo>
                  <a:lnTo>
                    <a:pt x="1977"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97"/>
            <p:cNvSpPr/>
            <p:nvPr/>
          </p:nvSpPr>
          <p:spPr>
            <a:xfrm>
              <a:off x="5519968" y="2515796"/>
              <a:ext cx="344721" cy="231093"/>
            </a:xfrm>
            <a:custGeom>
              <a:rect b="b" l="l" r="r" t="t"/>
              <a:pathLst>
                <a:path extrusionOk="0" h="7169" w="10694">
                  <a:moveTo>
                    <a:pt x="787" y="0"/>
                  </a:moveTo>
                  <a:cubicBezTo>
                    <a:pt x="358" y="0"/>
                    <a:pt x="1" y="357"/>
                    <a:pt x="1" y="786"/>
                  </a:cubicBezTo>
                  <a:lnTo>
                    <a:pt x="1" y="6382"/>
                  </a:lnTo>
                  <a:cubicBezTo>
                    <a:pt x="1" y="6811"/>
                    <a:pt x="358" y="7168"/>
                    <a:pt x="787" y="7168"/>
                  </a:cubicBezTo>
                  <a:lnTo>
                    <a:pt x="9908" y="7168"/>
                  </a:lnTo>
                  <a:cubicBezTo>
                    <a:pt x="10336" y="7168"/>
                    <a:pt x="10694" y="6835"/>
                    <a:pt x="10694" y="6406"/>
                  </a:cubicBezTo>
                  <a:lnTo>
                    <a:pt x="10694" y="786"/>
                  </a:lnTo>
                  <a:cubicBezTo>
                    <a:pt x="10694" y="357"/>
                    <a:pt x="10336" y="0"/>
                    <a:pt x="990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97"/>
            <p:cNvSpPr/>
            <p:nvPr/>
          </p:nvSpPr>
          <p:spPr>
            <a:xfrm>
              <a:off x="5810921" y="2516538"/>
              <a:ext cx="53768" cy="230351"/>
            </a:xfrm>
            <a:custGeom>
              <a:rect b="b" l="l" r="r" t="t"/>
              <a:pathLst>
                <a:path extrusionOk="0" h="7146" w="1668">
                  <a:moveTo>
                    <a:pt x="0" y="1"/>
                  </a:moveTo>
                  <a:cubicBezTo>
                    <a:pt x="405" y="1"/>
                    <a:pt x="763" y="334"/>
                    <a:pt x="763" y="763"/>
                  </a:cubicBezTo>
                  <a:lnTo>
                    <a:pt x="763" y="6383"/>
                  </a:lnTo>
                  <a:cubicBezTo>
                    <a:pt x="763" y="6812"/>
                    <a:pt x="405" y="7145"/>
                    <a:pt x="0" y="7145"/>
                  </a:cubicBezTo>
                  <a:lnTo>
                    <a:pt x="882" y="7145"/>
                  </a:lnTo>
                  <a:cubicBezTo>
                    <a:pt x="1310" y="7145"/>
                    <a:pt x="1668" y="6788"/>
                    <a:pt x="1668" y="6359"/>
                  </a:cubicBezTo>
                  <a:lnTo>
                    <a:pt x="1668" y="763"/>
                  </a:lnTo>
                  <a:cubicBezTo>
                    <a:pt x="1668" y="358"/>
                    <a:pt x="1310" y="1"/>
                    <a:pt x="882"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97"/>
            <p:cNvSpPr/>
            <p:nvPr/>
          </p:nvSpPr>
          <p:spPr>
            <a:xfrm>
              <a:off x="5550688" y="2746857"/>
              <a:ext cx="283281" cy="24595"/>
            </a:xfrm>
            <a:custGeom>
              <a:rect b="b" l="l" r="r" t="t"/>
              <a:pathLst>
                <a:path extrusionOk="0" h="763" w="8788">
                  <a:moveTo>
                    <a:pt x="0" y="0"/>
                  </a:moveTo>
                  <a:lnTo>
                    <a:pt x="0" y="381"/>
                  </a:lnTo>
                  <a:cubicBezTo>
                    <a:pt x="0" y="596"/>
                    <a:pt x="167" y="762"/>
                    <a:pt x="381" y="762"/>
                  </a:cubicBezTo>
                  <a:lnTo>
                    <a:pt x="8407" y="762"/>
                  </a:lnTo>
                  <a:cubicBezTo>
                    <a:pt x="8597" y="762"/>
                    <a:pt x="8788" y="596"/>
                    <a:pt x="8788" y="381"/>
                  </a:cubicBezTo>
                  <a:lnTo>
                    <a:pt x="8788"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97"/>
            <p:cNvSpPr/>
            <p:nvPr/>
          </p:nvSpPr>
          <p:spPr>
            <a:xfrm>
              <a:off x="5676565" y="2805943"/>
              <a:ext cx="26916" cy="26916"/>
            </a:xfrm>
            <a:custGeom>
              <a:rect b="b" l="l" r="r" t="t"/>
              <a:pathLst>
                <a:path extrusionOk="0" h="835" w="835">
                  <a:moveTo>
                    <a:pt x="406" y="1"/>
                  </a:moveTo>
                  <a:cubicBezTo>
                    <a:pt x="191" y="1"/>
                    <a:pt x="1" y="191"/>
                    <a:pt x="1" y="406"/>
                  </a:cubicBezTo>
                  <a:cubicBezTo>
                    <a:pt x="1" y="644"/>
                    <a:pt x="191" y="834"/>
                    <a:pt x="406" y="834"/>
                  </a:cubicBezTo>
                  <a:cubicBezTo>
                    <a:pt x="644" y="834"/>
                    <a:pt x="834" y="644"/>
                    <a:pt x="834" y="406"/>
                  </a:cubicBezTo>
                  <a:cubicBezTo>
                    <a:pt x="834" y="191"/>
                    <a:pt x="644" y="1"/>
                    <a:pt x="40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97"/>
            <p:cNvSpPr/>
            <p:nvPr/>
          </p:nvSpPr>
          <p:spPr>
            <a:xfrm>
              <a:off x="5555297" y="2554156"/>
              <a:ext cx="102120" cy="102153"/>
            </a:xfrm>
            <a:custGeom>
              <a:rect b="b" l="l" r="r" t="t"/>
              <a:pathLst>
                <a:path extrusionOk="0" h="3169" w="3168">
                  <a:moveTo>
                    <a:pt x="1572" y="1"/>
                  </a:moveTo>
                  <a:cubicBezTo>
                    <a:pt x="715" y="1"/>
                    <a:pt x="0" y="715"/>
                    <a:pt x="0" y="1596"/>
                  </a:cubicBezTo>
                  <a:cubicBezTo>
                    <a:pt x="0" y="2454"/>
                    <a:pt x="715" y="3168"/>
                    <a:pt x="1572" y="3168"/>
                  </a:cubicBezTo>
                  <a:cubicBezTo>
                    <a:pt x="2453" y="3168"/>
                    <a:pt x="3168" y="2454"/>
                    <a:pt x="3168" y="1596"/>
                  </a:cubicBezTo>
                  <a:cubicBezTo>
                    <a:pt x="3168" y="715"/>
                    <a:pt x="2453"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97"/>
            <p:cNvSpPr/>
            <p:nvPr/>
          </p:nvSpPr>
          <p:spPr>
            <a:xfrm>
              <a:off x="5582149" y="2553382"/>
              <a:ext cx="67597" cy="51479"/>
            </a:xfrm>
            <a:custGeom>
              <a:rect b="b" l="l" r="r" t="t"/>
              <a:pathLst>
                <a:path extrusionOk="0" h="1597" w="2097">
                  <a:moveTo>
                    <a:pt x="787" y="1"/>
                  </a:moveTo>
                  <a:cubicBezTo>
                    <a:pt x="525" y="1"/>
                    <a:pt x="239" y="72"/>
                    <a:pt x="1" y="215"/>
                  </a:cubicBezTo>
                  <a:lnTo>
                    <a:pt x="787" y="1596"/>
                  </a:lnTo>
                  <a:lnTo>
                    <a:pt x="2096" y="715"/>
                  </a:lnTo>
                  <a:cubicBezTo>
                    <a:pt x="1834" y="311"/>
                    <a:pt x="1311" y="1"/>
                    <a:pt x="787"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97"/>
            <p:cNvSpPr/>
            <p:nvPr/>
          </p:nvSpPr>
          <p:spPr>
            <a:xfrm>
              <a:off x="5607486" y="2577945"/>
              <a:ext cx="50706" cy="78363"/>
            </a:xfrm>
            <a:custGeom>
              <a:rect b="b" l="l" r="r" t="t"/>
              <a:pathLst>
                <a:path extrusionOk="0" h="2431" w="1573">
                  <a:moveTo>
                    <a:pt x="1310" y="1"/>
                  </a:moveTo>
                  <a:lnTo>
                    <a:pt x="1" y="858"/>
                  </a:lnTo>
                  <a:lnTo>
                    <a:pt x="1" y="2430"/>
                  </a:lnTo>
                  <a:cubicBezTo>
                    <a:pt x="858" y="2430"/>
                    <a:pt x="1572" y="1716"/>
                    <a:pt x="1572" y="858"/>
                  </a:cubicBezTo>
                  <a:cubicBezTo>
                    <a:pt x="1572" y="525"/>
                    <a:pt x="1477" y="215"/>
                    <a:pt x="1310" y="1"/>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97"/>
            <p:cNvSpPr/>
            <p:nvPr/>
          </p:nvSpPr>
          <p:spPr>
            <a:xfrm>
              <a:off x="5701902" y="2617884"/>
              <a:ext cx="26916" cy="87550"/>
            </a:xfrm>
            <a:custGeom>
              <a:rect b="b" l="l" r="r" t="t"/>
              <a:pathLst>
                <a:path extrusionOk="0" h="2716" w="835">
                  <a:moveTo>
                    <a:pt x="1" y="0"/>
                  </a:moveTo>
                  <a:lnTo>
                    <a:pt x="1" y="2715"/>
                  </a:lnTo>
                  <a:lnTo>
                    <a:pt x="834" y="2715"/>
                  </a:lnTo>
                  <a:lnTo>
                    <a:pt x="834"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97"/>
            <p:cNvSpPr/>
            <p:nvPr/>
          </p:nvSpPr>
          <p:spPr>
            <a:xfrm>
              <a:off x="5808632" y="2597157"/>
              <a:ext cx="26884" cy="108277"/>
            </a:xfrm>
            <a:custGeom>
              <a:rect b="b" l="l" r="r" t="t"/>
              <a:pathLst>
                <a:path extrusionOk="0" h="3359" w="834">
                  <a:moveTo>
                    <a:pt x="0" y="0"/>
                  </a:moveTo>
                  <a:lnTo>
                    <a:pt x="0" y="3358"/>
                  </a:lnTo>
                  <a:lnTo>
                    <a:pt x="834" y="3358"/>
                  </a:lnTo>
                  <a:lnTo>
                    <a:pt x="834"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97"/>
            <p:cNvSpPr/>
            <p:nvPr/>
          </p:nvSpPr>
          <p:spPr>
            <a:xfrm>
              <a:off x="5754896" y="2641674"/>
              <a:ext cx="26884" cy="63761"/>
            </a:xfrm>
            <a:custGeom>
              <a:rect b="b" l="l" r="r" t="t"/>
              <a:pathLst>
                <a:path extrusionOk="0" h="1978" w="834">
                  <a:moveTo>
                    <a:pt x="0" y="1"/>
                  </a:moveTo>
                  <a:lnTo>
                    <a:pt x="0" y="1977"/>
                  </a:lnTo>
                  <a:lnTo>
                    <a:pt x="834" y="1977"/>
                  </a:lnTo>
                  <a:lnTo>
                    <a:pt x="834"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97"/>
            <p:cNvSpPr/>
            <p:nvPr/>
          </p:nvSpPr>
          <p:spPr>
            <a:xfrm>
              <a:off x="5707285" y="2564922"/>
              <a:ext cx="16923" cy="17665"/>
            </a:xfrm>
            <a:custGeom>
              <a:rect b="b" l="l" r="r" t="t"/>
              <a:pathLst>
                <a:path extrusionOk="0" h="548" w="525">
                  <a:moveTo>
                    <a:pt x="262" y="0"/>
                  </a:moveTo>
                  <a:cubicBezTo>
                    <a:pt x="120" y="0"/>
                    <a:pt x="1" y="119"/>
                    <a:pt x="1" y="286"/>
                  </a:cubicBezTo>
                  <a:cubicBezTo>
                    <a:pt x="1" y="429"/>
                    <a:pt x="120" y="548"/>
                    <a:pt x="262" y="548"/>
                  </a:cubicBezTo>
                  <a:cubicBezTo>
                    <a:pt x="405" y="548"/>
                    <a:pt x="524" y="429"/>
                    <a:pt x="524" y="286"/>
                  </a:cubicBezTo>
                  <a:cubicBezTo>
                    <a:pt x="524" y="119"/>
                    <a:pt x="405" y="0"/>
                    <a:pt x="262"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97"/>
            <p:cNvSpPr/>
            <p:nvPr/>
          </p:nvSpPr>
          <p:spPr>
            <a:xfrm>
              <a:off x="5761021" y="2602541"/>
              <a:ext cx="16923" cy="17665"/>
            </a:xfrm>
            <a:custGeom>
              <a:rect b="b" l="l" r="r" t="t"/>
              <a:pathLst>
                <a:path extrusionOk="0" h="548" w="525">
                  <a:moveTo>
                    <a:pt x="263" y="0"/>
                  </a:moveTo>
                  <a:cubicBezTo>
                    <a:pt x="120" y="0"/>
                    <a:pt x="1" y="119"/>
                    <a:pt x="1" y="262"/>
                  </a:cubicBezTo>
                  <a:cubicBezTo>
                    <a:pt x="1" y="405"/>
                    <a:pt x="120" y="548"/>
                    <a:pt x="263" y="548"/>
                  </a:cubicBezTo>
                  <a:cubicBezTo>
                    <a:pt x="405" y="548"/>
                    <a:pt x="524" y="405"/>
                    <a:pt x="524" y="262"/>
                  </a:cubicBezTo>
                  <a:cubicBezTo>
                    <a:pt x="524" y="119"/>
                    <a:pt x="405" y="0"/>
                    <a:pt x="263"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97"/>
            <p:cNvSpPr/>
            <p:nvPr/>
          </p:nvSpPr>
          <p:spPr>
            <a:xfrm>
              <a:off x="5813210" y="2546484"/>
              <a:ext cx="17697" cy="17697"/>
            </a:xfrm>
            <a:custGeom>
              <a:rect b="b" l="l" r="r" t="t"/>
              <a:pathLst>
                <a:path extrusionOk="0" h="549" w="549">
                  <a:moveTo>
                    <a:pt x="287" y="1"/>
                  </a:moveTo>
                  <a:cubicBezTo>
                    <a:pt x="144" y="1"/>
                    <a:pt x="1" y="143"/>
                    <a:pt x="1" y="286"/>
                  </a:cubicBezTo>
                  <a:cubicBezTo>
                    <a:pt x="1" y="429"/>
                    <a:pt x="144" y="548"/>
                    <a:pt x="287" y="548"/>
                  </a:cubicBezTo>
                  <a:cubicBezTo>
                    <a:pt x="430" y="548"/>
                    <a:pt x="549" y="429"/>
                    <a:pt x="549" y="286"/>
                  </a:cubicBezTo>
                  <a:cubicBezTo>
                    <a:pt x="549" y="143"/>
                    <a:pt x="430" y="1"/>
                    <a:pt x="287"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97"/>
            <p:cNvSpPr/>
            <p:nvPr/>
          </p:nvSpPr>
          <p:spPr>
            <a:xfrm>
              <a:off x="5551461" y="2548805"/>
              <a:ext cx="111340" cy="112081"/>
            </a:xfrm>
            <a:custGeom>
              <a:rect b="b" l="l" r="r" t="t"/>
              <a:pathLst>
                <a:path extrusionOk="0" h="3477" w="3454">
                  <a:moveTo>
                    <a:pt x="1691" y="310"/>
                  </a:moveTo>
                  <a:cubicBezTo>
                    <a:pt x="2144" y="310"/>
                    <a:pt x="2525" y="500"/>
                    <a:pt x="2810" y="834"/>
                  </a:cubicBezTo>
                  <a:lnTo>
                    <a:pt x="1762" y="1500"/>
                  </a:lnTo>
                  <a:lnTo>
                    <a:pt x="1167" y="429"/>
                  </a:lnTo>
                  <a:cubicBezTo>
                    <a:pt x="1358" y="357"/>
                    <a:pt x="1524" y="310"/>
                    <a:pt x="1691" y="310"/>
                  </a:cubicBezTo>
                  <a:close/>
                  <a:moveTo>
                    <a:pt x="905" y="595"/>
                  </a:moveTo>
                  <a:lnTo>
                    <a:pt x="1548" y="1786"/>
                  </a:lnTo>
                  <a:lnTo>
                    <a:pt x="1548" y="3167"/>
                  </a:lnTo>
                  <a:cubicBezTo>
                    <a:pt x="834" y="3072"/>
                    <a:pt x="310" y="2477"/>
                    <a:pt x="310" y="1762"/>
                  </a:cubicBezTo>
                  <a:cubicBezTo>
                    <a:pt x="310" y="1286"/>
                    <a:pt x="548" y="857"/>
                    <a:pt x="905" y="595"/>
                  </a:cubicBezTo>
                  <a:close/>
                  <a:moveTo>
                    <a:pt x="3001" y="1143"/>
                  </a:moveTo>
                  <a:cubicBezTo>
                    <a:pt x="3096" y="1310"/>
                    <a:pt x="3168" y="1524"/>
                    <a:pt x="3168" y="1762"/>
                  </a:cubicBezTo>
                  <a:cubicBezTo>
                    <a:pt x="3144" y="2477"/>
                    <a:pt x="2596" y="3072"/>
                    <a:pt x="1882" y="3167"/>
                  </a:cubicBezTo>
                  <a:lnTo>
                    <a:pt x="1882" y="1858"/>
                  </a:lnTo>
                  <a:lnTo>
                    <a:pt x="3001" y="1143"/>
                  </a:lnTo>
                  <a:close/>
                  <a:moveTo>
                    <a:pt x="1739" y="0"/>
                  </a:moveTo>
                  <a:cubicBezTo>
                    <a:pt x="1239" y="0"/>
                    <a:pt x="715" y="238"/>
                    <a:pt x="405" y="619"/>
                  </a:cubicBezTo>
                  <a:cubicBezTo>
                    <a:pt x="167" y="929"/>
                    <a:pt x="0" y="1310"/>
                    <a:pt x="0" y="1715"/>
                  </a:cubicBezTo>
                  <a:cubicBezTo>
                    <a:pt x="0" y="2667"/>
                    <a:pt x="786" y="3477"/>
                    <a:pt x="1762" y="3477"/>
                  </a:cubicBezTo>
                  <a:cubicBezTo>
                    <a:pt x="2191" y="3477"/>
                    <a:pt x="2572" y="3334"/>
                    <a:pt x="2858" y="3096"/>
                  </a:cubicBezTo>
                  <a:cubicBezTo>
                    <a:pt x="3215" y="2763"/>
                    <a:pt x="3453" y="2286"/>
                    <a:pt x="3453" y="1762"/>
                  </a:cubicBezTo>
                  <a:cubicBezTo>
                    <a:pt x="3453" y="1572"/>
                    <a:pt x="3429" y="1191"/>
                    <a:pt x="3168" y="786"/>
                  </a:cubicBezTo>
                  <a:cubicBezTo>
                    <a:pt x="2858" y="286"/>
                    <a:pt x="2334" y="0"/>
                    <a:pt x="1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97"/>
            <p:cNvSpPr/>
            <p:nvPr/>
          </p:nvSpPr>
          <p:spPr>
            <a:xfrm>
              <a:off x="5515358" y="2484303"/>
              <a:ext cx="353940" cy="354746"/>
            </a:xfrm>
            <a:custGeom>
              <a:rect b="b" l="l" r="r" t="t"/>
              <a:pathLst>
                <a:path extrusionOk="0" h="11005" w="10980">
                  <a:moveTo>
                    <a:pt x="6312" y="310"/>
                  </a:moveTo>
                  <a:lnTo>
                    <a:pt x="6312" y="834"/>
                  </a:lnTo>
                  <a:lnTo>
                    <a:pt x="4645" y="834"/>
                  </a:lnTo>
                  <a:lnTo>
                    <a:pt x="4645" y="310"/>
                  </a:lnTo>
                  <a:close/>
                  <a:moveTo>
                    <a:pt x="5454" y="10122"/>
                  </a:moveTo>
                  <a:cubicBezTo>
                    <a:pt x="5597" y="10122"/>
                    <a:pt x="5716" y="10241"/>
                    <a:pt x="5716" y="10408"/>
                  </a:cubicBezTo>
                  <a:cubicBezTo>
                    <a:pt x="5716" y="10550"/>
                    <a:pt x="5597" y="10669"/>
                    <a:pt x="5454" y="10669"/>
                  </a:cubicBezTo>
                  <a:cubicBezTo>
                    <a:pt x="5288" y="10669"/>
                    <a:pt x="5169" y="10550"/>
                    <a:pt x="5169" y="10408"/>
                  </a:cubicBezTo>
                  <a:cubicBezTo>
                    <a:pt x="5169" y="10241"/>
                    <a:pt x="5288" y="10122"/>
                    <a:pt x="5454" y="10122"/>
                  </a:cubicBezTo>
                  <a:close/>
                  <a:moveTo>
                    <a:pt x="4502" y="1"/>
                  </a:moveTo>
                  <a:cubicBezTo>
                    <a:pt x="4407" y="1"/>
                    <a:pt x="4335" y="72"/>
                    <a:pt x="4335" y="144"/>
                  </a:cubicBezTo>
                  <a:lnTo>
                    <a:pt x="4335" y="834"/>
                  </a:lnTo>
                  <a:lnTo>
                    <a:pt x="2478" y="834"/>
                  </a:lnTo>
                  <a:cubicBezTo>
                    <a:pt x="2263" y="834"/>
                    <a:pt x="2263" y="1168"/>
                    <a:pt x="2478" y="1168"/>
                  </a:cubicBezTo>
                  <a:lnTo>
                    <a:pt x="10051" y="1168"/>
                  </a:lnTo>
                  <a:cubicBezTo>
                    <a:pt x="10384" y="1168"/>
                    <a:pt x="10646" y="1429"/>
                    <a:pt x="10646" y="1763"/>
                  </a:cubicBezTo>
                  <a:lnTo>
                    <a:pt x="10646" y="7383"/>
                  </a:lnTo>
                  <a:cubicBezTo>
                    <a:pt x="10646" y="7716"/>
                    <a:pt x="10384" y="7978"/>
                    <a:pt x="10051" y="7978"/>
                  </a:cubicBezTo>
                  <a:lnTo>
                    <a:pt x="930" y="7978"/>
                  </a:lnTo>
                  <a:cubicBezTo>
                    <a:pt x="596" y="7978"/>
                    <a:pt x="334" y="7716"/>
                    <a:pt x="334" y="7383"/>
                  </a:cubicBezTo>
                  <a:lnTo>
                    <a:pt x="334" y="1763"/>
                  </a:lnTo>
                  <a:cubicBezTo>
                    <a:pt x="334" y="1429"/>
                    <a:pt x="596" y="1168"/>
                    <a:pt x="930" y="1168"/>
                  </a:cubicBezTo>
                  <a:lnTo>
                    <a:pt x="1573" y="1168"/>
                  </a:lnTo>
                  <a:cubicBezTo>
                    <a:pt x="1787" y="1168"/>
                    <a:pt x="1787" y="834"/>
                    <a:pt x="1573" y="834"/>
                  </a:cubicBezTo>
                  <a:lnTo>
                    <a:pt x="930" y="834"/>
                  </a:lnTo>
                  <a:cubicBezTo>
                    <a:pt x="406" y="834"/>
                    <a:pt x="1" y="1263"/>
                    <a:pt x="1" y="1763"/>
                  </a:cubicBezTo>
                  <a:lnTo>
                    <a:pt x="1" y="7359"/>
                  </a:lnTo>
                  <a:cubicBezTo>
                    <a:pt x="1" y="7859"/>
                    <a:pt x="406" y="8288"/>
                    <a:pt x="953" y="8288"/>
                  </a:cubicBezTo>
                  <a:lnTo>
                    <a:pt x="977" y="8288"/>
                  </a:lnTo>
                  <a:lnTo>
                    <a:pt x="977" y="8455"/>
                  </a:lnTo>
                  <a:cubicBezTo>
                    <a:pt x="977" y="8788"/>
                    <a:pt x="1239" y="9050"/>
                    <a:pt x="1573" y="9050"/>
                  </a:cubicBezTo>
                  <a:lnTo>
                    <a:pt x="5264" y="9050"/>
                  </a:lnTo>
                  <a:lnTo>
                    <a:pt x="5264" y="9836"/>
                  </a:lnTo>
                  <a:cubicBezTo>
                    <a:pt x="5002" y="9931"/>
                    <a:pt x="4811" y="10169"/>
                    <a:pt x="4859" y="10455"/>
                  </a:cubicBezTo>
                  <a:cubicBezTo>
                    <a:pt x="4883" y="10765"/>
                    <a:pt x="5121" y="10955"/>
                    <a:pt x="5383" y="11003"/>
                  </a:cubicBezTo>
                  <a:cubicBezTo>
                    <a:pt x="5398" y="11004"/>
                    <a:pt x="5413" y="11004"/>
                    <a:pt x="5428" y="11004"/>
                  </a:cubicBezTo>
                  <a:cubicBezTo>
                    <a:pt x="5762" y="11004"/>
                    <a:pt x="6002" y="10750"/>
                    <a:pt x="6002" y="10408"/>
                  </a:cubicBezTo>
                  <a:cubicBezTo>
                    <a:pt x="6002" y="10122"/>
                    <a:pt x="5835" y="9884"/>
                    <a:pt x="5597" y="9836"/>
                  </a:cubicBezTo>
                  <a:lnTo>
                    <a:pt x="5597" y="9050"/>
                  </a:lnTo>
                  <a:lnTo>
                    <a:pt x="7955" y="9050"/>
                  </a:lnTo>
                  <a:cubicBezTo>
                    <a:pt x="8145" y="9050"/>
                    <a:pt x="8145" y="8741"/>
                    <a:pt x="7955" y="8741"/>
                  </a:cubicBezTo>
                  <a:lnTo>
                    <a:pt x="1525" y="8741"/>
                  </a:lnTo>
                  <a:cubicBezTo>
                    <a:pt x="1358" y="8741"/>
                    <a:pt x="1239" y="8621"/>
                    <a:pt x="1239" y="8455"/>
                  </a:cubicBezTo>
                  <a:lnTo>
                    <a:pt x="1239" y="8288"/>
                  </a:lnTo>
                  <a:lnTo>
                    <a:pt x="9693" y="8288"/>
                  </a:lnTo>
                  <a:lnTo>
                    <a:pt x="9693" y="8455"/>
                  </a:lnTo>
                  <a:cubicBezTo>
                    <a:pt x="9693" y="8455"/>
                    <a:pt x="9551" y="8741"/>
                    <a:pt x="9408" y="8741"/>
                  </a:cubicBezTo>
                  <a:lnTo>
                    <a:pt x="8765" y="8741"/>
                  </a:lnTo>
                  <a:cubicBezTo>
                    <a:pt x="8574" y="8741"/>
                    <a:pt x="8574" y="9050"/>
                    <a:pt x="8765" y="9050"/>
                  </a:cubicBezTo>
                  <a:lnTo>
                    <a:pt x="9408" y="9050"/>
                  </a:lnTo>
                  <a:cubicBezTo>
                    <a:pt x="9741" y="9050"/>
                    <a:pt x="10003" y="8455"/>
                    <a:pt x="10003" y="8455"/>
                  </a:cubicBezTo>
                  <a:lnTo>
                    <a:pt x="10003" y="8288"/>
                  </a:lnTo>
                  <a:lnTo>
                    <a:pt x="10027" y="8288"/>
                  </a:lnTo>
                  <a:cubicBezTo>
                    <a:pt x="10551" y="8288"/>
                    <a:pt x="10979" y="7907"/>
                    <a:pt x="10979" y="7359"/>
                  </a:cubicBezTo>
                  <a:lnTo>
                    <a:pt x="10979" y="1739"/>
                  </a:lnTo>
                  <a:cubicBezTo>
                    <a:pt x="10979" y="1263"/>
                    <a:pt x="10551" y="834"/>
                    <a:pt x="10051" y="834"/>
                  </a:cubicBezTo>
                  <a:lnTo>
                    <a:pt x="6645" y="834"/>
                  </a:lnTo>
                  <a:lnTo>
                    <a:pt x="6645" y="144"/>
                  </a:lnTo>
                  <a:cubicBezTo>
                    <a:pt x="6645" y="72"/>
                    <a:pt x="6574" y="1"/>
                    <a:pt x="6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97"/>
            <p:cNvSpPr/>
            <p:nvPr/>
          </p:nvSpPr>
          <p:spPr>
            <a:xfrm>
              <a:off x="5548367" y="2675456"/>
              <a:ext cx="114434" cy="10766"/>
            </a:xfrm>
            <a:custGeom>
              <a:rect b="b" l="l" r="r" t="t"/>
              <a:pathLst>
                <a:path extrusionOk="0" h="334" w="3550">
                  <a:moveTo>
                    <a:pt x="215" y="0"/>
                  </a:moveTo>
                  <a:cubicBezTo>
                    <a:pt x="1" y="0"/>
                    <a:pt x="1" y="334"/>
                    <a:pt x="215" y="334"/>
                  </a:cubicBezTo>
                  <a:lnTo>
                    <a:pt x="3383" y="334"/>
                  </a:lnTo>
                  <a:cubicBezTo>
                    <a:pt x="3502" y="334"/>
                    <a:pt x="3549" y="239"/>
                    <a:pt x="3549" y="143"/>
                  </a:cubicBezTo>
                  <a:cubicBezTo>
                    <a:pt x="3549" y="72"/>
                    <a:pt x="3478" y="0"/>
                    <a:pt x="33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97"/>
            <p:cNvSpPr/>
            <p:nvPr/>
          </p:nvSpPr>
          <p:spPr>
            <a:xfrm>
              <a:off x="5548367" y="2700019"/>
              <a:ext cx="82941" cy="10766"/>
            </a:xfrm>
            <a:custGeom>
              <a:rect b="b" l="l" r="r" t="t"/>
              <a:pathLst>
                <a:path extrusionOk="0" h="334" w="2573">
                  <a:moveTo>
                    <a:pt x="215" y="0"/>
                  </a:moveTo>
                  <a:cubicBezTo>
                    <a:pt x="1" y="0"/>
                    <a:pt x="1" y="334"/>
                    <a:pt x="215" y="334"/>
                  </a:cubicBezTo>
                  <a:lnTo>
                    <a:pt x="2359" y="334"/>
                  </a:lnTo>
                  <a:cubicBezTo>
                    <a:pt x="2573" y="334"/>
                    <a:pt x="2573" y="0"/>
                    <a:pt x="2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97"/>
            <p:cNvSpPr/>
            <p:nvPr/>
          </p:nvSpPr>
          <p:spPr>
            <a:xfrm>
              <a:off x="5697293" y="2613114"/>
              <a:ext cx="36909" cy="96931"/>
            </a:xfrm>
            <a:custGeom>
              <a:rect b="b" l="l" r="r" t="t"/>
              <a:pathLst>
                <a:path extrusionOk="0" h="3007" w="1145">
                  <a:moveTo>
                    <a:pt x="834" y="291"/>
                  </a:moveTo>
                  <a:lnTo>
                    <a:pt x="834" y="2673"/>
                  </a:lnTo>
                  <a:lnTo>
                    <a:pt x="334" y="2673"/>
                  </a:lnTo>
                  <a:lnTo>
                    <a:pt x="334" y="291"/>
                  </a:lnTo>
                  <a:close/>
                  <a:moveTo>
                    <a:pt x="116" y="1"/>
                  </a:moveTo>
                  <a:cubicBezTo>
                    <a:pt x="55" y="1"/>
                    <a:pt x="1" y="66"/>
                    <a:pt x="1" y="148"/>
                  </a:cubicBezTo>
                  <a:lnTo>
                    <a:pt x="1" y="2863"/>
                  </a:lnTo>
                  <a:cubicBezTo>
                    <a:pt x="1" y="2958"/>
                    <a:pt x="72" y="3006"/>
                    <a:pt x="144" y="3006"/>
                  </a:cubicBezTo>
                  <a:lnTo>
                    <a:pt x="977" y="3006"/>
                  </a:lnTo>
                  <a:cubicBezTo>
                    <a:pt x="1073" y="3006"/>
                    <a:pt x="1144" y="2958"/>
                    <a:pt x="1144" y="2863"/>
                  </a:cubicBezTo>
                  <a:lnTo>
                    <a:pt x="1144" y="148"/>
                  </a:lnTo>
                  <a:cubicBezTo>
                    <a:pt x="1144" y="53"/>
                    <a:pt x="1073" y="5"/>
                    <a:pt x="977" y="5"/>
                  </a:cubicBezTo>
                  <a:lnTo>
                    <a:pt x="144" y="5"/>
                  </a:lnTo>
                  <a:cubicBezTo>
                    <a:pt x="134" y="2"/>
                    <a:pt x="125" y="1"/>
                    <a:pt x="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97"/>
            <p:cNvSpPr/>
            <p:nvPr/>
          </p:nvSpPr>
          <p:spPr>
            <a:xfrm>
              <a:off x="5803249" y="2591774"/>
              <a:ext cx="36103" cy="118270"/>
            </a:xfrm>
            <a:custGeom>
              <a:rect b="b" l="l" r="r" t="t"/>
              <a:pathLst>
                <a:path extrusionOk="0" h="3669" w="1120">
                  <a:moveTo>
                    <a:pt x="834" y="310"/>
                  </a:moveTo>
                  <a:lnTo>
                    <a:pt x="834" y="3382"/>
                  </a:lnTo>
                  <a:lnTo>
                    <a:pt x="334" y="3382"/>
                  </a:lnTo>
                  <a:lnTo>
                    <a:pt x="334" y="310"/>
                  </a:lnTo>
                  <a:close/>
                  <a:moveTo>
                    <a:pt x="143" y="1"/>
                  </a:moveTo>
                  <a:cubicBezTo>
                    <a:pt x="96" y="1"/>
                    <a:pt x="0" y="72"/>
                    <a:pt x="0" y="167"/>
                  </a:cubicBezTo>
                  <a:lnTo>
                    <a:pt x="0" y="3525"/>
                  </a:lnTo>
                  <a:cubicBezTo>
                    <a:pt x="0" y="3620"/>
                    <a:pt x="48" y="3668"/>
                    <a:pt x="143" y="3668"/>
                  </a:cubicBezTo>
                  <a:lnTo>
                    <a:pt x="977" y="3668"/>
                  </a:lnTo>
                  <a:cubicBezTo>
                    <a:pt x="1072" y="3668"/>
                    <a:pt x="1120" y="3620"/>
                    <a:pt x="1120" y="3525"/>
                  </a:cubicBezTo>
                  <a:lnTo>
                    <a:pt x="1120" y="167"/>
                  </a:lnTo>
                  <a:cubicBezTo>
                    <a:pt x="1120" y="72"/>
                    <a:pt x="1072" y="1"/>
                    <a:pt x="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97"/>
            <p:cNvSpPr/>
            <p:nvPr/>
          </p:nvSpPr>
          <p:spPr>
            <a:xfrm>
              <a:off x="5750287" y="2637709"/>
              <a:ext cx="36103" cy="73077"/>
            </a:xfrm>
            <a:custGeom>
              <a:rect b="b" l="l" r="r" t="t"/>
              <a:pathLst>
                <a:path extrusionOk="0" h="2267" w="1120">
                  <a:moveTo>
                    <a:pt x="834" y="314"/>
                  </a:moveTo>
                  <a:lnTo>
                    <a:pt x="834" y="1933"/>
                  </a:lnTo>
                  <a:lnTo>
                    <a:pt x="334" y="1933"/>
                  </a:lnTo>
                  <a:lnTo>
                    <a:pt x="334" y="314"/>
                  </a:lnTo>
                  <a:close/>
                  <a:moveTo>
                    <a:pt x="120" y="1"/>
                  </a:moveTo>
                  <a:cubicBezTo>
                    <a:pt x="57" y="1"/>
                    <a:pt x="0" y="84"/>
                    <a:pt x="0" y="147"/>
                  </a:cubicBezTo>
                  <a:lnTo>
                    <a:pt x="0" y="2124"/>
                  </a:lnTo>
                  <a:cubicBezTo>
                    <a:pt x="0" y="2219"/>
                    <a:pt x="72" y="2267"/>
                    <a:pt x="143" y="2267"/>
                  </a:cubicBezTo>
                  <a:lnTo>
                    <a:pt x="977" y="2267"/>
                  </a:lnTo>
                  <a:cubicBezTo>
                    <a:pt x="1072" y="2267"/>
                    <a:pt x="1119" y="2219"/>
                    <a:pt x="1119" y="2124"/>
                  </a:cubicBezTo>
                  <a:lnTo>
                    <a:pt x="1119" y="147"/>
                  </a:lnTo>
                  <a:cubicBezTo>
                    <a:pt x="1119" y="76"/>
                    <a:pt x="1072" y="5"/>
                    <a:pt x="977" y="5"/>
                  </a:cubicBezTo>
                  <a:lnTo>
                    <a:pt x="143" y="5"/>
                  </a:lnTo>
                  <a:cubicBezTo>
                    <a:pt x="135" y="2"/>
                    <a:pt x="128" y="1"/>
                    <a:pt x="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97"/>
            <p:cNvSpPr/>
            <p:nvPr/>
          </p:nvSpPr>
          <p:spPr>
            <a:xfrm>
              <a:off x="5701161" y="2541874"/>
              <a:ext cx="136644" cy="84488"/>
            </a:xfrm>
            <a:custGeom>
              <a:rect b="b" l="l" r="r" t="t"/>
              <a:pathLst>
                <a:path extrusionOk="0" h="2621" w="4239">
                  <a:moveTo>
                    <a:pt x="3763" y="310"/>
                  </a:moveTo>
                  <a:cubicBezTo>
                    <a:pt x="3810" y="310"/>
                    <a:pt x="3882" y="358"/>
                    <a:pt x="3882" y="429"/>
                  </a:cubicBezTo>
                  <a:cubicBezTo>
                    <a:pt x="3882" y="477"/>
                    <a:pt x="3810" y="548"/>
                    <a:pt x="3763" y="548"/>
                  </a:cubicBezTo>
                  <a:cubicBezTo>
                    <a:pt x="3691" y="548"/>
                    <a:pt x="3644" y="477"/>
                    <a:pt x="3644" y="429"/>
                  </a:cubicBezTo>
                  <a:cubicBezTo>
                    <a:pt x="3644" y="358"/>
                    <a:pt x="3691" y="310"/>
                    <a:pt x="3763" y="310"/>
                  </a:cubicBezTo>
                  <a:close/>
                  <a:moveTo>
                    <a:pt x="452" y="882"/>
                  </a:moveTo>
                  <a:cubicBezTo>
                    <a:pt x="524" y="882"/>
                    <a:pt x="572" y="929"/>
                    <a:pt x="572" y="1001"/>
                  </a:cubicBezTo>
                  <a:cubicBezTo>
                    <a:pt x="572" y="1049"/>
                    <a:pt x="524" y="1120"/>
                    <a:pt x="452" y="1120"/>
                  </a:cubicBezTo>
                  <a:cubicBezTo>
                    <a:pt x="405" y="1120"/>
                    <a:pt x="333" y="1049"/>
                    <a:pt x="333" y="1001"/>
                  </a:cubicBezTo>
                  <a:cubicBezTo>
                    <a:pt x="333" y="929"/>
                    <a:pt x="405" y="882"/>
                    <a:pt x="452" y="882"/>
                  </a:cubicBezTo>
                  <a:close/>
                  <a:moveTo>
                    <a:pt x="2120" y="2025"/>
                  </a:moveTo>
                  <a:cubicBezTo>
                    <a:pt x="2191" y="2025"/>
                    <a:pt x="2239" y="2096"/>
                    <a:pt x="2239" y="2144"/>
                  </a:cubicBezTo>
                  <a:cubicBezTo>
                    <a:pt x="2239" y="2215"/>
                    <a:pt x="2167" y="2263"/>
                    <a:pt x="2120" y="2263"/>
                  </a:cubicBezTo>
                  <a:cubicBezTo>
                    <a:pt x="2072" y="2263"/>
                    <a:pt x="2000" y="2215"/>
                    <a:pt x="2000" y="2144"/>
                  </a:cubicBezTo>
                  <a:cubicBezTo>
                    <a:pt x="2000" y="2096"/>
                    <a:pt x="2024" y="2025"/>
                    <a:pt x="2120" y="2025"/>
                  </a:cubicBezTo>
                  <a:close/>
                  <a:moveTo>
                    <a:pt x="3787" y="1"/>
                  </a:moveTo>
                  <a:cubicBezTo>
                    <a:pt x="3548" y="1"/>
                    <a:pt x="3334" y="215"/>
                    <a:pt x="3334" y="453"/>
                  </a:cubicBezTo>
                  <a:cubicBezTo>
                    <a:pt x="3334" y="548"/>
                    <a:pt x="3382" y="596"/>
                    <a:pt x="3405" y="668"/>
                  </a:cubicBezTo>
                  <a:lnTo>
                    <a:pt x="2334" y="1787"/>
                  </a:lnTo>
                  <a:cubicBezTo>
                    <a:pt x="2262" y="1763"/>
                    <a:pt x="2215" y="1739"/>
                    <a:pt x="2120" y="1739"/>
                  </a:cubicBezTo>
                  <a:cubicBezTo>
                    <a:pt x="2024" y="1739"/>
                    <a:pt x="1929" y="1763"/>
                    <a:pt x="1858" y="1834"/>
                  </a:cubicBezTo>
                  <a:lnTo>
                    <a:pt x="905" y="1144"/>
                  </a:lnTo>
                  <a:lnTo>
                    <a:pt x="905" y="1025"/>
                  </a:lnTo>
                  <a:cubicBezTo>
                    <a:pt x="905" y="739"/>
                    <a:pt x="691" y="548"/>
                    <a:pt x="452" y="548"/>
                  </a:cubicBezTo>
                  <a:cubicBezTo>
                    <a:pt x="214" y="548"/>
                    <a:pt x="0" y="739"/>
                    <a:pt x="0" y="1001"/>
                  </a:cubicBezTo>
                  <a:cubicBezTo>
                    <a:pt x="0" y="1239"/>
                    <a:pt x="214" y="1430"/>
                    <a:pt x="452" y="1430"/>
                  </a:cubicBezTo>
                  <a:cubicBezTo>
                    <a:pt x="548" y="1430"/>
                    <a:pt x="643" y="1406"/>
                    <a:pt x="691" y="1382"/>
                  </a:cubicBezTo>
                  <a:lnTo>
                    <a:pt x="1667" y="2096"/>
                  </a:lnTo>
                  <a:lnTo>
                    <a:pt x="1667" y="2192"/>
                  </a:lnTo>
                  <a:cubicBezTo>
                    <a:pt x="1667" y="2430"/>
                    <a:pt x="1881" y="2620"/>
                    <a:pt x="2120" y="2620"/>
                  </a:cubicBezTo>
                  <a:cubicBezTo>
                    <a:pt x="2358" y="2620"/>
                    <a:pt x="2572" y="2430"/>
                    <a:pt x="2572" y="2192"/>
                  </a:cubicBezTo>
                  <a:cubicBezTo>
                    <a:pt x="2572" y="2120"/>
                    <a:pt x="2572" y="2096"/>
                    <a:pt x="2524" y="2025"/>
                  </a:cubicBezTo>
                  <a:lnTo>
                    <a:pt x="3644" y="882"/>
                  </a:lnTo>
                  <a:cubicBezTo>
                    <a:pt x="3667" y="906"/>
                    <a:pt x="3715" y="906"/>
                    <a:pt x="3787" y="906"/>
                  </a:cubicBezTo>
                  <a:cubicBezTo>
                    <a:pt x="4025" y="906"/>
                    <a:pt x="4239" y="691"/>
                    <a:pt x="4239" y="453"/>
                  </a:cubicBezTo>
                  <a:cubicBezTo>
                    <a:pt x="4239" y="215"/>
                    <a:pt x="4025" y="1"/>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1" name="Google Shape;20051;p97"/>
          <p:cNvGrpSpPr/>
          <p:nvPr/>
        </p:nvGrpSpPr>
        <p:grpSpPr>
          <a:xfrm>
            <a:off x="4744652" y="2331129"/>
            <a:ext cx="355455" cy="355455"/>
            <a:chOff x="4744652" y="2483529"/>
            <a:chExt cx="355455" cy="355455"/>
          </a:xfrm>
        </p:grpSpPr>
        <p:sp>
          <p:nvSpPr>
            <p:cNvPr id="20052" name="Google Shape;20052;p97"/>
            <p:cNvSpPr/>
            <p:nvPr/>
          </p:nvSpPr>
          <p:spPr>
            <a:xfrm>
              <a:off x="4749261" y="2488139"/>
              <a:ext cx="305556" cy="90613"/>
            </a:xfrm>
            <a:custGeom>
              <a:rect b="b" l="l" r="r" t="t"/>
              <a:pathLst>
                <a:path extrusionOk="0" h="2811" w="9479">
                  <a:moveTo>
                    <a:pt x="453" y="1"/>
                  </a:moveTo>
                  <a:cubicBezTo>
                    <a:pt x="214" y="1"/>
                    <a:pt x="0" y="215"/>
                    <a:pt x="0" y="453"/>
                  </a:cubicBezTo>
                  <a:lnTo>
                    <a:pt x="0" y="2358"/>
                  </a:lnTo>
                  <a:cubicBezTo>
                    <a:pt x="0" y="2596"/>
                    <a:pt x="214" y="2811"/>
                    <a:pt x="453" y="2811"/>
                  </a:cubicBezTo>
                  <a:lnTo>
                    <a:pt x="9026" y="2811"/>
                  </a:lnTo>
                  <a:cubicBezTo>
                    <a:pt x="9264" y="2811"/>
                    <a:pt x="9478" y="2596"/>
                    <a:pt x="9454" y="2358"/>
                  </a:cubicBezTo>
                  <a:lnTo>
                    <a:pt x="9454" y="453"/>
                  </a:lnTo>
                  <a:cubicBezTo>
                    <a:pt x="9454" y="215"/>
                    <a:pt x="9240" y="1"/>
                    <a:pt x="900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97"/>
            <p:cNvSpPr/>
            <p:nvPr/>
          </p:nvSpPr>
          <p:spPr>
            <a:xfrm>
              <a:off x="4766894" y="2578719"/>
              <a:ext cx="271806" cy="36135"/>
            </a:xfrm>
            <a:custGeom>
              <a:rect b="b" l="l" r="r" t="t"/>
              <a:pathLst>
                <a:path extrusionOk="0" h="1121" w="8432">
                  <a:moveTo>
                    <a:pt x="596" y="1"/>
                  </a:moveTo>
                  <a:cubicBezTo>
                    <a:pt x="263" y="1"/>
                    <a:pt x="1" y="310"/>
                    <a:pt x="48" y="644"/>
                  </a:cubicBezTo>
                  <a:cubicBezTo>
                    <a:pt x="96" y="930"/>
                    <a:pt x="358" y="1120"/>
                    <a:pt x="620" y="1120"/>
                  </a:cubicBezTo>
                  <a:lnTo>
                    <a:pt x="7836" y="1120"/>
                  </a:lnTo>
                  <a:cubicBezTo>
                    <a:pt x="8145" y="1120"/>
                    <a:pt x="8431" y="834"/>
                    <a:pt x="8360" y="477"/>
                  </a:cubicBezTo>
                  <a:cubicBezTo>
                    <a:pt x="8336" y="191"/>
                    <a:pt x="8074" y="1"/>
                    <a:pt x="77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97"/>
            <p:cNvSpPr/>
            <p:nvPr/>
          </p:nvSpPr>
          <p:spPr>
            <a:xfrm>
              <a:off x="4766894" y="2706144"/>
              <a:ext cx="271806" cy="36909"/>
            </a:xfrm>
            <a:custGeom>
              <a:rect b="b" l="l" r="r" t="t"/>
              <a:pathLst>
                <a:path extrusionOk="0" h="1145" w="8432">
                  <a:moveTo>
                    <a:pt x="596" y="1"/>
                  </a:moveTo>
                  <a:cubicBezTo>
                    <a:pt x="263" y="1"/>
                    <a:pt x="1" y="334"/>
                    <a:pt x="48" y="668"/>
                  </a:cubicBezTo>
                  <a:cubicBezTo>
                    <a:pt x="96" y="930"/>
                    <a:pt x="358" y="1144"/>
                    <a:pt x="620" y="1144"/>
                  </a:cubicBezTo>
                  <a:lnTo>
                    <a:pt x="7836" y="1144"/>
                  </a:lnTo>
                  <a:cubicBezTo>
                    <a:pt x="8145" y="1144"/>
                    <a:pt x="8431" y="834"/>
                    <a:pt x="8360" y="477"/>
                  </a:cubicBezTo>
                  <a:cubicBezTo>
                    <a:pt x="8336" y="215"/>
                    <a:pt x="8074" y="1"/>
                    <a:pt x="77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97"/>
            <p:cNvSpPr/>
            <p:nvPr/>
          </p:nvSpPr>
          <p:spPr>
            <a:xfrm>
              <a:off x="4749261" y="2616337"/>
              <a:ext cx="305556" cy="89839"/>
            </a:xfrm>
            <a:custGeom>
              <a:rect b="b" l="l" r="r" t="t"/>
              <a:pathLst>
                <a:path extrusionOk="0" h="2787" w="9479">
                  <a:moveTo>
                    <a:pt x="453" y="1"/>
                  </a:moveTo>
                  <a:cubicBezTo>
                    <a:pt x="214" y="1"/>
                    <a:pt x="0" y="191"/>
                    <a:pt x="0" y="429"/>
                  </a:cubicBezTo>
                  <a:lnTo>
                    <a:pt x="0" y="2335"/>
                  </a:lnTo>
                  <a:cubicBezTo>
                    <a:pt x="0" y="2573"/>
                    <a:pt x="214" y="2787"/>
                    <a:pt x="453" y="2787"/>
                  </a:cubicBezTo>
                  <a:lnTo>
                    <a:pt x="9026" y="2787"/>
                  </a:lnTo>
                  <a:cubicBezTo>
                    <a:pt x="9264" y="2787"/>
                    <a:pt x="9478" y="2573"/>
                    <a:pt x="9454" y="2335"/>
                  </a:cubicBezTo>
                  <a:lnTo>
                    <a:pt x="9454" y="429"/>
                  </a:lnTo>
                  <a:cubicBezTo>
                    <a:pt x="9454" y="191"/>
                    <a:pt x="9240" y="1"/>
                    <a:pt x="900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97"/>
            <p:cNvSpPr/>
            <p:nvPr/>
          </p:nvSpPr>
          <p:spPr>
            <a:xfrm>
              <a:off x="4749261" y="2743762"/>
              <a:ext cx="305556" cy="89871"/>
            </a:xfrm>
            <a:custGeom>
              <a:rect b="b" l="l" r="r" t="t"/>
              <a:pathLst>
                <a:path extrusionOk="0" h="2788" w="9479">
                  <a:moveTo>
                    <a:pt x="453" y="1"/>
                  </a:moveTo>
                  <a:cubicBezTo>
                    <a:pt x="214" y="1"/>
                    <a:pt x="0" y="215"/>
                    <a:pt x="0" y="453"/>
                  </a:cubicBezTo>
                  <a:lnTo>
                    <a:pt x="0" y="2359"/>
                  </a:lnTo>
                  <a:cubicBezTo>
                    <a:pt x="0" y="2597"/>
                    <a:pt x="214" y="2787"/>
                    <a:pt x="453" y="2787"/>
                  </a:cubicBezTo>
                  <a:lnTo>
                    <a:pt x="9026" y="2787"/>
                  </a:lnTo>
                  <a:cubicBezTo>
                    <a:pt x="9264" y="2787"/>
                    <a:pt x="9478" y="2597"/>
                    <a:pt x="9454" y="2359"/>
                  </a:cubicBezTo>
                  <a:lnTo>
                    <a:pt x="9454" y="453"/>
                  </a:lnTo>
                  <a:cubicBezTo>
                    <a:pt x="9454" y="215"/>
                    <a:pt x="9240" y="1"/>
                    <a:pt x="900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97"/>
            <p:cNvSpPr/>
            <p:nvPr/>
          </p:nvSpPr>
          <p:spPr>
            <a:xfrm>
              <a:off x="4940382" y="2488139"/>
              <a:ext cx="115208" cy="91386"/>
            </a:xfrm>
            <a:custGeom>
              <a:rect b="b" l="l" r="r" t="t"/>
              <a:pathLst>
                <a:path extrusionOk="0" h="2835" w="3574">
                  <a:moveTo>
                    <a:pt x="1" y="1"/>
                  </a:moveTo>
                  <a:lnTo>
                    <a:pt x="1" y="2835"/>
                  </a:lnTo>
                  <a:lnTo>
                    <a:pt x="3097" y="2835"/>
                  </a:lnTo>
                  <a:cubicBezTo>
                    <a:pt x="3335" y="2835"/>
                    <a:pt x="3549" y="2620"/>
                    <a:pt x="3549" y="2382"/>
                  </a:cubicBezTo>
                  <a:lnTo>
                    <a:pt x="3549" y="477"/>
                  </a:lnTo>
                  <a:cubicBezTo>
                    <a:pt x="3573" y="215"/>
                    <a:pt x="3359" y="1"/>
                    <a:pt x="3097"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97"/>
            <p:cNvSpPr/>
            <p:nvPr/>
          </p:nvSpPr>
          <p:spPr>
            <a:xfrm>
              <a:off x="5012557" y="2488139"/>
              <a:ext cx="43034" cy="90613"/>
            </a:xfrm>
            <a:custGeom>
              <a:rect b="b" l="l" r="r" t="t"/>
              <a:pathLst>
                <a:path extrusionOk="0" h="2811" w="1335">
                  <a:moveTo>
                    <a:pt x="0" y="1"/>
                  </a:moveTo>
                  <a:cubicBezTo>
                    <a:pt x="239" y="1"/>
                    <a:pt x="453" y="215"/>
                    <a:pt x="453" y="453"/>
                  </a:cubicBezTo>
                  <a:lnTo>
                    <a:pt x="453" y="2358"/>
                  </a:lnTo>
                  <a:cubicBezTo>
                    <a:pt x="453" y="2620"/>
                    <a:pt x="239" y="2811"/>
                    <a:pt x="0" y="2811"/>
                  </a:cubicBezTo>
                  <a:lnTo>
                    <a:pt x="882" y="2811"/>
                  </a:lnTo>
                  <a:cubicBezTo>
                    <a:pt x="1120" y="2811"/>
                    <a:pt x="1334" y="2596"/>
                    <a:pt x="1334" y="2358"/>
                  </a:cubicBezTo>
                  <a:lnTo>
                    <a:pt x="1334" y="453"/>
                  </a:lnTo>
                  <a:cubicBezTo>
                    <a:pt x="1334" y="215"/>
                    <a:pt x="1120" y="1"/>
                    <a:pt x="882"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9" name="Google Shape;20059;p97"/>
            <p:cNvSpPr/>
            <p:nvPr/>
          </p:nvSpPr>
          <p:spPr>
            <a:xfrm>
              <a:off x="4940382" y="2616337"/>
              <a:ext cx="115208" cy="90613"/>
            </a:xfrm>
            <a:custGeom>
              <a:rect b="b" l="l" r="r" t="t"/>
              <a:pathLst>
                <a:path extrusionOk="0" h="2811" w="3574">
                  <a:moveTo>
                    <a:pt x="1" y="1"/>
                  </a:moveTo>
                  <a:lnTo>
                    <a:pt x="1" y="2811"/>
                  </a:lnTo>
                  <a:lnTo>
                    <a:pt x="3097" y="2811"/>
                  </a:lnTo>
                  <a:cubicBezTo>
                    <a:pt x="3335" y="2811"/>
                    <a:pt x="3549" y="2620"/>
                    <a:pt x="3549" y="2382"/>
                  </a:cubicBezTo>
                  <a:lnTo>
                    <a:pt x="3549" y="477"/>
                  </a:lnTo>
                  <a:cubicBezTo>
                    <a:pt x="3573" y="191"/>
                    <a:pt x="3359"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97"/>
            <p:cNvSpPr/>
            <p:nvPr/>
          </p:nvSpPr>
          <p:spPr>
            <a:xfrm>
              <a:off x="5011009" y="2614822"/>
              <a:ext cx="44581" cy="90613"/>
            </a:xfrm>
            <a:custGeom>
              <a:rect b="b" l="l" r="r" t="t"/>
              <a:pathLst>
                <a:path extrusionOk="0" h="2811" w="1383">
                  <a:moveTo>
                    <a:pt x="1" y="0"/>
                  </a:moveTo>
                  <a:cubicBezTo>
                    <a:pt x="239" y="0"/>
                    <a:pt x="453" y="214"/>
                    <a:pt x="453" y="453"/>
                  </a:cubicBezTo>
                  <a:lnTo>
                    <a:pt x="453" y="2358"/>
                  </a:lnTo>
                  <a:cubicBezTo>
                    <a:pt x="453" y="2620"/>
                    <a:pt x="239" y="2810"/>
                    <a:pt x="1" y="2810"/>
                  </a:cubicBezTo>
                  <a:lnTo>
                    <a:pt x="906" y="2810"/>
                  </a:lnTo>
                  <a:cubicBezTo>
                    <a:pt x="1144" y="2810"/>
                    <a:pt x="1358" y="2596"/>
                    <a:pt x="1358" y="2358"/>
                  </a:cubicBezTo>
                  <a:lnTo>
                    <a:pt x="1358" y="453"/>
                  </a:lnTo>
                  <a:cubicBezTo>
                    <a:pt x="1382" y="214"/>
                    <a:pt x="1168" y="0"/>
                    <a:pt x="906"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97"/>
            <p:cNvSpPr/>
            <p:nvPr/>
          </p:nvSpPr>
          <p:spPr>
            <a:xfrm>
              <a:off x="4940382" y="2743021"/>
              <a:ext cx="115208" cy="90613"/>
            </a:xfrm>
            <a:custGeom>
              <a:rect b="b" l="l" r="r" t="t"/>
              <a:pathLst>
                <a:path extrusionOk="0" h="2811" w="3574">
                  <a:moveTo>
                    <a:pt x="1" y="0"/>
                  </a:moveTo>
                  <a:lnTo>
                    <a:pt x="1" y="2810"/>
                  </a:lnTo>
                  <a:lnTo>
                    <a:pt x="3097" y="2810"/>
                  </a:lnTo>
                  <a:cubicBezTo>
                    <a:pt x="3335" y="2810"/>
                    <a:pt x="3549" y="2620"/>
                    <a:pt x="3549" y="2382"/>
                  </a:cubicBezTo>
                  <a:lnTo>
                    <a:pt x="3549" y="476"/>
                  </a:lnTo>
                  <a:cubicBezTo>
                    <a:pt x="3573" y="191"/>
                    <a:pt x="3359" y="0"/>
                    <a:pt x="3097"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97"/>
            <p:cNvSpPr/>
            <p:nvPr/>
          </p:nvSpPr>
          <p:spPr>
            <a:xfrm>
              <a:off x="5012557" y="2743021"/>
              <a:ext cx="43034" cy="89839"/>
            </a:xfrm>
            <a:custGeom>
              <a:rect b="b" l="l" r="r" t="t"/>
              <a:pathLst>
                <a:path extrusionOk="0" h="2787" w="1335">
                  <a:moveTo>
                    <a:pt x="0" y="0"/>
                  </a:moveTo>
                  <a:cubicBezTo>
                    <a:pt x="239" y="0"/>
                    <a:pt x="453" y="191"/>
                    <a:pt x="453" y="429"/>
                  </a:cubicBezTo>
                  <a:lnTo>
                    <a:pt x="453" y="2334"/>
                  </a:lnTo>
                  <a:cubicBezTo>
                    <a:pt x="453" y="2596"/>
                    <a:pt x="239" y="2786"/>
                    <a:pt x="0" y="2786"/>
                  </a:cubicBezTo>
                  <a:lnTo>
                    <a:pt x="882" y="2786"/>
                  </a:lnTo>
                  <a:cubicBezTo>
                    <a:pt x="1120" y="2786"/>
                    <a:pt x="1334" y="2572"/>
                    <a:pt x="1334" y="2334"/>
                  </a:cubicBezTo>
                  <a:lnTo>
                    <a:pt x="1334" y="429"/>
                  </a:lnTo>
                  <a:cubicBezTo>
                    <a:pt x="1334" y="191"/>
                    <a:pt x="1120" y="0"/>
                    <a:pt x="882" y="0"/>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97"/>
            <p:cNvSpPr/>
            <p:nvPr/>
          </p:nvSpPr>
          <p:spPr>
            <a:xfrm>
              <a:off x="4773824" y="2770646"/>
              <a:ext cx="139739" cy="10766"/>
            </a:xfrm>
            <a:custGeom>
              <a:rect b="b" l="l" r="r" t="t"/>
              <a:pathLst>
                <a:path extrusionOk="0" h="334" w="4335">
                  <a:moveTo>
                    <a:pt x="191" y="0"/>
                  </a:moveTo>
                  <a:cubicBezTo>
                    <a:pt x="24" y="24"/>
                    <a:pt x="0" y="334"/>
                    <a:pt x="191" y="334"/>
                  </a:cubicBezTo>
                  <a:lnTo>
                    <a:pt x="4120" y="334"/>
                  </a:lnTo>
                  <a:cubicBezTo>
                    <a:pt x="4334" y="334"/>
                    <a:pt x="4334" y="0"/>
                    <a:pt x="4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97"/>
            <p:cNvSpPr/>
            <p:nvPr/>
          </p:nvSpPr>
          <p:spPr>
            <a:xfrm>
              <a:off x="4773824" y="2793662"/>
              <a:ext cx="139739" cy="10799"/>
            </a:xfrm>
            <a:custGeom>
              <a:rect b="b" l="l" r="r" t="t"/>
              <a:pathLst>
                <a:path extrusionOk="0" h="335" w="4335">
                  <a:moveTo>
                    <a:pt x="191" y="1"/>
                  </a:moveTo>
                  <a:cubicBezTo>
                    <a:pt x="24" y="1"/>
                    <a:pt x="0" y="334"/>
                    <a:pt x="191" y="334"/>
                  </a:cubicBezTo>
                  <a:lnTo>
                    <a:pt x="4120" y="334"/>
                  </a:lnTo>
                  <a:cubicBezTo>
                    <a:pt x="4334" y="334"/>
                    <a:pt x="4334" y="1"/>
                    <a:pt x="4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97"/>
            <p:cNvSpPr/>
            <p:nvPr/>
          </p:nvSpPr>
          <p:spPr>
            <a:xfrm>
              <a:off x="4773824" y="2643995"/>
              <a:ext cx="139739" cy="10766"/>
            </a:xfrm>
            <a:custGeom>
              <a:rect b="b" l="l" r="r" t="t"/>
              <a:pathLst>
                <a:path extrusionOk="0" h="334" w="4335">
                  <a:moveTo>
                    <a:pt x="191" y="0"/>
                  </a:moveTo>
                  <a:cubicBezTo>
                    <a:pt x="24" y="0"/>
                    <a:pt x="0" y="333"/>
                    <a:pt x="191" y="333"/>
                  </a:cubicBezTo>
                  <a:lnTo>
                    <a:pt x="4120" y="333"/>
                  </a:lnTo>
                  <a:cubicBezTo>
                    <a:pt x="4334" y="333"/>
                    <a:pt x="4334" y="0"/>
                    <a:pt x="4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97"/>
            <p:cNvSpPr/>
            <p:nvPr/>
          </p:nvSpPr>
          <p:spPr>
            <a:xfrm>
              <a:off x="4773824" y="2667784"/>
              <a:ext cx="138191" cy="10766"/>
            </a:xfrm>
            <a:custGeom>
              <a:rect b="b" l="l" r="r" t="t"/>
              <a:pathLst>
                <a:path extrusionOk="0" h="334" w="4287">
                  <a:moveTo>
                    <a:pt x="191" y="0"/>
                  </a:moveTo>
                  <a:cubicBezTo>
                    <a:pt x="0" y="0"/>
                    <a:pt x="0" y="334"/>
                    <a:pt x="191" y="334"/>
                  </a:cubicBezTo>
                  <a:lnTo>
                    <a:pt x="4120" y="334"/>
                  </a:lnTo>
                  <a:cubicBezTo>
                    <a:pt x="4215" y="310"/>
                    <a:pt x="4287" y="238"/>
                    <a:pt x="4287" y="143"/>
                  </a:cubicBezTo>
                  <a:cubicBezTo>
                    <a:pt x="4287" y="72"/>
                    <a:pt x="4215" y="0"/>
                    <a:pt x="4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97"/>
            <p:cNvSpPr/>
            <p:nvPr/>
          </p:nvSpPr>
          <p:spPr>
            <a:xfrm>
              <a:off x="4773824" y="2517311"/>
              <a:ext cx="139739" cy="10799"/>
            </a:xfrm>
            <a:custGeom>
              <a:rect b="b" l="l" r="r" t="t"/>
              <a:pathLst>
                <a:path extrusionOk="0" h="335" w="4335">
                  <a:moveTo>
                    <a:pt x="191" y="1"/>
                  </a:moveTo>
                  <a:cubicBezTo>
                    <a:pt x="0" y="1"/>
                    <a:pt x="0" y="334"/>
                    <a:pt x="191" y="334"/>
                  </a:cubicBezTo>
                  <a:lnTo>
                    <a:pt x="4120" y="334"/>
                  </a:lnTo>
                  <a:cubicBezTo>
                    <a:pt x="4334" y="310"/>
                    <a:pt x="4334" y="1"/>
                    <a:pt x="4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97"/>
            <p:cNvSpPr/>
            <p:nvPr/>
          </p:nvSpPr>
          <p:spPr>
            <a:xfrm>
              <a:off x="4773824" y="2540359"/>
              <a:ext cx="139739" cy="10766"/>
            </a:xfrm>
            <a:custGeom>
              <a:rect b="b" l="l" r="r" t="t"/>
              <a:pathLst>
                <a:path extrusionOk="0" h="334" w="4335">
                  <a:moveTo>
                    <a:pt x="191" y="0"/>
                  </a:moveTo>
                  <a:cubicBezTo>
                    <a:pt x="0" y="0"/>
                    <a:pt x="0" y="333"/>
                    <a:pt x="191" y="333"/>
                  </a:cubicBezTo>
                  <a:lnTo>
                    <a:pt x="4120" y="333"/>
                  </a:lnTo>
                  <a:cubicBezTo>
                    <a:pt x="4334" y="333"/>
                    <a:pt x="4334" y="0"/>
                    <a:pt x="4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97"/>
            <p:cNvSpPr/>
            <p:nvPr/>
          </p:nvSpPr>
          <p:spPr>
            <a:xfrm>
              <a:off x="4968040" y="2517311"/>
              <a:ext cx="13829" cy="10799"/>
            </a:xfrm>
            <a:custGeom>
              <a:rect b="b" l="l" r="r" t="t"/>
              <a:pathLst>
                <a:path extrusionOk="0" h="335" w="429">
                  <a:moveTo>
                    <a:pt x="215" y="1"/>
                  </a:moveTo>
                  <a:cubicBezTo>
                    <a:pt x="0" y="1"/>
                    <a:pt x="0" y="334"/>
                    <a:pt x="215" y="334"/>
                  </a:cubicBezTo>
                  <a:cubicBezTo>
                    <a:pt x="429" y="334"/>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97"/>
            <p:cNvSpPr/>
            <p:nvPr/>
          </p:nvSpPr>
          <p:spPr>
            <a:xfrm>
              <a:off x="4991056" y="2517311"/>
              <a:ext cx="13861" cy="10799"/>
            </a:xfrm>
            <a:custGeom>
              <a:rect b="b" l="l" r="r" t="t"/>
              <a:pathLst>
                <a:path extrusionOk="0" h="335" w="430">
                  <a:moveTo>
                    <a:pt x="215" y="1"/>
                  </a:moveTo>
                  <a:cubicBezTo>
                    <a:pt x="1" y="1"/>
                    <a:pt x="1" y="334"/>
                    <a:pt x="215" y="334"/>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97"/>
            <p:cNvSpPr/>
            <p:nvPr/>
          </p:nvSpPr>
          <p:spPr>
            <a:xfrm>
              <a:off x="5014104" y="2517311"/>
              <a:ext cx="13829" cy="10025"/>
            </a:xfrm>
            <a:custGeom>
              <a:rect b="b" l="l" r="r" t="t"/>
              <a:pathLst>
                <a:path extrusionOk="0" h="311" w="429">
                  <a:moveTo>
                    <a:pt x="214" y="1"/>
                  </a:moveTo>
                  <a:cubicBezTo>
                    <a:pt x="0" y="1"/>
                    <a:pt x="0" y="310"/>
                    <a:pt x="214" y="310"/>
                  </a:cubicBezTo>
                  <a:cubicBezTo>
                    <a:pt x="429" y="310"/>
                    <a:pt x="429"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97"/>
            <p:cNvSpPr/>
            <p:nvPr/>
          </p:nvSpPr>
          <p:spPr>
            <a:xfrm>
              <a:off x="4968040" y="2540359"/>
              <a:ext cx="13829" cy="10766"/>
            </a:xfrm>
            <a:custGeom>
              <a:rect b="b" l="l" r="r" t="t"/>
              <a:pathLst>
                <a:path extrusionOk="0" h="334" w="429">
                  <a:moveTo>
                    <a:pt x="215" y="0"/>
                  </a:moveTo>
                  <a:cubicBezTo>
                    <a:pt x="0" y="0"/>
                    <a:pt x="0"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97"/>
            <p:cNvSpPr/>
            <p:nvPr/>
          </p:nvSpPr>
          <p:spPr>
            <a:xfrm>
              <a:off x="4991056" y="2540359"/>
              <a:ext cx="13861" cy="10766"/>
            </a:xfrm>
            <a:custGeom>
              <a:rect b="b" l="l" r="r" t="t"/>
              <a:pathLst>
                <a:path extrusionOk="0" h="334" w="430">
                  <a:moveTo>
                    <a:pt x="215" y="0"/>
                  </a:moveTo>
                  <a:cubicBezTo>
                    <a:pt x="1" y="0"/>
                    <a:pt x="1"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97"/>
            <p:cNvSpPr/>
            <p:nvPr/>
          </p:nvSpPr>
          <p:spPr>
            <a:xfrm>
              <a:off x="5014104" y="2540359"/>
              <a:ext cx="13829" cy="10766"/>
            </a:xfrm>
            <a:custGeom>
              <a:rect b="b" l="l" r="r" t="t"/>
              <a:pathLst>
                <a:path extrusionOk="0" h="334" w="429">
                  <a:moveTo>
                    <a:pt x="214" y="0"/>
                  </a:moveTo>
                  <a:cubicBezTo>
                    <a:pt x="0" y="0"/>
                    <a:pt x="0" y="333"/>
                    <a:pt x="214" y="333"/>
                  </a:cubicBezTo>
                  <a:cubicBezTo>
                    <a:pt x="429" y="333"/>
                    <a:pt x="429" y="0"/>
                    <a:pt x="2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97"/>
            <p:cNvSpPr/>
            <p:nvPr/>
          </p:nvSpPr>
          <p:spPr>
            <a:xfrm>
              <a:off x="4968040" y="2643995"/>
              <a:ext cx="13829" cy="10766"/>
            </a:xfrm>
            <a:custGeom>
              <a:rect b="b" l="l" r="r" t="t"/>
              <a:pathLst>
                <a:path extrusionOk="0" h="334" w="429">
                  <a:moveTo>
                    <a:pt x="215" y="0"/>
                  </a:moveTo>
                  <a:cubicBezTo>
                    <a:pt x="0" y="0"/>
                    <a:pt x="0"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97"/>
            <p:cNvSpPr/>
            <p:nvPr/>
          </p:nvSpPr>
          <p:spPr>
            <a:xfrm>
              <a:off x="4991056" y="2643995"/>
              <a:ext cx="13861" cy="10766"/>
            </a:xfrm>
            <a:custGeom>
              <a:rect b="b" l="l" r="r" t="t"/>
              <a:pathLst>
                <a:path extrusionOk="0" h="334" w="430">
                  <a:moveTo>
                    <a:pt x="215" y="0"/>
                  </a:moveTo>
                  <a:cubicBezTo>
                    <a:pt x="1" y="0"/>
                    <a:pt x="1"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97"/>
            <p:cNvSpPr/>
            <p:nvPr/>
          </p:nvSpPr>
          <p:spPr>
            <a:xfrm>
              <a:off x="5014104" y="2643995"/>
              <a:ext cx="13829" cy="10766"/>
            </a:xfrm>
            <a:custGeom>
              <a:rect b="b" l="l" r="r" t="t"/>
              <a:pathLst>
                <a:path extrusionOk="0" h="334" w="429">
                  <a:moveTo>
                    <a:pt x="214" y="0"/>
                  </a:moveTo>
                  <a:cubicBezTo>
                    <a:pt x="0" y="0"/>
                    <a:pt x="0" y="333"/>
                    <a:pt x="214" y="333"/>
                  </a:cubicBezTo>
                  <a:cubicBezTo>
                    <a:pt x="429" y="333"/>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97"/>
            <p:cNvSpPr/>
            <p:nvPr/>
          </p:nvSpPr>
          <p:spPr>
            <a:xfrm>
              <a:off x="4968040" y="2667011"/>
              <a:ext cx="13829" cy="10766"/>
            </a:xfrm>
            <a:custGeom>
              <a:rect b="b" l="l" r="r" t="t"/>
              <a:pathLst>
                <a:path extrusionOk="0" h="334" w="429">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97"/>
            <p:cNvSpPr/>
            <p:nvPr/>
          </p:nvSpPr>
          <p:spPr>
            <a:xfrm>
              <a:off x="4991056" y="2667011"/>
              <a:ext cx="13861" cy="10766"/>
            </a:xfrm>
            <a:custGeom>
              <a:rect b="b" l="l" r="r" t="t"/>
              <a:pathLst>
                <a:path extrusionOk="0" h="334" w="430">
                  <a:moveTo>
                    <a:pt x="215" y="0"/>
                  </a:moveTo>
                  <a:cubicBezTo>
                    <a:pt x="1" y="0"/>
                    <a:pt x="1"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97"/>
            <p:cNvSpPr/>
            <p:nvPr/>
          </p:nvSpPr>
          <p:spPr>
            <a:xfrm>
              <a:off x="5014104" y="2667011"/>
              <a:ext cx="13829" cy="10766"/>
            </a:xfrm>
            <a:custGeom>
              <a:rect b="b" l="l" r="r" t="t"/>
              <a:pathLst>
                <a:path extrusionOk="0" h="334" w="429">
                  <a:moveTo>
                    <a:pt x="214" y="0"/>
                  </a:moveTo>
                  <a:cubicBezTo>
                    <a:pt x="0" y="0"/>
                    <a:pt x="0" y="334"/>
                    <a:pt x="214" y="334"/>
                  </a:cubicBezTo>
                  <a:cubicBezTo>
                    <a:pt x="429" y="334"/>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97"/>
            <p:cNvSpPr/>
            <p:nvPr/>
          </p:nvSpPr>
          <p:spPr>
            <a:xfrm>
              <a:off x="4968040" y="2771420"/>
              <a:ext cx="13829" cy="10766"/>
            </a:xfrm>
            <a:custGeom>
              <a:rect b="b" l="l" r="r" t="t"/>
              <a:pathLst>
                <a:path extrusionOk="0" h="334" w="429">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97"/>
            <p:cNvSpPr/>
            <p:nvPr/>
          </p:nvSpPr>
          <p:spPr>
            <a:xfrm>
              <a:off x="4991056" y="2771420"/>
              <a:ext cx="13861" cy="10766"/>
            </a:xfrm>
            <a:custGeom>
              <a:rect b="b" l="l" r="r" t="t"/>
              <a:pathLst>
                <a:path extrusionOk="0" h="334" w="430">
                  <a:moveTo>
                    <a:pt x="215" y="0"/>
                  </a:moveTo>
                  <a:cubicBezTo>
                    <a:pt x="1" y="0"/>
                    <a:pt x="1"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97"/>
            <p:cNvSpPr/>
            <p:nvPr/>
          </p:nvSpPr>
          <p:spPr>
            <a:xfrm>
              <a:off x="5014104" y="2771420"/>
              <a:ext cx="13829" cy="10766"/>
            </a:xfrm>
            <a:custGeom>
              <a:rect b="b" l="l" r="r" t="t"/>
              <a:pathLst>
                <a:path extrusionOk="0" h="334" w="429">
                  <a:moveTo>
                    <a:pt x="214" y="0"/>
                  </a:moveTo>
                  <a:cubicBezTo>
                    <a:pt x="0" y="0"/>
                    <a:pt x="0" y="334"/>
                    <a:pt x="214" y="334"/>
                  </a:cubicBezTo>
                  <a:cubicBezTo>
                    <a:pt x="429" y="334"/>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97"/>
            <p:cNvSpPr/>
            <p:nvPr/>
          </p:nvSpPr>
          <p:spPr>
            <a:xfrm>
              <a:off x="4968040" y="2794436"/>
              <a:ext cx="13829" cy="10799"/>
            </a:xfrm>
            <a:custGeom>
              <a:rect b="b" l="l" r="r" t="t"/>
              <a:pathLst>
                <a:path extrusionOk="0" h="335" w="429">
                  <a:moveTo>
                    <a:pt x="215" y="1"/>
                  </a:moveTo>
                  <a:cubicBezTo>
                    <a:pt x="0" y="1"/>
                    <a:pt x="0" y="334"/>
                    <a:pt x="215" y="334"/>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97"/>
            <p:cNvSpPr/>
            <p:nvPr/>
          </p:nvSpPr>
          <p:spPr>
            <a:xfrm>
              <a:off x="4991056" y="2794436"/>
              <a:ext cx="13861" cy="10799"/>
            </a:xfrm>
            <a:custGeom>
              <a:rect b="b" l="l" r="r" t="t"/>
              <a:pathLst>
                <a:path extrusionOk="0" h="335" w="430">
                  <a:moveTo>
                    <a:pt x="215" y="1"/>
                  </a:moveTo>
                  <a:cubicBezTo>
                    <a:pt x="1" y="1"/>
                    <a:pt x="1" y="334"/>
                    <a:pt x="215" y="334"/>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97"/>
            <p:cNvSpPr/>
            <p:nvPr/>
          </p:nvSpPr>
          <p:spPr>
            <a:xfrm>
              <a:off x="5014104" y="2794436"/>
              <a:ext cx="13829" cy="10799"/>
            </a:xfrm>
            <a:custGeom>
              <a:rect b="b" l="l" r="r" t="t"/>
              <a:pathLst>
                <a:path extrusionOk="0" h="335" w="429">
                  <a:moveTo>
                    <a:pt x="214" y="1"/>
                  </a:moveTo>
                  <a:cubicBezTo>
                    <a:pt x="0" y="1"/>
                    <a:pt x="0" y="334"/>
                    <a:pt x="214" y="334"/>
                  </a:cubicBezTo>
                  <a:cubicBezTo>
                    <a:pt x="429" y="310"/>
                    <a:pt x="429"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97"/>
            <p:cNvSpPr/>
            <p:nvPr/>
          </p:nvSpPr>
          <p:spPr>
            <a:xfrm>
              <a:off x="4744652" y="2483529"/>
              <a:ext cx="355455" cy="355455"/>
            </a:xfrm>
            <a:custGeom>
              <a:rect b="b" l="l" r="r" t="t"/>
              <a:pathLst>
                <a:path extrusionOk="0" h="11027" w="11027">
                  <a:moveTo>
                    <a:pt x="9169" y="310"/>
                  </a:moveTo>
                  <a:cubicBezTo>
                    <a:pt x="9312" y="310"/>
                    <a:pt x="9455" y="429"/>
                    <a:pt x="9455" y="596"/>
                  </a:cubicBezTo>
                  <a:lnTo>
                    <a:pt x="9455" y="2501"/>
                  </a:lnTo>
                  <a:cubicBezTo>
                    <a:pt x="9455" y="2644"/>
                    <a:pt x="9359" y="2811"/>
                    <a:pt x="9169" y="2811"/>
                  </a:cubicBezTo>
                  <a:lnTo>
                    <a:pt x="6263" y="2811"/>
                  </a:lnTo>
                  <a:lnTo>
                    <a:pt x="6263" y="310"/>
                  </a:lnTo>
                  <a:close/>
                  <a:moveTo>
                    <a:pt x="8550" y="3120"/>
                  </a:moveTo>
                  <a:cubicBezTo>
                    <a:pt x="8716" y="3168"/>
                    <a:pt x="8883" y="3335"/>
                    <a:pt x="8883" y="3525"/>
                  </a:cubicBezTo>
                  <a:cubicBezTo>
                    <a:pt x="8883" y="3716"/>
                    <a:pt x="8692" y="3906"/>
                    <a:pt x="8478" y="3906"/>
                  </a:cubicBezTo>
                  <a:lnTo>
                    <a:pt x="1262" y="3906"/>
                  </a:lnTo>
                  <a:cubicBezTo>
                    <a:pt x="1048" y="3906"/>
                    <a:pt x="857" y="3716"/>
                    <a:pt x="857" y="3525"/>
                  </a:cubicBezTo>
                  <a:cubicBezTo>
                    <a:pt x="905" y="3335"/>
                    <a:pt x="1048" y="3144"/>
                    <a:pt x="1215" y="3120"/>
                  </a:cubicBezTo>
                  <a:close/>
                  <a:moveTo>
                    <a:pt x="10145" y="1715"/>
                  </a:moveTo>
                  <a:cubicBezTo>
                    <a:pt x="10455" y="1715"/>
                    <a:pt x="10693" y="1954"/>
                    <a:pt x="10693" y="2263"/>
                  </a:cubicBezTo>
                  <a:lnTo>
                    <a:pt x="10693" y="5359"/>
                  </a:lnTo>
                  <a:lnTo>
                    <a:pt x="9788" y="5359"/>
                  </a:lnTo>
                  <a:lnTo>
                    <a:pt x="9788" y="4240"/>
                  </a:lnTo>
                  <a:cubicBezTo>
                    <a:pt x="9788" y="4073"/>
                    <a:pt x="9669" y="3930"/>
                    <a:pt x="9502" y="3930"/>
                  </a:cubicBezTo>
                  <a:lnTo>
                    <a:pt x="9121" y="3930"/>
                  </a:lnTo>
                  <a:cubicBezTo>
                    <a:pt x="9193" y="3811"/>
                    <a:pt x="9240" y="3692"/>
                    <a:pt x="9240" y="3549"/>
                  </a:cubicBezTo>
                  <a:cubicBezTo>
                    <a:pt x="9240" y="3406"/>
                    <a:pt x="9193" y="3240"/>
                    <a:pt x="9121" y="3144"/>
                  </a:cubicBezTo>
                  <a:lnTo>
                    <a:pt x="9502" y="3144"/>
                  </a:lnTo>
                  <a:cubicBezTo>
                    <a:pt x="9645" y="3144"/>
                    <a:pt x="9788" y="3049"/>
                    <a:pt x="9788" y="2859"/>
                  </a:cubicBezTo>
                  <a:lnTo>
                    <a:pt x="9788" y="1715"/>
                  </a:lnTo>
                  <a:close/>
                  <a:moveTo>
                    <a:pt x="5930" y="4264"/>
                  </a:moveTo>
                  <a:lnTo>
                    <a:pt x="5930" y="6764"/>
                  </a:lnTo>
                  <a:lnTo>
                    <a:pt x="619" y="6764"/>
                  </a:lnTo>
                  <a:cubicBezTo>
                    <a:pt x="453" y="6764"/>
                    <a:pt x="334" y="6645"/>
                    <a:pt x="334" y="6455"/>
                  </a:cubicBezTo>
                  <a:lnTo>
                    <a:pt x="334" y="4549"/>
                  </a:lnTo>
                  <a:cubicBezTo>
                    <a:pt x="334" y="4406"/>
                    <a:pt x="453" y="4264"/>
                    <a:pt x="619" y="4264"/>
                  </a:cubicBezTo>
                  <a:close/>
                  <a:moveTo>
                    <a:pt x="9169" y="4264"/>
                  </a:moveTo>
                  <a:cubicBezTo>
                    <a:pt x="9312" y="4264"/>
                    <a:pt x="9455" y="4383"/>
                    <a:pt x="9455" y="4549"/>
                  </a:cubicBezTo>
                  <a:lnTo>
                    <a:pt x="9455" y="6455"/>
                  </a:lnTo>
                  <a:cubicBezTo>
                    <a:pt x="9455" y="6597"/>
                    <a:pt x="9359" y="6764"/>
                    <a:pt x="9169" y="6764"/>
                  </a:cubicBezTo>
                  <a:lnTo>
                    <a:pt x="8073" y="6764"/>
                  </a:lnTo>
                  <a:cubicBezTo>
                    <a:pt x="7859" y="6764"/>
                    <a:pt x="7859" y="7074"/>
                    <a:pt x="8073" y="7074"/>
                  </a:cubicBezTo>
                  <a:lnTo>
                    <a:pt x="8478" y="7074"/>
                  </a:lnTo>
                  <a:cubicBezTo>
                    <a:pt x="8692" y="7074"/>
                    <a:pt x="8859" y="7264"/>
                    <a:pt x="8859" y="7479"/>
                  </a:cubicBezTo>
                  <a:cubicBezTo>
                    <a:pt x="8859" y="7669"/>
                    <a:pt x="8692" y="7860"/>
                    <a:pt x="8478" y="7860"/>
                  </a:cubicBezTo>
                  <a:lnTo>
                    <a:pt x="1262" y="7860"/>
                  </a:lnTo>
                  <a:cubicBezTo>
                    <a:pt x="1048" y="7836"/>
                    <a:pt x="905" y="7669"/>
                    <a:pt x="905" y="7479"/>
                  </a:cubicBezTo>
                  <a:cubicBezTo>
                    <a:pt x="905" y="7264"/>
                    <a:pt x="1072" y="7074"/>
                    <a:pt x="1286" y="7074"/>
                  </a:cubicBezTo>
                  <a:lnTo>
                    <a:pt x="7145" y="7074"/>
                  </a:lnTo>
                  <a:cubicBezTo>
                    <a:pt x="7359" y="7074"/>
                    <a:pt x="7359" y="6764"/>
                    <a:pt x="7145" y="6764"/>
                  </a:cubicBezTo>
                  <a:lnTo>
                    <a:pt x="6263" y="6764"/>
                  </a:lnTo>
                  <a:lnTo>
                    <a:pt x="6263" y="4264"/>
                  </a:lnTo>
                  <a:close/>
                  <a:moveTo>
                    <a:pt x="10693" y="5621"/>
                  </a:moveTo>
                  <a:lnTo>
                    <a:pt x="10693" y="8765"/>
                  </a:lnTo>
                  <a:cubicBezTo>
                    <a:pt x="10693" y="9050"/>
                    <a:pt x="10455" y="9288"/>
                    <a:pt x="10145" y="9288"/>
                  </a:cubicBezTo>
                  <a:lnTo>
                    <a:pt x="9788" y="9288"/>
                  </a:lnTo>
                  <a:lnTo>
                    <a:pt x="9788" y="8503"/>
                  </a:lnTo>
                  <a:cubicBezTo>
                    <a:pt x="9788" y="8169"/>
                    <a:pt x="9526" y="7883"/>
                    <a:pt x="9169" y="7883"/>
                  </a:cubicBezTo>
                  <a:lnTo>
                    <a:pt x="9097" y="7883"/>
                  </a:lnTo>
                  <a:cubicBezTo>
                    <a:pt x="9193" y="7764"/>
                    <a:pt x="9216" y="7621"/>
                    <a:pt x="9216" y="7479"/>
                  </a:cubicBezTo>
                  <a:cubicBezTo>
                    <a:pt x="9216" y="7312"/>
                    <a:pt x="9169" y="7169"/>
                    <a:pt x="9097" y="7050"/>
                  </a:cubicBezTo>
                  <a:lnTo>
                    <a:pt x="9169" y="7050"/>
                  </a:lnTo>
                  <a:cubicBezTo>
                    <a:pt x="9526" y="7050"/>
                    <a:pt x="9788" y="6788"/>
                    <a:pt x="9788" y="6431"/>
                  </a:cubicBezTo>
                  <a:lnTo>
                    <a:pt x="9788" y="5621"/>
                  </a:lnTo>
                  <a:close/>
                  <a:moveTo>
                    <a:pt x="9169" y="8193"/>
                  </a:moveTo>
                  <a:cubicBezTo>
                    <a:pt x="9359" y="8193"/>
                    <a:pt x="9455" y="8312"/>
                    <a:pt x="9455" y="8479"/>
                  </a:cubicBezTo>
                  <a:lnTo>
                    <a:pt x="9455" y="10384"/>
                  </a:lnTo>
                  <a:cubicBezTo>
                    <a:pt x="9455" y="10551"/>
                    <a:pt x="9312" y="10693"/>
                    <a:pt x="9169" y="10693"/>
                  </a:cubicBezTo>
                  <a:lnTo>
                    <a:pt x="6263" y="10693"/>
                  </a:lnTo>
                  <a:lnTo>
                    <a:pt x="6263" y="8193"/>
                  </a:lnTo>
                  <a:close/>
                  <a:moveTo>
                    <a:pt x="619" y="1"/>
                  </a:moveTo>
                  <a:cubicBezTo>
                    <a:pt x="310" y="1"/>
                    <a:pt x="0" y="263"/>
                    <a:pt x="0" y="620"/>
                  </a:cubicBezTo>
                  <a:lnTo>
                    <a:pt x="0" y="2859"/>
                  </a:lnTo>
                  <a:cubicBezTo>
                    <a:pt x="0" y="3001"/>
                    <a:pt x="119" y="3144"/>
                    <a:pt x="310" y="3144"/>
                  </a:cubicBezTo>
                  <a:lnTo>
                    <a:pt x="691" y="3144"/>
                  </a:lnTo>
                  <a:cubicBezTo>
                    <a:pt x="619" y="3263"/>
                    <a:pt x="572" y="3406"/>
                    <a:pt x="572" y="3549"/>
                  </a:cubicBezTo>
                  <a:cubicBezTo>
                    <a:pt x="572" y="3692"/>
                    <a:pt x="596" y="3835"/>
                    <a:pt x="691" y="3930"/>
                  </a:cubicBezTo>
                  <a:lnTo>
                    <a:pt x="310" y="3930"/>
                  </a:lnTo>
                  <a:cubicBezTo>
                    <a:pt x="143" y="3930"/>
                    <a:pt x="0" y="4049"/>
                    <a:pt x="0" y="4240"/>
                  </a:cubicBezTo>
                  <a:lnTo>
                    <a:pt x="0" y="6455"/>
                  </a:lnTo>
                  <a:cubicBezTo>
                    <a:pt x="0" y="6788"/>
                    <a:pt x="262" y="7097"/>
                    <a:pt x="619" y="7097"/>
                  </a:cubicBezTo>
                  <a:lnTo>
                    <a:pt x="691" y="7097"/>
                  </a:lnTo>
                  <a:cubicBezTo>
                    <a:pt x="596" y="7217"/>
                    <a:pt x="572" y="7336"/>
                    <a:pt x="572" y="7479"/>
                  </a:cubicBezTo>
                  <a:cubicBezTo>
                    <a:pt x="572" y="7621"/>
                    <a:pt x="596" y="7764"/>
                    <a:pt x="691" y="7860"/>
                  </a:cubicBezTo>
                  <a:lnTo>
                    <a:pt x="619" y="7860"/>
                  </a:lnTo>
                  <a:cubicBezTo>
                    <a:pt x="310" y="7860"/>
                    <a:pt x="0" y="8122"/>
                    <a:pt x="0" y="8479"/>
                  </a:cubicBezTo>
                  <a:lnTo>
                    <a:pt x="0" y="10384"/>
                  </a:lnTo>
                  <a:cubicBezTo>
                    <a:pt x="0" y="10717"/>
                    <a:pt x="262" y="11027"/>
                    <a:pt x="619" y="11027"/>
                  </a:cubicBezTo>
                  <a:lnTo>
                    <a:pt x="1167" y="11027"/>
                  </a:lnTo>
                  <a:cubicBezTo>
                    <a:pt x="1381" y="11027"/>
                    <a:pt x="1381" y="10693"/>
                    <a:pt x="1167" y="10693"/>
                  </a:cubicBezTo>
                  <a:lnTo>
                    <a:pt x="619" y="10693"/>
                  </a:lnTo>
                  <a:cubicBezTo>
                    <a:pt x="476" y="10693"/>
                    <a:pt x="334" y="10574"/>
                    <a:pt x="334" y="10384"/>
                  </a:cubicBezTo>
                  <a:lnTo>
                    <a:pt x="334" y="8479"/>
                  </a:lnTo>
                  <a:cubicBezTo>
                    <a:pt x="334" y="8312"/>
                    <a:pt x="453" y="8193"/>
                    <a:pt x="619" y="8193"/>
                  </a:cubicBezTo>
                  <a:lnTo>
                    <a:pt x="5930" y="8193"/>
                  </a:lnTo>
                  <a:lnTo>
                    <a:pt x="5930" y="10693"/>
                  </a:lnTo>
                  <a:lnTo>
                    <a:pt x="2001" y="10693"/>
                  </a:lnTo>
                  <a:cubicBezTo>
                    <a:pt x="1786" y="10693"/>
                    <a:pt x="1786" y="11027"/>
                    <a:pt x="2001" y="11027"/>
                  </a:cubicBezTo>
                  <a:lnTo>
                    <a:pt x="9169" y="11027"/>
                  </a:lnTo>
                  <a:cubicBezTo>
                    <a:pt x="9502" y="11027"/>
                    <a:pt x="9788" y="10741"/>
                    <a:pt x="9788" y="10384"/>
                  </a:cubicBezTo>
                  <a:lnTo>
                    <a:pt x="9788" y="9622"/>
                  </a:lnTo>
                  <a:lnTo>
                    <a:pt x="10145" y="9622"/>
                  </a:lnTo>
                  <a:cubicBezTo>
                    <a:pt x="10621" y="9622"/>
                    <a:pt x="11026" y="9241"/>
                    <a:pt x="11026" y="8765"/>
                  </a:cubicBezTo>
                  <a:lnTo>
                    <a:pt x="11026" y="2263"/>
                  </a:lnTo>
                  <a:cubicBezTo>
                    <a:pt x="11026" y="1763"/>
                    <a:pt x="10621" y="1406"/>
                    <a:pt x="10145" y="1406"/>
                  </a:cubicBezTo>
                  <a:lnTo>
                    <a:pt x="9788" y="1406"/>
                  </a:lnTo>
                  <a:lnTo>
                    <a:pt x="9788" y="620"/>
                  </a:lnTo>
                  <a:cubicBezTo>
                    <a:pt x="9788" y="287"/>
                    <a:pt x="9526" y="1"/>
                    <a:pt x="9169" y="1"/>
                  </a:cubicBezTo>
                  <a:lnTo>
                    <a:pt x="2024" y="1"/>
                  </a:lnTo>
                  <a:cubicBezTo>
                    <a:pt x="1810" y="1"/>
                    <a:pt x="1810" y="334"/>
                    <a:pt x="2024" y="334"/>
                  </a:cubicBezTo>
                  <a:lnTo>
                    <a:pt x="5954" y="334"/>
                  </a:lnTo>
                  <a:lnTo>
                    <a:pt x="5954" y="2835"/>
                  </a:lnTo>
                  <a:lnTo>
                    <a:pt x="619" y="2835"/>
                  </a:lnTo>
                  <a:cubicBezTo>
                    <a:pt x="476" y="2835"/>
                    <a:pt x="334" y="2716"/>
                    <a:pt x="334" y="2525"/>
                  </a:cubicBezTo>
                  <a:lnTo>
                    <a:pt x="334" y="620"/>
                  </a:lnTo>
                  <a:cubicBezTo>
                    <a:pt x="334" y="477"/>
                    <a:pt x="453" y="334"/>
                    <a:pt x="619" y="334"/>
                  </a:cubicBezTo>
                  <a:lnTo>
                    <a:pt x="1167" y="334"/>
                  </a:lnTo>
                  <a:cubicBezTo>
                    <a:pt x="1381" y="334"/>
                    <a:pt x="1381"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8" name="Google Shape;20088;p97"/>
          <p:cNvGrpSpPr/>
          <p:nvPr/>
        </p:nvGrpSpPr>
        <p:grpSpPr>
          <a:xfrm>
            <a:off x="4000764" y="2331129"/>
            <a:ext cx="359324" cy="355455"/>
            <a:chOff x="4000764" y="2483529"/>
            <a:chExt cx="359324" cy="355455"/>
          </a:xfrm>
        </p:grpSpPr>
        <p:sp>
          <p:nvSpPr>
            <p:cNvPr id="20089" name="Google Shape;20089;p97"/>
            <p:cNvSpPr/>
            <p:nvPr/>
          </p:nvSpPr>
          <p:spPr>
            <a:xfrm>
              <a:off x="4006148" y="2561086"/>
              <a:ext cx="273321" cy="156630"/>
            </a:xfrm>
            <a:custGeom>
              <a:rect b="b" l="l" r="r" t="t"/>
              <a:pathLst>
                <a:path extrusionOk="0" h="4859" w="8479">
                  <a:moveTo>
                    <a:pt x="667" y="0"/>
                  </a:moveTo>
                  <a:cubicBezTo>
                    <a:pt x="286" y="0"/>
                    <a:pt x="1" y="357"/>
                    <a:pt x="72" y="714"/>
                  </a:cubicBezTo>
                  <a:lnTo>
                    <a:pt x="834" y="4382"/>
                  </a:lnTo>
                  <a:cubicBezTo>
                    <a:pt x="882" y="4644"/>
                    <a:pt x="1120" y="4858"/>
                    <a:pt x="1430" y="4858"/>
                  </a:cubicBezTo>
                  <a:lnTo>
                    <a:pt x="7574" y="4858"/>
                  </a:lnTo>
                  <a:lnTo>
                    <a:pt x="8479"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97"/>
            <p:cNvSpPr/>
            <p:nvPr/>
          </p:nvSpPr>
          <p:spPr>
            <a:xfrm>
              <a:off x="4221864" y="2561086"/>
              <a:ext cx="57604" cy="156630"/>
            </a:xfrm>
            <a:custGeom>
              <a:rect b="b" l="l" r="r" t="t"/>
              <a:pathLst>
                <a:path extrusionOk="0" h="4859" w="1787">
                  <a:moveTo>
                    <a:pt x="882" y="0"/>
                  </a:moveTo>
                  <a:lnTo>
                    <a:pt x="1" y="4858"/>
                  </a:lnTo>
                  <a:lnTo>
                    <a:pt x="882" y="4858"/>
                  </a:lnTo>
                  <a:lnTo>
                    <a:pt x="1787" y="0"/>
                  </a:ln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97"/>
            <p:cNvSpPr/>
            <p:nvPr/>
          </p:nvSpPr>
          <p:spPr>
            <a:xfrm>
              <a:off x="4053759" y="2776771"/>
              <a:ext cx="55283" cy="56089"/>
            </a:xfrm>
            <a:custGeom>
              <a:rect b="b" l="l" r="r" t="t"/>
              <a:pathLst>
                <a:path extrusionOk="0" h="1740" w="1715">
                  <a:moveTo>
                    <a:pt x="857" y="1"/>
                  </a:moveTo>
                  <a:cubicBezTo>
                    <a:pt x="381" y="1"/>
                    <a:pt x="0" y="406"/>
                    <a:pt x="0" y="882"/>
                  </a:cubicBezTo>
                  <a:cubicBezTo>
                    <a:pt x="0" y="1358"/>
                    <a:pt x="381" y="1739"/>
                    <a:pt x="857" y="1739"/>
                  </a:cubicBezTo>
                  <a:cubicBezTo>
                    <a:pt x="1334" y="1739"/>
                    <a:pt x="1715" y="1358"/>
                    <a:pt x="1715" y="882"/>
                  </a:cubicBezTo>
                  <a:cubicBezTo>
                    <a:pt x="1715" y="406"/>
                    <a:pt x="1334" y="1"/>
                    <a:pt x="857"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97"/>
            <p:cNvSpPr/>
            <p:nvPr/>
          </p:nvSpPr>
          <p:spPr>
            <a:xfrm>
              <a:off x="4070650" y="2776771"/>
              <a:ext cx="39166" cy="56089"/>
            </a:xfrm>
            <a:custGeom>
              <a:rect b="b" l="l" r="r" t="t"/>
              <a:pathLst>
                <a:path extrusionOk="0" h="1740" w="1215">
                  <a:moveTo>
                    <a:pt x="333" y="1"/>
                  </a:moveTo>
                  <a:cubicBezTo>
                    <a:pt x="214" y="1"/>
                    <a:pt x="95" y="49"/>
                    <a:pt x="0" y="72"/>
                  </a:cubicBezTo>
                  <a:cubicBezTo>
                    <a:pt x="310" y="191"/>
                    <a:pt x="524" y="525"/>
                    <a:pt x="524" y="882"/>
                  </a:cubicBezTo>
                  <a:cubicBezTo>
                    <a:pt x="524" y="1239"/>
                    <a:pt x="310" y="1525"/>
                    <a:pt x="0" y="1668"/>
                  </a:cubicBezTo>
                  <a:cubicBezTo>
                    <a:pt x="119" y="1739"/>
                    <a:pt x="214" y="1739"/>
                    <a:pt x="333" y="1739"/>
                  </a:cubicBezTo>
                  <a:cubicBezTo>
                    <a:pt x="810" y="1739"/>
                    <a:pt x="1191" y="1358"/>
                    <a:pt x="1191" y="882"/>
                  </a:cubicBezTo>
                  <a:cubicBezTo>
                    <a:pt x="1215" y="406"/>
                    <a:pt x="810" y="1"/>
                    <a:pt x="333"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97"/>
            <p:cNvSpPr/>
            <p:nvPr/>
          </p:nvSpPr>
          <p:spPr>
            <a:xfrm>
              <a:off x="4171965" y="2776771"/>
              <a:ext cx="55315" cy="56089"/>
            </a:xfrm>
            <a:custGeom>
              <a:rect b="b" l="l" r="r" t="t"/>
              <a:pathLst>
                <a:path extrusionOk="0" h="1740" w="1716">
                  <a:moveTo>
                    <a:pt x="858" y="1"/>
                  </a:moveTo>
                  <a:cubicBezTo>
                    <a:pt x="382" y="1"/>
                    <a:pt x="1" y="406"/>
                    <a:pt x="1" y="882"/>
                  </a:cubicBezTo>
                  <a:cubicBezTo>
                    <a:pt x="1" y="1358"/>
                    <a:pt x="382" y="1739"/>
                    <a:pt x="858" y="1739"/>
                  </a:cubicBezTo>
                  <a:cubicBezTo>
                    <a:pt x="1334" y="1739"/>
                    <a:pt x="1715" y="1358"/>
                    <a:pt x="1715" y="882"/>
                  </a:cubicBezTo>
                  <a:cubicBezTo>
                    <a:pt x="1715" y="406"/>
                    <a:pt x="1334" y="1"/>
                    <a:pt x="858"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97"/>
            <p:cNvSpPr/>
            <p:nvPr/>
          </p:nvSpPr>
          <p:spPr>
            <a:xfrm>
              <a:off x="4188856" y="2776771"/>
              <a:ext cx="38424" cy="56089"/>
            </a:xfrm>
            <a:custGeom>
              <a:rect b="b" l="l" r="r" t="t"/>
              <a:pathLst>
                <a:path extrusionOk="0" h="1740" w="1192">
                  <a:moveTo>
                    <a:pt x="334" y="1"/>
                  </a:moveTo>
                  <a:cubicBezTo>
                    <a:pt x="215" y="1"/>
                    <a:pt x="96" y="49"/>
                    <a:pt x="0" y="72"/>
                  </a:cubicBezTo>
                  <a:cubicBezTo>
                    <a:pt x="310" y="191"/>
                    <a:pt x="548" y="525"/>
                    <a:pt x="548" y="882"/>
                  </a:cubicBezTo>
                  <a:cubicBezTo>
                    <a:pt x="548" y="1239"/>
                    <a:pt x="334" y="1525"/>
                    <a:pt x="0" y="1668"/>
                  </a:cubicBezTo>
                  <a:cubicBezTo>
                    <a:pt x="120" y="1739"/>
                    <a:pt x="215" y="1739"/>
                    <a:pt x="334" y="1739"/>
                  </a:cubicBezTo>
                  <a:cubicBezTo>
                    <a:pt x="810" y="1739"/>
                    <a:pt x="1191" y="1358"/>
                    <a:pt x="1191" y="882"/>
                  </a:cubicBezTo>
                  <a:cubicBezTo>
                    <a:pt x="1191" y="406"/>
                    <a:pt x="810" y="1"/>
                    <a:pt x="334"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97"/>
            <p:cNvSpPr/>
            <p:nvPr/>
          </p:nvSpPr>
          <p:spPr>
            <a:xfrm>
              <a:off x="4000764" y="2483529"/>
              <a:ext cx="359324" cy="355455"/>
            </a:xfrm>
            <a:custGeom>
              <a:rect b="b" l="l" r="r" t="t"/>
              <a:pathLst>
                <a:path extrusionOk="0" h="11027" w="11147">
                  <a:moveTo>
                    <a:pt x="8217" y="3811"/>
                  </a:moveTo>
                  <a:lnTo>
                    <a:pt x="8074" y="4668"/>
                  </a:lnTo>
                  <a:lnTo>
                    <a:pt x="7217" y="4668"/>
                  </a:lnTo>
                  <a:cubicBezTo>
                    <a:pt x="7002" y="4668"/>
                    <a:pt x="7002" y="5002"/>
                    <a:pt x="7217" y="5002"/>
                  </a:cubicBezTo>
                  <a:lnTo>
                    <a:pt x="8026" y="5002"/>
                  </a:lnTo>
                  <a:lnTo>
                    <a:pt x="7860" y="5859"/>
                  </a:lnTo>
                  <a:lnTo>
                    <a:pt x="1001" y="5859"/>
                  </a:lnTo>
                  <a:lnTo>
                    <a:pt x="811" y="5002"/>
                  </a:lnTo>
                  <a:lnTo>
                    <a:pt x="6288" y="5002"/>
                  </a:lnTo>
                  <a:cubicBezTo>
                    <a:pt x="6502" y="5002"/>
                    <a:pt x="6502" y="4668"/>
                    <a:pt x="6288" y="4668"/>
                  </a:cubicBezTo>
                  <a:lnTo>
                    <a:pt x="763" y="4668"/>
                  </a:lnTo>
                  <a:lnTo>
                    <a:pt x="572" y="3811"/>
                  </a:lnTo>
                  <a:close/>
                  <a:moveTo>
                    <a:pt x="7812" y="6169"/>
                  </a:moveTo>
                  <a:lnTo>
                    <a:pt x="7622" y="7050"/>
                  </a:lnTo>
                  <a:lnTo>
                    <a:pt x="1597" y="7097"/>
                  </a:lnTo>
                  <a:cubicBezTo>
                    <a:pt x="1382" y="7097"/>
                    <a:pt x="1192" y="6931"/>
                    <a:pt x="1168" y="6740"/>
                  </a:cubicBezTo>
                  <a:lnTo>
                    <a:pt x="1049" y="6169"/>
                  </a:lnTo>
                  <a:close/>
                  <a:moveTo>
                    <a:pt x="6169" y="9312"/>
                  </a:moveTo>
                  <a:cubicBezTo>
                    <a:pt x="6550" y="9312"/>
                    <a:pt x="6883" y="9646"/>
                    <a:pt x="6883" y="10003"/>
                  </a:cubicBezTo>
                  <a:cubicBezTo>
                    <a:pt x="6883" y="10360"/>
                    <a:pt x="6550" y="10693"/>
                    <a:pt x="6169" y="10693"/>
                  </a:cubicBezTo>
                  <a:cubicBezTo>
                    <a:pt x="5788" y="10693"/>
                    <a:pt x="5454" y="10360"/>
                    <a:pt x="5454" y="10003"/>
                  </a:cubicBezTo>
                  <a:cubicBezTo>
                    <a:pt x="5454" y="9622"/>
                    <a:pt x="5788" y="9312"/>
                    <a:pt x="6169" y="9312"/>
                  </a:cubicBezTo>
                  <a:close/>
                  <a:moveTo>
                    <a:pt x="10313" y="1"/>
                  </a:moveTo>
                  <a:cubicBezTo>
                    <a:pt x="9503" y="1"/>
                    <a:pt x="8812" y="572"/>
                    <a:pt x="8693" y="1334"/>
                  </a:cubicBezTo>
                  <a:lnTo>
                    <a:pt x="8527" y="2263"/>
                  </a:lnTo>
                  <a:lnTo>
                    <a:pt x="2382" y="2263"/>
                  </a:lnTo>
                  <a:cubicBezTo>
                    <a:pt x="2168" y="2263"/>
                    <a:pt x="2168" y="2573"/>
                    <a:pt x="2382" y="2573"/>
                  </a:cubicBezTo>
                  <a:lnTo>
                    <a:pt x="8431" y="2573"/>
                  </a:lnTo>
                  <a:lnTo>
                    <a:pt x="8241" y="3525"/>
                  </a:lnTo>
                  <a:lnTo>
                    <a:pt x="477" y="3525"/>
                  </a:lnTo>
                  <a:lnTo>
                    <a:pt x="382" y="3097"/>
                  </a:lnTo>
                  <a:cubicBezTo>
                    <a:pt x="358" y="3001"/>
                    <a:pt x="382" y="2930"/>
                    <a:pt x="430" y="2835"/>
                  </a:cubicBezTo>
                  <a:cubicBezTo>
                    <a:pt x="477" y="2644"/>
                    <a:pt x="668" y="2573"/>
                    <a:pt x="811" y="2573"/>
                  </a:cubicBezTo>
                  <a:lnTo>
                    <a:pt x="1501" y="2573"/>
                  </a:lnTo>
                  <a:cubicBezTo>
                    <a:pt x="1692" y="2573"/>
                    <a:pt x="1692" y="2263"/>
                    <a:pt x="1501" y="2263"/>
                  </a:cubicBezTo>
                  <a:lnTo>
                    <a:pt x="811" y="2263"/>
                  </a:lnTo>
                  <a:cubicBezTo>
                    <a:pt x="572" y="2263"/>
                    <a:pt x="358" y="2358"/>
                    <a:pt x="215" y="2525"/>
                  </a:cubicBezTo>
                  <a:cubicBezTo>
                    <a:pt x="72" y="2716"/>
                    <a:pt x="1" y="2954"/>
                    <a:pt x="72" y="3168"/>
                  </a:cubicBezTo>
                  <a:lnTo>
                    <a:pt x="811" y="6812"/>
                  </a:lnTo>
                  <a:cubicBezTo>
                    <a:pt x="858" y="7169"/>
                    <a:pt x="1192" y="7407"/>
                    <a:pt x="1549" y="7407"/>
                  </a:cubicBezTo>
                  <a:lnTo>
                    <a:pt x="7503" y="7407"/>
                  </a:lnTo>
                  <a:lnTo>
                    <a:pt x="7407" y="7883"/>
                  </a:lnTo>
                  <a:cubicBezTo>
                    <a:pt x="7288" y="8526"/>
                    <a:pt x="6764" y="8955"/>
                    <a:pt x="6097" y="8955"/>
                  </a:cubicBezTo>
                  <a:lnTo>
                    <a:pt x="1525" y="8955"/>
                  </a:lnTo>
                  <a:cubicBezTo>
                    <a:pt x="1311" y="8955"/>
                    <a:pt x="1311" y="9288"/>
                    <a:pt x="1525" y="9288"/>
                  </a:cubicBezTo>
                  <a:lnTo>
                    <a:pt x="1716" y="9288"/>
                  </a:lnTo>
                  <a:cubicBezTo>
                    <a:pt x="1525" y="9479"/>
                    <a:pt x="1430" y="9717"/>
                    <a:pt x="1430" y="9979"/>
                  </a:cubicBezTo>
                  <a:cubicBezTo>
                    <a:pt x="1430" y="10551"/>
                    <a:pt x="1882" y="10979"/>
                    <a:pt x="2454" y="10979"/>
                  </a:cubicBezTo>
                  <a:cubicBezTo>
                    <a:pt x="2692" y="10979"/>
                    <a:pt x="2930" y="10908"/>
                    <a:pt x="3144" y="10741"/>
                  </a:cubicBezTo>
                  <a:cubicBezTo>
                    <a:pt x="3256" y="10629"/>
                    <a:pt x="3149" y="10459"/>
                    <a:pt x="3029" y="10459"/>
                  </a:cubicBezTo>
                  <a:cubicBezTo>
                    <a:pt x="2995" y="10459"/>
                    <a:pt x="2961" y="10472"/>
                    <a:pt x="2930" y="10503"/>
                  </a:cubicBezTo>
                  <a:cubicBezTo>
                    <a:pt x="2811" y="10622"/>
                    <a:pt x="2621" y="10693"/>
                    <a:pt x="2478" y="10693"/>
                  </a:cubicBezTo>
                  <a:cubicBezTo>
                    <a:pt x="2097" y="10693"/>
                    <a:pt x="1787" y="10360"/>
                    <a:pt x="1787" y="10003"/>
                  </a:cubicBezTo>
                  <a:cubicBezTo>
                    <a:pt x="1787" y="9646"/>
                    <a:pt x="2120" y="9312"/>
                    <a:pt x="2478" y="9312"/>
                  </a:cubicBezTo>
                  <a:cubicBezTo>
                    <a:pt x="2835" y="9312"/>
                    <a:pt x="3168" y="9646"/>
                    <a:pt x="3168" y="10003"/>
                  </a:cubicBezTo>
                  <a:cubicBezTo>
                    <a:pt x="3168" y="10110"/>
                    <a:pt x="3252" y="10164"/>
                    <a:pt x="3335" y="10164"/>
                  </a:cubicBezTo>
                  <a:cubicBezTo>
                    <a:pt x="3418" y="10164"/>
                    <a:pt x="3502" y="10110"/>
                    <a:pt x="3502" y="10003"/>
                  </a:cubicBezTo>
                  <a:cubicBezTo>
                    <a:pt x="3502" y="9741"/>
                    <a:pt x="3383" y="9503"/>
                    <a:pt x="3216" y="9312"/>
                  </a:cubicBezTo>
                  <a:lnTo>
                    <a:pt x="5407" y="9312"/>
                  </a:lnTo>
                  <a:cubicBezTo>
                    <a:pt x="5216" y="9503"/>
                    <a:pt x="5121" y="9741"/>
                    <a:pt x="5121" y="10003"/>
                  </a:cubicBezTo>
                  <a:cubicBezTo>
                    <a:pt x="5121" y="10574"/>
                    <a:pt x="5574" y="11027"/>
                    <a:pt x="6145" y="11027"/>
                  </a:cubicBezTo>
                  <a:cubicBezTo>
                    <a:pt x="6717" y="11027"/>
                    <a:pt x="7145" y="10574"/>
                    <a:pt x="7145" y="10003"/>
                  </a:cubicBezTo>
                  <a:cubicBezTo>
                    <a:pt x="7145" y="9669"/>
                    <a:pt x="7002" y="9384"/>
                    <a:pt x="6740" y="9169"/>
                  </a:cubicBezTo>
                  <a:cubicBezTo>
                    <a:pt x="7241" y="8955"/>
                    <a:pt x="7622" y="8526"/>
                    <a:pt x="7717" y="7955"/>
                  </a:cubicBezTo>
                  <a:lnTo>
                    <a:pt x="8931" y="1406"/>
                  </a:lnTo>
                  <a:cubicBezTo>
                    <a:pt x="9050" y="787"/>
                    <a:pt x="9598" y="334"/>
                    <a:pt x="10241" y="334"/>
                  </a:cubicBezTo>
                  <a:lnTo>
                    <a:pt x="10884" y="334"/>
                  </a:lnTo>
                  <a:cubicBezTo>
                    <a:pt x="11146" y="310"/>
                    <a:pt x="11146" y="1"/>
                    <a:pt x="10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6" name="Google Shape;20096;p97"/>
          <p:cNvGrpSpPr/>
          <p:nvPr/>
        </p:nvGrpSpPr>
        <p:grpSpPr>
          <a:xfrm>
            <a:off x="3251526" y="2330613"/>
            <a:ext cx="357003" cy="353682"/>
            <a:chOff x="3251526" y="2483013"/>
            <a:chExt cx="357003" cy="353682"/>
          </a:xfrm>
        </p:grpSpPr>
        <p:sp>
          <p:nvSpPr>
            <p:cNvPr id="20097" name="Google Shape;20097;p97"/>
            <p:cNvSpPr/>
            <p:nvPr/>
          </p:nvSpPr>
          <p:spPr>
            <a:xfrm>
              <a:off x="3278410" y="2633228"/>
              <a:ext cx="304041" cy="200405"/>
            </a:xfrm>
            <a:custGeom>
              <a:rect b="b" l="l" r="r" t="t"/>
              <a:pathLst>
                <a:path extrusionOk="0" h="6217" w="9432">
                  <a:moveTo>
                    <a:pt x="1" y="1"/>
                  </a:moveTo>
                  <a:lnTo>
                    <a:pt x="1" y="5406"/>
                  </a:lnTo>
                  <a:cubicBezTo>
                    <a:pt x="1" y="5859"/>
                    <a:pt x="358" y="6216"/>
                    <a:pt x="810" y="6216"/>
                  </a:cubicBezTo>
                  <a:lnTo>
                    <a:pt x="8645" y="6216"/>
                  </a:lnTo>
                  <a:cubicBezTo>
                    <a:pt x="9074" y="6216"/>
                    <a:pt x="9431" y="5859"/>
                    <a:pt x="9431" y="5406"/>
                  </a:cubicBezTo>
                  <a:lnTo>
                    <a:pt x="9431" y="1"/>
                  </a:ln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97"/>
            <p:cNvSpPr/>
            <p:nvPr/>
          </p:nvSpPr>
          <p:spPr>
            <a:xfrm>
              <a:off x="3524073" y="2633228"/>
              <a:ext cx="58378" cy="200405"/>
            </a:xfrm>
            <a:custGeom>
              <a:rect b="b" l="l" r="r" t="t"/>
              <a:pathLst>
                <a:path extrusionOk="0" h="6217" w="1811">
                  <a:moveTo>
                    <a:pt x="810" y="1"/>
                  </a:moveTo>
                  <a:lnTo>
                    <a:pt x="810" y="5406"/>
                  </a:lnTo>
                  <a:cubicBezTo>
                    <a:pt x="810" y="5859"/>
                    <a:pt x="453" y="6216"/>
                    <a:pt x="0" y="6216"/>
                  </a:cubicBezTo>
                  <a:lnTo>
                    <a:pt x="1024" y="6216"/>
                  </a:lnTo>
                  <a:cubicBezTo>
                    <a:pt x="1453" y="6216"/>
                    <a:pt x="1810" y="5859"/>
                    <a:pt x="1810" y="5406"/>
                  </a:cubicBezTo>
                  <a:lnTo>
                    <a:pt x="181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97"/>
            <p:cNvSpPr/>
            <p:nvPr/>
          </p:nvSpPr>
          <p:spPr>
            <a:xfrm>
              <a:off x="3258457" y="2564922"/>
              <a:ext cx="345462" cy="68338"/>
            </a:xfrm>
            <a:custGeom>
              <a:rect b="b" l="l" r="r" t="t"/>
              <a:pathLst>
                <a:path extrusionOk="0" h="2120" w="10717">
                  <a:moveTo>
                    <a:pt x="524" y="0"/>
                  </a:moveTo>
                  <a:cubicBezTo>
                    <a:pt x="238" y="0"/>
                    <a:pt x="0" y="238"/>
                    <a:pt x="0" y="548"/>
                  </a:cubicBezTo>
                  <a:lnTo>
                    <a:pt x="0" y="1572"/>
                  </a:lnTo>
                  <a:cubicBezTo>
                    <a:pt x="0" y="1881"/>
                    <a:pt x="238" y="2120"/>
                    <a:pt x="524" y="2120"/>
                  </a:cubicBezTo>
                  <a:lnTo>
                    <a:pt x="10169" y="2120"/>
                  </a:lnTo>
                  <a:cubicBezTo>
                    <a:pt x="10479" y="2120"/>
                    <a:pt x="10717" y="1881"/>
                    <a:pt x="10717" y="1572"/>
                  </a:cubicBezTo>
                  <a:lnTo>
                    <a:pt x="10717" y="548"/>
                  </a:lnTo>
                  <a:cubicBezTo>
                    <a:pt x="10717" y="238"/>
                    <a:pt x="10479" y="0"/>
                    <a:pt x="10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97"/>
            <p:cNvSpPr/>
            <p:nvPr/>
          </p:nvSpPr>
          <p:spPr>
            <a:xfrm>
              <a:off x="3557823" y="2564922"/>
              <a:ext cx="45355" cy="68338"/>
            </a:xfrm>
            <a:custGeom>
              <a:rect b="b" l="l" r="r" t="t"/>
              <a:pathLst>
                <a:path extrusionOk="0" h="2120" w="1407">
                  <a:moveTo>
                    <a:pt x="1" y="0"/>
                  </a:moveTo>
                  <a:cubicBezTo>
                    <a:pt x="287" y="0"/>
                    <a:pt x="501" y="238"/>
                    <a:pt x="501" y="548"/>
                  </a:cubicBezTo>
                  <a:lnTo>
                    <a:pt x="501" y="1596"/>
                  </a:lnTo>
                  <a:cubicBezTo>
                    <a:pt x="501" y="1881"/>
                    <a:pt x="263" y="2120"/>
                    <a:pt x="1" y="2120"/>
                  </a:cubicBezTo>
                  <a:lnTo>
                    <a:pt x="858" y="2120"/>
                  </a:lnTo>
                  <a:cubicBezTo>
                    <a:pt x="1168" y="2120"/>
                    <a:pt x="1406" y="1881"/>
                    <a:pt x="1406" y="1596"/>
                  </a:cubicBezTo>
                  <a:lnTo>
                    <a:pt x="1406" y="548"/>
                  </a:lnTo>
                  <a:cubicBezTo>
                    <a:pt x="1406" y="238"/>
                    <a:pt x="1168" y="0"/>
                    <a:pt x="858"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97"/>
            <p:cNvSpPr/>
            <p:nvPr/>
          </p:nvSpPr>
          <p:spPr>
            <a:xfrm>
              <a:off x="3305294" y="2487881"/>
              <a:ext cx="250273" cy="77074"/>
            </a:xfrm>
            <a:custGeom>
              <a:rect b="b" l="l" r="r" t="t"/>
              <a:pathLst>
                <a:path extrusionOk="0" h="2391" w="7764">
                  <a:moveTo>
                    <a:pt x="6672" y="1"/>
                  </a:moveTo>
                  <a:cubicBezTo>
                    <a:pt x="6460" y="1"/>
                    <a:pt x="6244" y="63"/>
                    <a:pt x="6049" y="199"/>
                  </a:cubicBezTo>
                  <a:cubicBezTo>
                    <a:pt x="5620" y="485"/>
                    <a:pt x="5239" y="914"/>
                    <a:pt x="4953" y="1604"/>
                  </a:cubicBezTo>
                  <a:lnTo>
                    <a:pt x="2810" y="1604"/>
                  </a:lnTo>
                  <a:cubicBezTo>
                    <a:pt x="2501" y="937"/>
                    <a:pt x="2120" y="485"/>
                    <a:pt x="1738" y="223"/>
                  </a:cubicBezTo>
                  <a:cubicBezTo>
                    <a:pt x="1544" y="87"/>
                    <a:pt x="1327" y="25"/>
                    <a:pt x="1114" y="25"/>
                  </a:cubicBezTo>
                  <a:cubicBezTo>
                    <a:pt x="543" y="25"/>
                    <a:pt x="0" y="469"/>
                    <a:pt x="0" y="1128"/>
                  </a:cubicBezTo>
                  <a:lnTo>
                    <a:pt x="0" y="2390"/>
                  </a:lnTo>
                  <a:lnTo>
                    <a:pt x="7764" y="2390"/>
                  </a:lnTo>
                  <a:lnTo>
                    <a:pt x="7764" y="1080"/>
                  </a:lnTo>
                  <a:cubicBezTo>
                    <a:pt x="7764" y="440"/>
                    <a:pt x="7235" y="1"/>
                    <a:pt x="6672"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97"/>
            <p:cNvSpPr/>
            <p:nvPr/>
          </p:nvSpPr>
          <p:spPr>
            <a:xfrm>
              <a:off x="3396616" y="2528819"/>
              <a:ext cx="69144" cy="36135"/>
            </a:xfrm>
            <a:custGeom>
              <a:rect b="b" l="l" r="r" t="t"/>
              <a:pathLst>
                <a:path extrusionOk="0" h="1121" w="2145">
                  <a:moveTo>
                    <a:pt x="453" y="1"/>
                  </a:moveTo>
                  <a:cubicBezTo>
                    <a:pt x="215" y="1"/>
                    <a:pt x="1" y="215"/>
                    <a:pt x="1" y="453"/>
                  </a:cubicBezTo>
                  <a:lnTo>
                    <a:pt x="1" y="1120"/>
                  </a:lnTo>
                  <a:lnTo>
                    <a:pt x="2144" y="1120"/>
                  </a:lnTo>
                  <a:lnTo>
                    <a:pt x="2144" y="453"/>
                  </a:lnTo>
                  <a:cubicBezTo>
                    <a:pt x="2144" y="215"/>
                    <a:pt x="1930" y="1"/>
                    <a:pt x="169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97"/>
            <p:cNvSpPr/>
            <p:nvPr/>
          </p:nvSpPr>
          <p:spPr>
            <a:xfrm>
              <a:off x="3397390" y="2565664"/>
              <a:ext cx="68370" cy="267196"/>
            </a:xfrm>
            <a:custGeom>
              <a:rect b="b" l="l" r="r" t="t"/>
              <a:pathLst>
                <a:path extrusionOk="0" h="8289" w="2121">
                  <a:moveTo>
                    <a:pt x="1" y="1"/>
                  </a:moveTo>
                  <a:lnTo>
                    <a:pt x="1" y="8288"/>
                  </a:lnTo>
                  <a:lnTo>
                    <a:pt x="2120" y="8288"/>
                  </a:lnTo>
                  <a:lnTo>
                    <a:pt x="2120"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97"/>
            <p:cNvSpPr/>
            <p:nvPr/>
          </p:nvSpPr>
          <p:spPr>
            <a:xfrm>
              <a:off x="3397390" y="2723035"/>
              <a:ext cx="68370" cy="109825"/>
            </a:xfrm>
            <a:custGeom>
              <a:rect b="b" l="l" r="r" t="t"/>
              <a:pathLst>
                <a:path extrusionOk="0" h="3407" w="2121">
                  <a:moveTo>
                    <a:pt x="2120" y="1"/>
                  </a:moveTo>
                  <a:lnTo>
                    <a:pt x="1" y="1763"/>
                  </a:lnTo>
                  <a:lnTo>
                    <a:pt x="1" y="3406"/>
                  </a:lnTo>
                  <a:lnTo>
                    <a:pt x="96" y="3406"/>
                  </a:lnTo>
                  <a:lnTo>
                    <a:pt x="2120" y="1668"/>
                  </a:lnTo>
                  <a:lnTo>
                    <a:pt x="212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97"/>
            <p:cNvSpPr/>
            <p:nvPr/>
          </p:nvSpPr>
          <p:spPr>
            <a:xfrm>
              <a:off x="3399711" y="2776771"/>
              <a:ext cx="65276" cy="56089"/>
            </a:xfrm>
            <a:custGeom>
              <a:rect b="b" l="l" r="r" t="t"/>
              <a:pathLst>
                <a:path extrusionOk="0" h="1740" w="2025">
                  <a:moveTo>
                    <a:pt x="2024" y="1"/>
                  </a:moveTo>
                  <a:lnTo>
                    <a:pt x="0" y="1739"/>
                  </a:lnTo>
                  <a:lnTo>
                    <a:pt x="2024" y="1739"/>
                  </a:lnTo>
                  <a:lnTo>
                    <a:pt x="202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97"/>
            <p:cNvSpPr/>
            <p:nvPr/>
          </p:nvSpPr>
          <p:spPr>
            <a:xfrm>
              <a:off x="3397390" y="2564922"/>
              <a:ext cx="67597" cy="53768"/>
            </a:xfrm>
            <a:custGeom>
              <a:rect b="b" l="l" r="r" t="t"/>
              <a:pathLst>
                <a:path extrusionOk="0" h="1668" w="2097">
                  <a:moveTo>
                    <a:pt x="1" y="0"/>
                  </a:moveTo>
                  <a:lnTo>
                    <a:pt x="1" y="1667"/>
                  </a:lnTo>
                  <a:lnTo>
                    <a:pt x="2096"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97"/>
            <p:cNvSpPr/>
            <p:nvPr/>
          </p:nvSpPr>
          <p:spPr>
            <a:xfrm>
              <a:off x="3397390" y="2671620"/>
              <a:ext cx="68370" cy="110566"/>
            </a:xfrm>
            <a:custGeom>
              <a:rect b="b" l="l" r="r" t="t"/>
              <a:pathLst>
                <a:path extrusionOk="0" h="3430" w="2121">
                  <a:moveTo>
                    <a:pt x="2120" y="0"/>
                  </a:moveTo>
                  <a:lnTo>
                    <a:pt x="1" y="1763"/>
                  </a:lnTo>
                  <a:lnTo>
                    <a:pt x="1" y="3430"/>
                  </a:lnTo>
                  <a:lnTo>
                    <a:pt x="2120" y="1667"/>
                  </a:lnTo>
                  <a:lnTo>
                    <a:pt x="212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97"/>
            <p:cNvSpPr/>
            <p:nvPr/>
          </p:nvSpPr>
          <p:spPr>
            <a:xfrm>
              <a:off x="3396616" y="2617884"/>
              <a:ext cx="68370" cy="110566"/>
            </a:xfrm>
            <a:custGeom>
              <a:rect b="b" l="l" r="r" t="t"/>
              <a:pathLst>
                <a:path extrusionOk="0" h="3430" w="2121">
                  <a:moveTo>
                    <a:pt x="2120" y="0"/>
                  </a:moveTo>
                  <a:lnTo>
                    <a:pt x="1" y="1763"/>
                  </a:lnTo>
                  <a:lnTo>
                    <a:pt x="1" y="3430"/>
                  </a:lnTo>
                  <a:lnTo>
                    <a:pt x="2120" y="1667"/>
                  </a:lnTo>
                  <a:lnTo>
                    <a:pt x="212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97"/>
            <p:cNvSpPr/>
            <p:nvPr/>
          </p:nvSpPr>
          <p:spPr>
            <a:xfrm>
              <a:off x="3396616" y="2564922"/>
              <a:ext cx="68370" cy="109019"/>
            </a:xfrm>
            <a:custGeom>
              <a:rect b="b" l="l" r="r" t="t"/>
              <a:pathLst>
                <a:path extrusionOk="0" h="3382" w="2121">
                  <a:moveTo>
                    <a:pt x="2120" y="0"/>
                  </a:moveTo>
                  <a:lnTo>
                    <a:pt x="1" y="1667"/>
                  </a:lnTo>
                  <a:lnTo>
                    <a:pt x="1" y="3382"/>
                  </a:lnTo>
                  <a:lnTo>
                    <a:pt x="2120" y="1620"/>
                  </a:lnTo>
                  <a:lnTo>
                    <a:pt x="212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97"/>
            <p:cNvSpPr/>
            <p:nvPr/>
          </p:nvSpPr>
          <p:spPr>
            <a:xfrm>
              <a:off x="3251526" y="2483013"/>
              <a:ext cx="357003" cy="353682"/>
            </a:xfrm>
            <a:custGeom>
              <a:rect b="b" l="l" r="r" t="t"/>
              <a:pathLst>
                <a:path extrusionOk="0" h="10972" w="11075">
                  <a:moveTo>
                    <a:pt x="8350" y="316"/>
                  </a:moveTo>
                  <a:cubicBezTo>
                    <a:pt x="8503" y="316"/>
                    <a:pt x="8660" y="359"/>
                    <a:pt x="8812" y="445"/>
                  </a:cubicBezTo>
                  <a:cubicBezTo>
                    <a:pt x="9146" y="588"/>
                    <a:pt x="9312" y="922"/>
                    <a:pt x="9312" y="1279"/>
                  </a:cubicBezTo>
                  <a:lnTo>
                    <a:pt x="9312" y="2398"/>
                  </a:lnTo>
                  <a:lnTo>
                    <a:pt x="6812" y="2398"/>
                  </a:lnTo>
                  <a:lnTo>
                    <a:pt x="6812" y="1874"/>
                  </a:lnTo>
                  <a:lnTo>
                    <a:pt x="6812" y="1779"/>
                  </a:lnTo>
                  <a:cubicBezTo>
                    <a:pt x="7050" y="1231"/>
                    <a:pt x="7383" y="779"/>
                    <a:pt x="7836" y="493"/>
                  </a:cubicBezTo>
                  <a:cubicBezTo>
                    <a:pt x="7991" y="377"/>
                    <a:pt x="8168" y="316"/>
                    <a:pt x="8350" y="316"/>
                  </a:cubicBezTo>
                  <a:close/>
                  <a:moveTo>
                    <a:pt x="6193" y="1589"/>
                  </a:moveTo>
                  <a:cubicBezTo>
                    <a:pt x="6336" y="1589"/>
                    <a:pt x="6502" y="1708"/>
                    <a:pt x="6502" y="1898"/>
                  </a:cubicBezTo>
                  <a:lnTo>
                    <a:pt x="6502" y="2422"/>
                  </a:lnTo>
                  <a:lnTo>
                    <a:pt x="4669" y="2422"/>
                  </a:lnTo>
                  <a:lnTo>
                    <a:pt x="4669" y="1874"/>
                  </a:lnTo>
                  <a:cubicBezTo>
                    <a:pt x="4669" y="1708"/>
                    <a:pt x="4788" y="1589"/>
                    <a:pt x="4954" y="1589"/>
                  </a:cubicBezTo>
                  <a:close/>
                  <a:moveTo>
                    <a:pt x="6145" y="2732"/>
                  </a:moveTo>
                  <a:lnTo>
                    <a:pt x="4669" y="3922"/>
                  </a:lnTo>
                  <a:lnTo>
                    <a:pt x="4669" y="2732"/>
                  </a:lnTo>
                  <a:close/>
                  <a:moveTo>
                    <a:pt x="4383" y="2732"/>
                  </a:moveTo>
                  <a:lnTo>
                    <a:pt x="4383" y="4494"/>
                  </a:lnTo>
                  <a:lnTo>
                    <a:pt x="739" y="4494"/>
                  </a:lnTo>
                  <a:cubicBezTo>
                    <a:pt x="728" y="4495"/>
                    <a:pt x="718" y="4496"/>
                    <a:pt x="707" y="4496"/>
                  </a:cubicBezTo>
                  <a:cubicBezTo>
                    <a:pt x="530" y="4496"/>
                    <a:pt x="382" y="4316"/>
                    <a:pt x="382" y="4137"/>
                  </a:cubicBezTo>
                  <a:lnTo>
                    <a:pt x="382" y="3089"/>
                  </a:lnTo>
                  <a:cubicBezTo>
                    <a:pt x="382" y="2875"/>
                    <a:pt x="549" y="2732"/>
                    <a:pt x="739" y="2732"/>
                  </a:cubicBezTo>
                  <a:close/>
                  <a:moveTo>
                    <a:pt x="6455" y="2875"/>
                  </a:moveTo>
                  <a:lnTo>
                    <a:pt x="6455" y="4137"/>
                  </a:lnTo>
                  <a:lnTo>
                    <a:pt x="4669" y="5566"/>
                  </a:lnTo>
                  <a:lnTo>
                    <a:pt x="4669" y="4303"/>
                  </a:lnTo>
                  <a:lnTo>
                    <a:pt x="6455" y="2875"/>
                  </a:lnTo>
                  <a:close/>
                  <a:moveTo>
                    <a:pt x="6455" y="4542"/>
                  </a:moveTo>
                  <a:lnTo>
                    <a:pt x="6455" y="5804"/>
                  </a:lnTo>
                  <a:lnTo>
                    <a:pt x="4669" y="7233"/>
                  </a:lnTo>
                  <a:lnTo>
                    <a:pt x="4669" y="5970"/>
                  </a:lnTo>
                  <a:lnTo>
                    <a:pt x="6455" y="4542"/>
                  </a:lnTo>
                  <a:close/>
                  <a:moveTo>
                    <a:pt x="6455" y="6209"/>
                  </a:moveTo>
                  <a:lnTo>
                    <a:pt x="6455" y="7447"/>
                  </a:lnTo>
                  <a:lnTo>
                    <a:pt x="4669" y="8876"/>
                  </a:lnTo>
                  <a:lnTo>
                    <a:pt x="4669" y="7637"/>
                  </a:lnTo>
                  <a:lnTo>
                    <a:pt x="6455" y="6209"/>
                  </a:lnTo>
                  <a:close/>
                  <a:moveTo>
                    <a:pt x="6455" y="7852"/>
                  </a:moveTo>
                  <a:lnTo>
                    <a:pt x="6455" y="9090"/>
                  </a:lnTo>
                  <a:lnTo>
                    <a:pt x="4669" y="10519"/>
                  </a:lnTo>
                  <a:lnTo>
                    <a:pt x="4669" y="9281"/>
                  </a:lnTo>
                  <a:lnTo>
                    <a:pt x="6455" y="7852"/>
                  </a:lnTo>
                  <a:close/>
                  <a:moveTo>
                    <a:pt x="4359" y="4804"/>
                  </a:moveTo>
                  <a:lnTo>
                    <a:pt x="4359" y="10662"/>
                  </a:lnTo>
                  <a:lnTo>
                    <a:pt x="1644" y="10662"/>
                  </a:lnTo>
                  <a:cubicBezTo>
                    <a:pt x="1620" y="10665"/>
                    <a:pt x="1596" y="10667"/>
                    <a:pt x="1572" y="10667"/>
                  </a:cubicBezTo>
                  <a:cubicBezTo>
                    <a:pt x="1252" y="10667"/>
                    <a:pt x="1025" y="10375"/>
                    <a:pt x="1025" y="10043"/>
                  </a:cubicBezTo>
                  <a:lnTo>
                    <a:pt x="1025" y="4804"/>
                  </a:lnTo>
                  <a:close/>
                  <a:moveTo>
                    <a:pt x="10432" y="2732"/>
                  </a:moveTo>
                  <a:cubicBezTo>
                    <a:pt x="10622" y="2732"/>
                    <a:pt x="10789" y="2875"/>
                    <a:pt x="10789" y="3089"/>
                  </a:cubicBezTo>
                  <a:lnTo>
                    <a:pt x="10789" y="4137"/>
                  </a:lnTo>
                  <a:lnTo>
                    <a:pt x="10741" y="4137"/>
                  </a:lnTo>
                  <a:cubicBezTo>
                    <a:pt x="10741" y="4327"/>
                    <a:pt x="10598" y="4494"/>
                    <a:pt x="10384" y="4494"/>
                  </a:cubicBezTo>
                  <a:lnTo>
                    <a:pt x="9027" y="4494"/>
                  </a:lnTo>
                  <a:cubicBezTo>
                    <a:pt x="8812" y="4494"/>
                    <a:pt x="8812" y="4804"/>
                    <a:pt x="9027" y="4804"/>
                  </a:cubicBezTo>
                  <a:lnTo>
                    <a:pt x="10122" y="4804"/>
                  </a:lnTo>
                  <a:lnTo>
                    <a:pt x="10122" y="10043"/>
                  </a:lnTo>
                  <a:cubicBezTo>
                    <a:pt x="10122" y="10400"/>
                    <a:pt x="9836" y="10686"/>
                    <a:pt x="9503" y="10686"/>
                  </a:cubicBezTo>
                  <a:lnTo>
                    <a:pt x="6788" y="10686"/>
                  </a:lnTo>
                  <a:lnTo>
                    <a:pt x="6788" y="4804"/>
                  </a:lnTo>
                  <a:lnTo>
                    <a:pt x="8122" y="4804"/>
                  </a:lnTo>
                  <a:cubicBezTo>
                    <a:pt x="8336" y="4804"/>
                    <a:pt x="8336" y="4494"/>
                    <a:pt x="8122" y="4494"/>
                  </a:cubicBezTo>
                  <a:lnTo>
                    <a:pt x="6788" y="4494"/>
                  </a:lnTo>
                  <a:lnTo>
                    <a:pt x="6788" y="2732"/>
                  </a:lnTo>
                  <a:close/>
                  <a:moveTo>
                    <a:pt x="6455" y="9519"/>
                  </a:moveTo>
                  <a:lnTo>
                    <a:pt x="6455" y="10709"/>
                  </a:lnTo>
                  <a:lnTo>
                    <a:pt x="4978" y="10709"/>
                  </a:lnTo>
                  <a:lnTo>
                    <a:pt x="6455" y="9519"/>
                  </a:lnTo>
                  <a:close/>
                  <a:moveTo>
                    <a:pt x="2750" y="1"/>
                  </a:moveTo>
                  <a:cubicBezTo>
                    <a:pt x="2558" y="1"/>
                    <a:pt x="2361" y="45"/>
                    <a:pt x="2168" y="136"/>
                  </a:cubicBezTo>
                  <a:cubicBezTo>
                    <a:pt x="1763" y="350"/>
                    <a:pt x="1501" y="755"/>
                    <a:pt x="1501" y="1231"/>
                  </a:cubicBezTo>
                  <a:cubicBezTo>
                    <a:pt x="1501" y="1339"/>
                    <a:pt x="1579" y="1392"/>
                    <a:pt x="1656" y="1392"/>
                  </a:cubicBezTo>
                  <a:cubicBezTo>
                    <a:pt x="1734" y="1392"/>
                    <a:pt x="1811" y="1339"/>
                    <a:pt x="1811" y="1231"/>
                  </a:cubicBezTo>
                  <a:cubicBezTo>
                    <a:pt x="1811" y="874"/>
                    <a:pt x="2001" y="588"/>
                    <a:pt x="2335" y="398"/>
                  </a:cubicBezTo>
                  <a:cubicBezTo>
                    <a:pt x="2470" y="325"/>
                    <a:pt x="2615" y="288"/>
                    <a:pt x="2759" y="288"/>
                  </a:cubicBezTo>
                  <a:cubicBezTo>
                    <a:pt x="2943" y="288"/>
                    <a:pt x="3127" y="349"/>
                    <a:pt x="3287" y="469"/>
                  </a:cubicBezTo>
                  <a:cubicBezTo>
                    <a:pt x="3716" y="755"/>
                    <a:pt x="4073" y="1208"/>
                    <a:pt x="4311" y="1779"/>
                  </a:cubicBezTo>
                  <a:lnTo>
                    <a:pt x="4311" y="1827"/>
                  </a:lnTo>
                  <a:lnTo>
                    <a:pt x="4311" y="2374"/>
                  </a:lnTo>
                  <a:lnTo>
                    <a:pt x="1787" y="2374"/>
                  </a:lnTo>
                  <a:lnTo>
                    <a:pt x="1787" y="2041"/>
                  </a:lnTo>
                  <a:cubicBezTo>
                    <a:pt x="1787" y="1934"/>
                    <a:pt x="1704" y="1880"/>
                    <a:pt x="1620" y="1880"/>
                  </a:cubicBezTo>
                  <a:cubicBezTo>
                    <a:pt x="1537" y="1880"/>
                    <a:pt x="1454" y="1934"/>
                    <a:pt x="1454" y="2041"/>
                  </a:cubicBezTo>
                  <a:lnTo>
                    <a:pt x="1454" y="2374"/>
                  </a:lnTo>
                  <a:lnTo>
                    <a:pt x="692" y="2374"/>
                  </a:lnTo>
                  <a:cubicBezTo>
                    <a:pt x="311" y="2374"/>
                    <a:pt x="1" y="2660"/>
                    <a:pt x="1" y="3041"/>
                  </a:cubicBezTo>
                  <a:lnTo>
                    <a:pt x="1" y="4089"/>
                  </a:lnTo>
                  <a:cubicBezTo>
                    <a:pt x="1" y="4446"/>
                    <a:pt x="263" y="4756"/>
                    <a:pt x="620" y="4780"/>
                  </a:cubicBezTo>
                  <a:lnTo>
                    <a:pt x="620" y="10019"/>
                  </a:lnTo>
                  <a:cubicBezTo>
                    <a:pt x="620" y="10567"/>
                    <a:pt x="1049" y="10971"/>
                    <a:pt x="1573" y="10971"/>
                  </a:cubicBezTo>
                  <a:lnTo>
                    <a:pt x="9432" y="10971"/>
                  </a:lnTo>
                  <a:cubicBezTo>
                    <a:pt x="9979" y="10971"/>
                    <a:pt x="10384" y="10567"/>
                    <a:pt x="10384" y="10019"/>
                  </a:cubicBezTo>
                  <a:lnTo>
                    <a:pt x="10384" y="4780"/>
                  </a:lnTo>
                  <a:cubicBezTo>
                    <a:pt x="10741" y="4756"/>
                    <a:pt x="11027" y="4446"/>
                    <a:pt x="11027" y="4089"/>
                  </a:cubicBezTo>
                  <a:lnTo>
                    <a:pt x="11027" y="3065"/>
                  </a:lnTo>
                  <a:cubicBezTo>
                    <a:pt x="11075" y="2732"/>
                    <a:pt x="10789" y="2398"/>
                    <a:pt x="10384" y="2398"/>
                  </a:cubicBezTo>
                  <a:lnTo>
                    <a:pt x="9622" y="2398"/>
                  </a:lnTo>
                  <a:lnTo>
                    <a:pt x="9622" y="1279"/>
                  </a:lnTo>
                  <a:cubicBezTo>
                    <a:pt x="9622" y="779"/>
                    <a:pt x="9384" y="374"/>
                    <a:pt x="8931" y="160"/>
                  </a:cubicBezTo>
                  <a:cubicBezTo>
                    <a:pt x="8756" y="77"/>
                    <a:pt x="8567" y="35"/>
                    <a:pt x="8374" y="35"/>
                  </a:cubicBezTo>
                  <a:cubicBezTo>
                    <a:pt x="8122" y="35"/>
                    <a:pt x="7864" y="107"/>
                    <a:pt x="7622" y="255"/>
                  </a:cubicBezTo>
                  <a:cubicBezTo>
                    <a:pt x="7217" y="565"/>
                    <a:pt x="6860" y="946"/>
                    <a:pt x="6621" y="1446"/>
                  </a:cubicBezTo>
                  <a:cubicBezTo>
                    <a:pt x="6502" y="1327"/>
                    <a:pt x="6336" y="1279"/>
                    <a:pt x="6193" y="1279"/>
                  </a:cubicBezTo>
                  <a:lnTo>
                    <a:pt x="4978" y="1279"/>
                  </a:lnTo>
                  <a:cubicBezTo>
                    <a:pt x="4788" y="1279"/>
                    <a:pt x="4645" y="1327"/>
                    <a:pt x="4526" y="1446"/>
                  </a:cubicBezTo>
                  <a:cubicBezTo>
                    <a:pt x="4264" y="946"/>
                    <a:pt x="3930" y="517"/>
                    <a:pt x="3478" y="231"/>
                  </a:cubicBezTo>
                  <a:cubicBezTo>
                    <a:pt x="3259" y="81"/>
                    <a:pt x="3009" y="1"/>
                    <a:pt x="2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1" name="Google Shape;20111;p97"/>
          <p:cNvGrpSpPr/>
          <p:nvPr/>
        </p:nvGrpSpPr>
        <p:grpSpPr>
          <a:xfrm>
            <a:off x="2524563" y="2331129"/>
            <a:ext cx="354682" cy="355455"/>
            <a:chOff x="2524563" y="2483529"/>
            <a:chExt cx="354682" cy="355455"/>
          </a:xfrm>
        </p:grpSpPr>
        <p:sp>
          <p:nvSpPr>
            <p:cNvPr id="20112" name="Google Shape;20112;p97"/>
            <p:cNvSpPr/>
            <p:nvPr/>
          </p:nvSpPr>
          <p:spPr>
            <a:xfrm>
              <a:off x="2542227" y="2620947"/>
              <a:ext cx="317837" cy="179678"/>
            </a:xfrm>
            <a:custGeom>
              <a:rect b="b" l="l" r="r" t="t"/>
              <a:pathLst>
                <a:path extrusionOk="0" h="5574" w="9860">
                  <a:moveTo>
                    <a:pt x="9145" y="1"/>
                  </a:moveTo>
                  <a:lnTo>
                    <a:pt x="715" y="24"/>
                  </a:lnTo>
                  <a:cubicBezTo>
                    <a:pt x="334" y="24"/>
                    <a:pt x="0" y="334"/>
                    <a:pt x="0" y="715"/>
                  </a:cubicBezTo>
                  <a:lnTo>
                    <a:pt x="0" y="5573"/>
                  </a:lnTo>
                  <a:lnTo>
                    <a:pt x="9860" y="5573"/>
                  </a:lnTo>
                  <a:lnTo>
                    <a:pt x="9860" y="715"/>
                  </a:lnTo>
                  <a:cubicBezTo>
                    <a:pt x="9860" y="334"/>
                    <a:pt x="9526" y="1"/>
                    <a:pt x="9145" y="1"/>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97"/>
            <p:cNvSpPr/>
            <p:nvPr/>
          </p:nvSpPr>
          <p:spPr>
            <a:xfrm>
              <a:off x="2563728" y="2642448"/>
              <a:ext cx="276383" cy="156630"/>
            </a:xfrm>
            <a:custGeom>
              <a:rect b="b" l="l" r="r" t="t"/>
              <a:pathLst>
                <a:path extrusionOk="0" h="4859" w="8574">
                  <a:moveTo>
                    <a:pt x="0" y="0"/>
                  </a:moveTo>
                  <a:lnTo>
                    <a:pt x="0" y="4859"/>
                  </a:lnTo>
                  <a:lnTo>
                    <a:pt x="8573" y="4859"/>
                  </a:lnTo>
                  <a:lnTo>
                    <a:pt x="8573"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97"/>
            <p:cNvSpPr/>
            <p:nvPr/>
          </p:nvSpPr>
          <p:spPr>
            <a:xfrm>
              <a:off x="2807070" y="2642448"/>
              <a:ext cx="33041" cy="156630"/>
            </a:xfrm>
            <a:custGeom>
              <a:rect b="b" l="l" r="r" t="t"/>
              <a:pathLst>
                <a:path extrusionOk="0" h="4859" w="1025">
                  <a:moveTo>
                    <a:pt x="0" y="0"/>
                  </a:moveTo>
                  <a:lnTo>
                    <a:pt x="0" y="4859"/>
                  </a:lnTo>
                  <a:lnTo>
                    <a:pt x="1024" y="4859"/>
                  </a:lnTo>
                  <a:lnTo>
                    <a:pt x="102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97"/>
            <p:cNvSpPr/>
            <p:nvPr/>
          </p:nvSpPr>
          <p:spPr>
            <a:xfrm>
              <a:off x="2626683" y="2555703"/>
              <a:ext cx="149699" cy="149732"/>
            </a:xfrm>
            <a:custGeom>
              <a:rect b="b" l="l" r="r" t="t"/>
              <a:pathLst>
                <a:path extrusionOk="0" h="4645" w="4644">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97"/>
            <p:cNvSpPr/>
            <p:nvPr/>
          </p:nvSpPr>
          <p:spPr>
            <a:xfrm>
              <a:off x="2687317" y="2556477"/>
              <a:ext cx="89065" cy="148184"/>
            </a:xfrm>
            <a:custGeom>
              <a:rect b="b" l="l" r="r" t="t"/>
              <a:pathLst>
                <a:path extrusionOk="0" h="4597" w="2763">
                  <a:moveTo>
                    <a:pt x="453" y="0"/>
                  </a:moveTo>
                  <a:cubicBezTo>
                    <a:pt x="310" y="0"/>
                    <a:pt x="143" y="24"/>
                    <a:pt x="0" y="24"/>
                  </a:cubicBezTo>
                  <a:cubicBezTo>
                    <a:pt x="1072" y="238"/>
                    <a:pt x="1882" y="1191"/>
                    <a:pt x="1882" y="2286"/>
                  </a:cubicBezTo>
                  <a:cubicBezTo>
                    <a:pt x="1882" y="3406"/>
                    <a:pt x="1072" y="4358"/>
                    <a:pt x="0" y="4549"/>
                  </a:cubicBezTo>
                  <a:cubicBezTo>
                    <a:pt x="143" y="4596"/>
                    <a:pt x="310" y="4596"/>
                    <a:pt x="453" y="4596"/>
                  </a:cubicBezTo>
                  <a:cubicBezTo>
                    <a:pt x="1739" y="4596"/>
                    <a:pt x="2763" y="3549"/>
                    <a:pt x="2763" y="2263"/>
                  </a:cubicBezTo>
                  <a:cubicBezTo>
                    <a:pt x="2763" y="1024"/>
                    <a:pt x="1715" y="0"/>
                    <a:pt x="453"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97"/>
            <p:cNvSpPr/>
            <p:nvPr/>
          </p:nvSpPr>
          <p:spPr>
            <a:xfrm>
              <a:off x="2524563" y="2483529"/>
              <a:ext cx="32" cy="32"/>
            </a:xfrm>
            <a:custGeom>
              <a:rect b="b" l="l" r="r" t="t"/>
              <a:pathLst>
                <a:path extrusionOk="0" h="1" w="1">
                  <a:moveTo>
                    <a:pt x="1" y="1"/>
                  </a:move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97"/>
            <p:cNvSpPr/>
            <p:nvPr/>
          </p:nvSpPr>
          <p:spPr>
            <a:xfrm>
              <a:off x="2529946" y="2799819"/>
              <a:ext cx="344721" cy="33041"/>
            </a:xfrm>
            <a:custGeom>
              <a:rect b="b" l="l" r="r" t="t"/>
              <a:pathLst>
                <a:path extrusionOk="0" h="1025" w="10694">
                  <a:moveTo>
                    <a:pt x="0" y="0"/>
                  </a:moveTo>
                  <a:lnTo>
                    <a:pt x="0" y="405"/>
                  </a:lnTo>
                  <a:cubicBezTo>
                    <a:pt x="0" y="739"/>
                    <a:pt x="262" y="1024"/>
                    <a:pt x="620" y="1024"/>
                  </a:cubicBezTo>
                  <a:lnTo>
                    <a:pt x="10026" y="1024"/>
                  </a:lnTo>
                  <a:cubicBezTo>
                    <a:pt x="10383" y="1024"/>
                    <a:pt x="10693" y="762"/>
                    <a:pt x="10693" y="405"/>
                  </a:cubicBezTo>
                  <a:lnTo>
                    <a:pt x="10693"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97"/>
            <p:cNvSpPr/>
            <p:nvPr/>
          </p:nvSpPr>
          <p:spPr>
            <a:xfrm>
              <a:off x="2818578" y="2800592"/>
              <a:ext cx="55315" cy="32267"/>
            </a:xfrm>
            <a:custGeom>
              <a:rect b="b" l="l" r="r" t="t"/>
              <a:pathLst>
                <a:path extrusionOk="0" h="1001" w="1716">
                  <a:moveTo>
                    <a:pt x="667" y="0"/>
                  </a:moveTo>
                  <a:lnTo>
                    <a:pt x="667" y="381"/>
                  </a:lnTo>
                  <a:cubicBezTo>
                    <a:pt x="667" y="738"/>
                    <a:pt x="358" y="1000"/>
                    <a:pt x="1" y="1000"/>
                  </a:cubicBezTo>
                  <a:lnTo>
                    <a:pt x="1072" y="1000"/>
                  </a:lnTo>
                  <a:cubicBezTo>
                    <a:pt x="1429" y="1000"/>
                    <a:pt x="1715" y="715"/>
                    <a:pt x="1715" y="381"/>
                  </a:cubicBezTo>
                  <a:lnTo>
                    <a:pt x="1715"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97"/>
            <p:cNvSpPr/>
            <p:nvPr/>
          </p:nvSpPr>
          <p:spPr>
            <a:xfrm>
              <a:off x="2679645" y="2800592"/>
              <a:ext cx="45322" cy="16923"/>
            </a:xfrm>
            <a:custGeom>
              <a:rect b="b" l="l" r="r" t="t"/>
              <a:pathLst>
                <a:path extrusionOk="0" h="525" w="1406">
                  <a:moveTo>
                    <a:pt x="0" y="0"/>
                  </a:moveTo>
                  <a:lnTo>
                    <a:pt x="0" y="167"/>
                  </a:lnTo>
                  <a:cubicBezTo>
                    <a:pt x="0" y="381"/>
                    <a:pt x="143" y="524"/>
                    <a:pt x="357" y="524"/>
                  </a:cubicBezTo>
                  <a:lnTo>
                    <a:pt x="1048" y="524"/>
                  </a:lnTo>
                  <a:cubicBezTo>
                    <a:pt x="1262" y="524"/>
                    <a:pt x="1405" y="381"/>
                    <a:pt x="1405" y="167"/>
                  </a:cubicBezTo>
                  <a:lnTo>
                    <a:pt x="1405"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97"/>
            <p:cNvSpPr/>
            <p:nvPr/>
          </p:nvSpPr>
          <p:spPr>
            <a:xfrm>
              <a:off x="2524563" y="2483529"/>
              <a:ext cx="32" cy="32"/>
            </a:xfrm>
            <a:custGeom>
              <a:rect b="b" l="l" r="r" t="t"/>
              <a:pathLst>
                <a:path extrusionOk="0" h="1" w="1">
                  <a:moveTo>
                    <a:pt x="1" y="1"/>
                  </a:move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97"/>
            <p:cNvSpPr/>
            <p:nvPr/>
          </p:nvSpPr>
          <p:spPr>
            <a:xfrm>
              <a:off x="2677324" y="2584005"/>
              <a:ext cx="51479" cy="94545"/>
            </a:xfrm>
            <a:custGeom>
              <a:rect b="b" l="l" r="r" t="t"/>
              <a:pathLst>
                <a:path extrusionOk="0" h="2933" w="1597">
                  <a:moveTo>
                    <a:pt x="744" y="0"/>
                  </a:moveTo>
                  <a:cubicBezTo>
                    <a:pt x="657" y="0"/>
                    <a:pt x="572" y="54"/>
                    <a:pt x="572" y="170"/>
                  </a:cubicBezTo>
                  <a:lnTo>
                    <a:pt x="572" y="408"/>
                  </a:lnTo>
                  <a:cubicBezTo>
                    <a:pt x="548" y="408"/>
                    <a:pt x="548" y="408"/>
                    <a:pt x="525" y="432"/>
                  </a:cubicBezTo>
                  <a:cubicBezTo>
                    <a:pt x="167" y="551"/>
                    <a:pt x="25" y="932"/>
                    <a:pt x="167" y="1266"/>
                  </a:cubicBezTo>
                  <a:cubicBezTo>
                    <a:pt x="215" y="1409"/>
                    <a:pt x="382" y="1504"/>
                    <a:pt x="548" y="1528"/>
                  </a:cubicBezTo>
                  <a:cubicBezTo>
                    <a:pt x="691" y="1551"/>
                    <a:pt x="858" y="1551"/>
                    <a:pt x="977" y="1623"/>
                  </a:cubicBezTo>
                  <a:cubicBezTo>
                    <a:pt x="1120" y="1718"/>
                    <a:pt x="1168" y="1861"/>
                    <a:pt x="1120" y="2004"/>
                  </a:cubicBezTo>
                  <a:cubicBezTo>
                    <a:pt x="1056" y="2132"/>
                    <a:pt x="915" y="2222"/>
                    <a:pt x="784" y="2222"/>
                  </a:cubicBezTo>
                  <a:cubicBezTo>
                    <a:pt x="769" y="2222"/>
                    <a:pt x="754" y="2221"/>
                    <a:pt x="739" y="2218"/>
                  </a:cubicBezTo>
                  <a:cubicBezTo>
                    <a:pt x="501" y="2194"/>
                    <a:pt x="382" y="2004"/>
                    <a:pt x="334" y="1861"/>
                  </a:cubicBezTo>
                  <a:cubicBezTo>
                    <a:pt x="322" y="1754"/>
                    <a:pt x="239" y="1700"/>
                    <a:pt x="159" y="1700"/>
                  </a:cubicBezTo>
                  <a:cubicBezTo>
                    <a:pt x="78" y="1700"/>
                    <a:pt x="1" y="1754"/>
                    <a:pt x="1" y="1861"/>
                  </a:cubicBezTo>
                  <a:cubicBezTo>
                    <a:pt x="1" y="2075"/>
                    <a:pt x="120" y="2266"/>
                    <a:pt x="310" y="2385"/>
                  </a:cubicBezTo>
                  <a:cubicBezTo>
                    <a:pt x="406" y="2456"/>
                    <a:pt x="501" y="2480"/>
                    <a:pt x="596" y="2504"/>
                  </a:cubicBezTo>
                  <a:lnTo>
                    <a:pt x="596" y="2742"/>
                  </a:lnTo>
                  <a:cubicBezTo>
                    <a:pt x="620" y="2861"/>
                    <a:pt x="691" y="2933"/>
                    <a:pt x="787" y="2933"/>
                  </a:cubicBezTo>
                  <a:cubicBezTo>
                    <a:pt x="882" y="2933"/>
                    <a:pt x="930" y="2861"/>
                    <a:pt x="930" y="2790"/>
                  </a:cubicBezTo>
                  <a:lnTo>
                    <a:pt x="930" y="2552"/>
                  </a:lnTo>
                  <a:cubicBezTo>
                    <a:pt x="930" y="2552"/>
                    <a:pt x="1287" y="2385"/>
                    <a:pt x="1382" y="2242"/>
                  </a:cubicBezTo>
                  <a:cubicBezTo>
                    <a:pt x="1596" y="1885"/>
                    <a:pt x="1430" y="1432"/>
                    <a:pt x="1049" y="1289"/>
                  </a:cubicBezTo>
                  <a:cubicBezTo>
                    <a:pt x="834" y="1194"/>
                    <a:pt x="358" y="1266"/>
                    <a:pt x="453" y="908"/>
                  </a:cubicBezTo>
                  <a:cubicBezTo>
                    <a:pt x="487" y="764"/>
                    <a:pt x="598" y="702"/>
                    <a:pt x="722" y="702"/>
                  </a:cubicBezTo>
                  <a:cubicBezTo>
                    <a:pt x="863" y="702"/>
                    <a:pt x="1020" y="782"/>
                    <a:pt x="1096" y="908"/>
                  </a:cubicBezTo>
                  <a:cubicBezTo>
                    <a:pt x="1110" y="964"/>
                    <a:pt x="1157" y="987"/>
                    <a:pt x="1203" y="987"/>
                  </a:cubicBezTo>
                  <a:cubicBezTo>
                    <a:pt x="1235" y="987"/>
                    <a:pt x="1267" y="976"/>
                    <a:pt x="1287" y="956"/>
                  </a:cubicBezTo>
                  <a:cubicBezTo>
                    <a:pt x="1382" y="908"/>
                    <a:pt x="1382" y="813"/>
                    <a:pt x="1358" y="766"/>
                  </a:cubicBezTo>
                  <a:cubicBezTo>
                    <a:pt x="1263" y="575"/>
                    <a:pt x="930" y="432"/>
                    <a:pt x="930" y="432"/>
                  </a:cubicBezTo>
                  <a:lnTo>
                    <a:pt x="930" y="170"/>
                  </a:lnTo>
                  <a:cubicBezTo>
                    <a:pt x="930" y="60"/>
                    <a:pt x="835" y="0"/>
                    <a:pt x="7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97"/>
            <p:cNvSpPr/>
            <p:nvPr/>
          </p:nvSpPr>
          <p:spPr>
            <a:xfrm>
              <a:off x="2679645" y="2522308"/>
              <a:ext cx="44968" cy="17697"/>
            </a:xfrm>
            <a:custGeom>
              <a:rect b="b" l="l" r="r" t="t"/>
              <a:pathLst>
                <a:path extrusionOk="0" h="549" w="1395">
                  <a:moveTo>
                    <a:pt x="706" y="0"/>
                  </a:moveTo>
                  <a:cubicBezTo>
                    <a:pt x="500" y="0"/>
                    <a:pt x="298" y="84"/>
                    <a:pt x="143" y="250"/>
                  </a:cubicBezTo>
                  <a:cubicBezTo>
                    <a:pt x="1" y="393"/>
                    <a:pt x="111" y="549"/>
                    <a:pt x="236" y="549"/>
                  </a:cubicBezTo>
                  <a:cubicBezTo>
                    <a:pt x="278" y="549"/>
                    <a:pt x="321" y="531"/>
                    <a:pt x="357" y="489"/>
                  </a:cubicBezTo>
                  <a:cubicBezTo>
                    <a:pt x="453" y="405"/>
                    <a:pt x="578" y="364"/>
                    <a:pt x="703" y="364"/>
                  </a:cubicBezTo>
                  <a:cubicBezTo>
                    <a:pt x="828" y="364"/>
                    <a:pt x="953" y="405"/>
                    <a:pt x="1048" y="489"/>
                  </a:cubicBezTo>
                  <a:cubicBezTo>
                    <a:pt x="1082" y="529"/>
                    <a:pt x="1122" y="545"/>
                    <a:pt x="1161" y="545"/>
                  </a:cubicBezTo>
                  <a:cubicBezTo>
                    <a:pt x="1283" y="545"/>
                    <a:pt x="1395" y="377"/>
                    <a:pt x="1286" y="250"/>
                  </a:cubicBezTo>
                  <a:cubicBezTo>
                    <a:pt x="1119" y="84"/>
                    <a:pt x="911"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97"/>
            <p:cNvSpPr/>
            <p:nvPr/>
          </p:nvSpPr>
          <p:spPr>
            <a:xfrm>
              <a:off x="2668363" y="2503869"/>
              <a:ext cx="65824" cy="21823"/>
            </a:xfrm>
            <a:custGeom>
              <a:rect b="b" l="l" r="r" t="t"/>
              <a:pathLst>
                <a:path extrusionOk="0" h="677" w="2042">
                  <a:moveTo>
                    <a:pt x="1032" y="1"/>
                  </a:moveTo>
                  <a:cubicBezTo>
                    <a:pt x="696" y="1"/>
                    <a:pt x="362" y="132"/>
                    <a:pt x="112" y="394"/>
                  </a:cubicBezTo>
                  <a:cubicBezTo>
                    <a:pt x="0" y="506"/>
                    <a:pt x="122" y="676"/>
                    <a:pt x="249" y="676"/>
                  </a:cubicBezTo>
                  <a:cubicBezTo>
                    <a:pt x="284" y="676"/>
                    <a:pt x="319" y="663"/>
                    <a:pt x="350" y="632"/>
                  </a:cubicBezTo>
                  <a:cubicBezTo>
                    <a:pt x="541" y="430"/>
                    <a:pt x="797" y="328"/>
                    <a:pt x="1053" y="328"/>
                  </a:cubicBezTo>
                  <a:cubicBezTo>
                    <a:pt x="1309" y="328"/>
                    <a:pt x="1565" y="430"/>
                    <a:pt x="1755" y="632"/>
                  </a:cubicBezTo>
                  <a:cubicBezTo>
                    <a:pt x="1779" y="656"/>
                    <a:pt x="1803" y="656"/>
                    <a:pt x="1851" y="656"/>
                  </a:cubicBezTo>
                  <a:cubicBezTo>
                    <a:pt x="1993" y="656"/>
                    <a:pt x="2041" y="465"/>
                    <a:pt x="1970" y="394"/>
                  </a:cubicBezTo>
                  <a:cubicBezTo>
                    <a:pt x="1708" y="132"/>
                    <a:pt x="1368" y="1"/>
                    <a:pt x="10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97"/>
            <p:cNvSpPr/>
            <p:nvPr/>
          </p:nvSpPr>
          <p:spPr>
            <a:xfrm>
              <a:off x="2656146" y="2483529"/>
              <a:ext cx="91515" cy="26433"/>
            </a:xfrm>
            <a:custGeom>
              <a:rect b="b" l="l" r="r" t="t"/>
              <a:pathLst>
                <a:path extrusionOk="0" h="820" w="2839">
                  <a:moveTo>
                    <a:pt x="1420" y="1"/>
                  </a:moveTo>
                  <a:cubicBezTo>
                    <a:pt x="920" y="1"/>
                    <a:pt x="467" y="168"/>
                    <a:pt x="110" y="525"/>
                  </a:cubicBezTo>
                  <a:cubicBezTo>
                    <a:pt x="0" y="653"/>
                    <a:pt x="116" y="810"/>
                    <a:pt x="240" y="810"/>
                  </a:cubicBezTo>
                  <a:cubicBezTo>
                    <a:pt x="277" y="810"/>
                    <a:pt x="315" y="796"/>
                    <a:pt x="348" y="763"/>
                  </a:cubicBezTo>
                  <a:cubicBezTo>
                    <a:pt x="634" y="477"/>
                    <a:pt x="1039" y="334"/>
                    <a:pt x="1420" y="334"/>
                  </a:cubicBezTo>
                  <a:cubicBezTo>
                    <a:pt x="1801" y="334"/>
                    <a:pt x="2230" y="477"/>
                    <a:pt x="2491" y="763"/>
                  </a:cubicBezTo>
                  <a:cubicBezTo>
                    <a:pt x="2526" y="803"/>
                    <a:pt x="2565" y="820"/>
                    <a:pt x="2604" y="820"/>
                  </a:cubicBezTo>
                  <a:cubicBezTo>
                    <a:pt x="2727" y="820"/>
                    <a:pt x="2838" y="651"/>
                    <a:pt x="2730" y="525"/>
                  </a:cubicBezTo>
                  <a:cubicBezTo>
                    <a:pt x="2372" y="168"/>
                    <a:pt x="1920" y="1"/>
                    <a:pt x="1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97"/>
            <p:cNvSpPr/>
            <p:nvPr/>
          </p:nvSpPr>
          <p:spPr>
            <a:xfrm>
              <a:off x="2525336" y="2551867"/>
              <a:ext cx="353908" cy="287117"/>
            </a:xfrm>
            <a:custGeom>
              <a:rect b="b" l="l" r="r" t="t"/>
              <a:pathLst>
                <a:path extrusionOk="0" h="8907" w="10979">
                  <a:moveTo>
                    <a:pt x="3001" y="2310"/>
                  </a:moveTo>
                  <a:lnTo>
                    <a:pt x="3001" y="2477"/>
                  </a:lnTo>
                  <a:lnTo>
                    <a:pt x="3001" y="2715"/>
                  </a:lnTo>
                  <a:lnTo>
                    <a:pt x="1191" y="2715"/>
                  </a:lnTo>
                  <a:cubicBezTo>
                    <a:pt x="1096" y="2715"/>
                    <a:pt x="1048" y="2763"/>
                    <a:pt x="1048" y="2858"/>
                  </a:cubicBezTo>
                  <a:lnTo>
                    <a:pt x="1048" y="3715"/>
                  </a:lnTo>
                  <a:cubicBezTo>
                    <a:pt x="1048" y="3822"/>
                    <a:pt x="1126" y="3876"/>
                    <a:pt x="1203" y="3876"/>
                  </a:cubicBezTo>
                  <a:cubicBezTo>
                    <a:pt x="1281" y="3876"/>
                    <a:pt x="1358" y="3822"/>
                    <a:pt x="1358" y="3715"/>
                  </a:cubicBezTo>
                  <a:lnTo>
                    <a:pt x="1358" y="3001"/>
                  </a:lnTo>
                  <a:lnTo>
                    <a:pt x="3073" y="3001"/>
                  </a:lnTo>
                  <a:cubicBezTo>
                    <a:pt x="3311" y="4096"/>
                    <a:pt x="4311" y="4930"/>
                    <a:pt x="5478" y="4930"/>
                  </a:cubicBezTo>
                  <a:cubicBezTo>
                    <a:pt x="6669" y="4930"/>
                    <a:pt x="7645" y="4096"/>
                    <a:pt x="7883" y="3001"/>
                  </a:cubicBezTo>
                  <a:lnTo>
                    <a:pt x="9574" y="3001"/>
                  </a:lnTo>
                  <a:lnTo>
                    <a:pt x="9574" y="7526"/>
                  </a:lnTo>
                  <a:lnTo>
                    <a:pt x="1334" y="7526"/>
                  </a:lnTo>
                  <a:lnTo>
                    <a:pt x="1334" y="4573"/>
                  </a:lnTo>
                  <a:cubicBezTo>
                    <a:pt x="1334" y="4477"/>
                    <a:pt x="1251" y="4430"/>
                    <a:pt x="1167" y="4430"/>
                  </a:cubicBezTo>
                  <a:cubicBezTo>
                    <a:pt x="1084" y="4430"/>
                    <a:pt x="1001" y="4477"/>
                    <a:pt x="1001" y="4573"/>
                  </a:cubicBezTo>
                  <a:lnTo>
                    <a:pt x="1001" y="7526"/>
                  </a:lnTo>
                  <a:lnTo>
                    <a:pt x="691" y="7526"/>
                  </a:lnTo>
                  <a:lnTo>
                    <a:pt x="691" y="2858"/>
                  </a:lnTo>
                  <a:lnTo>
                    <a:pt x="715" y="2858"/>
                  </a:lnTo>
                  <a:cubicBezTo>
                    <a:pt x="715" y="2548"/>
                    <a:pt x="953" y="2310"/>
                    <a:pt x="1239" y="2310"/>
                  </a:cubicBezTo>
                  <a:close/>
                  <a:moveTo>
                    <a:pt x="10098" y="2286"/>
                  </a:moveTo>
                  <a:cubicBezTo>
                    <a:pt x="10169" y="2286"/>
                    <a:pt x="10241" y="2358"/>
                    <a:pt x="10241" y="2429"/>
                  </a:cubicBezTo>
                  <a:lnTo>
                    <a:pt x="10241" y="7526"/>
                  </a:lnTo>
                  <a:lnTo>
                    <a:pt x="9907" y="7526"/>
                  </a:lnTo>
                  <a:lnTo>
                    <a:pt x="9907" y="2739"/>
                  </a:lnTo>
                  <a:cubicBezTo>
                    <a:pt x="9907" y="2715"/>
                    <a:pt x="9884" y="2668"/>
                    <a:pt x="9860" y="2668"/>
                  </a:cubicBezTo>
                  <a:lnTo>
                    <a:pt x="7907" y="2668"/>
                  </a:lnTo>
                  <a:lnTo>
                    <a:pt x="7907" y="2429"/>
                  </a:lnTo>
                  <a:lnTo>
                    <a:pt x="7907" y="2286"/>
                  </a:lnTo>
                  <a:close/>
                  <a:moveTo>
                    <a:pt x="6002" y="7859"/>
                  </a:moveTo>
                  <a:cubicBezTo>
                    <a:pt x="6002" y="7978"/>
                    <a:pt x="5906" y="8073"/>
                    <a:pt x="5811" y="8073"/>
                  </a:cubicBezTo>
                  <a:lnTo>
                    <a:pt x="5121" y="8073"/>
                  </a:lnTo>
                  <a:cubicBezTo>
                    <a:pt x="5002" y="8073"/>
                    <a:pt x="4906" y="7978"/>
                    <a:pt x="4906" y="7859"/>
                  </a:cubicBezTo>
                  <a:close/>
                  <a:moveTo>
                    <a:pt x="5525" y="0"/>
                  </a:moveTo>
                  <a:cubicBezTo>
                    <a:pt x="4335" y="0"/>
                    <a:pt x="3335" y="858"/>
                    <a:pt x="3096" y="2001"/>
                  </a:cubicBezTo>
                  <a:lnTo>
                    <a:pt x="1310" y="2001"/>
                  </a:lnTo>
                  <a:cubicBezTo>
                    <a:pt x="834" y="2001"/>
                    <a:pt x="453" y="2382"/>
                    <a:pt x="453" y="2858"/>
                  </a:cubicBezTo>
                  <a:lnTo>
                    <a:pt x="453" y="7549"/>
                  </a:lnTo>
                  <a:lnTo>
                    <a:pt x="167" y="7549"/>
                  </a:lnTo>
                  <a:cubicBezTo>
                    <a:pt x="96" y="7549"/>
                    <a:pt x="0" y="7716"/>
                    <a:pt x="0" y="7716"/>
                  </a:cubicBezTo>
                  <a:lnTo>
                    <a:pt x="0" y="8097"/>
                  </a:lnTo>
                  <a:cubicBezTo>
                    <a:pt x="0" y="8550"/>
                    <a:pt x="358" y="8907"/>
                    <a:pt x="810" y="8907"/>
                  </a:cubicBezTo>
                  <a:lnTo>
                    <a:pt x="8693" y="8907"/>
                  </a:lnTo>
                  <a:cubicBezTo>
                    <a:pt x="8907" y="8907"/>
                    <a:pt x="8907" y="8573"/>
                    <a:pt x="8693" y="8573"/>
                  </a:cubicBezTo>
                  <a:lnTo>
                    <a:pt x="810" y="8573"/>
                  </a:lnTo>
                  <a:cubicBezTo>
                    <a:pt x="524" y="8573"/>
                    <a:pt x="334" y="8359"/>
                    <a:pt x="334" y="8097"/>
                  </a:cubicBezTo>
                  <a:lnTo>
                    <a:pt x="334" y="7859"/>
                  </a:lnTo>
                  <a:lnTo>
                    <a:pt x="4644" y="7859"/>
                  </a:lnTo>
                  <a:cubicBezTo>
                    <a:pt x="4644" y="8145"/>
                    <a:pt x="4882" y="8383"/>
                    <a:pt x="5168" y="8383"/>
                  </a:cubicBezTo>
                  <a:lnTo>
                    <a:pt x="5859" y="8383"/>
                  </a:lnTo>
                  <a:cubicBezTo>
                    <a:pt x="6168" y="8383"/>
                    <a:pt x="6407" y="8145"/>
                    <a:pt x="6407" y="7859"/>
                  </a:cubicBezTo>
                  <a:lnTo>
                    <a:pt x="10717" y="7859"/>
                  </a:lnTo>
                  <a:lnTo>
                    <a:pt x="10717" y="8097"/>
                  </a:lnTo>
                  <a:cubicBezTo>
                    <a:pt x="10717" y="8359"/>
                    <a:pt x="10503" y="8573"/>
                    <a:pt x="10241" y="8573"/>
                  </a:cubicBezTo>
                  <a:lnTo>
                    <a:pt x="9622" y="8573"/>
                  </a:lnTo>
                  <a:cubicBezTo>
                    <a:pt x="9407" y="8573"/>
                    <a:pt x="9407" y="8907"/>
                    <a:pt x="9622" y="8907"/>
                  </a:cubicBezTo>
                  <a:lnTo>
                    <a:pt x="10169" y="8907"/>
                  </a:lnTo>
                  <a:cubicBezTo>
                    <a:pt x="10622" y="8907"/>
                    <a:pt x="10979" y="8550"/>
                    <a:pt x="10979" y="8097"/>
                  </a:cubicBezTo>
                  <a:lnTo>
                    <a:pt x="10979" y="7716"/>
                  </a:lnTo>
                  <a:cubicBezTo>
                    <a:pt x="10979" y="7621"/>
                    <a:pt x="10884" y="7549"/>
                    <a:pt x="10836" y="7549"/>
                  </a:cubicBezTo>
                  <a:lnTo>
                    <a:pt x="10598" y="7549"/>
                  </a:lnTo>
                  <a:lnTo>
                    <a:pt x="10598" y="2858"/>
                  </a:lnTo>
                  <a:cubicBezTo>
                    <a:pt x="10598" y="2382"/>
                    <a:pt x="10217" y="2001"/>
                    <a:pt x="9741" y="2001"/>
                  </a:cubicBezTo>
                  <a:lnTo>
                    <a:pt x="7955" y="2001"/>
                  </a:lnTo>
                  <a:cubicBezTo>
                    <a:pt x="7955" y="2001"/>
                    <a:pt x="7740" y="1310"/>
                    <a:pt x="7526" y="1000"/>
                  </a:cubicBezTo>
                  <a:cubicBezTo>
                    <a:pt x="7495" y="957"/>
                    <a:pt x="7455" y="940"/>
                    <a:pt x="7414" y="940"/>
                  </a:cubicBezTo>
                  <a:cubicBezTo>
                    <a:pt x="7297" y="940"/>
                    <a:pt x="7176" y="1085"/>
                    <a:pt x="7264" y="1191"/>
                  </a:cubicBezTo>
                  <a:cubicBezTo>
                    <a:pt x="7526" y="1548"/>
                    <a:pt x="7669" y="2001"/>
                    <a:pt x="7669" y="2477"/>
                  </a:cubicBezTo>
                  <a:cubicBezTo>
                    <a:pt x="7669" y="3668"/>
                    <a:pt x="6716" y="4620"/>
                    <a:pt x="5525" y="4620"/>
                  </a:cubicBezTo>
                  <a:cubicBezTo>
                    <a:pt x="4335" y="4620"/>
                    <a:pt x="3382" y="3668"/>
                    <a:pt x="3382" y="2477"/>
                  </a:cubicBezTo>
                  <a:cubicBezTo>
                    <a:pt x="3382" y="1286"/>
                    <a:pt x="4335" y="334"/>
                    <a:pt x="5525" y="334"/>
                  </a:cubicBezTo>
                  <a:cubicBezTo>
                    <a:pt x="5930" y="334"/>
                    <a:pt x="6288" y="405"/>
                    <a:pt x="6597" y="596"/>
                  </a:cubicBezTo>
                  <a:cubicBezTo>
                    <a:pt x="6624" y="609"/>
                    <a:pt x="6650" y="615"/>
                    <a:pt x="6674" y="615"/>
                  </a:cubicBezTo>
                  <a:cubicBezTo>
                    <a:pt x="6822" y="615"/>
                    <a:pt x="6907" y="395"/>
                    <a:pt x="6764" y="334"/>
                  </a:cubicBezTo>
                  <a:cubicBezTo>
                    <a:pt x="6407" y="119"/>
                    <a:pt x="5954" y="0"/>
                    <a:pt x="5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97"/>
            <p:cNvSpPr/>
            <p:nvPr/>
          </p:nvSpPr>
          <p:spPr>
            <a:xfrm>
              <a:off x="2696536" y="2723228"/>
              <a:ext cx="10766" cy="57056"/>
            </a:xfrm>
            <a:custGeom>
              <a:rect b="b" l="l" r="r" t="t"/>
              <a:pathLst>
                <a:path extrusionOk="0" h="1770" w="334">
                  <a:moveTo>
                    <a:pt x="167" y="1"/>
                  </a:moveTo>
                  <a:cubicBezTo>
                    <a:pt x="83" y="1"/>
                    <a:pt x="0" y="54"/>
                    <a:pt x="0" y="162"/>
                  </a:cubicBezTo>
                  <a:lnTo>
                    <a:pt x="0" y="1590"/>
                  </a:lnTo>
                  <a:cubicBezTo>
                    <a:pt x="20" y="1688"/>
                    <a:pt x="55" y="1770"/>
                    <a:pt x="133" y="1770"/>
                  </a:cubicBezTo>
                  <a:cubicBezTo>
                    <a:pt x="150" y="1770"/>
                    <a:pt x="169" y="1766"/>
                    <a:pt x="191" y="1757"/>
                  </a:cubicBezTo>
                  <a:cubicBezTo>
                    <a:pt x="286" y="1757"/>
                    <a:pt x="334" y="1662"/>
                    <a:pt x="334" y="1590"/>
                  </a:cubicBezTo>
                  <a:lnTo>
                    <a:pt x="334" y="162"/>
                  </a:lnTo>
                  <a:cubicBezTo>
                    <a:pt x="334" y="54"/>
                    <a:pt x="250"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97"/>
            <p:cNvSpPr/>
            <p:nvPr/>
          </p:nvSpPr>
          <p:spPr>
            <a:xfrm>
              <a:off x="2720326" y="2720166"/>
              <a:ext cx="9993" cy="36071"/>
            </a:xfrm>
            <a:custGeom>
              <a:rect b="b" l="l" r="r" t="t"/>
              <a:pathLst>
                <a:path extrusionOk="0" h="1119" w="310">
                  <a:moveTo>
                    <a:pt x="155" y="1"/>
                  </a:moveTo>
                  <a:cubicBezTo>
                    <a:pt x="78" y="1"/>
                    <a:pt x="0" y="54"/>
                    <a:pt x="0" y="161"/>
                  </a:cubicBezTo>
                  <a:lnTo>
                    <a:pt x="0" y="971"/>
                  </a:lnTo>
                  <a:cubicBezTo>
                    <a:pt x="0" y="1054"/>
                    <a:pt x="54" y="1119"/>
                    <a:pt x="131" y="1119"/>
                  </a:cubicBezTo>
                  <a:cubicBezTo>
                    <a:pt x="142" y="1119"/>
                    <a:pt x="155" y="1117"/>
                    <a:pt x="167" y="1114"/>
                  </a:cubicBezTo>
                  <a:cubicBezTo>
                    <a:pt x="262" y="1114"/>
                    <a:pt x="310" y="1019"/>
                    <a:pt x="310" y="923"/>
                  </a:cubicBezTo>
                  <a:lnTo>
                    <a:pt x="310" y="161"/>
                  </a:lnTo>
                  <a:cubicBezTo>
                    <a:pt x="310" y="54"/>
                    <a:pt x="233" y="1"/>
                    <a:pt x="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97"/>
            <p:cNvSpPr/>
            <p:nvPr/>
          </p:nvSpPr>
          <p:spPr>
            <a:xfrm>
              <a:off x="2672715" y="2720166"/>
              <a:ext cx="10799" cy="36071"/>
            </a:xfrm>
            <a:custGeom>
              <a:rect b="b" l="l" r="r" t="t"/>
              <a:pathLst>
                <a:path extrusionOk="0" h="1119" w="335">
                  <a:moveTo>
                    <a:pt x="168" y="1"/>
                  </a:moveTo>
                  <a:cubicBezTo>
                    <a:pt x="84" y="1"/>
                    <a:pt x="1" y="54"/>
                    <a:pt x="1" y="161"/>
                  </a:cubicBezTo>
                  <a:lnTo>
                    <a:pt x="1" y="971"/>
                  </a:lnTo>
                  <a:cubicBezTo>
                    <a:pt x="1" y="1054"/>
                    <a:pt x="73" y="1119"/>
                    <a:pt x="154" y="1119"/>
                  </a:cubicBezTo>
                  <a:cubicBezTo>
                    <a:pt x="166" y="1119"/>
                    <a:pt x="179" y="1117"/>
                    <a:pt x="191" y="1114"/>
                  </a:cubicBezTo>
                  <a:cubicBezTo>
                    <a:pt x="287" y="1114"/>
                    <a:pt x="334" y="1019"/>
                    <a:pt x="334" y="923"/>
                  </a:cubicBezTo>
                  <a:lnTo>
                    <a:pt x="334" y="161"/>
                  </a:lnTo>
                  <a:cubicBezTo>
                    <a:pt x="334" y="54"/>
                    <a:pt x="251"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0" name="Google Shape;20130;p97"/>
          <p:cNvGrpSpPr/>
          <p:nvPr/>
        </p:nvGrpSpPr>
        <p:grpSpPr>
          <a:xfrm>
            <a:off x="1769974" y="2361075"/>
            <a:ext cx="355455" cy="295595"/>
            <a:chOff x="1769974" y="2513475"/>
            <a:chExt cx="355455" cy="295595"/>
          </a:xfrm>
        </p:grpSpPr>
        <p:sp>
          <p:nvSpPr>
            <p:cNvPr id="20131" name="Google Shape;20131;p97"/>
            <p:cNvSpPr/>
            <p:nvPr/>
          </p:nvSpPr>
          <p:spPr>
            <a:xfrm>
              <a:off x="1774551" y="2517311"/>
              <a:ext cx="345495" cy="284828"/>
            </a:xfrm>
            <a:custGeom>
              <a:rect b="b" l="l" r="r" t="t"/>
              <a:pathLst>
                <a:path extrusionOk="0" h="8836" w="10718">
                  <a:moveTo>
                    <a:pt x="1001" y="1"/>
                  </a:moveTo>
                  <a:cubicBezTo>
                    <a:pt x="453" y="1"/>
                    <a:pt x="1" y="429"/>
                    <a:pt x="1" y="977"/>
                  </a:cubicBezTo>
                  <a:lnTo>
                    <a:pt x="1" y="7859"/>
                  </a:lnTo>
                  <a:cubicBezTo>
                    <a:pt x="1" y="8383"/>
                    <a:pt x="453" y="8836"/>
                    <a:pt x="1001" y="8836"/>
                  </a:cubicBezTo>
                  <a:lnTo>
                    <a:pt x="9741" y="8836"/>
                  </a:lnTo>
                  <a:cubicBezTo>
                    <a:pt x="10289" y="8836"/>
                    <a:pt x="10717" y="8431"/>
                    <a:pt x="10717" y="7859"/>
                  </a:cubicBezTo>
                  <a:lnTo>
                    <a:pt x="10717" y="977"/>
                  </a:lnTo>
                  <a:cubicBezTo>
                    <a:pt x="10717" y="429"/>
                    <a:pt x="10289" y="1"/>
                    <a:pt x="974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97"/>
            <p:cNvSpPr/>
            <p:nvPr/>
          </p:nvSpPr>
          <p:spPr>
            <a:xfrm>
              <a:off x="2060121" y="2518085"/>
              <a:ext cx="59925" cy="284828"/>
            </a:xfrm>
            <a:custGeom>
              <a:rect b="b" l="l" r="r" t="t"/>
              <a:pathLst>
                <a:path extrusionOk="0" h="8836" w="1859">
                  <a:moveTo>
                    <a:pt x="1" y="0"/>
                  </a:moveTo>
                  <a:cubicBezTo>
                    <a:pt x="525" y="0"/>
                    <a:pt x="977" y="453"/>
                    <a:pt x="977" y="977"/>
                  </a:cubicBezTo>
                  <a:lnTo>
                    <a:pt x="977" y="7859"/>
                  </a:lnTo>
                  <a:cubicBezTo>
                    <a:pt x="977" y="8407"/>
                    <a:pt x="525" y="8836"/>
                    <a:pt x="1" y="8836"/>
                  </a:cubicBezTo>
                  <a:lnTo>
                    <a:pt x="882" y="8836"/>
                  </a:lnTo>
                  <a:cubicBezTo>
                    <a:pt x="1430" y="8836"/>
                    <a:pt x="1858" y="8407"/>
                    <a:pt x="1858" y="7859"/>
                  </a:cubicBezTo>
                  <a:lnTo>
                    <a:pt x="1858" y="977"/>
                  </a:lnTo>
                  <a:cubicBezTo>
                    <a:pt x="1858" y="453"/>
                    <a:pt x="1430" y="0"/>
                    <a:pt x="88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97"/>
            <p:cNvSpPr/>
            <p:nvPr/>
          </p:nvSpPr>
          <p:spPr>
            <a:xfrm>
              <a:off x="1774551" y="2518085"/>
              <a:ext cx="345495" cy="56057"/>
            </a:xfrm>
            <a:custGeom>
              <a:rect b="b" l="l" r="r" t="t"/>
              <a:pathLst>
                <a:path extrusionOk="0" h="1739" w="10718">
                  <a:moveTo>
                    <a:pt x="1001" y="0"/>
                  </a:moveTo>
                  <a:cubicBezTo>
                    <a:pt x="453" y="0"/>
                    <a:pt x="1" y="453"/>
                    <a:pt x="1" y="977"/>
                  </a:cubicBezTo>
                  <a:lnTo>
                    <a:pt x="1" y="1739"/>
                  </a:lnTo>
                  <a:lnTo>
                    <a:pt x="10694" y="1739"/>
                  </a:lnTo>
                  <a:lnTo>
                    <a:pt x="10694" y="977"/>
                  </a:lnTo>
                  <a:cubicBezTo>
                    <a:pt x="10717" y="453"/>
                    <a:pt x="10289" y="0"/>
                    <a:pt x="9741"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97"/>
            <p:cNvSpPr/>
            <p:nvPr/>
          </p:nvSpPr>
          <p:spPr>
            <a:xfrm>
              <a:off x="2060121" y="2518085"/>
              <a:ext cx="59925" cy="56057"/>
            </a:xfrm>
            <a:custGeom>
              <a:rect b="b" l="l" r="r" t="t"/>
              <a:pathLst>
                <a:path extrusionOk="0" h="1739" w="1859">
                  <a:moveTo>
                    <a:pt x="1" y="0"/>
                  </a:moveTo>
                  <a:cubicBezTo>
                    <a:pt x="525" y="0"/>
                    <a:pt x="977" y="453"/>
                    <a:pt x="977" y="977"/>
                  </a:cubicBezTo>
                  <a:lnTo>
                    <a:pt x="977" y="1739"/>
                  </a:lnTo>
                  <a:lnTo>
                    <a:pt x="1858" y="1739"/>
                  </a:lnTo>
                  <a:lnTo>
                    <a:pt x="1858" y="977"/>
                  </a:lnTo>
                  <a:cubicBezTo>
                    <a:pt x="1858" y="453"/>
                    <a:pt x="1430" y="0"/>
                    <a:pt x="882"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97"/>
            <p:cNvSpPr/>
            <p:nvPr/>
          </p:nvSpPr>
          <p:spPr>
            <a:xfrm>
              <a:off x="1931181" y="2574109"/>
              <a:ext cx="188865" cy="23854"/>
            </a:xfrm>
            <a:custGeom>
              <a:rect b="b" l="l" r="r" t="t"/>
              <a:pathLst>
                <a:path extrusionOk="0" h="740" w="5859">
                  <a:moveTo>
                    <a:pt x="0" y="1"/>
                  </a:moveTo>
                  <a:lnTo>
                    <a:pt x="0" y="739"/>
                  </a:lnTo>
                  <a:lnTo>
                    <a:pt x="5858" y="739"/>
                  </a:lnTo>
                  <a:lnTo>
                    <a:pt x="5858"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97"/>
            <p:cNvSpPr/>
            <p:nvPr/>
          </p:nvSpPr>
          <p:spPr>
            <a:xfrm>
              <a:off x="2091614" y="2574109"/>
              <a:ext cx="28431" cy="23854"/>
            </a:xfrm>
            <a:custGeom>
              <a:rect b="b" l="l" r="r" t="t"/>
              <a:pathLst>
                <a:path extrusionOk="0" h="740" w="882">
                  <a:moveTo>
                    <a:pt x="0" y="1"/>
                  </a:moveTo>
                  <a:lnTo>
                    <a:pt x="0" y="739"/>
                  </a:lnTo>
                  <a:lnTo>
                    <a:pt x="881" y="739"/>
                  </a:lnTo>
                  <a:lnTo>
                    <a:pt x="88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97"/>
            <p:cNvSpPr/>
            <p:nvPr/>
          </p:nvSpPr>
          <p:spPr>
            <a:xfrm>
              <a:off x="1776098" y="2574109"/>
              <a:ext cx="192701" cy="39198"/>
            </a:xfrm>
            <a:custGeom>
              <a:rect b="b" l="l" r="r" t="t"/>
              <a:pathLst>
                <a:path extrusionOk="0" h="1216" w="5978">
                  <a:moveTo>
                    <a:pt x="1" y="1"/>
                  </a:moveTo>
                  <a:lnTo>
                    <a:pt x="1" y="1215"/>
                  </a:lnTo>
                  <a:lnTo>
                    <a:pt x="4240" y="1215"/>
                  </a:lnTo>
                  <a:cubicBezTo>
                    <a:pt x="4573" y="1215"/>
                    <a:pt x="4906" y="1096"/>
                    <a:pt x="5121" y="858"/>
                  </a:cubicBezTo>
                  <a:lnTo>
                    <a:pt x="597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97"/>
            <p:cNvSpPr/>
            <p:nvPr/>
          </p:nvSpPr>
          <p:spPr>
            <a:xfrm>
              <a:off x="1776098" y="2574109"/>
              <a:ext cx="103668" cy="39198"/>
            </a:xfrm>
            <a:custGeom>
              <a:rect b="b" l="l" r="r" t="t"/>
              <a:pathLst>
                <a:path extrusionOk="0" h="1216" w="3216">
                  <a:moveTo>
                    <a:pt x="1" y="1"/>
                  </a:moveTo>
                  <a:lnTo>
                    <a:pt x="1" y="1215"/>
                  </a:lnTo>
                  <a:lnTo>
                    <a:pt x="1477" y="1215"/>
                  </a:lnTo>
                  <a:cubicBezTo>
                    <a:pt x="1810" y="1215"/>
                    <a:pt x="2144" y="1096"/>
                    <a:pt x="2334" y="858"/>
                  </a:cubicBezTo>
                  <a:lnTo>
                    <a:pt x="32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97"/>
            <p:cNvSpPr/>
            <p:nvPr/>
          </p:nvSpPr>
          <p:spPr>
            <a:xfrm>
              <a:off x="1950361" y="2651667"/>
              <a:ext cx="134355" cy="39166"/>
            </a:xfrm>
            <a:custGeom>
              <a:rect b="b" l="l" r="r" t="t"/>
              <a:pathLst>
                <a:path extrusionOk="0" h="1215" w="4168">
                  <a:moveTo>
                    <a:pt x="0" y="0"/>
                  </a:moveTo>
                  <a:lnTo>
                    <a:pt x="0" y="1215"/>
                  </a:lnTo>
                  <a:lnTo>
                    <a:pt x="4168" y="1215"/>
                  </a:lnTo>
                  <a:lnTo>
                    <a:pt x="416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97"/>
            <p:cNvSpPr/>
            <p:nvPr/>
          </p:nvSpPr>
          <p:spPr>
            <a:xfrm>
              <a:off x="1769974" y="2513475"/>
              <a:ext cx="355455" cy="295595"/>
            </a:xfrm>
            <a:custGeom>
              <a:rect b="b" l="l" r="r" t="t"/>
              <a:pathLst>
                <a:path extrusionOk="0" h="9170" w="11027">
                  <a:moveTo>
                    <a:pt x="9883" y="334"/>
                  </a:moveTo>
                  <a:cubicBezTo>
                    <a:pt x="10336" y="334"/>
                    <a:pt x="10693" y="691"/>
                    <a:pt x="10693" y="1120"/>
                  </a:cubicBezTo>
                  <a:lnTo>
                    <a:pt x="10693" y="1691"/>
                  </a:lnTo>
                  <a:lnTo>
                    <a:pt x="9907" y="1691"/>
                  </a:lnTo>
                  <a:cubicBezTo>
                    <a:pt x="9716" y="1691"/>
                    <a:pt x="9716" y="2025"/>
                    <a:pt x="9907" y="2025"/>
                  </a:cubicBezTo>
                  <a:lnTo>
                    <a:pt x="10693" y="2025"/>
                  </a:lnTo>
                  <a:lnTo>
                    <a:pt x="10693" y="2430"/>
                  </a:lnTo>
                  <a:lnTo>
                    <a:pt x="5787" y="2430"/>
                  </a:lnTo>
                  <a:lnTo>
                    <a:pt x="6192" y="2025"/>
                  </a:lnTo>
                  <a:lnTo>
                    <a:pt x="8954" y="2025"/>
                  </a:lnTo>
                  <a:cubicBezTo>
                    <a:pt x="9169" y="2025"/>
                    <a:pt x="9169" y="1715"/>
                    <a:pt x="8954" y="1715"/>
                  </a:cubicBezTo>
                  <a:lnTo>
                    <a:pt x="333" y="1715"/>
                  </a:lnTo>
                  <a:lnTo>
                    <a:pt x="333" y="1120"/>
                  </a:lnTo>
                  <a:cubicBezTo>
                    <a:pt x="333" y="691"/>
                    <a:pt x="691" y="334"/>
                    <a:pt x="1143" y="334"/>
                  </a:cubicBezTo>
                  <a:close/>
                  <a:moveTo>
                    <a:pt x="5739" y="2025"/>
                  </a:moveTo>
                  <a:lnTo>
                    <a:pt x="5144" y="2620"/>
                  </a:lnTo>
                  <a:cubicBezTo>
                    <a:pt x="4906" y="2811"/>
                    <a:pt x="4644" y="2906"/>
                    <a:pt x="4382" y="2906"/>
                  </a:cubicBezTo>
                  <a:lnTo>
                    <a:pt x="2501" y="2906"/>
                  </a:lnTo>
                  <a:cubicBezTo>
                    <a:pt x="2524" y="2882"/>
                    <a:pt x="3429" y="2025"/>
                    <a:pt x="3429" y="2025"/>
                  </a:cubicBezTo>
                  <a:close/>
                  <a:moveTo>
                    <a:pt x="2977" y="2025"/>
                  </a:moveTo>
                  <a:lnTo>
                    <a:pt x="2381" y="2620"/>
                  </a:lnTo>
                  <a:cubicBezTo>
                    <a:pt x="2167" y="2811"/>
                    <a:pt x="1905" y="2954"/>
                    <a:pt x="1619" y="2954"/>
                  </a:cubicBezTo>
                  <a:lnTo>
                    <a:pt x="333" y="2954"/>
                  </a:lnTo>
                  <a:lnTo>
                    <a:pt x="333" y="2906"/>
                  </a:lnTo>
                  <a:lnTo>
                    <a:pt x="333" y="2025"/>
                  </a:lnTo>
                  <a:close/>
                  <a:moveTo>
                    <a:pt x="1143" y="1"/>
                  </a:moveTo>
                  <a:cubicBezTo>
                    <a:pt x="500" y="1"/>
                    <a:pt x="0" y="501"/>
                    <a:pt x="0" y="1120"/>
                  </a:cubicBezTo>
                  <a:lnTo>
                    <a:pt x="0" y="8002"/>
                  </a:lnTo>
                  <a:cubicBezTo>
                    <a:pt x="0" y="8621"/>
                    <a:pt x="500" y="9145"/>
                    <a:pt x="1143" y="9145"/>
                  </a:cubicBezTo>
                  <a:lnTo>
                    <a:pt x="1762" y="9145"/>
                  </a:lnTo>
                  <a:cubicBezTo>
                    <a:pt x="1953" y="9145"/>
                    <a:pt x="1953" y="8812"/>
                    <a:pt x="1762" y="8812"/>
                  </a:cubicBezTo>
                  <a:lnTo>
                    <a:pt x="1143" y="8812"/>
                  </a:lnTo>
                  <a:cubicBezTo>
                    <a:pt x="691" y="8812"/>
                    <a:pt x="333" y="8455"/>
                    <a:pt x="333" y="8002"/>
                  </a:cubicBezTo>
                  <a:lnTo>
                    <a:pt x="333" y="3263"/>
                  </a:lnTo>
                  <a:lnTo>
                    <a:pt x="4358" y="3263"/>
                  </a:lnTo>
                  <a:cubicBezTo>
                    <a:pt x="4739" y="3263"/>
                    <a:pt x="5096" y="3120"/>
                    <a:pt x="5358" y="2858"/>
                  </a:cubicBezTo>
                  <a:lnTo>
                    <a:pt x="5430" y="2763"/>
                  </a:lnTo>
                  <a:lnTo>
                    <a:pt x="10693" y="2763"/>
                  </a:lnTo>
                  <a:lnTo>
                    <a:pt x="10693" y="8002"/>
                  </a:lnTo>
                  <a:cubicBezTo>
                    <a:pt x="10693" y="8002"/>
                    <a:pt x="10336" y="8812"/>
                    <a:pt x="9883" y="8812"/>
                  </a:cubicBezTo>
                  <a:lnTo>
                    <a:pt x="2739" y="8812"/>
                  </a:lnTo>
                  <a:cubicBezTo>
                    <a:pt x="2524" y="8812"/>
                    <a:pt x="2739" y="9169"/>
                    <a:pt x="2739" y="9169"/>
                  </a:cubicBezTo>
                  <a:lnTo>
                    <a:pt x="9883" y="9169"/>
                  </a:lnTo>
                  <a:cubicBezTo>
                    <a:pt x="10502" y="9169"/>
                    <a:pt x="11026" y="8669"/>
                    <a:pt x="11026" y="8026"/>
                  </a:cubicBezTo>
                  <a:lnTo>
                    <a:pt x="11026" y="1167"/>
                  </a:lnTo>
                  <a:cubicBezTo>
                    <a:pt x="11026" y="501"/>
                    <a:pt x="10502" y="1"/>
                    <a:pt x="9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97"/>
            <p:cNvSpPr/>
            <p:nvPr/>
          </p:nvSpPr>
          <p:spPr>
            <a:xfrm>
              <a:off x="1803724" y="2538038"/>
              <a:ext cx="19244" cy="19212"/>
            </a:xfrm>
            <a:custGeom>
              <a:rect b="b" l="l" r="r" t="t"/>
              <a:pathLst>
                <a:path extrusionOk="0" h="596" w="597">
                  <a:moveTo>
                    <a:pt x="287" y="263"/>
                  </a:moveTo>
                  <a:cubicBezTo>
                    <a:pt x="334" y="263"/>
                    <a:pt x="334" y="263"/>
                    <a:pt x="287" y="310"/>
                  </a:cubicBezTo>
                  <a:cubicBezTo>
                    <a:pt x="263" y="263"/>
                    <a:pt x="287" y="263"/>
                    <a:pt x="287" y="263"/>
                  </a:cubicBezTo>
                  <a:close/>
                  <a:moveTo>
                    <a:pt x="287" y="1"/>
                  </a:moveTo>
                  <a:cubicBezTo>
                    <a:pt x="120" y="1"/>
                    <a:pt x="1" y="167"/>
                    <a:pt x="1" y="310"/>
                  </a:cubicBezTo>
                  <a:cubicBezTo>
                    <a:pt x="1" y="477"/>
                    <a:pt x="144" y="596"/>
                    <a:pt x="287" y="596"/>
                  </a:cubicBezTo>
                  <a:cubicBezTo>
                    <a:pt x="477" y="596"/>
                    <a:pt x="596" y="453"/>
                    <a:pt x="596" y="310"/>
                  </a:cubicBezTo>
                  <a:cubicBezTo>
                    <a:pt x="596" y="120"/>
                    <a:pt x="477"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97"/>
            <p:cNvSpPr/>
            <p:nvPr/>
          </p:nvSpPr>
          <p:spPr>
            <a:xfrm>
              <a:off x="1837506" y="2538038"/>
              <a:ext cx="19244" cy="19212"/>
            </a:xfrm>
            <a:custGeom>
              <a:rect b="b" l="l" r="r" t="t"/>
              <a:pathLst>
                <a:path extrusionOk="0" h="596" w="597">
                  <a:moveTo>
                    <a:pt x="286" y="263"/>
                  </a:moveTo>
                  <a:cubicBezTo>
                    <a:pt x="286" y="263"/>
                    <a:pt x="310" y="263"/>
                    <a:pt x="286" y="310"/>
                  </a:cubicBezTo>
                  <a:cubicBezTo>
                    <a:pt x="263" y="263"/>
                    <a:pt x="286" y="263"/>
                    <a:pt x="286" y="263"/>
                  </a:cubicBezTo>
                  <a:close/>
                  <a:moveTo>
                    <a:pt x="286" y="1"/>
                  </a:moveTo>
                  <a:cubicBezTo>
                    <a:pt x="120" y="1"/>
                    <a:pt x="1" y="167"/>
                    <a:pt x="1" y="310"/>
                  </a:cubicBezTo>
                  <a:cubicBezTo>
                    <a:pt x="1" y="477"/>
                    <a:pt x="144" y="596"/>
                    <a:pt x="286" y="596"/>
                  </a:cubicBezTo>
                  <a:cubicBezTo>
                    <a:pt x="477" y="596"/>
                    <a:pt x="596" y="453"/>
                    <a:pt x="596" y="310"/>
                  </a:cubicBezTo>
                  <a:cubicBezTo>
                    <a:pt x="596" y="120"/>
                    <a:pt x="429"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97"/>
            <p:cNvSpPr/>
            <p:nvPr/>
          </p:nvSpPr>
          <p:spPr>
            <a:xfrm>
              <a:off x="1870514" y="2538038"/>
              <a:ext cx="19244" cy="19212"/>
            </a:xfrm>
            <a:custGeom>
              <a:rect b="b" l="l" r="r" t="t"/>
              <a:pathLst>
                <a:path extrusionOk="0" h="596" w="597">
                  <a:moveTo>
                    <a:pt x="310" y="263"/>
                  </a:moveTo>
                  <a:lnTo>
                    <a:pt x="310" y="310"/>
                  </a:lnTo>
                  <a:cubicBezTo>
                    <a:pt x="287" y="263"/>
                    <a:pt x="310" y="263"/>
                    <a:pt x="310" y="263"/>
                  </a:cubicBezTo>
                  <a:close/>
                  <a:moveTo>
                    <a:pt x="310" y="1"/>
                  </a:moveTo>
                  <a:cubicBezTo>
                    <a:pt x="120" y="1"/>
                    <a:pt x="1" y="167"/>
                    <a:pt x="1" y="310"/>
                  </a:cubicBezTo>
                  <a:cubicBezTo>
                    <a:pt x="1" y="477"/>
                    <a:pt x="167" y="596"/>
                    <a:pt x="310" y="596"/>
                  </a:cubicBezTo>
                  <a:cubicBezTo>
                    <a:pt x="477" y="596"/>
                    <a:pt x="596" y="453"/>
                    <a:pt x="596" y="310"/>
                  </a:cubicBezTo>
                  <a:cubicBezTo>
                    <a:pt x="596" y="120"/>
                    <a:pt x="453" y="1"/>
                    <a:pt x="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97"/>
            <p:cNvSpPr/>
            <p:nvPr/>
          </p:nvSpPr>
          <p:spPr>
            <a:xfrm>
              <a:off x="1801435" y="2650893"/>
              <a:ext cx="129004" cy="9993"/>
            </a:xfrm>
            <a:custGeom>
              <a:rect b="b" l="l" r="r" t="t"/>
              <a:pathLst>
                <a:path extrusionOk="0" h="310" w="4002">
                  <a:moveTo>
                    <a:pt x="215" y="0"/>
                  </a:moveTo>
                  <a:cubicBezTo>
                    <a:pt x="0" y="0"/>
                    <a:pt x="0" y="310"/>
                    <a:pt x="215" y="310"/>
                  </a:cubicBezTo>
                  <a:lnTo>
                    <a:pt x="3787" y="310"/>
                  </a:lnTo>
                  <a:cubicBezTo>
                    <a:pt x="4001" y="310"/>
                    <a:pt x="4001" y="0"/>
                    <a:pt x="3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97"/>
            <p:cNvSpPr/>
            <p:nvPr/>
          </p:nvSpPr>
          <p:spPr>
            <a:xfrm>
              <a:off x="1801435" y="2682354"/>
              <a:ext cx="129004" cy="10799"/>
            </a:xfrm>
            <a:custGeom>
              <a:rect b="b" l="l" r="r" t="t"/>
              <a:pathLst>
                <a:path extrusionOk="0" h="335" w="4002">
                  <a:moveTo>
                    <a:pt x="215" y="1"/>
                  </a:moveTo>
                  <a:cubicBezTo>
                    <a:pt x="0" y="1"/>
                    <a:pt x="0" y="334"/>
                    <a:pt x="215" y="334"/>
                  </a:cubicBezTo>
                  <a:lnTo>
                    <a:pt x="3787" y="334"/>
                  </a:lnTo>
                  <a:cubicBezTo>
                    <a:pt x="4001" y="334"/>
                    <a:pt x="4001" y="1"/>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97"/>
            <p:cNvSpPr/>
            <p:nvPr/>
          </p:nvSpPr>
          <p:spPr>
            <a:xfrm>
              <a:off x="1801435" y="2713074"/>
              <a:ext cx="288664" cy="10766"/>
            </a:xfrm>
            <a:custGeom>
              <a:rect b="b" l="l" r="r" t="t"/>
              <a:pathLst>
                <a:path extrusionOk="0" h="334" w="8955">
                  <a:moveTo>
                    <a:pt x="215" y="0"/>
                  </a:moveTo>
                  <a:cubicBezTo>
                    <a:pt x="0" y="0"/>
                    <a:pt x="0" y="334"/>
                    <a:pt x="215" y="334"/>
                  </a:cubicBezTo>
                  <a:lnTo>
                    <a:pt x="8764" y="334"/>
                  </a:lnTo>
                  <a:cubicBezTo>
                    <a:pt x="8955" y="334"/>
                    <a:pt x="8955" y="0"/>
                    <a:pt x="87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97"/>
            <p:cNvSpPr/>
            <p:nvPr/>
          </p:nvSpPr>
          <p:spPr>
            <a:xfrm>
              <a:off x="1801435" y="2744536"/>
              <a:ext cx="288664" cy="10799"/>
            </a:xfrm>
            <a:custGeom>
              <a:rect b="b" l="l" r="r" t="t"/>
              <a:pathLst>
                <a:path extrusionOk="0" h="335" w="8955">
                  <a:moveTo>
                    <a:pt x="215" y="1"/>
                  </a:moveTo>
                  <a:cubicBezTo>
                    <a:pt x="0" y="1"/>
                    <a:pt x="0" y="334"/>
                    <a:pt x="215" y="334"/>
                  </a:cubicBezTo>
                  <a:lnTo>
                    <a:pt x="8764" y="334"/>
                  </a:lnTo>
                  <a:cubicBezTo>
                    <a:pt x="8955" y="334"/>
                    <a:pt x="8955" y="1"/>
                    <a:pt x="87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97"/>
            <p:cNvSpPr/>
            <p:nvPr/>
          </p:nvSpPr>
          <p:spPr>
            <a:xfrm>
              <a:off x="1946525" y="2646283"/>
              <a:ext cx="144348" cy="49577"/>
            </a:xfrm>
            <a:custGeom>
              <a:rect b="b" l="l" r="r" t="t"/>
              <a:pathLst>
                <a:path extrusionOk="0" h="1538" w="4478">
                  <a:moveTo>
                    <a:pt x="4144" y="334"/>
                  </a:moveTo>
                  <a:lnTo>
                    <a:pt x="4144" y="1239"/>
                  </a:lnTo>
                  <a:lnTo>
                    <a:pt x="310" y="1239"/>
                  </a:lnTo>
                  <a:lnTo>
                    <a:pt x="310" y="334"/>
                  </a:lnTo>
                  <a:close/>
                  <a:moveTo>
                    <a:pt x="143" y="0"/>
                  </a:moveTo>
                  <a:cubicBezTo>
                    <a:pt x="72" y="0"/>
                    <a:pt x="0" y="72"/>
                    <a:pt x="0" y="167"/>
                  </a:cubicBezTo>
                  <a:lnTo>
                    <a:pt x="0" y="1382"/>
                  </a:lnTo>
                  <a:cubicBezTo>
                    <a:pt x="0" y="1477"/>
                    <a:pt x="72" y="1525"/>
                    <a:pt x="143" y="1525"/>
                  </a:cubicBezTo>
                  <a:lnTo>
                    <a:pt x="4311" y="1525"/>
                  </a:lnTo>
                  <a:cubicBezTo>
                    <a:pt x="4324" y="1533"/>
                    <a:pt x="4338" y="1537"/>
                    <a:pt x="4352" y="1537"/>
                  </a:cubicBezTo>
                  <a:cubicBezTo>
                    <a:pt x="4414" y="1537"/>
                    <a:pt x="4477" y="1459"/>
                    <a:pt x="4477" y="1382"/>
                  </a:cubicBezTo>
                  <a:lnTo>
                    <a:pt x="4477" y="167"/>
                  </a:lnTo>
                  <a:cubicBezTo>
                    <a:pt x="4477" y="72"/>
                    <a:pt x="4406" y="0"/>
                    <a:pt x="4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9" name="Google Shape;20149;p97"/>
          <p:cNvGrpSpPr/>
          <p:nvPr/>
        </p:nvGrpSpPr>
        <p:grpSpPr>
          <a:xfrm>
            <a:off x="1049134" y="2331903"/>
            <a:ext cx="355455" cy="353167"/>
            <a:chOff x="1049134" y="2484303"/>
            <a:chExt cx="355455" cy="353167"/>
          </a:xfrm>
        </p:grpSpPr>
        <p:sp>
          <p:nvSpPr>
            <p:cNvPr id="20150" name="Google Shape;20150;p97"/>
            <p:cNvSpPr/>
            <p:nvPr/>
          </p:nvSpPr>
          <p:spPr>
            <a:xfrm>
              <a:off x="1052970" y="2487365"/>
              <a:ext cx="167364" cy="347010"/>
            </a:xfrm>
            <a:custGeom>
              <a:rect b="b" l="l" r="r" t="t"/>
              <a:pathLst>
                <a:path extrusionOk="0" h="10765" w="5192">
                  <a:moveTo>
                    <a:pt x="2596" y="930"/>
                  </a:moveTo>
                  <a:cubicBezTo>
                    <a:pt x="2929" y="930"/>
                    <a:pt x="3191" y="1192"/>
                    <a:pt x="3191" y="1525"/>
                  </a:cubicBezTo>
                  <a:cubicBezTo>
                    <a:pt x="3191" y="1858"/>
                    <a:pt x="2929" y="2120"/>
                    <a:pt x="2596" y="2120"/>
                  </a:cubicBezTo>
                  <a:cubicBezTo>
                    <a:pt x="2263" y="2120"/>
                    <a:pt x="2001" y="1858"/>
                    <a:pt x="2001" y="1525"/>
                  </a:cubicBezTo>
                  <a:cubicBezTo>
                    <a:pt x="2001" y="1192"/>
                    <a:pt x="2263" y="930"/>
                    <a:pt x="2596" y="930"/>
                  </a:cubicBezTo>
                  <a:close/>
                  <a:moveTo>
                    <a:pt x="2596" y="1"/>
                  </a:moveTo>
                  <a:cubicBezTo>
                    <a:pt x="1167" y="1"/>
                    <a:pt x="0" y="1168"/>
                    <a:pt x="0" y="2597"/>
                  </a:cubicBezTo>
                  <a:cubicBezTo>
                    <a:pt x="0" y="3740"/>
                    <a:pt x="810" y="4764"/>
                    <a:pt x="1882" y="5097"/>
                  </a:cubicBezTo>
                  <a:lnTo>
                    <a:pt x="1882" y="9812"/>
                  </a:lnTo>
                  <a:lnTo>
                    <a:pt x="2620" y="10765"/>
                  </a:lnTo>
                  <a:lnTo>
                    <a:pt x="3334" y="9860"/>
                  </a:lnTo>
                  <a:lnTo>
                    <a:pt x="3334" y="8884"/>
                  </a:lnTo>
                  <a:lnTo>
                    <a:pt x="3215" y="8788"/>
                  </a:lnTo>
                  <a:lnTo>
                    <a:pt x="2929" y="8574"/>
                  </a:lnTo>
                  <a:lnTo>
                    <a:pt x="3215" y="8360"/>
                  </a:lnTo>
                  <a:lnTo>
                    <a:pt x="3358" y="8288"/>
                  </a:lnTo>
                  <a:lnTo>
                    <a:pt x="3358" y="7979"/>
                  </a:lnTo>
                  <a:lnTo>
                    <a:pt x="3215" y="7883"/>
                  </a:lnTo>
                  <a:lnTo>
                    <a:pt x="2929" y="7693"/>
                  </a:lnTo>
                  <a:lnTo>
                    <a:pt x="3215" y="7479"/>
                  </a:lnTo>
                  <a:lnTo>
                    <a:pt x="3334" y="7383"/>
                  </a:lnTo>
                  <a:lnTo>
                    <a:pt x="3334" y="5097"/>
                  </a:lnTo>
                  <a:cubicBezTo>
                    <a:pt x="4406" y="4764"/>
                    <a:pt x="5192" y="3764"/>
                    <a:pt x="5192" y="2597"/>
                  </a:cubicBezTo>
                  <a:cubicBezTo>
                    <a:pt x="5192" y="1168"/>
                    <a:pt x="4025" y="1"/>
                    <a:pt x="2596"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97"/>
            <p:cNvSpPr/>
            <p:nvPr/>
          </p:nvSpPr>
          <p:spPr>
            <a:xfrm>
              <a:off x="1122050" y="2488139"/>
              <a:ext cx="98285" cy="345495"/>
            </a:xfrm>
            <a:custGeom>
              <a:rect b="b" l="l" r="r" t="t"/>
              <a:pathLst>
                <a:path extrusionOk="0" h="10718" w="3049">
                  <a:moveTo>
                    <a:pt x="453" y="1"/>
                  </a:moveTo>
                  <a:cubicBezTo>
                    <a:pt x="310" y="1"/>
                    <a:pt x="167" y="1"/>
                    <a:pt x="1" y="25"/>
                  </a:cubicBezTo>
                  <a:cubicBezTo>
                    <a:pt x="1191" y="239"/>
                    <a:pt x="2120" y="1310"/>
                    <a:pt x="2120" y="2573"/>
                  </a:cubicBezTo>
                  <a:cubicBezTo>
                    <a:pt x="2120" y="3549"/>
                    <a:pt x="1549" y="4406"/>
                    <a:pt x="715" y="4835"/>
                  </a:cubicBezTo>
                  <a:cubicBezTo>
                    <a:pt x="453" y="4978"/>
                    <a:pt x="286" y="5240"/>
                    <a:pt x="286" y="5573"/>
                  </a:cubicBezTo>
                  <a:lnTo>
                    <a:pt x="286" y="9765"/>
                  </a:lnTo>
                  <a:lnTo>
                    <a:pt x="1" y="10122"/>
                  </a:lnTo>
                  <a:lnTo>
                    <a:pt x="453" y="10717"/>
                  </a:lnTo>
                  <a:lnTo>
                    <a:pt x="1168" y="9765"/>
                  </a:lnTo>
                  <a:lnTo>
                    <a:pt x="1168" y="8812"/>
                  </a:lnTo>
                  <a:lnTo>
                    <a:pt x="1025" y="8741"/>
                  </a:lnTo>
                  <a:lnTo>
                    <a:pt x="715" y="8526"/>
                  </a:lnTo>
                  <a:lnTo>
                    <a:pt x="1025" y="8312"/>
                  </a:lnTo>
                  <a:lnTo>
                    <a:pt x="1096" y="8217"/>
                  </a:lnTo>
                  <a:lnTo>
                    <a:pt x="1096" y="7955"/>
                  </a:lnTo>
                  <a:lnTo>
                    <a:pt x="1025" y="7859"/>
                  </a:lnTo>
                  <a:lnTo>
                    <a:pt x="715" y="7669"/>
                  </a:lnTo>
                  <a:lnTo>
                    <a:pt x="1025" y="7455"/>
                  </a:lnTo>
                  <a:lnTo>
                    <a:pt x="1144" y="7359"/>
                  </a:lnTo>
                  <a:lnTo>
                    <a:pt x="1144" y="5049"/>
                  </a:lnTo>
                  <a:cubicBezTo>
                    <a:pt x="2263" y="4716"/>
                    <a:pt x="3049" y="3740"/>
                    <a:pt x="3025" y="2573"/>
                  </a:cubicBezTo>
                  <a:cubicBezTo>
                    <a:pt x="3025" y="1144"/>
                    <a:pt x="1858" y="1"/>
                    <a:pt x="4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97"/>
            <p:cNvSpPr/>
            <p:nvPr/>
          </p:nvSpPr>
          <p:spPr>
            <a:xfrm>
              <a:off x="1249475" y="2522695"/>
              <a:ext cx="150505" cy="124395"/>
            </a:xfrm>
            <a:custGeom>
              <a:rect b="b" l="l" r="r" t="t"/>
              <a:pathLst>
                <a:path extrusionOk="0" h="3859" w="4669">
                  <a:moveTo>
                    <a:pt x="1573" y="0"/>
                  </a:moveTo>
                  <a:cubicBezTo>
                    <a:pt x="1168" y="0"/>
                    <a:pt x="882" y="310"/>
                    <a:pt x="882" y="691"/>
                  </a:cubicBezTo>
                  <a:lnTo>
                    <a:pt x="882" y="1143"/>
                  </a:lnTo>
                  <a:lnTo>
                    <a:pt x="1" y="1143"/>
                  </a:lnTo>
                  <a:lnTo>
                    <a:pt x="882" y="2191"/>
                  </a:lnTo>
                  <a:lnTo>
                    <a:pt x="882" y="3168"/>
                  </a:lnTo>
                  <a:cubicBezTo>
                    <a:pt x="882" y="3549"/>
                    <a:pt x="1168" y="3858"/>
                    <a:pt x="1573" y="3858"/>
                  </a:cubicBezTo>
                  <a:lnTo>
                    <a:pt x="3978" y="3858"/>
                  </a:lnTo>
                  <a:cubicBezTo>
                    <a:pt x="4335" y="3858"/>
                    <a:pt x="4668" y="3549"/>
                    <a:pt x="4668" y="3168"/>
                  </a:cubicBezTo>
                  <a:lnTo>
                    <a:pt x="4668" y="691"/>
                  </a:lnTo>
                  <a:cubicBezTo>
                    <a:pt x="4668" y="310"/>
                    <a:pt x="4359" y="0"/>
                    <a:pt x="397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97"/>
            <p:cNvSpPr/>
            <p:nvPr/>
          </p:nvSpPr>
          <p:spPr>
            <a:xfrm>
              <a:off x="1347760" y="2522695"/>
              <a:ext cx="52221" cy="124395"/>
            </a:xfrm>
            <a:custGeom>
              <a:rect b="b" l="l" r="r" t="t"/>
              <a:pathLst>
                <a:path extrusionOk="0" h="3859" w="1620">
                  <a:moveTo>
                    <a:pt x="0" y="0"/>
                  </a:moveTo>
                  <a:cubicBezTo>
                    <a:pt x="381" y="0"/>
                    <a:pt x="691" y="310"/>
                    <a:pt x="691" y="691"/>
                  </a:cubicBezTo>
                  <a:lnTo>
                    <a:pt x="691" y="3168"/>
                  </a:lnTo>
                  <a:cubicBezTo>
                    <a:pt x="691" y="3549"/>
                    <a:pt x="381" y="3858"/>
                    <a:pt x="0" y="3858"/>
                  </a:cubicBezTo>
                  <a:lnTo>
                    <a:pt x="905" y="3858"/>
                  </a:lnTo>
                  <a:cubicBezTo>
                    <a:pt x="1286" y="3858"/>
                    <a:pt x="1572" y="3549"/>
                    <a:pt x="1572" y="3168"/>
                  </a:cubicBezTo>
                  <a:lnTo>
                    <a:pt x="1572" y="691"/>
                  </a:lnTo>
                  <a:cubicBezTo>
                    <a:pt x="1619" y="310"/>
                    <a:pt x="1286" y="0"/>
                    <a:pt x="90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97"/>
            <p:cNvSpPr/>
            <p:nvPr/>
          </p:nvSpPr>
          <p:spPr>
            <a:xfrm>
              <a:off x="1190388" y="2641674"/>
              <a:ext cx="194990" cy="190412"/>
            </a:xfrm>
            <a:custGeom>
              <a:rect b="b" l="l" r="r" t="t"/>
              <a:pathLst>
                <a:path extrusionOk="0" h="5907" w="6049">
                  <a:moveTo>
                    <a:pt x="1310" y="1"/>
                  </a:moveTo>
                  <a:lnTo>
                    <a:pt x="1310" y="1429"/>
                  </a:lnTo>
                  <a:lnTo>
                    <a:pt x="810" y="1429"/>
                  </a:lnTo>
                  <a:cubicBezTo>
                    <a:pt x="357" y="1429"/>
                    <a:pt x="0" y="1787"/>
                    <a:pt x="0" y="2239"/>
                  </a:cubicBezTo>
                  <a:lnTo>
                    <a:pt x="0" y="5097"/>
                  </a:lnTo>
                  <a:cubicBezTo>
                    <a:pt x="0" y="5549"/>
                    <a:pt x="357" y="5907"/>
                    <a:pt x="810" y="5907"/>
                  </a:cubicBezTo>
                  <a:lnTo>
                    <a:pt x="5239" y="5907"/>
                  </a:lnTo>
                  <a:cubicBezTo>
                    <a:pt x="5668" y="5907"/>
                    <a:pt x="6025" y="5549"/>
                    <a:pt x="6049" y="5097"/>
                  </a:cubicBezTo>
                  <a:lnTo>
                    <a:pt x="6049" y="2239"/>
                  </a:lnTo>
                  <a:cubicBezTo>
                    <a:pt x="6049" y="1787"/>
                    <a:pt x="5692" y="1429"/>
                    <a:pt x="5239" y="1429"/>
                  </a:cubicBezTo>
                  <a:lnTo>
                    <a:pt x="2524" y="1429"/>
                  </a:lnTo>
                  <a:lnTo>
                    <a:pt x="1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97"/>
            <p:cNvSpPr/>
            <p:nvPr/>
          </p:nvSpPr>
          <p:spPr>
            <a:xfrm>
              <a:off x="1330095" y="2687738"/>
              <a:ext cx="55283" cy="144348"/>
            </a:xfrm>
            <a:custGeom>
              <a:rect b="b" l="l" r="r" t="t"/>
              <a:pathLst>
                <a:path extrusionOk="0" h="4478" w="1715">
                  <a:moveTo>
                    <a:pt x="0" y="0"/>
                  </a:moveTo>
                  <a:cubicBezTo>
                    <a:pt x="453" y="0"/>
                    <a:pt x="810" y="358"/>
                    <a:pt x="810" y="810"/>
                  </a:cubicBezTo>
                  <a:lnTo>
                    <a:pt x="810" y="3668"/>
                  </a:lnTo>
                  <a:cubicBezTo>
                    <a:pt x="810" y="4120"/>
                    <a:pt x="453" y="4478"/>
                    <a:pt x="0" y="4478"/>
                  </a:cubicBezTo>
                  <a:lnTo>
                    <a:pt x="905" y="4478"/>
                  </a:lnTo>
                  <a:cubicBezTo>
                    <a:pt x="1358" y="4478"/>
                    <a:pt x="1715" y="4120"/>
                    <a:pt x="1715" y="3668"/>
                  </a:cubicBezTo>
                  <a:lnTo>
                    <a:pt x="1715" y="810"/>
                  </a:lnTo>
                  <a:cubicBezTo>
                    <a:pt x="1715" y="358"/>
                    <a:pt x="1358" y="0"/>
                    <a:pt x="905"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97"/>
            <p:cNvSpPr/>
            <p:nvPr/>
          </p:nvSpPr>
          <p:spPr>
            <a:xfrm>
              <a:off x="1112831" y="2513475"/>
              <a:ext cx="47643" cy="47643"/>
            </a:xfrm>
            <a:custGeom>
              <a:rect b="b" l="l" r="r" t="t"/>
              <a:pathLst>
                <a:path extrusionOk="0" h="1478" w="1478">
                  <a:moveTo>
                    <a:pt x="739" y="286"/>
                  </a:moveTo>
                  <a:cubicBezTo>
                    <a:pt x="930" y="286"/>
                    <a:pt x="1096" y="405"/>
                    <a:pt x="1168" y="572"/>
                  </a:cubicBezTo>
                  <a:cubicBezTo>
                    <a:pt x="1215" y="739"/>
                    <a:pt x="1192" y="882"/>
                    <a:pt x="1072" y="1001"/>
                  </a:cubicBezTo>
                  <a:cubicBezTo>
                    <a:pt x="977" y="1096"/>
                    <a:pt x="882" y="1120"/>
                    <a:pt x="763" y="1120"/>
                  </a:cubicBezTo>
                  <a:cubicBezTo>
                    <a:pt x="596" y="1120"/>
                    <a:pt x="406" y="1001"/>
                    <a:pt x="358" y="858"/>
                  </a:cubicBezTo>
                  <a:cubicBezTo>
                    <a:pt x="287" y="715"/>
                    <a:pt x="334" y="524"/>
                    <a:pt x="453" y="405"/>
                  </a:cubicBezTo>
                  <a:cubicBezTo>
                    <a:pt x="525" y="334"/>
                    <a:pt x="620" y="286"/>
                    <a:pt x="739" y="286"/>
                  </a:cubicBezTo>
                  <a:close/>
                  <a:moveTo>
                    <a:pt x="739" y="1"/>
                  </a:moveTo>
                  <a:cubicBezTo>
                    <a:pt x="525" y="1"/>
                    <a:pt x="358" y="96"/>
                    <a:pt x="215" y="191"/>
                  </a:cubicBezTo>
                  <a:cubicBezTo>
                    <a:pt x="48" y="358"/>
                    <a:pt x="1" y="524"/>
                    <a:pt x="1" y="739"/>
                  </a:cubicBezTo>
                  <a:cubicBezTo>
                    <a:pt x="1" y="1120"/>
                    <a:pt x="334" y="1453"/>
                    <a:pt x="739" y="1477"/>
                  </a:cubicBezTo>
                  <a:cubicBezTo>
                    <a:pt x="953" y="1477"/>
                    <a:pt x="1120" y="1382"/>
                    <a:pt x="1287" y="1287"/>
                  </a:cubicBezTo>
                  <a:cubicBezTo>
                    <a:pt x="1430" y="1120"/>
                    <a:pt x="1477" y="953"/>
                    <a:pt x="1477" y="739"/>
                  </a:cubicBezTo>
                  <a:cubicBezTo>
                    <a:pt x="1477" y="334"/>
                    <a:pt x="1168" y="1"/>
                    <a:pt x="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97"/>
            <p:cNvSpPr/>
            <p:nvPr/>
          </p:nvSpPr>
          <p:spPr>
            <a:xfrm>
              <a:off x="1049134" y="2484303"/>
              <a:ext cx="175036" cy="353167"/>
            </a:xfrm>
            <a:custGeom>
              <a:rect b="b" l="l" r="r" t="t"/>
              <a:pathLst>
                <a:path extrusionOk="0" h="10956" w="5430">
                  <a:moveTo>
                    <a:pt x="3686" y="541"/>
                  </a:moveTo>
                  <a:cubicBezTo>
                    <a:pt x="3967" y="721"/>
                    <a:pt x="4273" y="940"/>
                    <a:pt x="4548" y="1187"/>
                  </a:cubicBezTo>
                  <a:lnTo>
                    <a:pt x="4548" y="1187"/>
                  </a:lnTo>
                  <a:cubicBezTo>
                    <a:pt x="4314" y="911"/>
                    <a:pt x="4019" y="689"/>
                    <a:pt x="3686" y="541"/>
                  </a:cubicBezTo>
                  <a:close/>
                  <a:moveTo>
                    <a:pt x="2715" y="1"/>
                  </a:moveTo>
                  <a:cubicBezTo>
                    <a:pt x="2715" y="1"/>
                    <a:pt x="1310" y="263"/>
                    <a:pt x="810" y="810"/>
                  </a:cubicBezTo>
                  <a:cubicBezTo>
                    <a:pt x="310" y="1310"/>
                    <a:pt x="0" y="2001"/>
                    <a:pt x="0" y="2715"/>
                  </a:cubicBezTo>
                  <a:cubicBezTo>
                    <a:pt x="0" y="3168"/>
                    <a:pt x="119" y="3597"/>
                    <a:pt x="334" y="4001"/>
                  </a:cubicBezTo>
                  <a:cubicBezTo>
                    <a:pt x="363" y="4053"/>
                    <a:pt x="411" y="4075"/>
                    <a:pt x="460" y="4075"/>
                  </a:cubicBezTo>
                  <a:cubicBezTo>
                    <a:pt x="569" y="4075"/>
                    <a:pt x="685" y="3966"/>
                    <a:pt x="619" y="3835"/>
                  </a:cubicBezTo>
                  <a:cubicBezTo>
                    <a:pt x="453" y="3478"/>
                    <a:pt x="334" y="3096"/>
                    <a:pt x="334" y="2715"/>
                  </a:cubicBezTo>
                  <a:cubicBezTo>
                    <a:pt x="334" y="2096"/>
                    <a:pt x="572" y="1453"/>
                    <a:pt x="1024" y="1025"/>
                  </a:cubicBezTo>
                  <a:cubicBezTo>
                    <a:pt x="1453" y="572"/>
                    <a:pt x="2048" y="334"/>
                    <a:pt x="2715" y="334"/>
                  </a:cubicBezTo>
                  <a:cubicBezTo>
                    <a:pt x="3059" y="334"/>
                    <a:pt x="3388" y="408"/>
                    <a:pt x="3686" y="541"/>
                  </a:cubicBezTo>
                  <a:lnTo>
                    <a:pt x="3686" y="541"/>
                  </a:lnTo>
                  <a:cubicBezTo>
                    <a:pt x="3158" y="203"/>
                    <a:pt x="2715" y="1"/>
                    <a:pt x="2715" y="1"/>
                  </a:cubicBezTo>
                  <a:close/>
                  <a:moveTo>
                    <a:pt x="4548" y="1187"/>
                  </a:moveTo>
                  <a:cubicBezTo>
                    <a:pt x="4904" y="1605"/>
                    <a:pt x="5120" y="2146"/>
                    <a:pt x="5120" y="2739"/>
                  </a:cubicBezTo>
                  <a:cubicBezTo>
                    <a:pt x="5120" y="3287"/>
                    <a:pt x="4954" y="3763"/>
                    <a:pt x="4644" y="4168"/>
                  </a:cubicBezTo>
                  <a:cubicBezTo>
                    <a:pt x="4358" y="4597"/>
                    <a:pt x="3906" y="4883"/>
                    <a:pt x="3430" y="5002"/>
                  </a:cubicBezTo>
                  <a:cubicBezTo>
                    <a:pt x="3382" y="5049"/>
                    <a:pt x="3310" y="5097"/>
                    <a:pt x="3310" y="5168"/>
                  </a:cubicBezTo>
                  <a:lnTo>
                    <a:pt x="3310" y="7431"/>
                  </a:lnTo>
                  <a:lnTo>
                    <a:pt x="2977" y="7669"/>
                  </a:lnTo>
                  <a:cubicBezTo>
                    <a:pt x="2953" y="7693"/>
                    <a:pt x="2929" y="7740"/>
                    <a:pt x="2929" y="7788"/>
                  </a:cubicBezTo>
                  <a:cubicBezTo>
                    <a:pt x="2929" y="7812"/>
                    <a:pt x="2953" y="7859"/>
                    <a:pt x="2977" y="7883"/>
                  </a:cubicBezTo>
                  <a:lnTo>
                    <a:pt x="3334" y="8145"/>
                  </a:lnTo>
                  <a:lnTo>
                    <a:pt x="3334" y="8217"/>
                  </a:lnTo>
                  <a:lnTo>
                    <a:pt x="2977" y="8455"/>
                  </a:lnTo>
                  <a:cubicBezTo>
                    <a:pt x="2953" y="8502"/>
                    <a:pt x="2929" y="8550"/>
                    <a:pt x="2929" y="8574"/>
                  </a:cubicBezTo>
                  <a:cubicBezTo>
                    <a:pt x="2929" y="8598"/>
                    <a:pt x="2953" y="8669"/>
                    <a:pt x="2977" y="8693"/>
                  </a:cubicBezTo>
                  <a:lnTo>
                    <a:pt x="3310" y="8955"/>
                  </a:lnTo>
                  <a:lnTo>
                    <a:pt x="3310" y="9788"/>
                  </a:lnTo>
                  <a:lnTo>
                    <a:pt x="2739" y="10503"/>
                  </a:lnTo>
                  <a:lnTo>
                    <a:pt x="2167" y="9788"/>
                  </a:lnTo>
                  <a:lnTo>
                    <a:pt x="2167" y="5097"/>
                  </a:lnTo>
                  <a:cubicBezTo>
                    <a:pt x="2167" y="5049"/>
                    <a:pt x="2120" y="4954"/>
                    <a:pt x="2048" y="4954"/>
                  </a:cubicBezTo>
                  <a:cubicBezTo>
                    <a:pt x="1739" y="4859"/>
                    <a:pt x="1405" y="4692"/>
                    <a:pt x="1143" y="4454"/>
                  </a:cubicBezTo>
                  <a:cubicBezTo>
                    <a:pt x="1107" y="4418"/>
                    <a:pt x="1070" y="4403"/>
                    <a:pt x="1035" y="4403"/>
                  </a:cubicBezTo>
                  <a:cubicBezTo>
                    <a:pt x="910" y="4403"/>
                    <a:pt x="817" y="4599"/>
                    <a:pt x="929" y="4692"/>
                  </a:cubicBezTo>
                  <a:cubicBezTo>
                    <a:pt x="1191" y="4930"/>
                    <a:pt x="1501" y="5097"/>
                    <a:pt x="1858" y="5216"/>
                  </a:cubicBezTo>
                  <a:lnTo>
                    <a:pt x="1858" y="9860"/>
                  </a:lnTo>
                  <a:cubicBezTo>
                    <a:pt x="1858" y="9884"/>
                    <a:pt x="1858" y="9931"/>
                    <a:pt x="1882" y="9955"/>
                  </a:cubicBezTo>
                  <a:lnTo>
                    <a:pt x="2620" y="10908"/>
                  </a:lnTo>
                  <a:cubicBezTo>
                    <a:pt x="2644" y="10931"/>
                    <a:pt x="2715" y="10955"/>
                    <a:pt x="2739" y="10955"/>
                  </a:cubicBezTo>
                  <a:cubicBezTo>
                    <a:pt x="2739" y="10955"/>
                    <a:pt x="2834" y="10931"/>
                    <a:pt x="2858" y="10908"/>
                  </a:cubicBezTo>
                  <a:lnTo>
                    <a:pt x="3572" y="9979"/>
                  </a:lnTo>
                  <a:cubicBezTo>
                    <a:pt x="3596" y="9955"/>
                    <a:pt x="3596" y="9931"/>
                    <a:pt x="3596" y="9884"/>
                  </a:cubicBezTo>
                  <a:lnTo>
                    <a:pt x="3596" y="8907"/>
                  </a:lnTo>
                  <a:cubicBezTo>
                    <a:pt x="3620" y="8883"/>
                    <a:pt x="3572" y="8812"/>
                    <a:pt x="3549" y="8788"/>
                  </a:cubicBezTo>
                  <a:lnTo>
                    <a:pt x="3310" y="8598"/>
                  </a:lnTo>
                  <a:lnTo>
                    <a:pt x="3549" y="8431"/>
                  </a:lnTo>
                  <a:cubicBezTo>
                    <a:pt x="3572" y="8407"/>
                    <a:pt x="3620" y="8312"/>
                    <a:pt x="3620" y="8312"/>
                  </a:cubicBezTo>
                  <a:lnTo>
                    <a:pt x="3620" y="8074"/>
                  </a:lnTo>
                  <a:cubicBezTo>
                    <a:pt x="3620" y="8074"/>
                    <a:pt x="3572" y="7978"/>
                    <a:pt x="3549" y="7955"/>
                  </a:cubicBezTo>
                  <a:lnTo>
                    <a:pt x="3310" y="7788"/>
                  </a:lnTo>
                  <a:lnTo>
                    <a:pt x="3549" y="7597"/>
                  </a:lnTo>
                  <a:cubicBezTo>
                    <a:pt x="3572" y="7574"/>
                    <a:pt x="3620" y="7502"/>
                    <a:pt x="3644" y="7478"/>
                  </a:cubicBezTo>
                  <a:lnTo>
                    <a:pt x="3644" y="5287"/>
                  </a:lnTo>
                  <a:cubicBezTo>
                    <a:pt x="4120" y="5097"/>
                    <a:pt x="4549" y="4764"/>
                    <a:pt x="4882" y="4359"/>
                  </a:cubicBezTo>
                  <a:cubicBezTo>
                    <a:pt x="5239" y="3882"/>
                    <a:pt x="5430" y="3311"/>
                    <a:pt x="5430" y="2715"/>
                  </a:cubicBezTo>
                  <a:cubicBezTo>
                    <a:pt x="5430" y="2153"/>
                    <a:pt x="5036" y="1625"/>
                    <a:pt x="4548" y="1187"/>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97"/>
            <p:cNvSpPr/>
            <p:nvPr/>
          </p:nvSpPr>
          <p:spPr>
            <a:xfrm>
              <a:off x="1241029" y="2518085"/>
              <a:ext cx="163560" cy="135903"/>
            </a:xfrm>
            <a:custGeom>
              <a:rect b="b" l="l" r="r" t="t"/>
              <a:pathLst>
                <a:path extrusionOk="0" h="4216" w="5074">
                  <a:moveTo>
                    <a:pt x="4145" y="0"/>
                  </a:moveTo>
                  <a:cubicBezTo>
                    <a:pt x="3930" y="0"/>
                    <a:pt x="3930" y="334"/>
                    <a:pt x="4145" y="334"/>
                  </a:cubicBezTo>
                  <a:lnTo>
                    <a:pt x="4216" y="334"/>
                  </a:lnTo>
                  <a:cubicBezTo>
                    <a:pt x="4502" y="334"/>
                    <a:pt x="4740" y="572"/>
                    <a:pt x="4740" y="858"/>
                  </a:cubicBezTo>
                  <a:lnTo>
                    <a:pt x="4740" y="3311"/>
                  </a:lnTo>
                  <a:cubicBezTo>
                    <a:pt x="4740" y="3596"/>
                    <a:pt x="4502" y="3835"/>
                    <a:pt x="4216" y="3835"/>
                  </a:cubicBezTo>
                  <a:lnTo>
                    <a:pt x="1787" y="3835"/>
                  </a:lnTo>
                  <a:cubicBezTo>
                    <a:pt x="1501" y="3835"/>
                    <a:pt x="1263" y="3596"/>
                    <a:pt x="1263" y="3311"/>
                  </a:cubicBezTo>
                  <a:lnTo>
                    <a:pt x="1263" y="2334"/>
                  </a:lnTo>
                  <a:cubicBezTo>
                    <a:pt x="1263" y="2287"/>
                    <a:pt x="1263" y="2263"/>
                    <a:pt x="1239" y="2239"/>
                  </a:cubicBezTo>
                  <a:lnTo>
                    <a:pt x="572" y="1453"/>
                  </a:lnTo>
                  <a:lnTo>
                    <a:pt x="1120" y="1453"/>
                  </a:lnTo>
                  <a:cubicBezTo>
                    <a:pt x="1192" y="1453"/>
                    <a:pt x="1263" y="1406"/>
                    <a:pt x="1263" y="1310"/>
                  </a:cubicBezTo>
                  <a:lnTo>
                    <a:pt x="1263" y="882"/>
                  </a:lnTo>
                  <a:cubicBezTo>
                    <a:pt x="1263" y="596"/>
                    <a:pt x="1501" y="358"/>
                    <a:pt x="1787" y="358"/>
                  </a:cubicBezTo>
                  <a:lnTo>
                    <a:pt x="3287" y="358"/>
                  </a:lnTo>
                  <a:cubicBezTo>
                    <a:pt x="3502" y="358"/>
                    <a:pt x="3502" y="24"/>
                    <a:pt x="3287" y="24"/>
                  </a:cubicBezTo>
                  <a:lnTo>
                    <a:pt x="1787" y="24"/>
                  </a:lnTo>
                  <a:cubicBezTo>
                    <a:pt x="1311" y="24"/>
                    <a:pt x="930" y="405"/>
                    <a:pt x="930" y="882"/>
                  </a:cubicBezTo>
                  <a:lnTo>
                    <a:pt x="930" y="1167"/>
                  </a:lnTo>
                  <a:lnTo>
                    <a:pt x="215" y="1167"/>
                  </a:lnTo>
                  <a:cubicBezTo>
                    <a:pt x="96" y="1167"/>
                    <a:pt x="1" y="1310"/>
                    <a:pt x="96" y="1429"/>
                  </a:cubicBezTo>
                  <a:lnTo>
                    <a:pt x="930" y="2430"/>
                  </a:lnTo>
                  <a:lnTo>
                    <a:pt x="930" y="3358"/>
                  </a:lnTo>
                  <a:cubicBezTo>
                    <a:pt x="930" y="3835"/>
                    <a:pt x="1311" y="4216"/>
                    <a:pt x="1787" y="4216"/>
                  </a:cubicBezTo>
                  <a:lnTo>
                    <a:pt x="4216" y="4216"/>
                  </a:lnTo>
                  <a:cubicBezTo>
                    <a:pt x="4692" y="4216"/>
                    <a:pt x="5073" y="3835"/>
                    <a:pt x="5073" y="3358"/>
                  </a:cubicBezTo>
                  <a:lnTo>
                    <a:pt x="5073" y="929"/>
                  </a:lnTo>
                  <a:cubicBezTo>
                    <a:pt x="5073" y="381"/>
                    <a:pt x="4692" y="0"/>
                    <a:pt x="4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97"/>
            <p:cNvSpPr/>
            <p:nvPr/>
          </p:nvSpPr>
          <p:spPr>
            <a:xfrm>
              <a:off x="1303984" y="2555703"/>
              <a:ext cx="27658" cy="9993"/>
            </a:xfrm>
            <a:custGeom>
              <a:rect b="b" l="l" r="r" t="t"/>
              <a:pathLst>
                <a:path extrusionOk="0" h="310" w="858">
                  <a:moveTo>
                    <a:pt x="191" y="0"/>
                  </a:moveTo>
                  <a:cubicBezTo>
                    <a:pt x="1" y="0"/>
                    <a:pt x="1" y="310"/>
                    <a:pt x="191" y="310"/>
                  </a:cubicBezTo>
                  <a:lnTo>
                    <a:pt x="644" y="310"/>
                  </a:lnTo>
                  <a:cubicBezTo>
                    <a:pt x="858" y="310"/>
                    <a:pt x="858"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97"/>
            <p:cNvSpPr/>
            <p:nvPr/>
          </p:nvSpPr>
          <p:spPr>
            <a:xfrm>
              <a:off x="1302469" y="2579493"/>
              <a:ext cx="68338" cy="10799"/>
            </a:xfrm>
            <a:custGeom>
              <a:rect b="b" l="l" r="r" t="t"/>
              <a:pathLst>
                <a:path extrusionOk="0" h="335" w="2120">
                  <a:moveTo>
                    <a:pt x="214" y="1"/>
                  </a:moveTo>
                  <a:cubicBezTo>
                    <a:pt x="0" y="1"/>
                    <a:pt x="0" y="334"/>
                    <a:pt x="214" y="334"/>
                  </a:cubicBezTo>
                  <a:lnTo>
                    <a:pt x="1905" y="334"/>
                  </a:lnTo>
                  <a:cubicBezTo>
                    <a:pt x="2024" y="334"/>
                    <a:pt x="2120" y="239"/>
                    <a:pt x="2096" y="143"/>
                  </a:cubicBezTo>
                  <a:cubicBezTo>
                    <a:pt x="2096" y="72"/>
                    <a:pt x="2000" y="1"/>
                    <a:pt x="19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97"/>
            <p:cNvSpPr/>
            <p:nvPr/>
          </p:nvSpPr>
          <p:spPr>
            <a:xfrm>
              <a:off x="1303984" y="2603282"/>
              <a:ext cx="27658" cy="10799"/>
            </a:xfrm>
            <a:custGeom>
              <a:rect b="b" l="l" r="r" t="t"/>
              <a:pathLst>
                <a:path extrusionOk="0" h="335" w="858">
                  <a:moveTo>
                    <a:pt x="191" y="1"/>
                  </a:moveTo>
                  <a:cubicBezTo>
                    <a:pt x="1" y="1"/>
                    <a:pt x="1" y="334"/>
                    <a:pt x="191" y="334"/>
                  </a:cubicBezTo>
                  <a:lnTo>
                    <a:pt x="644" y="334"/>
                  </a:lnTo>
                  <a:cubicBezTo>
                    <a:pt x="858" y="334"/>
                    <a:pt x="858"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97"/>
            <p:cNvSpPr/>
            <p:nvPr/>
          </p:nvSpPr>
          <p:spPr>
            <a:xfrm>
              <a:off x="1340055" y="2555703"/>
              <a:ext cx="31526" cy="9993"/>
            </a:xfrm>
            <a:custGeom>
              <a:rect b="b" l="l" r="r" t="t"/>
              <a:pathLst>
                <a:path extrusionOk="0" h="310" w="978">
                  <a:moveTo>
                    <a:pt x="168" y="0"/>
                  </a:moveTo>
                  <a:cubicBezTo>
                    <a:pt x="72" y="0"/>
                    <a:pt x="1" y="96"/>
                    <a:pt x="1" y="167"/>
                  </a:cubicBezTo>
                  <a:cubicBezTo>
                    <a:pt x="1" y="262"/>
                    <a:pt x="96" y="310"/>
                    <a:pt x="168" y="310"/>
                  </a:cubicBezTo>
                  <a:lnTo>
                    <a:pt x="763" y="310"/>
                  </a:lnTo>
                  <a:cubicBezTo>
                    <a:pt x="977" y="310"/>
                    <a:pt x="977" y="0"/>
                    <a:pt x="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97"/>
            <p:cNvSpPr/>
            <p:nvPr/>
          </p:nvSpPr>
          <p:spPr>
            <a:xfrm>
              <a:off x="1184231" y="2636097"/>
              <a:ext cx="205756" cy="200598"/>
            </a:xfrm>
            <a:custGeom>
              <a:rect b="b" l="l" r="r" t="t"/>
              <a:pathLst>
                <a:path extrusionOk="0" h="6223" w="6383">
                  <a:moveTo>
                    <a:pt x="1504" y="1"/>
                  </a:moveTo>
                  <a:cubicBezTo>
                    <a:pt x="1410" y="1"/>
                    <a:pt x="1310" y="76"/>
                    <a:pt x="1310" y="174"/>
                  </a:cubicBezTo>
                  <a:lnTo>
                    <a:pt x="1310" y="1460"/>
                  </a:lnTo>
                  <a:lnTo>
                    <a:pt x="953" y="1460"/>
                  </a:lnTo>
                  <a:cubicBezTo>
                    <a:pt x="429" y="1460"/>
                    <a:pt x="1" y="1912"/>
                    <a:pt x="1" y="2412"/>
                  </a:cubicBezTo>
                  <a:lnTo>
                    <a:pt x="1" y="5270"/>
                  </a:lnTo>
                  <a:cubicBezTo>
                    <a:pt x="1" y="5818"/>
                    <a:pt x="453" y="6222"/>
                    <a:pt x="953" y="6222"/>
                  </a:cubicBezTo>
                  <a:lnTo>
                    <a:pt x="2787" y="6222"/>
                  </a:lnTo>
                  <a:cubicBezTo>
                    <a:pt x="2882" y="6222"/>
                    <a:pt x="2930" y="6175"/>
                    <a:pt x="2954" y="6080"/>
                  </a:cubicBezTo>
                  <a:cubicBezTo>
                    <a:pt x="2954" y="5984"/>
                    <a:pt x="2906" y="5889"/>
                    <a:pt x="2811" y="5889"/>
                  </a:cubicBezTo>
                  <a:lnTo>
                    <a:pt x="1001" y="5889"/>
                  </a:lnTo>
                  <a:cubicBezTo>
                    <a:pt x="644" y="5889"/>
                    <a:pt x="334" y="5603"/>
                    <a:pt x="334" y="5246"/>
                  </a:cubicBezTo>
                  <a:lnTo>
                    <a:pt x="334" y="2388"/>
                  </a:lnTo>
                  <a:cubicBezTo>
                    <a:pt x="334" y="2031"/>
                    <a:pt x="644" y="1722"/>
                    <a:pt x="1001" y="1722"/>
                  </a:cubicBezTo>
                  <a:lnTo>
                    <a:pt x="1501" y="1722"/>
                  </a:lnTo>
                  <a:cubicBezTo>
                    <a:pt x="1596" y="1722"/>
                    <a:pt x="1644" y="1674"/>
                    <a:pt x="1644" y="1579"/>
                  </a:cubicBezTo>
                  <a:lnTo>
                    <a:pt x="1644" y="578"/>
                  </a:lnTo>
                  <a:lnTo>
                    <a:pt x="2573" y="1674"/>
                  </a:lnTo>
                  <a:cubicBezTo>
                    <a:pt x="2596" y="1698"/>
                    <a:pt x="2668" y="1722"/>
                    <a:pt x="2692" y="1722"/>
                  </a:cubicBezTo>
                  <a:lnTo>
                    <a:pt x="5406" y="1722"/>
                  </a:lnTo>
                  <a:cubicBezTo>
                    <a:pt x="5764" y="1722"/>
                    <a:pt x="6049" y="2031"/>
                    <a:pt x="6049" y="2388"/>
                  </a:cubicBezTo>
                  <a:lnTo>
                    <a:pt x="6049" y="5246"/>
                  </a:lnTo>
                  <a:cubicBezTo>
                    <a:pt x="6049" y="5603"/>
                    <a:pt x="5764" y="5889"/>
                    <a:pt x="5406" y="5889"/>
                  </a:cubicBezTo>
                  <a:lnTo>
                    <a:pt x="3620" y="5889"/>
                  </a:lnTo>
                  <a:cubicBezTo>
                    <a:pt x="3525" y="5889"/>
                    <a:pt x="3454" y="5960"/>
                    <a:pt x="3430" y="6056"/>
                  </a:cubicBezTo>
                  <a:cubicBezTo>
                    <a:pt x="3430" y="6127"/>
                    <a:pt x="3501" y="6222"/>
                    <a:pt x="3573" y="6222"/>
                  </a:cubicBezTo>
                  <a:lnTo>
                    <a:pt x="5406" y="6222"/>
                  </a:lnTo>
                  <a:cubicBezTo>
                    <a:pt x="5930" y="6222"/>
                    <a:pt x="6359" y="5770"/>
                    <a:pt x="6359" y="5270"/>
                  </a:cubicBezTo>
                  <a:lnTo>
                    <a:pt x="6359" y="2412"/>
                  </a:lnTo>
                  <a:cubicBezTo>
                    <a:pt x="6383" y="1888"/>
                    <a:pt x="5978" y="1460"/>
                    <a:pt x="5430" y="1460"/>
                  </a:cubicBezTo>
                  <a:lnTo>
                    <a:pt x="2787" y="1460"/>
                  </a:lnTo>
                  <a:lnTo>
                    <a:pt x="1620" y="55"/>
                  </a:lnTo>
                  <a:cubicBezTo>
                    <a:pt x="1590" y="17"/>
                    <a:pt x="1548" y="1"/>
                    <a:pt x="15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97"/>
            <p:cNvSpPr/>
            <p:nvPr/>
          </p:nvSpPr>
          <p:spPr>
            <a:xfrm>
              <a:off x="1262530" y="2726130"/>
              <a:ext cx="91386" cy="10766"/>
            </a:xfrm>
            <a:custGeom>
              <a:rect b="b" l="l" r="r" t="t"/>
              <a:pathLst>
                <a:path extrusionOk="0" h="334" w="2835">
                  <a:moveTo>
                    <a:pt x="215" y="0"/>
                  </a:moveTo>
                  <a:cubicBezTo>
                    <a:pt x="1" y="0"/>
                    <a:pt x="1" y="334"/>
                    <a:pt x="215" y="334"/>
                  </a:cubicBezTo>
                  <a:lnTo>
                    <a:pt x="2620" y="334"/>
                  </a:lnTo>
                  <a:cubicBezTo>
                    <a:pt x="2835" y="310"/>
                    <a:pt x="2835" y="0"/>
                    <a:pt x="2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97"/>
            <p:cNvSpPr/>
            <p:nvPr/>
          </p:nvSpPr>
          <p:spPr>
            <a:xfrm>
              <a:off x="1221076" y="2754529"/>
              <a:ext cx="50706" cy="9993"/>
            </a:xfrm>
            <a:custGeom>
              <a:rect b="b" l="l" r="r" t="t"/>
              <a:pathLst>
                <a:path extrusionOk="0" h="310" w="1573">
                  <a:moveTo>
                    <a:pt x="215" y="0"/>
                  </a:moveTo>
                  <a:cubicBezTo>
                    <a:pt x="1" y="0"/>
                    <a:pt x="1" y="310"/>
                    <a:pt x="215" y="310"/>
                  </a:cubicBezTo>
                  <a:lnTo>
                    <a:pt x="1382" y="310"/>
                  </a:lnTo>
                  <a:cubicBezTo>
                    <a:pt x="1572" y="310"/>
                    <a:pt x="1572"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97"/>
            <p:cNvSpPr/>
            <p:nvPr/>
          </p:nvSpPr>
          <p:spPr>
            <a:xfrm>
              <a:off x="1285578" y="2754529"/>
              <a:ext cx="68338" cy="9993"/>
            </a:xfrm>
            <a:custGeom>
              <a:rect b="b" l="l" r="r" t="t"/>
              <a:pathLst>
                <a:path extrusionOk="0" h="310" w="2120">
                  <a:moveTo>
                    <a:pt x="214" y="0"/>
                  </a:moveTo>
                  <a:cubicBezTo>
                    <a:pt x="0" y="0"/>
                    <a:pt x="0" y="310"/>
                    <a:pt x="214" y="310"/>
                  </a:cubicBezTo>
                  <a:lnTo>
                    <a:pt x="1905" y="310"/>
                  </a:lnTo>
                  <a:cubicBezTo>
                    <a:pt x="2120" y="310"/>
                    <a:pt x="2120" y="0"/>
                    <a:pt x="19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97"/>
            <p:cNvSpPr/>
            <p:nvPr/>
          </p:nvSpPr>
          <p:spPr>
            <a:xfrm>
              <a:off x="1221076" y="2782928"/>
              <a:ext cx="132840" cy="10766"/>
            </a:xfrm>
            <a:custGeom>
              <a:rect b="b" l="l" r="r" t="t"/>
              <a:pathLst>
                <a:path extrusionOk="0" h="334" w="4121">
                  <a:moveTo>
                    <a:pt x="215" y="0"/>
                  </a:moveTo>
                  <a:cubicBezTo>
                    <a:pt x="1" y="0"/>
                    <a:pt x="1" y="334"/>
                    <a:pt x="215" y="334"/>
                  </a:cubicBezTo>
                  <a:lnTo>
                    <a:pt x="3906" y="334"/>
                  </a:lnTo>
                  <a:cubicBezTo>
                    <a:pt x="4121" y="334"/>
                    <a:pt x="4121" y="0"/>
                    <a:pt x="3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97"/>
            <p:cNvSpPr/>
            <p:nvPr/>
          </p:nvSpPr>
          <p:spPr>
            <a:xfrm>
              <a:off x="1221076" y="2725356"/>
              <a:ext cx="30752" cy="10766"/>
            </a:xfrm>
            <a:custGeom>
              <a:rect b="b" l="l" r="r" t="t"/>
              <a:pathLst>
                <a:path extrusionOk="0" h="334" w="954">
                  <a:moveTo>
                    <a:pt x="215" y="0"/>
                  </a:moveTo>
                  <a:cubicBezTo>
                    <a:pt x="1" y="24"/>
                    <a:pt x="1" y="334"/>
                    <a:pt x="215" y="334"/>
                  </a:cubicBezTo>
                  <a:lnTo>
                    <a:pt x="739" y="334"/>
                  </a:lnTo>
                  <a:cubicBezTo>
                    <a:pt x="953" y="334"/>
                    <a:pt x="953" y="0"/>
                    <a:pt x="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9" name="Google Shape;20169;p97"/>
          <p:cNvGrpSpPr/>
          <p:nvPr/>
        </p:nvGrpSpPr>
        <p:grpSpPr>
          <a:xfrm>
            <a:off x="1048329" y="2909941"/>
            <a:ext cx="356261" cy="300978"/>
            <a:chOff x="1048329" y="3062341"/>
            <a:chExt cx="356261" cy="300978"/>
          </a:xfrm>
        </p:grpSpPr>
        <p:sp>
          <p:nvSpPr>
            <p:cNvPr id="20170" name="Google Shape;20170;p97"/>
            <p:cNvSpPr/>
            <p:nvPr/>
          </p:nvSpPr>
          <p:spPr>
            <a:xfrm>
              <a:off x="1181943" y="3135288"/>
              <a:ext cx="95964" cy="157404"/>
            </a:xfrm>
            <a:custGeom>
              <a:rect b="b" l="l" r="r" t="t"/>
              <a:pathLst>
                <a:path extrusionOk="0" h="4883" w="2977">
                  <a:moveTo>
                    <a:pt x="334" y="0"/>
                  </a:moveTo>
                  <a:cubicBezTo>
                    <a:pt x="143" y="0"/>
                    <a:pt x="0" y="143"/>
                    <a:pt x="0" y="334"/>
                  </a:cubicBezTo>
                  <a:lnTo>
                    <a:pt x="0" y="4549"/>
                  </a:lnTo>
                  <a:cubicBezTo>
                    <a:pt x="0" y="4739"/>
                    <a:pt x="143" y="4882"/>
                    <a:pt x="334" y="4882"/>
                  </a:cubicBezTo>
                  <a:lnTo>
                    <a:pt x="2548" y="4882"/>
                  </a:lnTo>
                  <a:cubicBezTo>
                    <a:pt x="2977" y="4882"/>
                    <a:pt x="2977" y="4215"/>
                    <a:pt x="2548" y="4215"/>
                  </a:cubicBezTo>
                  <a:lnTo>
                    <a:pt x="643" y="4215"/>
                  </a:lnTo>
                  <a:lnTo>
                    <a:pt x="643" y="2763"/>
                  </a:lnTo>
                  <a:lnTo>
                    <a:pt x="2001" y="2763"/>
                  </a:lnTo>
                  <a:cubicBezTo>
                    <a:pt x="2405" y="2763"/>
                    <a:pt x="2405" y="2120"/>
                    <a:pt x="2001" y="2120"/>
                  </a:cubicBezTo>
                  <a:lnTo>
                    <a:pt x="643" y="2120"/>
                  </a:lnTo>
                  <a:lnTo>
                    <a:pt x="643" y="643"/>
                  </a:lnTo>
                  <a:lnTo>
                    <a:pt x="2548" y="643"/>
                  </a:lnTo>
                  <a:cubicBezTo>
                    <a:pt x="2977" y="643"/>
                    <a:pt x="2977" y="0"/>
                    <a:pt x="254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97"/>
            <p:cNvSpPr/>
            <p:nvPr/>
          </p:nvSpPr>
          <p:spPr>
            <a:xfrm>
              <a:off x="1293250" y="3135288"/>
              <a:ext cx="105183" cy="156630"/>
            </a:xfrm>
            <a:custGeom>
              <a:rect b="b" l="l" r="r" t="t"/>
              <a:pathLst>
                <a:path extrusionOk="0" h="4859" w="3263">
                  <a:moveTo>
                    <a:pt x="1596" y="691"/>
                  </a:moveTo>
                  <a:cubicBezTo>
                    <a:pt x="2167" y="691"/>
                    <a:pt x="2620" y="1119"/>
                    <a:pt x="2620" y="1691"/>
                  </a:cubicBezTo>
                  <a:lnTo>
                    <a:pt x="2620" y="3239"/>
                  </a:lnTo>
                  <a:cubicBezTo>
                    <a:pt x="2620" y="3811"/>
                    <a:pt x="2167" y="4263"/>
                    <a:pt x="1596" y="4263"/>
                  </a:cubicBezTo>
                  <a:cubicBezTo>
                    <a:pt x="1072" y="4263"/>
                    <a:pt x="619" y="3787"/>
                    <a:pt x="619" y="3239"/>
                  </a:cubicBezTo>
                  <a:lnTo>
                    <a:pt x="619" y="1691"/>
                  </a:lnTo>
                  <a:cubicBezTo>
                    <a:pt x="619" y="1167"/>
                    <a:pt x="1072" y="691"/>
                    <a:pt x="1596" y="691"/>
                  </a:cubicBezTo>
                  <a:close/>
                  <a:moveTo>
                    <a:pt x="1643" y="0"/>
                  </a:moveTo>
                  <a:cubicBezTo>
                    <a:pt x="738" y="0"/>
                    <a:pt x="0" y="738"/>
                    <a:pt x="0" y="1643"/>
                  </a:cubicBezTo>
                  <a:lnTo>
                    <a:pt x="0" y="3191"/>
                  </a:lnTo>
                  <a:cubicBezTo>
                    <a:pt x="0" y="4083"/>
                    <a:pt x="717" y="4859"/>
                    <a:pt x="1626" y="4859"/>
                  </a:cubicBezTo>
                  <a:cubicBezTo>
                    <a:pt x="1640" y="4859"/>
                    <a:pt x="1654" y="4859"/>
                    <a:pt x="1667" y="4858"/>
                  </a:cubicBezTo>
                  <a:cubicBezTo>
                    <a:pt x="2548" y="4811"/>
                    <a:pt x="3263" y="4096"/>
                    <a:pt x="3263" y="3215"/>
                  </a:cubicBezTo>
                  <a:lnTo>
                    <a:pt x="3263" y="1643"/>
                  </a:lnTo>
                  <a:cubicBezTo>
                    <a:pt x="3263" y="738"/>
                    <a:pt x="2525" y="0"/>
                    <a:pt x="1643"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97"/>
            <p:cNvSpPr/>
            <p:nvPr/>
          </p:nvSpPr>
          <p:spPr>
            <a:xfrm>
              <a:off x="1331610" y="3135288"/>
              <a:ext cx="68370" cy="156275"/>
            </a:xfrm>
            <a:custGeom>
              <a:rect b="b" l="l" r="r" t="t"/>
              <a:pathLst>
                <a:path extrusionOk="0" h="4848" w="2121">
                  <a:moveTo>
                    <a:pt x="453" y="0"/>
                  </a:moveTo>
                  <a:cubicBezTo>
                    <a:pt x="287" y="0"/>
                    <a:pt x="144" y="24"/>
                    <a:pt x="1" y="48"/>
                  </a:cubicBezTo>
                  <a:cubicBezTo>
                    <a:pt x="406" y="167"/>
                    <a:pt x="739" y="453"/>
                    <a:pt x="954" y="762"/>
                  </a:cubicBezTo>
                  <a:cubicBezTo>
                    <a:pt x="1239" y="953"/>
                    <a:pt x="1454" y="1262"/>
                    <a:pt x="1454" y="1620"/>
                  </a:cubicBezTo>
                  <a:lnTo>
                    <a:pt x="1454" y="3215"/>
                  </a:lnTo>
                  <a:cubicBezTo>
                    <a:pt x="1454" y="3572"/>
                    <a:pt x="1239" y="3882"/>
                    <a:pt x="954" y="4072"/>
                  </a:cubicBezTo>
                  <a:cubicBezTo>
                    <a:pt x="739" y="4430"/>
                    <a:pt x="382" y="4692"/>
                    <a:pt x="1" y="4787"/>
                  </a:cubicBezTo>
                  <a:cubicBezTo>
                    <a:pt x="152" y="4817"/>
                    <a:pt x="302" y="4847"/>
                    <a:pt x="459" y="4847"/>
                  </a:cubicBezTo>
                  <a:cubicBezTo>
                    <a:pt x="550" y="4847"/>
                    <a:pt x="643" y="4837"/>
                    <a:pt x="739" y="4811"/>
                  </a:cubicBezTo>
                  <a:cubicBezTo>
                    <a:pt x="1477" y="4668"/>
                    <a:pt x="2073" y="3930"/>
                    <a:pt x="2073" y="3168"/>
                  </a:cubicBezTo>
                  <a:lnTo>
                    <a:pt x="2073" y="1620"/>
                  </a:lnTo>
                  <a:cubicBezTo>
                    <a:pt x="2120" y="738"/>
                    <a:pt x="1358" y="0"/>
                    <a:pt x="453"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97"/>
            <p:cNvSpPr/>
            <p:nvPr/>
          </p:nvSpPr>
          <p:spPr>
            <a:xfrm>
              <a:off x="1052970" y="3135256"/>
              <a:ext cx="111340" cy="158177"/>
            </a:xfrm>
            <a:custGeom>
              <a:rect b="b" l="l" r="r" t="t"/>
              <a:pathLst>
                <a:path extrusionOk="0" h="4907" w="3454">
                  <a:moveTo>
                    <a:pt x="1660" y="1"/>
                  </a:moveTo>
                  <a:cubicBezTo>
                    <a:pt x="1388" y="1"/>
                    <a:pt x="1116" y="80"/>
                    <a:pt x="881" y="239"/>
                  </a:cubicBezTo>
                  <a:cubicBezTo>
                    <a:pt x="358" y="525"/>
                    <a:pt x="167" y="1097"/>
                    <a:pt x="310" y="1668"/>
                  </a:cubicBezTo>
                  <a:cubicBezTo>
                    <a:pt x="405" y="2002"/>
                    <a:pt x="572" y="2240"/>
                    <a:pt x="881" y="2383"/>
                  </a:cubicBezTo>
                  <a:cubicBezTo>
                    <a:pt x="1120" y="2502"/>
                    <a:pt x="1358" y="2549"/>
                    <a:pt x="1596" y="2597"/>
                  </a:cubicBezTo>
                  <a:cubicBezTo>
                    <a:pt x="1834" y="2645"/>
                    <a:pt x="2072" y="2668"/>
                    <a:pt x="2239" y="2787"/>
                  </a:cubicBezTo>
                  <a:cubicBezTo>
                    <a:pt x="2596" y="3026"/>
                    <a:pt x="2715" y="3359"/>
                    <a:pt x="2548" y="3788"/>
                  </a:cubicBezTo>
                  <a:cubicBezTo>
                    <a:pt x="2434" y="4039"/>
                    <a:pt x="2124" y="4289"/>
                    <a:pt x="1701" y="4289"/>
                  </a:cubicBezTo>
                  <a:cubicBezTo>
                    <a:pt x="1682" y="4289"/>
                    <a:pt x="1663" y="4289"/>
                    <a:pt x="1644" y="4288"/>
                  </a:cubicBezTo>
                  <a:cubicBezTo>
                    <a:pt x="1262" y="4264"/>
                    <a:pt x="1001" y="4097"/>
                    <a:pt x="810" y="3835"/>
                  </a:cubicBezTo>
                  <a:cubicBezTo>
                    <a:pt x="691" y="3621"/>
                    <a:pt x="667" y="3383"/>
                    <a:pt x="667" y="3383"/>
                  </a:cubicBezTo>
                  <a:cubicBezTo>
                    <a:pt x="643" y="3240"/>
                    <a:pt x="524" y="3097"/>
                    <a:pt x="334" y="3097"/>
                  </a:cubicBezTo>
                  <a:cubicBezTo>
                    <a:pt x="167" y="3097"/>
                    <a:pt x="0" y="3240"/>
                    <a:pt x="0" y="3430"/>
                  </a:cubicBezTo>
                  <a:cubicBezTo>
                    <a:pt x="0" y="3454"/>
                    <a:pt x="48" y="3788"/>
                    <a:pt x="238" y="4145"/>
                  </a:cubicBezTo>
                  <a:cubicBezTo>
                    <a:pt x="429" y="4454"/>
                    <a:pt x="834" y="4859"/>
                    <a:pt x="1596" y="4907"/>
                  </a:cubicBezTo>
                  <a:lnTo>
                    <a:pt x="1715" y="4907"/>
                  </a:lnTo>
                  <a:cubicBezTo>
                    <a:pt x="2453" y="4907"/>
                    <a:pt x="2953" y="4454"/>
                    <a:pt x="3144" y="4026"/>
                  </a:cubicBezTo>
                  <a:cubicBezTo>
                    <a:pt x="3453" y="3264"/>
                    <a:pt x="3263" y="2621"/>
                    <a:pt x="2620" y="2240"/>
                  </a:cubicBezTo>
                  <a:cubicBezTo>
                    <a:pt x="2358" y="2049"/>
                    <a:pt x="2025" y="2002"/>
                    <a:pt x="1739" y="1930"/>
                  </a:cubicBezTo>
                  <a:cubicBezTo>
                    <a:pt x="1239" y="1835"/>
                    <a:pt x="1024" y="1787"/>
                    <a:pt x="953" y="1478"/>
                  </a:cubicBezTo>
                  <a:cubicBezTo>
                    <a:pt x="881" y="1073"/>
                    <a:pt x="1072" y="859"/>
                    <a:pt x="1239" y="763"/>
                  </a:cubicBezTo>
                  <a:cubicBezTo>
                    <a:pt x="1361" y="696"/>
                    <a:pt x="1515" y="656"/>
                    <a:pt x="1674" y="656"/>
                  </a:cubicBezTo>
                  <a:cubicBezTo>
                    <a:pt x="1854" y="656"/>
                    <a:pt x="2039" y="708"/>
                    <a:pt x="2191" y="835"/>
                  </a:cubicBezTo>
                  <a:cubicBezTo>
                    <a:pt x="2358" y="978"/>
                    <a:pt x="2429" y="1097"/>
                    <a:pt x="2429" y="1097"/>
                  </a:cubicBezTo>
                  <a:cubicBezTo>
                    <a:pt x="2490" y="1197"/>
                    <a:pt x="2618" y="1298"/>
                    <a:pt x="2757" y="1298"/>
                  </a:cubicBezTo>
                  <a:cubicBezTo>
                    <a:pt x="2783" y="1298"/>
                    <a:pt x="2808" y="1295"/>
                    <a:pt x="2834" y="1287"/>
                  </a:cubicBezTo>
                  <a:cubicBezTo>
                    <a:pt x="2977" y="1216"/>
                    <a:pt x="3072" y="1049"/>
                    <a:pt x="3025" y="859"/>
                  </a:cubicBezTo>
                  <a:cubicBezTo>
                    <a:pt x="2977" y="835"/>
                    <a:pt x="2906" y="620"/>
                    <a:pt x="2596" y="358"/>
                  </a:cubicBezTo>
                  <a:cubicBezTo>
                    <a:pt x="2333" y="121"/>
                    <a:pt x="1997" y="1"/>
                    <a:pt x="1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97"/>
            <p:cNvSpPr/>
            <p:nvPr/>
          </p:nvSpPr>
          <p:spPr>
            <a:xfrm>
              <a:off x="1111445" y="3062341"/>
              <a:ext cx="232189" cy="59151"/>
            </a:xfrm>
            <a:custGeom>
              <a:rect b="b" l="l" r="r" t="t"/>
              <a:pathLst>
                <a:path extrusionOk="0" h="1835" w="7203">
                  <a:moveTo>
                    <a:pt x="3592" y="1"/>
                  </a:moveTo>
                  <a:cubicBezTo>
                    <a:pt x="2902" y="1"/>
                    <a:pt x="2282" y="144"/>
                    <a:pt x="1639" y="406"/>
                  </a:cubicBezTo>
                  <a:cubicBezTo>
                    <a:pt x="1044" y="668"/>
                    <a:pt x="544" y="1072"/>
                    <a:pt x="91" y="1549"/>
                  </a:cubicBezTo>
                  <a:cubicBezTo>
                    <a:pt x="0" y="1658"/>
                    <a:pt x="119" y="1810"/>
                    <a:pt x="233" y="1810"/>
                  </a:cubicBezTo>
                  <a:cubicBezTo>
                    <a:pt x="268" y="1810"/>
                    <a:pt x="302" y="1796"/>
                    <a:pt x="330" y="1763"/>
                  </a:cubicBezTo>
                  <a:cubicBezTo>
                    <a:pt x="1163" y="858"/>
                    <a:pt x="2330" y="334"/>
                    <a:pt x="3592" y="334"/>
                  </a:cubicBezTo>
                  <a:cubicBezTo>
                    <a:pt x="4831" y="334"/>
                    <a:pt x="6021" y="858"/>
                    <a:pt x="6855" y="1787"/>
                  </a:cubicBezTo>
                  <a:cubicBezTo>
                    <a:pt x="6888" y="1820"/>
                    <a:pt x="6926" y="1834"/>
                    <a:pt x="6964" y="1834"/>
                  </a:cubicBezTo>
                  <a:cubicBezTo>
                    <a:pt x="7088" y="1834"/>
                    <a:pt x="7203" y="1682"/>
                    <a:pt x="7093" y="1573"/>
                  </a:cubicBezTo>
                  <a:cubicBezTo>
                    <a:pt x="6212" y="572"/>
                    <a:pt x="4926" y="1"/>
                    <a:pt x="35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97"/>
            <p:cNvSpPr/>
            <p:nvPr/>
          </p:nvSpPr>
          <p:spPr>
            <a:xfrm>
              <a:off x="1110188" y="3305264"/>
              <a:ext cx="232221" cy="58055"/>
            </a:xfrm>
            <a:custGeom>
              <a:rect b="b" l="l" r="r" t="t"/>
              <a:pathLst>
                <a:path extrusionOk="0" h="1801" w="7204">
                  <a:moveTo>
                    <a:pt x="223" y="1"/>
                  </a:moveTo>
                  <a:cubicBezTo>
                    <a:pt x="104" y="1"/>
                    <a:pt x="1" y="146"/>
                    <a:pt x="107" y="252"/>
                  </a:cubicBezTo>
                  <a:cubicBezTo>
                    <a:pt x="988" y="1252"/>
                    <a:pt x="2274" y="1800"/>
                    <a:pt x="3584" y="1800"/>
                  </a:cubicBezTo>
                  <a:cubicBezTo>
                    <a:pt x="4917" y="1800"/>
                    <a:pt x="6203" y="1252"/>
                    <a:pt x="7108" y="228"/>
                  </a:cubicBezTo>
                  <a:cubicBezTo>
                    <a:pt x="7203" y="228"/>
                    <a:pt x="7203" y="109"/>
                    <a:pt x="7108" y="62"/>
                  </a:cubicBezTo>
                  <a:cubicBezTo>
                    <a:pt x="7072" y="26"/>
                    <a:pt x="7025" y="8"/>
                    <a:pt x="6980" y="8"/>
                  </a:cubicBezTo>
                  <a:cubicBezTo>
                    <a:pt x="6935" y="8"/>
                    <a:pt x="6894" y="26"/>
                    <a:pt x="6870" y="62"/>
                  </a:cubicBezTo>
                  <a:cubicBezTo>
                    <a:pt x="6036" y="967"/>
                    <a:pt x="4846" y="1514"/>
                    <a:pt x="3584" y="1514"/>
                  </a:cubicBezTo>
                  <a:cubicBezTo>
                    <a:pt x="2345" y="1514"/>
                    <a:pt x="1178" y="967"/>
                    <a:pt x="345" y="62"/>
                  </a:cubicBezTo>
                  <a:cubicBezTo>
                    <a:pt x="308" y="19"/>
                    <a:pt x="265" y="1"/>
                    <a:pt x="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97"/>
            <p:cNvSpPr/>
            <p:nvPr/>
          </p:nvSpPr>
          <p:spPr>
            <a:xfrm>
              <a:off x="1177333" y="3129132"/>
              <a:ext cx="107504" cy="168170"/>
            </a:xfrm>
            <a:custGeom>
              <a:rect b="b" l="l" r="r" t="t"/>
              <a:pathLst>
                <a:path extrusionOk="0" h="5217" w="3335">
                  <a:moveTo>
                    <a:pt x="477" y="1"/>
                  </a:moveTo>
                  <a:cubicBezTo>
                    <a:pt x="191" y="1"/>
                    <a:pt x="0" y="215"/>
                    <a:pt x="0" y="477"/>
                  </a:cubicBezTo>
                  <a:lnTo>
                    <a:pt x="0" y="4740"/>
                  </a:lnTo>
                  <a:cubicBezTo>
                    <a:pt x="0" y="5002"/>
                    <a:pt x="191" y="5216"/>
                    <a:pt x="477" y="5216"/>
                  </a:cubicBezTo>
                  <a:lnTo>
                    <a:pt x="2691" y="5216"/>
                  </a:lnTo>
                  <a:cubicBezTo>
                    <a:pt x="3334" y="5216"/>
                    <a:pt x="3334" y="4263"/>
                    <a:pt x="2691" y="4263"/>
                  </a:cubicBezTo>
                  <a:lnTo>
                    <a:pt x="953" y="4263"/>
                  </a:lnTo>
                  <a:lnTo>
                    <a:pt x="953" y="4144"/>
                  </a:lnTo>
                  <a:cubicBezTo>
                    <a:pt x="953" y="4037"/>
                    <a:pt x="869" y="3984"/>
                    <a:pt x="786" y="3984"/>
                  </a:cubicBezTo>
                  <a:cubicBezTo>
                    <a:pt x="703" y="3984"/>
                    <a:pt x="619" y="4037"/>
                    <a:pt x="619" y="4144"/>
                  </a:cubicBezTo>
                  <a:lnTo>
                    <a:pt x="619" y="4406"/>
                  </a:lnTo>
                  <a:cubicBezTo>
                    <a:pt x="619" y="4502"/>
                    <a:pt x="667" y="4573"/>
                    <a:pt x="762" y="4573"/>
                  </a:cubicBezTo>
                  <a:lnTo>
                    <a:pt x="2667" y="4573"/>
                  </a:lnTo>
                  <a:cubicBezTo>
                    <a:pt x="2882" y="4573"/>
                    <a:pt x="2882" y="4883"/>
                    <a:pt x="2667" y="4883"/>
                  </a:cubicBezTo>
                  <a:lnTo>
                    <a:pt x="429" y="4883"/>
                  </a:lnTo>
                  <a:cubicBezTo>
                    <a:pt x="357" y="4883"/>
                    <a:pt x="286" y="4835"/>
                    <a:pt x="286" y="4740"/>
                  </a:cubicBezTo>
                  <a:lnTo>
                    <a:pt x="286" y="525"/>
                  </a:lnTo>
                  <a:cubicBezTo>
                    <a:pt x="286" y="429"/>
                    <a:pt x="357" y="358"/>
                    <a:pt x="429" y="358"/>
                  </a:cubicBezTo>
                  <a:lnTo>
                    <a:pt x="2667" y="358"/>
                  </a:lnTo>
                  <a:cubicBezTo>
                    <a:pt x="2882" y="358"/>
                    <a:pt x="2882" y="691"/>
                    <a:pt x="2667" y="691"/>
                  </a:cubicBezTo>
                  <a:lnTo>
                    <a:pt x="762" y="691"/>
                  </a:lnTo>
                  <a:cubicBezTo>
                    <a:pt x="667" y="691"/>
                    <a:pt x="619" y="763"/>
                    <a:pt x="619" y="834"/>
                  </a:cubicBezTo>
                  <a:lnTo>
                    <a:pt x="619" y="2311"/>
                  </a:lnTo>
                  <a:cubicBezTo>
                    <a:pt x="619" y="2382"/>
                    <a:pt x="667" y="2454"/>
                    <a:pt x="762" y="2454"/>
                  </a:cubicBezTo>
                  <a:lnTo>
                    <a:pt x="2096" y="2454"/>
                  </a:lnTo>
                  <a:cubicBezTo>
                    <a:pt x="2310" y="2454"/>
                    <a:pt x="2310" y="2787"/>
                    <a:pt x="2096" y="2787"/>
                  </a:cubicBezTo>
                  <a:lnTo>
                    <a:pt x="762" y="2787"/>
                  </a:lnTo>
                  <a:cubicBezTo>
                    <a:pt x="667" y="2787"/>
                    <a:pt x="619" y="2835"/>
                    <a:pt x="619" y="2930"/>
                  </a:cubicBezTo>
                  <a:lnTo>
                    <a:pt x="619" y="3454"/>
                  </a:lnTo>
                  <a:cubicBezTo>
                    <a:pt x="619" y="3561"/>
                    <a:pt x="703" y="3615"/>
                    <a:pt x="786" y="3615"/>
                  </a:cubicBezTo>
                  <a:cubicBezTo>
                    <a:pt x="869" y="3615"/>
                    <a:pt x="953" y="3561"/>
                    <a:pt x="953" y="3454"/>
                  </a:cubicBezTo>
                  <a:lnTo>
                    <a:pt x="953" y="3097"/>
                  </a:lnTo>
                  <a:lnTo>
                    <a:pt x="2096" y="3097"/>
                  </a:lnTo>
                  <a:cubicBezTo>
                    <a:pt x="2739" y="3097"/>
                    <a:pt x="2739" y="2120"/>
                    <a:pt x="2096" y="2120"/>
                  </a:cubicBezTo>
                  <a:lnTo>
                    <a:pt x="953" y="2120"/>
                  </a:lnTo>
                  <a:lnTo>
                    <a:pt x="953" y="1001"/>
                  </a:lnTo>
                  <a:lnTo>
                    <a:pt x="2691" y="1001"/>
                  </a:lnTo>
                  <a:cubicBezTo>
                    <a:pt x="3334" y="1001"/>
                    <a:pt x="3334" y="1"/>
                    <a:pt x="2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97"/>
            <p:cNvSpPr/>
            <p:nvPr/>
          </p:nvSpPr>
          <p:spPr>
            <a:xfrm>
              <a:off x="1287093" y="3130679"/>
              <a:ext cx="117497" cy="167364"/>
            </a:xfrm>
            <a:custGeom>
              <a:rect b="b" l="l" r="r" t="t"/>
              <a:pathLst>
                <a:path extrusionOk="0" h="5192" w="3645">
                  <a:moveTo>
                    <a:pt x="1787" y="310"/>
                  </a:moveTo>
                  <a:cubicBezTo>
                    <a:pt x="2620" y="310"/>
                    <a:pt x="3311" y="977"/>
                    <a:pt x="3311" y="1810"/>
                  </a:cubicBezTo>
                  <a:lnTo>
                    <a:pt x="3311" y="3382"/>
                  </a:lnTo>
                  <a:cubicBezTo>
                    <a:pt x="3311" y="4215"/>
                    <a:pt x="2620" y="4882"/>
                    <a:pt x="1787" y="4882"/>
                  </a:cubicBezTo>
                  <a:cubicBezTo>
                    <a:pt x="1001" y="4882"/>
                    <a:pt x="334" y="4192"/>
                    <a:pt x="334" y="3358"/>
                  </a:cubicBezTo>
                  <a:lnTo>
                    <a:pt x="334" y="1834"/>
                  </a:lnTo>
                  <a:cubicBezTo>
                    <a:pt x="334" y="1024"/>
                    <a:pt x="1001" y="358"/>
                    <a:pt x="1787" y="310"/>
                  </a:cubicBezTo>
                  <a:close/>
                  <a:moveTo>
                    <a:pt x="1834" y="0"/>
                  </a:moveTo>
                  <a:cubicBezTo>
                    <a:pt x="834" y="0"/>
                    <a:pt x="1" y="786"/>
                    <a:pt x="1" y="1810"/>
                  </a:cubicBezTo>
                  <a:lnTo>
                    <a:pt x="1" y="3358"/>
                  </a:lnTo>
                  <a:cubicBezTo>
                    <a:pt x="1" y="4358"/>
                    <a:pt x="834" y="5192"/>
                    <a:pt x="1858" y="5192"/>
                  </a:cubicBezTo>
                  <a:cubicBezTo>
                    <a:pt x="2835" y="5168"/>
                    <a:pt x="3644" y="4358"/>
                    <a:pt x="3644" y="3382"/>
                  </a:cubicBezTo>
                  <a:lnTo>
                    <a:pt x="3644" y="1810"/>
                  </a:lnTo>
                  <a:cubicBezTo>
                    <a:pt x="3644" y="786"/>
                    <a:pt x="2835" y="0"/>
                    <a:pt x="1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97"/>
            <p:cNvSpPr/>
            <p:nvPr/>
          </p:nvSpPr>
          <p:spPr>
            <a:xfrm>
              <a:off x="1308594" y="3151374"/>
              <a:ext cx="74495" cy="125974"/>
            </a:xfrm>
            <a:custGeom>
              <a:rect b="b" l="l" r="r" t="t"/>
              <a:pathLst>
                <a:path extrusionOk="0" h="3908" w="2311">
                  <a:moveTo>
                    <a:pt x="1141" y="1"/>
                  </a:moveTo>
                  <a:cubicBezTo>
                    <a:pt x="1126" y="1"/>
                    <a:pt x="1111" y="1"/>
                    <a:pt x="1096" y="1"/>
                  </a:cubicBezTo>
                  <a:cubicBezTo>
                    <a:pt x="477" y="25"/>
                    <a:pt x="1" y="549"/>
                    <a:pt x="1" y="1168"/>
                  </a:cubicBezTo>
                  <a:lnTo>
                    <a:pt x="1" y="1597"/>
                  </a:lnTo>
                  <a:cubicBezTo>
                    <a:pt x="1" y="1704"/>
                    <a:pt x="84" y="1758"/>
                    <a:pt x="167" y="1758"/>
                  </a:cubicBezTo>
                  <a:cubicBezTo>
                    <a:pt x="251" y="1758"/>
                    <a:pt x="334" y="1704"/>
                    <a:pt x="334" y="1597"/>
                  </a:cubicBezTo>
                  <a:lnTo>
                    <a:pt x="334" y="1192"/>
                  </a:lnTo>
                  <a:cubicBezTo>
                    <a:pt x="334" y="740"/>
                    <a:pt x="667" y="359"/>
                    <a:pt x="1167" y="335"/>
                  </a:cubicBezTo>
                  <a:cubicBezTo>
                    <a:pt x="1644" y="335"/>
                    <a:pt x="2025" y="692"/>
                    <a:pt x="2025" y="1168"/>
                  </a:cubicBezTo>
                  <a:lnTo>
                    <a:pt x="2025" y="2716"/>
                  </a:lnTo>
                  <a:cubicBezTo>
                    <a:pt x="2025" y="3169"/>
                    <a:pt x="1668" y="3550"/>
                    <a:pt x="1191" y="3573"/>
                  </a:cubicBezTo>
                  <a:cubicBezTo>
                    <a:pt x="715" y="3573"/>
                    <a:pt x="334" y="3216"/>
                    <a:pt x="334" y="2740"/>
                  </a:cubicBezTo>
                  <a:lnTo>
                    <a:pt x="334" y="2383"/>
                  </a:lnTo>
                  <a:cubicBezTo>
                    <a:pt x="334" y="2276"/>
                    <a:pt x="251" y="2222"/>
                    <a:pt x="167" y="2222"/>
                  </a:cubicBezTo>
                  <a:cubicBezTo>
                    <a:pt x="84" y="2222"/>
                    <a:pt x="1" y="2276"/>
                    <a:pt x="1" y="2383"/>
                  </a:cubicBezTo>
                  <a:lnTo>
                    <a:pt x="1" y="2716"/>
                  </a:lnTo>
                  <a:cubicBezTo>
                    <a:pt x="1" y="3346"/>
                    <a:pt x="549" y="3908"/>
                    <a:pt x="1176" y="3908"/>
                  </a:cubicBezTo>
                  <a:cubicBezTo>
                    <a:pt x="1189" y="3908"/>
                    <a:pt x="1202" y="3907"/>
                    <a:pt x="1215" y="3907"/>
                  </a:cubicBezTo>
                  <a:cubicBezTo>
                    <a:pt x="1834" y="3883"/>
                    <a:pt x="2311" y="3359"/>
                    <a:pt x="2311" y="2740"/>
                  </a:cubicBezTo>
                  <a:lnTo>
                    <a:pt x="2311" y="1192"/>
                  </a:lnTo>
                  <a:cubicBezTo>
                    <a:pt x="2311" y="517"/>
                    <a:pt x="1809"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97"/>
            <p:cNvSpPr/>
            <p:nvPr/>
          </p:nvSpPr>
          <p:spPr>
            <a:xfrm>
              <a:off x="1048329" y="3130356"/>
              <a:ext cx="117529" cy="168460"/>
            </a:xfrm>
            <a:custGeom>
              <a:rect b="b" l="l" r="r" t="t"/>
              <a:pathLst>
                <a:path extrusionOk="0" h="5226" w="3646">
                  <a:moveTo>
                    <a:pt x="1833" y="0"/>
                  </a:moveTo>
                  <a:cubicBezTo>
                    <a:pt x="1594" y="0"/>
                    <a:pt x="1357" y="52"/>
                    <a:pt x="1145" y="153"/>
                  </a:cubicBezTo>
                  <a:cubicBezTo>
                    <a:pt x="1049" y="177"/>
                    <a:pt x="1002" y="296"/>
                    <a:pt x="1049" y="368"/>
                  </a:cubicBezTo>
                  <a:cubicBezTo>
                    <a:pt x="1067" y="421"/>
                    <a:pt x="1139" y="448"/>
                    <a:pt x="1203" y="448"/>
                  </a:cubicBezTo>
                  <a:cubicBezTo>
                    <a:pt x="1225" y="448"/>
                    <a:pt x="1246" y="445"/>
                    <a:pt x="1264" y="439"/>
                  </a:cubicBezTo>
                  <a:cubicBezTo>
                    <a:pt x="1443" y="349"/>
                    <a:pt x="1633" y="307"/>
                    <a:pt x="1822" y="307"/>
                  </a:cubicBezTo>
                  <a:cubicBezTo>
                    <a:pt x="2133" y="307"/>
                    <a:pt x="2440" y="422"/>
                    <a:pt x="2692" y="629"/>
                  </a:cubicBezTo>
                  <a:cubicBezTo>
                    <a:pt x="2931" y="844"/>
                    <a:pt x="3002" y="1011"/>
                    <a:pt x="3050" y="1082"/>
                  </a:cubicBezTo>
                  <a:cubicBezTo>
                    <a:pt x="3080" y="1204"/>
                    <a:pt x="2993" y="1287"/>
                    <a:pt x="2896" y="1287"/>
                  </a:cubicBezTo>
                  <a:cubicBezTo>
                    <a:pt x="2841" y="1287"/>
                    <a:pt x="2783" y="1261"/>
                    <a:pt x="2740" y="1201"/>
                  </a:cubicBezTo>
                  <a:cubicBezTo>
                    <a:pt x="2716" y="1153"/>
                    <a:pt x="2645" y="1034"/>
                    <a:pt x="2478" y="868"/>
                  </a:cubicBezTo>
                  <a:cubicBezTo>
                    <a:pt x="2290" y="705"/>
                    <a:pt x="2070" y="641"/>
                    <a:pt x="1855" y="641"/>
                  </a:cubicBezTo>
                  <a:cubicBezTo>
                    <a:pt x="1660" y="641"/>
                    <a:pt x="1469" y="693"/>
                    <a:pt x="1311" y="772"/>
                  </a:cubicBezTo>
                  <a:cubicBezTo>
                    <a:pt x="1168" y="868"/>
                    <a:pt x="835" y="1130"/>
                    <a:pt x="954" y="1654"/>
                  </a:cubicBezTo>
                  <a:cubicBezTo>
                    <a:pt x="1049" y="2058"/>
                    <a:pt x="1383" y="2154"/>
                    <a:pt x="1835" y="2225"/>
                  </a:cubicBezTo>
                  <a:cubicBezTo>
                    <a:pt x="2121" y="2297"/>
                    <a:pt x="2431" y="2344"/>
                    <a:pt x="2669" y="2487"/>
                  </a:cubicBezTo>
                  <a:cubicBezTo>
                    <a:pt x="3240" y="2844"/>
                    <a:pt x="3431" y="3416"/>
                    <a:pt x="3145" y="4083"/>
                  </a:cubicBezTo>
                  <a:cubicBezTo>
                    <a:pt x="3002" y="4464"/>
                    <a:pt x="2526" y="4868"/>
                    <a:pt x="1883" y="4868"/>
                  </a:cubicBezTo>
                  <a:lnTo>
                    <a:pt x="1764" y="4868"/>
                  </a:lnTo>
                  <a:cubicBezTo>
                    <a:pt x="1073" y="4821"/>
                    <a:pt x="716" y="4464"/>
                    <a:pt x="525" y="4202"/>
                  </a:cubicBezTo>
                  <a:cubicBezTo>
                    <a:pt x="359" y="3892"/>
                    <a:pt x="335" y="3606"/>
                    <a:pt x="335" y="3559"/>
                  </a:cubicBezTo>
                  <a:cubicBezTo>
                    <a:pt x="335" y="3495"/>
                    <a:pt x="392" y="3412"/>
                    <a:pt x="472" y="3412"/>
                  </a:cubicBezTo>
                  <a:cubicBezTo>
                    <a:pt x="481" y="3412"/>
                    <a:pt x="491" y="3413"/>
                    <a:pt x="502" y="3416"/>
                  </a:cubicBezTo>
                  <a:cubicBezTo>
                    <a:pt x="597" y="3440"/>
                    <a:pt x="621" y="3511"/>
                    <a:pt x="644" y="3606"/>
                  </a:cubicBezTo>
                  <a:cubicBezTo>
                    <a:pt x="644" y="3678"/>
                    <a:pt x="716" y="3868"/>
                    <a:pt x="835" y="4035"/>
                  </a:cubicBezTo>
                  <a:cubicBezTo>
                    <a:pt x="1049" y="4368"/>
                    <a:pt x="1335" y="4511"/>
                    <a:pt x="1788" y="4559"/>
                  </a:cubicBezTo>
                  <a:cubicBezTo>
                    <a:pt x="1808" y="4560"/>
                    <a:pt x="1829" y="4560"/>
                    <a:pt x="1849" y="4560"/>
                  </a:cubicBezTo>
                  <a:cubicBezTo>
                    <a:pt x="2385" y="4560"/>
                    <a:pt x="2721" y="4262"/>
                    <a:pt x="2859" y="3964"/>
                  </a:cubicBezTo>
                  <a:cubicBezTo>
                    <a:pt x="3073" y="3487"/>
                    <a:pt x="2954" y="3059"/>
                    <a:pt x="2502" y="2797"/>
                  </a:cubicBezTo>
                  <a:cubicBezTo>
                    <a:pt x="2288" y="2678"/>
                    <a:pt x="2049" y="2606"/>
                    <a:pt x="1788" y="2582"/>
                  </a:cubicBezTo>
                  <a:cubicBezTo>
                    <a:pt x="1549" y="2558"/>
                    <a:pt x="1311" y="2487"/>
                    <a:pt x="1097" y="2368"/>
                  </a:cubicBezTo>
                  <a:cubicBezTo>
                    <a:pt x="859" y="2249"/>
                    <a:pt x="692" y="2058"/>
                    <a:pt x="621" y="1773"/>
                  </a:cubicBezTo>
                  <a:cubicBezTo>
                    <a:pt x="525" y="1463"/>
                    <a:pt x="597" y="1130"/>
                    <a:pt x="763" y="891"/>
                  </a:cubicBezTo>
                  <a:cubicBezTo>
                    <a:pt x="835" y="796"/>
                    <a:pt x="811" y="701"/>
                    <a:pt x="716" y="653"/>
                  </a:cubicBezTo>
                  <a:cubicBezTo>
                    <a:pt x="683" y="628"/>
                    <a:pt x="649" y="618"/>
                    <a:pt x="618" y="618"/>
                  </a:cubicBezTo>
                  <a:cubicBezTo>
                    <a:pt x="560" y="618"/>
                    <a:pt x="509" y="654"/>
                    <a:pt x="478" y="701"/>
                  </a:cubicBezTo>
                  <a:cubicBezTo>
                    <a:pt x="263" y="1034"/>
                    <a:pt x="216" y="1463"/>
                    <a:pt x="287" y="1868"/>
                  </a:cubicBezTo>
                  <a:cubicBezTo>
                    <a:pt x="382" y="2225"/>
                    <a:pt x="597" y="2535"/>
                    <a:pt x="930" y="2678"/>
                  </a:cubicBezTo>
                  <a:cubicBezTo>
                    <a:pt x="1168" y="2797"/>
                    <a:pt x="1430" y="2844"/>
                    <a:pt x="1692" y="2916"/>
                  </a:cubicBezTo>
                  <a:cubicBezTo>
                    <a:pt x="1930" y="2939"/>
                    <a:pt x="2145" y="3011"/>
                    <a:pt x="2288" y="3082"/>
                  </a:cubicBezTo>
                  <a:cubicBezTo>
                    <a:pt x="2597" y="3273"/>
                    <a:pt x="2645" y="3535"/>
                    <a:pt x="2526" y="3868"/>
                  </a:cubicBezTo>
                  <a:cubicBezTo>
                    <a:pt x="2436" y="4070"/>
                    <a:pt x="2198" y="4251"/>
                    <a:pt x="1851" y="4251"/>
                  </a:cubicBezTo>
                  <a:cubicBezTo>
                    <a:pt x="1831" y="4251"/>
                    <a:pt x="1809" y="4251"/>
                    <a:pt x="1788" y="4249"/>
                  </a:cubicBezTo>
                  <a:cubicBezTo>
                    <a:pt x="1454" y="4225"/>
                    <a:pt x="1216" y="4106"/>
                    <a:pt x="1097" y="3892"/>
                  </a:cubicBezTo>
                  <a:cubicBezTo>
                    <a:pt x="978" y="3725"/>
                    <a:pt x="978" y="3535"/>
                    <a:pt x="978" y="3535"/>
                  </a:cubicBezTo>
                  <a:cubicBezTo>
                    <a:pt x="955" y="3255"/>
                    <a:pt x="733" y="3122"/>
                    <a:pt x="509" y="3122"/>
                  </a:cubicBezTo>
                  <a:cubicBezTo>
                    <a:pt x="256" y="3122"/>
                    <a:pt x="0" y="3291"/>
                    <a:pt x="25" y="3606"/>
                  </a:cubicBezTo>
                  <a:cubicBezTo>
                    <a:pt x="25" y="3702"/>
                    <a:pt x="49" y="4011"/>
                    <a:pt x="263" y="4368"/>
                  </a:cubicBezTo>
                  <a:cubicBezTo>
                    <a:pt x="478" y="4726"/>
                    <a:pt x="930" y="5178"/>
                    <a:pt x="1764" y="5226"/>
                  </a:cubicBezTo>
                  <a:lnTo>
                    <a:pt x="1883" y="5226"/>
                  </a:lnTo>
                  <a:cubicBezTo>
                    <a:pt x="2740" y="5226"/>
                    <a:pt x="3264" y="4702"/>
                    <a:pt x="3455" y="4225"/>
                  </a:cubicBezTo>
                  <a:cubicBezTo>
                    <a:pt x="3597" y="3821"/>
                    <a:pt x="3645" y="3416"/>
                    <a:pt x="3550" y="3106"/>
                  </a:cubicBezTo>
                  <a:cubicBezTo>
                    <a:pt x="3431" y="2773"/>
                    <a:pt x="3216" y="2463"/>
                    <a:pt x="2859" y="2225"/>
                  </a:cubicBezTo>
                  <a:cubicBezTo>
                    <a:pt x="2573" y="2035"/>
                    <a:pt x="2216" y="1963"/>
                    <a:pt x="1907" y="1915"/>
                  </a:cubicBezTo>
                  <a:cubicBezTo>
                    <a:pt x="1383" y="1820"/>
                    <a:pt x="1311" y="1749"/>
                    <a:pt x="1264" y="1582"/>
                  </a:cubicBezTo>
                  <a:cubicBezTo>
                    <a:pt x="1192" y="1344"/>
                    <a:pt x="1264" y="1153"/>
                    <a:pt x="1454" y="1034"/>
                  </a:cubicBezTo>
                  <a:cubicBezTo>
                    <a:pt x="1553" y="979"/>
                    <a:pt x="1678" y="944"/>
                    <a:pt x="1808" y="944"/>
                  </a:cubicBezTo>
                  <a:cubicBezTo>
                    <a:pt x="1957" y="944"/>
                    <a:pt x="2112" y="991"/>
                    <a:pt x="2240" y="1106"/>
                  </a:cubicBezTo>
                  <a:cubicBezTo>
                    <a:pt x="2383" y="1225"/>
                    <a:pt x="2454" y="1320"/>
                    <a:pt x="2454" y="1344"/>
                  </a:cubicBezTo>
                  <a:cubicBezTo>
                    <a:pt x="2544" y="1524"/>
                    <a:pt x="2702" y="1600"/>
                    <a:pt x="2861" y="1600"/>
                  </a:cubicBezTo>
                  <a:cubicBezTo>
                    <a:pt x="3165" y="1600"/>
                    <a:pt x="3476" y="1322"/>
                    <a:pt x="3335" y="963"/>
                  </a:cubicBezTo>
                  <a:cubicBezTo>
                    <a:pt x="3312" y="891"/>
                    <a:pt x="3216" y="653"/>
                    <a:pt x="2883" y="391"/>
                  </a:cubicBezTo>
                  <a:cubicBezTo>
                    <a:pt x="2591" y="129"/>
                    <a:pt x="2210" y="0"/>
                    <a:pt x="1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0" name="Google Shape;20180;p97"/>
          <p:cNvGrpSpPr/>
          <p:nvPr/>
        </p:nvGrpSpPr>
        <p:grpSpPr>
          <a:xfrm>
            <a:off x="1769909" y="2909941"/>
            <a:ext cx="355520" cy="300978"/>
            <a:chOff x="1769909" y="3062341"/>
            <a:chExt cx="355520" cy="300978"/>
          </a:xfrm>
        </p:grpSpPr>
        <p:sp>
          <p:nvSpPr>
            <p:cNvPr id="20181" name="Google Shape;20181;p97"/>
            <p:cNvSpPr/>
            <p:nvPr/>
          </p:nvSpPr>
          <p:spPr>
            <a:xfrm>
              <a:off x="2012542" y="3135546"/>
              <a:ext cx="107504" cy="156759"/>
            </a:xfrm>
            <a:custGeom>
              <a:rect b="b" l="l" r="r" t="t"/>
              <a:pathLst>
                <a:path extrusionOk="0" h="4863" w="3335">
                  <a:moveTo>
                    <a:pt x="327" y="1"/>
                  </a:moveTo>
                  <a:cubicBezTo>
                    <a:pt x="273" y="1"/>
                    <a:pt x="218" y="14"/>
                    <a:pt x="167" y="40"/>
                  </a:cubicBezTo>
                  <a:cubicBezTo>
                    <a:pt x="72" y="111"/>
                    <a:pt x="0" y="230"/>
                    <a:pt x="0" y="349"/>
                  </a:cubicBezTo>
                  <a:lnTo>
                    <a:pt x="0" y="4541"/>
                  </a:lnTo>
                  <a:cubicBezTo>
                    <a:pt x="0" y="4755"/>
                    <a:pt x="167" y="4862"/>
                    <a:pt x="334" y="4862"/>
                  </a:cubicBezTo>
                  <a:cubicBezTo>
                    <a:pt x="501" y="4862"/>
                    <a:pt x="667" y="4755"/>
                    <a:pt x="667" y="4541"/>
                  </a:cubicBezTo>
                  <a:lnTo>
                    <a:pt x="667" y="1326"/>
                  </a:lnTo>
                  <a:lnTo>
                    <a:pt x="1405" y="2397"/>
                  </a:lnTo>
                  <a:cubicBezTo>
                    <a:pt x="1475" y="2484"/>
                    <a:pt x="1569" y="2545"/>
                    <a:pt x="1670" y="2545"/>
                  </a:cubicBezTo>
                  <a:cubicBezTo>
                    <a:pt x="1708" y="2545"/>
                    <a:pt x="1747" y="2536"/>
                    <a:pt x="1787" y="2517"/>
                  </a:cubicBezTo>
                  <a:cubicBezTo>
                    <a:pt x="1858" y="2493"/>
                    <a:pt x="1906" y="2469"/>
                    <a:pt x="1953" y="2397"/>
                  </a:cubicBezTo>
                  <a:lnTo>
                    <a:pt x="2691" y="1326"/>
                  </a:lnTo>
                  <a:lnTo>
                    <a:pt x="2691" y="4517"/>
                  </a:lnTo>
                  <a:cubicBezTo>
                    <a:pt x="2691" y="4684"/>
                    <a:pt x="2834" y="4850"/>
                    <a:pt x="3025" y="4850"/>
                  </a:cubicBezTo>
                  <a:cubicBezTo>
                    <a:pt x="3192" y="4850"/>
                    <a:pt x="3334" y="4731"/>
                    <a:pt x="3334" y="4541"/>
                  </a:cubicBezTo>
                  <a:lnTo>
                    <a:pt x="3334" y="302"/>
                  </a:lnTo>
                  <a:cubicBezTo>
                    <a:pt x="3334" y="230"/>
                    <a:pt x="3287" y="111"/>
                    <a:pt x="3192" y="40"/>
                  </a:cubicBezTo>
                  <a:cubicBezTo>
                    <a:pt x="3140" y="14"/>
                    <a:pt x="3080" y="1"/>
                    <a:pt x="3019" y="1"/>
                  </a:cubicBezTo>
                  <a:cubicBezTo>
                    <a:pt x="2910" y="1"/>
                    <a:pt x="2800" y="43"/>
                    <a:pt x="2739" y="135"/>
                  </a:cubicBezTo>
                  <a:lnTo>
                    <a:pt x="1667" y="1659"/>
                  </a:lnTo>
                  <a:lnTo>
                    <a:pt x="596" y="135"/>
                  </a:lnTo>
                  <a:cubicBezTo>
                    <a:pt x="519" y="43"/>
                    <a:pt x="424"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97"/>
            <p:cNvSpPr/>
            <p:nvPr/>
          </p:nvSpPr>
          <p:spPr>
            <a:xfrm>
              <a:off x="2090067" y="3136062"/>
              <a:ext cx="29979" cy="156243"/>
            </a:xfrm>
            <a:custGeom>
              <a:rect b="b" l="l" r="r" t="t"/>
              <a:pathLst>
                <a:path extrusionOk="0" h="4847" w="930">
                  <a:moveTo>
                    <a:pt x="691" y="0"/>
                  </a:moveTo>
                  <a:cubicBezTo>
                    <a:pt x="548" y="0"/>
                    <a:pt x="334" y="95"/>
                    <a:pt x="263" y="238"/>
                  </a:cubicBezTo>
                  <a:lnTo>
                    <a:pt x="1" y="595"/>
                  </a:lnTo>
                  <a:lnTo>
                    <a:pt x="1" y="1738"/>
                  </a:lnTo>
                  <a:lnTo>
                    <a:pt x="286" y="1334"/>
                  </a:lnTo>
                  <a:lnTo>
                    <a:pt x="286" y="4525"/>
                  </a:lnTo>
                  <a:cubicBezTo>
                    <a:pt x="286" y="4739"/>
                    <a:pt x="447" y="4846"/>
                    <a:pt x="608" y="4846"/>
                  </a:cubicBezTo>
                  <a:cubicBezTo>
                    <a:pt x="769" y="4846"/>
                    <a:pt x="929" y="4739"/>
                    <a:pt x="929" y="4525"/>
                  </a:cubicBezTo>
                  <a:lnTo>
                    <a:pt x="929" y="333"/>
                  </a:lnTo>
                  <a:cubicBezTo>
                    <a:pt x="929" y="191"/>
                    <a:pt x="858" y="24"/>
                    <a:pt x="691"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97"/>
            <p:cNvSpPr/>
            <p:nvPr/>
          </p:nvSpPr>
          <p:spPr>
            <a:xfrm>
              <a:off x="1900461" y="3134515"/>
              <a:ext cx="95996" cy="158177"/>
            </a:xfrm>
            <a:custGeom>
              <a:rect b="b" l="l" r="r" t="t"/>
              <a:pathLst>
                <a:path extrusionOk="0" h="4907" w="2978">
                  <a:moveTo>
                    <a:pt x="334" y="0"/>
                  </a:moveTo>
                  <a:cubicBezTo>
                    <a:pt x="143" y="0"/>
                    <a:pt x="1" y="143"/>
                    <a:pt x="1" y="310"/>
                  </a:cubicBezTo>
                  <a:lnTo>
                    <a:pt x="1" y="4573"/>
                  </a:lnTo>
                  <a:cubicBezTo>
                    <a:pt x="1" y="4763"/>
                    <a:pt x="143" y="4906"/>
                    <a:pt x="334" y="4906"/>
                  </a:cubicBezTo>
                  <a:lnTo>
                    <a:pt x="2572" y="4906"/>
                  </a:lnTo>
                  <a:cubicBezTo>
                    <a:pt x="2977" y="4906"/>
                    <a:pt x="2977" y="4239"/>
                    <a:pt x="2572" y="4239"/>
                  </a:cubicBezTo>
                  <a:lnTo>
                    <a:pt x="667" y="4239"/>
                  </a:lnTo>
                  <a:lnTo>
                    <a:pt x="667" y="2787"/>
                  </a:lnTo>
                  <a:lnTo>
                    <a:pt x="2001" y="2787"/>
                  </a:lnTo>
                  <a:cubicBezTo>
                    <a:pt x="2406" y="2787"/>
                    <a:pt x="2406" y="2144"/>
                    <a:pt x="2001" y="2144"/>
                  </a:cubicBezTo>
                  <a:lnTo>
                    <a:pt x="667" y="2144"/>
                  </a:lnTo>
                  <a:lnTo>
                    <a:pt x="667" y="643"/>
                  </a:lnTo>
                  <a:lnTo>
                    <a:pt x="2572" y="643"/>
                  </a:lnTo>
                  <a:cubicBezTo>
                    <a:pt x="2977" y="643"/>
                    <a:pt x="2977" y="0"/>
                    <a:pt x="257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97"/>
            <p:cNvSpPr/>
            <p:nvPr/>
          </p:nvSpPr>
          <p:spPr>
            <a:xfrm>
              <a:off x="1773810" y="3135256"/>
              <a:ext cx="111340" cy="158177"/>
            </a:xfrm>
            <a:custGeom>
              <a:rect b="b" l="l" r="r" t="t"/>
              <a:pathLst>
                <a:path extrusionOk="0" h="4907" w="3454">
                  <a:moveTo>
                    <a:pt x="1656" y="1"/>
                  </a:moveTo>
                  <a:cubicBezTo>
                    <a:pt x="1380" y="1"/>
                    <a:pt x="1102" y="80"/>
                    <a:pt x="857" y="239"/>
                  </a:cubicBezTo>
                  <a:cubicBezTo>
                    <a:pt x="357" y="525"/>
                    <a:pt x="143" y="1097"/>
                    <a:pt x="286" y="1668"/>
                  </a:cubicBezTo>
                  <a:cubicBezTo>
                    <a:pt x="381" y="2002"/>
                    <a:pt x="572" y="2240"/>
                    <a:pt x="857" y="2383"/>
                  </a:cubicBezTo>
                  <a:cubicBezTo>
                    <a:pt x="1096" y="2502"/>
                    <a:pt x="1334" y="2549"/>
                    <a:pt x="1572" y="2597"/>
                  </a:cubicBezTo>
                  <a:cubicBezTo>
                    <a:pt x="1810" y="2645"/>
                    <a:pt x="2048" y="2668"/>
                    <a:pt x="2239" y="2787"/>
                  </a:cubicBezTo>
                  <a:cubicBezTo>
                    <a:pt x="2596" y="3026"/>
                    <a:pt x="2715" y="3359"/>
                    <a:pt x="2524" y="3788"/>
                  </a:cubicBezTo>
                  <a:cubicBezTo>
                    <a:pt x="2410" y="4039"/>
                    <a:pt x="2100" y="4289"/>
                    <a:pt x="1698" y="4289"/>
                  </a:cubicBezTo>
                  <a:cubicBezTo>
                    <a:pt x="1680" y="4289"/>
                    <a:pt x="1662" y="4289"/>
                    <a:pt x="1643" y="4288"/>
                  </a:cubicBezTo>
                  <a:cubicBezTo>
                    <a:pt x="1238" y="4264"/>
                    <a:pt x="977" y="4097"/>
                    <a:pt x="810" y="3835"/>
                  </a:cubicBezTo>
                  <a:cubicBezTo>
                    <a:pt x="691" y="3621"/>
                    <a:pt x="643" y="3383"/>
                    <a:pt x="643" y="3383"/>
                  </a:cubicBezTo>
                  <a:cubicBezTo>
                    <a:pt x="619" y="3240"/>
                    <a:pt x="500" y="3097"/>
                    <a:pt x="334" y="3097"/>
                  </a:cubicBezTo>
                  <a:cubicBezTo>
                    <a:pt x="143" y="3097"/>
                    <a:pt x="0" y="3240"/>
                    <a:pt x="0" y="3430"/>
                  </a:cubicBezTo>
                  <a:cubicBezTo>
                    <a:pt x="0" y="3454"/>
                    <a:pt x="24" y="3788"/>
                    <a:pt x="238" y="4145"/>
                  </a:cubicBezTo>
                  <a:cubicBezTo>
                    <a:pt x="429" y="4454"/>
                    <a:pt x="834" y="4859"/>
                    <a:pt x="1572" y="4907"/>
                  </a:cubicBezTo>
                  <a:lnTo>
                    <a:pt x="1691" y="4907"/>
                  </a:lnTo>
                  <a:cubicBezTo>
                    <a:pt x="2453" y="4907"/>
                    <a:pt x="2953" y="4454"/>
                    <a:pt x="3120" y="4026"/>
                  </a:cubicBezTo>
                  <a:cubicBezTo>
                    <a:pt x="3453" y="3264"/>
                    <a:pt x="3239" y="2621"/>
                    <a:pt x="2620" y="2240"/>
                  </a:cubicBezTo>
                  <a:cubicBezTo>
                    <a:pt x="2358" y="2049"/>
                    <a:pt x="2024" y="2002"/>
                    <a:pt x="1739" y="1930"/>
                  </a:cubicBezTo>
                  <a:cubicBezTo>
                    <a:pt x="1215" y="1835"/>
                    <a:pt x="1024" y="1787"/>
                    <a:pt x="953" y="1478"/>
                  </a:cubicBezTo>
                  <a:cubicBezTo>
                    <a:pt x="857" y="1073"/>
                    <a:pt x="1072" y="859"/>
                    <a:pt x="1215" y="763"/>
                  </a:cubicBezTo>
                  <a:cubicBezTo>
                    <a:pt x="1349" y="696"/>
                    <a:pt x="1508" y="656"/>
                    <a:pt x="1668" y="656"/>
                  </a:cubicBezTo>
                  <a:cubicBezTo>
                    <a:pt x="1848" y="656"/>
                    <a:pt x="2028" y="708"/>
                    <a:pt x="2167" y="835"/>
                  </a:cubicBezTo>
                  <a:cubicBezTo>
                    <a:pt x="2358" y="978"/>
                    <a:pt x="2405" y="1097"/>
                    <a:pt x="2405" y="1097"/>
                  </a:cubicBezTo>
                  <a:cubicBezTo>
                    <a:pt x="2486" y="1197"/>
                    <a:pt x="2600" y="1298"/>
                    <a:pt x="2749" y="1298"/>
                  </a:cubicBezTo>
                  <a:cubicBezTo>
                    <a:pt x="2776" y="1298"/>
                    <a:pt x="2805" y="1295"/>
                    <a:pt x="2834" y="1287"/>
                  </a:cubicBezTo>
                  <a:cubicBezTo>
                    <a:pt x="2977" y="1216"/>
                    <a:pt x="3072" y="1049"/>
                    <a:pt x="3001" y="859"/>
                  </a:cubicBezTo>
                  <a:cubicBezTo>
                    <a:pt x="2977" y="835"/>
                    <a:pt x="2882" y="620"/>
                    <a:pt x="2596" y="358"/>
                  </a:cubicBezTo>
                  <a:cubicBezTo>
                    <a:pt x="2333" y="121"/>
                    <a:pt x="1996" y="1"/>
                    <a:pt x="165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97"/>
            <p:cNvSpPr/>
            <p:nvPr/>
          </p:nvSpPr>
          <p:spPr>
            <a:xfrm>
              <a:off x="2008706" y="3130228"/>
              <a:ext cx="116723" cy="166881"/>
            </a:xfrm>
            <a:custGeom>
              <a:rect b="b" l="l" r="r" t="t"/>
              <a:pathLst>
                <a:path extrusionOk="0" h="5177" w="3621">
                  <a:moveTo>
                    <a:pt x="503" y="0"/>
                  </a:moveTo>
                  <a:cubicBezTo>
                    <a:pt x="440" y="0"/>
                    <a:pt x="375" y="12"/>
                    <a:pt x="310" y="38"/>
                  </a:cubicBezTo>
                  <a:cubicBezTo>
                    <a:pt x="119" y="133"/>
                    <a:pt x="0" y="300"/>
                    <a:pt x="0" y="491"/>
                  </a:cubicBezTo>
                  <a:lnTo>
                    <a:pt x="0" y="4682"/>
                  </a:lnTo>
                  <a:cubicBezTo>
                    <a:pt x="0" y="4920"/>
                    <a:pt x="167" y="5087"/>
                    <a:pt x="358" y="5158"/>
                  </a:cubicBezTo>
                  <a:cubicBezTo>
                    <a:pt x="399" y="5171"/>
                    <a:pt x="440" y="5177"/>
                    <a:pt x="480" y="5177"/>
                  </a:cubicBezTo>
                  <a:cubicBezTo>
                    <a:pt x="739" y="5177"/>
                    <a:pt x="953" y="4929"/>
                    <a:pt x="953" y="4682"/>
                  </a:cubicBezTo>
                  <a:lnTo>
                    <a:pt x="953" y="4325"/>
                  </a:lnTo>
                  <a:cubicBezTo>
                    <a:pt x="953" y="4218"/>
                    <a:pt x="876" y="4164"/>
                    <a:pt x="798" y="4164"/>
                  </a:cubicBezTo>
                  <a:cubicBezTo>
                    <a:pt x="721" y="4164"/>
                    <a:pt x="643" y="4218"/>
                    <a:pt x="643" y="4325"/>
                  </a:cubicBezTo>
                  <a:lnTo>
                    <a:pt x="643" y="4682"/>
                  </a:lnTo>
                  <a:cubicBezTo>
                    <a:pt x="643" y="4789"/>
                    <a:pt x="560" y="4843"/>
                    <a:pt x="477" y="4843"/>
                  </a:cubicBezTo>
                  <a:cubicBezTo>
                    <a:pt x="393" y="4843"/>
                    <a:pt x="310" y="4789"/>
                    <a:pt x="310" y="4682"/>
                  </a:cubicBezTo>
                  <a:lnTo>
                    <a:pt x="310" y="491"/>
                  </a:lnTo>
                  <a:cubicBezTo>
                    <a:pt x="310" y="419"/>
                    <a:pt x="358" y="372"/>
                    <a:pt x="429" y="324"/>
                  </a:cubicBezTo>
                  <a:cubicBezTo>
                    <a:pt x="441" y="318"/>
                    <a:pt x="456" y="315"/>
                    <a:pt x="472" y="315"/>
                  </a:cubicBezTo>
                  <a:cubicBezTo>
                    <a:pt x="520" y="315"/>
                    <a:pt x="578" y="342"/>
                    <a:pt x="596" y="395"/>
                  </a:cubicBezTo>
                  <a:lnTo>
                    <a:pt x="1644" y="1919"/>
                  </a:lnTo>
                  <a:cubicBezTo>
                    <a:pt x="1667" y="1943"/>
                    <a:pt x="1667" y="1967"/>
                    <a:pt x="1715" y="1967"/>
                  </a:cubicBezTo>
                  <a:cubicBezTo>
                    <a:pt x="1728" y="1973"/>
                    <a:pt x="1744" y="1976"/>
                    <a:pt x="1762" y="1976"/>
                  </a:cubicBezTo>
                  <a:cubicBezTo>
                    <a:pt x="1810" y="1976"/>
                    <a:pt x="1871" y="1954"/>
                    <a:pt x="1906" y="1919"/>
                  </a:cubicBezTo>
                  <a:lnTo>
                    <a:pt x="2977" y="395"/>
                  </a:lnTo>
                  <a:cubicBezTo>
                    <a:pt x="3031" y="342"/>
                    <a:pt x="3084" y="315"/>
                    <a:pt x="3138" y="315"/>
                  </a:cubicBezTo>
                  <a:cubicBezTo>
                    <a:pt x="3156" y="315"/>
                    <a:pt x="3174" y="318"/>
                    <a:pt x="3191" y="324"/>
                  </a:cubicBezTo>
                  <a:cubicBezTo>
                    <a:pt x="3239" y="372"/>
                    <a:pt x="3287" y="419"/>
                    <a:pt x="3287" y="491"/>
                  </a:cubicBezTo>
                  <a:lnTo>
                    <a:pt x="3287" y="4706"/>
                  </a:lnTo>
                  <a:cubicBezTo>
                    <a:pt x="3287" y="4813"/>
                    <a:pt x="3203" y="4867"/>
                    <a:pt x="3120" y="4867"/>
                  </a:cubicBezTo>
                  <a:cubicBezTo>
                    <a:pt x="3037" y="4867"/>
                    <a:pt x="2953" y="4813"/>
                    <a:pt x="2953" y="4706"/>
                  </a:cubicBezTo>
                  <a:lnTo>
                    <a:pt x="2953" y="1562"/>
                  </a:lnTo>
                  <a:cubicBezTo>
                    <a:pt x="2953" y="1491"/>
                    <a:pt x="2930" y="1443"/>
                    <a:pt x="2858" y="1396"/>
                  </a:cubicBezTo>
                  <a:cubicBezTo>
                    <a:pt x="2826" y="1388"/>
                    <a:pt x="2797" y="1382"/>
                    <a:pt x="2772" y="1382"/>
                  </a:cubicBezTo>
                  <a:cubicBezTo>
                    <a:pt x="2720" y="1382"/>
                    <a:pt x="2683" y="1403"/>
                    <a:pt x="2668" y="1467"/>
                  </a:cubicBezTo>
                  <a:lnTo>
                    <a:pt x="1906" y="2539"/>
                  </a:lnTo>
                  <a:cubicBezTo>
                    <a:pt x="1882" y="2586"/>
                    <a:pt x="1834" y="2610"/>
                    <a:pt x="1783" y="2610"/>
                  </a:cubicBezTo>
                  <a:cubicBezTo>
                    <a:pt x="1733" y="2610"/>
                    <a:pt x="1679" y="2586"/>
                    <a:pt x="1644" y="2539"/>
                  </a:cubicBezTo>
                  <a:lnTo>
                    <a:pt x="929" y="1443"/>
                  </a:lnTo>
                  <a:cubicBezTo>
                    <a:pt x="898" y="1397"/>
                    <a:pt x="848" y="1371"/>
                    <a:pt x="790" y="1371"/>
                  </a:cubicBezTo>
                  <a:cubicBezTo>
                    <a:pt x="758" y="1371"/>
                    <a:pt x="725" y="1379"/>
                    <a:pt x="691" y="1396"/>
                  </a:cubicBezTo>
                  <a:cubicBezTo>
                    <a:pt x="667" y="1443"/>
                    <a:pt x="643" y="1491"/>
                    <a:pt x="643" y="1515"/>
                  </a:cubicBezTo>
                  <a:lnTo>
                    <a:pt x="643" y="3610"/>
                  </a:lnTo>
                  <a:cubicBezTo>
                    <a:pt x="643" y="3706"/>
                    <a:pt x="721" y="3753"/>
                    <a:pt x="798" y="3753"/>
                  </a:cubicBezTo>
                  <a:cubicBezTo>
                    <a:pt x="876" y="3753"/>
                    <a:pt x="953" y="3706"/>
                    <a:pt x="953" y="3610"/>
                  </a:cubicBezTo>
                  <a:lnTo>
                    <a:pt x="953" y="2039"/>
                  </a:lnTo>
                  <a:lnTo>
                    <a:pt x="1405" y="2658"/>
                  </a:lnTo>
                  <a:cubicBezTo>
                    <a:pt x="1501" y="2789"/>
                    <a:pt x="1650" y="2854"/>
                    <a:pt x="1801" y="2854"/>
                  </a:cubicBezTo>
                  <a:cubicBezTo>
                    <a:pt x="1953" y="2854"/>
                    <a:pt x="2108" y="2789"/>
                    <a:pt x="2215" y="2658"/>
                  </a:cubicBezTo>
                  <a:lnTo>
                    <a:pt x="2668" y="2039"/>
                  </a:lnTo>
                  <a:lnTo>
                    <a:pt x="2668" y="4682"/>
                  </a:lnTo>
                  <a:cubicBezTo>
                    <a:pt x="2668" y="4920"/>
                    <a:pt x="2810" y="5087"/>
                    <a:pt x="3001" y="5158"/>
                  </a:cubicBezTo>
                  <a:cubicBezTo>
                    <a:pt x="3042" y="5171"/>
                    <a:pt x="3083" y="5177"/>
                    <a:pt x="3123" y="5177"/>
                  </a:cubicBezTo>
                  <a:cubicBezTo>
                    <a:pt x="3382" y="5177"/>
                    <a:pt x="3596" y="4929"/>
                    <a:pt x="3596" y="4682"/>
                  </a:cubicBezTo>
                  <a:lnTo>
                    <a:pt x="3596" y="467"/>
                  </a:lnTo>
                  <a:cubicBezTo>
                    <a:pt x="3620" y="276"/>
                    <a:pt x="3453" y="86"/>
                    <a:pt x="3287" y="38"/>
                  </a:cubicBezTo>
                  <a:lnTo>
                    <a:pt x="3287" y="38"/>
                  </a:lnTo>
                  <a:cubicBezTo>
                    <a:pt x="3316" y="47"/>
                    <a:pt x="3328" y="50"/>
                    <a:pt x="3330" y="50"/>
                  </a:cubicBezTo>
                  <a:cubicBezTo>
                    <a:pt x="3335" y="50"/>
                    <a:pt x="3224" y="15"/>
                    <a:pt x="3220" y="15"/>
                  </a:cubicBezTo>
                  <a:cubicBezTo>
                    <a:pt x="3218" y="15"/>
                    <a:pt x="3235" y="21"/>
                    <a:pt x="3287" y="38"/>
                  </a:cubicBezTo>
                  <a:cubicBezTo>
                    <a:pt x="3231" y="19"/>
                    <a:pt x="3175" y="11"/>
                    <a:pt x="3120" y="11"/>
                  </a:cubicBezTo>
                  <a:cubicBezTo>
                    <a:pt x="2967" y="11"/>
                    <a:pt x="2827" y="82"/>
                    <a:pt x="2739" y="205"/>
                  </a:cubicBezTo>
                  <a:lnTo>
                    <a:pt x="1834" y="1562"/>
                  </a:lnTo>
                  <a:lnTo>
                    <a:pt x="905" y="205"/>
                  </a:lnTo>
                  <a:cubicBezTo>
                    <a:pt x="819" y="84"/>
                    <a:pt x="669" y="0"/>
                    <a:pt x="5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97"/>
            <p:cNvSpPr/>
            <p:nvPr/>
          </p:nvSpPr>
          <p:spPr>
            <a:xfrm>
              <a:off x="1895851" y="3128358"/>
              <a:ext cx="107504" cy="168944"/>
            </a:xfrm>
            <a:custGeom>
              <a:rect b="b" l="l" r="r" t="t"/>
              <a:pathLst>
                <a:path extrusionOk="0" h="5241" w="3335">
                  <a:moveTo>
                    <a:pt x="477" y="1"/>
                  </a:moveTo>
                  <a:cubicBezTo>
                    <a:pt x="215" y="1"/>
                    <a:pt x="1" y="215"/>
                    <a:pt x="1" y="477"/>
                  </a:cubicBezTo>
                  <a:lnTo>
                    <a:pt x="1" y="4764"/>
                  </a:lnTo>
                  <a:cubicBezTo>
                    <a:pt x="1" y="5026"/>
                    <a:pt x="215" y="5240"/>
                    <a:pt x="477" y="5240"/>
                  </a:cubicBezTo>
                  <a:lnTo>
                    <a:pt x="2715" y="5240"/>
                  </a:lnTo>
                  <a:cubicBezTo>
                    <a:pt x="3335" y="5240"/>
                    <a:pt x="3335" y="4264"/>
                    <a:pt x="2715" y="4264"/>
                  </a:cubicBezTo>
                  <a:lnTo>
                    <a:pt x="953" y="4264"/>
                  </a:lnTo>
                  <a:lnTo>
                    <a:pt x="953" y="3121"/>
                  </a:lnTo>
                  <a:lnTo>
                    <a:pt x="2120" y="3121"/>
                  </a:lnTo>
                  <a:cubicBezTo>
                    <a:pt x="2739" y="3121"/>
                    <a:pt x="2739" y="2144"/>
                    <a:pt x="2120" y="2144"/>
                  </a:cubicBezTo>
                  <a:lnTo>
                    <a:pt x="953" y="2144"/>
                  </a:lnTo>
                  <a:lnTo>
                    <a:pt x="953" y="1025"/>
                  </a:lnTo>
                  <a:lnTo>
                    <a:pt x="2715" y="1025"/>
                  </a:lnTo>
                  <a:cubicBezTo>
                    <a:pt x="3335" y="1025"/>
                    <a:pt x="3335" y="25"/>
                    <a:pt x="2715" y="25"/>
                  </a:cubicBezTo>
                  <a:lnTo>
                    <a:pt x="2596" y="25"/>
                  </a:lnTo>
                  <a:cubicBezTo>
                    <a:pt x="2382" y="25"/>
                    <a:pt x="2382" y="358"/>
                    <a:pt x="2596" y="358"/>
                  </a:cubicBezTo>
                  <a:lnTo>
                    <a:pt x="2715" y="358"/>
                  </a:lnTo>
                  <a:cubicBezTo>
                    <a:pt x="2906" y="358"/>
                    <a:pt x="2906" y="691"/>
                    <a:pt x="2715" y="691"/>
                  </a:cubicBezTo>
                  <a:lnTo>
                    <a:pt x="810" y="691"/>
                  </a:lnTo>
                  <a:cubicBezTo>
                    <a:pt x="715" y="691"/>
                    <a:pt x="644" y="739"/>
                    <a:pt x="644" y="834"/>
                  </a:cubicBezTo>
                  <a:lnTo>
                    <a:pt x="644" y="2287"/>
                  </a:lnTo>
                  <a:cubicBezTo>
                    <a:pt x="644" y="2382"/>
                    <a:pt x="715" y="2454"/>
                    <a:pt x="810" y="2454"/>
                  </a:cubicBezTo>
                  <a:lnTo>
                    <a:pt x="2144" y="2454"/>
                  </a:lnTo>
                  <a:cubicBezTo>
                    <a:pt x="2334" y="2454"/>
                    <a:pt x="2334" y="2763"/>
                    <a:pt x="2144" y="2763"/>
                  </a:cubicBezTo>
                  <a:lnTo>
                    <a:pt x="810" y="2763"/>
                  </a:lnTo>
                  <a:cubicBezTo>
                    <a:pt x="715" y="2763"/>
                    <a:pt x="644" y="2835"/>
                    <a:pt x="644" y="2930"/>
                  </a:cubicBezTo>
                  <a:lnTo>
                    <a:pt x="644" y="4383"/>
                  </a:lnTo>
                  <a:cubicBezTo>
                    <a:pt x="644" y="4478"/>
                    <a:pt x="715" y="4526"/>
                    <a:pt x="810" y="4526"/>
                  </a:cubicBezTo>
                  <a:lnTo>
                    <a:pt x="2715" y="4526"/>
                  </a:lnTo>
                  <a:cubicBezTo>
                    <a:pt x="2906" y="4526"/>
                    <a:pt x="2906" y="4859"/>
                    <a:pt x="2715" y="4859"/>
                  </a:cubicBezTo>
                  <a:lnTo>
                    <a:pt x="477" y="4859"/>
                  </a:lnTo>
                  <a:cubicBezTo>
                    <a:pt x="382" y="4859"/>
                    <a:pt x="334" y="4788"/>
                    <a:pt x="334" y="4716"/>
                  </a:cubicBezTo>
                  <a:lnTo>
                    <a:pt x="334" y="477"/>
                  </a:lnTo>
                  <a:cubicBezTo>
                    <a:pt x="334" y="382"/>
                    <a:pt x="382" y="334"/>
                    <a:pt x="477" y="334"/>
                  </a:cubicBezTo>
                  <a:lnTo>
                    <a:pt x="1906" y="334"/>
                  </a:lnTo>
                  <a:cubicBezTo>
                    <a:pt x="2120" y="334"/>
                    <a:pt x="2120" y="1"/>
                    <a:pt x="1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97"/>
            <p:cNvSpPr/>
            <p:nvPr/>
          </p:nvSpPr>
          <p:spPr>
            <a:xfrm>
              <a:off x="1769909" y="3131485"/>
              <a:ext cx="116014" cy="167332"/>
            </a:xfrm>
            <a:custGeom>
              <a:rect b="b" l="l" r="r" t="t"/>
              <a:pathLst>
                <a:path extrusionOk="0" h="5191" w="3599">
                  <a:moveTo>
                    <a:pt x="1807" y="1"/>
                  </a:moveTo>
                  <a:cubicBezTo>
                    <a:pt x="1512" y="1"/>
                    <a:pt x="1217" y="80"/>
                    <a:pt x="955" y="237"/>
                  </a:cubicBezTo>
                  <a:cubicBezTo>
                    <a:pt x="383" y="547"/>
                    <a:pt x="145" y="1190"/>
                    <a:pt x="288" y="1833"/>
                  </a:cubicBezTo>
                  <a:cubicBezTo>
                    <a:pt x="383" y="2190"/>
                    <a:pt x="597" y="2500"/>
                    <a:pt x="931" y="2643"/>
                  </a:cubicBezTo>
                  <a:cubicBezTo>
                    <a:pt x="1169" y="2762"/>
                    <a:pt x="1431" y="2809"/>
                    <a:pt x="1693" y="2881"/>
                  </a:cubicBezTo>
                  <a:cubicBezTo>
                    <a:pt x="1931" y="2904"/>
                    <a:pt x="2145" y="2976"/>
                    <a:pt x="2288" y="3047"/>
                  </a:cubicBezTo>
                  <a:cubicBezTo>
                    <a:pt x="2598" y="3238"/>
                    <a:pt x="2645" y="3500"/>
                    <a:pt x="2526" y="3833"/>
                  </a:cubicBezTo>
                  <a:cubicBezTo>
                    <a:pt x="2437" y="4035"/>
                    <a:pt x="2198" y="4216"/>
                    <a:pt x="1852" y="4216"/>
                  </a:cubicBezTo>
                  <a:cubicBezTo>
                    <a:pt x="1831" y="4216"/>
                    <a:pt x="1810" y="4216"/>
                    <a:pt x="1788" y="4214"/>
                  </a:cubicBezTo>
                  <a:cubicBezTo>
                    <a:pt x="1455" y="4190"/>
                    <a:pt x="1217" y="4071"/>
                    <a:pt x="1098" y="3857"/>
                  </a:cubicBezTo>
                  <a:cubicBezTo>
                    <a:pt x="978" y="3690"/>
                    <a:pt x="978" y="3500"/>
                    <a:pt x="978" y="3500"/>
                  </a:cubicBezTo>
                  <a:cubicBezTo>
                    <a:pt x="956" y="3220"/>
                    <a:pt x="734" y="3087"/>
                    <a:pt x="509" y="3087"/>
                  </a:cubicBezTo>
                  <a:cubicBezTo>
                    <a:pt x="256" y="3087"/>
                    <a:pt x="1" y="3256"/>
                    <a:pt x="26" y="3571"/>
                  </a:cubicBezTo>
                  <a:cubicBezTo>
                    <a:pt x="26" y="3643"/>
                    <a:pt x="50" y="3976"/>
                    <a:pt x="264" y="4333"/>
                  </a:cubicBezTo>
                  <a:cubicBezTo>
                    <a:pt x="478" y="4691"/>
                    <a:pt x="931" y="5143"/>
                    <a:pt x="1764" y="5191"/>
                  </a:cubicBezTo>
                  <a:lnTo>
                    <a:pt x="1883" y="5191"/>
                  </a:lnTo>
                  <a:cubicBezTo>
                    <a:pt x="2741" y="5191"/>
                    <a:pt x="3265" y="4667"/>
                    <a:pt x="3455" y="4190"/>
                  </a:cubicBezTo>
                  <a:cubicBezTo>
                    <a:pt x="3598" y="3786"/>
                    <a:pt x="3598" y="3357"/>
                    <a:pt x="3479" y="3024"/>
                  </a:cubicBezTo>
                  <a:cubicBezTo>
                    <a:pt x="3462" y="2954"/>
                    <a:pt x="3407" y="2926"/>
                    <a:pt x="3348" y="2926"/>
                  </a:cubicBezTo>
                  <a:cubicBezTo>
                    <a:pt x="3246" y="2926"/>
                    <a:pt x="3133" y="3013"/>
                    <a:pt x="3193" y="3119"/>
                  </a:cubicBezTo>
                  <a:cubicBezTo>
                    <a:pt x="3288" y="3381"/>
                    <a:pt x="3288" y="3714"/>
                    <a:pt x="3122" y="4048"/>
                  </a:cubicBezTo>
                  <a:cubicBezTo>
                    <a:pt x="2979" y="4429"/>
                    <a:pt x="2503" y="4857"/>
                    <a:pt x="1860" y="4857"/>
                  </a:cubicBezTo>
                  <a:lnTo>
                    <a:pt x="1740" y="4857"/>
                  </a:lnTo>
                  <a:cubicBezTo>
                    <a:pt x="1050" y="4786"/>
                    <a:pt x="693" y="4429"/>
                    <a:pt x="502" y="4167"/>
                  </a:cubicBezTo>
                  <a:cubicBezTo>
                    <a:pt x="335" y="3857"/>
                    <a:pt x="312" y="3571"/>
                    <a:pt x="312" y="3547"/>
                  </a:cubicBezTo>
                  <a:cubicBezTo>
                    <a:pt x="312" y="3462"/>
                    <a:pt x="369" y="3377"/>
                    <a:pt x="449" y="3377"/>
                  </a:cubicBezTo>
                  <a:cubicBezTo>
                    <a:pt x="458" y="3377"/>
                    <a:pt x="468" y="3378"/>
                    <a:pt x="478" y="3381"/>
                  </a:cubicBezTo>
                  <a:cubicBezTo>
                    <a:pt x="574" y="3428"/>
                    <a:pt x="597" y="3476"/>
                    <a:pt x="621" y="3571"/>
                  </a:cubicBezTo>
                  <a:cubicBezTo>
                    <a:pt x="621" y="3667"/>
                    <a:pt x="693" y="3833"/>
                    <a:pt x="812" y="4024"/>
                  </a:cubicBezTo>
                  <a:cubicBezTo>
                    <a:pt x="1002" y="4333"/>
                    <a:pt x="1312" y="4500"/>
                    <a:pt x="1764" y="4524"/>
                  </a:cubicBezTo>
                  <a:lnTo>
                    <a:pt x="1860" y="4524"/>
                  </a:lnTo>
                  <a:cubicBezTo>
                    <a:pt x="2360" y="4524"/>
                    <a:pt x="2717" y="4214"/>
                    <a:pt x="2836" y="3929"/>
                  </a:cubicBezTo>
                  <a:cubicBezTo>
                    <a:pt x="3050" y="3452"/>
                    <a:pt x="2931" y="3024"/>
                    <a:pt x="2479" y="2762"/>
                  </a:cubicBezTo>
                  <a:cubicBezTo>
                    <a:pt x="2264" y="2643"/>
                    <a:pt x="2026" y="2595"/>
                    <a:pt x="1764" y="2547"/>
                  </a:cubicBezTo>
                  <a:cubicBezTo>
                    <a:pt x="1526" y="2523"/>
                    <a:pt x="1288" y="2476"/>
                    <a:pt x="1074" y="2357"/>
                  </a:cubicBezTo>
                  <a:cubicBezTo>
                    <a:pt x="836" y="2238"/>
                    <a:pt x="669" y="2023"/>
                    <a:pt x="597" y="1761"/>
                  </a:cubicBezTo>
                  <a:cubicBezTo>
                    <a:pt x="478" y="1237"/>
                    <a:pt x="669" y="761"/>
                    <a:pt x="1098" y="499"/>
                  </a:cubicBezTo>
                  <a:cubicBezTo>
                    <a:pt x="1305" y="375"/>
                    <a:pt x="1548" y="314"/>
                    <a:pt x="1791" y="314"/>
                  </a:cubicBezTo>
                  <a:cubicBezTo>
                    <a:pt x="2105" y="314"/>
                    <a:pt x="2417" y="417"/>
                    <a:pt x="2645" y="618"/>
                  </a:cubicBezTo>
                  <a:cubicBezTo>
                    <a:pt x="2884" y="833"/>
                    <a:pt x="2979" y="999"/>
                    <a:pt x="3003" y="1071"/>
                  </a:cubicBezTo>
                  <a:cubicBezTo>
                    <a:pt x="3047" y="1204"/>
                    <a:pt x="2972" y="1282"/>
                    <a:pt x="2880" y="1282"/>
                  </a:cubicBezTo>
                  <a:cubicBezTo>
                    <a:pt x="2824" y="1282"/>
                    <a:pt x="2762" y="1253"/>
                    <a:pt x="2717" y="1190"/>
                  </a:cubicBezTo>
                  <a:cubicBezTo>
                    <a:pt x="2669" y="1166"/>
                    <a:pt x="2622" y="1047"/>
                    <a:pt x="2431" y="856"/>
                  </a:cubicBezTo>
                  <a:cubicBezTo>
                    <a:pt x="2238" y="702"/>
                    <a:pt x="2011" y="638"/>
                    <a:pt x="1793" y="638"/>
                  </a:cubicBezTo>
                  <a:cubicBezTo>
                    <a:pt x="1608" y="638"/>
                    <a:pt x="1430" y="685"/>
                    <a:pt x="1288" y="761"/>
                  </a:cubicBezTo>
                  <a:cubicBezTo>
                    <a:pt x="1121" y="856"/>
                    <a:pt x="812" y="1118"/>
                    <a:pt x="931" y="1666"/>
                  </a:cubicBezTo>
                  <a:cubicBezTo>
                    <a:pt x="1002" y="2047"/>
                    <a:pt x="1336" y="2142"/>
                    <a:pt x="1812" y="2214"/>
                  </a:cubicBezTo>
                  <a:cubicBezTo>
                    <a:pt x="2074" y="2285"/>
                    <a:pt x="2407" y="2333"/>
                    <a:pt x="2645" y="2500"/>
                  </a:cubicBezTo>
                  <a:cubicBezTo>
                    <a:pt x="2717" y="2523"/>
                    <a:pt x="2765" y="2571"/>
                    <a:pt x="2836" y="2643"/>
                  </a:cubicBezTo>
                  <a:cubicBezTo>
                    <a:pt x="2867" y="2674"/>
                    <a:pt x="2901" y="2687"/>
                    <a:pt x="2934" y="2687"/>
                  </a:cubicBezTo>
                  <a:cubicBezTo>
                    <a:pt x="3054" y="2687"/>
                    <a:pt x="3157" y="2516"/>
                    <a:pt x="3026" y="2404"/>
                  </a:cubicBezTo>
                  <a:cubicBezTo>
                    <a:pt x="2979" y="2333"/>
                    <a:pt x="2884" y="2285"/>
                    <a:pt x="2836" y="2214"/>
                  </a:cubicBezTo>
                  <a:cubicBezTo>
                    <a:pt x="2526" y="2023"/>
                    <a:pt x="2169" y="1952"/>
                    <a:pt x="1883" y="1904"/>
                  </a:cubicBezTo>
                  <a:cubicBezTo>
                    <a:pt x="1336" y="1809"/>
                    <a:pt x="1288" y="1738"/>
                    <a:pt x="1217" y="1571"/>
                  </a:cubicBezTo>
                  <a:cubicBezTo>
                    <a:pt x="1169" y="1333"/>
                    <a:pt x="1217" y="1142"/>
                    <a:pt x="1431" y="1023"/>
                  </a:cubicBezTo>
                  <a:cubicBezTo>
                    <a:pt x="1530" y="968"/>
                    <a:pt x="1655" y="933"/>
                    <a:pt x="1782" y="933"/>
                  </a:cubicBezTo>
                  <a:cubicBezTo>
                    <a:pt x="1929" y="933"/>
                    <a:pt x="2078" y="980"/>
                    <a:pt x="2193" y="1095"/>
                  </a:cubicBezTo>
                  <a:cubicBezTo>
                    <a:pt x="2360" y="1214"/>
                    <a:pt x="2407" y="1309"/>
                    <a:pt x="2407" y="1333"/>
                  </a:cubicBezTo>
                  <a:cubicBezTo>
                    <a:pt x="2497" y="1513"/>
                    <a:pt x="2655" y="1589"/>
                    <a:pt x="2815" y="1589"/>
                  </a:cubicBezTo>
                  <a:cubicBezTo>
                    <a:pt x="3121" y="1589"/>
                    <a:pt x="3437" y="1311"/>
                    <a:pt x="3312" y="952"/>
                  </a:cubicBezTo>
                  <a:cubicBezTo>
                    <a:pt x="3265" y="880"/>
                    <a:pt x="3193" y="642"/>
                    <a:pt x="2860" y="380"/>
                  </a:cubicBezTo>
                  <a:cubicBezTo>
                    <a:pt x="2554" y="127"/>
                    <a:pt x="2181" y="1"/>
                    <a:pt x="1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97"/>
            <p:cNvSpPr/>
            <p:nvPr/>
          </p:nvSpPr>
          <p:spPr>
            <a:xfrm>
              <a:off x="1832252" y="3062341"/>
              <a:ext cx="232221" cy="59151"/>
            </a:xfrm>
            <a:custGeom>
              <a:rect b="b" l="l" r="r" t="t"/>
              <a:pathLst>
                <a:path extrusionOk="0" h="1835" w="7204">
                  <a:moveTo>
                    <a:pt x="3569" y="1"/>
                  </a:moveTo>
                  <a:cubicBezTo>
                    <a:pt x="2902" y="1"/>
                    <a:pt x="2259" y="144"/>
                    <a:pt x="1640" y="406"/>
                  </a:cubicBezTo>
                  <a:cubicBezTo>
                    <a:pt x="1045" y="668"/>
                    <a:pt x="545" y="1072"/>
                    <a:pt x="92" y="1549"/>
                  </a:cubicBezTo>
                  <a:cubicBezTo>
                    <a:pt x="1" y="1658"/>
                    <a:pt x="120" y="1810"/>
                    <a:pt x="234" y="1810"/>
                  </a:cubicBezTo>
                  <a:cubicBezTo>
                    <a:pt x="269" y="1810"/>
                    <a:pt x="303" y="1796"/>
                    <a:pt x="330" y="1763"/>
                  </a:cubicBezTo>
                  <a:cubicBezTo>
                    <a:pt x="1164" y="858"/>
                    <a:pt x="2331" y="334"/>
                    <a:pt x="3569" y="334"/>
                  </a:cubicBezTo>
                  <a:cubicBezTo>
                    <a:pt x="4831" y="334"/>
                    <a:pt x="6022" y="858"/>
                    <a:pt x="6856" y="1787"/>
                  </a:cubicBezTo>
                  <a:cubicBezTo>
                    <a:pt x="6889" y="1820"/>
                    <a:pt x="6927" y="1834"/>
                    <a:pt x="6965" y="1834"/>
                  </a:cubicBezTo>
                  <a:cubicBezTo>
                    <a:pt x="7089" y="1834"/>
                    <a:pt x="7203" y="1682"/>
                    <a:pt x="7094" y="1573"/>
                  </a:cubicBezTo>
                  <a:cubicBezTo>
                    <a:pt x="6189" y="572"/>
                    <a:pt x="4927" y="1"/>
                    <a:pt x="3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97"/>
            <p:cNvSpPr/>
            <p:nvPr/>
          </p:nvSpPr>
          <p:spPr>
            <a:xfrm>
              <a:off x="1830446" y="3305264"/>
              <a:ext cx="232028" cy="58055"/>
            </a:xfrm>
            <a:custGeom>
              <a:rect b="b" l="l" r="r" t="t"/>
              <a:pathLst>
                <a:path extrusionOk="0" h="1801" w="7198">
                  <a:moveTo>
                    <a:pt x="227" y="1"/>
                  </a:moveTo>
                  <a:cubicBezTo>
                    <a:pt x="100" y="1"/>
                    <a:pt x="1" y="146"/>
                    <a:pt x="124" y="252"/>
                  </a:cubicBezTo>
                  <a:cubicBezTo>
                    <a:pt x="1006" y="1252"/>
                    <a:pt x="2292" y="1800"/>
                    <a:pt x="3601" y="1800"/>
                  </a:cubicBezTo>
                  <a:cubicBezTo>
                    <a:pt x="4935" y="1800"/>
                    <a:pt x="6221" y="1252"/>
                    <a:pt x="7102" y="228"/>
                  </a:cubicBezTo>
                  <a:cubicBezTo>
                    <a:pt x="7197" y="228"/>
                    <a:pt x="7197" y="109"/>
                    <a:pt x="7126" y="62"/>
                  </a:cubicBezTo>
                  <a:cubicBezTo>
                    <a:pt x="7090" y="26"/>
                    <a:pt x="7043" y="8"/>
                    <a:pt x="6995" y="8"/>
                  </a:cubicBezTo>
                  <a:cubicBezTo>
                    <a:pt x="6947" y="8"/>
                    <a:pt x="6900" y="26"/>
                    <a:pt x="6864" y="62"/>
                  </a:cubicBezTo>
                  <a:cubicBezTo>
                    <a:pt x="6030" y="967"/>
                    <a:pt x="4840" y="1514"/>
                    <a:pt x="3601" y="1514"/>
                  </a:cubicBezTo>
                  <a:cubicBezTo>
                    <a:pt x="2363" y="1514"/>
                    <a:pt x="1196" y="967"/>
                    <a:pt x="363" y="62"/>
                  </a:cubicBezTo>
                  <a:cubicBezTo>
                    <a:pt x="320" y="19"/>
                    <a:pt x="272" y="1"/>
                    <a:pt x="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0" name="Google Shape;20190;p97"/>
          <p:cNvGrpSpPr/>
          <p:nvPr/>
        </p:nvGrpSpPr>
        <p:grpSpPr>
          <a:xfrm>
            <a:off x="2523789" y="2883863"/>
            <a:ext cx="355455" cy="355455"/>
            <a:chOff x="2523789" y="3036263"/>
            <a:chExt cx="355455" cy="355455"/>
          </a:xfrm>
        </p:grpSpPr>
        <p:sp>
          <p:nvSpPr>
            <p:cNvPr id="20191" name="Google Shape;20191;p97"/>
            <p:cNvSpPr/>
            <p:nvPr/>
          </p:nvSpPr>
          <p:spPr>
            <a:xfrm>
              <a:off x="2699599" y="3040098"/>
              <a:ext cx="175068" cy="225709"/>
            </a:xfrm>
            <a:custGeom>
              <a:rect b="b" l="l" r="r" t="t"/>
              <a:pathLst>
                <a:path extrusionOk="0" h="7002" w="5431">
                  <a:moveTo>
                    <a:pt x="1001" y="0"/>
                  </a:moveTo>
                  <a:cubicBezTo>
                    <a:pt x="453" y="0"/>
                    <a:pt x="0" y="453"/>
                    <a:pt x="0" y="977"/>
                  </a:cubicBezTo>
                  <a:lnTo>
                    <a:pt x="0" y="6025"/>
                  </a:lnTo>
                  <a:cubicBezTo>
                    <a:pt x="0" y="6549"/>
                    <a:pt x="453" y="7002"/>
                    <a:pt x="1001" y="7002"/>
                  </a:cubicBezTo>
                  <a:lnTo>
                    <a:pt x="4454" y="7002"/>
                  </a:lnTo>
                  <a:cubicBezTo>
                    <a:pt x="4978" y="7002"/>
                    <a:pt x="5430" y="6573"/>
                    <a:pt x="5430" y="6025"/>
                  </a:cubicBezTo>
                  <a:lnTo>
                    <a:pt x="5430" y="977"/>
                  </a:lnTo>
                  <a:cubicBezTo>
                    <a:pt x="5430" y="453"/>
                    <a:pt x="4978"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97"/>
            <p:cNvSpPr/>
            <p:nvPr/>
          </p:nvSpPr>
          <p:spPr>
            <a:xfrm>
              <a:off x="2813968" y="3040872"/>
              <a:ext cx="61440" cy="225709"/>
            </a:xfrm>
            <a:custGeom>
              <a:rect b="b" l="l" r="r" t="t"/>
              <a:pathLst>
                <a:path extrusionOk="0" h="7002" w="1906">
                  <a:moveTo>
                    <a:pt x="1" y="0"/>
                  </a:moveTo>
                  <a:cubicBezTo>
                    <a:pt x="548" y="0"/>
                    <a:pt x="977" y="453"/>
                    <a:pt x="977" y="1000"/>
                  </a:cubicBezTo>
                  <a:lnTo>
                    <a:pt x="977" y="6025"/>
                  </a:lnTo>
                  <a:cubicBezTo>
                    <a:pt x="977" y="6549"/>
                    <a:pt x="548" y="7001"/>
                    <a:pt x="1" y="7001"/>
                  </a:cubicBezTo>
                  <a:lnTo>
                    <a:pt x="930" y="7001"/>
                  </a:lnTo>
                  <a:cubicBezTo>
                    <a:pt x="1453" y="7001"/>
                    <a:pt x="1906" y="6549"/>
                    <a:pt x="1906" y="6025"/>
                  </a:cubicBezTo>
                  <a:lnTo>
                    <a:pt x="1906" y="1000"/>
                  </a:lnTo>
                  <a:cubicBezTo>
                    <a:pt x="1882" y="453"/>
                    <a:pt x="1430" y="0"/>
                    <a:pt x="906" y="0"/>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97"/>
            <p:cNvSpPr/>
            <p:nvPr/>
          </p:nvSpPr>
          <p:spPr>
            <a:xfrm>
              <a:off x="2529172" y="3040872"/>
              <a:ext cx="145122" cy="99058"/>
            </a:xfrm>
            <a:custGeom>
              <a:rect b="b" l="l" r="r" t="t"/>
              <a:pathLst>
                <a:path extrusionOk="0" h="3073" w="4502">
                  <a:moveTo>
                    <a:pt x="977" y="0"/>
                  </a:moveTo>
                  <a:cubicBezTo>
                    <a:pt x="429" y="0"/>
                    <a:pt x="1" y="453"/>
                    <a:pt x="1" y="1000"/>
                  </a:cubicBezTo>
                  <a:lnTo>
                    <a:pt x="1" y="2096"/>
                  </a:lnTo>
                  <a:cubicBezTo>
                    <a:pt x="1" y="2620"/>
                    <a:pt x="429" y="3072"/>
                    <a:pt x="977" y="3072"/>
                  </a:cubicBezTo>
                  <a:lnTo>
                    <a:pt x="3501" y="3072"/>
                  </a:lnTo>
                  <a:cubicBezTo>
                    <a:pt x="4049" y="3072"/>
                    <a:pt x="4502" y="2620"/>
                    <a:pt x="4502" y="2096"/>
                  </a:cubicBezTo>
                  <a:lnTo>
                    <a:pt x="4502" y="1000"/>
                  </a:lnTo>
                  <a:cubicBezTo>
                    <a:pt x="4502" y="453"/>
                    <a:pt x="4049" y="0"/>
                    <a:pt x="3501"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97"/>
            <p:cNvSpPr/>
            <p:nvPr/>
          </p:nvSpPr>
          <p:spPr>
            <a:xfrm>
              <a:off x="2529172" y="3169071"/>
              <a:ext cx="145122" cy="96737"/>
            </a:xfrm>
            <a:custGeom>
              <a:rect b="b" l="l" r="r" t="t"/>
              <a:pathLst>
                <a:path extrusionOk="0" h="3001" w="4502">
                  <a:moveTo>
                    <a:pt x="977" y="0"/>
                  </a:moveTo>
                  <a:cubicBezTo>
                    <a:pt x="429" y="0"/>
                    <a:pt x="1" y="429"/>
                    <a:pt x="1" y="976"/>
                  </a:cubicBezTo>
                  <a:lnTo>
                    <a:pt x="1" y="2024"/>
                  </a:lnTo>
                  <a:cubicBezTo>
                    <a:pt x="1" y="2548"/>
                    <a:pt x="429" y="3001"/>
                    <a:pt x="977" y="3001"/>
                  </a:cubicBezTo>
                  <a:lnTo>
                    <a:pt x="3501" y="3001"/>
                  </a:lnTo>
                  <a:cubicBezTo>
                    <a:pt x="4049" y="3001"/>
                    <a:pt x="4502" y="2572"/>
                    <a:pt x="4502" y="2024"/>
                  </a:cubicBezTo>
                  <a:lnTo>
                    <a:pt x="4502" y="976"/>
                  </a:lnTo>
                  <a:cubicBezTo>
                    <a:pt x="4502" y="429"/>
                    <a:pt x="4049" y="0"/>
                    <a:pt x="350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97"/>
            <p:cNvSpPr/>
            <p:nvPr/>
          </p:nvSpPr>
          <p:spPr>
            <a:xfrm>
              <a:off x="2528399" y="3296496"/>
              <a:ext cx="345495" cy="89839"/>
            </a:xfrm>
            <a:custGeom>
              <a:rect b="b" l="l" r="r" t="t"/>
              <a:pathLst>
                <a:path extrusionOk="0" h="2787" w="10718">
                  <a:moveTo>
                    <a:pt x="977" y="0"/>
                  </a:moveTo>
                  <a:cubicBezTo>
                    <a:pt x="429" y="0"/>
                    <a:pt x="1" y="429"/>
                    <a:pt x="1" y="977"/>
                  </a:cubicBezTo>
                  <a:lnTo>
                    <a:pt x="1" y="1810"/>
                  </a:lnTo>
                  <a:cubicBezTo>
                    <a:pt x="1" y="2358"/>
                    <a:pt x="429" y="2787"/>
                    <a:pt x="977" y="2787"/>
                  </a:cubicBezTo>
                  <a:lnTo>
                    <a:pt x="9717" y="2787"/>
                  </a:lnTo>
                  <a:cubicBezTo>
                    <a:pt x="10265" y="2787"/>
                    <a:pt x="10717" y="2358"/>
                    <a:pt x="10717" y="1810"/>
                  </a:cubicBezTo>
                  <a:lnTo>
                    <a:pt x="10717" y="977"/>
                  </a:lnTo>
                  <a:cubicBezTo>
                    <a:pt x="10717" y="429"/>
                    <a:pt x="10265" y="0"/>
                    <a:pt x="9717"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97"/>
            <p:cNvSpPr/>
            <p:nvPr/>
          </p:nvSpPr>
          <p:spPr>
            <a:xfrm>
              <a:off x="2814742" y="3297269"/>
              <a:ext cx="59925" cy="88292"/>
            </a:xfrm>
            <a:custGeom>
              <a:rect b="b" l="l" r="r" t="t"/>
              <a:pathLst>
                <a:path extrusionOk="0" h="2739" w="1859">
                  <a:moveTo>
                    <a:pt x="1" y="0"/>
                  </a:moveTo>
                  <a:cubicBezTo>
                    <a:pt x="548" y="0"/>
                    <a:pt x="953" y="453"/>
                    <a:pt x="953" y="953"/>
                  </a:cubicBezTo>
                  <a:lnTo>
                    <a:pt x="953" y="1786"/>
                  </a:lnTo>
                  <a:cubicBezTo>
                    <a:pt x="953" y="2334"/>
                    <a:pt x="548" y="2739"/>
                    <a:pt x="1" y="2739"/>
                  </a:cubicBezTo>
                  <a:lnTo>
                    <a:pt x="882" y="2739"/>
                  </a:lnTo>
                  <a:cubicBezTo>
                    <a:pt x="1406" y="2739"/>
                    <a:pt x="1858" y="2286"/>
                    <a:pt x="1858" y="1762"/>
                  </a:cubicBezTo>
                  <a:lnTo>
                    <a:pt x="1858" y="929"/>
                  </a:lnTo>
                  <a:cubicBezTo>
                    <a:pt x="1834" y="429"/>
                    <a:pt x="1406" y="0"/>
                    <a:pt x="882"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97"/>
            <p:cNvSpPr/>
            <p:nvPr/>
          </p:nvSpPr>
          <p:spPr>
            <a:xfrm>
              <a:off x="2558538" y="3315869"/>
              <a:ext cx="54026" cy="53575"/>
            </a:xfrm>
            <a:custGeom>
              <a:rect b="b" l="l" r="r" t="t"/>
              <a:pathLst>
                <a:path extrusionOk="0" h="1662" w="1676">
                  <a:moveTo>
                    <a:pt x="852" y="519"/>
                  </a:moveTo>
                  <a:lnTo>
                    <a:pt x="1019" y="923"/>
                  </a:lnTo>
                  <a:lnTo>
                    <a:pt x="661" y="923"/>
                  </a:lnTo>
                  <a:lnTo>
                    <a:pt x="852" y="519"/>
                  </a:lnTo>
                  <a:close/>
                  <a:moveTo>
                    <a:pt x="840" y="1"/>
                  </a:moveTo>
                  <a:cubicBezTo>
                    <a:pt x="780" y="1"/>
                    <a:pt x="721" y="30"/>
                    <a:pt x="685" y="90"/>
                  </a:cubicBezTo>
                  <a:lnTo>
                    <a:pt x="66" y="1423"/>
                  </a:lnTo>
                  <a:cubicBezTo>
                    <a:pt x="1" y="1537"/>
                    <a:pt x="125" y="1651"/>
                    <a:pt x="233" y="1651"/>
                  </a:cubicBezTo>
                  <a:cubicBezTo>
                    <a:pt x="283" y="1651"/>
                    <a:pt x="329" y="1627"/>
                    <a:pt x="352" y="1566"/>
                  </a:cubicBezTo>
                  <a:lnTo>
                    <a:pt x="518" y="1281"/>
                  </a:lnTo>
                  <a:lnTo>
                    <a:pt x="1161" y="1281"/>
                  </a:lnTo>
                  <a:lnTo>
                    <a:pt x="1304" y="1566"/>
                  </a:lnTo>
                  <a:cubicBezTo>
                    <a:pt x="1338" y="1633"/>
                    <a:pt x="1397" y="1662"/>
                    <a:pt x="1457" y="1662"/>
                  </a:cubicBezTo>
                  <a:cubicBezTo>
                    <a:pt x="1567" y="1662"/>
                    <a:pt x="1676" y="1563"/>
                    <a:pt x="1614" y="1423"/>
                  </a:cubicBezTo>
                  <a:lnTo>
                    <a:pt x="995" y="90"/>
                  </a:lnTo>
                  <a:cubicBezTo>
                    <a:pt x="959" y="30"/>
                    <a:pt x="899" y="1"/>
                    <a:pt x="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97"/>
            <p:cNvSpPr/>
            <p:nvPr/>
          </p:nvSpPr>
          <p:spPr>
            <a:xfrm>
              <a:off x="2621300" y="3314902"/>
              <a:ext cx="46837" cy="53768"/>
            </a:xfrm>
            <a:custGeom>
              <a:rect b="b" l="l" r="r" t="t"/>
              <a:pathLst>
                <a:path extrusionOk="0" h="1668" w="1453">
                  <a:moveTo>
                    <a:pt x="596" y="287"/>
                  </a:moveTo>
                  <a:cubicBezTo>
                    <a:pt x="858" y="287"/>
                    <a:pt x="1096" y="501"/>
                    <a:pt x="1096" y="763"/>
                  </a:cubicBezTo>
                  <a:cubicBezTo>
                    <a:pt x="1120" y="1096"/>
                    <a:pt x="881" y="1334"/>
                    <a:pt x="596" y="1334"/>
                  </a:cubicBezTo>
                  <a:lnTo>
                    <a:pt x="286" y="1334"/>
                  </a:lnTo>
                  <a:lnTo>
                    <a:pt x="286" y="287"/>
                  </a:lnTo>
                  <a:close/>
                  <a:moveTo>
                    <a:pt x="143" y="1"/>
                  </a:moveTo>
                  <a:cubicBezTo>
                    <a:pt x="48" y="1"/>
                    <a:pt x="0" y="48"/>
                    <a:pt x="0" y="144"/>
                  </a:cubicBezTo>
                  <a:lnTo>
                    <a:pt x="0" y="1501"/>
                  </a:lnTo>
                  <a:cubicBezTo>
                    <a:pt x="0" y="1596"/>
                    <a:pt x="48" y="1668"/>
                    <a:pt x="143" y="1668"/>
                  </a:cubicBezTo>
                  <a:lnTo>
                    <a:pt x="596" y="1668"/>
                  </a:lnTo>
                  <a:cubicBezTo>
                    <a:pt x="1048" y="1668"/>
                    <a:pt x="1429" y="1311"/>
                    <a:pt x="1453" y="834"/>
                  </a:cubicBezTo>
                  <a:cubicBezTo>
                    <a:pt x="1453" y="382"/>
                    <a:pt x="1072"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97"/>
            <p:cNvSpPr/>
            <p:nvPr/>
          </p:nvSpPr>
          <p:spPr>
            <a:xfrm>
              <a:off x="2731253" y="3190539"/>
              <a:ext cx="54123" cy="53994"/>
            </a:xfrm>
            <a:custGeom>
              <a:rect b="b" l="l" r="r" t="t"/>
              <a:pathLst>
                <a:path extrusionOk="0" h="1675" w="1679">
                  <a:moveTo>
                    <a:pt x="852" y="572"/>
                  </a:moveTo>
                  <a:lnTo>
                    <a:pt x="1019" y="953"/>
                  </a:lnTo>
                  <a:lnTo>
                    <a:pt x="662" y="953"/>
                  </a:lnTo>
                  <a:lnTo>
                    <a:pt x="852" y="572"/>
                  </a:lnTo>
                  <a:close/>
                  <a:moveTo>
                    <a:pt x="852" y="1"/>
                  </a:moveTo>
                  <a:cubicBezTo>
                    <a:pt x="781" y="1"/>
                    <a:pt x="733" y="48"/>
                    <a:pt x="685" y="96"/>
                  </a:cubicBezTo>
                  <a:lnTo>
                    <a:pt x="66" y="1430"/>
                  </a:lnTo>
                  <a:cubicBezTo>
                    <a:pt x="0" y="1561"/>
                    <a:pt x="128" y="1670"/>
                    <a:pt x="236" y="1670"/>
                  </a:cubicBezTo>
                  <a:cubicBezTo>
                    <a:pt x="285" y="1670"/>
                    <a:pt x="330" y="1648"/>
                    <a:pt x="352" y="1596"/>
                  </a:cubicBezTo>
                  <a:lnTo>
                    <a:pt x="519" y="1287"/>
                  </a:lnTo>
                  <a:lnTo>
                    <a:pt x="1162" y="1287"/>
                  </a:lnTo>
                  <a:lnTo>
                    <a:pt x="1305" y="1596"/>
                  </a:lnTo>
                  <a:cubicBezTo>
                    <a:pt x="1336" y="1651"/>
                    <a:pt x="1390" y="1675"/>
                    <a:pt x="1445" y="1675"/>
                  </a:cubicBezTo>
                  <a:cubicBezTo>
                    <a:pt x="1559" y="1675"/>
                    <a:pt x="1678" y="1574"/>
                    <a:pt x="1614" y="1430"/>
                  </a:cubicBezTo>
                  <a:lnTo>
                    <a:pt x="995" y="96"/>
                  </a:lnTo>
                  <a:cubicBezTo>
                    <a:pt x="947" y="72"/>
                    <a:pt x="924"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97"/>
            <p:cNvSpPr/>
            <p:nvPr/>
          </p:nvSpPr>
          <p:spPr>
            <a:xfrm>
              <a:off x="2794015" y="3190539"/>
              <a:ext cx="46870" cy="55315"/>
            </a:xfrm>
            <a:custGeom>
              <a:rect b="b" l="l" r="r" t="t"/>
              <a:pathLst>
                <a:path extrusionOk="0" h="1716" w="1454">
                  <a:moveTo>
                    <a:pt x="620" y="334"/>
                  </a:moveTo>
                  <a:cubicBezTo>
                    <a:pt x="929" y="334"/>
                    <a:pt x="1167" y="572"/>
                    <a:pt x="1167" y="906"/>
                  </a:cubicBezTo>
                  <a:cubicBezTo>
                    <a:pt x="1120" y="1168"/>
                    <a:pt x="929" y="1382"/>
                    <a:pt x="644" y="1382"/>
                  </a:cubicBezTo>
                  <a:lnTo>
                    <a:pt x="358" y="1382"/>
                  </a:lnTo>
                  <a:lnTo>
                    <a:pt x="334" y="334"/>
                  </a:lnTo>
                  <a:close/>
                  <a:moveTo>
                    <a:pt x="167" y="1"/>
                  </a:moveTo>
                  <a:cubicBezTo>
                    <a:pt x="48" y="1"/>
                    <a:pt x="1" y="96"/>
                    <a:pt x="1" y="191"/>
                  </a:cubicBezTo>
                  <a:lnTo>
                    <a:pt x="1" y="1549"/>
                  </a:lnTo>
                  <a:cubicBezTo>
                    <a:pt x="1" y="1644"/>
                    <a:pt x="48" y="1715"/>
                    <a:pt x="143" y="1715"/>
                  </a:cubicBezTo>
                  <a:lnTo>
                    <a:pt x="596" y="1715"/>
                  </a:lnTo>
                  <a:cubicBezTo>
                    <a:pt x="1048" y="1715"/>
                    <a:pt x="1429" y="1358"/>
                    <a:pt x="1453" y="882"/>
                  </a:cubicBezTo>
                  <a:cubicBezTo>
                    <a:pt x="1453" y="406"/>
                    <a:pt x="1096"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97"/>
            <p:cNvSpPr/>
            <p:nvPr/>
          </p:nvSpPr>
          <p:spPr>
            <a:xfrm>
              <a:off x="2694989" y="3036263"/>
              <a:ext cx="184255" cy="234929"/>
            </a:xfrm>
            <a:custGeom>
              <a:rect b="b" l="l" r="r" t="t"/>
              <a:pathLst>
                <a:path extrusionOk="0" h="7288" w="5716">
                  <a:moveTo>
                    <a:pt x="1144" y="0"/>
                  </a:moveTo>
                  <a:cubicBezTo>
                    <a:pt x="501" y="0"/>
                    <a:pt x="0" y="500"/>
                    <a:pt x="0" y="1143"/>
                  </a:cubicBezTo>
                  <a:lnTo>
                    <a:pt x="0" y="6168"/>
                  </a:lnTo>
                  <a:cubicBezTo>
                    <a:pt x="0" y="6787"/>
                    <a:pt x="501" y="7287"/>
                    <a:pt x="1144" y="7287"/>
                  </a:cubicBezTo>
                  <a:lnTo>
                    <a:pt x="3406" y="7287"/>
                  </a:lnTo>
                  <a:cubicBezTo>
                    <a:pt x="3596" y="7287"/>
                    <a:pt x="3596" y="6954"/>
                    <a:pt x="3406" y="6954"/>
                  </a:cubicBezTo>
                  <a:lnTo>
                    <a:pt x="1144" y="6954"/>
                  </a:lnTo>
                  <a:cubicBezTo>
                    <a:pt x="691" y="6954"/>
                    <a:pt x="334" y="6621"/>
                    <a:pt x="334" y="6168"/>
                  </a:cubicBezTo>
                  <a:lnTo>
                    <a:pt x="334" y="1143"/>
                  </a:lnTo>
                  <a:cubicBezTo>
                    <a:pt x="334" y="691"/>
                    <a:pt x="691" y="334"/>
                    <a:pt x="1144" y="334"/>
                  </a:cubicBezTo>
                  <a:lnTo>
                    <a:pt x="4597" y="334"/>
                  </a:lnTo>
                  <a:cubicBezTo>
                    <a:pt x="5025" y="334"/>
                    <a:pt x="5383" y="691"/>
                    <a:pt x="5383" y="1143"/>
                  </a:cubicBezTo>
                  <a:lnTo>
                    <a:pt x="5383" y="6168"/>
                  </a:lnTo>
                  <a:cubicBezTo>
                    <a:pt x="5383" y="6621"/>
                    <a:pt x="5025" y="6954"/>
                    <a:pt x="4597" y="6954"/>
                  </a:cubicBezTo>
                  <a:lnTo>
                    <a:pt x="4192" y="6954"/>
                  </a:lnTo>
                  <a:cubicBezTo>
                    <a:pt x="4001" y="6954"/>
                    <a:pt x="4001" y="7287"/>
                    <a:pt x="4192" y="7287"/>
                  </a:cubicBezTo>
                  <a:lnTo>
                    <a:pt x="4597" y="7287"/>
                  </a:lnTo>
                  <a:cubicBezTo>
                    <a:pt x="5216" y="7287"/>
                    <a:pt x="5716" y="6787"/>
                    <a:pt x="5716" y="6168"/>
                  </a:cubicBezTo>
                  <a:lnTo>
                    <a:pt x="5716" y="1143"/>
                  </a:lnTo>
                  <a:cubicBezTo>
                    <a:pt x="5716" y="500"/>
                    <a:pt x="5216" y="0"/>
                    <a:pt x="45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97"/>
            <p:cNvSpPr/>
            <p:nvPr/>
          </p:nvSpPr>
          <p:spPr>
            <a:xfrm>
              <a:off x="2809617" y="3061696"/>
              <a:ext cx="41777" cy="37715"/>
            </a:xfrm>
            <a:custGeom>
              <a:rect b="b" l="l" r="r" t="t"/>
              <a:pathLst>
                <a:path extrusionOk="0" h="1170" w="1296">
                  <a:moveTo>
                    <a:pt x="249" y="1"/>
                  </a:moveTo>
                  <a:cubicBezTo>
                    <a:pt x="122" y="1"/>
                    <a:pt x="0" y="171"/>
                    <a:pt x="112" y="283"/>
                  </a:cubicBezTo>
                  <a:lnTo>
                    <a:pt x="398" y="592"/>
                  </a:lnTo>
                  <a:lnTo>
                    <a:pt x="112" y="878"/>
                  </a:lnTo>
                  <a:cubicBezTo>
                    <a:pt x="40" y="973"/>
                    <a:pt x="40" y="1069"/>
                    <a:pt x="112" y="1116"/>
                  </a:cubicBezTo>
                  <a:cubicBezTo>
                    <a:pt x="160" y="1152"/>
                    <a:pt x="195" y="1170"/>
                    <a:pt x="231" y="1170"/>
                  </a:cubicBezTo>
                  <a:cubicBezTo>
                    <a:pt x="267" y="1170"/>
                    <a:pt x="302" y="1152"/>
                    <a:pt x="350" y="1116"/>
                  </a:cubicBezTo>
                  <a:lnTo>
                    <a:pt x="636" y="831"/>
                  </a:lnTo>
                  <a:lnTo>
                    <a:pt x="945" y="1116"/>
                  </a:lnTo>
                  <a:cubicBezTo>
                    <a:pt x="976" y="1147"/>
                    <a:pt x="1012" y="1160"/>
                    <a:pt x="1047" y="1160"/>
                  </a:cubicBezTo>
                  <a:cubicBezTo>
                    <a:pt x="1174" y="1160"/>
                    <a:pt x="1295" y="990"/>
                    <a:pt x="1184" y="878"/>
                  </a:cubicBezTo>
                  <a:lnTo>
                    <a:pt x="874" y="592"/>
                  </a:lnTo>
                  <a:lnTo>
                    <a:pt x="1184" y="283"/>
                  </a:lnTo>
                  <a:cubicBezTo>
                    <a:pt x="1295" y="171"/>
                    <a:pt x="1174" y="1"/>
                    <a:pt x="1047" y="1"/>
                  </a:cubicBezTo>
                  <a:cubicBezTo>
                    <a:pt x="1012" y="1"/>
                    <a:pt x="976" y="14"/>
                    <a:pt x="945" y="45"/>
                  </a:cubicBezTo>
                  <a:lnTo>
                    <a:pt x="636" y="354"/>
                  </a:lnTo>
                  <a:lnTo>
                    <a:pt x="350" y="45"/>
                  </a:lnTo>
                  <a:cubicBezTo>
                    <a:pt x="319" y="14"/>
                    <a:pt x="284" y="1"/>
                    <a:pt x="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97"/>
            <p:cNvSpPr/>
            <p:nvPr/>
          </p:nvSpPr>
          <p:spPr>
            <a:xfrm>
              <a:off x="2523789" y="3036263"/>
              <a:ext cx="155115" cy="108245"/>
            </a:xfrm>
            <a:custGeom>
              <a:rect b="b" l="l" r="r" t="t"/>
              <a:pathLst>
                <a:path extrusionOk="0" h="3358" w="4812">
                  <a:moveTo>
                    <a:pt x="3668" y="334"/>
                  </a:moveTo>
                  <a:cubicBezTo>
                    <a:pt x="4121" y="334"/>
                    <a:pt x="4478" y="691"/>
                    <a:pt x="4478" y="1143"/>
                  </a:cubicBezTo>
                  <a:lnTo>
                    <a:pt x="4478" y="2239"/>
                  </a:lnTo>
                  <a:cubicBezTo>
                    <a:pt x="4478" y="2667"/>
                    <a:pt x="4121" y="3048"/>
                    <a:pt x="3668" y="3048"/>
                  </a:cubicBezTo>
                  <a:lnTo>
                    <a:pt x="1144" y="3048"/>
                  </a:lnTo>
                  <a:cubicBezTo>
                    <a:pt x="691" y="3048"/>
                    <a:pt x="334" y="2667"/>
                    <a:pt x="334" y="2239"/>
                  </a:cubicBezTo>
                  <a:lnTo>
                    <a:pt x="334" y="1143"/>
                  </a:lnTo>
                  <a:cubicBezTo>
                    <a:pt x="310" y="691"/>
                    <a:pt x="691" y="334"/>
                    <a:pt x="1144" y="334"/>
                  </a:cubicBezTo>
                  <a:close/>
                  <a:moveTo>
                    <a:pt x="1144" y="0"/>
                  </a:moveTo>
                  <a:cubicBezTo>
                    <a:pt x="525" y="0"/>
                    <a:pt x="1" y="500"/>
                    <a:pt x="1" y="1143"/>
                  </a:cubicBezTo>
                  <a:lnTo>
                    <a:pt x="1" y="2239"/>
                  </a:lnTo>
                  <a:cubicBezTo>
                    <a:pt x="25" y="2858"/>
                    <a:pt x="525" y="3358"/>
                    <a:pt x="1144" y="3358"/>
                  </a:cubicBezTo>
                  <a:lnTo>
                    <a:pt x="3668" y="3358"/>
                  </a:lnTo>
                  <a:cubicBezTo>
                    <a:pt x="4311" y="3358"/>
                    <a:pt x="4811" y="2858"/>
                    <a:pt x="4811" y="2239"/>
                  </a:cubicBezTo>
                  <a:lnTo>
                    <a:pt x="4811" y="1143"/>
                  </a:lnTo>
                  <a:cubicBezTo>
                    <a:pt x="4811" y="500"/>
                    <a:pt x="4311"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97"/>
            <p:cNvSpPr/>
            <p:nvPr/>
          </p:nvSpPr>
          <p:spPr>
            <a:xfrm>
              <a:off x="2609405" y="3061696"/>
              <a:ext cx="42389" cy="37715"/>
            </a:xfrm>
            <a:custGeom>
              <a:rect b="b" l="l" r="r" t="t"/>
              <a:pathLst>
                <a:path extrusionOk="0" h="1170" w="1315">
                  <a:moveTo>
                    <a:pt x="265" y="1"/>
                  </a:moveTo>
                  <a:cubicBezTo>
                    <a:pt x="133" y="1"/>
                    <a:pt x="1" y="171"/>
                    <a:pt x="131" y="283"/>
                  </a:cubicBezTo>
                  <a:lnTo>
                    <a:pt x="417" y="592"/>
                  </a:lnTo>
                  <a:lnTo>
                    <a:pt x="131" y="878"/>
                  </a:lnTo>
                  <a:cubicBezTo>
                    <a:pt x="60" y="973"/>
                    <a:pt x="60" y="1069"/>
                    <a:pt x="131" y="1116"/>
                  </a:cubicBezTo>
                  <a:cubicBezTo>
                    <a:pt x="179" y="1152"/>
                    <a:pt x="215" y="1170"/>
                    <a:pt x="250" y="1170"/>
                  </a:cubicBezTo>
                  <a:cubicBezTo>
                    <a:pt x="286" y="1170"/>
                    <a:pt x="322" y="1152"/>
                    <a:pt x="369" y="1116"/>
                  </a:cubicBezTo>
                  <a:lnTo>
                    <a:pt x="655" y="831"/>
                  </a:lnTo>
                  <a:lnTo>
                    <a:pt x="965" y="1116"/>
                  </a:lnTo>
                  <a:cubicBezTo>
                    <a:pt x="996" y="1147"/>
                    <a:pt x="1031" y="1160"/>
                    <a:pt x="1066" y="1160"/>
                  </a:cubicBezTo>
                  <a:cubicBezTo>
                    <a:pt x="1193" y="1160"/>
                    <a:pt x="1315" y="990"/>
                    <a:pt x="1203" y="878"/>
                  </a:cubicBezTo>
                  <a:lnTo>
                    <a:pt x="893" y="592"/>
                  </a:lnTo>
                  <a:lnTo>
                    <a:pt x="1203" y="283"/>
                  </a:lnTo>
                  <a:cubicBezTo>
                    <a:pt x="1315" y="171"/>
                    <a:pt x="1193" y="1"/>
                    <a:pt x="1066" y="1"/>
                  </a:cubicBezTo>
                  <a:cubicBezTo>
                    <a:pt x="1031" y="1"/>
                    <a:pt x="996" y="14"/>
                    <a:pt x="965" y="45"/>
                  </a:cubicBezTo>
                  <a:lnTo>
                    <a:pt x="655" y="354"/>
                  </a:lnTo>
                  <a:lnTo>
                    <a:pt x="369" y="45"/>
                  </a:lnTo>
                  <a:cubicBezTo>
                    <a:pt x="338" y="14"/>
                    <a:pt x="302"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97"/>
            <p:cNvSpPr/>
            <p:nvPr/>
          </p:nvSpPr>
          <p:spPr>
            <a:xfrm>
              <a:off x="2523789" y="3163687"/>
              <a:ext cx="155115" cy="107504"/>
            </a:xfrm>
            <a:custGeom>
              <a:rect b="b" l="l" r="r" t="t"/>
              <a:pathLst>
                <a:path extrusionOk="0" h="3335" w="4812">
                  <a:moveTo>
                    <a:pt x="2192" y="0"/>
                  </a:moveTo>
                  <a:cubicBezTo>
                    <a:pt x="1977" y="0"/>
                    <a:pt x="2192" y="358"/>
                    <a:pt x="2192" y="358"/>
                  </a:cubicBezTo>
                  <a:lnTo>
                    <a:pt x="3668" y="358"/>
                  </a:lnTo>
                  <a:cubicBezTo>
                    <a:pt x="4121" y="358"/>
                    <a:pt x="4478" y="715"/>
                    <a:pt x="4478" y="1167"/>
                  </a:cubicBezTo>
                  <a:lnTo>
                    <a:pt x="4478" y="2215"/>
                  </a:lnTo>
                  <a:cubicBezTo>
                    <a:pt x="4478" y="2644"/>
                    <a:pt x="4121" y="3001"/>
                    <a:pt x="3668" y="3001"/>
                  </a:cubicBezTo>
                  <a:lnTo>
                    <a:pt x="1144" y="3001"/>
                  </a:lnTo>
                  <a:cubicBezTo>
                    <a:pt x="691" y="3001"/>
                    <a:pt x="334" y="2644"/>
                    <a:pt x="334" y="2215"/>
                  </a:cubicBezTo>
                  <a:lnTo>
                    <a:pt x="334" y="1143"/>
                  </a:lnTo>
                  <a:cubicBezTo>
                    <a:pt x="334" y="1143"/>
                    <a:pt x="691" y="334"/>
                    <a:pt x="1144" y="334"/>
                  </a:cubicBezTo>
                  <a:lnTo>
                    <a:pt x="1406" y="334"/>
                  </a:lnTo>
                  <a:cubicBezTo>
                    <a:pt x="1620" y="334"/>
                    <a:pt x="1406" y="24"/>
                    <a:pt x="1406" y="24"/>
                  </a:cubicBezTo>
                  <a:lnTo>
                    <a:pt x="1144" y="24"/>
                  </a:lnTo>
                  <a:cubicBezTo>
                    <a:pt x="525" y="24"/>
                    <a:pt x="1" y="548"/>
                    <a:pt x="1" y="1167"/>
                  </a:cubicBezTo>
                  <a:lnTo>
                    <a:pt x="1" y="2239"/>
                  </a:lnTo>
                  <a:cubicBezTo>
                    <a:pt x="25" y="2834"/>
                    <a:pt x="525" y="3334"/>
                    <a:pt x="1144" y="3334"/>
                  </a:cubicBezTo>
                  <a:lnTo>
                    <a:pt x="3668" y="3334"/>
                  </a:lnTo>
                  <a:cubicBezTo>
                    <a:pt x="4311" y="3334"/>
                    <a:pt x="4811" y="2834"/>
                    <a:pt x="4811" y="2215"/>
                  </a:cubicBezTo>
                  <a:lnTo>
                    <a:pt x="4811" y="1143"/>
                  </a:lnTo>
                  <a:cubicBezTo>
                    <a:pt x="4811" y="1143"/>
                    <a:pt x="4311"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97"/>
            <p:cNvSpPr/>
            <p:nvPr/>
          </p:nvSpPr>
          <p:spPr>
            <a:xfrm>
              <a:off x="2609534" y="3190249"/>
              <a:ext cx="42260" cy="37844"/>
            </a:xfrm>
            <a:custGeom>
              <a:rect b="b" l="l" r="r" t="t"/>
              <a:pathLst>
                <a:path extrusionOk="0" h="1174" w="1311">
                  <a:moveTo>
                    <a:pt x="250" y="1"/>
                  </a:moveTo>
                  <a:cubicBezTo>
                    <a:pt x="121" y="1"/>
                    <a:pt x="0" y="169"/>
                    <a:pt x="127" y="296"/>
                  </a:cubicBezTo>
                  <a:lnTo>
                    <a:pt x="413" y="581"/>
                  </a:lnTo>
                  <a:lnTo>
                    <a:pt x="127" y="891"/>
                  </a:lnTo>
                  <a:cubicBezTo>
                    <a:pt x="56" y="939"/>
                    <a:pt x="56" y="1058"/>
                    <a:pt x="127" y="1129"/>
                  </a:cubicBezTo>
                  <a:cubicBezTo>
                    <a:pt x="175" y="1153"/>
                    <a:pt x="211" y="1165"/>
                    <a:pt x="246" y="1165"/>
                  </a:cubicBezTo>
                  <a:cubicBezTo>
                    <a:pt x="282" y="1165"/>
                    <a:pt x="318" y="1153"/>
                    <a:pt x="365" y="1129"/>
                  </a:cubicBezTo>
                  <a:lnTo>
                    <a:pt x="651" y="820"/>
                  </a:lnTo>
                  <a:lnTo>
                    <a:pt x="961" y="1129"/>
                  </a:lnTo>
                  <a:cubicBezTo>
                    <a:pt x="992" y="1160"/>
                    <a:pt x="1027" y="1173"/>
                    <a:pt x="1062" y="1173"/>
                  </a:cubicBezTo>
                  <a:cubicBezTo>
                    <a:pt x="1189" y="1173"/>
                    <a:pt x="1311" y="1003"/>
                    <a:pt x="1199" y="891"/>
                  </a:cubicBezTo>
                  <a:lnTo>
                    <a:pt x="889" y="581"/>
                  </a:lnTo>
                  <a:lnTo>
                    <a:pt x="1199" y="296"/>
                  </a:lnTo>
                  <a:cubicBezTo>
                    <a:pt x="1307" y="169"/>
                    <a:pt x="1196" y="1"/>
                    <a:pt x="1073" y="1"/>
                  </a:cubicBezTo>
                  <a:cubicBezTo>
                    <a:pt x="1035" y="1"/>
                    <a:pt x="995" y="18"/>
                    <a:pt x="961" y="57"/>
                  </a:cubicBezTo>
                  <a:lnTo>
                    <a:pt x="651" y="343"/>
                  </a:lnTo>
                  <a:lnTo>
                    <a:pt x="365" y="57"/>
                  </a:lnTo>
                  <a:cubicBezTo>
                    <a:pt x="331" y="18"/>
                    <a:pt x="290" y="1"/>
                    <a:pt x="2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97"/>
            <p:cNvSpPr/>
            <p:nvPr/>
          </p:nvSpPr>
          <p:spPr>
            <a:xfrm>
              <a:off x="2524563" y="3291886"/>
              <a:ext cx="354682" cy="99832"/>
            </a:xfrm>
            <a:custGeom>
              <a:rect b="b" l="l" r="r" t="t"/>
              <a:pathLst>
                <a:path extrusionOk="0" h="3097" w="11003">
                  <a:moveTo>
                    <a:pt x="9884" y="310"/>
                  </a:moveTo>
                  <a:cubicBezTo>
                    <a:pt x="10312" y="310"/>
                    <a:pt x="10670" y="667"/>
                    <a:pt x="10670" y="1120"/>
                  </a:cubicBezTo>
                  <a:lnTo>
                    <a:pt x="10670" y="1953"/>
                  </a:lnTo>
                  <a:cubicBezTo>
                    <a:pt x="10670" y="2406"/>
                    <a:pt x="10312" y="2763"/>
                    <a:pt x="9884" y="2763"/>
                  </a:cubicBezTo>
                  <a:lnTo>
                    <a:pt x="1120" y="2763"/>
                  </a:lnTo>
                  <a:cubicBezTo>
                    <a:pt x="667" y="2763"/>
                    <a:pt x="310" y="2406"/>
                    <a:pt x="310" y="1953"/>
                  </a:cubicBezTo>
                  <a:lnTo>
                    <a:pt x="310" y="1120"/>
                  </a:lnTo>
                  <a:cubicBezTo>
                    <a:pt x="310" y="667"/>
                    <a:pt x="667" y="310"/>
                    <a:pt x="1120" y="310"/>
                  </a:cubicBezTo>
                  <a:close/>
                  <a:moveTo>
                    <a:pt x="1120" y="0"/>
                  </a:moveTo>
                  <a:cubicBezTo>
                    <a:pt x="501" y="0"/>
                    <a:pt x="1" y="500"/>
                    <a:pt x="1" y="1120"/>
                  </a:cubicBezTo>
                  <a:lnTo>
                    <a:pt x="1" y="1953"/>
                  </a:lnTo>
                  <a:cubicBezTo>
                    <a:pt x="1" y="2572"/>
                    <a:pt x="501" y="3096"/>
                    <a:pt x="1120" y="3096"/>
                  </a:cubicBezTo>
                  <a:lnTo>
                    <a:pt x="9884" y="3096"/>
                  </a:lnTo>
                  <a:cubicBezTo>
                    <a:pt x="10503" y="3096"/>
                    <a:pt x="11003" y="2572"/>
                    <a:pt x="11003" y="1953"/>
                  </a:cubicBezTo>
                  <a:lnTo>
                    <a:pt x="11003" y="1120"/>
                  </a:lnTo>
                  <a:cubicBezTo>
                    <a:pt x="11003" y="500"/>
                    <a:pt x="10503" y="0"/>
                    <a:pt x="9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97"/>
            <p:cNvSpPr/>
            <p:nvPr/>
          </p:nvSpPr>
          <p:spPr>
            <a:xfrm>
              <a:off x="2807296" y="3318867"/>
              <a:ext cx="42389" cy="37425"/>
            </a:xfrm>
            <a:custGeom>
              <a:rect b="b" l="l" r="r" t="t"/>
              <a:pathLst>
                <a:path extrusionOk="0" h="1161" w="1315">
                  <a:moveTo>
                    <a:pt x="249" y="0"/>
                  </a:moveTo>
                  <a:cubicBezTo>
                    <a:pt x="122" y="0"/>
                    <a:pt x="1" y="171"/>
                    <a:pt x="112" y="283"/>
                  </a:cubicBezTo>
                  <a:lnTo>
                    <a:pt x="422" y="592"/>
                  </a:lnTo>
                  <a:lnTo>
                    <a:pt x="112" y="878"/>
                  </a:lnTo>
                  <a:cubicBezTo>
                    <a:pt x="1" y="990"/>
                    <a:pt x="122" y="1160"/>
                    <a:pt x="249" y="1160"/>
                  </a:cubicBezTo>
                  <a:cubicBezTo>
                    <a:pt x="284" y="1160"/>
                    <a:pt x="320" y="1147"/>
                    <a:pt x="351" y="1116"/>
                  </a:cubicBezTo>
                  <a:lnTo>
                    <a:pt x="660" y="830"/>
                  </a:lnTo>
                  <a:lnTo>
                    <a:pt x="946" y="1116"/>
                  </a:lnTo>
                  <a:cubicBezTo>
                    <a:pt x="982" y="1147"/>
                    <a:pt x="1022" y="1160"/>
                    <a:pt x="1060" y="1160"/>
                  </a:cubicBezTo>
                  <a:cubicBezTo>
                    <a:pt x="1197" y="1160"/>
                    <a:pt x="1315" y="990"/>
                    <a:pt x="1184" y="878"/>
                  </a:cubicBezTo>
                  <a:lnTo>
                    <a:pt x="898" y="592"/>
                  </a:lnTo>
                  <a:lnTo>
                    <a:pt x="1184" y="283"/>
                  </a:lnTo>
                  <a:cubicBezTo>
                    <a:pt x="1256" y="187"/>
                    <a:pt x="1256" y="116"/>
                    <a:pt x="1184" y="44"/>
                  </a:cubicBezTo>
                  <a:cubicBezTo>
                    <a:pt x="1160" y="21"/>
                    <a:pt x="1119" y="9"/>
                    <a:pt x="1074" y="9"/>
                  </a:cubicBezTo>
                  <a:cubicBezTo>
                    <a:pt x="1029" y="9"/>
                    <a:pt x="982" y="21"/>
                    <a:pt x="946" y="44"/>
                  </a:cubicBezTo>
                  <a:lnTo>
                    <a:pt x="660" y="354"/>
                  </a:lnTo>
                  <a:lnTo>
                    <a:pt x="351" y="44"/>
                  </a:lnTo>
                  <a:cubicBezTo>
                    <a:pt x="320" y="13"/>
                    <a:pt x="284" y="0"/>
                    <a:pt x="2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9" name="Google Shape;20209;p97"/>
          <p:cNvGrpSpPr/>
          <p:nvPr/>
        </p:nvGrpSpPr>
        <p:grpSpPr>
          <a:xfrm>
            <a:off x="3253847" y="2884604"/>
            <a:ext cx="360839" cy="353167"/>
            <a:chOff x="3253847" y="3037004"/>
            <a:chExt cx="360839" cy="353167"/>
          </a:xfrm>
        </p:grpSpPr>
        <p:sp>
          <p:nvSpPr>
            <p:cNvPr id="20210" name="Google Shape;20210;p97"/>
            <p:cNvSpPr/>
            <p:nvPr/>
          </p:nvSpPr>
          <p:spPr>
            <a:xfrm>
              <a:off x="3258457" y="3042387"/>
              <a:ext cx="344721" cy="170459"/>
            </a:xfrm>
            <a:custGeom>
              <a:rect b="b" l="l" r="r" t="t"/>
              <a:pathLst>
                <a:path extrusionOk="0" h="5288" w="10694">
                  <a:moveTo>
                    <a:pt x="834" y="1"/>
                  </a:moveTo>
                  <a:cubicBezTo>
                    <a:pt x="381" y="1"/>
                    <a:pt x="0" y="382"/>
                    <a:pt x="0" y="834"/>
                  </a:cubicBezTo>
                  <a:lnTo>
                    <a:pt x="0" y="3382"/>
                  </a:lnTo>
                  <a:cubicBezTo>
                    <a:pt x="0" y="3835"/>
                    <a:pt x="381" y="4216"/>
                    <a:pt x="834" y="4216"/>
                  </a:cubicBezTo>
                  <a:lnTo>
                    <a:pt x="1453" y="4216"/>
                  </a:lnTo>
                  <a:lnTo>
                    <a:pt x="2263" y="5287"/>
                  </a:lnTo>
                  <a:lnTo>
                    <a:pt x="3072" y="4216"/>
                  </a:lnTo>
                  <a:lnTo>
                    <a:pt x="9860" y="4216"/>
                  </a:lnTo>
                  <a:cubicBezTo>
                    <a:pt x="10288" y="4216"/>
                    <a:pt x="10693" y="3835"/>
                    <a:pt x="10693" y="3382"/>
                  </a:cubicBezTo>
                  <a:lnTo>
                    <a:pt x="10693" y="834"/>
                  </a:lnTo>
                  <a:cubicBezTo>
                    <a:pt x="10693" y="358"/>
                    <a:pt x="10336" y="1"/>
                    <a:pt x="98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97"/>
            <p:cNvSpPr/>
            <p:nvPr/>
          </p:nvSpPr>
          <p:spPr>
            <a:xfrm>
              <a:off x="3549410" y="3042387"/>
              <a:ext cx="54509" cy="135903"/>
            </a:xfrm>
            <a:custGeom>
              <a:rect b="b" l="l" r="r" t="t"/>
              <a:pathLst>
                <a:path extrusionOk="0" h="4216" w="1691">
                  <a:moveTo>
                    <a:pt x="0" y="1"/>
                  </a:moveTo>
                  <a:cubicBezTo>
                    <a:pt x="429" y="1"/>
                    <a:pt x="834" y="382"/>
                    <a:pt x="834" y="834"/>
                  </a:cubicBezTo>
                  <a:lnTo>
                    <a:pt x="834" y="3382"/>
                  </a:lnTo>
                  <a:cubicBezTo>
                    <a:pt x="834" y="3835"/>
                    <a:pt x="476" y="4216"/>
                    <a:pt x="0" y="4216"/>
                  </a:cubicBezTo>
                  <a:lnTo>
                    <a:pt x="857" y="4216"/>
                  </a:lnTo>
                  <a:cubicBezTo>
                    <a:pt x="1310" y="4216"/>
                    <a:pt x="1691" y="3835"/>
                    <a:pt x="1691" y="3382"/>
                  </a:cubicBezTo>
                  <a:lnTo>
                    <a:pt x="1691" y="834"/>
                  </a:lnTo>
                  <a:cubicBezTo>
                    <a:pt x="1667" y="358"/>
                    <a:pt x="1310" y="1"/>
                    <a:pt x="857"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97"/>
            <p:cNvSpPr/>
            <p:nvPr/>
          </p:nvSpPr>
          <p:spPr>
            <a:xfrm>
              <a:off x="3294528" y="3075783"/>
              <a:ext cx="72948" cy="67500"/>
            </a:xfrm>
            <a:custGeom>
              <a:rect b="b" l="l" r="r" t="t"/>
              <a:pathLst>
                <a:path extrusionOk="0" h="2094" w="2263">
                  <a:moveTo>
                    <a:pt x="1141" y="1"/>
                  </a:moveTo>
                  <a:cubicBezTo>
                    <a:pt x="1120" y="1"/>
                    <a:pt x="1096" y="13"/>
                    <a:pt x="1072" y="36"/>
                  </a:cubicBezTo>
                  <a:lnTo>
                    <a:pt x="786" y="632"/>
                  </a:lnTo>
                  <a:cubicBezTo>
                    <a:pt x="786" y="655"/>
                    <a:pt x="786" y="655"/>
                    <a:pt x="739" y="655"/>
                  </a:cubicBezTo>
                  <a:lnTo>
                    <a:pt x="72" y="751"/>
                  </a:lnTo>
                  <a:cubicBezTo>
                    <a:pt x="1" y="751"/>
                    <a:pt x="1" y="798"/>
                    <a:pt x="24" y="822"/>
                  </a:cubicBezTo>
                  <a:lnTo>
                    <a:pt x="501" y="1298"/>
                  </a:lnTo>
                  <a:cubicBezTo>
                    <a:pt x="548" y="1346"/>
                    <a:pt x="548" y="1346"/>
                    <a:pt x="548" y="1370"/>
                  </a:cubicBezTo>
                  <a:lnTo>
                    <a:pt x="429" y="2013"/>
                  </a:lnTo>
                  <a:cubicBezTo>
                    <a:pt x="429" y="2066"/>
                    <a:pt x="456" y="2093"/>
                    <a:pt x="490" y="2093"/>
                  </a:cubicBezTo>
                  <a:cubicBezTo>
                    <a:pt x="501" y="2093"/>
                    <a:pt x="513" y="2090"/>
                    <a:pt x="525" y="2084"/>
                  </a:cubicBezTo>
                  <a:lnTo>
                    <a:pt x="1120" y="1751"/>
                  </a:lnTo>
                  <a:lnTo>
                    <a:pt x="1168" y="1751"/>
                  </a:lnTo>
                  <a:lnTo>
                    <a:pt x="1763" y="2084"/>
                  </a:lnTo>
                  <a:cubicBezTo>
                    <a:pt x="1775" y="2090"/>
                    <a:pt x="1787" y="2093"/>
                    <a:pt x="1798" y="2093"/>
                  </a:cubicBezTo>
                  <a:cubicBezTo>
                    <a:pt x="1831" y="2093"/>
                    <a:pt x="1858" y="2066"/>
                    <a:pt x="1858" y="2013"/>
                  </a:cubicBezTo>
                  <a:lnTo>
                    <a:pt x="1739" y="1370"/>
                  </a:lnTo>
                  <a:cubicBezTo>
                    <a:pt x="1739" y="1346"/>
                    <a:pt x="1763" y="1298"/>
                    <a:pt x="1763" y="1298"/>
                  </a:cubicBezTo>
                  <a:lnTo>
                    <a:pt x="2239" y="822"/>
                  </a:lnTo>
                  <a:cubicBezTo>
                    <a:pt x="2263" y="798"/>
                    <a:pt x="2263" y="751"/>
                    <a:pt x="2215" y="751"/>
                  </a:cubicBezTo>
                  <a:lnTo>
                    <a:pt x="1525" y="655"/>
                  </a:lnTo>
                  <a:cubicBezTo>
                    <a:pt x="1525" y="655"/>
                    <a:pt x="1501" y="655"/>
                    <a:pt x="1501" y="632"/>
                  </a:cubicBezTo>
                  <a:lnTo>
                    <a:pt x="1191" y="36"/>
                  </a:lnTo>
                  <a:cubicBezTo>
                    <a:pt x="1179" y="13"/>
                    <a:pt x="1162" y="1"/>
                    <a:pt x="1141"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97"/>
            <p:cNvSpPr/>
            <p:nvPr/>
          </p:nvSpPr>
          <p:spPr>
            <a:xfrm>
              <a:off x="3394327" y="3075783"/>
              <a:ext cx="72948" cy="67500"/>
            </a:xfrm>
            <a:custGeom>
              <a:rect b="b" l="l" r="r" t="t"/>
              <a:pathLst>
                <a:path extrusionOk="0" h="2094" w="2263">
                  <a:moveTo>
                    <a:pt x="1141" y="1"/>
                  </a:moveTo>
                  <a:cubicBezTo>
                    <a:pt x="1120" y="1"/>
                    <a:pt x="1096" y="13"/>
                    <a:pt x="1072" y="36"/>
                  </a:cubicBezTo>
                  <a:lnTo>
                    <a:pt x="786" y="632"/>
                  </a:lnTo>
                  <a:cubicBezTo>
                    <a:pt x="786" y="655"/>
                    <a:pt x="786" y="655"/>
                    <a:pt x="739" y="655"/>
                  </a:cubicBezTo>
                  <a:lnTo>
                    <a:pt x="72" y="751"/>
                  </a:lnTo>
                  <a:cubicBezTo>
                    <a:pt x="0" y="751"/>
                    <a:pt x="0" y="798"/>
                    <a:pt x="24" y="822"/>
                  </a:cubicBezTo>
                  <a:lnTo>
                    <a:pt x="501" y="1298"/>
                  </a:lnTo>
                  <a:cubicBezTo>
                    <a:pt x="548" y="1346"/>
                    <a:pt x="548" y="1346"/>
                    <a:pt x="548" y="1370"/>
                  </a:cubicBezTo>
                  <a:lnTo>
                    <a:pt x="429" y="2013"/>
                  </a:lnTo>
                  <a:cubicBezTo>
                    <a:pt x="429" y="2066"/>
                    <a:pt x="456" y="2093"/>
                    <a:pt x="489" y="2093"/>
                  </a:cubicBezTo>
                  <a:cubicBezTo>
                    <a:pt x="501" y="2093"/>
                    <a:pt x="513" y="2090"/>
                    <a:pt x="524" y="2084"/>
                  </a:cubicBezTo>
                  <a:lnTo>
                    <a:pt x="1120" y="1751"/>
                  </a:lnTo>
                  <a:lnTo>
                    <a:pt x="1167" y="1751"/>
                  </a:lnTo>
                  <a:lnTo>
                    <a:pt x="1763" y="2084"/>
                  </a:lnTo>
                  <a:cubicBezTo>
                    <a:pt x="1781" y="2090"/>
                    <a:pt x="1796" y="2093"/>
                    <a:pt x="1808" y="2093"/>
                  </a:cubicBezTo>
                  <a:cubicBezTo>
                    <a:pt x="1845" y="2093"/>
                    <a:pt x="1858" y="2066"/>
                    <a:pt x="1858" y="2013"/>
                  </a:cubicBezTo>
                  <a:lnTo>
                    <a:pt x="1739" y="1370"/>
                  </a:lnTo>
                  <a:cubicBezTo>
                    <a:pt x="1739" y="1346"/>
                    <a:pt x="1763" y="1298"/>
                    <a:pt x="1763" y="1298"/>
                  </a:cubicBezTo>
                  <a:lnTo>
                    <a:pt x="2239" y="822"/>
                  </a:lnTo>
                  <a:cubicBezTo>
                    <a:pt x="2263" y="798"/>
                    <a:pt x="2263" y="751"/>
                    <a:pt x="2215" y="751"/>
                  </a:cubicBezTo>
                  <a:lnTo>
                    <a:pt x="1525" y="655"/>
                  </a:lnTo>
                  <a:cubicBezTo>
                    <a:pt x="1525" y="655"/>
                    <a:pt x="1501" y="655"/>
                    <a:pt x="1501" y="632"/>
                  </a:cubicBezTo>
                  <a:lnTo>
                    <a:pt x="1191" y="36"/>
                  </a:lnTo>
                  <a:cubicBezTo>
                    <a:pt x="1179" y="13"/>
                    <a:pt x="1161" y="1"/>
                    <a:pt x="1141"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97"/>
            <p:cNvSpPr/>
            <p:nvPr/>
          </p:nvSpPr>
          <p:spPr>
            <a:xfrm>
              <a:off x="3493353" y="3075783"/>
              <a:ext cx="72948" cy="67500"/>
            </a:xfrm>
            <a:custGeom>
              <a:rect b="b" l="l" r="r" t="t"/>
              <a:pathLst>
                <a:path extrusionOk="0" h="2094" w="2263">
                  <a:moveTo>
                    <a:pt x="1159" y="1"/>
                  </a:moveTo>
                  <a:cubicBezTo>
                    <a:pt x="1138" y="1"/>
                    <a:pt x="1108" y="13"/>
                    <a:pt x="1072" y="36"/>
                  </a:cubicBezTo>
                  <a:lnTo>
                    <a:pt x="786" y="632"/>
                  </a:lnTo>
                  <a:cubicBezTo>
                    <a:pt x="786" y="655"/>
                    <a:pt x="786" y="655"/>
                    <a:pt x="739" y="655"/>
                  </a:cubicBezTo>
                  <a:lnTo>
                    <a:pt x="48" y="751"/>
                  </a:lnTo>
                  <a:cubicBezTo>
                    <a:pt x="1" y="751"/>
                    <a:pt x="1" y="798"/>
                    <a:pt x="24" y="822"/>
                  </a:cubicBezTo>
                  <a:lnTo>
                    <a:pt x="501" y="1298"/>
                  </a:lnTo>
                  <a:cubicBezTo>
                    <a:pt x="548" y="1346"/>
                    <a:pt x="548" y="1346"/>
                    <a:pt x="548" y="1370"/>
                  </a:cubicBezTo>
                  <a:lnTo>
                    <a:pt x="429" y="2013"/>
                  </a:lnTo>
                  <a:cubicBezTo>
                    <a:pt x="429" y="2066"/>
                    <a:pt x="456" y="2093"/>
                    <a:pt x="479" y="2093"/>
                  </a:cubicBezTo>
                  <a:cubicBezTo>
                    <a:pt x="487" y="2093"/>
                    <a:pt x="495" y="2090"/>
                    <a:pt x="501" y="2084"/>
                  </a:cubicBezTo>
                  <a:lnTo>
                    <a:pt x="1096" y="1751"/>
                  </a:lnTo>
                  <a:lnTo>
                    <a:pt x="1167" y="1751"/>
                  </a:lnTo>
                  <a:lnTo>
                    <a:pt x="1763" y="2084"/>
                  </a:lnTo>
                  <a:cubicBezTo>
                    <a:pt x="1775" y="2090"/>
                    <a:pt x="1787" y="2093"/>
                    <a:pt x="1798" y="2093"/>
                  </a:cubicBezTo>
                  <a:cubicBezTo>
                    <a:pt x="1831" y="2093"/>
                    <a:pt x="1858" y="2066"/>
                    <a:pt x="1858" y="2013"/>
                  </a:cubicBezTo>
                  <a:lnTo>
                    <a:pt x="1739" y="1370"/>
                  </a:lnTo>
                  <a:cubicBezTo>
                    <a:pt x="1739" y="1346"/>
                    <a:pt x="1763" y="1298"/>
                    <a:pt x="1763" y="1298"/>
                  </a:cubicBezTo>
                  <a:lnTo>
                    <a:pt x="2239" y="822"/>
                  </a:lnTo>
                  <a:cubicBezTo>
                    <a:pt x="2263" y="798"/>
                    <a:pt x="2263" y="751"/>
                    <a:pt x="2215" y="751"/>
                  </a:cubicBezTo>
                  <a:lnTo>
                    <a:pt x="1525" y="655"/>
                  </a:lnTo>
                  <a:cubicBezTo>
                    <a:pt x="1525" y="655"/>
                    <a:pt x="1501" y="655"/>
                    <a:pt x="1501" y="632"/>
                  </a:cubicBezTo>
                  <a:lnTo>
                    <a:pt x="1191" y="36"/>
                  </a:lnTo>
                  <a:cubicBezTo>
                    <a:pt x="1191" y="13"/>
                    <a:pt x="1179" y="1"/>
                    <a:pt x="1159"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97"/>
            <p:cNvSpPr/>
            <p:nvPr/>
          </p:nvSpPr>
          <p:spPr>
            <a:xfrm>
              <a:off x="3258457" y="3240439"/>
              <a:ext cx="145896" cy="145896"/>
            </a:xfrm>
            <a:custGeom>
              <a:rect b="b" l="l" r="r" t="t"/>
              <a:pathLst>
                <a:path extrusionOk="0" h="4526" w="4526">
                  <a:moveTo>
                    <a:pt x="2263" y="1"/>
                  </a:moveTo>
                  <a:cubicBezTo>
                    <a:pt x="1001" y="1"/>
                    <a:pt x="0" y="1025"/>
                    <a:pt x="0" y="2263"/>
                  </a:cubicBezTo>
                  <a:cubicBezTo>
                    <a:pt x="0" y="3525"/>
                    <a:pt x="1001" y="4526"/>
                    <a:pt x="2263" y="4526"/>
                  </a:cubicBezTo>
                  <a:cubicBezTo>
                    <a:pt x="3501" y="4526"/>
                    <a:pt x="4525" y="3525"/>
                    <a:pt x="4525" y="2263"/>
                  </a:cubicBezTo>
                  <a:cubicBezTo>
                    <a:pt x="4525" y="1025"/>
                    <a:pt x="3501" y="1"/>
                    <a:pt x="2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97"/>
            <p:cNvSpPr/>
            <p:nvPr/>
          </p:nvSpPr>
          <p:spPr>
            <a:xfrm>
              <a:off x="3305294" y="3271159"/>
              <a:ext cx="52221" cy="52221"/>
            </a:xfrm>
            <a:custGeom>
              <a:rect b="b" l="l" r="r" t="t"/>
              <a:pathLst>
                <a:path extrusionOk="0" h="1620" w="1620">
                  <a:moveTo>
                    <a:pt x="810" y="0"/>
                  </a:moveTo>
                  <a:cubicBezTo>
                    <a:pt x="357" y="0"/>
                    <a:pt x="0" y="358"/>
                    <a:pt x="0" y="810"/>
                  </a:cubicBezTo>
                  <a:cubicBezTo>
                    <a:pt x="0" y="1263"/>
                    <a:pt x="357" y="1620"/>
                    <a:pt x="810" y="1620"/>
                  </a:cubicBezTo>
                  <a:cubicBezTo>
                    <a:pt x="1238" y="1620"/>
                    <a:pt x="1619" y="1263"/>
                    <a:pt x="1619" y="810"/>
                  </a:cubicBezTo>
                  <a:cubicBezTo>
                    <a:pt x="1619" y="358"/>
                    <a:pt x="1238" y="0"/>
                    <a:pt x="8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97"/>
            <p:cNvSpPr/>
            <p:nvPr/>
          </p:nvSpPr>
          <p:spPr>
            <a:xfrm>
              <a:off x="3284567" y="3324121"/>
              <a:ext cx="95964" cy="61440"/>
            </a:xfrm>
            <a:custGeom>
              <a:rect b="b" l="l" r="r" t="t"/>
              <a:pathLst>
                <a:path extrusionOk="0" h="1906" w="2977">
                  <a:moveTo>
                    <a:pt x="1453" y="1"/>
                  </a:moveTo>
                  <a:cubicBezTo>
                    <a:pt x="667" y="1"/>
                    <a:pt x="48" y="572"/>
                    <a:pt x="0" y="1310"/>
                  </a:cubicBezTo>
                  <a:lnTo>
                    <a:pt x="0" y="1358"/>
                  </a:lnTo>
                  <a:cubicBezTo>
                    <a:pt x="381" y="1691"/>
                    <a:pt x="905" y="1906"/>
                    <a:pt x="1477" y="1906"/>
                  </a:cubicBezTo>
                  <a:cubicBezTo>
                    <a:pt x="2048" y="1906"/>
                    <a:pt x="2548" y="1691"/>
                    <a:pt x="2977" y="1358"/>
                  </a:cubicBezTo>
                  <a:lnTo>
                    <a:pt x="2977" y="1334"/>
                  </a:lnTo>
                  <a:cubicBezTo>
                    <a:pt x="2882" y="596"/>
                    <a:pt x="2215" y="1"/>
                    <a:pt x="145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97"/>
            <p:cNvSpPr/>
            <p:nvPr/>
          </p:nvSpPr>
          <p:spPr>
            <a:xfrm>
              <a:off x="3431172" y="3247370"/>
              <a:ext cx="175842" cy="26110"/>
            </a:xfrm>
            <a:custGeom>
              <a:rect b="b" l="l" r="r" t="t"/>
              <a:pathLst>
                <a:path extrusionOk="0" h="810" w="5455">
                  <a:moveTo>
                    <a:pt x="501" y="0"/>
                  </a:moveTo>
                  <a:cubicBezTo>
                    <a:pt x="1" y="0"/>
                    <a:pt x="1" y="810"/>
                    <a:pt x="501" y="810"/>
                  </a:cubicBezTo>
                  <a:lnTo>
                    <a:pt x="4930" y="810"/>
                  </a:lnTo>
                  <a:cubicBezTo>
                    <a:pt x="5454" y="810"/>
                    <a:pt x="5454" y="0"/>
                    <a:pt x="493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97"/>
            <p:cNvSpPr/>
            <p:nvPr/>
          </p:nvSpPr>
          <p:spPr>
            <a:xfrm>
              <a:off x="3431172" y="3300332"/>
              <a:ext cx="176583" cy="26110"/>
            </a:xfrm>
            <a:custGeom>
              <a:rect b="b" l="l" r="r" t="t"/>
              <a:pathLst>
                <a:path extrusionOk="0" h="810" w="5478">
                  <a:moveTo>
                    <a:pt x="501" y="0"/>
                  </a:moveTo>
                  <a:cubicBezTo>
                    <a:pt x="1" y="0"/>
                    <a:pt x="1" y="810"/>
                    <a:pt x="501" y="810"/>
                  </a:cubicBezTo>
                  <a:lnTo>
                    <a:pt x="4930" y="810"/>
                  </a:lnTo>
                  <a:cubicBezTo>
                    <a:pt x="5478" y="810"/>
                    <a:pt x="5478" y="0"/>
                    <a:pt x="493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97"/>
            <p:cNvSpPr/>
            <p:nvPr/>
          </p:nvSpPr>
          <p:spPr>
            <a:xfrm>
              <a:off x="3431946" y="3353294"/>
              <a:ext cx="175810" cy="25369"/>
            </a:xfrm>
            <a:custGeom>
              <a:rect b="b" l="l" r="r" t="t"/>
              <a:pathLst>
                <a:path extrusionOk="0" h="787" w="5454">
                  <a:moveTo>
                    <a:pt x="501" y="0"/>
                  </a:moveTo>
                  <a:cubicBezTo>
                    <a:pt x="0" y="0"/>
                    <a:pt x="0" y="786"/>
                    <a:pt x="501" y="786"/>
                  </a:cubicBezTo>
                  <a:lnTo>
                    <a:pt x="4954" y="786"/>
                  </a:lnTo>
                  <a:cubicBezTo>
                    <a:pt x="5454" y="786"/>
                    <a:pt x="5454" y="0"/>
                    <a:pt x="4954"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97"/>
            <p:cNvSpPr/>
            <p:nvPr/>
          </p:nvSpPr>
          <p:spPr>
            <a:xfrm>
              <a:off x="3289918" y="3070013"/>
              <a:ext cx="84488" cy="80330"/>
            </a:xfrm>
            <a:custGeom>
              <a:rect b="b" l="l" r="r" t="t"/>
              <a:pathLst>
                <a:path extrusionOk="0" h="2492" w="2621">
                  <a:moveTo>
                    <a:pt x="1287" y="477"/>
                  </a:moveTo>
                  <a:lnTo>
                    <a:pt x="1501" y="882"/>
                  </a:lnTo>
                  <a:cubicBezTo>
                    <a:pt x="1525" y="954"/>
                    <a:pt x="1572" y="1001"/>
                    <a:pt x="1668" y="1001"/>
                  </a:cubicBezTo>
                  <a:lnTo>
                    <a:pt x="2144" y="1073"/>
                  </a:lnTo>
                  <a:lnTo>
                    <a:pt x="1811" y="1382"/>
                  </a:lnTo>
                  <a:cubicBezTo>
                    <a:pt x="1763" y="1454"/>
                    <a:pt x="1739" y="1501"/>
                    <a:pt x="1763" y="1597"/>
                  </a:cubicBezTo>
                  <a:lnTo>
                    <a:pt x="1858" y="2073"/>
                  </a:lnTo>
                  <a:lnTo>
                    <a:pt x="1430" y="1882"/>
                  </a:lnTo>
                  <a:cubicBezTo>
                    <a:pt x="1406" y="1835"/>
                    <a:pt x="1382" y="1835"/>
                    <a:pt x="1334" y="1835"/>
                  </a:cubicBezTo>
                  <a:cubicBezTo>
                    <a:pt x="1311" y="1835"/>
                    <a:pt x="1287" y="1835"/>
                    <a:pt x="1263" y="1882"/>
                  </a:cubicBezTo>
                  <a:lnTo>
                    <a:pt x="834" y="2073"/>
                  </a:lnTo>
                  <a:lnTo>
                    <a:pt x="929" y="1597"/>
                  </a:lnTo>
                  <a:cubicBezTo>
                    <a:pt x="929" y="1549"/>
                    <a:pt x="929" y="1454"/>
                    <a:pt x="858" y="1382"/>
                  </a:cubicBezTo>
                  <a:lnTo>
                    <a:pt x="548" y="1073"/>
                  </a:lnTo>
                  <a:lnTo>
                    <a:pt x="1025" y="1001"/>
                  </a:lnTo>
                  <a:cubicBezTo>
                    <a:pt x="977" y="1001"/>
                    <a:pt x="1049" y="954"/>
                    <a:pt x="1072" y="882"/>
                  </a:cubicBezTo>
                  <a:lnTo>
                    <a:pt x="1287" y="477"/>
                  </a:lnTo>
                  <a:close/>
                  <a:moveTo>
                    <a:pt x="1311" y="1"/>
                  </a:moveTo>
                  <a:cubicBezTo>
                    <a:pt x="1215" y="1"/>
                    <a:pt x="1168" y="49"/>
                    <a:pt x="1096" y="120"/>
                  </a:cubicBezTo>
                  <a:lnTo>
                    <a:pt x="834" y="692"/>
                  </a:lnTo>
                  <a:lnTo>
                    <a:pt x="215" y="763"/>
                  </a:lnTo>
                  <a:cubicBezTo>
                    <a:pt x="120" y="763"/>
                    <a:pt x="72" y="834"/>
                    <a:pt x="25" y="930"/>
                  </a:cubicBezTo>
                  <a:cubicBezTo>
                    <a:pt x="1" y="1001"/>
                    <a:pt x="25" y="1096"/>
                    <a:pt x="96" y="1168"/>
                  </a:cubicBezTo>
                  <a:lnTo>
                    <a:pt x="548" y="1597"/>
                  </a:lnTo>
                  <a:lnTo>
                    <a:pt x="429" y="2240"/>
                  </a:lnTo>
                  <a:cubicBezTo>
                    <a:pt x="429" y="2311"/>
                    <a:pt x="453" y="2406"/>
                    <a:pt x="501" y="2430"/>
                  </a:cubicBezTo>
                  <a:cubicBezTo>
                    <a:pt x="546" y="2475"/>
                    <a:pt x="601" y="2492"/>
                    <a:pt x="653" y="2492"/>
                  </a:cubicBezTo>
                  <a:cubicBezTo>
                    <a:pt x="683" y="2492"/>
                    <a:pt x="713" y="2486"/>
                    <a:pt x="739" y="2478"/>
                  </a:cubicBezTo>
                  <a:lnTo>
                    <a:pt x="1311" y="2168"/>
                  </a:lnTo>
                  <a:lnTo>
                    <a:pt x="1882" y="2478"/>
                  </a:lnTo>
                  <a:cubicBezTo>
                    <a:pt x="1917" y="2486"/>
                    <a:pt x="1945" y="2492"/>
                    <a:pt x="1972" y="2492"/>
                  </a:cubicBezTo>
                  <a:cubicBezTo>
                    <a:pt x="2019" y="2492"/>
                    <a:pt x="2060" y="2475"/>
                    <a:pt x="2120" y="2430"/>
                  </a:cubicBezTo>
                  <a:cubicBezTo>
                    <a:pt x="2168" y="2382"/>
                    <a:pt x="2215" y="2311"/>
                    <a:pt x="2215" y="2240"/>
                  </a:cubicBezTo>
                  <a:lnTo>
                    <a:pt x="2096" y="1597"/>
                  </a:lnTo>
                  <a:lnTo>
                    <a:pt x="2525" y="1168"/>
                  </a:lnTo>
                  <a:cubicBezTo>
                    <a:pt x="2597" y="1096"/>
                    <a:pt x="2620" y="1001"/>
                    <a:pt x="2597" y="930"/>
                  </a:cubicBezTo>
                  <a:cubicBezTo>
                    <a:pt x="2573" y="834"/>
                    <a:pt x="2501" y="763"/>
                    <a:pt x="2406" y="763"/>
                  </a:cubicBezTo>
                  <a:lnTo>
                    <a:pt x="1787" y="692"/>
                  </a:lnTo>
                  <a:lnTo>
                    <a:pt x="1525" y="120"/>
                  </a:lnTo>
                  <a:cubicBezTo>
                    <a:pt x="1501" y="25"/>
                    <a:pt x="1406" y="1"/>
                    <a:pt x="13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97"/>
            <p:cNvSpPr/>
            <p:nvPr/>
          </p:nvSpPr>
          <p:spPr>
            <a:xfrm>
              <a:off x="3388944" y="3070013"/>
              <a:ext cx="83714" cy="80330"/>
            </a:xfrm>
            <a:custGeom>
              <a:rect b="b" l="l" r="r" t="t"/>
              <a:pathLst>
                <a:path extrusionOk="0" h="2492" w="2597">
                  <a:moveTo>
                    <a:pt x="1406" y="477"/>
                  </a:moveTo>
                  <a:lnTo>
                    <a:pt x="1596" y="882"/>
                  </a:lnTo>
                  <a:cubicBezTo>
                    <a:pt x="1644" y="954"/>
                    <a:pt x="1692" y="1001"/>
                    <a:pt x="1787" y="1001"/>
                  </a:cubicBezTo>
                  <a:lnTo>
                    <a:pt x="2263" y="1073"/>
                  </a:lnTo>
                  <a:lnTo>
                    <a:pt x="1811" y="1406"/>
                  </a:lnTo>
                  <a:cubicBezTo>
                    <a:pt x="1763" y="1454"/>
                    <a:pt x="1715" y="1525"/>
                    <a:pt x="1763" y="1597"/>
                  </a:cubicBezTo>
                  <a:lnTo>
                    <a:pt x="1835" y="2073"/>
                  </a:lnTo>
                  <a:lnTo>
                    <a:pt x="1430" y="1882"/>
                  </a:lnTo>
                  <a:cubicBezTo>
                    <a:pt x="1406" y="1835"/>
                    <a:pt x="1358" y="1835"/>
                    <a:pt x="1334" y="1835"/>
                  </a:cubicBezTo>
                  <a:cubicBezTo>
                    <a:pt x="1311" y="1835"/>
                    <a:pt x="1287" y="1835"/>
                    <a:pt x="1239" y="1882"/>
                  </a:cubicBezTo>
                  <a:lnTo>
                    <a:pt x="834" y="2073"/>
                  </a:lnTo>
                  <a:lnTo>
                    <a:pt x="930" y="1597"/>
                  </a:lnTo>
                  <a:cubicBezTo>
                    <a:pt x="930" y="1549"/>
                    <a:pt x="930" y="1454"/>
                    <a:pt x="858" y="1406"/>
                  </a:cubicBezTo>
                  <a:lnTo>
                    <a:pt x="525" y="1073"/>
                  </a:lnTo>
                  <a:lnTo>
                    <a:pt x="1001" y="1001"/>
                  </a:lnTo>
                  <a:cubicBezTo>
                    <a:pt x="1072" y="1001"/>
                    <a:pt x="1120" y="954"/>
                    <a:pt x="1192" y="882"/>
                  </a:cubicBezTo>
                  <a:lnTo>
                    <a:pt x="1406" y="477"/>
                  </a:lnTo>
                  <a:close/>
                  <a:moveTo>
                    <a:pt x="1311" y="1"/>
                  </a:moveTo>
                  <a:cubicBezTo>
                    <a:pt x="1215" y="1"/>
                    <a:pt x="1168" y="49"/>
                    <a:pt x="1096" y="120"/>
                  </a:cubicBezTo>
                  <a:lnTo>
                    <a:pt x="834" y="692"/>
                  </a:lnTo>
                  <a:lnTo>
                    <a:pt x="215" y="763"/>
                  </a:lnTo>
                  <a:cubicBezTo>
                    <a:pt x="120" y="763"/>
                    <a:pt x="48" y="834"/>
                    <a:pt x="25" y="930"/>
                  </a:cubicBezTo>
                  <a:cubicBezTo>
                    <a:pt x="1" y="1001"/>
                    <a:pt x="25" y="1096"/>
                    <a:pt x="72" y="1168"/>
                  </a:cubicBezTo>
                  <a:lnTo>
                    <a:pt x="525" y="1597"/>
                  </a:lnTo>
                  <a:lnTo>
                    <a:pt x="406" y="2240"/>
                  </a:lnTo>
                  <a:cubicBezTo>
                    <a:pt x="406" y="2311"/>
                    <a:pt x="453" y="2406"/>
                    <a:pt x="501" y="2430"/>
                  </a:cubicBezTo>
                  <a:cubicBezTo>
                    <a:pt x="546" y="2475"/>
                    <a:pt x="591" y="2492"/>
                    <a:pt x="643" y="2492"/>
                  </a:cubicBezTo>
                  <a:cubicBezTo>
                    <a:pt x="672" y="2492"/>
                    <a:pt x="704" y="2486"/>
                    <a:pt x="739" y="2478"/>
                  </a:cubicBezTo>
                  <a:lnTo>
                    <a:pt x="1311" y="2168"/>
                  </a:lnTo>
                  <a:lnTo>
                    <a:pt x="1858" y="2478"/>
                  </a:lnTo>
                  <a:cubicBezTo>
                    <a:pt x="1893" y="2486"/>
                    <a:pt x="1925" y="2492"/>
                    <a:pt x="1955" y="2492"/>
                  </a:cubicBezTo>
                  <a:cubicBezTo>
                    <a:pt x="2006" y="2492"/>
                    <a:pt x="2051" y="2475"/>
                    <a:pt x="2096" y="2430"/>
                  </a:cubicBezTo>
                  <a:cubicBezTo>
                    <a:pt x="2168" y="2382"/>
                    <a:pt x="2192" y="2311"/>
                    <a:pt x="2192" y="2240"/>
                  </a:cubicBezTo>
                  <a:lnTo>
                    <a:pt x="2073" y="1597"/>
                  </a:lnTo>
                  <a:lnTo>
                    <a:pt x="2525" y="1168"/>
                  </a:lnTo>
                  <a:cubicBezTo>
                    <a:pt x="2597" y="1096"/>
                    <a:pt x="2597" y="1001"/>
                    <a:pt x="2597" y="930"/>
                  </a:cubicBezTo>
                  <a:cubicBezTo>
                    <a:pt x="2549" y="834"/>
                    <a:pt x="2501" y="763"/>
                    <a:pt x="2406" y="763"/>
                  </a:cubicBezTo>
                  <a:lnTo>
                    <a:pt x="1787" y="692"/>
                  </a:lnTo>
                  <a:lnTo>
                    <a:pt x="1501" y="120"/>
                  </a:lnTo>
                  <a:cubicBezTo>
                    <a:pt x="1477" y="25"/>
                    <a:pt x="1406" y="1"/>
                    <a:pt x="13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97"/>
            <p:cNvSpPr/>
            <p:nvPr/>
          </p:nvSpPr>
          <p:spPr>
            <a:xfrm>
              <a:off x="3487229" y="3070013"/>
              <a:ext cx="85229" cy="80330"/>
            </a:xfrm>
            <a:custGeom>
              <a:rect b="b" l="l" r="r" t="t"/>
              <a:pathLst>
                <a:path extrusionOk="0" h="2492" w="2644">
                  <a:moveTo>
                    <a:pt x="1381" y="477"/>
                  </a:moveTo>
                  <a:lnTo>
                    <a:pt x="1596" y="882"/>
                  </a:lnTo>
                  <a:cubicBezTo>
                    <a:pt x="1619" y="954"/>
                    <a:pt x="1691" y="1001"/>
                    <a:pt x="1762" y="1001"/>
                  </a:cubicBezTo>
                  <a:lnTo>
                    <a:pt x="2239" y="1073"/>
                  </a:lnTo>
                  <a:lnTo>
                    <a:pt x="1834" y="1406"/>
                  </a:lnTo>
                  <a:cubicBezTo>
                    <a:pt x="1762" y="1454"/>
                    <a:pt x="1739" y="1525"/>
                    <a:pt x="1762" y="1597"/>
                  </a:cubicBezTo>
                  <a:lnTo>
                    <a:pt x="1858" y="2073"/>
                  </a:lnTo>
                  <a:lnTo>
                    <a:pt x="1453" y="1882"/>
                  </a:lnTo>
                  <a:cubicBezTo>
                    <a:pt x="1417" y="1859"/>
                    <a:pt x="1375" y="1847"/>
                    <a:pt x="1337" y="1847"/>
                  </a:cubicBezTo>
                  <a:cubicBezTo>
                    <a:pt x="1298" y="1847"/>
                    <a:pt x="1262" y="1859"/>
                    <a:pt x="1238" y="1882"/>
                  </a:cubicBezTo>
                  <a:lnTo>
                    <a:pt x="810" y="2073"/>
                  </a:lnTo>
                  <a:lnTo>
                    <a:pt x="905" y="1597"/>
                  </a:lnTo>
                  <a:cubicBezTo>
                    <a:pt x="905" y="1549"/>
                    <a:pt x="905" y="1454"/>
                    <a:pt x="857" y="1406"/>
                  </a:cubicBezTo>
                  <a:lnTo>
                    <a:pt x="524" y="1073"/>
                  </a:lnTo>
                  <a:lnTo>
                    <a:pt x="1000" y="1001"/>
                  </a:lnTo>
                  <a:cubicBezTo>
                    <a:pt x="1048" y="1001"/>
                    <a:pt x="1119" y="954"/>
                    <a:pt x="1167" y="882"/>
                  </a:cubicBezTo>
                  <a:lnTo>
                    <a:pt x="1381" y="477"/>
                  </a:lnTo>
                  <a:close/>
                  <a:moveTo>
                    <a:pt x="1334" y="1"/>
                  </a:moveTo>
                  <a:cubicBezTo>
                    <a:pt x="1238" y="1"/>
                    <a:pt x="1167" y="49"/>
                    <a:pt x="1119" y="120"/>
                  </a:cubicBezTo>
                  <a:lnTo>
                    <a:pt x="857" y="692"/>
                  </a:lnTo>
                  <a:lnTo>
                    <a:pt x="214" y="763"/>
                  </a:lnTo>
                  <a:cubicBezTo>
                    <a:pt x="143" y="763"/>
                    <a:pt x="71" y="834"/>
                    <a:pt x="48" y="930"/>
                  </a:cubicBezTo>
                  <a:cubicBezTo>
                    <a:pt x="0" y="1001"/>
                    <a:pt x="48" y="1096"/>
                    <a:pt x="95" y="1168"/>
                  </a:cubicBezTo>
                  <a:lnTo>
                    <a:pt x="548" y="1597"/>
                  </a:lnTo>
                  <a:lnTo>
                    <a:pt x="429" y="2240"/>
                  </a:lnTo>
                  <a:cubicBezTo>
                    <a:pt x="429" y="2311"/>
                    <a:pt x="453" y="2406"/>
                    <a:pt x="524" y="2430"/>
                  </a:cubicBezTo>
                  <a:cubicBezTo>
                    <a:pt x="554" y="2475"/>
                    <a:pt x="603" y="2492"/>
                    <a:pt x="660" y="2492"/>
                  </a:cubicBezTo>
                  <a:cubicBezTo>
                    <a:pt x="692" y="2492"/>
                    <a:pt x="727" y="2486"/>
                    <a:pt x="762" y="2478"/>
                  </a:cubicBezTo>
                  <a:lnTo>
                    <a:pt x="1334" y="2168"/>
                  </a:lnTo>
                  <a:lnTo>
                    <a:pt x="1881" y="2478"/>
                  </a:lnTo>
                  <a:cubicBezTo>
                    <a:pt x="1916" y="2486"/>
                    <a:pt x="1945" y="2492"/>
                    <a:pt x="1972" y="2492"/>
                  </a:cubicBezTo>
                  <a:cubicBezTo>
                    <a:pt x="2018" y="2492"/>
                    <a:pt x="2059" y="2475"/>
                    <a:pt x="2120" y="2430"/>
                  </a:cubicBezTo>
                  <a:cubicBezTo>
                    <a:pt x="2191" y="2382"/>
                    <a:pt x="2215" y="2311"/>
                    <a:pt x="2215" y="2240"/>
                  </a:cubicBezTo>
                  <a:lnTo>
                    <a:pt x="2096" y="1597"/>
                  </a:lnTo>
                  <a:lnTo>
                    <a:pt x="2548" y="1168"/>
                  </a:lnTo>
                  <a:cubicBezTo>
                    <a:pt x="2596" y="1096"/>
                    <a:pt x="2643" y="1001"/>
                    <a:pt x="2596" y="930"/>
                  </a:cubicBezTo>
                  <a:cubicBezTo>
                    <a:pt x="2572" y="834"/>
                    <a:pt x="2524" y="763"/>
                    <a:pt x="2429" y="763"/>
                  </a:cubicBezTo>
                  <a:lnTo>
                    <a:pt x="1786" y="692"/>
                  </a:lnTo>
                  <a:lnTo>
                    <a:pt x="1524" y="120"/>
                  </a:lnTo>
                  <a:cubicBezTo>
                    <a:pt x="1500" y="25"/>
                    <a:pt x="1405" y="1"/>
                    <a:pt x="1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97"/>
            <p:cNvSpPr/>
            <p:nvPr/>
          </p:nvSpPr>
          <p:spPr>
            <a:xfrm>
              <a:off x="3253847" y="3037004"/>
              <a:ext cx="354682" cy="181225"/>
            </a:xfrm>
            <a:custGeom>
              <a:rect b="b" l="l" r="r" t="t"/>
              <a:pathLst>
                <a:path extrusionOk="0" h="5622" w="11003">
                  <a:moveTo>
                    <a:pt x="1001" y="1"/>
                  </a:moveTo>
                  <a:cubicBezTo>
                    <a:pt x="477" y="1"/>
                    <a:pt x="24" y="453"/>
                    <a:pt x="24" y="977"/>
                  </a:cubicBezTo>
                  <a:lnTo>
                    <a:pt x="24" y="3549"/>
                  </a:lnTo>
                  <a:cubicBezTo>
                    <a:pt x="0" y="4097"/>
                    <a:pt x="429" y="4526"/>
                    <a:pt x="977" y="4526"/>
                  </a:cubicBezTo>
                  <a:lnTo>
                    <a:pt x="1525" y="4526"/>
                  </a:lnTo>
                  <a:lnTo>
                    <a:pt x="2287" y="5550"/>
                  </a:lnTo>
                  <a:cubicBezTo>
                    <a:pt x="2310" y="5597"/>
                    <a:pt x="2358" y="5621"/>
                    <a:pt x="2409" y="5621"/>
                  </a:cubicBezTo>
                  <a:cubicBezTo>
                    <a:pt x="2459" y="5621"/>
                    <a:pt x="2513" y="5597"/>
                    <a:pt x="2549" y="5550"/>
                  </a:cubicBezTo>
                  <a:lnTo>
                    <a:pt x="3287" y="4526"/>
                  </a:lnTo>
                  <a:lnTo>
                    <a:pt x="10026" y="4526"/>
                  </a:lnTo>
                  <a:cubicBezTo>
                    <a:pt x="10550" y="4526"/>
                    <a:pt x="11003" y="4097"/>
                    <a:pt x="11003" y="3549"/>
                  </a:cubicBezTo>
                  <a:lnTo>
                    <a:pt x="11003" y="977"/>
                  </a:lnTo>
                  <a:cubicBezTo>
                    <a:pt x="11003" y="453"/>
                    <a:pt x="10550" y="1"/>
                    <a:pt x="10026" y="1"/>
                  </a:cubicBezTo>
                  <a:lnTo>
                    <a:pt x="2787" y="1"/>
                  </a:lnTo>
                  <a:cubicBezTo>
                    <a:pt x="2572" y="1"/>
                    <a:pt x="2572" y="334"/>
                    <a:pt x="2787" y="334"/>
                  </a:cubicBezTo>
                  <a:lnTo>
                    <a:pt x="10384" y="334"/>
                  </a:lnTo>
                  <a:cubicBezTo>
                    <a:pt x="10550" y="334"/>
                    <a:pt x="10669" y="453"/>
                    <a:pt x="10669" y="620"/>
                  </a:cubicBezTo>
                  <a:lnTo>
                    <a:pt x="10669" y="3954"/>
                  </a:lnTo>
                  <a:cubicBezTo>
                    <a:pt x="10669" y="4145"/>
                    <a:pt x="10550" y="4264"/>
                    <a:pt x="10384" y="4264"/>
                  </a:cubicBezTo>
                  <a:lnTo>
                    <a:pt x="3215" y="4264"/>
                  </a:lnTo>
                  <a:cubicBezTo>
                    <a:pt x="3144" y="4264"/>
                    <a:pt x="3120" y="4288"/>
                    <a:pt x="3096" y="4311"/>
                  </a:cubicBezTo>
                  <a:lnTo>
                    <a:pt x="2430" y="5216"/>
                  </a:lnTo>
                  <a:lnTo>
                    <a:pt x="1739" y="4288"/>
                  </a:lnTo>
                  <a:cubicBezTo>
                    <a:pt x="1739" y="4264"/>
                    <a:pt x="1715" y="4264"/>
                    <a:pt x="1691" y="4264"/>
                  </a:cubicBezTo>
                  <a:lnTo>
                    <a:pt x="620" y="4264"/>
                  </a:lnTo>
                  <a:cubicBezTo>
                    <a:pt x="429" y="4264"/>
                    <a:pt x="310" y="4145"/>
                    <a:pt x="310" y="3954"/>
                  </a:cubicBezTo>
                  <a:lnTo>
                    <a:pt x="310" y="1025"/>
                  </a:lnTo>
                  <a:cubicBezTo>
                    <a:pt x="310" y="668"/>
                    <a:pt x="620" y="334"/>
                    <a:pt x="1001" y="334"/>
                  </a:cubicBezTo>
                  <a:lnTo>
                    <a:pt x="1977" y="334"/>
                  </a:lnTo>
                  <a:cubicBezTo>
                    <a:pt x="2191" y="334"/>
                    <a:pt x="2191" y="1"/>
                    <a:pt x="1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97"/>
            <p:cNvSpPr/>
            <p:nvPr/>
          </p:nvSpPr>
          <p:spPr>
            <a:xfrm>
              <a:off x="3253847" y="3235088"/>
              <a:ext cx="155083" cy="155083"/>
            </a:xfrm>
            <a:custGeom>
              <a:rect b="b" l="l" r="r" t="t"/>
              <a:pathLst>
                <a:path extrusionOk="0" h="4811" w="4811">
                  <a:moveTo>
                    <a:pt x="2406" y="1286"/>
                  </a:moveTo>
                  <a:cubicBezTo>
                    <a:pt x="2763" y="1286"/>
                    <a:pt x="3049" y="1572"/>
                    <a:pt x="3049" y="1929"/>
                  </a:cubicBezTo>
                  <a:cubicBezTo>
                    <a:pt x="3049" y="2286"/>
                    <a:pt x="2763" y="2596"/>
                    <a:pt x="2406" y="2596"/>
                  </a:cubicBezTo>
                  <a:cubicBezTo>
                    <a:pt x="2048" y="2596"/>
                    <a:pt x="1739" y="2286"/>
                    <a:pt x="1739" y="1929"/>
                  </a:cubicBezTo>
                  <a:cubicBezTo>
                    <a:pt x="1739" y="1572"/>
                    <a:pt x="2048" y="1286"/>
                    <a:pt x="2406" y="1286"/>
                  </a:cubicBezTo>
                  <a:close/>
                  <a:moveTo>
                    <a:pt x="2406" y="357"/>
                  </a:moveTo>
                  <a:cubicBezTo>
                    <a:pt x="3525" y="357"/>
                    <a:pt x="4478" y="1310"/>
                    <a:pt x="4478" y="2429"/>
                  </a:cubicBezTo>
                  <a:cubicBezTo>
                    <a:pt x="4525" y="2953"/>
                    <a:pt x="4311" y="3453"/>
                    <a:pt x="3977" y="3810"/>
                  </a:cubicBezTo>
                  <a:cubicBezTo>
                    <a:pt x="3882" y="3501"/>
                    <a:pt x="3739" y="3239"/>
                    <a:pt x="3501" y="3025"/>
                  </a:cubicBezTo>
                  <a:cubicBezTo>
                    <a:pt x="3358" y="2882"/>
                    <a:pt x="3168" y="2786"/>
                    <a:pt x="3001" y="2691"/>
                  </a:cubicBezTo>
                  <a:cubicBezTo>
                    <a:pt x="3239" y="2524"/>
                    <a:pt x="3382" y="2262"/>
                    <a:pt x="3382" y="1929"/>
                  </a:cubicBezTo>
                  <a:cubicBezTo>
                    <a:pt x="3382" y="1381"/>
                    <a:pt x="2930" y="953"/>
                    <a:pt x="2406" y="953"/>
                  </a:cubicBezTo>
                  <a:cubicBezTo>
                    <a:pt x="1858" y="953"/>
                    <a:pt x="1429" y="1381"/>
                    <a:pt x="1429" y="1929"/>
                  </a:cubicBezTo>
                  <a:cubicBezTo>
                    <a:pt x="1429" y="2215"/>
                    <a:pt x="1572" y="2524"/>
                    <a:pt x="1810" y="2691"/>
                  </a:cubicBezTo>
                  <a:cubicBezTo>
                    <a:pt x="1334" y="2882"/>
                    <a:pt x="977" y="3286"/>
                    <a:pt x="834" y="3810"/>
                  </a:cubicBezTo>
                  <a:cubicBezTo>
                    <a:pt x="501" y="3453"/>
                    <a:pt x="310" y="2977"/>
                    <a:pt x="310" y="2429"/>
                  </a:cubicBezTo>
                  <a:cubicBezTo>
                    <a:pt x="310" y="1262"/>
                    <a:pt x="1263" y="357"/>
                    <a:pt x="2406" y="357"/>
                  </a:cubicBezTo>
                  <a:close/>
                  <a:moveTo>
                    <a:pt x="2406" y="2905"/>
                  </a:moveTo>
                  <a:cubicBezTo>
                    <a:pt x="2739" y="2905"/>
                    <a:pt x="3049" y="3025"/>
                    <a:pt x="3287" y="3263"/>
                  </a:cubicBezTo>
                  <a:cubicBezTo>
                    <a:pt x="3525" y="3477"/>
                    <a:pt x="3692" y="3787"/>
                    <a:pt x="3716" y="4072"/>
                  </a:cubicBezTo>
                  <a:cubicBezTo>
                    <a:pt x="3358" y="4382"/>
                    <a:pt x="2906" y="4525"/>
                    <a:pt x="2406" y="4525"/>
                  </a:cubicBezTo>
                  <a:cubicBezTo>
                    <a:pt x="1906" y="4525"/>
                    <a:pt x="1453" y="4334"/>
                    <a:pt x="1096" y="4072"/>
                  </a:cubicBezTo>
                  <a:cubicBezTo>
                    <a:pt x="1191" y="3429"/>
                    <a:pt x="1739" y="2905"/>
                    <a:pt x="2406" y="2905"/>
                  </a:cubicBezTo>
                  <a:close/>
                  <a:moveTo>
                    <a:pt x="2406" y="0"/>
                  </a:moveTo>
                  <a:cubicBezTo>
                    <a:pt x="1072" y="0"/>
                    <a:pt x="0" y="1072"/>
                    <a:pt x="0" y="2405"/>
                  </a:cubicBezTo>
                  <a:cubicBezTo>
                    <a:pt x="0" y="3739"/>
                    <a:pt x="1072" y="4811"/>
                    <a:pt x="2406" y="4811"/>
                  </a:cubicBezTo>
                  <a:cubicBezTo>
                    <a:pt x="3739" y="4811"/>
                    <a:pt x="4811" y="3739"/>
                    <a:pt x="4811" y="2405"/>
                  </a:cubicBezTo>
                  <a:cubicBezTo>
                    <a:pt x="4811" y="1072"/>
                    <a:pt x="3739" y="0"/>
                    <a:pt x="2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97"/>
            <p:cNvSpPr/>
            <p:nvPr/>
          </p:nvSpPr>
          <p:spPr>
            <a:xfrm>
              <a:off x="3424274" y="3242760"/>
              <a:ext cx="188865" cy="36103"/>
            </a:xfrm>
            <a:custGeom>
              <a:rect b="b" l="l" r="r" t="t"/>
              <a:pathLst>
                <a:path extrusionOk="0" h="1120" w="5859">
                  <a:moveTo>
                    <a:pt x="5144" y="334"/>
                  </a:moveTo>
                  <a:cubicBezTo>
                    <a:pt x="5454" y="334"/>
                    <a:pt x="5454" y="810"/>
                    <a:pt x="5144" y="810"/>
                  </a:cubicBezTo>
                  <a:lnTo>
                    <a:pt x="715" y="810"/>
                  </a:lnTo>
                  <a:cubicBezTo>
                    <a:pt x="429" y="810"/>
                    <a:pt x="429" y="334"/>
                    <a:pt x="715" y="334"/>
                  </a:cubicBezTo>
                  <a:close/>
                  <a:moveTo>
                    <a:pt x="715" y="0"/>
                  </a:moveTo>
                  <a:cubicBezTo>
                    <a:pt x="0" y="0"/>
                    <a:pt x="0" y="1119"/>
                    <a:pt x="715" y="1119"/>
                  </a:cubicBezTo>
                  <a:lnTo>
                    <a:pt x="5144" y="1119"/>
                  </a:lnTo>
                  <a:cubicBezTo>
                    <a:pt x="5859" y="1119"/>
                    <a:pt x="5859" y="0"/>
                    <a:pt x="5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97"/>
            <p:cNvSpPr/>
            <p:nvPr/>
          </p:nvSpPr>
          <p:spPr>
            <a:xfrm>
              <a:off x="3424274" y="3295722"/>
              <a:ext cx="189639" cy="36103"/>
            </a:xfrm>
            <a:custGeom>
              <a:rect b="b" l="l" r="r" t="t"/>
              <a:pathLst>
                <a:path extrusionOk="0" h="1120" w="5883">
                  <a:moveTo>
                    <a:pt x="739" y="0"/>
                  </a:moveTo>
                  <a:cubicBezTo>
                    <a:pt x="0" y="0"/>
                    <a:pt x="0" y="1120"/>
                    <a:pt x="739" y="1120"/>
                  </a:cubicBezTo>
                  <a:lnTo>
                    <a:pt x="5168" y="1120"/>
                  </a:lnTo>
                  <a:cubicBezTo>
                    <a:pt x="5882" y="1120"/>
                    <a:pt x="5882" y="0"/>
                    <a:pt x="5168" y="0"/>
                  </a:cubicBezTo>
                  <a:lnTo>
                    <a:pt x="4906" y="0"/>
                  </a:lnTo>
                  <a:cubicBezTo>
                    <a:pt x="4716" y="0"/>
                    <a:pt x="4716" y="310"/>
                    <a:pt x="4906" y="310"/>
                  </a:cubicBezTo>
                  <a:lnTo>
                    <a:pt x="5168" y="310"/>
                  </a:lnTo>
                  <a:cubicBezTo>
                    <a:pt x="5478" y="310"/>
                    <a:pt x="5478" y="786"/>
                    <a:pt x="5168" y="786"/>
                  </a:cubicBezTo>
                  <a:lnTo>
                    <a:pt x="739" y="786"/>
                  </a:lnTo>
                  <a:cubicBezTo>
                    <a:pt x="453" y="786"/>
                    <a:pt x="453" y="310"/>
                    <a:pt x="739" y="310"/>
                  </a:cubicBezTo>
                  <a:lnTo>
                    <a:pt x="4073" y="310"/>
                  </a:lnTo>
                  <a:cubicBezTo>
                    <a:pt x="4287" y="310"/>
                    <a:pt x="4287" y="0"/>
                    <a:pt x="4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97"/>
            <p:cNvSpPr/>
            <p:nvPr/>
          </p:nvSpPr>
          <p:spPr>
            <a:xfrm>
              <a:off x="3425047" y="3347911"/>
              <a:ext cx="189639" cy="36877"/>
            </a:xfrm>
            <a:custGeom>
              <a:rect b="b" l="l" r="r" t="t"/>
              <a:pathLst>
                <a:path extrusionOk="0" h="1144" w="5883">
                  <a:moveTo>
                    <a:pt x="715" y="1"/>
                  </a:moveTo>
                  <a:cubicBezTo>
                    <a:pt x="0" y="1"/>
                    <a:pt x="0" y="1144"/>
                    <a:pt x="715" y="1144"/>
                  </a:cubicBezTo>
                  <a:lnTo>
                    <a:pt x="1262" y="1144"/>
                  </a:lnTo>
                  <a:cubicBezTo>
                    <a:pt x="1477" y="1144"/>
                    <a:pt x="1477" y="810"/>
                    <a:pt x="1262" y="810"/>
                  </a:cubicBezTo>
                  <a:lnTo>
                    <a:pt x="715" y="810"/>
                  </a:lnTo>
                  <a:cubicBezTo>
                    <a:pt x="429" y="810"/>
                    <a:pt x="429" y="334"/>
                    <a:pt x="715" y="334"/>
                  </a:cubicBezTo>
                  <a:lnTo>
                    <a:pt x="5168" y="334"/>
                  </a:lnTo>
                  <a:cubicBezTo>
                    <a:pt x="5454" y="334"/>
                    <a:pt x="5454" y="810"/>
                    <a:pt x="5168" y="810"/>
                  </a:cubicBezTo>
                  <a:lnTo>
                    <a:pt x="2072" y="810"/>
                  </a:lnTo>
                  <a:cubicBezTo>
                    <a:pt x="1858" y="810"/>
                    <a:pt x="1858" y="1144"/>
                    <a:pt x="2072" y="1144"/>
                  </a:cubicBezTo>
                  <a:lnTo>
                    <a:pt x="5168" y="1144"/>
                  </a:lnTo>
                  <a:cubicBezTo>
                    <a:pt x="5882" y="1144"/>
                    <a:pt x="5882" y="1"/>
                    <a:pt x="5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9" name="Google Shape;20229;p97"/>
          <p:cNvGrpSpPr/>
          <p:nvPr/>
        </p:nvGrpSpPr>
        <p:grpSpPr>
          <a:xfrm>
            <a:off x="4003085" y="2884539"/>
            <a:ext cx="357647" cy="358614"/>
            <a:chOff x="4003085" y="3036939"/>
            <a:chExt cx="357647" cy="358614"/>
          </a:xfrm>
        </p:grpSpPr>
        <p:sp>
          <p:nvSpPr>
            <p:cNvPr id="20230" name="Google Shape;20230;p97"/>
            <p:cNvSpPr/>
            <p:nvPr/>
          </p:nvSpPr>
          <p:spPr>
            <a:xfrm>
              <a:off x="4006921" y="3043161"/>
              <a:ext cx="353811" cy="344721"/>
            </a:xfrm>
            <a:custGeom>
              <a:rect b="b" l="l" r="r" t="t"/>
              <a:pathLst>
                <a:path extrusionOk="0" h="10694" w="10976">
                  <a:moveTo>
                    <a:pt x="8969" y="0"/>
                  </a:moveTo>
                  <a:cubicBezTo>
                    <a:pt x="8956" y="0"/>
                    <a:pt x="8944" y="0"/>
                    <a:pt x="8931" y="0"/>
                  </a:cubicBezTo>
                  <a:cubicBezTo>
                    <a:pt x="8026" y="24"/>
                    <a:pt x="7312" y="715"/>
                    <a:pt x="7264" y="1596"/>
                  </a:cubicBezTo>
                  <a:cubicBezTo>
                    <a:pt x="7240" y="2001"/>
                    <a:pt x="7026" y="2358"/>
                    <a:pt x="6669" y="2525"/>
                  </a:cubicBezTo>
                  <a:lnTo>
                    <a:pt x="3835" y="3954"/>
                  </a:lnTo>
                  <a:cubicBezTo>
                    <a:pt x="3678" y="4037"/>
                    <a:pt x="3512" y="4075"/>
                    <a:pt x="3347" y="4075"/>
                  </a:cubicBezTo>
                  <a:cubicBezTo>
                    <a:pt x="3136" y="4075"/>
                    <a:pt x="2926" y="4013"/>
                    <a:pt x="2739" y="3906"/>
                  </a:cubicBezTo>
                  <a:cubicBezTo>
                    <a:pt x="2477" y="3716"/>
                    <a:pt x="2120" y="3596"/>
                    <a:pt x="1763" y="3596"/>
                  </a:cubicBezTo>
                  <a:cubicBezTo>
                    <a:pt x="834" y="3596"/>
                    <a:pt x="48" y="4382"/>
                    <a:pt x="24" y="5287"/>
                  </a:cubicBezTo>
                  <a:cubicBezTo>
                    <a:pt x="0" y="6287"/>
                    <a:pt x="810" y="7073"/>
                    <a:pt x="1763" y="7073"/>
                  </a:cubicBezTo>
                  <a:cubicBezTo>
                    <a:pt x="2120" y="7073"/>
                    <a:pt x="2430" y="6954"/>
                    <a:pt x="2715" y="6788"/>
                  </a:cubicBezTo>
                  <a:cubicBezTo>
                    <a:pt x="2889" y="6667"/>
                    <a:pt x="3101" y="6607"/>
                    <a:pt x="3313" y="6607"/>
                  </a:cubicBezTo>
                  <a:cubicBezTo>
                    <a:pt x="3477" y="6607"/>
                    <a:pt x="3641" y="6643"/>
                    <a:pt x="3787" y="6716"/>
                  </a:cubicBezTo>
                  <a:lnTo>
                    <a:pt x="6645" y="8145"/>
                  </a:lnTo>
                  <a:cubicBezTo>
                    <a:pt x="7002" y="8336"/>
                    <a:pt x="7192" y="8669"/>
                    <a:pt x="7240" y="9050"/>
                  </a:cubicBezTo>
                  <a:lnTo>
                    <a:pt x="7240" y="9074"/>
                  </a:lnTo>
                  <a:cubicBezTo>
                    <a:pt x="7288" y="9979"/>
                    <a:pt x="8026" y="10646"/>
                    <a:pt x="8907" y="10693"/>
                  </a:cubicBezTo>
                  <a:cubicBezTo>
                    <a:pt x="8921" y="10693"/>
                    <a:pt x="8935" y="10694"/>
                    <a:pt x="8949" y="10694"/>
                  </a:cubicBezTo>
                  <a:cubicBezTo>
                    <a:pt x="9907" y="10694"/>
                    <a:pt x="10717" y="9893"/>
                    <a:pt x="10693" y="8907"/>
                  </a:cubicBezTo>
                  <a:cubicBezTo>
                    <a:pt x="10717" y="7954"/>
                    <a:pt x="9979" y="7192"/>
                    <a:pt x="9074" y="7169"/>
                  </a:cubicBezTo>
                  <a:cubicBezTo>
                    <a:pt x="9042" y="7167"/>
                    <a:pt x="9010" y="7166"/>
                    <a:pt x="8978" y="7166"/>
                  </a:cubicBezTo>
                  <a:cubicBezTo>
                    <a:pt x="8633" y="7166"/>
                    <a:pt x="8309" y="7282"/>
                    <a:pt x="8026" y="7478"/>
                  </a:cubicBezTo>
                  <a:cubicBezTo>
                    <a:pt x="7852" y="7585"/>
                    <a:pt x="7641" y="7647"/>
                    <a:pt x="7425" y="7647"/>
                  </a:cubicBezTo>
                  <a:cubicBezTo>
                    <a:pt x="7257" y="7647"/>
                    <a:pt x="7087" y="7609"/>
                    <a:pt x="6930" y="7526"/>
                  </a:cubicBezTo>
                  <a:lnTo>
                    <a:pt x="3954" y="6049"/>
                  </a:lnTo>
                  <a:cubicBezTo>
                    <a:pt x="3692" y="5883"/>
                    <a:pt x="3501" y="5621"/>
                    <a:pt x="3501" y="5335"/>
                  </a:cubicBezTo>
                  <a:cubicBezTo>
                    <a:pt x="3501" y="5025"/>
                    <a:pt x="3692" y="4740"/>
                    <a:pt x="3954" y="4620"/>
                  </a:cubicBezTo>
                  <a:lnTo>
                    <a:pt x="6930" y="3120"/>
                  </a:lnTo>
                  <a:cubicBezTo>
                    <a:pt x="7087" y="3047"/>
                    <a:pt x="7257" y="3011"/>
                    <a:pt x="7424" y="3011"/>
                  </a:cubicBezTo>
                  <a:cubicBezTo>
                    <a:pt x="7640" y="3011"/>
                    <a:pt x="7852" y="3071"/>
                    <a:pt x="8026" y="3192"/>
                  </a:cubicBezTo>
                  <a:cubicBezTo>
                    <a:pt x="8315" y="3378"/>
                    <a:pt x="8652" y="3480"/>
                    <a:pt x="9003" y="3480"/>
                  </a:cubicBezTo>
                  <a:cubicBezTo>
                    <a:pt x="9144" y="3480"/>
                    <a:pt x="9287" y="3464"/>
                    <a:pt x="9431" y="3430"/>
                  </a:cubicBezTo>
                  <a:cubicBezTo>
                    <a:pt x="10026" y="3263"/>
                    <a:pt x="10503" y="2834"/>
                    <a:pt x="10646" y="2239"/>
                  </a:cubicBezTo>
                  <a:cubicBezTo>
                    <a:pt x="10975" y="1061"/>
                    <a:pt x="10117" y="0"/>
                    <a:pt x="8969"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97"/>
            <p:cNvSpPr/>
            <p:nvPr/>
          </p:nvSpPr>
          <p:spPr>
            <a:xfrm>
              <a:off x="4282498" y="3040840"/>
              <a:ext cx="70659" cy="112887"/>
            </a:xfrm>
            <a:custGeom>
              <a:rect b="b" l="l" r="r" t="t"/>
              <a:pathLst>
                <a:path extrusionOk="0" h="3502" w="2192">
                  <a:moveTo>
                    <a:pt x="423" y="1"/>
                  </a:moveTo>
                  <a:cubicBezTo>
                    <a:pt x="409" y="1"/>
                    <a:pt x="396" y="1"/>
                    <a:pt x="382" y="1"/>
                  </a:cubicBezTo>
                  <a:cubicBezTo>
                    <a:pt x="263" y="1"/>
                    <a:pt x="120" y="49"/>
                    <a:pt x="1" y="72"/>
                  </a:cubicBezTo>
                  <a:cubicBezTo>
                    <a:pt x="763" y="287"/>
                    <a:pt x="1334" y="954"/>
                    <a:pt x="1311" y="1787"/>
                  </a:cubicBezTo>
                  <a:cubicBezTo>
                    <a:pt x="1263" y="2573"/>
                    <a:pt x="739" y="3240"/>
                    <a:pt x="1" y="3430"/>
                  </a:cubicBezTo>
                  <a:cubicBezTo>
                    <a:pt x="144" y="3454"/>
                    <a:pt x="310" y="3502"/>
                    <a:pt x="501" y="3502"/>
                  </a:cubicBezTo>
                  <a:cubicBezTo>
                    <a:pt x="1430" y="3454"/>
                    <a:pt x="2144" y="2716"/>
                    <a:pt x="2168" y="1787"/>
                  </a:cubicBezTo>
                  <a:cubicBezTo>
                    <a:pt x="2191" y="824"/>
                    <a:pt x="1381" y="1"/>
                    <a:pt x="423"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97"/>
            <p:cNvSpPr/>
            <p:nvPr/>
          </p:nvSpPr>
          <p:spPr>
            <a:xfrm>
              <a:off x="4283272" y="3274221"/>
              <a:ext cx="70627" cy="112178"/>
            </a:xfrm>
            <a:custGeom>
              <a:rect b="b" l="l" r="r" t="t"/>
              <a:pathLst>
                <a:path extrusionOk="0" h="3480" w="2191">
                  <a:moveTo>
                    <a:pt x="501" y="1"/>
                  </a:moveTo>
                  <a:cubicBezTo>
                    <a:pt x="334" y="1"/>
                    <a:pt x="144" y="1"/>
                    <a:pt x="1" y="72"/>
                  </a:cubicBezTo>
                  <a:cubicBezTo>
                    <a:pt x="739" y="239"/>
                    <a:pt x="1287" y="929"/>
                    <a:pt x="1310" y="1691"/>
                  </a:cubicBezTo>
                  <a:cubicBezTo>
                    <a:pt x="1334" y="2525"/>
                    <a:pt x="763" y="3216"/>
                    <a:pt x="1" y="3430"/>
                  </a:cubicBezTo>
                  <a:cubicBezTo>
                    <a:pt x="120" y="3454"/>
                    <a:pt x="239" y="3478"/>
                    <a:pt x="382" y="3478"/>
                  </a:cubicBezTo>
                  <a:cubicBezTo>
                    <a:pt x="409" y="3479"/>
                    <a:pt x="436" y="3480"/>
                    <a:pt x="464" y="3480"/>
                  </a:cubicBezTo>
                  <a:cubicBezTo>
                    <a:pt x="1404" y="3480"/>
                    <a:pt x="2191" y="2687"/>
                    <a:pt x="2168" y="1691"/>
                  </a:cubicBezTo>
                  <a:cubicBezTo>
                    <a:pt x="2144" y="786"/>
                    <a:pt x="1406" y="24"/>
                    <a:pt x="50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97"/>
            <p:cNvSpPr/>
            <p:nvPr/>
          </p:nvSpPr>
          <p:spPr>
            <a:xfrm>
              <a:off x="4264866" y="3066177"/>
              <a:ext cx="62955" cy="62987"/>
            </a:xfrm>
            <a:custGeom>
              <a:rect b="b" l="l" r="r" t="t"/>
              <a:pathLst>
                <a:path extrusionOk="0" h="1954" w="1953">
                  <a:moveTo>
                    <a:pt x="977" y="1"/>
                  </a:moveTo>
                  <a:cubicBezTo>
                    <a:pt x="429" y="1"/>
                    <a:pt x="0" y="430"/>
                    <a:pt x="0" y="977"/>
                  </a:cubicBezTo>
                  <a:cubicBezTo>
                    <a:pt x="0" y="1525"/>
                    <a:pt x="429" y="1954"/>
                    <a:pt x="977" y="1954"/>
                  </a:cubicBezTo>
                  <a:cubicBezTo>
                    <a:pt x="1524" y="1954"/>
                    <a:pt x="1953" y="1525"/>
                    <a:pt x="1953" y="977"/>
                  </a:cubicBezTo>
                  <a:cubicBezTo>
                    <a:pt x="1953" y="430"/>
                    <a:pt x="1524" y="1"/>
                    <a:pt x="977" y="1"/>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97"/>
            <p:cNvSpPr/>
            <p:nvPr/>
          </p:nvSpPr>
          <p:spPr>
            <a:xfrm>
              <a:off x="4033032" y="3182094"/>
              <a:ext cx="62955" cy="62987"/>
            </a:xfrm>
            <a:custGeom>
              <a:rect b="b" l="l" r="r" t="t"/>
              <a:pathLst>
                <a:path extrusionOk="0" h="1954" w="1953">
                  <a:moveTo>
                    <a:pt x="977" y="1"/>
                  </a:moveTo>
                  <a:cubicBezTo>
                    <a:pt x="429" y="1"/>
                    <a:pt x="0" y="430"/>
                    <a:pt x="0" y="977"/>
                  </a:cubicBezTo>
                  <a:cubicBezTo>
                    <a:pt x="0" y="1525"/>
                    <a:pt x="429" y="1954"/>
                    <a:pt x="977" y="1954"/>
                  </a:cubicBezTo>
                  <a:cubicBezTo>
                    <a:pt x="1524" y="1954"/>
                    <a:pt x="1953" y="1525"/>
                    <a:pt x="1953" y="977"/>
                  </a:cubicBezTo>
                  <a:cubicBezTo>
                    <a:pt x="1953" y="430"/>
                    <a:pt x="1524" y="1"/>
                    <a:pt x="977" y="1"/>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97"/>
            <p:cNvSpPr/>
            <p:nvPr/>
          </p:nvSpPr>
          <p:spPr>
            <a:xfrm>
              <a:off x="4264866" y="3298011"/>
              <a:ext cx="62955" cy="63761"/>
            </a:xfrm>
            <a:custGeom>
              <a:rect b="b" l="l" r="r" t="t"/>
              <a:pathLst>
                <a:path extrusionOk="0" h="1978" w="1953">
                  <a:moveTo>
                    <a:pt x="977" y="1"/>
                  </a:moveTo>
                  <a:cubicBezTo>
                    <a:pt x="429" y="1"/>
                    <a:pt x="0" y="453"/>
                    <a:pt x="0" y="1001"/>
                  </a:cubicBezTo>
                  <a:cubicBezTo>
                    <a:pt x="0" y="1525"/>
                    <a:pt x="429" y="1977"/>
                    <a:pt x="977" y="1977"/>
                  </a:cubicBezTo>
                  <a:cubicBezTo>
                    <a:pt x="1524" y="1977"/>
                    <a:pt x="1953" y="1525"/>
                    <a:pt x="1953" y="1001"/>
                  </a:cubicBezTo>
                  <a:cubicBezTo>
                    <a:pt x="1953" y="453"/>
                    <a:pt x="1524" y="1"/>
                    <a:pt x="977" y="1"/>
                  </a:cubicBez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97"/>
            <p:cNvSpPr/>
            <p:nvPr/>
          </p:nvSpPr>
          <p:spPr>
            <a:xfrm>
              <a:off x="4115166" y="3074816"/>
              <a:ext cx="244148" cy="320738"/>
            </a:xfrm>
            <a:custGeom>
              <a:rect b="b" l="l" r="r" t="t"/>
              <a:pathLst>
                <a:path extrusionOk="0" h="9950" w="7574">
                  <a:moveTo>
                    <a:pt x="7302" y="1"/>
                  </a:moveTo>
                  <a:cubicBezTo>
                    <a:pt x="7195" y="1"/>
                    <a:pt x="7085" y="98"/>
                    <a:pt x="7145" y="233"/>
                  </a:cubicBezTo>
                  <a:cubicBezTo>
                    <a:pt x="7216" y="424"/>
                    <a:pt x="7240" y="614"/>
                    <a:pt x="7240" y="828"/>
                  </a:cubicBezTo>
                  <a:cubicBezTo>
                    <a:pt x="7216" y="1662"/>
                    <a:pt x="6549" y="2329"/>
                    <a:pt x="5716" y="2376"/>
                  </a:cubicBezTo>
                  <a:cubicBezTo>
                    <a:pt x="5382" y="2376"/>
                    <a:pt x="5073" y="2281"/>
                    <a:pt x="4763" y="2114"/>
                  </a:cubicBezTo>
                  <a:cubicBezTo>
                    <a:pt x="4565" y="1982"/>
                    <a:pt x="4330" y="1916"/>
                    <a:pt x="4090" y="1916"/>
                  </a:cubicBezTo>
                  <a:cubicBezTo>
                    <a:pt x="3899" y="1916"/>
                    <a:pt x="3705" y="1958"/>
                    <a:pt x="3525" y="2043"/>
                  </a:cubicBezTo>
                  <a:lnTo>
                    <a:pt x="548" y="3543"/>
                  </a:lnTo>
                  <a:cubicBezTo>
                    <a:pt x="215" y="3686"/>
                    <a:pt x="0" y="4043"/>
                    <a:pt x="0" y="4401"/>
                  </a:cubicBezTo>
                  <a:cubicBezTo>
                    <a:pt x="0" y="4758"/>
                    <a:pt x="215" y="5115"/>
                    <a:pt x="548" y="5258"/>
                  </a:cubicBezTo>
                  <a:lnTo>
                    <a:pt x="3525" y="6758"/>
                  </a:lnTo>
                  <a:cubicBezTo>
                    <a:pt x="3701" y="6851"/>
                    <a:pt x="3890" y="6895"/>
                    <a:pt x="4078" y="6895"/>
                  </a:cubicBezTo>
                  <a:cubicBezTo>
                    <a:pt x="4321" y="6895"/>
                    <a:pt x="4561" y="6821"/>
                    <a:pt x="4763" y="6687"/>
                  </a:cubicBezTo>
                  <a:cubicBezTo>
                    <a:pt x="5025" y="6520"/>
                    <a:pt x="5359" y="6425"/>
                    <a:pt x="5716" y="6425"/>
                  </a:cubicBezTo>
                  <a:cubicBezTo>
                    <a:pt x="6549" y="6449"/>
                    <a:pt x="7216" y="7139"/>
                    <a:pt x="7240" y="7973"/>
                  </a:cubicBezTo>
                  <a:cubicBezTo>
                    <a:pt x="7240" y="8425"/>
                    <a:pt x="7097" y="8806"/>
                    <a:pt x="6764" y="9140"/>
                  </a:cubicBezTo>
                  <a:cubicBezTo>
                    <a:pt x="6471" y="9409"/>
                    <a:pt x="6095" y="9594"/>
                    <a:pt x="5673" y="9594"/>
                  </a:cubicBezTo>
                  <a:cubicBezTo>
                    <a:pt x="5648" y="9594"/>
                    <a:pt x="5622" y="9593"/>
                    <a:pt x="5597" y="9592"/>
                  </a:cubicBezTo>
                  <a:cubicBezTo>
                    <a:pt x="5216" y="9592"/>
                    <a:pt x="4858" y="9402"/>
                    <a:pt x="4549" y="9140"/>
                  </a:cubicBezTo>
                  <a:cubicBezTo>
                    <a:pt x="4263" y="8878"/>
                    <a:pt x="4073" y="8473"/>
                    <a:pt x="4073" y="8092"/>
                  </a:cubicBezTo>
                  <a:cubicBezTo>
                    <a:pt x="4049" y="7639"/>
                    <a:pt x="3787" y="7258"/>
                    <a:pt x="3406" y="7044"/>
                  </a:cubicBezTo>
                  <a:lnTo>
                    <a:pt x="3072" y="6901"/>
                  </a:lnTo>
                  <a:cubicBezTo>
                    <a:pt x="3047" y="6889"/>
                    <a:pt x="3023" y="6883"/>
                    <a:pt x="3001" y="6883"/>
                  </a:cubicBezTo>
                  <a:cubicBezTo>
                    <a:pt x="2850" y="6883"/>
                    <a:pt x="2764" y="7128"/>
                    <a:pt x="2929" y="7211"/>
                  </a:cubicBezTo>
                  <a:lnTo>
                    <a:pt x="3239" y="7354"/>
                  </a:lnTo>
                  <a:cubicBezTo>
                    <a:pt x="3549" y="7496"/>
                    <a:pt x="3715" y="7806"/>
                    <a:pt x="3763" y="8116"/>
                  </a:cubicBezTo>
                  <a:cubicBezTo>
                    <a:pt x="3787" y="8592"/>
                    <a:pt x="4001" y="9068"/>
                    <a:pt x="4358" y="9402"/>
                  </a:cubicBezTo>
                  <a:cubicBezTo>
                    <a:pt x="4716" y="9735"/>
                    <a:pt x="5192" y="9949"/>
                    <a:pt x="5668" y="9949"/>
                  </a:cubicBezTo>
                  <a:cubicBezTo>
                    <a:pt x="6168" y="9949"/>
                    <a:pt x="6645" y="9735"/>
                    <a:pt x="7002" y="9378"/>
                  </a:cubicBezTo>
                  <a:cubicBezTo>
                    <a:pt x="7383" y="9021"/>
                    <a:pt x="7549" y="8520"/>
                    <a:pt x="7549" y="7973"/>
                  </a:cubicBezTo>
                  <a:cubicBezTo>
                    <a:pt x="7526" y="6877"/>
                    <a:pt x="6740" y="6068"/>
                    <a:pt x="5740" y="6020"/>
                  </a:cubicBezTo>
                  <a:cubicBezTo>
                    <a:pt x="5681" y="6013"/>
                    <a:pt x="5622" y="6010"/>
                    <a:pt x="5564" y="6010"/>
                  </a:cubicBezTo>
                  <a:cubicBezTo>
                    <a:pt x="5225" y="6010"/>
                    <a:pt x="4905" y="6126"/>
                    <a:pt x="4620" y="6329"/>
                  </a:cubicBezTo>
                  <a:cubicBezTo>
                    <a:pt x="4471" y="6438"/>
                    <a:pt x="4282" y="6493"/>
                    <a:pt x="4095" y="6493"/>
                  </a:cubicBezTo>
                  <a:cubicBezTo>
                    <a:pt x="3954" y="6493"/>
                    <a:pt x="3814" y="6462"/>
                    <a:pt x="3692" y="6401"/>
                  </a:cubicBezTo>
                  <a:lnTo>
                    <a:pt x="715" y="4901"/>
                  </a:lnTo>
                  <a:cubicBezTo>
                    <a:pt x="500" y="4782"/>
                    <a:pt x="358" y="4591"/>
                    <a:pt x="358" y="4353"/>
                  </a:cubicBezTo>
                  <a:cubicBezTo>
                    <a:pt x="358" y="4115"/>
                    <a:pt x="477" y="3877"/>
                    <a:pt x="715" y="3781"/>
                  </a:cubicBezTo>
                  <a:lnTo>
                    <a:pt x="3692" y="2281"/>
                  </a:lnTo>
                  <a:cubicBezTo>
                    <a:pt x="3814" y="2220"/>
                    <a:pt x="3950" y="2189"/>
                    <a:pt x="4087" y="2189"/>
                  </a:cubicBezTo>
                  <a:cubicBezTo>
                    <a:pt x="4270" y="2189"/>
                    <a:pt x="4457" y="2244"/>
                    <a:pt x="4620" y="2352"/>
                  </a:cubicBezTo>
                  <a:cubicBezTo>
                    <a:pt x="4954" y="2591"/>
                    <a:pt x="5359" y="2686"/>
                    <a:pt x="5740" y="2686"/>
                  </a:cubicBezTo>
                  <a:cubicBezTo>
                    <a:pt x="6740" y="2638"/>
                    <a:pt x="7526" y="1805"/>
                    <a:pt x="7573" y="828"/>
                  </a:cubicBezTo>
                  <a:cubicBezTo>
                    <a:pt x="7573" y="590"/>
                    <a:pt x="7526" y="352"/>
                    <a:pt x="7454" y="114"/>
                  </a:cubicBezTo>
                  <a:cubicBezTo>
                    <a:pt x="7428" y="35"/>
                    <a:pt x="7365" y="1"/>
                    <a:pt x="7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97"/>
            <p:cNvSpPr/>
            <p:nvPr/>
          </p:nvSpPr>
          <p:spPr>
            <a:xfrm>
              <a:off x="4003085" y="3036939"/>
              <a:ext cx="336856" cy="257268"/>
            </a:xfrm>
            <a:custGeom>
              <a:rect b="b" l="l" r="r" t="t"/>
              <a:pathLst>
                <a:path extrusionOk="0" h="7981" w="10450">
                  <a:moveTo>
                    <a:pt x="9136" y="1"/>
                  </a:moveTo>
                  <a:cubicBezTo>
                    <a:pt x="9107" y="1"/>
                    <a:pt x="9078" y="1"/>
                    <a:pt x="9050" y="3"/>
                  </a:cubicBezTo>
                  <a:cubicBezTo>
                    <a:pt x="8574" y="3"/>
                    <a:pt x="8121" y="217"/>
                    <a:pt x="7788" y="551"/>
                  </a:cubicBezTo>
                  <a:cubicBezTo>
                    <a:pt x="7431" y="860"/>
                    <a:pt x="7240" y="1337"/>
                    <a:pt x="7192" y="1813"/>
                  </a:cubicBezTo>
                  <a:cubicBezTo>
                    <a:pt x="7169" y="2146"/>
                    <a:pt x="7002" y="2456"/>
                    <a:pt x="6692" y="2599"/>
                  </a:cubicBezTo>
                  <a:lnTo>
                    <a:pt x="3858" y="4028"/>
                  </a:lnTo>
                  <a:cubicBezTo>
                    <a:pt x="3736" y="4089"/>
                    <a:pt x="3600" y="4119"/>
                    <a:pt x="3465" y="4119"/>
                  </a:cubicBezTo>
                  <a:cubicBezTo>
                    <a:pt x="3284" y="4119"/>
                    <a:pt x="3103" y="4065"/>
                    <a:pt x="2953" y="3956"/>
                  </a:cubicBezTo>
                  <a:cubicBezTo>
                    <a:pt x="2620" y="3766"/>
                    <a:pt x="2263" y="3647"/>
                    <a:pt x="1882" y="3647"/>
                  </a:cubicBezTo>
                  <a:cubicBezTo>
                    <a:pt x="1405" y="3647"/>
                    <a:pt x="929" y="3837"/>
                    <a:pt x="572" y="4194"/>
                  </a:cubicBezTo>
                  <a:cubicBezTo>
                    <a:pt x="215" y="4552"/>
                    <a:pt x="0" y="5004"/>
                    <a:pt x="0" y="5504"/>
                  </a:cubicBezTo>
                  <a:cubicBezTo>
                    <a:pt x="0" y="6028"/>
                    <a:pt x="167" y="6528"/>
                    <a:pt x="524" y="6885"/>
                  </a:cubicBezTo>
                  <a:cubicBezTo>
                    <a:pt x="882" y="7243"/>
                    <a:pt x="1358" y="7457"/>
                    <a:pt x="1906" y="7457"/>
                  </a:cubicBezTo>
                  <a:cubicBezTo>
                    <a:pt x="2287" y="7457"/>
                    <a:pt x="2644" y="7338"/>
                    <a:pt x="2953" y="7147"/>
                  </a:cubicBezTo>
                  <a:cubicBezTo>
                    <a:pt x="3103" y="7052"/>
                    <a:pt x="3283" y="6996"/>
                    <a:pt x="3463" y="6996"/>
                  </a:cubicBezTo>
                  <a:cubicBezTo>
                    <a:pt x="3599" y="6996"/>
                    <a:pt x="3735" y="7028"/>
                    <a:pt x="3858" y="7100"/>
                  </a:cubicBezTo>
                  <a:lnTo>
                    <a:pt x="5621" y="7981"/>
                  </a:lnTo>
                  <a:cubicBezTo>
                    <a:pt x="5811" y="7981"/>
                    <a:pt x="5954" y="7695"/>
                    <a:pt x="5763" y="7600"/>
                  </a:cubicBezTo>
                  <a:lnTo>
                    <a:pt x="4025" y="6719"/>
                  </a:lnTo>
                  <a:cubicBezTo>
                    <a:pt x="3843" y="6622"/>
                    <a:pt x="3646" y="6574"/>
                    <a:pt x="3450" y="6574"/>
                  </a:cubicBezTo>
                  <a:cubicBezTo>
                    <a:pt x="3211" y="6574"/>
                    <a:pt x="2972" y="6646"/>
                    <a:pt x="2763" y="6790"/>
                  </a:cubicBezTo>
                  <a:cubicBezTo>
                    <a:pt x="2501" y="6981"/>
                    <a:pt x="2191" y="7076"/>
                    <a:pt x="1906" y="7076"/>
                  </a:cubicBezTo>
                  <a:cubicBezTo>
                    <a:pt x="1477" y="7076"/>
                    <a:pt x="1072" y="6885"/>
                    <a:pt x="762" y="6600"/>
                  </a:cubicBezTo>
                  <a:cubicBezTo>
                    <a:pt x="477" y="6290"/>
                    <a:pt x="334" y="5885"/>
                    <a:pt x="334" y="5456"/>
                  </a:cubicBezTo>
                  <a:cubicBezTo>
                    <a:pt x="334" y="5028"/>
                    <a:pt x="500" y="4647"/>
                    <a:pt x="810" y="4385"/>
                  </a:cubicBezTo>
                  <a:cubicBezTo>
                    <a:pt x="1096" y="4075"/>
                    <a:pt x="1477" y="3932"/>
                    <a:pt x="1882" y="3932"/>
                  </a:cubicBezTo>
                  <a:cubicBezTo>
                    <a:pt x="2191" y="3932"/>
                    <a:pt x="2501" y="4028"/>
                    <a:pt x="2763" y="4194"/>
                  </a:cubicBezTo>
                  <a:cubicBezTo>
                    <a:pt x="2965" y="4329"/>
                    <a:pt x="3205" y="4403"/>
                    <a:pt x="3452" y="4403"/>
                  </a:cubicBezTo>
                  <a:cubicBezTo>
                    <a:pt x="3643" y="4403"/>
                    <a:pt x="3839" y="4359"/>
                    <a:pt x="4025" y="4266"/>
                  </a:cubicBezTo>
                  <a:lnTo>
                    <a:pt x="6835" y="2837"/>
                  </a:lnTo>
                  <a:cubicBezTo>
                    <a:pt x="7240" y="2623"/>
                    <a:pt x="7502" y="2242"/>
                    <a:pt x="7526" y="1789"/>
                  </a:cubicBezTo>
                  <a:cubicBezTo>
                    <a:pt x="7550" y="1408"/>
                    <a:pt x="7740" y="1027"/>
                    <a:pt x="8002" y="741"/>
                  </a:cubicBezTo>
                  <a:cubicBezTo>
                    <a:pt x="8312" y="479"/>
                    <a:pt x="8669" y="336"/>
                    <a:pt x="9050" y="313"/>
                  </a:cubicBezTo>
                  <a:cubicBezTo>
                    <a:pt x="9431" y="313"/>
                    <a:pt x="9812" y="432"/>
                    <a:pt x="10122" y="694"/>
                  </a:cubicBezTo>
                  <a:cubicBezTo>
                    <a:pt x="10151" y="723"/>
                    <a:pt x="10183" y="735"/>
                    <a:pt x="10215" y="735"/>
                  </a:cubicBezTo>
                  <a:cubicBezTo>
                    <a:pt x="10337" y="735"/>
                    <a:pt x="10449" y="550"/>
                    <a:pt x="10336" y="455"/>
                  </a:cubicBezTo>
                  <a:cubicBezTo>
                    <a:pt x="10001" y="165"/>
                    <a:pt x="9562" y="1"/>
                    <a:pt x="91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97"/>
            <p:cNvSpPr/>
            <p:nvPr/>
          </p:nvSpPr>
          <p:spPr>
            <a:xfrm>
              <a:off x="4259483" y="3060052"/>
              <a:ext cx="74495" cy="75269"/>
            </a:xfrm>
            <a:custGeom>
              <a:rect b="b" l="l" r="r" t="t"/>
              <a:pathLst>
                <a:path extrusionOk="0" h="2335" w="2311">
                  <a:moveTo>
                    <a:pt x="1144" y="310"/>
                  </a:moveTo>
                  <a:cubicBezTo>
                    <a:pt x="1620" y="310"/>
                    <a:pt x="1977" y="667"/>
                    <a:pt x="1977" y="1143"/>
                  </a:cubicBezTo>
                  <a:cubicBezTo>
                    <a:pt x="1977" y="1620"/>
                    <a:pt x="1620" y="1977"/>
                    <a:pt x="1144" y="1977"/>
                  </a:cubicBezTo>
                  <a:cubicBezTo>
                    <a:pt x="715" y="1977"/>
                    <a:pt x="310" y="1620"/>
                    <a:pt x="310" y="1143"/>
                  </a:cubicBezTo>
                  <a:cubicBezTo>
                    <a:pt x="310" y="691"/>
                    <a:pt x="667" y="310"/>
                    <a:pt x="1144" y="310"/>
                  </a:cubicBezTo>
                  <a:close/>
                  <a:moveTo>
                    <a:pt x="1144" y="0"/>
                  </a:moveTo>
                  <a:cubicBezTo>
                    <a:pt x="524" y="0"/>
                    <a:pt x="0" y="501"/>
                    <a:pt x="0" y="1167"/>
                  </a:cubicBezTo>
                  <a:cubicBezTo>
                    <a:pt x="0" y="1786"/>
                    <a:pt x="501" y="2334"/>
                    <a:pt x="1144" y="2334"/>
                  </a:cubicBezTo>
                  <a:cubicBezTo>
                    <a:pt x="1787" y="2334"/>
                    <a:pt x="2310" y="1810"/>
                    <a:pt x="2310" y="1167"/>
                  </a:cubicBezTo>
                  <a:cubicBezTo>
                    <a:pt x="2310" y="524"/>
                    <a:pt x="1810" y="0"/>
                    <a:pt x="1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97"/>
            <p:cNvSpPr/>
            <p:nvPr/>
          </p:nvSpPr>
          <p:spPr>
            <a:xfrm>
              <a:off x="4027648" y="3177516"/>
              <a:ext cx="75269" cy="74463"/>
            </a:xfrm>
            <a:custGeom>
              <a:rect b="b" l="l" r="r" t="t"/>
              <a:pathLst>
                <a:path extrusionOk="0" h="2310" w="2335">
                  <a:moveTo>
                    <a:pt x="1167" y="0"/>
                  </a:moveTo>
                  <a:cubicBezTo>
                    <a:pt x="929" y="0"/>
                    <a:pt x="715" y="48"/>
                    <a:pt x="548" y="167"/>
                  </a:cubicBezTo>
                  <a:cubicBezTo>
                    <a:pt x="477" y="238"/>
                    <a:pt x="453" y="333"/>
                    <a:pt x="477" y="405"/>
                  </a:cubicBezTo>
                  <a:cubicBezTo>
                    <a:pt x="530" y="458"/>
                    <a:pt x="584" y="485"/>
                    <a:pt x="648" y="485"/>
                  </a:cubicBezTo>
                  <a:cubicBezTo>
                    <a:pt x="669" y="485"/>
                    <a:pt x="691" y="482"/>
                    <a:pt x="715" y="476"/>
                  </a:cubicBezTo>
                  <a:cubicBezTo>
                    <a:pt x="858" y="381"/>
                    <a:pt x="1024" y="333"/>
                    <a:pt x="1167" y="333"/>
                  </a:cubicBezTo>
                  <a:cubicBezTo>
                    <a:pt x="1620" y="333"/>
                    <a:pt x="2001" y="691"/>
                    <a:pt x="2001" y="1167"/>
                  </a:cubicBezTo>
                  <a:cubicBezTo>
                    <a:pt x="2001" y="1643"/>
                    <a:pt x="1644" y="2000"/>
                    <a:pt x="1167" y="2000"/>
                  </a:cubicBezTo>
                  <a:cubicBezTo>
                    <a:pt x="691" y="2000"/>
                    <a:pt x="334" y="1643"/>
                    <a:pt x="334" y="1167"/>
                  </a:cubicBezTo>
                  <a:lnTo>
                    <a:pt x="334" y="1048"/>
                  </a:lnTo>
                  <a:cubicBezTo>
                    <a:pt x="334" y="929"/>
                    <a:pt x="286" y="834"/>
                    <a:pt x="191" y="834"/>
                  </a:cubicBezTo>
                  <a:cubicBezTo>
                    <a:pt x="96" y="834"/>
                    <a:pt x="0" y="881"/>
                    <a:pt x="0" y="976"/>
                  </a:cubicBezTo>
                  <a:lnTo>
                    <a:pt x="0" y="1167"/>
                  </a:lnTo>
                  <a:cubicBezTo>
                    <a:pt x="0" y="1786"/>
                    <a:pt x="501" y="2310"/>
                    <a:pt x="1167" y="2310"/>
                  </a:cubicBezTo>
                  <a:cubicBezTo>
                    <a:pt x="1787" y="2310"/>
                    <a:pt x="2334" y="1810"/>
                    <a:pt x="2334" y="1167"/>
                  </a:cubicBezTo>
                  <a:cubicBezTo>
                    <a:pt x="2334" y="500"/>
                    <a:pt x="1810" y="0"/>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97"/>
            <p:cNvSpPr/>
            <p:nvPr/>
          </p:nvSpPr>
          <p:spPr>
            <a:xfrm>
              <a:off x="4259483" y="3292660"/>
              <a:ext cx="74495" cy="74495"/>
            </a:xfrm>
            <a:custGeom>
              <a:rect b="b" l="l" r="r" t="t"/>
              <a:pathLst>
                <a:path extrusionOk="0" h="2311" w="2311">
                  <a:moveTo>
                    <a:pt x="1144" y="357"/>
                  </a:moveTo>
                  <a:cubicBezTo>
                    <a:pt x="1596" y="357"/>
                    <a:pt x="1977" y="715"/>
                    <a:pt x="1977" y="1191"/>
                  </a:cubicBezTo>
                  <a:cubicBezTo>
                    <a:pt x="1977" y="1643"/>
                    <a:pt x="1620" y="2024"/>
                    <a:pt x="1144" y="2024"/>
                  </a:cubicBezTo>
                  <a:cubicBezTo>
                    <a:pt x="667" y="2024"/>
                    <a:pt x="310" y="1667"/>
                    <a:pt x="310" y="1191"/>
                  </a:cubicBezTo>
                  <a:cubicBezTo>
                    <a:pt x="358" y="715"/>
                    <a:pt x="715" y="357"/>
                    <a:pt x="1144" y="357"/>
                  </a:cubicBezTo>
                  <a:close/>
                  <a:moveTo>
                    <a:pt x="1144" y="0"/>
                  </a:moveTo>
                  <a:cubicBezTo>
                    <a:pt x="524" y="0"/>
                    <a:pt x="0" y="500"/>
                    <a:pt x="0" y="1167"/>
                  </a:cubicBezTo>
                  <a:cubicBezTo>
                    <a:pt x="24" y="1786"/>
                    <a:pt x="524" y="2310"/>
                    <a:pt x="1144" y="2310"/>
                  </a:cubicBezTo>
                  <a:cubicBezTo>
                    <a:pt x="1787" y="2310"/>
                    <a:pt x="2310" y="1810"/>
                    <a:pt x="2310" y="1167"/>
                  </a:cubicBezTo>
                  <a:cubicBezTo>
                    <a:pt x="2310" y="524"/>
                    <a:pt x="1810" y="0"/>
                    <a:pt x="1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1" name="Google Shape;20241;p97"/>
          <p:cNvGrpSpPr/>
          <p:nvPr/>
        </p:nvGrpSpPr>
        <p:grpSpPr>
          <a:xfrm>
            <a:off x="4743878" y="2883089"/>
            <a:ext cx="356229" cy="355842"/>
            <a:chOff x="4743878" y="3035489"/>
            <a:chExt cx="356229" cy="355842"/>
          </a:xfrm>
        </p:grpSpPr>
        <p:sp>
          <p:nvSpPr>
            <p:cNvPr id="20242" name="Google Shape;20242;p97"/>
            <p:cNvSpPr/>
            <p:nvPr/>
          </p:nvSpPr>
          <p:spPr>
            <a:xfrm>
              <a:off x="4749261" y="3040872"/>
              <a:ext cx="234155" cy="344689"/>
            </a:xfrm>
            <a:custGeom>
              <a:rect b="b" l="l" r="r" t="t"/>
              <a:pathLst>
                <a:path extrusionOk="0" h="10693" w="7264">
                  <a:moveTo>
                    <a:pt x="4358" y="0"/>
                  </a:moveTo>
                  <a:cubicBezTo>
                    <a:pt x="3144" y="0"/>
                    <a:pt x="2572" y="619"/>
                    <a:pt x="2572" y="619"/>
                  </a:cubicBezTo>
                  <a:cubicBezTo>
                    <a:pt x="2310" y="453"/>
                    <a:pt x="2000" y="357"/>
                    <a:pt x="1667" y="357"/>
                  </a:cubicBezTo>
                  <a:cubicBezTo>
                    <a:pt x="762" y="357"/>
                    <a:pt x="0" y="1096"/>
                    <a:pt x="0" y="2024"/>
                  </a:cubicBezTo>
                  <a:lnTo>
                    <a:pt x="0" y="10693"/>
                  </a:lnTo>
                  <a:lnTo>
                    <a:pt x="7263" y="10693"/>
                  </a:lnTo>
                  <a:lnTo>
                    <a:pt x="7263" y="2929"/>
                  </a:lnTo>
                  <a:cubicBezTo>
                    <a:pt x="7263" y="1310"/>
                    <a:pt x="5954" y="0"/>
                    <a:pt x="435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97"/>
            <p:cNvSpPr/>
            <p:nvPr/>
          </p:nvSpPr>
          <p:spPr>
            <a:xfrm>
              <a:off x="4872077" y="3040872"/>
              <a:ext cx="111340" cy="344689"/>
            </a:xfrm>
            <a:custGeom>
              <a:rect b="b" l="l" r="r" t="t"/>
              <a:pathLst>
                <a:path extrusionOk="0" h="10693" w="3454">
                  <a:moveTo>
                    <a:pt x="477" y="0"/>
                  </a:moveTo>
                  <a:cubicBezTo>
                    <a:pt x="310" y="0"/>
                    <a:pt x="143" y="0"/>
                    <a:pt x="0" y="48"/>
                  </a:cubicBezTo>
                  <a:cubicBezTo>
                    <a:pt x="1429" y="238"/>
                    <a:pt x="2525" y="1477"/>
                    <a:pt x="2525" y="2929"/>
                  </a:cubicBezTo>
                  <a:lnTo>
                    <a:pt x="2525" y="10693"/>
                  </a:lnTo>
                  <a:lnTo>
                    <a:pt x="3430" y="10693"/>
                  </a:lnTo>
                  <a:lnTo>
                    <a:pt x="3430" y="2929"/>
                  </a:lnTo>
                  <a:cubicBezTo>
                    <a:pt x="3453" y="1310"/>
                    <a:pt x="2120" y="0"/>
                    <a:pt x="47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97"/>
            <p:cNvSpPr/>
            <p:nvPr/>
          </p:nvSpPr>
          <p:spPr>
            <a:xfrm>
              <a:off x="4749261" y="3292660"/>
              <a:ext cx="232608" cy="93675"/>
            </a:xfrm>
            <a:custGeom>
              <a:rect b="b" l="l" r="r" t="t"/>
              <a:pathLst>
                <a:path extrusionOk="0" h="2906" w="7216">
                  <a:moveTo>
                    <a:pt x="1881" y="0"/>
                  </a:moveTo>
                  <a:cubicBezTo>
                    <a:pt x="834" y="0"/>
                    <a:pt x="0" y="834"/>
                    <a:pt x="0" y="1881"/>
                  </a:cubicBezTo>
                  <a:lnTo>
                    <a:pt x="0" y="2906"/>
                  </a:lnTo>
                  <a:lnTo>
                    <a:pt x="7216" y="2906"/>
                  </a:lnTo>
                  <a:lnTo>
                    <a:pt x="6835" y="691"/>
                  </a:lnTo>
                  <a:cubicBezTo>
                    <a:pt x="6501" y="262"/>
                    <a:pt x="5954" y="0"/>
                    <a:pt x="5358"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97"/>
            <p:cNvSpPr/>
            <p:nvPr/>
          </p:nvSpPr>
          <p:spPr>
            <a:xfrm>
              <a:off x="4841357" y="3261166"/>
              <a:ext cx="51479" cy="69885"/>
            </a:xfrm>
            <a:custGeom>
              <a:rect b="b" l="l" r="r" t="t"/>
              <a:pathLst>
                <a:path extrusionOk="0" h="2168" w="1597">
                  <a:moveTo>
                    <a:pt x="1" y="1"/>
                  </a:moveTo>
                  <a:lnTo>
                    <a:pt x="1" y="1382"/>
                  </a:lnTo>
                  <a:cubicBezTo>
                    <a:pt x="1" y="1811"/>
                    <a:pt x="406" y="2168"/>
                    <a:pt x="810" y="2168"/>
                  </a:cubicBezTo>
                  <a:cubicBezTo>
                    <a:pt x="1215" y="2168"/>
                    <a:pt x="1596" y="1811"/>
                    <a:pt x="1596" y="1382"/>
                  </a:cubicBezTo>
                  <a:lnTo>
                    <a:pt x="1596" y="1"/>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97"/>
            <p:cNvSpPr/>
            <p:nvPr/>
          </p:nvSpPr>
          <p:spPr>
            <a:xfrm>
              <a:off x="4852897" y="3261166"/>
              <a:ext cx="39939" cy="69885"/>
            </a:xfrm>
            <a:custGeom>
              <a:rect b="b" l="l" r="r" t="t"/>
              <a:pathLst>
                <a:path extrusionOk="0" h="2168" w="1239">
                  <a:moveTo>
                    <a:pt x="333" y="1"/>
                  </a:moveTo>
                  <a:lnTo>
                    <a:pt x="333" y="1382"/>
                  </a:lnTo>
                  <a:cubicBezTo>
                    <a:pt x="333" y="1668"/>
                    <a:pt x="214" y="1906"/>
                    <a:pt x="0" y="2025"/>
                  </a:cubicBezTo>
                  <a:cubicBezTo>
                    <a:pt x="119" y="2096"/>
                    <a:pt x="310" y="2168"/>
                    <a:pt x="452" y="2168"/>
                  </a:cubicBezTo>
                  <a:cubicBezTo>
                    <a:pt x="857" y="2168"/>
                    <a:pt x="1238" y="1811"/>
                    <a:pt x="1238" y="1382"/>
                  </a:cubicBezTo>
                  <a:lnTo>
                    <a:pt x="1238"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97"/>
            <p:cNvSpPr/>
            <p:nvPr/>
          </p:nvSpPr>
          <p:spPr>
            <a:xfrm>
              <a:off x="4794551" y="3097670"/>
              <a:ext cx="144348" cy="171200"/>
            </a:xfrm>
            <a:custGeom>
              <a:rect b="b" l="l" r="r" t="t"/>
              <a:pathLst>
                <a:path extrusionOk="0" h="5311" w="4478">
                  <a:moveTo>
                    <a:pt x="1310" y="0"/>
                  </a:moveTo>
                  <a:cubicBezTo>
                    <a:pt x="595" y="0"/>
                    <a:pt x="0" y="596"/>
                    <a:pt x="0" y="1310"/>
                  </a:cubicBezTo>
                  <a:lnTo>
                    <a:pt x="0" y="3239"/>
                  </a:lnTo>
                  <a:cubicBezTo>
                    <a:pt x="0" y="4382"/>
                    <a:pt x="977" y="5311"/>
                    <a:pt x="2120" y="5311"/>
                  </a:cubicBezTo>
                  <a:lnTo>
                    <a:pt x="2405" y="5311"/>
                  </a:lnTo>
                  <a:cubicBezTo>
                    <a:pt x="3548" y="5311"/>
                    <a:pt x="4477" y="4382"/>
                    <a:pt x="4477" y="3239"/>
                  </a:cubicBezTo>
                  <a:lnTo>
                    <a:pt x="4477" y="3049"/>
                  </a:lnTo>
                  <a:lnTo>
                    <a:pt x="4311" y="3049"/>
                  </a:lnTo>
                  <a:cubicBezTo>
                    <a:pt x="3406" y="3049"/>
                    <a:pt x="2596" y="2286"/>
                    <a:pt x="2620" y="1334"/>
                  </a:cubicBezTo>
                  <a:cubicBezTo>
                    <a:pt x="2644" y="619"/>
                    <a:pt x="2024" y="0"/>
                    <a:pt x="1310"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97"/>
            <p:cNvSpPr/>
            <p:nvPr/>
          </p:nvSpPr>
          <p:spPr>
            <a:xfrm>
              <a:off x="4822950" y="3097670"/>
              <a:ext cx="115176" cy="171974"/>
            </a:xfrm>
            <a:custGeom>
              <a:rect b="b" l="l" r="r" t="t"/>
              <a:pathLst>
                <a:path extrusionOk="0" h="5335" w="3573">
                  <a:moveTo>
                    <a:pt x="453" y="0"/>
                  </a:moveTo>
                  <a:cubicBezTo>
                    <a:pt x="310" y="0"/>
                    <a:pt x="167" y="24"/>
                    <a:pt x="0" y="96"/>
                  </a:cubicBezTo>
                  <a:cubicBezTo>
                    <a:pt x="524" y="262"/>
                    <a:pt x="905" y="810"/>
                    <a:pt x="881" y="1382"/>
                  </a:cubicBezTo>
                  <a:cubicBezTo>
                    <a:pt x="834" y="2334"/>
                    <a:pt x="1763" y="3287"/>
                    <a:pt x="2691" y="3287"/>
                  </a:cubicBezTo>
                  <a:cubicBezTo>
                    <a:pt x="2691" y="4311"/>
                    <a:pt x="1905" y="5192"/>
                    <a:pt x="905" y="5311"/>
                  </a:cubicBezTo>
                  <a:cubicBezTo>
                    <a:pt x="1000" y="5311"/>
                    <a:pt x="1143" y="5335"/>
                    <a:pt x="1239" y="5335"/>
                  </a:cubicBezTo>
                  <a:lnTo>
                    <a:pt x="1524" y="5335"/>
                  </a:lnTo>
                  <a:cubicBezTo>
                    <a:pt x="2667" y="5335"/>
                    <a:pt x="3572" y="4406"/>
                    <a:pt x="3572" y="3287"/>
                  </a:cubicBezTo>
                  <a:lnTo>
                    <a:pt x="3572" y="3049"/>
                  </a:lnTo>
                  <a:lnTo>
                    <a:pt x="3453" y="3049"/>
                  </a:lnTo>
                  <a:cubicBezTo>
                    <a:pt x="2501" y="3049"/>
                    <a:pt x="1739" y="2263"/>
                    <a:pt x="1763" y="1334"/>
                  </a:cubicBezTo>
                  <a:cubicBezTo>
                    <a:pt x="1786" y="619"/>
                    <a:pt x="1167" y="0"/>
                    <a:pt x="453"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97"/>
            <p:cNvSpPr/>
            <p:nvPr/>
          </p:nvSpPr>
          <p:spPr>
            <a:xfrm>
              <a:off x="5044018" y="3040872"/>
              <a:ext cx="49932" cy="50673"/>
            </a:xfrm>
            <a:custGeom>
              <a:rect b="b" l="l" r="r" t="t"/>
              <a:pathLst>
                <a:path extrusionOk="0" h="1572" w="1549">
                  <a:moveTo>
                    <a:pt x="763" y="0"/>
                  </a:moveTo>
                  <a:lnTo>
                    <a:pt x="525" y="500"/>
                  </a:lnTo>
                  <a:lnTo>
                    <a:pt x="1" y="595"/>
                  </a:lnTo>
                  <a:lnTo>
                    <a:pt x="382" y="1024"/>
                  </a:lnTo>
                  <a:lnTo>
                    <a:pt x="287" y="1572"/>
                  </a:lnTo>
                  <a:lnTo>
                    <a:pt x="763" y="1310"/>
                  </a:lnTo>
                  <a:lnTo>
                    <a:pt x="1239" y="1572"/>
                  </a:lnTo>
                  <a:lnTo>
                    <a:pt x="1168" y="1024"/>
                  </a:lnTo>
                  <a:lnTo>
                    <a:pt x="1549" y="595"/>
                  </a:lnTo>
                  <a:lnTo>
                    <a:pt x="1001" y="500"/>
                  </a:lnTo>
                  <a:lnTo>
                    <a:pt x="76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97"/>
            <p:cNvSpPr/>
            <p:nvPr/>
          </p:nvSpPr>
          <p:spPr>
            <a:xfrm>
              <a:off x="5009494" y="3113014"/>
              <a:ext cx="49932" cy="50706"/>
            </a:xfrm>
            <a:custGeom>
              <a:rect b="b" l="l" r="r" t="t"/>
              <a:pathLst>
                <a:path extrusionOk="0" h="1573" w="1549">
                  <a:moveTo>
                    <a:pt x="786" y="1"/>
                  </a:moveTo>
                  <a:lnTo>
                    <a:pt x="524" y="501"/>
                  </a:lnTo>
                  <a:lnTo>
                    <a:pt x="0" y="596"/>
                  </a:lnTo>
                  <a:lnTo>
                    <a:pt x="381" y="1001"/>
                  </a:lnTo>
                  <a:lnTo>
                    <a:pt x="286" y="1572"/>
                  </a:lnTo>
                  <a:lnTo>
                    <a:pt x="286" y="1572"/>
                  </a:lnTo>
                  <a:lnTo>
                    <a:pt x="762" y="1310"/>
                  </a:lnTo>
                  <a:lnTo>
                    <a:pt x="1239" y="1572"/>
                  </a:lnTo>
                  <a:lnTo>
                    <a:pt x="1167" y="1001"/>
                  </a:lnTo>
                  <a:lnTo>
                    <a:pt x="1548" y="596"/>
                  </a:lnTo>
                  <a:lnTo>
                    <a:pt x="1024" y="501"/>
                  </a:lnTo>
                  <a:lnTo>
                    <a:pt x="786"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97"/>
            <p:cNvSpPr/>
            <p:nvPr/>
          </p:nvSpPr>
          <p:spPr>
            <a:xfrm>
              <a:off x="5036346" y="3335629"/>
              <a:ext cx="49932" cy="50706"/>
            </a:xfrm>
            <a:custGeom>
              <a:rect b="b" l="l" r="r" t="t"/>
              <a:pathLst>
                <a:path extrusionOk="0" h="1573" w="1549">
                  <a:moveTo>
                    <a:pt x="787" y="1"/>
                  </a:moveTo>
                  <a:lnTo>
                    <a:pt x="525" y="501"/>
                  </a:lnTo>
                  <a:lnTo>
                    <a:pt x="1" y="596"/>
                  </a:lnTo>
                  <a:lnTo>
                    <a:pt x="382" y="1025"/>
                  </a:lnTo>
                  <a:lnTo>
                    <a:pt x="310" y="1573"/>
                  </a:lnTo>
                  <a:lnTo>
                    <a:pt x="787" y="1311"/>
                  </a:lnTo>
                  <a:lnTo>
                    <a:pt x="1239" y="1573"/>
                  </a:lnTo>
                  <a:lnTo>
                    <a:pt x="1168" y="1025"/>
                  </a:lnTo>
                  <a:lnTo>
                    <a:pt x="1549" y="596"/>
                  </a:lnTo>
                  <a:lnTo>
                    <a:pt x="1001" y="501"/>
                  </a:lnTo>
                  <a:lnTo>
                    <a:pt x="787"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97"/>
            <p:cNvSpPr/>
            <p:nvPr/>
          </p:nvSpPr>
          <p:spPr>
            <a:xfrm>
              <a:off x="4969555" y="3351005"/>
              <a:ext cx="45322" cy="34556"/>
            </a:xfrm>
            <a:custGeom>
              <a:rect b="b" l="l" r="r" t="t"/>
              <a:pathLst>
                <a:path extrusionOk="0" h="1072" w="1406">
                  <a:moveTo>
                    <a:pt x="1" y="0"/>
                  </a:moveTo>
                  <a:lnTo>
                    <a:pt x="1" y="1072"/>
                  </a:lnTo>
                  <a:lnTo>
                    <a:pt x="1406" y="1072"/>
                  </a:lnTo>
                  <a:lnTo>
                    <a:pt x="1406" y="0"/>
                  </a:ln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97"/>
            <p:cNvSpPr/>
            <p:nvPr/>
          </p:nvSpPr>
          <p:spPr>
            <a:xfrm>
              <a:off x="4982610" y="3259651"/>
              <a:ext cx="23822" cy="49932"/>
            </a:xfrm>
            <a:custGeom>
              <a:rect b="b" l="l" r="r" t="t"/>
              <a:pathLst>
                <a:path extrusionOk="0" h="1549" w="739">
                  <a:moveTo>
                    <a:pt x="1" y="0"/>
                  </a:moveTo>
                  <a:lnTo>
                    <a:pt x="1" y="1548"/>
                  </a:lnTo>
                  <a:lnTo>
                    <a:pt x="739" y="1548"/>
                  </a:lnTo>
                  <a:lnTo>
                    <a:pt x="739" y="0"/>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97"/>
            <p:cNvSpPr/>
            <p:nvPr/>
          </p:nvSpPr>
          <p:spPr>
            <a:xfrm>
              <a:off x="4960368" y="3215102"/>
              <a:ext cx="45322" cy="44581"/>
            </a:xfrm>
            <a:custGeom>
              <a:rect b="b" l="l" r="r" t="t"/>
              <a:pathLst>
                <a:path extrusionOk="0" h="1383" w="1406">
                  <a:moveTo>
                    <a:pt x="691" y="1"/>
                  </a:moveTo>
                  <a:cubicBezTo>
                    <a:pt x="310" y="1"/>
                    <a:pt x="0" y="310"/>
                    <a:pt x="0" y="715"/>
                  </a:cubicBezTo>
                  <a:cubicBezTo>
                    <a:pt x="0" y="1096"/>
                    <a:pt x="310" y="1382"/>
                    <a:pt x="691" y="1382"/>
                  </a:cubicBezTo>
                  <a:lnTo>
                    <a:pt x="1405" y="1382"/>
                  </a:lnTo>
                  <a:lnTo>
                    <a:pt x="1405"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97"/>
            <p:cNvSpPr/>
            <p:nvPr/>
          </p:nvSpPr>
          <p:spPr>
            <a:xfrm>
              <a:off x="5005658" y="3170586"/>
              <a:ext cx="88292" cy="132840"/>
            </a:xfrm>
            <a:custGeom>
              <a:rect b="b" l="l" r="r" t="t"/>
              <a:pathLst>
                <a:path extrusionOk="0" h="4121" w="2739">
                  <a:moveTo>
                    <a:pt x="2739" y="1"/>
                  </a:moveTo>
                  <a:lnTo>
                    <a:pt x="0" y="1382"/>
                  </a:lnTo>
                  <a:lnTo>
                    <a:pt x="0" y="2739"/>
                  </a:lnTo>
                  <a:lnTo>
                    <a:pt x="2739" y="4121"/>
                  </a:lnTo>
                  <a:lnTo>
                    <a:pt x="2739"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97"/>
            <p:cNvSpPr/>
            <p:nvPr/>
          </p:nvSpPr>
          <p:spPr>
            <a:xfrm>
              <a:off x="5070128" y="3170586"/>
              <a:ext cx="23822" cy="132840"/>
            </a:xfrm>
            <a:custGeom>
              <a:rect b="b" l="l" r="r" t="t"/>
              <a:pathLst>
                <a:path extrusionOk="0" h="4121" w="739">
                  <a:moveTo>
                    <a:pt x="739" y="1"/>
                  </a:moveTo>
                  <a:lnTo>
                    <a:pt x="1" y="358"/>
                  </a:lnTo>
                  <a:lnTo>
                    <a:pt x="1" y="3763"/>
                  </a:lnTo>
                  <a:lnTo>
                    <a:pt x="739" y="4121"/>
                  </a:lnTo>
                  <a:lnTo>
                    <a:pt x="739"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97"/>
            <p:cNvSpPr/>
            <p:nvPr/>
          </p:nvSpPr>
          <p:spPr>
            <a:xfrm>
              <a:off x="4969555" y="3291886"/>
              <a:ext cx="46096" cy="59151"/>
            </a:xfrm>
            <a:custGeom>
              <a:rect b="b" l="l" r="r" t="t"/>
              <a:pathLst>
                <a:path extrusionOk="0" h="1835" w="1430">
                  <a:moveTo>
                    <a:pt x="668" y="0"/>
                  </a:moveTo>
                  <a:cubicBezTo>
                    <a:pt x="287" y="0"/>
                    <a:pt x="1" y="286"/>
                    <a:pt x="1" y="667"/>
                  </a:cubicBezTo>
                  <a:lnTo>
                    <a:pt x="1" y="1834"/>
                  </a:lnTo>
                  <a:lnTo>
                    <a:pt x="1430" y="1834"/>
                  </a:lnTo>
                  <a:lnTo>
                    <a:pt x="1382" y="667"/>
                  </a:lnTo>
                  <a:cubicBezTo>
                    <a:pt x="1382" y="286"/>
                    <a:pt x="1072" y="0"/>
                    <a:pt x="66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97"/>
            <p:cNvSpPr/>
            <p:nvPr/>
          </p:nvSpPr>
          <p:spPr>
            <a:xfrm>
              <a:off x="4743878" y="3035489"/>
              <a:ext cx="356229" cy="355165"/>
            </a:xfrm>
            <a:custGeom>
              <a:rect b="b" l="l" r="r" t="t"/>
              <a:pathLst>
                <a:path extrusionOk="0" h="11018" w="11051">
                  <a:moveTo>
                    <a:pt x="7954" y="5763"/>
                  </a:moveTo>
                  <a:lnTo>
                    <a:pt x="7954" y="6811"/>
                  </a:lnTo>
                  <a:lnTo>
                    <a:pt x="7407" y="6811"/>
                  </a:lnTo>
                  <a:cubicBezTo>
                    <a:pt x="7145" y="6811"/>
                    <a:pt x="6907" y="6573"/>
                    <a:pt x="6907" y="6311"/>
                  </a:cubicBezTo>
                  <a:cubicBezTo>
                    <a:pt x="6907" y="6002"/>
                    <a:pt x="7121" y="5763"/>
                    <a:pt x="7407" y="5763"/>
                  </a:cubicBezTo>
                  <a:close/>
                  <a:moveTo>
                    <a:pt x="2906" y="2072"/>
                  </a:moveTo>
                  <a:cubicBezTo>
                    <a:pt x="3525" y="2072"/>
                    <a:pt x="4096" y="2596"/>
                    <a:pt x="4073" y="3215"/>
                  </a:cubicBezTo>
                  <a:cubicBezTo>
                    <a:pt x="4025" y="4215"/>
                    <a:pt x="4930" y="5120"/>
                    <a:pt x="5883" y="5120"/>
                  </a:cubicBezTo>
                  <a:cubicBezTo>
                    <a:pt x="5883" y="6168"/>
                    <a:pt x="5049" y="7049"/>
                    <a:pt x="4001" y="7049"/>
                  </a:cubicBezTo>
                  <a:lnTo>
                    <a:pt x="3644" y="7049"/>
                  </a:lnTo>
                  <a:cubicBezTo>
                    <a:pt x="3630" y="7050"/>
                    <a:pt x="3616" y="7050"/>
                    <a:pt x="3602" y="7050"/>
                  </a:cubicBezTo>
                  <a:cubicBezTo>
                    <a:pt x="2597" y="7050"/>
                    <a:pt x="1763" y="6202"/>
                    <a:pt x="1763" y="5168"/>
                  </a:cubicBezTo>
                  <a:lnTo>
                    <a:pt x="1763" y="3239"/>
                  </a:lnTo>
                  <a:cubicBezTo>
                    <a:pt x="1763" y="2620"/>
                    <a:pt x="2287" y="2072"/>
                    <a:pt x="2906" y="2072"/>
                  </a:cubicBezTo>
                  <a:close/>
                  <a:moveTo>
                    <a:pt x="10002" y="4858"/>
                  </a:moveTo>
                  <a:lnTo>
                    <a:pt x="10002" y="7669"/>
                  </a:lnTo>
                  <a:lnTo>
                    <a:pt x="8288" y="6835"/>
                  </a:lnTo>
                  <a:lnTo>
                    <a:pt x="8288" y="5692"/>
                  </a:lnTo>
                  <a:lnTo>
                    <a:pt x="10002" y="4858"/>
                  </a:lnTo>
                  <a:close/>
                  <a:moveTo>
                    <a:pt x="8002" y="7121"/>
                  </a:moveTo>
                  <a:lnTo>
                    <a:pt x="8002" y="7835"/>
                  </a:lnTo>
                  <a:cubicBezTo>
                    <a:pt x="7907" y="7788"/>
                    <a:pt x="7835" y="7788"/>
                    <a:pt x="7740" y="7788"/>
                  </a:cubicBezTo>
                  <a:lnTo>
                    <a:pt x="7597" y="7788"/>
                  </a:lnTo>
                  <a:lnTo>
                    <a:pt x="7597" y="7121"/>
                  </a:lnTo>
                  <a:close/>
                  <a:moveTo>
                    <a:pt x="4430" y="7359"/>
                  </a:moveTo>
                  <a:lnTo>
                    <a:pt x="4430" y="8383"/>
                  </a:lnTo>
                  <a:cubicBezTo>
                    <a:pt x="4430" y="8693"/>
                    <a:pt x="4192" y="8978"/>
                    <a:pt x="3906" y="9026"/>
                  </a:cubicBezTo>
                  <a:cubicBezTo>
                    <a:pt x="3876" y="9029"/>
                    <a:pt x="3847" y="9031"/>
                    <a:pt x="3819" y="9031"/>
                  </a:cubicBezTo>
                  <a:cubicBezTo>
                    <a:pt x="3457" y="9031"/>
                    <a:pt x="3192" y="8758"/>
                    <a:pt x="3192" y="8383"/>
                  </a:cubicBezTo>
                  <a:lnTo>
                    <a:pt x="3192" y="7359"/>
                  </a:lnTo>
                  <a:cubicBezTo>
                    <a:pt x="3334" y="7383"/>
                    <a:pt x="3477" y="7383"/>
                    <a:pt x="3620" y="7383"/>
                  </a:cubicBezTo>
                  <a:cubicBezTo>
                    <a:pt x="3906" y="7383"/>
                    <a:pt x="4168" y="7383"/>
                    <a:pt x="4430" y="7359"/>
                  </a:cubicBezTo>
                  <a:close/>
                  <a:moveTo>
                    <a:pt x="7669" y="8121"/>
                  </a:moveTo>
                  <a:cubicBezTo>
                    <a:pt x="7978" y="8121"/>
                    <a:pt x="8240" y="8359"/>
                    <a:pt x="8240" y="8669"/>
                  </a:cubicBezTo>
                  <a:lnTo>
                    <a:pt x="8240" y="9669"/>
                  </a:lnTo>
                  <a:lnTo>
                    <a:pt x="7145" y="9669"/>
                  </a:lnTo>
                  <a:lnTo>
                    <a:pt x="7145" y="8669"/>
                  </a:lnTo>
                  <a:cubicBezTo>
                    <a:pt x="7145" y="8359"/>
                    <a:pt x="7383" y="8121"/>
                    <a:pt x="7669" y="8121"/>
                  </a:cubicBezTo>
                  <a:close/>
                  <a:moveTo>
                    <a:pt x="8240" y="9979"/>
                  </a:moveTo>
                  <a:lnTo>
                    <a:pt x="8240" y="10717"/>
                  </a:lnTo>
                  <a:lnTo>
                    <a:pt x="7145" y="10717"/>
                  </a:lnTo>
                  <a:lnTo>
                    <a:pt x="7145" y="9979"/>
                  </a:lnTo>
                  <a:close/>
                  <a:moveTo>
                    <a:pt x="5573" y="8145"/>
                  </a:moveTo>
                  <a:cubicBezTo>
                    <a:pt x="6073" y="8145"/>
                    <a:pt x="6549" y="8359"/>
                    <a:pt x="6883" y="8740"/>
                  </a:cubicBezTo>
                  <a:lnTo>
                    <a:pt x="6883" y="10741"/>
                  </a:lnTo>
                  <a:lnTo>
                    <a:pt x="405" y="10741"/>
                  </a:lnTo>
                  <a:lnTo>
                    <a:pt x="405" y="9859"/>
                  </a:lnTo>
                  <a:lnTo>
                    <a:pt x="381" y="9859"/>
                  </a:lnTo>
                  <a:cubicBezTo>
                    <a:pt x="381" y="8907"/>
                    <a:pt x="1167" y="8145"/>
                    <a:pt x="2072" y="8145"/>
                  </a:cubicBezTo>
                  <a:lnTo>
                    <a:pt x="2858" y="8145"/>
                  </a:lnTo>
                  <a:lnTo>
                    <a:pt x="2858" y="8383"/>
                  </a:lnTo>
                  <a:cubicBezTo>
                    <a:pt x="2858" y="8907"/>
                    <a:pt x="3263" y="9336"/>
                    <a:pt x="3811" y="9336"/>
                  </a:cubicBezTo>
                  <a:cubicBezTo>
                    <a:pt x="4311" y="9336"/>
                    <a:pt x="4763" y="8931"/>
                    <a:pt x="4763" y="8383"/>
                  </a:cubicBezTo>
                  <a:lnTo>
                    <a:pt x="4763" y="8145"/>
                  </a:lnTo>
                  <a:close/>
                  <a:moveTo>
                    <a:pt x="4501" y="0"/>
                  </a:moveTo>
                  <a:cubicBezTo>
                    <a:pt x="3501" y="0"/>
                    <a:pt x="2906" y="381"/>
                    <a:pt x="2668" y="596"/>
                  </a:cubicBezTo>
                  <a:cubicBezTo>
                    <a:pt x="2406" y="453"/>
                    <a:pt x="2120" y="381"/>
                    <a:pt x="1810" y="381"/>
                  </a:cubicBezTo>
                  <a:cubicBezTo>
                    <a:pt x="810" y="381"/>
                    <a:pt x="0" y="1191"/>
                    <a:pt x="0" y="2191"/>
                  </a:cubicBezTo>
                  <a:lnTo>
                    <a:pt x="0" y="2739"/>
                  </a:lnTo>
                  <a:cubicBezTo>
                    <a:pt x="0" y="2846"/>
                    <a:pt x="84" y="2900"/>
                    <a:pt x="167" y="2900"/>
                  </a:cubicBezTo>
                  <a:cubicBezTo>
                    <a:pt x="250" y="2900"/>
                    <a:pt x="334" y="2846"/>
                    <a:pt x="334" y="2739"/>
                  </a:cubicBezTo>
                  <a:lnTo>
                    <a:pt x="334" y="2191"/>
                  </a:lnTo>
                  <a:cubicBezTo>
                    <a:pt x="334" y="1358"/>
                    <a:pt x="1001" y="715"/>
                    <a:pt x="1810" y="715"/>
                  </a:cubicBezTo>
                  <a:cubicBezTo>
                    <a:pt x="2120" y="715"/>
                    <a:pt x="2382" y="810"/>
                    <a:pt x="2620" y="953"/>
                  </a:cubicBezTo>
                  <a:cubicBezTo>
                    <a:pt x="2640" y="963"/>
                    <a:pt x="2668" y="969"/>
                    <a:pt x="2699" y="969"/>
                  </a:cubicBezTo>
                  <a:cubicBezTo>
                    <a:pt x="2742" y="969"/>
                    <a:pt x="2792" y="957"/>
                    <a:pt x="2834" y="929"/>
                  </a:cubicBezTo>
                  <a:cubicBezTo>
                    <a:pt x="2834" y="929"/>
                    <a:pt x="3358" y="358"/>
                    <a:pt x="4501" y="358"/>
                  </a:cubicBezTo>
                  <a:cubicBezTo>
                    <a:pt x="6002" y="358"/>
                    <a:pt x="7264" y="1596"/>
                    <a:pt x="7264" y="3120"/>
                  </a:cubicBezTo>
                  <a:lnTo>
                    <a:pt x="7264" y="5454"/>
                  </a:lnTo>
                  <a:cubicBezTo>
                    <a:pt x="7264" y="5454"/>
                    <a:pt x="6573" y="5882"/>
                    <a:pt x="6573" y="6311"/>
                  </a:cubicBezTo>
                  <a:cubicBezTo>
                    <a:pt x="6573" y="6692"/>
                    <a:pt x="6835" y="7049"/>
                    <a:pt x="7240" y="7145"/>
                  </a:cubicBezTo>
                  <a:lnTo>
                    <a:pt x="7240" y="7954"/>
                  </a:lnTo>
                  <a:cubicBezTo>
                    <a:pt x="7049" y="8026"/>
                    <a:pt x="6930" y="8192"/>
                    <a:pt x="6883" y="8359"/>
                  </a:cubicBezTo>
                  <a:cubicBezTo>
                    <a:pt x="6502" y="8026"/>
                    <a:pt x="5525" y="7859"/>
                    <a:pt x="5525" y="7859"/>
                  </a:cubicBezTo>
                  <a:lnTo>
                    <a:pt x="4716" y="7859"/>
                  </a:lnTo>
                  <a:lnTo>
                    <a:pt x="4716" y="7288"/>
                  </a:lnTo>
                  <a:cubicBezTo>
                    <a:pt x="5597" y="7002"/>
                    <a:pt x="6192" y="6168"/>
                    <a:pt x="6192" y="5216"/>
                  </a:cubicBezTo>
                  <a:cubicBezTo>
                    <a:pt x="6192" y="4978"/>
                    <a:pt x="6192" y="4858"/>
                    <a:pt x="5883" y="4858"/>
                  </a:cubicBezTo>
                  <a:cubicBezTo>
                    <a:pt x="5025" y="4858"/>
                    <a:pt x="4287" y="4168"/>
                    <a:pt x="4335" y="3311"/>
                  </a:cubicBezTo>
                  <a:cubicBezTo>
                    <a:pt x="4358" y="2501"/>
                    <a:pt x="3692" y="1810"/>
                    <a:pt x="2906" y="1786"/>
                  </a:cubicBezTo>
                  <a:cubicBezTo>
                    <a:pt x="2892" y="1786"/>
                    <a:pt x="2878" y="1786"/>
                    <a:pt x="2864" y="1786"/>
                  </a:cubicBezTo>
                  <a:cubicBezTo>
                    <a:pt x="2071" y="1786"/>
                    <a:pt x="1382" y="2443"/>
                    <a:pt x="1382" y="3239"/>
                  </a:cubicBezTo>
                  <a:lnTo>
                    <a:pt x="1382" y="5168"/>
                  </a:lnTo>
                  <a:cubicBezTo>
                    <a:pt x="1382" y="6121"/>
                    <a:pt x="1977" y="6930"/>
                    <a:pt x="2810" y="7240"/>
                  </a:cubicBezTo>
                  <a:lnTo>
                    <a:pt x="2810" y="7788"/>
                  </a:lnTo>
                  <a:lnTo>
                    <a:pt x="2048" y="7788"/>
                  </a:lnTo>
                  <a:cubicBezTo>
                    <a:pt x="1310" y="7788"/>
                    <a:pt x="643" y="8192"/>
                    <a:pt x="310" y="8788"/>
                  </a:cubicBezTo>
                  <a:lnTo>
                    <a:pt x="310" y="3501"/>
                  </a:lnTo>
                  <a:cubicBezTo>
                    <a:pt x="310" y="3406"/>
                    <a:pt x="233" y="3358"/>
                    <a:pt x="155" y="3358"/>
                  </a:cubicBezTo>
                  <a:cubicBezTo>
                    <a:pt x="78" y="3358"/>
                    <a:pt x="0" y="3406"/>
                    <a:pt x="0" y="3501"/>
                  </a:cubicBezTo>
                  <a:lnTo>
                    <a:pt x="0" y="10860"/>
                  </a:lnTo>
                  <a:cubicBezTo>
                    <a:pt x="0" y="10953"/>
                    <a:pt x="45" y="11017"/>
                    <a:pt x="121" y="11017"/>
                  </a:cubicBezTo>
                  <a:cubicBezTo>
                    <a:pt x="142" y="11017"/>
                    <a:pt x="165" y="11013"/>
                    <a:pt x="191" y="11003"/>
                  </a:cubicBezTo>
                  <a:lnTo>
                    <a:pt x="8383" y="11003"/>
                  </a:lnTo>
                  <a:cubicBezTo>
                    <a:pt x="8478" y="11003"/>
                    <a:pt x="8526" y="10955"/>
                    <a:pt x="8526" y="10860"/>
                  </a:cubicBezTo>
                  <a:lnTo>
                    <a:pt x="8526" y="8621"/>
                  </a:lnTo>
                  <a:cubicBezTo>
                    <a:pt x="8526" y="8359"/>
                    <a:pt x="8407" y="8145"/>
                    <a:pt x="8264" y="8002"/>
                  </a:cubicBezTo>
                  <a:lnTo>
                    <a:pt x="8264" y="7168"/>
                  </a:lnTo>
                  <a:lnTo>
                    <a:pt x="10788" y="8431"/>
                  </a:lnTo>
                  <a:cubicBezTo>
                    <a:pt x="10810" y="8439"/>
                    <a:pt x="10831" y="8443"/>
                    <a:pt x="10852" y="8443"/>
                  </a:cubicBezTo>
                  <a:cubicBezTo>
                    <a:pt x="10946" y="8443"/>
                    <a:pt x="11026" y="8362"/>
                    <a:pt x="11026" y="8264"/>
                  </a:cubicBezTo>
                  <a:lnTo>
                    <a:pt x="11026" y="7669"/>
                  </a:lnTo>
                  <a:cubicBezTo>
                    <a:pt x="11026" y="7573"/>
                    <a:pt x="10949" y="7526"/>
                    <a:pt x="10872" y="7526"/>
                  </a:cubicBezTo>
                  <a:cubicBezTo>
                    <a:pt x="10794" y="7526"/>
                    <a:pt x="10717" y="7573"/>
                    <a:pt x="10717" y="7669"/>
                  </a:cubicBezTo>
                  <a:lnTo>
                    <a:pt x="10717" y="8002"/>
                  </a:lnTo>
                  <a:lnTo>
                    <a:pt x="10288" y="7788"/>
                  </a:lnTo>
                  <a:lnTo>
                    <a:pt x="10288" y="4668"/>
                  </a:lnTo>
                  <a:lnTo>
                    <a:pt x="10717" y="4454"/>
                  </a:lnTo>
                  <a:lnTo>
                    <a:pt x="10717" y="6883"/>
                  </a:lnTo>
                  <a:cubicBezTo>
                    <a:pt x="10717" y="7002"/>
                    <a:pt x="10812" y="7049"/>
                    <a:pt x="10884" y="7049"/>
                  </a:cubicBezTo>
                  <a:cubicBezTo>
                    <a:pt x="10979" y="7049"/>
                    <a:pt x="11050" y="7002"/>
                    <a:pt x="11050" y="6907"/>
                  </a:cubicBezTo>
                  <a:lnTo>
                    <a:pt x="11050" y="4215"/>
                  </a:lnTo>
                  <a:cubicBezTo>
                    <a:pt x="11050" y="4122"/>
                    <a:pt x="10977" y="4058"/>
                    <a:pt x="10887" y="4058"/>
                  </a:cubicBezTo>
                  <a:cubicBezTo>
                    <a:pt x="10863" y="4058"/>
                    <a:pt x="10838" y="4062"/>
                    <a:pt x="10812" y="4073"/>
                  </a:cubicBezTo>
                  <a:lnTo>
                    <a:pt x="8097" y="5406"/>
                  </a:lnTo>
                  <a:lnTo>
                    <a:pt x="7597" y="5406"/>
                  </a:lnTo>
                  <a:lnTo>
                    <a:pt x="7597" y="3096"/>
                  </a:lnTo>
                  <a:cubicBezTo>
                    <a:pt x="7597" y="1405"/>
                    <a:pt x="6216" y="0"/>
                    <a:pt x="4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97"/>
            <p:cNvSpPr/>
            <p:nvPr/>
          </p:nvSpPr>
          <p:spPr>
            <a:xfrm>
              <a:off x="5038667" y="3035489"/>
              <a:ext cx="61440" cy="61440"/>
            </a:xfrm>
            <a:custGeom>
              <a:rect b="b" l="l" r="r" t="t"/>
              <a:pathLst>
                <a:path extrusionOk="0" h="1906" w="1906">
                  <a:moveTo>
                    <a:pt x="929" y="572"/>
                  </a:moveTo>
                  <a:lnTo>
                    <a:pt x="1024" y="762"/>
                  </a:lnTo>
                  <a:cubicBezTo>
                    <a:pt x="1048" y="834"/>
                    <a:pt x="1096" y="858"/>
                    <a:pt x="1143" y="858"/>
                  </a:cubicBezTo>
                  <a:lnTo>
                    <a:pt x="1381" y="881"/>
                  </a:lnTo>
                  <a:lnTo>
                    <a:pt x="1215" y="1072"/>
                  </a:lnTo>
                  <a:cubicBezTo>
                    <a:pt x="1167" y="1096"/>
                    <a:pt x="1143" y="1167"/>
                    <a:pt x="1167" y="1215"/>
                  </a:cubicBezTo>
                  <a:lnTo>
                    <a:pt x="1215" y="1453"/>
                  </a:lnTo>
                  <a:lnTo>
                    <a:pt x="1000" y="1334"/>
                  </a:lnTo>
                  <a:cubicBezTo>
                    <a:pt x="965" y="1322"/>
                    <a:pt x="935" y="1316"/>
                    <a:pt x="911" y="1316"/>
                  </a:cubicBezTo>
                  <a:cubicBezTo>
                    <a:pt x="887" y="1316"/>
                    <a:pt x="869" y="1322"/>
                    <a:pt x="857" y="1334"/>
                  </a:cubicBezTo>
                  <a:lnTo>
                    <a:pt x="643" y="1453"/>
                  </a:lnTo>
                  <a:lnTo>
                    <a:pt x="643" y="1453"/>
                  </a:lnTo>
                  <a:lnTo>
                    <a:pt x="667" y="1215"/>
                  </a:lnTo>
                  <a:cubicBezTo>
                    <a:pt x="667" y="1167"/>
                    <a:pt x="667" y="1120"/>
                    <a:pt x="643" y="1072"/>
                  </a:cubicBezTo>
                  <a:lnTo>
                    <a:pt x="453" y="881"/>
                  </a:lnTo>
                  <a:lnTo>
                    <a:pt x="738" y="858"/>
                  </a:lnTo>
                  <a:cubicBezTo>
                    <a:pt x="786" y="858"/>
                    <a:pt x="834" y="834"/>
                    <a:pt x="857" y="762"/>
                  </a:cubicBezTo>
                  <a:lnTo>
                    <a:pt x="929" y="572"/>
                  </a:lnTo>
                  <a:close/>
                  <a:moveTo>
                    <a:pt x="953" y="0"/>
                  </a:moveTo>
                  <a:cubicBezTo>
                    <a:pt x="881" y="0"/>
                    <a:pt x="834" y="24"/>
                    <a:pt x="786" y="96"/>
                  </a:cubicBezTo>
                  <a:lnTo>
                    <a:pt x="595" y="524"/>
                  </a:lnTo>
                  <a:lnTo>
                    <a:pt x="143" y="596"/>
                  </a:lnTo>
                  <a:cubicBezTo>
                    <a:pt x="72" y="596"/>
                    <a:pt x="24" y="643"/>
                    <a:pt x="24" y="715"/>
                  </a:cubicBezTo>
                  <a:cubicBezTo>
                    <a:pt x="0" y="762"/>
                    <a:pt x="24" y="834"/>
                    <a:pt x="48" y="881"/>
                  </a:cubicBezTo>
                  <a:lnTo>
                    <a:pt x="381" y="1239"/>
                  </a:lnTo>
                  <a:lnTo>
                    <a:pt x="286" y="1715"/>
                  </a:lnTo>
                  <a:cubicBezTo>
                    <a:pt x="286" y="1786"/>
                    <a:pt x="310" y="1834"/>
                    <a:pt x="357" y="1882"/>
                  </a:cubicBezTo>
                  <a:cubicBezTo>
                    <a:pt x="381" y="1905"/>
                    <a:pt x="405" y="1905"/>
                    <a:pt x="429" y="1905"/>
                  </a:cubicBezTo>
                  <a:cubicBezTo>
                    <a:pt x="453" y="1905"/>
                    <a:pt x="500" y="1905"/>
                    <a:pt x="524" y="1882"/>
                  </a:cubicBezTo>
                  <a:lnTo>
                    <a:pt x="929" y="1644"/>
                  </a:lnTo>
                  <a:lnTo>
                    <a:pt x="1358" y="1882"/>
                  </a:lnTo>
                  <a:cubicBezTo>
                    <a:pt x="1393" y="1894"/>
                    <a:pt x="1423" y="1900"/>
                    <a:pt x="1450" y="1900"/>
                  </a:cubicBezTo>
                  <a:cubicBezTo>
                    <a:pt x="1477" y="1900"/>
                    <a:pt x="1500" y="1894"/>
                    <a:pt x="1524" y="1882"/>
                  </a:cubicBezTo>
                  <a:cubicBezTo>
                    <a:pt x="1596" y="1834"/>
                    <a:pt x="1620" y="1786"/>
                    <a:pt x="1596" y="1715"/>
                  </a:cubicBezTo>
                  <a:lnTo>
                    <a:pt x="1500" y="1239"/>
                  </a:lnTo>
                  <a:lnTo>
                    <a:pt x="1834" y="881"/>
                  </a:lnTo>
                  <a:cubicBezTo>
                    <a:pt x="1858" y="858"/>
                    <a:pt x="1905" y="762"/>
                    <a:pt x="1858" y="715"/>
                  </a:cubicBezTo>
                  <a:cubicBezTo>
                    <a:pt x="1834" y="643"/>
                    <a:pt x="1810" y="620"/>
                    <a:pt x="1739" y="596"/>
                  </a:cubicBezTo>
                  <a:lnTo>
                    <a:pt x="1310" y="524"/>
                  </a:lnTo>
                  <a:lnTo>
                    <a:pt x="1096" y="96"/>
                  </a:lnTo>
                  <a:cubicBezTo>
                    <a:pt x="1072" y="24"/>
                    <a:pt x="1000" y="0"/>
                    <a:pt x="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97"/>
            <p:cNvSpPr/>
            <p:nvPr/>
          </p:nvSpPr>
          <p:spPr>
            <a:xfrm>
              <a:off x="5004111" y="3107631"/>
              <a:ext cx="61440" cy="61085"/>
            </a:xfrm>
            <a:custGeom>
              <a:rect b="b" l="l" r="r" t="t"/>
              <a:pathLst>
                <a:path extrusionOk="0" h="1895" w="1906">
                  <a:moveTo>
                    <a:pt x="929" y="549"/>
                  </a:moveTo>
                  <a:lnTo>
                    <a:pt x="1024" y="763"/>
                  </a:lnTo>
                  <a:cubicBezTo>
                    <a:pt x="1048" y="834"/>
                    <a:pt x="1096" y="858"/>
                    <a:pt x="1144" y="858"/>
                  </a:cubicBezTo>
                  <a:lnTo>
                    <a:pt x="1382" y="882"/>
                  </a:lnTo>
                  <a:lnTo>
                    <a:pt x="1215" y="1073"/>
                  </a:lnTo>
                  <a:cubicBezTo>
                    <a:pt x="1167" y="1096"/>
                    <a:pt x="1144" y="1144"/>
                    <a:pt x="1167" y="1215"/>
                  </a:cubicBezTo>
                  <a:lnTo>
                    <a:pt x="1215" y="1454"/>
                  </a:lnTo>
                  <a:lnTo>
                    <a:pt x="1001" y="1334"/>
                  </a:lnTo>
                  <a:cubicBezTo>
                    <a:pt x="965" y="1323"/>
                    <a:pt x="935" y="1317"/>
                    <a:pt x="911" y="1317"/>
                  </a:cubicBezTo>
                  <a:cubicBezTo>
                    <a:pt x="888" y="1317"/>
                    <a:pt x="870" y="1323"/>
                    <a:pt x="858" y="1334"/>
                  </a:cubicBezTo>
                  <a:lnTo>
                    <a:pt x="643" y="1454"/>
                  </a:lnTo>
                  <a:lnTo>
                    <a:pt x="667" y="1215"/>
                  </a:lnTo>
                  <a:cubicBezTo>
                    <a:pt x="667" y="1144"/>
                    <a:pt x="667" y="1120"/>
                    <a:pt x="643" y="1073"/>
                  </a:cubicBezTo>
                  <a:lnTo>
                    <a:pt x="453" y="882"/>
                  </a:lnTo>
                  <a:lnTo>
                    <a:pt x="739" y="858"/>
                  </a:lnTo>
                  <a:cubicBezTo>
                    <a:pt x="786" y="858"/>
                    <a:pt x="810" y="834"/>
                    <a:pt x="858" y="763"/>
                  </a:cubicBezTo>
                  <a:lnTo>
                    <a:pt x="929" y="549"/>
                  </a:lnTo>
                  <a:close/>
                  <a:moveTo>
                    <a:pt x="953" y="1"/>
                  </a:moveTo>
                  <a:cubicBezTo>
                    <a:pt x="882" y="1"/>
                    <a:pt x="834" y="25"/>
                    <a:pt x="786" y="72"/>
                  </a:cubicBezTo>
                  <a:lnTo>
                    <a:pt x="596" y="525"/>
                  </a:lnTo>
                  <a:lnTo>
                    <a:pt x="143" y="596"/>
                  </a:lnTo>
                  <a:cubicBezTo>
                    <a:pt x="72" y="596"/>
                    <a:pt x="24" y="644"/>
                    <a:pt x="24" y="715"/>
                  </a:cubicBezTo>
                  <a:cubicBezTo>
                    <a:pt x="0" y="763"/>
                    <a:pt x="24" y="834"/>
                    <a:pt x="48" y="882"/>
                  </a:cubicBezTo>
                  <a:lnTo>
                    <a:pt x="382" y="1239"/>
                  </a:lnTo>
                  <a:lnTo>
                    <a:pt x="286" y="1716"/>
                  </a:lnTo>
                  <a:cubicBezTo>
                    <a:pt x="286" y="1787"/>
                    <a:pt x="310" y="1835"/>
                    <a:pt x="358" y="1858"/>
                  </a:cubicBezTo>
                  <a:cubicBezTo>
                    <a:pt x="382" y="1882"/>
                    <a:pt x="411" y="1894"/>
                    <a:pt x="441" y="1894"/>
                  </a:cubicBezTo>
                  <a:cubicBezTo>
                    <a:pt x="471" y="1894"/>
                    <a:pt x="501" y="1882"/>
                    <a:pt x="524" y="1858"/>
                  </a:cubicBezTo>
                  <a:lnTo>
                    <a:pt x="953" y="1620"/>
                  </a:lnTo>
                  <a:lnTo>
                    <a:pt x="1358" y="1858"/>
                  </a:lnTo>
                  <a:cubicBezTo>
                    <a:pt x="1394" y="1882"/>
                    <a:pt x="1423" y="1894"/>
                    <a:pt x="1453" y="1894"/>
                  </a:cubicBezTo>
                  <a:cubicBezTo>
                    <a:pt x="1483" y="1894"/>
                    <a:pt x="1513" y="1882"/>
                    <a:pt x="1548" y="1858"/>
                  </a:cubicBezTo>
                  <a:cubicBezTo>
                    <a:pt x="1596" y="1835"/>
                    <a:pt x="1620" y="1787"/>
                    <a:pt x="1596" y="1716"/>
                  </a:cubicBezTo>
                  <a:lnTo>
                    <a:pt x="1501" y="1239"/>
                  </a:lnTo>
                  <a:lnTo>
                    <a:pt x="1834" y="882"/>
                  </a:lnTo>
                  <a:cubicBezTo>
                    <a:pt x="1858" y="858"/>
                    <a:pt x="1906" y="763"/>
                    <a:pt x="1858" y="715"/>
                  </a:cubicBezTo>
                  <a:cubicBezTo>
                    <a:pt x="1834" y="644"/>
                    <a:pt x="1810" y="620"/>
                    <a:pt x="1739" y="596"/>
                  </a:cubicBezTo>
                  <a:lnTo>
                    <a:pt x="1310" y="525"/>
                  </a:lnTo>
                  <a:lnTo>
                    <a:pt x="1096" y="72"/>
                  </a:lnTo>
                  <a:cubicBezTo>
                    <a:pt x="1072" y="25"/>
                    <a:pt x="1001" y="1"/>
                    <a:pt x="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97"/>
            <p:cNvSpPr/>
            <p:nvPr/>
          </p:nvSpPr>
          <p:spPr>
            <a:xfrm>
              <a:off x="5030221" y="3330278"/>
              <a:ext cx="62214" cy="61053"/>
            </a:xfrm>
            <a:custGeom>
              <a:rect b="b" l="l" r="r" t="t"/>
              <a:pathLst>
                <a:path extrusionOk="0" h="1894" w="1930">
                  <a:moveTo>
                    <a:pt x="929" y="548"/>
                  </a:moveTo>
                  <a:lnTo>
                    <a:pt x="1024" y="762"/>
                  </a:lnTo>
                  <a:cubicBezTo>
                    <a:pt x="1048" y="810"/>
                    <a:pt x="1072" y="857"/>
                    <a:pt x="1143" y="857"/>
                  </a:cubicBezTo>
                  <a:lnTo>
                    <a:pt x="1381" y="881"/>
                  </a:lnTo>
                  <a:lnTo>
                    <a:pt x="1239" y="1072"/>
                  </a:lnTo>
                  <a:cubicBezTo>
                    <a:pt x="1191" y="1096"/>
                    <a:pt x="1167" y="1143"/>
                    <a:pt x="1191" y="1215"/>
                  </a:cubicBezTo>
                  <a:lnTo>
                    <a:pt x="1239" y="1453"/>
                  </a:lnTo>
                  <a:lnTo>
                    <a:pt x="1024" y="1334"/>
                  </a:lnTo>
                  <a:cubicBezTo>
                    <a:pt x="988" y="1322"/>
                    <a:pt x="965" y="1316"/>
                    <a:pt x="944" y="1316"/>
                  </a:cubicBezTo>
                  <a:cubicBezTo>
                    <a:pt x="923" y="1316"/>
                    <a:pt x="905" y="1322"/>
                    <a:pt x="881" y="1334"/>
                  </a:cubicBezTo>
                  <a:lnTo>
                    <a:pt x="667" y="1453"/>
                  </a:lnTo>
                  <a:lnTo>
                    <a:pt x="691" y="1215"/>
                  </a:lnTo>
                  <a:cubicBezTo>
                    <a:pt x="691" y="1143"/>
                    <a:pt x="691" y="1119"/>
                    <a:pt x="667" y="1072"/>
                  </a:cubicBezTo>
                  <a:lnTo>
                    <a:pt x="476" y="881"/>
                  </a:lnTo>
                  <a:lnTo>
                    <a:pt x="715" y="857"/>
                  </a:lnTo>
                  <a:cubicBezTo>
                    <a:pt x="786" y="857"/>
                    <a:pt x="810" y="810"/>
                    <a:pt x="834" y="762"/>
                  </a:cubicBezTo>
                  <a:lnTo>
                    <a:pt x="929" y="548"/>
                  </a:lnTo>
                  <a:close/>
                  <a:moveTo>
                    <a:pt x="977" y="0"/>
                  </a:moveTo>
                  <a:cubicBezTo>
                    <a:pt x="905" y="0"/>
                    <a:pt x="857" y="24"/>
                    <a:pt x="810" y="72"/>
                  </a:cubicBezTo>
                  <a:lnTo>
                    <a:pt x="596" y="524"/>
                  </a:lnTo>
                  <a:lnTo>
                    <a:pt x="167" y="595"/>
                  </a:lnTo>
                  <a:cubicBezTo>
                    <a:pt x="95" y="595"/>
                    <a:pt x="48" y="643"/>
                    <a:pt x="48" y="714"/>
                  </a:cubicBezTo>
                  <a:cubicBezTo>
                    <a:pt x="0" y="762"/>
                    <a:pt x="48" y="810"/>
                    <a:pt x="72" y="881"/>
                  </a:cubicBezTo>
                  <a:lnTo>
                    <a:pt x="405" y="1238"/>
                  </a:lnTo>
                  <a:lnTo>
                    <a:pt x="310" y="1715"/>
                  </a:lnTo>
                  <a:cubicBezTo>
                    <a:pt x="310" y="1786"/>
                    <a:pt x="334" y="1834"/>
                    <a:pt x="381" y="1858"/>
                  </a:cubicBezTo>
                  <a:cubicBezTo>
                    <a:pt x="405" y="1881"/>
                    <a:pt x="435" y="1893"/>
                    <a:pt x="465" y="1893"/>
                  </a:cubicBezTo>
                  <a:cubicBezTo>
                    <a:pt x="494" y="1893"/>
                    <a:pt x="524" y="1881"/>
                    <a:pt x="548" y="1858"/>
                  </a:cubicBezTo>
                  <a:lnTo>
                    <a:pt x="977" y="1619"/>
                  </a:lnTo>
                  <a:lnTo>
                    <a:pt x="1381" y="1858"/>
                  </a:lnTo>
                  <a:cubicBezTo>
                    <a:pt x="1417" y="1881"/>
                    <a:pt x="1447" y="1893"/>
                    <a:pt x="1477" y="1893"/>
                  </a:cubicBezTo>
                  <a:cubicBezTo>
                    <a:pt x="1506" y="1893"/>
                    <a:pt x="1536" y="1881"/>
                    <a:pt x="1572" y="1858"/>
                  </a:cubicBezTo>
                  <a:cubicBezTo>
                    <a:pt x="1620" y="1834"/>
                    <a:pt x="1643" y="1786"/>
                    <a:pt x="1620" y="1715"/>
                  </a:cubicBezTo>
                  <a:lnTo>
                    <a:pt x="1524" y="1238"/>
                  </a:lnTo>
                  <a:lnTo>
                    <a:pt x="1858" y="881"/>
                  </a:lnTo>
                  <a:cubicBezTo>
                    <a:pt x="1882" y="857"/>
                    <a:pt x="1929" y="762"/>
                    <a:pt x="1882" y="714"/>
                  </a:cubicBezTo>
                  <a:cubicBezTo>
                    <a:pt x="1882" y="643"/>
                    <a:pt x="1834" y="619"/>
                    <a:pt x="1762" y="595"/>
                  </a:cubicBezTo>
                  <a:lnTo>
                    <a:pt x="1334" y="524"/>
                  </a:lnTo>
                  <a:lnTo>
                    <a:pt x="1119" y="72"/>
                  </a:lnTo>
                  <a:cubicBezTo>
                    <a:pt x="1096" y="24"/>
                    <a:pt x="1024" y="0"/>
                    <a:pt x="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2" name="Google Shape;20262;p97"/>
          <p:cNvGrpSpPr/>
          <p:nvPr/>
        </p:nvGrpSpPr>
        <p:grpSpPr>
          <a:xfrm>
            <a:off x="5512296" y="2883863"/>
            <a:ext cx="359291" cy="356970"/>
            <a:chOff x="5512296" y="3036263"/>
            <a:chExt cx="359291" cy="356970"/>
          </a:xfrm>
        </p:grpSpPr>
        <p:sp>
          <p:nvSpPr>
            <p:cNvPr id="20263" name="Google Shape;20263;p97"/>
            <p:cNvSpPr/>
            <p:nvPr/>
          </p:nvSpPr>
          <p:spPr>
            <a:xfrm>
              <a:off x="5671988" y="3041614"/>
              <a:ext cx="199599" cy="184997"/>
            </a:xfrm>
            <a:custGeom>
              <a:rect b="b" l="l" r="r" t="t"/>
              <a:pathLst>
                <a:path extrusionOk="0" h="5739" w="6192">
                  <a:moveTo>
                    <a:pt x="3736" y="757"/>
                  </a:moveTo>
                  <a:cubicBezTo>
                    <a:pt x="4102" y="757"/>
                    <a:pt x="4465" y="894"/>
                    <a:pt x="4739" y="1168"/>
                  </a:cubicBezTo>
                  <a:cubicBezTo>
                    <a:pt x="5311" y="1763"/>
                    <a:pt x="5311" y="2668"/>
                    <a:pt x="4763" y="3240"/>
                  </a:cubicBezTo>
                  <a:lnTo>
                    <a:pt x="3453" y="4549"/>
                  </a:lnTo>
                  <a:cubicBezTo>
                    <a:pt x="3175" y="4813"/>
                    <a:pt x="2797" y="4951"/>
                    <a:pt x="2419" y="4951"/>
                  </a:cubicBezTo>
                  <a:cubicBezTo>
                    <a:pt x="2184" y="4951"/>
                    <a:pt x="1949" y="4897"/>
                    <a:pt x="1739" y="4788"/>
                  </a:cubicBezTo>
                  <a:lnTo>
                    <a:pt x="1119" y="4073"/>
                  </a:lnTo>
                  <a:cubicBezTo>
                    <a:pt x="905" y="3549"/>
                    <a:pt x="1000" y="2930"/>
                    <a:pt x="1429" y="2478"/>
                  </a:cubicBezTo>
                  <a:lnTo>
                    <a:pt x="2715" y="1168"/>
                  </a:lnTo>
                  <a:cubicBezTo>
                    <a:pt x="3001" y="894"/>
                    <a:pt x="3370" y="757"/>
                    <a:pt x="3736" y="757"/>
                  </a:cubicBezTo>
                  <a:close/>
                  <a:moveTo>
                    <a:pt x="3748" y="1"/>
                  </a:moveTo>
                  <a:cubicBezTo>
                    <a:pt x="3179" y="1"/>
                    <a:pt x="2608" y="215"/>
                    <a:pt x="2167" y="644"/>
                  </a:cubicBezTo>
                  <a:lnTo>
                    <a:pt x="857" y="1954"/>
                  </a:lnTo>
                  <a:cubicBezTo>
                    <a:pt x="119" y="2692"/>
                    <a:pt x="0" y="3883"/>
                    <a:pt x="548" y="4740"/>
                  </a:cubicBezTo>
                  <a:lnTo>
                    <a:pt x="1191" y="5383"/>
                  </a:lnTo>
                  <a:cubicBezTo>
                    <a:pt x="1558" y="5617"/>
                    <a:pt x="1982" y="5738"/>
                    <a:pt x="2406" y="5738"/>
                  </a:cubicBezTo>
                  <a:cubicBezTo>
                    <a:pt x="2973" y="5738"/>
                    <a:pt x="3541" y="5523"/>
                    <a:pt x="3977" y="5073"/>
                  </a:cubicBezTo>
                  <a:lnTo>
                    <a:pt x="5287" y="3764"/>
                  </a:lnTo>
                  <a:cubicBezTo>
                    <a:pt x="6192" y="2906"/>
                    <a:pt x="6192" y="1501"/>
                    <a:pt x="5311" y="644"/>
                  </a:cubicBezTo>
                  <a:cubicBezTo>
                    <a:pt x="4882" y="215"/>
                    <a:pt x="4316" y="1"/>
                    <a:pt x="3748"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97"/>
            <p:cNvSpPr/>
            <p:nvPr/>
          </p:nvSpPr>
          <p:spPr>
            <a:xfrm>
              <a:off x="5512296" y="3200435"/>
              <a:ext cx="198858" cy="185126"/>
            </a:xfrm>
            <a:custGeom>
              <a:rect b="b" l="l" r="r" t="t"/>
              <a:pathLst>
                <a:path extrusionOk="0" h="5743" w="6169">
                  <a:moveTo>
                    <a:pt x="3760" y="794"/>
                  </a:moveTo>
                  <a:cubicBezTo>
                    <a:pt x="3985" y="794"/>
                    <a:pt x="4208" y="848"/>
                    <a:pt x="4406" y="956"/>
                  </a:cubicBezTo>
                  <a:lnTo>
                    <a:pt x="5026" y="1575"/>
                  </a:lnTo>
                  <a:cubicBezTo>
                    <a:pt x="5287" y="2123"/>
                    <a:pt x="5216" y="2790"/>
                    <a:pt x="4764" y="3242"/>
                  </a:cubicBezTo>
                  <a:lnTo>
                    <a:pt x="3454" y="4552"/>
                  </a:lnTo>
                  <a:cubicBezTo>
                    <a:pt x="3168" y="4838"/>
                    <a:pt x="2805" y="4981"/>
                    <a:pt x="2442" y="4981"/>
                  </a:cubicBezTo>
                  <a:cubicBezTo>
                    <a:pt x="2078" y="4981"/>
                    <a:pt x="1715" y="4838"/>
                    <a:pt x="1430" y="4552"/>
                  </a:cubicBezTo>
                  <a:cubicBezTo>
                    <a:pt x="858" y="3980"/>
                    <a:pt x="858" y="3099"/>
                    <a:pt x="1430" y="2528"/>
                  </a:cubicBezTo>
                  <a:lnTo>
                    <a:pt x="2739" y="1218"/>
                  </a:lnTo>
                  <a:cubicBezTo>
                    <a:pt x="3020" y="937"/>
                    <a:pt x="3393" y="794"/>
                    <a:pt x="3760" y="794"/>
                  </a:cubicBezTo>
                  <a:close/>
                  <a:moveTo>
                    <a:pt x="3732" y="1"/>
                  </a:moveTo>
                  <a:cubicBezTo>
                    <a:pt x="3162" y="1"/>
                    <a:pt x="2594" y="220"/>
                    <a:pt x="2168" y="646"/>
                  </a:cubicBezTo>
                  <a:lnTo>
                    <a:pt x="858" y="1956"/>
                  </a:lnTo>
                  <a:cubicBezTo>
                    <a:pt x="1" y="2814"/>
                    <a:pt x="1" y="4219"/>
                    <a:pt x="858" y="5100"/>
                  </a:cubicBezTo>
                  <a:cubicBezTo>
                    <a:pt x="1287" y="5528"/>
                    <a:pt x="1852" y="5743"/>
                    <a:pt x="2424" y="5743"/>
                  </a:cubicBezTo>
                  <a:cubicBezTo>
                    <a:pt x="2995" y="5743"/>
                    <a:pt x="3573" y="5528"/>
                    <a:pt x="4025" y="5100"/>
                  </a:cubicBezTo>
                  <a:lnTo>
                    <a:pt x="5335" y="3790"/>
                  </a:lnTo>
                  <a:cubicBezTo>
                    <a:pt x="6073" y="3028"/>
                    <a:pt x="6169" y="1885"/>
                    <a:pt x="5597" y="1004"/>
                  </a:cubicBezTo>
                  <a:lnTo>
                    <a:pt x="4930" y="361"/>
                  </a:lnTo>
                  <a:cubicBezTo>
                    <a:pt x="4568" y="119"/>
                    <a:pt x="4149" y="1"/>
                    <a:pt x="37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97"/>
            <p:cNvSpPr/>
            <p:nvPr/>
          </p:nvSpPr>
          <p:spPr>
            <a:xfrm>
              <a:off x="5576798" y="3200468"/>
              <a:ext cx="134355" cy="185738"/>
            </a:xfrm>
            <a:custGeom>
              <a:rect b="b" l="l" r="r" t="t"/>
              <a:pathLst>
                <a:path extrusionOk="0" h="5762" w="4168">
                  <a:moveTo>
                    <a:pt x="1753" y="1"/>
                  </a:moveTo>
                  <a:cubicBezTo>
                    <a:pt x="1602" y="1"/>
                    <a:pt x="1453" y="17"/>
                    <a:pt x="1310" y="50"/>
                  </a:cubicBezTo>
                  <a:cubicBezTo>
                    <a:pt x="1572" y="122"/>
                    <a:pt x="1810" y="217"/>
                    <a:pt x="2048" y="360"/>
                  </a:cubicBezTo>
                  <a:lnTo>
                    <a:pt x="2691" y="1003"/>
                  </a:lnTo>
                  <a:cubicBezTo>
                    <a:pt x="2786" y="1169"/>
                    <a:pt x="2882" y="1336"/>
                    <a:pt x="2929" y="1527"/>
                  </a:cubicBezTo>
                  <a:lnTo>
                    <a:pt x="3025" y="1598"/>
                  </a:lnTo>
                  <a:cubicBezTo>
                    <a:pt x="3263" y="2074"/>
                    <a:pt x="3239" y="2646"/>
                    <a:pt x="2905" y="3098"/>
                  </a:cubicBezTo>
                  <a:cubicBezTo>
                    <a:pt x="2786" y="3360"/>
                    <a:pt x="2643" y="3598"/>
                    <a:pt x="2429" y="3813"/>
                  </a:cubicBezTo>
                  <a:lnTo>
                    <a:pt x="1119" y="5123"/>
                  </a:lnTo>
                  <a:cubicBezTo>
                    <a:pt x="786" y="5432"/>
                    <a:pt x="405" y="5623"/>
                    <a:pt x="0" y="5718"/>
                  </a:cubicBezTo>
                  <a:cubicBezTo>
                    <a:pt x="145" y="5747"/>
                    <a:pt x="291" y="5761"/>
                    <a:pt x="436" y="5761"/>
                  </a:cubicBezTo>
                  <a:cubicBezTo>
                    <a:pt x="1007" y="5761"/>
                    <a:pt x="1569" y="5540"/>
                    <a:pt x="2024" y="5123"/>
                  </a:cubicBezTo>
                  <a:lnTo>
                    <a:pt x="3334" y="3813"/>
                  </a:lnTo>
                  <a:cubicBezTo>
                    <a:pt x="4072" y="3027"/>
                    <a:pt x="4168" y="1884"/>
                    <a:pt x="3596" y="1003"/>
                  </a:cubicBezTo>
                  <a:lnTo>
                    <a:pt x="2929" y="360"/>
                  </a:lnTo>
                  <a:cubicBezTo>
                    <a:pt x="2566" y="117"/>
                    <a:pt x="2152" y="1"/>
                    <a:pt x="1753"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97"/>
            <p:cNvSpPr/>
            <p:nvPr/>
          </p:nvSpPr>
          <p:spPr>
            <a:xfrm>
              <a:off x="5737232" y="3041678"/>
              <a:ext cx="134355" cy="185222"/>
            </a:xfrm>
            <a:custGeom>
              <a:rect b="b" l="l" r="r" t="t"/>
              <a:pathLst>
                <a:path extrusionOk="0" h="5746" w="4168">
                  <a:moveTo>
                    <a:pt x="1736" y="1"/>
                  </a:moveTo>
                  <a:cubicBezTo>
                    <a:pt x="1584" y="1"/>
                    <a:pt x="1433" y="16"/>
                    <a:pt x="1286" y="46"/>
                  </a:cubicBezTo>
                  <a:cubicBezTo>
                    <a:pt x="1715" y="142"/>
                    <a:pt x="2096" y="332"/>
                    <a:pt x="2429" y="642"/>
                  </a:cubicBezTo>
                  <a:cubicBezTo>
                    <a:pt x="2668" y="880"/>
                    <a:pt x="2834" y="1166"/>
                    <a:pt x="2953" y="1475"/>
                  </a:cubicBezTo>
                  <a:cubicBezTo>
                    <a:pt x="3239" y="1928"/>
                    <a:pt x="3239" y="2523"/>
                    <a:pt x="2953" y="2952"/>
                  </a:cubicBezTo>
                  <a:cubicBezTo>
                    <a:pt x="2834" y="3261"/>
                    <a:pt x="2691" y="3547"/>
                    <a:pt x="2429" y="3785"/>
                  </a:cubicBezTo>
                  <a:lnTo>
                    <a:pt x="1120" y="5095"/>
                  </a:lnTo>
                  <a:cubicBezTo>
                    <a:pt x="786" y="5429"/>
                    <a:pt x="405" y="5643"/>
                    <a:pt x="0" y="5690"/>
                  </a:cubicBezTo>
                  <a:cubicBezTo>
                    <a:pt x="153" y="5727"/>
                    <a:pt x="310" y="5746"/>
                    <a:pt x="467" y="5746"/>
                  </a:cubicBezTo>
                  <a:cubicBezTo>
                    <a:pt x="1017" y="5746"/>
                    <a:pt x="1569" y="5521"/>
                    <a:pt x="1977" y="5095"/>
                  </a:cubicBezTo>
                  <a:lnTo>
                    <a:pt x="3287" y="3785"/>
                  </a:lnTo>
                  <a:cubicBezTo>
                    <a:pt x="4168" y="2904"/>
                    <a:pt x="4168" y="1499"/>
                    <a:pt x="3287" y="642"/>
                  </a:cubicBezTo>
                  <a:cubicBezTo>
                    <a:pt x="2874" y="211"/>
                    <a:pt x="2299" y="1"/>
                    <a:pt x="1736"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97"/>
            <p:cNvSpPr/>
            <p:nvPr/>
          </p:nvSpPr>
          <p:spPr>
            <a:xfrm>
              <a:off x="5638979" y="3163107"/>
              <a:ext cx="107987" cy="101540"/>
            </a:xfrm>
            <a:custGeom>
              <a:rect b="b" l="l" r="r" t="t"/>
              <a:pathLst>
                <a:path extrusionOk="0" h="3150" w="3350">
                  <a:moveTo>
                    <a:pt x="2759" y="1"/>
                  </a:moveTo>
                  <a:cubicBezTo>
                    <a:pt x="2670" y="1"/>
                    <a:pt x="2580" y="34"/>
                    <a:pt x="2501" y="114"/>
                  </a:cubicBezTo>
                  <a:lnTo>
                    <a:pt x="143" y="2471"/>
                  </a:lnTo>
                  <a:cubicBezTo>
                    <a:pt x="0" y="2614"/>
                    <a:pt x="24" y="2876"/>
                    <a:pt x="167" y="3043"/>
                  </a:cubicBezTo>
                  <a:cubicBezTo>
                    <a:pt x="262" y="3114"/>
                    <a:pt x="369" y="3150"/>
                    <a:pt x="467" y="3150"/>
                  </a:cubicBezTo>
                  <a:cubicBezTo>
                    <a:pt x="566" y="3150"/>
                    <a:pt x="655" y="3114"/>
                    <a:pt x="714" y="3043"/>
                  </a:cubicBezTo>
                  <a:lnTo>
                    <a:pt x="3072" y="685"/>
                  </a:lnTo>
                  <a:cubicBezTo>
                    <a:pt x="3350" y="408"/>
                    <a:pt x="3066" y="1"/>
                    <a:pt x="2759"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97"/>
            <p:cNvSpPr/>
            <p:nvPr/>
          </p:nvSpPr>
          <p:spPr>
            <a:xfrm>
              <a:off x="5515358" y="3036263"/>
              <a:ext cx="354714" cy="356970"/>
            </a:xfrm>
            <a:custGeom>
              <a:rect b="b" l="l" r="r" t="t"/>
              <a:pathLst>
                <a:path extrusionOk="0" h="11074" w="11004">
                  <a:moveTo>
                    <a:pt x="8604" y="1108"/>
                  </a:moveTo>
                  <a:cubicBezTo>
                    <a:pt x="8925" y="1108"/>
                    <a:pt x="9241" y="1239"/>
                    <a:pt x="9479" y="1500"/>
                  </a:cubicBezTo>
                  <a:cubicBezTo>
                    <a:pt x="9717" y="1739"/>
                    <a:pt x="9860" y="2048"/>
                    <a:pt x="9860" y="2382"/>
                  </a:cubicBezTo>
                  <a:cubicBezTo>
                    <a:pt x="9860" y="2715"/>
                    <a:pt x="9741" y="3048"/>
                    <a:pt x="9479" y="3287"/>
                  </a:cubicBezTo>
                  <a:lnTo>
                    <a:pt x="8169" y="4596"/>
                  </a:lnTo>
                  <a:cubicBezTo>
                    <a:pt x="7948" y="4818"/>
                    <a:pt x="7604" y="4942"/>
                    <a:pt x="7269" y="4942"/>
                  </a:cubicBezTo>
                  <a:cubicBezTo>
                    <a:pt x="7136" y="4942"/>
                    <a:pt x="7005" y="4923"/>
                    <a:pt x="6883" y="4882"/>
                  </a:cubicBezTo>
                  <a:lnTo>
                    <a:pt x="7026" y="4739"/>
                  </a:lnTo>
                  <a:cubicBezTo>
                    <a:pt x="7416" y="4350"/>
                    <a:pt x="7011" y="3772"/>
                    <a:pt x="6576" y="3772"/>
                  </a:cubicBezTo>
                  <a:cubicBezTo>
                    <a:pt x="6453" y="3772"/>
                    <a:pt x="6327" y="3819"/>
                    <a:pt x="6216" y="3930"/>
                  </a:cubicBezTo>
                  <a:lnTo>
                    <a:pt x="6074" y="4072"/>
                  </a:lnTo>
                  <a:cubicBezTo>
                    <a:pt x="5931" y="3644"/>
                    <a:pt x="6050" y="3120"/>
                    <a:pt x="6383" y="2810"/>
                  </a:cubicBezTo>
                  <a:lnTo>
                    <a:pt x="7693" y="1500"/>
                  </a:lnTo>
                  <a:cubicBezTo>
                    <a:pt x="7955" y="1239"/>
                    <a:pt x="8282" y="1108"/>
                    <a:pt x="8604" y="1108"/>
                  </a:cubicBezTo>
                  <a:close/>
                  <a:moveTo>
                    <a:pt x="6613" y="4075"/>
                  </a:moveTo>
                  <a:cubicBezTo>
                    <a:pt x="6801" y="4075"/>
                    <a:pt x="6978" y="4317"/>
                    <a:pt x="6812" y="4501"/>
                  </a:cubicBezTo>
                  <a:lnTo>
                    <a:pt x="6478" y="4834"/>
                  </a:lnTo>
                  <a:lnTo>
                    <a:pt x="4454" y="6859"/>
                  </a:lnTo>
                  <a:cubicBezTo>
                    <a:pt x="4408" y="6900"/>
                    <a:pt x="4355" y="6918"/>
                    <a:pt x="4304" y="6918"/>
                  </a:cubicBezTo>
                  <a:cubicBezTo>
                    <a:pt x="4120" y="6918"/>
                    <a:pt x="3948" y="6688"/>
                    <a:pt x="4097" y="6501"/>
                  </a:cubicBezTo>
                  <a:lnTo>
                    <a:pt x="6455" y="4144"/>
                  </a:lnTo>
                  <a:cubicBezTo>
                    <a:pt x="6503" y="4096"/>
                    <a:pt x="6559" y="4075"/>
                    <a:pt x="6613" y="4075"/>
                  </a:cubicBezTo>
                  <a:close/>
                  <a:moveTo>
                    <a:pt x="3579" y="5260"/>
                  </a:moveTo>
                  <a:cubicBezTo>
                    <a:pt x="3946" y="5260"/>
                    <a:pt x="4326" y="5352"/>
                    <a:pt x="4669" y="5501"/>
                  </a:cubicBezTo>
                  <a:lnTo>
                    <a:pt x="4311" y="5858"/>
                  </a:lnTo>
                  <a:cubicBezTo>
                    <a:pt x="4104" y="5767"/>
                    <a:pt x="3883" y="5722"/>
                    <a:pt x="3662" y="5722"/>
                  </a:cubicBezTo>
                  <a:cubicBezTo>
                    <a:pt x="3248" y="5722"/>
                    <a:pt x="2836" y="5881"/>
                    <a:pt x="2525" y="6192"/>
                  </a:cubicBezTo>
                  <a:lnTo>
                    <a:pt x="1215" y="7502"/>
                  </a:lnTo>
                  <a:cubicBezTo>
                    <a:pt x="930" y="7811"/>
                    <a:pt x="739" y="8216"/>
                    <a:pt x="739" y="8645"/>
                  </a:cubicBezTo>
                  <a:cubicBezTo>
                    <a:pt x="739" y="9050"/>
                    <a:pt x="930" y="9478"/>
                    <a:pt x="1215" y="9764"/>
                  </a:cubicBezTo>
                  <a:cubicBezTo>
                    <a:pt x="1525" y="10074"/>
                    <a:pt x="1930" y="10240"/>
                    <a:pt x="2359" y="10240"/>
                  </a:cubicBezTo>
                  <a:cubicBezTo>
                    <a:pt x="2763" y="10240"/>
                    <a:pt x="3144" y="10097"/>
                    <a:pt x="3478" y="9764"/>
                  </a:cubicBezTo>
                  <a:cubicBezTo>
                    <a:pt x="3590" y="9652"/>
                    <a:pt x="3468" y="9482"/>
                    <a:pt x="3341" y="9482"/>
                  </a:cubicBezTo>
                  <a:cubicBezTo>
                    <a:pt x="3306" y="9482"/>
                    <a:pt x="3271" y="9495"/>
                    <a:pt x="3240" y="9526"/>
                  </a:cubicBezTo>
                  <a:cubicBezTo>
                    <a:pt x="2990" y="9776"/>
                    <a:pt x="2662" y="9901"/>
                    <a:pt x="2338" y="9901"/>
                  </a:cubicBezTo>
                  <a:cubicBezTo>
                    <a:pt x="2013" y="9901"/>
                    <a:pt x="1692" y="9776"/>
                    <a:pt x="1454" y="9526"/>
                  </a:cubicBezTo>
                  <a:cubicBezTo>
                    <a:pt x="1215" y="9288"/>
                    <a:pt x="1096" y="8954"/>
                    <a:pt x="1096" y="8645"/>
                  </a:cubicBezTo>
                  <a:cubicBezTo>
                    <a:pt x="1096" y="8311"/>
                    <a:pt x="1215" y="7978"/>
                    <a:pt x="1454" y="7740"/>
                  </a:cubicBezTo>
                  <a:lnTo>
                    <a:pt x="2763" y="6430"/>
                  </a:lnTo>
                  <a:cubicBezTo>
                    <a:pt x="3007" y="6186"/>
                    <a:pt x="3317" y="6065"/>
                    <a:pt x="3633" y="6065"/>
                  </a:cubicBezTo>
                  <a:cubicBezTo>
                    <a:pt x="3780" y="6065"/>
                    <a:pt x="3929" y="6091"/>
                    <a:pt x="4073" y="6144"/>
                  </a:cubicBezTo>
                  <a:lnTo>
                    <a:pt x="3930" y="6287"/>
                  </a:lnTo>
                  <a:cubicBezTo>
                    <a:pt x="3522" y="6677"/>
                    <a:pt x="3923" y="7254"/>
                    <a:pt x="4368" y="7254"/>
                  </a:cubicBezTo>
                  <a:cubicBezTo>
                    <a:pt x="4494" y="7254"/>
                    <a:pt x="4624" y="7207"/>
                    <a:pt x="4740" y="7097"/>
                  </a:cubicBezTo>
                  <a:lnTo>
                    <a:pt x="4883" y="6930"/>
                  </a:lnTo>
                  <a:lnTo>
                    <a:pt x="4883" y="6930"/>
                  </a:lnTo>
                  <a:cubicBezTo>
                    <a:pt x="5026" y="7383"/>
                    <a:pt x="4907" y="7883"/>
                    <a:pt x="4573" y="8240"/>
                  </a:cubicBezTo>
                  <a:lnTo>
                    <a:pt x="3835" y="9002"/>
                  </a:lnTo>
                  <a:cubicBezTo>
                    <a:pt x="3723" y="9114"/>
                    <a:pt x="3845" y="9284"/>
                    <a:pt x="3972" y="9284"/>
                  </a:cubicBezTo>
                  <a:cubicBezTo>
                    <a:pt x="4007" y="9284"/>
                    <a:pt x="4042" y="9271"/>
                    <a:pt x="4073" y="9240"/>
                  </a:cubicBezTo>
                  <a:lnTo>
                    <a:pt x="4811" y="8478"/>
                  </a:lnTo>
                  <a:cubicBezTo>
                    <a:pt x="5288" y="8002"/>
                    <a:pt x="5407" y="7335"/>
                    <a:pt x="5145" y="6692"/>
                  </a:cubicBezTo>
                  <a:lnTo>
                    <a:pt x="5502" y="6335"/>
                  </a:lnTo>
                  <a:lnTo>
                    <a:pt x="5502" y="6335"/>
                  </a:lnTo>
                  <a:cubicBezTo>
                    <a:pt x="5883" y="7121"/>
                    <a:pt x="5764" y="8121"/>
                    <a:pt x="5121" y="8788"/>
                  </a:cubicBezTo>
                  <a:lnTo>
                    <a:pt x="3811" y="10097"/>
                  </a:lnTo>
                  <a:cubicBezTo>
                    <a:pt x="3406" y="10490"/>
                    <a:pt x="2877" y="10687"/>
                    <a:pt x="2347" y="10687"/>
                  </a:cubicBezTo>
                  <a:cubicBezTo>
                    <a:pt x="1817" y="10687"/>
                    <a:pt x="1287" y="10490"/>
                    <a:pt x="882" y="10097"/>
                  </a:cubicBezTo>
                  <a:cubicBezTo>
                    <a:pt x="501" y="9693"/>
                    <a:pt x="287" y="9193"/>
                    <a:pt x="287" y="8645"/>
                  </a:cubicBezTo>
                  <a:cubicBezTo>
                    <a:pt x="287" y="8097"/>
                    <a:pt x="501" y="7549"/>
                    <a:pt x="882" y="7168"/>
                  </a:cubicBezTo>
                  <a:lnTo>
                    <a:pt x="2192" y="5858"/>
                  </a:lnTo>
                  <a:cubicBezTo>
                    <a:pt x="2525" y="5549"/>
                    <a:pt x="2978" y="5335"/>
                    <a:pt x="3454" y="5263"/>
                  </a:cubicBezTo>
                  <a:cubicBezTo>
                    <a:pt x="3495" y="5261"/>
                    <a:pt x="3537" y="5260"/>
                    <a:pt x="3579" y="5260"/>
                  </a:cubicBezTo>
                  <a:close/>
                  <a:moveTo>
                    <a:pt x="8884" y="0"/>
                  </a:moveTo>
                  <a:cubicBezTo>
                    <a:pt x="8812" y="0"/>
                    <a:pt x="8717" y="48"/>
                    <a:pt x="8717" y="143"/>
                  </a:cubicBezTo>
                  <a:cubicBezTo>
                    <a:pt x="8717" y="238"/>
                    <a:pt x="8765" y="334"/>
                    <a:pt x="8860" y="334"/>
                  </a:cubicBezTo>
                  <a:cubicBezTo>
                    <a:pt x="9312" y="381"/>
                    <a:pt x="9717" y="596"/>
                    <a:pt x="10051" y="929"/>
                  </a:cubicBezTo>
                  <a:cubicBezTo>
                    <a:pt x="10432" y="1310"/>
                    <a:pt x="10646" y="1810"/>
                    <a:pt x="10646" y="2382"/>
                  </a:cubicBezTo>
                  <a:cubicBezTo>
                    <a:pt x="10646" y="2929"/>
                    <a:pt x="10432" y="3453"/>
                    <a:pt x="10051" y="3834"/>
                  </a:cubicBezTo>
                  <a:lnTo>
                    <a:pt x="8741" y="5144"/>
                  </a:lnTo>
                  <a:cubicBezTo>
                    <a:pt x="8349" y="5550"/>
                    <a:pt x="7817" y="5753"/>
                    <a:pt x="7283" y="5753"/>
                  </a:cubicBezTo>
                  <a:cubicBezTo>
                    <a:pt x="6939" y="5753"/>
                    <a:pt x="6595" y="5669"/>
                    <a:pt x="6288" y="5501"/>
                  </a:cubicBezTo>
                  <a:lnTo>
                    <a:pt x="6645" y="5144"/>
                  </a:lnTo>
                  <a:cubicBezTo>
                    <a:pt x="6836" y="5239"/>
                    <a:pt x="7050" y="5287"/>
                    <a:pt x="7288" y="5287"/>
                  </a:cubicBezTo>
                  <a:cubicBezTo>
                    <a:pt x="7717" y="5287"/>
                    <a:pt x="8122" y="5144"/>
                    <a:pt x="8431" y="4811"/>
                  </a:cubicBezTo>
                  <a:lnTo>
                    <a:pt x="9741" y="3501"/>
                  </a:lnTo>
                  <a:cubicBezTo>
                    <a:pt x="10027" y="3215"/>
                    <a:pt x="10217" y="2786"/>
                    <a:pt x="10217" y="2382"/>
                  </a:cubicBezTo>
                  <a:cubicBezTo>
                    <a:pt x="10217" y="1953"/>
                    <a:pt x="10027" y="1548"/>
                    <a:pt x="9741" y="1239"/>
                  </a:cubicBezTo>
                  <a:cubicBezTo>
                    <a:pt x="9420" y="929"/>
                    <a:pt x="9009" y="774"/>
                    <a:pt x="8601" y="774"/>
                  </a:cubicBezTo>
                  <a:cubicBezTo>
                    <a:pt x="8193" y="774"/>
                    <a:pt x="7788" y="929"/>
                    <a:pt x="7479" y="1239"/>
                  </a:cubicBezTo>
                  <a:lnTo>
                    <a:pt x="6169" y="2572"/>
                  </a:lnTo>
                  <a:cubicBezTo>
                    <a:pt x="5716" y="3001"/>
                    <a:pt x="5574" y="3691"/>
                    <a:pt x="5788" y="4311"/>
                  </a:cubicBezTo>
                  <a:cubicBezTo>
                    <a:pt x="5788" y="4311"/>
                    <a:pt x="5788" y="4358"/>
                    <a:pt x="5835" y="4358"/>
                  </a:cubicBezTo>
                  <a:lnTo>
                    <a:pt x="5478" y="4715"/>
                  </a:lnTo>
                  <a:cubicBezTo>
                    <a:pt x="5026" y="3906"/>
                    <a:pt x="5169" y="2882"/>
                    <a:pt x="5835" y="2263"/>
                  </a:cubicBezTo>
                  <a:lnTo>
                    <a:pt x="7145" y="953"/>
                  </a:lnTo>
                  <a:cubicBezTo>
                    <a:pt x="7383" y="715"/>
                    <a:pt x="7669" y="548"/>
                    <a:pt x="8003" y="453"/>
                  </a:cubicBezTo>
                  <a:cubicBezTo>
                    <a:pt x="8201" y="387"/>
                    <a:pt x="8134" y="138"/>
                    <a:pt x="7954" y="138"/>
                  </a:cubicBezTo>
                  <a:cubicBezTo>
                    <a:pt x="7939" y="138"/>
                    <a:pt x="7924" y="139"/>
                    <a:pt x="7907" y="143"/>
                  </a:cubicBezTo>
                  <a:cubicBezTo>
                    <a:pt x="7550" y="262"/>
                    <a:pt x="7193" y="476"/>
                    <a:pt x="6931" y="738"/>
                  </a:cubicBezTo>
                  <a:lnTo>
                    <a:pt x="5621" y="2048"/>
                  </a:lnTo>
                  <a:cubicBezTo>
                    <a:pt x="4859" y="2834"/>
                    <a:pt x="4692" y="4049"/>
                    <a:pt x="5264" y="4977"/>
                  </a:cubicBezTo>
                  <a:lnTo>
                    <a:pt x="4907" y="5335"/>
                  </a:lnTo>
                  <a:cubicBezTo>
                    <a:pt x="4520" y="5110"/>
                    <a:pt x="4098" y="4991"/>
                    <a:pt x="3641" y="4991"/>
                  </a:cubicBezTo>
                  <a:cubicBezTo>
                    <a:pt x="3564" y="4991"/>
                    <a:pt x="3485" y="4994"/>
                    <a:pt x="3406" y="5001"/>
                  </a:cubicBezTo>
                  <a:cubicBezTo>
                    <a:pt x="2882" y="5073"/>
                    <a:pt x="2382" y="5311"/>
                    <a:pt x="2001" y="5692"/>
                  </a:cubicBezTo>
                  <a:lnTo>
                    <a:pt x="692" y="7002"/>
                  </a:lnTo>
                  <a:cubicBezTo>
                    <a:pt x="239" y="7454"/>
                    <a:pt x="1" y="8049"/>
                    <a:pt x="1" y="8692"/>
                  </a:cubicBezTo>
                  <a:cubicBezTo>
                    <a:pt x="1" y="9312"/>
                    <a:pt x="239" y="9907"/>
                    <a:pt x="692" y="10383"/>
                  </a:cubicBezTo>
                  <a:cubicBezTo>
                    <a:pt x="1168" y="10860"/>
                    <a:pt x="1763" y="11074"/>
                    <a:pt x="2382" y="11074"/>
                  </a:cubicBezTo>
                  <a:cubicBezTo>
                    <a:pt x="3002" y="11074"/>
                    <a:pt x="3597" y="10836"/>
                    <a:pt x="4073" y="10383"/>
                  </a:cubicBezTo>
                  <a:lnTo>
                    <a:pt x="5383" y="9073"/>
                  </a:lnTo>
                  <a:cubicBezTo>
                    <a:pt x="6169" y="8311"/>
                    <a:pt x="6312" y="7097"/>
                    <a:pt x="5740" y="6168"/>
                  </a:cubicBezTo>
                  <a:lnTo>
                    <a:pt x="6097" y="5811"/>
                  </a:lnTo>
                  <a:cubicBezTo>
                    <a:pt x="6478" y="6049"/>
                    <a:pt x="6907" y="6168"/>
                    <a:pt x="7312" y="6168"/>
                  </a:cubicBezTo>
                  <a:cubicBezTo>
                    <a:pt x="7955" y="6168"/>
                    <a:pt x="8550" y="5930"/>
                    <a:pt x="9027" y="5477"/>
                  </a:cubicBezTo>
                  <a:lnTo>
                    <a:pt x="10336" y="4168"/>
                  </a:lnTo>
                  <a:cubicBezTo>
                    <a:pt x="10765" y="3715"/>
                    <a:pt x="11003" y="3120"/>
                    <a:pt x="11003" y="2477"/>
                  </a:cubicBezTo>
                  <a:cubicBezTo>
                    <a:pt x="10981" y="1816"/>
                    <a:pt x="10776" y="1236"/>
                    <a:pt x="10386" y="795"/>
                  </a:cubicBezTo>
                  <a:lnTo>
                    <a:pt x="10386" y="795"/>
                  </a:lnTo>
                  <a:cubicBezTo>
                    <a:pt x="10410" y="817"/>
                    <a:pt x="10426" y="832"/>
                    <a:pt x="10427" y="832"/>
                  </a:cubicBezTo>
                  <a:cubicBezTo>
                    <a:pt x="10429" y="832"/>
                    <a:pt x="10393" y="795"/>
                    <a:pt x="10289" y="691"/>
                  </a:cubicBezTo>
                  <a:lnTo>
                    <a:pt x="10289" y="691"/>
                  </a:lnTo>
                  <a:cubicBezTo>
                    <a:pt x="10289" y="691"/>
                    <a:pt x="10289" y="691"/>
                    <a:pt x="10289" y="691"/>
                  </a:cubicBezTo>
                  <a:cubicBezTo>
                    <a:pt x="9908" y="286"/>
                    <a:pt x="9431" y="48"/>
                    <a:pt x="8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9" name="Google Shape;20269;p97"/>
          <p:cNvGrpSpPr/>
          <p:nvPr/>
        </p:nvGrpSpPr>
        <p:grpSpPr>
          <a:xfrm>
            <a:off x="6242354" y="2883863"/>
            <a:ext cx="356229" cy="358518"/>
            <a:chOff x="6242354" y="3036263"/>
            <a:chExt cx="356229" cy="358518"/>
          </a:xfrm>
        </p:grpSpPr>
        <p:sp>
          <p:nvSpPr>
            <p:cNvPr id="20270" name="Google Shape;20270;p97"/>
            <p:cNvSpPr/>
            <p:nvPr/>
          </p:nvSpPr>
          <p:spPr>
            <a:xfrm>
              <a:off x="6322942" y="3040711"/>
              <a:ext cx="270258" cy="345624"/>
            </a:xfrm>
            <a:custGeom>
              <a:rect b="b" l="l" r="r" t="t"/>
              <a:pathLst>
                <a:path extrusionOk="0" h="10722" w="8384">
                  <a:moveTo>
                    <a:pt x="4062" y="0"/>
                  </a:moveTo>
                  <a:cubicBezTo>
                    <a:pt x="3962" y="0"/>
                    <a:pt x="3858" y="32"/>
                    <a:pt x="3763" y="100"/>
                  </a:cubicBezTo>
                  <a:cubicBezTo>
                    <a:pt x="3597" y="219"/>
                    <a:pt x="3525" y="362"/>
                    <a:pt x="3501" y="553"/>
                  </a:cubicBezTo>
                  <a:cubicBezTo>
                    <a:pt x="3501" y="1410"/>
                    <a:pt x="3192" y="2244"/>
                    <a:pt x="2620" y="2863"/>
                  </a:cubicBezTo>
                  <a:lnTo>
                    <a:pt x="548" y="5244"/>
                  </a:lnTo>
                  <a:lnTo>
                    <a:pt x="1" y="5244"/>
                  </a:lnTo>
                  <a:lnTo>
                    <a:pt x="1" y="9840"/>
                  </a:lnTo>
                  <a:lnTo>
                    <a:pt x="477" y="9840"/>
                  </a:lnTo>
                  <a:lnTo>
                    <a:pt x="477" y="9769"/>
                  </a:lnTo>
                  <a:lnTo>
                    <a:pt x="810" y="10055"/>
                  </a:lnTo>
                  <a:cubicBezTo>
                    <a:pt x="1358" y="10483"/>
                    <a:pt x="2025" y="10722"/>
                    <a:pt x="2716" y="10722"/>
                  </a:cubicBezTo>
                  <a:lnTo>
                    <a:pt x="7574" y="10722"/>
                  </a:lnTo>
                  <a:cubicBezTo>
                    <a:pt x="8026" y="10722"/>
                    <a:pt x="8383" y="10340"/>
                    <a:pt x="8383" y="9888"/>
                  </a:cubicBezTo>
                  <a:lnTo>
                    <a:pt x="8383" y="5101"/>
                  </a:lnTo>
                  <a:cubicBezTo>
                    <a:pt x="8383" y="4649"/>
                    <a:pt x="8026" y="4292"/>
                    <a:pt x="7574" y="4292"/>
                  </a:cubicBezTo>
                  <a:lnTo>
                    <a:pt x="4287" y="4292"/>
                  </a:lnTo>
                  <a:lnTo>
                    <a:pt x="4692" y="3339"/>
                  </a:lnTo>
                  <a:cubicBezTo>
                    <a:pt x="5097" y="2363"/>
                    <a:pt x="5049" y="1220"/>
                    <a:pt x="4502" y="267"/>
                  </a:cubicBezTo>
                  <a:cubicBezTo>
                    <a:pt x="4410" y="99"/>
                    <a:pt x="4241" y="0"/>
                    <a:pt x="4062"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97"/>
            <p:cNvSpPr/>
            <p:nvPr/>
          </p:nvSpPr>
          <p:spPr>
            <a:xfrm>
              <a:off x="6432734" y="3041066"/>
              <a:ext cx="160466" cy="344495"/>
            </a:xfrm>
            <a:custGeom>
              <a:rect b="b" l="l" r="r" t="t"/>
              <a:pathLst>
                <a:path extrusionOk="0" h="10687" w="4978">
                  <a:moveTo>
                    <a:pt x="653" y="1"/>
                  </a:moveTo>
                  <a:cubicBezTo>
                    <a:pt x="553" y="1"/>
                    <a:pt x="451" y="30"/>
                    <a:pt x="357" y="89"/>
                  </a:cubicBezTo>
                  <a:cubicBezTo>
                    <a:pt x="262" y="113"/>
                    <a:pt x="191" y="208"/>
                    <a:pt x="191" y="280"/>
                  </a:cubicBezTo>
                  <a:cubicBezTo>
                    <a:pt x="738" y="1185"/>
                    <a:pt x="786" y="2328"/>
                    <a:pt x="381" y="3304"/>
                  </a:cubicBezTo>
                  <a:lnTo>
                    <a:pt x="0" y="4257"/>
                  </a:lnTo>
                  <a:lnTo>
                    <a:pt x="881" y="4257"/>
                  </a:lnTo>
                  <a:lnTo>
                    <a:pt x="1286" y="3304"/>
                  </a:lnTo>
                  <a:cubicBezTo>
                    <a:pt x="1691" y="2328"/>
                    <a:pt x="1643" y="1232"/>
                    <a:pt x="1096" y="280"/>
                  </a:cubicBezTo>
                  <a:cubicBezTo>
                    <a:pt x="1004" y="96"/>
                    <a:pt x="833" y="1"/>
                    <a:pt x="653" y="1"/>
                  </a:cubicBezTo>
                  <a:close/>
                  <a:moveTo>
                    <a:pt x="3263" y="4257"/>
                  </a:moveTo>
                  <a:cubicBezTo>
                    <a:pt x="3715" y="4257"/>
                    <a:pt x="4073" y="4614"/>
                    <a:pt x="4073" y="5067"/>
                  </a:cubicBezTo>
                  <a:lnTo>
                    <a:pt x="4073" y="9853"/>
                  </a:lnTo>
                  <a:cubicBezTo>
                    <a:pt x="4096" y="10306"/>
                    <a:pt x="3715" y="10687"/>
                    <a:pt x="3263" y="10687"/>
                  </a:cubicBezTo>
                  <a:lnTo>
                    <a:pt x="4168" y="10687"/>
                  </a:lnTo>
                  <a:cubicBezTo>
                    <a:pt x="4620" y="10687"/>
                    <a:pt x="4977" y="10329"/>
                    <a:pt x="4977" y="9853"/>
                  </a:cubicBezTo>
                  <a:lnTo>
                    <a:pt x="4977" y="5067"/>
                  </a:lnTo>
                  <a:cubicBezTo>
                    <a:pt x="4977" y="4614"/>
                    <a:pt x="4620" y="4257"/>
                    <a:pt x="4168" y="4257"/>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97"/>
            <p:cNvSpPr/>
            <p:nvPr/>
          </p:nvSpPr>
          <p:spPr>
            <a:xfrm>
              <a:off x="6248479" y="3182094"/>
              <a:ext cx="88324" cy="196569"/>
            </a:xfrm>
            <a:custGeom>
              <a:rect b="b" l="l" r="r" t="t"/>
              <a:pathLst>
                <a:path extrusionOk="0" h="6098" w="2740">
                  <a:moveTo>
                    <a:pt x="453" y="1"/>
                  </a:moveTo>
                  <a:cubicBezTo>
                    <a:pt x="215" y="1"/>
                    <a:pt x="1" y="215"/>
                    <a:pt x="1" y="453"/>
                  </a:cubicBezTo>
                  <a:lnTo>
                    <a:pt x="1" y="5669"/>
                  </a:lnTo>
                  <a:cubicBezTo>
                    <a:pt x="1" y="5907"/>
                    <a:pt x="215" y="6097"/>
                    <a:pt x="453" y="6097"/>
                  </a:cubicBezTo>
                  <a:lnTo>
                    <a:pt x="2263" y="6097"/>
                  </a:lnTo>
                  <a:cubicBezTo>
                    <a:pt x="2525" y="6097"/>
                    <a:pt x="2739" y="5907"/>
                    <a:pt x="2716" y="5669"/>
                  </a:cubicBezTo>
                  <a:lnTo>
                    <a:pt x="2716" y="453"/>
                  </a:lnTo>
                  <a:cubicBezTo>
                    <a:pt x="2716" y="215"/>
                    <a:pt x="2501" y="1"/>
                    <a:pt x="226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97"/>
            <p:cNvSpPr/>
            <p:nvPr/>
          </p:nvSpPr>
          <p:spPr>
            <a:xfrm>
              <a:off x="6278425" y="3211266"/>
              <a:ext cx="28431" cy="28431"/>
            </a:xfrm>
            <a:custGeom>
              <a:rect b="b" l="l" r="r" t="t"/>
              <a:pathLst>
                <a:path extrusionOk="0" h="882" w="882">
                  <a:moveTo>
                    <a:pt x="429" y="1"/>
                  </a:moveTo>
                  <a:cubicBezTo>
                    <a:pt x="191" y="1"/>
                    <a:pt x="1" y="191"/>
                    <a:pt x="1" y="429"/>
                  </a:cubicBezTo>
                  <a:cubicBezTo>
                    <a:pt x="1" y="668"/>
                    <a:pt x="191" y="882"/>
                    <a:pt x="429" y="882"/>
                  </a:cubicBezTo>
                  <a:cubicBezTo>
                    <a:pt x="667" y="882"/>
                    <a:pt x="882" y="668"/>
                    <a:pt x="882" y="429"/>
                  </a:cubicBezTo>
                  <a:cubicBezTo>
                    <a:pt x="882" y="191"/>
                    <a:pt x="667"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97"/>
            <p:cNvSpPr/>
            <p:nvPr/>
          </p:nvSpPr>
          <p:spPr>
            <a:xfrm>
              <a:off x="6242354" y="3037036"/>
              <a:ext cx="356229" cy="357744"/>
            </a:xfrm>
            <a:custGeom>
              <a:rect b="b" l="l" r="r" t="t"/>
              <a:pathLst>
                <a:path extrusionOk="0" h="11098" w="11051">
                  <a:moveTo>
                    <a:pt x="6555" y="1"/>
                  </a:moveTo>
                  <a:cubicBezTo>
                    <a:pt x="6421" y="1"/>
                    <a:pt x="6290" y="38"/>
                    <a:pt x="6192" y="119"/>
                  </a:cubicBezTo>
                  <a:cubicBezTo>
                    <a:pt x="5978" y="238"/>
                    <a:pt x="5859" y="476"/>
                    <a:pt x="5859" y="714"/>
                  </a:cubicBezTo>
                  <a:cubicBezTo>
                    <a:pt x="5859" y="1524"/>
                    <a:pt x="5573" y="2310"/>
                    <a:pt x="5025" y="2929"/>
                  </a:cubicBezTo>
                  <a:lnTo>
                    <a:pt x="3096" y="5096"/>
                  </a:lnTo>
                  <a:lnTo>
                    <a:pt x="3096" y="5001"/>
                  </a:lnTo>
                  <a:cubicBezTo>
                    <a:pt x="3096" y="4668"/>
                    <a:pt x="2477" y="4382"/>
                    <a:pt x="2477" y="4382"/>
                  </a:cubicBezTo>
                  <a:lnTo>
                    <a:pt x="667" y="4382"/>
                  </a:lnTo>
                  <a:cubicBezTo>
                    <a:pt x="334" y="4382"/>
                    <a:pt x="24" y="4644"/>
                    <a:pt x="24" y="5001"/>
                  </a:cubicBezTo>
                  <a:lnTo>
                    <a:pt x="24" y="8716"/>
                  </a:lnTo>
                  <a:cubicBezTo>
                    <a:pt x="24" y="8823"/>
                    <a:pt x="107" y="8877"/>
                    <a:pt x="191" y="8877"/>
                  </a:cubicBezTo>
                  <a:cubicBezTo>
                    <a:pt x="274" y="8877"/>
                    <a:pt x="357" y="8823"/>
                    <a:pt x="357" y="8716"/>
                  </a:cubicBezTo>
                  <a:lnTo>
                    <a:pt x="357" y="5001"/>
                  </a:lnTo>
                  <a:cubicBezTo>
                    <a:pt x="357" y="4858"/>
                    <a:pt x="477" y="4715"/>
                    <a:pt x="667" y="4715"/>
                  </a:cubicBezTo>
                  <a:lnTo>
                    <a:pt x="2477" y="4715"/>
                  </a:lnTo>
                  <a:cubicBezTo>
                    <a:pt x="2620" y="4715"/>
                    <a:pt x="2763" y="4834"/>
                    <a:pt x="2763" y="5001"/>
                  </a:cubicBezTo>
                  <a:lnTo>
                    <a:pt x="2763" y="10216"/>
                  </a:lnTo>
                  <a:cubicBezTo>
                    <a:pt x="2763" y="10359"/>
                    <a:pt x="2644" y="10502"/>
                    <a:pt x="2477" y="10502"/>
                  </a:cubicBezTo>
                  <a:lnTo>
                    <a:pt x="667" y="10502"/>
                  </a:lnTo>
                  <a:cubicBezTo>
                    <a:pt x="500" y="10502"/>
                    <a:pt x="357" y="10407"/>
                    <a:pt x="357" y="10216"/>
                  </a:cubicBezTo>
                  <a:lnTo>
                    <a:pt x="357" y="9597"/>
                  </a:lnTo>
                  <a:cubicBezTo>
                    <a:pt x="357" y="9490"/>
                    <a:pt x="268" y="9436"/>
                    <a:pt x="179" y="9436"/>
                  </a:cubicBezTo>
                  <a:cubicBezTo>
                    <a:pt x="90" y="9436"/>
                    <a:pt x="0" y="9490"/>
                    <a:pt x="0" y="9597"/>
                  </a:cubicBezTo>
                  <a:lnTo>
                    <a:pt x="0" y="10240"/>
                  </a:lnTo>
                  <a:cubicBezTo>
                    <a:pt x="0" y="10574"/>
                    <a:pt x="262" y="10859"/>
                    <a:pt x="619" y="10859"/>
                  </a:cubicBezTo>
                  <a:lnTo>
                    <a:pt x="2453" y="10859"/>
                  </a:lnTo>
                  <a:cubicBezTo>
                    <a:pt x="2763" y="10859"/>
                    <a:pt x="3048" y="10597"/>
                    <a:pt x="3072" y="10312"/>
                  </a:cubicBezTo>
                  <a:lnTo>
                    <a:pt x="3215" y="10431"/>
                  </a:lnTo>
                  <a:cubicBezTo>
                    <a:pt x="3787" y="10859"/>
                    <a:pt x="4501" y="11097"/>
                    <a:pt x="5239" y="11097"/>
                  </a:cubicBezTo>
                  <a:lnTo>
                    <a:pt x="10098" y="11097"/>
                  </a:lnTo>
                  <a:cubicBezTo>
                    <a:pt x="10598" y="11002"/>
                    <a:pt x="11050" y="10550"/>
                    <a:pt x="11026" y="10002"/>
                  </a:cubicBezTo>
                  <a:lnTo>
                    <a:pt x="11026" y="5168"/>
                  </a:lnTo>
                  <a:cubicBezTo>
                    <a:pt x="11026" y="4620"/>
                    <a:pt x="10574" y="4215"/>
                    <a:pt x="10074" y="4215"/>
                  </a:cubicBezTo>
                  <a:lnTo>
                    <a:pt x="9693" y="4215"/>
                  </a:lnTo>
                  <a:cubicBezTo>
                    <a:pt x="9478" y="4215"/>
                    <a:pt x="9478" y="4525"/>
                    <a:pt x="9693" y="4525"/>
                  </a:cubicBezTo>
                  <a:lnTo>
                    <a:pt x="10074" y="4525"/>
                  </a:lnTo>
                  <a:cubicBezTo>
                    <a:pt x="10431" y="4525"/>
                    <a:pt x="10717" y="4834"/>
                    <a:pt x="10717" y="5192"/>
                  </a:cubicBezTo>
                  <a:lnTo>
                    <a:pt x="10717" y="5834"/>
                  </a:lnTo>
                  <a:lnTo>
                    <a:pt x="8573" y="5834"/>
                  </a:lnTo>
                  <a:cubicBezTo>
                    <a:pt x="8383" y="5834"/>
                    <a:pt x="8383" y="6168"/>
                    <a:pt x="8573" y="6168"/>
                  </a:cubicBezTo>
                  <a:lnTo>
                    <a:pt x="10717" y="6168"/>
                  </a:lnTo>
                  <a:lnTo>
                    <a:pt x="10717" y="7454"/>
                  </a:lnTo>
                  <a:lnTo>
                    <a:pt x="8573" y="7454"/>
                  </a:lnTo>
                  <a:cubicBezTo>
                    <a:pt x="8383" y="7454"/>
                    <a:pt x="8383" y="7787"/>
                    <a:pt x="8573" y="7787"/>
                  </a:cubicBezTo>
                  <a:lnTo>
                    <a:pt x="10717" y="7787"/>
                  </a:lnTo>
                  <a:lnTo>
                    <a:pt x="10717" y="9049"/>
                  </a:lnTo>
                  <a:lnTo>
                    <a:pt x="8573" y="9049"/>
                  </a:lnTo>
                  <a:cubicBezTo>
                    <a:pt x="8383" y="9049"/>
                    <a:pt x="8383" y="9383"/>
                    <a:pt x="8573" y="9383"/>
                  </a:cubicBezTo>
                  <a:lnTo>
                    <a:pt x="10764" y="9383"/>
                  </a:lnTo>
                  <a:lnTo>
                    <a:pt x="10764" y="10002"/>
                  </a:lnTo>
                  <a:cubicBezTo>
                    <a:pt x="10764" y="10359"/>
                    <a:pt x="10479" y="10693"/>
                    <a:pt x="10098" y="10693"/>
                  </a:cubicBezTo>
                  <a:lnTo>
                    <a:pt x="5239" y="10693"/>
                  </a:lnTo>
                  <a:cubicBezTo>
                    <a:pt x="4596" y="10693"/>
                    <a:pt x="3930" y="10454"/>
                    <a:pt x="3430" y="10073"/>
                  </a:cubicBezTo>
                  <a:lnTo>
                    <a:pt x="3096" y="9811"/>
                  </a:lnTo>
                  <a:lnTo>
                    <a:pt x="3096" y="5525"/>
                  </a:lnTo>
                  <a:cubicBezTo>
                    <a:pt x="3120" y="5525"/>
                    <a:pt x="3168" y="5477"/>
                    <a:pt x="3191" y="5453"/>
                  </a:cubicBezTo>
                  <a:lnTo>
                    <a:pt x="5263" y="3096"/>
                  </a:lnTo>
                  <a:cubicBezTo>
                    <a:pt x="5859" y="2453"/>
                    <a:pt x="6192" y="1596"/>
                    <a:pt x="6192" y="691"/>
                  </a:cubicBezTo>
                  <a:cubicBezTo>
                    <a:pt x="6192" y="572"/>
                    <a:pt x="6263" y="452"/>
                    <a:pt x="6383" y="357"/>
                  </a:cubicBezTo>
                  <a:cubicBezTo>
                    <a:pt x="6424" y="329"/>
                    <a:pt x="6474" y="318"/>
                    <a:pt x="6533" y="318"/>
                  </a:cubicBezTo>
                  <a:cubicBezTo>
                    <a:pt x="6574" y="318"/>
                    <a:pt x="6619" y="324"/>
                    <a:pt x="6668" y="333"/>
                  </a:cubicBezTo>
                  <a:cubicBezTo>
                    <a:pt x="6764" y="357"/>
                    <a:pt x="6859" y="429"/>
                    <a:pt x="6906" y="524"/>
                  </a:cubicBezTo>
                  <a:cubicBezTo>
                    <a:pt x="7145" y="953"/>
                    <a:pt x="7287" y="1429"/>
                    <a:pt x="7335" y="1953"/>
                  </a:cubicBezTo>
                  <a:cubicBezTo>
                    <a:pt x="7359" y="2453"/>
                    <a:pt x="7264" y="2953"/>
                    <a:pt x="7097" y="3405"/>
                  </a:cubicBezTo>
                  <a:lnTo>
                    <a:pt x="6692" y="4358"/>
                  </a:lnTo>
                  <a:cubicBezTo>
                    <a:pt x="6668" y="4453"/>
                    <a:pt x="6740" y="4596"/>
                    <a:pt x="6859" y="4596"/>
                  </a:cubicBezTo>
                  <a:lnTo>
                    <a:pt x="8883" y="4596"/>
                  </a:lnTo>
                  <a:cubicBezTo>
                    <a:pt x="9074" y="4596"/>
                    <a:pt x="9074" y="4263"/>
                    <a:pt x="8883" y="4263"/>
                  </a:cubicBezTo>
                  <a:lnTo>
                    <a:pt x="7097" y="4263"/>
                  </a:lnTo>
                  <a:lnTo>
                    <a:pt x="7383" y="3548"/>
                  </a:lnTo>
                  <a:cubicBezTo>
                    <a:pt x="7597" y="3048"/>
                    <a:pt x="7692" y="2477"/>
                    <a:pt x="7645" y="1953"/>
                  </a:cubicBezTo>
                  <a:cubicBezTo>
                    <a:pt x="7621" y="1405"/>
                    <a:pt x="7454" y="833"/>
                    <a:pt x="7168" y="357"/>
                  </a:cubicBezTo>
                  <a:cubicBezTo>
                    <a:pt x="7097" y="190"/>
                    <a:pt x="6930" y="95"/>
                    <a:pt x="6740" y="24"/>
                  </a:cubicBezTo>
                  <a:cubicBezTo>
                    <a:pt x="6679" y="9"/>
                    <a:pt x="6617" y="1"/>
                    <a:pt x="65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97"/>
            <p:cNvSpPr/>
            <p:nvPr/>
          </p:nvSpPr>
          <p:spPr>
            <a:xfrm>
              <a:off x="6273042" y="3205915"/>
              <a:ext cx="38424" cy="38392"/>
            </a:xfrm>
            <a:custGeom>
              <a:rect b="b" l="l" r="r" t="t"/>
              <a:pathLst>
                <a:path extrusionOk="0" h="1191" w="1192">
                  <a:moveTo>
                    <a:pt x="572" y="334"/>
                  </a:moveTo>
                  <a:cubicBezTo>
                    <a:pt x="715" y="334"/>
                    <a:pt x="834" y="453"/>
                    <a:pt x="834" y="595"/>
                  </a:cubicBezTo>
                  <a:cubicBezTo>
                    <a:pt x="834" y="762"/>
                    <a:pt x="715" y="881"/>
                    <a:pt x="572" y="881"/>
                  </a:cubicBezTo>
                  <a:cubicBezTo>
                    <a:pt x="453" y="881"/>
                    <a:pt x="310" y="762"/>
                    <a:pt x="310" y="595"/>
                  </a:cubicBezTo>
                  <a:cubicBezTo>
                    <a:pt x="310" y="453"/>
                    <a:pt x="429" y="334"/>
                    <a:pt x="572" y="334"/>
                  </a:cubicBezTo>
                  <a:close/>
                  <a:moveTo>
                    <a:pt x="596" y="0"/>
                  </a:moveTo>
                  <a:cubicBezTo>
                    <a:pt x="287" y="0"/>
                    <a:pt x="1" y="286"/>
                    <a:pt x="1" y="595"/>
                  </a:cubicBezTo>
                  <a:cubicBezTo>
                    <a:pt x="1" y="929"/>
                    <a:pt x="287" y="1191"/>
                    <a:pt x="596" y="1191"/>
                  </a:cubicBezTo>
                  <a:cubicBezTo>
                    <a:pt x="930" y="1191"/>
                    <a:pt x="1192" y="929"/>
                    <a:pt x="1192" y="595"/>
                  </a:cubicBezTo>
                  <a:cubicBezTo>
                    <a:pt x="1192" y="286"/>
                    <a:pt x="930"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97"/>
            <p:cNvSpPr/>
            <p:nvPr/>
          </p:nvSpPr>
          <p:spPr>
            <a:xfrm>
              <a:off x="6524088" y="3113981"/>
              <a:ext cx="31494" cy="28044"/>
            </a:xfrm>
            <a:custGeom>
              <a:rect b="b" l="l" r="r" t="t"/>
              <a:pathLst>
                <a:path extrusionOk="0" h="870" w="977">
                  <a:moveTo>
                    <a:pt x="476" y="0"/>
                  </a:moveTo>
                  <a:cubicBezTo>
                    <a:pt x="393" y="0"/>
                    <a:pt x="310" y="54"/>
                    <a:pt x="310" y="161"/>
                  </a:cubicBezTo>
                  <a:lnTo>
                    <a:pt x="310" y="256"/>
                  </a:lnTo>
                  <a:lnTo>
                    <a:pt x="191" y="256"/>
                  </a:lnTo>
                  <a:cubicBezTo>
                    <a:pt x="0" y="256"/>
                    <a:pt x="24" y="590"/>
                    <a:pt x="191" y="590"/>
                  </a:cubicBezTo>
                  <a:lnTo>
                    <a:pt x="310" y="590"/>
                  </a:lnTo>
                  <a:lnTo>
                    <a:pt x="310" y="709"/>
                  </a:lnTo>
                  <a:cubicBezTo>
                    <a:pt x="310" y="816"/>
                    <a:pt x="393" y="870"/>
                    <a:pt x="476" y="870"/>
                  </a:cubicBezTo>
                  <a:cubicBezTo>
                    <a:pt x="560" y="870"/>
                    <a:pt x="643" y="816"/>
                    <a:pt x="643" y="709"/>
                  </a:cubicBezTo>
                  <a:lnTo>
                    <a:pt x="643" y="590"/>
                  </a:lnTo>
                  <a:lnTo>
                    <a:pt x="762" y="590"/>
                  </a:lnTo>
                  <a:cubicBezTo>
                    <a:pt x="977" y="590"/>
                    <a:pt x="977" y="256"/>
                    <a:pt x="762" y="256"/>
                  </a:cubicBezTo>
                  <a:lnTo>
                    <a:pt x="643" y="256"/>
                  </a:lnTo>
                  <a:lnTo>
                    <a:pt x="643" y="161"/>
                  </a:lnTo>
                  <a:cubicBezTo>
                    <a:pt x="643" y="54"/>
                    <a:pt x="560"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97"/>
            <p:cNvSpPr/>
            <p:nvPr/>
          </p:nvSpPr>
          <p:spPr>
            <a:xfrm>
              <a:off x="6501040" y="3036263"/>
              <a:ext cx="31526" cy="28238"/>
            </a:xfrm>
            <a:custGeom>
              <a:rect b="b" l="l" r="r" t="t"/>
              <a:pathLst>
                <a:path extrusionOk="0" h="876" w="978">
                  <a:moveTo>
                    <a:pt x="477" y="0"/>
                  </a:moveTo>
                  <a:cubicBezTo>
                    <a:pt x="394" y="0"/>
                    <a:pt x="310" y="48"/>
                    <a:pt x="310" y="143"/>
                  </a:cubicBezTo>
                  <a:lnTo>
                    <a:pt x="310" y="262"/>
                  </a:lnTo>
                  <a:lnTo>
                    <a:pt x="191" y="262"/>
                  </a:lnTo>
                  <a:cubicBezTo>
                    <a:pt x="1" y="262"/>
                    <a:pt x="1" y="596"/>
                    <a:pt x="191" y="596"/>
                  </a:cubicBezTo>
                  <a:lnTo>
                    <a:pt x="310" y="596"/>
                  </a:lnTo>
                  <a:lnTo>
                    <a:pt x="310" y="715"/>
                  </a:lnTo>
                  <a:cubicBezTo>
                    <a:pt x="310" y="822"/>
                    <a:pt x="394" y="875"/>
                    <a:pt x="477" y="875"/>
                  </a:cubicBezTo>
                  <a:cubicBezTo>
                    <a:pt x="560" y="875"/>
                    <a:pt x="644" y="822"/>
                    <a:pt x="644" y="715"/>
                  </a:cubicBezTo>
                  <a:lnTo>
                    <a:pt x="644" y="596"/>
                  </a:lnTo>
                  <a:lnTo>
                    <a:pt x="763" y="596"/>
                  </a:lnTo>
                  <a:cubicBezTo>
                    <a:pt x="977" y="596"/>
                    <a:pt x="977" y="262"/>
                    <a:pt x="763" y="262"/>
                  </a:cubicBezTo>
                  <a:lnTo>
                    <a:pt x="644" y="262"/>
                  </a:lnTo>
                  <a:lnTo>
                    <a:pt x="644" y="143"/>
                  </a:lnTo>
                  <a:cubicBezTo>
                    <a:pt x="644" y="48"/>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97"/>
            <p:cNvSpPr/>
            <p:nvPr/>
          </p:nvSpPr>
          <p:spPr>
            <a:xfrm>
              <a:off x="6360560" y="3077717"/>
              <a:ext cx="29979" cy="28431"/>
            </a:xfrm>
            <a:custGeom>
              <a:rect b="b" l="l" r="r" t="t"/>
              <a:pathLst>
                <a:path extrusionOk="0" h="882" w="930">
                  <a:moveTo>
                    <a:pt x="501" y="0"/>
                  </a:moveTo>
                  <a:cubicBezTo>
                    <a:pt x="429" y="0"/>
                    <a:pt x="334" y="48"/>
                    <a:pt x="334" y="143"/>
                  </a:cubicBezTo>
                  <a:lnTo>
                    <a:pt x="334" y="262"/>
                  </a:lnTo>
                  <a:lnTo>
                    <a:pt x="191" y="262"/>
                  </a:lnTo>
                  <a:cubicBezTo>
                    <a:pt x="96" y="262"/>
                    <a:pt x="1" y="357"/>
                    <a:pt x="24" y="453"/>
                  </a:cubicBezTo>
                  <a:cubicBezTo>
                    <a:pt x="24" y="524"/>
                    <a:pt x="96" y="595"/>
                    <a:pt x="191" y="595"/>
                  </a:cubicBezTo>
                  <a:lnTo>
                    <a:pt x="310" y="595"/>
                  </a:lnTo>
                  <a:lnTo>
                    <a:pt x="310" y="715"/>
                  </a:lnTo>
                  <a:cubicBezTo>
                    <a:pt x="310" y="786"/>
                    <a:pt x="358" y="857"/>
                    <a:pt x="453" y="881"/>
                  </a:cubicBezTo>
                  <a:cubicBezTo>
                    <a:pt x="548" y="881"/>
                    <a:pt x="620" y="834"/>
                    <a:pt x="620" y="738"/>
                  </a:cubicBezTo>
                  <a:lnTo>
                    <a:pt x="620" y="619"/>
                  </a:lnTo>
                  <a:lnTo>
                    <a:pt x="739" y="619"/>
                  </a:lnTo>
                  <a:cubicBezTo>
                    <a:pt x="834" y="619"/>
                    <a:pt x="906" y="572"/>
                    <a:pt x="929" y="476"/>
                  </a:cubicBezTo>
                  <a:cubicBezTo>
                    <a:pt x="929" y="381"/>
                    <a:pt x="858" y="286"/>
                    <a:pt x="787" y="286"/>
                  </a:cubicBezTo>
                  <a:lnTo>
                    <a:pt x="667" y="286"/>
                  </a:lnTo>
                  <a:lnTo>
                    <a:pt x="667" y="167"/>
                  </a:lnTo>
                  <a:cubicBezTo>
                    <a:pt x="667" y="95"/>
                    <a:pt x="596" y="24"/>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9" name="Google Shape;20279;p97"/>
          <p:cNvGrpSpPr/>
          <p:nvPr/>
        </p:nvGrpSpPr>
        <p:grpSpPr>
          <a:xfrm>
            <a:off x="6996943" y="2883798"/>
            <a:ext cx="354714" cy="357035"/>
            <a:chOff x="6996943" y="3036198"/>
            <a:chExt cx="354714" cy="357035"/>
          </a:xfrm>
        </p:grpSpPr>
        <p:sp>
          <p:nvSpPr>
            <p:cNvPr id="20280" name="Google Shape;20280;p97"/>
            <p:cNvSpPr/>
            <p:nvPr/>
          </p:nvSpPr>
          <p:spPr>
            <a:xfrm>
              <a:off x="7015382" y="3173648"/>
              <a:ext cx="317063" cy="179678"/>
            </a:xfrm>
            <a:custGeom>
              <a:rect b="b" l="l" r="r" t="t"/>
              <a:pathLst>
                <a:path extrusionOk="0" h="5574" w="9836">
                  <a:moveTo>
                    <a:pt x="715" y="1"/>
                  </a:moveTo>
                  <a:cubicBezTo>
                    <a:pt x="310" y="1"/>
                    <a:pt x="0" y="334"/>
                    <a:pt x="0" y="715"/>
                  </a:cubicBezTo>
                  <a:lnTo>
                    <a:pt x="0" y="5573"/>
                  </a:lnTo>
                  <a:lnTo>
                    <a:pt x="9836" y="5573"/>
                  </a:lnTo>
                  <a:lnTo>
                    <a:pt x="9836" y="715"/>
                  </a:lnTo>
                  <a:cubicBezTo>
                    <a:pt x="9836" y="334"/>
                    <a:pt x="9526" y="1"/>
                    <a:pt x="9121" y="1"/>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97"/>
            <p:cNvSpPr/>
            <p:nvPr/>
          </p:nvSpPr>
          <p:spPr>
            <a:xfrm>
              <a:off x="7035335" y="3196696"/>
              <a:ext cx="276383" cy="156630"/>
            </a:xfrm>
            <a:custGeom>
              <a:rect b="b" l="l" r="r" t="t"/>
              <a:pathLst>
                <a:path extrusionOk="0" h="4859" w="8574">
                  <a:moveTo>
                    <a:pt x="1" y="0"/>
                  </a:moveTo>
                  <a:lnTo>
                    <a:pt x="1" y="4858"/>
                  </a:lnTo>
                  <a:lnTo>
                    <a:pt x="8574" y="4858"/>
                  </a:lnTo>
                  <a:lnTo>
                    <a:pt x="8574"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97"/>
            <p:cNvSpPr/>
            <p:nvPr/>
          </p:nvSpPr>
          <p:spPr>
            <a:xfrm>
              <a:off x="7278677" y="3196696"/>
              <a:ext cx="33041" cy="156630"/>
            </a:xfrm>
            <a:custGeom>
              <a:rect b="b" l="l" r="r" t="t"/>
              <a:pathLst>
                <a:path extrusionOk="0" h="4859" w="1025">
                  <a:moveTo>
                    <a:pt x="1" y="0"/>
                  </a:moveTo>
                  <a:lnTo>
                    <a:pt x="1" y="4858"/>
                  </a:lnTo>
                  <a:lnTo>
                    <a:pt x="1025" y="4858"/>
                  </a:lnTo>
                  <a:lnTo>
                    <a:pt x="102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97"/>
            <p:cNvSpPr/>
            <p:nvPr/>
          </p:nvSpPr>
          <p:spPr>
            <a:xfrm>
              <a:off x="7002327" y="3354067"/>
              <a:ext cx="344721" cy="32267"/>
            </a:xfrm>
            <a:custGeom>
              <a:rect b="b" l="l" r="r" t="t"/>
              <a:pathLst>
                <a:path extrusionOk="0" h="1001" w="10694">
                  <a:moveTo>
                    <a:pt x="1" y="0"/>
                  </a:moveTo>
                  <a:lnTo>
                    <a:pt x="1" y="381"/>
                  </a:lnTo>
                  <a:cubicBezTo>
                    <a:pt x="1" y="715"/>
                    <a:pt x="286" y="1001"/>
                    <a:pt x="644" y="1001"/>
                  </a:cubicBezTo>
                  <a:lnTo>
                    <a:pt x="10050" y="1001"/>
                  </a:lnTo>
                  <a:cubicBezTo>
                    <a:pt x="10408" y="1001"/>
                    <a:pt x="10669" y="715"/>
                    <a:pt x="10693" y="381"/>
                  </a:cubicBezTo>
                  <a:lnTo>
                    <a:pt x="10693"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97"/>
            <p:cNvSpPr/>
            <p:nvPr/>
          </p:nvSpPr>
          <p:spPr>
            <a:xfrm>
              <a:off x="7297116" y="3353294"/>
              <a:ext cx="49158" cy="32267"/>
            </a:xfrm>
            <a:custGeom>
              <a:rect b="b" l="l" r="r" t="t"/>
              <a:pathLst>
                <a:path extrusionOk="0" h="1001" w="1525">
                  <a:moveTo>
                    <a:pt x="667" y="0"/>
                  </a:moveTo>
                  <a:lnTo>
                    <a:pt x="667" y="382"/>
                  </a:lnTo>
                  <a:cubicBezTo>
                    <a:pt x="667" y="739"/>
                    <a:pt x="358" y="1001"/>
                    <a:pt x="0" y="1001"/>
                  </a:cubicBezTo>
                  <a:lnTo>
                    <a:pt x="905" y="1001"/>
                  </a:lnTo>
                  <a:cubicBezTo>
                    <a:pt x="1263" y="1001"/>
                    <a:pt x="1524" y="715"/>
                    <a:pt x="1524" y="382"/>
                  </a:cubicBezTo>
                  <a:lnTo>
                    <a:pt x="1524"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97"/>
            <p:cNvSpPr/>
            <p:nvPr/>
          </p:nvSpPr>
          <p:spPr>
            <a:xfrm>
              <a:off x="7151252" y="3353294"/>
              <a:ext cx="45322" cy="16923"/>
            </a:xfrm>
            <a:custGeom>
              <a:rect b="b" l="l" r="r" t="t"/>
              <a:pathLst>
                <a:path extrusionOk="0" h="525" w="1406">
                  <a:moveTo>
                    <a:pt x="1" y="0"/>
                  </a:moveTo>
                  <a:lnTo>
                    <a:pt x="1" y="167"/>
                  </a:lnTo>
                  <a:cubicBezTo>
                    <a:pt x="1" y="382"/>
                    <a:pt x="143" y="524"/>
                    <a:pt x="358" y="524"/>
                  </a:cubicBezTo>
                  <a:lnTo>
                    <a:pt x="1048" y="524"/>
                  </a:lnTo>
                  <a:cubicBezTo>
                    <a:pt x="1263" y="524"/>
                    <a:pt x="1406" y="382"/>
                    <a:pt x="1406" y="167"/>
                  </a:cubicBezTo>
                  <a:lnTo>
                    <a:pt x="1406"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97"/>
            <p:cNvSpPr/>
            <p:nvPr/>
          </p:nvSpPr>
          <p:spPr>
            <a:xfrm>
              <a:off x="7131363" y="3041807"/>
              <a:ext cx="83521" cy="94094"/>
            </a:xfrm>
            <a:custGeom>
              <a:rect b="b" l="l" r="r" t="t"/>
              <a:pathLst>
                <a:path extrusionOk="0" h="2919" w="2591">
                  <a:moveTo>
                    <a:pt x="1308" y="1"/>
                  </a:moveTo>
                  <a:cubicBezTo>
                    <a:pt x="1142" y="1"/>
                    <a:pt x="975" y="102"/>
                    <a:pt x="975" y="304"/>
                  </a:cubicBezTo>
                  <a:lnTo>
                    <a:pt x="975" y="1852"/>
                  </a:lnTo>
                  <a:lnTo>
                    <a:pt x="689" y="1567"/>
                  </a:lnTo>
                  <a:cubicBezTo>
                    <a:pt x="616" y="1493"/>
                    <a:pt x="534" y="1463"/>
                    <a:pt x="456" y="1463"/>
                  </a:cubicBezTo>
                  <a:cubicBezTo>
                    <a:pt x="207" y="1463"/>
                    <a:pt x="0" y="1777"/>
                    <a:pt x="237" y="1995"/>
                  </a:cubicBezTo>
                  <a:lnTo>
                    <a:pt x="1070" y="2829"/>
                  </a:lnTo>
                  <a:cubicBezTo>
                    <a:pt x="1130" y="2888"/>
                    <a:pt x="1213" y="2918"/>
                    <a:pt x="1296" y="2918"/>
                  </a:cubicBezTo>
                  <a:cubicBezTo>
                    <a:pt x="1380" y="2918"/>
                    <a:pt x="1463" y="2888"/>
                    <a:pt x="1523" y="2829"/>
                  </a:cubicBezTo>
                  <a:lnTo>
                    <a:pt x="2332" y="1995"/>
                  </a:lnTo>
                  <a:cubicBezTo>
                    <a:pt x="2590" y="1792"/>
                    <a:pt x="2392" y="1475"/>
                    <a:pt x="2145" y="1475"/>
                  </a:cubicBezTo>
                  <a:cubicBezTo>
                    <a:pt x="2073" y="1475"/>
                    <a:pt x="1997" y="1502"/>
                    <a:pt x="1927" y="1567"/>
                  </a:cubicBezTo>
                  <a:lnTo>
                    <a:pt x="1642" y="1852"/>
                  </a:lnTo>
                  <a:lnTo>
                    <a:pt x="1642" y="304"/>
                  </a:lnTo>
                  <a:cubicBezTo>
                    <a:pt x="1642" y="102"/>
                    <a:pt x="1475" y="1"/>
                    <a:pt x="130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97"/>
            <p:cNvSpPr/>
            <p:nvPr/>
          </p:nvSpPr>
          <p:spPr>
            <a:xfrm>
              <a:off x="7104415" y="3156016"/>
              <a:ext cx="138224" cy="74495"/>
            </a:xfrm>
            <a:custGeom>
              <a:rect b="b" l="l" r="r" t="t"/>
              <a:pathLst>
                <a:path extrusionOk="0" h="2311" w="4288">
                  <a:moveTo>
                    <a:pt x="287" y="0"/>
                  </a:moveTo>
                  <a:cubicBezTo>
                    <a:pt x="120" y="0"/>
                    <a:pt x="1" y="167"/>
                    <a:pt x="25" y="334"/>
                  </a:cubicBezTo>
                  <a:lnTo>
                    <a:pt x="382" y="2048"/>
                  </a:lnTo>
                  <a:cubicBezTo>
                    <a:pt x="406" y="2215"/>
                    <a:pt x="501" y="2310"/>
                    <a:pt x="644" y="2310"/>
                  </a:cubicBezTo>
                  <a:lnTo>
                    <a:pt x="3859" y="2310"/>
                  </a:lnTo>
                  <a:lnTo>
                    <a:pt x="428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97"/>
            <p:cNvSpPr/>
            <p:nvPr/>
          </p:nvSpPr>
          <p:spPr>
            <a:xfrm>
              <a:off x="7207309" y="3156016"/>
              <a:ext cx="35330" cy="74495"/>
            </a:xfrm>
            <a:custGeom>
              <a:rect b="b" l="l" r="r" t="t"/>
              <a:pathLst>
                <a:path extrusionOk="0" h="2311" w="1096">
                  <a:moveTo>
                    <a:pt x="405" y="0"/>
                  </a:moveTo>
                  <a:lnTo>
                    <a:pt x="0" y="2310"/>
                  </a:lnTo>
                  <a:lnTo>
                    <a:pt x="667" y="2310"/>
                  </a:lnTo>
                  <a:lnTo>
                    <a:pt x="1096"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97"/>
            <p:cNvSpPr/>
            <p:nvPr/>
          </p:nvSpPr>
          <p:spPr>
            <a:xfrm>
              <a:off x="7125915" y="3258877"/>
              <a:ext cx="26916" cy="26884"/>
            </a:xfrm>
            <a:custGeom>
              <a:rect b="b" l="l" r="r" t="t"/>
              <a:pathLst>
                <a:path extrusionOk="0" h="834" w="835">
                  <a:moveTo>
                    <a:pt x="429" y="0"/>
                  </a:moveTo>
                  <a:cubicBezTo>
                    <a:pt x="191" y="0"/>
                    <a:pt x="1" y="191"/>
                    <a:pt x="1" y="429"/>
                  </a:cubicBezTo>
                  <a:cubicBezTo>
                    <a:pt x="1" y="643"/>
                    <a:pt x="191" y="834"/>
                    <a:pt x="429" y="834"/>
                  </a:cubicBezTo>
                  <a:cubicBezTo>
                    <a:pt x="668" y="834"/>
                    <a:pt x="834" y="643"/>
                    <a:pt x="834" y="429"/>
                  </a:cubicBezTo>
                  <a:cubicBezTo>
                    <a:pt x="834" y="191"/>
                    <a:pt x="668" y="0"/>
                    <a:pt x="4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97"/>
            <p:cNvSpPr/>
            <p:nvPr/>
          </p:nvSpPr>
          <p:spPr>
            <a:xfrm>
              <a:off x="7191933" y="3258877"/>
              <a:ext cx="26916" cy="26884"/>
            </a:xfrm>
            <a:custGeom>
              <a:rect b="b" l="l" r="r" t="t"/>
              <a:pathLst>
                <a:path extrusionOk="0" h="834" w="835">
                  <a:moveTo>
                    <a:pt x="406" y="0"/>
                  </a:moveTo>
                  <a:cubicBezTo>
                    <a:pt x="167" y="0"/>
                    <a:pt x="1" y="191"/>
                    <a:pt x="1" y="429"/>
                  </a:cubicBezTo>
                  <a:cubicBezTo>
                    <a:pt x="1" y="643"/>
                    <a:pt x="167" y="834"/>
                    <a:pt x="406" y="834"/>
                  </a:cubicBezTo>
                  <a:cubicBezTo>
                    <a:pt x="644" y="834"/>
                    <a:pt x="834" y="643"/>
                    <a:pt x="834" y="429"/>
                  </a:cubicBezTo>
                  <a:cubicBezTo>
                    <a:pt x="834" y="191"/>
                    <a:pt x="644" y="0"/>
                    <a:pt x="406"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97"/>
            <p:cNvSpPr/>
            <p:nvPr/>
          </p:nvSpPr>
          <p:spPr>
            <a:xfrm>
              <a:off x="6996943" y="3116076"/>
              <a:ext cx="354714" cy="277157"/>
            </a:xfrm>
            <a:custGeom>
              <a:rect b="b" l="l" r="r" t="t"/>
              <a:pathLst>
                <a:path extrusionOk="0" h="8598" w="11004">
                  <a:moveTo>
                    <a:pt x="6455" y="4573"/>
                  </a:moveTo>
                  <a:cubicBezTo>
                    <a:pt x="6597" y="4573"/>
                    <a:pt x="6693" y="4692"/>
                    <a:pt x="6693" y="4811"/>
                  </a:cubicBezTo>
                  <a:cubicBezTo>
                    <a:pt x="6693" y="4978"/>
                    <a:pt x="6574" y="5049"/>
                    <a:pt x="6455" y="5049"/>
                  </a:cubicBezTo>
                  <a:cubicBezTo>
                    <a:pt x="6312" y="5049"/>
                    <a:pt x="6216" y="4930"/>
                    <a:pt x="6216" y="4811"/>
                  </a:cubicBezTo>
                  <a:cubicBezTo>
                    <a:pt x="6193" y="4692"/>
                    <a:pt x="6312" y="4573"/>
                    <a:pt x="6455" y="4573"/>
                  </a:cubicBezTo>
                  <a:close/>
                  <a:moveTo>
                    <a:pt x="4484" y="4610"/>
                  </a:moveTo>
                  <a:cubicBezTo>
                    <a:pt x="4583" y="4610"/>
                    <a:pt x="4669" y="4717"/>
                    <a:pt x="4669" y="4859"/>
                  </a:cubicBezTo>
                  <a:cubicBezTo>
                    <a:pt x="4669" y="5002"/>
                    <a:pt x="4549" y="5097"/>
                    <a:pt x="4430" y="5097"/>
                  </a:cubicBezTo>
                  <a:cubicBezTo>
                    <a:pt x="4287" y="5097"/>
                    <a:pt x="4192" y="4978"/>
                    <a:pt x="4192" y="4859"/>
                  </a:cubicBezTo>
                  <a:cubicBezTo>
                    <a:pt x="4192" y="4692"/>
                    <a:pt x="4311" y="4621"/>
                    <a:pt x="4430" y="4621"/>
                  </a:cubicBezTo>
                  <a:cubicBezTo>
                    <a:pt x="4448" y="4614"/>
                    <a:pt x="4466" y="4610"/>
                    <a:pt x="4484" y="4610"/>
                  </a:cubicBezTo>
                  <a:close/>
                  <a:moveTo>
                    <a:pt x="9693" y="1954"/>
                  </a:moveTo>
                  <a:cubicBezTo>
                    <a:pt x="10003" y="1954"/>
                    <a:pt x="10241" y="2192"/>
                    <a:pt x="10241" y="2501"/>
                  </a:cubicBezTo>
                  <a:lnTo>
                    <a:pt x="10241" y="7193"/>
                  </a:lnTo>
                  <a:lnTo>
                    <a:pt x="9932" y="7193"/>
                  </a:lnTo>
                  <a:lnTo>
                    <a:pt x="9932" y="2501"/>
                  </a:lnTo>
                  <a:cubicBezTo>
                    <a:pt x="9932" y="2406"/>
                    <a:pt x="9884" y="2358"/>
                    <a:pt x="9789" y="2358"/>
                  </a:cubicBezTo>
                  <a:lnTo>
                    <a:pt x="7598" y="2358"/>
                  </a:lnTo>
                  <a:lnTo>
                    <a:pt x="7645" y="1954"/>
                  </a:lnTo>
                  <a:close/>
                  <a:moveTo>
                    <a:pt x="3240" y="2001"/>
                  </a:moveTo>
                  <a:lnTo>
                    <a:pt x="3335" y="2382"/>
                  </a:lnTo>
                  <a:lnTo>
                    <a:pt x="1192" y="2382"/>
                  </a:lnTo>
                  <a:cubicBezTo>
                    <a:pt x="1096" y="2382"/>
                    <a:pt x="1025" y="2430"/>
                    <a:pt x="1025" y="2525"/>
                  </a:cubicBezTo>
                  <a:lnTo>
                    <a:pt x="1025" y="5740"/>
                  </a:lnTo>
                  <a:cubicBezTo>
                    <a:pt x="1025" y="5847"/>
                    <a:pt x="1108" y="5901"/>
                    <a:pt x="1192" y="5901"/>
                  </a:cubicBezTo>
                  <a:cubicBezTo>
                    <a:pt x="1275" y="5901"/>
                    <a:pt x="1358" y="5847"/>
                    <a:pt x="1358" y="5740"/>
                  </a:cubicBezTo>
                  <a:lnTo>
                    <a:pt x="1358" y="2644"/>
                  </a:lnTo>
                  <a:lnTo>
                    <a:pt x="3406" y="2644"/>
                  </a:lnTo>
                  <a:lnTo>
                    <a:pt x="3573" y="3335"/>
                  </a:lnTo>
                  <a:cubicBezTo>
                    <a:pt x="3597" y="3549"/>
                    <a:pt x="3811" y="3692"/>
                    <a:pt x="4002" y="3692"/>
                  </a:cubicBezTo>
                  <a:lnTo>
                    <a:pt x="7026" y="3692"/>
                  </a:lnTo>
                  <a:lnTo>
                    <a:pt x="6979" y="3811"/>
                  </a:lnTo>
                  <a:cubicBezTo>
                    <a:pt x="6931" y="4073"/>
                    <a:pt x="6717" y="4264"/>
                    <a:pt x="6455" y="4264"/>
                  </a:cubicBezTo>
                  <a:lnTo>
                    <a:pt x="4002" y="4264"/>
                  </a:lnTo>
                  <a:cubicBezTo>
                    <a:pt x="3930" y="4264"/>
                    <a:pt x="3859" y="4311"/>
                    <a:pt x="3835" y="4407"/>
                  </a:cubicBezTo>
                  <a:cubicBezTo>
                    <a:pt x="3835" y="4502"/>
                    <a:pt x="3859" y="4549"/>
                    <a:pt x="3930" y="4573"/>
                  </a:cubicBezTo>
                  <a:cubicBezTo>
                    <a:pt x="3859" y="4668"/>
                    <a:pt x="3859" y="4788"/>
                    <a:pt x="3859" y="4907"/>
                  </a:cubicBezTo>
                  <a:cubicBezTo>
                    <a:pt x="3883" y="5169"/>
                    <a:pt x="4097" y="5383"/>
                    <a:pt x="4359" y="5407"/>
                  </a:cubicBezTo>
                  <a:cubicBezTo>
                    <a:pt x="4385" y="5410"/>
                    <a:pt x="4411" y="5412"/>
                    <a:pt x="4437" y="5412"/>
                  </a:cubicBezTo>
                  <a:cubicBezTo>
                    <a:pt x="4757" y="5412"/>
                    <a:pt x="5002" y="5146"/>
                    <a:pt x="5002" y="4859"/>
                  </a:cubicBezTo>
                  <a:cubicBezTo>
                    <a:pt x="5002" y="4764"/>
                    <a:pt x="4954" y="4668"/>
                    <a:pt x="4930" y="4621"/>
                  </a:cubicBezTo>
                  <a:lnTo>
                    <a:pt x="5907" y="4621"/>
                  </a:lnTo>
                  <a:cubicBezTo>
                    <a:pt x="5859" y="4692"/>
                    <a:pt x="5859" y="4811"/>
                    <a:pt x="5859" y="4930"/>
                  </a:cubicBezTo>
                  <a:cubicBezTo>
                    <a:pt x="5883" y="5216"/>
                    <a:pt x="6097" y="5407"/>
                    <a:pt x="6359" y="5454"/>
                  </a:cubicBezTo>
                  <a:cubicBezTo>
                    <a:pt x="6374" y="5455"/>
                    <a:pt x="6389" y="5456"/>
                    <a:pt x="6404" y="5456"/>
                  </a:cubicBezTo>
                  <a:cubicBezTo>
                    <a:pt x="6738" y="5456"/>
                    <a:pt x="6979" y="5202"/>
                    <a:pt x="6979" y="4883"/>
                  </a:cubicBezTo>
                  <a:cubicBezTo>
                    <a:pt x="6979" y="4740"/>
                    <a:pt x="6931" y="4621"/>
                    <a:pt x="6836" y="4526"/>
                  </a:cubicBezTo>
                  <a:cubicBezTo>
                    <a:pt x="7050" y="4407"/>
                    <a:pt x="7193" y="4192"/>
                    <a:pt x="7264" y="3930"/>
                  </a:cubicBezTo>
                  <a:lnTo>
                    <a:pt x="7502" y="2716"/>
                  </a:lnTo>
                  <a:lnTo>
                    <a:pt x="9574" y="2716"/>
                  </a:lnTo>
                  <a:lnTo>
                    <a:pt x="9574" y="7264"/>
                  </a:lnTo>
                  <a:lnTo>
                    <a:pt x="1358" y="7264"/>
                  </a:lnTo>
                  <a:lnTo>
                    <a:pt x="1358" y="7193"/>
                  </a:lnTo>
                  <a:lnTo>
                    <a:pt x="1358" y="6574"/>
                  </a:lnTo>
                  <a:cubicBezTo>
                    <a:pt x="1358" y="6466"/>
                    <a:pt x="1281" y="6413"/>
                    <a:pt x="1204" y="6413"/>
                  </a:cubicBezTo>
                  <a:cubicBezTo>
                    <a:pt x="1126" y="6413"/>
                    <a:pt x="1049" y="6466"/>
                    <a:pt x="1049" y="6574"/>
                  </a:cubicBezTo>
                  <a:lnTo>
                    <a:pt x="1049" y="7193"/>
                  </a:lnTo>
                  <a:lnTo>
                    <a:pt x="715" y="7193"/>
                  </a:lnTo>
                  <a:lnTo>
                    <a:pt x="715" y="2525"/>
                  </a:lnTo>
                  <a:cubicBezTo>
                    <a:pt x="715" y="2239"/>
                    <a:pt x="953" y="2001"/>
                    <a:pt x="1239" y="2001"/>
                  </a:cubicBezTo>
                  <a:close/>
                  <a:moveTo>
                    <a:pt x="6002" y="7502"/>
                  </a:moveTo>
                  <a:cubicBezTo>
                    <a:pt x="6002" y="7621"/>
                    <a:pt x="5931" y="7717"/>
                    <a:pt x="5812" y="7717"/>
                  </a:cubicBezTo>
                  <a:lnTo>
                    <a:pt x="5145" y="7717"/>
                  </a:lnTo>
                  <a:cubicBezTo>
                    <a:pt x="5026" y="7717"/>
                    <a:pt x="4930" y="7621"/>
                    <a:pt x="4930" y="7502"/>
                  </a:cubicBezTo>
                  <a:close/>
                  <a:moveTo>
                    <a:pt x="8145" y="1"/>
                  </a:moveTo>
                  <a:cubicBezTo>
                    <a:pt x="7883" y="1"/>
                    <a:pt x="7645" y="215"/>
                    <a:pt x="7598" y="477"/>
                  </a:cubicBezTo>
                  <a:lnTo>
                    <a:pt x="7479" y="1072"/>
                  </a:lnTo>
                  <a:lnTo>
                    <a:pt x="6002" y="1072"/>
                  </a:lnTo>
                  <a:cubicBezTo>
                    <a:pt x="5812" y="1072"/>
                    <a:pt x="5812" y="1406"/>
                    <a:pt x="6002" y="1406"/>
                  </a:cubicBezTo>
                  <a:lnTo>
                    <a:pt x="7407" y="1406"/>
                  </a:lnTo>
                  <a:lnTo>
                    <a:pt x="7050" y="3382"/>
                  </a:lnTo>
                  <a:lnTo>
                    <a:pt x="3978" y="3382"/>
                  </a:lnTo>
                  <a:cubicBezTo>
                    <a:pt x="3930" y="3382"/>
                    <a:pt x="3859" y="3359"/>
                    <a:pt x="3859" y="3311"/>
                  </a:cubicBezTo>
                  <a:lnTo>
                    <a:pt x="3502" y="1573"/>
                  </a:lnTo>
                  <a:cubicBezTo>
                    <a:pt x="3478" y="1477"/>
                    <a:pt x="3549" y="1430"/>
                    <a:pt x="3621" y="1430"/>
                  </a:cubicBezTo>
                  <a:lnTo>
                    <a:pt x="5002" y="1430"/>
                  </a:lnTo>
                  <a:cubicBezTo>
                    <a:pt x="5216" y="1430"/>
                    <a:pt x="5216" y="1096"/>
                    <a:pt x="5002" y="1096"/>
                  </a:cubicBezTo>
                  <a:lnTo>
                    <a:pt x="3621" y="1096"/>
                  </a:lnTo>
                  <a:cubicBezTo>
                    <a:pt x="3549" y="1096"/>
                    <a:pt x="3430" y="1120"/>
                    <a:pt x="3335" y="1192"/>
                  </a:cubicBezTo>
                  <a:cubicBezTo>
                    <a:pt x="3216" y="1311"/>
                    <a:pt x="3144" y="1454"/>
                    <a:pt x="3192" y="1644"/>
                  </a:cubicBezTo>
                  <a:lnTo>
                    <a:pt x="3192" y="1668"/>
                  </a:lnTo>
                  <a:lnTo>
                    <a:pt x="1287" y="1668"/>
                  </a:lnTo>
                  <a:cubicBezTo>
                    <a:pt x="811" y="1668"/>
                    <a:pt x="406" y="2049"/>
                    <a:pt x="406" y="2525"/>
                  </a:cubicBezTo>
                  <a:lnTo>
                    <a:pt x="406" y="7240"/>
                  </a:lnTo>
                  <a:lnTo>
                    <a:pt x="144" y="7240"/>
                  </a:lnTo>
                  <a:cubicBezTo>
                    <a:pt x="49" y="7240"/>
                    <a:pt x="1" y="7288"/>
                    <a:pt x="1" y="7383"/>
                  </a:cubicBezTo>
                  <a:lnTo>
                    <a:pt x="1" y="8384"/>
                  </a:lnTo>
                  <a:cubicBezTo>
                    <a:pt x="1" y="8479"/>
                    <a:pt x="96" y="8574"/>
                    <a:pt x="168" y="8574"/>
                  </a:cubicBezTo>
                  <a:lnTo>
                    <a:pt x="8907" y="8574"/>
                  </a:lnTo>
                  <a:cubicBezTo>
                    <a:pt x="9050" y="8431"/>
                    <a:pt x="8955" y="8241"/>
                    <a:pt x="8812" y="8241"/>
                  </a:cubicBezTo>
                  <a:lnTo>
                    <a:pt x="382" y="8241"/>
                  </a:lnTo>
                  <a:cubicBezTo>
                    <a:pt x="334" y="8241"/>
                    <a:pt x="287" y="8193"/>
                    <a:pt x="287" y="8145"/>
                  </a:cubicBezTo>
                  <a:lnTo>
                    <a:pt x="287" y="7550"/>
                  </a:lnTo>
                  <a:lnTo>
                    <a:pt x="4621" y="7550"/>
                  </a:lnTo>
                  <a:cubicBezTo>
                    <a:pt x="4621" y="7860"/>
                    <a:pt x="4859" y="8098"/>
                    <a:pt x="5145" y="8098"/>
                  </a:cubicBezTo>
                  <a:lnTo>
                    <a:pt x="5835" y="8098"/>
                  </a:lnTo>
                  <a:cubicBezTo>
                    <a:pt x="6121" y="8098"/>
                    <a:pt x="6359" y="7860"/>
                    <a:pt x="6359" y="7550"/>
                  </a:cubicBezTo>
                  <a:lnTo>
                    <a:pt x="10670" y="7550"/>
                  </a:lnTo>
                  <a:lnTo>
                    <a:pt x="10670" y="8098"/>
                  </a:lnTo>
                  <a:cubicBezTo>
                    <a:pt x="10670" y="8193"/>
                    <a:pt x="10598" y="8264"/>
                    <a:pt x="10503" y="8264"/>
                  </a:cubicBezTo>
                  <a:lnTo>
                    <a:pt x="9574" y="8264"/>
                  </a:lnTo>
                  <a:cubicBezTo>
                    <a:pt x="9550" y="8264"/>
                    <a:pt x="9550" y="8264"/>
                    <a:pt x="9550" y="8312"/>
                  </a:cubicBezTo>
                  <a:cubicBezTo>
                    <a:pt x="9431" y="8455"/>
                    <a:pt x="9527" y="8598"/>
                    <a:pt x="9646" y="8598"/>
                  </a:cubicBezTo>
                  <a:lnTo>
                    <a:pt x="10193" y="8598"/>
                  </a:lnTo>
                  <a:cubicBezTo>
                    <a:pt x="10646" y="8598"/>
                    <a:pt x="11003" y="8241"/>
                    <a:pt x="11003" y="7788"/>
                  </a:cubicBezTo>
                  <a:lnTo>
                    <a:pt x="11003" y="7407"/>
                  </a:lnTo>
                  <a:cubicBezTo>
                    <a:pt x="10979" y="7264"/>
                    <a:pt x="10932" y="7169"/>
                    <a:pt x="10836" y="7169"/>
                  </a:cubicBezTo>
                  <a:lnTo>
                    <a:pt x="10575" y="7169"/>
                  </a:lnTo>
                  <a:lnTo>
                    <a:pt x="10575" y="2501"/>
                  </a:lnTo>
                  <a:cubicBezTo>
                    <a:pt x="10575" y="2025"/>
                    <a:pt x="10170" y="1644"/>
                    <a:pt x="9693" y="1644"/>
                  </a:cubicBezTo>
                  <a:lnTo>
                    <a:pt x="7717" y="1644"/>
                  </a:lnTo>
                  <a:cubicBezTo>
                    <a:pt x="7764" y="1287"/>
                    <a:pt x="7860" y="930"/>
                    <a:pt x="7907" y="525"/>
                  </a:cubicBezTo>
                  <a:cubicBezTo>
                    <a:pt x="7955" y="406"/>
                    <a:pt x="8026" y="334"/>
                    <a:pt x="8145" y="334"/>
                  </a:cubicBezTo>
                  <a:lnTo>
                    <a:pt x="8384" y="334"/>
                  </a:lnTo>
                  <a:cubicBezTo>
                    <a:pt x="8598" y="334"/>
                    <a:pt x="8598" y="1"/>
                    <a:pt x="8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97"/>
            <p:cNvSpPr/>
            <p:nvPr/>
          </p:nvSpPr>
          <p:spPr>
            <a:xfrm>
              <a:off x="7128978" y="3036198"/>
              <a:ext cx="87550" cy="106214"/>
            </a:xfrm>
            <a:custGeom>
              <a:rect b="b" l="l" r="r" t="t"/>
              <a:pathLst>
                <a:path extrusionOk="0" h="3295" w="2716">
                  <a:moveTo>
                    <a:pt x="1394" y="318"/>
                  </a:moveTo>
                  <a:cubicBezTo>
                    <a:pt x="1472" y="318"/>
                    <a:pt x="1549" y="371"/>
                    <a:pt x="1549" y="478"/>
                  </a:cubicBezTo>
                  <a:lnTo>
                    <a:pt x="1549" y="2026"/>
                  </a:lnTo>
                  <a:cubicBezTo>
                    <a:pt x="1549" y="2124"/>
                    <a:pt x="1639" y="2189"/>
                    <a:pt x="1726" y="2189"/>
                  </a:cubicBezTo>
                  <a:cubicBezTo>
                    <a:pt x="1765" y="2189"/>
                    <a:pt x="1805" y="2175"/>
                    <a:pt x="1835" y="2145"/>
                  </a:cubicBezTo>
                  <a:lnTo>
                    <a:pt x="2120" y="1836"/>
                  </a:lnTo>
                  <a:cubicBezTo>
                    <a:pt x="2156" y="1812"/>
                    <a:pt x="2204" y="1800"/>
                    <a:pt x="2248" y="1800"/>
                  </a:cubicBezTo>
                  <a:cubicBezTo>
                    <a:pt x="2293" y="1800"/>
                    <a:pt x="2335" y="1812"/>
                    <a:pt x="2359" y="1836"/>
                  </a:cubicBezTo>
                  <a:cubicBezTo>
                    <a:pt x="2406" y="1907"/>
                    <a:pt x="2430" y="2026"/>
                    <a:pt x="2359" y="2074"/>
                  </a:cubicBezTo>
                  <a:lnTo>
                    <a:pt x="1525" y="2931"/>
                  </a:lnTo>
                  <a:cubicBezTo>
                    <a:pt x="1501" y="2955"/>
                    <a:pt x="1460" y="2967"/>
                    <a:pt x="1415" y="2967"/>
                  </a:cubicBezTo>
                  <a:cubicBezTo>
                    <a:pt x="1370" y="2967"/>
                    <a:pt x="1323" y="2955"/>
                    <a:pt x="1287" y="2931"/>
                  </a:cubicBezTo>
                  <a:lnTo>
                    <a:pt x="453" y="2074"/>
                  </a:lnTo>
                  <a:cubicBezTo>
                    <a:pt x="345" y="1966"/>
                    <a:pt x="442" y="1803"/>
                    <a:pt x="558" y="1803"/>
                  </a:cubicBezTo>
                  <a:cubicBezTo>
                    <a:pt x="594" y="1803"/>
                    <a:pt x="633" y="1819"/>
                    <a:pt x="668" y="1860"/>
                  </a:cubicBezTo>
                  <a:lnTo>
                    <a:pt x="954" y="2145"/>
                  </a:lnTo>
                  <a:cubicBezTo>
                    <a:pt x="983" y="2175"/>
                    <a:pt x="1023" y="2189"/>
                    <a:pt x="1063" y="2189"/>
                  </a:cubicBezTo>
                  <a:cubicBezTo>
                    <a:pt x="1150" y="2189"/>
                    <a:pt x="1239" y="2124"/>
                    <a:pt x="1239" y="2026"/>
                  </a:cubicBezTo>
                  <a:lnTo>
                    <a:pt x="1239" y="478"/>
                  </a:lnTo>
                  <a:cubicBezTo>
                    <a:pt x="1239" y="371"/>
                    <a:pt x="1317" y="318"/>
                    <a:pt x="1394" y="318"/>
                  </a:cubicBezTo>
                  <a:close/>
                  <a:moveTo>
                    <a:pt x="1353" y="1"/>
                  </a:moveTo>
                  <a:cubicBezTo>
                    <a:pt x="1339" y="1"/>
                    <a:pt x="1325" y="1"/>
                    <a:pt x="1311" y="2"/>
                  </a:cubicBezTo>
                  <a:cubicBezTo>
                    <a:pt x="1073" y="26"/>
                    <a:pt x="858" y="240"/>
                    <a:pt x="858" y="502"/>
                  </a:cubicBezTo>
                  <a:lnTo>
                    <a:pt x="858" y="1669"/>
                  </a:lnTo>
                  <a:lnTo>
                    <a:pt x="834" y="1645"/>
                  </a:lnTo>
                  <a:cubicBezTo>
                    <a:pt x="748" y="1559"/>
                    <a:pt x="637" y="1498"/>
                    <a:pt x="519" y="1498"/>
                  </a:cubicBezTo>
                  <a:cubicBezTo>
                    <a:pt x="474" y="1498"/>
                    <a:pt x="428" y="1507"/>
                    <a:pt x="382" y="1526"/>
                  </a:cubicBezTo>
                  <a:cubicBezTo>
                    <a:pt x="215" y="1574"/>
                    <a:pt x="72" y="1693"/>
                    <a:pt x="25" y="1883"/>
                  </a:cubicBezTo>
                  <a:cubicBezTo>
                    <a:pt x="1" y="2026"/>
                    <a:pt x="25" y="2193"/>
                    <a:pt x="144" y="2312"/>
                  </a:cubicBezTo>
                  <a:lnTo>
                    <a:pt x="1049" y="3169"/>
                  </a:lnTo>
                  <a:cubicBezTo>
                    <a:pt x="1144" y="3253"/>
                    <a:pt x="1269" y="3294"/>
                    <a:pt x="1394" y="3294"/>
                  </a:cubicBezTo>
                  <a:cubicBezTo>
                    <a:pt x="1519" y="3294"/>
                    <a:pt x="1644" y="3253"/>
                    <a:pt x="1739" y="3169"/>
                  </a:cubicBezTo>
                  <a:lnTo>
                    <a:pt x="2573" y="2336"/>
                  </a:lnTo>
                  <a:cubicBezTo>
                    <a:pt x="2644" y="2241"/>
                    <a:pt x="2716" y="2122"/>
                    <a:pt x="2716" y="2003"/>
                  </a:cubicBezTo>
                  <a:cubicBezTo>
                    <a:pt x="2716" y="1836"/>
                    <a:pt x="2644" y="1741"/>
                    <a:pt x="2573" y="1645"/>
                  </a:cubicBezTo>
                  <a:cubicBezTo>
                    <a:pt x="2478" y="1550"/>
                    <a:pt x="2359" y="1479"/>
                    <a:pt x="2240" y="1479"/>
                  </a:cubicBezTo>
                  <a:cubicBezTo>
                    <a:pt x="2120" y="1479"/>
                    <a:pt x="1978" y="1550"/>
                    <a:pt x="1882" y="1645"/>
                  </a:cubicBezTo>
                  <a:lnTo>
                    <a:pt x="1858" y="1669"/>
                  </a:lnTo>
                  <a:lnTo>
                    <a:pt x="1858" y="478"/>
                  </a:lnTo>
                  <a:cubicBezTo>
                    <a:pt x="1858" y="229"/>
                    <a:pt x="1642" y="1"/>
                    <a:pt x="13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97"/>
            <p:cNvSpPr/>
            <p:nvPr/>
          </p:nvSpPr>
          <p:spPr>
            <a:xfrm>
              <a:off x="7063734" y="3311840"/>
              <a:ext cx="218811" cy="10766"/>
            </a:xfrm>
            <a:custGeom>
              <a:rect b="b" l="l" r="r" t="t"/>
              <a:pathLst>
                <a:path extrusionOk="0" h="334" w="6788">
                  <a:moveTo>
                    <a:pt x="191" y="1"/>
                  </a:moveTo>
                  <a:cubicBezTo>
                    <a:pt x="96" y="1"/>
                    <a:pt x="48" y="48"/>
                    <a:pt x="1" y="143"/>
                  </a:cubicBezTo>
                  <a:cubicBezTo>
                    <a:pt x="1" y="239"/>
                    <a:pt x="72" y="334"/>
                    <a:pt x="167" y="334"/>
                  </a:cubicBezTo>
                  <a:lnTo>
                    <a:pt x="6597" y="334"/>
                  </a:lnTo>
                  <a:cubicBezTo>
                    <a:pt x="6669" y="334"/>
                    <a:pt x="6740" y="262"/>
                    <a:pt x="6764" y="167"/>
                  </a:cubicBezTo>
                  <a:cubicBezTo>
                    <a:pt x="6788" y="48"/>
                    <a:pt x="6740" y="1"/>
                    <a:pt x="66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4" name="Google Shape;20294;p97"/>
          <p:cNvGrpSpPr/>
          <p:nvPr/>
        </p:nvGrpSpPr>
        <p:grpSpPr>
          <a:xfrm>
            <a:off x="7788409" y="2886151"/>
            <a:ext cx="253367" cy="353940"/>
            <a:chOff x="7788409" y="3038551"/>
            <a:chExt cx="253367" cy="353940"/>
          </a:xfrm>
        </p:grpSpPr>
        <p:sp>
          <p:nvSpPr>
            <p:cNvPr id="20295" name="Google Shape;20295;p97"/>
            <p:cNvSpPr/>
            <p:nvPr/>
          </p:nvSpPr>
          <p:spPr>
            <a:xfrm>
              <a:off x="7793019" y="3040066"/>
              <a:ext cx="243374" cy="258750"/>
            </a:xfrm>
            <a:custGeom>
              <a:rect b="b" l="l" r="r" t="t"/>
              <a:pathLst>
                <a:path extrusionOk="0" h="8027" w="7550">
                  <a:moveTo>
                    <a:pt x="3813" y="1"/>
                  </a:moveTo>
                  <a:cubicBezTo>
                    <a:pt x="1739" y="1"/>
                    <a:pt x="95" y="1612"/>
                    <a:pt x="48" y="3692"/>
                  </a:cubicBezTo>
                  <a:cubicBezTo>
                    <a:pt x="0" y="4693"/>
                    <a:pt x="429" y="5645"/>
                    <a:pt x="1048" y="6336"/>
                  </a:cubicBezTo>
                  <a:cubicBezTo>
                    <a:pt x="1286" y="6598"/>
                    <a:pt x="1429" y="6931"/>
                    <a:pt x="1406" y="7288"/>
                  </a:cubicBezTo>
                  <a:lnTo>
                    <a:pt x="1406" y="7312"/>
                  </a:lnTo>
                  <a:cubicBezTo>
                    <a:pt x="1406" y="7717"/>
                    <a:pt x="1739" y="8027"/>
                    <a:pt x="2144" y="8027"/>
                  </a:cubicBezTo>
                  <a:lnTo>
                    <a:pt x="5406" y="8027"/>
                  </a:lnTo>
                  <a:cubicBezTo>
                    <a:pt x="5811" y="8027"/>
                    <a:pt x="6145" y="7717"/>
                    <a:pt x="6145" y="7288"/>
                  </a:cubicBezTo>
                  <a:cubicBezTo>
                    <a:pt x="6145" y="6931"/>
                    <a:pt x="6264" y="6598"/>
                    <a:pt x="6502" y="6336"/>
                  </a:cubicBezTo>
                  <a:cubicBezTo>
                    <a:pt x="7145" y="5669"/>
                    <a:pt x="7550" y="4764"/>
                    <a:pt x="7550" y="3764"/>
                  </a:cubicBezTo>
                  <a:cubicBezTo>
                    <a:pt x="7550" y="1692"/>
                    <a:pt x="5906" y="25"/>
                    <a:pt x="3858" y="1"/>
                  </a:cubicBezTo>
                  <a:cubicBezTo>
                    <a:pt x="3843" y="1"/>
                    <a:pt x="3828" y="1"/>
                    <a:pt x="381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97"/>
            <p:cNvSpPr/>
            <p:nvPr/>
          </p:nvSpPr>
          <p:spPr>
            <a:xfrm>
              <a:off x="7900490" y="3040098"/>
              <a:ext cx="135903" cy="257944"/>
            </a:xfrm>
            <a:custGeom>
              <a:rect b="b" l="l" r="r" t="t"/>
              <a:pathLst>
                <a:path extrusionOk="0" h="8002" w="4216">
                  <a:moveTo>
                    <a:pt x="524" y="0"/>
                  </a:moveTo>
                  <a:cubicBezTo>
                    <a:pt x="334" y="0"/>
                    <a:pt x="191" y="0"/>
                    <a:pt x="1" y="24"/>
                  </a:cubicBezTo>
                  <a:cubicBezTo>
                    <a:pt x="1858" y="262"/>
                    <a:pt x="3311" y="1858"/>
                    <a:pt x="3311" y="3763"/>
                  </a:cubicBezTo>
                  <a:cubicBezTo>
                    <a:pt x="3311" y="4739"/>
                    <a:pt x="2930" y="5644"/>
                    <a:pt x="2311" y="6311"/>
                  </a:cubicBezTo>
                  <a:cubicBezTo>
                    <a:pt x="2072" y="6573"/>
                    <a:pt x="1906" y="6906"/>
                    <a:pt x="1953" y="7264"/>
                  </a:cubicBezTo>
                  <a:cubicBezTo>
                    <a:pt x="1953" y="7692"/>
                    <a:pt x="1620" y="8002"/>
                    <a:pt x="1191" y="8002"/>
                  </a:cubicBezTo>
                  <a:lnTo>
                    <a:pt x="2096" y="8002"/>
                  </a:lnTo>
                  <a:cubicBezTo>
                    <a:pt x="2501" y="8002"/>
                    <a:pt x="2834" y="7692"/>
                    <a:pt x="2834" y="7264"/>
                  </a:cubicBezTo>
                  <a:cubicBezTo>
                    <a:pt x="2834" y="6906"/>
                    <a:pt x="2954" y="6573"/>
                    <a:pt x="3192" y="6311"/>
                  </a:cubicBezTo>
                  <a:cubicBezTo>
                    <a:pt x="3811" y="5668"/>
                    <a:pt x="4216" y="4763"/>
                    <a:pt x="4216" y="3763"/>
                  </a:cubicBezTo>
                  <a:cubicBezTo>
                    <a:pt x="4216" y="1691"/>
                    <a:pt x="2572" y="24"/>
                    <a:pt x="52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97"/>
            <p:cNvSpPr/>
            <p:nvPr/>
          </p:nvSpPr>
          <p:spPr>
            <a:xfrm>
              <a:off x="7863646" y="3298784"/>
              <a:ext cx="105183" cy="64534"/>
            </a:xfrm>
            <a:custGeom>
              <a:rect b="b" l="l" r="r" t="t"/>
              <a:pathLst>
                <a:path extrusionOk="0" h="2002" w="3263">
                  <a:moveTo>
                    <a:pt x="0" y="1"/>
                  </a:moveTo>
                  <a:lnTo>
                    <a:pt x="0" y="1691"/>
                  </a:lnTo>
                  <a:cubicBezTo>
                    <a:pt x="0" y="1858"/>
                    <a:pt x="143" y="2001"/>
                    <a:pt x="310" y="2001"/>
                  </a:cubicBezTo>
                  <a:lnTo>
                    <a:pt x="2930" y="2001"/>
                  </a:lnTo>
                  <a:cubicBezTo>
                    <a:pt x="3120" y="2001"/>
                    <a:pt x="3263" y="1858"/>
                    <a:pt x="3263" y="1691"/>
                  </a:cubicBezTo>
                  <a:lnTo>
                    <a:pt x="3263" y="1"/>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97"/>
            <p:cNvSpPr/>
            <p:nvPr/>
          </p:nvSpPr>
          <p:spPr>
            <a:xfrm>
              <a:off x="7873639" y="3363287"/>
              <a:ext cx="83682" cy="22274"/>
            </a:xfrm>
            <a:custGeom>
              <a:rect b="b" l="l" r="r" t="t"/>
              <a:pathLst>
                <a:path extrusionOk="0" h="691" w="2596">
                  <a:moveTo>
                    <a:pt x="0" y="0"/>
                  </a:moveTo>
                  <a:lnTo>
                    <a:pt x="0" y="48"/>
                  </a:lnTo>
                  <a:cubicBezTo>
                    <a:pt x="0" y="405"/>
                    <a:pt x="310" y="691"/>
                    <a:pt x="667" y="691"/>
                  </a:cubicBezTo>
                  <a:lnTo>
                    <a:pt x="1953" y="691"/>
                  </a:lnTo>
                  <a:cubicBezTo>
                    <a:pt x="2310" y="691"/>
                    <a:pt x="2596" y="405"/>
                    <a:pt x="2596" y="48"/>
                  </a:cubicBezTo>
                  <a:lnTo>
                    <a:pt x="2596"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97"/>
            <p:cNvSpPr/>
            <p:nvPr/>
          </p:nvSpPr>
          <p:spPr>
            <a:xfrm>
              <a:off x="7860583" y="3113788"/>
              <a:ext cx="111340" cy="111340"/>
            </a:xfrm>
            <a:custGeom>
              <a:rect b="b" l="l" r="r" t="t"/>
              <a:pathLst>
                <a:path extrusionOk="0" h="3454" w="3454">
                  <a:moveTo>
                    <a:pt x="1715" y="0"/>
                  </a:moveTo>
                  <a:lnTo>
                    <a:pt x="1191" y="1143"/>
                  </a:lnTo>
                  <a:lnTo>
                    <a:pt x="0" y="1310"/>
                  </a:lnTo>
                  <a:lnTo>
                    <a:pt x="857" y="2215"/>
                  </a:lnTo>
                  <a:lnTo>
                    <a:pt x="643" y="3453"/>
                  </a:lnTo>
                  <a:lnTo>
                    <a:pt x="1715" y="2858"/>
                  </a:lnTo>
                  <a:lnTo>
                    <a:pt x="2786" y="3453"/>
                  </a:lnTo>
                  <a:lnTo>
                    <a:pt x="2596" y="2215"/>
                  </a:lnTo>
                  <a:lnTo>
                    <a:pt x="3453" y="1310"/>
                  </a:lnTo>
                  <a:lnTo>
                    <a:pt x="2263" y="1143"/>
                  </a:lnTo>
                  <a:lnTo>
                    <a:pt x="17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97"/>
            <p:cNvSpPr/>
            <p:nvPr/>
          </p:nvSpPr>
          <p:spPr>
            <a:xfrm>
              <a:off x="7788409" y="3038551"/>
              <a:ext cx="253367" cy="353940"/>
            </a:xfrm>
            <a:custGeom>
              <a:rect b="b" l="l" r="r" t="t"/>
              <a:pathLst>
                <a:path extrusionOk="0" h="10980" w="7860">
                  <a:moveTo>
                    <a:pt x="5430" y="8240"/>
                  </a:moveTo>
                  <a:lnTo>
                    <a:pt x="5430" y="8598"/>
                  </a:lnTo>
                  <a:lnTo>
                    <a:pt x="2477" y="8598"/>
                  </a:lnTo>
                  <a:lnTo>
                    <a:pt x="2477" y="8240"/>
                  </a:lnTo>
                  <a:close/>
                  <a:moveTo>
                    <a:pt x="5430" y="8955"/>
                  </a:moveTo>
                  <a:lnTo>
                    <a:pt x="5430" y="9217"/>
                  </a:lnTo>
                  <a:lnTo>
                    <a:pt x="2477" y="9217"/>
                  </a:lnTo>
                  <a:lnTo>
                    <a:pt x="2477" y="8955"/>
                  </a:lnTo>
                  <a:close/>
                  <a:moveTo>
                    <a:pt x="5406" y="9526"/>
                  </a:moveTo>
                  <a:lnTo>
                    <a:pt x="5430" y="9764"/>
                  </a:lnTo>
                  <a:cubicBezTo>
                    <a:pt x="5430" y="9836"/>
                    <a:pt x="5335" y="9931"/>
                    <a:pt x="5240" y="9931"/>
                  </a:cubicBezTo>
                  <a:lnTo>
                    <a:pt x="3644" y="9931"/>
                  </a:lnTo>
                  <a:cubicBezTo>
                    <a:pt x="3430" y="9931"/>
                    <a:pt x="3430" y="10265"/>
                    <a:pt x="3644" y="10265"/>
                  </a:cubicBezTo>
                  <a:lnTo>
                    <a:pt x="5073" y="10265"/>
                  </a:lnTo>
                  <a:cubicBezTo>
                    <a:pt x="5002" y="10479"/>
                    <a:pt x="4787" y="10622"/>
                    <a:pt x="4573" y="10622"/>
                  </a:cubicBezTo>
                  <a:lnTo>
                    <a:pt x="3311" y="10622"/>
                  </a:lnTo>
                  <a:cubicBezTo>
                    <a:pt x="3073" y="10622"/>
                    <a:pt x="2882" y="10479"/>
                    <a:pt x="2835" y="10265"/>
                  </a:cubicBezTo>
                  <a:lnTo>
                    <a:pt x="2858" y="10265"/>
                  </a:lnTo>
                  <a:cubicBezTo>
                    <a:pt x="2930" y="10265"/>
                    <a:pt x="2977" y="10241"/>
                    <a:pt x="3001" y="10169"/>
                  </a:cubicBezTo>
                  <a:cubicBezTo>
                    <a:pt x="3073" y="10050"/>
                    <a:pt x="2977" y="9907"/>
                    <a:pt x="2858" y="9907"/>
                  </a:cubicBezTo>
                  <a:lnTo>
                    <a:pt x="2644" y="9907"/>
                  </a:lnTo>
                  <a:cubicBezTo>
                    <a:pt x="2573" y="9907"/>
                    <a:pt x="2477" y="9836"/>
                    <a:pt x="2477" y="9717"/>
                  </a:cubicBezTo>
                  <a:lnTo>
                    <a:pt x="2477" y="9526"/>
                  </a:lnTo>
                  <a:close/>
                  <a:moveTo>
                    <a:pt x="3930" y="1"/>
                  </a:moveTo>
                  <a:cubicBezTo>
                    <a:pt x="2930" y="1"/>
                    <a:pt x="1930" y="382"/>
                    <a:pt x="1215" y="1096"/>
                  </a:cubicBezTo>
                  <a:cubicBezTo>
                    <a:pt x="477" y="1810"/>
                    <a:pt x="72" y="2787"/>
                    <a:pt x="24" y="3811"/>
                  </a:cubicBezTo>
                  <a:cubicBezTo>
                    <a:pt x="1" y="4811"/>
                    <a:pt x="382" y="5787"/>
                    <a:pt x="1096" y="6550"/>
                  </a:cubicBezTo>
                  <a:cubicBezTo>
                    <a:pt x="1310" y="6740"/>
                    <a:pt x="1429" y="7050"/>
                    <a:pt x="1429" y="7383"/>
                  </a:cubicBezTo>
                  <a:lnTo>
                    <a:pt x="1429" y="7407"/>
                  </a:lnTo>
                  <a:cubicBezTo>
                    <a:pt x="1429" y="7812"/>
                    <a:pt x="1739" y="8169"/>
                    <a:pt x="2144" y="8264"/>
                  </a:cubicBezTo>
                  <a:lnTo>
                    <a:pt x="2144" y="8645"/>
                  </a:lnTo>
                  <a:cubicBezTo>
                    <a:pt x="2049" y="8645"/>
                    <a:pt x="2001" y="8717"/>
                    <a:pt x="1977" y="8812"/>
                  </a:cubicBezTo>
                  <a:cubicBezTo>
                    <a:pt x="1977" y="8883"/>
                    <a:pt x="2025" y="8979"/>
                    <a:pt x="2120" y="8979"/>
                  </a:cubicBezTo>
                  <a:lnTo>
                    <a:pt x="2144" y="8979"/>
                  </a:lnTo>
                  <a:lnTo>
                    <a:pt x="2144" y="9241"/>
                  </a:lnTo>
                  <a:cubicBezTo>
                    <a:pt x="2049" y="9241"/>
                    <a:pt x="1977" y="9312"/>
                    <a:pt x="1977" y="9407"/>
                  </a:cubicBezTo>
                  <a:cubicBezTo>
                    <a:pt x="1977" y="9479"/>
                    <a:pt x="2025" y="9574"/>
                    <a:pt x="2120" y="9574"/>
                  </a:cubicBezTo>
                  <a:lnTo>
                    <a:pt x="2144" y="9574"/>
                  </a:lnTo>
                  <a:lnTo>
                    <a:pt x="2144" y="9788"/>
                  </a:lnTo>
                  <a:cubicBezTo>
                    <a:pt x="2144" y="10003"/>
                    <a:pt x="2287" y="10193"/>
                    <a:pt x="2501" y="10265"/>
                  </a:cubicBezTo>
                  <a:cubicBezTo>
                    <a:pt x="2573" y="10646"/>
                    <a:pt x="2882" y="10979"/>
                    <a:pt x="3311" y="10979"/>
                  </a:cubicBezTo>
                  <a:lnTo>
                    <a:pt x="4549" y="10979"/>
                  </a:lnTo>
                  <a:cubicBezTo>
                    <a:pt x="4978" y="10979"/>
                    <a:pt x="5311" y="10669"/>
                    <a:pt x="5359" y="10265"/>
                  </a:cubicBezTo>
                  <a:cubicBezTo>
                    <a:pt x="5573" y="10193"/>
                    <a:pt x="5716" y="10026"/>
                    <a:pt x="5716" y="9788"/>
                  </a:cubicBezTo>
                  <a:lnTo>
                    <a:pt x="5716" y="9574"/>
                  </a:lnTo>
                  <a:cubicBezTo>
                    <a:pt x="5811" y="9574"/>
                    <a:pt x="5907" y="9526"/>
                    <a:pt x="5907" y="9431"/>
                  </a:cubicBezTo>
                  <a:cubicBezTo>
                    <a:pt x="5907" y="9336"/>
                    <a:pt x="5835" y="9241"/>
                    <a:pt x="5740" y="9241"/>
                  </a:cubicBezTo>
                  <a:lnTo>
                    <a:pt x="5716" y="9241"/>
                  </a:lnTo>
                  <a:lnTo>
                    <a:pt x="5716" y="8979"/>
                  </a:lnTo>
                  <a:lnTo>
                    <a:pt x="5740" y="8979"/>
                  </a:lnTo>
                  <a:cubicBezTo>
                    <a:pt x="5835" y="8979"/>
                    <a:pt x="5907" y="8931"/>
                    <a:pt x="5907" y="8836"/>
                  </a:cubicBezTo>
                  <a:cubicBezTo>
                    <a:pt x="5907" y="8740"/>
                    <a:pt x="5835" y="8693"/>
                    <a:pt x="5740" y="8693"/>
                  </a:cubicBezTo>
                  <a:lnTo>
                    <a:pt x="5716" y="8693"/>
                  </a:lnTo>
                  <a:lnTo>
                    <a:pt x="5716" y="8288"/>
                  </a:lnTo>
                  <a:cubicBezTo>
                    <a:pt x="6145" y="8217"/>
                    <a:pt x="6431" y="7859"/>
                    <a:pt x="6431" y="7431"/>
                  </a:cubicBezTo>
                  <a:lnTo>
                    <a:pt x="6431" y="7407"/>
                  </a:lnTo>
                  <a:cubicBezTo>
                    <a:pt x="6431" y="7097"/>
                    <a:pt x="6550" y="6812"/>
                    <a:pt x="6764" y="6573"/>
                  </a:cubicBezTo>
                  <a:cubicBezTo>
                    <a:pt x="7478" y="5764"/>
                    <a:pt x="7859" y="4811"/>
                    <a:pt x="7859" y="3811"/>
                  </a:cubicBezTo>
                  <a:cubicBezTo>
                    <a:pt x="7859" y="2882"/>
                    <a:pt x="7526" y="1977"/>
                    <a:pt x="6931" y="1263"/>
                  </a:cubicBezTo>
                  <a:cubicBezTo>
                    <a:pt x="6897" y="1230"/>
                    <a:pt x="6859" y="1216"/>
                    <a:pt x="6822" y="1216"/>
                  </a:cubicBezTo>
                  <a:cubicBezTo>
                    <a:pt x="6698" y="1216"/>
                    <a:pt x="6583" y="1367"/>
                    <a:pt x="6692" y="1477"/>
                  </a:cubicBezTo>
                  <a:cubicBezTo>
                    <a:pt x="7240" y="2120"/>
                    <a:pt x="7526" y="2930"/>
                    <a:pt x="7526" y="3811"/>
                  </a:cubicBezTo>
                  <a:cubicBezTo>
                    <a:pt x="7526" y="4716"/>
                    <a:pt x="7169" y="5597"/>
                    <a:pt x="6550" y="6264"/>
                  </a:cubicBezTo>
                  <a:cubicBezTo>
                    <a:pt x="6288" y="6573"/>
                    <a:pt x="6169" y="7335"/>
                    <a:pt x="6169" y="7335"/>
                  </a:cubicBezTo>
                  <a:lnTo>
                    <a:pt x="6169" y="7383"/>
                  </a:lnTo>
                  <a:cubicBezTo>
                    <a:pt x="6169" y="7693"/>
                    <a:pt x="5907" y="7931"/>
                    <a:pt x="5597" y="7931"/>
                  </a:cubicBezTo>
                  <a:lnTo>
                    <a:pt x="2334" y="7931"/>
                  </a:lnTo>
                  <a:cubicBezTo>
                    <a:pt x="2001" y="7931"/>
                    <a:pt x="1763" y="7669"/>
                    <a:pt x="1763" y="7383"/>
                  </a:cubicBezTo>
                  <a:cubicBezTo>
                    <a:pt x="1763" y="6978"/>
                    <a:pt x="1620" y="6597"/>
                    <a:pt x="1334" y="6335"/>
                  </a:cubicBezTo>
                  <a:cubicBezTo>
                    <a:pt x="691" y="5645"/>
                    <a:pt x="358" y="4763"/>
                    <a:pt x="358" y="3835"/>
                  </a:cubicBezTo>
                  <a:cubicBezTo>
                    <a:pt x="382" y="2882"/>
                    <a:pt x="739" y="1977"/>
                    <a:pt x="1429" y="1334"/>
                  </a:cubicBezTo>
                  <a:cubicBezTo>
                    <a:pt x="2120" y="667"/>
                    <a:pt x="3001" y="310"/>
                    <a:pt x="3954" y="310"/>
                  </a:cubicBezTo>
                  <a:cubicBezTo>
                    <a:pt x="4764" y="310"/>
                    <a:pt x="5549" y="620"/>
                    <a:pt x="6169" y="1096"/>
                  </a:cubicBezTo>
                  <a:cubicBezTo>
                    <a:pt x="6196" y="1119"/>
                    <a:pt x="6226" y="1129"/>
                    <a:pt x="6255" y="1129"/>
                  </a:cubicBezTo>
                  <a:cubicBezTo>
                    <a:pt x="6380" y="1129"/>
                    <a:pt x="6498" y="954"/>
                    <a:pt x="6383" y="858"/>
                  </a:cubicBezTo>
                  <a:cubicBezTo>
                    <a:pt x="5692" y="310"/>
                    <a:pt x="4859" y="24"/>
                    <a:pt x="40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97"/>
            <p:cNvSpPr/>
            <p:nvPr/>
          </p:nvSpPr>
          <p:spPr>
            <a:xfrm>
              <a:off x="7853653" y="3108598"/>
              <a:ext cx="123621" cy="121139"/>
            </a:xfrm>
            <a:custGeom>
              <a:rect b="b" l="l" r="r" t="t"/>
              <a:pathLst>
                <a:path extrusionOk="0" h="3758" w="3835">
                  <a:moveTo>
                    <a:pt x="1954" y="590"/>
                  </a:moveTo>
                  <a:lnTo>
                    <a:pt x="2358" y="1400"/>
                  </a:lnTo>
                  <a:cubicBezTo>
                    <a:pt x="2382" y="1447"/>
                    <a:pt x="2406" y="1471"/>
                    <a:pt x="2478" y="1471"/>
                  </a:cubicBezTo>
                  <a:lnTo>
                    <a:pt x="3335" y="1590"/>
                  </a:lnTo>
                  <a:lnTo>
                    <a:pt x="2692" y="2257"/>
                  </a:lnTo>
                  <a:cubicBezTo>
                    <a:pt x="2644" y="2281"/>
                    <a:pt x="2620" y="2352"/>
                    <a:pt x="2644" y="2400"/>
                  </a:cubicBezTo>
                  <a:lnTo>
                    <a:pt x="2811" y="3329"/>
                  </a:lnTo>
                  <a:lnTo>
                    <a:pt x="2025" y="2900"/>
                  </a:lnTo>
                  <a:cubicBezTo>
                    <a:pt x="1989" y="2888"/>
                    <a:pt x="1960" y="2882"/>
                    <a:pt x="1936" y="2882"/>
                  </a:cubicBezTo>
                  <a:cubicBezTo>
                    <a:pt x="1912" y="2882"/>
                    <a:pt x="1894" y="2888"/>
                    <a:pt x="1882" y="2900"/>
                  </a:cubicBezTo>
                  <a:lnTo>
                    <a:pt x="1096" y="3329"/>
                  </a:lnTo>
                  <a:lnTo>
                    <a:pt x="1263" y="2400"/>
                  </a:lnTo>
                  <a:cubicBezTo>
                    <a:pt x="1263" y="2352"/>
                    <a:pt x="1263" y="2305"/>
                    <a:pt x="1215" y="2257"/>
                  </a:cubicBezTo>
                  <a:lnTo>
                    <a:pt x="596" y="1590"/>
                  </a:lnTo>
                  <a:lnTo>
                    <a:pt x="1454" y="1471"/>
                  </a:lnTo>
                  <a:cubicBezTo>
                    <a:pt x="1525" y="1471"/>
                    <a:pt x="1549" y="1447"/>
                    <a:pt x="1573" y="1400"/>
                  </a:cubicBezTo>
                  <a:lnTo>
                    <a:pt x="1954" y="590"/>
                  </a:lnTo>
                  <a:close/>
                  <a:moveTo>
                    <a:pt x="1939" y="1"/>
                  </a:moveTo>
                  <a:cubicBezTo>
                    <a:pt x="1882" y="1"/>
                    <a:pt x="1823" y="30"/>
                    <a:pt x="1787" y="90"/>
                  </a:cubicBezTo>
                  <a:lnTo>
                    <a:pt x="1287" y="1114"/>
                  </a:lnTo>
                  <a:lnTo>
                    <a:pt x="168" y="1304"/>
                  </a:lnTo>
                  <a:cubicBezTo>
                    <a:pt x="48" y="1328"/>
                    <a:pt x="1" y="1471"/>
                    <a:pt x="96" y="1566"/>
                  </a:cubicBezTo>
                  <a:lnTo>
                    <a:pt x="882" y="2400"/>
                  </a:lnTo>
                  <a:lnTo>
                    <a:pt x="715" y="3567"/>
                  </a:lnTo>
                  <a:cubicBezTo>
                    <a:pt x="696" y="3661"/>
                    <a:pt x="782" y="3755"/>
                    <a:pt x="877" y="3755"/>
                  </a:cubicBezTo>
                  <a:cubicBezTo>
                    <a:pt x="902" y="3755"/>
                    <a:pt x="928" y="3749"/>
                    <a:pt x="953" y="3734"/>
                  </a:cubicBezTo>
                  <a:lnTo>
                    <a:pt x="1930" y="3210"/>
                  </a:lnTo>
                  <a:lnTo>
                    <a:pt x="2906" y="3734"/>
                  </a:lnTo>
                  <a:cubicBezTo>
                    <a:pt x="2934" y="3750"/>
                    <a:pt x="2964" y="3758"/>
                    <a:pt x="2994" y="3758"/>
                  </a:cubicBezTo>
                  <a:cubicBezTo>
                    <a:pt x="3092" y="3758"/>
                    <a:pt x="3181" y="3676"/>
                    <a:pt x="3144" y="3567"/>
                  </a:cubicBezTo>
                  <a:lnTo>
                    <a:pt x="2978" y="2400"/>
                  </a:lnTo>
                  <a:lnTo>
                    <a:pt x="3787" y="1566"/>
                  </a:lnTo>
                  <a:cubicBezTo>
                    <a:pt x="3811" y="1543"/>
                    <a:pt x="3835" y="1471"/>
                    <a:pt x="3811" y="1424"/>
                  </a:cubicBezTo>
                  <a:cubicBezTo>
                    <a:pt x="3787" y="1352"/>
                    <a:pt x="3740" y="1328"/>
                    <a:pt x="3692" y="1304"/>
                  </a:cubicBezTo>
                  <a:lnTo>
                    <a:pt x="2597" y="1114"/>
                  </a:lnTo>
                  <a:lnTo>
                    <a:pt x="2073" y="90"/>
                  </a:lnTo>
                  <a:cubicBezTo>
                    <a:pt x="2049" y="30"/>
                    <a:pt x="1995" y="1"/>
                    <a:pt x="19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97"/>
            <p:cNvSpPr/>
            <p:nvPr/>
          </p:nvSpPr>
          <p:spPr>
            <a:xfrm>
              <a:off x="7911225" y="3228157"/>
              <a:ext cx="10799" cy="24402"/>
            </a:xfrm>
            <a:custGeom>
              <a:rect b="b" l="l" r="r" t="t"/>
              <a:pathLst>
                <a:path extrusionOk="0" h="757" w="335">
                  <a:moveTo>
                    <a:pt x="168" y="1"/>
                  </a:moveTo>
                  <a:cubicBezTo>
                    <a:pt x="84" y="1"/>
                    <a:pt x="1" y="48"/>
                    <a:pt x="1" y="144"/>
                  </a:cubicBezTo>
                  <a:lnTo>
                    <a:pt x="1" y="596"/>
                  </a:lnTo>
                  <a:cubicBezTo>
                    <a:pt x="1" y="703"/>
                    <a:pt x="84" y="757"/>
                    <a:pt x="168" y="757"/>
                  </a:cubicBezTo>
                  <a:cubicBezTo>
                    <a:pt x="251" y="757"/>
                    <a:pt x="334" y="703"/>
                    <a:pt x="334" y="596"/>
                  </a:cubicBezTo>
                  <a:lnTo>
                    <a:pt x="334" y="144"/>
                  </a:lnTo>
                  <a:cubicBezTo>
                    <a:pt x="334" y="48"/>
                    <a:pt x="251"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97"/>
            <p:cNvSpPr/>
            <p:nvPr/>
          </p:nvSpPr>
          <p:spPr>
            <a:xfrm>
              <a:off x="7839921" y="3188476"/>
              <a:ext cx="28270" cy="14183"/>
            </a:xfrm>
            <a:custGeom>
              <a:rect b="b" l="l" r="r" t="t"/>
              <a:pathLst>
                <a:path extrusionOk="0" h="440" w="877">
                  <a:moveTo>
                    <a:pt x="645" y="0"/>
                  </a:moveTo>
                  <a:cubicBezTo>
                    <a:pt x="621" y="0"/>
                    <a:pt x="596" y="5"/>
                    <a:pt x="570" y="17"/>
                  </a:cubicBezTo>
                  <a:lnTo>
                    <a:pt x="189" y="136"/>
                  </a:lnTo>
                  <a:cubicBezTo>
                    <a:pt x="1" y="178"/>
                    <a:pt x="69" y="439"/>
                    <a:pt x="233" y="439"/>
                  </a:cubicBezTo>
                  <a:cubicBezTo>
                    <a:pt x="256" y="439"/>
                    <a:pt x="281" y="434"/>
                    <a:pt x="308" y="422"/>
                  </a:cubicBezTo>
                  <a:lnTo>
                    <a:pt x="689" y="303"/>
                  </a:lnTo>
                  <a:cubicBezTo>
                    <a:pt x="877" y="261"/>
                    <a:pt x="808" y="0"/>
                    <a:pt x="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97"/>
            <p:cNvSpPr/>
            <p:nvPr/>
          </p:nvSpPr>
          <p:spPr>
            <a:xfrm>
              <a:off x="7964090" y="3188476"/>
              <a:ext cx="26400" cy="13958"/>
            </a:xfrm>
            <a:custGeom>
              <a:rect b="b" l="l" r="r" t="t"/>
              <a:pathLst>
                <a:path extrusionOk="0" h="433" w="819">
                  <a:moveTo>
                    <a:pt x="193" y="0"/>
                  </a:moveTo>
                  <a:cubicBezTo>
                    <a:pt x="38" y="0"/>
                    <a:pt x="1" y="261"/>
                    <a:pt x="147" y="303"/>
                  </a:cubicBezTo>
                  <a:lnTo>
                    <a:pt x="528" y="422"/>
                  </a:lnTo>
                  <a:cubicBezTo>
                    <a:pt x="550" y="429"/>
                    <a:pt x="571" y="433"/>
                    <a:pt x="590" y="433"/>
                  </a:cubicBezTo>
                  <a:cubicBezTo>
                    <a:pt x="759" y="433"/>
                    <a:pt x="818" y="179"/>
                    <a:pt x="647" y="136"/>
                  </a:cubicBezTo>
                  <a:lnTo>
                    <a:pt x="266" y="17"/>
                  </a:lnTo>
                  <a:cubicBezTo>
                    <a:pt x="240" y="5"/>
                    <a:pt x="215" y="0"/>
                    <a:pt x="1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97"/>
            <p:cNvSpPr/>
            <p:nvPr/>
          </p:nvSpPr>
          <p:spPr>
            <a:xfrm>
              <a:off x="7945780" y="3110629"/>
              <a:ext cx="22887" cy="21597"/>
            </a:xfrm>
            <a:custGeom>
              <a:rect b="b" l="l" r="r" t="t"/>
              <a:pathLst>
                <a:path extrusionOk="0" h="670" w="710">
                  <a:moveTo>
                    <a:pt x="484" y="1"/>
                  </a:moveTo>
                  <a:cubicBezTo>
                    <a:pt x="448" y="1"/>
                    <a:pt x="411" y="15"/>
                    <a:pt x="382" y="51"/>
                  </a:cubicBezTo>
                  <a:lnTo>
                    <a:pt x="96" y="408"/>
                  </a:lnTo>
                  <a:cubicBezTo>
                    <a:pt x="1" y="527"/>
                    <a:pt x="72" y="670"/>
                    <a:pt x="215" y="670"/>
                  </a:cubicBezTo>
                  <a:cubicBezTo>
                    <a:pt x="263" y="670"/>
                    <a:pt x="286" y="646"/>
                    <a:pt x="334" y="622"/>
                  </a:cubicBezTo>
                  <a:lnTo>
                    <a:pt x="620" y="265"/>
                  </a:lnTo>
                  <a:cubicBezTo>
                    <a:pt x="709" y="140"/>
                    <a:pt x="597" y="1"/>
                    <a:pt x="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97"/>
            <p:cNvSpPr/>
            <p:nvPr/>
          </p:nvSpPr>
          <p:spPr>
            <a:xfrm>
              <a:off x="7865483" y="3112273"/>
              <a:ext cx="22758" cy="19953"/>
            </a:xfrm>
            <a:custGeom>
              <a:rect b="b" l="l" r="r" t="t"/>
              <a:pathLst>
                <a:path extrusionOk="0" h="619" w="706">
                  <a:moveTo>
                    <a:pt x="249" y="0"/>
                  </a:moveTo>
                  <a:cubicBezTo>
                    <a:pt x="129" y="0"/>
                    <a:pt x="0" y="152"/>
                    <a:pt x="110" y="262"/>
                  </a:cubicBezTo>
                  <a:lnTo>
                    <a:pt x="372" y="571"/>
                  </a:lnTo>
                  <a:cubicBezTo>
                    <a:pt x="420" y="595"/>
                    <a:pt x="467" y="619"/>
                    <a:pt x="491" y="619"/>
                  </a:cubicBezTo>
                  <a:cubicBezTo>
                    <a:pt x="658" y="619"/>
                    <a:pt x="705" y="476"/>
                    <a:pt x="610" y="357"/>
                  </a:cubicBezTo>
                  <a:lnTo>
                    <a:pt x="348" y="47"/>
                  </a:lnTo>
                  <a:cubicBezTo>
                    <a:pt x="321" y="14"/>
                    <a:pt x="285" y="0"/>
                    <a:pt x="2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7" name="Google Shape;20307;p97"/>
          <p:cNvGrpSpPr/>
          <p:nvPr/>
        </p:nvGrpSpPr>
        <p:grpSpPr>
          <a:xfrm>
            <a:off x="7734673" y="3438853"/>
            <a:ext cx="359291" cy="357003"/>
            <a:chOff x="7734673" y="3591253"/>
            <a:chExt cx="359291" cy="357003"/>
          </a:xfrm>
        </p:grpSpPr>
        <p:sp>
          <p:nvSpPr>
            <p:cNvPr id="20308" name="Google Shape;20308;p97"/>
            <p:cNvSpPr/>
            <p:nvPr/>
          </p:nvSpPr>
          <p:spPr>
            <a:xfrm>
              <a:off x="7914319" y="3861479"/>
              <a:ext cx="53768" cy="64502"/>
            </a:xfrm>
            <a:custGeom>
              <a:rect b="b" l="l" r="r" t="t"/>
              <a:pathLst>
                <a:path extrusionOk="0" h="2001" w="1668">
                  <a:moveTo>
                    <a:pt x="0" y="1"/>
                  </a:moveTo>
                  <a:lnTo>
                    <a:pt x="0" y="2001"/>
                  </a:lnTo>
                  <a:lnTo>
                    <a:pt x="1667" y="2001"/>
                  </a:lnTo>
                  <a:lnTo>
                    <a:pt x="1667" y="1"/>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97"/>
            <p:cNvSpPr/>
            <p:nvPr/>
          </p:nvSpPr>
          <p:spPr>
            <a:xfrm>
              <a:off x="7873639" y="3919824"/>
              <a:ext cx="134355" cy="21533"/>
            </a:xfrm>
            <a:custGeom>
              <a:rect b="b" l="l" r="r" t="t"/>
              <a:pathLst>
                <a:path extrusionOk="0" h="668" w="4168">
                  <a:moveTo>
                    <a:pt x="333" y="0"/>
                  </a:moveTo>
                  <a:cubicBezTo>
                    <a:pt x="167" y="0"/>
                    <a:pt x="0" y="143"/>
                    <a:pt x="0" y="334"/>
                  </a:cubicBezTo>
                  <a:cubicBezTo>
                    <a:pt x="0" y="524"/>
                    <a:pt x="167" y="667"/>
                    <a:pt x="333" y="667"/>
                  </a:cubicBezTo>
                  <a:lnTo>
                    <a:pt x="3858" y="667"/>
                  </a:lnTo>
                  <a:cubicBezTo>
                    <a:pt x="4025" y="667"/>
                    <a:pt x="4168" y="524"/>
                    <a:pt x="4168" y="334"/>
                  </a:cubicBezTo>
                  <a:cubicBezTo>
                    <a:pt x="4168" y="143"/>
                    <a:pt x="4025" y="0"/>
                    <a:pt x="3858"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97"/>
            <p:cNvSpPr/>
            <p:nvPr/>
          </p:nvSpPr>
          <p:spPr>
            <a:xfrm>
              <a:off x="7968829" y="3919050"/>
              <a:ext cx="39166" cy="23080"/>
            </a:xfrm>
            <a:custGeom>
              <a:rect b="b" l="l" r="r" t="t"/>
              <a:pathLst>
                <a:path extrusionOk="0" h="716" w="1215">
                  <a:moveTo>
                    <a:pt x="0" y="1"/>
                  </a:moveTo>
                  <a:cubicBezTo>
                    <a:pt x="191" y="1"/>
                    <a:pt x="333" y="144"/>
                    <a:pt x="333" y="358"/>
                  </a:cubicBezTo>
                  <a:cubicBezTo>
                    <a:pt x="333" y="548"/>
                    <a:pt x="191" y="715"/>
                    <a:pt x="0" y="715"/>
                  </a:cubicBezTo>
                  <a:lnTo>
                    <a:pt x="905" y="715"/>
                  </a:lnTo>
                  <a:cubicBezTo>
                    <a:pt x="1072" y="691"/>
                    <a:pt x="1215" y="548"/>
                    <a:pt x="1215" y="334"/>
                  </a:cubicBezTo>
                  <a:cubicBezTo>
                    <a:pt x="1215" y="144"/>
                    <a:pt x="1072" y="1"/>
                    <a:pt x="905"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97"/>
            <p:cNvSpPr/>
            <p:nvPr/>
          </p:nvSpPr>
          <p:spPr>
            <a:xfrm>
              <a:off x="7793019" y="3660364"/>
              <a:ext cx="295595" cy="214202"/>
            </a:xfrm>
            <a:custGeom>
              <a:rect b="b" l="l" r="r" t="t"/>
              <a:pathLst>
                <a:path extrusionOk="0" h="6645" w="9170">
                  <a:moveTo>
                    <a:pt x="667" y="0"/>
                  </a:moveTo>
                  <a:cubicBezTo>
                    <a:pt x="310" y="0"/>
                    <a:pt x="0" y="286"/>
                    <a:pt x="0" y="643"/>
                  </a:cubicBezTo>
                  <a:lnTo>
                    <a:pt x="0" y="6001"/>
                  </a:lnTo>
                  <a:cubicBezTo>
                    <a:pt x="0" y="6359"/>
                    <a:pt x="310" y="6644"/>
                    <a:pt x="667" y="6644"/>
                  </a:cubicBezTo>
                  <a:lnTo>
                    <a:pt x="8526" y="6644"/>
                  </a:lnTo>
                  <a:cubicBezTo>
                    <a:pt x="8883" y="6644"/>
                    <a:pt x="9169" y="6359"/>
                    <a:pt x="9169" y="6001"/>
                  </a:cubicBezTo>
                  <a:lnTo>
                    <a:pt x="9169" y="643"/>
                  </a:lnTo>
                  <a:cubicBezTo>
                    <a:pt x="9169" y="286"/>
                    <a:pt x="8883" y="0"/>
                    <a:pt x="852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97"/>
            <p:cNvSpPr/>
            <p:nvPr/>
          </p:nvSpPr>
          <p:spPr>
            <a:xfrm>
              <a:off x="8037134" y="3660364"/>
              <a:ext cx="51479" cy="214202"/>
            </a:xfrm>
            <a:custGeom>
              <a:rect b="b" l="l" r="r" t="t"/>
              <a:pathLst>
                <a:path extrusionOk="0" h="6645" w="1597">
                  <a:moveTo>
                    <a:pt x="0" y="0"/>
                  </a:moveTo>
                  <a:cubicBezTo>
                    <a:pt x="358" y="0"/>
                    <a:pt x="643" y="286"/>
                    <a:pt x="643" y="643"/>
                  </a:cubicBezTo>
                  <a:lnTo>
                    <a:pt x="643" y="6001"/>
                  </a:lnTo>
                  <a:cubicBezTo>
                    <a:pt x="643" y="6359"/>
                    <a:pt x="358" y="6644"/>
                    <a:pt x="0" y="6644"/>
                  </a:cubicBezTo>
                  <a:lnTo>
                    <a:pt x="929" y="6644"/>
                  </a:lnTo>
                  <a:cubicBezTo>
                    <a:pt x="1286" y="6644"/>
                    <a:pt x="1572" y="6359"/>
                    <a:pt x="1572" y="6001"/>
                  </a:cubicBezTo>
                  <a:lnTo>
                    <a:pt x="1572" y="643"/>
                  </a:lnTo>
                  <a:cubicBezTo>
                    <a:pt x="1596" y="286"/>
                    <a:pt x="1310" y="0"/>
                    <a:pt x="929"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97"/>
            <p:cNvSpPr/>
            <p:nvPr/>
          </p:nvSpPr>
          <p:spPr>
            <a:xfrm>
              <a:off x="7793019" y="3830791"/>
              <a:ext cx="295595" cy="43775"/>
            </a:xfrm>
            <a:custGeom>
              <a:rect b="b" l="l" r="r" t="t"/>
              <a:pathLst>
                <a:path extrusionOk="0" h="1358" w="9170">
                  <a:moveTo>
                    <a:pt x="0" y="0"/>
                  </a:moveTo>
                  <a:lnTo>
                    <a:pt x="0" y="714"/>
                  </a:lnTo>
                  <a:cubicBezTo>
                    <a:pt x="0" y="1072"/>
                    <a:pt x="310" y="1357"/>
                    <a:pt x="667" y="1357"/>
                  </a:cubicBezTo>
                  <a:lnTo>
                    <a:pt x="8526" y="1357"/>
                  </a:lnTo>
                  <a:cubicBezTo>
                    <a:pt x="8883" y="1357"/>
                    <a:pt x="9169" y="1072"/>
                    <a:pt x="9169" y="714"/>
                  </a:cubicBezTo>
                  <a:lnTo>
                    <a:pt x="9169"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97"/>
            <p:cNvSpPr/>
            <p:nvPr/>
          </p:nvSpPr>
          <p:spPr>
            <a:xfrm>
              <a:off x="8037908" y="3830791"/>
              <a:ext cx="50706" cy="43775"/>
            </a:xfrm>
            <a:custGeom>
              <a:rect b="b" l="l" r="r" t="t"/>
              <a:pathLst>
                <a:path extrusionOk="0" h="1358" w="1573">
                  <a:moveTo>
                    <a:pt x="667" y="0"/>
                  </a:moveTo>
                  <a:lnTo>
                    <a:pt x="667" y="714"/>
                  </a:lnTo>
                  <a:cubicBezTo>
                    <a:pt x="667" y="1072"/>
                    <a:pt x="358" y="1357"/>
                    <a:pt x="0" y="1357"/>
                  </a:cubicBezTo>
                  <a:lnTo>
                    <a:pt x="929" y="1357"/>
                  </a:lnTo>
                  <a:cubicBezTo>
                    <a:pt x="1286" y="1357"/>
                    <a:pt x="1572" y="1072"/>
                    <a:pt x="1572" y="714"/>
                  </a:cubicBezTo>
                  <a:lnTo>
                    <a:pt x="1572"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97"/>
            <p:cNvSpPr/>
            <p:nvPr/>
          </p:nvSpPr>
          <p:spPr>
            <a:xfrm>
              <a:off x="7738509" y="3591253"/>
              <a:ext cx="32" cy="32"/>
            </a:xfrm>
            <a:custGeom>
              <a:rect b="b" l="l" r="r" t="t"/>
              <a:pathLst>
                <a:path extrusionOk="0" h="1" w="1">
                  <a:moveTo>
                    <a:pt x="1" y="1"/>
                  </a:move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97"/>
            <p:cNvSpPr/>
            <p:nvPr/>
          </p:nvSpPr>
          <p:spPr>
            <a:xfrm>
              <a:off x="7838309" y="3684927"/>
              <a:ext cx="34588" cy="122074"/>
            </a:xfrm>
            <a:custGeom>
              <a:rect b="b" l="l" r="r" t="t"/>
              <a:pathLst>
                <a:path extrusionOk="0" h="3787" w="1073">
                  <a:moveTo>
                    <a:pt x="334" y="0"/>
                  </a:moveTo>
                  <a:cubicBezTo>
                    <a:pt x="143" y="0"/>
                    <a:pt x="1" y="143"/>
                    <a:pt x="1" y="334"/>
                  </a:cubicBezTo>
                  <a:lnTo>
                    <a:pt x="1" y="3453"/>
                  </a:lnTo>
                  <a:cubicBezTo>
                    <a:pt x="1" y="3644"/>
                    <a:pt x="143" y="3787"/>
                    <a:pt x="334" y="3787"/>
                  </a:cubicBezTo>
                  <a:lnTo>
                    <a:pt x="739" y="3787"/>
                  </a:lnTo>
                  <a:cubicBezTo>
                    <a:pt x="929" y="3787"/>
                    <a:pt x="1072" y="3644"/>
                    <a:pt x="1072" y="3453"/>
                  </a:cubicBezTo>
                  <a:lnTo>
                    <a:pt x="1072" y="334"/>
                  </a:lnTo>
                  <a:cubicBezTo>
                    <a:pt x="1072" y="143"/>
                    <a:pt x="929" y="0"/>
                    <a:pt x="739"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97"/>
            <p:cNvSpPr/>
            <p:nvPr/>
          </p:nvSpPr>
          <p:spPr>
            <a:xfrm>
              <a:off x="7892818" y="3727897"/>
              <a:ext cx="34588" cy="79105"/>
            </a:xfrm>
            <a:custGeom>
              <a:rect b="b" l="l" r="r" t="t"/>
              <a:pathLst>
                <a:path extrusionOk="0" h="2454" w="1073">
                  <a:moveTo>
                    <a:pt x="334" y="1"/>
                  </a:moveTo>
                  <a:cubicBezTo>
                    <a:pt x="167" y="1"/>
                    <a:pt x="0" y="144"/>
                    <a:pt x="0" y="334"/>
                  </a:cubicBezTo>
                  <a:lnTo>
                    <a:pt x="0" y="2120"/>
                  </a:lnTo>
                  <a:cubicBezTo>
                    <a:pt x="0" y="2311"/>
                    <a:pt x="167" y="2454"/>
                    <a:pt x="334" y="2454"/>
                  </a:cubicBezTo>
                  <a:lnTo>
                    <a:pt x="762" y="2454"/>
                  </a:lnTo>
                  <a:cubicBezTo>
                    <a:pt x="929" y="2454"/>
                    <a:pt x="1072" y="2311"/>
                    <a:pt x="1072" y="2120"/>
                  </a:cubicBezTo>
                  <a:lnTo>
                    <a:pt x="1072" y="334"/>
                  </a:lnTo>
                  <a:cubicBezTo>
                    <a:pt x="1072" y="144"/>
                    <a:pt x="929" y="1"/>
                    <a:pt x="762"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97"/>
            <p:cNvSpPr/>
            <p:nvPr/>
          </p:nvSpPr>
          <p:spPr>
            <a:xfrm>
              <a:off x="7948843" y="3694147"/>
              <a:ext cx="34588" cy="112855"/>
            </a:xfrm>
            <a:custGeom>
              <a:rect b="b" l="l" r="r" t="t"/>
              <a:pathLst>
                <a:path extrusionOk="0" h="3501" w="1073">
                  <a:moveTo>
                    <a:pt x="334" y="0"/>
                  </a:moveTo>
                  <a:cubicBezTo>
                    <a:pt x="144" y="0"/>
                    <a:pt x="1" y="167"/>
                    <a:pt x="1" y="333"/>
                  </a:cubicBezTo>
                  <a:lnTo>
                    <a:pt x="1" y="3167"/>
                  </a:lnTo>
                  <a:cubicBezTo>
                    <a:pt x="1" y="3358"/>
                    <a:pt x="144" y="3501"/>
                    <a:pt x="334" y="3501"/>
                  </a:cubicBezTo>
                  <a:lnTo>
                    <a:pt x="739" y="3501"/>
                  </a:lnTo>
                  <a:cubicBezTo>
                    <a:pt x="882" y="3501"/>
                    <a:pt x="1049" y="3358"/>
                    <a:pt x="1072" y="3167"/>
                  </a:cubicBezTo>
                  <a:lnTo>
                    <a:pt x="1072" y="333"/>
                  </a:lnTo>
                  <a:cubicBezTo>
                    <a:pt x="1072" y="167"/>
                    <a:pt x="930" y="0"/>
                    <a:pt x="739"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97"/>
            <p:cNvSpPr/>
            <p:nvPr/>
          </p:nvSpPr>
          <p:spPr>
            <a:xfrm>
              <a:off x="7987235" y="3595862"/>
              <a:ext cx="66823" cy="211139"/>
            </a:xfrm>
            <a:custGeom>
              <a:rect b="b" l="l" r="r" t="t"/>
              <a:pathLst>
                <a:path extrusionOk="0" h="6550" w="2073">
                  <a:moveTo>
                    <a:pt x="1048" y="1"/>
                  </a:moveTo>
                  <a:lnTo>
                    <a:pt x="1" y="1215"/>
                  </a:lnTo>
                  <a:lnTo>
                    <a:pt x="524" y="1215"/>
                  </a:lnTo>
                  <a:lnTo>
                    <a:pt x="524" y="6288"/>
                  </a:lnTo>
                  <a:cubicBezTo>
                    <a:pt x="524" y="6431"/>
                    <a:pt x="644" y="6550"/>
                    <a:pt x="786" y="6550"/>
                  </a:cubicBezTo>
                  <a:lnTo>
                    <a:pt x="1310" y="6550"/>
                  </a:lnTo>
                  <a:cubicBezTo>
                    <a:pt x="1453" y="6550"/>
                    <a:pt x="1572" y="6431"/>
                    <a:pt x="1572" y="6288"/>
                  </a:cubicBezTo>
                  <a:lnTo>
                    <a:pt x="1572" y="1215"/>
                  </a:lnTo>
                  <a:lnTo>
                    <a:pt x="2072" y="1215"/>
                  </a:lnTo>
                  <a:lnTo>
                    <a:pt x="10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97"/>
            <p:cNvSpPr/>
            <p:nvPr/>
          </p:nvSpPr>
          <p:spPr>
            <a:xfrm>
              <a:off x="7743119" y="3783180"/>
              <a:ext cx="112887" cy="158177"/>
            </a:xfrm>
            <a:custGeom>
              <a:rect b="b" l="l" r="r" t="t"/>
              <a:pathLst>
                <a:path extrusionOk="0" h="4907" w="3502">
                  <a:moveTo>
                    <a:pt x="1" y="1"/>
                  </a:moveTo>
                  <a:lnTo>
                    <a:pt x="1" y="4906"/>
                  </a:lnTo>
                  <a:lnTo>
                    <a:pt x="3501" y="4906"/>
                  </a:lnTo>
                  <a:lnTo>
                    <a:pt x="3501"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97"/>
            <p:cNvSpPr/>
            <p:nvPr/>
          </p:nvSpPr>
          <p:spPr>
            <a:xfrm>
              <a:off x="7826801" y="3783180"/>
              <a:ext cx="29205" cy="158177"/>
            </a:xfrm>
            <a:custGeom>
              <a:rect b="b" l="l" r="r" t="t"/>
              <a:pathLst>
                <a:path extrusionOk="0" h="4907" w="906">
                  <a:moveTo>
                    <a:pt x="0" y="1"/>
                  </a:moveTo>
                  <a:lnTo>
                    <a:pt x="0" y="4906"/>
                  </a:lnTo>
                  <a:lnTo>
                    <a:pt x="905" y="4906"/>
                  </a:lnTo>
                  <a:lnTo>
                    <a:pt x="905"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97"/>
            <p:cNvSpPr/>
            <p:nvPr/>
          </p:nvSpPr>
          <p:spPr>
            <a:xfrm>
              <a:off x="7765393" y="3812352"/>
              <a:ext cx="26110" cy="45322"/>
            </a:xfrm>
            <a:custGeom>
              <a:rect b="b" l="l" r="r" t="t"/>
              <a:pathLst>
                <a:path extrusionOk="0" h="1406" w="810">
                  <a:moveTo>
                    <a:pt x="476" y="0"/>
                  </a:moveTo>
                  <a:cubicBezTo>
                    <a:pt x="191" y="191"/>
                    <a:pt x="0" y="524"/>
                    <a:pt x="0" y="905"/>
                  </a:cubicBezTo>
                  <a:cubicBezTo>
                    <a:pt x="0" y="1072"/>
                    <a:pt x="72" y="1263"/>
                    <a:pt x="119" y="1406"/>
                  </a:cubicBezTo>
                  <a:lnTo>
                    <a:pt x="619" y="1120"/>
                  </a:lnTo>
                  <a:cubicBezTo>
                    <a:pt x="619" y="1048"/>
                    <a:pt x="596" y="1001"/>
                    <a:pt x="596" y="905"/>
                  </a:cubicBezTo>
                  <a:cubicBezTo>
                    <a:pt x="596" y="715"/>
                    <a:pt x="691" y="596"/>
                    <a:pt x="810" y="524"/>
                  </a:cubicBezTo>
                  <a:lnTo>
                    <a:pt x="476"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97"/>
            <p:cNvSpPr/>
            <p:nvPr/>
          </p:nvSpPr>
          <p:spPr>
            <a:xfrm>
              <a:off x="7770003" y="3841525"/>
              <a:ext cx="63729" cy="34588"/>
            </a:xfrm>
            <a:custGeom>
              <a:rect b="b" l="l" r="r" t="t"/>
              <a:pathLst>
                <a:path extrusionOk="0" h="1073" w="1977">
                  <a:moveTo>
                    <a:pt x="1405" y="0"/>
                  </a:moveTo>
                  <a:cubicBezTo>
                    <a:pt x="1405" y="262"/>
                    <a:pt x="1191" y="477"/>
                    <a:pt x="929" y="477"/>
                  </a:cubicBezTo>
                  <a:cubicBezTo>
                    <a:pt x="762" y="477"/>
                    <a:pt x="595" y="381"/>
                    <a:pt x="524" y="239"/>
                  </a:cubicBezTo>
                  <a:lnTo>
                    <a:pt x="0" y="524"/>
                  </a:lnTo>
                  <a:cubicBezTo>
                    <a:pt x="191" y="858"/>
                    <a:pt x="548" y="1072"/>
                    <a:pt x="929" y="1072"/>
                  </a:cubicBezTo>
                  <a:cubicBezTo>
                    <a:pt x="1524" y="1072"/>
                    <a:pt x="1977" y="596"/>
                    <a:pt x="1977" y="24"/>
                  </a:cubicBezTo>
                  <a:lnTo>
                    <a:pt x="1405" y="24"/>
                  </a:lnTo>
                  <a:lnTo>
                    <a:pt x="1405"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97"/>
            <p:cNvSpPr/>
            <p:nvPr/>
          </p:nvSpPr>
          <p:spPr>
            <a:xfrm>
              <a:off x="7781511" y="3808355"/>
              <a:ext cx="52994" cy="33976"/>
            </a:xfrm>
            <a:custGeom>
              <a:rect b="b" l="l" r="r" t="t"/>
              <a:pathLst>
                <a:path extrusionOk="0" h="1054" w="1644">
                  <a:moveTo>
                    <a:pt x="502" y="1"/>
                  </a:moveTo>
                  <a:cubicBezTo>
                    <a:pt x="307" y="1"/>
                    <a:pt x="145" y="63"/>
                    <a:pt x="0" y="124"/>
                  </a:cubicBezTo>
                  <a:lnTo>
                    <a:pt x="334" y="648"/>
                  </a:lnTo>
                  <a:cubicBezTo>
                    <a:pt x="405" y="577"/>
                    <a:pt x="477" y="577"/>
                    <a:pt x="572" y="577"/>
                  </a:cubicBezTo>
                  <a:cubicBezTo>
                    <a:pt x="834" y="577"/>
                    <a:pt x="1048" y="791"/>
                    <a:pt x="1048" y="1053"/>
                  </a:cubicBezTo>
                  <a:lnTo>
                    <a:pt x="1643" y="1053"/>
                  </a:lnTo>
                  <a:cubicBezTo>
                    <a:pt x="1643" y="458"/>
                    <a:pt x="1167" y="5"/>
                    <a:pt x="596" y="5"/>
                  </a:cubicBezTo>
                  <a:cubicBezTo>
                    <a:pt x="564" y="2"/>
                    <a:pt x="533" y="1"/>
                    <a:pt x="5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97"/>
            <p:cNvSpPr/>
            <p:nvPr/>
          </p:nvSpPr>
          <p:spPr>
            <a:xfrm>
              <a:off x="7734673" y="3592413"/>
              <a:ext cx="359291" cy="355842"/>
            </a:xfrm>
            <a:custGeom>
              <a:rect b="b" l="l" r="r" t="t"/>
              <a:pathLst>
                <a:path extrusionOk="0" h="11039" w="11146">
                  <a:moveTo>
                    <a:pt x="3954" y="3061"/>
                  </a:moveTo>
                  <a:cubicBezTo>
                    <a:pt x="4049" y="3061"/>
                    <a:pt x="4120" y="3108"/>
                    <a:pt x="4120" y="3204"/>
                  </a:cubicBezTo>
                  <a:lnTo>
                    <a:pt x="4120" y="6323"/>
                  </a:lnTo>
                  <a:cubicBezTo>
                    <a:pt x="4120" y="6419"/>
                    <a:pt x="4049" y="6466"/>
                    <a:pt x="3954" y="6466"/>
                  </a:cubicBezTo>
                  <a:lnTo>
                    <a:pt x="3930" y="6466"/>
                  </a:lnTo>
                  <a:lnTo>
                    <a:pt x="3930" y="5919"/>
                  </a:lnTo>
                  <a:cubicBezTo>
                    <a:pt x="3930" y="5823"/>
                    <a:pt x="3859" y="5752"/>
                    <a:pt x="3787" y="5752"/>
                  </a:cubicBezTo>
                  <a:lnTo>
                    <a:pt x="3406" y="5752"/>
                  </a:lnTo>
                  <a:lnTo>
                    <a:pt x="3406" y="3204"/>
                  </a:lnTo>
                  <a:cubicBezTo>
                    <a:pt x="3406" y="3108"/>
                    <a:pt x="3454" y="3061"/>
                    <a:pt x="3549" y="3061"/>
                  </a:cubicBezTo>
                  <a:close/>
                  <a:moveTo>
                    <a:pt x="10789" y="7586"/>
                  </a:moveTo>
                  <a:lnTo>
                    <a:pt x="10789" y="8133"/>
                  </a:lnTo>
                  <a:cubicBezTo>
                    <a:pt x="10812" y="8371"/>
                    <a:pt x="10598" y="8610"/>
                    <a:pt x="10312" y="8610"/>
                  </a:cubicBezTo>
                  <a:lnTo>
                    <a:pt x="3906" y="8610"/>
                  </a:lnTo>
                  <a:lnTo>
                    <a:pt x="3906" y="7586"/>
                  </a:lnTo>
                  <a:close/>
                  <a:moveTo>
                    <a:pt x="7050" y="8943"/>
                  </a:moveTo>
                  <a:lnTo>
                    <a:pt x="7050" y="9991"/>
                  </a:lnTo>
                  <a:lnTo>
                    <a:pt x="5716" y="9991"/>
                  </a:lnTo>
                  <a:lnTo>
                    <a:pt x="5716" y="8943"/>
                  </a:lnTo>
                  <a:close/>
                  <a:moveTo>
                    <a:pt x="8169" y="10324"/>
                  </a:moveTo>
                  <a:cubicBezTo>
                    <a:pt x="8240" y="10324"/>
                    <a:pt x="8336" y="10372"/>
                    <a:pt x="8336" y="10491"/>
                  </a:cubicBezTo>
                  <a:cubicBezTo>
                    <a:pt x="8336" y="10586"/>
                    <a:pt x="8240" y="10681"/>
                    <a:pt x="8169" y="10681"/>
                  </a:cubicBezTo>
                  <a:lnTo>
                    <a:pt x="4644" y="10681"/>
                  </a:lnTo>
                  <a:cubicBezTo>
                    <a:pt x="4406" y="10681"/>
                    <a:pt x="4406" y="10324"/>
                    <a:pt x="4644" y="10324"/>
                  </a:cubicBezTo>
                  <a:close/>
                  <a:moveTo>
                    <a:pt x="8845" y="1"/>
                  </a:moveTo>
                  <a:cubicBezTo>
                    <a:pt x="8800" y="1"/>
                    <a:pt x="8752" y="13"/>
                    <a:pt x="8717" y="36"/>
                  </a:cubicBezTo>
                  <a:lnTo>
                    <a:pt x="7693" y="1275"/>
                  </a:lnTo>
                  <a:cubicBezTo>
                    <a:pt x="7597" y="1346"/>
                    <a:pt x="7693" y="1537"/>
                    <a:pt x="7812" y="1537"/>
                  </a:cubicBezTo>
                  <a:lnTo>
                    <a:pt x="8169" y="1537"/>
                  </a:lnTo>
                  <a:lnTo>
                    <a:pt x="8169" y="1942"/>
                  </a:lnTo>
                  <a:lnTo>
                    <a:pt x="4144" y="1942"/>
                  </a:lnTo>
                  <a:cubicBezTo>
                    <a:pt x="3930" y="1942"/>
                    <a:pt x="3930" y="2275"/>
                    <a:pt x="4144" y="2275"/>
                  </a:cubicBezTo>
                  <a:lnTo>
                    <a:pt x="8169" y="2275"/>
                  </a:lnTo>
                  <a:lnTo>
                    <a:pt x="8169" y="6419"/>
                  </a:lnTo>
                  <a:cubicBezTo>
                    <a:pt x="8169" y="6657"/>
                    <a:pt x="8336" y="6823"/>
                    <a:pt x="8574" y="6823"/>
                  </a:cubicBezTo>
                  <a:lnTo>
                    <a:pt x="9074" y="6823"/>
                  </a:lnTo>
                  <a:cubicBezTo>
                    <a:pt x="9312" y="6823"/>
                    <a:pt x="9503" y="6657"/>
                    <a:pt x="9503" y="6419"/>
                  </a:cubicBezTo>
                  <a:lnTo>
                    <a:pt x="9503" y="5919"/>
                  </a:lnTo>
                  <a:cubicBezTo>
                    <a:pt x="9503" y="5811"/>
                    <a:pt x="9419" y="5758"/>
                    <a:pt x="9336" y="5758"/>
                  </a:cubicBezTo>
                  <a:cubicBezTo>
                    <a:pt x="9253" y="5758"/>
                    <a:pt x="9169" y="5811"/>
                    <a:pt x="9169" y="5919"/>
                  </a:cubicBezTo>
                  <a:lnTo>
                    <a:pt x="9169" y="6419"/>
                  </a:lnTo>
                  <a:cubicBezTo>
                    <a:pt x="9169" y="6466"/>
                    <a:pt x="9122" y="6538"/>
                    <a:pt x="9050" y="6538"/>
                  </a:cubicBezTo>
                  <a:lnTo>
                    <a:pt x="8550" y="6538"/>
                  </a:lnTo>
                  <a:cubicBezTo>
                    <a:pt x="8479" y="6538"/>
                    <a:pt x="8431" y="6466"/>
                    <a:pt x="8431" y="6419"/>
                  </a:cubicBezTo>
                  <a:lnTo>
                    <a:pt x="8431" y="1346"/>
                  </a:lnTo>
                  <a:cubicBezTo>
                    <a:pt x="8431" y="1275"/>
                    <a:pt x="8359" y="1203"/>
                    <a:pt x="8288" y="1203"/>
                  </a:cubicBezTo>
                  <a:lnTo>
                    <a:pt x="8098" y="1203"/>
                  </a:lnTo>
                  <a:lnTo>
                    <a:pt x="8788" y="394"/>
                  </a:lnTo>
                  <a:lnTo>
                    <a:pt x="9455" y="1203"/>
                  </a:lnTo>
                  <a:lnTo>
                    <a:pt x="9288" y="1203"/>
                  </a:lnTo>
                  <a:cubicBezTo>
                    <a:pt x="9193" y="1203"/>
                    <a:pt x="9145" y="1275"/>
                    <a:pt x="9145" y="1346"/>
                  </a:cubicBezTo>
                  <a:lnTo>
                    <a:pt x="9145" y="5085"/>
                  </a:lnTo>
                  <a:cubicBezTo>
                    <a:pt x="9145" y="5180"/>
                    <a:pt x="9223" y="5228"/>
                    <a:pt x="9300" y="5228"/>
                  </a:cubicBezTo>
                  <a:cubicBezTo>
                    <a:pt x="9378" y="5228"/>
                    <a:pt x="9455" y="5180"/>
                    <a:pt x="9455" y="5085"/>
                  </a:cubicBezTo>
                  <a:lnTo>
                    <a:pt x="9455" y="2275"/>
                  </a:lnTo>
                  <a:lnTo>
                    <a:pt x="10217" y="2275"/>
                  </a:lnTo>
                  <a:cubicBezTo>
                    <a:pt x="10479" y="2275"/>
                    <a:pt x="10717" y="2489"/>
                    <a:pt x="10717" y="2775"/>
                  </a:cubicBezTo>
                  <a:lnTo>
                    <a:pt x="10717" y="7252"/>
                  </a:lnTo>
                  <a:lnTo>
                    <a:pt x="3835" y="7252"/>
                  </a:lnTo>
                  <a:lnTo>
                    <a:pt x="3835" y="6823"/>
                  </a:lnTo>
                  <a:lnTo>
                    <a:pt x="3859" y="6823"/>
                  </a:lnTo>
                  <a:cubicBezTo>
                    <a:pt x="4144" y="6823"/>
                    <a:pt x="4359" y="6633"/>
                    <a:pt x="4359" y="6347"/>
                  </a:cubicBezTo>
                  <a:lnTo>
                    <a:pt x="4359" y="3228"/>
                  </a:lnTo>
                  <a:cubicBezTo>
                    <a:pt x="4359" y="2966"/>
                    <a:pt x="4144" y="2751"/>
                    <a:pt x="3859" y="2751"/>
                  </a:cubicBezTo>
                  <a:lnTo>
                    <a:pt x="3454" y="2751"/>
                  </a:lnTo>
                  <a:cubicBezTo>
                    <a:pt x="3192" y="2751"/>
                    <a:pt x="2977" y="2966"/>
                    <a:pt x="2977" y="3228"/>
                  </a:cubicBezTo>
                  <a:lnTo>
                    <a:pt x="2977" y="5799"/>
                  </a:lnTo>
                  <a:lnTo>
                    <a:pt x="1858" y="5799"/>
                  </a:lnTo>
                  <a:lnTo>
                    <a:pt x="1858" y="2775"/>
                  </a:lnTo>
                  <a:cubicBezTo>
                    <a:pt x="1858" y="2513"/>
                    <a:pt x="2049" y="2275"/>
                    <a:pt x="2358" y="2275"/>
                  </a:cubicBezTo>
                  <a:lnTo>
                    <a:pt x="3216" y="2275"/>
                  </a:lnTo>
                  <a:cubicBezTo>
                    <a:pt x="3430" y="2275"/>
                    <a:pt x="3430" y="1942"/>
                    <a:pt x="3216" y="1942"/>
                  </a:cubicBezTo>
                  <a:lnTo>
                    <a:pt x="2358" y="1942"/>
                  </a:lnTo>
                  <a:cubicBezTo>
                    <a:pt x="1906" y="1942"/>
                    <a:pt x="1525" y="2299"/>
                    <a:pt x="1525" y="2775"/>
                  </a:cubicBezTo>
                  <a:lnTo>
                    <a:pt x="1525" y="5799"/>
                  </a:lnTo>
                  <a:lnTo>
                    <a:pt x="143" y="5799"/>
                  </a:lnTo>
                  <a:cubicBezTo>
                    <a:pt x="72" y="5799"/>
                    <a:pt x="1" y="5847"/>
                    <a:pt x="1" y="5942"/>
                  </a:cubicBezTo>
                  <a:lnTo>
                    <a:pt x="1" y="10848"/>
                  </a:lnTo>
                  <a:cubicBezTo>
                    <a:pt x="1" y="10943"/>
                    <a:pt x="72" y="10991"/>
                    <a:pt x="143" y="10991"/>
                  </a:cubicBezTo>
                  <a:lnTo>
                    <a:pt x="667" y="10991"/>
                  </a:lnTo>
                  <a:cubicBezTo>
                    <a:pt x="858" y="10991"/>
                    <a:pt x="858" y="10681"/>
                    <a:pt x="667" y="10681"/>
                  </a:cubicBezTo>
                  <a:lnTo>
                    <a:pt x="310" y="10681"/>
                  </a:lnTo>
                  <a:lnTo>
                    <a:pt x="310" y="6085"/>
                  </a:lnTo>
                  <a:lnTo>
                    <a:pt x="3454" y="6085"/>
                  </a:lnTo>
                  <a:lnTo>
                    <a:pt x="3454" y="10681"/>
                  </a:lnTo>
                  <a:lnTo>
                    <a:pt x="1620" y="10681"/>
                  </a:lnTo>
                  <a:cubicBezTo>
                    <a:pt x="1406" y="10681"/>
                    <a:pt x="1406" y="10991"/>
                    <a:pt x="1620" y="10991"/>
                  </a:cubicBezTo>
                  <a:lnTo>
                    <a:pt x="3763" y="10991"/>
                  </a:lnTo>
                  <a:cubicBezTo>
                    <a:pt x="3835" y="10991"/>
                    <a:pt x="3906" y="10943"/>
                    <a:pt x="3906" y="10848"/>
                  </a:cubicBezTo>
                  <a:lnTo>
                    <a:pt x="3906" y="8967"/>
                  </a:lnTo>
                  <a:lnTo>
                    <a:pt x="5383" y="8967"/>
                  </a:lnTo>
                  <a:lnTo>
                    <a:pt x="5383" y="10015"/>
                  </a:lnTo>
                  <a:lnTo>
                    <a:pt x="4597" y="10015"/>
                  </a:lnTo>
                  <a:cubicBezTo>
                    <a:pt x="3930" y="10015"/>
                    <a:pt x="3930" y="11039"/>
                    <a:pt x="4597" y="11039"/>
                  </a:cubicBezTo>
                  <a:lnTo>
                    <a:pt x="8169" y="11039"/>
                  </a:lnTo>
                  <a:cubicBezTo>
                    <a:pt x="8812" y="11039"/>
                    <a:pt x="8812" y="10015"/>
                    <a:pt x="8169" y="10015"/>
                  </a:cubicBezTo>
                  <a:lnTo>
                    <a:pt x="7383" y="10015"/>
                  </a:lnTo>
                  <a:lnTo>
                    <a:pt x="7383" y="8967"/>
                  </a:lnTo>
                  <a:lnTo>
                    <a:pt x="10312" y="8967"/>
                  </a:lnTo>
                  <a:cubicBezTo>
                    <a:pt x="10741" y="8967"/>
                    <a:pt x="11122" y="8610"/>
                    <a:pt x="11122" y="8133"/>
                  </a:cubicBezTo>
                  <a:lnTo>
                    <a:pt x="11122" y="2775"/>
                  </a:lnTo>
                  <a:cubicBezTo>
                    <a:pt x="11146" y="2299"/>
                    <a:pt x="10741" y="1942"/>
                    <a:pt x="10312" y="1942"/>
                  </a:cubicBezTo>
                  <a:lnTo>
                    <a:pt x="9526" y="1942"/>
                  </a:lnTo>
                  <a:lnTo>
                    <a:pt x="9526" y="1537"/>
                  </a:lnTo>
                  <a:lnTo>
                    <a:pt x="9884" y="1537"/>
                  </a:lnTo>
                  <a:cubicBezTo>
                    <a:pt x="10003" y="1537"/>
                    <a:pt x="10098" y="1346"/>
                    <a:pt x="10003" y="1275"/>
                  </a:cubicBezTo>
                  <a:lnTo>
                    <a:pt x="8955" y="36"/>
                  </a:lnTo>
                  <a:cubicBezTo>
                    <a:pt x="8931" y="13"/>
                    <a:pt x="8889" y="1"/>
                    <a:pt x="88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97"/>
            <p:cNvSpPr/>
            <p:nvPr/>
          </p:nvSpPr>
          <p:spPr>
            <a:xfrm>
              <a:off x="7888209" y="3724061"/>
              <a:ext cx="44549" cy="88324"/>
            </a:xfrm>
            <a:custGeom>
              <a:rect b="b" l="l" r="r" t="t"/>
              <a:pathLst>
                <a:path extrusionOk="0" h="2740" w="1382">
                  <a:moveTo>
                    <a:pt x="905" y="334"/>
                  </a:moveTo>
                  <a:cubicBezTo>
                    <a:pt x="977" y="334"/>
                    <a:pt x="1048" y="406"/>
                    <a:pt x="1048" y="477"/>
                  </a:cubicBezTo>
                  <a:lnTo>
                    <a:pt x="1048" y="2263"/>
                  </a:lnTo>
                  <a:cubicBezTo>
                    <a:pt x="1048" y="2358"/>
                    <a:pt x="977" y="2430"/>
                    <a:pt x="905" y="2430"/>
                  </a:cubicBezTo>
                  <a:lnTo>
                    <a:pt x="477" y="2430"/>
                  </a:lnTo>
                  <a:cubicBezTo>
                    <a:pt x="429" y="2430"/>
                    <a:pt x="334" y="2335"/>
                    <a:pt x="334" y="2263"/>
                  </a:cubicBezTo>
                  <a:lnTo>
                    <a:pt x="334" y="477"/>
                  </a:lnTo>
                  <a:cubicBezTo>
                    <a:pt x="334" y="406"/>
                    <a:pt x="382" y="334"/>
                    <a:pt x="477" y="334"/>
                  </a:cubicBezTo>
                  <a:close/>
                  <a:moveTo>
                    <a:pt x="477" y="1"/>
                  </a:moveTo>
                  <a:cubicBezTo>
                    <a:pt x="215" y="1"/>
                    <a:pt x="0" y="215"/>
                    <a:pt x="0" y="477"/>
                  </a:cubicBezTo>
                  <a:lnTo>
                    <a:pt x="0" y="2263"/>
                  </a:lnTo>
                  <a:cubicBezTo>
                    <a:pt x="0" y="2549"/>
                    <a:pt x="215" y="2739"/>
                    <a:pt x="477" y="2739"/>
                  </a:cubicBezTo>
                  <a:lnTo>
                    <a:pt x="905" y="2739"/>
                  </a:lnTo>
                  <a:cubicBezTo>
                    <a:pt x="1167" y="2739"/>
                    <a:pt x="1382" y="2501"/>
                    <a:pt x="1382" y="2263"/>
                  </a:cubicBezTo>
                  <a:lnTo>
                    <a:pt x="1382" y="477"/>
                  </a:lnTo>
                  <a:cubicBezTo>
                    <a:pt x="1382" y="215"/>
                    <a:pt x="1167" y="1"/>
                    <a:pt x="9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97"/>
            <p:cNvSpPr/>
            <p:nvPr/>
          </p:nvSpPr>
          <p:spPr>
            <a:xfrm>
              <a:off x="7944233" y="3691052"/>
              <a:ext cx="43034" cy="121333"/>
            </a:xfrm>
            <a:custGeom>
              <a:rect b="b" l="l" r="r" t="t"/>
              <a:pathLst>
                <a:path extrusionOk="0" h="3764" w="1335">
                  <a:moveTo>
                    <a:pt x="882" y="310"/>
                  </a:moveTo>
                  <a:cubicBezTo>
                    <a:pt x="977" y="310"/>
                    <a:pt x="1025" y="382"/>
                    <a:pt x="1025" y="477"/>
                  </a:cubicBezTo>
                  <a:lnTo>
                    <a:pt x="1025" y="3287"/>
                  </a:lnTo>
                  <a:cubicBezTo>
                    <a:pt x="1025" y="3382"/>
                    <a:pt x="977" y="3454"/>
                    <a:pt x="882" y="3454"/>
                  </a:cubicBezTo>
                  <a:lnTo>
                    <a:pt x="477" y="3454"/>
                  </a:lnTo>
                  <a:cubicBezTo>
                    <a:pt x="382" y="3454"/>
                    <a:pt x="311" y="3359"/>
                    <a:pt x="311" y="3287"/>
                  </a:cubicBezTo>
                  <a:lnTo>
                    <a:pt x="311" y="477"/>
                  </a:lnTo>
                  <a:cubicBezTo>
                    <a:pt x="311" y="382"/>
                    <a:pt x="382" y="310"/>
                    <a:pt x="477" y="310"/>
                  </a:cubicBezTo>
                  <a:close/>
                  <a:moveTo>
                    <a:pt x="477" y="1"/>
                  </a:moveTo>
                  <a:cubicBezTo>
                    <a:pt x="191" y="1"/>
                    <a:pt x="1" y="191"/>
                    <a:pt x="1" y="477"/>
                  </a:cubicBezTo>
                  <a:lnTo>
                    <a:pt x="1" y="3287"/>
                  </a:lnTo>
                  <a:cubicBezTo>
                    <a:pt x="1" y="3573"/>
                    <a:pt x="191" y="3763"/>
                    <a:pt x="477" y="3763"/>
                  </a:cubicBezTo>
                  <a:lnTo>
                    <a:pt x="882" y="3763"/>
                  </a:lnTo>
                  <a:cubicBezTo>
                    <a:pt x="1120" y="3763"/>
                    <a:pt x="1335" y="3525"/>
                    <a:pt x="1335" y="3287"/>
                  </a:cubicBezTo>
                  <a:lnTo>
                    <a:pt x="1335" y="477"/>
                  </a:lnTo>
                  <a:cubicBezTo>
                    <a:pt x="1335" y="191"/>
                    <a:pt x="1120" y="1"/>
                    <a:pt x="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97"/>
            <p:cNvSpPr/>
            <p:nvPr/>
          </p:nvSpPr>
          <p:spPr>
            <a:xfrm>
              <a:off x="7760784" y="3802360"/>
              <a:ext cx="78331" cy="78331"/>
            </a:xfrm>
            <a:custGeom>
              <a:rect b="b" l="l" r="r" t="t"/>
              <a:pathLst>
                <a:path extrusionOk="0" h="2430" w="2430">
                  <a:moveTo>
                    <a:pt x="1215" y="310"/>
                  </a:moveTo>
                  <a:cubicBezTo>
                    <a:pt x="1667" y="310"/>
                    <a:pt x="2025" y="644"/>
                    <a:pt x="2120" y="1073"/>
                  </a:cubicBezTo>
                  <a:lnTo>
                    <a:pt x="1834" y="1073"/>
                  </a:lnTo>
                  <a:cubicBezTo>
                    <a:pt x="1786" y="787"/>
                    <a:pt x="1524" y="596"/>
                    <a:pt x="1239" y="596"/>
                  </a:cubicBezTo>
                  <a:cubicBezTo>
                    <a:pt x="1191" y="596"/>
                    <a:pt x="1120" y="596"/>
                    <a:pt x="1072" y="620"/>
                  </a:cubicBezTo>
                  <a:lnTo>
                    <a:pt x="929" y="382"/>
                  </a:lnTo>
                  <a:cubicBezTo>
                    <a:pt x="977" y="310"/>
                    <a:pt x="1096" y="310"/>
                    <a:pt x="1215" y="310"/>
                  </a:cubicBezTo>
                  <a:close/>
                  <a:moveTo>
                    <a:pt x="619" y="549"/>
                  </a:moveTo>
                  <a:lnTo>
                    <a:pt x="762" y="787"/>
                  </a:lnTo>
                  <a:cubicBezTo>
                    <a:pt x="643" y="906"/>
                    <a:pt x="596" y="1073"/>
                    <a:pt x="596" y="1215"/>
                  </a:cubicBezTo>
                  <a:cubicBezTo>
                    <a:pt x="596" y="1263"/>
                    <a:pt x="596" y="1311"/>
                    <a:pt x="619" y="1358"/>
                  </a:cubicBezTo>
                  <a:lnTo>
                    <a:pt x="381" y="1477"/>
                  </a:lnTo>
                  <a:cubicBezTo>
                    <a:pt x="358" y="1382"/>
                    <a:pt x="334" y="1311"/>
                    <a:pt x="334" y="1192"/>
                  </a:cubicBezTo>
                  <a:cubicBezTo>
                    <a:pt x="334" y="953"/>
                    <a:pt x="405" y="739"/>
                    <a:pt x="619" y="549"/>
                  </a:cubicBezTo>
                  <a:close/>
                  <a:moveTo>
                    <a:pt x="1215" y="882"/>
                  </a:moveTo>
                  <a:cubicBezTo>
                    <a:pt x="1405" y="882"/>
                    <a:pt x="1524" y="1025"/>
                    <a:pt x="1524" y="1192"/>
                  </a:cubicBezTo>
                  <a:cubicBezTo>
                    <a:pt x="1524" y="1358"/>
                    <a:pt x="1358" y="1477"/>
                    <a:pt x="1215" y="1477"/>
                  </a:cubicBezTo>
                  <a:cubicBezTo>
                    <a:pt x="1194" y="1481"/>
                    <a:pt x="1175" y="1483"/>
                    <a:pt x="1156" y="1483"/>
                  </a:cubicBezTo>
                  <a:cubicBezTo>
                    <a:pt x="1064" y="1483"/>
                    <a:pt x="992" y="1437"/>
                    <a:pt x="953" y="1358"/>
                  </a:cubicBezTo>
                  <a:cubicBezTo>
                    <a:pt x="929" y="1311"/>
                    <a:pt x="929" y="1263"/>
                    <a:pt x="929" y="1215"/>
                  </a:cubicBezTo>
                  <a:cubicBezTo>
                    <a:pt x="929" y="1096"/>
                    <a:pt x="977" y="1001"/>
                    <a:pt x="1072" y="953"/>
                  </a:cubicBezTo>
                  <a:cubicBezTo>
                    <a:pt x="1120" y="906"/>
                    <a:pt x="1191" y="882"/>
                    <a:pt x="1215" y="882"/>
                  </a:cubicBezTo>
                  <a:close/>
                  <a:moveTo>
                    <a:pt x="2072" y="1382"/>
                  </a:moveTo>
                  <a:cubicBezTo>
                    <a:pt x="2025" y="1787"/>
                    <a:pt x="1667" y="2097"/>
                    <a:pt x="1215" y="2097"/>
                  </a:cubicBezTo>
                  <a:cubicBezTo>
                    <a:pt x="953" y="2097"/>
                    <a:pt x="691" y="1977"/>
                    <a:pt x="524" y="1787"/>
                  </a:cubicBezTo>
                  <a:lnTo>
                    <a:pt x="762" y="1668"/>
                  </a:lnTo>
                  <a:cubicBezTo>
                    <a:pt x="881" y="1787"/>
                    <a:pt x="1048" y="1858"/>
                    <a:pt x="1215" y="1858"/>
                  </a:cubicBezTo>
                  <a:cubicBezTo>
                    <a:pt x="1524" y="1858"/>
                    <a:pt x="1763" y="1668"/>
                    <a:pt x="1810" y="1382"/>
                  </a:cubicBezTo>
                  <a:close/>
                  <a:moveTo>
                    <a:pt x="1215" y="1"/>
                  </a:moveTo>
                  <a:cubicBezTo>
                    <a:pt x="977" y="1"/>
                    <a:pt x="762" y="49"/>
                    <a:pt x="572" y="168"/>
                  </a:cubicBezTo>
                  <a:cubicBezTo>
                    <a:pt x="191" y="406"/>
                    <a:pt x="0" y="763"/>
                    <a:pt x="0" y="1215"/>
                  </a:cubicBezTo>
                  <a:cubicBezTo>
                    <a:pt x="0" y="1430"/>
                    <a:pt x="48" y="1620"/>
                    <a:pt x="143" y="1811"/>
                  </a:cubicBezTo>
                  <a:cubicBezTo>
                    <a:pt x="358" y="2192"/>
                    <a:pt x="762" y="2430"/>
                    <a:pt x="1215" y="2430"/>
                  </a:cubicBezTo>
                  <a:cubicBezTo>
                    <a:pt x="1905" y="2430"/>
                    <a:pt x="2429" y="1906"/>
                    <a:pt x="2429" y="1215"/>
                  </a:cubicBezTo>
                  <a:cubicBezTo>
                    <a:pt x="2429" y="525"/>
                    <a:pt x="1882" y="1"/>
                    <a:pt x="1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97"/>
            <p:cNvSpPr/>
            <p:nvPr/>
          </p:nvSpPr>
          <p:spPr>
            <a:xfrm>
              <a:off x="7765393" y="3892198"/>
              <a:ext cx="68338" cy="10766"/>
            </a:xfrm>
            <a:custGeom>
              <a:rect b="b" l="l" r="r" t="t"/>
              <a:pathLst>
                <a:path extrusionOk="0" h="334" w="2120">
                  <a:moveTo>
                    <a:pt x="215" y="0"/>
                  </a:moveTo>
                  <a:cubicBezTo>
                    <a:pt x="0" y="0"/>
                    <a:pt x="0" y="334"/>
                    <a:pt x="215" y="334"/>
                  </a:cubicBezTo>
                  <a:lnTo>
                    <a:pt x="1905" y="334"/>
                  </a:lnTo>
                  <a:cubicBezTo>
                    <a:pt x="2120" y="334"/>
                    <a:pt x="2120" y="0"/>
                    <a:pt x="19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97"/>
            <p:cNvSpPr/>
            <p:nvPr/>
          </p:nvSpPr>
          <p:spPr>
            <a:xfrm>
              <a:off x="7766135" y="3912152"/>
              <a:ext cx="67597" cy="10766"/>
            </a:xfrm>
            <a:custGeom>
              <a:rect b="b" l="l" r="r" t="t"/>
              <a:pathLst>
                <a:path extrusionOk="0" h="334" w="2097">
                  <a:moveTo>
                    <a:pt x="215" y="0"/>
                  </a:moveTo>
                  <a:cubicBezTo>
                    <a:pt x="1" y="0"/>
                    <a:pt x="1" y="334"/>
                    <a:pt x="215" y="334"/>
                  </a:cubicBezTo>
                  <a:lnTo>
                    <a:pt x="1906" y="334"/>
                  </a:lnTo>
                  <a:cubicBezTo>
                    <a:pt x="2001" y="334"/>
                    <a:pt x="2097" y="215"/>
                    <a:pt x="2073" y="119"/>
                  </a:cubicBezTo>
                  <a:cubicBezTo>
                    <a:pt x="2025" y="48"/>
                    <a:pt x="1978" y="0"/>
                    <a:pt x="1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1" name="Google Shape;20331;p97"/>
          <p:cNvGrpSpPr/>
          <p:nvPr/>
        </p:nvGrpSpPr>
        <p:grpSpPr>
          <a:xfrm>
            <a:off x="6996202" y="3439626"/>
            <a:ext cx="354682" cy="355455"/>
            <a:chOff x="6996202" y="3592026"/>
            <a:chExt cx="354682" cy="355455"/>
          </a:xfrm>
        </p:grpSpPr>
        <p:sp>
          <p:nvSpPr>
            <p:cNvPr id="20332" name="Google Shape;20332;p97"/>
            <p:cNvSpPr/>
            <p:nvPr/>
          </p:nvSpPr>
          <p:spPr>
            <a:xfrm>
              <a:off x="7084848" y="3596507"/>
              <a:ext cx="104441" cy="65405"/>
            </a:xfrm>
            <a:custGeom>
              <a:rect b="b" l="l" r="r" t="t"/>
              <a:pathLst>
                <a:path extrusionOk="0" h="2029" w="3240">
                  <a:moveTo>
                    <a:pt x="411" y="1"/>
                  </a:moveTo>
                  <a:cubicBezTo>
                    <a:pt x="192" y="1"/>
                    <a:pt x="0" y="241"/>
                    <a:pt x="60" y="481"/>
                  </a:cubicBezTo>
                  <a:lnTo>
                    <a:pt x="513" y="2029"/>
                  </a:lnTo>
                  <a:lnTo>
                    <a:pt x="2704" y="2029"/>
                  </a:lnTo>
                  <a:lnTo>
                    <a:pt x="3156" y="481"/>
                  </a:lnTo>
                  <a:cubicBezTo>
                    <a:pt x="3240" y="230"/>
                    <a:pt x="3029" y="16"/>
                    <a:pt x="2783" y="16"/>
                  </a:cubicBezTo>
                  <a:cubicBezTo>
                    <a:pt x="2749" y="16"/>
                    <a:pt x="2715" y="20"/>
                    <a:pt x="2680" y="28"/>
                  </a:cubicBezTo>
                  <a:cubicBezTo>
                    <a:pt x="2346" y="159"/>
                    <a:pt x="1983" y="225"/>
                    <a:pt x="1617" y="225"/>
                  </a:cubicBezTo>
                  <a:cubicBezTo>
                    <a:pt x="1251" y="225"/>
                    <a:pt x="882" y="159"/>
                    <a:pt x="536" y="28"/>
                  </a:cubicBezTo>
                  <a:cubicBezTo>
                    <a:pt x="495" y="9"/>
                    <a:pt x="452" y="1"/>
                    <a:pt x="41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97"/>
            <p:cNvSpPr/>
            <p:nvPr/>
          </p:nvSpPr>
          <p:spPr>
            <a:xfrm>
              <a:off x="7151252" y="3596990"/>
              <a:ext cx="38134" cy="64921"/>
            </a:xfrm>
            <a:custGeom>
              <a:rect b="b" l="l" r="r" t="t"/>
              <a:pathLst>
                <a:path extrusionOk="0" h="2014" w="1183">
                  <a:moveTo>
                    <a:pt x="723" y="1"/>
                  </a:moveTo>
                  <a:cubicBezTo>
                    <a:pt x="689" y="1"/>
                    <a:pt x="655" y="5"/>
                    <a:pt x="620" y="13"/>
                  </a:cubicBezTo>
                  <a:lnTo>
                    <a:pt x="358" y="109"/>
                  </a:lnTo>
                  <a:cubicBezTo>
                    <a:pt x="453" y="204"/>
                    <a:pt x="477" y="323"/>
                    <a:pt x="453" y="466"/>
                  </a:cubicBezTo>
                  <a:lnTo>
                    <a:pt x="1" y="2014"/>
                  </a:lnTo>
                  <a:lnTo>
                    <a:pt x="691" y="2014"/>
                  </a:lnTo>
                  <a:lnTo>
                    <a:pt x="1120" y="466"/>
                  </a:lnTo>
                  <a:cubicBezTo>
                    <a:pt x="1183" y="215"/>
                    <a:pt x="970" y="1"/>
                    <a:pt x="72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97"/>
            <p:cNvSpPr/>
            <p:nvPr/>
          </p:nvSpPr>
          <p:spPr>
            <a:xfrm>
              <a:off x="7000779" y="3688763"/>
              <a:ext cx="254914" cy="252593"/>
            </a:xfrm>
            <a:custGeom>
              <a:rect b="b" l="l" r="r" t="t"/>
              <a:pathLst>
                <a:path extrusionOk="0" h="7836" w="7908">
                  <a:moveTo>
                    <a:pt x="3478" y="0"/>
                  </a:moveTo>
                  <a:cubicBezTo>
                    <a:pt x="1835" y="0"/>
                    <a:pt x="501" y="1334"/>
                    <a:pt x="501" y="2977"/>
                  </a:cubicBezTo>
                  <a:lnTo>
                    <a:pt x="501" y="6525"/>
                  </a:lnTo>
                  <a:cubicBezTo>
                    <a:pt x="215" y="6621"/>
                    <a:pt x="1" y="6883"/>
                    <a:pt x="1" y="7216"/>
                  </a:cubicBezTo>
                  <a:cubicBezTo>
                    <a:pt x="25" y="7573"/>
                    <a:pt x="334" y="7835"/>
                    <a:pt x="692" y="7835"/>
                  </a:cubicBezTo>
                  <a:lnTo>
                    <a:pt x="7907" y="7835"/>
                  </a:lnTo>
                  <a:lnTo>
                    <a:pt x="7907" y="2882"/>
                  </a:lnTo>
                  <a:cubicBezTo>
                    <a:pt x="7860" y="1286"/>
                    <a:pt x="6550" y="0"/>
                    <a:pt x="493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97"/>
            <p:cNvSpPr/>
            <p:nvPr/>
          </p:nvSpPr>
          <p:spPr>
            <a:xfrm>
              <a:off x="7130525" y="3688763"/>
              <a:ext cx="125169" cy="253367"/>
            </a:xfrm>
            <a:custGeom>
              <a:rect b="b" l="l" r="r" t="t"/>
              <a:pathLst>
                <a:path extrusionOk="0" h="7860" w="3883">
                  <a:moveTo>
                    <a:pt x="1" y="0"/>
                  </a:moveTo>
                  <a:cubicBezTo>
                    <a:pt x="1620" y="0"/>
                    <a:pt x="2930" y="1286"/>
                    <a:pt x="3001" y="2882"/>
                  </a:cubicBezTo>
                  <a:lnTo>
                    <a:pt x="3001" y="7859"/>
                  </a:lnTo>
                  <a:lnTo>
                    <a:pt x="3882" y="7859"/>
                  </a:lnTo>
                  <a:lnTo>
                    <a:pt x="3882" y="2882"/>
                  </a:lnTo>
                  <a:cubicBezTo>
                    <a:pt x="3859" y="1286"/>
                    <a:pt x="2525" y="0"/>
                    <a:pt x="88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97"/>
            <p:cNvSpPr/>
            <p:nvPr/>
          </p:nvSpPr>
          <p:spPr>
            <a:xfrm>
              <a:off x="7076016" y="3742499"/>
              <a:ext cx="121333" cy="120559"/>
            </a:xfrm>
            <a:custGeom>
              <a:rect b="b" l="l" r="r" t="t"/>
              <a:pathLst>
                <a:path extrusionOk="0" h="3740" w="3764">
                  <a:moveTo>
                    <a:pt x="1882" y="0"/>
                  </a:moveTo>
                  <a:cubicBezTo>
                    <a:pt x="858" y="0"/>
                    <a:pt x="1" y="834"/>
                    <a:pt x="1" y="1882"/>
                  </a:cubicBezTo>
                  <a:cubicBezTo>
                    <a:pt x="1" y="2906"/>
                    <a:pt x="858" y="3739"/>
                    <a:pt x="1882" y="3739"/>
                  </a:cubicBezTo>
                  <a:cubicBezTo>
                    <a:pt x="2930" y="3739"/>
                    <a:pt x="3763" y="2906"/>
                    <a:pt x="3763" y="1882"/>
                  </a:cubicBezTo>
                  <a:cubicBezTo>
                    <a:pt x="3763" y="834"/>
                    <a:pt x="2930" y="0"/>
                    <a:pt x="188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97"/>
            <p:cNvSpPr/>
            <p:nvPr/>
          </p:nvSpPr>
          <p:spPr>
            <a:xfrm>
              <a:off x="7126689" y="3742499"/>
              <a:ext cx="70659" cy="121333"/>
            </a:xfrm>
            <a:custGeom>
              <a:rect b="b" l="l" r="r" t="t"/>
              <a:pathLst>
                <a:path extrusionOk="0" h="3764" w="2192">
                  <a:moveTo>
                    <a:pt x="310" y="0"/>
                  </a:moveTo>
                  <a:cubicBezTo>
                    <a:pt x="191" y="0"/>
                    <a:pt x="72" y="0"/>
                    <a:pt x="1" y="24"/>
                  </a:cubicBezTo>
                  <a:cubicBezTo>
                    <a:pt x="882" y="191"/>
                    <a:pt x="1548" y="953"/>
                    <a:pt x="1548" y="1882"/>
                  </a:cubicBezTo>
                  <a:cubicBezTo>
                    <a:pt x="1548" y="2810"/>
                    <a:pt x="882" y="3573"/>
                    <a:pt x="1" y="3715"/>
                  </a:cubicBezTo>
                  <a:cubicBezTo>
                    <a:pt x="96" y="3763"/>
                    <a:pt x="191" y="3763"/>
                    <a:pt x="310" y="3763"/>
                  </a:cubicBezTo>
                  <a:cubicBezTo>
                    <a:pt x="1358" y="3763"/>
                    <a:pt x="2191" y="2930"/>
                    <a:pt x="2191" y="1882"/>
                  </a:cubicBezTo>
                  <a:cubicBezTo>
                    <a:pt x="2191" y="834"/>
                    <a:pt x="1358" y="0"/>
                    <a:pt x="31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97"/>
            <p:cNvSpPr/>
            <p:nvPr/>
          </p:nvSpPr>
          <p:spPr>
            <a:xfrm>
              <a:off x="7127463" y="3813900"/>
              <a:ext cx="32" cy="774"/>
            </a:xfrm>
            <a:custGeom>
              <a:rect b="b" l="l" r="r" t="t"/>
              <a:pathLst>
                <a:path extrusionOk="0" h="24" w="1">
                  <a:moveTo>
                    <a:pt x="0" y="24"/>
                  </a:moveTo>
                  <a:lnTo>
                    <a:pt x="0" y="24"/>
                  </a:lnTo>
                  <a:cubicBezTo>
                    <a:pt x="0" y="0"/>
                    <a:pt x="0" y="0"/>
                    <a:pt x="0" y="24"/>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97"/>
            <p:cNvSpPr/>
            <p:nvPr/>
          </p:nvSpPr>
          <p:spPr>
            <a:xfrm>
              <a:off x="7078337" y="3662653"/>
              <a:ext cx="117464" cy="26916"/>
            </a:xfrm>
            <a:custGeom>
              <a:rect b="b" l="l" r="r" t="t"/>
              <a:pathLst>
                <a:path extrusionOk="0" h="835" w="3644">
                  <a:moveTo>
                    <a:pt x="357" y="1"/>
                  </a:moveTo>
                  <a:cubicBezTo>
                    <a:pt x="191" y="1"/>
                    <a:pt x="0" y="167"/>
                    <a:pt x="0" y="358"/>
                  </a:cubicBezTo>
                  <a:lnTo>
                    <a:pt x="0" y="477"/>
                  </a:lnTo>
                  <a:cubicBezTo>
                    <a:pt x="0" y="667"/>
                    <a:pt x="143" y="834"/>
                    <a:pt x="357" y="834"/>
                  </a:cubicBezTo>
                  <a:lnTo>
                    <a:pt x="3239" y="834"/>
                  </a:lnTo>
                  <a:cubicBezTo>
                    <a:pt x="3453" y="834"/>
                    <a:pt x="3644" y="691"/>
                    <a:pt x="3596" y="477"/>
                  </a:cubicBezTo>
                  <a:lnTo>
                    <a:pt x="3596" y="358"/>
                  </a:lnTo>
                  <a:cubicBezTo>
                    <a:pt x="3596" y="191"/>
                    <a:pt x="3453" y="1"/>
                    <a:pt x="3239"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97"/>
            <p:cNvSpPr/>
            <p:nvPr/>
          </p:nvSpPr>
          <p:spPr>
            <a:xfrm>
              <a:off x="7000779" y="3899097"/>
              <a:ext cx="254914" cy="43034"/>
            </a:xfrm>
            <a:custGeom>
              <a:rect b="b" l="l" r="r" t="t"/>
              <a:pathLst>
                <a:path extrusionOk="0" h="1335" w="7908">
                  <a:moveTo>
                    <a:pt x="501" y="0"/>
                  </a:moveTo>
                  <a:cubicBezTo>
                    <a:pt x="215" y="96"/>
                    <a:pt x="1" y="358"/>
                    <a:pt x="1" y="691"/>
                  </a:cubicBezTo>
                  <a:cubicBezTo>
                    <a:pt x="1" y="1048"/>
                    <a:pt x="334" y="1334"/>
                    <a:pt x="668" y="1334"/>
                  </a:cubicBezTo>
                  <a:lnTo>
                    <a:pt x="7907" y="1334"/>
                  </a:lnTo>
                  <a:lnTo>
                    <a:pt x="7907" y="24"/>
                  </a:lnTo>
                  <a:lnTo>
                    <a:pt x="50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97"/>
            <p:cNvSpPr/>
            <p:nvPr/>
          </p:nvSpPr>
          <p:spPr>
            <a:xfrm>
              <a:off x="7219590" y="3783953"/>
              <a:ext cx="126684" cy="158177"/>
            </a:xfrm>
            <a:custGeom>
              <a:rect b="b" l="l" r="r" t="t"/>
              <a:pathLst>
                <a:path extrusionOk="0" h="4907" w="3930">
                  <a:moveTo>
                    <a:pt x="500" y="0"/>
                  </a:moveTo>
                  <a:cubicBezTo>
                    <a:pt x="238" y="0"/>
                    <a:pt x="0" y="215"/>
                    <a:pt x="0" y="500"/>
                  </a:cubicBezTo>
                  <a:lnTo>
                    <a:pt x="0" y="4406"/>
                  </a:lnTo>
                  <a:cubicBezTo>
                    <a:pt x="0" y="4668"/>
                    <a:pt x="214" y="4906"/>
                    <a:pt x="500" y="4906"/>
                  </a:cubicBezTo>
                  <a:lnTo>
                    <a:pt x="3429" y="4906"/>
                  </a:lnTo>
                  <a:cubicBezTo>
                    <a:pt x="3691" y="4906"/>
                    <a:pt x="3929" y="4668"/>
                    <a:pt x="3929" y="4382"/>
                  </a:cubicBezTo>
                  <a:lnTo>
                    <a:pt x="3929" y="500"/>
                  </a:lnTo>
                  <a:cubicBezTo>
                    <a:pt x="3929" y="238"/>
                    <a:pt x="3715" y="0"/>
                    <a:pt x="34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97"/>
            <p:cNvSpPr/>
            <p:nvPr/>
          </p:nvSpPr>
          <p:spPr>
            <a:xfrm>
              <a:off x="7300952" y="3783180"/>
              <a:ext cx="45322" cy="158177"/>
            </a:xfrm>
            <a:custGeom>
              <a:rect b="b" l="l" r="r" t="t"/>
              <a:pathLst>
                <a:path extrusionOk="0" h="4907" w="1406">
                  <a:moveTo>
                    <a:pt x="0" y="1"/>
                  </a:moveTo>
                  <a:cubicBezTo>
                    <a:pt x="310" y="1"/>
                    <a:pt x="548" y="239"/>
                    <a:pt x="548" y="501"/>
                  </a:cubicBezTo>
                  <a:lnTo>
                    <a:pt x="548" y="4406"/>
                  </a:lnTo>
                  <a:cubicBezTo>
                    <a:pt x="548" y="4692"/>
                    <a:pt x="310" y="4906"/>
                    <a:pt x="0" y="4906"/>
                  </a:cubicBezTo>
                  <a:lnTo>
                    <a:pt x="905" y="4906"/>
                  </a:lnTo>
                  <a:cubicBezTo>
                    <a:pt x="1191" y="4906"/>
                    <a:pt x="1405" y="4668"/>
                    <a:pt x="1405" y="4406"/>
                  </a:cubicBezTo>
                  <a:lnTo>
                    <a:pt x="1405" y="501"/>
                  </a:lnTo>
                  <a:cubicBezTo>
                    <a:pt x="1405" y="191"/>
                    <a:pt x="1167" y="1"/>
                    <a:pt x="905" y="1"/>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97"/>
            <p:cNvSpPr/>
            <p:nvPr/>
          </p:nvSpPr>
          <p:spPr>
            <a:xfrm>
              <a:off x="7245669" y="3811579"/>
              <a:ext cx="73721" cy="30752"/>
            </a:xfrm>
            <a:custGeom>
              <a:rect b="b" l="l" r="r" t="t"/>
              <a:pathLst>
                <a:path extrusionOk="0" h="954" w="2287">
                  <a:moveTo>
                    <a:pt x="1" y="1"/>
                  </a:moveTo>
                  <a:lnTo>
                    <a:pt x="1" y="953"/>
                  </a:lnTo>
                  <a:lnTo>
                    <a:pt x="2287" y="953"/>
                  </a:lnTo>
                  <a:lnTo>
                    <a:pt x="2287"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97"/>
            <p:cNvSpPr/>
            <p:nvPr/>
          </p:nvSpPr>
          <p:spPr>
            <a:xfrm>
              <a:off x="6996202" y="3592026"/>
              <a:ext cx="32" cy="32"/>
            </a:xfrm>
            <a:custGeom>
              <a:rect b="b" l="l" r="r" t="t"/>
              <a:pathLst>
                <a:path extrusionOk="0" h="1" w="1">
                  <a:moveTo>
                    <a:pt x="0" y="1"/>
                  </a:move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97"/>
            <p:cNvSpPr/>
            <p:nvPr/>
          </p:nvSpPr>
          <p:spPr>
            <a:xfrm>
              <a:off x="7070665" y="3737890"/>
              <a:ext cx="132808" cy="132067"/>
            </a:xfrm>
            <a:custGeom>
              <a:rect b="b" l="l" r="r" t="t"/>
              <a:pathLst>
                <a:path extrusionOk="0" h="4097" w="4120">
                  <a:moveTo>
                    <a:pt x="2048" y="286"/>
                  </a:moveTo>
                  <a:cubicBezTo>
                    <a:pt x="3001" y="286"/>
                    <a:pt x="3787" y="1072"/>
                    <a:pt x="3787" y="2025"/>
                  </a:cubicBezTo>
                  <a:cubicBezTo>
                    <a:pt x="3787" y="2977"/>
                    <a:pt x="3001" y="3739"/>
                    <a:pt x="2048" y="3739"/>
                  </a:cubicBezTo>
                  <a:cubicBezTo>
                    <a:pt x="1096" y="3739"/>
                    <a:pt x="333" y="2977"/>
                    <a:pt x="333" y="2025"/>
                  </a:cubicBezTo>
                  <a:cubicBezTo>
                    <a:pt x="333" y="1072"/>
                    <a:pt x="1096" y="286"/>
                    <a:pt x="2048" y="286"/>
                  </a:cubicBezTo>
                  <a:close/>
                  <a:moveTo>
                    <a:pt x="2048" y="0"/>
                  </a:moveTo>
                  <a:cubicBezTo>
                    <a:pt x="929" y="0"/>
                    <a:pt x="0" y="929"/>
                    <a:pt x="0" y="2049"/>
                  </a:cubicBezTo>
                  <a:cubicBezTo>
                    <a:pt x="0" y="3168"/>
                    <a:pt x="929" y="4097"/>
                    <a:pt x="2048" y="4097"/>
                  </a:cubicBezTo>
                  <a:cubicBezTo>
                    <a:pt x="3191" y="4097"/>
                    <a:pt x="4120" y="3168"/>
                    <a:pt x="4120" y="2049"/>
                  </a:cubicBezTo>
                  <a:cubicBezTo>
                    <a:pt x="4120" y="929"/>
                    <a:pt x="3191" y="0"/>
                    <a:pt x="2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97"/>
            <p:cNvSpPr/>
            <p:nvPr/>
          </p:nvSpPr>
          <p:spPr>
            <a:xfrm>
              <a:off x="7115181" y="3764741"/>
              <a:ext cx="43775" cy="80652"/>
            </a:xfrm>
            <a:custGeom>
              <a:rect b="b" l="l" r="r" t="t"/>
              <a:pathLst>
                <a:path extrusionOk="0" h="2502" w="1358">
                  <a:moveTo>
                    <a:pt x="667" y="1"/>
                  </a:moveTo>
                  <a:cubicBezTo>
                    <a:pt x="596" y="1"/>
                    <a:pt x="500" y="49"/>
                    <a:pt x="500" y="144"/>
                  </a:cubicBezTo>
                  <a:lnTo>
                    <a:pt x="500" y="311"/>
                  </a:lnTo>
                  <a:cubicBezTo>
                    <a:pt x="238" y="406"/>
                    <a:pt x="48" y="668"/>
                    <a:pt x="143" y="977"/>
                  </a:cubicBezTo>
                  <a:cubicBezTo>
                    <a:pt x="191" y="1120"/>
                    <a:pt x="286" y="1216"/>
                    <a:pt x="429" y="1263"/>
                  </a:cubicBezTo>
                  <a:cubicBezTo>
                    <a:pt x="548" y="1311"/>
                    <a:pt x="667" y="1311"/>
                    <a:pt x="786" y="1358"/>
                  </a:cubicBezTo>
                  <a:cubicBezTo>
                    <a:pt x="1072" y="1477"/>
                    <a:pt x="953" y="1811"/>
                    <a:pt x="667" y="1811"/>
                  </a:cubicBezTo>
                  <a:cubicBezTo>
                    <a:pt x="548" y="1811"/>
                    <a:pt x="429" y="1739"/>
                    <a:pt x="381" y="1668"/>
                  </a:cubicBezTo>
                  <a:cubicBezTo>
                    <a:pt x="381" y="1668"/>
                    <a:pt x="381" y="1620"/>
                    <a:pt x="358" y="1620"/>
                  </a:cubicBezTo>
                  <a:cubicBezTo>
                    <a:pt x="358" y="1597"/>
                    <a:pt x="358" y="1597"/>
                    <a:pt x="310" y="1573"/>
                  </a:cubicBezTo>
                  <a:cubicBezTo>
                    <a:pt x="298" y="1469"/>
                    <a:pt x="225" y="1421"/>
                    <a:pt x="153" y="1421"/>
                  </a:cubicBezTo>
                  <a:cubicBezTo>
                    <a:pt x="76" y="1421"/>
                    <a:pt x="0" y="1475"/>
                    <a:pt x="0" y="1573"/>
                  </a:cubicBezTo>
                  <a:cubicBezTo>
                    <a:pt x="0" y="1739"/>
                    <a:pt x="72" y="1906"/>
                    <a:pt x="238" y="2025"/>
                  </a:cubicBezTo>
                  <a:cubicBezTo>
                    <a:pt x="286" y="2073"/>
                    <a:pt x="381" y="2097"/>
                    <a:pt x="453" y="2144"/>
                  </a:cubicBezTo>
                  <a:lnTo>
                    <a:pt x="453" y="2311"/>
                  </a:lnTo>
                  <a:cubicBezTo>
                    <a:pt x="453" y="2406"/>
                    <a:pt x="524" y="2454"/>
                    <a:pt x="619" y="2501"/>
                  </a:cubicBezTo>
                  <a:cubicBezTo>
                    <a:pt x="691" y="2501"/>
                    <a:pt x="786" y="2430"/>
                    <a:pt x="786" y="2335"/>
                  </a:cubicBezTo>
                  <a:lnTo>
                    <a:pt x="786" y="2168"/>
                  </a:lnTo>
                  <a:cubicBezTo>
                    <a:pt x="905" y="2144"/>
                    <a:pt x="1024" y="2073"/>
                    <a:pt x="1096" y="1978"/>
                  </a:cubicBezTo>
                  <a:cubicBezTo>
                    <a:pt x="1358" y="1644"/>
                    <a:pt x="1310" y="1239"/>
                    <a:pt x="1001" y="1073"/>
                  </a:cubicBezTo>
                  <a:cubicBezTo>
                    <a:pt x="881" y="1001"/>
                    <a:pt x="762" y="977"/>
                    <a:pt x="619" y="977"/>
                  </a:cubicBezTo>
                  <a:cubicBezTo>
                    <a:pt x="500" y="954"/>
                    <a:pt x="429" y="930"/>
                    <a:pt x="429" y="787"/>
                  </a:cubicBezTo>
                  <a:cubicBezTo>
                    <a:pt x="451" y="674"/>
                    <a:pt x="532" y="626"/>
                    <a:pt x="622" y="626"/>
                  </a:cubicBezTo>
                  <a:cubicBezTo>
                    <a:pt x="721" y="626"/>
                    <a:pt x="831" y="686"/>
                    <a:pt x="881" y="787"/>
                  </a:cubicBezTo>
                  <a:cubicBezTo>
                    <a:pt x="897" y="850"/>
                    <a:pt x="956" y="872"/>
                    <a:pt x="1014" y="872"/>
                  </a:cubicBezTo>
                  <a:cubicBezTo>
                    <a:pt x="1043" y="872"/>
                    <a:pt x="1072" y="866"/>
                    <a:pt x="1096" y="858"/>
                  </a:cubicBezTo>
                  <a:cubicBezTo>
                    <a:pt x="1191" y="787"/>
                    <a:pt x="1191" y="715"/>
                    <a:pt x="1143" y="644"/>
                  </a:cubicBezTo>
                  <a:cubicBezTo>
                    <a:pt x="1096" y="501"/>
                    <a:pt x="953" y="406"/>
                    <a:pt x="834" y="358"/>
                  </a:cubicBezTo>
                  <a:lnTo>
                    <a:pt x="834" y="168"/>
                  </a:lnTo>
                  <a:cubicBezTo>
                    <a:pt x="834" y="72"/>
                    <a:pt x="762" y="25"/>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97"/>
            <p:cNvSpPr/>
            <p:nvPr/>
          </p:nvSpPr>
          <p:spPr>
            <a:xfrm>
              <a:off x="7127463" y="3813900"/>
              <a:ext cx="32" cy="774"/>
            </a:xfrm>
            <a:custGeom>
              <a:rect b="b" l="l" r="r" t="t"/>
              <a:pathLst>
                <a:path extrusionOk="0" h="24" w="1">
                  <a:moveTo>
                    <a:pt x="0" y="24"/>
                  </a:moveTo>
                  <a:lnTo>
                    <a:pt x="0" y="24"/>
                  </a:lnTo>
                  <a:cubicBezTo>
                    <a:pt x="0" y="0"/>
                    <a:pt x="0" y="0"/>
                    <a:pt x="0" y="2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97"/>
            <p:cNvSpPr/>
            <p:nvPr/>
          </p:nvSpPr>
          <p:spPr>
            <a:xfrm>
              <a:off x="7314780" y="3883173"/>
              <a:ext cx="9993" cy="35265"/>
            </a:xfrm>
            <a:custGeom>
              <a:rect b="b" l="l" r="r" t="t"/>
              <a:pathLst>
                <a:path extrusionOk="0" h="1094" w="310">
                  <a:moveTo>
                    <a:pt x="155" y="0"/>
                  </a:moveTo>
                  <a:cubicBezTo>
                    <a:pt x="77" y="0"/>
                    <a:pt x="0" y="54"/>
                    <a:pt x="0" y="161"/>
                  </a:cubicBezTo>
                  <a:lnTo>
                    <a:pt x="0" y="899"/>
                  </a:lnTo>
                  <a:cubicBezTo>
                    <a:pt x="0" y="1006"/>
                    <a:pt x="57" y="1094"/>
                    <a:pt x="138" y="1094"/>
                  </a:cubicBezTo>
                  <a:cubicBezTo>
                    <a:pt x="147" y="1094"/>
                    <a:pt x="157" y="1092"/>
                    <a:pt x="167" y="1090"/>
                  </a:cubicBezTo>
                  <a:cubicBezTo>
                    <a:pt x="262" y="1090"/>
                    <a:pt x="310" y="995"/>
                    <a:pt x="310" y="899"/>
                  </a:cubicBezTo>
                  <a:lnTo>
                    <a:pt x="310" y="161"/>
                  </a:lnTo>
                  <a:cubicBezTo>
                    <a:pt x="310" y="54"/>
                    <a:pt x="232" y="0"/>
                    <a:pt x="1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97"/>
            <p:cNvSpPr/>
            <p:nvPr/>
          </p:nvSpPr>
          <p:spPr>
            <a:xfrm>
              <a:off x="6996202" y="3592187"/>
              <a:ext cx="354682" cy="355294"/>
            </a:xfrm>
            <a:custGeom>
              <a:rect b="b" l="l" r="r" t="t"/>
              <a:pathLst>
                <a:path extrusionOk="0" h="11022" w="11003">
                  <a:moveTo>
                    <a:pt x="5858" y="2306"/>
                  </a:moveTo>
                  <a:cubicBezTo>
                    <a:pt x="5977" y="2306"/>
                    <a:pt x="6073" y="2401"/>
                    <a:pt x="6073" y="2520"/>
                  </a:cubicBezTo>
                  <a:lnTo>
                    <a:pt x="6073" y="2639"/>
                  </a:lnTo>
                  <a:cubicBezTo>
                    <a:pt x="6073" y="2758"/>
                    <a:pt x="5977" y="2853"/>
                    <a:pt x="5858" y="2853"/>
                  </a:cubicBezTo>
                  <a:lnTo>
                    <a:pt x="2977" y="2853"/>
                  </a:lnTo>
                  <a:cubicBezTo>
                    <a:pt x="2810" y="2853"/>
                    <a:pt x="2739" y="2758"/>
                    <a:pt x="2739" y="2639"/>
                  </a:cubicBezTo>
                  <a:lnTo>
                    <a:pt x="2739" y="2520"/>
                  </a:lnTo>
                  <a:cubicBezTo>
                    <a:pt x="2739" y="2401"/>
                    <a:pt x="2810" y="2306"/>
                    <a:pt x="2929" y="2306"/>
                  </a:cubicBezTo>
                  <a:close/>
                  <a:moveTo>
                    <a:pt x="5025" y="3211"/>
                  </a:moveTo>
                  <a:cubicBezTo>
                    <a:pt x="6501" y="3211"/>
                    <a:pt x="7692" y="4306"/>
                    <a:pt x="7835" y="5759"/>
                  </a:cubicBezTo>
                  <a:lnTo>
                    <a:pt x="7359" y="5759"/>
                  </a:lnTo>
                  <a:cubicBezTo>
                    <a:pt x="7348" y="5758"/>
                    <a:pt x="7336" y="5758"/>
                    <a:pt x="7325" y="5758"/>
                  </a:cubicBezTo>
                  <a:cubicBezTo>
                    <a:pt x="7025" y="5758"/>
                    <a:pt x="6716" y="6058"/>
                    <a:pt x="6716" y="6426"/>
                  </a:cubicBezTo>
                  <a:lnTo>
                    <a:pt x="6716" y="9355"/>
                  </a:lnTo>
                  <a:lnTo>
                    <a:pt x="2215" y="9355"/>
                  </a:lnTo>
                  <a:cubicBezTo>
                    <a:pt x="2024" y="9355"/>
                    <a:pt x="2024" y="9688"/>
                    <a:pt x="2215" y="9688"/>
                  </a:cubicBezTo>
                  <a:lnTo>
                    <a:pt x="6716" y="9688"/>
                  </a:lnTo>
                  <a:lnTo>
                    <a:pt x="6716" y="10331"/>
                  </a:lnTo>
                  <a:cubicBezTo>
                    <a:pt x="6716" y="10450"/>
                    <a:pt x="6740" y="10593"/>
                    <a:pt x="6811" y="10688"/>
                  </a:cubicBezTo>
                  <a:lnTo>
                    <a:pt x="834" y="10688"/>
                  </a:lnTo>
                  <a:cubicBezTo>
                    <a:pt x="548" y="10688"/>
                    <a:pt x="357" y="10498"/>
                    <a:pt x="310" y="10236"/>
                  </a:cubicBezTo>
                  <a:cubicBezTo>
                    <a:pt x="286" y="9998"/>
                    <a:pt x="429" y="9760"/>
                    <a:pt x="667" y="9688"/>
                  </a:cubicBezTo>
                  <a:lnTo>
                    <a:pt x="1357" y="9688"/>
                  </a:lnTo>
                  <a:cubicBezTo>
                    <a:pt x="1572" y="9688"/>
                    <a:pt x="1572" y="9355"/>
                    <a:pt x="1357" y="9355"/>
                  </a:cubicBezTo>
                  <a:lnTo>
                    <a:pt x="762" y="9355"/>
                  </a:lnTo>
                  <a:lnTo>
                    <a:pt x="762" y="5997"/>
                  </a:lnTo>
                  <a:cubicBezTo>
                    <a:pt x="762" y="5259"/>
                    <a:pt x="1072" y="4544"/>
                    <a:pt x="1596" y="3997"/>
                  </a:cubicBezTo>
                  <a:cubicBezTo>
                    <a:pt x="2120" y="3473"/>
                    <a:pt x="2858" y="3211"/>
                    <a:pt x="3596" y="3211"/>
                  </a:cubicBezTo>
                  <a:close/>
                  <a:moveTo>
                    <a:pt x="3158" y="1"/>
                  </a:moveTo>
                  <a:cubicBezTo>
                    <a:pt x="3007" y="1"/>
                    <a:pt x="2862" y="71"/>
                    <a:pt x="2763" y="186"/>
                  </a:cubicBezTo>
                  <a:cubicBezTo>
                    <a:pt x="2643" y="353"/>
                    <a:pt x="2620" y="520"/>
                    <a:pt x="2667" y="710"/>
                  </a:cubicBezTo>
                  <a:lnTo>
                    <a:pt x="3048" y="2044"/>
                  </a:lnTo>
                  <a:lnTo>
                    <a:pt x="2929" y="2044"/>
                  </a:lnTo>
                  <a:cubicBezTo>
                    <a:pt x="2643" y="2044"/>
                    <a:pt x="2405" y="2282"/>
                    <a:pt x="2405" y="2568"/>
                  </a:cubicBezTo>
                  <a:lnTo>
                    <a:pt x="2405" y="2687"/>
                  </a:lnTo>
                  <a:cubicBezTo>
                    <a:pt x="2405" y="2853"/>
                    <a:pt x="2453" y="2996"/>
                    <a:pt x="2572" y="3092"/>
                  </a:cubicBezTo>
                  <a:cubicBezTo>
                    <a:pt x="2167" y="3235"/>
                    <a:pt x="1786" y="3473"/>
                    <a:pt x="1429" y="3806"/>
                  </a:cubicBezTo>
                  <a:cubicBezTo>
                    <a:pt x="834" y="4401"/>
                    <a:pt x="500" y="5163"/>
                    <a:pt x="500" y="6021"/>
                  </a:cubicBezTo>
                  <a:lnTo>
                    <a:pt x="500" y="9450"/>
                  </a:lnTo>
                  <a:cubicBezTo>
                    <a:pt x="191" y="9593"/>
                    <a:pt x="0" y="9903"/>
                    <a:pt x="0" y="10260"/>
                  </a:cubicBezTo>
                  <a:cubicBezTo>
                    <a:pt x="24" y="10712"/>
                    <a:pt x="381" y="11022"/>
                    <a:pt x="834" y="11022"/>
                  </a:cubicBezTo>
                  <a:lnTo>
                    <a:pt x="10312" y="11022"/>
                  </a:lnTo>
                  <a:cubicBezTo>
                    <a:pt x="10717" y="11022"/>
                    <a:pt x="11002" y="10736"/>
                    <a:pt x="11002" y="10355"/>
                  </a:cubicBezTo>
                  <a:lnTo>
                    <a:pt x="11002" y="10045"/>
                  </a:lnTo>
                  <a:cubicBezTo>
                    <a:pt x="11002" y="9938"/>
                    <a:pt x="10919" y="9885"/>
                    <a:pt x="10836" y="9885"/>
                  </a:cubicBezTo>
                  <a:cubicBezTo>
                    <a:pt x="10752" y="9885"/>
                    <a:pt x="10669" y="9938"/>
                    <a:pt x="10669" y="10045"/>
                  </a:cubicBezTo>
                  <a:lnTo>
                    <a:pt x="10669" y="10379"/>
                  </a:lnTo>
                  <a:cubicBezTo>
                    <a:pt x="10669" y="10593"/>
                    <a:pt x="10526" y="10736"/>
                    <a:pt x="10312" y="10736"/>
                  </a:cubicBezTo>
                  <a:lnTo>
                    <a:pt x="7406" y="10736"/>
                  </a:lnTo>
                  <a:cubicBezTo>
                    <a:pt x="7192" y="10736"/>
                    <a:pt x="7049" y="10593"/>
                    <a:pt x="7049" y="10379"/>
                  </a:cubicBezTo>
                  <a:lnTo>
                    <a:pt x="7049" y="6449"/>
                  </a:lnTo>
                  <a:cubicBezTo>
                    <a:pt x="7049" y="6235"/>
                    <a:pt x="7192" y="6092"/>
                    <a:pt x="7406" y="6092"/>
                  </a:cubicBezTo>
                  <a:lnTo>
                    <a:pt x="10312" y="6092"/>
                  </a:lnTo>
                  <a:cubicBezTo>
                    <a:pt x="10526" y="6092"/>
                    <a:pt x="10669" y="6235"/>
                    <a:pt x="10669" y="6449"/>
                  </a:cubicBezTo>
                  <a:lnTo>
                    <a:pt x="10669" y="9212"/>
                  </a:lnTo>
                  <a:cubicBezTo>
                    <a:pt x="10669" y="9307"/>
                    <a:pt x="10764" y="9379"/>
                    <a:pt x="10859" y="9379"/>
                  </a:cubicBezTo>
                  <a:cubicBezTo>
                    <a:pt x="10955" y="9379"/>
                    <a:pt x="11002" y="9307"/>
                    <a:pt x="11002" y="9212"/>
                  </a:cubicBezTo>
                  <a:lnTo>
                    <a:pt x="11002" y="6449"/>
                  </a:lnTo>
                  <a:cubicBezTo>
                    <a:pt x="11002" y="6068"/>
                    <a:pt x="10717" y="5759"/>
                    <a:pt x="10312" y="5759"/>
                  </a:cubicBezTo>
                  <a:lnTo>
                    <a:pt x="8216" y="5759"/>
                  </a:lnTo>
                  <a:cubicBezTo>
                    <a:pt x="8145" y="4997"/>
                    <a:pt x="7811" y="4282"/>
                    <a:pt x="7263" y="3735"/>
                  </a:cubicBezTo>
                  <a:cubicBezTo>
                    <a:pt x="6930" y="3449"/>
                    <a:pt x="6549" y="3211"/>
                    <a:pt x="6144" y="3068"/>
                  </a:cubicBezTo>
                  <a:cubicBezTo>
                    <a:pt x="6263" y="2973"/>
                    <a:pt x="6335" y="2806"/>
                    <a:pt x="6335" y="2663"/>
                  </a:cubicBezTo>
                  <a:lnTo>
                    <a:pt x="6335" y="2544"/>
                  </a:lnTo>
                  <a:cubicBezTo>
                    <a:pt x="6335" y="2258"/>
                    <a:pt x="6097" y="2020"/>
                    <a:pt x="5787" y="2020"/>
                  </a:cubicBezTo>
                  <a:lnTo>
                    <a:pt x="5644" y="2020"/>
                  </a:lnTo>
                  <a:lnTo>
                    <a:pt x="5763" y="1663"/>
                  </a:lnTo>
                  <a:cubicBezTo>
                    <a:pt x="5806" y="1533"/>
                    <a:pt x="5710" y="1447"/>
                    <a:pt x="5616" y="1447"/>
                  </a:cubicBezTo>
                  <a:cubicBezTo>
                    <a:pt x="5556" y="1447"/>
                    <a:pt x="5496" y="1483"/>
                    <a:pt x="5477" y="1568"/>
                  </a:cubicBezTo>
                  <a:lnTo>
                    <a:pt x="5358" y="2020"/>
                  </a:lnTo>
                  <a:lnTo>
                    <a:pt x="3382" y="2020"/>
                  </a:lnTo>
                  <a:lnTo>
                    <a:pt x="2977" y="591"/>
                  </a:lnTo>
                  <a:cubicBezTo>
                    <a:pt x="2929" y="496"/>
                    <a:pt x="2977" y="424"/>
                    <a:pt x="3024" y="377"/>
                  </a:cubicBezTo>
                  <a:cubicBezTo>
                    <a:pt x="3066" y="349"/>
                    <a:pt x="3108" y="337"/>
                    <a:pt x="3150" y="337"/>
                  </a:cubicBezTo>
                  <a:cubicBezTo>
                    <a:pt x="3180" y="337"/>
                    <a:pt x="3209" y="343"/>
                    <a:pt x="3239" y="353"/>
                  </a:cubicBezTo>
                  <a:cubicBezTo>
                    <a:pt x="3596" y="484"/>
                    <a:pt x="3977" y="549"/>
                    <a:pt x="4358" y="549"/>
                  </a:cubicBezTo>
                  <a:cubicBezTo>
                    <a:pt x="4739" y="549"/>
                    <a:pt x="5120" y="484"/>
                    <a:pt x="5477" y="353"/>
                  </a:cubicBezTo>
                  <a:cubicBezTo>
                    <a:pt x="5498" y="339"/>
                    <a:pt x="5521" y="333"/>
                    <a:pt x="5545" y="333"/>
                  </a:cubicBezTo>
                  <a:cubicBezTo>
                    <a:pt x="5603" y="333"/>
                    <a:pt x="5665" y="367"/>
                    <a:pt x="5716" y="401"/>
                  </a:cubicBezTo>
                  <a:cubicBezTo>
                    <a:pt x="5763" y="472"/>
                    <a:pt x="5763" y="520"/>
                    <a:pt x="5739" y="615"/>
                  </a:cubicBezTo>
                  <a:lnTo>
                    <a:pt x="5668" y="853"/>
                  </a:lnTo>
                  <a:cubicBezTo>
                    <a:pt x="5639" y="982"/>
                    <a:pt x="5731" y="1059"/>
                    <a:pt x="5824" y="1059"/>
                  </a:cubicBezTo>
                  <a:cubicBezTo>
                    <a:pt x="5886" y="1059"/>
                    <a:pt x="5949" y="1025"/>
                    <a:pt x="5977" y="948"/>
                  </a:cubicBezTo>
                  <a:lnTo>
                    <a:pt x="6025" y="710"/>
                  </a:lnTo>
                  <a:cubicBezTo>
                    <a:pt x="6097" y="520"/>
                    <a:pt x="6073" y="353"/>
                    <a:pt x="5954" y="186"/>
                  </a:cubicBezTo>
                  <a:cubicBezTo>
                    <a:pt x="5838" y="71"/>
                    <a:pt x="5688" y="1"/>
                    <a:pt x="5543" y="1"/>
                  </a:cubicBezTo>
                  <a:cubicBezTo>
                    <a:pt x="5479" y="1"/>
                    <a:pt x="5417" y="14"/>
                    <a:pt x="5358" y="43"/>
                  </a:cubicBezTo>
                  <a:cubicBezTo>
                    <a:pt x="5025" y="162"/>
                    <a:pt x="4680" y="222"/>
                    <a:pt x="4340" y="222"/>
                  </a:cubicBezTo>
                  <a:cubicBezTo>
                    <a:pt x="4001" y="222"/>
                    <a:pt x="3667" y="162"/>
                    <a:pt x="3358" y="43"/>
                  </a:cubicBezTo>
                  <a:cubicBezTo>
                    <a:pt x="3292" y="14"/>
                    <a:pt x="3225" y="1"/>
                    <a:pt x="31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97"/>
            <p:cNvSpPr/>
            <p:nvPr/>
          </p:nvSpPr>
          <p:spPr>
            <a:xfrm>
              <a:off x="7240318" y="3806195"/>
              <a:ext cx="83682" cy="39971"/>
            </a:xfrm>
            <a:custGeom>
              <a:rect b="b" l="l" r="r" t="t"/>
              <a:pathLst>
                <a:path extrusionOk="0" h="1240" w="2596">
                  <a:moveTo>
                    <a:pt x="2262" y="311"/>
                  </a:moveTo>
                  <a:lnTo>
                    <a:pt x="2262" y="954"/>
                  </a:lnTo>
                  <a:lnTo>
                    <a:pt x="310" y="954"/>
                  </a:lnTo>
                  <a:lnTo>
                    <a:pt x="310" y="311"/>
                  </a:lnTo>
                  <a:close/>
                  <a:moveTo>
                    <a:pt x="143" y="1"/>
                  </a:moveTo>
                  <a:cubicBezTo>
                    <a:pt x="72" y="1"/>
                    <a:pt x="0" y="49"/>
                    <a:pt x="0" y="144"/>
                  </a:cubicBezTo>
                  <a:lnTo>
                    <a:pt x="0" y="1096"/>
                  </a:lnTo>
                  <a:cubicBezTo>
                    <a:pt x="0" y="1192"/>
                    <a:pt x="72" y="1239"/>
                    <a:pt x="143" y="1239"/>
                  </a:cubicBezTo>
                  <a:lnTo>
                    <a:pt x="2453" y="1239"/>
                  </a:lnTo>
                  <a:cubicBezTo>
                    <a:pt x="2548" y="1239"/>
                    <a:pt x="2596" y="1192"/>
                    <a:pt x="2596" y="1096"/>
                  </a:cubicBezTo>
                  <a:lnTo>
                    <a:pt x="2596" y="144"/>
                  </a:lnTo>
                  <a:cubicBezTo>
                    <a:pt x="2596" y="49"/>
                    <a:pt x="2524" y="1"/>
                    <a:pt x="2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97"/>
            <p:cNvSpPr/>
            <p:nvPr/>
          </p:nvSpPr>
          <p:spPr>
            <a:xfrm>
              <a:off x="7239544" y="3862252"/>
              <a:ext cx="13829" cy="10766"/>
            </a:xfrm>
            <a:custGeom>
              <a:rect b="b" l="l" r="r" t="t"/>
              <a:pathLst>
                <a:path extrusionOk="0" h="334" w="429">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97"/>
            <p:cNvSpPr/>
            <p:nvPr/>
          </p:nvSpPr>
          <p:spPr>
            <a:xfrm>
              <a:off x="7263333" y="3862252"/>
              <a:ext cx="13861" cy="10766"/>
            </a:xfrm>
            <a:custGeom>
              <a:rect b="b" l="l" r="r" t="t"/>
              <a:pathLst>
                <a:path extrusionOk="0" h="334" w="430">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97"/>
            <p:cNvSpPr/>
            <p:nvPr/>
          </p:nvSpPr>
          <p:spPr>
            <a:xfrm>
              <a:off x="7288670" y="3862252"/>
              <a:ext cx="13087" cy="10766"/>
            </a:xfrm>
            <a:custGeom>
              <a:rect b="b" l="l" r="r" t="t"/>
              <a:pathLst>
                <a:path extrusionOk="0" h="334" w="406">
                  <a:moveTo>
                    <a:pt x="215" y="0"/>
                  </a:moveTo>
                  <a:cubicBezTo>
                    <a:pt x="0" y="0"/>
                    <a:pt x="0" y="334"/>
                    <a:pt x="215" y="334"/>
                  </a:cubicBezTo>
                  <a:cubicBezTo>
                    <a:pt x="405" y="334"/>
                    <a:pt x="405"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97"/>
            <p:cNvSpPr/>
            <p:nvPr/>
          </p:nvSpPr>
          <p:spPr>
            <a:xfrm>
              <a:off x="7312459" y="3862252"/>
              <a:ext cx="13861" cy="10766"/>
            </a:xfrm>
            <a:custGeom>
              <a:rect b="b" l="l" r="r" t="t"/>
              <a:pathLst>
                <a:path extrusionOk="0" h="334" w="430">
                  <a:moveTo>
                    <a:pt x="215" y="0"/>
                  </a:moveTo>
                  <a:cubicBezTo>
                    <a:pt x="1" y="0"/>
                    <a:pt x="1"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97"/>
            <p:cNvSpPr/>
            <p:nvPr/>
          </p:nvSpPr>
          <p:spPr>
            <a:xfrm>
              <a:off x="7239544" y="3885268"/>
              <a:ext cx="13829" cy="10799"/>
            </a:xfrm>
            <a:custGeom>
              <a:rect b="b" l="l" r="r" t="t"/>
              <a:pathLst>
                <a:path extrusionOk="0" h="335" w="429">
                  <a:moveTo>
                    <a:pt x="215" y="1"/>
                  </a:moveTo>
                  <a:cubicBezTo>
                    <a:pt x="0" y="1"/>
                    <a:pt x="0" y="334"/>
                    <a:pt x="215" y="334"/>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97"/>
            <p:cNvSpPr/>
            <p:nvPr/>
          </p:nvSpPr>
          <p:spPr>
            <a:xfrm>
              <a:off x="7263333" y="3885268"/>
              <a:ext cx="13861" cy="10799"/>
            </a:xfrm>
            <a:custGeom>
              <a:rect b="b" l="l" r="r" t="t"/>
              <a:pathLst>
                <a:path extrusionOk="0" h="335" w="430">
                  <a:moveTo>
                    <a:pt x="215" y="1"/>
                  </a:moveTo>
                  <a:cubicBezTo>
                    <a:pt x="0" y="1"/>
                    <a:pt x="0" y="334"/>
                    <a:pt x="215" y="334"/>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97"/>
            <p:cNvSpPr/>
            <p:nvPr/>
          </p:nvSpPr>
          <p:spPr>
            <a:xfrm>
              <a:off x="7288670" y="3884527"/>
              <a:ext cx="13087" cy="10766"/>
            </a:xfrm>
            <a:custGeom>
              <a:rect b="b" l="l" r="r" t="t"/>
              <a:pathLst>
                <a:path extrusionOk="0" h="334" w="406">
                  <a:moveTo>
                    <a:pt x="215" y="0"/>
                  </a:moveTo>
                  <a:cubicBezTo>
                    <a:pt x="0" y="0"/>
                    <a:pt x="0" y="333"/>
                    <a:pt x="215" y="333"/>
                  </a:cubicBezTo>
                  <a:cubicBezTo>
                    <a:pt x="405" y="310"/>
                    <a:pt x="405"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97"/>
            <p:cNvSpPr/>
            <p:nvPr/>
          </p:nvSpPr>
          <p:spPr>
            <a:xfrm>
              <a:off x="7239544" y="3907542"/>
              <a:ext cx="13829" cy="10766"/>
            </a:xfrm>
            <a:custGeom>
              <a:rect b="b" l="l" r="r" t="t"/>
              <a:pathLst>
                <a:path extrusionOk="0" h="334" w="429">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97"/>
            <p:cNvSpPr/>
            <p:nvPr/>
          </p:nvSpPr>
          <p:spPr>
            <a:xfrm>
              <a:off x="7263333" y="3907542"/>
              <a:ext cx="13861" cy="10766"/>
            </a:xfrm>
            <a:custGeom>
              <a:rect b="b" l="l" r="r" t="t"/>
              <a:pathLst>
                <a:path extrusionOk="0" h="334" w="430">
                  <a:moveTo>
                    <a:pt x="215" y="0"/>
                  </a:moveTo>
                  <a:cubicBezTo>
                    <a:pt x="0" y="0"/>
                    <a:pt x="0" y="334"/>
                    <a:pt x="215" y="334"/>
                  </a:cubicBezTo>
                  <a:cubicBezTo>
                    <a:pt x="429" y="334"/>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97"/>
            <p:cNvSpPr/>
            <p:nvPr/>
          </p:nvSpPr>
          <p:spPr>
            <a:xfrm>
              <a:off x="7288670" y="3907542"/>
              <a:ext cx="13087" cy="10766"/>
            </a:xfrm>
            <a:custGeom>
              <a:rect b="b" l="l" r="r" t="t"/>
              <a:pathLst>
                <a:path extrusionOk="0" h="334" w="406">
                  <a:moveTo>
                    <a:pt x="215" y="0"/>
                  </a:moveTo>
                  <a:cubicBezTo>
                    <a:pt x="0" y="0"/>
                    <a:pt x="0" y="334"/>
                    <a:pt x="215" y="334"/>
                  </a:cubicBezTo>
                  <a:cubicBezTo>
                    <a:pt x="405" y="334"/>
                    <a:pt x="405"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1" name="Google Shape;20361;p97"/>
          <p:cNvGrpSpPr/>
          <p:nvPr/>
        </p:nvGrpSpPr>
        <p:grpSpPr>
          <a:xfrm>
            <a:off x="6241581" y="3464189"/>
            <a:ext cx="357003" cy="302493"/>
            <a:chOff x="6241581" y="3616589"/>
            <a:chExt cx="357003" cy="302493"/>
          </a:xfrm>
        </p:grpSpPr>
        <p:sp>
          <p:nvSpPr>
            <p:cNvPr id="20362" name="Google Shape;20362;p97"/>
            <p:cNvSpPr/>
            <p:nvPr/>
          </p:nvSpPr>
          <p:spPr>
            <a:xfrm>
              <a:off x="6306824" y="3622746"/>
              <a:ext cx="226483" cy="292500"/>
            </a:xfrm>
            <a:custGeom>
              <a:rect b="b" l="l" r="r" t="t"/>
              <a:pathLst>
                <a:path extrusionOk="0" h="9074" w="7026">
                  <a:moveTo>
                    <a:pt x="1048" y="0"/>
                  </a:moveTo>
                  <a:cubicBezTo>
                    <a:pt x="477" y="0"/>
                    <a:pt x="1" y="477"/>
                    <a:pt x="1" y="1048"/>
                  </a:cubicBezTo>
                  <a:lnTo>
                    <a:pt x="1" y="8026"/>
                  </a:lnTo>
                  <a:cubicBezTo>
                    <a:pt x="1" y="8597"/>
                    <a:pt x="477" y="9074"/>
                    <a:pt x="1048" y="9074"/>
                  </a:cubicBezTo>
                  <a:lnTo>
                    <a:pt x="5978" y="9074"/>
                  </a:lnTo>
                  <a:cubicBezTo>
                    <a:pt x="6550" y="9074"/>
                    <a:pt x="7026" y="8597"/>
                    <a:pt x="7026" y="8026"/>
                  </a:cubicBezTo>
                  <a:lnTo>
                    <a:pt x="7026" y="1048"/>
                  </a:lnTo>
                  <a:cubicBezTo>
                    <a:pt x="7026" y="477"/>
                    <a:pt x="6550" y="0"/>
                    <a:pt x="5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97"/>
            <p:cNvSpPr/>
            <p:nvPr/>
          </p:nvSpPr>
          <p:spPr>
            <a:xfrm>
              <a:off x="6470352" y="3623520"/>
              <a:ext cx="62955" cy="292500"/>
            </a:xfrm>
            <a:custGeom>
              <a:rect b="b" l="l" r="r" t="t"/>
              <a:pathLst>
                <a:path extrusionOk="0" h="9074" w="1953">
                  <a:moveTo>
                    <a:pt x="0" y="0"/>
                  </a:moveTo>
                  <a:cubicBezTo>
                    <a:pt x="595" y="0"/>
                    <a:pt x="1024" y="476"/>
                    <a:pt x="1024" y="1048"/>
                  </a:cubicBezTo>
                  <a:lnTo>
                    <a:pt x="1024" y="8049"/>
                  </a:lnTo>
                  <a:cubicBezTo>
                    <a:pt x="1024" y="8597"/>
                    <a:pt x="548" y="9073"/>
                    <a:pt x="0" y="9073"/>
                  </a:cubicBezTo>
                  <a:lnTo>
                    <a:pt x="905" y="9073"/>
                  </a:lnTo>
                  <a:cubicBezTo>
                    <a:pt x="1477" y="9073"/>
                    <a:pt x="1953" y="8597"/>
                    <a:pt x="1953" y="8049"/>
                  </a:cubicBezTo>
                  <a:lnTo>
                    <a:pt x="1953" y="1048"/>
                  </a:lnTo>
                  <a:cubicBezTo>
                    <a:pt x="1953" y="476"/>
                    <a:pt x="1477" y="0"/>
                    <a:pt x="90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97"/>
            <p:cNvSpPr/>
            <p:nvPr/>
          </p:nvSpPr>
          <p:spPr>
            <a:xfrm>
              <a:off x="6246964" y="3806969"/>
              <a:ext cx="175036" cy="76816"/>
            </a:xfrm>
            <a:custGeom>
              <a:rect b="b" l="l" r="r" t="t"/>
              <a:pathLst>
                <a:path extrusionOk="0" h="2383" w="5430">
                  <a:moveTo>
                    <a:pt x="1119" y="1"/>
                  </a:moveTo>
                  <a:lnTo>
                    <a:pt x="0" y="1191"/>
                  </a:lnTo>
                  <a:lnTo>
                    <a:pt x="1119" y="2382"/>
                  </a:lnTo>
                  <a:lnTo>
                    <a:pt x="1119" y="1787"/>
                  </a:lnTo>
                  <a:lnTo>
                    <a:pt x="5430" y="1787"/>
                  </a:lnTo>
                  <a:lnTo>
                    <a:pt x="5430" y="596"/>
                  </a:lnTo>
                  <a:lnTo>
                    <a:pt x="1119" y="596"/>
                  </a:lnTo>
                  <a:lnTo>
                    <a:pt x="111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97"/>
            <p:cNvSpPr/>
            <p:nvPr/>
          </p:nvSpPr>
          <p:spPr>
            <a:xfrm>
              <a:off x="6418132" y="3704881"/>
              <a:ext cx="175068" cy="76784"/>
            </a:xfrm>
            <a:custGeom>
              <a:rect b="b" l="l" r="r" t="t"/>
              <a:pathLst>
                <a:path extrusionOk="0" h="2382" w="5431">
                  <a:moveTo>
                    <a:pt x="4311" y="0"/>
                  </a:moveTo>
                  <a:lnTo>
                    <a:pt x="4311" y="596"/>
                  </a:lnTo>
                  <a:lnTo>
                    <a:pt x="1" y="596"/>
                  </a:lnTo>
                  <a:lnTo>
                    <a:pt x="1" y="1787"/>
                  </a:lnTo>
                  <a:lnTo>
                    <a:pt x="4311" y="1787"/>
                  </a:lnTo>
                  <a:lnTo>
                    <a:pt x="4311" y="2382"/>
                  </a:lnTo>
                  <a:lnTo>
                    <a:pt x="5430" y="1191"/>
                  </a:lnTo>
                  <a:lnTo>
                    <a:pt x="4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97"/>
            <p:cNvSpPr/>
            <p:nvPr/>
          </p:nvSpPr>
          <p:spPr>
            <a:xfrm>
              <a:off x="6350599" y="3724061"/>
              <a:ext cx="138191" cy="140512"/>
            </a:xfrm>
            <a:custGeom>
              <a:rect b="b" l="l" r="r" t="t"/>
              <a:pathLst>
                <a:path extrusionOk="0" h="4359" w="4287">
                  <a:moveTo>
                    <a:pt x="2143" y="1"/>
                  </a:moveTo>
                  <a:cubicBezTo>
                    <a:pt x="976" y="1"/>
                    <a:pt x="0" y="977"/>
                    <a:pt x="0" y="2168"/>
                  </a:cubicBezTo>
                  <a:cubicBezTo>
                    <a:pt x="0" y="3382"/>
                    <a:pt x="976" y="4359"/>
                    <a:pt x="2143" y="4359"/>
                  </a:cubicBezTo>
                  <a:cubicBezTo>
                    <a:pt x="3334" y="4359"/>
                    <a:pt x="4287" y="3382"/>
                    <a:pt x="4287" y="2168"/>
                  </a:cubicBezTo>
                  <a:cubicBezTo>
                    <a:pt x="4287" y="977"/>
                    <a:pt x="3334" y="1"/>
                    <a:pt x="21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97"/>
            <p:cNvSpPr/>
            <p:nvPr/>
          </p:nvSpPr>
          <p:spPr>
            <a:xfrm>
              <a:off x="6350599" y="3724061"/>
              <a:ext cx="138965" cy="124395"/>
            </a:xfrm>
            <a:custGeom>
              <a:rect b="b" l="l" r="r" t="t"/>
              <a:pathLst>
                <a:path extrusionOk="0" h="3859" w="4311">
                  <a:moveTo>
                    <a:pt x="2143" y="1"/>
                  </a:moveTo>
                  <a:cubicBezTo>
                    <a:pt x="953" y="1"/>
                    <a:pt x="0" y="953"/>
                    <a:pt x="0" y="2192"/>
                  </a:cubicBezTo>
                  <a:cubicBezTo>
                    <a:pt x="0" y="2835"/>
                    <a:pt x="310" y="3406"/>
                    <a:pt x="762" y="3811"/>
                  </a:cubicBezTo>
                  <a:cubicBezTo>
                    <a:pt x="762" y="3097"/>
                    <a:pt x="1429" y="2501"/>
                    <a:pt x="2143" y="2501"/>
                  </a:cubicBezTo>
                  <a:cubicBezTo>
                    <a:pt x="2882" y="2501"/>
                    <a:pt x="3548" y="3097"/>
                    <a:pt x="3548" y="3859"/>
                  </a:cubicBezTo>
                  <a:cubicBezTo>
                    <a:pt x="4001" y="3406"/>
                    <a:pt x="4310" y="2835"/>
                    <a:pt x="4310" y="2192"/>
                  </a:cubicBezTo>
                  <a:cubicBezTo>
                    <a:pt x="4310" y="1001"/>
                    <a:pt x="3334" y="1"/>
                    <a:pt x="214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97"/>
            <p:cNvSpPr/>
            <p:nvPr/>
          </p:nvSpPr>
          <p:spPr>
            <a:xfrm>
              <a:off x="6375162" y="3803907"/>
              <a:ext cx="89839" cy="58378"/>
            </a:xfrm>
            <a:custGeom>
              <a:rect b="b" l="l" r="r" t="t"/>
              <a:pathLst>
                <a:path extrusionOk="0" h="1811" w="2787">
                  <a:moveTo>
                    <a:pt x="1405" y="1"/>
                  </a:moveTo>
                  <a:cubicBezTo>
                    <a:pt x="691" y="1"/>
                    <a:pt x="0" y="596"/>
                    <a:pt x="0" y="1310"/>
                  </a:cubicBezTo>
                  <a:cubicBezTo>
                    <a:pt x="262" y="1548"/>
                    <a:pt x="596" y="1715"/>
                    <a:pt x="953" y="1787"/>
                  </a:cubicBezTo>
                  <a:cubicBezTo>
                    <a:pt x="1096" y="1810"/>
                    <a:pt x="1238" y="1810"/>
                    <a:pt x="1405" y="1810"/>
                  </a:cubicBezTo>
                  <a:cubicBezTo>
                    <a:pt x="1548" y="1810"/>
                    <a:pt x="1691" y="1787"/>
                    <a:pt x="1834" y="1787"/>
                  </a:cubicBezTo>
                  <a:cubicBezTo>
                    <a:pt x="2191" y="1691"/>
                    <a:pt x="2524" y="1548"/>
                    <a:pt x="2786" y="1310"/>
                  </a:cubicBezTo>
                  <a:cubicBezTo>
                    <a:pt x="2786" y="596"/>
                    <a:pt x="2120" y="1"/>
                    <a:pt x="1405"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97"/>
            <p:cNvSpPr/>
            <p:nvPr/>
          </p:nvSpPr>
          <p:spPr>
            <a:xfrm>
              <a:off x="6395116" y="3754007"/>
              <a:ext cx="49932" cy="49932"/>
            </a:xfrm>
            <a:custGeom>
              <a:rect b="b" l="l" r="r" t="t"/>
              <a:pathLst>
                <a:path extrusionOk="0" h="1549" w="1549">
                  <a:moveTo>
                    <a:pt x="762" y="1"/>
                  </a:moveTo>
                  <a:cubicBezTo>
                    <a:pt x="358" y="1"/>
                    <a:pt x="0" y="358"/>
                    <a:pt x="0" y="763"/>
                  </a:cubicBezTo>
                  <a:cubicBezTo>
                    <a:pt x="0" y="1191"/>
                    <a:pt x="358" y="1549"/>
                    <a:pt x="762" y="1549"/>
                  </a:cubicBezTo>
                  <a:cubicBezTo>
                    <a:pt x="1191" y="1549"/>
                    <a:pt x="1548" y="1191"/>
                    <a:pt x="1548" y="763"/>
                  </a:cubicBezTo>
                  <a:cubicBezTo>
                    <a:pt x="1548" y="358"/>
                    <a:pt x="1191" y="1"/>
                    <a:pt x="762"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97"/>
            <p:cNvSpPr/>
            <p:nvPr/>
          </p:nvSpPr>
          <p:spPr>
            <a:xfrm>
              <a:off x="6306824" y="3622746"/>
              <a:ext cx="226483" cy="59151"/>
            </a:xfrm>
            <a:custGeom>
              <a:rect b="b" l="l" r="r" t="t"/>
              <a:pathLst>
                <a:path extrusionOk="0" h="1835" w="7026">
                  <a:moveTo>
                    <a:pt x="1048" y="0"/>
                  </a:moveTo>
                  <a:cubicBezTo>
                    <a:pt x="477" y="0"/>
                    <a:pt x="1" y="477"/>
                    <a:pt x="1" y="1048"/>
                  </a:cubicBezTo>
                  <a:lnTo>
                    <a:pt x="1" y="1834"/>
                  </a:lnTo>
                  <a:lnTo>
                    <a:pt x="7026" y="1834"/>
                  </a:lnTo>
                  <a:lnTo>
                    <a:pt x="7026" y="1048"/>
                  </a:lnTo>
                  <a:cubicBezTo>
                    <a:pt x="7026" y="477"/>
                    <a:pt x="6573" y="0"/>
                    <a:pt x="5978"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97"/>
            <p:cNvSpPr/>
            <p:nvPr/>
          </p:nvSpPr>
          <p:spPr>
            <a:xfrm>
              <a:off x="6471094" y="3622746"/>
              <a:ext cx="62214" cy="59151"/>
            </a:xfrm>
            <a:custGeom>
              <a:rect b="b" l="l" r="r" t="t"/>
              <a:pathLst>
                <a:path extrusionOk="0" h="1835" w="1930">
                  <a:moveTo>
                    <a:pt x="1" y="0"/>
                  </a:moveTo>
                  <a:cubicBezTo>
                    <a:pt x="596" y="0"/>
                    <a:pt x="1049" y="477"/>
                    <a:pt x="1049" y="1048"/>
                  </a:cubicBezTo>
                  <a:lnTo>
                    <a:pt x="1049" y="1834"/>
                  </a:lnTo>
                  <a:lnTo>
                    <a:pt x="1930" y="1834"/>
                  </a:lnTo>
                  <a:lnTo>
                    <a:pt x="1930" y="1048"/>
                  </a:lnTo>
                  <a:cubicBezTo>
                    <a:pt x="1930" y="477"/>
                    <a:pt x="1454" y="0"/>
                    <a:pt x="882"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97"/>
            <p:cNvSpPr/>
            <p:nvPr/>
          </p:nvSpPr>
          <p:spPr>
            <a:xfrm>
              <a:off x="6241580" y="3616589"/>
              <a:ext cx="357003" cy="302493"/>
            </a:xfrm>
            <a:custGeom>
              <a:rect b="b" l="l" r="r" t="t"/>
              <a:pathLst>
                <a:path extrusionOk="0" h="9384" w="11075">
                  <a:moveTo>
                    <a:pt x="9979" y="3192"/>
                  </a:moveTo>
                  <a:lnTo>
                    <a:pt x="10693" y="3978"/>
                  </a:lnTo>
                  <a:lnTo>
                    <a:pt x="9979" y="4716"/>
                  </a:lnTo>
                  <a:lnTo>
                    <a:pt x="9979" y="4526"/>
                  </a:lnTo>
                  <a:cubicBezTo>
                    <a:pt x="9979" y="4430"/>
                    <a:pt x="9907" y="4383"/>
                    <a:pt x="9836" y="4383"/>
                  </a:cubicBezTo>
                  <a:lnTo>
                    <a:pt x="7573" y="4383"/>
                  </a:lnTo>
                  <a:cubicBezTo>
                    <a:pt x="7359" y="4025"/>
                    <a:pt x="7097" y="3740"/>
                    <a:pt x="6740" y="3525"/>
                  </a:cubicBezTo>
                  <a:lnTo>
                    <a:pt x="9836" y="3525"/>
                  </a:lnTo>
                  <a:cubicBezTo>
                    <a:pt x="9907" y="3525"/>
                    <a:pt x="9979" y="3454"/>
                    <a:pt x="9979" y="3382"/>
                  </a:cubicBezTo>
                  <a:lnTo>
                    <a:pt x="9979" y="3192"/>
                  </a:lnTo>
                  <a:close/>
                  <a:moveTo>
                    <a:pt x="5573" y="4406"/>
                  </a:moveTo>
                  <a:cubicBezTo>
                    <a:pt x="5906" y="4406"/>
                    <a:pt x="6192" y="4692"/>
                    <a:pt x="6192" y="5049"/>
                  </a:cubicBezTo>
                  <a:cubicBezTo>
                    <a:pt x="6192" y="5359"/>
                    <a:pt x="5930" y="5669"/>
                    <a:pt x="5573" y="5669"/>
                  </a:cubicBezTo>
                  <a:cubicBezTo>
                    <a:pt x="5216" y="5669"/>
                    <a:pt x="4954" y="5359"/>
                    <a:pt x="4954" y="5049"/>
                  </a:cubicBezTo>
                  <a:cubicBezTo>
                    <a:pt x="4954" y="4716"/>
                    <a:pt x="5216" y="4406"/>
                    <a:pt x="5573" y="4406"/>
                  </a:cubicBezTo>
                  <a:close/>
                  <a:moveTo>
                    <a:pt x="8907" y="2216"/>
                  </a:moveTo>
                  <a:lnTo>
                    <a:pt x="8907" y="3192"/>
                  </a:lnTo>
                  <a:lnTo>
                    <a:pt x="5478" y="3192"/>
                  </a:lnTo>
                  <a:cubicBezTo>
                    <a:pt x="4263" y="3216"/>
                    <a:pt x="3287" y="4264"/>
                    <a:pt x="3287" y="5478"/>
                  </a:cubicBezTo>
                  <a:cubicBezTo>
                    <a:pt x="3287" y="5788"/>
                    <a:pt x="3334" y="6050"/>
                    <a:pt x="3430" y="6288"/>
                  </a:cubicBezTo>
                  <a:lnTo>
                    <a:pt x="2168" y="6288"/>
                  </a:lnTo>
                  <a:lnTo>
                    <a:pt x="2168" y="2216"/>
                  </a:lnTo>
                  <a:close/>
                  <a:moveTo>
                    <a:pt x="5549" y="3549"/>
                  </a:moveTo>
                  <a:cubicBezTo>
                    <a:pt x="6621" y="3549"/>
                    <a:pt x="7502" y="4406"/>
                    <a:pt x="7502" y="5526"/>
                  </a:cubicBezTo>
                  <a:cubicBezTo>
                    <a:pt x="7502" y="6026"/>
                    <a:pt x="7335" y="6478"/>
                    <a:pt x="7026" y="6788"/>
                  </a:cubicBezTo>
                  <a:cubicBezTo>
                    <a:pt x="6930" y="6526"/>
                    <a:pt x="6788" y="6264"/>
                    <a:pt x="6573" y="6073"/>
                  </a:cubicBezTo>
                  <a:cubicBezTo>
                    <a:pt x="6430" y="5954"/>
                    <a:pt x="6287" y="5835"/>
                    <a:pt x="6097" y="5788"/>
                  </a:cubicBezTo>
                  <a:cubicBezTo>
                    <a:pt x="6311" y="5597"/>
                    <a:pt x="6454" y="5335"/>
                    <a:pt x="6454" y="5049"/>
                  </a:cubicBezTo>
                  <a:cubicBezTo>
                    <a:pt x="6454" y="4526"/>
                    <a:pt x="6049" y="4097"/>
                    <a:pt x="5549" y="4097"/>
                  </a:cubicBezTo>
                  <a:cubicBezTo>
                    <a:pt x="5025" y="4097"/>
                    <a:pt x="4620" y="4502"/>
                    <a:pt x="4620" y="5049"/>
                  </a:cubicBezTo>
                  <a:cubicBezTo>
                    <a:pt x="4620" y="5335"/>
                    <a:pt x="4763" y="5597"/>
                    <a:pt x="4978" y="5788"/>
                  </a:cubicBezTo>
                  <a:cubicBezTo>
                    <a:pt x="4525" y="5954"/>
                    <a:pt x="4192" y="6359"/>
                    <a:pt x="4049" y="6836"/>
                  </a:cubicBezTo>
                  <a:cubicBezTo>
                    <a:pt x="3763" y="6478"/>
                    <a:pt x="3573" y="6026"/>
                    <a:pt x="3573" y="5550"/>
                  </a:cubicBezTo>
                  <a:cubicBezTo>
                    <a:pt x="3573" y="4454"/>
                    <a:pt x="4478" y="3549"/>
                    <a:pt x="5549" y="3549"/>
                  </a:cubicBezTo>
                  <a:close/>
                  <a:moveTo>
                    <a:pt x="5549" y="5954"/>
                  </a:moveTo>
                  <a:cubicBezTo>
                    <a:pt x="5835" y="5954"/>
                    <a:pt x="6168" y="6073"/>
                    <a:pt x="6383" y="6288"/>
                  </a:cubicBezTo>
                  <a:cubicBezTo>
                    <a:pt x="6573" y="6502"/>
                    <a:pt x="6740" y="6764"/>
                    <a:pt x="6764" y="7074"/>
                  </a:cubicBezTo>
                  <a:cubicBezTo>
                    <a:pt x="6430" y="7336"/>
                    <a:pt x="6025" y="7502"/>
                    <a:pt x="5549" y="7502"/>
                  </a:cubicBezTo>
                  <a:cubicBezTo>
                    <a:pt x="5073" y="7502"/>
                    <a:pt x="4644" y="7336"/>
                    <a:pt x="4311" y="7074"/>
                  </a:cubicBezTo>
                  <a:cubicBezTo>
                    <a:pt x="4406" y="6431"/>
                    <a:pt x="4906" y="5954"/>
                    <a:pt x="5549" y="5954"/>
                  </a:cubicBezTo>
                  <a:close/>
                  <a:moveTo>
                    <a:pt x="8907" y="4692"/>
                  </a:moveTo>
                  <a:lnTo>
                    <a:pt x="8907" y="8217"/>
                  </a:lnTo>
                  <a:cubicBezTo>
                    <a:pt x="8907" y="8693"/>
                    <a:pt x="8526" y="9122"/>
                    <a:pt x="8002" y="9122"/>
                  </a:cubicBezTo>
                  <a:lnTo>
                    <a:pt x="3072" y="9122"/>
                  </a:lnTo>
                  <a:cubicBezTo>
                    <a:pt x="2596" y="9122"/>
                    <a:pt x="2168" y="8741"/>
                    <a:pt x="2168" y="8217"/>
                  </a:cubicBezTo>
                  <a:lnTo>
                    <a:pt x="2168" y="7836"/>
                  </a:lnTo>
                  <a:lnTo>
                    <a:pt x="2834" y="7836"/>
                  </a:lnTo>
                  <a:cubicBezTo>
                    <a:pt x="3049" y="7836"/>
                    <a:pt x="3049" y="7502"/>
                    <a:pt x="2834" y="7502"/>
                  </a:cubicBezTo>
                  <a:lnTo>
                    <a:pt x="1263" y="7502"/>
                  </a:lnTo>
                  <a:cubicBezTo>
                    <a:pt x="1167" y="7502"/>
                    <a:pt x="1096" y="7574"/>
                    <a:pt x="1096" y="7669"/>
                  </a:cubicBezTo>
                  <a:lnTo>
                    <a:pt x="1096" y="7836"/>
                  </a:lnTo>
                  <a:lnTo>
                    <a:pt x="381" y="7074"/>
                  </a:lnTo>
                  <a:lnTo>
                    <a:pt x="1096" y="6288"/>
                  </a:lnTo>
                  <a:lnTo>
                    <a:pt x="1096" y="6478"/>
                  </a:lnTo>
                  <a:cubicBezTo>
                    <a:pt x="1096" y="6550"/>
                    <a:pt x="1167" y="6621"/>
                    <a:pt x="1263" y="6621"/>
                  </a:cubicBezTo>
                  <a:lnTo>
                    <a:pt x="3525" y="6621"/>
                  </a:lnTo>
                  <a:cubicBezTo>
                    <a:pt x="3715" y="6978"/>
                    <a:pt x="4001" y="7264"/>
                    <a:pt x="4358" y="7479"/>
                  </a:cubicBezTo>
                  <a:lnTo>
                    <a:pt x="3644" y="7479"/>
                  </a:lnTo>
                  <a:cubicBezTo>
                    <a:pt x="3430" y="7479"/>
                    <a:pt x="3430" y="7812"/>
                    <a:pt x="3644" y="7812"/>
                  </a:cubicBezTo>
                  <a:cubicBezTo>
                    <a:pt x="3850" y="7812"/>
                    <a:pt x="4607" y="7823"/>
                    <a:pt x="5124" y="7823"/>
                  </a:cubicBezTo>
                  <a:cubicBezTo>
                    <a:pt x="5382" y="7823"/>
                    <a:pt x="5581" y="7820"/>
                    <a:pt x="5621" y="7812"/>
                  </a:cubicBezTo>
                  <a:cubicBezTo>
                    <a:pt x="6859" y="7740"/>
                    <a:pt x="7835" y="6740"/>
                    <a:pt x="7835" y="5478"/>
                  </a:cubicBezTo>
                  <a:cubicBezTo>
                    <a:pt x="7835" y="5192"/>
                    <a:pt x="7764" y="4930"/>
                    <a:pt x="7692" y="4692"/>
                  </a:cubicBezTo>
                  <a:close/>
                  <a:moveTo>
                    <a:pt x="3072" y="1"/>
                  </a:moveTo>
                  <a:cubicBezTo>
                    <a:pt x="2406" y="1"/>
                    <a:pt x="1858" y="1239"/>
                    <a:pt x="1858" y="1239"/>
                  </a:cubicBezTo>
                  <a:lnTo>
                    <a:pt x="1858" y="6312"/>
                  </a:lnTo>
                  <a:lnTo>
                    <a:pt x="1429" y="6312"/>
                  </a:lnTo>
                  <a:lnTo>
                    <a:pt x="1429" y="5883"/>
                  </a:lnTo>
                  <a:cubicBezTo>
                    <a:pt x="1429" y="5773"/>
                    <a:pt x="1357" y="5715"/>
                    <a:pt x="1281" y="5715"/>
                  </a:cubicBezTo>
                  <a:cubicBezTo>
                    <a:pt x="1241" y="5715"/>
                    <a:pt x="1200" y="5731"/>
                    <a:pt x="1167" y="5764"/>
                  </a:cubicBezTo>
                  <a:lnTo>
                    <a:pt x="48" y="6955"/>
                  </a:lnTo>
                  <a:cubicBezTo>
                    <a:pt x="0" y="7002"/>
                    <a:pt x="0" y="7097"/>
                    <a:pt x="48" y="7145"/>
                  </a:cubicBezTo>
                  <a:lnTo>
                    <a:pt x="1167" y="8336"/>
                  </a:lnTo>
                  <a:cubicBezTo>
                    <a:pt x="1200" y="8369"/>
                    <a:pt x="1241" y="8384"/>
                    <a:pt x="1281" y="8384"/>
                  </a:cubicBezTo>
                  <a:cubicBezTo>
                    <a:pt x="1357" y="8384"/>
                    <a:pt x="1429" y="8326"/>
                    <a:pt x="1429" y="8217"/>
                  </a:cubicBezTo>
                  <a:lnTo>
                    <a:pt x="1429" y="7788"/>
                  </a:lnTo>
                  <a:lnTo>
                    <a:pt x="1858" y="7788"/>
                  </a:lnTo>
                  <a:lnTo>
                    <a:pt x="1858" y="8193"/>
                  </a:lnTo>
                  <a:cubicBezTo>
                    <a:pt x="1858" y="8860"/>
                    <a:pt x="2382" y="9384"/>
                    <a:pt x="3049" y="9384"/>
                  </a:cubicBezTo>
                  <a:lnTo>
                    <a:pt x="7978" y="9384"/>
                  </a:lnTo>
                  <a:cubicBezTo>
                    <a:pt x="8645" y="9384"/>
                    <a:pt x="9169" y="8860"/>
                    <a:pt x="9169" y="8193"/>
                  </a:cubicBezTo>
                  <a:lnTo>
                    <a:pt x="9169" y="4645"/>
                  </a:lnTo>
                  <a:lnTo>
                    <a:pt x="9598" y="4645"/>
                  </a:lnTo>
                  <a:lnTo>
                    <a:pt x="9598" y="5097"/>
                  </a:lnTo>
                  <a:cubicBezTo>
                    <a:pt x="9598" y="5195"/>
                    <a:pt x="9676" y="5260"/>
                    <a:pt x="9756" y="5260"/>
                  </a:cubicBezTo>
                  <a:cubicBezTo>
                    <a:pt x="9793" y="5260"/>
                    <a:pt x="9830" y="5246"/>
                    <a:pt x="9860" y="5216"/>
                  </a:cubicBezTo>
                  <a:lnTo>
                    <a:pt x="10955" y="4025"/>
                  </a:lnTo>
                  <a:cubicBezTo>
                    <a:pt x="11074" y="4002"/>
                    <a:pt x="11074" y="3883"/>
                    <a:pt x="11027" y="3811"/>
                  </a:cubicBezTo>
                  <a:lnTo>
                    <a:pt x="9907" y="2620"/>
                  </a:lnTo>
                  <a:cubicBezTo>
                    <a:pt x="9885" y="2583"/>
                    <a:pt x="9850" y="2566"/>
                    <a:pt x="9813" y="2566"/>
                  </a:cubicBezTo>
                  <a:cubicBezTo>
                    <a:pt x="9734" y="2566"/>
                    <a:pt x="9645" y="2642"/>
                    <a:pt x="9645" y="2739"/>
                  </a:cubicBezTo>
                  <a:lnTo>
                    <a:pt x="9645" y="3192"/>
                  </a:lnTo>
                  <a:lnTo>
                    <a:pt x="9240" y="3192"/>
                  </a:lnTo>
                  <a:lnTo>
                    <a:pt x="9240" y="1239"/>
                  </a:lnTo>
                  <a:cubicBezTo>
                    <a:pt x="9240" y="572"/>
                    <a:pt x="8693" y="48"/>
                    <a:pt x="8050" y="48"/>
                  </a:cubicBezTo>
                  <a:lnTo>
                    <a:pt x="7621" y="48"/>
                  </a:lnTo>
                  <a:cubicBezTo>
                    <a:pt x="7407" y="48"/>
                    <a:pt x="7407" y="358"/>
                    <a:pt x="7621" y="358"/>
                  </a:cubicBezTo>
                  <a:lnTo>
                    <a:pt x="8050" y="358"/>
                  </a:lnTo>
                  <a:cubicBezTo>
                    <a:pt x="8526" y="358"/>
                    <a:pt x="8931" y="763"/>
                    <a:pt x="8931" y="1263"/>
                  </a:cubicBezTo>
                  <a:lnTo>
                    <a:pt x="8931" y="1906"/>
                  </a:lnTo>
                  <a:lnTo>
                    <a:pt x="2215" y="1906"/>
                  </a:lnTo>
                  <a:lnTo>
                    <a:pt x="2215" y="1239"/>
                  </a:lnTo>
                  <a:cubicBezTo>
                    <a:pt x="2215" y="1239"/>
                    <a:pt x="2596" y="334"/>
                    <a:pt x="3072" y="334"/>
                  </a:cubicBezTo>
                  <a:lnTo>
                    <a:pt x="6764" y="334"/>
                  </a:lnTo>
                  <a:cubicBezTo>
                    <a:pt x="6978" y="334"/>
                    <a:pt x="6978" y="1"/>
                    <a:pt x="67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97"/>
            <p:cNvSpPr/>
            <p:nvPr/>
          </p:nvSpPr>
          <p:spPr>
            <a:xfrm>
              <a:off x="6337544" y="3644988"/>
              <a:ext cx="19212" cy="19244"/>
            </a:xfrm>
            <a:custGeom>
              <a:rect b="b" l="l" r="r" t="t"/>
              <a:pathLst>
                <a:path extrusionOk="0" h="597" w="596">
                  <a:moveTo>
                    <a:pt x="334" y="287"/>
                  </a:moveTo>
                  <a:cubicBezTo>
                    <a:pt x="334" y="295"/>
                    <a:pt x="331" y="297"/>
                    <a:pt x="328" y="297"/>
                  </a:cubicBezTo>
                  <a:cubicBezTo>
                    <a:pt x="323" y="297"/>
                    <a:pt x="318" y="287"/>
                    <a:pt x="334" y="287"/>
                  </a:cubicBezTo>
                  <a:close/>
                  <a:moveTo>
                    <a:pt x="310" y="1"/>
                  </a:moveTo>
                  <a:cubicBezTo>
                    <a:pt x="143" y="1"/>
                    <a:pt x="0" y="120"/>
                    <a:pt x="0" y="287"/>
                  </a:cubicBezTo>
                  <a:cubicBezTo>
                    <a:pt x="0" y="477"/>
                    <a:pt x="143" y="596"/>
                    <a:pt x="310" y="596"/>
                  </a:cubicBezTo>
                  <a:cubicBezTo>
                    <a:pt x="477" y="596"/>
                    <a:pt x="596" y="430"/>
                    <a:pt x="596" y="287"/>
                  </a:cubicBezTo>
                  <a:cubicBezTo>
                    <a:pt x="596" y="120"/>
                    <a:pt x="453" y="1"/>
                    <a:pt x="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97"/>
            <p:cNvSpPr/>
            <p:nvPr/>
          </p:nvSpPr>
          <p:spPr>
            <a:xfrm>
              <a:off x="6374389" y="3644988"/>
              <a:ext cx="19212" cy="19244"/>
            </a:xfrm>
            <a:custGeom>
              <a:rect b="b" l="l" r="r" t="t"/>
              <a:pathLst>
                <a:path extrusionOk="0" h="597" w="596">
                  <a:moveTo>
                    <a:pt x="310" y="287"/>
                  </a:moveTo>
                  <a:cubicBezTo>
                    <a:pt x="310" y="287"/>
                    <a:pt x="310" y="287"/>
                    <a:pt x="310" y="287"/>
                  </a:cubicBezTo>
                  <a:lnTo>
                    <a:pt x="310" y="287"/>
                  </a:lnTo>
                  <a:cubicBezTo>
                    <a:pt x="302" y="295"/>
                    <a:pt x="297" y="297"/>
                    <a:pt x="294" y="297"/>
                  </a:cubicBezTo>
                  <a:cubicBezTo>
                    <a:pt x="289" y="297"/>
                    <a:pt x="294" y="287"/>
                    <a:pt x="310" y="287"/>
                  </a:cubicBezTo>
                  <a:close/>
                  <a:moveTo>
                    <a:pt x="286" y="1"/>
                  </a:moveTo>
                  <a:cubicBezTo>
                    <a:pt x="119" y="1"/>
                    <a:pt x="0" y="120"/>
                    <a:pt x="0" y="287"/>
                  </a:cubicBezTo>
                  <a:cubicBezTo>
                    <a:pt x="0" y="477"/>
                    <a:pt x="143" y="596"/>
                    <a:pt x="286" y="596"/>
                  </a:cubicBezTo>
                  <a:cubicBezTo>
                    <a:pt x="477" y="596"/>
                    <a:pt x="596" y="430"/>
                    <a:pt x="596" y="287"/>
                  </a:cubicBezTo>
                  <a:cubicBezTo>
                    <a:pt x="596" y="120"/>
                    <a:pt x="429"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97"/>
            <p:cNvSpPr/>
            <p:nvPr/>
          </p:nvSpPr>
          <p:spPr>
            <a:xfrm>
              <a:off x="6409686" y="3644988"/>
              <a:ext cx="19244" cy="19244"/>
            </a:xfrm>
            <a:custGeom>
              <a:rect b="b" l="l" r="r" t="t"/>
              <a:pathLst>
                <a:path extrusionOk="0" h="597" w="597">
                  <a:moveTo>
                    <a:pt x="334" y="287"/>
                  </a:moveTo>
                  <a:cubicBezTo>
                    <a:pt x="318" y="295"/>
                    <a:pt x="308" y="297"/>
                    <a:pt x="302" y="297"/>
                  </a:cubicBezTo>
                  <a:cubicBezTo>
                    <a:pt x="292" y="297"/>
                    <a:pt x="302" y="287"/>
                    <a:pt x="334" y="287"/>
                  </a:cubicBezTo>
                  <a:close/>
                  <a:moveTo>
                    <a:pt x="287" y="1"/>
                  </a:moveTo>
                  <a:cubicBezTo>
                    <a:pt x="144" y="1"/>
                    <a:pt x="1" y="120"/>
                    <a:pt x="1" y="287"/>
                  </a:cubicBezTo>
                  <a:cubicBezTo>
                    <a:pt x="1" y="477"/>
                    <a:pt x="144" y="596"/>
                    <a:pt x="287" y="596"/>
                  </a:cubicBezTo>
                  <a:cubicBezTo>
                    <a:pt x="477" y="596"/>
                    <a:pt x="596" y="430"/>
                    <a:pt x="596" y="287"/>
                  </a:cubicBezTo>
                  <a:cubicBezTo>
                    <a:pt x="596" y="120"/>
                    <a:pt x="453"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6" name="Google Shape;20376;p97"/>
          <p:cNvGrpSpPr/>
          <p:nvPr/>
        </p:nvGrpSpPr>
        <p:grpSpPr>
          <a:xfrm>
            <a:off x="5513070" y="3439110"/>
            <a:ext cx="356229" cy="350620"/>
            <a:chOff x="5513070" y="3591510"/>
            <a:chExt cx="356229" cy="350620"/>
          </a:xfrm>
        </p:grpSpPr>
        <p:sp>
          <p:nvSpPr>
            <p:cNvPr id="20377" name="Google Shape;20377;p97"/>
            <p:cNvSpPr/>
            <p:nvPr/>
          </p:nvSpPr>
          <p:spPr>
            <a:xfrm>
              <a:off x="5533023" y="3726382"/>
              <a:ext cx="317837" cy="179646"/>
            </a:xfrm>
            <a:custGeom>
              <a:rect b="b" l="l" r="r" t="t"/>
              <a:pathLst>
                <a:path extrusionOk="0" h="5573" w="9860">
                  <a:moveTo>
                    <a:pt x="715" y="0"/>
                  </a:moveTo>
                  <a:cubicBezTo>
                    <a:pt x="334" y="0"/>
                    <a:pt x="1" y="334"/>
                    <a:pt x="1" y="715"/>
                  </a:cubicBezTo>
                  <a:lnTo>
                    <a:pt x="1" y="5573"/>
                  </a:lnTo>
                  <a:lnTo>
                    <a:pt x="9860" y="5573"/>
                  </a:lnTo>
                  <a:lnTo>
                    <a:pt x="9860" y="715"/>
                  </a:lnTo>
                  <a:cubicBezTo>
                    <a:pt x="9860" y="334"/>
                    <a:pt x="9526" y="0"/>
                    <a:pt x="9145" y="0"/>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97"/>
            <p:cNvSpPr/>
            <p:nvPr/>
          </p:nvSpPr>
          <p:spPr>
            <a:xfrm>
              <a:off x="5553750" y="3749397"/>
              <a:ext cx="276383" cy="156630"/>
            </a:xfrm>
            <a:custGeom>
              <a:rect b="b" l="l" r="r" t="t"/>
              <a:pathLst>
                <a:path extrusionOk="0" h="4859" w="8574">
                  <a:moveTo>
                    <a:pt x="1" y="1"/>
                  </a:moveTo>
                  <a:lnTo>
                    <a:pt x="1" y="4859"/>
                  </a:lnTo>
                  <a:lnTo>
                    <a:pt x="8574" y="4859"/>
                  </a:lnTo>
                  <a:lnTo>
                    <a:pt x="8574"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97"/>
            <p:cNvSpPr/>
            <p:nvPr/>
          </p:nvSpPr>
          <p:spPr>
            <a:xfrm>
              <a:off x="5797866" y="3749397"/>
              <a:ext cx="32267" cy="156630"/>
            </a:xfrm>
            <a:custGeom>
              <a:rect b="b" l="l" r="r" t="t"/>
              <a:pathLst>
                <a:path extrusionOk="0" h="4859" w="1001">
                  <a:moveTo>
                    <a:pt x="1" y="1"/>
                  </a:moveTo>
                  <a:lnTo>
                    <a:pt x="1" y="4859"/>
                  </a:lnTo>
                  <a:lnTo>
                    <a:pt x="1001" y="4859"/>
                  </a:lnTo>
                  <a:lnTo>
                    <a:pt x="1001"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97"/>
            <p:cNvSpPr/>
            <p:nvPr/>
          </p:nvSpPr>
          <p:spPr>
            <a:xfrm>
              <a:off x="5520741" y="3904480"/>
              <a:ext cx="344721" cy="34556"/>
            </a:xfrm>
            <a:custGeom>
              <a:rect b="b" l="l" r="r" t="t"/>
              <a:pathLst>
                <a:path extrusionOk="0" h="1072" w="10694">
                  <a:moveTo>
                    <a:pt x="1" y="0"/>
                  </a:moveTo>
                  <a:lnTo>
                    <a:pt x="1" y="429"/>
                  </a:lnTo>
                  <a:cubicBezTo>
                    <a:pt x="1" y="786"/>
                    <a:pt x="263" y="1072"/>
                    <a:pt x="644" y="1072"/>
                  </a:cubicBezTo>
                  <a:lnTo>
                    <a:pt x="10050" y="1072"/>
                  </a:lnTo>
                  <a:cubicBezTo>
                    <a:pt x="10360" y="1072"/>
                    <a:pt x="10670" y="810"/>
                    <a:pt x="10693" y="429"/>
                  </a:cubicBezTo>
                  <a:lnTo>
                    <a:pt x="10693"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97"/>
            <p:cNvSpPr/>
            <p:nvPr/>
          </p:nvSpPr>
          <p:spPr>
            <a:xfrm>
              <a:off x="5816304" y="3905995"/>
              <a:ext cx="48385" cy="33041"/>
            </a:xfrm>
            <a:custGeom>
              <a:rect b="b" l="l" r="r" t="t"/>
              <a:pathLst>
                <a:path extrusionOk="0" h="1025" w="1501">
                  <a:moveTo>
                    <a:pt x="572" y="1"/>
                  </a:moveTo>
                  <a:lnTo>
                    <a:pt x="572" y="406"/>
                  </a:lnTo>
                  <a:cubicBezTo>
                    <a:pt x="572" y="739"/>
                    <a:pt x="334" y="1001"/>
                    <a:pt x="0" y="1025"/>
                  </a:cubicBezTo>
                  <a:lnTo>
                    <a:pt x="834" y="1025"/>
                  </a:lnTo>
                  <a:cubicBezTo>
                    <a:pt x="1191" y="1025"/>
                    <a:pt x="1477" y="739"/>
                    <a:pt x="1501" y="382"/>
                  </a:cubicBezTo>
                  <a:lnTo>
                    <a:pt x="150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97"/>
            <p:cNvSpPr/>
            <p:nvPr/>
          </p:nvSpPr>
          <p:spPr>
            <a:xfrm>
              <a:off x="5669667" y="3905995"/>
              <a:ext cx="45322" cy="16923"/>
            </a:xfrm>
            <a:custGeom>
              <a:rect b="b" l="l" r="r" t="t"/>
              <a:pathLst>
                <a:path extrusionOk="0" h="525" w="1406">
                  <a:moveTo>
                    <a:pt x="1" y="1"/>
                  </a:moveTo>
                  <a:lnTo>
                    <a:pt x="1" y="168"/>
                  </a:lnTo>
                  <a:cubicBezTo>
                    <a:pt x="1" y="382"/>
                    <a:pt x="144" y="525"/>
                    <a:pt x="358" y="525"/>
                  </a:cubicBezTo>
                  <a:lnTo>
                    <a:pt x="1048" y="525"/>
                  </a:lnTo>
                  <a:cubicBezTo>
                    <a:pt x="1263" y="525"/>
                    <a:pt x="1406" y="382"/>
                    <a:pt x="1406" y="168"/>
                  </a:cubicBezTo>
                  <a:lnTo>
                    <a:pt x="1406" y="1"/>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97"/>
            <p:cNvSpPr/>
            <p:nvPr/>
          </p:nvSpPr>
          <p:spPr>
            <a:xfrm>
              <a:off x="5595978" y="3670325"/>
              <a:ext cx="188865" cy="182740"/>
            </a:xfrm>
            <a:custGeom>
              <a:rect b="b" l="l" r="r" t="t"/>
              <a:pathLst>
                <a:path extrusionOk="0" h="5669" w="5859">
                  <a:moveTo>
                    <a:pt x="977" y="1"/>
                  </a:moveTo>
                  <a:lnTo>
                    <a:pt x="977" y="48"/>
                  </a:lnTo>
                  <a:cubicBezTo>
                    <a:pt x="453" y="48"/>
                    <a:pt x="0" y="477"/>
                    <a:pt x="0" y="1025"/>
                  </a:cubicBezTo>
                  <a:lnTo>
                    <a:pt x="0" y="3311"/>
                  </a:lnTo>
                  <a:cubicBezTo>
                    <a:pt x="0" y="3859"/>
                    <a:pt x="453" y="4287"/>
                    <a:pt x="977" y="4287"/>
                  </a:cubicBezTo>
                  <a:lnTo>
                    <a:pt x="977" y="5669"/>
                  </a:lnTo>
                  <a:lnTo>
                    <a:pt x="2358" y="4287"/>
                  </a:lnTo>
                  <a:lnTo>
                    <a:pt x="4882" y="4287"/>
                  </a:lnTo>
                  <a:cubicBezTo>
                    <a:pt x="5406" y="4287"/>
                    <a:pt x="5859" y="3859"/>
                    <a:pt x="5859" y="3311"/>
                  </a:cubicBezTo>
                  <a:lnTo>
                    <a:pt x="5859"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97"/>
            <p:cNvSpPr/>
            <p:nvPr/>
          </p:nvSpPr>
          <p:spPr>
            <a:xfrm>
              <a:off x="5720341" y="3600020"/>
              <a:ext cx="122848" cy="160176"/>
            </a:xfrm>
            <a:custGeom>
              <a:rect b="b" l="l" r="r" t="t"/>
              <a:pathLst>
                <a:path extrusionOk="0" h="4969" w="3811">
                  <a:moveTo>
                    <a:pt x="3217" y="1"/>
                  </a:moveTo>
                  <a:cubicBezTo>
                    <a:pt x="3051" y="1"/>
                    <a:pt x="2888" y="84"/>
                    <a:pt x="2787" y="229"/>
                  </a:cubicBezTo>
                  <a:lnTo>
                    <a:pt x="48" y="4016"/>
                  </a:lnTo>
                  <a:lnTo>
                    <a:pt x="0" y="4968"/>
                  </a:lnTo>
                  <a:lnTo>
                    <a:pt x="905" y="4635"/>
                  </a:lnTo>
                  <a:lnTo>
                    <a:pt x="3644" y="848"/>
                  </a:lnTo>
                  <a:cubicBezTo>
                    <a:pt x="3811" y="610"/>
                    <a:pt x="3763" y="277"/>
                    <a:pt x="3525" y="110"/>
                  </a:cubicBezTo>
                  <a:cubicBezTo>
                    <a:pt x="3432" y="35"/>
                    <a:pt x="3324"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97"/>
            <p:cNvSpPr/>
            <p:nvPr/>
          </p:nvSpPr>
          <p:spPr>
            <a:xfrm>
              <a:off x="5797092" y="3599215"/>
              <a:ext cx="46096" cy="46580"/>
            </a:xfrm>
            <a:custGeom>
              <a:rect b="b" l="l" r="r" t="t"/>
              <a:pathLst>
                <a:path extrusionOk="0" h="1445" w="1430">
                  <a:moveTo>
                    <a:pt x="822" y="1"/>
                  </a:moveTo>
                  <a:cubicBezTo>
                    <a:pt x="654" y="1"/>
                    <a:pt x="491" y="78"/>
                    <a:pt x="406" y="206"/>
                  </a:cubicBezTo>
                  <a:lnTo>
                    <a:pt x="1" y="778"/>
                  </a:lnTo>
                  <a:lnTo>
                    <a:pt x="882" y="1445"/>
                  </a:lnTo>
                  <a:lnTo>
                    <a:pt x="1287" y="873"/>
                  </a:lnTo>
                  <a:cubicBezTo>
                    <a:pt x="1430" y="611"/>
                    <a:pt x="1382" y="278"/>
                    <a:pt x="1144" y="111"/>
                  </a:cubicBezTo>
                  <a:cubicBezTo>
                    <a:pt x="1049" y="35"/>
                    <a:pt x="934" y="1"/>
                    <a:pt x="822"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97"/>
            <p:cNvSpPr/>
            <p:nvPr/>
          </p:nvSpPr>
          <p:spPr>
            <a:xfrm>
              <a:off x="5720341" y="3727897"/>
              <a:ext cx="29205" cy="30752"/>
            </a:xfrm>
            <a:custGeom>
              <a:rect b="b" l="l" r="r" t="t"/>
              <a:pathLst>
                <a:path extrusionOk="0" h="954" w="906">
                  <a:moveTo>
                    <a:pt x="0" y="1"/>
                  </a:moveTo>
                  <a:lnTo>
                    <a:pt x="0" y="953"/>
                  </a:lnTo>
                  <a:lnTo>
                    <a:pt x="905" y="644"/>
                  </a:lnTo>
                  <a:lnTo>
                    <a:pt x="0" y="1"/>
                  </a:ln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97"/>
            <p:cNvSpPr/>
            <p:nvPr/>
          </p:nvSpPr>
          <p:spPr>
            <a:xfrm>
              <a:off x="5513070" y="3591510"/>
              <a:ext cx="356229" cy="350620"/>
            </a:xfrm>
            <a:custGeom>
              <a:rect b="b" l="l" r="r" t="t"/>
              <a:pathLst>
                <a:path extrusionOk="0" h="10877" w="11051">
                  <a:moveTo>
                    <a:pt x="9621" y="395"/>
                  </a:moveTo>
                  <a:cubicBezTo>
                    <a:pt x="9704" y="395"/>
                    <a:pt x="9790" y="420"/>
                    <a:pt x="9860" y="469"/>
                  </a:cubicBezTo>
                  <a:cubicBezTo>
                    <a:pt x="9955" y="517"/>
                    <a:pt x="10003" y="612"/>
                    <a:pt x="10003" y="707"/>
                  </a:cubicBezTo>
                  <a:cubicBezTo>
                    <a:pt x="10026" y="779"/>
                    <a:pt x="10003" y="898"/>
                    <a:pt x="9955" y="993"/>
                  </a:cubicBezTo>
                  <a:lnTo>
                    <a:pt x="9622" y="1446"/>
                  </a:lnTo>
                  <a:lnTo>
                    <a:pt x="9002" y="993"/>
                  </a:lnTo>
                  <a:lnTo>
                    <a:pt x="9336" y="541"/>
                  </a:lnTo>
                  <a:cubicBezTo>
                    <a:pt x="9391" y="443"/>
                    <a:pt x="9504" y="395"/>
                    <a:pt x="9621" y="395"/>
                  </a:cubicBezTo>
                  <a:close/>
                  <a:moveTo>
                    <a:pt x="8812" y="1255"/>
                  </a:moveTo>
                  <a:lnTo>
                    <a:pt x="9455" y="1708"/>
                  </a:lnTo>
                  <a:lnTo>
                    <a:pt x="7312" y="4661"/>
                  </a:lnTo>
                  <a:lnTo>
                    <a:pt x="6669" y="4208"/>
                  </a:lnTo>
                  <a:lnTo>
                    <a:pt x="8812" y="1255"/>
                  </a:lnTo>
                  <a:close/>
                  <a:moveTo>
                    <a:pt x="6621" y="4565"/>
                  </a:moveTo>
                  <a:lnTo>
                    <a:pt x="7002" y="4827"/>
                  </a:lnTo>
                  <a:lnTo>
                    <a:pt x="6621" y="4994"/>
                  </a:lnTo>
                  <a:lnTo>
                    <a:pt x="6621" y="4565"/>
                  </a:lnTo>
                  <a:close/>
                  <a:moveTo>
                    <a:pt x="9764" y="4351"/>
                  </a:moveTo>
                  <a:cubicBezTo>
                    <a:pt x="10074" y="4351"/>
                    <a:pt x="10312" y="4589"/>
                    <a:pt x="10312" y="4899"/>
                  </a:cubicBezTo>
                  <a:lnTo>
                    <a:pt x="10312" y="9590"/>
                  </a:lnTo>
                  <a:lnTo>
                    <a:pt x="10003" y="9590"/>
                  </a:lnTo>
                  <a:lnTo>
                    <a:pt x="10003" y="4899"/>
                  </a:lnTo>
                  <a:cubicBezTo>
                    <a:pt x="10003" y="4803"/>
                    <a:pt x="9955" y="4756"/>
                    <a:pt x="9860" y="4756"/>
                  </a:cubicBezTo>
                  <a:lnTo>
                    <a:pt x="8621" y="4756"/>
                  </a:lnTo>
                  <a:lnTo>
                    <a:pt x="8621" y="4351"/>
                  </a:lnTo>
                  <a:close/>
                  <a:moveTo>
                    <a:pt x="7431" y="2660"/>
                  </a:moveTo>
                  <a:lnTo>
                    <a:pt x="6359" y="4160"/>
                  </a:lnTo>
                  <a:cubicBezTo>
                    <a:pt x="6311" y="4184"/>
                    <a:pt x="6311" y="4208"/>
                    <a:pt x="6311" y="4232"/>
                  </a:cubicBezTo>
                  <a:lnTo>
                    <a:pt x="6287" y="5184"/>
                  </a:lnTo>
                  <a:cubicBezTo>
                    <a:pt x="6287" y="5288"/>
                    <a:pt x="6378" y="5356"/>
                    <a:pt x="6464" y="5356"/>
                  </a:cubicBezTo>
                  <a:cubicBezTo>
                    <a:pt x="6477" y="5356"/>
                    <a:pt x="6490" y="5354"/>
                    <a:pt x="6502" y="5351"/>
                  </a:cubicBezTo>
                  <a:lnTo>
                    <a:pt x="7383" y="5018"/>
                  </a:lnTo>
                  <a:cubicBezTo>
                    <a:pt x="7431" y="5018"/>
                    <a:pt x="7454" y="4970"/>
                    <a:pt x="7478" y="4946"/>
                  </a:cubicBezTo>
                  <a:lnTo>
                    <a:pt x="8312" y="3827"/>
                  </a:lnTo>
                  <a:lnTo>
                    <a:pt x="8312" y="5804"/>
                  </a:lnTo>
                  <a:cubicBezTo>
                    <a:pt x="8312" y="6256"/>
                    <a:pt x="7931" y="6613"/>
                    <a:pt x="7478" y="6613"/>
                  </a:cubicBezTo>
                  <a:cubicBezTo>
                    <a:pt x="7264" y="6613"/>
                    <a:pt x="7264" y="6947"/>
                    <a:pt x="7478" y="6947"/>
                  </a:cubicBezTo>
                  <a:cubicBezTo>
                    <a:pt x="8097" y="6947"/>
                    <a:pt x="8645" y="6447"/>
                    <a:pt x="8645" y="5780"/>
                  </a:cubicBezTo>
                  <a:lnTo>
                    <a:pt x="8645" y="5065"/>
                  </a:lnTo>
                  <a:lnTo>
                    <a:pt x="9669" y="5065"/>
                  </a:lnTo>
                  <a:lnTo>
                    <a:pt x="9669" y="9638"/>
                  </a:lnTo>
                  <a:lnTo>
                    <a:pt x="1429" y="9638"/>
                  </a:lnTo>
                  <a:lnTo>
                    <a:pt x="1429" y="9590"/>
                  </a:lnTo>
                  <a:lnTo>
                    <a:pt x="1429" y="5042"/>
                  </a:lnTo>
                  <a:lnTo>
                    <a:pt x="2406" y="5042"/>
                  </a:lnTo>
                  <a:lnTo>
                    <a:pt x="2406" y="5756"/>
                  </a:lnTo>
                  <a:cubicBezTo>
                    <a:pt x="2406" y="6351"/>
                    <a:pt x="2834" y="6828"/>
                    <a:pt x="3406" y="6899"/>
                  </a:cubicBezTo>
                  <a:lnTo>
                    <a:pt x="3406" y="8114"/>
                  </a:lnTo>
                  <a:cubicBezTo>
                    <a:pt x="3406" y="8161"/>
                    <a:pt x="3430" y="8209"/>
                    <a:pt x="3454" y="8233"/>
                  </a:cubicBezTo>
                  <a:cubicBezTo>
                    <a:pt x="3477" y="8257"/>
                    <a:pt x="3525" y="8257"/>
                    <a:pt x="3549" y="8257"/>
                  </a:cubicBezTo>
                  <a:cubicBezTo>
                    <a:pt x="3573" y="8257"/>
                    <a:pt x="3644" y="8233"/>
                    <a:pt x="3668" y="8209"/>
                  </a:cubicBezTo>
                  <a:lnTo>
                    <a:pt x="5002" y="6851"/>
                  </a:lnTo>
                  <a:lnTo>
                    <a:pt x="6621" y="6851"/>
                  </a:lnTo>
                  <a:cubicBezTo>
                    <a:pt x="6811" y="6851"/>
                    <a:pt x="6811" y="6542"/>
                    <a:pt x="6621" y="6542"/>
                  </a:cubicBezTo>
                  <a:lnTo>
                    <a:pt x="4954" y="6542"/>
                  </a:lnTo>
                  <a:cubicBezTo>
                    <a:pt x="4906" y="6542"/>
                    <a:pt x="4859" y="6566"/>
                    <a:pt x="4835" y="6590"/>
                  </a:cubicBezTo>
                  <a:lnTo>
                    <a:pt x="3716" y="7685"/>
                  </a:lnTo>
                  <a:lnTo>
                    <a:pt x="3716" y="6780"/>
                  </a:lnTo>
                  <a:cubicBezTo>
                    <a:pt x="3716" y="6685"/>
                    <a:pt x="3668" y="6613"/>
                    <a:pt x="3573" y="6613"/>
                  </a:cubicBezTo>
                  <a:cubicBezTo>
                    <a:pt x="3120" y="6613"/>
                    <a:pt x="2739" y="6232"/>
                    <a:pt x="2739" y="5780"/>
                  </a:cubicBezTo>
                  <a:lnTo>
                    <a:pt x="2739" y="3494"/>
                  </a:lnTo>
                  <a:cubicBezTo>
                    <a:pt x="2739" y="3041"/>
                    <a:pt x="3096" y="2660"/>
                    <a:pt x="3573" y="2660"/>
                  </a:cubicBezTo>
                  <a:close/>
                  <a:moveTo>
                    <a:pt x="6073" y="9924"/>
                  </a:moveTo>
                  <a:cubicBezTo>
                    <a:pt x="6073" y="10043"/>
                    <a:pt x="6002" y="10138"/>
                    <a:pt x="5859" y="10138"/>
                  </a:cubicBezTo>
                  <a:lnTo>
                    <a:pt x="5192" y="10138"/>
                  </a:lnTo>
                  <a:cubicBezTo>
                    <a:pt x="5073" y="10138"/>
                    <a:pt x="4978" y="10043"/>
                    <a:pt x="4978" y="9924"/>
                  </a:cubicBezTo>
                  <a:close/>
                  <a:moveTo>
                    <a:pt x="9629" y="1"/>
                  </a:moveTo>
                  <a:cubicBezTo>
                    <a:pt x="9412" y="1"/>
                    <a:pt x="9195" y="104"/>
                    <a:pt x="9050" y="279"/>
                  </a:cubicBezTo>
                  <a:lnTo>
                    <a:pt x="7621" y="2279"/>
                  </a:lnTo>
                  <a:lnTo>
                    <a:pt x="3549" y="2279"/>
                  </a:lnTo>
                  <a:cubicBezTo>
                    <a:pt x="2930" y="2279"/>
                    <a:pt x="2382" y="2779"/>
                    <a:pt x="2382" y="3446"/>
                  </a:cubicBezTo>
                  <a:lnTo>
                    <a:pt x="2382" y="3970"/>
                  </a:lnTo>
                  <a:lnTo>
                    <a:pt x="1286" y="3970"/>
                  </a:lnTo>
                  <a:cubicBezTo>
                    <a:pt x="810" y="3970"/>
                    <a:pt x="429" y="4351"/>
                    <a:pt x="429" y="4827"/>
                  </a:cubicBezTo>
                  <a:lnTo>
                    <a:pt x="429" y="7685"/>
                  </a:lnTo>
                  <a:cubicBezTo>
                    <a:pt x="429" y="7792"/>
                    <a:pt x="512" y="7846"/>
                    <a:pt x="596" y="7846"/>
                  </a:cubicBezTo>
                  <a:cubicBezTo>
                    <a:pt x="679" y="7846"/>
                    <a:pt x="763" y="7792"/>
                    <a:pt x="763" y="7685"/>
                  </a:cubicBezTo>
                  <a:lnTo>
                    <a:pt x="763" y="4827"/>
                  </a:lnTo>
                  <a:cubicBezTo>
                    <a:pt x="763" y="4541"/>
                    <a:pt x="1001" y="4303"/>
                    <a:pt x="1286" y="4303"/>
                  </a:cubicBezTo>
                  <a:lnTo>
                    <a:pt x="2382" y="4303"/>
                  </a:lnTo>
                  <a:lnTo>
                    <a:pt x="2382" y="4684"/>
                  </a:lnTo>
                  <a:lnTo>
                    <a:pt x="1239" y="4684"/>
                  </a:lnTo>
                  <a:cubicBezTo>
                    <a:pt x="1144" y="4684"/>
                    <a:pt x="1072" y="4756"/>
                    <a:pt x="1072" y="4827"/>
                  </a:cubicBezTo>
                  <a:lnTo>
                    <a:pt x="1072" y="9542"/>
                  </a:lnTo>
                  <a:lnTo>
                    <a:pt x="763" y="9542"/>
                  </a:lnTo>
                  <a:lnTo>
                    <a:pt x="763" y="8590"/>
                  </a:lnTo>
                  <a:cubicBezTo>
                    <a:pt x="763" y="8483"/>
                    <a:pt x="679" y="8429"/>
                    <a:pt x="596" y="8429"/>
                  </a:cubicBezTo>
                  <a:cubicBezTo>
                    <a:pt x="512" y="8429"/>
                    <a:pt x="429" y="8483"/>
                    <a:pt x="429" y="8590"/>
                  </a:cubicBezTo>
                  <a:lnTo>
                    <a:pt x="429" y="9542"/>
                  </a:lnTo>
                  <a:lnTo>
                    <a:pt x="167" y="9542"/>
                  </a:lnTo>
                  <a:cubicBezTo>
                    <a:pt x="72" y="9542"/>
                    <a:pt x="0" y="9590"/>
                    <a:pt x="0" y="9685"/>
                  </a:cubicBezTo>
                  <a:lnTo>
                    <a:pt x="0" y="10066"/>
                  </a:lnTo>
                  <a:cubicBezTo>
                    <a:pt x="0" y="10519"/>
                    <a:pt x="358" y="10876"/>
                    <a:pt x="810" y="10876"/>
                  </a:cubicBezTo>
                  <a:lnTo>
                    <a:pt x="8859" y="10876"/>
                  </a:lnTo>
                  <a:cubicBezTo>
                    <a:pt x="9050" y="10876"/>
                    <a:pt x="9050" y="10543"/>
                    <a:pt x="8859" y="10543"/>
                  </a:cubicBezTo>
                  <a:lnTo>
                    <a:pt x="810" y="10543"/>
                  </a:lnTo>
                  <a:cubicBezTo>
                    <a:pt x="548" y="10543"/>
                    <a:pt x="334" y="10352"/>
                    <a:pt x="334" y="10066"/>
                  </a:cubicBezTo>
                  <a:lnTo>
                    <a:pt x="334" y="9828"/>
                  </a:lnTo>
                  <a:lnTo>
                    <a:pt x="4644" y="9828"/>
                  </a:lnTo>
                  <a:cubicBezTo>
                    <a:pt x="4644" y="10138"/>
                    <a:pt x="4882" y="10376"/>
                    <a:pt x="5192" y="10376"/>
                  </a:cubicBezTo>
                  <a:lnTo>
                    <a:pt x="5859" y="10376"/>
                  </a:lnTo>
                  <a:cubicBezTo>
                    <a:pt x="6168" y="10376"/>
                    <a:pt x="6407" y="10138"/>
                    <a:pt x="6407" y="9828"/>
                  </a:cubicBezTo>
                  <a:lnTo>
                    <a:pt x="10717" y="9828"/>
                  </a:lnTo>
                  <a:lnTo>
                    <a:pt x="10717" y="10066"/>
                  </a:lnTo>
                  <a:cubicBezTo>
                    <a:pt x="10717" y="10328"/>
                    <a:pt x="10503" y="10543"/>
                    <a:pt x="10241" y="10543"/>
                  </a:cubicBezTo>
                  <a:lnTo>
                    <a:pt x="9741" y="10543"/>
                  </a:lnTo>
                  <a:cubicBezTo>
                    <a:pt x="9526" y="10543"/>
                    <a:pt x="9526" y="10876"/>
                    <a:pt x="9741" y="10876"/>
                  </a:cubicBezTo>
                  <a:lnTo>
                    <a:pt x="10241" y="10876"/>
                  </a:lnTo>
                  <a:cubicBezTo>
                    <a:pt x="10693" y="10876"/>
                    <a:pt x="11050" y="10519"/>
                    <a:pt x="11050" y="10066"/>
                  </a:cubicBezTo>
                  <a:lnTo>
                    <a:pt x="11050" y="9638"/>
                  </a:lnTo>
                  <a:cubicBezTo>
                    <a:pt x="11050" y="9641"/>
                    <a:pt x="11050" y="9643"/>
                    <a:pt x="11049" y="9643"/>
                  </a:cubicBezTo>
                  <a:cubicBezTo>
                    <a:pt x="11043" y="9643"/>
                    <a:pt x="11016" y="9590"/>
                    <a:pt x="10955" y="9590"/>
                  </a:cubicBezTo>
                  <a:lnTo>
                    <a:pt x="10598" y="9590"/>
                  </a:lnTo>
                  <a:lnTo>
                    <a:pt x="10598" y="4446"/>
                  </a:lnTo>
                  <a:cubicBezTo>
                    <a:pt x="10598" y="4208"/>
                    <a:pt x="10431" y="4041"/>
                    <a:pt x="10193" y="4041"/>
                  </a:cubicBezTo>
                  <a:lnTo>
                    <a:pt x="8621" y="4041"/>
                  </a:lnTo>
                  <a:lnTo>
                    <a:pt x="8621" y="3375"/>
                  </a:lnTo>
                  <a:lnTo>
                    <a:pt x="9693" y="1898"/>
                  </a:lnTo>
                  <a:cubicBezTo>
                    <a:pt x="9717" y="1946"/>
                    <a:pt x="9741" y="1970"/>
                    <a:pt x="9741" y="2041"/>
                  </a:cubicBezTo>
                  <a:cubicBezTo>
                    <a:pt x="9764" y="2160"/>
                    <a:pt x="9741" y="2255"/>
                    <a:pt x="9693" y="2327"/>
                  </a:cubicBezTo>
                  <a:lnTo>
                    <a:pt x="9002" y="3279"/>
                  </a:lnTo>
                  <a:cubicBezTo>
                    <a:pt x="8918" y="3415"/>
                    <a:pt x="9026" y="3538"/>
                    <a:pt x="9138" y="3538"/>
                  </a:cubicBezTo>
                  <a:cubicBezTo>
                    <a:pt x="9184" y="3538"/>
                    <a:pt x="9230" y="3518"/>
                    <a:pt x="9264" y="3470"/>
                  </a:cubicBezTo>
                  <a:lnTo>
                    <a:pt x="9955" y="2517"/>
                  </a:lnTo>
                  <a:cubicBezTo>
                    <a:pt x="10074" y="2374"/>
                    <a:pt x="10098" y="2160"/>
                    <a:pt x="10074" y="1946"/>
                  </a:cubicBezTo>
                  <a:cubicBezTo>
                    <a:pt x="10026" y="1803"/>
                    <a:pt x="9979" y="1684"/>
                    <a:pt x="9883" y="1565"/>
                  </a:cubicBezTo>
                  <a:lnTo>
                    <a:pt x="10217" y="1112"/>
                  </a:lnTo>
                  <a:cubicBezTo>
                    <a:pt x="10336" y="969"/>
                    <a:pt x="10360" y="779"/>
                    <a:pt x="10336" y="588"/>
                  </a:cubicBezTo>
                  <a:cubicBezTo>
                    <a:pt x="10312" y="398"/>
                    <a:pt x="10217" y="231"/>
                    <a:pt x="10026" y="136"/>
                  </a:cubicBezTo>
                  <a:cubicBezTo>
                    <a:pt x="9906" y="43"/>
                    <a:pt x="9767" y="1"/>
                    <a:pt x="9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97"/>
            <p:cNvSpPr/>
            <p:nvPr/>
          </p:nvSpPr>
          <p:spPr>
            <a:xfrm>
              <a:off x="5630534" y="3754007"/>
              <a:ext cx="69112" cy="10766"/>
            </a:xfrm>
            <a:custGeom>
              <a:rect b="b" l="l" r="r" t="t"/>
              <a:pathLst>
                <a:path extrusionOk="0" h="334" w="2144">
                  <a:moveTo>
                    <a:pt x="167" y="1"/>
                  </a:moveTo>
                  <a:cubicBezTo>
                    <a:pt x="95" y="1"/>
                    <a:pt x="24" y="72"/>
                    <a:pt x="0" y="143"/>
                  </a:cubicBezTo>
                  <a:cubicBezTo>
                    <a:pt x="0" y="239"/>
                    <a:pt x="48" y="334"/>
                    <a:pt x="143" y="334"/>
                  </a:cubicBezTo>
                  <a:lnTo>
                    <a:pt x="1929" y="334"/>
                  </a:lnTo>
                  <a:cubicBezTo>
                    <a:pt x="2024" y="334"/>
                    <a:pt x="2072" y="263"/>
                    <a:pt x="2120" y="191"/>
                  </a:cubicBezTo>
                  <a:cubicBezTo>
                    <a:pt x="2143" y="96"/>
                    <a:pt x="2048" y="1"/>
                    <a:pt x="1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97"/>
            <p:cNvSpPr/>
            <p:nvPr/>
          </p:nvSpPr>
          <p:spPr>
            <a:xfrm>
              <a:off x="5630534" y="3717936"/>
              <a:ext cx="69112" cy="9993"/>
            </a:xfrm>
            <a:custGeom>
              <a:rect b="b" l="l" r="r" t="t"/>
              <a:pathLst>
                <a:path extrusionOk="0" h="310" w="2144">
                  <a:moveTo>
                    <a:pt x="167" y="0"/>
                  </a:moveTo>
                  <a:cubicBezTo>
                    <a:pt x="95" y="0"/>
                    <a:pt x="24" y="48"/>
                    <a:pt x="0" y="143"/>
                  </a:cubicBezTo>
                  <a:cubicBezTo>
                    <a:pt x="0" y="238"/>
                    <a:pt x="48" y="310"/>
                    <a:pt x="143" y="310"/>
                  </a:cubicBezTo>
                  <a:lnTo>
                    <a:pt x="1929" y="310"/>
                  </a:lnTo>
                  <a:cubicBezTo>
                    <a:pt x="2024" y="310"/>
                    <a:pt x="2072" y="262"/>
                    <a:pt x="2120" y="167"/>
                  </a:cubicBezTo>
                  <a:cubicBezTo>
                    <a:pt x="2143" y="72"/>
                    <a:pt x="2048"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0" name="Google Shape;20390;p97"/>
          <p:cNvGrpSpPr/>
          <p:nvPr/>
        </p:nvGrpSpPr>
        <p:grpSpPr>
          <a:xfrm>
            <a:off x="4743878" y="3436983"/>
            <a:ext cx="356229" cy="356616"/>
            <a:chOff x="4743878" y="3589383"/>
            <a:chExt cx="356229" cy="356616"/>
          </a:xfrm>
        </p:grpSpPr>
        <p:sp>
          <p:nvSpPr>
            <p:cNvPr id="20391" name="Google Shape;20391;p97"/>
            <p:cNvSpPr/>
            <p:nvPr/>
          </p:nvSpPr>
          <p:spPr>
            <a:xfrm>
              <a:off x="4774566" y="3596636"/>
              <a:ext cx="26143" cy="344721"/>
            </a:xfrm>
            <a:custGeom>
              <a:rect b="b" l="l" r="r" t="t"/>
              <a:pathLst>
                <a:path extrusionOk="0" h="10694" w="811">
                  <a:moveTo>
                    <a:pt x="406" y="1"/>
                  </a:moveTo>
                  <a:cubicBezTo>
                    <a:pt x="168" y="1"/>
                    <a:pt x="1" y="191"/>
                    <a:pt x="1" y="429"/>
                  </a:cubicBezTo>
                  <a:lnTo>
                    <a:pt x="1" y="10265"/>
                  </a:lnTo>
                  <a:cubicBezTo>
                    <a:pt x="1" y="10503"/>
                    <a:pt x="168" y="10693"/>
                    <a:pt x="406" y="10693"/>
                  </a:cubicBezTo>
                  <a:cubicBezTo>
                    <a:pt x="620" y="10693"/>
                    <a:pt x="811" y="10479"/>
                    <a:pt x="811" y="10265"/>
                  </a:cubicBezTo>
                  <a:lnTo>
                    <a:pt x="811" y="429"/>
                  </a:lnTo>
                  <a:cubicBezTo>
                    <a:pt x="811" y="215"/>
                    <a:pt x="620" y="1"/>
                    <a:pt x="406"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97"/>
            <p:cNvSpPr/>
            <p:nvPr/>
          </p:nvSpPr>
          <p:spPr>
            <a:xfrm>
              <a:off x="4749261" y="3654981"/>
              <a:ext cx="76010" cy="88324"/>
            </a:xfrm>
            <a:custGeom>
              <a:rect b="b" l="l" r="r" t="t"/>
              <a:pathLst>
                <a:path extrusionOk="0" h="2740" w="2358">
                  <a:moveTo>
                    <a:pt x="524" y="1"/>
                  </a:moveTo>
                  <a:cubicBezTo>
                    <a:pt x="238" y="1"/>
                    <a:pt x="0" y="239"/>
                    <a:pt x="0" y="524"/>
                  </a:cubicBezTo>
                  <a:lnTo>
                    <a:pt x="0" y="2239"/>
                  </a:lnTo>
                  <a:cubicBezTo>
                    <a:pt x="0" y="2501"/>
                    <a:pt x="238" y="2739"/>
                    <a:pt x="524" y="2739"/>
                  </a:cubicBezTo>
                  <a:lnTo>
                    <a:pt x="1858" y="2739"/>
                  </a:lnTo>
                  <a:cubicBezTo>
                    <a:pt x="2143" y="2739"/>
                    <a:pt x="2358" y="2501"/>
                    <a:pt x="2358" y="2239"/>
                  </a:cubicBezTo>
                  <a:lnTo>
                    <a:pt x="2358" y="524"/>
                  </a:lnTo>
                  <a:cubicBezTo>
                    <a:pt x="2358" y="239"/>
                    <a:pt x="2120" y="1"/>
                    <a:pt x="1858"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97"/>
            <p:cNvSpPr/>
            <p:nvPr/>
          </p:nvSpPr>
          <p:spPr>
            <a:xfrm>
              <a:off x="4863631" y="3596636"/>
              <a:ext cx="26143" cy="345495"/>
            </a:xfrm>
            <a:custGeom>
              <a:rect b="b" l="l" r="r" t="t"/>
              <a:pathLst>
                <a:path extrusionOk="0" h="10718" w="811">
                  <a:moveTo>
                    <a:pt x="381" y="1"/>
                  </a:moveTo>
                  <a:cubicBezTo>
                    <a:pt x="191" y="1"/>
                    <a:pt x="0" y="215"/>
                    <a:pt x="0" y="429"/>
                  </a:cubicBezTo>
                  <a:lnTo>
                    <a:pt x="0" y="7240"/>
                  </a:lnTo>
                  <a:lnTo>
                    <a:pt x="0" y="10098"/>
                  </a:lnTo>
                  <a:lnTo>
                    <a:pt x="0" y="10312"/>
                  </a:lnTo>
                  <a:cubicBezTo>
                    <a:pt x="0" y="10550"/>
                    <a:pt x="191" y="10717"/>
                    <a:pt x="429" y="10717"/>
                  </a:cubicBezTo>
                  <a:cubicBezTo>
                    <a:pt x="620" y="10717"/>
                    <a:pt x="810" y="10503"/>
                    <a:pt x="810" y="10312"/>
                  </a:cubicBezTo>
                  <a:lnTo>
                    <a:pt x="810" y="10026"/>
                  </a:lnTo>
                  <a:lnTo>
                    <a:pt x="810" y="7264"/>
                  </a:lnTo>
                  <a:lnTo>
                    <a:pt x="810" y="429"/>
                  </a:lnTo>
                  <a:cubicBezTo>
                    <a:pt x="810" y="191"/>
                    <a:pt x="620" y="1"/>
                    <a:pt x="38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97"/>
            <p:cNvSpPr/>
            <p:nvPr/>
          </p:nvSpPr>
          <p:spPr>
            <a:xfrm>
              <a:off x="4839842" y="3831532"/>
              <a:ext cx="76010" cy="88324"/>
            </a:xfrm>
            <a:custGeom>
              <a:rect b="b" l="l" r="r" t="t"/>
              <a:pathLst>
                <a:path extrusionOk="0" h="2740" w="2358">
                  <a:moveTo>
                    <a:pt x="500" y="1"/>
                  </a:moveTo>
                  <a:cubicBezTo>
                    <a:pt x="238" y="1"/>
                    <a:pt x="0" y="239"/>
                    <a:pt x="0" y="525"/>
                  </a:cubicBezTo>
                  <a:lnTo>
                    <a:pt x="0" y="2239"/>
                  </a:lnTo>
                  <a:cubicBezTo>
                    <a:pt x="0" y="2501"/>
                    <a:pt x="238" y="2739"/>
                    <a:pt x="500" y="2739"/>
                  </a:cubicBezTo>
                  <a:lnTo>
                    <a:pt x="1834" y="2739"/>
                  </a:lnTo>
                  <a:cubicBezTo>
                    <a:pt x="2120" y="2739"/>
                    <a:pt x="2334" y="2501"/>
                    <a:pt x="2358" y="2239"/>
                  </a:cubicBezTo>
                  <a:lnTo>
                    <a:pt x="2358" y="525"/>
                  </a:lnTo>
                  <a:cubicBezTo>
                    <a:pt x="2358" y="239"/>
                    <a:pt x="2120"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97"/>
            <p:cNvSpPr/>
            <p:nvPr/>
          </p:nvSpPr>
          <p:spPr>
            <a:xfrm>
              <a:off x="4953438" y="3596636"/>
              <a:ext cx="26143" cy="344721"/>
            </a:xfrm>
            <a:custGeom>
              <a:rect b="b" l="l" r="r" t="t"/>
              <a:pathLst>
                <a:path extrusionOk="0" h="10694" w="811">
                  <a:moveTo>
                    <a:pt x="406" y="1"/>
                  </a:moveTo>
                  <a:cubicBezTo>
                    <a:pt x="191" y="1"/>
                    <a:pt x="1" y="215"/>
                    <a:pt x="1" y="429"/>
                  </a:cubicBezTo>
                  <a:lnTo>
                    <a:pt x="1" y="4382"/>
                  </a:lnTo>
                  <a:lnTo>
                    <a:pt x="1" y="7121"/>
                  </a:lnTo>
                  <a:lnTo>
                    <a:pt x="1" y="10265"/>
                  </a:lnTo>
                  <a:cubicBezTo>
                    <a:pt x="1" y="10503"/>
                    <a:pt x="191" y="10693"/>
                    <a:pt x="429" y="10693"/>
                  </a:cubicBezTo>
                  <a:cubicBezTo>
                    <a:pt x="644" y="10693"/>
                    <a:pt x="810" y="10479"/>
                    <a:pt x="810" y="10265"/>
                  </a:cubicBezTo>
                  <a:lnTo>
                    <a:pt x="810" y="7121"/>
                  </a:lnTo>
                  <a:lnTo>
                    <a:pt x="810" y="4382"/>
                  </a:lnTo>
                  <a:lnTo>
                    <a:pt x="810" y="429"/>
                  </a:lnTo>
                  <a:cubicBezTo>
                    <a:pt x="810" y="191"/>
                    <a:pt x="644" y="1"/>
                    <a:pt x="406"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97"/>
            <p:cNvSpPr/>
            <p:nvPr/>
          </p:nvSpPr>
          <p:spPr>
            <a:xfrm>
              <a:off x="4928875" y="3737890"/>
              <a:ext cx="76042" cy="88324"/>
            </a:xfrm>
            <a:custGeom>
              <a:rect b="b" l="l" r="r" t="t"/>
              <a:pathLst>
                <a:path extrusionOk="0" h="2740" w="2359">
                  <a:moveTo>
                    <a:pt x="501" y="0"/>
                  </a:moveTo>
                  <a:cubicBezTo>
                    <a:pt x="239" y="0"/>
                    <a:pt x="1" y="239"/>
                    <a:pt x="1" y="501"/>
                  </a:cubicBezTo>
                  <a:lnTo>
                    <a:pt x="1" y="2239"/>
                  </a:lnTo>
                  <a:cubicBezTo>
                    <a:pt x="1" y="2501"/>
                    <a:pt x="239" y="2739"/>
                    <a:pt x="501" y="2739"/>
                  </a:cubicBezTo>
                  <a:lnTo>
                    <a:pt x="1858" y="2739"/>
                  </a:lnTo>
                  <a:cubicBezTo>
                    <a:pt x="2120" y="2739"/>
                    <a:pt x="2358" y="2525"/>
                    <a:pt x="2358" y="2239"/>
                  </a:cubicBezTo>
                  <a:lnTo>
                    <a:pt x="2358" y="501"/>
                  </a:lnTo>
                  <a:cubicBezTo>
                    <a:pt x="2358" y="239"/>
                    <a:pt x="2120" y="0"/>
                    <a:pt x="185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97"/>
            <p:cNvSpPr/>
            <p:nvPr/>
          </p:nvSpPr>
          <p:spPr>
            <a:xfrm>
              <a:off x="5043277" y="3596636"/>
              <a:ext cx="25337" cy="344721"/>
            </a:xfrm>
            <a:custGeom>
              <a:rect b="b" l="l" r="r" t="t"/>
              <a:pathLst>
                <a:path extrusionOk="0" h="10694" w="786">
                  <a:moveTo>
                    <a:pt x="381" y="1"/>
                  </a:moveTo>
                  <a:cubicBezTo>
                    <a:pt x="167" y="1"/>
                    <a:pt x="0" y="215"/>
                    <a:pt x="0" y="429"/>
                  </a:cubicBezTo>
                  <a:lnTo>
                    <a:pt x="0" y="596"/>
                  </a:lnTo>
                  <a:lnTo>
                    <a:pt x="0" y="3358"/>
                  </a:lnTo>
                  <a:lnTo>
                    <a:pt x="0" y="10265"/>
                  </a:lnTo>
                  <a:cubicBezTo>
                    <a:pt x="0" y="10503"/>
                    <a:pt x="167" y="10693"/>
                    <a:pt x="405" y="10693"/>
                  </a:cubicBezTo>
                  <a:cubicBezTo>
                    <a:pt x="619" y="10693"/>
                    <a:pt x="786" y="10479"/>
                    <a:pt x="786" y="10265"/>
                  </a:cubicBezTo>
                  <a:lnTo>
                    <a:pt x="786" y="3406"/>
                  </a:lnTo>
                  <a:lnTo>
                    <a:pt x="786" y="620"/>
                  </a:lnTo>
                  <a:lnTo>
                    <a:pt x="786" y="429"/>
                  </a:lnTo>
                  <a:cubicBezTo>
                    <a:pt x="786" y="191"/>
                    <a:pt x="619" y="1"/>
                    <a:pt x="38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97"/>
            <p:cNvSpPr/>
            <p:nvPr/>
          </p:nvSpPr>
          <p:spPr>
            <a:xfrm>
              <a:off x="5018681" y="3618137"/>
              <a:ext cx="76042" cy="88324"/>
            </a:xfrm>
            <a:custGeom>
              <a:rect b="b" l="l" r="r" t="t"/>
              <a:pathLst>
                <a:path extrusionOk="0" h="2740" w="2359">
                  <a:moveTo>
                    <a:pt x="525" y="0"/>
                  </a:moveTo>
                  <a:cubicBezTo>
                    <a:pt x="239" y="0"/>
                    <a:pt x="1" y="239"/>
                    <a:pt x="1" y="501"/>
                  </a:cubicBezTo>
                  <a:lnTo>
                    <a:pt x="1" y="2215"/>
                  </a:lnTo>
                  <a:cubicBezTo>
                    <a:pt x="1" y="2501"/>
                    <a:pt x="263" y="2739"/>
                    <a:pt x="525" y="2739"/>
                  </a:cubicBezTo>
                  <a:lnTo>
                    <a:pt x="1858" y="2739"/>
                  </a:lnTo>
                  <a:cubicBezTo>
                    <a:pt x="2120" y="2739"/>
                    <a:pt x="2359" y="2501"/>
                    <a:pt x="2359" y="2215"/>
                  </a:cubicBezTo>
                  <a:lnTo>
                    <a:pt x="2359" y="501"/>
                  </a:lnTo>
                  <a:cubicBezTo>
                    <a:pt x="2359" y="239"/>
                    <a:pt x="2120"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97"/>
            <p:cNvSpPr/>
            <p:nvPr/>
          </p:nvSpPr>
          <p:spPr>
            <a:xfrm>
              <a:off x="4743878" y="3591091"/>
              <a:ext cx="87550" cy="354134"/>
            </a:xfrm>
            <a:custGeom>
              <a:rect b="b" l="l" r="r" t="t"/>
              <a:pathLst>
                <a:path extrusionOk="0" h="10986" w="2716">
                  <a:moveTo>
                    <a:pt x="1333" y="353"/>
                  </a:moveTo>
                  <a:cubicBezTo>
                    <a:pt x="1356" y="353"/>
                    <a:pt x="1380" y="356"/>
                    <a:pt x="1405" y="363"/>
                  </a:cubicBezTo>
                  <a:cubicBezTo>
                    <a:pt x="1501" y="363"/>
                    <a:pt x="1644" y="458"/>
                    <a:pt x="1644" y="625"/>
                  </a:cubicBezTo>
                  <a:lnTo>
                    <a:pt x="1644" y="1840"/>
                  </a:lnTo>
                  <a:lnTo>
                    <a:pt x="1120" y="1840"/>
                  </a:lnTo>
                  <a:lnTo>
                    <a:pt x="1120" y="601"/>
                  </a:lnTo>
                  <a:cubicBezTo>
                    <a:pt x="1120" y="460"/>
                    <a:pt x="1205" y="353"/>
                    <a:pt x="1333" y="353"/>
                  </a:cubicBezTo>
                  <a:close/>
                  <a:moveTo>
                    <a:pt x="1596" y="4888"/>
                  </a:moveTo>
                  <a:lnTo>
                    <a:pt x="1596" y="10484"/>
                  </a:lnTo>
                  <a:cubicBezTo>
                    <a:pt x="1596" y="10615"/>
                    <a:pt x="1497" y="10725"/>
                    <a:pt x="1370" y="10725"/>
                  </a:cubicBezTo>
                  <a:cubicBezTo>
                    <a:pt x="1358" y="10725"/>
                    <a:pt x="1346" y="10724"/>
                    <a:pt x="1334" y="10722"/>
                  </a:cubicBezTo>
                  <a:cubicBezTo>
                    <a:pt x="1215" y="10722"/>
                    <a:pt x="1096" y="10603"/>
                    <a:pt x="1096" y="10437"/>
                  </a:cubicBezTo>
                  <a:lnTo>
                    <a:pt x="1096" y="4888"/>
                  </a:lnTo>
                  <a:close/>
                  <a:moveTo>
                    <a:pt x="1332" y="1"/>
                  </a:moveTo>
                  <a:cubicBezTo>
                    <a:pt x="1028" y="1"/>
                    <a:pt x="762" y="267"/>
                    <a:pt x="762" y="554"/>
                  </a:cubicBezTo>
                  <a:lnTo>
                    <a:pt x="762" y="1792"/>
                  </a:lnTo>
                  <a:lnTo>
                    <a:pt x="643" y="1792"/>
                  </a:lnTo>
                  <a:cubicBezTo>
                    <a:pt x="286" y="1792"/>
                    <a:pt x="0" y="2078"/>
                    <a:pt x="0" y="2435"/>
                  </a:cubicBezTo>
                  <a:lnTo>
                    <a:pt x="0" y="4173"/>
                  </a:lnTo>
                  <a:cubicBezTo>
                    <a:pt x="0" y="4531"/>
                    <a:pt x="286" y="4816"/>
                    <a:pt x="643" y="4816"/>
                  </a:cubicBezTo>
                  <a:lnTo>
                    <a:pt x="739" y="4816"/>
                  </a:lnTo>
                  <a:lnTo>
                    <a:pt x="739" y="10389"/>
                  </a:lnTo>
                  <a:cubicBezTo>
                    <a:pt x="739" y="10675"/>
                    <a:pt x="977" y="10937"/>
                    <a:pt x="1286" y="10984"/>
                  </a:cubicBezTo>
                  <a:cubicBezTo>
                    <a:pt x="1299" y="10985"/>
                    <a:pt x="1313" y="10986"/>
                    <a:pt x="1326" y="10986"/>
                  </a:cubicBezTo>
                  <a:cubicBezTo>
                    <a:pt x="1622" y="10986"/>
                    <a:pt x="1906" y="10732"/>
                    <a:pt x="1906" y="10413"/>
                  </a:cubicBezTo>
                  <a:lnTo>
                    <a:pt x="1906" y="4840"/>
                  </a:lnTo>
                  <a:lnTo>
                    <a:pt x="2501" y="4840"/>
                  </a:lnTo>
                  <a:cubicBezTo>
                    <a:pt x="2596" y="4840"/>
                    <a:pt x="2668" y="4769"/>
                    <a:pt x="2668" y="4674"/>
                  </a:cubicBezTo>
                  <a:lnTo>
                    <a:pt x="2668" y="3745"/>
                  </a:lnTo>
                  <a:lnTo>
                    <a:pt x="2668" y="3721"/>
                  </a:lnTo>
                  <a:cubicBezTo>
                    <a:pt x="2614" y="3658"/>
                    <a:pt x="2560" y="3633"/>
                    <a:pt x="2514" y="3633"/>
                  </a:cubicBezTo>
                  <a:cubicBezTo>
                    <a:pt x="2437" y="3633"/>
                    <a:pt x="2382" y="3703"/>
                    <a:pt x="2382" y="3792"/>
                  </a:cubicBezTo>
                  <a:lnTo>
                    <a:pt x="2382" y="4197"/>
                  </a:lnTo>
                  <a:cubicBezTo>
                    <a:pt x="2382" y="4364"/>
                    <a:pt x="2239" y="4554"/>
                    <a:pt x="2025" y="4554"/>
                  </a:cubicBezTo>
                  <a:lnTo>
                    <a:pt x="691" y="4554"/>
                  </a:lnTo>
                  <a:cubicBezTo>
                    <a:pt x="500" y="4554"/>
                    <a:pt x="334" y="4388"/>
                    <a:pt x="334" y="4197"/>
                  </a:cubicBezTo>
                  <a:lnTo>
                    <a:pt x="334" y="2459"/>
                  </a:lnTo>
                  <a:cubicBezTo>
                    <a:pt x="334" y="2292"/>
                    <a:pt x="477" y="2102"/>
                    <a:pt x="691" y="2102"/>
                  </a:cubicBezTo>
                  <a:lnTo>
                    <a:pt x="2191" y="2102"/>
                  </a:lnTo>
                  <a:cubicBezTo>
                    <a:pt x="2287" y="2102"/>
                    <a:pt x="2382" y="2197"/>
                    <a:pt x="2382" y="2292"/>
                  </a:cubicBezTo>
                  <a:lnTo>
                    <a:pt x="2382" y="2983"/>
                  </a:lnTo>
                  <a:cubicBezTo>
                    <a:pt x="2382" y="3007"/>
                    <a:pt x="2382" y="3007"/>
                    <a:pt x="2406" y="3030"/>
                  </a:cubicBezTo>
                  <a:cubicBezTo>
                    <a:pt x="2452" y="3069"/>
                    <a:pt x="2501" y="3085"/>
                    <a:pt x="2546" y="3085"/>
                  </a:cubicBezTo>
                  <a:cubicBezTo>
                    <a:pt x="2639" y="3085"/>
                    <a:pt x="2715" y="3016"/>
                    <a:pt x="2715" y="2935"/>
                  </a:cubicBezTo>
                  <a:lnTo>
                    <a:pt x="2715" y="2506"/>
                  </a:lnTo>
                  <a:cubicBezTo>
                    <a:pt x="2668" y="2102"/>
                    <a:pt x="2382" y="1816"/>
                    <a:pt x="2025" y="1816"/>
                  </a:cubicBezTo>
                  <a:lnTo>
                    <a:pt x="1929" y="1816"/>
                  </a:lnTo>
                  <a:lnTo>
                    <a:pt x="1929" y="601"/>
                  </a:lnTo>
                  <a:cubicBezTo>
                    <a:pt x="1929" y="292"/>
                    <a:pt x="1691" y="30"/>
                    <a:pt x="1405" y="6"/>
                  </a:cubicBezTo>
                  <a:cubicBezTo>
                    <a:pt x="1381" y="2"/>
                    <a:pt x="1356" y="1"/>
                    <a:pt x="13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97"/>
            <p:cNvSpPr/>
            <p:nvPr/>
          </p:nvSpPr>
          <p:spPr>
            <a:xfrm>
              <a:off x="4764605" y="3680318"/>
              <a:ext cx="45322" cy="10766"/>
            </a:xfrm>
            <a:custGeom>
              <a:rect b="b" l="l" r="r" t="t"/>
              <a:pathLst>
                <a:path extrusionOk="0" h="334" w="1406">
                  <a:moveTo>
                    <a:pt x="215" y="0"/>
                  </a:moveTo>
                  <a:cubicBezTo>
                    <a:pt x="0" y="0"/>
                    <a:pt x="0" y="334"/>
                    <a:pt x="215" y="334"/>
                  </a:cubicBezTo>
                  <a:lnTo>
                    <a:pt x="1191" y="334"/>
                  </a:lnTo>
                  <a:cubicBezTo>
                    <a:pt x="1405" y="334"/>
                    <a:pt x="1405"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97"/>
            <p:cNvSpPr/>
            <p:nvPr/>
          </p:nvSpPr>
          <p:spPr>
            <a:xfrm>
              <a:off x="4764605" y="3707170"/>
              <a:ext cx="45322" cy="10799"/>
            </a:xfrm>
            <a:custGeom>
              <a:rect b="b" l="l" r="r" t="t"/>
              <a:pathLst>
                <a:path extrusionOk="0" h="335" w="1406">
                  <a:moveTo>
                    <a:pt x="215" y="1"/>
                  </a:moveTo>
                  <a:cubicBezTo>
                    <a:pt x="0" y="1"/>
                    <a:pt x="0" y="334"/>
                    <a:pt x="215" y="334"/>
                  </a:cubicBezTo>
                  <a:lnTo>
                    <a:pt x="1191" y="334"/>
                  </a:lnTo>
                  <a:cubicBezTo>
                    <a:pt x="1405" y="334"/>
                    <a:pt x="1405"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97"/>
            <p:cNvSpPr/>
            <p:nvPr/>
          </p:nvSpPr>
          <p:spPr>
            <a:xfrm>
              <a:off x="4835232" y="3589383"/>
              <a:ext cx="86003" cy="355101"/>
            </a:xfrm>
            <a:custGeom>
              <a:rect b="b" l="l" r="r" t="t"/>
              <a:pathLst>
                <a:path extrusionOk="0" h="11016" w="2668">
                  <a:moveTo>
                    <a:pt x="1953" y="7680"/>
                  </a:moveTo>
                  <a:cubicBezTo>
                    <a:pt x="2144" y="7680"/>
                    <a:pt x="2310" y="7822"/>
                    <a:pt x="2310" y="8037"/>
                  </a:cubicBezTo>
                  <a:lnTo>
                    <a:pt x="2310" y="9751"/>
                  </a:lnTo>
                  <a:cubicBezTo>
                    <a:pt x="2310" y="9966"/>
                    <a:pt x="2167" y="10109"/>
                    <a:pt x="1953" y="10109"/>
                  </a:cubicBezTo>
                  <a:lnTo>
                    <a:pt x="619" y="10109"/>
                  </a:lnTo>
                  <a:cubicBezTo>
                    <a:pt x="429" y="10109"/>
                    <a:pt x="262" y="9966"/>
                    <a:pt x="262" y="9751"/>
                  </a:cubicBezTo>
                  <a:lnTo>
                    <a:pt x="262" y="8037"/>
                  </a:lnTo>
                  <a:cubicBezTo>
                    <a:pt x="262" y="7846"/>
                    <a:pt x="405" y="7680"/>
                    <a:pt x="619" y="7680"/>
                  </a:cubicBezTo>
                  <a:close/>
                  <a:moveTo>
                    <a:pt x="1572" y="10418"/>
                  </a:moveTo>
                  <a:lnTo>
                    <a:pt x="1572" y="10537"/>
                  </a:lnTo>
                  <a:cubicBezTo>
                    <a:pt x="1572" y="10668"/>
                    <a:pt x="1473" y="10778"/>
                    <a:pt x="1347" y="10778"/>
                  </a:cubicBezTo>
                  <a:cubicBezTo>
                    <a:pt x="1335" y="10778"/>
                    <a:pt x="1322" y="10777"/>
                    <a:pt x="1310" y="10775"/>
                  </a:cubicBezTo>
                  <a:cubicBezTo>
                    <a:pt x="1191" y="10775"/>
                    <a:pt x="1072" y="10656"/>
                    <a:pt x="1072" y="10490"/>
                  </a:cubicBezTo>
                  <a:lnTo>
                    <a:pt x="1072" y="10418"/>
                  </a:lnTo>
                  <a:close/>
                  <a:moveTo>
                    <a:pt x="1336" y="0"/>
                  </a:moveTo>
                  <a:cubicBezTo>
                    <a:pt x="1006" y="0"/>
                    <a:pt x="739" y="263"/>
                    <a:pt x="739" y="583"/>
                  </a:cubicBezTo>
                  <a:lnTo>
                    <a:pt x="739" y="7322"/>
                  </a:lnTo>
                  <a:lnTo>
                    <a:pt x="643" y="7322"/>
                  </a:lnTo>
                  <a:cubicBezTo>
                    <a:pt x="286" y="7322"/>
                    <a:pt x="0" y="7608"/>
                    <a:pt x="0" y="7965"/>
                  </a:cubicBezTo>
                  <a:lnTo>
                    <a:pt x="0" y="9704"/>
                  </a:lnTo>
                  <a:cubicBezTo>
                    <a:pt x="0" y="10061"/>
                    <a:pt x="286" y="10347"/>
                    <a:pt x="643" y="10347"/>
                  </a:cubicBezTo>
                  <a:lnTo>
                    <a:pt x="762" y="10347"/>
                  </a:lnTo>
                  <a:lnTo>
                    <a:pt x="762" y="10418"/>
                  </a:lnTo>
                  <a:cubicBezTo>
                    <a:pt x="762" y="10704"/>
                    <a:pt x="1000" y="10966"/>
                    <a:pt x="1310" y="11014"/>
                  </a:cubicBezTo>
                  <a:cubicBezTo>
                    <a:pt x="1323" y="11015"/>
                    <a:pt x="1336" y="11015"/>
                    <a:pt x="1349" y="11015"/>
                  </a:cubicBezTo>
                  <a:cubicBezTo>
                    <a:pt x="1645" y="11015"/>
                    <a:pt x="1929" y="10761"/>
                    <a:pt x="1929" y="10442"/>
                  </a:cubicBezTo>
                  <a:lnTo>
                    <a:pt x="1929" y="10347"/>
                  </a:lnTo>
                  <a:lnTo>
                    <a:pt x="2025" y="10347"/>
                  </a:lnTo>
                  <a:cubicBezTo>
                    <a:pt x="2382" y="10347"/>
                    <a:pt x="2668" y="10061"/>
                    <a:pt x="2668" y="9704"/>
                  </a:cubicBezTo>
                  <a:lnTo>
                    <a:pt x="2668" y="8037"/>
                  </a:lnTo>
                  <a:cubicBezTo>
                    <a:pt x="2644" y="7680"/>
                    <a:pt x="2334" y="7346"/>
                    <a:pt x="1953" y="7346"/>
                  </a:cubicBezTo>
                  <a:lnTo>
                    <a:pt x="1858" y="7346"/>
                  </a:lnTo>
                  <a:lnTo>
                    <a:pt x="1858" y="2274"/>
                  </a:lnTo>
                  <a:cubicBezTo>
                    <a:pt x="1858" y="2178"/>
                    <a:pt x="1780" y="2131"/>
                    <a:pt x="1703" y="2131"/>
                  </a:cubicBezTo>
                  <a:cubicBezTo>
                    <a:pt x="1626" y="2131"/>
                    <a:pt x="1548" y="2178"/>
                    <a:pt x="1548" y="2274"/>
                  </a:cubicBezTo>
                  <a:lnTo>
                    <a:pt x="1548" y="7346"/>
                  </a:lnTo>
                  <a:lnTo>
                    <a:pt x="1072" y="7346"/>
                  </a:lnTo>
                  <a:lnTo>
                    <a:pt x="1072" y="654"/>
                  </a:lnTo>
                  <a:cubicBezTo>
                    <a:pt x="1072" y="535"/>
                    <a:pt x="1143" y="416"/>
                    <a:pt x="1310" y="369"/>
                  </a:cubicBezTo>
                  <a:cubicBezTo>
                    <a:pt x="1453" y="369"/>
                    <a:pt x="1572" y="488"/>
                    <a:pt x="1572" y="607"/>
                  </a:cubicBezTo>
                  <a:lnTo>
                    <a:pt x="1572" y="1321"/>
                  </a:lnTo>
                  <a:cubicBezTo>
                    <a:pt x="1572" y="1428"/>
                    <a:pt x="1655" y="1482"/>
                    <a:pt x="1739" y="1482"/>
                  </a:cubicBezTo>
                  <a:cubicBezTo>
                    <a:pt x="1822" y="1482"/>
                    <a:pt x="1905" y="1428"/>
                    <a:pt x="1905" y="1321"/>
                  </a:cubicBezTo>
                  <a:lnTo>
                    <a:pt x="1905" y="583"/>
                  </a:lnTo>
                  <a:cubicBezTo>
                    <a:pt x="1905" y="321"/>
                    <a:pt x="1715" y="83"/>
                    <a:pt x="1453" y="11"/>
                  </a:cubicBezTo>
                  <a:cubicBezTo>
                    <a:pt x="1413" y="4"/>
                    <a:pt x="1374" y="0"/>
                    <a:pt x="13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97"/>
            <p:cNvSpPr/>
            <p:nvPr/>
          </p:nvSpPr>
          <p:spPr>
            <a:xfrm>
              <a:off x="4854412" y="3856869"/>
              <a:ext cx="44549" cy="10799"/>
            </a:xfrm>
            <a:custGeom>
              <a:rect b="b" l="l" r="r" t="t"/>
              <a:pathLst>
                <a:path extrusionOk="0" h="335" w="1382">
                  <a:moveTo>
                    <a:pt x="191" y="1"/>
                  </a:moveTo>
                  <a:cubicBezTo>
                    <a:pt x="1" y="1"/>
                    <a:pt x="1" y="334"/>
                    <a:pt x="191" y="334"/>
                  </a:cubicBezTo>
                  <a:lnTo>
                    <a:pt x="1191" y="334"/>
                  </a:lnTo>
                  <a:cubicBezTo>
                    <a:pt x="1382" y="334"/>
                    <a:pt x="1382"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97"/>
            <p:cNvSpPr/>
            <p:nvPr/>
          </p:nvSpPr>
          <p:spPr>
            <a:xfrm>
              <a:off x="4854412" y="3884527"/>
              <a:ext cx="44549" cy="10766"/>
            </a:xfrm>
            <a:custGeom>
              <a:rect b="b" l="l" r="r" t="t"/>
              <a:pathLst>
                <a:path extrusionOk="0" h="334" w="1382">
                  <a:moveTo>
                    <a:pt x="191" y="0"/>
                  </a:moveTo>
                  <a:cubicBezTo>
                    <a:pt x="1" y="0"/>
                    <a:pt x="1" y="333"/>
                    <a:pt x="191" y="333"/>
                  </a:cubicBezTo>
                  <a:lnTo>
                    <a:pt x="1191" y="333"/>
                  </a:lnTo>
                  <a:cubicBezTo>
                    <a:pt x="1382" y="310"/>
                    <a:pt x="1382"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97"/>
            <p:cNvSpPr/>
            <p:nvPr/>
          </p:nvSpPr>
          <p:spPr>
            <a:xfrm>
              <a:off x="4925039" y="3591091"/>
              <a:ext cx="86777" cy="354907"/>
            </a:xfrm>
            <a:custGeom>
              <a:rect b="b" l="l" r="r" t="t"/>
              <a:pathLst>
                <a:path extrusionOk="0" h="11010" w="2692">
                  <a:moveTo>
                    <a:pt x="1248" y="353"/>
                  </a:moveTo>
                  <a:cubicBezTo>
                    <a:pt x="1268" y="353"/>
                    <a:pt x="1289" y="356"/>
                    <a:pt x="1310" y="363"/>
                  </a:cubicBezTo>
                  <a:cubicBezTo>
                    <a:pt x="1429" y="363"/>
                    <a:pt x="1549" y="458"/>
                    <a:pt x="1549" y="625"/>
                  </a:cubicBezTo>
                  <a:lnTo>
                    <a:pt x="1549" y="4412"/>
                  </a:lnTo>
                  <a:lnTo>
                    <a:pt x="1048" y="4412"/>
                  </a:lnTo>
                  <a:lnTo>
                    <a:pt x="1048" y="601"/>
                  </a:lnTo>
                  <a:cubicBezTo>
                    <a:pt x="1048" y="460"/>
                    <a:pt x="1134" y="353"/>
                    <a:pt x="1248" y="353"/>
                  </a:cubicBezTo>
                  <a:close/>
                  <a:moveTo>
                    <a:pt x="1549" y="7460"/>
                  </a:moveTo>
                  <a:lnTo>
                    <a:pt x="1549" y="10484"/>
                  </a:lnTo>
                  <a:cubicBezTo>
                    <a:pt x="1549" y="10615"/>
                    <a:pt x="1449" y="10725"/>
                    <a:pt x="1323" y="10725"/>
                  </a:cubicBezTo>
                  <a:cubicBezTo>
                    <a:pt x="1311" y="10725"/>
                    <a:pt x="1299" y="10724"/>
                    <a:pt x="1287" y="10722"/>
                  </a:cubicBezTo>
                  <a:cubicBezTo>
                    <a:pt x="1167" y="10722"/>
                    <a:pt x="1048" y="10603"/>
                    <a:pt x="1048" y="10437"/>
                  </a:cubicBezTo>
                  <a:lnTo>
                    <a:pt x="1048" y="7460"/>
                  </a:lnTo>
                  <a:close/>
                  <a:moveTo>
                    <a:pt x="1237" y="1"/>
                  </a:moveTo>
                  <a:cubicBezTo>
                    <a:pt x="936" y="1"/>
                    <a:pt x="691" y="267"/>
                    <a:pt x="691" y="554"/>
                  </a:cubicBezTo>
                  <a:lnTo>
                    <a:pt x="691" y="4412"/>
                  </a:lnTo>
                  <a:lnTo>
                    <a:pt x="667" y="4412"/>
                  </a:lnTo>
                  <a:cubicBezTo>
                    <a:pt x="286" y="4412"/>
                    <a:pt x="1" y="4697"/>
                    <a:pt x="1" y="5055"/>
                  </a:cubicBezTo>
                  <a:lnTo>
                    <a:pt x="1" y="6793"/>
                  </a:lnTo>
                  <a:cubicBezTo>
                    <a:pt x="1" y="7150"/>
                    <a:pt x="286" y="7436"/>
                    <a:pt x="667" y="7436"/>
                  </a:cubicBezTo>
                  <a:lnTo>
                    <a:pt x="739" y="7436"/>
                  </a:lnTo>
                  <a:lnTo>
                    <a:pt x="739" y="10413"/>
                  </a:lnTo>
                  <a:cubicBezTo>
                    <a:pt x="739" y="10722"/>
                    <a:pt x="977" y="10984"/>
                    <a:pt x="1287" y="11008"/>
                  </a:cubicBezTo>
                  <a:cubicBezTo>
                    <a:pt x="1300" y="11009"/>
                    <a:pt x="1313" y="11010"/>
                    <a:pt x="1326" y="11010"/>
                  </a:cubicBezTo>
                  <a:cubicBezTo>
                    <a:pt x="1622" y="11010"/>
                    <a:pt x="1906" y="10756"/>
                    <a:pt x="1906" y="10437"/>
                  </a:cubicBezTo>
                  <a:lnTo>
                    <a:pt x="1906" y="7460"/>
                  </a:lnTo>
                  <a:lnTo>
                    <a:pt x="2025" y="7460"/>
                  </a:lnTo>
                  <a:cubicBezTo>
                    <a:pt x="2382" y="7460"/>
                    <a:pt x="2668" y="7174"/>
                    <a:pt x="2668" y="6817"/>
                  </a:cubicBezTo>
                  <a:lnTo>
                    <a:pt x="2668" y="6388"/>
                  </a:lnTo>
                  <a:cubicBezTo>
                    <a:pt x="2668" y="6293"/>
                    <a:pt x="2590" y="6245"/>
                    <a:pt x="2513" y="6245"/>
                  </a:cubicBezTo>
                  <a:cubicBezTo>
                    <a:pt x="2436" y="6245"/>
                    <a:pt x="2358" y="6293"/>
                    <a:pt x="2358" y="6388"/>
                  </a:cubicBezTo>
                  <a:lnTo>
                    <a:pt x="2358" y="6817"/>
                  </a:lnTo>
                  <a:cubicBezTo>
                    <a:pt x="2358" y="6984"/>
                    <a:pt x="2192" y="7174"/>
                    <a:pt x="2001" y="7174"/>
                  </a:cubicBezTo>
                  <a:lnTo>
                    <a:pt x="667" y="7174"/>
                  </a:lnTo>
                  <a:cubicBezTo>
                    <a:pt x="477" y="7174"/>
                    <a:pt x="286" y="7031"/>
                    <a:pt x="286" y="6817"/>
                  </a:cubicBezTo>
                  <a:lnTo>
                    <a:pt x="286" y="5078"/>
                  </a:lnTo>
                  <a:cubicBezTo>
                    <a:pt x="286" y="4912"/>
                    <a:pt x="453" y="4721"/>
                    <a:pt x="667" y="4721"/>
                  </a:cubicBezTo>
                  <a:lnTo>
                    <a:pt x="2001" y="4721"/>
                  </a:lnTo>
                  <a:cubicBezTo>
                    <a:pt x="2168" y="4721"/>
                    <a:pt x="2358" y="4888"/>
                    <a:pt x="2358" y="5078"/>
                  </a:cubicBezTo>
                  <a:lnTo>
                    <a:pt x="2358" y="5507"/>
                  </a:lnTo>
                  <a:cubicBezTo>
                    <a:pt x="2358" y="5614"/>
                    <a:pt x="2442" y="5668"/>
                    <a:pt x="2525" y="5668"/>
                  </a:cubicBezTo>
                  <a:cubicBezTo>
                    <a:pt x="2608" y="5668"/>
                    <a:pt x="2692" y="5614"/>
                    <a:pt x="2692" y="5507"/>
                  </a:cubicBezTo>
                  <a:lnTo>
                    <a:pt x="2692" y="5078"/>
                  </a:lnTo>
                  <a:cubicBezTo>
                    <a:pt x="2644" y="4697"/>
                    <a:pt x="2358" y="4412"/>
                    <a:pt x="1977" y="4412"/>
                  </a:cubicBezTo>
                  <a:lnTo>
                    <a:pt x="1858" y="4412"/>
                  </a:lnTo>
                  <a:lnTo>
                    <a:pt x="1858" y="601"/>
                  </a:lnTo>
                  <a:cubicBezTo>
                    <a:pt x="1858" y="292"/>
                    <a:pt x="1620" y="30"/>
                    <a:pt x="1310" y="6"/>
                  </a:cubicBezTo>
                  <a:cubicBezTo>
                    <a:pt x="1286" y="2"/>
                    <a:pt x="1261" y="1"/>
                    <a:pt x="1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97"/>
            <p:cNvSpPr/>
            <p:nvPr/>
          </p:nvSpPr>
          <p:spPr>
            <a:xfrm>
              <a:off x="4944218" y="3764000"/>
              <a:ext cx="45322" cy="9993"/>
            </a:xfrm>
            <a:custGeom>
              <a:rect b="b" l="l" r="r" t="t"/>
              <a:pathLst>
                <a:path extrusionOk="0" h="310" w="1406">
                  <a:moveTo>
                    <a:pt x="215" y="0"/>
                  </a:moveTo>
                  <a:cubicBezTo>
                    <a:pt x="1" y="0"/>
                    <a:pt x="1" y="310"/>
                    <a:pt x="215" y="310"/>
                  </a:cubicBezTo>
                  <a:lnTo>
                    <a:pt x="1192" y="310"/>
                  </a:lnTo>
                  <a:cubicBezTo>
                    <a:pt x="1406" y="310"/>
                    <a:pt x="1406" y="0"/>
                    <a:pt x="11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97"/>
            <p:cNvSpPr/>
            <p:nvPr/>
          </p:nvSpPr>
          <p:spPr>
            <a:xfrm>
              <a:off x="4944218" y="3790852"/>
              <a:ext cx="45322" cy="10025"/>
            </a:xfrm>
            <a:custGeom>
              <a:rect b="b" l="l" r="r" t="t"/>
              <a:pathLst>
                <a:path extrusionOk="0" h="311" w="1406">
                  <a:moveTo>
                    <a:pt x="215" y="1"/>
                  </a:moveTo>
                  <a:cubicBezTo>
                    <a:pt x="1" y="1"/>
                    <a:pt x="1" y="310"/>
                    <a:pt x="215" y="310"/>
                  </a:cubicBezTo>
                  <a:lnTo>
                    <a:pt x="1192" y="310"/>
                  </a:lnTo>
                  <a:cubicBezTo>
                    <a:pt x="1406" y="310"/>
                    <a:pt x="1406" y="1"/>
                    <a:pt x="1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97"/>
            <p:cNvSpPr/>
            <p:nvPr/>
          </p:nvSpPr>
          <p:spPr>
            <a:xfrm>
              <a:off x="5013330" y="3591091"/>
              <a:ext cx="86777" cy="354134"/>
            </a:xfrm>
            <a:custGeom>
              <a:rect b="b" l="l" r="r" t="t"/>
              <a:pathLst>
                <a:path extrusionOk="0" h="10986" w="2692">
                  <a:moveTo>
                    <a:pt x="1271" y="353"/>
                  </a:moveTo>
                  <a:cubicBezTo>
                    <a:pt x="1291" y="353"/>
                    <a:pt x="1312" y="356"/>
                    <a:pt x="1334" y="363"/>
                  </a:cubicBezTo>
                  <a:cubicBezTo>
                    <a:pt x="1453" y="363"/>
                    <a:pt x="1572" y="458"/>
                    <a:pt x="1572" y="625"/>
                  </a:cubicBezTo>
                  <a:lnTo>
                    <a:pt x="1572" y="673"/>
                  </a:lnTo>
                  <a:lnTo>
                    <a:pt x="1072" y="673"/>
                  </a:lnTo>
                  <a:lnTo>
                    <a:pt x="1072" y="601"/>
                  </a:lnTo>
                  <a:cubicBezTo>
                    <a:pt x="1072" y="460"/>
                    <a:pt x="1158" y="353"/>
                    <a:pt x="1271" y="353"/>
                  </a:cubicBezTo>
                  <a:close/>
                  <a:moveTo>
                    <a:pt x="2001" y="982"/>
                  </a:moveTo>
                  <a:cubicBezTo>
                    <a:pt x="2167" y="982"/>
                    <a:pt x="2358" y="1125"/>
                    <a:pt x="2358" y="1340"/>
                  </a:cubicBezTo>
                  <a:lnTo>
                    <a:pt x="2358" y="3054"/>
                  </a:lnTo>
                  <a:cubicBezTo>
                    <a:pt x="2358" y="3245"/>
                    <a:pt x="2215" y="3411"/>
                    <a:pt x="2001" y="3411"/>
                  </a:cubicBezTo>
                  <a:lnTo>
                    <a:pt x="667" y="3411"/>
                  </a:lnTo>
                  <a:cubicBezTo>
                    <a:pt x="477" y="3411"/>
                    <a:pt x="310" y="3269"/>
                    <a:pt x="310" y="3054"/>
                  </a:cubicBezTo>
                  <a:lnTo>
                    <a:pt x="310" y="1340"/>
                  </a:lnTo>
                  <a:cubicBezTo>
                    <a:pt x="310" y="1149"/>
                    <a:pt x="453" y="982"/>
                    <a:pt x="667" y="982"/>
                  </a:cubicBezTo>
                  <a:close/>
                  <a:moveTo>
                    <a:pt x="1332" y="1"/>
                  </a:moveTo>
                  <a:cubicBezTo>
                    <a:pt x="1031" y="1"/>
                    <a:pt x="786" y="267"/>
                    <a:pt x="786" y="554"/>
                  </a:cubicBezTo>
                  <a:lnTo>
                    <a:pt x="786" y="625"/>
                  </a:lnTo>
                  <a:lnTo>
                    <a:pt x="667" y="625"/>
                  </a:lnTo>
                  <a:cubicBezTo>
                    <a:pt x="310" y="625"/>
                    <a:pt x="0" y="911"/>
                    <a:pt x="0" y="1268"/>
                  </a:cubicBezTo>
                  <a:lnTo>
                    <a:pt x="0" y="3007"/>
                  </a:lnTo>
                  <a:cubicBezTo>
                    <a:pt x="0" y="3364"/>
                    <a:pt x="310" y="3650"/>
                    <a:pt x="667" y="3650"/>
                  </a:cubicBezTo>
                  <a:lnTo>
                    <a:pt x="738" y="3650"/>
                  </a:lnTo>
                  <a:lnTo>
                    <a:pt x="738" y="10389"/>
                  </a:lnTo>
                  <a:cubicBezTo>
                    <a:pt x="738" y="10675"/>
                    <a:pt x="977" y="10937"/>
                    <a:pt x="1286" y="10984"/>
                  </a:cubicBezTo>
                  <a:cubicBezTo>
                    <a:pt x="1300" y="10985"/>
                    <a:pt x="1314" y="10986"/>
                    <a:pt x="1328" y="10986"/>
                  </a:cubicBezTo>
                  <a:cubicBezTo>
                    <a:pt x="1643" y="10986"/>
                    <a:pt x="1905" y="10732"/>
                    <a:pt x="1905" y="10413"/>
                  </a:cubicBezTo>
                  <a:lnTo>
                    <a:pt x="1905" y="9675"/>
                  </a:lnTo>
                  <a:cubicBezTo>
                    <a:pt x="1905" y="9567"/>
                    <a:pt x="1834" y="9514"/>
                    <a:pt x="1763" y="9514"/>
                  </a:cubicBezTo>
                  <a:cubicBezTo>
                    <a:pt x="1691" y="9514"/>
                    <a:pt x="1620" y="9567"/>
                    <a:pt x="1620" y="9675"/>
                  </a:cubicBezTo>
                  <a:lnTo>
                    <a:pt x="1620" y="10413"/>
                  </a:lnTo>
                  <a:cubicBezTo>
                    <a:pt x="1620" y="10532"/>
                    <a:pt x="1524" y="10651"/>
                    <a:pt x="1381" y="10675"/>
                  </a:cubicBezTo>
                  <a:cubicBezTo>
                    <a:pt x="1215" y="10675"/>
                    <a:pt x="1096" y="10556"/>
                    <a:pt x="1096" y="10437"/>
                  </a:cubicBezTo>
                  <a:lnTo>
                    <a:pt x="1096" y="3721"/>
                  </a:lnTo>
                  <a:lnTo>
                    <a:pt x="1620" y="3721"/>
                  </a:lnTo>
                  <a:lnTo>
                    <a:pt x="1620" y="8841"/>
                  </a:lnTo>
                  <a:cubicBezTo>
                    <a:pt x="1620" y="8936"/>
                    <a:pt x="1697" y="8984"/>
                    <a:pt x="1774" y="8984"/>
                  </a:cubicBezTo>
                  <a:cubicBezTo>
                    <a:pt x="1852" y="8984"/>
                    <a:pt x="1929" y="8936"/>
                    <a:pt x="1929" y="8841"/>
                  </a:cubicBezTo>
                  <a:lnTo>
                    <a:pt x="1929" y="3721"/>
                  </a:lnTo>
                  <a:lnTo>
                    <a:pt x="2024" y="3721"/>
                  </a:lnTo>
                  <a:cubicBezTo>
                    <a:pt x="2382" y="3721"/>
                    <a:pt x="2691" y="3411"/>
                    <a:pt x="2691" y="3054"/>
                  </a:cubicBezTo>
                  <a:lnTo>
                    <a:pt x="2691" y="1340"/>
                  </a:lnTo>
                  <a:cubicBezTo>
                    <a:pt x="2691" y="959"/>
                    <a:pt x="2382" y="649"/>
                    <a:pt x="2024" y="649"/>
                  </a:cubicBezTo>
                  <a:lnTo>
                    <a:pt x="1929" y="649"/>
                  </a:lnTo>
                  <a:lnTo>
                    <a:pt x="1929" y="601"/>
                  </a:lnTo>
                  <a:cubicBezTo>
                    <a:pt x="1929" y="292"/>
                    <a:pt x="1691" y="30"/>
                    <a:pt x="1405" y="6"/>
                  </a:cubicBezTo>
                  <a:cubicBezTo>
                    <a:pt x="1381" y="2"/>
                    <a:pt x="1356" y="1"/>
                    <a:pt x="13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97"/>
            <p:cNvSpPr/>
            <p:nvPr/>
          </p:nvSpPr>
          <p:spPr>
            <a:xfrm>
              <a:off x="5033284" y="3642700"/>
              <a:ext cx="45322" cy="10766"/>
            </a:xfrm>
            <a:custGeom>
              <a:rect b="b" l="l" r="r" t="t"/>
              <a:pathLst>
                <a:path extrusionOk="0" h="334" w="1406">
                  <a:moveTo>
                    <a:pt x="215" y="1"/>
                  </a:moveTo>
                  <a:cubicBezTo>
                    <a:pt x="0" y="1"/>
                    <a:pt x="0" y="334"/>
                    <a:pt x="215" y="334"/>
                  </a:cubicBezTo>
                  <a:lnTo>
                    <a:pt x="1191" y="334"/>
                  </a:lnTo>
                  <a:cubicBezTo>
                    <a:pt x="1405" y="334"/>
                    <a:pt x="1405"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97"/>
            <p:cNvSpPr/>
            <p:nvPr/>
          </p:nvSpPr>
          <p:spPr>
            <a:xfrm>
              <a:off x="5033284" y="3669584"/>
              <a:ext cx="45322" cy="10766"/>
            </a:xfrm>
            <a:custGeom>
              <a:rect b="b" l="l" r="r" t="t"/>
              <a:pathLst>
                <a:path extrusionOk="0" h="334" w="1406">
                  <a:moveTo>
                    <a:pt x="215" y="0"/>
                  </a:moveTo>
                  <a:cubicBezTo>
                    <a:pt x="0" y="0"/>
                    <a:pt x="0" y="333"/>
                    <a:pt x="215" y="333"/>
                  </a:cubicBezTo>
                  <a:lnTo>
                    <a:pt x="1191" y="333"/>
                  </a:lnTo>
                  <a:cubicBezTo>
                    <a:pt x="1405" y="333"/>
                    <a:pt x="1405"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1" name="Google Shape;20411;p97"/>
          <p:cNvGrpSpPr/>
          <p:nvPr/>
        </p:nvGrpSpPr>
        <p:grpSpPr>
          <a:xfrm>
            <a:off x="4002312" y="3439626"/>
            <a:ext cx="355455" cy="354682"/>
            <a:chOff x="4002312" y="3592026"/>
            <a:chExt cx="355455" cy="354682"/>
          </a:xfrm>
        </p:grpSpPr>
        <p:sp>
          <p:nvSpPr>
            <p:cNvPr id="20412" name="Google Shape;20412;p97"/>
            <p:cNvSpPr/>
            <p:nvPr/>
          </p:nvSpPr>
          <p:spPr>
            <a:xfrm>
              <a:off x="4007695" y="3838463"/>
              <a:ext cx="264101" cy="102894"/>
            </a:xfrm>
            <a:custGeom>
              <a:rect b="b" l="l" r="r" t="t"/>
              <a:pathLst>
                <a:path extrusionOk="0" h="3192" w="8193">
                  <a:moveTo>
                    <a:pt x="1905" y="0"/>
                  </a:moveTo>
                  <a:cubicBezTo>
                    <a:pt x="858" y="0"/>
                    <a:pt x="0" y="857"/>
                    <a:pt x="0" y="1905"/>
                  </a:cubicBezTo>
                  <a:lnTo>
                    <a:pt x="0" y="3191"/>
                  </a:lnTo>
                  <a:lnTo>
                    <a:pt x="8192" y="3191"/>
                  </a:lnTo>
                  <a:lnTo>
                    <a:pt x="8192"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97"/>
            <p:cNvSpPr/>
            <p:nvPr/>
          </p:nvSpPr>
          <p:spPr>
            <a:xfrm>
              <a:off x="4101338" y="3800071"/>
              <a:ext cx="52253" cy="64502"/>
            </a:xfrm>
            <a:custGeom>
              <a:rect b="b" l="l" r="r" t="t"/>
              <a:pathLst>
                <a:path extrusionOk="0" h="2001" w="1621">
                  <a:moveTo>
                    <a:pt x="1" y="0"/>
                  </a:moveTo>
                  <a:lnTo>
                    <a:pt x="1" y="1191"/>
                  </a:lnTo>
                  <a:cubicBezTo>
                    <a:pt x="1" y="1644"/>
                    <a:pt x="405" y="2001"/>
                    <a:pt x="834" y="2001"/>
                  </a:cubicBezTo>
                  <a:cubicBezTo>
                    <a:pt x="1263" y="2001"/>
                    <a:pt x="1620" y="1620"/>
                    <a:pt x="1620" y="1191"/>
                  </a:cubicBezTo>
                  <a:lnTo>
                    <a:pt x="1620"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97"/>
            <p:cNvSpPr/>
            <p:nvPr/>
          </p:nvSpPr>
          <p:spPr>
            <a:xfrm>
              <a:off x="4113619" y="3800071"/>
              <a:ext cx="39971" cy="65115"/>
            </a:xfrm>
            <a:custGeom>
              <a:rect b="b" l="l" r="r" t="t"/>
              <a:pathLst>
                <a:path extrusionOk="0" h="2020" w="1240">
                  <a:moveTo>
                    <a:pt x="358" y="0"/>
                  </a:moveTo>
                  <a:lnTo>
                    <a:pt x="358" y="1215"/>
                  </a:lnTo>
                  <a:cubicBezTo>
                    <a:pt x="358" y="1501"/>
                    <a:pt x="191" y="1739"/>
                    <a:pt x="1" y="1882"/>
                  </a:cubicBezTo>
                  <a:cubicBezTo>
                    <a:pt x="107" y="1970"/>
                    <a:pt x="252" y="2019"/>
                    <a:pt x="417" y="2019"/>
                  </a:cubicBezTo>
                  <a:cubicBezTo>
                    <a:pt x="475" y="2019"/>
                    <a:pt x="535" y="2013"/>
                    <a:pt x="596" y="2001"/>
                  </a:cubicBezTo>
                  <a:cubicBezTo>
                    <a:pt x="953" y="1929"/>
                    <a:pt x="1239" y="1572"/>
                    <a:pt x="1239" y="1191"/>
                  </a:cubicBezTo>
                  <a:lnTo>
                    <a:pt x="1239"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97"/>
            <p:cNvSpPr/>
            <p:nvPr/>
          </p:nvSpPr>
          <p:spPr>
            <a:xfrm>
              <a:off x="4046828" y="3658817"/>
              <a:ext cx="160498" cy="155856"/>
            </a:xfrm>
            <a:custGeom>
              <a:rect b="b" l="l" r="r" t="t"/>
              <a:pathLst>
                <a:path extrusionOk="0" h="4835" w="4979">
                  <a:moveTo>
                    <a:pt x="1" y="1"/>
                  </a:moveTo>
                  <a:lnTo>
                    <a:pt x="1" y="2549"/>
                  </a:lnTo>
                  <a:cubicBezTo>
                    <a:pt x="1" y="3787"/>
                    <a:pt x="1025" y="4835"/>
                    <a:pt x="2311" y="4835"/>
                  </a:cubicBezTo>
                  <a:lnTo>
                    <a:pt x="2692" y="4835"/>
                  </a:lnTo>
                  <a:cubicBezTo>
                    <a:pt x="3930" y="4835"/>
                    <a:pt x="4978" y="3811"/>
                    <a:pt x="4978" y="2549"/>
                  </a:cubicBezTo>
                  <a:lnTo>
                    <a:pt x="4978" y="1"/>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97"/>
            <p:cNvSpPr/>
            <p:nvPr/>
          </p:nvSpPr>
          <p:spPr>
            <a:xfrm>
              <a:off x="4112104" y="3658043"/>
              <a:ext cx="95222" cy="155888"/>
            </a:xfrm>
            <a:custGeom>
              <a:rect b="b" l="l" r="r" t="t"/>
              <a:pathLst>
                <a:path extrusionOk="0" h="4836" w="2954">
                  <a:moveTo>
                    <a:pt x="2072" y="1"/>
                  </a:moveTo>
                  <a:lnTo>
                    <a:pt x="2072" y="25"/>
                  </a:lnTo>
                  <a:lnTo>
                    <a:pt x="2072" y="2573"/>
                  </a:lnTo>
                  <a:cubicBezTo>
                    <a:pt x="2072" y="3763"/>
                    <a:pt x="1167" y="4716"/>
                    <a:pt x="0" y="4835"/>
                  </a:cubicBezTo>
                  <a:lnTo>
                    <a:pt x="667" y="4835"/>
                  </a:lnTo>
                  <a:cubicBezTo>
                    <a:pt x="1905" y="4835"/>
                    <a:pt x="2953" y="3811"/>
                    <a:pt x="2953" y="2525"/>
                  </a:cubicBezTo>
                  <a:lnTo>
                    <a:pt x="2953"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97"/>
            <p:cNvSpPr/>
            <p:nvPr/>
          </p:nvSpPr>
          <p:spPr>
            <a:xfrm>
              <a:off x="4046828" y="3596636"/>
              <a:ext cx="162787" cy="138997"/>
            </a:xfrm>
            <a:custGeom>
              <a:rect b="b" l="l" r="r" t="t"/>
              <a:pathLst>
                <a:path extrusionOk="0" h="4312" w="5050">
                  <a:moveTo>
                    <a:pt x="3049" y="1"/>
                  </a:moveTo>
                  <a:cubicBezTo>
                    <a:pt x="2589" y="1"/>
                    <a:pt x="2163" y="159"/>
                    <a:pt x="1826" y="414"/>
                  </a:cubicBezTo>
                  <a:lnTo>
                    <a:pt x="1826" y="414"/>
                  </a:lnTo>
                  <a:lnTo>
                    <a:pt x="1882" y="358"/>
                  </a:lnTo>
                  <a:lnTo>
                    <a:pt x="1382" y="358"/>
                  </a:lnTo>
                  <a:cubicBezTo>
                    <a:pt x="644" y="358"/>
                    <a:pt x="1" y="977"/>
                    <a:pt x="1" y="1739"/>
                  </a:cubicBezTo>
                  <a:lnTo>
                    <a:pt x="1" y="4311"/>
                  </a:lnTo>
                  <a:lnTo>
                    <a:pt x="453" y="4121"/>
                  </a:lnTo>
                  <a:cubicBezTo>
                    <a:pt x="596" y="4049"/>
                    <a:pt x="691" y="3906"/>
                    <a:pt x="691" y="3763"/>
                  </a:cubicBezTo>
                  <a:lnTo>
                    <a:pt x="691" y="2977"/>
                  </a:lnTo>
                  <a:cubicBezTo>
                    <a:pt x="691" y="2525"/>
                    <a:pt x="1049" y="2144"/>
                    <a:pt x="1525" y="2144"/>
                  </a:cubicBezTo>
                  <a:lnTo>
                    <a:pt x="3454" y="2144"/>
                  </a:lnTo>
                  <a:cubicBezTo>
                    <a:pt x="3930" y="2144"/>
                    <a:pt x="4335" y="2501"/>
                    <a:pt x="4335" y="2977"/>
                  </a:cubicBezTo>
                  <a:lnTo>
                    <a:pt x="4335" y="3763"/>
                  </a:lnTo>
                  <a:cubicBezTo>
                    <a:pt x="4335" y="3906"/>
                    <a:pt x="4406" y="4049"/>
                    <a:pt x="4573" y="4121"/>
                  </a:cubicBezTo>
                  <a:lnTo>
                    <a:pt x="5049" y="4311"/>
                  </a:lnTo>
                  <a:lnTo>
                    <a:pt x="5049" y="1977"/>
                  </a:lnTo>
                  <a:cubicBezTo>
                    <a:pt x="5049" y="858"/>
                    <a:pt x="4145" y="1"/>
                    <a:pt x="3049"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97"/>
            <p:cNvSpPr/>
            <p:nvPr/>
          </p:nvSpPr>
          <p:spPr>
            <a:xfrm>
              <a:off x="4010757" y="3694147"/>
              <a:ext cx="35330" cy="59893"/>
            </a:xfrm>
            <a:custGeom>
              <a:rect b="b" l="l" r="r" t="t"/>
              <a:pathLst>
                <a:path extrusionOk="0" h="1858" w="1096">
                  <a:moveTo>
                    <a:pt x="382" y="0"/>
                  </a:moveTo>
                  <a:cubicBezTo>
                    <a:pt x="167" y="0"/>
                    <a:pt x="1" y="191"/>
                    <a:pt x="1" y="405"/>
                  </a:cubicBezTo>
                  <a:lnTo>
                    <a:pt x="1" y="1477"/>
                  </a:lnTo>
                  <a:cubicBezTo>
                    <a:pt x="1" y="1691"/>
                    <a:pt x="167" y="1858"/>
                    <a:pt x="382" y="1858"/>
                  </a:cubicBezTo>
                  <a:lnTo>
                    <a:pt x="1096" y="1858"/>
                  </a:lnTo>
                  <a:lnTo>
                    <a:pt x="1096"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97"/>
            <p:cNvSpPr/>
            <p:nvPr/>
          </p:nvSpPr>
          <p:spPr>
            <a:xfrm>
              <a:off x="4100564" y="3779344"/>
              <a:ext cx="29979" cy="17697"/>
            </a:xfrm>
            <a:custGeom>
              <a:rect b="b" l="l" r="r" t="t"/>
              <a:pathLst>
                <a:path extrusionOk="0" h="549" w="930">
                  <a:moveTo>
                    <a:pt x="287" y="0"/>
                  </a:moveTo>
                  <a:cubicBezTo>
                    <a:pt x="120" y="0"/>
                    <a:pt x="1" y="120"/>
                    <a:pt x="1" y="262"/>
                  </a:cubicBezTo>
                  <a:lnTo>
                    <a:pt x="1" y="286"/>
                  </a:lnTo>
                  <a:cubicBezTo>
                    <a:pt x="1" y="429"/>
                    <a:pt x="120" y="548"/>
                    <a:pt x="287" y="548"/>
                  </a:cubicBezTo>
                  <a:lnTo>
                    <a:pt x="668" y="548"/>
                  </a:lnTo>
                  <a:cubicBezTo>
                    <a:pt x="811" y="548"/>
                    <a:pt x="930" y="429"/>
                    <a:pt x="930" y="286"/>
                  </a:cubicBezTo>
                  <a:lnTo>
                    <a:pt x="930" y="262"/>
                  </a:lnTo>
                  <a:cubicBezTo>
                    <a:pt x="930" y="120"/>
                    <a:pt x="811" y="0"/>
                    <a:pt x="66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97"/>
            <p:cNvSpPr/>
            <p:nvPr/>
          </p:nvSpPr>
          <p:spPr>
            <a:xfrm>
              <a:off x="4042992" y="3894487"/>
              <a:ext cx="49158" cy="20759"/>
            </a:xfrm>
            <a:custGeom>
              <a:rect b="b" l="l" r="r" t="t"/>
              <a:pathLst>
                <a:path extrusionOk="0" h="644" w="1525">
                  <a:moveTo>
                    <a:pt x="1" y="1"/>
                  </a:moveTo>
                  <a:lnTo>
                    <a:pt x="1" y="644"/>
                  </a:lnTo>
                  <a:lnTo>
                    <a:pt x="1525" y="644"/>
                  </a:lnTo>
                  <a:lnTo>
                    <a:pt x="1525"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97"/>
            <p:cNvSpPr/>
            <p:nvPr/>
          </p:nvSpPr>
          <p:spPr>
            <a:xfrm>
              <a:off x="4190403" y="3778570"/>
              <a:ext cx="162755" cy="163560"/>
            </a:xfrm>
            <a:custGeom>
              <a:rect b="b" l="l" r="r" t="t"/>
              <a:pathLst>
                <a:path extrusionOk="0" h="5074" w="5049">
                  <a:moveTo>
                    <a:pt x="2524" y="1"/>
                  </a:moveTo>
                  <a:cubicBezTo>
                    <a:pt x="1119" y="1"/>
                    <a:pt x="0" y="1144"/>
                    <a:pt x="0" y="2549"/>
                  </a:cubicBezTo>
                  <a:cubicBezTo>
                    <a:pt x="0" y="3930"/>
                    <a:pt x="1119" y="5073"/>
                    <a:pt x="2524" y="5073"/>
                  </a:cubicBezTo>
                  <a:cubicBezTo>
                    <a:pt x="3906" y="5073"/>
                    <a:pt x="5049" y="3930"/>
                    <a:pt x="5049" y="2549"/>
                  </a:cubicBezTo>
                  <a:cubicBezTo>
                    <a:pt x="5049" y="1144"/>
                    <a:pt x="3906" y="1"/>
                    <a:pt x="252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97"/>
            <p:cNvSpPr/>
            <p:nvPr/>
          </p:nvSpPr>
          <p:spPr>
            <a:xfrm>
              <a:off x="4038383" y="3876822"/>
              <a:ext cx="58378" cy="42260"/>
            </a:xfrm>
            <a:custGeom>
              <a:rect b="b" l="l" r="r" t="t"/>
              <a:pathLst>
                <a:path extrusionOk="0" h="1311" w="1811">
                  <a:moveTo>
                    <a:pt x="1525" y="691"/>
                  </a:moveTo>
                  <a:lnTo>
                    <a:pt x="1525" y="1025"/>
                  </a:lnTo>
                  <a:lnTo>
                    <a:pt x="334" y="1025"/>
                  </a:lnTo>
                  <a:lnTo>
                    <a:pt x="334" y="691"/>
                  </a:lnTo>
                  <a:close/>
                  <a:moveTo>
                    <a:pt x="953" y="1"/>
                  </a:moveTo>
                  <a:cubicBezTo>
                    <a:pt x="858" y="1"/>
                    <a:pt x="787" y="72"/>
                    <a:pt x="787" y="144"/>
                  </a:cubicBezTo>
                  <a:lnTo>
                    <a:pt x="787" y="358"/>
                  </a:lnTo>
                  <a:lnTo>
                    <a:pt x="144" y="358"/>
                  </a:lnTo>
                  <a:cubicBezTo>
                    <a:pt x="72" y="358"/>
                    <a:pt x="1" y="430"/>
                    <a:pt x="1" y="501"/>
                  </a:cubicBezTo>
                  <a:lnTo>
                    <a:pt x="1" y="1168"/>
                  </a:lnTo>
                  <a:cubicBezTo>
                    <a:pt x="1" y="1263"/>
                    <a:pt x="72" y="1311"/>
                    <a:pt x="144" y="1311"/>
                  </a:cubicBezTo>
                  <a:lnTo>
                    <a:pt x="1668" y="1311"/>
                  </a:lnTo>
                  <a:cubicBezTo>
                    <a:pt x="1763" y="1311"/>
                    <a:pt x="1811" y="1263"/>
                    <a:pt x="1811" y="1168"/>
                  </a:cubicBezTo>
                  <a:lnTo>
                    <a:pt x="1811" y="501"/>
                  </a:lnTo>
                  <a:cubicBezTo>
                    <a:pt x="1811" y="430"/>
                    <a:pt x="1763" y="358"/>
                    <a:pt x="1668" y="358"/>
                  </a:cubicBezTo>
                  <a:lnTo>
                    <a:pt x="1073" y="358"/>
                  </a:lnTo>
                  <a:lnTo>
                    <a:pt x="1073" y="144"/>
                  </a:lnTo>
                  <a:cubicBezTo>
                    <a:pt x="1073" y="96"/>
                    <a:pt x="1049" y="1"/>
                    <a:pt x="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97"/>
            <p:cNvSpPr/>
            <p:nvPr/>
          </p:nvSpPr>
          <p:spPr>
            <a:xfrm>
              <a:off x="4002312" y="3592026"/>
              <a:ext cx="355455" cy="354682"/>
            </a:xfrm>
            <a:custGeom>
              <a:rect b="b" l="l" r="r" t="t"/>
              <a:pathLst>
                <a:path extrusionOk="0" h="11003" w="11027">
                  <a:moveTo>
                    <a:pt x="1215" y="3335"/>
                  </a:moveTo>
                  <a:lnTo>
                    <a:pt x="1215" y="3573"/>
                  </a:lnTo>
                  <a:lnTo>
                    <a:pt x="1215" y="4430"/>
                  </a:lnTo>
                  <a:lnTo>
                    <a:pt x="1215" y="4573"/>
                  </a:lnTo>
                  <a:lnTo>
                    <a:pt x="1215" y="4835"/>
                  </a:lnTo>
                  <a:lnTo>
                    <a:pt x="667" y="4835"/>
                  </a:lnTo>
                  <a:cubicBezTo>
                    <a:pt x="646" y="4844"/>
                    <a:pt x="625" y="4847"/>
                    <a:pt x="605" y="4847"/>
                  </a:cubicBezTo>
                  <a:cubicBezTo>
                    <a:pt x="510" y="4847"/>
                    <a:pt x="429" y="4762"/>
                    <a:pt x="429" y="4645"/>
                  </a:cubicBezTo>
                  <a:lnTo>
                    <a:pt x="429" y="3573"/>
                  </a:lnTo>
                  <a:cubicBezTo>
                    <a:pt x="429" y="3454"/>
                    <a:pt x="524" y="3335"/>
                    <a:pt x="667" y="3335"/>
                  </a:cubicBezTo>
                  <a:close/>
                  <a:moveTo>
                    <a:pt x="1263" y="5216"/>
                  </a:moveTo>
                  <a:cubicBezTo>
                    <a:pt x="1334" y="5478"/>
                    <a:pt x="1453" y="5716"/>
                    <a:pt x="1572" y="5931"/>
                  </a:cubicBezTo>
                  <a:lnTo>
                    <a:pt x="1429" y="5931"/>
                  </a:lnTo>
                  <a:cubicBezTo>
                    <a:pt x="1120" y="5931"/>
                    <a:pt x="858" y="5645"/>
                    <a:pt x="858" y="5335"/>
                  </a:cubicBezTo>
                  <a:lnTo>
                    <a:pt x="858" y="5216"/>
                  </a:lnTo>
                  <a:close/>
                  <a:moveTo>
                    <a:pt x="3716" y="5931"/>
                  </a:moveTo>
                  <a:cubicBezTo>
                    <a:pt x="3763" y="5931"/>
                    <a:pt x="3835" y="5978"/>
                    <a:pt x="3835" y="6050"/>
                  </a:cubicBezTo>
                  <a:lnTo>
                    <a:pt x="3835" y="6073"/>
                  </a:lnTo>
                  <a:cubicBezTo>
                    <a:pt x="3835" y="6121"/>
                    <a:pt x="3763" y="6192"/>
                    <a:pt x="3716" y="6192"/>
                  </a:cubicBezTo>
                  <a:lnTo>
                    <a:pt x="3311" y="6192"/>
                  </a:lnTo>
                  <a:cubicBezTo>
                    <a:pt x="3263" y="6192"/>
                    <a:pt x="3216" y="6121"/>
                    <a:pt x="3216" y="6073"/>
                  </a:cubicBezTo>
                  <a:lnTo>
                    <a:pt x="3216" y="6050"/>
                  </a:lnTo>
                  <a:cubicBezTo>
                    <a:pt x="3216" y="5978"/>
                    <a:pt x="3263" y="5931"/>
                    <a:pt x="3311" y="5931"/>
                  </a:cubicBezTo>
                  <a:close/>
                  <a:moveTo>
                    <a:pt x="4811" y="2382"/>
                  </a:moveTo>
                  <a:cubicBezTo>
                    <a:pt x="4954" y="2382"/>
                    <a:pt x="5121" y="2430"/>
                    <a:pt x="5240" y="2525"/>
                  </a:cubicBezTo>
                  <a:cubicBezTo>
                    <a:pt x="5406" y="2644"/>
                    <a:pt x="5502" y="2858"/>
                    <a:pt x="5502" y="3073"/>
                  </a:cubicBezTo>
                  <a:lnTo>
                    <a:pt x="5502" y="3906"/>
                  </a:lnTo>
                  <a:cubicBezTo>
                    <a:pt x="5502" y="4097"/>
                    <a:pt x="5621" y="4311"/>
                    <a:pt x="5835" y="4406"/>
                  </a:cubicBezTo>
                  <a:lnTo>
                    <a:pt x="6192" y="4573"/>
                  </a:lnTo>
                  <a:lnTo>
                    <a:pt x="6192" y="4621"/>
                  </a:lnTo>
                  <a:cubicBezTo>
                    <a:pt x="6192" y="5764"/>
                    <a:pt x="5240" y="6716"/>
                    <a:pt x="4073" y="6716"/>
                  </a:cubicBezTo>
                  <a:lnTo>
                    <a:pt x="3644" y="6716"/>
                  </a:lnTo>
                  <a:cubicBezTo>
                    <a:pt x="3120" y="6716"/>
                    <a:pt x="2644" y="6550"/>
                    <a:pt x="2287" y="6216"/>
                  </a:cubicBezTo>
                  <a:lnTo>
                    <a:pt x="2287" y="6216"/>
                  </a:lnTo>
                  <a:lnTo>
                    <a:pt x="2906" y="6240"/>
                  </a:lnTo>
                  <a:cubicBezTo>
                    <a:pt x="2977" y="6431"/>
                    <a:pt x="3144" y="6526"/>
                    <a:pt x="3311" y="6526"/>
                  </a:cubicBezTo>
                  <a:lnTo>
                    <a:pt x="3716" y="6526"/>
                  </a:lnTo>
                  <a:cubicBezTo>
                    <a:pt x="3954" y="6526"/>
                    <a:pt x="4168" y="6312"/>
                    <a:pt x="4168" y="6073"/>
                  </a:cubicBezTo>
                  <a:lnTo>
                    <a:pt x="4168" y="6050"/>
                  </a:lnTo>
                  <a:cubicBezTo>
                    <a:pt x="4168" y="5788"/>
                    <a:pt x="3954" y="5597"/>
                    <a:pt x="3716" y="5597"/>
                  </a:cubicBezTo>
                  <a:lnTo>
                    <a:pt x="3287" y="5597"/>
                  </a:lnTo>
                  <a:cubicBezTo>
                    <a:pt x="3096" y="5597"/>
                    <a:pt x="2930" y="5740"/>
                    <a:pt x="2882" y="5931"/>
                  </a:cubicBezTo>
                  <a:lnTo>
                    <a:pt x="1977" y="5931"/>
                  </a:lnTo>
                  <a:cubicBezTo>
                    <a:pt x="1715" y="5573"/>
                    <a:pt x="1549" y="5121"/>
                    <a:pt x="1549" y="4621"/>
                  </a:cubicBezTo>
                  <a:lnTo>
                    <a:pt x="1549" y="4549"/>
                  </a:lnTo>
                  <a:lnTo>
                    <a:pt x="1906" y="4383"/>
                  </a:lnTo>
                  <a:cubicBezTo>
                    <a:pt x="2072" y="4287"/>
                    <a:pt x="2192" y="4073"/>
                    <a:pt x="2192" y="3859"/>
                  </a:cubicBezTo>
                  <a:lnTo>
                    <a:pt x="2192" y="3073"/>
                  </a:lnTo>
                  <a:cubicBezTo>
                    <a:pt x="2192" y="2716"/>
                    <a:pt x="2501" y="2382"/>
                    <a:pt x="2882" y="2382"/>
                  </a:cubicBezTo>
                  <a:close/>
                  <a:moveTo>
                    <a:pt x="4549" y="7026"/>
                  </a:moveTo>
                  <a:lnTo>
                    <a:pt x="4549" y="7645"/>
                  </a:lnTo>
                  <a:cubicBezTo>
                    <a:pt x="4525" y="8002"/>
                    <a:pt x="4216" y="8264"/>
                    <a:pt x="3882" y="8264"/>
                  </a:cubicBezTo>
                  <a:cubicBezTo>
                    <a:pt x="3525" y="8264"/>
                    <a:pt x="3263" y="7979"/>
                    <a:pt x="3263" y="7645"/>
                  </a:cubicBezTo>
                  <a:lnTo>
                    <a:pt x="3263" y="7026"/>
                  </a:lnTo>
                  <a:cubicBezTo>
                    <a:pt x="3406" y="7050"/>
                    <a:pt x="3525" y="7050"/>
                    <a:pt x="3668" y="7050"/>
                  </a:cubicBezTo>
                  <a:lnTo>
                    <a:pt x="4097" y="7050"/>
                  </a:lnTo>
                  <a:cubicBezTo>
                    <a:pt x="4240" y="7050"/>
                    <a:pt x="4382" y="7050"/>
                    <a:pt x="4549" y="7026"/>
                  </a:cubicBezTo>
                  <a:close/>
                  <a:moveTo>
                    <a:pt x="4335" y="1"/>
                  </a:moveTo>
                  <a:cubicBezTo>
                    <a:pt x="3930" y="1"/>
                    <a:pt x="3168" y="358"/>
                    <a:pt x="3168" y="358"/>
                  </a:cubicBezTo>
                  <a:lnTo>
                    <a:pt x="2739" y="358"/>
                  </a:lnTo>
                  <a:cubicBezTo>
                    <a:pt x="2430" y="358"/>
                    <a:pt x="2144" y="453"/>
                    <a:pt x="1906" y="596"/>
                  </a:cubicBezTo>
                  <a:cubicBezTo>
                    <a:pt x="1749" y="694"/>
                    <a:pt x="1850" y="888"/>
                    <a:pt x="1983" y="888"/>
                  </a:cubicBezTo>
                  <a:cubicBezTo>
                    <a:pt x="2012" y="888"/>
                    <a:pt x="2043" y="879"/>
                    <a:pt x="2072" y="858"/>
                  </a:cubicBezTo>
                  <a:cubicBezTo>
                    <a:pt x="2287" y="739"/>
                    <a:pt x="2501" y="691"/>
                    <a:pt x="2739" y="691"/>
                  </a:cubicBezTo>
                  <a:lnTo>
                    <a:pt x="2763" y="691"/>
                  </a:lnTo>
                  <a:cubicBezTo>
                    <a:pt x="2692" y="739"/>
                    <a:pt x="2644" y="834"/>
                    <a:pt x="2573" y="882"/>
                  </a:cubicBezTo>
                  <a:cubicBezTo>
                    <a:pt x="2485" y="1022"/>
                    <a:pt x="2617" y="1150"/>
                    <a:pt x="2740" y="1150"/>
                  </a:cubicBezTo>
                  <a:cubicBezTo>
                    <a:pt x="2784" y="1150"/>
                    <a:pt x="2827" y="1134"/>
                    <a:pt x="2858" y="1096"/>
                  </a:cubicBezTo>
                  <a:cubicBezTo>
                    <a:pt x="3211" y="626"/>
                    <a:pt x="3749" y="342"/>
                    <a:pt x="4335" y="334"/>
                  </a:cubicBezTo>
                  <a:lnTo>
                    <a:pt x="4335" y="334"/>
                  </a:lnTo>
                  <a:cubicBezTo>
                    <a:pt x="5324" y="347"/>
                    <a:pt x="6145" y="1175"/>
                    <a:pt x="6145" y="2144"/>
                  </a:cubicBezTo>
                  <a:lnTo>
                    <a:pt x="6145" y="3597"/>
                  </a:lnTo>
                  <a:lnTo>
                    <a:pt x="6145" y="4216"/>
                  </a:lnTo>
                  <a:lnTo>
                    <a:pt x="5907" y="4097"/>
                  </a:lnTo>
                  <a:cubicBezTo>
                    <a:pt x="5835" y="4073"/>
                    <a:pt x="5764" y="3978"/>
                    <a:pt x="5764" y="3906"/>
                  </a:cubicBezTo>
                  <a:lnTo>
                    <a:pt x="5764" y="3120"/>
                  </a:lnTo>
                  <a:cubicBezTo>
                    <a:pt x="5764" y="2882"/>
                    <a:pt x="5716" y="2644"/>
                    <a:pt x="5549" y="2477"/>
                  </a:cubicBezTo>
                  <a:cubicBezTo>
                    <a:pt x="5359" y="2239"/>
                    <a:pt x="5073" y="2073"/>
                    <a:pt x="4763" y="2073"/>
                  </a:cubicBezTo>
                  <a:lnTo>
                    <a:pt x="2811" y="2073"/>
                  </a:lnTo>
                  <a:cubicBezTo>
                    <a:pt x="2287" y="2073"/>
                    <a:pt x="1834" y="2525"/>
                    <a:pt x="1834" y="3097"/>
                  </a:cubicBezTo>
                  <a:lnTo>
                    <a:pt x="1834" y="3859"/>
                  </a:lnTo>
                  <a:cubicBezTo>
                    <a:pt x="1834" y="3954"/>
                    <a:pt x="1787" y="4049"/>
                    <a:pt x="1715" y="4073"/>
                  </a:cubicBezTo>
                  <a:lnTo>
                    <a:pt x="1501" y="4192"/>
                  </a:lnTo>
                  <a:lnTo>
                    <a:pt x="1501" y="3597"/>
                  </a:lnTo>
                  <a:lnTo>
                    <a:pt x="1501" y="3192"/>
                  </a:lnTo>
                  <a:lnTo>
                    <a:pt x="1501" y="1882"/>
                  </a:lnTo>
                  <a:cubicBezTo>
                    <a:pt x="1501" y="1692"/>
                    <a:pt x="1549" y="1525"/>
                    <a:pt x="1620" y="1334"/>
                  </a:cubicBezTo>
                  <a:cubicBezTo>
                    <a:pt x="1685" y="1220"/>
                    <a:pt x="1572" y="1107"/>
                    <a:pt x="1464" y="1107"/>
                  </a:cubicBezTo>
                  <a:cubicBezTo>
                    <a:pt x="1414" y="1107"/>
                    <a:pt x="1364" y="1131"/>
                    <a:pt x="1334" y="1191"/>
                  </a:cubicBezTo>
                  <a:cubicBezTo>
                    <a:pt x="1239" y="1406"/>
                    <a:pt x="1191" y="1644"/>
                    <a:pt x="1191" y="1882"/>
                  </a:cubicBezTo>
                  <a:lnTo>
                    <a:pt x="1191" y="3025"/>
                  </a:lnTo>
                  <a:lnTo>
                    <a:pt x="644" y="3025"/>
                  </a:lnTo>
                  <a:cubicBezTo>
                    <a:pt x="358" y="3025"/>
                    <a:pt x="72" y="3263"/>
                    <a:pt x="72" y="3597"/>
                  </a:cubicBezTo>
                  <a:lnTo>
                    <a:pt x="72" y="4668"/>
                  </a:lnTo>
                  <a:cubicBezTo>
                    <a:pt x="72" y="4930"/>
                    <a:pt x="263" y="5145"/>
                    <a:pt x="501" y="5216"/>
                  </a:cubicBezTo>
                  <a:lnTo>
                    <a:pt x="501" y="5359"/>
                  </a:lnTo>
                  <a:cubicBezTo>
                    <a:pt x="501" y="5859"/>
                    <a:pt x="906" y="6240"/>
                    <a:pt x="1382" y="6240"/>
                  </a:cubicBezTo>
                  <a:lnTo>
                    <a:pt x="1810" y="6240"/>
                  </a:lnTo>
                  <a:cubicBezTo>
                    <a:pt x="2096" y="6574"/>
                    <a:pt x="2453" y="6812"/>
                    <a:pt x="2882" y="6955"/>
                  </a:cubicBezTo>
                  <a:lnTo>
                    <a:pt x="2882" y="7526"/>
                  </a:lnTo>
                  <a:lnTo>
                    <a:pt x="2049" y="7526"/>
                  </a:lnTo>
                  <a:cubicBezTo>
                    <a:pt x="906" y="7526"/>
                    <a:pt x="1" y="8455"/>
                    <a:pt x="1" y="9574"/>
                  </a:cubicBezTo>
                  <a:cubicBezTo>
                    <a:pt x="1" y="9681"/>
                    <a:pt x="78" y="9735"/>
                    <a:pt x="155" y="9735"/>
                  </a:cubicBezTo>
                  <a:cubicBezTo>
                    <a:pt x="233" y="9735"/>
                    <a:pt x="310" y="9681"/>
                    <a:pt x="310" y="9574"/>
                  </a:cubicBezTo>
                  <a:cubicBezTo>
                    <a:pt x="286" y="8622"/>
                    <a:pt x="1120" y="7859"/>
                    <a:pt x="2096" y="7859"/>
                  </a:cubicBezTo>
                  <a:lnTo>
                    <a:pt x="2906" y="7859"/>
                  </a:lnTo>
                  <a:cubicBezTo>
                    <a:pt x="3001" y="8288"/>
                    <a:pt x="3382" y="8645"/>
                    <a:pt x="3859" y="8645"/>
                  </a:cubicBezTo>
                  <a:cubicBezTo>
                    <a:pt x="4335" y="8645"/>
                    <a:pt x="4716" y="8336"/>
                    <a:pt x="4811" y="7859"/>
                  </a:cubicBezTo>
                  <a:lnTo>
                    <a:pt x="5716" y="7859"/>
                  </a:lnTo>
                  <a:cubicBezTo>
                    <a:pt x="5668" y="8002"/>
                    <a:pt x="5645" y="8169"/>
                    <a:pt x="5645" y="8360"/>
                  </a:cubicBezTo>
                  <a:cubicBezTo>
                    <a:pt x="5645" y="9360"/>
                    <a:pt x="6216" y="10265"/>
                    <a:pt x="7050" y="10717"/>
                  </a:cubicBezTo>
                  <a:lnTo>
                    <a:pt x="310" y="10717"/>
                  </a:lnTo>
                  <a:lnTo>
                    <a:pt x="310" y="10336"/>
                  </a:lnTo>
                  <a:cubicBezTo>
                    <a:pt x="310" y="10229"/>
                    <a:pt x="233" y="10175"/>
                    <a:pt x="155" y="10175"/>
                  </a:cubicBezTo>
                  <a:cubicBezTo>
                    <a:pt x="78" y="10175"/>
                    <a:pt x="1" y="10229"/>
                    <a:pt x="1" y="10336"/>
                  </a:cubicBezTo>
                  <a:lnTo>
                    <a:pt x="1" y="10860"/>
                  </a:lnTo>
                  <a:cubicBezTo>
                    <a:pt x="1" y="10955"/>
                    <a:pt x="48" y="11003"/>
                    <a:pt x="143" y="11003"/>
                  </a:cubicBezTo>
                  <a:lnTo>
                    <a:pt x="8288" y="11003"/>
                  </a:lnTo>
                  <a:cubicBezTo>
                    <a:pt x="8860" y="11003"/>
                    <a:pt x="9383" y="10836"/>
                    <a:pt x="9860" y="10503"/>
                  </a:cubicBezTo>
                  <a:cubicBezTo>
                    <a:pt x="10016" y="10405"/>
                    <a:pt x="9899" y="10211"/>
                    <a:pt x="9773" y="10211"/>
                  </a:cubicBezTo>
                  <a:cubicBezTo>
                    <a:pt x="9746" y="10211"/>
                    <a:pt x="9719" y="10220"/>
                    <a:pt x="9693" y="10241"/>
                  </a:cubicBezTo>
                  <a:cubicBezTo>
                    <a:pt x="9264" y="10527"/>
                    <a:pt x="8764" y="10693"/>
                    <a:pt x="8264" y="10693"/>
                  </a:cubicBezTo>
                  <a:cubicBezTo>
                    <a:pt x="7002" y="10646"/>
                    <a:pt x="6002" y="9646"/>
                    <a:pt x="5930" y="8431"/>
                  </a:cubicBezTo>
                  <a:cubicBezTo>
                    <a:pt x="5885" y="7081"/>
                    <a:pt x="6960" y="5973"/>
                    <a:pt x="8270" y="5973"/>
                  </a:cubicBezTo>
                  <a:cubicBezTo>
                    <a:pt x="8323" y="5973"/>
                    <a:pt x="8377" y="5974"/>
                    <a:pt x="8431" y="5978"/>
                  </a:cubicBezTo>
                  <a:cubicBezTo>
                    <a:pt x="9622" y="6073"/>
                    <a:pt x="10622" y="7050"/>
                    <a:pt x="10646" y="8264"/>
                  </a:cubicBezTo>
                  <a:cubicBezTo>
                    <a:pt x="10669" y="8812"/>
                    <a:pt x="10503" y="9312"/>
                    <a:pt x="10169" y="9765"/>
                  </a:cubicBezTo>
                  <a:cubicBezTo>
                    <a:pt x="10086" y="9882"/>
                    <a:pt x="10190" y="10011"/>
                    <a:pt x="10301" y="10011"/>
                  </a:cubicBezTo>
                  <a:cubicBezTo>
                    <a:pt x="10348" y="10011"/>
                    <a:pt x="10396" y="9988"/>
                    <a:pt x="10431" y="9931"/>
                  </a:cubicBezTo>
                  <a:cubicBezTo>
                    <a:pt x="10789" y="9455"/>
                    <a:pt x="10979" y="8931"/>
                    <a:pt x="10979" y="8336"/>
                  </a:cubicBezTo>
                  <a:cubicBezTo>
                    <a:pt x="11027" y="6835"/>
                    <a:pt x="9836" y="5645"/>
                    <a:pt x="8359" y="5645"/>
                  </a:cubicBezTo>
                  <a:cubicBezTo>
                    <a:pt x="7169" y="5645"/>
                    <a:pt x="6145" y="6431"/>
                    <a:pt x="5787" y="7526"/>
                  </a:cubicBezTo>
                  <a:lnTo>
                    <a:pt x="4811" y="7526"/>
                  </a:lnTo>
                  <a:lnTo>
                    <a:pt x="4811" y="6955"/>
                  </a:lnTo>
                  <a:cubicBezTo>
                    <a:pt x="4811" y="6955"/>
                    <a:pt x="6478" y="5716"/>
                    <a:pt x="6478" y="4645"/>
                  </a:cubicBezTo>
                  <a:lnTo>
                    <a:pt x="6478" y="2144"/>
                  </a:lnTo>
                  <a:cubicBezTo>
                    <a:pt x="6478" y="953"/>
                    <a:pt x="5526" y="1"/>
                    <a:pt x="4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97"/>
            <p:cNvSpPr/>
            <p:nvPr/>
          </p:nvSpPr>
          <p:spPr>
            <a:xfrm>
              <a:off x="4244139" y="3817607"/>
              <a:ext cx="57604" cy="71336"/>
            </a:xfrm>
            <a:custGeom>
              <a:rect b="b" l="l" r="r" t="t"/>
              <a:pathLst>
                <a:path extrusionOk="0" h="2213" w="1787">
                  <a:moveTo>
                    <a:pt x="869" y="0"/>
                  </a:moveTo>
                  <a:cubicBezTo>
                    <a:pt x="384" y="0"/>
                    <a:pt x="0" y="390"/>
                    <a:pt x="0" y="885"/>
                  </a:cubicBezTo>
                  <a:cubicBezTo>
                    <a:pt x="0" y="992"/>
                    <a:pt x="78" y="1046"/>
                    <a:pt x="155" y="1046"/>
                  </a:cubicBezTo>
                  <a:cubicBezTo>
                    <a:pt x="232" y="1046"/>
                    <a:pt x="310" y="992"/>
                    <a:pt x="310" y="885"/>
                  </a:cubicBezTo>
                  <a:cubicBezTo>
                    <a:pt x="310" y="566"/>
                    <a:pt x="594" y="312"/>
                    <a:pt x="911" y="312"/>
                  </a:cubicBezTo>
                  <a:cubicBezTo>
                    <a:pt x="925" y="312"/>
                    <a:pt x="939" y="313"/>
                    <a:pt x="953" y="314"/>
                  </a:cubicBezTo>
                  <a:cubicBezTo>
                    <a:pt x="1215" y="361"/>
                    <a:pt x="1429" y="552"/>
                    <a:pt x="1453" y="838"/>
                  </a:cubicBezTo>
                  <a:cubicBezTo>
                    <a:pt x="1477" y="1147"/>
                    <a:pt x="1215" y="1433"/>
                    <a:pt x="881" y="1433"/>
                  </a:cubicBezTo>
                  <a:cubicBezTo>
                    <a:pt x="786" y="1433"/>
                    <a:pt x="738" y="1481"/>
                    <a:pt x="738" y="1576"/>
                  </a:cubicBezTo>
                  <a:lnTo>
                    <a:pt x="738" y="2052"/>
                  </a:lnTo>
                  <a:cubicBezTo>
                    <a:pt x="738" y="2159"/>
                    <a:pt x="822" y="2213"/>
                    <a:pt x="905" y="2213"/>
                  </a:cubicBezTo>
                  <a:cubicBezTo>
                    <a:pt x="988" y="2213"/>
                    <a:pt x="1072" y="2159"/>
                    <a:pt x="1072" y="2052"/>
                  </a:cubicBezTo>
                  <a:lnTo>
                    <a:pt x="1072" y="1743"/>
                  </a:lnTo>
                  <a:lnTo>
                    <a:pt x="1024" y="1743"/>
                  </a:lnTo>
                  <a:cubicBezTo>
                    <a:pt x="1477" y="1671"/>
                    <a:pt x="1786" y="1266"/>
                    <a:pt x="1739" y="790"/>
                  </a:cubicBezTo>
                  <a:cubicBezTo>
                    <a:pt x="1715" y="385"/>
                    <a:pt x="1358" y="28"/>
                    <a:pt x="953" y="4"/>
                  </a:cubicBezTo>
                  <a:cubicBezTo>
                    <a:pt x="925" y="2"/>
                    <a:pt x="897" y="0"/>
                    <a:pt x="8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97"/>
            <p:cNvSpPr/>
            <p:nvPr/>
          </p:nvSpPr>
          <p:spPr>
            <a:xfrm>
              <a:off x="4264866" y="3899870"/>
              <a:ext cx="13829" cy="10766"/>
            </a:xfrm>
            <a:custGeom>
              <a:rect b="b" l="l" r="r" t="t"/>
              <a:pathLst>
                <a:path extrusionOk="0" h="334" w="429">
                  <a:moveTo>
                    <a:pt x="214" y="0"/>
                  </a:moveTo>
                  <a:cubicBezTo>
                    <a:pt x="0" y="0"/>
                    <a:pt x="0" y="334"/>
                    <a:pt x="214" y="334"/>
                  </a:cubicBezTo>
                  <a:cubicBezTo>
                    <a:pt x="429" y="334"/>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6" name="Google Shape;20426;p97"/>
          <p:cNvGrpSpPr/>
          <p:nvPr/>
        </p:nvGrpSpPr>
        <p:grpSpPr>
          <a:xfrm>
            <a:off x="3253847" y="3438853"/>
            <a:ext cx="354682" cy="355455"/>
            <a:chOff x="3253847" y="3591253"/>
            <a:chExt cx="354682" cy="355455"/>
          </a:xfrm>
        </p:grpSpPr>
        <p:sp>
          <p:nvSpPr>
            <p:cNvPr id="20427" name="Google Shape;20427;p97"/>
            <p:cNvSpPr/>
            <p:nvPr/>
          </p:nvSpPr>
          <p:spPr>
            <a:xfrm>
              <a:off x="3271512" y="3811579"/>
              <a:ext cx="126684" cy="126716"/>
            </a:xfrm>
            <a:custGeom>
              <a:rect b="b" l="l" r="r" t="t"/>
              <a:pathLst>
                <a:path extrusionOk="0" h="3931" w="3930">
                  <a:moveTo>
                    <a:pt x="1977" y="1"/>
                  </a:moveTo>
                  <a:cubicBezTo>
                    <a:pt x="905" y="1"/>
                    <a:pt x="0" y="906"/>
                    <a:pt x="0" y="1977"/>
                  </a:cubicBezTo>
                  <a:cubicBezTo>
                    <a:pt x="0" y="3049"/>
                    <a:pt x="881" y="3930"/>
                    <a:pt x="1977" y="3930"/>
                  </a:cubicBezTo>
                  <a:cubicBezTo>
                    <a:pt x="3048" y="3930"/>
                    <a:pt x="3930" y="3049"/>
                    <a:pt x="3930" y="1977"/>
                  </a:cubicBezTo>
                  <a:cubicBezTo>
                    <a:pt x="3930" y="1549"/>
                    <a:pt x="3810" y="1191"/>
                    <a:pt x="3620" y="858"/>
                  </a:cubicBezTo>
                  <a:lnTo>
                    <a:pt x="2548" y="96"/>
                  </a:lnTo>
                  <a:cubicBezTo>
                    <a:pt x="2358" y="24"/>
                    <a:pt x="2143"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97"/>
            <p:cNvSpPr/>
            <p:nvPr/>
          </p:nvSpPr>
          <p:spPr>
            <a:xfrm>
              <a:off x="3258457" y="3624261"/>
              <a:ext cx="101347" cy="102153"/>
            </a:xfrm>
            <a:custGeom>
              <a:rect b="b" l="l" r="r" t="t"/>
              <a:pathLst>
                <a:path extrusionOk="0" h="3169" w="3144">
                  <a:moveTo>
                    <a:pt x="1572" y="1"/>
                  </a:moveTo>
                  <a:cubicBezTo>
                    <a:pt x="691" y="1"/>
                    <a:pt x="0" y="715"/>
                    <a:pt x="0" y="1597"/>
                  </a:cubicBezTo>
                  <a:cubicBezTo>
                    <a:pt x="0" y="2454"/>
                    <a:pt x="691" y="3168"/>
                    <a:pt x="1572" y="3168"/>
                  </a:cubicBezTo>
                  <a:cubicBezTo>
                    <a:pt x="2453" y="3168"/>
                    <a:pt x="3144" y="2454"/>
                    <a:pt x="3144" y="1597"/>
                  </a:cubicBezTo>
                  <a:cubicBezTo>
                    <a:pt x="3144" y="715"/>
                    <a:pt x="2453" y="1"/>
                    <a:pt x="1572"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97"/>
            <p:cNvSpPr/>
            <p:nvPr/>
          </p:nvSpPr>
          <p:spPr>
            <a:xfrm>
              <a:off x="3283794" y="3657947"/>
              <a:ext cx="50673" cy="42357"/>
            </a:xfrm>
            <a:custGeom>
              <a:rect b="b" l="l" r="r" t="t"/>
              <a:pathLst>
                <a:path extrusionOk="0" h="1314" w="1572">
                  <a:moveTo>
                    <a:pt x="426" y="0"/>
                  </a:moveTo>
                  <a:cubicBezTo>
                    <a:pt x="212" y="0"/>
                    <a:pt x="0" y="166"/>
                    <a:pt x="0" y="456"/>
                  </a:cubicBezTo>
                  <a:cubicBezTo>
                    <a:pt x="24" y="813"/>
                    <a:pt x="286" y="1052"/>
                    <a:pt x="786" y="1314"/>
                  </a:cubicBezTo>
                  <a:cubicBezTo>
                    <a:pt x="1286" y="1052"/>
                    <a:pt x="1572" y="813"/>
                    <a:pt x="1572" y="456"/>
                  </a:cubicBezTo>
                  <a:cubicBezTo>
                    <a:pt x="1572" y="168"/>
                    <a:pt x="1354" y="10"/>
                    <a:pt x="1139" y="10"/>
                  </a:cubicBezTo>
                  <a:cubicBezTo>
                    <a:pt x="999" y="10"/>
                    <a:pt x="861" y="77"/>
                    <a:pt x="786" y="218"/>
                  </a:cubicBezTo>
                  <a:cubicBezTo>
                    <a:pt x="702" y="69"/>
                    <a:pt x="564" y="0"/>
                    <a:pt x="4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97"/>
            <p:cNvSpPr/>
            <p:nvPr/>
          </p:nvSpPr>
          <p:spPr>
            <a:xfrm>
              <a:off x="3491065" y="3865314"/>
              <a:ext cx="76784" cy="76816"/>
            </a:xfrm>
            <a:custGeom>
              <a:rect b="b" l="l" r="r" t="t"/>
              <a:pathLst>
                <a:path extrusionOk="0" h="2383" w="2382">
                  <a:moveTo>
                    <a:pt x="1191" y="1"/>
                  </a:moveTo>
                  <a:cubicBezTo>
                    <a:pt x="548" y="1"/>
                    <a:pt x="0" y="525"/>
                    <a:pt x="0" y="1191"/>
                  </a:cubicBezTo>
                  <a:cubicBezTo>
                    <a:pt x="0" y="1858"/>
                    <a:pt x="548" y="2382"/>
                    <a:pt x="1191" y="2382"/>
                  </a:cubicBezTo>
                  <a:cubicBezTo>
                    <a:pt x="1858" y="2382"/>
                    <a:pt x="2382" y="1858"/>
                    <a:pt x="2382" y="1191"/>
                  </a:cubicBezTo>
                  <a:cubicBezTo>
                    <a:pt x="2382" y="525"/>
                    <a:pt x="1858" y="1"/>
                    <a:pt x="119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97"/>
            <p:cNvSpPr/>
            <p:nvPr/>
          </p:nvSpPr>
          <p:spPr>
            <a:xfrm>
              <a:off x="3355936" y="3717936"/>
              <a:ext cx="155888" cy="148184"/>
            </a:xfrm>
            <a:custGeom>
              <a:rect b="b" l="l" r="r" t="t"/>
              <a:pathLst>
                <a:path extrusionOk="0" h="4597" w="4836">
                  <a:moveTo>
                    <a:pt x="691" y="0"/>
                  </a:moveTo>
                  <a:cubicBezTo>
                    <a:pt x="310" y="0"/>
                    <a:pt x="1" y="286"/>
                    <a:pt x="1" y="667"/>
                  </a:cubicBezTo>
                  <a:lnTo>
                    <a:pt x="1" y="3096"/>
                  </a:lnTo>
                  <a:cubicBezTo>
                    <a:pt x="1" y="3477"/>
                    <a:pt x="310" y="3763"/>
                    <a:pt x="691" y="3763"/>
                  </a:cubicBezTo>
                  <a:lnTo>
                    <a:pt x="2692" y="3763"/>
                  </a:lnTo>
                  <a:lnTo>
                    <a:pt x="2692" y="4596"/>
                  </a:lnTo>
                  <a:lnTo>
                    <a:pt x="3692" y="3763"/>
                  </a:lnTo>
                  <a:lnTo>
                    <a:pt x="4121" y="3763"/>
                  </a:lnTo>
                  <a:cubicBezTo>
                    <a:pt x="4502" y="3763"/>
                    <a:pt x="4811" y="3477"/>
                    <a:pt x="4811" y="3096"/>
                  </a:cubicBezTo>
                  <a:lnTo>
                    <a:pt x="4811" y="3072"/>
                  </a:lnTo>
                  <a:lnTo>
                    <a:pt x="4835" y="3072"/>
                  </a:lnTo>
                  <a:lnTo>
                    <a:pt x="4835"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97"/>
            <p:cNvSpPr/>
            <p:nvPr/>
          </p:nvSpPr>
          <p:spPr>
            <a:xfrm>
              <a:off x="3441906" y="3717936"/>
              <a:ext cx="69144" cy="148184"/>
            </a:xfrm>
            <a:custGeom>
              <a:rect b="b" l="l" r="r" t="t"/>
              <a:pathLst>
                <a:path extrusionOk="0" h="4597" w="2145">
                  <a:moveTo>
                    <a:pt x="1239" y="0"/>
                  </a:moveTo>
                  <a:lnTo>
                    <a:pt x="1239" y="3072"/>
                  </a:lnTo>
                  <a:cubicBezTo>
                    <a:pt x="1239" y="3477"/>
                    <a:pt x="954" y="3763"/>
                    <a:pt x="549" y="3763"/>
                  </a:cubicBezTo>
                  <a:lnTo>
                    <a:pt x="1" y="3763"/>
                  </a:lnTo>
                  <a:lnTo>
                    <a:pt x="1" y="4596"/>
                  </a:lnTo>
                  <a:lnTo>
                    <a:pt x="1025" y="3763"/>
                  </a:lnTo>
                  <a:lnTo>
                    <a:pt x="1454" y="3763"/>
                  </a:lnTo>
                  <a:cubicBezTo>
                    <a:pt x="1811" y="3763"/>
                    <a:pt x="2144" y="3477"/>
                    <a:pt x="2144" y="3072"/>
                  </a:cubicBezTo>
                  <a:lnTo>
                    <a:pt x="2144"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97"/>
            <p:cNvSpPr/>
            <p:nvPr/>
          </p:nvSpPr>
          <p:spPr>
            <a:xfrm>
              <a:off x="3454961" y="3596636"/>
              <a:ext cx="147443" cy="147411"/>
            </a:xfrm>
            <a:custGeom>
              <a:rect b="b" l="l" r="r" t="t"/>
              <a:pathLst>
                <a:path extrusionOk="0" h="4573" w="4574">
                  <a:moveTo>
                    <a:pt x="2287" y="1"/>
                  </a:moveTo>
                  <a:cubicBezTo>
                    <a:pt x="1025" y="1"/>
                    <a:pt x="1" y="1025"/>
                    <a:pt x="1" y="2287"/>
                  </a:cubicBezTo>
                  <a:cubicBezTo>
                    <a:pt x="1" y="3549"/>
                    <a:pt x="1025" y="4573"/>
                    <a:pt x="2287" y="4573"/>
                  </a:cubicBezTo>
                  <a:cubicBezTo>
                    <a:pt x="3549" y="4573"/>
                    <a:pt x="4573" y="3549"/>
                    <a:pt x="4573" y="2287"/>
                  </a:cubicBezTo>
                  <a:cubicBezTo>
                    <a:pt x="4573" y="1025"/>
                    <a:pt x="3549" y="1"/>
                    <a:pt x="2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97"/>
            <p:cNvSpPr/>
            <p:nvPr/>
          </p:nvSpPr>
          <p:spPr>
            <a:xfrm>
              <a:off x="3500252" y="3626131"/>
              <a:ext cx="69144" cy="80330"/>
            </a:xfrm>
            <a:custGeom>
              <a:rect b="b" l="l" r="r" t="t"/>
              <a:pathLst>
                <a:path extrusionOk="0" h="2492" w="2145">
                  <a:moveTo>
                    <a:pt x="1065" y="1"/>
                  </a:moveTo>
                  <a:cubicBezTo>
                    <a:pt x="998" y="1"/>
                    <a:pt x="930" y="57"/>
                    <a:pt x="930" y="133"/>
                  </a:cubicBezTo>
                  <a:cubicBezTo>
                    <a:pt x="930" y="324"/>
                    <a:pt x="858" y="515"/>
                    <a:pt x="715" y="657"/>
                  </a:cubicBezTo>
                  <a:lnTo>
                    <a:pt x="239" y="1205"/>
                  </a:lnTo>
                  <a:lnTo>
                    <a:pt x="1" y="1205"/>
                  </a:lnTo>
                  <a:lnTo>
                    <a:pt x="1" y="2301"/>
                  </a:lnTo>
                  <a:lnTo>
                    <a:pt x="263" y="2277"/>
                  </a:lnTo>
                  <a:lnTo>
                    <a:pt x="334" y="2324"/>
                  </a:lnTo>
                  <a:cubicBezTo>
                    <a:pt x="430" y="2420"/>
                    <a:pt x="620" y="2491"/>
                    <a:pt x="763" y="2491"/>
                  </a:cubicBezTo>
                  <a:lnTo>
                    <a:pt x="1930" y="2491"/>
                  </a:lnTo>
                  <a:cubicBezTo>
                    <a:pt x="2049" y="2491"/>
                    <a:pt x="2144" y="2396"/>
                    <a:pt x="2120" y="2277"/>
                  </a:cubicBezTo>
                  <a:lnTo>
                    <a:pt x="2120" y="1134"/>
                  </a:lnTo>
                  <a:cubicBezTo>
                    <a:pt x="2120" y="1015"/>
                    <a:pt x="2025" y="967"/>
                    <a:pt x="1930" y="967"/>
                  </a:cubicBezTo>
                  <a:lnTo>
                    <a:pt x="1096" y="967"/>
                  </a:lnTo>
                  <a:lnTo>
                    <a:pt x="1192" y="753"/>
                  </a:lnTo>
                  <a:cubicBezTo>
                    <a:pt x="1287" y="515"/>
                    <a:pt x="1287" y="276"/>
                    <a:pt x="1168" y="62"/>
                  </a:cubicBezTo>
                  <a:cubicBezTo>
                    <a:pt x="1142" y="19"/>
                    <a:pt x="1104" y="1"/>
                    <a:pt x="106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97"/>
            <p:cNvSpPr/>
            <p:nvPr/>
          </p:nvSpPr>
          <p:spPr>
            <a:xfrm>
              <a:off x="3488744" y="3657270"/>
              <a:ext cx="20759" cy="46870"/>
            </a:xfrm>
            <a:custGeom>
              <a:rect b="b" l="l" r="r" t="t"/>
              <a:pathLst>
                <a:path extrusionOk="0" h="1454" w="644">
                  <a:moveTo>
                    <a:pt x="1" y="1"/>
                  </a:moveTo>
                  <a:lnTo>
                    <a:pt x="1" y="1454"/>
                  </a:lnTo>
                  <a:lnTo>
                    <a:pt x="644" y="1454"/>
                  </a:lnTo>
                  <a:lnTo>
                    <a:pt x="644"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97"/>
            <p:cNvSpPr/>
            <p:nvPr/>
          </p:nvSpPr>
          <p:spPr>
            <a:xfrm>
              <a:off x="3298364" y="3838108"/>
              <a:ext cx="76042" cy="71787"/>
            </a:xfrm>
            <a:custGeom>
              <a:rect b="b" l="l" r="r" t="t"/>
              <a:pathLst>
                <a:path extrusionOk="0" h="2227" w="2359">
                  <a:moveTo>
                    <a:pt x="1310" y="988"/>
                  </a:moveTo>
                  <a:lnTo>
                    <a:pt x="1263" y="1297"/>
                  </a:lnTo>
                  <a:lnTo>
                    <a:pt x="953" y="1297"/>
                  </a:lnTo>
                  <a:lnTo>
                    <a:pt x="1025" y="988"/>
                  </a:lnTo>
                  <a:close/>
                  <a:moveTo>
                    <a:pt x="929" y="1"/>
                  </a:moveTo>
                  <a:cubicBezTo>
                    <a:pt x="861" y="1"/>
                    <a:pt x="797" y="40"/>
                    <a:pt x="787" y="130"/>
                  </a:cubicBezTo>
                  <a:lnTo>
                    <a:pt x="691" y="607"/>
                  </a:lnTo>
                  <a:lnTo>
                    <a:pt x="215" y="607"/>
                  </a:lnTo>
                  <a:cubicBezTo>
                    <a:pt x="1" y="607"/>
                    <a:pt x="1" y="940"/>
                    <a:pt x="215" y="940"/>
                  </a:cubicBezTo>
                  <a:lnTo>
                    <a:pt x="691" y="940"/>
                  </a:lnTo>
                  <a:lnTo>
                    <a:pt x="644" y="1226"/>
                  </a:lnTo>
                  <a:lnTo>
                    <a:pt x="215" y="1226"/>
                  </a:lnTo>
                  <a:cubicBezTo>
                    <a:pt x="1" y="1226"/>
                    <a:pt x="1" y="1559"/>
                    <a:pt x="215" y="1559"/>
                  </a:cubicBezTo>
                  <a:lnTo>
                    <a:pt x="596" y="1559"/>
                  </a:lnTo>
                  <a:lnTo>
                    <a:pt x="548" y="2012"/>
                  </a:lnTo>
                  <a:cubicBezTo>
                    <a:pt x="535" y="2131"/>
                    <a:pt x="625" y="2198"/>
                    <a:pt x="715" y="2198"/>
                  </a:cubicBezTo>
                  <a:cubicBezTo>
                    <a:pt x="788" y="2198"/>
                    <a:pt x="861" y="2155"/>
                    <a:pt x="882" y="2059"/>
                  </a:cubicBezTo>
                  <a:lnTo>
                    <a:pt x="953" y="1583"/>
                  </a:lnTo>
                  <a:lnTo>
                    <a:pt x="1263" y="1583"/>
                  </a:lnTo>
                  <a:lnTo>
                    <a:pt x="1191" y="2035"/>
                  </a:lnTo>
                  <a:cubicBezTo>
                    <a:pt x="1178" y="2158"/>
                    <a:pt x="1281" y="2226"/>
                    <a:pt x="1377" y="2226"/>
                  </a:cubicBezTo>
                  <a:cubicBezTo>
                    <a:pt x="1448" y="2226"/>
                    <a:pt x="1515" y="2188"/>
                    <a:pt x="1525" y="2107"/>
                  </a:cubicBezTo>
                  <a:lnTo>
                    <a:pt x="1620" y="1631"/>
                  </a:lnTo>
                  <a:lnTo>
                    <a:pt x="2144" y="1631"/>
                  </a:lnTo>
                  <a:cubicBezTo>
                    <a:pt x="2358" y="1631"/>
                    <a:pt x="2358" y="1297"/>
                    <a:pt x="2144" y="1297"/>
                  </a:cubicBezTo>
                  <a:lnTo>
                    <a:pt x="1668" y="1297"/>
                  </a:lnTo>
                  <a:lnTo>
                    <a:pt x="1739" y="988"/>
                  </a:lnTo>
                  <a:lnTo>
                    <a:pt x="2096" y="988"/>
                  </a:lnTo>
                  <a:cubicBezTo>
                    <a:pt x="2311" y="988"/>
                    <a:pt x="2311" y="678"/>
                    <a:pt x="2096" y="678"/>
                  </a:cubicBezTo>
                  <a:lnTo>
                    <a:pt x="1715" y="678"/>
                  </a:lnTo>
                  <a:lnTo>
                    <a:pt x="1763" y="225"/>
                  </a:lnTo>
                  <a:cubicBezTo>
                    <a:pt x="1777" y="103"/>
                    <a:pt x="1681" y="35"/>
                    <a:pt x="1588" y="35"/>
                  </a:cubicBezTo>
                  <a:cubicBezTo>
                    <a:pt x="1518" y="35"/>
                    <a:pt x="1450" y="73"/>
                    <a:pt x="1430" y="154"/>
                  </a:cubicBezTo>
                  <a:lnTo>
                    <a:pt x="1334" y="630"/>
                  </a:lnTo>
                  <a:lnTo>
                    <a:pt x="1049" y="630"/>
                  </a:lnTo>
                  <a:lnTo>
                    <a:pt x="1096" y="202"/>
                  </a:lnTo>
                  <a:cubicBezTo>
                    <a:pt x="1124" y="77"/>
                    <a:pt x="1023" y="1"/>
                    <a:pt x="9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97"/>
            <p:cNvSpPr/>
            <p:nvPr/>
          </p:nvSpPr>
          <p:spPr>
            <a:xfrm>
              <a:off x="3253847" y="3620425"/>
              <a:ext cx="111340" cy="111340"/>
            </a:xfrm>
            <a:custGeom>
              <a:rect b="b" l="l" r="r" t="t"/>
              <a:pathLst>
                <a:path extrusionOk="0" h="3454" w="3454">
                  <a:moveTo>
                    <a:pt x="1691" y="310"/>
                  </a:moveTo>
                  <a:cubicBezTo>
                    <a:pt x="2453" y="310"/>
                    <a:pt x="3096" y="930"/>
                    <a:pt x="3096" y="1716"/>
                  </a:cubicBezTo>
                  <a:cubicBezTo>
                    <a:pt x="3096" y="2097"/>
                    <a:pt x="2930" y="2454"/>
                    <a:pt x="2668" y="2716"/>
                  </a:cubicBezTo>
                  <a:cubicBezTo>
                    <a:pt x="2406" y="2978"/>
                    <a:pt x="2048" y="3121"/>
                    <a:pt x="1691" y="3121"/>
                  </a:cubicBezTo>
                  <a:cubicBezTo>
                    <a:pt x="905" y="3121"/>
                    <a:pt x="286" y="2501"/>
                    <a:pt x="286" y="1739"/>
                  </a:cubicBezTo>
                  <a:cubicBezTo>
                    <a:pt x="310" y="1358"/>
                    <a:pt x="429" y="1001"/>
                    <a:pt x="715" y="715"/>
                  </a:cubicBezTo>
                  <a:cubicBezTo>
                    <a:pt x="977" y="453"/>
                    <a:pt x="1334" y="310"/>
                    <a:pt x="1691" y="310"/>
                  </a:cubicBezTo>
                  <a:close/>
                  <a:moveTo>
                    <a:pt x="1715" y="1"/>
                  </a:moveTo>
                  <a:cubicBezTo>
                    <a:pt x="1239" y="1"/>
                    <a:pt x="834" y="191"/>
                    <a:pt x="501" y="501"/>
                  </a:cubicBezTo>
                  <a:cubicBezTo>
                    <a:pt x="167" y="834"/>
                    <a:pt x="0" y="1287"/>
                    <a:pt x="0" y="1739"/>
                  </a:cubicBezTo>
                  <a:cubicBezTo>
                    <a:pt x="0" y="2692"/>
                    <a:pt x="763" y="3454"/>
                    <a:pt x="1715" y="3454"/>
                  </a:cubicBezTo>
                  <a:cubicBezTo>
                    <a:pt x="2191" y="3454"/>
                    <a:pt x="2620" y="3287"/>
                    <a:pt x="2930" y="2954"/>
                  </a:cubicBezTo>
                  <a:cubicBezTo>
                    <a:pt x="3263" y="2620"/>
                    <a:pt x="3454" y="2192"/>
                    <a:pt x="3454" y="1739"/>
                  </a:cubicBezTo>
                  <a:cubicBezTo>
                    <a:pt x="3454" y="787"/>
                    <a:pt x="2668" y="1"/>
                    <a:pt x="1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97"/>
            <p:cNvSpPr/>
            <p:nvPr/>
          </p:nvSpPr>
          <p:spPr>
            <a:xfrm>
              <a:off x="3278410" y="3653176"/>
              <a:ext cx="61440" cy="51544"/>
            </a:xfrm>
            <a:custGeom>
              <a:rect b="b" l="l" r="r" t="t"/>
              <a:pathLst>
                <a:path extrusionOk="0" h="1599" w="1906">
                  <a:moveTo>
                    <a:pt x="594" y="290"/>
                  </a:moveTo>
                  <a:cubicBezTo>
                    <a:pt x="686" y="290"/>
                    <a:pt x="748" y="352"/>
                    <a:pt x="810" y="414"/>
                  </a:cubicBezTo>
                  <a:cubicBezTo>
                    <a:pt x="834" y="473"/>
                    <a:pt x="894" y="503"/>
                    <a:pt x="953" y="503"/>
                  </a:cubicBezTo>
                  <a:cubicBezTo>
                    <a:pt x="1013" y="503"/>
                    <a:pt x="1072" y="473"/>
                    <a:pt x="1096" y="414"/>
                  </a:cubicBezTo>
                  <a:cubicBezTo>
                    <a:pt x="1167" y="295"/>
                    <a:pt x="1263" y="295"/>
                    <a:pt x="1334" y="295"/>
                  </a:cubicBezTo>
                  <a:cubicBezTo>
                    <a:pt x="1429" y="342"/>
                    <a:pt x="1548" y="414"/>
                    <a:pt x="1548" y="604"/>
                  </a:cubicBezTo>
                  <a:cubicBezTo>
                    <a:pt x="1548" y="842"/>
                    <a:pt x="1406" y="1009"/>
                    <a:pt x="953" y="1247"/>
                  </a:cubicBezTo>
                  <a:cubicBezTo>
                    <a:pt x="501" y="1009"/>
                    <a:pt x="358" y="842"/>
                    <a:pt x="358" y="604"/>
                  </a:cubicBezTo>
                  <a:cubicBezTo>
                    <a:pt x="358" y="414"/>
                    <a:pt x="453" y="342"/>
                    <a:pt x="548" y="295"/>
                  </a:cubicBezTo>
                  <a:cubicBezTo>
                    <a:pt x="564" y="291"/>
                    <a:pt x="579" y="290"/>
                    <a:pt x="594" y="290"/>
                  </a:cubicBezTo>
                  <a:close/>
                  <a:moveTo>
                    <a:pt x="568" y="1"/>
                  </a:moveTo>
                  <a:cubicBezTo>
                    <a:pt x="529" y="1"/>
                    <a:pt x="490" y="4"/>
                    <a:pt x="453" y="9"/>
                  </a:cubicBezTo>
                  <a:cubicBezTo>
                    <a:pt x="239" y="57"/>
                    <a:pt x="1" y="271"/>
                    <a:pt x="1" y="604"/>
                  </a:cubicBezTo>
                  <a:cubicBezTo>
                    <a:pt x="1" y="819"/>
                    <a:pt x="96" y="985"/>
                    <a:pt x="239" y="1176"/>
                  </a:cubicBezTo>
                  <a:cubicBezTo>
                    <a:pt x="382" y="1319"/>
                    <a:pt x="596" y="1438"/>
                    <a:pt x="905" y="1581"/>
                  </a:cubicBezTo>
                  <a:cubicBezTo>
                    <a:pt x="929" y="1593"/>
                    <a:pt x="959" y="1599"/>
                    <a:pt x="986" y="1599"/>
                  </a:cubicBezTo>
                  <a:cubicBezTo>
                    <a:pt x="1013" y="1599"/>
                    <a:pt x="1036" y="1593"/>
                    <a:pt x="1048" y="1581"/>
                  </a:cubicBezTo>
                  <a:cubicBezTo>
                    <a:pt x="1548" y="1319"/>
                    <a:pt x="1906" y="1057"/>
                    <a:pt x="1882" y="604"/>
                  </a:cubicBezTo>
                  <a:cubicBezTo>
                    <a:pt x="1882" y="247"/>
                    <a:pt x="1644" y="57"/>
                    <a:pt x="1406" y="9"/>
                  </a:cubicBezTo>
                  <a:cubicBezTo>
                    <a:pt x="1363" y="4"/>
                    <a:pt x="1322" y="1"/>
                    <a:pt x="1284" y="1"/>
                  </a:cubicBezTo>
                  <a:cubicBezTo>
                    <a:pt x="1151" y="1"/>
                    <a:pt x="1040" y="36"/>
                    <a:pt x="929" y="128"/>
                  </a:cubicBezTo>
                  <a:cubicBezTo>
                    <a:pt x="837" y="36"/>
                    <a:pt x="702"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97"/>
            <p:cNvSpPr/>
            <p:nvPr/>
          </p:nvSpPr>
          <p:spPr>
            <a:xfrm>
              <a:off x="3486455" y="3860705"/>
              <a:ext cx="86777" cy="86003"/>
            </a:xfrm>
            <a:custGeom>
              <a:rect b="b" l="l" r="r" t="t"/>
              <a:pathLst>
                <a:path extrusionOk="0" h="2668" w="2692">
                  <a:moveTo>
                    <a:pt x="1358" y="334"/>
                  </a:moveTo>
                  <a:cubicBezTo>
                    <a:pt x="1905" y="334"/>
                    <a:pt x="2358" y="763"/>
                    <a:pt x="2358" y="1334"/>
                  </a:cubicBezTo>
                  <a:cubicBezTo>
                    <a:pt x="2358" y="1906"/>
                    <a:pt x="1905" y="2358"/>
                    <a:pt x="1358" y="2358"/>
                  </a:cubicBezTo>
                  <a:cubicBezTo>
                    <a:pt x="786" y="2358"/>
                    <a:pt x="334" y="1906"/>
                    <a:pt x="334" y="1334"/>
                  </a:cubicBezTo>
                  <a:cubicBezTo>
                    <a:pt x="334" y="763"/>
                    <a:pt x="786" y="334"/>
                    <a:pt x="1358" y="334"/>
                  </a:cubicBezTo>
                  <a:close/>
                  <a:moveTo>
                    <a:pt x="1358" y="1"/>
                  </a:moveTo>
                  <a:cubicBezTo>
                    <a:pt x="596" y="1"/>
                    <a:pt x="0" y="596"/>
                    <a:pt x="0" y="1334"/>
                  </a:cubicBezTo>
                  <a:cubicBezTo>
                    <a:pt x="0" y="2073"/>
                    <a:pt x="596" y="2668"/>
                    <a:pt x="1358" y="2668"/>
                  </a:cubicBezTo>
                  <a:cubicBezTo>
                    <a:pt x="2096" y="2668"/>
                    <a:pt x="2691" y="2073"/>
                    <a:pt x="2691" y="1334"/>
                  </a:cubicBezTo>
                  <a:cubicBezTo>
                    <a:pt x="2691" y="596"/>
                    <a:pt x="2096" y="1"/>
                    <a:pt x="13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97"/>
            <p:cNvSpPr/>
            <p:nvPr/>
          </p:nvSpPr>
          <p:spPr>
            <a:xfrm>
              <a:off x="3507956" y="3882399"/>
              <a:ext cx="45322" cy="41873"/>
            </a:xfrm>
            <a:custGeom>
              <a:rect b="b" l="l" r="r" t="t"/>
              <a:pathLst>
                <a:path extrusionOk="0" h="1299" w="1406">
                  <a:moveTo>
                    <a:pt x="691" y="1"/>
                  </a:moveTo>
                  <a:cubicBezTo>
                    <a:pt x="607" y="1"/>
                    <a:pt x="524" y="54"/>
                    <a:pt x="524" y="161"/>
                  </a:cubicBezTo>
                  <a:lnTo>
                    <a:pt x="524" y="495"/>
                  </a:lnTo>
                  <a:lnTo>
                    <a:pt x="191" y="495"/>
                  </a:lnTo>
                  <a:cubicBezTo>
                    <a:pt x="0" y="495"/>
                    <a:pt x="0" y="804"/>
                    <a:pt x="191" y="804"/>
                  </a:cubicBezTo>
                  <a:lnTo>
                    <a:pt x="524" y="804"/>
                  </a:lnTo>
                  <a:lnTo>
                    <a:pt x="524" y="1138"/>
                  </a:lnTo>
                  <a:cubicBezTo>
                    <a:pt x="524" y="1245"/>
                    <a:pt x="607" y="1298"/>
                    <a:pt x="691" y="1298"/>
                  </a:cubicBezTo>
                  <a:cubicBezTo>
                    <a:pt x="774" y="1298"/>
                    <a:pt x="857" y="1245"/>
                    <a:pt x="857" y="1138"/>
                  </a:cubicBezTo>
                  <a:lnTo>
                    <a:pt x="857" y="804"/>
                  </a:lnTo>
                  <a:lnTo>
                    <a:pt x="1191" y="804"/>
                  </a:lnTo>
                  <a:cubicBezTo>
                    <a:pt x="1405" y="804"/>
                    <a:pt x="1405" y="495"/>
                    <a:pt x="1191" y="495"/>
                  </a:cubicBezTo>
                  <a:lnTo>
                    <a:pt x="857" y="495"/>
                  </a:lnTo>
                  <a:lnTo>
                    <a:pt x="857" y="161"/>
                  </a:lnTo>
                  <a:cubicBezTo>
                    <a:pt x="857" y="54"/>
                    <a:pt x="774" y="1"/>
                    <a:pt x="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97"/>
            <p:cNvSpPr/>
            <p:nvPr/>
          </p:nvSpPr>
          <p:spPr>
            <a:xfrm>
              <a:off x="3266129" y="3591253"/>
              <a:ext cx="342400" cy="351619"/>
            </a:xfrm>
            <a:custGeom>
              <a:rect b="b" l="l" r="r" t="t"/>
              <a:pathLst>
                <a:path extrusionOk="0" h="10908" w="10622">
                  <a:moveTo>
                    <a:pt x="6359" y="4121"/>
                  </a:moveTo>
                  <a:cubicBezTo>
                    <a:pt x="6669" y="4454"/>
                    <a:pt x="7026" y="4692"/>
                    <a:pt x="7478" y="4835"/>
                  </a:cubicBezTo>
                  <a:lnTo>
                    <a:pt x="7431" y="7050"/>
                  </a:lnTo>
                  <a:cubicBezTo>
                    <a:pt x="7431" y="7336"/>
                    <a:pt x="7192" y="7550"/>
                    <a:pt x="6930" y="7550"/>
                  </a:cubicBezTo>
                  <a:lnTo>
                    <a:pt x="6526" y="7550"/>
                  </a:lnTo>
                  <a:cubicBezTo>
                    <a:pt x="6478" y="7550"/>
                    <a:pt x="6454" y="7550"/>
                    <a:pt x="6430" y="7574"/>
                  </a:cubicBezTo>
                  <a:lnTo>
                    <a:pt x="5645" y="8217"/>
                  </a:lnTo>
                  <a:lnTo>
                    <a:pt x="5645" y="7693"/>
                  </a:lnTo>
                  <a:cubicBezTo>
                    <a:pt x="5645" y="7622"/>
                    <a:pt x="5597" y="7550"/>
                    <a:pt x="5502" y="7550"/>
                  </a:cubicBezTo>
                  <a:lnTo>
                    <a:pt x="3501" y="7550"/>
                  </a:lnTo>
                  <a:cubicBezTo>
                    <a:pt x="3215" y="7550"/>
                    <a:pt x="3001" y="7312"/>
                    <a:pt x="3001" y="7050"/>
                  </a:cubicBezTo>
                  <a:lnTo>
                    <a:pt x="3001" y="4645"/>
                  </a:lnTo>
                  <a:cubicBezTo>
                    <a:pt x="3001" y="4335"/>
                    <a:pt x="3239" y="4121"/>
                    <a:pt x="3501" y="4121"/>
                  </a:cubicBezTo>
                  <a:close/>
                  <a:moveTo>
                    <a:pt x="8193" y="1"/>
                  </a:moveTo>
                  <a:cubicBezTo>
                    <a:pt x="7978" y="1"/>
                    <a:pt x="7740" y="25"/>
                    <a:pt x="7526" y="72"/>
                  </a:cubicBezTo>
                  <a:cubicBezTo>
                    <a:pt x="7328" y="138"/>
                    <a:pt x="7394" y="387"/>
                    <a:pt x="7574" y="387"/>
                  </a:cubicBezTo>
                  <a:cubicBezTo>
                    <a:pt x="7589" y="387"/>
                    <a:pt x="7605" y="386"/>
                    <a:pt x="7621" y="382"/>
                  </a:cubicBezTo>
                  <a:cubicBezTo>
                    <a:pt x="7788" y="311"/>
                    <a:pt x="7978" y="287"/>
                    <a:pt x="8193" y="287"/>
                  </a:cubicBezTo>
                  <a:cubicBezTo>
                    <a:pt x="9383" y="287"/>
                    <a:pt x="10336" y="1239"/>
                    <a:pt x="10336" y="2430"/>
                  </a:cubicBezTo>
                  <a:cubicBezTo>
                    <a:pt x="10336" y="3621"/>
                    <a:pt x="9383" y="4573"/>
                    <a:pt x="8193" y="4573"/>
                  </a:cubicBezTo>
                  <a:cubicBezTo>
                    <a:pt x="7002" y="4573"/>
                    <a:pt x="6049" y="3621"/>
                    <a:pt x="6049" y="2430"/>
                  </a:cubicBezTo>
                  <a:cubicBezTo>
                    <a:pt x="6049" y="1739"/>
                    <a:pt x="6359" y="1120"/>
                    <a:pt x="6907" y="715"/>
                  </a:cubicBezTo>
                  <a:cubicBezTo>
                    <a:pt x="7046" y="616"/>
                    <a:pt x="6920" y="401"/>
                    <a:pt x="6791" y="401"/>
                  </a:cubicBezTo>
                  <a:cubicBezTo>
                    <a:pt x="6766" y="401"/>
                    <a:pt x="6740" y="410"/>
                    <a:pt x="6716" y="430"/>
                  </a:cubicBezTo>
                  <a:cubicBezTo>
                    <a:pt x="6097" y="906"/>
                    <a:pt x="5716" y="1620"/>
                    <a:pt x="5716" y="2430"/>
                  </a:cubicBezTo>
                  <a:cubicBezTo>
                    <a:pt x="5716" y="2906"/>
                    <a:pt x="5859" y="3383"/>
                    <a:pt x="6097" y="3740"/>
                  </a:cubicBezTo>
                  <a:lnTo>
                    <a:pt x="3477" y="3740"/>
                  </a:lnTo>
                  <a:cubicBezTo>
                    <a:pt x="3001" y="3740"/>
                    <a:pt x="2644" y="4121"/>
                    <a:pt x="2644" y="4573"/>
                  </a:cubicBezTo>
                  <a:lnTo>
                    <a:pt x="2644" y="6693"/>
                  </a:lnTo>
                  <a:cubicBezTo>
                    <a:pt x="2501" y="6669"/>
                    <a:pt x="2310" y="6621"/>
                    <a:pt x="2144" y="6621"/>
                  </a:cubicBezTo>
                  <a:cubicBezTo>
                    <a:pt x="953" y="6621"/>
                    <a:pt x="0" y="7574"/>
                    <a:pt x="0" y="8765"/>
                  </a:cubicBezTo>
                  <a:cubicBezTo>
                    <a:pt x="0" y="9955"/>
                    <a:pt x="953" y="10908"/>
                    <a:pt x="2144" y="10908"/>
                  </a:cubicBezTo>
                  <a:cubicBezTo>
                    <a:pt x="2501" y="10908"/>
                    <a:pt x="2834" y="10836"/>
                    <a:pt x="3120" y="10670"/>
                  </a:cubicBezTo>
                  <a:cubicBezTo>
                    <a:pt x="3284" y="10588"/>
                    <a:pt x="3184" y="10365"/>
                    <a:pt x="3046" y="10365"/>
                  </a:cubicBezTo>
                  <a:cubicBezTo>
                    <a:pt x="3024" y="10365"/>
                    <a:pt x="3001" y="10371"/>
                    <a:pt x="2977" y="10384"/>
                  </a:cubicBezTo>
                  <a:cubicBezTo>
                    <a:pt x="2715" y="10527"/>
                    <a:pt x="2430" y="10575"/>
                    <a:pt x="2144" y="10575"/>
                  </a:cubicBezTo>
                  <a:cubicBezTo>
                    <a:pt x="1120" y="10575"/>
                    <a:pt x="310" y="9789"/>
                    <a:pt x="310" y="8765"/>
                  </a:cubicBezTo>
                  <a:cubicBezTo>
                    <a:pt x="310" y="7764"/>
                    <a:pt x="1120" y="6955"/>
                    <a:pt x="2144" y="6955"/>
                  </a:cubicBezTo>
                  <a:cubicBezTo>
                    <a:pt x="2310" y="6955"/>
                    <a:pt x="2477" y="6979"/>
                    <a:pt x="2644" y="7002"/>
                  </a:cubicBezTo>
                  <a:cubicBezTo>
                    <a:pt x="2668" y="7455"/>
                    <a:pt x="3025" y="7812"/>
                    <a:pt x="3477" y="7812"/>
                  </a:cubicBezTo>
                  <a:lnTo>
                    <a:pt x="3692" y="7812"/>
                  </a:lnTo>
                  <a:cubicBezTo>
                    <a:pt x="3858" y="8122"/>
                    <a:pt x="3954" y="8407"/>
                    <a:pt x="3954" y="8765"/>
                  </a:cubicBezTo>
                  <a:cubicBezTo>
                    <a:pt x="3954" y="9217"/>
                    <a:pt x="3811" y="9622"/>
                    <a:pt x="3501" y="9955"/>
                  </a:cubicBezTo>
                  <a:cubicBezTo>
                    <a:pt x="3392" y="10065"/>
                    <a:pt x="3520" y="10217"/>
                    <a:pt x="3640" y="10217"/>
                  </a:cubicBezTo>
                  <a:cubicBezTo>
                    <a:pt x="3676" y="10217"/>
                    <a:pt x="3712" y="10203"/>
                    <a:pt x="3739" y="10170"/>
                  </a:cubicBezTo>
                  <a:cubicBezTo>
                    <a:pt x="4073" y="9789"/>
                    <a:pt x="4239" y="9265"/>
                    <a:pt x="4239" y="8765"/>
                  </a:cubicBezTo>
                  <a:cubicBezTo>
                    <a:pt x="4239" y="8431"/>
                    <a:pt x="4168" y="8122"/>
                    <a:pt x="4049" y="7812"/>
                  </a:cubicBezTo>
                  <a:lnTo>
                    <a:pt x="5287" y="7812"/>
                  </a:lnTo>
                  <a:lnTo>
                    <a:pt x="5287" y="8503"/>
                  </a:lnTo>
                  <a:cubicBezTo>
                    <a:pt x="5287" y="8588"/>
                    <a:pt x="5360" y="8661"/>
                    <a:pt x="5445" y="8661"/>
                  </a:cubicBezTo>
                  <a:cubicBezTo>
                    <a:pt x="5479" y="8661"/>
                    <a:pt x="5515" y="8649"/>
                    <a:pt x="5549" y="8622"/>
                  </a:cubicBezTo>
                  <a:lnTo>
                    <a:pt x="6549" y="7812"/>
                  </a:lnTo>
                  <a:lnTo>
                    <a:pt x="6907" y="7812"/>
                  </a:lnTo>
                  <a:cubicBezTo>
                    <a:pt x="7335" y="7812"/>
                    <a:pt x="7740" y="7431"/>
                    <a:pt x="7740" y="6979"/>
                  </a:cubicBezTo>
                  <a:lnTo>
                    <a:pt x="7740" y="4835"/>
                  </a:lnTo>
                  <a:cubicBezTo>
                    <a:pt x="7859" y="4859"/>
                    <a:pt x="8002" y="4859"/>
                    <a:pt x="8145" y="4859"/>
                  </a:cubicBezTo>
                  <a:cubicBezTo>
                    <a:pt x="9526" y="4859"/>
                    <a:pt x="10622" y="3764"/>
                    <a:pt x="10622" y="2406"/>
                  </a:cubicBezTo>
                  <a:cubicBezTo>
                    <a:pt x="10622" y="1025"/>
                    <a:pt x="9526" y="1"/>
                    <a:pt x="81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97"/>
            <p:cNvSpPr/>
            <p:nvPr/>
          </p:nvSpPr>
          <p:spPr>
            <a:xfrm>
              <a:off x="3482619" y="3618813"/>
              <a:ext cx="91386" cy="92224"/>
            </a:xfrm>
            <a:custGeom>
              <a:rect b="b" l="l" r="r" t="t"/>
              <a:pathLst>
                <a:path extrusionOk="0" h="2861" w="2835">
                  <a:moveTo>
                    <a:pt x="667" y="1361"/>
                  </a:moveTo>
                  <a:lnTo>
                    <a:pt x="667" y="2504"/>
                  </a:lnTo>
                  <a:lnTo>
                    <a:pt x="334" y="2504"/>
                  </a:lnTo>
                  <a:lnTo>
                    <a:pt x="334" y="1361"/>
                  </a:lnTo>
                  <a:close/>
                  <a:moveTo>
                    <a:pt x="1715" y="456"/>
                  </a:moveTo>
                  <a:lnTo>
                    <a:pt x="1715" y="456"/>
                  </a:lnTo>
                  <a:cubicBezTo>
                    <a:pt x="1786" y="694"/>
                    <a:pt x="1667" y="884"/>
                    <a:pt x="1596" y="1123"/>
                  </a:cubicBezTo>
                  <a:cubicBezTo>
                    <a:pt x="1548" y="1218"/>
                    <a:pt x="1620" y="1361"/>
                    <a:pt x="1739" y="1361"/>
                  </a:cubicBezTo>
                  <a:lnTo>
                    <a:pt x="2501" y="1337"/>
                  </a:lnTo>
                  <a:cubicBezTo>
                    <a:pt x="2548" y="1408"/>
                    <a:pt x="2548" y="2432"/>
                    <a:pt x="2548" y="2504"/>
                  </a:cubicBezTo>
                  <a:cubicBezTo>
                    <a:pt x="2548" y="2528"/>
                    <a:pt x="2548" y="2528"/>
                    <a:pt x="2501" y="2528"/>
                  </a:cubicBezTo>
                  <a:lnTo>
                    <a:pt x="1381" y="2528"/>
                  </a:lnTo>
                  <a:cubicBezTo>
                    <a:pt x="1239" y="2528"/>
                    <a:pt x="1119" y="2480"/>
                    <a:pt x="977" y="2385"/>
                  </a:cubicBezTo>
                  <a:lnTo>
                    <a:pt x="977" y="1480"/>
                  </a:lnTo>
                  <a:lnTo>
                    <a:pt x="1477" y="956"/>
                  </a:lnTo>
                  <a:cubicBezTo>
                    <a:pt x="1572" y="813"/>
                    <a:pt x="1667" y="622"/>
                    <a:pt x="1715" y="456"/>
                  </a:cubicBezTo>
                  <a:close/>
                  <a:moveTo>
                    <a:pt x="1664" y="1"/>
                  </a:moveTo>
                  <a:cubicBezTo>
                    <a:pt x="1525" y="1"/>
                    <a:pt x="1381" y="113"/>
                    <a:pt x="1381" y="289"/>
                  </a:cubicBezTo>
                  <a:cubicBezTo>
                    <a:pt x="1381" y="456"/>
                    <a:pt x="1310" y="622"/>
                    <a:pt x="1191" y="742"/>
                  </a:cubicBezTo>
                  <a:lnTo>
                    <a:pt x="905" y="1075"/>
                  </a:lnTo>
                  <a:cubicBezTo>
                    <a:pt x="881" y="1051"/>
                    <a:pt x="834" y="1051"/>
                    <a:pt x="810" y="1051"/>
                  </a:cubicBezTo>
                  <a:lnTo>
                    <a:pt x="167" y="1051"/>
                  </a:lnTo>
                  <a:cubicBezTo>
                    <a:pt x="72" y="1051"/>
                    <a:pt x="0" y="1218"/>
                    <a:pt x="0" y="1218"/>
                  </a:cubicBezTo>
                  <a:lnTo>
                    <a:pt x="0" y="2670"/>
                  </a:lnTo>
                  <a:cubicBezTo>
                    <a:pt x="0" y="2670"/>
                    <a:pt x="72" y="2837"/>
                    <a:pt x="167" y="2837"/>
                  </a:cubicBezTo>
                  <a:lnTo>
                    <a:pt x="810" y="2837"/>
                  </a:lnTo>
                  <a:cubicBezTo>
                    <a:pt x="881" y="2837"/>
                    <a:pt x="905" y="2790"/>
                    <a:pt x="929" y="2766"/>
                  </a:cubicBezTo>
                  <a:cubicBezTo>
                    <a:pt x="1048" y="2837"/>
                    <a:pt x="1334" y="2861"/>
                    <a:pt x="1334" y="2861"/>
                  </a:cubicBezTo>
                  <a:lnTo>
                    <a:pt x="2477" y="2861"/>
                  </a:lnTo>
                  <a:cubicBezTo>
                    <a:pt x="2691" y="2861"/>
                    <a:pt x="2834" y="2670"/>
                    <a:pt x="2834" y="2504"/>
                  </a:cubicBezTo>
                  <a:lnTo>
                    <a:pt x="2834" y="1361"/>
                  </a:lnTo>
                  <a:cubicBezTo>
                    <a:pt x="2834" y="1170"/>
                    <a:pt x="2691" y="1003"/>
                    <a:pt x="2477" y="1003"/>
                  </a:cubicBezTo>
                  <a:lnTo>
                    <a:pt x="1953" y="1003"/>
                  </a:lnTo>
                  <a:cubicBezTo>
                    <a:pt x="2072" y="742"/>
                    <a:pt x="2024" y="408"/>
                    <a:pt x="1882" y="146"/>
                  </a:cubicBezTo>
                  <a:cubicBezTo>
                    <a:pt x="1836" y="45"/>
                    <a:pt x="1751" y="1"/>
                    <a:pt x="1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97"/>
            <p:cNvSpPr/>
            <p:nvPr/>
          </p:nvSpPr>
          <p:spPr>
            <a:xfrm>
              <a:off x="3459571" y="3757843"/>
              <a:ext cx="25369" cy="10799"/>
            </a:xfrm>
            <a:custGeom>
              <a:rect b="b" l="l" r="r" t="t"/>
              <a:pathLst>
                <a:path extrusionOk="0" h="335" w="787">
                  <a:moveTo>
                    <a:pt x="167" y="1"/>
                  </a:moveTo>
                  <a:cubicBezTo>
                    <a:pt x="96" y="24"/>
                    <a:pt x="1" y="96"/>
                    <a:pt x="1" y="191"/>
                  </a:cubicBezTo>
                  <a:cubicBezTo>
                    <a:pt x="1" y="263"/>
                    <a:pt x="72" y="334"/>
                    <a:pt x="167" y="334"/>
                  </a:cubicBezTo>
                  <a:lnTo>
                    <a:pt x="572" y="334"/>
                  </a:lnTo>
                  <a:cubicBezTo>
                    <a:pt x="787" y="334"/>
                    <a:pt x="787"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97"/>
            <p:cNvSpPr/>
            <p:nvPr/>
          </p:nvSpPr>
          <p:spPr>
            <a:xfrm>
              <a:off x="3381272" y="3758617"/>
              <a:ext cx="60666" cy="10766"/>
            </a:xfrm>
            <a:custGeom>
              <a:rect b="b" l="l" r="r" t="t"/>
              <a:pathLst>
                <a:path extrusionOk="0" h="334" w="1882">
                  <a:moveTo>
                    <a:pt x="215" y="0"/>
                  </a:moveTo>
                  <a:cubicBezTo>
                    <a:pt x="1" y="0"/>
                    <a:pt x="1" y="334"/>
                    <a:pt x="215" y="334"/>
                  </a:cubicBezTo>
                  <a:lnTo>
                    <a:pt x="1668" y="334"/>
                  </a:lnTo>
                  <a:cubicBezTo>
                    <a:pt x="1882" y="334"/>
                    <a:pt x="1882" y="0"/>
                    <a:pt x="1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97"/>
            <p:cNvSpPr/>
            <p:nvPr/>
          </p:nvSpPr>
          <p:spPr>
            <a:xfrm>
              <a:off x="3381272" y="3791625"/>
              <a:ext cx="26916" cy="10766"/>
            </a:xfrm>
            <a:custGeom>
              <a:rect b="b" l="l" r="r" t="t"/>
              <a:pathLst>
                <a:path extrusionOk="0" h="334" w="835">
                  <a:moveTo>
                    <a:pt x="215" y="0"/>
                  </a:moveTo>
                  <a:cubicBezTo>
                    <a:pt x="1" y="0"/>
                    <a:pt x="1" y="334"/>
                    <a:pt x="215" y="334"/>
                  </a:cubicBezTo>
                  <a:lnTo>
                    <a:pt x="620" y="334"/>
                  </a:lnTo>
                  <a:cubicBezTo>
                    <a:pt x="834" y="334"/>
                    <a:pt x="834"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97"/>
            <p:cNvSpPr/>
            <p:nvPr/>
          </p:nvSpPr>
          <p:spPr>
            <a:xfrm>
              <a:off x="3425047" y="3791625"/>
              <a:ext cx="60666" cy="10766"/>
            </a:xfrm>
            <a:custGeom>
              <a:rect b="b" l="l" r="r" t="t"/>
              <a:pathLst>
                <a:path extrusionOk="0" h="334" w="1882">
                  <a:moveTo>
                    <a:pt x="214" y="0"/>
                  </a:moveTo>
                  <a:cubicBezTo>
                    <a:pt x="0" y="0"/>
                    <a:pt x="0" y="334"/>
                    <a:pt x="214" y="334"/>
                  </a:cubicBezTo>
                  <a:lnTo>
                    <a:pt x="1667" y="334"/>
                  </a:lnTo>
                  <a:cubicBezTo>
                    <a:pt x="1881" y="334"/>
                    <a:pt x="1881" y="0"/>
                    <a:pt x="1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7" name="Google Shape;20447;p97"/>
          <p:cNvGrpSpPr/>
          <p:nvPr/>
        </p:nvGrpSpPr>
        <p:grpSpPr>
          <a:xfrm>
            <a:off x="2523048" y="3439626"/>
            <a:ext cx="355455" cy="356229"/>
            <a:chOff x="2523048" y="3592026"/>
            <a:chExt cx="355455" cy="356229"/>
          </a:xfrm>
        </p:grpSpPr>
        <p:sp>
          <p:nvSpPr>
            <p:cNvPr id="20448" name="Google Shape;20448;p97"/>
            <p:cNvSpPr/>
            <p:nvPr/>
          </p:nvSpPr>
          <p:spPr>
            <a:xfrm>
              <a:off x="2528399" y="3595862"/>
              <a:ext cx="327830" cy="239538"/>
            </a:xfrm>
            <a:custGeom>
              <a:rect b="b" l="l" r="r" t="t"/>
              <a:pathLst>
                <a:path extrusionOk="0" h="7431" w="10170">
                  <a:moveTo>
                    <a:pt x="739" y="1"/>
                  </a:moveTo>
                  <a:cubicBezTo>
                    <a:pt x="310" y="1"/>
                    <a:pt x="1" y="334"/>
                    <a:pt x="1" y="739"/>
                  </a:cubicBezTo>
                  <a:lnTo>
                    <a:pt x="1" y="6693"/>
                  </a:lnTo>
                  <a:cubicBezTo>
                    <a:pt x="1" y="7121"/>
                    <a:pt x="310" y="7431"/>
                    <a:pt x="739" y="7431"/>
                  </a:cubicBezTo>
                  <a:lnTo>
                    <a:pt x="10170" y="7431"/>
                  </a:lnTo>
                  <a:lnTo>
                    <a:pt x="10170" y="739"/>
                  </a:lnTo>
                  <a:cubicBezTo>
                    <a:pt x="10170" y="334"/>
                    <a:pt x="9836" y="1"/>
                    <a:pt x="9431"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97"/>
            <p:cNvSpPr/>
            <p:nvPr/>
          </p:nvSpPr>
          <p:spPr>
            <a:xfrm>
              <a:off x="2529172" y="3596636"/>
              <a:ext cx="188865" cy="188865"/>
            </a:xfrm>
            <a:custGeom>
              <a:rect b="b" l="l" r="r" t="t"/>
              <a:pathLst>
                <a:path extrusionOk="0" h="5859" w="5859">
                  <a:moveTo>
                    <a:pt x="3692" y="1"/>
                  </a:moveTo>
                  <a:lnTo>
                    <a:pt x="1" y="3692"/>
                  </a:lnTo>
                  <a:lnTo>
                    <a:pt x="1" y="5859"/>
                  </a:lnTo>
                  <a:lnTo>
                    <a:pt x="585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97"/>
            <p:cNvSpPr/>
            <p:nvPr/>
          </p:nvSpPr>
          <p:spPr>
            <a:xfrm>
              <a:off x="2676551" y="3654207"/>
              <a:ext cx="180452" cy="180452"/>
            </a:xfrm>
            <a:custGeom>
              <a:rect b="b" l="l" r="r" t="t"/>
              <a:pathLst>
                <a:path extrusionOk="0" h="5598" w="5598">
                  <a:moveTo>
                    <a:pt x="5597" y="1"/>
                  </a:moveTo>
                  <a:lnTo>
                    <a:pt x="1" y="5597"/>
                  </a:lnTo>
                  <a:lnTo>
                    <a:pt x="5597" y="5597"/>
                  </a:lnTo>
                  <a:lnTo>
                    <a:pt x="55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97"/>
            <p:cNvSpPr/>
            <p:nvPr/>
          </p:nvSpPr>
          <p:spPr>
            <a:xfrm>
              <a:off x="2663528" y="3829244"/>
              <a:ext cx="58345" cy="63729"/>
            </a:xfrm>
            <a:custGeom>
              <a:rect b="b" l="l" r="r" t="t"/>
              <a:pathLst>
                <a:path extrusionOk="0" h="1977" w="1810">
                  <a:moveTo>
                    <a:pt x="0" y="0"/>
                  </a:moveTo>
                  <a:lnTo>
                    <a:pt x="0" y="1977"/>
                  </a:lnTo>
                  <a:lnTo>
                    <a:pt x="1810" y="1977"/>
                  </a:lnTo>
                  <a:lnTo>
                    <a:pt x="1810"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97"/>
            <p:cNvSpPr/>
            <p:nvPr/>
          </p:nvSpPr>
          <p:spPr>
            <a:xfrm>
              <a:off x="2617464" y="3884527"/>
              <a:ext cx="151247" cy="23822"/>
            </a:xfrm>
            <a:custGeom>
              <a:rect b="b" l="l" r="r" t="t"/>
              <a:pathLst>
                <a:path extrusionOk="0" h="739" w="4692">
                  <a:moveTo>
                    <a:pt x="381" y="0"/>
                  </a:moveTo>
                  <a:cubicBezTo>
                    <a:pt x="167" y="0"/>
                    <a:pt x="0" y="143"/>
                    <a:pt x="0" y="357"/>
                  </a:cubicBezTo>
                  <a:cubicBezTo>
                    <a:pt x="0" y="572"/>
                    <a:pt x="167" y="738"/>
                    <a:pt x="381" y="738"/>
                  </a:cubicBezTo>
                  <a:lnTo>
                    <a:pt x="4311" y="738"/>
                  </a:lnTo>
                  <a:cubicBezTo>
                    <a:pt x="4525" y="738"/>
                    <a:pt x="4692" y="595"/>
                    <a:pt x="4692" y="357"/>
                  </a:cubicBezTo>
                  <a:cubicBezTo>
                    <a:pt x="4692" y="143"/>
                    <a:pt x="4525" y="0"/>
                    <a:pt x="4311"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97"/>
            <p:cNvSpPr/>
            <p:nvPr/>
          </p:nvSpPr>
          <p:spPr>
            <a:xfrm>
              <a:off x="2727998" y="3884527"/>
              <a:ext cx="40713" cy="25337"/>
            </a:xfrm>
            <a:custGeom>
              <a:rect b="b" l="l" r="r" t="t"/>
              <a:pathLst>
                <a:path extrusionOk="0" h="786" w="1263">
                  <a:moveTo>
                    <a:pt x="1" y="0"/>
                  </a:moveTo>
                  <a:cubicBezTo>
                    <a:pt x="191" y="0"/>
                    <a:pt x="382" y="191"/>
                    <a:pt x="382" y="381"/>
                  </a:cubicBezTo>
                  <a:cubicBezTo>
                    <a:pt x="382" y="595"/>
                    <a:pt x="191" y="786"/>
                    <a:pt x="1" y="786"/>
                  </a:cubicBezTo>
                  <a:lnTo>
                    <a:pt x="858" y="786"/>
                  </a:lnTo>
                  <a:cubicBezTo>
                    <a:pt x="1096" y="738"/>
                    <a:pt x="1263" y="572"/>
                    <a:pt x="1263" y="333"/>
                  </a:cubicBezTo>
                  <a:cubicBezTo>
                    <a:pt x="1239" y="143"/>
                    <a:pt x="1096" y="0"/>
                    <a:pt x="882"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97"/>
            <p:cNvSpPr/>
            <p:nvPr/>
          </p:nvSpPr>
          <p:spPr>
            <a:xfrm>
              <a:off x="2529172" y="3787016"/>
              <a:ext cx="327830" cy="49932"/>
            </a:xfrm>
            <a:custGeom>
              <a:rect b="b" l="l" r="r" t="t"/>
              <a:pathLst>
                <a:path extrusionOk="0" h="1549" w="10170">
                  <a:moveTo>
                    <a:pt x="1" y="1"/>
                  </a:moveTo>
                  <a:lnTo>
                    <a:pt x="1" y="786"/>
                  </a:lnTo>
                  <a:cubicBezTo>
                    <a:pt x="1" y="1215"/>
                    <a:pt x="334" y="1549"/>
                    <a:pt x="739" y="1549"/>
                  </a:cubicBezTo>
                  <a:lnTo>
                    <a:pt x="10169" y="1549"/>
                  </a:lnTo>
                  <a:lnTo>
                    <a:pt x="10169" y="24"/>
                  </a:lnTo>
                  <a:lnTo>
                    <a:pt x="1"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97"/>
            <p:cNvSpPr/>
            <p:nvPr/>
          </p:nvSpPr>
          <p:spPr>
            <a:xfrm>
              <a:off x="2771741" y="3764000"/>
              <a:ext cx="102926" cy="178131"/>
            </a:xfrm>
            <a:custGeom>
              <a:rect b="b" l="l" r="r" t="t"/>
              <a:pathLst>
                <a:path extrusionOk="0" h="5526" w="3193">
                  <a:moveTo>
                    <a:pt x="668" y="0"/>
                  </a:moveTo>
                  <a:cubicBezTo>
                    <a:pt x="311" y="0"/>
                    <a:pt x="1" y="286"/>
                    <a:pt x="1" y="643"/>
                  </a:cubicBezTo>
                  <a:lnTo>
                    <a:pt x="1" y="4882"/>
                  </a:lnTo>
                  <a:cubicBezTo>
                    <a:pt x="1" y="5239"/>
                    <a:pt x="311" y="5525"/>
                    <a:pt x="668" y="5525"/>
                  </a:cubicBezTo>
                  <a:lnTo>
                    <a:pt x="2501" y="5525"/>
                  </a:lnTo>
                  <a:cubicBezTo>
                    <a:pt x="2859" y="5525"/>
                    <a:pt x="3168" y="5239"/>
                    <a:pt x="3192" y="4882"/>
                  </a:cubicBezTo>
                  <a:lnTo>
                    <a:pt x="3192" y="643"/>
                  </a:lnTo>
                  <a:cubicBezTo>
                    <a:pt x="3192" y="286"/>
                    <a:pt x="2882" y="0"/>
                    <a:pt x="2525" y="0"/>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97"/>
            <p:cNvSpPr/>
            <p:nvPr/>
          </p:nvSpPr>
          <p:spPr>
            <a:xfrm>
              <a:off x="2823961" y="3764000"/>
              <a:ext cx="49932" cy="178131"/>
            </a:xfrm>
            <a:custGeom>
              <a:rect b="b" l="l" r="r" t="t"/>
              <a:pathLst>
                <a:path extrusionOk="0" h="5526" w="1549">
                  <a:moveTo>
                    <a:pt x="0" y="0"/>
                  </a:moveTo>
                  <a:cubicBezTo>
                    <a:pt x="358" y="0"/>
                    <a:pt x="643" y="286"/>
                    <a:pt x="643" y="643"/>
                  </a:cubicBezTo>
                  <a:lnTo>
                    <a:pt x="643" y="4882"/>
                  </a:lnTo>
                  <a:cubicBezTo>
                    <a:pt x="643" y="5216"/>
                    <a:pt x="358" y="5525"/>
                    <a:pt x="0" y="5525"/>
                  </a:cubicBezTo>
                  <a:lnTo>
                    <a:pt x="881" y="5525"/>
                  </a:lnTo>
                  <a:cubicBezTo>
                    <a:pt x="1239" y="5525"/>
                    <a:pt x="1548" y="5216"/>
                    <a:pt x="1548" y="4882"/>
                  </a:cubicBezTo>
                  <a:lnTo>
                    <a:pt x="1548" y="643"/>
                  </a:lnTo>
                  <a:cubicBezTo>
                    <a:pt x="1548" y="286"/>
                    <a:pt x="1239" y="0"/>
                    <a:pt x="881" y="0"/>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97"/>
            <p:cNvSpPr/>
            <p:nvPr/>
          </p:nvSpPr>
          <p:spPr>
            <a:xfrm>
              <a:off x="2771741" y="3787016"/>
              <a:ext cx="102153" cy="127457"/>
            </a:xfrm>
            <a:custGeom>
              <a:rect b="b" l="l" r="r" t="t"/>
              <a:pathLst>
                <a:path extrusionOk="0" h="3954" w="3169">
                  <a:moveTo>
                    <a:pt x="1" y="1"/>
                  </a:moveTo>
                  <a:lnTo>
                    <a:pt x="1" y="3954"/>
                  </a:lnTo>
                  <a:lnTo>
                    <a:pt x="3168" y="3954"/>
                  </a:lnTo>
                  <a:lnTo>
                    <a:pt x="3168" y="1"/>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97"/>
            <p:cNvSpPr/>
            <p:nvPr/>
          </p:nvSpPr>
          <p:spPr>
            <a:xfrm>
              <a:off x="2524563" y="3592026"/>
              <a:ext cx="32" cy="32"/>
            </a:xfrm>
            <a:custGeom>
              <a:rect b="b" l="l" r="r" t="t"/>
              <a:pathLst>
                <a:path extrusionOk="0" h="1" w="1">
                  <a:moveTo>
                    <a:pt x="1" y="1"/>
                  </a:move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97"/>
            <p:cNvSpPr/>
            <p:nvPr/>
          </p:nvSpPr>
          <p:spPr>
            <a:xfrm>
              <a:off x="2772514" y="3787016"/>
              <a:ext cx="82167" cy="81393"/>
            </a:xfrm>
            <a:custGeom>
              <a:rect b="b" l="l" r="r" t="t"/>
              <a:pathLst>
                <a:path extrusionOk="0" h="2525" w="2549">
                  <a:moveTo>
                    <a:pt x="1" y="1"/>
                  </a:moveTo>
                  <a:lnTo>
                    <a:pt x="1" y="2525"/>
                  </a:lnTo>
                  <a:lnTo>
                    <a:pt x="2549"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97"/>
            <p:cNvSpPr/>
            <p:nvPr/>
          </p:nvSpPr>
          <p:spPr>
            <a:xfrm>
              <a:off x="2808617" y="3848423"/>
              <a:ext cx="65276" cy="65276"/>
            </a:xfrm>
            <a:custGeom>
              <a:rect b="b" l="l" r="r" t="t"/>
              <a:pathLst>
                <a:path extrusionOk="0" h="2025" w="2025">
                  <a:moveTo>
                    <a:pt x="2024" y="1"/>
                  </a:moveTo>
                  <a:lnTo>
                    <a:pt x="0" y="2025"/>
                  </a:lnTo>
                  <a:lnTo>
                    <a:pt x="2024" y="2025"/>
                  </a:lnTo>
                  <a:lnTo>
                    <a:pt x="202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97"/>
            <p:cNvSpPr/>
            <p:nvPr/>
          </p:nvSpPr>
          <p:spPr>
            <a:xfrm>
              <a:off x="2523048" y="3592800"/>
              <a:ext cx="355455" cy="355455"/>
            </a:xfrm>
            <a:custGeom>
              <a:rect b="b" l="l" r="r" t="t"/>
              <a:pathLst>
                <a:path extrusionOk="0" h="11027" w="11027">
                  <a:moveTo>
                    <a:pt x="5668" y="263"/>
                  </a:moveTo>
                  <a:lnTo>
                    <a:pt x="357" y="5573"/>
                  </a:lnTo>
                  <a:lnTo>
                    <a:pt x="357" y="3882"/>
                  </a:lnTo>
                  <a:lnTo>
                    <a:pt x="3977" y="263"/>
                  </a:lnTo>
                  <a:close/>
                  <a:moveTo>
                    <a:pt x="9689" y="305"/>
                  </a:moveTo>
                  <a:cubicBezTo>
                    <a:pt x="9968" y="305"/>
                    <a:pt x="10193" y="571"/>
                    <a:pt x="10193" y="858"/>
                  </a:cubicBezTo>
                  <a:lnTo>
                    <a:pt x="10193" y="1882"/>
                  </a:lnTo>
                  <a:lnTo>
                    <a:pt x="10145" y="1906"/>
                  </a:lnTo>
                  <a:lnTo>
                    <a:pt x="6216" y="5835"/>
                  </a:lnTo>
                  <a:lnTo>
                    <a:pt x="572" y="5835"/>
                  </a:lnTo>
                  <a:lnTo>
                    <a:pt x="6120" y="310"/>
                  </a:lnTo>
                  <a:lnTo>
                    <a:pt x="9621" y="310"/>
                  </a:lnTo>
                  <a:cubicBezTo>
                    <a:pt x="9644" y="307"/>
                    <a:pt x="9667" y="305"/>
                    <a:pt x="9689" y="305"/>
                  </a:cubicBezTo>
                  <a:close/>
                  <a:moveTo>
                    <a:pt x="10193" y="2263"/>
                  </a:moveTo>
                  <a:lnTo>
                    <a:pt x="10193" y="5121"/>
                  </a:lnTo>
                  <a:lnTo>
                    <a:pt x="8335" y="5121"/>
                  </a:lnTo>
                  <a:cubicBezTo>
                    <a:pt x="7930" y="5121"/>
                    <a:pt x="7573" y="5430"/>
                    <a:pt x="7549" y="5835"/>
                  </a:cubicBezTo>
                  <a:lnTo>
                    <a:pt x="6620" y="5835"/>
                  </a:lnTo>
                  <a:lnTo>
                    <a:pt x="10193" y="2263"/>
                  </a:lnTo>
                  <a:close/>
                  <a:moveTo>
                    <a:pt x="10240" y="5454"/>
                  </a:moveTo>
                  <a:cubicBezTo>
                    <a:pt x="10455" y="5454"/>
                    <a:pt x="10669" y="5597"/>
                    <a:pt x="10717" y="5835"/>
                  </a:cubicBezTo>
                  <a:lnTo>
                    <a:pt x="7906" y="5835"/>
                  </a:lnTo>
                  <a:cubicBezTo>
                    <a:pt x="7954" y="5621"/>
                    <a:pt x="8145" y="5454"/>
                    <a:pt x="8383" y="5454"/>
                  </a:cubicBezTo>
                  <a:close/>
                  <a:moveTo>
                    <a:pt x="7573" y="6168"/>
                  </a:moveTo>
                  <a:lnTo>
                    <a:pt x="7573" y="7383"/>
                  </a:lnTo>
                  <a:lnTo>
                    <a:pt x="905" y="7383"/>
                  </a:lnTo>
                  <a:cubicBezTo>
                    <a:pt x="595" y="7359"/>
                    <a:pt x="357" y="7121"/>
                    <a:pt x="357" y="6788"/>
                  </a:cubicBezTo>
                  <a:lnTo>
                    <a:pt x="357" y="6168"/>
                  </a:lnTo>
                  <a:close/>
                  <a:moveTo>
                    <a:pt x="9883" y="6168"/>
                  </a:moveTo>
                  <a:lnTo>
                    <a:pt x="7906" y="8169"/>
                  </a:lnTo>
                  <a:lnTo>
                    <a:pt x="7906" y="6168"/>
                  </a:lnTo>
                  <a:close/>
                  <a:moveTo>
                    <a:pt x="6025" y="7693"/>
                  </a:moveTo>
                  <a:lnTo>
                    <a:pt x="6025" y="8883"/>
                  </a:lnTo>
                  <a:lnTo>
                    <a:pt x="4501" y="8883"/>
                  </a:lnTo>
                  <a:lnTo>
                    <a:pt x="4501" y="7693"/>
                  </a:lnTo>
                  <a:close/>
                  <a:moveTo>
                    <a:pt x="7597" y="7693"/>
                  </a:moveTo>
                  <a:lnTo>
                    <a:pt x="7597" y="9002"/>
                  </a:lnTo>
                  <a:cubicBezTo>
                    <a:pt x="7478" y="8907"/>
                    <a:pt x="7359" y="8883"/>
                    <a:pt x="7240" y="8883"/>
                  </a:cubicBezTo>
                  <a:lnTo>
                    <a:pt x="6359" y="8883"/>
                  </a:lnTo>
                  <a:lnTo>
                    <a:pt x="6359" y="7693"/>
                  </a:lnTo>
                  <a:close/>
                  <a:moveTo>
                    <a:pt x="7237" y="9192"/>
                  </a:moveTo>
                  <a:cubicBezTo>
                    <a:pt x="7504" y="9192"/>
                    <a:pt x="7541" y="9622"/>
                    <a:pt x="7240" y="9622"/>
                  </a:cubicBezTo>
                  <a:lnTo>
                    <a:pt x="3310" y="9622"/>
                  </a:lnTo>
                  <a:cubicBezTo>
                    <a:pt x="3303" y="9622"/>
                    <a:pt x="3296" y="9622"/>
                    <a:pt x="3290" y="9622"/>
                  </a:cubicBezTo>
                  <a:cubicBezTo>
                    <a:pt x="3031" y="9622"/>
                    <a:pt x="3031" y="9192"/>
                    <a:pt x="3290" y="9192"/>
                  </a:cubicBezTo>
                  <a:cubicBezTo>
                    <a:pt x="3296" y="9192"/>
                    <a:pt x="3303" y="9192"/>
                    <a:pt x="3310" y="9193"/>
                  </a:cubicBezTo>
                  <a:lnTo>
                    <a:pt x="7216" y="9193"/>
                  </a:lnTo>
                  <a:cubicBezTo>
                    <a:pt x="7223" y="9192"/>
                    <a:pt x="7230" y="9192"/>
                    <a:pt x="7237" y="9192"/>
                  </a:cubicBezTo>
                  <a:close/>
                  <a:moveTo>
                    <a:pt x="10717" y="6168"/>
                  </a:moveTo>
                  <a:lnTo>
                    <a:pt x="10717" y="7859"/>
                  </a:lnTo>
                  <a:cubicBezTo>
                    <a:pt x="10717" y="7859"/>
                    <a:pt x="10693" y="7859"/>
                    <a:pt x="10693" y="7883"/>
                  </a:cubicBezTo>
                  <a:lnTo>
                    <a:pt x="8788" y="9788"/>
                  </a:lnTo>
                  <a:lnTo>
                    <a:pt x="7906" y="9788"/>
                  </a:lnTo>
                  <a:lnTo>
                    <a:pt x="7906" y="8574"/>
                  </a:lnTo>
                  <a:cubicBezTo>
                    <a:pt x="7930" y="8574"/>
                    <a:pt x="7930" y="8550"/>
                    <a:pt x="7954" y="8550"/>
                  </a:cubicBezTo>
                  <a:lnTo>
                    <a:pt x="10336" y="6168"/>
                  </a:lnTo>
                  <a:close/>
                  <a:moveTo>
                    <a:pt x="10717" y="10122"/>
                  </a:moveTo>
                  <a:lnTo>
                    <a:pt x="10717" y="10193"/>
                  </a:lnTo>
                  <a:cubicBezTo>
                    <a:pt x="10717" y="10431"/>
                    <a:pt x="10526" y="10669"/>
                    <a:pt x="10240" y="10669"/>
                  </a:cubicBezTo>
                  <a:lnTo>
                    <a:pt x="8359" y="10669"/>
                  </a:lnTo>
                  <a:cubicBezTo>
                    <a:pt x="8097" y="10669"/>
                    <a:pt x="7883" y="10455"/>
                    <a:pt x="7883" y="10193"/>
                  </a:cubicBezTo>
                  <a:lnTo>
                    <a:pt x="7883" y="10122"/>
                  </a:lnTo>
                  <a:close/>
                  <a:moveTo>
                    <a:pt x="905" y="1"/>
                  </a:moveTo>
                  <a:cubicBezTo>
                    <a:pt x="381" y="1"/>
                    <a:pt x="0" y="382"/>
                    <a:pt x="0" y="906"/>
                  </a:cubicBezTo>
                  <a:lnTo>
                    <a:pt x="0" y="6859"/>
                  </a:lnTo>
                  <a:cubicBezTo>
                    <a:pt x="0" y="7359"/>
                    <a:pt x="381" y="7740"/>
                    <a:pt x="905" y="7740"/>
                  </a:cubicBezTo>
                  <a:lnTo>
                    <a:pt x="4168" y="7740"/>
                  </a:lnTo>
                  <a:lnTo>
                    <a:pt x="4168" y="8931"/>
                  </a:lnTo>
                  <a:lnTo>
                    <a:pt x="3286" y="8931"/>
                  </a:lnTo>
                  <a:cubicBezTo>
                    <a:pt x="3279" y="8931"/>
                    <a:pt x="3271" y="8931"/>
                    <a:pt x="3264" y="8931"/>
                  </a:cubicBezTo>
                  <a:cubicBezTo>
                    <a:pt x="2579" y="8931"/>
                    <a:pt x="2579" y="10003"/>
                    <a:pt x="3264" y="10003"/>
                  </a:cubicBezTo>
                  <a:cubicBezTo>
                    <a:pt x="3271" y="10003"/>
                    <a:pt x="3279" y="10003"/>
                    <a:pt x="3286" y="10003"/>
                  </a:cubicBezTo>
                  <a:lnTo>
                    <a:pt x="7168" y="10003"/>
                  </a:lnTo>
                  <a:cubicBezTo>
                    <a:pt x="7287" y="10003"/>
                    <a:pt x="7406" y="9979"/>
                    <a:pt x="7502" y="9884"/>
                  </a:cubicBezTo>
                  <a:lnTo>
                    <a:pt x="7502" y="10217"/>
                  </a:lnTo>
                  <a:cubicBezTo>
                    <a:pt x="7502" y="10669"/>
                    <a:pt x="7859" y="11027"/>
                    <a:pt x="8311" y="11027"/>
                  </a:cubicBezTo>
                  <a:lnTo>
                    <a:pt x="10193" y="11027"/>
                  </a:lnTo>
                  <a:cubicBezTo>
                    <a:pt x="10645" y="11027"/>
                    <a:pt x="10979" y="10669"/>
                    <a:pt x="10979" y="10217"/>
                  </a:cubicBezTo>
                  <a:lnTo>
                    <a:pt x="10979" y="9622"/>
                  </a:lnTo>
                  <a:cubicBezTo>
                    <a:pt x="10979" y="9514"/>
                    <a:pt x="10901" y="9461"/>
                    <a:pt x="10824" y="9461"/>
                  </a:cubicBezTo>
                  <a:cubicBezTo>
                    <a:pt x="10746" y="9461"/>
                    <a:pt x="10669" y="9514"/>
                    <a:pt x="10669" y="9622"/>
                  </a:cubicBezTo>
                  <a:lnTo>
                    <a:pt x="10669" y="9836"/>
                  </a:lnTo>
                  <a:lnTo>
                    <a:pt x="9169" y="9836"/>
                  </a:lnTo>
                  <a:lnTo>
                    <a:pt x="10669" y="8336"/>
                  </a:lnTo>
                  <a:lnTo>
                    <a:pt x="10669" y="8669"/>
                  </a:lnTo>
                  <a:cubicBezTo>
                    <a:pt x="10717" y="8717"/>
                    <a:pt x="10788" y="8812"/>
                    <a:pt x="10883" y="8812"/>
                  </a:cubicBezTo>
                  <a:cubicBezTo>
                    <a:pt x="10955" y="8812"/>
                    <a:pt x="11026" y="8764"/>
                    <a:pt x="11026" y="8669"/>
                  </a:cubicBezTo>
                  <a:lnTo>
                    <a:pt x="11026" y="5978"/>
                  </a:lnTo>
                  <a:cubicBezTo>
                    <a:pt x="11026" y="5621"/>
                    <a:pt x="10788" y="5335"/>
                    <a:pt x="10478" y="5216"/>
                  </a:cubicBezTo>
                  <a:lnTo>
                    <a:pt x="10478" y="906"/>
                  </a:lnTo>
                  <a:cubicBezTo>
                    <a:pt x="10478" y="382"/>
                    <a:pt x="10097" y="1"/>
                    <a:pt x="9597" y="1"/>
                  </a:cubicBezTo>
                  <a:lnTo>
                    <a:pt x="2643" y="1"/>
                  </a:lnTo>
                  <a:cubicBezTo>
                    <a:pt x="2453" y="1"/>
                    <a:pt x="2453" y="334"/>
                    <a:pt x="2643" y="334"/>
                  </a:cubicBezTo>
                  <a:lnTo>
                    <a:pt x="3501" y="334"/>
                  </a:lnTo>
                  <a:lnTo>
                    <a:pt x="333" y="3477"/>
                  </a:lnTo>
                  <a:lnTo>
                    <a:pt x="333" y="906"/>
                  </a:lnTo>
                  <a:cubicBezTo>
                    <a:pt x="333" y="572"/>
                    <a:pt x="595" y="334"/>
                    <a:pt x="905" y="334"/>
                  </a:cubicBezTo>
                  <a:lnTo>
                    <a:pt x="1572" y="334"/>
                  </a:lnTo>
                  <a:cubicBezTo>
                    <a:pt x="1786" y="334"/>
                    <a:pt x="1786" y="1"/>
                    <a:pt x="1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97"/>
            <p:cNvSpPr/>
            <p:nvPr/>
          </p:nvSpPr>
          <p:spPr>
            <a:xfrm>
              <a:off x="2810906" y="3922113"/>
              <a:ext cx="24595" cy="10799"/>
            </a:xfrm>
            <a:custGeom>
              <a:rect b="b" l="l" r="r" t="t"/>
              <a:pathLst>
                <a:path extrusionOk="0" h="335" w="763">
                  <a:moveTo>
                    <a:pt x="191" y="1"/>
                  </a:moveTo>
                  <a:cubicBezTo>
                    <a:pt x="96" y="1"/>
                    <a:pt x="48" y="49"/>
                    <a:pt x="48" y="120"/>
                  </a:cubicBezTo>
                  <a:cubicBezTo>
                    <a:pt x="0" y="215"/>
                    <a:pt x="72" y="334"/>
                    <a:pt x="191" y="334"/>
                  </a:cubicBezTo>
                  <a:lnTo>
                    <a:pt x="572" y="334"/>
                  </a:lnTo>
                  <a:cubicBezTo>
                    <a:pt x="667" y="334"/>
                    <a:pt x="715" y="263"/>
                    <a:pt x="715" y="215"/>
                  </a:cubicBezTo>
                  <a:cubicBezTo>
                    <a:pt x="763" y="96"/>
                    <a:pt x="667"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3" name="Google Shape;20463;p97"/>
          <p:cNvGrpSpPr/>
          <p:nvPr/>
        </p:nvGrpSpPr>
        <p:grpSpPr>
          <a:xfrm>
            <a:off x="1770715" y="3438756"/>
            <a:ext cx="354714" cy="357099"/>
            <a:chOff x="1770715" y="3591156"/>
            <a:chExt cx="354714" cy="357099"/>
          </a:xfrm>
        </p:grpSpPr>
        <p:sp>
          <p:nvSpPr>
            <p:cNvPr id="20464" name="Google Shape;20464;p97"/>
            <p:cNvSpPr/>
            <p:nvPr/>
          </p:nvSpPr>
          <p:spPr>
            <a:xfrm>
              <a:off x="1789153" y="3729444"/>
              <a:ext cx="317837" cy="178904"/>
            </a:xfrm>
            <a:custGeom>
              <a:rect b="b" l="l" r="r" t="t"/>
              <a:pathLst>
                <a:path extrusionOk="0" h="5550" w="9860">
                  <a:moveTo>
                    <a:pt x="715" y="1"/>
                  </a:moveTo>
                  <a:cubicBezTo>
                    <a:pt x="334" y="1"/>
                    <a:pt x="0" y="310"/>
                    <a:pt x="0" y="715"/>
                  </a:cubicBezTo>
                  <a:lnTo>
                    <a:pt x="0" y="5549"/>
                  </a:lnTo>
                  <a:lnTo>
                    <a:pt x="9860" y="5549"/>
                  </a:lnTo>
                  <a:lnTo>
                    <a:pt x="9860" y="715"/>
                  </a:lnTo>
                  <a:cubicBezTo>
                    <a:pt x="9860" y="310"/>
                    <a:pt x="9526" y="1"/>
                    <a:pt x="9145" y="1"/>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97"/>
            <p:cNvSpPr/>
            <p:nvPr/>
          </p:nvSpPr>
          <p:spPr>
            <a:xfrm>
              <a:off x="1809107" y="3750945"/>
              <a:ext cx="276383" cy="156630"/>
            </a:xfrm>
            <a:custGeom>
              <a:rect b="b" l="l" r="r" t="t"/>
              <a:pathLst>
                <a:path extrusionOk="0" h="4859" w="8574">
                  <a:moveTo>
                    <a:pt x="1" y="0"/>
                  </a:moveTo>
                  <a:lnTo>
                    <a:pt x="1" y="4858"/>
                  </a:lnTo>
                  <a:lnTo>
                    <a:pt x="8574" y="4858"/>
                  </a:lnTo>
                  <a:lnTo>
                    <a:pt x="8574"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97"/>
            <p:cNvSpPr/>
            <p:nvPr/>
          </p:nvSpPr>
          <p:spPr>
            <a:xfrm>
              <a:off x="2057832" y="3750945"/>
              <a:ext cx="27658" cy="156630"/>
            </a:xfrm>
            <a:custGeom>
              <a:rect b="b" l="l" r="r" t="t"/>
              <a:pathLst>
                <a:path extrusionOk="0" h="4859" w="858">
                  <a:moveTo>
                    <a:pt x="0" y="0"/>
                  </a:moveTo>
                  <a:lnTo>
                    <a:pt x="0" y="4858"/>
                  </a:lnTo>
                  <a:lnTo>
                    <a:pt x="858" y="4858"/>
                  </a:lnTo>
                  <a:lnTo>
                    <a:pt x="85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97"/>
            <p:cNvSpPr/>
            <p:nvPr/>
          </p:nvSpPr>
          <p:spPr>
            <a:xfrm>
              <a:off x="1776098" y="3908316"/>
              <a:ext cx="343947" cy="33041"/>
            </a:xfrm>
            <a:custGeom>
              <a:rect b="b" l="l" r="r" t="t"/>
              <a:pathLst>
                <a:path extrusionOk="0" h="1025" w="10670">
                  <a:moveTo>
                    <a:pt x="1" y="0"/>
                  </a:moveTo>
                  <a:lnTo>
                    <a:pt x="1" y="405"/>
                  </a:lnTo>
                  <a:cubicBezTo>
                    <a:pt x="1" y="715"/>
                    <a:pt x="263" y="1024"/>
                    <a:pt x="620" y="1024"/>
                  </a:cubicBezTo>
                  <a:lnTo>
                    <a:pt x="10026" y="1024"/>
                  </a:lnTo>
                  <a:cubicBezTo>
                    <a:pt x="10384" y="1024"/>
                    <a:pt x="10669" y="715"/>
                    <a:pt x="10669" y="405"/>
                  </a:cubicBezTo>
                  <a:lnTo>
                    <a:pt x="10669"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97"/>
            <p:cNvSpPr/>
            <p:nvPr/>
          </p:nvSpPr>
          <p:spPr>
            <a:xfrm>
              <a:off x="2071661" y="3907542"/>
              <a:ext cx="47611" cy="33041"/>
            </a:xfrm>
            <a:custGeom>
              <a:rect b="b" l="l" r="r" t="t"/>
              <a:pathLst>
                <a:path extrusionOk="0" h="1025" w="1477">
                  <a:moveTo>
                    <a:pt x="619" y="0"/>
                  </a:moveTo>
                  <a:lnTo>
                    <a:pt x="619" y="381"/>
                  </a:lnTo>
                  <a:cubicBezTo>
                    <a:pt x="619" y="739"/>
                    <a:pt x="357" y="1024"/>
                    <a:pt x="0" y="1024"/>
                  </a:cubicBezTo>
                  <a:lnTo>
                    <a:pt x="857" y="1024"/>
                  </a:lnTo>
                  <a:cubicBezTo>
                    <a:pt x="1215" y="1024"/>
                    <a:pt x="1477" y="715"/>
                    <a:pt x="1477" y="381"/>
                  </a:cubicBezTo>
                  <a:lnTo>
                    <a:pt x="1477"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97"/>
            <p:cNvSpPr/>
            <p:nvPr/>
          </p:nvSpPr>
          <p:spPr>
            <a:xfrm>
              <a:off x="1925798" y="3907542"/>
              <a:ext cx="44549" cy="17697"/>
            </a:xfrm>
            <a:custGeom>
              <a:rect b="b" l="l" r="r" t="t"/>
              <a:pathLst>
                <a:path extrusionOk="0" h="549" w="1382">
                  <a:moveTo>
                    <a:pt x="0" y="0"/>
                  </a:moveTo>
                  <a:lnTo>
                    <a:pt x="0" y="191"/>
                  </a:lnTo>
                  <a:cubicBezTo>
                    <a:pt x="0" y="381"/>
                    <a:pt x="143" y="548"/>
                    <a:pt x="334" y="548"/>
                  </a:cubicBezTo>
                  <a:lnTo>
                    <a:pt x="1024" y="548"/>
                  </a:lnTo>
                  <a:cubicBezTo>
                    <a:pt x="1239" y="548"/>
                    <a:pt x="1382" y="381"/>
                    <a:pt x="1382" y="191"/>
                  </a:cubicBezTo>
                  <a:lnTo>
                    <a:pt x="1382"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97"/>
            <p:cNvSpPr/>
            <p:nvPr/>
          </p:nvSpPr>
          <p:spPr>
            <a:xfrm>
              <a:off x="1885891" y="3661879"/>
              <a:ext cx="125136" cy="160498"/>
            </a:xfrm>
            <a:custGeom>
              <a:rect b="b" l="l" r="r" t="t"/>
              <a:pathLst>
                <a:path extrusionOk="0" h="4979" w="3882">
                  <a:moveTo>
                    <a:pt x="691" y="1"/>
                  </a:moveTo>
                  <a:cubicBezTo>
                    <a:pt x="310" y="1"/>
                    <a:pt x="0" y="310"/>
                    <a:pt x="0" y="691"/>
                  </a:cubicBezTo>
                  <a:lnTo>
                    <a:pt x="0" y="3049"/>
                  </a:lnTo>
                  <a:cubicBezTo>
                    <a:pt x="0" y="4073"/>
                    <a:pt x="810" y="4978"/>
                    <a:pt x="1881" y="4978"/>
                  </a:cubicBezTo>
                  <a:cubicBezTo>
                    <a:pt x="1896" y="4978"/>
                    <a:pt x="1911" y="4979"/>
                    <a:pt x="1926" y="4979"/>
                  </a:cubicBezTo>
                  <a:cubicBezTo>
                    <a:pt x="3001" y="4979"/>
                    <a:pt x="3882" y="4130"/>
                    <a:pt x="3882" y="3049"/>
                  </a:cubicBezTo>
                  <a:lnTo>
                    <a:pt x="3882" y="691"/>
                  </a:lnTo>
                  <a:cubicBezTo>
                    <a:pt x="3882" y="310"/>
                    <a:pt x="3572" y="1"/>
                    <a:pt x="319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97"/>
            <p:cNvSpPr/>
            <p:nvPr/>
          </p:nvSpPr>
          <p:spPr>
            <a:xfrm>
              <a:off x="1912742" y="3630418"/>
              <a:ext cx="71433" cy="31494"/>
            </a:xfrm>
            <a:custGeom>
              <a:rect b="b" l="l" r="r" t="t"/>
              <a:pathLst>
                <a:path extrusionOk="0" h="977" w="2216">
                  <a:moveTo>
                    <a:pt x="715" y="0"/>
                  </a:moveTo>
                  <a:cubicBezTo>
                    <a:pt x="334" y="0"/>
                    <a:pt x="1" y="334"/>
                    <a:pt x="1" y="715"/>
                  </a:cubicBezTo>
                  <a:lnTo>
                    <a:pt x="1" y="977"/>
                  </a:lnTo>
                  <a:lnTo>
                    <a:pt x="2215" y="977"/>
                  </a:lnTo>
                  <a:lnTo>
                    <a:pt x="2215" y="715"/>
                  </a:lnTo>
                  <a:cubicBezTo>
                    <a:pt x="2215" y="334"/>
                    <a:pt x="1882" y="0"/>
                    <a:pt x="1501"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97"/>
            <p:cNvSpPr/>
            <p:nvPr/>
          </p:nvSpPr>
          <p:spPr>
            <a:xfrm>
              <a:off x="1885891" y="3661879"/>
              <a:ext cx="125910" cy="53768"/>
            </a:xfrm>
            <a:custGeom>
              <a:rect b="b" l="l" r="r" t="t"/>
              <a:pathLst>
                <a:path extrusionOk="0" h="1668" w="3906">
                  <a:moveTo>
                    <a:pt x="691" y="1"/>
                  </a:moveTo>
                  <a:cubicBezTo>
                    <a:pt x="310" y="1"/>
                    <a:pt x="0" y="310"/>
                    <a:pt x="0" y="691"/>
                  </a:cubicBezTo>
                  <a:lnTo>
                    <a:pt x="0" y="930"/>
                  </a:lnTo>
                  <a:cubicBezTo>
                    <a:pt x="0" y="1334"/>
                    <a:pt x="333" y="1668"/>
                    <a:pt x="762" y="1668"/>
                  </a:cubicBezTo>
                  <a:lnTo>
                    <a:pt x="3167" y="1668"/>
                  </a:lnTo>
                  <a:cubicBezTo>
                    <a:pt x="3572" y="1668"/>
                    <a:pt x="3906" y="1334"/>
                    <a:pt x="3906" y="930"/>
                  </a:cubicBezTo>
                  <a:lnTo>
                    <a:pt x="3906" y="691"/>
                  </a:lnTo>
                  <a:cubicBezTo>
                    <a:pt x="3882" y="310"/>
                    <a:pt x="3548" y="1"/>
                    <a:pt x="319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97"/>
            <p:cNvSpPr/>
            <p:nvPr/>
          </p:nvSpPr>
          <p:spPr>
            <a:xfrm>
              <a:off x="1770715" y="3591156"/>
              <a:ext cx="354714" cy="357099"/>
            </a:xfrm>
            <a:custGeom>
              <a:rect b="b" l="l" r="r" t="t"/>
              <a:pathLst>
                <a:path extrusionOk="0" h="11078" w="11004">
                  <a:moveTo>
                    <a:pt x="5907" y="1361"/>
                  </a:moveTo>
                  <a:cubicBezTo>
                    <a:pt x="6193" y="1361"/>
                    <a:pt x="6478" y="1600"/>
                    <a:pt x="6478" y="1933"/>
                  </a:cubicBezTo>
                  <a:lnTo>
                    <a:pt x="6478" y="2052"/>
                  </a:lnTo>
                  <a:lnTo>
                    <a:pt x="6407" y="2052"/>
                  </a:lnTo>
                  <a:cubicBezTo>
                    <a:pt x="6193" y="2052"/>
                    <a:pt x="6193" y="2338"/>
                    <a:pt x="6407" y="2338"/>
                  </a:cubicBezTo>
                  <a:lnTo>
                    <a:pt x="6788" y="2338"/>
                  </a:lnTo>
                  <a:cubicBezTo>
                    <a:pt x="7098" y="2338"/>
                    <a:pt x="7336" y="2576"/>
                    <a:pt x="7336" y="2885"/>
                  </a:cubicBezTo>
                  <a:lnTo>
                    <a:pt x="7336" y="3147"/>
                  </a:lnTo>
                  <a:cubicBezTo>
                    <a:pt x="7336" y="3481"/>
                    <a:pt x="7074" y="3719"/>
                    <a:pt x="6764" y="3719"/>
                  </a:cubicBezTo>
                  <a:lnTo>
                    <a:pt x="4359" y="3719"/>
                  </a:lnTo>
                  <a:cubicBezTo>
                    <a:pt x="4026" y="3719"/>
                    <a:pt x="3787" y="3433"/>
                    <a:pt x="3787" y="3147"/>
                  </a:cubicBezTo>
                  <a:lnTo>
                    <a:pt x="3740" y="2885"/>
                  </a:lnTo>
                  <a:cubicBezTo>
                    <a:pt x="3740" y="2576"/>
                    <a:pt x="3978" y="2338"/>
                    <a:pt x="4264" y="2338"/>
                  </a:cubicBezTo>
                  <a:lnTo>
                    <a:pt x="5597" y="2338"/>
                  </a:lnTo>
                  <a:cubicBezTo>
                    <a:pt x="5812" y="2338"/>
                    <a:pt x="5812" y="2052"/>
                    <a:pt x="5597" y="2052"/>
                  </a:cubicBezTo>
                  <a:lnTo>
                    <a:pt x="4573" y="2052"/>
                  </a:lnTo>
                  <a:lnTo>
                    <a:pt x="4573" y="1933"/>
                  </a:lnTo>
                  <a:cubicBezTo>
                    <a:pt x="4573" y="1623"/>
                    <a:pt x="4811" y="1361"/>
                    <a:pt x="5121" y="1361"/>
                  </a:cubicBezTo>
                  <a:close/>
                  <a:moveTo>
                    <a:pt x="7312" y="3838"/>
                  </a:moveTo>
                  <a:lnTo>
                    <a:pt x="7312" y="5267"/>
                  </a:lnTo>
                  <a:cubicBezTo>
                    <a:pt x="7312" y="6196"/>
                    <a:pt x="6597" y="6958"/>
                    <a:pt x="5693" y="7029"/>
                  </a:cubicBezTo>
                  <a:lnTo>
                    <a:pt x="5693" y="4052"/>
                  </a:lnTo>
                  <a:lnTo>
                    <a:pt x="6740" y="4052"/>
                  </a:lnTo>
                  <a:cubicBezTo>
                    <a:pt x="6955" y="4052"/>
                    <a:pt x="7121" y="3957"/>
                    <a:pt x="7312" y="3838"/>
                  </a:cubicBezTo>
                  <a:close/>
                  <a:moveTo>
                    <a:pt x="9717" y="4433"/>
                  </a:moveTo>
                  <a:cubicBezTo>
                    <a:pt x="10003" y="4433"/>
                    <a:pt x="10241" y="4672"/>
                    <a:pt x="10241" y="4957"/>
                  </a:cubicBezTo>
                  <a:lnTo>
                    <a:pt x="10241" y="9649"/>
                  </a:lnTo>
                  <a:lnTo>
                    <a:pt x="9931" y="9649"/>
                  </a:lnTo>
                  <a:lnTo>
                    <a:pt x="9931" y="4957"/>
                  </a:lnTo>
                  <a:cubicBezTo>
                    <a:pt x="9931" y="4886"/>
                    <a:pt x="9860" y="4814"/>
                    <a:pt x="9765" y="4814"/>
                  </a:cubicBezTo>
                  <a:lnTo>
                    <a:pt x="7598" y="4814"/>
                  </a:lnTo>
                  <a:lnTo>
                    <a:pt x="7598" y="4433"/>
                  </a:lnTo>
                  <a:close/>
                  <a:moveTo>
                    <a:pt x="3406" y="4433"/>
                  </a:moveTo>
                  <a:lnTo>
                    <a:pt x="3406" y="4814"/>
                  </a:lnTo>
                  <a:lnTo>
                    <a:pt x="1192" y="4814"/>
                  </a:lnTo>
                  <a:cubicBezTo>
                    <a:pt x="1120" y="4814"/>
                    <a:pt x="1049" y="4886"/>
                    <a:pt x="1049" y="4957"/>
                  </a:cubicBezTo>
                  <a:lnTo>
                    <a:pt x="1049" y="9673"/>
                  </a:lnTo>
                  <a:lnTo>
                    <a:pt x="715" y="9673"/>
                  </a:lnTo>
                  <a:lnTo>
                    <a:pt x="715" y="4957"/>
                  </a:lnTo>
                  <a:cubicBezTo>
                    <a:pt x="715" y="4672"/>
                    <a:pt x="953" y="4433"/>
                    <a:pt x="1263" y="4433"/>
                  </a:cubicBezTo>
                  <a:close/>
                  <a:moveTo>
                    <a:pt x="3764" y="3862"/>
                  </a:moveTo>
                  <a:cubicBezTo>
                    <a:pt x="3906" y="3981"/>
                    <a:pt x="4121" y="4076"/>
                    <a:pt x="4335" y="4076"/>
                  </a:cubicBezTo>
                  <a:lnTo>
                    <a:pt x="5359" y="4076"/>
                  </a:lnTo>
                  <a:lnTo>
                    <a:pt x="5359" y="7053"/>
                  </a:lnTo>
                  <a:cubicBezTo>
                    <a:pt x="5192" y="7029"/>
                    <a:pt x="4978" y="6982"/>
                    <a:pt x="4835" y="6910"/>
                  </a:cubicBezTo>
                  <a:cubicBezTo>
                    <a:pt x="4809" y="6897"/>
                    <a:pt x="4783" y="6891"/>
                    <a:pt x="4759" y="6891"/>
                  </a:cubicBezTo>
                  <a:cubicBezTo>
                    <a:pt x="4612" y="6891"/>
                    <a:pt x="4532" y="7114"/>
                    <a:pt x="4716" y="7196"/>
                  </a:cubicBezTo>
                  <a:cubicBezTo>
                    <a:pt x="4978" y="7315"/>
                    <a:pt x="5240" y="7386"/>
                    <a:pt x="5550" y="7386"/>
                  </a:cubicBezTo>
                  <a:cubicBezTo>
                    <a:pt x="6431" y="7386"/>
                    <a:pt x="7217" y="6815"/>
                    <a:pt x="7502" y="6029"/>
                  </a:cubicBezTo>
                  <a:cubicBezTo>
                    <a:pt x="7836" y="6458"/>
                    <a:pt x="8336" y="6720"/>
                    <a:pt x="8907" y="6720"/>
                  </a:cubicBezTo>
                  <a:cubicBezTo>
                    <a:pt x="9122" y="6720"/>
                    <a:pt x="9122" y="6386"/>
                    <a:pt x="8907" y="6386"/>
                  </a:cubicBezTo>
                  <a:cubicBezTo>
                    <a:pt x="8407" y="6386"/>
                    <a:pt x="7907" y="6124"/>
                    <a:pt x="7669" y="5672"/>
                  </a:cubicBezTo>
                  <a:lnTo>
                    <a:pt x="7621" y="5624"/>
                  </a:lnTo>
                  <a:cubicBezTo>
                    <a:pt x="7669" y="5505"/>
                    <a:pt x="7669" y="5410"/>
                    <a:pt x="7669" y="5291"/>
                  </a:cubicBezTo>
                  <a:lnTo>
                    <a:pt x="7669" y="5172"/>
                  </a:lnTo>
                  <a:lnTo>
                    <a:pt x="9646" y="5172"/>
                  </a:lnTo>
                  <a:lnTo>
                    <a:pt x="9646" y="9696"/>
                  </a:lnTo>
                  <a:lnTo>
                    <a:pt x="1406" y="9696"/>
                  </a:lnTo>
                  <a:lnTo>
                    <a:pt x="1406" y="5172"/>
                  </a:lnTo>
                  <a:lnTo>
                    <a:pt x="3454" y="5172"/>
                  </a:lnTo>
                  <a:lnTo>
                    <a:pt x="3454" y="5291"/>
                  </a:lnTo>
                  <a:cubicBezTo>
                    <a:pt x="3454" y="5386"/>
                    <a:pt x="3454" y="5481"/>
                    <a:pt x="3502" y="5553"/>
                  </a:cubicBezTo>
                  <a:cubicBezTo>
                    <a:pt x="3494" y="5550"/>
                    <a:pt x="3486" y="5549"/>
                    <a:pt x="3479" y="5549"/>
                  </a:cubicBezTo>
                  <a:cubicBezTo>
                    <a:pt x="3420" y="5549"/>
                    <a:pt x="3383" y="5624"/>
                    <a:pt x="3383" y="5624"/>
                  </a:cubicBezTo>
                  <a:cubicBezTo>
                    <a:pt x="3144" y="6077"/>
                    <a:pt x="2620" y="6362"/>
                    <a:pt x="2120" y="6362"/>
                  </a:cubicBezTo>
                  <a:cubicBezTo>
                    <a:pt x="1906" y="6362"/>
                    <a:pt x="1906" y="6696"/>
                    <a:pt x="2120" y="6696"/>
                  </a:cubicBezTo>
                  <a:cubicBezTo>
                    <a:pt x="2692" y="6696"/>
                    <a:pt x="3216" y="6434"/>
                    <a:pt x="3549" y="5981"/>
                  </a:cubicBezTo>
                  <a:cubicBezTo>
                    <a:pt x="3644" y="6243"/>
                    <a:pt x="3787" y="6505"/>
                    <a:pt x="4002" y="6720"/>
                  </a:cubicBezTo>
                  <a:cubicBezTo>
                    <a:pt x="4037" y="6755"/>
                    <a:pt x="4078" y="6770"/>
                    <a:pt x="4118" y="6770"/>
                  </a:cubicBezTo>
                  <a:cubicBezTo>
                    <a:pt x="4239" y="6770"/>
                    <a:pt x="4347" y="6631"/>
                    <a:pt x="4240" y="6505"/>
                  </a:cubicBezTo>
                  <a:cubicBezTo>
                    <a:pt x="3906" y="6196"/>
                    <a:pt x="3764" y="5743"/>
                    <a:pt x="3764" y="5291"/>
                  </a:cubicBezTo>
                  <a:lnTo>
                    <a:pt x="3764" y="3862"/>
                  </a:lnTo>
                  <a:close/>
                  <a:moveTo>
                    <a:pt x="4930" y="9958"/>
                  </a:moveTo>
                  <a:lnTo>
                    <a:pt x="6026" y="10006"/>
                  </a:lnTo>
                  <a:cubicBezTo>
                    <a:pt x="6026" y="10125"/>
                    <a:pt x="5931" y="10173"/>
                    <a:pt x="5812" y="10173"/>
                  </a:cubicBezTo>
                  <a:lnTo>
                    <a:pt x="5121" y="10173"/>
                  </a:lnTo>
                  <a:cubicBezTo>
                    <a:pt x="5002" y="10173"/>
                    <a:pt x="4930" y="10077"/>
                    <a:pt x="4930" y="9958"/>
                  </a:cubicBezTo>
                  <a:close/>
                  <a:moveTo>
                    <a:pt x="4131" y="0"/>
                  </a:moveTo>
                  <a:cubicBezTo>
                    <a:pt x="3943" y="0"/>
                    <a:pt x="3943" y="317"/>
                    <a:pt x="4131" y="317"/>
                  </a:cubicBezTo>
                  <a:cubicBezTo>
                    <a:pt x="4143" y="317"/>
                    <a:pt x="4155" y="316"/>
                    <a:pt x="4168" y="314"/>
                  </a:cubicBezTo>
                  <a:cubicBezTo>
                    <a:pt x="4407" y="314"/>
                    <a:pt x="4621" y="409"/>
                    <a:pt x="4764" y="599"/>
                  </a:cubicBezTo>
                  <a:cubicBezTo>
                    <a:pt x="4883" y="718"/>
                    <a:pt x="4978" y="885"/>
                    <a:pt x="5002" y="1076"/>
                  </a:cubicBezTo>
                  <a:cubicBezTo>
                    <a:pt x="4573" y="1123"/>
                    <a:pt x="4240" y="1480"/>
                    <a:pt x="4240" y="1957"/>
                  </a:cubicBezTo>
                  <a:lnTo>
                    <a:pt x="4240" y="2076"/>
                  </a:lnTo>
                  <a:cubicBezTo>
                    <a:pt x="3787" y="2076"/>
                    <a:pt x="3430" y="2457"/>
                    <a:pt x="3430" y="2933"/>
                  </a:cubicBezTo>
                  <a:lnTo>
                    <a:pt x="3430" y="3052"/>
                  </a:lnTo>
                  <a:cubicBezTo>
                    <a:pt x="3097" y="2695"/>
                    <a:pt x="2620" y="2504"/>
                    <a:pt x="2144" y="2504"/>
                  </a:cubicBezTo>
                  <a:cubicBezTo>
                    <a:pt x="1954" y="2504"/>
                    <a:pt x="1954" y="2814"/>
                    <a:pt x="2144" y="2814"/>
                  </a:cubicBezTo>
                  <a:cubicBezTo>
                    <a:pt x="2668" y="2814"/>
                    <a:pt x="3144" y="3100"/>
                    <a:pt x="3383" y="3528"/>
                  </a:cubicBezTo>
                  <a:lnTo>
                    <a:pt x="3430" y="3624"/>
                  </a:lnTo>
                  <a:lnTo>
                    <a:pt x="3430" y="3648"/>
                  </a:lnTo>
                  <a:lnTo>
                    <a:pt x="3430" y="4195"/>
                  </a:lnTo>
                  <a:lnTo>
                    <a:pt x="1263" y="4195"/>
                  </a:lnTo>
                  <a:cubicBezTo>
                    <a:pt x="787" y="4195"/>
                    <a:pt x="382" y="4576"/>
                    <a:pt x="382" y="5053"/>
                  </a:cubicBezTo>
                  <a:lnTo>
                    <a:pt x="382" y="9720"/>
                  </a:lnTo>
                  <a:lnTo>
                    <a:pt x="144" y="9720"/>
                  </a:lnTo>
                  <a:cubicBezTo>
                    <a:pt x="72" y="9720"/>
                    <a:pt x="1" y="9792"/>
                    <a:pt x="1" y="9887"/>
                  </a:cubicBezTo>
                  <a:lnTo>
                    <a:pt x="1" y="10268"/>
                  </a:lnTo>
                  <a:cubicBezTo>
                    <a:pt x="1" y="10720"/>
                    <a:pt x="358" y="11078"/>
                    <a:pt x="811" y="11078"/>
                  </a:cubicBezTo>
                  <a:lnTo>
                    <a:pt x="8907" y="11078"/>
                  </a:lnTo>
                  <a:cubicBezTo>
                    <a:pt x="9122" y="11078"/>
                    <a:pt x="9122" y="10744"/>
                    <a:pt x="8907" y="10744"/>
                  </a:cubicBezTo>
                  <a:lnTo>
                    <a:pt x="787" y="10744"/>
                  </a:lnTo>
                  <a:cubicBezTo>
                    <a:pt x="525" y="10744"/>
                    <a:pt x="310" y="10530"/>
                    <a:pt x="310" y="10268"/>
                  </a:cubicBezTo>
                  <a:lnTo>
                    <a:pt x="310" y="10030"/>
                  </a:lnTo>
                  <a:lnTo>
                    <a:pt x="4621" y="10030"/>
                  </a:lnTo>
                  <a:cubicBezTo>
                    <a:pt x="4621" y="10316"/>
                    <a:pt x="4859" y="10530"/>
                    <a:pt x="5121" y="10530"/>
                  </a:cubicBezTo>
                  <a:lnTo>
                    <a:pt x="5812" y="10530"/>
                  </a:lnTo>
                  <a:cubicBezTo>
                    <a:pt x="6121" y="10530"/>
                    <a:pt x="6312" y="10292"/>
                    <a:pt x="6312" y="10030"/>
                  </a:cubicBezTo>
                  <a:lnTo>
                    <a:pt x="10646" y="10030"/>
                  </a:lnTo>
                  <a:lnTo>
                    <a:pt x="10646" y="10268"/>
                  </a:lnTo>
                  <a:cubicBezTo>
                    <a:pt x="10646" y="10530"/>
                    <a:pt x="10432" y="10744"/>
                    <a:pt x="10170" y="10744"/>
                  </a:cubicBezTo>
                  <a:lnTo>
                    <a:pt x="9717" y="10744"/>
                  </a:lnTo>
                  <a:cubicBezTo>
                    <a:pt x="9503" y="10744"/>
                    <a:pt x="9503" y="11078"/>
                    <a:pt x="9717" y="11078"/>
                  </a:cubicBezTo>
                  <a:lnTo>
                    <a:pt x="10170" y="11078"/>
                  </a:lnTo>
                  <a:cubicBezTo>
                    <a:pt x="10598" y="11078"/>
                    <a:pt x="10956" y="10720"/>
                    <a:pt x="10956" y="10268"/>
                  </a:cubicBezTo>
                  <a:lnTo>
                    <a:pt x="10956" y="9887"/>
                  </a:lnTo>
                  <a:cubicBezTo>
                    <a:pt x="11003" y="9720"/>
                    <a:pt x="10932" y="9673"/>
                    <a:pt x="10836" y="9673"/>
                  </a:cubicBezTo>
                  <a:lnTo>
                    <a:pt x="10598" y="9673"/>
                  </a:lnTo>
                  <a:lnTo>
                    <a:pt x="10598" y="5005"/>
                  </a:lnTo>
                  <a:cubicBezTo>
                    <a:pt x="10598" y="4529"/>
                    <a:pt x="10217" y="4124"/>
                    <a:pt x="9741" y="4124"/>
                  </a:cubicBezTo>
                  <a:lnTo>
                    <a:pt x="7621" y="4124"/>
                  </a:lnTo>
                  <a:lnTo>
                    <a:pt x="7621" y="3505"/>
                  </a:lnTo>
                  <a:lnTo>
                    <a:pt x="7669" y="3505"/>
                  </a:lnTo>
                  <a:cubicBezTo>
                    <a:pt x="7907" y="3052"/>
                    <a:pt x="8407" y="2766"/>
                    <a:pt x="8907" y="2766"/>
                  </a:cubicBezTo>
                  <a:cubicBezTo>
                    <a:pt x="9122" y="2766"/>
                    <a:pt x="9122" y="2433"/>
                    <a:pt x="8907" y="2433"/>
                  </a:cubicBezTo>
                  <a:cubicBezTo>
                    <a:pt x="8431" y="2433"/>
                    <a:pt x="7669" y="2981"/>
                    <a:pt x="7669" y="2981"/>
                  </a:cubicBezTo>
                  <a:lnTo>
                    <a:pt x="7669" y="2909"/>
                  </a:lnTo>
                  <a:cubicBezTo>
                    <a:pt x="7669" y="2433"/>
                    <a:pt x="7264" y="2076"/>
                    <a:pt x="6812" y="2052"/>
                  </a:cubicBezTo>
                  <a:lnTo>
                    <a:pt x="6812" y="1933"/>
                  </a:lnTo>
                  <a:cubicBezTo>
                    <a:pt x="6812" y="1480"/>
                    <a:pt x="6502" y="1099"/>
                    <a:pt x="6050" y="1076"/>
                  </a:cubicBezTo>
                  <a:cubicBezTo>
                    <a:pt x="6074" y="885"/>
                    <a:pt x="6169" y="718"/>
                    <a:pt x="6288" y="599"/>
                  </a:cubicBezTo>
                  <a:cubicBezTo>
                    <a:pt x="6431" y="433"/>
                    <a:pt x="6669" y="361"/>
                    <a:pt x="6883" y="314"/>
                  </a:cubicBezTo>
                  <a:cubicBezTo>
                    <a:pt x="6898" y="317"/>
                    <a:pt x="6912" y="318"/>
                    <a:pt x="6925" y="318"/>
                  </a:cubicBezTo>
                  <a:cubicBezTo>
                    <a:pt x="7120" y="318"/>
                    <a:pt x="7107" y="4"/>
                    <a:pt x="6883" y="4"/>
                  </a:cubicBezTo>
                  <a:cubicBezTo>
                    <a:pt x="6550" y="4"/>
                    <a:pt x="6264" y="123"/>
                    <a:pt x="6050" y="361"/>
                  </a:cubicBezTo>
                  <a:cubicBezTo>
                    <a:pt x="5883" y="528"/>
                    <a:pt x="5740" y="790"/>
                    <a:pt x="5716" y="1028"/>
                  </a:cubicBezTo>
                  <a:lnTo>
                    <a:pt x="5335" y="1028"/>
                  </a:lnTo>
                  <a:cubicBezTo>
                    <a:pt x="5311" y="766"/>
                    <a:pt x="5192" y="528"/>
                    <a:pt x="5002" y="361"/>
                  </a:cubicBezTo>
                  <a:cubicBezTo>
                    <a:pt x="4811" y="123"/>
                    <a:pt x="4502" y="4"/>
                    <a:pt x="4168" y="4"/>
                  </a:cubicBezTo>
                  <a:cubicBezTo>
                    <a:pt x="4155" y="1"/>
                    <a:pt x="4143" y="0"/>
                    <a:pt x="4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4" name="Google Shape;20474;p97"/>
          <p:cNvGrpSpPr/>
          <p:nvPr/>
        </p:nvGrpSpPr>
        <p:grpSpPr>
          <a:xfrm>
            <a:off x="1049134" y="3482628"/>
            <a:ext cx="354682" cy="267937"/>
            <a:chOff x="1049134" y="3635028"/>
            <a:chExt cx="354682" cy="267937"/>
          </a:xfrm>
        </p:grpSpPr>
        <p:sp>
          <p:nvSpPr>
            <p:cNvPr id="20475" name="Google Shape;20475;p97"/>
            <p:cNvSpPr/>
            <p:nvPr/>
          </p:nvSpPr>
          <p:spPr>
            <a:xfrm>
              <a:off x="1272523" y="3711779"/>
              <a:ext cx="126684" cy="187350"/>
            </a:xfrm>
            <a:custGeom>
              <a:rect b="b" l="l" r="r" t="t"/>
              <a:pathLst>
                <a:path extrusionOk="0" h="5812" w="3930">
                  <a:moveTo>
                    <a:pt x="3287" y="1"/>
                  </a:moveTo>
                  <a:lnTo>
                    <a:pt x="0" y="25"/>
                  </a:lnTo>
                  <a:lnTo>
                    <a:pt x="0" y="5811"/>
                  </a:lnTo>
                  <a:lnTo>
                    <a:pt x="2691" y="5811"/>
                  </a:lnTo>
                  <a:cubicBezTo>
                    <a:pt x="3382" y="5811"/>
                    <a:pt x="3930" y="5240"/>
                    <a:pt x="3930" y="4549"/>
                  </a:cubicBezTo>
                  <a:lnTo>
                    <a:pt x="3930" y="668"/>
                  </a:lnTo>
                  <a:cubicBezTo>
                    <a:pt x="3930" y="310"/>
                    <a:pt x="3644" y="1"/>
                    <a:pt x="328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97"/>
            <p:cNvSpPr/>
            <p:nvPr/>
          </p:nvSpPr>
          <p:spPr>
            <a:xfrm>
              <a:off x="1054485" y="3639637"/>
              <a:ext cx="304041" cy="258718"/>
            </a:xfrm>
            <a:custGeom>
              <a:rect b="b" l="l" r="r" t="t"/>
              <a:pathLst>
                <a:path extrusionOk="0" h="8026" w="9432">
                  <a:moveTo>
                    <a:pt x="1" y="0"/>
                  </a:moveTo>
                  <a:lnTo>
                    <a:pt x="1" y="6764"/>
                  </a:lnTo>
                  <a:cubicBezTo>
                    <a:pt x="1" y="7454"/>
                    <a:pt x="549" y="8026"/>
                    <a:pt x="1239" y="8026"/>
                  </a:cubicBezTo>
                  <a:lnTo>
                    <a:pt x="9431" y="8026"/>
                  </a:lnTo>
                  <a:cubicBezTo>
                    <a:pt x="8741" y="8026"/>
                    <a:pt x="8217" y="7454"/>
                    <a:pt x="8217" y="6764"/>
                  </a:cubicBezTo>
                  <a:lnTo>
                    <a:pt x="8217"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97"/>
            <p:cNvSpPr/>
            <p:nvPr/>
          </p:nvSpPr>
          <p:spPr>
            <a:xfrm>
              <a:off x="1290156" y="3639637"/>
              <a:ext cx="69144" cy="258718"/>
            </a:xfrm>
            <a:custGeom>
              <a:rect b="b" l="l" r="r" t="t"/>
              <a:pathLst>
                <a:path extrusionOk="0" h="8026" w="2145">
                  <a:moveTo>
                    <a:pt x="1" y="0"/>
                  </a:moveTo>
                  <a:lnTo>
                    <a:pt x="1" y="6764"/>
                  </a:lnTo>
                  <a:cubicBezTo>
                    <a:pt x="1" y="7454"/>
                    <a:pt x="573" y="8026"/>
                    <a:pt x="1239" y="8026"/>
                  </a:cubicBezTo>
                  <a:lnTo>
                    <a:pt x="2144" y="8026"/>
                  </a:lnTo>
                  <a:cubicBezTo>
                    <a:pt x="1430" y="8026"/>
                    <a:pt x="906" y="7478"/>
                    <a:pt x="906" y="6764"/>
                  </a:cubicBezTo>
                  <a:lnTo>
                    <a:pt x="906"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97"/>
            <p:cNvSpPr/>
            <p:nvPr/>
          </p:nvSpPr>
          <p:spPr>
            <a:xfrm>
              <a:off x="1319328" y="3711779"/>
              <a:ext cx="59151" cy="129778"/>
            </a:xfrm>
            <a:custGeom>
              <a:rect b="b" l="l" r="r" t="t"/>
              <a:pathLst>
                <a:path extrusionOk="0" h="4026" w="1835">
                  <a:moveTo>
                    <a:pt x="1" y="1"/>
                  </a:moveTo>
                  <a:lnTo>
                    <a:pt x="1" y="4025"/>
                  </a:lnTo>
                  <a:lnTo>
                    <a:pt x="1192" y="4025"/>
                  </a:lnTo>
                  <a:lnTo>
                    <a:pt x="1192" y="668"/>
                  </a:lnTo>
                  <a:cubicBezTo>
                    <a:pt x="1192" y="310"/>
                    <a:pt x="1477" y="1"/>
                    <a:pt x="183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97"/>
            <p:cNvSpPr/>
            <p:nvPr/>
          </p:nvSpPr>
          <p:spPr>
            <a:xfrm>
              <a:off x="1091362" y="3783180"/>
              <a:ext cx="64502" cy="75269"/>
            </a:xfrm>
            <a:custGeom>
              <a:rect b="b" l="l" r="r" t="t"/>
              <a:pathLst>
                <a:path extrusionOk="0" h="2335" w="2001">
                  <a:moveTo>
                    <a:pt x="0" y="1"/>
                  </a:moveTo>
                  <a:lnTo>
                    <a:pt x="0" y="2334"/>
                  </a:lnTo>
                  <a:lnTo>
                    <a:pt x="2000" y="2334"/>
                  </a:lnTo>
                  <a:lnTo>
                    <a:pt x="200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97"/>
            <p:cNvSpPr/>
            <p:nvPr/>
          </p:nvSpPr>
          <p:spPr>
            <a:xfrm>
              <a:off x="1091362" y="3680318"/>
              <a:ext cx="191927" cy="66823"/>
            </a:xfrm>
            <a:custGeom>
              <a:rect b="b" l="l" r="r" t="t"/>
              <a:pathLst>
                <a:path extrusionOk="0" h="2073" w="5954">
                  <a:moveTo>
                    <a:pt x="0" y="0"/>
                  </a:moveTo>
                  <a:lnTo>
                    <a:pt x="0" y="2072"/>
                  </a:lnTo>
                  <a:lnTo>
                    <a:pt x="5954" y="2072"/>
                  </a:lnTo>
                  <a:lnTo>
                    <a:pt x="5954"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97"/>
            <p:cNvSpPr/>
            <p:nvPr/>
          </p:nvSpPr>
          <p:spPr>
            <a:xfrm>
              <a:off x="1049134" y="3635028"/>
              <a:ext cx="354682" cy="267937"/>
            </a:xfrm>
            <a:custGeom>
              <a:rect b="b" l="l" r="r" t="t"/>
              <a:pathLst>
                <a:path extrusionOk="0" h="8312" w="11003">
                  <a:moveTo>
                    <a:pt x="9597" y="2525"/>
                  </a:moveTo>
                  <a:cubicBezTo>
                    <a:pt x="9478" y="2691"/>
                    <a:pt x="9407" y="2834"/>
                    <a:pt x="9407" y="3001"/>
                  </a:cubicBezTo>
                  <a:lnTo>
                    <a:pt x="9407" y="6216"/>
                  </a:lnTo>
                  <a:lnTo>
                    <a:pt x="8526" y="6216"/>
                  </a:lnTo>
                  <a:lnTo>
                    <a:pt x="8526" y="2525"/>
                  </a:lnTo>
                  <a:close/>
                  <a:moveTo>
                    <a:pt x="8216" y="310"/>
                  </a:moveTo>
                  <a:lnTo>
                    <a:pt x="8216" y="6907"/>
                  </a:lnTo>
                  <a:cubicBezTo>
                    <a:pt x="8192" y="7359"/>
                    <a:pt x="8407" y="7740"/>
                    <a:pt x="8693" y="8002"/>
                  </a:cubicBezTo>
                  <a:lnTo>
                    <a:pt x="1405" y="8002"/>
                  </a:lnTo>
                  <a:cubicBezTo>
                    <a:pt x="810" y="8002"/>
                    <a:pt x="334" y="7526"/>
                    <a:pt x="334" y="6907"/>
                  </a:cubicBezTo>
                  <a:lnTo>
                    <a:pt x="334" y="310"/>
                  </a:lnTo>
                  <a:close/>
                  <a:moveTo>
                    <a:pt x="167" y="0"/>
                  </a:moveTo>
                  <a:cubicBezTo>
                    <a:pt x="72" y="0"/>
                    <a:pt x="0" y="72"/>
                    <a:pt x="0" y="143"/>
                  </a:cubicBezTo>
                  <a:lnTo>
                    <a:pt x="0" y="6907"/>
                  </a:lnTo>
                  <a:cubicBezTo>
                    <a:pt x="0" y="7692"/>
                    <a:pt x="643" y="8312"/>
                    <a:pt x="1405" y="8312"/>
                  </a:cubicBezTo>
                  <a:lnTo>
                    <a:pt x="9597" y="8312"/>
                  </a:lnTo>
                  <a:cubicBezTo>
                    <a:pt x="10360" y="8312"/>
                    <a:pt x="11003" y="7692"/>
                    <a:pt x="11003" y="6907"/>
                  </a:cubicBezTo>
                  <a:lnTo>
                    <a:pt x="11003" y="6025"/>
                  </a:lnTo>
                  <a:cubicBezTo>
                    <a:pt x="11003" y="5918"/>
                    <a:pt x="10919" y="5865"/>
                    <a:pt x="10836" y="5865"/>
                  </a:cubicBezTo>
                  <a:cubicBezTo>
                    <a:pt x="10752" y="5865"/>
                    <a:pt x="10669" y="5918"/>
                    <a:pt x="10669" y="6025"/>
                  </a:cubicBezTo>
                  <a:lnTo>
                    <a:pt x="10669" y="6907"/>
                  </a:lnTo>
                  <a:cubicBezTo>
                    <a:pt x="10669" y="7502"/>
                    <a:pt x="10193" y="8002"/>
                    <a:pt x="9574" y="8002"/>
                  </a:cubicBezTo>
                  <a:cubicBezTo>
                    <a:pt x="8978" y="8002"/>
                    <a:pt x="8454" y="7526"/>
                    <a:pt x="8454" y="6907"/>
                  </a:cubicBezTo>
                  <a:lnTo>
                    <a:pt x="8454" y="6549"/>
                  </a:lnTo>
                  <a:lnTo>
                    <a:pt x="9526" y="6549"/>
                  </a:lnTo>
                  <a:cubicBezTo>
                    <a:pt x="9621" y="6549"/>
                    <a:pt x="9693" y="6502"/>
                    <a:pt x="9693" y="6406"/>
                  </a:cubicBezTo>
                  <a:lnTo>
                    <a:pt x="9693" y="3001"/>
                  </a:lnTo>
                  <a:cubicBezTo>
                    <a:pt x="9693" y="2739"/>
                    <a:pt x="9883" y="2525"/>
                    <a:pt x="10169" y="2525"/>
                  </a:cubicBezTo>
                  <a:cubicBezTo>
                    <a:pt x="10431" y="2525"/>
                    <a:pt x="10645" y="2739"/>
                    <a:pt x="10645" y="3001"/>
                  </a:cubicBezTo>
                  <a:lnTo>
                    <a:pt x="10645" y="5192"/>
                  </a:lnTo>
                  <a:cubicBezTo>
                    <a:pt x="10693" y="5263"/>
                    <a:pt x="10764" y="5335"/>
                    <a:pt x="10836" y="5335"/>
                  </a:cubicBezTo>
                  <a:cubicBezTo>
                    <a:pt x="10931" y="5335"/>
                    <a:pt x="11003" y="5263"/>
                    <a:pt x="11003" y="5192"/>
                  </a:cubicBezTo>
                  <a:lnTo>
                    <a:pt x="11003" y="3001"/>
                  </a:lnTo>
                  <a:cubicBezTo>
                    <a:pt x="11003" y="2572"/>
                    <a:pt x="10645" y="2239"/>
                    <a:pt x="10217" y="2215"/>
                  </a:cubicBezTo>
                  <a:lnTo>
                    <a:pt x="8502" y="2215"/>
                  </a:lnTo>
                  <a:lnTo>
                    <a:pt x="8502" y="143"/>
                  </a:lnTo>
                  <a:cubicBezTo>
                    <a:pt x="8502" y="72"/>
                    <a:pt x="8431" y="0"/>
                    <a:pt x="8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97"/>
            <p:cNvSpPr/>
            <p:nvPr/>
          </p:nvSpPr>
          <p:spPr>
            <a:xfrm>
              <a:off x="1175012" y="3777796"/>
              <a:ext cx="111340" cy="10799"/>
            </a:xfrm>
            <a:custGeom>
              <a:rect b="b" l="l" r="r" t="t"/>
              <a:pathLst>
                <a:path extrusionOk="0" h="335" w="3454">
                  <a:moveTo>
                    <a:pt x="215" y="1"/>
                  </a:moveTo>
                  <a:cubicBezTo>
                    <a:pt x="1" y="1"/>
                    <a:pt x="1" y="334"/>
                    <a:pt x="215" y="334"/>
                  </a:cubicBezTo>
                  <a:lnTo>
                    <a:pt x="3240" y="334"/>
                  </a:lnTo>
                  <a:cubicBezTo>
                    <a:pt x="3454" y="334"/>
                    <a:pt x="3454"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97"/>
            <p:cNvSpPr/>
            <p:nvPr/>
          </p:nvSpPr>
          <p:spPr>
            <a:xfrm>
              <a:off x="1175012" y="3827696"/>
              <a:ext cx="111340" cy="10799"/>
            </a:xfrm>
            <a:custGeom>
              <a:rect b="b" l="l" r="r" t="t"/>
              <a:pathLst>
                <a:path extrusionOk="0" h="335" w="3454">
                  <a:moveTo>
                    <a:pt x="215" y="1"/>
                  </a:moveTo>
                  <a:cubicBezTo>
                    <a:pt x="1" y="1"/>
                    <a:pt x="1" y="334"/>
                    <a:pt x="215" y="334"/>
                  </a:cubicBezTo>
                  <a:lnTo>
                    <a:pt x="3240" y="334"/>
                  </a:lnTo>
                  <a:cubicBezTo>
                    <a:pt x="3454" y="334"/>
                    <a:pt x="3454"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97"/>
            <p:cNvSpPr/>
            <p:nvPr/>
          </p:nvSpPr>
          <p:spPr>
            <a:xfrm>
              <a:off x="1175012" y="3853033"/>
              <a:ext cx="111340" cy="10799"/>
            </a:xfrm>
            <a:custGeom>
              <a:rect b="b" l="l" r="r" t="t"/>
              <a:pathLst>
                <a:path extrusionOk="0" h="335" w="3454">
                  <a:moveTo>
                    <a:pt x="215" y="1"/>
                  </a:moveTo>
                  <a:cubicBezTo>
                    <a:pt x="1" y="1"/>
                    <a:pt x="1" y="334"/>
                    <a:pt x="215" y="334"/>
                  </a:cubicBezTo>
                  <a:lnTo>
                    <a:pt x="3240" y="334"/>
                  </a:lnTo>
                  <a:cubicBezTo>
                    <a:pt x="3454" y="334"/>
                    <a:pt x="3454"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97"/>
            <p:cNvSpPr/>
            <p:nvPr/>
          </p:nvSpPr>
          <p:spPr>
            <a:xfrm>
              <a:off x="1175012" y="3803133"/>
              <a:ext cx="111340" cy="10799"/>
            </a:xfrm>
            <a:custGeom>
              <a:rect b="b" l="l" r="r" t="t"/>
              <a:pathLst>
                <a:path extrusionOk="0" h="335" w="3454">
                  <a:moveTo>
                    <a:pt x="215" y="1"/>
                  </a:moveTo>
                  <a:cubicBezTo>
                    <a:pt x="1" y="1"/>
                    <a:pt x="1" y="334"/>
                    <a:pt x="215" y="334"/>
                  </a:cubicBezTo>
                  <a:lnTo>
                    <a:pt x="3240" y="334"/>
                  </a:lnTo>
                  <a:cubicBezTo>
                    <a:pt x="3454" y="334"/>
                    <a:pt x="3454"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97"/>
            <p:cNvSpPr/>
            <p:nvPr/>
          </p:nvSpPr>
          <p:spPr>
            <a:xfrm>
              <a:off x="1086753" y="3777055"/>
              <a:ext cx="73721" cy="85229"/>
            </a:xfrm>
            <a:custGeom>
              <a:rect b="b" l="l" r="r" t="t"/>
              <a:pathLst>
                <a:path extrusionOk="0" h="2644" w="2287">
                  <a:moveTo>
                    <a:pt x="1977" y="333"/>
                  </a:moveTo>
                  <a:lnTo>
                    <a:pt x="1977" y="2358"/>
                  </a:lnTo>
                  <a:lnTo>
                    <a:pt x="310" y="2358"/>
                  </a:lnTo>
                  <a:lnTo>
                    <a:pt x="310" y="333"/>
                  </a:lnTo>
                  <a:close/>
                  <a:moveTo>
                    <a:pt x="143" y="0"/>
                  </a:moveTo>
                  <a:cubicBezTo>
                    <a:pt x="72" y="0"/>
                    <a:pt x="0" y="71"/>
                    <a:pt x="0" y="143"/>
                  </a:cubicBezTo>
                  <a:lnTo>
                    <a:pt x="0" y="2501"/>
                  </a:lnTo>
                  <a:cubicBezTo>
                    <a:pt x="0" y="2596"/>
                    <a:pt x="72" y="2643"/>
                    <a:pt x="143" y="2643"/>
                  </a:cubicBezTo>
                  <a:lnTo>
                    <a:pt x="2143" y="2643"/>
                  </a:lnTo>
                  <a:cubicBezTo>
                    <a:pt x="2239" y="2643"/>
                    <a:pt x="2286" y="2596"/>
                    <a:pt x="2286" y="2501"/>
                  </a:cubicBezTo>
                  <a:lnTo>
                    <a:pt x="2286" y="143"/>
                  </a:lnTo>
                  <a:cubicBezTo>
                    <a:pt x="2286" y="71"/>
                    <a:pt x="2239" y="0"/>
                    <a:pt x="21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97"/>
            <p:cNvSpPr/>
            <p:nvPr/>
          </p:nvSpPr>
          <p:spPr>
            <a:xfrm>
              <a:off x="1086753" y="3675708"/>
              <a:ext cx="201920" cy="75269"/>
            </a:xfrm>
            <a:custGeom>
              <a:rect b="b" l="l" r="r" t="t"/>
              <a:pathLst>
                <a:path extrusionOk="0" h="2335" w="6264">
                  <a:moveTo>
                    <a:pt x="143" y="1"/>
                  </a:moveTo>
                  <a:cubicBezTo>
                    <a:pt x="72" y="1"/>
                    <a:pt x="0" y="48"/>
                    <a:pt x="0" y="143"/>
                  </a:cubicBezTo>
                  <a:lnTo>
                    <a:pt x="0" y="620"/>
                  </a:lnTo>
                  <a:cubicBezTo>
                    <a:pt x="0" y="727"/>
                    <a:pt x="84" y="780"/>
                    <a:pt x="167" y="780"/>
                  </a:cubicBezTo>
                  <a:cubicBezTo>
                    <a:pt x="250" y="780"/>
                    <a:pt x="334" y="727"/>
                    <a:pt x="334" y="620"/>
                  </a:cubicBezTo>
                  <a:lnTo>
                    <a:pt x="334" y="286"/>
                  </a:lnTo>
                  <a:lnTo>
                    <a:pt x="5954" y="286"/>
                  </a:lnTo>
                  <a:lnTo>
                    <a:pt x="5954" y="2049"/>
                  </a:lnTo>
                  <a:lnTo>
                    <a:pt x="334" y="2049"/>
                  </a:lnTo>
                  <a:lnTo>
                    <a:pt x="334" y="1382"/>
                  </a:lnTo>
                  <a:cubicBezTo>
                    <a:pt x="334" y="1286"/>
                    <a:pt x="250" y="1239"/>
                    <a:pt x="167" y="1239"/>
                  </a:cubicBezTo>
                  <a:cubicBezTo>
                    <a:pt x="84" y="1239"/>
                    <a:pt x="0" y="1286"/>
                    <a:pt x="0" y="1382"/>
                  </a:cubicBezTo>
                  <a:lnTo>
                    <a:pt x="0" y="2191"/>
                  </a:lnTo>
                  <a:cubicBezTo>
                    <a:pt x="0" y="2287"/>
                    <a:pt x="72" y="2334"/>
                    <a:pt x="143" y="2334"/>
                  </a:cubicBezTo>
                  <a:lnTo>
                    <a:pt x="6097" y="2334"/>
                  </a:lnTo>
                  <a:cubicBezTo>
                    <a:pt x="6192" y="2334"/>
                    <a:pt x="6263" y="2287"/>
                    <a:pt x="6263" y="2191"/>
                  </a:cubicBezTo>
                  <a:lnTo>
                    <a:pt x="6263" y="120"/>
                  </a:lnTo>
                  <a:cubicBezTo>
                    <a:pt x="6263" y="48"/>
                    <a:pt x="6192" y="1"/>
                    <a:pt x="6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8" name="Google Shape;20488;p97"/>
          <p:cNvGrpSpPr/>
          <p:nvPr/>
        </p:nvGrpSpPr>
        <p:grpSpPr>
          <a:xfrm>
            <a:off x="1049134" y="3987750"/>
            <a:ext cx="355455" cy="355455"/>
            <a:chOff x="1049134" y="4140150"/>
            <a:chExt cx="355455" cy="355455"/>
          </a:xfrm>
        </p:grpSpPr>
        <p:sp>
          <p:nvSpPr>
            <p:cNvPr id="20489" name="Google Shape;20489;p97"/>
            <p:cNvSpPr/>
            <p:nvPr/>
          </p:nvSpPr>
          <p:spPr>
            <a:xfrm>
              <a:off x="1144324" y="4145501"/>
              <a:ext cx="163528" cy="134388"/>
            </a:xfrm>
            <a:custGeom>
              <a:rect b="b" l="l" r="r" t="t"/>
              <a:pathLst>
                <a:path extrusionOk="0" h="4169" w="5073">
                  <a:moveTo>
                    <a:pt x="810" y="1"/>
                  </a:moveTo>
                  <a:cubicBezTo>
                    <a:pt x="357" y="1"/>
                    <a:pt x="0" y="358"/>
                    <a:pt x="0" y="811"/>
                  </a:cubicBezTo>
                  <a:lnTo>
                    <a:pt x="0" y="3359"/>
                  </a:lnTo>
                  <a:cubicBezTo>
                    <a:pt x="0" y="3811"/>
                    <a:pt x="357" y="4168"/>
                    <a:pt x="810" y="4168"/>
                  </a:cubicBezTo>
                  <a:lnTo>
                    <a:pt x="4263" y="4168"/>
                  </a:lnTo>
                  <a:cubicBezTo>
                    <a:pt x="4716" y="4168"/>
                    <a:pt x="5073" y="3811"/>
                    <a:pt x="5049" y="3359"/>
                  </a:cubicBezTo>
                  <a:lnTo>
                    <a:pt x="5049" y="811"/>
                  </a:lnTo>
                  <a:cubicBezTo>
                    <a:pt x="5049" y="358"/>
                    <a:pt x="4716"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97"/>
            <p:cNvSpPr/>
            <p:nvPr/>
          </p:nvSpPr>
          <p:spPr>
            <a:xfrm>
              <a:off x="1253311" y="4144405"/>
              <a:ext cx="55315" cy="135484"/>
            </a:xfrm>
            <a:custGeom>
              <a:rect b="b" l="l" r="r" t="t"/>
              <a:pathLst>
                <a:path extrusionOk="0" h="4203" w="1716">
                  <a:moveTo>
                    <a:pt x="1135" y="0"/>
                  </a:moveTo>
                  <a:cubicBezTo>
                    <a:pt x="1099" y="0"/>
                    <a:pt x="1062" y="4"/>
                    <a:pt x="1025" y="11"/>
                  </a:cubicBezTo>
                  <a:lnTo>
                    <a:pt x="906" y="35"/>
                  </a:lnTo>
                  <a:lnTo>
                    <a:pt x="1" y="35"/>
                  </a:lnTo>
                  <a:cubicBezTo>
                    <a:pt x="453" y="35"/>
                    <a:pt x="811" y="392"/>
                    <a:pt x="811" y="845"/>
                  </a:cubicBezTo>
                  <a:lnTo>
                    <a:pt x="811" y="3393"/>
                  </a:lnTo>
                  <a:cubicBezTo>
                    <a:pt x="811" y="3845"/>
                    <a:pt x="453" y="4202"/>
                    <a:pt x="1" y="4202"/>
                  </a:cubicBezTo>
                  <a:lnTo>
                    <a:pt x="1025" y="4202"/>
                  </a:lnTo>
                  <a:cubicBezTo>
                    <a:pt x="1406" y="4202"/>
                    <a:pt x="1716" y="3917"/>
                    <a:pt x="1716" y="3512"/>
                  </a:cubicBezTo>
                  <a:lnTo>
                    <a:pt x="1716" y="606"/>
                  </a:lnTo>
                  <a:cubicBezTo>
                    <a:pt x="1716" y="265"/>
                    <a:pt x="1448" y="0"/>
                    <a:pt x="113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97"/>
            <p:cNvSpPr/>
            <p:nvPr/>
          </p:nvSpPr>
          <p:spPr>
            <a:xfrm>
              <a:off x="1144324" y="4146275"/>
              <a:ext cx="163528" cy="36877"/>
            </a:xfrm>
            <a:custGeom>
              <a:rect b="b" l="l" r="r" t="t"/>
              <a:pathLst>
                <a:path extrusionOk="0" h="1144" w="5073">
                  <a:moveTo>
                    <a:pt x="810" y="1"/>
                  </a:moveTo>
                  <a:cubicBezTo>
                    <a:pt x="357" y="1"/>
                    <a:pt x="0" y="358"/>
                    <a:pt x="0" y="810"/>
                  </a:cubicBezTo>
                  <a:lnTo>
                    <a:pt x="0" y="1144"/>
                  </a:lnTo>
                  <a:lnTo>
                    <a:pt x="5073" y="1144"/>
                  </a:lnTo>
                  <a:lnTo>
                    <a:pt x="5073" y="810"/>
                  </a:lnTo>
                  <a:cubicBezTo>
                    <a:pt x="5073" y="358"/>
                    <a:pt x="4716" y="1"/>
                    <a:pt x="426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97"/>
            <p:cNvSpPr/>
            <p:nvPr/>
          </p:nvSpPr>
          <p:spPr>
            <a:xfrm>
              <a:off x="1253311" y="4146243"/>
              <a:ext cx="55315" cy="36909"/>
            </a:xfrm>
            <a:custGeom>
              <a:rect b="b" l="l" r="r" t="t"/>
              <a:pathLst>
                <a:path extrusionOk="0" h="1145" w="1716">
                  <a:moveTo>
                    <a:pt x="948" y="1"/>
                  </a:moveTo>
                  <a:cubicBezTo>
                    <a:pt x="934" y="1"/>
                    <a:pt x="920" y="1"/>
                    <a:pt x="906" y="2"/>
                  </a:cubicBezTo>
                  <a:lnTo>
                    <a:pt x="1" y="2"/>
                  </a:lnTo>
                  <a:cubicBezTo>
                    <a:pt x="453" y="2"/>
                    <a:pt x="811" y="359"/>
                    <a:pt x="811" y="811"/>
                  </a:cubicBezTo>
                  <a:lnTo>
                    <a:pt x="811" y="1145"/>
                  </a:lnTo>
                  <a:lnTo>
                    <a:pt x="1716" y="1145"/>
                  </a:lnTo>
                  <a:lnTo>
                    <a:pt x="1716" y="788"/>
                  </a:lnTo>
                  <a:cubicBezTo>
                    <a:pt x="1716" y="349"/>
                    <a:pt x="1381" y="1"/>
                    <a:pt x="948"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97"/>
            <p:cNvSpPr/>
            <p:nvPr/>
          </p:nvSpPr>
          <p:spPr>
            <a:xfrm>
              <a:off x="1052970" y="4413438"/>
              <a:ext cx="94449" cy="76784"/>
            </a:xfrm>
            <a:custGeom>
              <a:rect b="b" l="l" r="r" t="t"/>
              <a:pathLst>
                <a:path extrusionOk="0" h="2382" w="2930">
                  <a:moveTo>
                    <a:pt x="477" y="0"/>
                  </a:moveTo>
                  <a:cubicBezTo>
                    <a:pt x="215" y="0"/>
                    <a:pt x="0" y="214"/>
                    <a:pt x="0" y="476"/>
                  </a:cubicBezTo>
                  <a:lnTo>
                    <a:pt x="0" y="1905"/>
                  </a:lnTo>
                  <a:cubicBezTo>
                    <a:pt x="0" y="2167"/>
                    <a:pt x="215" y="2382"/>
                    <a:pt x="477" y="2382"/>
                  </a:cubicBezTo>
                  <a:lnTo>
                    <a:pt x="2453" y="2382"/>
                  </a:lnTo>
                  <a:cubicBezTo>
                    <a:pt x="2715" y="2382"/>
                    <a:pt x="2929" y="2167"/>
                    <a:pt x="2929" y="1905"/>
                  </a:cubicBezTo>
                  <a:lnTo>
                    <a:pt x="2929" y="476"/>
                  </a:lnTo>
                  <a:cubicBezTo>
                    <a:pt x="2929" y="191"/>
                    <a:pt x="2715"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97"/>
            <p:cNvSpPr/>
            <p:nvPr/>
          </p:nvSpPr>
          <p:spPr>
            <a:xfrm>
              <a:off x="1102097" y="4413438"/>
              <a:ext cx="45322" cy="76784"/>
            </a:xfrm>
            <a:custGeom>
              <a:rect b="b" l="l" r="r" t="t"/>
              <a:pathLst>
                <a:path extrusionOk="0" h="2382" w="1406">
                  <a:moveTo>
                    <a:pt x="0" y="0"/>
                  </a:moveTo>
                  <a:cubicBezTo>
                    <a:pt x="262" y="0"/>
                    <a:pt x="477" y="214"/>
                    <a:pt x="477" y="476"/>
                  </a:cubicBezTo>
                  <a:lnTo>
                    <a:pt x="477" y="1905"/>
                  </a:lnTo>
                  <a:cubicBezTo>
                    <a:pt x="477" y="2167"/>
                    <a:pt x="262" y="2382"/>
                    <a:pt x="0" y="2382"/>
                  </a:cubicBezTo>
                  <a:lnTo>
                    <a:pt x="929" y="2382"/>
                  </a:lnTo>
                  <a:cubicBezTo>
                    <a:pt x="1191" y="2382"/>
                    <a:pt x="1405" y="2167"/>
                    <a:pt x="1405" y="1905"/>
                  </a:cubicBezTo>
                  <a:lnTo>
                    <a:pt x="1405" y="476"/>
                  </a:lnTo>
                  <a:cubicBezTo>
                    <a:pt x="1405" y="214"/>
                    <a:pt x="1191" y="0"/>
                    <a:pt x="929"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97"/>
            <p:cNvSpPr/>
            <p:nvPr/>
          </p:nvSpPr>
          <p:spPr>
            <a:xfrm>
              <a:off x="1052970" y="4414180"/>
              <a:ext cx="94449" cy="21533"/>
            </a:xfrm>
            <a:custGeom>
              <a:rect b="b" l="l" r="r" t="t"/>
              <a:pathLst>
                <a:path extrusionOk="0" h="668" w="2930">
                  <a:moveTo>
                    <a:pt x="477" y="1"/>
                  </a:moveTo>
                  <a:cubicBezTo>
                    <a:pt x="215" y="1"/>
                    <a:pt x="0" y="215"/>
                    <a:pt x="0" y="477"/>
                  </a:cubicBezTo>
                  <a:lnTo>
                    <a:pt x="0" y="668"/>
                  </a:lnTo>
                  <a:lnTo>
                    <a:pt x="2906" y="668"/>
                  </a:lnTo>
                  <a:lnTo>
                    <a:pt x="2906" y="477"/>
                  </a:lnTo>
                  <a:cubicBezTo>
                    <a:pt x="2929" y="215"/>
                    <a:pt x="2715" y="1"/>
                    <a:pt x="245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97"/>
            <p:cNvSpPr/>
            <p:nvPr/>
          </p:nvSpPr>
          <p:spPr>
            <a:xfrm>
              <a:off x="1102097" y="4413438"/>
              <a:ext cx="45322" cy="19986"/>
            </a:xfrm>
            <a:custGeom>
              <a:rect b="b" l="l" r="r" t="t"/>
              <a:pathLst>
                <a:path extrusionOk="0" h="620" w="1406">
                  <a:moveTo>
                    <a:pt x="0" y="0"/>
                  </a:moveTo>
                  <a:cubicBezTo>
                    <a:pt x="262" y="0"/>
                    <a:pt x="477" y="214"/>
                    <a:pt x="477" y="453"/>
                  </a:cubicBezTo>
                  <a:lnTo>
                    <a:pt x="477" y="619"/>
                  </a:lnTo>
                  <a:lnTo>
                    <a:pt x="1382" y="619"/>
                  </a:lnTo>
                  <a:lnTo>
                    <a:pt x="1405" y="476"/>
                  </a:lnTo>
                  <a:cubicBezTo>
                    <a:pt x="1405" y="214"/>
                    <a:pt x="1191" y="0"/>
                    <a:pt x="929"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97"/>
            <p:cNvSpPr/>
            <p:nvPr/>
          </p:nvSpPr>
          <p:spPr>
            <a:xfrm>
              <a:off x="1179622" y="4413438"/>
              <a:ext cx="94449" cy="76784"/>
            </a:xfrm>
            <a:custGeom>
              <a:rect b="b" l="l" r="r" t="t"/>
              <a:pathLst>
                <a:path extrusionOk="0" h="2382" w="2930">
                  <a:moveTo>
                    <a:pt x="477" y="0"/>
                  </a:moveTo>
                  <a:cubicBezTo>
                    <a:pt x="215" y="0"/>
                    <a:pt x="1" y="214"/>
                    <a:pt x="1" y="476"/>
                  </a:cubicBezTo>
                  <a:lnTo>
                    <a:pt x="1" y="1905"/>
                  </a:lnTo>
                  <a:cubicBezTo>
                    <a:pt x="1" y="2167"/>
                    <a:pt x="215" y="2382"/>
                    <a:pt x="477" y="2382"/>
                  </a:cubicBezTo>
                  <a:lnTo>
                    <a:pt x="2454" y="2382"/>
                  </a:lnTo>
                  <a:cubicBezTo>
                    <a:pt x="2692" y="2382"/>
                    <a:pt x="2882" y="2167"/>
                    <a:pt x="2930" y="1905"/>
                  </a:cubicBezTo>
                  <a:lnTo>
                    <a:pt x="2930" y="476"/>
                  </a:lnTo>
                  <a:cubicBezTo>
                    <a:pt x="2930" y="191"/>
                    <a:pt x="2716" y="0"/>
                    <a:pt x="2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97"/>
            <p:cNvSpPr/>
            <p:nvPr/>
          </p:nvSpPr>
          <p:spPr>
            <a:xfrm>
              <a:off x="1229522" y="4414180"/>
              <a:ext cx="44549" cy="76816"/>
            </a:xfrm>
            <a:custGeom>
              <a:rect b="b" l="l" r="r" t="t"/>
              <a:pathLst>
                <a:path extrusionOk="0" h="2383" w="1382">
                  <a:moveTo>
                    <a:pt x="1" y="1"/>
                  </a:moveTo>
                  <a:cubicBezTo>
                    <a:pt x="286" y="1"/>
                    <a:pt x="477" y="215"/>
                    <a:pt x="477" y="477"/>
                  </a:cubicBezTo>
                  <a:lnTo>
                    <a:pt x="477" y="1906"/>
                  </a:lnTo>
                  <a:cubicBezTo>
                    <a:pt x="477" y="2168"/>
                    <a:pt x="286" y="2382"/>
                    <a:pt x="1" y="2382"/>
                  </a:cubicBezTo>
                  <a:lnTo>
                    <a:pt x="906" y="2382"/>
                  </a:lnTo>
                  <a:cubicBezTo>
                    <a:pt x="1168" y="2382"/>
                    <a:pt x="1382" y="2168"/>
                    <a:pt x="1382" y="1906"/>
                  </a:cubicBezTo>
                  <a:lnTo>
                    <a:pt x="1382" y="477"/>
                  </a:lnTo>
                  <a:cubicBezTo>
                    <a:pt x="1334" y="215"/>
                    <a:pt x="1144" y="1"/>
                    <a:pt x="906"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97"/>
            <p:cNvSpPr/>
            <p:nvPr/>
          </p:nvSpPr>
          <p:spPr>
            <a:xfrm>
              <a:off x="1179622" y="4414180"/>
              <a:ext cx="92934" cy="21533"/>
            </a:xfrm>
            <a:custGeom>
              <a:rect b="b" l="l" r="r" t="t"/>
              <a:pathLst>
                <a:path extrusionOk="0" h="668" w="2883">
                  <a:moveTo>
                    <a:pt x="477" y="1"/>
                  </a:moveTo>
                  <a:cubicBezTo>
                    <a:pt x="215" y="1"/>
                    <a:pt x="1" y="215"/>
                    <a:pt x="1" y="477"/>
                  </a:cubicBezTo>
                  <a:lnTo>
                    <a:pt x="1" y="668"/>
                  </a:lnTo>
                  <a:lnTo>
                    <a:pt x="2882" y="668"/>
                  </a:lnTo>
                  <a:lnTo>
                    <a:pt x="2882" y="477"/>
                  </a:lnTo>
                  <a:cubicBezTo>
                    <a:pt x="2882" y="215"/>
                    <a:pt x="2692" y="1"/>
                    <a:pt x="245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97"/>
            <p:cNvSpPr/>
            <p:nvPr/>
          </p:nvSpPr>
          <p:spPr>
            <a:xfrm>
              <a:off x="1228748" y="4413438"/>
              <a:ext cx="43807" cy="19986"/>
            </a:xfrm>
            <a:custGeom>
              <a:rect b="b" l="l" r="r" t="t"/>
              <a:pathLst>
                <a:path extrusionOk="0" h="620" w="1359">
                  <a:moveTo>
                    <a:pt x="1" y="0"/>
                  </a:moveTo>
                  <a:cubicBezTo>
                    <a:pt x="263" y="0"/>
                    <a:pt x="477" y="214"/>
                    <a:pt x="477" y="453"/>
                  </a:cubicBezTo>
                  <a:lnTo>
                    <a:pt x="477" y="619"/>
                  </a:lnTo>
                  <a:lnTo>
                    <a:pt x="1358" y="619"/>
                  </a:lnTo>
                  <a:lnTo>
                    <a:pt x="1358" y="476"/>
                  </a:lnTo>
                  <a:cubicBezTo>
                    <a:pt x="1358" y="214"/>
                    <a:pt x="1168" y="0"/>
                    <a:pt x="906"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97"/>
            <p:cNvSpPr/>
            <p:nvPr/>
          </p:nvSpPr>
          <p:spPr>
            <a:xfrm>
              <a:off x="1305532" y="4413438"/>
              <a:ext cx="94449" cy="76784"/>
            </a:xfrm>
            <a:custGeom>
              <a:rect b="b" l="l" r="r" t="t"/>
              <a:pathLst>
                <a:path extrusionOk="0" h="2382" w="2930">
                  <a:moveTo>
                    <a:pt x="477" y="0"/>
                  </a:moveTo>
                  <a:cubicBezTo>
                    <a:pt x="215" y="0"/>
                    <a:pt x="0" y="214"/>
                    <a:pt x="0" y="476"/>
                  </a:cubicBezTo>
                  <a:lnTo>
                    <a:pt x="0" y="1905"/>
                  </a:lnTo>
                  <a:cubicBezTo>
                    <a:pt x="0" y="2167"/>
                    <a:pt x="215" y="2382"/>
                    <a:pt x="477" y="2382"/>
                  </a:cubicBezTo>
                  <a:lnTo>
                    <a:pt x="2453" y="2382"/>
                  </a:lnTo>
                  <a:cubicBezTo>
                    <a:pt x="2691" y="2382"/>
                    <a:pt x="2882" y="2167"/>
                    <a:pt x="2929" y="1905"/>
                  </a:cubicBezTo>
                  <a:lnTo>
                    <a:pt x="2929" y="476"/>
                  </a:lnTo>
                  <a:cubicBezTo>
                    <a:pt x="2929" y="191"/>
                    <a:pt x="2715"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97"/>
            <p:cNvSpPr/>
            <p:nvPr/>
          </p:nvSpPr>
          <p:spPr>
            <a:xfrm>
              <a:off x="1355431" y="4413438"/>
              <a:ext cx="43001" cy="76784"/>
            </a:xfrm>
            <a:custGeom>
              <a:rect b="b" l="l" r="r" t="t"/>
              <a:pathLst>
                <a:path extrusionOk="0" h="2382" w="1334">
                  <a:moveTo>
                    <a:pt x="0" y="0"/>
                  </a:moveTo>
                  <a:cubicBezTo>
                    <a:pt x="262" y="0"/>
                    <a:pt x="453" y="214"/>
                    <a:pt x="453" y="476"/>
                  </a:cubicBezTo>
                  <a:lnTo>
                    <a:pt x="453" y="1905"/>
                  </a:lnTo>
                  <a:cubicBezTo>
                    <a:pt x="453" y="2167"/>
                    <a:pt x="238" y="2382"/>
                    <a:pt x="0" y="2382"/>
                  </a:cubicBezTo>
                  <a:lnTo>
                    <a:pt x="858" y="2382"/>
                  </a:lnTo>
                  <a:cubicBezTo>
                    <a:pt x="1143" y="2382"/>
                    <a:pt x="1334" y="2167"/>
                    <a:pt x="1334" y="1905"/>
                  </a:cubicBezTo>
                  <a:lnTo>
                    <a:pt x="1334" y="476"/>
                  </a:lnTo>
                  <a:cubicBezTo>
                    <a:pt x="1334" y="214"/>
                    <a:pt x="1143" y="0"/>
                    <a:pt x="85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97"/>
            <p:cNvSpPr/>
            <p:nvPr/>
          </p:nvSpPr>
          <p:spPr>
            <a:xfrm>
              <a:off x="1305532" y="4414180"/>
              <a:ext cx="92901" cy="21533"/>
            </a:xfrm>
            <a:custGeom>
              <a:rect b="b" l="l" r="r" t="t"/>
              <a:pathLst>
                <a:path extrusionOk="0" h="668" w="2882">
                  <a:moveTo>
                    <a:pt x="477" y="1"/>
                  </a:moveTo>
                  <a:cubicBezTo>
                    <a:pt x="215" y="1"/>
                    <a:pt x="0" y="215"/>
                    <a:pt x="0" y="477"/>
                  </a:cubicBezTo>
                  <a:lnTo>
                    <a:pt x="0" y="668"/>
                  </a:lnTo>
                  <a:lnTo>
                    <a:pt x="2882" y="668"/>
                  </a:lnTo>
                  <a:lnTo>
                    <a:pt x="2882" y="477"/>
                  </a:lnTo>
                  <a:cubicBezTo>
                    <a:pt x="2882" y="215"/>
                    <a:pt x="2691" y="1"/>
                    <a:pt x="245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97"/>
            <p:cNvSpPr/>
            <p:nvPr/>
          </p:nvSpPr>
          <p:spPr>
            <a:xfrm>
              <a:off x="1355431" y="4413438"/>
              <a:ext cx="43001" cy="19986"/>
            </a:xfrm>
            <a:custGeom>
              <a:rect b="b" l="l" r="r" t="t"/>
              <a:pathLst>
                <a:path extrusionOk="0" h="620" w="1334">
                  <a:moveTo>
                    <a:pt x="0" y="0"/>
                  </a:moveTo>
                  <a:cubicBezTo>
                    <a:pt x="262" y="0"/>
                    <a:pt x="453" y="214"/>
                    <a:pt x="453" y="453"/>
                  </a:cubicBezTo>
                  <a:lnTo>
                    <a:pt x="453" y="619"/>
                  </a:lnTo>
                  <a:lnTo>
                    <a:pt x="1334" y="619"/>
                  </a:lnTo>
                  <a:lnTo>
                    <a:pt x="1334" y="476"/>
                  </a:lnTo>
                  <a:cubicBezTo>
                    <a:pt x="1334" y="214"/>
                    <a:pt x="1143" y="0"/>
                    <a:pt x="858" y="0"/>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97"/>
            <p:cNvSpPr/>
            <p:nvPr/>
          </p:nvSpPr>
          <p:spPr>
            <a:xfrm>
              <a:off x="1139715" y="4140150"/>
              <a:ext cx="174295" cy="145863"/>
            </a:xfrm>
            <a:custGeom>
              <a:rect b="b" l="l" r="r" t="t"/>
              <a:pathLst>
                <a:path extrusionOk="0" h="4525" w="5407">
                  <a:moveTo>
                    <a:pt x="4430" y="357"/>
                  </a:moveTo>
                  <a:cubicBezTo>
                    <a:pt x="4787" y="357"/>
                    <a:pt x="5073" y="643"/>
                    <a:pt x="5073" y="1000"/>
                  </a:cubicBezTo>
                  <a:lnTo>
                    <a:pt x="5073" y="1191"/>
                  </a:lnTo>
                  <a:lnTo>
                    <a:pt x="4716" y="1191"/>
                  </a:lnTo>
                  <a:cubicBezTo>
                    <a:pt x="4525" y="1191"/>
                    <a:pt x="4525" y="1501"/>
                    <a:pt x="4716" y="1501"/>
                  </a:cubicBezTo>
                  <a:lnTo>
                    <a:pt x="5073" y="1501"/>
                  </a:lnTo>
                  <a:lnTo>
                    <a:pt x="5073" y="3572"/>
                  </a:lnTo>
                  <a:cubicBezTo>
                    <a:pt x="5073" y="3930"/>
                    <a:pt x="4787" y="4215"/>
                    <a:pt x="4430" y="4215"/>
                  </a:cubicBezTo>
                  <a:lnTo>
                    <a:pt x="977" y="4215"/>
                  </a:lnTo>
                  <a:cubicBezTo>
                    <a:pt x="620" y="4215"/>
                    <a:pt x="334" y="3930"/>
                    <a:pt x="334" y="3572"/>
                  </a:cubicBezTo>
                  <a:lnTo>
                    <a:pt x="334" y="1501"/>
                  </a:lnTo>
                  <a:lnTo>
                    <a:pt x="3858" y="1501"/>
                  </a:lnTo>
                  <a:cubicBezTo>
                    <a:pt x="4073" y="1501"/>
                    <a:pt x="4073" y="1191"/>
                    <a:pt x="3858" y="1191"/>
                  </a:cubicBezTo>
                  <a:lnTo>
                    <a:pt x="310" y="1191"/>
                  </a:lnTo>
                  <a:lnTo>
                    <a:pt x="310" y="1000"/>
                  </a:lnTo>
                  <a:cubicBezTo>
                    <a:pt x="334" y="643"/>
                    <a:pt x="620" y="357"/>
                    <a:pt x="977" y="357"/>
                  </a:cubicBezTo>
                  <a:close/>
                  <a:moveTo>
                    <a:pt x="977" y="0"/>
                  </a:moveTo>
                  <a:cubicBezTo>
                    <a:pt x="453" y="0"/>
                    <a:pt x="0" y="429"/>
                    <a:pt x="0" y="977"/>
                  </a:cubicBezTo>
                  <a:lnTo>
                    <a:pt x="0" y="3525"/>
                  </a:lnTo>
                  <a:cubicBezTo>
                    <a:pt x="0" y="4072"/>
                    <a:pt x="453" y="4525"/>
                    <a:pt x="977" y="4525"/>
                  </a:cubicBezTo>
                  <a:lnTo>
                    <a:pt x="4430" y="4525"/>
                  </a:lnTo>
                  <a:cubicBezTo>
                    <a:pt x="4978" y="4525"/>
                    <a:pt x="5406" y="4072"/>
                    <a:pt x="5406" y="3525"/>
                  </a:cubicBezTo>
                  <a:lnTo>
                    <a:pt x="5406" y="977"/>
                  </a:lnTo>
                  <a:cubicBezTo>
                    <a:pt x="5406" y="429"/>
                    <a:pt x="4978" y="0"/>
                    <a:pt x="4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97"/>
            <p:cNvSpPr/>
            <p:nvPr/>
          </p:nvSpPr>
          <p:spPr>
            <a:xfrm>
              <a:off x="1162731" y="4159330"/>
              <a:ext cx="13087" cy="10025"/>
            </a:xfrm>
            <a:custGeom>
              <a:rect b="b" l="l" r="r" t="t"/>
              <a:pathLst>
                <a:path extrusionOk="0" h="311" w="406">
                  <a:moveTo>
                    <a:pt x="215" y="1"/>
                  </a:moveTo>
                  <a:cubicBezTo>
                    <a:pt x="1" y="24"/>
                    <a:pt x="1" y="310"/>
                    <a:pt x="215" y="310"/>
                  </a:cubicBezTo>
                  <a:cubicBezTo>
                    <a:pt x="406" y="310"/>
                    <a:pt x="406"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97"/>
            <p:cNvSpPr/>
            <p:nvPr/>
          </p:nvSpPr>
          <p:spPr>
            <a:xfrm>
              <a:off x="1179622" y="4159330"/>
              <a:ext cx="13861" cy="10025"/>
            </a:xfrm>
            <a:custGeom>
              <a:rect b="b" l="l" r="r" t="t"/>
              <a:pathLst>
                <a:path extrusionOk="0" h="311" w="430">
                  <a:moveTo>
                    <a:pt x="215" y="1"/>
                  </a:moveTo>
                  <a:cubicBezTo>
                    <a:pt x="1" y="24"/>
                    <a:pt x="1" y="310"/>
                    <a:pt x="215" y="310"/>
                  </a:cubicBezTo>
                  <a:cubicBezTo>
                    <a:pt x="429" y="310"/>
                    <a:pt x="429"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97"/>
            <p:cNvSpPr/>
            <p:nvPr/>
          </p:nvSpPr>
          <p:spPr>
            <a:xfrm>
              <a:off x="1198060" y="4159330"/>
              <a:ext cx="12314" cy="10025"/>
            </a:xfrm>
            <a:custGeom>
              <a:rect b="b" l="l" r="r" t="t"/>
              <a:pathLst>
                <a:path extrusionOk="0" h="311" w="382">
                  <a:moveTo>
                    <a:pt x="191" y="1"/>
                  </a:moveTo>
                  <a:cubicBezTo>
                    <a:pt x="0" y="24"/>
                    <a:pt x="0" y="310"/>
                    <a:pt x="191" y="310"/>
                  </a:cubicBezTo>
                  <a:cubicBezTo>
                    <a:pt x="381" y="310"/>
                    <a:pt x="381"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97"/>
            <p:cNvSpPr/>
            <p:nvPr/>
          </p:nvSpPr>
          <p:spPr>
            <a:xfrm>
              <a:off x="1049134" y="4408829"/>
              <a:ext cx="103668" cy="86777"/>
            </a:xfrm>
            <a:custGeom>
              <a:rect b="b" l="l" r="r" t="t"/>
              <a:pathLst>
                <a:path extrusionOk="0" h="2692" w="3216">
                  <a:moveTo>
                    <a:pt x="2596" y="310"/>
                  </a:moveTo>
                  <a:cubicBezTo>
                    <a:pt x="2763" y="310"/>
                    <a:pt x="2906" y="477"/>
                    <a:pt x="2906" y="619"/>
                  </a:cubicBezTo>
                  <a:lnTo>
                    <a:pt x="2906" y="643"/>
                  </a:lnTo>
                  <a:lnTo>
                    <a:pt x="334" y="643"/>
                  </a:lnTo>
                  <a:cubicBezTo>
                    <a:pt x="334" y="477"/>
                    <a:pt x="477" y="310"/>
                    <a:pt x="643" y="310"/>
                  </a:cubicBezTo>
                  <a:close/>
                  <a:moveTo>
                    <a:pt x="643" y="0"/>
                  </a:moveTo>
                  <a:cubicBezTo>
                    <a:pt x="286" y="0"/>
                    <a:pt x="0" y="262"/>
                    <a:pt x="0" y="619"/>
                  </a:cubicBezTo>
                  <a:lnTo>
                    <a:pt x="0" y="2072"/>
                  </a:lnTo>
                  <a:cubicBezTo>
                    <a:pt x="0" y="2429"/>
                    <a:pt x="286" y="2691"/>
                    <a:pt x="643" y="2691"/>
                  </a:cubicBezTo>
                  <a:lnTo>
                    <a:pt x="2596" y="2691"/>
                  </a:lnTo>
                  <a:cubicBezTo>
                    <a:pt x="2953" y="2691"/>
                    <a:pt x="3215" y="2429"/>
                    <a:pt x="3215" y="2072"/>
                  </a:cubicBezTo>
                  <a:cubicBezTo>
                    <a:pt x="3215" y="1965"/>
                    <a:pt x="3138" y="1911"/>
                    <a:pt x="3060" y="1911"/>
                  </a:cubicBezTo>
                  <a:cubicBezTo>
                    <a:pt x="2983" y="1911"/>
                    <a:pt x="2906" y="1965"/>
                    <a:pt x="2906" y="2072"/>
                  </a:cubicBezTo>
                  <a:cubicBezTo>
                    <a:pt x="2906" y="2263"/>
                    <a:pt x="2763" y="2382"/>
                    <a:pt x="2596" y="2382"/>
                  </a:cubicBezTo>
                  <a:lnTo>
                    <a:pt x="643" y="2382"/>
                  </a:lnTo>
                  <a:cubicBezTo>
                    <a:pt x="453" y="2382"/>
                    <a:pt x="334" y="2215"/>
                    <a:pt x="334" y="2072"/>
                  </a:cubicBezTo>
                  <a:lnTo>
                    <a:pt x="334" y="953"/>
                  </a:lnTo>
                  <a:lnTo>
                    <a:pt x="2906" y="953"/>
                  </a:lnTo>
                  <a:lnTo>
                    <a:pt x="2906" y="1286"/>
                  </a:lnTo>
                  <a:cubicBezTo>
                    <a:pt x="2906" y="1393"/>
                    <a:pt x="2983" y="1447"/>
                    <a:pt x="3060" y="1447"/>
                  </a:cubicBezTo>
                  <a:cubicBezTo>
                    <a:pt x="3138" y="1447"/>
                    <a:pt x="3215" y="1393"/>
                    <a:pt x="3215" y="1286"/>
                  </a:cubicBezTo>
                  <a:lnTo>
                    <a:pt x="3215" y="619"/>
                  </a:lnTo>
                  <a:cubicBezTo>
                    <a:pt x="3191" y="262"/>
                    <a:pt x="2929" y="0"/>
                    <a:pt x="2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97"/>
            <p:cNvSpPr/>
            <p:nvPr/>
          </p:nvSpPr>
          <p:spPr>
            <a:xfrm>
              <a:off x="1174271" y="4408829"/>
              <a:ext cx="103636" cy="86777"/>
            </a:xfrm>
            <a:custGeom>
              <a:rect b="b" l="l" r="r" t="t"/>
              <a:pathLst>
                <a:path extrusionOk="0" h="2692" w="3215">
                  <a:moveTo>
                    <a:pt x="2596" y="310"/>
                  </a:moveTo>
                  <a:cubicBezTo>
                    <a:pt x="2762" y="310"/>
                    <a:pt x="2882" y="477"/>
                    <a:pt x="2882" y="619"/>
                  </a:cubicBezTo>
                  <a:lnTo>
                    <a:pt x="2882" y="643"/>
                  </a:lnTo>
                  <a:lnTo>
                    <a:pt x="333" y="643"/>
                  </a:lnTo>
                  <a:cubicBezTo>
                    <a:pt x="333" y="477"/>
                    <a:pt x="476" y="310"/>
                    <a:pt x="619" y="310"/>
                  </a:cubicBezTo>
                  <a:close/>
                  <a:moveTo>
                    <a:pt x="619" y="0"/>
                  </a:moveTo>
                  <a:cubicBezTo>
                    <a:pt x="262" y="0"/>
                    <a:pt x="0" y="262"/>
                    <a:pt x="0" y="619"/>
                  </a:cubicBezTo>
                  <a:lnTo>
                    <a:pt x="0" y="2048"/>
                  </a:lnTo>
                  <a:cubicBezTo>
                    <a:pt x="0" y="2405"/>
                    <a:pt x="262" y="2667"/>
                    <a:pt x="619" y="2667"/>
                  </a:cubicBezTo>
                  <a:lnTo>
                    <a:pt x="857" y="2667"/>
                  </a:lnTo>
                  <a:cubicBezTo>
                    <a:pt x="1048" y="2644"/>
                    <a:pt x="1072" y="2334"/>
                    <a:pt x="857" y="2334"/>
                  </a:cubicBezTo>
                  <a:lnTo>
                    <a:pt x="619" y="2334"/>
                  </a:lnTo>
                  <a:cubicBezTo>
                    <a:pt x="452" y="2334"/>
                    <a:pt x="333" y="2191"/>
                    <a:pt x="333" y="2048"/>
                  </a:cubicBezTo>
                  <a:lnTo>
                    <a:pt x="333" y="977"/>
                  </a:lnTo>
                  <a:lnTo>
                    <a:pt x="2882" y="977"/>
                  </a:lnTo>
                  <a:lnTo>
                    <a:pt x="2882" y="2072"/>
                  </a:lnTo>
                  <a:cubicBezTo>
                    <a:pt x="2882" y="2263"/>
                    <a:pt x="2739" y="2382"/>
                    <a:pt x="2596" y="2382"/>
                  </a:cubicBezTo>
                  <a:lnTo>
                    <a:pt x="1691" y="2382"/>
                  </a:lnTo>
                  <a:cubicBezTo>
                    <a:pt x="1476" y="2382"/>
                    <a:pt x="1476" y="2691"/>
                    <a:pt x="1691" y="2691"/>
                  </a:cubicBezTo>
                  <a:lnTo>
                    <a:pt x="2596" y="2691"/>
                  </a:lnTo>
                  <a:cubicBezTo>
                    <a:pt x="2929" y="2691"/>
                    <a:pt x="3215" y="2429"/>
                    <a:pt x="3215" y="2072"/>
                  </a:cubicBezTo>
                  <a:lnTo>
                    <a:pt x="3215" y="619"/>
                  </a:lnTo>
                  <a:cubicBezTo>
                    <a:pt x="3215" y="262"/>
                    <a:pt x="2953" y="0"/>
                    <a:pt x="2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97"/>
            <p:cNvSpPr/>
            <p:nvPr/>
          </p:nvSpPr>
          <p:spPr>
            <a:xfrm>
              <a:off x="1300922" y="4408829"/>
              <a:ext cx="103668" cy="86003"/>
            </a:xfrm>
            <a:custGeom>
              <a:rect b="b" l="l" r="r" t="t"/>
              <a:pathLst>
                <a:path extrusionOk="0" h="2668" w="3216">
                  <a:moveTo>
                    <a:pt x="2572" y="310"/>
                  </a:moveTo>
                  <a:cubicBezTo>
                    <a:pt x="2763" y="310"/>
                    <a:pt x="2882" y="477"/>
                    <a:pt x="2882" y="619"/>
                  </a:cubicBezTo>
                  <a:lnTo>
                    <a:pt x="2882" y="643"/>
                  </a:lnTo>
                  <a:lnTo>
                    <a:pt x="310" y="643"/>
                  </a:lnTo>
                  <a:cubicBezTo>
                    <a:pt x="310" y="477"/>
                    <a:pt x="477" y="310"/>
                    <a:pt x="620" y="310"/>
                  </a:cubicBezTo>
                  <a:close/>
                  <a:moveTo>
                    <a:pt x="620" y="0"/>
                  </a:moveTo>
                  <a:cubicBezTo>
                    <a:pt x="262" y="0"/>
                    <a:pt x="0" y="262"/>
                    <a:pt x="0" y="619"/>
                  </a:cubicBezTo>
                  <a:lnTo>
                    <a:pt x="0" y="1310"/>
                  </a:lnTo>
                  <a:cubicBezTo>
                    <a:pt x="0" y="1405"/>
                    <a:pt x="84" y="1453"/>
                    <a:pt x="167" y="1453"/>
                  </a:cubicBezTo>
                  <a:cubicBezTo>
                    <a:pt x="250" y="1453"/>
                    <a:pt x="334" y="1405"/>
                    <a:pt x="334" y="1310"/>
                  </a:cubicBezTo>
                  <a:lnTo>
                    <a:pt x="334" y="977"/>
                  </a:lnTo>
                  <a:lnTo>
                    <a:pt x="2882" y="977"/>
                  </a:lnTo>
                  <a:lnTo>
                    <a:pt x="2882" y="2072"/>
                  </a:lnTo>
                  <a:cubicBezTo>
                    <a:pt x="2882" y="2263"/>
                    <a:pt x="2739" y="2382"/>
                    <a:pt x="2596" y="2382"/>
                  </a:cubicBezTo>
                  <a:lnTo>
                    <a:pt x="620" y="2382"/>
                  </a:lnTo>
                  <a:cubicBezTo>
                    <a:pt x="477" y="2382"/>
                    <a:pt x="334" y="2263"/>
                    <a:pt x="334" y="2072"/>
                  </a:cubicBezTo>
                  <a:cubicBezTo>
                    <a:pt x="334" y="1977"/>
                    <a:pt x="250" y="1929"/>
                    <a:pt x="167" y="1929"/>
                  </a:cubicBezTo>
                  <a:cubicBezTo>
                    <a:pt x="84" y="1929"/>
                    <a:pt x="0" y="1977"/>
                    <a:pt x="0" y="2072"/>
                  </a:cubicBezTo>
                  <a:cubicBezTo>
                    <a:pt x="0" y="2405"/>
                    <a:pt x="262" y="2667"/>
                    <a:pt x="620" y="2667"/>
                  </a:cubicBezTo>
                  <a:lnTo>
                    <a:pt x="2596" y="2667"/>
                  </a:lnTo>
                  <a:cubicBezTo>
                    <a:pt x="2953" y="2667"/>
                    <a:pt x="3215" y="2405"/>
                    <a:pt x="3215" y="2048"/>
                  </a:cubicBezTo>
                  <a:lnTo>
                    <a:pt x="3215" y="619"/>
                  </a:lnTo>
                  <a:cubicBezTo>
                    <a:pt x="3215" y="262"/>
                    <a:pt x="2953" y="0"/>
                    <a:pt x="2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97"/>
            <p:cNvSpPr/>
            <p:nvPr/>
          </p:nvSpPr>
          <p:spPr>
            <a:xfrm>
              <a:off x="1099034" y="4301551"/>
              <a:ext cx="257203" cy="91096"/>
            </a:xfrm>
            <a:custGeom>
              <a:rect b="b" l="l" r="r" t="t"/>
              <a:pathLst>
                <a:path extrusionOk="0" h="2826" w="7979">
                  <a:moveTo>
                    <a:pt x="3977" y="0"/>
                  </a:moveTo>
                  <a:cubicBezTo>
                    <a:pt x="3894" y="0"/>
                    <a:pt x="3810" y="54"/>
                    <a:pt x="3810" y="161"/>
                  </a:cubicBezTo>
                  <a:lnTo>
                    <a:pt x="3810" y="1090"/>
                  </a:lnTo>
                  <a:lnTo>
                    <a:pt x="95" y="1090"/>
                  </a:lnTo>
                  <a:cubicBezTo>
                    <a:pt x="48" y="1090"/>
                    <a:pt x="0" y="1113"/>
                    <a:pt x="0" y="1185"/>
                  </a:cubicBezTo>
                  <a:lnTo>
                    <a:pt x="0" y="2804"/>
                  </a:lnTo>
                  <a:cubicBezTo>
                    <a:pt x="0" y="2804"/>
                    <a:pt x="21" y="2825"/>
                    <a:pt x="35" y="2825"/>
                  </a:cubicBezTo>
                  <a:cubicBezTo>
                    <a:pt x="43" y="2825"/>
                    <a:pt x="48" y="2820"/>
                    <a:pt x="48" y="2804"/>
                  </a:cubicBezTo>
                  <a:lnTo>
                    <a:pt x="167" y="2638"/>
                  </a:lnTo>
                  <a:cubicBezTo>
                    <a:pt x="238" y="2638"/>
                    <a:pt x="310" y="2566"/>
                    <a:pt x="310" y="2495"/>
                  </a:cubicBezTo>
                  <a:lnTo>
                    <a:pt x="310" y="1471"/>
                  </a:lnTo>
                  <a:cubicBezTo>
                    <a:pt x="310" y="1447"/>
                    <a:pt x="334" y="1423"/>
                    <a:pt x="357" y="1423"/>
                  </a:cubicBezTo>
                  <a:lnTo>
                    <a:pt x="3810" y="1423"/>
                  </a:lnTo>
                  <a:lnTo>
                    <a:pt x="3810" y="2447"/>
                  </a:lnTo>
                  <a:cubicBezTo>
                    <a:pt x="3810" y="2554"/>
                    <a:pt x="3894" y="2608"/>
                    <a:pt x="3977" y="2608"/>
                  </a:cubicBezTo>
                  <a:cubicBezTo>
                    <a:pt x="4061" y="2608"/>
                    <a:pt x="4144" y="2554"/>
                    <a:pt x="4144" y="2447"/>
                  </a:cubicBezTo>
                  <a:lnTo>
                    <a:pt x="4144" y="1423"/>
                  </a:lnTo>
                  <a:lnTo>
                    <a:pt x="7335" y="1423"/>
                  </a:lnTo>
                  <a:cubicBezTo>
                    <a:pt x="7502" y="1423"/>
                    <a:pt x="7645" y="1566"/>
                    <a:pt x="7645" y="1733"/>
                  </a:cubicBezTo>
                  <a:lnTo>
                    <a:pt x="7645" y="2447"/>
                  </a:lnTo>
                  <a:cubicBezTo>
                    <a:pt x="7645" y="2554"/>
                    <a:pt x="7728" y="2608"/>
                    <a:pt x="7811" y="2608"/>
                  </a:cubicBezTo>
                  <a:cubicBezTo>
                    <a:pt x="7895" y="2608"/>
                    <a:pt x="7978" y="2554"/>
                    <a:pt x="7978" y="2447"/>
                  </a:cubicBezTo>
                  <a:lnTo>
                    <a:pt x="7978" y="1733"/>
                  </a:lnTo>
                  <a:cubicBezTo>
                    <a:pt x="7978" y="1375"/>
                    <a:pt x="7692" y="1090"/>
                    <a:pt x="7335" y="1090"/>
                  </a:cubicBezTo>
                  <a:lnTo>
                    <a:pt x="4144" y="1090"/>
                  </a:lnTo>
                  <a:lnTo>
                    <a:pt x="4144" y="161"/>
                  </a:lnTo>
                  <a:cubicBezTo>
                    <a:pt x="4144" y="54"/>
                    <a:pt x="4061" y="0"/>
                    <a:pt x="3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3" name="Google Shape;20513;p97"/>
          <p:cNvGrpSpPr/>
          <p:nvPr/>
        </p:nvGrpSpPr>
        <p:grpSpPr>
          <a:xfrm>
            <a:off x="1769200" y="3988524"/>
            <a:ext cx="356229" cy="354682"/>
            <a:chOff x="1769200" y="4140924"/>
            <a:chExt cx="356229" cy="354682"/>
          </a:xfrm>
        </p:grpSpPr>
        <p:sp>
          <p:nvSpPr>
            <p:cNvPr id="20514" name="Google Shape;20514;p97"/>
            <p:cNvSpPr/>
            <p:nvPr/>
          </p:nvSpPr>
          <p:spPr>
            <a:xfrm>
              <a:off x="1921962" y="4412665"/>
              <a:ext cx="53768" cy="55283"/>
            </a:xfrm>
            <a:custGeom>
              <a:rect b="b" l="l" r="r" t="t"/>
              <a:pathLst>
                <a:path extrusionOk="0" h="1715" w="1668">
                  <a:moveTo>
                    <a:pt x="0" y="0"/>
                  </a:moveTo>
                  <a:lnTo>
                    <a:pt x="0" y="1715"/>
                  </a:lnTo>
                  <a:lnTo>
                    <a:pt x="1667" y="1715"/>
                  </a:lnTo>
                  <a:lnTo>
                    <a:pt x="1667"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97"/>
            <p:cNvSpPr/>
            <p:nvPr/>
          </p:nvSpPr>
          <p:spPr>
            <a:xfrm>
              <a:off x="1875898" y="4468689"/>
              <a:ext cx="143575" cy="22307"/>
            </a:xfrm>
            <a:custGeom>
              <a:rect b="b" l="l" r="r" t="t"/>
              <a:pathLst>
                <a:path extrusionOk="0" h="692" w="4454">
                  <a:moveTo>
                    <a:pt x="405" y="1"/>
                  </a:moveTo>
                  <a:cubicBezTo>
                    <a:pt x="0" y="1"/>
                    <a:pt x="0" y="691"/>
                    <a:pt x="405" y="691"/>
                  </a:cubicBezTo>
                  <a:lnTo>
                    <a:pt x="4001" y="691"/>
                  </a:lnTo>
                  <a:cubicBezTo>
                    <a:pt x="4454" y="691"/>
                    <a:pt x="4454" y="1"/>
                    <a:pt x="400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97"/>
            <p:cNvSpPr/>
            <p:nvPr/>
          </p:nvSpPr>
          <p:spPr>
            <a:xfrm>
              <a:off x="1976471" y="4468689"/>
              <a:ext cx="43001" cy="22307"/>
            </a:xfrm>
            <a:custGeom>
              <a:rect b="b" l="l" r="r" t="t"/>
              <a:pathLst>
                <a:path extrusionOk="0" h="692" w="1334">
                  <a:moveTo>
                    <a:pt x="0" y="1"/>
                  </a:moveTo>
                  <a:cubicBezTo>
                    <a:pt x="214" y="1"/>
                    <a:pt x="334" y="191"/>
                    <a:pt x="334" y="358"/>
                  </a:cubicBezTo>
                  <a:cubicBezTo>
                    <a:pt x="334" y="548"/>
                    <a:pt x="167" y="691"/>
                    <a:pt x="0" y="691"/>
                  </a:cubicBezTo>
                  <a:lnTo>
                    <a:pt x="881" y="691"/>
                  </a:lnTo>
                  <a:cubicBezTo>
                    <a:pt x="1334" y="691"/>
                    <a:pt x="1334" y="1"/>
                    <a:pt x="88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97"/>
            <p:cNvSpPr/>
            <p:nvPr/>
          </p:nvSpPr>
          <p:spPr>
            <a:xfrm>
              <a:off x="1776098" y="4199237"/>
              <a:ext cx="343174" cy="223421"/>
            </a:xfrm>
            <a:custGeom>
              <a:rect b="b" l="l" r="r" t="t"/>
              <a:pathLst>
                <a:path extrusionOk="0" h="6931" w="10646">
                  <a:moveTo>
                    <a:pt x="644" y="1"/>
                  </a:moveTo>
                  <a:cubicBezTo>
                    <a:pt x="286" y="1"/>
                    <a:pt x="1" y="311"/>
                    <a:pt x="1" y="668"/>
                  </a:cubicBezTo>
                  <a:lnTo>
                    <a:pt x="1" y="6288"/>
                  </a:lnTo>
                  <a:cubicBezTo>
                    <a:pt x="1" y="6645"/>
                    <a:pt x="286" y="6931"/>
                    <a:pt x="644" y="6931"/>
                  </a:cubicBezTo>
                  <a:lnTo>
                    <a:pt x="10003" y="6931"/>
                  </a:lnTo>
                  <a:cubicBezTo>
                    <a:pt x="10336" y="6931"/>
                    <a:pt x="10646" y="6645"/>
                    <a:pt x="10646" y="6288"/>
                  </a:cubicBezTo>
                  <a:lnTo>
                    <a:pt x="10646" y="668"/>
                  </a:lnTo>
                  <a:cubicBezTo>
                    <a:pt x="10646" y="311"/>
                    <a:pt x="10336" y="1"/>
                    <a:pt x="10003"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97"/>
            <p:cNvSpPr/>
            <p:nvPr/>
          </p:nvSpPr>
          <p:spPr>
            <a:xfrm>
              <a:off x="2071661" y="4199237"/>
              <a:ext cx="48385" cy="223421"/>
            </a:xfrm>
            <a:custGeom>
              <a:rect b="b" l="l" r="r" t="t"/>
              <a:pathLst>
                <a:path extrusionOk="0" h="6931" w="1501">
                  <a:moveTo>
                    <a:pt x="0" y="1"/>
                  </a:moveTo>
                  <a:cubicBezTo>
                    <a:pt x="357" y="1"/>
                    <a:pt x="643" y="311"/>
                    <a:pt x="643" y="668"/>
                  </a:cubicBezTo>
                  <a:lnTo>
                    <a:pt x="643" y="6288"/>
                  </a:lnTo>
                  <a:cubicBezTo>
                    <a:pt x="643" y="6645"/>
                    <a:pt x="357" y="6931"/>
                    <a:pt x="0" y="6931"/>
                  </a:cubicBezTo>
                  <a:lnTo>
                    <a:pt x="857" y="6931"/>
                  </a:lnTo>
                  <a:cubicBezTo>
                    <a:pt x="1215" y="6931"/>
                    <a:pt x="1500" y="6645"/>
                    <a:pt x="1500" y="6288"/>
                  </a:cubicBezTo>
                  <a:lnTo>
                    <a:pt x="1500" y="668"/>
                  </a:lnTo>
                  <a:cubicBezTo>
                    <a:pt x="1500" y="311"/>
                    <a:pt x="1215" y="1"/>
                    <a:pt x="85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97"/>
            <p:cNvSpPr/>
            <p:nvPr/>
          </p:nvSpPr>
          <p:spPr>
            <a:xfrm>
              <a:off x="1776098" y="4371984"/>
              <a:ext cx="343174" cy="52221"/>
            </a:xfrm>
            <a:custGeom>
              <a:rect b="b" l="l" r="r" t="t"/>
              <a:pathLst>
                <a:path extrusionOk="0" h="1620" w="10646">
                  <a:moveTo>
                    <a:pt x="1" y="0"/>
                  </a:moveTo>
                  <a:lnTo>
                    <a:pt x="1" y="953"/>
                  </a:lnTo>
                  <a:cubicBezTo>
                    <a:pt x="1" y="1310"/>
                    <a:pt x="286" y="1620"/>
                    <a:pt x="644" y="1620"/>
                  </a:cubicBezTo>
                  <a:lnTo>
                    <a:pt x="10003" y="1620"/>
                  </a:lnTo>
                  <a:cubicBezTo>
                    <a:pt x="10336" y="1620"/>
                    <a:pt x="10646" y="1310"/>
                    <a:pt x="10646" y="953"/>
                  </a:cubicBezTo>
                  <a:lnTo>
                    <a:pt x="10646"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97"/>
            <p:cNvSpPr/>
            <p:nvPr/>
          </p:nvSpPr>
          <p:spPr>
            <a:xfrm>
              <a:off x="2071661" y="4371984"/>
              <a:ext cx="48385" cy="52221"/>
            </a:xfrm>
            <a:custGeom>
              <a:rect b="b" l="l" r="r" t="t"/>
              <a:pathLst>
                <a:path extrusionOk="0" h="1620" w="1501">
                  <a:moveTo>
                    <a:pt x="643" y="0"/>
                  </a:moveTo>
                  <a:lnTo>
                    <a:pt x="643" y="953"/>
                  </a:lnTo>
                  <a:cubicBezTo>
                    <a:pt x="643" y="1310"/>
                    <a:pt x="357" y="1620"/>
                    <a:pt x="0" y="1620"/>
                  </a:cubicBezTo>
                  <a:lnTo>
                    <a:pt x="857" y="1620"/>
                  </a:lnTo>
                  <a:cubicBezTo>
                    <a:pt x="1215" y="1620"/>
                    <a:pt x="1500" y="1310"/>
                    <a:pt x="1500" y="953"/>
                  </a:cubicBezTo>
                  <a:lnTo>
                    <a:pt x="1500"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97"/>
            <p:cNvSpPr/>
            <p:nvPr/>
          </p:nvSpPr>
          <p:spPr>
            <a:xfrm>
              <a:off x="1769974" y="4140924"/>
              <a:ext cx="32" cy="32"/>
            </a:xfrm>
            <a:custGeom>
              <a:rect b="b" l="l" r="r" t="t"/>
              <a:pathLst>
                <a:path extrusionOk="0" h="1" w="1">
                  <a:moveTo>
                    <a:pt x="0" y="0"/>
                  </a:move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97"/>
            <p:cNvSpPr/>
            <p:nvPr/>
          </p:nvSpPr>
          <p:spPr>
            <a:xfrm>
              <a:off x="1833670" y="4145501"/>
              <a:ext cx="230319" cy="186576"/>
            </a:xfrm>
            <a:custGeom>
              <a:rect b="b" l="l" r="r" t="t"/>
              <a:pathLst>
                <a:path extrusionOk="0" h="5788" w="7145">
                  <a:moveTo>
                    <a:pt x="834" y="1"/>
                  </a:moveTo>
                  <a:cubicBezTo>
                    <a:pt x="358" y="1"/>
                    <a:pt x="1" y="382"/>
                    <a:pt x="1" y="834"/>
                  </a:cubicBezTo>
                  <a:lnTo>
                    <a:pt x="1" y="4954"/>
                  </a:lnTo>
                  <a:cubicBezTo>
                    <a:pt x="1" y="5431"/>
                    <a:pt x="382" y="5788"/>
                    <a:pt x="834" y="5788"/>
                  </a:cubicBezTo>
                  <a:lnTo>
                    <a:pt x="6311" y="5788"/>
                  </a:lnTo>
                  <a:cubicBezTo>
                    <a:pt x="6740" y="5788"/>
                    <a:pt x="7097" y="5383"/>
                    <a:pt x="7145" y="4954"/>
                  </a:cubicBezTo>
                  <a:lnTo>
                    <a:pt x="7145" y="834"/>
                  </a:lnTo>
                  <a:cubicBezTo>
                    <a:pt x="7145" y="358"/>
                    <a:pt x="6740"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97"/>
            <p:cNvSpPr/>
            <p:nvPr/>
          </p:nvSpPr>
          <p:spPr>
            <a:xfrm>
              <a:off x="2007159" y="4145501"/>
              <a:ext cx="55315" cy="186576"/>
            </a:xfrm>
            <a:custGeom>
              <a:rect b="b" l="l" r="r" t="t"/>
              <a:pathLst>
                <a:path extrusionOk="0" h="5788" w="1716">
                  <a:moveTo>
                    <a:pt x="1" y="1"/>
                  </a:moveTo>
                  <a:cubicBezTo>
                    <a:pt x="453" y="1"/>
                    <a:pt x="834" y="358"/>
                    <a:pt x="834" y="834"/>
                  </a:cubicBezTo>
                  <a:lnTo>
                    <a:pt x="834" y="4954"/>
                  </a:lnTo>
                  <a:cubicBezTo>
                    <a:pt x="834" y="5383"/>
                    <a:pt x="453" y="5788"/>
                    <a:pt x="1" y="5788"/>
                  </a:cubicBezTo>
                  <a:lnTo>
                    <a:pt x="882" y="5788"/>
                  </a:lnTo>
                  <a:cubicBezTo>
                    <a:pt x="1334" y="5788"/>
                    <a:pt x="1715" y="5431"/>
                    <a:pt x="1715" y="4954"/>
                  </a:cubicBezTo>
                  <a:lnTo>
                    <a:pt x="1715" y="834"/>
                  </a:lnTo>
                  <a:cubicBezTo>
                    <a:pt x="1715" y="382"/>
                    <a:pt x="1358" y="1"/>
                    <a:pt x="882"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97"/>
            <p:cNvSpPr/>
            <p:nvPr/>
          </p:nvSpPr>
          <p:spPr>
            <a:xfrm>
              <a:off x="1833670" y="4145501"/>
              <a:ext cx="230319" cy="40745"/>
            </a:xfrm>
            <a:custGeom>
              <a:rect b="b" l="l" r="r" t="t"/>
              <a:pathLst>
                <a:path extrusionOk="0" h="1264" w="7145">
                  <a:moveTo>
                    <a:pt x="834" y="1"/>
                  </a:moveTo>
                  <a:cubicBezTo>
                    <a:pt x="382" y="1"/>
                    <a:pt x="1" y="358"/>
                    <a:pt x="1" y="834"/>
                  </a:cubicBezTo>
                  <a:lnTo>
                    <a:pt x="1" y="1263"/>
                  </a:lnTo>
                  <a:lnTo>
                    <a:pt x="7145" y="1263"/>
                  </a:lnTo>
                  <a:lnTo>
                    <a:pt x="7145" y="834"/>
                  </a:lnTo>
                  <a:cubicBezTo>
                    <a:pt x="7097" y="358"/>
                    <a:pt x="6740" y="1"/>
                    <a:pt x="631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97"/>
            <p:cNvSpPr/>
            <p:nvPr/>
          </p:nvSpPr>
          <p:spPr>
            <a:xfrm>
              <a:off x="2007159" y="4145501"/>
              <a:ext cx="55315" cy="40745"/>
            </a:xfrm>
            <a:custGeom>
              <a:rect b="b" l="l" r="r" t="t"/>
              <a:pathLst>
                <a:path extrusionOk="0" h="1264" w="1716">
                  <a:moveTo>
                    <a:pt x="1" y="1"/>
                  </a:moveTo>
                  <a:cubicBezTo>
                    <a:pt x="453" y="1"/>
                    <a:pt x="834" y="382"/>
                    <a:pt x="834" y="834"/>
                  </a:cubicBezTo>
                  <a:lnTo>
                    <a:pt x="834" y="1263"/>
                  </a:lnTo>
                  <a:lnTo>
                    <a:pt x="1715" y="1263"/>
                  </a:lnTo>
                  <a:lnTo>
                    <a:pt x="1715" y="834"/>
                  </a:lnTo>
                  <a:cubicBezTo>
                    <a:pt x="1715" y="382"/>
                    <a:pt x="1358" y="1"/>
                    <a:pt x="882"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97"/>
            <p:cNvSpPr/>
            <p:nvPr/>
          </p:nvSpPr>
          <p:spPr>
            <a:xfrm>
              <a:off x="1877445" y="4228538"/>
              <a:ext cx="34330" cy="51995"/>
            </a:xfrm>
            <a:custGeom>
              <a:rect b="b" l="l" r="r" t="t"/>
              <a:pathLst>
                <a:path extrusionOk="0" h="1613" w="1065">
                  <a:moveTo>
                    <a:pt x="792" y="0"/>
                  </a:moveTo>
                  <a:cubicBezTo>
                    <a:pt x="757" y="0"/>
                    <a:pt x="722" y="13"/>
                    <a:pt x="691" y="44"/>
                  </a:cubicBezTo>
                  <a:lnTo>
                    <a:pt x="48" y="664"/>
                  </a:lnTo>
                  <a:cubicBezTo>
                    <a:pt x="0" y="735"/>
                    <a:pt x="0" y="854"/>
                    <a:pt x="48" y="902"/>
                  </a:cubicBezTo>
                  <a:lnTo>
                    <a:pt x="715" y="1569"/>
                  </a:lnTo>
                  <a:cubicBezTo>
                    <a:pt x="745" y="1600"/>
                    <a:pt x="781" y="1613"/>
                    <a:pt x="816" y="1613"/>
                  </a:cubicBezTo>
                  <a:cubicBezTo>
                    <a:pt x="943" y="1613"/>
                    <a:pt x="1065" y="1442"/>
                    <a:pt x="953" y="1330"/>
                  </a:cubicBezTo>
                  <a:lnTo>
                    <a:pt x="429" y="783"/>
                  </a:lnTo>
                  <a:lnTo>
                    <a:pt x="929" y="283"/>
                  </a:lnTo>
                  <a:cubicBezTo>
                    <a:pt x="1041" y="171"/>
                    <a:pt x="919" y="0"/>
                    <a:pt x="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97"/>
            <p:cNvSpPr/>
            <p:nvPr/>
          </p:nvSpPr>
          <p:spPr>
            <a:xfrm>
              <a:off x="1982982" y="4228538"/>
              <a:ext cx="34975" cy="51995"/>
            </a:xfrm>
            <a:custGeom>
              <a:rect b="b" l="l" r="r" t="t"/>
              <a:pathLst>
                <a:path extrusionOk="0" h="1613" w="1085">
                  <a:moveTo>
                    <a:pt x="256" y="0"/>
                  </a:moveTo>
                  <a:cubicBezTo>
                    <a:pt x="119" y="0"/>
                    <a:pt x="1" y="171"/>
                    <a:pt x="132" y="283"/>
                  </a:cubicBezTo>
                  <a:lnTo>
                    <a:pt x="655" y="830"/>
                  </a:lnTo>
                  <a:lnTo>
                    <a:pt x="155" y="1330"/>
                  </a:lnTo>
                  <a:cubicBezTo>
                    <a:pt x="43" y="1442"/>
                    <a:pt x="165" y="1613"/>
                    <a:pt x="292" y="1613"/>
                  </a:cubicBezTo>
                  <a:cubicBezTo>
                    <a:pt x="327" y="1613"/>
                    <a:pt x="363" y="1600"/>
                    <a:pt x="394" y="1569"/>
                  </a:cubicBezTo>
                  <a:lnTo>
                    <a:pt x="1013" y="949"/>
                  </a:lnTo>
                  <a:cubicBezTo>
                    <a:pt x="1084" y="878"/>
                    <a:pt x="1084" y="759"/>
                    <a:pt x="1013" y="711"/>
                  </a:cubicBezTo>
                  <a:lnTo>
                    <a:pt x="370" y="44"/>
                  </a:lnTo>
                  <a:cubicBezTo>
                    <a:pt x="334" y="13"/>
                    <a:pt x="294"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97"/>
            <p:cNvSpPr/>
            <p:nvPr/>
          </p:nvSpPr>
          <p:spPr>
            <a:xfrm>
              <a:off x="1927635" y="4217385"/>
              <a:ext cx="40423" cy="74398"/>
            </a:xfrm>
            <a:custGeom>
              <a:rect b="b" l="l" r="r" t="t"/>
              <a:pathLst>
                <a:path extrusionOk="0" h="2308" w="1254">
                  <a:moveTo>
                    <a:pt x="1068" y="1"/>
                  </a:moveTo>
                  <a:cubicBezTo>
                    <a:pt x="998" y="1"/>
                    <a:pt x="938" y="32"/>
                    <a:pt x="920" y="105"/>
                  </a:cubicBezTo>
                  <a:lnTo>
                    <a:pt x="62" y="2081"/>
                  </a:lnTo>
                  <a:cubicBezTo>
                    <a:pt x="1" y="2204"/>
                    <a:pt x="98" y="2307"/>
                    <a:pt x="201" y="2307"/>
                  </a:cubicBezTo>
                  <a:cubicBezTo>
                    <a:pt x="257" y="2307"/>
                    <a:pt x="314" y="2276"/>
                    <a:pt x="348" y="2200"/>
                  </a:cubicBezTo>
                  <a:lnTo>
                    <a:pt x="1206" y="224"/>
                  </a:lnTo>
                  <a:cubicBezTo>
                    <a:pt x="1253" y="129"/>
                    <a:pt x="1182" y="33"/>
                    <a:pt x="1134" y="9"/>
                  </a:cubicBezTo>
                  <a:cubicBezTo>
                    <a:pt x="1112" y="4"/>
                    <a:pt x="1089" y="1"/>
                    <a:pt x="1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97"/>
            <p:cNvSpPr/>
            <p:nvPr/>
          </p:nvSpPr>
          <p:spPr>
            <a:xfrm>
              <a:off x="1769200" y="4141665"/>
              <a:ext cx="356229" cy="353940"/>
            </a:xfrm>
            <a:custGeom>
              <a:rect b="b" l="l" r="r" t="t"/>
              <a:pathLst>
                <a:path extrusionOk="0" h="10980" w="11051">
                  <a:moveTo>
                    <a:pt x="8264" y="310"/>
                  </a:moveTo>
                  <a:cubicBezTo>
                    <a:pt x="8621" y="310"/>
                    <a:pt x="8931" y="596"/>
                    <a:pt x="8931" y="953"/>
                  </a:cubicBezTo>
                  <a:lnTo>
                    <a:pt x="8931" y="1215"/>
                  </a:lnTo>
                  <a:lnTo>
                    <a:pt x="2120" y="1215"/>
                  </a:lnTo>
                  <a:lnTo>
                    <a:pt x="2120" y="953"/>
                  </a:lnTo>
                  <a:cubicBezTo>
                    <a:pt x="2120" y="596"/>
                    <a:pt x="2429" y="310"/>
                    <a:pt x="2787" y="310"/>
                  </a:cubicBezTo>
                  <a:close/>
                  <a:moveTo>
                    <a:pt x="8954" y="1549"/>
                  </a:moveTo>
                  <a:lnTo>
                    <a:pt x="8954" y="5097"/>
                  </a:lnTo>
                  <a:cubicBezTo>
                    <a:pt x="8954" y="5454"/>
                    <a:pt x="8669" y="5740"/>
                    <a:pt x="8264" y="5740"/>
                  </a:cubicBezTo>
                  <a:lnTo>
                    <a:pt x="2787" y="5740"/>
                  </a:lnTo>
                  <a:cubicBezTo>
                    <a:pt x="2429" y="5740"/>
                    <a:pt x="2144" y="5454"/>
                    <a:pt x="2144" y="5097"/>
                  </a:cubicBezTo>
                  <a:lnTo>
                    <a:pt x="2144" y="1549"/>
                  </a:lnTo>
                  <a:close/>
                  <a:moveTo>
                    <a:pt x="10717" y="7336"/>
                  </a:moveTo>
                  <a:lnTo>
                    <a:pt x="10717" y="8098"/>
                  </a:lnTo>
                  <a:cubicBezTo>
                    <a:pt x="10717" y="8360"/>
                    <a:pt x="10479" y="8598"/>
                    <a:pt x="10217" y="8598"/>
                  </a:cubicBezTo>
                  <a:lnTo>
                    <a:pt x="858" y="8598"/>
                  </a:lnTo>
                  <a:cubicBezTo>
                    <a:pt x="596" y="8598"/>
                    <a:pt x="357" y="8360"/>
                    <a:pt x="357" y="8098"/>
                  </a:cubicBezTo>
                  <a:lnTo>
                    <a:pt x="357" y="7336"/>
                  </a:lnTo>
                  <a:close/>
                  <a:moveTo>
                    <a:pt x="6216" y="8931"/>
                  </a:moveTo>
                  <a:lnTo>
                    <a:pt x="6216" y="9979"/>
                  </a:lnTo>
                  <a:lnTo>
                    <a:pt x="4882" y="9979"/>
                  </a:lnTo>
                  <a:lnTo>
                    <a:pt x="4882" y="8931"/>
                  </a:lnTo>
                  <a:close/>
                  <a:moveTo>
                    <a:pt x="2787" y="1"/>
                  </a:moveTo>
                  <a:cubicBezTo>
                    <a:pt x="2263" y="1"/>
                    <a:pt x="1810" y="453"/>
                    <a:pt x="1810" y="977"/>
                  </a:cubicBezTo>
                  <a:lnTo>
                    <a:pt x="1810" y="1644"/>
                  </a:lnTo>
                  <a:lnTo>
                    <a:pt x="881" y="1644"/>
                  </a:lnTo>
                  <a:cubicBezTo>
                    <a:pt x="429" y="1644"/>
                    <a:pt x="48" y="2001"/>
                    <a:pt x="48" y="2478"/>
                  </a:cubicBezTo>
                  <a:lnTo>
                    <a:pt x="48" y="3001"/>
                  </a:lnTo>
                  <a:cubicBezTo>
                    <a:pt x="48" y="3109"/>
                    <a:pt x="131" y="3162"/>
                    <a:pt x="215" y="3162"/>
                  </a:cubicBezTo>
                  <a:cubicBezTo>
                    <a:pt x="298" y="3162"/>
                    <a:pt x="381" y="3109"/>
                    <a:pt x="381" y="3001"/>
                  </a:cubicBezTo>
                  <a:lnTo>
                    <a:pt x="381" y="2478"/>
                  </a:lnTo>
                  <a:cubicBezTo>
                    <a:pt x="381" y="2216"/>
                    <a:pt x="619" y="1977"/>
                    <a:pt x="881" y="1977"/>
                  </a:cubicBezTo>
                  <a:lnTo>
                    <a:pt x="1810" y="1977"/>
                  </a:lnTo>
                  <a:lnTo>
                    <a:pt x="1810" y="5097"/>
                  </a:lnTo>
                  <a:cubicBezTo>
                    <a:pt x="1810" y="5621"/>
                    <a:pt x="2263" y="6073"/>
                    <a:pt x="2787" y="6073"/>
                  </a:cubicBezTo>
                  <a:lnTo>
                    <a:pt x="8264" y="6073"/>
                  </a:lnTo>
                  <a:cubicBezTo>
                    <a:pt x="8812" y="6073"/>
                    <a:pt x="9240" y="5621"/>
                    <a:pt x="9240" y="5097"/>
                  </a:cubicBezTo>
                  <a:lnTo>
                    <a:pt x="9240" y="1977"/>
                  </a:lnTo>
                  <a:lnTo>
                    <a:pt x="10169" y="1977"/>
                  </a:lnTo>
                  <a:cubicBezTo>
                    <a:pt x="10431" y="1977"/>
                    <a:pt x="10669" y="2216"/>
                    <a:pt x="10669" y="2478"/>
                  </a:cubicBezTo>
                  <a:lnTo>
                    <a:pt x="10669" y="7002"/>
                  </a:lnTo>
                  <a:lnTo>
                    <a:pt x="334" y="7002"/>
                  </a:lnTo>
                  <a:lnTo>
                    <a:pt x="334" y="3930"/>
                  </a:lnTo>
                  <a:cubicBezTo>
                    <a:pt x="334" y="3823"/>
                    <a:pt x="250" y="3769"/>
                    <a:pt x="167" y="3769"/>
                  </a:cubicBezTo>
                  <a:cubicBezTo>
                    <a:pt x="84" y="3769"/>
                    <a:pt x="0" y="3823"/>
                    <a:pt x="0" y="3930"/>
                  </a:cubicBezTo>
                  <a:lnTo>
                    <a:pt x="0" y="8098"/>
                  </a:lnTo>
                  <a:cubicBezTo>
                    <a:pt x="0" y="8550"/>
                    <a:pt x="357" y="8931"/>
                    <a:pt x="834" y="8931"/>
                  </a:cubicBezTo>
                  <a:lnTo>
                    <a:pt x="4525" y="8931"/>
                  </a:lnTo>
                  <a:lnTo>
                    <a:pt x="4525" y="9979"/>
                  </a:lnTo>
                  <a:lnTo>
                    <a:pt x="3715" y="9979"/>
                  </a:lnTo>
                  <a:cubicBezTo>
                    <a:pt x="3096" y="9979"/>
                    <a:pt x="3096" y="10979"/>
                    <a:pt x="3715" y="10979"/>
                  </a:cubicBezTo>
                  <a:lnTo>
                    <a:pt x="5954" y="10979"/>
                  </a:lnTo>
                  <a:cubicBezTo>
                    <a:pt x="6168" y="10979"/>
                    <a:pt x="6168" y="10670"/>
                    <a:pt x="5954" y="10670"/>
                  </a:cubicBezTo>
                  <a:lnTo>
                    <a:pt x="3715" y="10670"/>
                  </a:lnTo>
                  <a:cubicBezTo>
                    <a:pt x="3501" y="10670"/>
                    <a:pt x="3501" y="10312"/>
                    <a:pt x="3715" y="10312"/>
                  </a:cubicBezTo>
                  <a:lnTo>
                    <a:pt x="7311" y="10312"/>
                  </a:lnTo>
                  <a:cubicBezTo>
                    <a:pt x="7526" y="10312"/>
                    <a:pt x="7526" y="10670"/>
                    <a:pt x="7311" y="10670"/>
                  </a:cubicBezTo>
                  <a:lnTo>
                    <a:pt x="6906" y="10670"/>
                  </a:lnTo>
                  <a:cubicBezTo>
                    <a:pt x="6692" y="10670"/>
                    <a:pt x="6692" y="10979"/>
                    <a:pt x="6906" y="10979"/>
                  </a:cubicBezTo>
                  <a:lnTo>
                    <a:pt x="7311" y="10979"/>
                  </a:lnTo>
                  <a:cubicBezTo>
                    <a:pt x="7954" y="10979"/>
                    <a:pt x="7954" y="9979"/>
                    <a:pt x="7311" y="9979"/>
                  </a:cubicBezTo>
                  <a:lnTo>
                    <a:pt x="6525" y="9979"/>
                  </a:lnTo>
                  <a:lnTo>
                    <a:pt x="6525" y="8931"/>
                  </a:lnTo>
                  <a:lnTo>
                    <a:pt x="10169" y="8931"/>
                  </a:lnTo>
                  <a:cubicBezTo>
                    <a:pt x="10621" y="8931"/>
                    <a:pt x="11003" y="8574"/>
                    <a:pt x="11003" y="8098"/>
                  </a:cubicBezTo>
                  <a:lnTo>
                    <a:pt x="11003" y="2478"/>
                  </a:lnTo>
                  <a:cubicBezTo>
                    <a:pt x="11050" y="2001"/>
                    <a:pt x="10645" y="1644"/>
                    <a:pt x="10217" y="1644"/>
                  </a:cubicBezTo>
                  <a:lnTo>
                    <a:pt x="9264" y="1644"/>
                  </a:lnTo>
                  <a:lnTo>
                    <a:pt x="9264" y="977"/>
                  </a:lnTo>
                  <a:cubicBezTo>
                    <a:pt x="9264" y="453"/>
                    <a:pt x="8812" y="1"/>
                    <a:pt x="8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97"/>
            <p:cNvSpPr/>
            <p:nvPr/>
          </p:nvSpPr>
          <p:spPr>
            <a:xfrm>
              <a:off x="1851335" y="4161651"/>
              <a:ext cx="13861" cy="10766"/>
            </a:xfrm>
            <a:custGeom>
              <a:rect b="b" l="l" r="r" t="t"/>
              <a:pathLst>
                <a:path extrusionOk="0" h="334" w="430">
                  <a:moveTo>
                    <a:pt x="215" y="0"/>
                  </a:moveTo>
                  <a:cubicBezTo>
                    <a:pt x="0" y="0"/>
                    <a:pt x="0"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97"/>
            <p:cNvSpPr/>
            <p:nvPr/>
          </p:nvSpPr>
          <p:spPr>
            <a:xfrm>
              <a:off x="1868999" y="4161651"/>
              <a:ext cx="13055" cy="10766"/>
            </a:xfrm>
            <a:custGeom>
              <a:rect b="b" l="l" r="r" t="t"/>
              <a:pathLst>
                <a:path extrusionOk="0" h="334" w="405">
                  <a:moveTo>
                    <a:pt x="214" y="0"/>
                  </a:moveTo>
                  <a:cubicBezTo>
                    <a:pt x="0" y="0"/>
                    <a:pt x="0" y="333"/>
                    <a:pt x="214" y="333"/>
                  </a:cubicBezTo>
                  <a:cubicBezTo>
                    <a:pt x="405" y="333"/>
                    <a:pt x="405"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97"/>
            <p:cNvSpPr/>
            <p:nvPr/>
          </p:nvSpPr>
          <p:spPr>
            <a:xfrm>
              <a:off x="1885891" y="4161651"/>
              <a:ext cx="13829" cy="10766"/>
            </a:xfrm>
            <a:custGeom>
              <a:rect b="b" l="l" r="r" t="t"/>
              <a:pathLst>
                <a:path extrusionOk="0" h="334" w="429">
                  <a:moveTo>
                    <a:pt x="214" y="0"/>
                  </a:moveTo>
                  <a:cubicBezTo>
                    <a:pt x="0" y="0"/>
                    <a:pt x="0" y="333"/>
                    <a:pt x="214" y="333"/>
                  </a:cubicBezTo>
                  <a:cubicBezTo>
                    <a:pt x="429" y="333"/>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3" name="Google Shape;20533;p97"/>
          <p:cNvGrpSpPr/>
          <p:nvPr/>
        </p:nvGrpSpPr>
        <p:grpSpPr>
          <a:xfrm>
            <a:off x="2550673" y="3989265"/>
            <a:ext cx="300946" cy="355455"/>
            <a:chOff x="2550673" y="4141665"/>
            <a:chExt cx="300946" cy="355455"/>
          </a:xfrm>
        </p:grpSpPr>
        <p:sp>
          <p:nvSpPr>
            <p:cNvPr id="20534" name="Google Shape;20534;p97"/>
            <p:cNvSpPr/>
            <p:nvPr/>
          </p:nvSpPr>
          <p:spPr>
            <a:xfrm>
              <a:off x="2556798" y="4144760"/>
              <a:ext cx="290985" cy="345462"/>
            </a:xfrm>
            <a:custGeom>
              <a:rect b="b" l="l" r="r" t="t"/>
              <a:pathLst>
                <a:path extrusionOk="0" h="10717" w="9027">
                  <a:moveTo>
                    <a:pt x="834" y="0"/>
                  </a:moveTo>
                  <a:cubicBezTo>
                    <a:pt x="358" y="0"/>
                    <a:pt x="1" y="381"/>
                    <a:pt x="1" y="834"/>
                  </a:cubicBezTo>
                  <a:lnTo>
                    <a:pt x="1" y="9883"/>
                  </a:lnTo>
                  <a:cubicBezTo>
                    <a:pt x="1" y="10359"/>
                    <a:pt x="382" y="10717"/>
                    <a:pt x="834" y="10717"/>
                  </a:cubicBezTo>
                  <a:lnTo>
                    <a:pt x="8193" y="10717"/>
                  </a:lnTo>
                  <a:cubicBezTo>
                    <a:pt x="8646" y="10717"/>
                    <a:pt x="9027" y="10359"/>
                    <a:pt x="9027" y="9883"/>
                  </a:cubicBezTo>
                  <a:lnTo>
                    <a:pt x="9027" y="834"/>
                  </a:lnTo>
                  <a:cubicBezTo>
                    <a:pt x="9027" y="357"/>
                    <a:pt x="8646" y="0"/>
                    <a:pt x="8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97"/>
            <p:cNvSpPr/>
            <p:nvPr/>
          </p:nvSpPr>
          <p:spPr>
            <a:xfrm>
              <a:off x="2780960" y="4145501"/>
              <a:ext cx="66823" cy="345495"/>
            </a:xfrm>
            <a:custGeom>
              <a:rect b="b" l="l" r="r" t="t"/>
              <a:pathLst>
                <a:path extrusionOk="0" h="10718" w="2073">
                  <a:moveTo>
                    <a:pt x="1" y="1"/>
                  </a:moveTo>
                  <a:cubicBezTo>
                    <a:pt x="453" y="1"/>
                    <a:pt x="858" y="358"/>
                    <a:pt x="858" y="834"/>
                  </a:cubicBezTo>
                  <a:lnTo>
                    <a:pt x="858" y="9884"/>
                  </a:lnTo>
                  <a:cubicBezTo>
                    <a:pt x="858" y="10336"/>
                    <a:pt x="453" y="10717"/>
                    <a:pt x="1" y="10717"/>
                  </a:cubicBezTo>
                  <a:lnTo>
                    <a:pt x="1239" y="10717"/>
                  </a:lnTo>
                  <a:cubicBezTo>
                    <a:pt x="1692" y="10717"/>
                    <a:pt x="2073" y="10360"/>
                    <a:pt x="2073" y="9884"/>
                  </a:cubicBezTo>
                  <a:lnTo>
                    <a:pt x="2073" y="834"/>
                  </a:lnTo>
                  <a:cubicBezTo>
                    <a:pt x="2073" y="358"/>
                    <a:pt x="1692" y="1"/>
                    <a:pt x="1239"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97"/>
            <p:cNvSpPr/>
            <p:nvPr/>
          </p:nvSpPr>
          <p:spPr>
            <a:xfrm>
              <a:off x="2556798" y="4145501"/>
              <a:ext cx="290985" cy="42260"/>
            </a:xfrm>
            <a:custGeom>
              <a:rect b="b" l="l" r="r" t="t"/>
              <a:pathLst>
                <a:path extrusionOk="0" h="1311" w="9027">
                  <a:moveTo>
                    <a:pt x="834" y="1"/>
                  </a:moveTo>
                  <a:cubicBezTo>
                    <a:pt x="382" y="1"/>
                    <a:pt x="1" y="358"/>
                    <a:pt x="1" y="834"/>
                  </a:cubicBezTo>
                  <a:lnTo>
                    <a:pt x="1" y="1311"/>
                  </a:lnTo>
                  <a:lnTo>
                    <a:pt x="9027" y="1311"/>
                  </a:lnTo>
                  <a:lnTo>
                    <a:pt x="9027" y="834"/>
                  </a:lnTo>
                  <a:cubicBezTo>
                    <a:pt x="9027" y="358"/>
                    <a:pt x="8646" y="1"/>
                    <a:pt x="819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97"/>
            <p:cNvSpPr/>
            <p:nvPr/>
          </p:nvSpPr>
          <p:spPr>
            <a:xfrm>
              <a:off x="2780960" y="4145501"/>
              <a:ext cx="66823" cy="41486"/>
            </a:xfrm>
            <a:custGeom>
              <a:rect b="b" l="l" r="r" t="t"/>
              <a:pathLst>
                <a:path extrusionOk="0" h="1287" w="2073">
                  <a:moveTo>
                    <a:pt x="1" y="1"/>
                  </a:moveTo>
                  <a:cubicBezTo>
                    <a:pt x="453" y="1"/>
                    <a:pt x="858" y="358"/>
                    <a:pt x="858" y="834"/>
                  </a:cubicBezTo>
                  <a:lnTo>
                    <a:pt x="858" y="1287"/>
                  </a:lnTo>
                  <a:lnTo>
                    <a:pt x="2073" y="1287"/>
                  </a:lnTo>
                  <a:lnTo>
                    <a:pt x="2073" y="834"/>
                  </a:lnTo>
                  <a:cubicBezTo>
                    <a:pt x="2073" y="382"/>
                    <a:pt x="1715" y="1"/>
                    <a:pt x="1239"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97"/>
            <p:cNvSpPr/>
            <p:nvPr/>
          </p:nvSpPr>
          <p:spPr>
            <a:xfrm>
              <a:off x="2587518" y="4219223"/>
              <a:ext cx="80620" cy="80620"/>
            </a:xfrm>
            <a:custGeom>
              <a:rect b="b" l="l" r="r" t="t"/>
              <a:pathLst>
                <a:path extrusionOk="0" h="2501" w="2501">
                  <a:moveTo>
                    <a:pt x="1263" y="0"/>
                  </a:moveTo>
                  <a:cubicBezTo>
                    <a:pt x="572" y="0"/>
                    <a:pt x="0" y="572"/>
                    <a:pt x="0" y="1262"/>
                  </a:cubicBezTo>
                  <a:cubicBezTo>
                    <a:pt x="0" y="1953"/>
                    <a:pt x="572" y="2501"/>
                    <a:pt x="1263" y="2501"/>
                  </a:cubicBezTo>
                  <a:cubicBezTo>
                    <a:pt x="1929" y="2501"/>
                    <a:pt x="2501" y="1953"/>
                    <a:pt x="2501" y="1262"/>
                  </a:cubicBezTo>
                  <a:cubicBezTo>
                    <a:pt x="2501" y="572"/>
                    <a:pt x="1929" y="0"/>
                    <a:pt x="12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97"/>
            <p:cNvSpPr/>
            <p:nvPr/>
          </p:nvSpPr>
          <p:spPr>
            <a:xfrm>
              <a:off x="2615143" y="4244527"/>
              <a:ext cx="25369" cy="24628"/>
            </a:xfrm>
            <a:custGeom>
              <a:rect b="b" l="l" r="r" t="t"/>
              <a:pathLst>
                <a:path extrusionOk="0" h="764" w="787">
                  <a:moveTo>
                    <a:pt x="382" y="1"/>
                  </a:moveTo>
                  <a:cubicBezTo>
                    <a:pt x="191" y="1"/>
                    <a:pt x="1" y="168"/>
                    <a:pt x="1" y="382"/>
                  </a:cubicBezTo>
                  <a:cubicBezTo>
                    <a:pt x="1" y="596"/>
                    <a:pt x="191" y="763"/>
                    <a:pt x="382" y="763"/>
                  </a:cubicBezTo>
                  <a:cubicBezTo>
                    <a:pt x="596" y="763"/>
                    <a:pt x="787" y="596"/>
                    <a:pt x="787" y="382"/>
                  </a:cubicBezTo>
                  <a:cubicBezTo>
                    <a:pt x="787" y="168"/>
                    <a:pt x="596" y="1"/>
                    <a:pt x="382"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97"/>
            <p:cNvSpPr/>
            <p:nvPr/>
          </p:nvSpPr>
          <p:spPr>
            <a:xfrm>
              <a:off x="2605182" y="4269122"/>
              <a:ext cx="46837" cy="30720"/>
            </a:xfrm>
            <a:custGeom>
              <a:rect b="b" l="l" r="r" t="t"/>
              <a:pathLst>
                <a:path extrusionOk="0" h="953" w="1453">
                  <a:moveTo>
                    <a:pt x="691" y="0"/>
                  </a:moveTo>
                  <a:cubicBezTo>
                    <a:pt x="286" y="0"/>
                    <a:pt x="24" y="333"/>
                    <a:pt x="0" y="714"/>
                  </a:cubicBezTo>
                  <a:cubicBezTo>
                    <a:pt x="191" y="857"/>
                    <a:pt x="429" y="953"/>
                    <a:pt x="691" y="953"/>
                  </a:cubicBezTo>
                  <a:cubicBezTo>
                    <a:pt x="977" y="953"/>
                    <a:pt x="1215" y="857"/>
                    <a:pt x="1405" y="762"/>
                  </a:cubicBezTo>
                  <a:cubicBezTo>
                    <a:pt x="1453" y="357"/>
                    <a:pt x="1096" y="0"/>
                    <a:pt x="691"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97"/>
            <p:cNvSpPr/>
            <p:nvPr/>
          </p:nvSpPr>
          <p:spPr>
            <a:xfrm>
              <a:off x="2584455" y="4436454"/>
              <a:ext cx="234155" cy="23822"/>
            </a:xfrm>
            <a:custGeom>
              <a:rect b="b" l="l" r="r" t="t"/>
              <a:pathLst>
                <a:path extrusionOk="0" h="739" w="7264">
                  <a:moveTo>
                    <a:pt x="477" y="1"/>
                  </a:moveTo>
                  <a:cubicBezTo>
                    <a:pt x="0" y="1"/>
                    <a:pt x="0" y="739"/>
                    <a:pt x="477" y="739"/>
                  </a:cubicBezTo>
                  <a:lnTo>
                    <a:pt x="6764" y="739"/>
                  </a:lnTo>
                  <a:cubicBezTo>
                    <a:pt x="7264" y="739"/>
                    <a:pt x="7264" y="1"/>
                    <a:pt x="6764"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2" name="Google Shape;20542;p97"/>
            <p:cNvSpPr/>
            <p:nvPr/>
          </p:nvSpPr>
          <p:spPr>
            <a:xfrm>
              <a:off x="2684996" y="4222285"/>
              <a:ext cx="129778" cy="76010"/>
            </a:xfrm>
            <a:custGeom>
              <a:rect b="b" l="l" r="r" t="t"/>
              <a:pathLst>
                <a:path extrusionOk="0" h="2358" w="4026">
                  <a:moveTo>
                    <a:pt x="1192" y="0"/>
                  </a:moveTo>
                  <a:cubicBezTo>
                    <a:pt x="906" y="0"/>
                    <a:pt x="668" y="238"/>
                    <a:pt x="668" y="548"/>
                  </a:cubicBezTo>
                  <a:lnTo>
                    <a:pt x="668" y="786"/>
                  </a:lnTo>
                  <a:lnTo>
                    <a:pt x="1" y="786"/>
                  </a:lnTo>
                  <a:lnTo>
                    <a:pt x="668" y="1572"/>
                  </a:lnTo>
                  <a:lnTo>
                    <a:pt x="668" y="1810"/>
                  </a:lnTo>
                  <a:cubicBezTo>
                    <a:pt x="668" y="2120"/>
                    <a:pt x="906" y="2358"/>
                    <a:pt x="1192" y="2358"/>
                  </a:cubicBezTo>
                  <a:lnTo>
                    <a:pt x="3502" y="2358"/>
                  </a:lnTo>
                  <a:cubicBezTo>
                    <a:pt x="3787" y="2334"/>
                    <a:pt x="4026" y="2096"/>
                    <a:pt x="4026" y="1786"/>
                  </a:cubicBezTo>
                  <a:lnTo>
                    <a:pt x="4026" y="548"/>
                  </a:lnTo>
                  <a:cubicBezTo>
                    <a:pt x="4026" y="238"/>
                    <a:pt x="3787" y="0"/>
                    <a:pt x="350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97"/>
            <p:cNvSpPr/>
            <p:nvPr/>
          </p:nvSpPr>
          <p:spPr>
            <a:xfrm>
              <a:off x="2588291" y="4330530"/>
              <a:ext cx="129746" cy="76010"/>
            </a:xfrm>
            <a:custGeom>
              <a:rect b="b" l="l" r="r" t="t"/>
              <a:pathLst>
                <a:path extrusionOk="0" h="2358" w="4025">
                  <a:moveTo>
                    <a:pt x="548" y="0"/>
                  </a:moveTo>
                  <a:cubicBezTo>
                    <a:pt x="238" y="0"/>
                    <a:pt x="0" y="238"/>
                    <a:pt x="0" y="548"/>
                  </a:cubicBezTo>
                  <a:lnTo>
                    <a:pt x="0" y="1786"/>
                  </a:lnTo>
                  <a:cubicBezTo>
                    <a:pt x="0" y="2072"/>
                    <a:pt x="238" y="2310"/>
                    <a:pt x="548" y="2358"/>
                  </a:cubicBezTo>
                  <a:lnTo>
                    <a:pt x="2834" y="2358"/>
                  </a:lnTo>
                  <a:cubicBezTo>
                    <a:pt x="3144" y="2358"/>
                    <a:pt x="3382" y="2120"/>
                    <a:pt x="3382" y="1834"/>
                  </a:cubicBezTo>
                  <a:lnTo>
                    <a:pt x="3382" y="1596"/>
                  </a:lnTo>
                  <a:lnTo>
                    <a:pt x="4025" y="786"/>
                  </a:lnTo>
                  <a:lnTo>
                    <a:pt x="3382" y="786"/>
                  </a:lnTo>
                  <a:lnTo>
                    <a:pt x="3382" y="548"/>
                  </a:lnTo>
                  <a:cubicBezTo>
                    <a:pt x="3382" y="238"/>
                    <a:pt x="3144" y="0"/>
                    <a:pt x="28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97"/>
            <p:cNvSpPr/>
            <p:nvPr/>
          </p:nvSpPr>
          <p:spPr>
            <a:xfrm>
              <a:off x="2734155" y="4328209"/>
              <a:ext cx="80620" cy="80652"/>
            </a:xfrm>
            <a:custGeom>
              <a:rect b="b" l="l" r="r" t="t"/>
              <a:pathLst>
                <a:path extrusionOk="0" h="2502" w="2501">
                  <a:moveTo>
                    <a:pt x="1262" y="1"/>
                  </a:moveTo>
                  <a:cubicBezTo>
                    <a:pt x="572" y="1"/>
                    <a:pt x="0" y="548"/>
                    <a:pt x="0" y="1239"/>
                  </a:cubicBezTo>
                  <a:cubicBezTo>
                    <a:pt x="0" y="1930"/>
                    <a:pt x="572" y="2501"/>
                    <a:pt x="1262" y="2501"/>
                  </a:cubicBezTo>
                  <a:cubicBezTo>
                    <a:pt x="1953" y="2501"/>
                    <a:pt x="2501" y="1930"/>
                    <a:pt x="2501" y="1239"/>
                  </a:cubicBezTo>
                  <a:cubicBezTo>
                    <a:pt x="2501" y="548"/>
                    <a:pt x="1953" y="1"/>
                    <a:pt x="1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97"/>
            <p:cNvSpPr/>
            <p:nvPr/>
          </p:nvSpPr>
          <p:spPr>
            <a:xfrm>
              <a:off x="2762554" y="4352772"/>
              <a:ext cx="24595" cy="24595"/>
            </a:xfrm>
            <a:custGeom>
              <a:rect b="b" l="l" r="r" t="t"/>
              <a:pathLst>
                <a:path extrusionOk="0" h="763" w="763">
                  <a:moveTo>
                    <a:pt x="381" y="1"/>
                  </a:moveTo>
                  <a:cubicBezTo>
                    <a:pt x="167" y="1"/>
                    <a:pt x="0" y="167"/>
                    <a:pt x="0" y="382"/>
                  </a:cubicBezTo>
                  <a:cubicBezTo>
                    <a:pt x="0" y="596"/>
                    <a:pt x="167" y="763"/>
                    <a:pt x="381" y="763"/>
                  </a:cubicBezTo>
                  <a:cubicBezTo>
                    <a:pt x="596" y="763"/>
                    <a:pt x="762" y="596"/>
                    <a:pt x="762" y="382"/>
                  </a:cubicBezTo>
                  <a:cubicBezTo>
                    <a:pt x="762" y="167"/>
                    <a:pt x="596" y="1"/>
                    <a:pt x="38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97"/>
            <p:cNvSpPr/>
            <p:nvPr/>
          </p:nvSpPr>
          <p:spPr>
            <a:xfrm>
              <a:off x="2751787" y="4378109"/>
              <a:ext cx="46870" cy="30752"/>
            </a:xfrm>
            <a:custGeom>
              <a:rect b="b" l="l" r="r" t="t"/>
              <a:pathLst>
                <a:path extrusionOk="0" h="954" w="1454">
                  <a:moveTo>
                    <a:pt x="715" y="1"/>
                  </a:moveTo>
                  <a:cubicBezTo>
                    <a:pt x="287" y="1"/>
                    <a:pt x="25" y="310"/>
                    <a:pt x="1" y="715"/>
                  </a:cubicBezTo>
                  <a:cubicBezTo>
                    <a:pt x="215" y="858"/>
                    <a:pt x="453" y="953"/>
                    <a:pt x="715" y="953"/>
                  </a:cubicBezTo>
                  <a:cubicBezTo>
                    <a:pt x="977" y="953"/>
                    <a:pt x="1215" y="858"/>
                    <a:pt x="1430" y="739"/>
                  </a:cubicBezTo>
                  <a:cubicBezTo>
                    <a:pt x="1453" y="310"/>
                    <a:pt x="1096" y="1"/>
                    <a:pt x="71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97"/>
            <p:cNvSpPr/>
            <p:nvPr/>
          </p:nvSpPr>
          <p:spPr>
            <a:xfrm>
              <a:off x="2729545" y="4322084"/>
              <a:ext cx="89839" cy="89839"/>
            </a:xfrm>
            <a:custGeom>
              <a:rect b="b" l="l" r="r" t="t"/>
              <a:pathLst>
                <a:path extrusionOk="0" h="2787" w="2787">
                  <a:moveTo>
                    <a:pt x="1429" y="1072"/>
                  </a:moveTo>
                  <a:cubicBezTo>
                    <a:pt x="1572" y="1072"/>
                    <a:pt x="1667" y="1167"/>
                    <a:pt x="1667" y="1310"/>
                  </a:cubicBezTo>
                  <a:cubicBezTo>
                    <a:pt x="1667" y="1453"/>
                    <a:pt x="1572" y="1548"/>
                    <a:pt x="1429" y="1548"/>
                  </a:cubicBezTo>
                  <a:cubicBezTo>
                    <a:pt x="1286" y="1548"/>
                    <a:pt x="1191" y="1453"/>
                    <a:pt x="1191" y="1310"/>
                  </a:cubicBezTo>
                  <a:cubicBezTo>
                    <a:pt x="1191" y="1191"/>
                    <a:pt x="1286" y="1072"/>
                    <a:pt x="1429" y="1072"/>
                  </a:cubicBezTo>
                  <a:close/>
                  <a:moveTo>
                    <a:pt x="1429" y="334"/>
                  </a:moveTo>
                  <a:cubicBezTo>
                    <a:pt x="2024" y="334"/>
                    <a:pt x="2501" y="810"/>
                    <a:pt x="2501" y="1429"/>
                  </a:cubicBezTo>
                  <a:cubicBezTo>
                    <a:pt x="2477" y="1691"/>
                    <a:pt x="2382" y="1929"/>
                    <a:pt x="2239" y="2144"/>
                  </a:cubicBezTo>
                  <a:cubicBezTo>
                    <a:pt x="2167" y="1929"/>
                    <a:pt x="2024" y="1786"/>
                    <a:pt x="1858" y="1691"/>
                  </a:cubicBezTo>
                  <a:cubicBezTo>
                    <a:pt x="1929" y="1620"/>
                    <a:pt x="1953" y="1501"/>
                    <a:pt x="1953" y="1334"/>
                  </a:cubicBezTo>
                  <a:cubicBezTo>
                    <a:pt x="1953" y="1048"/>
                    <a:pt x="1715" y="786"/>
                    <a:pt x="1429" y="786"/>
                  </a:cubicBezTo>
                  <a:cubicBezTo>
                    <a:pt x="1119" y="786"/>
                    <a:pt x="881" y="1024"/>
                    <a:pt x="881" y="1334"/>
                  </a:cubicBezTo>
                  <a:cubicBezTo>
                    <a:pt x="881" y="1453"/>
                    <a:pt x="953" y="1572"/>
                    <a:pt x="1000" y="1691"/>
                  </a:cubicBezTo>
                  <a:cubicBezTo>
                    <a:pt x="834" y="1786"/>
                    <a:pt x="691" y="1977"/>
                    <a:pt x="619" y="2144"/>
                  </a:cubicBezTo>
                  <a:cubicBezTo>
                    <a:pt x="476" y="1977"/>
                    <a:pt x="357" y="1691"/>
                    <a:pt x="357" y="1429"/>
                  </a:cubicBezTo>
                  <a:cubicBezTo>
                    <a:pt x="357" y="834"/>
                    <a:pt x="834" y="334"/>
                    <a:pt x="1429" y="334"/>
                  </a:cubicBezTo>
                  <a:close/>
                  <a:moveTo>
                    <a:pt x="1405" y="1882"/>
                  </a:moveTo>
                  <a:cubicBezTo>
                    <a:pt x="1667" y="1882"/>
                    <a:pt x="1905" y="2096"/>
                    <a:pt x="1929" y="2358"/>
                  </a:cubicBezTo>
                  <a:cubicBezTo>
                    <a:pt x="1786" y="2453"/>
                    <a:pt x="1572" y="2501"/>
                    <a:pt x="1405" y="2501"/>
                  </a:cubicBezTo>
                  <a:cubicBezTo>
                    <a:pt x="1215" y="2501"/>
                    <a:pt x="1000" y="2453"/>
                    <a:pt x="857" y="2358"/>
                  </a:cubicBezTo>
                  <a:cubicBezTo>
                    <a:pt x="905" y="2096"/>
                    <a:pt x="1119" y="1882"/>
                    <a:pt x="1405" y="1882"/>
                  </a:cubicBezTo>
                  <a:close/>
                  <a:moveTo>
                    <a:pt x="1405" y="0"/>
                  </a:moveTo>
                  <a:cubicBezTo>
                    <a:pt x="619" y="0"/>
                    <a:pt x="0" y="619"/>
                    <a:pt x="0" y="1405"/>
                  </a:cubicBezTo>
                  <a:cubicBezTo>
                    <a:pt x="0" y="2167"/>
                    <a:pt x="619" y="2786"/>
                    <a:pt x="1405" y="2786"/>
                  </a:cubicBezTo>
                  <a:cubicBezTo>
                    <a:pt x="2167" y="2786"/>
                    <a:pt x="2786" y="2167"/>
                    <a:pt x="2786" y="1405"/>
                  </a:cubicBezTo>
                  <a:cubicBezTo>
                    <a:pt x="2786" y="667"/>
                    <a:pt x="2167" y="0"/>
                    <a:pt x="1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97"/>
            <p:cNvSpPr/>
            <p:nvPr/>
          </p:nvSpPr>
          <p:spPr>
            <a:xfrm>
              <a:off x="2550673" y="4141665"/>
              <a:ext cx="300946" cy="355455"/>
            </a:xfrm>
            <a:custGeom>
              <a:rect b="b" l="l" r="r" t="t"/>
              <a:pathLst>
                <a:path extrusionOk="0" h="11027" w="9336">
                  <a:moveTo>
                    <a:pt x="8335" y="310"/>
                  </a:moveTo>
                  <a:cubicBezTo>
                    <a:pt x="8693" y="310"/>
                    <a:pt x="9002" y="596"/>
                    <a:pt x="9002" y="953"/>
                  </a:cubicBezTo>
                  <a:lnTo>
                    <a:pt x="9002" y="1263"/>
                  </a:lnTo>
                  <a:lnTo>
                    <a:pt x="334" y="1263"/>
                  </a:lnTo>
                  <a:lnTo>
                    <a:pt x="334" y="953"/>
                  </a:lnTo>
                  <a:cubicBezTo>
                    <a:pt x="334" y="596"/>
                    <a:pt x="643" y="310"/>
                    <a:pt x="1001" y="310"/>
                  </a:cubicBezTo>
                  <a:close/>
                  <a:moveTo>
                    <a:pt x="1001" y="1"/>
                  </a:moveTo>
                  <a:cubicBezTo>
                    <a:pt x="453" y="1"/>
                    <a:pt x="0" y="453"/>
                    <a:pt x="0" y="977"/>
                  </a:cubicBezTo>
                  <a:lnTo>
                    <a:pt x="0" y="10027"/>
                  </a:lnTo>
                  <a:cubicBezTo>
                    <a:pt x="0" y="10574"/>
                    <a:pt x="453" y="11027"/>
                    <a:pt x="1001" y="11027"/>
                  </a:cubicBezTo>
                  <a:lnTo>
                    <a:pt x="8335" y="11027"/>
                  </a:lnTo>
                  <a:cubicBezTo>
                    <a:pt x="8883" y="11027"/>
                    <a:pt x="9336" y="10574"/>
                    <a:pt x="9336" y="10027"/>
                  </a:cubicBezTo>
                  <a:lnTo>
                    <a:pt x="9336" y="7502"/>
                  </a:lnTo>
                  <a:cubicBezTo>
                    <a:pt x="9336" y="7395"/>
                    <a:pt x="9252" y="7342"/>
                    <a:pt x="9169" y="7342"/>
                  </a:cubicBezTo>
                  <a:cubicBezTo>
                    <a:pt x="9086" y="7342"/>
                    <a:pt x="9002" y="7395"/>
                    <a:pt x="9002" y="7502"/>
                  </a:cubicBezTo>
                  <a:lnTo>
                    <a:pt x="9002" y="10027"/>
                  </a:lnTo>
                  <a:cubicBezTo>
                    <a:pt x="9002" y="10384"/>
                    <a:pt x="8693" y="10693"/>
                    <a:pt x="8335" y="10693"/>
                  </a:cubicBezTo>
                  <a:lnTo>
                    <a:pt x="1001" y="10693"/>
                  </a:lnTo>
                  <a:cubicBezTo>
                    <a:pt x="643" y="10693"/>
                    <a:pt x="334" y="10384"/>
                    <a:pt x="334" y="10027"/>
                  </a:cubicBezTo>
                  <a:lnTo>
                    <a:pt x="334" y="1620"/>
                  </a:lnTo>
                  <a:lnTo>
                    <a:pt x="9026" y="1620"/>
                  </a:lnTo>
                  <a:lnTo>
                    <a:pt x="9026" y="6621"/>
                  </a:lnTo>
                  <a:cubicBezTo>
                    <a:pt x="9026" y="6693"/>
                    <a:pt x="9098" y="6764"/>
                    <a:pt x="9193" y="6764"/>
                  </a:cubicBezTo>
                  <a:cubicBezTo>
                    <a:pt x="9264" y="6764"/>
                    <a:pt x="9336" y="6693"/>
                    <a:pt x="9336" y="6621"/>
                  </a:cubicBezTo>
                  <a:lnTo>
                    <a:pt x="9336" y="977"/>
                  </a:lnTo>
                  <a:cubicBezTo>
                    <a:pt x="9336" y="453"/>
                    <a:pt x="8883" y="1"/>
                    <a:pt x="8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97"/>
            <p:cNvSpPr/>
            <p:nvPr/>
          </p:nvSpPr>
          <p:spPr>
            <a:xfrm>
              <a:off x="2576010" y="4163166"/>
              <a:ext cx="13087" cy="10025"/>
            </a:xfrm>
            <a:custGeom>
              <a:rect b="b" l="l" r="r" t="t"/>
              <a:pathLst>
                <a:path extrusionOk="0" h="311" w="406">
                  <a:moveTo>
                    <a:pt x="215" y="1"/>
                  </a:moveTo>
                  <a:cubicBezTo>
                    <a:pt x="0" y="1"/>
                    <a:pt x="0" y="310"/>
                    <a:pt x="215" y="310"/>
                  </a:cubicBezTo>
                  <a:cubicBezTo>
                    <a:pt x="405" y="310"/>
                    <a:pt x="405"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97"/>
            <p:cNvSpPr/>
            <p:nvPr/>
          </p:nvSpPr>
          <p:spPr>
            <a:xfrm>
              <a:off x="2594416" y="4163166"/>
              <a:ext cx="13087" cy="10025"/>
            </a:xfrm>
            <a:custGeom>
              <a:rect b="b" l="l" r="r" t="t"/>
              <a:pathLst>
                <a:path extrusionOk="0" h="311" w="406">
                  <a:moveTo>
                    <a:pt x="215" y="1"/>
                  </a:moveTo>
                  <a:cubicBezTo>
                    <a:pt x="1" y="1"/>
                    <a:pt x="1" y="310"/>
                    <a:pt x="215" y="310"/>
                  </a:cubicBezTo>
                  <a:cubicBezTo>
                    <a:pt x="406" y="310"/>
                    <a:pt x="406"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97"/>
            <p:cNvSpPr/>
            <p:nvPr/>
          </p:nvSpPr>
          <p:spPr>
            <a:xfrm>
              <a:off x="2612854" y="4163166"/>
              <a:ext cx="13087" cy="10025"/>
            </a:xfrm>
            <a:custGeom>
              <a:rect b="b" l="l" r="r" t="t"/>
              <a:pathLst>
                <a:path extrusionOk="0" h="311" w="406">
                  <a:moveTo>
                    <a:pt x="191" y="1"/>
                  </a:moveTo>
                  <a:cubicBezTo>
                    <a:pt x="0" y="1"/>
                    <a:pt x="0" y="310"/>
                    <a:pt x="191" y="310"/>
                  </a:cubicBezTo>
                  <a:cubicBezTo>
                    <a:pt x="405" y="310"/>
                    <a:pt x="405"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97"/>
            <p:cNvSpPr/>
            <p:nvPr/>
          </p:nvSpPr>
          <p:spPr>
            <a:xfrm>
              <a:off x="2582908" y="4215387"/>
              <a:ext cx="89839" cy="90613"/>
            </a:xfrm>
            <a:custGeom>
              <a:rect b="b" l="l" r="r" t="t"/>
              <a:pathLst>
                <a:path extrusionOk="0" h="2811" w="2787">
                  <a:moveTo>
                    <a:pt x="1429" y="1048"/>
                  </a:moveTo>
                  <a:cubicBezTo>
                    <a:pt x="1572" y="1048"/>
                    <a:pt x="1668" y="1143"/>
                    <a:pt x="1668" y="1286"/>
                  </a:cubicBezTo>
                  <a:cubicBezTo>
                    <a:pt x="1668" y="1405"/>
                    <a:pt x="1572" y="1524"/>
                    <a:pt x="1429" y="1524"/>
                  </a:cubicBezTo>
                  <a:cubicBezTo>
                    <a:pt x="1287" y="1524"/>
                    <a:pt x="1191" y="1405"/>
                    <a:pt x="1191" y="1286"/>
                  </a:cubicBezTo>
                  <a:cubicBezTo>
                    <a:pt x="1191" y="1167"/>
                    <a:pt x="1287" y="1048"/>
                    <a:pt x="1429" y="1048"/>
                  </a:cubicBezTo>
                  <a:close/>
                  <a:moveTo>
                    <a:pt x="1382" y="310"/>
                  </a:moveTo>
                  <a:cubicBezTo>
                    <a:pt x="1977" y="310"/>
                    <a:pt x="2477" y="786"/>
                    <a:pt x="2477" y="1405"/>
                  </a:cubicBezTo>
                  <a:cubicBezTo>
                    <a:pt x="2477" y="1667"/>
                    <a:pt x="2382" y="1953"/>
                    <a:pt x="2192" y="2119"/>
                  </a:cubicBezTo>
                  <a:cubicBezTo>
                    <a:pt x="2144" y="1905"/>
                    <a:pt x="2001" y="1762"/>
                    <a:pt x="1810" y="1667"/>
                  </a:cubicBezTo>
                  <a:cubicBezTo>
                    <a:pt x="1906" y="1596"/>
                    <a:pt x="1930" y="1477"/>
                    <a:pt x="1930" y="1310"/>
                  </a:cubicBezTo>
                  <a:cubicBezTo>
                    <a:pt x="1930" y="1024"/>
                    <a:pt x="1691" y="762"/>
                    <a:pt x="1382" y="762"/>
                  </a:cubicBezTo>
                  <a:cubicBezTo>
                    <a:pt x="1096" y="762"/>
                    <a:pt x="858" y="1000"/>
                    <a:pt x="858" y="1310"/>
                  </a:cubicBezTo>
                  <a:cubicBezTo>
                    <a:pt x="858" y="1429"/>
                    <a:pt x="906" y="1548"/>
                    <a:pt x="977" y="1667"/>
                  </a:cubicBezTo>
                  <a:cubicBezTo>
                    <a:pt x="786" y="1762"/>
                    <a:pt x="644" y="1929"/>
                    <a:pt x="596" y="2119"/>
                  </a:cubicBezTo>
                  <a:cubicBezTo>
                    <a:pt x="429" y="1929"/>
                    <a:pt x="310" y="1667"/>
                    <a:pt x="310" y="1405"/>
                  </a:cubicBezTo>
                  <a:cubicBezTo>
                    <a:pt x="334" y="786"/>
                    <a:pt x="834" y="310"/>
                    <a:pt x="1382" y="310"/>
                  </a:cubicBezTo>
                  <a:close/>
                  <a:moveTo>
                    <a:pt x="1406" y="1858"/>
                  </a:moveTo>
                  <a:cubicBezTo>
                    <a:pt x="1668" y="1858"/>
                    <a:pt x="1906" y="2072"/>
                    <a:pt x="1930" y="2334"/>
                  </a:cubicBezTo>
                  <a:cubicBezTo>
                    <a:pt x="1787" y="2429"/>
                    <a:pt x="1572" y="2477"/>
                    <a:pt x="1406" y="2477"/>
                  </a:cubicBezTo>
                  <a:cubicBezTo>
                    <a:pt x="1215" y="2477"/>
                    <a:pt x="1048" y="2429"/>
                    <a:pt x="858" y="2334"/>
                  </a:cubicBezTo>
                  <a:cubicBezTo>
                    <a:pt x="882" y="2072"/>
                    <a:pt x="1120" y="1858"/>
                    <a:pt x="1406" y="1858"/>
                  </a:cubicBezTo>
                  <a:close/>
                  <a:moveTo>
                    <a:pt x="1382" y="0"/>
                  </a:moveTo>
                  <a:cubicBezTo>
                    <a:pt x="620" y="0"/>
                    <a:pt x="1" y="643"/>
                    <a:pt x="1" y="1405"/>
                  </a:cubicBezTo>
                  <a:cubicBezTo>
                    <a:pt x="1" y="2143"/>
                    <a:pt x="644" y="2810"/>
                    <a:pt x="1382" y="2810"/>
                  </a:cubicBezTo>
                  <a:cubicBezTo>
                    <a:pt x="2168" y="2810"/>
                    <a:pt x="2787" y="2191"/>
                    <a:pt x="2787" y="1405"/>
                  </a:cubicBezTo>
                  <a:cubicBezTo>
                    <a:pt x="2787" y="643"/>
                    <a:pt x="2168"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97"/>
            <p:cNvSpPr/>
            <p:nvPr/>
          </p:nvSpPr>
          <p:spPr>
            <a:xfrm>
              <a:off x="2578298" y="4430330"/>
              <a:ext cx="247210" cy="34556"/>
            </a:xfrm>
            <a:custGeom>
              <a:rect b="b" l="l" r="r" t="t"/>
              <a:pathLst>
                <a:path extrusionOk="0" h="1072" w="7669">
                  <a:moveTo>
                    <a:pt x="691" y="0"/>
                  </a:moveTo>
                  <a:cubicBezTo>
                    <a:pt x="1" y="0"/>
                    <a:pt x="1" y="1072"/>
                    <a:pt x="715" y="1072"/>
                  </a:cubicBezTo>
                  <a:lnTo>
                    <a:pt x="6978" y="1072"/>
                  </a:lnTo>
                  <a:cubicBezTo>
                    <a:pt x="7669" y="1072"/>
                    <a:pt x="7669" y="0"/>
                    <a:pt x="6978" y="0"/>
                  </a:cubicBezTo>
                  <a:lnTo>
                    <a:pt x="2025" y="0"/>
                  </a:lnTo>
                  <a:cubicBezTo>
                    <a:pt x="1811" y="0"/>
                    <a:pt x="1811" y="333"/>
                    <a:pt x="2025" y="333"/>
                  </a:cubicBezTo>
                  <a:lnTo>
                    <a:pt x="6978" y="333"/>
                  </a:lnTo>
                  <a:cubicBezTo>
                    <a:pt x="7240" y="333"/>
                    <a:pt x="7240" y="762"/>
                    <a:pt x="6978" y="762"/>
                  </a:cubicBezTo>
                  <a:lnTo>
                    <a:pt x="691" y="762"/>
                  </a:lnTo>
                  <a:cubicBezTo>
                    <a:pt x="429" y="762"/>
                    <a:pt x="429" y="333"/>
                    <a:pt x="691" y="333"/>
                  </a:cubicBezTo>
                  <a:lnTo>
                    <a:pt x="1144" y="333"/>
                  </a:lnTo>
                  <a:cubicBezTo>
                    <a:pt x="1358" y="333"/>
                    <a:pt x="1358" y="0"/>
                    <a:pt x="1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97"/>
            <p:cNvSpPr/>
            <p:nvPr/>
          </p:nvSpPr>
          <p:spPr>
            <a:xfrm>
              <a:off x="2678872" y="4217675"/>
              <a:ext cx="141286" cy="84488"/>
            </a:xfrm>
            <a:custGeom>
              <a:rect b="b" l="l" r="r" t="t"/>
              <a:pathLst>
                <a:path extrusionOk="0" h="2621" w="4383">
                  <a:moveTo>
                    <a:pt x="1382" y="0"/>
                  </a:moveTo>
                  <a:cubicBezTo>
                    <a:pt x="1001" y="0"/>
                    <a:pt x="715" y="286"/>
                    <a:pt x="715" y="667"/>
                  </a:cubicBezTo>
                  <a:lnTo>
                    <a:pt x="715" y="739"/>
                  </a:lnTo>
                  <a:lnTo>
                    <a:pt x="191" y="739"/>
                  </a:lnTo>
                  <a:cubicBezTo>
                    <a:pt x="48" y="739"/>
                    <a:pt x="0" y="882"/>
                    <a:pt x="96" y="1001"/>
                  </a:cubicBezTo>
                  <a:lnTo>
                    <a:pt x="715" y="1739"/>
                  </a:lnTo>
                  <a:lnTo>
                    <a:pt x="715" y="1929"/>
                  </a:lnTo>
                  <a:cubicBezTo>
                    <a:pt x="715" y="2310"/>
                    <a:pt x="1001" y="2620"/>
                    <a:pt x="1405" y="2620"/>
                  </a:cubicBezTo>
                  <a:lnTo>
                    <a:pt x="3692" y="2620"/>
                  </a:lnTo>
                  <a:cubicBezTo>
                    <a:pt x="4073" y="2620"/>
                    <a:pt x="4382" y="2310"/>
                    <a:pt x="4382" y="1929"/>
                  </a:cubicBezTo>
                  <a:lnTo>
                    <a:pt x="4382" y="691"/>
                  </a:lnTo>
                  <a:lnTo>
                    <a:pt x="4358" y="691"/>
                  </a:lnTo>
                  <a:cubicBezTo>
                    <a:pt x="4358" y="286"/>
                    <a:pt x="4073" y="0"/>
                    <a:pt x="3692" y="0"/>
                  </a:cubicBezTo>
                  <a:lnTo>
                    <a:pt x="3453" y="0"/>
                  </a:lnTo>
                  <a:cubicBezTo>
                    <a:pt x="3239" y="0"/>
                    <a:pt x="3239" y="334"/>
                    <a:pt x="3453" y="334"/>
                  </a:cubicBezTo>
                  <a:lnTo>
                    <a:pt x="3692" y="334"/>
                  </a:lnTo>
                  <a:cubicBezTo>
                    <a:pt x="3882" y="334"/>
                    <a:pt x="4049" y="477"/>
                    <a:pt x="4049" y="691"/>
                  </a:cubicBezTo>
                  <a:lnTo>
                    <a:pt x="4049" y="1929"/>
                  </a:lnTo>
                  <a:cubicBezTo>
                    <a:pt x="4049" y="2144"/>
                    <a:pt x="3858" y="2287"/>
                    <a:pt x="3692" y="2287"/>
                  </a:cubicBezTo>
                  <a:lnTo>
                    <a:pt x="1382" y="2287"/>
                  </a:lnTo>
                  <a:cubicBezTo>
                    <a:pt x="1191" y="2287"/>
                    <a:pt x="1048" y="2144"/>
                    <a:pt x="1048" y="1929"/>
                  </a:cubicBezTo>
                  <a:lnTo>
                    <a:pt x="1048" y="1691"/>
                  </a:lnTo>
                  <a:cubicBezTo>
                    <a:pt x="1048" y="1667"/>
                    <a:pt x="1048" y="1644"/>
                    <a:pt x="1001" y="1596"/>
                  </a:cubicBezTo>
                  <a:lnTo>
                    <a:pt x="548" y="1072"/>
                  </a:lnTo>
                  <a:lnTo>
                    <a:pt x="882" y="1072"/>
                  </a:lnTo>
                  <a:cubicBezTo>
                    <a:pt x="977" y="1072"/>
                    <a:pt x="1048" y="1001"/>
                    <a:pt x="1048" y="929"/>
                  </a:cubicBezTo>
                  <a:lnTo>
                    <a:pt x="1048" y="667"/>
                  </a:lnTo>
                  <a:cubicBezTo>
                    <a:pt x="1048" y="477"/>
                    <a:pt x="1215" y="334"/>
                    <a:pt x="1382" y="334"/>
                  </a:cubicBezTo>
                  <a:lnTo>
                    <a:pt x="2549" y="334"/>
                  </a:lnTo>
                  <a:cubicBezTo>
                    <a:pt x="2763" y="334"/>
                    <a:pt x="2763" y="0"/>
                    <a:pt x="25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97"/>
            <p:cNvSpPr/>
            <p:nvPr/>
          </p:nvSpPr>
          <p:spPr>
            <a:xfrm>
              <a:off x="2582908" y="4325147"/>
              <a:ext cx="141286" cy="85229"/>
            </a:xfrm>
            <a:custGeom>
              <a:rect b="b" l="l" r="r" t="t"/>
              <a:pathLst>
                <a:path extrusionOk="0" h="2644" w="4383">
                  <a:moveTo>
                    <a:pt x="2977" y="334"/>
                  </a:moveTo>
                  <a:cubicBezTo>
                    <a:pt x="3168" y="334"/>
                    <a:pt x="3358" y="501"/>
                    <a:pt x="3358" y="691"/>
                  </a:cubicBezTo>
                  <a:lnTo>
                    <a:pt x="3358" y="929"/>
                  </a:lnTo>
                  <a:cubicBezTo>
                    <a:pt x="3358" y="1001"/>
                    <a:pt x="3430" y="1072"/>
                    <a:pt x="3501" y="1072"/>
                  </a:cubicBezTo>
                  <a:lnTo>
                    <a:pt x="3835" y="1072"/>
                  </a:lnTo>
                  <a:lnTo>
                    <a:pt x="3382" y="1596"/>
                  </a:lnTo>
                  <a:cubicBezTo>
                    <a:pt x="3358" y="1644"/>
                    <a:pt x="3358" y="1667"/>
                    <a:pt x="3358" y="1715"/>
                  </a:cubicBezTo>
                  <a:lnTo>
                    <a:pt x="3358" y="1929"/>
                  </a:lnTo>
                  <a:cubicBezTo>
                    <a:pt x="3358" y="2144"/>
                    <a:pt x="3168" y="2287"/>
                    <a:pt x="3001" y="2287"/>
                  </a:cubicBezTo>
                  <a:lnTo>
                    <a:pt x="691" y="2287"/>
                  </a:lnTo>
                  <a:cubicBezTo>
                    <a:pt x="477" y="2287"/>
                    <a:pt x="334" y="2144"/>
                    <a:pt x="334" y="1929"/>
                  </a:cubicBezTo>
                  <a:lnTo>
                    <a:pt x="334" y="691"/>
                  </a:lnTo>
                  <a:cubicBezTo>
                    <a:pt x="334" y="477"/>
                    <a:pt x="501" y="334"/>
                    <a:pt x="691" y="334"/>
                  </a:cubicBezTo>
                  <a:close/>
                  <a:moveTo>
                    <a:pt x="691" y="0"/>
                  </a:moveTo>
                  <a:cubicBezTo>
                    <a:pt x="286" y="0"/>
                    <a:pt x="1" y="286"/>
                    <a:pt x="1" y="691"/>
                  </a:cubicBezTo>
                  <a:lnTo>
                    <a:pt x="1" y="1953"/>
                  </a:lnTo>
                  <a:cubicBezTo>
                    <a:pt x="1" y="2358"/>
                    <a:pt x="286" y="2644"/>
                    <a:pt x="691" y="2644"/>
                  </a:cubicBezTo>
                  <a:lnTo>
                    <a:pt x="2977" y="2644"/>
                  </a:lnTo>
                  <a:cubicBezTo>
                    <a:pt x="3358" y="2644"/>
                    <a:pt x="3668" y="2358"/>
                    <a:pt x="3668" y="1953"/>
                  </a:cubicBezTo>
                  <a:lnTo>
                    <a:pt x="3668" y="1787"/>
                  </a:lnTo>
                  <a:lnTo>
                    <a:pt x="4287" y="1048"/>
                  </a:lnTo>
                  <a:cubicBezTo>
                    <a:pt x="4382" y="953"/>
                    <a:pt x="4287" y="763"/>
                    <a:pt x="4168" y="763"/>
                  </a:cubicBezTo>
                  <a:lnTo>
                    <a:pt x="3668" y="763"/>
                  </a:lnTo>
                  <a:lnTo>
                    <a:pt x="3668" y="691"/>
                  </a:lnTo>
                  <a:cubicBezTo>
                    <a:pt x="3668" y="286"/>
                    <a:pt x="3358" y="0"/>
                    <a:pt x="2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6" name="Google Shape;20556;p97"/>
          <p:cNvGrpSpPr/>
          <p:nvPr/>
        </p:nvGrpSpPr>
        <p:grpSpPr>
          <a:xfrm>
            <a:off x="3255395" y="3988524"/>
            <a:ext cx="355455" cy="353908"/>
            <a:chOff x="3255395" y="4140924"/>
            <a:chExt cx="355455" cy="353908"/>
          </a:xfrm>
        </p:grpSpPr>
        <p:sp>
          <p:nvSpPr>
            <p:cNvPr id="20557" name="Google Shape;20557;p97"/>
            <p:cNvSpPr/>
            <p:nvPr/>
          </p:nvSpPr>
          <p:spPr>
            <a:xfrm>
              <a:off x="3505635" y="4145501"/>
              <a:ext cx="98285" cy="98317"/>
            </a:xfrm>
            <a:custGeom>
              <a:rect b="b" l="l" r="r" t="t"/>
              <a:pathLst>
                <a:path extrusionOk="0" h="3050" w="3049">
                  <a:moveTo>
                    <a:pt x="1525" y="1"/>
                  </a:moveTo>
                  <a:cubicBezTo>
                    <a:pt x="691" y="1"/>
                    <a:pt x="1" y="692"/>
                    <a:pt x="1" y="1525"/>
                  </a:cubicBezTo>
                  <a:cubicBezTo>
                    <a:pt x="1" y="2359"/>
                    <a:pt x="691" y="3049"/>
                    <a:pt x="1525" y="3049"/>
                  </a:cubicBezTo>
                  <a:cubicBezTo>
                    <a:pt x="2358" y="3049"/>
                    <a:pt x="3049" y="2359"/>
                    <a:pt x="3049" y="1525"/>
                  </a:cubicBezTo>
                  <a:cubicBezTo>
                    <a:pt x="3049" y="692"/>
                    <a:pt x="2358" y="1"/>
                    <a:pt x="152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97"/>
            <p:cNvSpPr/>
            <p:nvPr/>
          </p:nvSpPr>
          <p:spPr>
            <a:xfrm>
              <a:off x="3271512" y="4278309"/>
              <a:ext cx="317837" cy="178904"/>
            </a:xfrm>
            <a:custGeom>
              <a:rect b="b" l="l" r="r" t="t"/>
              <a:pathLst>
                <a:path extrusionOk="0" h="5550" w="9860">
                  <a:moveTo>
                    <a:pt x="715" y="1"/>
                  </a:moveTo>
                  <a:cubicBezTo>
                    <a:pt x="334" y="1"/>
                    <a:pt x="0" y="310"/>
                    <a:pt x="0" y="715"/>
                  </a:cubicBezTo>
                  <a:lnTo>
                    <a:pt x="0" y="5550"/>
                  </a:lnTo>
                  <a:lnTo>
                    <a:pt x="9859" y="5550"/>
                  </a:lnTo>
                  <a:lnTo>
                    <a:pt x="9859" y="715"/>
                  </a:lnTo>
                  <a:cubicBezTo>
                    <a:pt x="9859" y="310"/>
                    <a:pt x="9526" y="1"/>
                    <a:pt x="9145" y="1"/>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97"/>
            <p:cNvSpPr/>
            <p:nvPr/>
          </p:nvSpPr>
          <p:spPr>
            <a:xfrm>
              <a:off x="3292239" y="4301357"/>
              <a:ext cx="276383" cy="155856"/>
            </a:xfrm>
            <a:custGeom>
              <a:rect b="b" l="l" r="r" t="t"/>
              <a:pathLst>
                <a:path extrusionOk="0" h="4835" w="8574">
                  <a:moveTo>
                    <a:pt x="0" y="0"/>
                  </a:moveTo>
                  <a:lnTo>
                    <a:pt x="0" y="4835"/>
                  </a:lnTo>
                  <a:lnTo>
                    <a:pt x="8573" y="4835"/>
                  </a:lnTo>
                  <a:lnTo>
                    <a:pt x="8573"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97"/>
            <p:cNvSpPr/>
            <p:nvPr/>
          </p:nvSpPr>
          <p:spPr>
            <a:xfrm>
              <a:off x="3536355" y="4301357"/>
              <a:ext cx="32267" cy="155856"/>
            </a:xfrm>
            <a:custGeom>
              <a:rect b="b" l="l" r="r" t="t"/>
              <a:pathLst>
                <a:path extrusionOk="0" h="4835" w="1001">
                  <a:moveTo>
                    <a:pt x="0" y="0"/>
                  </a:moveTo>
                  <a:lnTo>
                    <a:pt x="0" y="4835"/>
                  </a:lnTo>
                  <a:lnTo>
                    <a:pt x="1000" y="4835"/>
                  </a:lnTo>
                  <a:lnTo>
                    <a:pt x="1000"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97"/>
            <p:cNvSpPr/>
            <p:nvPr/>
          </p:nvSpPr>
          <p:spPr>
            <a:xfrm>
              <a:off x="3259231" y="4458729"/>
              <a:ext cx="343947" cy="32267"/>
            </a:xfrm>
            <a:custGeom>
              <a:rect b="b" l="l" r="r" t="t"/>
              <a:pathLst>
                <a:path extrusionOk="0" h="1001" w="10670">
                  <a:moveTo>
                    <a:pt x="0" y="0"/>
                  </a:moveTo>
                  <a:lnTo>
                    <a:pt x="0" y="381"/>
                  </a:lnTo>
                  <a:cubicBezTo>
                    <a:pt x="0" y="715"/>
                    <a:pt x="262" y="1000"/>
                    <a:pt x="619" y="1000"/>
                  </a:cubicBezTo>
                  <a:lnTo>
                    <a:pt x="10026" y="1000"/>
                  </a:lnTo>
                  <a:cubicBezTo>
                    <a:pt x="10383" y="1000"/>
                    <a:pt x="10669" y="715"/>
                    <a:pt x="10669" y="381"/>
                  </a:cubicBezTo>
                  <a:lnTo>
                    <a:pt x="10669"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97"/>
            <p:cNvSpPr/>
            <p:nvPr/>
          </p:nvSpPr>
          <p:spPr>
            <a:xfrm>
              <a:off x="3554761" y="4457181"/>
              <a:ext cx="48417" cy="33041"/>
            </a:xfrm>
            <a:custGeom>
              <a:rect b="b" l="l" r="r" t="t"/>
              <a:pathLst>
                <a:path extrusionOk="0" h="1025" w="1502">
                  <a:moveTo>
                    <a:pt x="620" y="1"/>
                  </a:moveTo>
                  <a:lnTo>
                    <a:pt x="620" y="405"/>
                  </a:lnTo>
                  <a:cubicBezTo>
                    <a:pt x="620" y="763"/>
                    <a:pt x="358" y="1025"/>
                    <a:pt x="1" y="1025"/>
                  </a:cubicBezTo>
                  <a:lnTo>
                    <a:pt x="858" y="1025"/>
                  </a:lnTo>
                  <a:cubicBezTo>
                    <a:pt x="1215" y="1025"/>
                    <a:pt x="1501" y="715"/>
                    <a:pt x="1501" y="405"/>
                  </a:cubicBezTo>
                  <a:lnTo>
                    <a:pt x="1501" y="1"/>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97"/>
            <p:cNvSpPr/>
            <p:nvPr/>
          </p:nvSpPr>
          <p:spPr>
            <a:xfrm>
              <a:off x="3408156" y="4457181"/>
              <a:ext cx="45322" cy="17697"/>
            </a:xfrm>
            <a:custGeom>
              <a:rect b="b" l="l" r="r" t="t"/>
              <a:pathLst>
                <a:path extrusionOk="0" h="549" w="1406">
                  <a:moveTo>
                    <a:pt x="0" y="1"/>
                  </a:moveTo>
                  <a:lnTo>
                    <a:pt x="0" y="191"/>
                  </a:lnTo>
                  <a:cubicBezTo>
                    <a:pt x="0" y="405"/>
                    <a:pt x="143" y="548"/>
                    <a:pt x="357" y="548"/>
                  </a:cubicBezTo>
                  <a:lnTo>
                    <a:pt x="1048" y="548"/>
                  </a:lnTo>
                  <a:cubicBezTo>
                    <a:pt x="1239" y="548"/>
                    <a:pt x="1405" y="405"/>
                    <a:pt x="1405" y="191"/>
                  </a:cubicBezTo>
                  <a:lnTo>
                    <a:pt x="1405" y="1"/>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97"/>
            <p:cNvSpPr/>
            <p:nvPr/>
          </p:nvSpPr>
          <p:spPr>
            <a:xfrm>
              <a:off x="3332920" y="4349710"/>
              <a:ext cx="53768" cy="73560"/>
            </a:xfrm>
            <a:custGeom>
              <a:rect b="b" l="l" r="r" t="t"/>
              <a:pathLst>
                <a:path extrusionOk="0" h="2282" w="1668">
                  <a:moveTo>
                    <a:pt x="0" y="1"/>
                  </a:moveTo>
                  <a:lnTo>
                    <a:pt x="0" y="1644"/>
                  </a:lnTo>
                  <a:cubicBezTo>
                    <a:pt x="0" y="1953"/>
                    <a:pt x="215" y="2215"/>
                    <a:pt x="524" y="2263"/>
                  </a:cubicBezTo>
                  <a:cubicBezTo>
                    <a:pt x="573" y="2275"/>
                    <a:pt x="622" y="2281"/>
                    <a:pt x="669" y="2281"/>
                  </a:cubicBezTo>
                  <a:cubicBezTo>
                    <a:pt x="896" y="2281"/>
                    <a:pt x="1092" y="2142"/>
                    <a:pt x="1191" y="1906"/>
                  </a:cubicBezTo>
                  <a:lnTo>
                    <a:pt x="1667" y="834"/>
                  </a:lnTo>
                  <a:lnTo>
                    <a:pt x="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97"/>
            <p:cNvSpPr/>
            <p:nvPr/>
          </p:nvSpPr>
          <p:spPr>
            <a:xfrm>
              <a:off x="3474174" y="4351999"/>
              <a:ext cx="53768" cy="71272"/>
            </a:xfrm>
            <a:custGeom>
              <a:rect b="b" l="l" r="r" t="t"/>
              <a:pathLst>
                <a:path extrusionOk="0" h="2211" w="1668">
                  <a:moveTo>
                    <a:pt x="1667" y="1"/>
                  </a:moveTo>
                  <a:lnTo>
                    <a:pt x="0" y="763"/>
                  </a:lnTo>
                  <a:lnTo>
                    <a:pt x="476" y="1835"/>
                  </a:lnTo>
                  <a:cubicBezTo>
                    <a:pt x="575" y="2071"/>
                    <a:pt x="772" y="2210"/>
                    <a:pt x="1012" y="2210"/>
                  </a:cubicBezTo>
                  <a:cubicBezTo>
                    <a:pt x="1062" y="2210"/>
                    <a:pt x="1114" y="2204"/>
                    <a:pt x="1167" y="2192"/>
                  </a:cubicBezTo>
                  <a:cubicBezTo>
                    <a:pt x="1453" y="2144"/>
                    <a:pt x="1667" y="1882"/>
                    <a:pt x="1667" y="1573"/>
                  </a:cubicBezTo>
                  <a:lnTo>
                    <a:pt x="1667"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97"/>
            <p:cNvSpPr/>
            <p:nvPr/>
          </p:nvSpPr>
          <p:spPr>
            <a:xfrm>
              <a:off x="3320638" y="4286690"/>
              <a:ext cx="219585" cy="92289"/>
            </a:xfrm>
            <a:custGeom>
              <a:rect b="b" l="l" r="r" t="t"/>
              <a:pathLst>
                <a:path extrusionOk="0" h="2863" w="6812">
                  <a:moveTo>
                    <a:pt x="1463" y="1"/>
                  </a:moveTo>
                  <a:cubicBezTo>
                    <a:pt x="1436" y="1"/>
                    <a:pt x="1409" y="1"/>
                    <a:pt x="1382" y="3"/>
                  </a:cubicBezTo>
                  <a:cubicBezTo>
                    <a:pt x="619" y="27"/>
                    <a:pt x="0" y="646"/>
                    <a:pt x="0" y="1408"/>
                  </a:cubicBezTo>
                  <a:cubicBezTo>
                    <a:pt x="0" y="2194"/>
                    <a:pt x="619" y="2860"/>
                    <a:pt x="1429" y="2860"/>
                  </a:cubicBezTo>
                  <a:cubicBezTo>
                    <a:pt x="1905" y="2860"/>
                    <a:pt x="2358" y="2622"/>
                    <a:pt x="2596" y="2265"/>
                  </a:cubicBezTo>
                  <a:lnTo>
                    <a:pt x="4144" y="2265"/>
                  </a:lnTo>
                  <a:cubicBezTo>
                    <a:pt x="4394" y="2629"/>
                    <a:pt x="4817" y="2862"/>
                    <a:pt x="5290" y="2862"/>
                  </a:cubicBezTo>
                  <a:cubicBezTo>
                    <a:pt x="5313" y="2862"/>
                    <a:pt x="5336" y="2862"/>
                    <a:pt x="5359" y="2860"/>
                  </a:cubicBezTo>
                  <a:cubicBezTo>
                    <a:pt x="6144" y="2813"/>
                    <a:pt x="6740" y="2194"/>
                    <a:pt x="6764" y="1455"/>
                  </a:cubicBezTo>
                  <a:cubicBezTo>
                    <a:pt x="6811" y="646"/>
                    <a:pt x="6168" y="3"/>
                    <a:pt x="5359" y="3"/>
                  </a:cubicBezTo>
                  <a:cubicBezTo>
                    <a:pt x="4954" y="3"/>
                    <a:pt x="4596" y="169"/>
                    <a:pt x="4311" y="455"/>
                  </a:cubicBezTo>
                  <a:lnTo>
                    <a:pt x="2501" y="455"/>
                  </a:lnTo>
                  <a:cubicBezTo>
                    <a:pt x="2255" y="165"/>
                    <a:pt x="1864" y="1"/>
                    <a:pt x="14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97"/>
            <p:cNvSpPr/>
            <p:nvPr/>
          </p:nvSpPr>
          <p:spPr>
            <a:xfrm>
              <a:off x="3419664" y="4260580"/>
              <a:ext cx="22274" cy="40810"/>
            </a:xfrm>
            <a:custGeom>
              <a:rect b="b" l="l" r="r" t="t"/>
              <a:pathLst>
                <a:path extrusionOk="0" h="1266" w="691">
                  <a:moveTo>
                    <a:pt x="327" y="1"/>
                  </a:moveTo>
                  <a:cubicBezTo>
                    <a:pt x="314" y="1"/>
                    <a:pt x="300" y="2"/>
                    <a:pt x="286" y="3"/>
                  </a:cubicBezTo>
                  <a:cubicBezTo>
                    <a:pt x="119" y="27"/>
                    <a:pt x="0" y="194"/>
                    <a:pt x="0" y="360"/>
                  </a:cubicBezTo>
                  <a:lnTo>
                    <a:pt x="0" y="1265"/>
                  </a:lnTo>
                  <a:lnTo>
                    <a:pt x="691" y="1265"/>
                  </a:lnTo>
                  <a:lnTo>
                    <a:pt x="691" y="336"/>
                  </a:lnTo>
                  <a:cubicBezTo>
                    <a:pt x="691" y="158"/>
                    <a:pt x="524" y="1"/>
                    <a:pt x="327"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97"/>
            <p:cNvSpPr/>
            <p:nvPr/>
          </p:nvSpPr>
          <p:spPr>
            <a:xfrm>
              <a:off x="3265355" y="4206941"/>
              <a:ext cx="82167" cy="46837"/>
            </a:xfrm>
            <a:custGeom>
              <a:rect b="b" l="l" r="r" t="t"/>
              <a:pathLst>
                <a:path extrusionOk="0" h="1453" w="2549">
                  <a:moveTo>
                    <a:pt x="1" y="0"/>
                  </a:moveTo>
                  <a:lnTo>
                    <a:pt x="1" y="1262"/>
                  </a:lnTo>
                  <a:cubicBezTo>
                    <a:pt x="1" y="1357"/>
                    <a:pt x="72" y="1453"/>
                    <a:pt x="191" y="1453"/>
                  </a:cubicBezTo>
                  <a:lnTo>
                    <a:pt x="2334" y="1453"/>
                  </a:lnTo>
                  <a:cubicBezTo>
                    <a:pt x="2454" y="1453"/>
                    <a:pt x="2549" y="1357"/>
                    <a:pt x="2549" y="1262"/>
                  </a:cubicBezTo>
                  <a:lnTo>
                    <a:pt x="2549"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97"/>
            <p:cNvSpPr/>
            <p:nvPr/>
          </p:nvSpPr>
          <p:spPr>
            <a:xfrm>
              <a:off x="3259231" y="4180831"/>
              <a:ext cx="95222" cy="26143"/>
            </a:xfrm>
            <a:custGeom>
              <a:rect b="b" l="l" r="r" t="t"/>
              <a:pathLst>
                <a:path extrusionOk="0" h="811" w="2954">
                  <a:moveTo>
                    <a:pt x="143" y="0"/>
                  </a:moveTo>
                  <a:cubicBezTo>
                    <a:pt x="72" y="0"/>
                    <a:pt x="0" y="72"/>
                    <a:pt x="0" y="167"/>
                  </a:cubicBezTo>
                  <a:lnTo>
                    <a:pt x="0" y="667"/>
                  </a:lnTo>
                  <a:cubicBezTo>
                    <a:pt x="0" y="762"/>
                    <a:pt x="72" y="810"/>
                    <a:pt x="143" y="810"/>
                  </a:cubicBezTo>
                  <a:lnTo>
                    <a:pt x="2810" y="810"/>
                  </a:lnTo>
                  <a:cubicBezTo>
                    <a:pt x="2882" y="810"/>
                    <a:pt x="2953" y="762"/>
                    <a:pt x="2953" y="667"/>
                  </a:cubicBezTo>
                  <a:lnTo>
                    <a:pt x="2953" y="167"/>
                  </a:lnTo>
                  <a:cubicBezTo>
                    <a:pt x="2953" y="72"/>
                    <a:pt x="2882" y="0"/>
                    <a:pt x="281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97"/>
            <p:cNvSpPr/>
            <p:nvPr/>
          </p:nvSpPr>
          <p:spPr>
            <a:xfrm>
              <a:off x="3277637" y="4159813"/>
              <a:ext cx="56089" cy="20276"/>
            </a:xfrm>
            <a:custGeom>
              <a:rect b="b" l="l" r="r" t="t"/>
              <a:pathLst>
                <a:path extrusionOk="0" h="629" w="1740">
                  <a:moveTo>
                    <a:pt x="1444" y="0"/>
                  </a:moveTo>
                  <a:cubicBezTo>
                    <a:pt x="1384" y="0"/>
                    <a:pt x="1322" y="18"/>
                    <a:pt x="1263" y="57"/>
                  </a:cubicBezTo>
                  <a:cubicBezTo>
                    <a:pt x="1144" y="128"/>
                    <a:pt x="1025" y="248"/>
                    <a:pt x="977" y="462"/>
                  </a:cubicBezTo>
                  <a:lnTo>
                    <a:pt x="763" y="462"/>
                  </a:lnTo>
                  <a:cubicBezTo>
                    <a:pt x="691" y="271"/>
                    <a:pt x="572" y="152"/>
                    <a:pt x="477" y="57"/>
                  </a:cubicBezTo>
                  <a:cubicBezTo>
                    <a:pt x="420" y="25"/>
                    <a:pt x="359" y="10"/>
                    <a:pt x="300" y="10"/>
                  </a:cubicBezTo>
                  <a:cubicBezTo>
                    <a:pt x="141" y="10"/>
                    <a:pt x="1" y="121"/>
                    <a:pt x="1" y="295"/>
                  </a:cubicBezTo>
                  <a:lnTo>
                    <a:pt x="1" y="629"/>
                  </a:lnTo>
                  <a:lnTo>
                    <a:pt x="1739" y="629"/>
                  </a:lnTo>
                  <a:lnTo>
                    <a:pt x="1739" y="295"/>
                  </a:lnTo>
                  <a:cubicBezTo>
                    <a:pt x="1739" y="123"/>
                    <a:pt x="1602" y="0"/>
                    <a:pt x="144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97"/>
            <p:cNvSpPr/>
            <p:nvPr/>
          </p:nvSpPr>
          <p:spPr>
            <a:xfrm>
              <a:off x="3297590" y="4180831"/>
              <a:ext cx="19244" cy="74495"/>
            </a:xfrm>
            <a:custGeom>
              <a:rect b="b" l="l" r="r" t="t"/>
              <a:pathLst>
                <a:path extrusionOk="0" h="2311" w="597">
                  <a:moveTo>
                    <a:pt x="1" y="0"/>
                  </a:moveTo>
                  <a:lnTo>
                    <a:pt x="1" y="2310"/>
                  </a:lnTo>
                  <a:lnTo>
                    <a:pt x="596" y="2310"/>
                  </a:lnTo>
                  <a:lnTo>
                    <a:pt x="59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97"/>
            <p:cNvSpPr/>
            <p:nvPr/>
          </p:nvSpPr>
          <p:spPr>
            <a:xfrm>
              <a:off x="3536355" y="4163359"/>
              <a:ext cx="37650" cy="64148"/>
            </a:xfrm>
            <a:custGeom>
              <a:rect b="b" l="l" r="r" t="t"/>
              <a:pathLst>
                <a:path extrusionOk="0" h="1990" w="1168">
                  <a:moveTo>
                    <a:pt x="548" y="1"/>
                  </a:moveTo>
                  <a:cubicBezTo>
                    <a:pt x="465" y="1"/>
                    <a:pt x="381" y="54"/>
                    <a:pt x="381" y="161"/>
                  </a:cubicBezTo>
                  <a:lnTo>
                    <a:pt x="381" y="280"/>
                  </a:lnTo>
                  <a:cubicBezTo>
                    <a:pt x="191" y="352"/>
                    <a:pt x="72" y="542"/>
                    <a:pt x="95" y="757"/>
                  </a:cubicBezTo>
                  <a:cubicBezTo>
                    <a:pt x="119" y="876"/>
                    <a:pt x="191" y="995"/>
                    <a:pt x="262" y="1066"/>
                  </a:cubicBezTo>
                  <a:cubicBezTo>
                    <a:pt x="357" y="1114"/>
                    <a:pt x="476" y="1114"/>
                    <a:pt x="572" y="1138"/>
                  </a:cubicBezTo>
                  <a:cubicBezTo>
                    <a:pt x="667" y="1185"/>
                    <a:pt x="762" y="1209"/>
                    <a:pt x="762" y="1304"/>
                  </a:cubicBezTo>
                  <a:cubicBezTo>
                    <a:pt x="762" y="1376"/>
                    <a:pt x="691" y="1447"/>
                    <a:pt x="596" y="1471"/>
                  </a:cubicBezTo>
                  <a:cubicBezTo>
                    <a:pt x="580" y="1474"/>
                    <a:pt x="565" y="1476"/>
                    <a:pt x="550" y="1476"/>
                  </a:cubicBezTo>
                  <a:cubicBezTo>
                    <a:pt x="447" y="1476"/>
                    <a:pt x="354" y="1408"/>
                    <a:pt x="334" y="1304"/>
                  </a:cubicBezTo>
                  <a:cubicBezTo>
                    <a:pt x="322" y="1200"/>
                    <a:pt x="243" y="1152"/>
                    <a:pt x="165" y="1152"/>
                  </a:cubicBezTo>
                  <a:cubicBezTo>
                    <a:pt x="82" y="1152"/>
                    <a:pt x="0" y="1206"/>
                    <a:pt x="0" y="1304"/>
                  </a:cubicBezTo>
                  <a:cubicBezTo>
                    <a:pt x="48" y="1471"/>
                    <a:pt x="215" y="1662"/>
                    <a:pt x="429" y="1709"/>
                  </a:cubicBezTo>
                  <a:lnTo>
                    <a:pt x="429" y="1828"/>
                  </a:lnTo>
                  <a:cubicBezTo>
                    <a:pt x="429" y="1936"/>
                    <a:pt x="512" y="1989"/>
                    <a:pt x="596" y="1989"/>
                  </a:cubicBezTo>
                  <a:cubicBezTo>
                    <a:pt x="679" y="1989"/>
                    <a:pt x="762" y="1936"/>
                    <a:pt x="762" y="1828"/>
                  </a:cubicBezTo>
                  <a:lnTo>
                    <a:pt x="762" y="1709"/>
                  </a:lnTo>
                  <a:cubicBezTo>
                    <a:pt x="810" y="1685"/>
                    <a:pt x="905" y="1662"/>
                    <a:pt x="953" y="1590"/>
                  </a:cubicBezTo>
                  <a:cubicBezTo>
                    <a:pt x="1167" y="1424"/>
                    <a:pt x="1167" y="1066"/>
                    <a:pt x="929" y="900"/>
                  </a:cubicBezTo>
                  <a:cubicBezTo>
                    <a:pt x="834" y="828"/>
                    <a:pt x="715" y="781"/>
                    <a:pt x="596" y="781"/>
                  </a:cubicBezTo>
                  <a:cubicBezTo>
                    <a:pt x="548" y="781"/>
                    <a:pt x="453" y="781"/>
                    <a:pt x="429" y="709"/>
                  </a:cubicBezTo>
                  <a:cubicBezTo>
                    <a:pt x="403" y="607"/>
                    <a:pt x="474" y="560"/>
                    <a:pt x="552" y="560"/>
                  </a:cubicBezTo>
                  <a:cubicBezTo>
                    <a:pt x="619" y="560"/>
                    <a:pt x="693" y="595"/>
                    <a:pt x="715" y="661"/>
                  </a:cubicBezTo>
                  <a:cubicBezTo>
                    <a:pt x="746" y="725"/>
                    <a:pt x="799" y="746"/>
                    <a:pt x="852" y="746"/>
                  </a:cubicBezTo>
                  <a:cubicBezTo>
                    <a:pt x="879" y="746"/>
                    <a:pt x="905" y="741"/>
                    <a:pt x="929" y="733"/>
                  </a:cubicBezTo>
                  <a:cubicBezTo>
                    <a:pt x="1024" y="661"/>
                    <a:pt x="1024" y="590"/>
                    <a:pt x="977" y="519"/>
                  </a:cubicBezTo>
                  <a:cubicBezTo>
                    <a:pt x="929" y="399"/>
                    <a:pt x="834" y="352"/>
                    <a:pt x="715" y="280"/>
                  </a:cubicBezTo>
                  <a:lnTo>
                    <a:pt x="715" y="161"/>
                  </a:lnTo>
                  <a:cubicBezTo>
                    <a:pt x="715" y="54"/>
                    <a:pt x="631" y="1"/>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97"/>
            <p:cNvSpPr/>
            <p:nvPr/>
          </p:nvSpPr>
          <p:spPr>
            <a:xfrm>
              <a:off x="3255395" y="4140924"/>
              <a:ext cx="355455" cy="353908"/>
            </a:xfrm>
            <a:custGeom>
              <a:rect b="b" l="l" r="r" t="t"/>
              <a:pathLst>
                <a:path extrusionOk="0" h="10979" w="11027">
                  <a:moveTo>
                    <a:pt x="1019" y="789"/>
                  </a:moveTo>
                  <a:cubicBezTo>
                    <a:pt x="1037" y="789"/>
                    <a:pt x="1056" y="794"/>
                    <a:pt x="1072" y="810"/>
                  </a:cubicBezTo>
                  <a:cubicBezTo>
                    <a:pt x="1167" y="857"/>
                    <a:pt x="1262" y="976"/>
                    <a:pt x="1310" y="1095"/>
                  </a:cubicBezTo>
                  <a:lnTo>
                    <a:pt x="857" y="1095"/>
                  </a:lnTo>
                  <a:lnTo>
                    <a:pt x="857" y="929"/>
                  </a:lnTo>
                  <a:cubicBezTo>
                    <a:pt x="857" y="834"/>
                    <a:pt x="929" y="810"/>
                    <a:pt x="929" y="810"/>
                  </a:cubicBezTo>
                  <a:cubicBezTo>
                    <a:pt x="945" y="810"/>
                    <a:pt x="982" y="789"/>
                    <a:pt x="1019" y="789"/>
                  </a:cubicBezTo>
                  <a:close/>
                  <a:moveTo>
                    <a:pt x="2176" y="774"/>
                  </a:moveTo>
                  <a:cubicBezTo>
                    <a:pt x="2203" y="774"/>
                    <a:pt x="2227" y="786"/>
                    <a:pt x="2239" y="810"/>
                  </a:cubicBezTo>
                  <a:cubicBezTo>
                    <a:pt x="2262" y="810"/>
                    <a:pt x="2286" y="857"/>
                    <a:pt x="2286" y="929"/>
                  </a:cubicBezTo>
                  <a:lnTo>
                    <a:pt x="2286" y="1119"/>
                  </a:lnTo>
                  <a:lnTo>
                    <a:pt x="1858" y="1119"/>
                  </a:lnTo>
                  <a:cubicBezTo>
                    <a:pt x="1905" y="976"/>
                    <a:pt x="2000" y="857"/>
                    <a:pt x="2096" y="810"/>
                  </a:cubicBezTo>
                  <a:cubicBezTo>
                    <a:pt x="2120" y="786"/>
                    <a:pt x="2149" y="774"/>
                    <a:pt x="2176" y="774"/>
                  </a:cubicBezTo>
                  <a:close/>
                  <a:moveTo>
                    <a:pt x="1143" y="1429"/>
                  </a:moveTo>
                  <a:lnTo>
                    <a:pt x="1143" y="1905"/>
                  </a:lnTo>
                  <a:lnTo>
                    <a:pt x="262" y="1905"/>
                  </a:lnTo>
                  <a:lnTo>
                    <a:pt x="262" y="1429"/>
                  </a:lnTo>
                  <a:close/>
                  <a:moveTo>
                    <a:pt x="2882" y="1429"/>
                  </a:moveTo>
                  <a:lnTo>
                    <a:pt x="2882" y="1905"/>
                  </a:lnTo>
                  <a:lnTo>
                    <a:pt x="2024" y="1905"/>
                  </a:lnTo>
                  <a:lnTo>
                    <a:pt x="2024" y="1429"/>
                  </a:lnTo>
                  <a:close/>
                  <a:moveTo>
                    <a:pt x="9288" y="333"/>
                  </a:moveTo>
                  <a:cubicBezTo>
                    <a:pt x="10026" y="333"/>
                    <a:pt x="10621" y="929"/>
                    <a:pt x="10621" y="1667"/>
                  </a:cubicBezTo>
                  <a:cubicBezTo>
                    <a:pt x="10621" y="2405"/>
                    <a:pt x="10026" y="3001"/>
                    <a:pt x="9288" y="3001"/>
                  </a:cubicBezTo>
                  <a:cubicBezTo>
                    <a:pt x="8549" y="3001"/>
                    <a:pt x="7954" y="2405"/>
                    <a:pt x="7954" y="1667"/>
                  </a:cubicBezTo>
                  <a:cubicBezTo>
                    <a:pt x="7954" y="929"/>
                    <a:pt x="8549" y="333"/>
                    <a:pt x="9288" y="333"/>
                  </a:cubicBezTo>
                  <a:close/>
                  <a:moveTo>
                    <a:pt x="1739" y="1405"/>
                  </a:moveTo>
                  <a:lnTo>
                    <a:pt x="1739" y="3358"/>
                  </a:lnTo>
                  <a:lnTo>
                    <a:pt x="1453" y="3358"/>
                  </a:lnTo>
                  <a:lnTo>
                    <a:pt x="1453" y="2834"/>
                  </a:lnTo>
                  <a:cubicBezTo>
                    <a:pt x="1453" y="2727"/>
                    <a:pt x="1375" y="2673"/>
                    <a:pt x="1298" y="2673"/>
                  </a:cubicBezTo>
                  <a:cubicBezTo>
                    <a:pt x="1221" y="2673"/>
                    <a:pt x="1143" y="2727"/>
                    <a:pt x="1143" y="2834"/>
                  </a:cubicBezTo>
                  <a:lnTo>
                    <a:pt x="1143" y="3358"/>
                  </a:lnTo>
                  <a:lnTo>
                    <a:pt x="500" y="3358"/>
                  </a:lnTo>
                  <a:cubicBezTo>
                    <a:pt x="476" y="3358"/>
                    <a:pt x="453" y="3334"/>
                    <a:pt x="453" y="3310"/>
                  </a:cubicBezTo>
                  <a:lnTo>
                    <a:pt x="453" y="2239"/>
                  </a:lnTo>
                  <a:lnTo>
                    <a:pt x="1286" y="2239"/>
                  </a:lnTo>
                  <a:cubicBezTo>
                    <a:pt x="1381" y="2239"/>
                    <a:pt x="1453" y="2143"/>
                    <a:pt x="1453" y="2048"/>
                  </a:cubicBezTo>
                  <a:lnTo>
                    <a:pt x="1453" y="1405"/>
                  </a:lnTo>
                  <a:close/>
                  <a:moveTo>
                    <a:pt x="2715" y="2239"/>
                  </a:moveTo>
                  <a:lnTo>
                    <a:pt x="2715" y="3310"/>
                  </a:lnTo>
                  <a:cubicBezTo>
                    <a:pt x="2715" y="3334"/>
                    <a:pt x="2691" y="3358"/>
                    <a:pt x="2643" y="3358"/>
                  </a:cubicBezTo>
                  <a:lnTo>
                    <a:pt x="2024" y="3358"/>
                  </a:lnTo>
                  <a:lnTo>
                    <a:pt x="2024" y="2239"/>
                  </a:lnTo>
                  <a:close/>
                  <a:moveTo>
                    <a:pt x="5416" y="3893"/>
                  </a:moveTo>
                  <a:cubicBezTo>
                    <a:pt x="5435" y="3893"/>
                    <a:pt x="5456" y="3897"/>
                    <a:pt x="5477" y="3906"/>
                  </a:cubicBezTo>
                  <a:cubicBezTo>
                    <a:pt x="5573" y="3906"/>
                    <a:pt x="5620" y="3977"/>
                    <a:pt x="5620" y="4072"/>
                  </a:cubicBezTo>
                  <a:lnTo>
                    <a:pt x="5620" y="4811"/>
                  </a:lnTo>
                  <a:lnTo>
                    <a:pt x="5263" y="4811"/>
                  </a:lnTo>
                  <a:lnTo>
                    <a:pt x="5263" y="4072"/>
                  </a:lnTo>
                  <a:cubicBezTo>
                    <a:pt x="5263" y="3975"/>
                    <a:pt x="5327" y="3893"/>
                    <a:pt x="5416" y="3893"/>
                  </a:cubicBezTo>
                  <a:close/>
                  <a:moveTo>
                    <a:pt x="7097" y="4406"/>
                  </a:moveTo>
                  <a:cubicBezTo>
                    <a:pt x="6787" y="4453"/>
                    <a:pt x="6525" y="4620"/>
                    <a:pt x="6287" y="4811"/>
                  </a:cubicBezTo>
                  <a:lnTo>
                    <a:pt x="5954" y="4811"/>
                  </a:lnTo>
                  <a:lnTo>
                    <a:pt x="5954" y="4406"/>
                  </a:lnTo>
                  <a:close/>
                  <a:moveTo>
                    <a:pt x="4953" y="4429"/>
                  </a:moveTo>
                  <a:lnTo>
                    <a:pt x="4953" y="4858"/>
                  </a:lnTo>
                  <a:lnTo>
                    <a:pt x="4620" y="4858"/>
                  </a:lnTo>
                  <a:cubicBezTo>
                    <a:pt x="4406" y="4644"/>
                    <a:pt x="4120" y="4501"/>
                    <a:pt x="3810" y="4429"/>
                  </a:cubicBezTo>
                  <a:close/>
                  <a:moveTo>
                    <a:pt x="2596" y="7287"/>
                  </a:moveTo>
                  <a:cubicBezTo>
                    <a:pt x="2834" y="7478"/>
                    <a:pt x="3120" y="7597"/>
                    <a:pt x="3477" y="7597"/>
                  </a:cubicBezTo>
                  <a:cubicBezTo>
                    <a:pt x="3572" y="7597"/>
                    <a:pt x="3691" y="7597"/>
                    <a:pt x="3787" y="7549"/>
                  </a:cubicBezTo>
                  <a:lnTo>
                    <a:pt x="3787" y="7549"/>
                  </a:lnTo>
                  <a:lnTo>
                    <a:pt x="3453" y="8335"/>
                  </a:lnTo>
                  <a:cubicBezTo>
                    <a:pt x="3377" y="8507"/>
                    <a:pt x="3238" y="8587"/>
                    <a:pt x="3064" y="8587"/>
                  </a:cubicBezTo>
                  <a:cubicBezTo>
                    <a:pt x="3021" y="8587"/>
                    <a:pt x="2976" y="8583"/>
                    <a:pt x="2929" y="8573"/>
                  </a:cubicBezTo>
                  <a:cubicBezTo>
                    <a:pt x="2715" y="8502"/>
                    <a:pt x="2596" y="8335"/>
                    <a:pt x="2596" y="8121"/>
                  </a:cubicBezTo>
                  <a:lnTo>
                    <a:pt x="2596" y="7287"/>
                  </a:lnTo>
                  <a:close/>
                  <a:moveTo>
                    <a:pt x="8288" y="7311"/>
                  </a:moveTo>
                  <a:lnTo>
                    <a:pt x="8288" y="8145"/>
                  </a:lnTo>
                  <a:cubicBezTo>
                    <a:pt x="8288" y="8359"/>
                    <a:pt x="8121" y="8549"/>
                    <a:pt x="7954" y="8597"/>
                  </a:cubicBezTo>
                  <a:cubicBezTo>
                    <a:pt x="7911" y="8611"/>
                    <a:pt x="7867" y="8618"/>
                    <a:pt x="7824" y="8618"/>
                  </a:cubicBezTo>
                  <a:cubicBezTo>
                    <a:pt x="7650" y="8618"/>
                    <a:pt x="7483" y="8511"/>
                    <a:pt x="7406" y="8359"/>
                  </a:cubicBezTo>
                  <a:lnTo>
                    <a:pt x="7097" y="7549"/>
                  </a:lnTo>
                  <a:lnTo>
                    <a:pt x="7097" y="7549"/>
                  </a:lnTo>
                  <a:cubicBezTo>
                    <a:pt x="7168" y="7597"/>
                    <a:pt x="7287" y="7597"/>
                    <a:pt x="7383" y="7597"/>
                  </a:cubicBezTo>
                  <a:cubicBezTo>
                    <a:pt x="7716" y="7597"/>
                    <a:pt x="8049" y="7478"/>
                    <a:pt x="8288" y="7311"/>
                  </a:cubicBezTo>
                  <a:close/>
                  <a:moveTo>
                    <a:pt x="3096" y="4429"/>
                  </a:moveTo>
                  <a:cubicBezTo>
                    <a:pt x="3001" y="4453"/>
                    <a:pt x="2977" y="4525"/>
                    <a:pt x="2977" y="4620"/>
                  </a:cubicBezTo>
                  <a:cubicBezTo>
                    <a:pt x="2977" y="4719"/>
                    <a:pt x="3043" y="4769"/>
                    <a:pt x="3134" y="4769"/>
                  </a:cubicBezTo>
                  <a:cubicBezTo>
                    <a:pt x="3152" y="4769"/>
                    <a:pt x="3171" y="4767"/>
                    <a:pt x="3191" y="4763"/>
                  </a:cubicBezTo>
                  <a:cubicBezTo>
                    <a:pt x="3286" y="4739"/>
                    <a:pt x="3406" y="4739"/>
                    <a:pt x="3525" y="4739"/>
                  </a:cubicBezTo>
                  <a:cubicBezTo>
                    <a:pt x="3882" y="4739"/>
                    <a:pt x="4191" y="4882"/>
                    <a:pt x="4477" y="5144"/>
                  </a:cubicBezTo>
                  <a:cubicBezTo>
                    <a:pt x="4501" y="5168"/>
                    <a:pt x="4525" y="5192"/>
                    <a:pt x="4596" y="5192"/>
                  </a:cubicBezTo>
                  <a:lnTo>
                    <a:pt x="6382" y="5192"/>
                  </a:lnTo>
                  <a:cubicBezTo>
                    <a:pt x="6430" y="5192"/>
                    <a:pt x="6454" y="5168"/>
                    <a:pt x="6501" y="5144"/>
                  </a:cubicBezTo>
                  <a:cubicBezTo>
                    <a:pt x="6740" y="4882"/>
                    <a:pt x="7049" y="4739"/>
                    <a:pt x="7406" y="4739"/>
                  </a:cubicBezTo>
                  <a:cubicBezTo>
                    <a:pt x="8073" y="4739"/>
                    <a:pt x="8645" y="5263"/>
                    <a:pt x="8692" y="5930"/>
                  </a:cubicBezTo>
                  <a:cubicBezTo>
                    <a:pt x="8764" y="6668"/>
                    <a:pt x="8168" y="7287"/>
                    <a:pt x="7406" y="7287"/>
                  </a:cubicBezTo>
                  <a:cubicBezTo>
                    <a:pt x="7002" y="7287"/>
                    <a:pt x="6620" y="7073"/>
                    <a:pt x="6382" y="6763"/>
                  </a:cubicBezTo>
                  <a:cubicBezTo>
                    <a:pt x="6335" y="6716"/>
                    <a:pt x="6287" y="6692"/>
                    <a:pt x="6263" y="6692"/>
                  </a:cubicBezTo>
                  <a:lnTo>
                    <a:pt x="4715" y="6692"/>
                  </a:lnTo>
                  <a:cubicBezTo>
                    <a:pt x="4644" y="6692"/>
                    <a:pt x="4620" y="6716"/>
                    <a:pt x="4596" y="6763"/>
                  </a:cubicBezTo>
                  <a:cubicBezTo>
                    <a:pt x="4358" y="7073"/>
                    <a:pt x="3953" y="7287"/>
                    <a:pt x="3548" y="7287"/>
                  </a:cubicBezTo>
                  <a:cubicBezTo>
                    <a:pt x="2858" y="7287"/>
                    <a:pt x="2262" y="6692"/>
                    <a:pt x="2262" y="6001"/>
                  </a:cubicBezTo>
                  <a:cubicBezTo>
                    <a:pt x="2262" y="5692"/>
                    <a:pt x="2382" y="5358"/>
                    <a:pt x="2620" y="5120"/>
                  </a:cubicBezTo>
                  <a:cubicBezTo>
                    <a:pt x="2715" y="5025"/>
                    <a:pt x="2715" y="4811"/>
                    <a:pt x="2524" y="4811"/>
                  </a:cubicBezTo>
                  <a:lnTo>
                    <a:pt x="1215" y="4811"/>
                  </a:lnTo>
                  <a:cubicBezTo>
                    <a:pt x="1143" y="4811"/>
                    <a:pt x="1072" y="4882"/>
                    <a:pt x="1072" y="4977"/>
                  </a:cubicBezTo>
                  <a:lnTo>
                    <a:pt x="1072" y="9645"/>
                  </a:lnTo>
                  <a:lnTo>
                    <a:pt x="738" y="9645"/>
                  </a:lnTo>
                  <a:lnTo>
                    <a:pt x="738" y="4977"/>
                  </a:lnTo>
                  <a:lnTo>
                    <a:pt x="691" y="4977"/>
                  </a:lnTo>
                  <a:cubicBezTo>
                    <a:pt x="691" y="4668"/>
                    <a:pt x="929" y="4429"/>
                    <a:pt x="1215" y="4429"/>
                  </a:cubicBezTo>
                  <a:close/>
                  <a:moveTo>
                    <a:pt x="9716" y="4406"/>
                  </a:moveTo>
                  <a:cubicBezTo>
                    <a:pt x="9978" y="4406"/>
                    <a:pt x="10216" y="4668"/>
                    <a:pt x="10216" y="4977"/>
                  </a:cubicBezTo>
                  <a:lnTo>
                    <a:pt x="10216" y="9645"/>
                  </a:lnTo>
                  <a:lnTo>
                    <a:pt x="9883" y="9645"/>
                  </a:lnTo>
                  <a:lnTo>
                    <a:pt x="9883" y="8264"/>
                  </a:lnTo>
                  <a:cubicBezTo>
                    <a:pt x="9883" y="8168"/>
                    <a:pt x="9800" y="8121"/>
                    <a:pt x="9716" y="8121"/>
                  </a:cubicBezTo>
                  <a:cubicBezTo>
                    <a:pt x="9633" y="8121"/>
                    <a:pt x="9550" y="8168"/>
                    <a:pt x="9550" y="8264"/>
                  </a:cubicBezTo>
                  <a:lnTo>
                    <a:pt x="9550" y="9645"/>
                  </a:lnTo>
                  <a:lnTo>
                    <a:pt x="1310" y="9645"/>
                  </a:lnTo>
                  <a:lnTo>
                    <a:pt x="1310" y="5120"/>
                  </a:lnTo>
                  <a:lnTo>
                    <a:pt x="2120" y="5120"/>
                  </a:lnTo>
                  <a:cubicBezTo>
                    <a:pt x="1977" y="5382"/>
                    <a:pt x="1881" y="5644"/>
                    <a:pt x="1881" y="5977"/>
                  </a:cubicBezTo>
                  <a:cubicBezTo>
                    <a:pt x="1881" y="6358"/>
                    <a:pt x="2024" y="6716"/>
                    <a:pt x="2239" y="6978"/>
                  </a:cubicBezTo>
                  <a:lnTo>
                    <a:pt x="2239" y="8121"/>
                  </a:lnTo>
                  <a:cubicBezTo>
                    <a:pt x="2239" y="8478"/>
                    <a:pt x="2477" y="8811"/>
                    <a:pt x="2834" y="8907"/>
                  </a:cubicBezTo>
                  <a:cubicBezTo>
                    <a:pt x="2892" y="8917"/>
                    <a:pt x="2950" y="8923"/>
                    <a:pt x="3006" y="8923"/>
                  </a:cubicBezTo>
                  <a:cubicBezTo>
                    <a:pt x="3319" y="8923"/>
                    <a:pt x="3594" y="8757"/>
                    <a:pt x="3715" y="8454"/>
                  </a:cubicBezTo>
                  <a:lnTo>
                    <a:pt x="4191" y="7406"/>
                  </a:lnTo>
                  <a:cubicBezTo>
                    <a:pt x="4406" y="7287"/>
                    <a:pt x="4596" y="7144"/>
                    <a:pt x="4739" y="6954"/>
                  </a:cubicBezTo>
                  <a:lnTo>
                    <a:pt x="6144" y="6954"/>
                  </a:lnTo>
                  <a:cubicBezTo>
                    <a:pt x="6287" y="7144"/>
                    <a:pt x="6454" y="7287"/>
                    <a:pt x="6668" y="7406"/>
                  </a:cubicBezTo>
                  <a:lnTo>
                    <a:pt x="7144" y="8454"/>
                  </a:lnTo>
                  <a:cubicBezTo>
                    <a:pt x="7267" y="8741"/>
                    <a:pt x="7583" y="8922"/>
                    <a:pt x="7896" y="8922"/>
                  </a:cubicBezTo>
                  <a:cubicBezTo>
                    <a:pt x="7948" y="8922"/>
                    <a:pt x="7999" y="8917"/>
                    <a:pt x="8049" y="8907"/>
                  </a:cubicBezTo>
                  <a:cubicBezTo>
                    <a:pt x="8407" y="8811"/>
                    <a:pt x="8645" y="8478"/>
                    <a:pt x="8645" y="8121"/>
                  </a:cubicBezTo>
                  <a:lnTo>
                    <a:pt x="8645" y="7001"/>
                  </a:lnTo>
                  <a:cubicBezTo>
                    <a:pt x="8883" y="6716"/>
                    <a:pt x="9002" y="6358"/>
                    <a:pt x="9002" y="5977"/>
                  </a:cubicBezTo>
                  <a:cubicBezTo>
                    <a:pt x="9002" y="5644"/>
                    <a:pt x="8907" y="5382"/>
                    <a:pt x="8764" y="5120"/>
                  </a:cubicBezTo>
                  <a:lnTo>
                    <a:pt x="9597" y="5120"/>
                  </a:lnTo>
                  <a:lnTo>
                    <a:pt x="9597" y="7382"/>
                  </a:lnTo>
                  <a:cubicBezTo>
                    <a:pt x="9597" y="7490"/>
                    <a:pt x="9675" y="7543"/>
                    <a:pt x="9752" y="7543"/>
                  </a:cubicBezTo>
                  <a:cubicBezTo>
                    <a:pt x="9829" y="7543"/>
                    <a:pt x="9907" y="7490"/>
                    <a:pt x="9907" y="7382"/>
                  </a:cubicBezTo>
                  <a:lnTo>
                    <a:pt x="9907" y="4930"/>
                  </a:lnTo>
                  <a:cubicBezTo>
                    <a:pt x="9907" y="4858"/>
                    <a:pt x="9859" y="4787"/>
                    <a:pt x="9764" y="4787"/>
                  </a:cubicBezTo>
                  <a:lnTo>
                    <a:pt x="8526" y="4787"/>
                  </a:lnTo>
                  <a:cubicBezTo>
                    <a:pt x="8311" y="4620"/>
                    <a:pt x="8073" y="4453"/>
                    <a:pt x="7764" y="4406"/>
                  </a:cubicBezTo>
                  <a:close/>
                  <a:moveTo>
                    <a:pt x="5954" y="9978"/>
                  </a:moveTo>
                  <a:cubicBezTo>
                    <a:pt x="5954" y="10097"/>
                    <a:pt x="5906" y="10169"/>
                    <a:pt x="5787" y="10169"/>
                  </a:cubicBezTo>
                  <a:lnTo>
                    <a:pt x="5096" y="10169"/>
                  </a:lnTo>
                  <a:cubicBezTo>
                    <a:pt x="4977" y="10169"/>
                    <a:pt x="4882" y="10097"/>
                    <a:pt x="4882" y="9978"/>
                  </a:cubicBezTo>
                  <a:close/>
                  <a:moveTo>
                    <a:pt x="9264" y="0"/>
                  </a:moveTo>
                  <a:cubicBezTo>
                    <a:pt x="8407" y="0"/>
                    <a:pt x="7716" y="643"/>
                    <a:pt x="7597" y="1477"/>
                  </a:cubicBezTo>
                  <a:lnTo>
                    <a:pt x="5430" y="1477"/>
                  </a:lnTo>
                  <a:cubicBezTo>
                    <a:pt x="5335" y="1477"/>
                    <a:pt x="5263" y="1548"/>
                    <a:pt x="5263" y="1619"/>
                  </a:cubicBezTo>
                  <a:lnTo>
                    <a:pt x="5263" y="2572"/>
                  </a:lnTo>
                  <a:lnTo>
                    <a:pt x="3048" y="2572"/>
                  </a:lnTo>
                  <a:lnTo>
                    <a:pt x="3048" y="2167"/>
                  </a:lnTo>
                  <a:cubicBezTo>
                    <a:pt x="3120" y="2120"/>
                    <a:pt x="3215" y="2024"/>
                    <a:pt x="3215" y="1905"/>
                  </a:cubicBezTo>
                  <a:lnTo>
                    <a:pt x="3215" y="1405"/>
                  </a:lnTo>
                  <a:cubicBezTo>
                    <a:pt x="3215" y="1215"/>
                    <a:pt x="3072" y="1095"/>
                    <a:pt x="2929" y="1095"/>
                  </a:cubicBezTo>
                  <a:lnTo>
                    <a:pt x="2643" y="1095"/>
                  </a:lnTo>
                  <a:lnTo>
                    <a:pt x="2643" y="857"/>
                  </a:lnTo>
                  <a:cubicBezTo>
                    <a:pt x="2643" y="834"/>
                    <a:pt x="2643" y="762"/>
                    <a:pt x="2620" y="738"/>
                  </a:cubicBezTo>
                  <a:cubicBezTo>
                    <a:pt x="2529" y="571"/>
                    <a:pt x="2360" y="482"/>
                    <a:pt x="2195" y="482"/>
                  </a:cubicBezTo>
                  <a:cubicBezTo>
                    <a:pt x="2100" y="482"/>
                    <a:pt x="2007" y="511"/>
                    <a:pt x="1929" y="572"/>
                  </a:cubicBezTo>
                  <a:cubicBezTo>
                    <a:pt x="1810" y="643"/>
                    <a:pt x="1691" y="762"/>
                    <a:pt x="1643" y="881"/>
                  </a:cubicBezTo>
                  <a:cubicBezTo>
                    <a:pt x="1548" y="714"/>
                    <a:pt x="1405" y="595"/>
                    <a:pt x="1262" y="500"/>
                  </a:cubicBezTo>
                  <a:cubicBezTo>
                    <a:pt x="1215" y="500"/>
                    <a:pt x="1191" y="476"/>
                    <a:pt x="1167" y="476"/>
                  </a:cubicBezTo>
                  <a:cubicBezTo>
                    <a:pt x="1136" y="472"/>
                    <a:pt x="1105" y="470"/>
                    <a:pt x="1075" y="470"/>
                  </a:cubicBezTo>
                  <a:cubicBezTo>
                    <a:pt x="791" y="470"/>
                    <a:pt x="595" y="670"/>
                    <a:pt x="595" y="929"/>
                  </a:cubicBezTo>
                  <a:lnTo>
                    <a:pt x="595" y="1095"/>
                  </a:lnTo>
                  <a:lnTo>
                    <a:pt x="333" y="1095"/>
                  </a:lnTo>
                  <a:cubicBezTo>
                    <a:pt x="143" y="1095"/>
                    <a:pt x="24" y="1238"/>
                    <a:pt x="24" y="1405"/>
                  </a:cubicBezTo>
                  <a:lnTo>
                    <a:pt x="24" y="1905"/>
                  </a:lnTo>
                  <a:cubicBezTo>
                    <a:pt x="24" y="2024"/>
                    <a:pt x="95" y="2143"/>
                    <a:pt x="214" y="2167"/>
                  </a:cubicBezTo>
                  <a:lnTo>
                    <a:pt x="214" y="3310"/>
                  </a:lnTo>
                  <a:cubicBezTo>
                    <a:pt x="214" y="3501"/>
                    <a:pt x="381" y="3691"/>
                    <a:pt x="595" y="3691"/>
                  </a:cubicBezTo>
                  <a:lnTo>
                    <a:pt x="2715" y="3691"/>
                  </a:lnTo>
                  <a:cubicBezTo>
                    <a:pt x="2929" y="3691"/>
                    <a:pt x="3096" y="3501"/>
                    <a:pt x="3096" y="3310"/>
                  </a:cubicBezTo>
                  <a:lnTo>
                    <a:pt x="3096" y="2905"/>
                  </a:lnTo>
                  <a:lnTo>
                    <a:pt x="5335" y="2905"/>
                  </a:lnTo>
                  <a:lnTo>
                    <a:pt x="5335" y="3596"/>
                  </a:lnTo>
                  <a:cubicBezTo>
                    <a:pt x="5120" y="3644"/>
                    <a:pt x="4977" y="3858"/>
                    <a:pt x="4977" y="4072"/>
                  </a:cubicBezTo>
                  <a:lnTo>
                    <a:pt x="1262" y="4072"/>
                  </a:lnTo>
                  <a:cubicBezTo>
                    <a:pt x="786" y="4072"/>
                    <a:pt x="381" y="4453"/>
                    <a:pt x="381" y="4930"/>
                  </a:cubicBezTo>
                  <a:lnTo>
                    <a:pt x="381" y="9597"/>
                  </a:lnTo>
                  <a:lnTo>
                    <a:pt x="143" y="9597"/>
                  </a:lnTo>
                  <a:cubicBezTo>
                    <a:pt x="72" y="9597"/>
                    <a:pt x="0" y="9669"/>
                    <a:pt x="0" y="9764"/>
                  </a:cubicBezTo>
                  <a:lnTo>
                    <a:pt x="0" y="10169"/>
                  </a:lnTo>
                  <a:cubicBezTo>
                    <a:pt x="0" y="10169"/>
                    <a:pt x="357" y="10978"/>
                    <a:pt x="786" y="10978"/>
                  </a:cubicBezTo>
                  <a:lnTo>
                    <a:pt x="1500" y="10978"/>
                  </a:lnTo>
                  <a:cubicBezTo>
                    <a:pt x="1691" y="10978"/>
                    <a:pt x="1691" y="10645"/>
                    <a:pt x="1500" y="10645"/>
                  </a:cubicBezTo>
                  <a:lnTo>
                    <a:pt x="786" y="10645"/>
                  </a:lnTo>
                  <a:cubicBezTo>
                    <a:pt x="500" y="10645"/>
                    <a:pt x="310" y="10169"/>
                    <a:pt x="310" y="10169"/>
                  </a:cubicBezTo>
                  <a:lnTo>
                    <a:pt x="310" y="9931"/>
                  </a:lnTo>
                  <a:lnTo>
                    <a:pt x="4620" y="9931"/>
                  </a:lnTo>
                  <a:cubicBezTo>
                    <a:pt x="4620" y="10240"/>
                    <a:pt x="4858" y="10431"/>
                    <a:pt x="5120" y="10431"/>
                  </a:cubicBezTo>
                  <a:lnTo>
                    <a:pt x="5811" y="10431"/>
                  </a:lnTo>
                  <a:cubicBezTo>
                    <a:pt x="6097" y="10431"/>
                    <a:pt x="6311" y="10193"/>
                    <a:pt x="6311" y="9931"/>
                  </a:cubicBezTo>
                  <a:lnTo>
                    <a:pt x="10621" y="9931"/>
                  </a:lnTo>
                  <a:lnTo>
                    <a:pt x="10621" y="10169"/>
                  </a:lnTo>
                  <a:cubicBezTo>
                    <a:pt x="10621" y="10431"/>
                    <a:pt x="10431" y="10645"/>
                    <a:pt x="10145" y="10645"/>
                  </a:cubicBezTo>
                  <a:lnTo>
                    <a:pt x="2358" y="10645"/>
                  </a:lnTo>
                  <a:cubicBezTo>
                    <a:pt x="2143" y="10645"/>
                    <a:pt x="2143" y="10978"/>
                    <a:pt x="2358" y="10978"/>
                  </a:cubicBezTo>
                  <a:lnTo>
                    <a:pt x="10145" y="10978"/>
                  </a:lnTo>
                  <a:cubicBezTo>
                    <a:pt x="10598" y="10978"/>
                    <a:pt x="10955" y="10621"/>
                    <a:pt x="10955" y="10169"/>
                  </a:cubicBezTo>
                  <a:lnTo>
                    <a:pt x="10955" y="9764"/>
                  </a:lnTo>
                  <a:cubicBezTo>
                    <a:pt x="10931" y="9740"/>
                    <a:pt x="10859" y="9645"/>
                    <a:pt x="10788" y="9645"/>
                  </a:cubicBezTo>
                  <a:lnTo>
                    <a:pt x="10550" y="9645"/>
                  </a:lnTo>
                  <a:lnTo>
                    <a:pt x="10550" y="4977"/>
                  </a:lnTo>
                  <a:cubicBezTo>
                    <a:pt x="10550" y="4501"/>
                    <a:pt x="10145" y="4096"/>
                    <a:pt x="9669" y="4096"/>
                  </a:cubicBezTo>
                  <a:lnTo>
                    <a:pt x="5954" y="4096"/>
                  </a:lnTo>
                  <a:cubicBezTo>
                    <a:pt x="5954" y="3906"/>
                    <a:pt x="5811" y="3691"/>
                    <a:pt x="5596" y="3620"/>
                  </a:cubicBezTo>
                  <a:lnTo>
                    <a:pt x="5596" y="1810"/>
                  </a:lnTo>
                  <a:lnTo>
                    <a:pt x="7621" y="1810"/>
                  </a:lnTo>
                  <a:cubicBezTo>
                    <a:pt x="7689" y="2672"/>
                    <a:pt x="8405" y="3339"/>
                    <a:pt x="9275" y="3339"/>
                  </a:cubicBezTo>
                  <a:cubicBezTo>
                    <a:pt x="9319" y="3339"/>
                    <a:pt x="9362" y="3337"/>
                    <a:pt x="9407" y="3334"/>
                  </a:cubicBezTo>
                  <a:cubicBezTo>
                    <a:pt x="10216" y="3263"/>
                    <a:pt x="10859" y="2620"/>
                    <a:pt x="10931" y="1810"/>
                  </a:cubicBezTo>
                  <a:cubicBezTo>
                    <a:pt x="11026" y="834"/>
                    <a:pt x="10240" y="0"/>
                    <a:pt x="92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97"/>
            <p:cNvSpPr/>
            <p:nvPr/>
          </p:nvSpPr>
          <p:spPr>
            <a:xfrm>
              <a:off x="3344428" y="4312285"/>
              <a:ext cx="45322" cy="41873"/>
            </a:xfrm>
            <a:custGeom>
              <a:rect b="b" l="l" r="r" t="t"/>
              <a:pathLst>
                <a:path extrusionOk="0" h="1299" w="1406">
                  <a:moveTo>
                    <a:pt x="715" y="1"/>
                  </a:moveTo>
                  <a:cubicBezTo>
                    <a:pt x="632" y="1"/>
                    <a:pt x="548" y="54"/>
                    <a:pt x="548" y="161"/>
                  </a:cubicBezTo>
                  <a:lnTo>
                    <a:pt x="548" y="495"/>
                  </a:lnTo>
                  <a:lnTo>
                    <a:pt x="215" y="495"/>
                  </a:lnTo>
                  <a:cubicBezTo>
                    <a:pt x="1" y="495"/>
                    <a:pt x="1" y="804"/>
                    <a:pt x="215" y="804"/>
                  </a:cubicBezTo>
                  <a:lnTo>
                    <a:pt x="548" y="804"/>
                  </a:lnTo>
                  <a:lnTo>
                    <a:pt x="548" y="1138"/>
                  </a:lnTo>
                  <a:cubicBezTo>
                    <a:pt x="548" y="1245"/>
                    <a:pt x="632" y="1298"/>
                    <a:pt x="715" y="1298"/>
                  </a:cubicBezTo>
                  <a:cubicBezTo>
                    <a:pt x="798" y="1298"/>
                    <a:pt x="882" y="1245"/>
                    <a:pt x="882" y="1138"/>
                  </a:cubicBezTo>
                  <a:lnTo>
                    <a:pt x="882" y="804"/>
                  </a:lnTo>
                  <a:lnTo>
                    <a:pt x="1191" y="804"/>
                  </a:lnTo>
                  <a:cubicBezTo>
                    <a:pt x="1406" y="804"/>
                    <a:pt x="1406" y="495"/>
                    <a:pt x="1191" y="495"/>
                  </a:cubicBezTo>
                  <a:lnTo>
                    <a:pt x="882" y="495"/>
                  </a:lnTo>
                  <a:lnTo>
                    <a:pt x="882" y="161"/>
                  </a:lnTo>
                  <a:cubicBezTo>
                    <a:pt x="882" y="54"/>
                    <a:pt x="798"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97"/>
            <p:cNvSpPr/>
            <p:nvPr/>
          </p:nvSpPr>
          <p:spPr>
            <a:xfrm>
              <a:off x="3471079" y="4312285"/>
              <a:ext cx="45322" cy="41873"/>
            </a:xfrm>
            <a:custGeom>
              <a:rect b="b" l="l" r="r" t="t"/>
              <a:pathLst>
                <a:path extrusionOk="0" h="1299" w="1406">
                  <a:moveTo>
                    <a:pt x="715" y="1"/>
                  </a:moveTo>
                  <a:cubicBezTo>
                    <a:pt x="632" y="1"/>
                    <a:pt x="549" y="54"/>
                    <a:pt x="549" y="161"/>
                  </a:cubicBezTo>
                  <a:lnTo>
                    <a:pt x="549" y="495"/>
                  </a:lnTo>
                  <a:lnTo>
                    <a:pt x="215" y="495"/>
                  </a:lnTo>
                  <a:cubicBezTo>
                    <a:pt x="1" y="495"/>
                    <a:pt x="1" y="804"/>
                    <a:pt x="215" y="804"/>
                  </a:cubicBezTo>
                  <a:lnTo>
                    <a:pt x="549" y="804"/>
                  </a:lnTo>
                  <a:lnTo>
                    <a:pt x="549" y="1138"/>
                  </a:lnTo>
                  <a:cubicBezTo>
                    <a:pt x="549" y="1245"/>
                    <a:pt x="632" y="1298"/>
                    <a:pt x="715" y="1298"/>
                  </a:cubicBezTo>
                  <a:cubicBezTo>
                    <a:pt x="799" y="1298"/>
                    <a:pt x="882" y="1245"/>
                    <a:pt x="882" y="1138"/>
                  </a:cubicBezTo>
                  <a:lnTo>
                    <a:pt x="882" y="804"/>
                  </a:lnTo>
                  <a:lnTo>
                    <a:pt x="1192" y="804"/>
                  </a:lnTo>
                  <a:cubicBezTo>
                    <a:pt x="1406" y="804"/>
                    <a:pt x="1406" y="495"/>
                    <a:pt x="1192" y="495"/>
                  </a:cubicBezTo>
                  <a:lnTo>
                    <a:pt x="882" y="495"/>
                  </a:lnTo>
                  <a:lnTo>
                    <a:pt x="882" y="161"/>
                  </a:lnTo>
                  <a:cubicBezTo>
                    <a:pt x="882" y="54"/>
                    <a:pt x="799"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97"/>
            <p:cNvSpPr/>
            <p:nvPr/>
          </p:nvSpPr>
          <p:spPr>
            <a:xfrm>
              <a:off x="3419664" y="4317475"/>
              <a:ext cx="22274" cy="10766"/>
            </a:xfrm>
            <a:custGeom>
              <a:rect b="b" l="l" r="r" t="t"/>
              <a:pathLst>
                <a:path extrusionOk="0" h="334" w="691">
                  <a:moveTo>
                    <a:pt x="215" y="0"/>
                  </a:moveTo>
                  <a:cubicBezTo>
                    <a:pt x="119" y="0"/>
                    <a:pt x="48" y="48"/>
                    <a:pt x="24" y="143"/>
                  </a:cubicBezTo>
                  <a:cubicBezTo>
                    <a:pt x="0" y="262"/>
                    <a:pt x="96" y="334"/>
                    <a:pt x="167" y="334"/>
                  </a:cubicBezTo>
                  <a:lnTo>
                    <a:pt x="500" y="334"/>
                  </a:lnTo>
                  <a:cubicBezTo>
                    <a:pt x="596" y="334"/>
                    <a:pt x="643" y="262"/>
                    <a:pt x="691" y="167"/>
                  </a:cubicBezTo>
                  <a:cubicBezTo>
                    <a:pt x="691" y="96"/>
                    <a:pt x="620"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97"/>
            <p:cNvSpPr/>
            <p:nvPr/>
          </p:nvSpPr>
          <p:spPr>
            <a:xfrm>
              <a:off x="3419664" y="4335140"/>
              <a:ext cx="22274" cy="10766"/>
            </a:xfrm>
            <a:custGeom>
              <a:rect b="b" l="l" r="r" t="t"/>
              <a:pathLst>
                <a:path extrusionOk="0" h="334" w="691">
                  <a:moveTo>
                    <a:pt x="215" y="0"/>
                  </a:moveTo>
                  <a:cubicBezTo>
                    <a:pt x="119" y="0"/>
                    <a:pt x="48" y="71"/>
                    <a:pt x="24" y="167"/>
                  </a:cubicBezTo>
                  <a:cubicBezTo>
                    <a:pt x="0" y="262"/>
                    <a:pt x="96" y="333"/>
                    <a:pt x="167" y="333"/>
                  </a:cubicBezTo>
                  <a:lnTo>
                    <a:pt x="500" y="333"/>
                  </a:lnTo>
                  <a:cubicBezTo>
                    <a:pt x="596" y="333"/>
                    <a:pt x="643" y="286"/>
                    <a:pt x="691" y="191"/>
                  </a:cubicBezTo>
                  <a:cubicBezTo>
                    <a:pt x="691" y="95"/>
                    <a:pt x="620"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8" name="Google Shape;20578;p97"/>
          <p:cNvGrpSpPr/>
          <p:nvPr/>
        </p:nvGrpSpPr>
        <p:grpSpPr>
          <a:xfrm>
            <a:off x="4003085" y="3988685"/>
            <a:ext cx="357003" cy="354521"/>
            <a:chOff x="4003085" y="4141085"/>
            <a:chExt cx="357003" cy="354521"/>
          </a:xfrm>
        </p:grpSpPr>
        <p:sp>
          <p:nvSpPr>
            <p:cNvPr id="20579" name="Google Shape;20579;p97"/>
            <p:cNvSpPr/>
            <p:nvPr/>
          </p:nvSpPr>
          <p:spPr>
            <a:xfrm>
              <a:off x="4025360" y="4321311"/>
              <a:ext cx="82908" cy="170459"/>
            </a:xfrm>
            <a:custGeom>
              <a:rect b="b" l="l" r="r" t="t"/>
              <a:pathLst>
                <a:path extrusionOk="0" h="5288" w="2572">
                  <a:moveTo>
                    <a:pt x="1238" y="0"/>
                  </a:moveTo>
                  <a:lnTo>
                    <a:pt x="71" y="3453"/>
                  </a:lnTo>
                  <a:cubicBezTo>
                    <a:pt x="0" y="3739"/>
                    <a:pt x="71" y="4049"/>
                    <a:pt x="310" y="4311"/>
                  </a:cubicBezTo>
                  <a:lnTo>
                    <a:pt x="1191" y="5097"/>
                  </a:lnTo>
                  <a:cubicBezTo>
                    <a:pt x="1334" y="5192"/>
                    <a:pt x="1548" y="5287"/>
                    <a:pt x="1738" y="5287"/>
                  </a:cubicBezTo>
                  <a:cubicBezTo>
                    <a:pt x="2191" y="5287"/>
                    <a:pt x="2572" y="4906"/>
                    <a:pt x="2572" y="4454"/>
                  </a:cubicBezTo>
                  <a:lnTo>
                    <a:pt x="2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97"/>
            <p:cNvSpPr/>
            <p:nvPr/>
          </p:nvSpPr>
          <p:spPr>
            <a:xfrm>
              <a:off x="4066040" y="4320537"/>
              <a:ext cx="42228" cy="170459"/>
            </a:xfrm>
            <a:custGeom>
              <a:rect b="b" l="l" r="r" t="t"/>
              <a:pathLst>
                <a:path extrusionOk="0" h="5288" w="1310">
                  <a:moveTo>
                    <a:pt x="357" y="1"/>
                  </a:moveTo>
                  <a:lnTo>
                    <a:pt x="357" y="4454"/>
                  </a:lnTo>
                  <a:cubicBezTo>
                    <a:pt x="357" y="4716"/>
                    <a:pt x="215" y="5002"/>
                    <a:pt x="0" y="5144"/>
                  </a:cubicBezTo>
                  <a:cubicBezTo>
                    <a:pt x="167" y="5240"/>
                    <a:pt x="310" y="5287"/>
                    <a:pt x="476" y="5287"/>
                  </a:cubicBezTo>
                  <a:cubicBezTo>
                    <a:pt x="953" y="5287"/>
                    <a:pt x="1310" y="4930"/>
                    <a:pt x="1310" y="4454"/>
                  </a:cubicBezTo>
                  <a:lnTo>
                    <a:pt x="1310"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97"/>
            <p:cNvSpPr/>
            <p:nvPr/>
          </p:nvSpPr>
          <p:spPr>
            <a:xfrm>
              <a:off x="4007695" y="4217675"/>
              <a:ext cx="99832" cy="102894"/>
            </a:xfrm>
            <a:custGeom>
              <a:rect b="b" l="l" r="r" t="t"/>
              <a:pathLst>
                <a:path extrusionOk="0" h="3192" w="3097">
                  <a:moveTo>
                    <a:pt x="786" y="0"/>
                  </a:moveTo>
                  <a:cubicBezTo>
                    <a:pt x="357" y="0"/>
                    <a:pt x="0" y="358"/>
                    <a:pt x="0" y="763"/>
                  </a:cubicBezTo>
                  <a:lnTo>
                    <a:pt x="0" y="2406"/>
                  </a:lnTo>
                  <a:cubicBezTo>
                    <a:pt x="0" y="2834"/>
                    <a:pt x="357" y="3192"/>
                    <a:pt x="1048" y="3192"/>
                  </a:cubicBezTo>
                  <a:lnTo>
                    <a:pt x="3096" y="3192"/>
                  </a:lnTo>
                  <a:lnTo>
                    <a:pt x="3096"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97"/>
            <p:cNvSpPr/>
            <p:nvPr/>
          </p:nvSpPr>
          <p:spPr>
            <a:xfrm>
              <a:off x="4256420" y="4246074"/>
              <a:ext cx="42228" cy="46096"/>
            </a:xfrm>
            <a:custGeom>
              <a:rect b="b" l="l" r="r" t="t"/>
              <a:pathLst>
                <a:path extrusionOk="0" h="1430" w="1310">
                  <a:moveTo>
                    <a:pt x="0" y="1"/>
                  </a:moveTo>
                  <a:lnTo>
                    <a:pt x="0" y="1406"/>
                  </a:lnTo>
                  <a:lnTo>
                    <a:pt x="596" y="1429"/>
                  </a:lnTo>
                  <a:cubicBezTo>
                    <a:pt x="977" y="1429"/>
                    <a:pt x="1310" y="1120"/>
                    <a:pt x="1310" y="715"/>
                  </a:cubicBezTo>
                  <a:cubicBezTo>
                    <a:pt x="1310" y="334"/>
                    <a:pt x="977" y="1"/>
                    <a:pt x="596" y="1"/>
                  </a:cubicBez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97"/>
            <p:cNvSpPr/>
            <p:nvPr/>
          </p:nvSpPr>
          <p:spPr>
            <a:xfrm>
              <a:off x="4107495" y="4145114"/>
              <a:ext cx="161981" cy="247823"/>
            </a:xfrm>
            <a:custGeom>
              <a:rect b="b" l="l" r="r" t="t"/>
              <a:pathLst>
                <a:path extrusionOk="0" h="7688" w="5025">
                  <a:moveTo>
                    <a:pt x="4688" y="0"/>
                  </a:moveTo>
                  <a:cubicBezTo>
                    <a:pt x="4641" y="0"/>
                    <a:pt x="4594" y="12"/>
                    <a:pt x="4549" y="37"/>
                  </a:cubicBezTo>
                  <a:lnTo>
                    <a:pt x="0" y="2299"/>
                  </a:lnTo>
                  <a:lnTo>
                    <a:pt x="0" y="5395"/>
                  </a:lnTo>
                  <a:lnTo>
                    <a:pt x="4549" y="7657"/>
                  </a:lnTo>
                  <a:cubicBezTo>
                    <a:pt x="4595" y="7678"/>
                    <a:pt x="4642" y="7687"/>
                    <a:pt x="4690" y="7687"/>
                  </a:cubicBezTo>
                  <a:cubicBezTo>
                    <a:pt x="4863" y="7687"/>
                    <a:pt x="5025" y="7559"/>
                    <a:pt x="5025" y="7372"/>
                  </a:cubicBezTo>
                  <a:lnTo>
                    <a:pt x="5025" y="346"/>
                  </a:lnTo>
                  <a:cubicBezTo>
                    <a:pt x="5025" y="158"/>
                    <a:pt x="4862" y="0"/>
                    <a:pt x="46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97"/>
            <p:cNvSpPr/>
            <p:nvPr/>
          </p:nvSpPr>
          <p:spPr>
            <a:xfrm>
              <a:off x="4226474" y="4145695"/>
              <a:ext cx="44549" cy="248983"/>
            </a:xfrm>
            <a:custGeom>
              <a:rect b="b" l="l" r="r" t="t"/>
              <a:pathLst>
                <a:path extrusionOk="0" h="7724" w="1382">
                  <a:moveTo>
                    <a:pt x="1011" y="0"/>
                  </a:moveTo>
                  <a:cubicBezTo>
                    <a:pt x="974" y="0"/>
                    <a:pt x="938" y="6"/>
                    <a:pt x="905" y="19"/>
                  </a:cubicBezTo>
                  <a:lnTo>
                    <a:pt x="0" y="471"/>
                  </a:lnTo>
                  <a:lnTo>
                    <a:pt x="0" y="7234"/>
                  </a:lnTo>
                  <a:lnTo>
                    <a:pt x="905" y="7687"/>
                  </a:lnTo>
                  <a:cubicBezTo>
                    <a:pt x="946" y="7712"/>
                    <a:pt x="990" y="7723"/>
                    <a:pt x="1035" y="7723"/>
                  </a:cubicBezTo>
                  <a:cubicBezTo>
                    <a:pt x="1204" y="7723"/>
                    <a:pt x="1382" y="7565"/>
                    <a:pt x="1382" y="7377"/>
                  </a:cubicBezTo>
                  <a:lnTo>
                    <a:pt x="1382" y="352"/>
                  </a:lnTo>
                  <a:cubicBezTo>
                    <a:pt x="1382" y="136"/>
                    <a:pt x="1186" y="0"/>
                    <a:pt x="1011" y="0"/>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97"/>
            <p:cNvSpPr/>
            <p:nvPr/>
          </p:nvSpPr>
          <p:spPr>
            <a:xfrm>
              <a:off x="4241818" y="4146436"/>
              <a:ext cx="29205" cy="246791"/>
            </a:xfrm>
            <a:custGeom>
              <a:rect b="b" l="l" r="r" t="t"/>
              <a:pathLst>
                <a:path extrusionOk="0" h="7656" w="906">
                  <a:moveTo>
                    <a:pt x="582" y="1"/>
                  </a:moveTo>
                  <a:cubicBezTo>
                    <a:pt x="529" y="1"/>
                    <a:pt x="476" y="14"/>
                    <a:pt x="429" y="43"/>
                  </a:cubicBezTo>
                  <a:lnTo>
                    <a:pt x="1" y="234"/>
                  </a:lnTo>
                  <a:lnTo>
                    <a:pt x="1" y="7426"/>
                  </a:lnTo>
                  <a:lnTo>
                    <a:pt x="429" y="7616"/>
                  </a:lnTo>
                  <a:cubicBezTo>
                    <a:pt x="473" y="7643"/>
                    <a:pt x="521" y="7656"/>
                    <a:pt x="570" y="7656"/>
                  </a:cubicBezTo>
                  <a:cubicBezTo>
                    <a:pt x="735" y="7656"/>
                    <a:pt x="906" y="7514"/>
                    <a:pt x="906" y="7331"/>
                  </a:cubicBezTo>
                  <a:lnTo>
                    <a:pt x="906" y="305"/>
                  </a:lnTo>
                  <a:cubicBezTo>
                    <a:pt x="906" y="126"/>
                    <a:pt x="743" y="1"/>
                    <a:pt x="5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97"/>
            <p:cNvSpPr/>
            <p:nvPr/>
          </p:nvSpPr>
          <p:spPr>
            <a:xfrm>
              <a:off x="4008469" y="4217675"/>
              <a:ext cx="32267" cy="102894"/>
            </a:xfrm>
            <a:custGeom>
              <a:rect b="b" l="l" r="r" t="t"/>
              <a:pathLst>
                <a:path extrusionOk="0" h="3192" w="1001">
                  <a:moveTo>
                    <a:pt x="786" y="0"/>
                  </a:moveTo>
                  <a:cubicBezTo>
                    <a:pt x="357" y="0"/>
                    <a:pt x="0" y="358"/>
                    <a:pt x="0" y="763"/>
                  </a:cubicBezTo>
                  <a:lnTo>
                    <a:pt x="0" y="2406"/>
                  </a:lnTo>
                  <a:cubicBezTo>
                    <a:pt x="0" y="2834"/>
                    <a:pt x="333" y="3144"/>
                    <a:pt x="1000" y="3192"/>
                  </a:cubicBezTo>
                  <a:lnTo>
                    <a:pt x="1000" y="24"/>
                  </a:lnTo>
                  <a:lnTo>
                    <a:pt x="786" y="24"/>
                  </a:lnTo>
                  <a:lnTo>
                    <a:pt x="78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97"/>
            <p:cNvSpPr/>
            <p:nvPr/>
          </p:nvSpPr>
          <p:spPr>
            <a:xfrm>
              <a:off x="4062204" y="4218449"/>
              <a:ext cx="45322" cy="102120"/>
            </a:xfrm>
            <a:custGeom>
              <a:rect b="b" l="l" r="r" t="t"/>
              <a:pathLst>
                <a:path extrusionOk="0" h="3168" w="1406">
                  <a:moveTo>
                    <a:pt x="0" y="0"/>
                  </a:moveTo>
                  <a:lnTo>
                    <a:pt x="0" y="3168"/>
                  </a:lnTo>
                  <a:lnTo>
                    <a:pt x="1405" y="3168"/>
                  </a:lnTo>
                  <a:lnTo>
                    <a:pt x="1405" y="0"/>
                  </a:ln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97"/>
            <p:cNvSpPr/>
            <p:nvPr/>
          </p:nvSpPr>
          <p:spPr>
            <a:xfrm>
              <a:off x="4003085" y="4141085"/>
              <a:ext cx="302493" cy="354521"/>
            </a:xfrm>
            <a:custGeom>
              <a:rect b="b" l="l" r="r" t="t"/>
              <a:pathLst>
                <a:path extrusionOk="0" h="10998" w="9384">
                  <a:moveTo>
                    <a:pt x="8455" y="3424"/>
                  </a:moveTo>
                  <a:cubicBezTo>
                    <a:pt x="8740" y="3424"/>
                    <a:pt x="9026" y="3662"/>
                    <a:pt x="9026" y="3972"/>
                  </a:cubicBezTo>
                  <a:cubicBezTo>
                    <a:pt x="9026" y="4305"/>
                    <a:pt x="8788" y="4544"/>
                    <a:pt x="8455" y="4544"/>
                  </a:cubicBezTo>
                  <a:lnTo>
                    <a:pt x="8431" y="3424"/>
                  </a:lnTo>
                  <a:close/>
                  <a:moveTo>
                    <a:pt x="977" y="2591"/>
                  </a:moveTo>
                  <a:lnTo>
                    <a:pt x="977" y="5377"/>
                  </a:lnTo>
                  <a:cubicBezTo>
                    <a:pt x="572" y="5329"/>
                    <a:pt x="334" y="5091"/>
                    <a:pt x="334" y="4782"/>
                  </a:cubicBezTo>
                  <a:lnTo>
                    <a:pt x="334" y="3186"/>
                  </a:lnTo>
                  <a:cubicBezTo>
                    <a:pt x="334" y="2829"/>
                    <a:pt x="620" y="2591"/>
                    <a:pt x="977" y="2591"/>
                  </a:cubicBezTo>
                  <a:close/>
                  <a:moveTo>
                    <a:pt x="1691" y="2543"/>
                  </a:moveTo>
                  <a:lnTo>
                    <a:pt x="1691" y="5377"/>
                  </a:lnTo>
                  <a:lnTo>
                    <a:pt x="1310" y="5377"/>
                  </a:lnTo>
                  <a:lnTo>
                    <a:pt x="1310" y="2543"/>
                  </a:lnTo>
                  <a:close/>
                  <a:moveTo>
                    <a:pt x="3072" y="2543"/>
                  </a:moveTo>
                  <a:lnTo>
                    <a:pt x="3072" y="5377"/>
                  </a:lnTo>
                  <a:lnTo>
                    <a:pt x="2025" y="5377"/>
                  </a:lnTo>
                  <a:lnTo>
                    <a:pt x="2025" y="2543"/>
                  </a:lnTo>
                  <a:close/>
                  <a:moveTo>
                    <a:pt x="6764" y="852"/>
                  </a:moveTo>
                  <a:lnTo>
                    <a:pt x="6764" y="7116"/>
                  </a:lnTo>
                  <a:lnTo>
                    <a:pt x="3382" y="5425"/>
                  </a:lnTo>
                  <a:lnTo>
                    <a:pt x="3382" y="2519"/>
                  </a:lnTo>
                  <a:lnTo>
                    <a:pt x="6764" y="852"/>
                  </a:lnTo>
                  <a:close/>
                  <a:moveTo>
                    <a:pt x="7911" y="1"/>
                  </a:moveTo>
                  <a:cubicBezTo>
                    <a:pt x="7845" y="1"/>
                    <a:pt x="7779" y="14"/>
                    <a:pt x="7716" y="43"/>
                  </a:cubicBezTo>
                  <a:lnTo>
                    <a:pt x="3263" y="2257"/>
                  </a:lnTo>
                  <a:lnTo>
                    <a:pt x="929" y="2257"/>
                  </a:lnTo>
                  <a:cubicBezTo>
                    <a:pt x="405" y="2257"/>
                    <a:pt x="0" y="2662"/>
                    <a:pt x="0" y="3186"/>
                  </a:cubicBezTo>
                  <a:lnTo>
                    <a:pt x="0" y="4806"/>
                  </a:lnTo>
                  <a:cubicBezTo>
                    <a:pt x="0" y="5091"/>
                    <a:pt x="119" y="5329"/>
                    <a:pt x="334" y="5472"/>
                  </a:cubicBezTo>
                  <a:cubicBezTo>
                    <a:pt x="524" y="5615"/>
                    <a:pt x="810" y="5734"/>
                    <a:pt x="1120" y="5734"/>
                  </a:cubicBezTo>
                  <a:lnTo>
                    <a:pt x="1691" y="5734"/>
                  </a:lnTo>
                  <a:lnTo>
                    <a:pt x="1096" y="7544"/>
                  </a:lnTo>
                  <a:cubicBezTo>
                    <a:pt x="1067" y="7674"/>
                    <a:pt x="1161" y="7760"/>
                    <a:pt x="1255" y="7760"/>
                  </a:cubicBezTo>
                  <a:cubicBezTo>
                    <a:pt x="1316" y="7760"/>
                    <a:pt x="1377" y="7724"/>
                    <a:pt x="1405" y="7639"/>
                  </a:cubicBezTo>
                  <a:lnTo>
                    <a:pt x="2025" y="5710"/>
                  </a:lnTo>
                  <a:lnTo>
                    <a:pt x="3096" y="5710"/>
                  </a:lnTo>
                  <a:lnTo>
                    <a:pt x="3096" y="10021"/>
                  </a:lnTo>
                  <a:cubicBezTo>
                    <a:pt x="3096" y="10378"/>
                    <a:pt x="2787" y="10688"/>
                    <a:pt x="2406" y="10688"/>
                  </a:cubicBezTo>
                  <a:cubicBezTo>
                    <a:pt x="2239" y="10688"/>
                    <a:pt x="2072" y="10616"/>
                    <a:pt x="1953" y="10497"/>
                  </a:cubicBezTo>
                  <a:lnTo>
                    <a:pt x="1096" y="9711"/>
                  </a:lnTo>
                  <a:cubicBezTo>
                    <a:pt x="929" y="9545"/>
                    <a:pt x="834" y="9306"/>
                    <a:pt x="882" y="9068"/>
                  </a:cubicBezTo>
                  <a:lnTo>
                    <a:pt x="1072" y="8521"/>
                  </a:lnTo>
                  <a:cubicBezTo>
                    <a:pt x="1101" y="8407"/>
                    <a:pt x="1010" y="8327"/>
                    <a:pt x="917" y="8327"/>
                  </a:cubicBezTo>
                  <a:cubicBezTo>
                    <a:pt x="855" y="8327"/>
                    <a:pt x="791" y="8363"/>
                    <a:pt x="762" y="8449"/>
                  </a:cubicBezTo>
                  <a:lnTo>
                    <a:pt x="596" y="8973"/>
                  </a:lnTo>
                  <a:cubicBezTo>
                    <a:pt x="500" y="9330"/>
                    <a:pt x="596" y="9711"/>
                    <a:pt x="882" y="9949"/>
                  </a:cubicBezTo>
                  <a:lnTo>
                    <a:pt x="1763" y="10735"/>
                  </a:lnTo>
                  <a:cubicBezTo>
                    <a:pt x="1929" y="10926"/>
                    <a:pt x="2168" y="10997"/>
                    <a:pt x="2406" y="10997"/>
                  </a:cubicBezTo>
                  <a:cubicBezTo>
                    <a:pt x="2953" y="10997"/>
                    <a:pt x="3430" y="10545"/>
                    <a:pt x="3430" y="10021"/>
                  </a:cubicBezTo>
                  <a:lnTo>
                    <a:pt x="3430" y="5806"/>
                  </a:lnTo>
                  <a:lnTo>
                    <a:pt x="7740" y="7949"/>
                  </a:lnTo>
                  <a:cubicBezTo>
                    <a:pt x="7807" y="7978"/>
                    <a:pt x="7876" y="7991"/>
                    <a:pt x="7944" y="7991"/>
                  </a:cubicBezTo>
                  <a:cubicBezTo>
                    <a:pt x="8212" y="7991"/>
                    <a:pt x="8455" y="7782"/>
                    <a:pt x="8455" y="7497"/>
                  </a:cubicBezTo>
                  <a:lnTo>
                    <a:pt x="8455" y="4877"/>
                  </a:lnTo>
                  <a:lnTo>
                    <a:pt x="8478" y="4877"/>
                  </a:lnTo>
                  <a:cubicBezTo>
                    <a:pt x="8955" y="4877"/>
                    <a:pt x="9383" y="4496"/>
                    <a:pt x="9383" y="3972"/>
                  </a:cubicBezTo>
                  <a:cubicBezTo>
                    <a:pt x="9336" y="3496"/>
                    <a:pt x="8931" y="3115"/>
                    <a:pt x="8455" y="3115"/>
                  </a:cubicBezTo>
                  <a:lnTo>
                    <a:pt x="8431" y="1924"/>
                  </a:lnTo>
                  <a:cubicBezTo>
                    <a:pt x="8431" y="1817"/>
                    <a:pt x="8347" y="1763"/>
                    <a:pt x="8264" y="1763"/>
                  </a:cubicBezTo>
                  <a:cubicBezTo>
                    <a:pt x="8181" y="1763"/>
                    <a:pt x="8097" y="1817"/>
                    <a:pt x="8097" y="1924"/>
                  </a:cubicBezTo>
                  <a:lnTo>
                    <a:pt x="8097" y="7520"/>
                  </a:lnTo>
                  <a:cubicBezTo>
                    <a:pt x="8097" y="7611"/>
                    <a:pt x="8028" y="7688"/>
                    <a:pt x="7943" y="7688"/>
                  </a:cubicBezTo>
                  <a:cubicBezTo>
                    <a:pt x="7916" y="7688"/>
                    <a:pt x="7888" y="7680"/>
                    <a:pt x="7859" y="7663"/>
                  </a:cubicBezTo>
                  <a:lnTo>
                    <a:pt x="7049" y="7282"/>
                  </a:lnTo>
                  <a:lnTo>
                    <a:pt x="7049" y="733"/>
                  </a:lnTo>
                  <a:lnTo>
                    <a:pt x="7859" y="352"/>
                  </a:lnTo>
                  <a:cubicBezTo>
                    <a:pt x="7888" y="335"/>
                    <a:pt x="7916" y="328"/>
                    <a:pt x="7943" y="328"/>
                  </a:cubicBezTo>
                  <a:cubicBezTo>
                    <a:pt x="8028" y="328"/>
                    <a:pt x="8097" y="404"/>
                    <a:pt x="8097" y="495"/>
                  </a:cubicBezTo>
                  <a:lnTo>
                    <a:pt x="8097" y="1043"/>
                  </a:lnTo>
                  <a:cubicBezTo>
                    <a:pt x="8097" y="1138"/>
                    <a:pt x="8181" y="1186"/>
                    <a:pt x="8264" y="1186"/>
                  </a:cubicBezTo>
                  <a:cubicBezTo>
                    <a:pt x="8347" y="1186"/>
                    <a:pt x="8431" y="1138"/>
                    <a:pt x="8431" y="1043"/>
                  </a:cubicBezTo>
                  <a:lnTo>
                    <a:pt x="8431" y="495"/>
                  </a:lnTo>
                  <a:cubicBezTo>
                    <a:pt x="8431" y="210"/>
                    <a:pt x="8173" y="1"/>
                    <a:pt x="7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97"/>
            <p:cNvSpPr/>
            <p:nvPr/>
          </p:nvSpPr>
          <p:spPr>
            <a:xfrm>
              <a:off x="4317828" y="4264513"/>
              <a:ext cx="42260" cy="10766"/>
            </a:xfrm>
            <a:custGeom>
              <a:rect b="b" l="l" r="r" t="t"/>
              <a:pathLst>
                <a:path extrusionOk="0" h="334" w="1311">
                  <a:moveTo>
                    <a:pt x="215" y="0"/>
                  </a:moveTo>
                  <a:cubicBezTo>
                    <a:pt x="0" y="0"/>
                    <a:pt x="0" y="334"/>
                    <a:pt x="215" y="334"/>
                  </a:cubicBezTo>
                  <a:lnTo>
                    <a:pt x="1096" y="334"/>
                  </a:lnTo>
                  <a:cubicBezTo>
                    <a:pt x="1310" y="334"/>
                    <a:pt x="1310" y="0"/>
                    <a:pt x="1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0" name="Google Shape;20590;p97"/>
            <p:cNvSpPr/>
            <p:nvPr/>
          </p:nvSpPr>
          <p:spPr>
            <a:xfrm>
              <a:off x="4301710" y="4207392"/>
              <a:ext cx="38843" cy="32590"/>
            </a:xfrm>
            <a:custGeom>
              <a:rect b="b" l="l" r="r" t="t"/>
              <a:pathLst>
                <a:path extrusionOk="0" h="1011" w="1205">
                  <a:moveTo>
                    <a:pt x="991" y="1"/>
                  </a:moveTo>
                  <a:cubicBezTo>
                    <a:pt x="954" y="1"/>
                    <a:pt x="916" y="18"/>
                    <a:pt x="881" y="58"/>
                  </a:cubicBezTo>
                  <a:lnTo>
                    <a:pt x="119" y="724"/>
                  </a:lnTo>
                  <a:cubicBezTo>
                    <a:pt x="0" y="820"/>
                    <a:pt x="48" y="1010"/>
                    <a:pt x="191" y="1010"/>
                  </a:cubicBezTo>
                  <a:cubicBezTo>
                    <a:pt x="238" y="1010"/>
                    <a:pt x="286" y="1010"/>
                    <a:pt x="310" y="962"/>
                  </a:cubicBezTo>
                  <a:lnTo>
                    <a:pt x="1096" y="296"/>
                  </a:lnTo>
                  <a:cubicBezTo>
                    <a:pt x="1204" y="169"/>
                    <a:pt x="1106" y="1"/>
                    <a:pt x="9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97"/>
            <p:cNvSpPr/>
            <p:nvPr/>
          </p:nvSpPr>
          <p:spPr>
            <a:xfrm>
              <a:off x="4300357" y="4298488"/>
              <a:ext cx="39520" cy="32719"/>
            </a:xfrm>
            <a:custGeom>
              <a:rect b="b" l="l" r="r" t="t"/>
              <a:pathLst>
                <a:path extrusionOk="0" h="1015" w="1226">
                  <a:moveTo>
                    <a:pt x="235" y="0"/>
                  </a:moveTo>
                  <a:cubicBezTo>
                    <a:pt x="112" y="0"/>
                    <a:pt x="0" y="185"/>
                    <a:pt x="114" y="280"/>
                  </a:cubicBezTo>
                  <a:lnTo>
                    <a:pt x="900" y="970"/>
                  </a:lnTo>
                  <a:cubicBezTo>
                    <a:pt x="931" y="1001"/>
                    <a:pt x="965" y="1014"/>
                    <a:pt x="998" y="1014"/>
                  </a:cubicBezTo>
                  <a:cubicBezTo>
                    <a:pt x="1119" y="1014"/>
                    <a:pt x="1226" y="844"/>
                    <a:pt x="1114" y="732"/>
                  </a:cubicBezTo>
                  <a:lnTo>
                    <a:pt x="328" y="42"/>
                  </a:lnTo>
                  <a:cubicBezTo>
                    <a:pt x="299" y="12"/>
                    <a:pt x="266" y="0"/>
                    <a:pt x="2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2" name="Google Shape;20592;p97"/>
          <p:cNvGrpSpPr/>
          <p:nvPr/>
        </p:nvGrpSpPr>
        <p:grpSpPr>
          <a:xfrm>
            <a:off x="4770730" y="3987944"/>
            <a:ext cx="304041" cy="355262"/>
            <a:chOff x="4770730" y="4140344"/>
            <a:chExt cx="304041" cy="355262"/>
          </a:xfrm>
        </p:grpSpPr>
        <p:sp>
          <p:nvSpPr>
            <p:cNvPr id="20593" name="Google Shape;20593;p97"/>
            <p:cNvSpPr/>
            <p:nvPr/>
          </p:nvSpPr>
          <p:spPr>
            <a:xfrm>
              <a:off x="4775339" y="4210777"/>
              <a:ext cx="293274" cy="279445"/>
            </a:xfrm>
            <a:custGeom>
              <a:rect b="b" l="l" r="r" t="t"/>
              <a:pathLst>
                <a:path extrusionOk="0" h="8669" w="9098">
                  <a:moveTo>
                    <a:pt x="382" y="0"/>
                  </a:moveTo>
                  <a:cubicBezTo>
                    <a:pt x="167" y="0"/>
                    <a:pt x="1" y="191"/>
                    <a:pt x="1" y="381"/>
                  </a:cubicBezTo>
                  <a:lnTo>
                    <a:pt x="1" y="4120"/>
                  </a:lnTo>
                  <a:cubicBezTo>
                    <a:pt x="1" y="6597"/>
                    <a:pt x="2049" y="8669"/>
                    <a:pt x="4549" y="8669"/>
                  </a:cubicBezTo>
                  <a:cubicBezTo>
                    <a:pt x="7074" y="8669"/>
                    <a:pt x="9098" y="6644"/>
                    <a:pt x="9098" y="4120"/>
                  </a:cubicBezTo>
                  <a:lnTo>
                    <a:pt x="9098" y="381"/>
                  </a:lnTo>
                  <a:cubicBezTo>
                    <a:pt x="9098" y="191"/>
                    <a:pt x="8931" y="0"/>
                    <a:pt x="8717" y="0"/>
                  </a:cubicBezTo>
                  <a:lnTo>
                    <a:pt x="6931" y="0"/>
                  </a:lnTo>
                  <a:cubicBezTo>
                    <a:pt x="6716" y="72"/>
                    <a:pt x="6574" y="214"/>
                    <a:pt x="6574" y="429"/>
                  </a:cubicBezTo>
                  <a:lnTo>
                    <a:pt x="6574" y="4120"/>
                  </a:lnTo>
                  <a:cubicBezTo>
                    <a:pt x="6574" y="5215"/>
                    <a:pt x="5692" y="6144"/>
                    <a:pt x="4573" y="6144"/>
                  </a:cubicBezTo>
                  <a:cubicBezTo>
                    <a:pt x="3454" y="6144"/>
                    <a:pt x="2549" y="5239"/>
                    <a:pt x="2549" y="4120"/>
                  </a:cubicBezTo>
                  <a:lnTo>
                    <a:pt x="2549" y="381"/>
                  </a:lnTo>
                  <a:cubicBezTo>
                    <a:pt x="2549" y="191"/>
                    <a:pt x="2382" y="0"/>
                    <a:pt x="2168"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97"/>
            <p:cNvSpPr/>
            <p:nvPr/>
          </p:nvSpPr>
          <p:spPr>
            <a:xfrm>
              <a:off x="4814505" y="4211518"/>
              <a:ext cx="92160" cy="198116"/>
            </a:xfrm>
            <a:custGeom>
              <a:rect b="b" l="l" r="r" t="t"/>
              <a:pathLst>
                <a:path extrusionOk="0" h="6146" w="2859">
                  <a:moveTo>
                    <a:pt x="0" y="1"/>
                  </a:moveTo>
                  <a:cubicBezTo>
                    <a:pt x="215" y="49"/>
                    <a:pt x="405" y="191"/>
                    <a:pt x="405" y="406"/>
                  </a:cubicBezTo>
                  <a:lnTo>
                    <a:pt x="405" y="4121"/>
                  </a:lnTo>
                  <a:cubicBezTo>
                    <a:pt x="405" y="5216"/>
                    <a:pt x="1286" y="6145"/>
                    <a:pt x="2429" y="6145"/>
                  </a:cubicBezTo>
                  <a:cubicBezTo>
                    <a:pt x="2572" y="6145"/>
                    <a:pt x="2715" y="6121"/>
                    <a:pt x="2858" y="6074"/>
                  </a:cubicBezTo>
                  <a:cubicBezTo>
                    <a:pt x="2001" y="5883"/>
                    <a:pt x="1334" y="5073"/>
                    <a:pt x="1334" y="4121"/>
                  </a:cubicBezTo>
                  <a:lnTo>
                    <a:pt x="1334" y="406"/>
                  </a:lnTo>
                  <a:cubicBezTo>
                    <a:pt x="1334" y="191"/>
                    <a:pt x="1167" y="1"/>
                    <a:pt x="95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97"/>
            <p:cNvSpPr/>
            <p:nvPr/>
          </p:nvSpPr>
          <p:spPr>
            <a:xfrm>
              <a:off x="4907374" y="4213066"/>
              <a:ext cx="161239" cy="278704"/>
            </a:xfrm>
            <a:custGeom>
              <a:rect b="b" l="l" r="r" t="t"/>
              <a:pathLst>
                <a:path extrusionOk="0" h="8646" w="5002">
                  <a:moveTo>
                    <a:pt x="3668" y="1"/>
                  </a:moveTo>
                  <a:cubicBezTo>
                    <a:pt x="3883" y="1"/>
                    <a:pt x="4049" y="167"/>
                    <a:pt x="4049" y="382"/>
                  </a:cubicBezTo>
                  <a:lnTo>
                    <a:pt x="4049" y="4097"/>
                  </a:lnTo>
                  <a:cubicBezTo>
                    <a:pt x="4049" y="6454"/>
                    <a:pt x="2263" y="8383"/>
                    <a:pt x="1" y="8621"/>
                  </a:cubicBezTo>
                  <a:cubicBezTo>
                    <a:pt x="168" y="8645"/>
                    <a:pt x="334" y="8645"/>
                    <a:pt x="477" y="8645"/>
                  </a:cubicBezTo>
                  <a:cubicBezTo>
                    <a:pt x="2978" y="8645"/>
                    <a:pt x="5002" y="6621"/>
                    <a:pt x="5002" y="4097"/>
                  </a:cubicBezTo>
                  <a:lnTo>
                    <a:pt x="5002" y="382"/>
                  </a:lnTo>
                  <a:cubicBezTo>
                    <a:pt x="5002" y="143"/>
                    <a:pt x="4835" y="1"/>
                    <a:pt x="462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97"/>
            <p:cNvSpPr/>
            <p:nvPr/>
          </p:nvSpPr>
          <p:spPr>
            <a:xfrm>
              <a:off x="4774566" y="4211518"/>
              <a:ext cx="82199" cy="56089"/>
            </a:xfrm>
            <a:custGeom>
              <a:rect b="b" l="l" r="r" t="t"/>
              <a:pathLst>
                <a:path extrusionOk="0" h="1740" w="2550">
                  <a:moveTo>
                    <a:pt x="382" y="1"/>
                  </a:moveTo>
                  <a:cubicBezTo>
                    <a:pt x="168" y="1"/>
                    <a:pt x="1" y="191"/>
                    <a:pt x="1" y="406"/>
                  </a:cubicBezTo>
                  <a:lnTo>
                    <a:pt x="1" y="1739"/>
                  </a:lnTo>
                  <a:lnTo>
                    <a:pt x="2525" y="1739"/>
                  </a:lnTo>
                  <a:lnTo>
                    <a:pt x="2549" y="406"/>
                  </a:lnTo>
                  <a:cubicBezTo>
                    <a:pt x="2549" y="191"/>
                    <a:pt x="2382" y="1"/>
                    <a:pt x="2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97"/>
            <p:cNvSpPr/>
            <p:nvPr/>
          </p:nvSpPr>
          <p:spPr>
            <a:xfrm>
              <a:off x="4986446" y="4211518"/>
              <a:ext cx="82167" cy="56089"/>
            </a:xfrm>
            <a:custGeom>
              <a:rect b="b" l="l" r="r" t="t"/>
              <a:pathLst>
                <a:path extrusionOk="0" h="1740" w="2549">
                  <a:moveTo>
                    <a:pt x="382" y="1"/>
                  </a:moveTo>
                  <a:cubicBezTo>
                    <a:pt x="167" y="1"/>
                    <a:pt x="1" y="191"/>
                    <a:pt x="1" y="406"/>
                  </a:cubicBezTo>
                  <a:lnTo>
                    <a:pt x="1" y="1739"/>
                  </a:lnTo>
                  <a:lnTo>
                    <a:pt x="2525" y="1739"/>
                  </a:lnTo>
                  <a:lnTo>
                    <a:pt x="2549" y="406"/>
                  </a:lnTo>
                  <a:cubicBezTo>
                    <a:pt x="2549" y="191"/>
                    <a:pt x="2382" y="1"/>
                    <a:pt x="2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97"/>
            <p:cNvSpPr/>
            <p:nvPr/>
          </p:nvSpPr>
          <p:spPr>
            <a:xfrm>
              <a:off x="5025612" y="4213066"/>
              <a:ext cx="43001" cy="55315"/>
            </a:xfrm>
            <a:custGeom>
              <a:rect b="b" l="l" r="r" t="t"/>
              <a:pathLst>
                <a:path extrusionOk="0" h="1716" w="1334">
                  <a:moveTo>
                    <a:pt x="0" y="1"/>
                  </a:moveTo>
                  <a:cubicBezTo>
                    <a:pt x="215" y="1"/>
                    <a:pt x="381" y="167"/>
                    <a:pt x="381" y="382"/>
                  </a:cubicBezTo>
                  <a:lnTo>
                    <a:pt x="381" y="1715"/>
                  </a:lnTo>
                  <a:lnTo>
                    <a:pt x="1334" y="1715"/>
                  </a:lnTo>
                  <a:lnTo>
                    <a:pt x="1334" y="382"/>
                  </a:lnTo>
                  <a:cubicBezTo>
                    <a:pt x="1334" y="143"/>
                    <a:pt x="1167" y="1"/>
                    <a:pt x="953"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97"/>
            <p:cNvSpPr/>
            <p:nvPr/>
          </p:nvSpPr>
          <p:spPr>
            <a:xfrm>
              <a:off x="4770730" y="4206941"/>
              <a:ext cx="304041" cy="288664"/>
            </a:xfrm>
            <a:custGeom>
              <a:rect b="b" l="l" r="r" t="t"/>
              <a:pathLst>
                <a:path extrusionOk="0" h="8955" w="9432">
                  <a:moveTo>
                    <a:pt x="8860" y="333"/>
                  </a:moveTo>
                  <a:cubicBezTo>
                    <a:pt x="8979" y="333"/>
                    <a:pt x="9074" y="429"/>
                    <a:pt x="9074" y="548"/>
                  </a:cubicBezTo>
                  <a:lnTo>
                    <a:pt x="9074" y="1739"/>
                  </a:lnTo>
                  <a:lnTo>
                    <a:pt x="6859" y="1739"/>
                  </a:lnTo>
                  <a:lnTo>
                    <a:pt x="6859" y="548"/>
                  </a:lnTo>
                  <a:cubicBezTo>
                    <a:pt x="6859" y="429"/>
                    <a:pt x="6955" y="333"/>
                    <a:pt x="7074" y="333"/>
                  </a:cubicBezTo>
                  <a:close/>
                  <a:moveTo>
                    <a:pt x="525" y="0"/>
                  </a:moveTo>
                  <a:cubicBezTo>
                    <a:pt x="239" y="0"/>
                    <a:pt x="1" y="238"/>
                    <a:pt x="1" y="548"/>
                  </a:cubicBezTo>
                  <a:lnTo>
                    <a:pt x="1" y="4263"/>
                  </a:lnTo>
                  <a:cubicBezTo>
                    <a:pt x="1" y="5501"/>
                    <a:pt x="477" y="6692"/>
                    <a:pt x="1358" y="7597"/>
                  </a:cubicBezTo>
                  <a:cubicBezTo>
                    <a:pt x="2263" y="8478"/>
                    <a:pt x="3454" y="8954"/>
                    <a:pt x="4692" y="8954"/>
                  </a:cubicBezTo>
                  <a:cubicBezTo>
                    <a:pt x="5216" y="8954"/>
                    <a:pt x="5716" y="8883"/>
                    <a:pt x="6169" y="8716"/>
                  </a:cubicBezTo>
                  <a:cubicBezTo>
                    <a:pt x="6340" y="8673"/>
                    <a:pt x="6261" y="8420"/>
                    <a:pt x="6123" y="8420"/>
                  </a:cubicBezTo>
                  <a:cubicBezTo>
                    <a:pt x="6107" y="8420"/>
                    <a:pt x="6091" y="8423"/>
                    <a:pt x="6074" y="8430"/>
                  </a:cubicBezTo>
                  <a:cubicBezTo>
                    <a:pt x="5621" y="8573"/>
                    <a:pt x="5169" y="8645"/>
                    <a:pt x="4692" y="8645"/>
                  </a:cubicBezTo>
                  <a:cubicBezTo>
                    <a:pt x="2287" y="8645"/>
                    <a:pt x="287" y="6668"/>
                    <a:pt x="287" y="4263"/>
                  </a:cubicBezTo>
                  <a:lnTo>
                    <a:pt x="287" y="2048"/>
                  </a:lnTo>
                  <a:lnTo>
                    <a:pt x="1430" y="2048"/>
                  </a:lnTo>
                  <a:cubicBezTo>
                    <a:pt x="1644" y="2048"/>
                    <a:pt x="1644" y="1739"/>
                    <a:pt x="1430" y="1739"/>
                  </a:cubicBezTo>
                  <a:lnTo>
                    <a:pt x="287" y="1739"/>
                  </a:lnTo>
                  <a:lnTo>
                    <a:pt x="287" y="548"/>
                  </a:lnTo>
                  <a:cubicBezTo>
                    <a:pt x="287" y="429"/>
                    <a:pt x="382" y="333"/>
                    <a:pt x="501" y="333"/>
                  </a:cubicBezTo>
                  <a:lnTo>
                    <a:pt x="2287" y="333"/>
                  </a:lnTo>
                  <a:cubicBezTo>
                    <a:pt x="2406" y="333"/>
                    <a:pt x="2501" y="429"/>
                    <a:pt x="2501" y="548"/>
                  </a:cubicBezTo>
                  <a:lnTo>
                    <a:pt x="2501" y="1739"/>
                  </a:lnTo>
                  <a:lnTo>
                    <a:pt x="2239" y="1739"/>
                  </a:lnTo>
                  <a:cubicBezTo>
                    <a:pt x="2025" y="1739"/>
                    <a:pt x="2025" y="2048"/>
                    <a:pt x="2239" y="2048"/>
                  </a:cubicBezTo>
                  <a:lnTo>
                    <a:pt x="2501" y="2048"/>
                  </a:lnTo>
                  <a:lnTo>
                    <a:pt x="2501" y="4263"/>
                  </a:lnTo>
                  <a:cubicBezTo>
                    <a:pt x="2501" y="4858"/>
                    <a:pt x="2740" y="5382"/>
                    <a:pt x="3144" y="5811"/>
                  </a:cubicBezTo>
                  <a:cubicBezTo>
                    <a:pt x="3573" y="6216"/>
                    <a:pt x="4097" y="6430"/>
                    <a:pt x="4692" y="6430"/>
                  </a:cubicBezTo>
                  <a:cubicBezTo>
                    <a:pt x="5883" y="6430"/>
                    <a:pt x="6836" y="5454"/>
                    <a:pt x="6836" y="4239"/>
                  </a:cubicBezTo>
                  <a:lnTo>
                    <a:pt x="6836" y="2048"/>
                  </a:lnTo>
                  <a:lnTo>
                    <a:pt x="9074" y="2048"/>
                  </a:lnTo>
                  <a:lnTo>
                    <a:pt x="9074" y="4263"/>
                  </a:lnTo>
                  <a:cubicBezTo>
                    <a:pt x="9074" y="5858"/>
                    <a:pt x="8193" y="7359"/>
                    <a:pt x="6764" y="8121"/>
                  </a:cubicBezTo>
                  <a:cubicBezTo>
                    <a:pt x="6599" y="8204"/>
                    <a:pt x="6685" y="8448"/>
                    <a:pt x="6835" y="8448"/>
                  </a:cubicBezTo>
                  <a:cubicBezTo>
                    <a:pt x="6858" y="8448"/>
                    <a:pt x="6882" y="8443"/>
                    <a:pt x="6907" y="8430"/>
                  </a:cubicBezTo>
                  <a:cubicBezTo>
                    <a:pt x="8455" y="7597"/>
                    <a:pt x="9408" y="6025"/>
                    <a:pt x="9408" y="4263"/>
                  </a:cubicBezTo>
                  <a:lnTo>
                    <a:pt x="9408" y="548"/>
                  </a:lnTo>
                  <a:cubicBezTo>
                    <a:pt x="9431" y="238"/>
                    <a:pt x="9169" y="0"/>
                    <a:pt x="8860" y="0"/>
                  </a:cubicBezTo>
                  <a:lnTo>
                    <a:pt x="7074" y="0"/>
                  </a:lnTo>
                  <a:cubicBezTo>
                    <a:pt x="6788" y="0"/>
                    <a:pt x="6550" y="238"/>
                    <a:pt x="6550" y="548"/>
                  </a:cubicBezTo>
                  <a:lnTo>
                    <a:pt x="6550" y="4239"/>
                  </a:lnTo>
                  <a:cubicBezTo>
                    <a:pt x="6550" y="5239"/>
                    <a:pt x="5716" y="6097"/>
                    <a:pt x="4692" y="6097"/>
                  </a:cubicBezTo>
                  <a:cubicBezTo>
                    <a:pt x="4192" y="6097"/>
                    <a:pt x="3740" y="5930"/>
                    <a:pt x="3383" y="5573"/>
                  </a:cubicBezTo>
                  <a:cubicBezTo>
                    <a:pt x="3025" y="5215"/>
                    <a:pt x="2859" y="4763"/>
                    <a:pt x="2859" y="4263"/>
                  </a:cubicBezTo>
                  <a:lnTo>
                    <a:pt x="2859" y="548"/>
                  </a:lnTo>
                  <a:cubicBezTo>
                    <a:pt x="2859" y="238"/>
                    <a:pt x="2620" y="0"/>
                    <a:pt x="2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97"/>
            <p:cNvSpPr/>
            <p:nvPr/>
          </p:nvSpPr>
          <p:spPr>
            <a:xfrm>
              <a:off x="4915046" y="4428879"/>
              <a:ext cx="94997" cy="42163"/>
            </a:xfrm>
            <a:custGeom>
              <a:rect b="b" l="l" r="r" t="t"/>
              <a:pathLst>
                <a:path extrusionOk="0" h="1308" w="2947">
                  <a:moveTo>
                    <a:pt x="2740" y="1"/>
                  </a:moveTo>
                  <a:cubicBezTo>
                    <a:pt x="2709" y="1"/>
                    <a:pt x="2675" y="14"/>
                    <a:pt x="2644" y="45"/>
                  </a:cubicBezTo>
                  <a:cubicBezTo>
                    <a:pt x="1978" y="640"/>
                    <a:pt x="1120" y="974"/>
                    <a:pt x="215" y="974"/>
                  </a:cubicBezTo>
                  <a:cubicBezTo>
                    <a:pt x="1" y="974"/>
                    <a:pt x="1" y="1307"/>
                    <a:pt x="215" y="1307"/>
                  </a:cubicBezTo>
                  <a:cubicBezTo>
                    <a:pt x="1192" y="1307"/>
                    <a:pt x="2120" y="950"/>
                    <a:pt x="2835" y="283"/>
                  </a:cubicBezTo>
                  <a:cubicBezTo>
                    <a:pt x="2947" y="171"/>
                    <a:pt x="2854" y="1"/>
                    <a:pt x="27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97"/>
            <p:cNvSpPr/>
            <p:nvPr/>
          </p:nvSpPr>
          <p:spPr>
            <a:xfrm>
              <a:off x="4786847" y="4161812"/>
              <a:ext cx="10799" cy="28367"/>
            </a:xfrm>
            <a:custGeom>
              <a:rect b="b" l="l" r="r" t="t"/>
              <a:pathLst>
                <a:path extrusionOk="0" h="880" w="335">
                  <a:moveTo>
                    <a:pt x="168" y="1"/>
                  </a:moveTo>
                  <a:cubicBezTo>
                    <a:pt x="84" y="1"/>
                    <a:pt x="1" y="55"/>
                    <a:pt x="1" y="162"/>
                  </a:cubicBezTo>
                  <a:lnTo>
                    <a:pt x="1" y="686"/>
                  </a:lnTo>
                  <a:cubicBezTo>
                    <a:pt x="1" y="792"/>
                    <a:pt x="77" y="880"/>
                    <a:pt x="162" y="880"/>
                  </a:cubicBezTo>
                  <a:cubicBezTo>
                    <a:pt x="172" y="880"/>
                    <a:pt x="182" y="879"/>
                    <a:pt x="191" y="876"/>
                  </a:cubicBezTo>
                  <a:cubicBezTo>
                    <a:pt x="263" y="876"/>
                    <a:pt x="334" y="781"/>
                    <a:pt x="334" y="686"/>
                  </a:cubicBezTo>
                  <a:lnTo>
                    <a:pt x="334" y="162"/>
                  </a:lnTo>
                  <a:cubicBezTo>
                    <a:pt x="334" y="55"/>
                    <a:pt x="251"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97"/>
            <p:cNvSpPr/>
            <p:nvPr/>
          </p:nvSpPr>
          <p:spPr>
            <a:xfrm>
              <a:off x="4810669" y="4140344"/>
              <a:ext cx="10766" cy="49835"/>
            </a:xfrm>
            <a:custGeom>
              <a:rect b="b" l="l" r="r" t="t"/>
              <a:pathLst>
                <a:path extrusionOk="0" h="1546" w="334">
                  <a:moveTo>
                    <a:pt x="167" y="0"/>
                  </a:moveTo>
                  <a:cubicBezTo>
                    <a:pt x="84" y="0"/>
                    <a:pt x="0" y="54"/>
                    <a:pt x="0" y="161"/>
                  </a:cubicBezTo>
                  <a:lnTo>
                    <a:pt x="0" y="1375"/>
                  </a:lnTo>
                  <a:cubicBezTo>
                    <a:pt x="0" y="1461"/>
                    <a:pt x="76" y="1546"/>
                    <a:pt x="161" y="1546"/>
                  </a:cubicBezTo>
                  <a:cubicBezTo>
                    <a:pt x="171" y="1546"/>
                    <a:pt x="181" y="1545"/>
                    <a:pt x="191" y="1542"/>
                  </a:cubicBezTo>
                  <a:cubicBezTo>
                    <a:pt x="286" y="1542"/>
                    <a:pt x="334" y="1447"/>
                    <a:pt x="334" y="1352"/>
                  </a:cubicBezTo>
                  <a:lnTo>
                    <a:pt x="334" y="161"/>
                  </a:lnTo>
                  <a:cubicBezTo>
                    <a:pt x="334" y="54"/>
                    <a:pt x="250"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97"/>
            <p:cNvSpPr/>
            <p:nvPr/>
          </p:nvSpPr>
          <p:spPr>
            <a:xfrm>
              <a:off x="4833846" y="4161812"/>
              <a:ext cx="11379" cy="28367"/>
            </a:xfrm>
            <a:custGeom>
              <a:rect b="b" l="l" r="r" t="t"/>
              <a:pathLst>
                <a:path extrusionOk="0" h="880" w="353">
                  <a:moveTo>
                    <a:pt x="198" y="1"/>
                  </a:moveTo>
                  <a:cubicBezTo>
                    <a:pt x="121" y="1"/>
                    <a:pt x="43" y="55"/>
                    <a:pt x="43" y="162"/>
                  </a:cubicBezTo>
                  <a:lnTo>
                    <a:pt x="43" y="686"/>
                  </a:lnTo>
                  <a:cubicBezTo>
                    <a:pt x="1" y="792"/>
                    <a:pt x="73" y="880"/>
                    <a:pt x="174" y="880"/>
                  </a:cubicBezTo>
                  <a:cubicBezTo>
                    <a:pt x="185" y="880"/>
                    <a:pt x="198" y="879"/>
                    <a:pt x="210" y="876"/>
                  </a:cubicBezTo>
                  <a:cubicBezTo>
                    <a:pt x="305" y="876"/>
                    <a:pt x="353" y="781"/>
                    <a:pt x="353" y="686"/>
                  </a:cubicBezTo>
                  <a:lnTo>
                    <a:pt x="353" y="162"/>
                  </a:lnTo>
                  <a:cubicBezTo>
                    <a:pt x="353" y="55"/>
                    <a:pt x="275"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97"/>
            <p:cNvSpPr/>
            <p:nvPr/>
          </p:nvSpPr>
          <p:spPr>
            <a:xfrm>
              <a:off x="4998728" y="4161812"/>
              <a:ext cx="10799" cy="28367"/>
            </a:xfrm>
            <a:custGeom>
              <a:rect b="b" l="l" r="r" t="t"/>
              <a:pathLst>
                <a:path extrusionOk="0" h="880" w="335">
                  <a:moveTo>
                    <a:pt x="167" y="1"/>
                  </a:moveTo>
                  <a:cubicBezTo>
                    <a:pt x="84" y="1"/>
                    <a:pt x="1" y="55"/>
                    <a:pt x="1" y="162"/>
                  </a:cubicBezTo>
                  <a:lnTo>
                    <a:pt x="1" y="686"/>
                  </a:lnTo>
                  <a:cubicBezTo>
                    <a:pt x="1" y="792"/>
                    <a:pt x="77" y="880"/>
                    <a:pt x="162" y="880"/>
                  </a:cubicBezTo>
                  <a:cubicBezTo>
                    <a:pt x="171" y="880"/>
                    <a:pt x="181" y="879"/>
                    <a:pt x="191" y="876"/>
                  </a:cubicBezTo>
                  <a:cubicBezTo>
                    <a:pt x="287" y="876"/>
                    <a:pt x="334" y="781"/>
                    <a:pt x="334" y="686"/>
                  </a:cubicBezTo>
                  <a:lnTo>
                    <a:pt x="334" y="162"/>
                  </a:lnTo>
                  <a:cubicBezTo>
                    <a:pt x="334" y="55"/>
                    <a:pt x="251"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97"/>
            <p:cNvSpPr/>
            <p:nvPr/>
          </p:nvSpPr>
          <p:spPr>
            <a:xfrm>
              <a:off x="5021776" y="4140344"/>
              <a:ext cx="10766" cy="49835"/>
            </a:xfrm>
            <a:custGeom>
              <a:rect b="b" l="l" r="r" t="t"/>
              <a:pathLst>
                <a:path extrusionOk="0" h="1546" w="334">
                  <a:moveTo>
                    <a:pt x="167" y="0"/>
                  </a:moveTo>
                  <a:cubicBezTo>
                    <a:pt x="84" y="0"/>
                    <a:pt x="0" y="54"/>
                    <a:pt x="0" y="161"/>
                  </a:cubicBezTo>
                  <a:lnTo>
                    <a:pt x="0" y="1375"/>
                  </a:lnTo>
                  <a:cubicBezTo>
                    <a:pt x="0" y="1461"/>
                    <a:pt x="76" y="1546"/>
                    <a:pt x="161" y="1546"/>
                  </a:cubicBezTo>
                  <a:cubicBezTo>
                    <a:pt x="171" y="1546"/>
                    <a:pt x="181" y="1545"/>
                    <a:pt x="191" y="1542"/>
                  </a:cubicBezTo>
                  <a:cubicBezTo>
                    <a:pt x="262" y="1542"/>
                    <a:pt x="334" y="1447"/>
                    <a:pt x="334" y="1352"/>
                  </a:cubicBezTo>
                  <a:lnTo>
                    <a:pt x="334" y="161"/>
                  </a:lnTo>
                  <a:cubicBezTo>
                    <a:pt x="334" y="54"/>
                    <a:pt x="250"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97"/>
            <p:cNvSpPr/>
            <p:nvPr/>
          </p:nvSpPr>
          <p:spPr>
            <a:xfrm>
              <a:off x="5046339" y="4161812"/>
              <a:ext cx="9993" cy="28367"/>
            </a:xfrm>
            <a:custGeom>
              <a:rect b="b" l="l" r="r" t="t"/>
              <a:pathLst>
                <a:path extrusionOk="0" h="880" w="310">
                  <a:moveTo>
                    <a:pt x="155" y="1"/>
                  </a:moveTo>
                  <a:cubicBezTo>
                    <a:pt x="78" y="1"/>
                    <a:pt x="0" y="55"/>
                    <a:pt x="0" y="162"/>
                  </a:cubicBezTo>
                  <a:lnTo>
                    <a:pt x="0" y="686"/>
                  </a:lnTo>
                  <a:cubicBezTo>
                    <a:pt x="0" y="792"/>
                    <a:pt x="58" y="880"/>
                    <a:pt x="138" y="880"/>
                  </a:cubicBezTo>
                  <a:cubicBezTo>
                    <a:pt x="147" y="880"/>
                    <a:pt x="157" y="879"/>
                    <a:pt x="167" y="876"/>
                  </a:cubicBezTo>
                  <a:cubicBezTo>
                    <a:pt x="262" y="876"/>
                    <a:pt x="310" y="781"/>
                    <a:pt x="310" y="686"/>
                  </a:cubicBezTo>
                  <a:lnTo>
                    <a:pt x="310" y="162"/>
                  </a:lnTo>
                  <a:cubicBezTo>
                    <a:pt x="310" y="55"/>
                    <a:pt x="232" y="1"/>
                    <a:pt x="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7" name="Google Shape;20607;p97"/>
          <p:cNvGrpSpPr/>
          <p:nvPr/>
        </p:nvGrpSpPr>
        <p:grpSpPr>
          <a:xfrm>
            <a:off x="5513069" y="3988524"/>
            <a:ext cx="358518" cy="357744"/>
            <a:chOff x="5513070" y="4140924"/>
            <a:chExt cx="358518" cy="357744"/>
          </a:xfrm>
        </p:grpSpPr>
        <p:sp>
          <p:nvSpPr>
            <p:cNvPr id="20608" name="Google Shape;20608;p97"/>
            <p:cNvSpPr/>
            <p:nvPr/>
          </p:nvSpPr>
          <p:spPr>
            <a:xfrm>
              <a:off x="5599040" y="4145501"/>
              <a:ext cx="157404" cy="154341"/>
            </a:xfrm>
            <a:custGeom>
              <a:rect b="b" l="l" r="r" t="t"/>
              <a:pathLst>
                <a:path extrusionOk="0" h="4788" w="4883">
                  <a:moveTo>
                    <a:pt x="2430" y="1"/>
                  </a:moveTo>
                  <a:cubicBezTo>
                    <a:pt x="1096" y="1"/>
                    <a:pt x="1" y="1096"/>
                    <a:pt x="1" y="2454"/>
                  </a:cubicBezTo>
                  <a:cubicBezTo>
                    <a:pt x="1" y="3573"/>
                    <a:pt x="739" y="4502"/>
                    <a:pt x="1739" y="4788"/>
                  </a:cubicBezTo>
                  <a:lnTo>
                    <a:pt x="3144" y="4764"/>
                  </a:lnTo>
                  <a:cubicBezTo>
                    <a:pt x="4121" y="4478"/>
                    <a:pt x="4883" y="3549"/>
                    <a:pt x="4883" y="2454"/>
                  </a:cubicBezTo>
                  <a:cubicBezTo>
                    <a:pt x="4883" y="1096"/>
                    <a:pt x="3763" y="1"/>
                    <a:pt x="243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97"/>
            <p:cNvSpPr/>
            <p:nvPr/>
          </p:nvSpPr>
          <p:spPr>
            <a:xfrm>
              <a:off x="5622088" y="4169323"/>
              <a:ext cx="110566" cy="109792"/>
            </a:xfrm>
            <a:custGeom>
              <a:rect b="b" l="l" r="r" t="t"/>
              <a:pathLst>
                <a:path extrusionOk="0" h="3406" w="3430">
                  <a:moveTo>
                    <a:pt x="1715" y="0"/>
                  </a:moveTo>
                  <a:cubicBezTo>
                    <a:pt x="762" y="0"/>
                    <a:pt x="0" y="786"/>
                    <a:pt x="0" y="1739"/>
                  </a:cubicBezTo>
                  <a:cubicBezTo>
                    <a:pt x="0" y="2548"/>
                    <a:pt x="524" y="3191"/>
                    <a:pt x="1238" y="3406"/>
                  </a:cubicBezTo>
                  <a:lnTo>
                    <a:pt x="2191" y="3406"/>
                  </a:lnTo>
                  <a:cubicBezTo>
                    <a:pt x="2905" y="3191"/>
                    <a:pt x="3429" y="2501"/>
                    <a:pt x="3429" y="1739"/>
                  </a:cubicBezTo>
                  <a:cubicBezTo>
                    <a:pt x="3429" y="786"/>
                    <a:pt x="2667" y="0"/>
                    <a:pt x="171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97"/>
            <p:cNvSpPr/>
            <p:nvPr/>
          </p:nvSpPr>
          <p:spPr>
            <a:xfrm>
              <a:off x="5519194" y="4325147"/>
              <a:ext cx="59151" cy="59151"/>
            </a:xfrm>
            <a:custGeom>
              <a:rect b="b" l="l" r="r" t="t"/>
              <a:pathLst>
                <a:path extrusionOk="0" h="1835" w="1835">
                  <a:moveTo>
                    <a:pt x="906" y="0"/>
                  </a:moveTo>
                  <a:cubicBezTo>
                    <a:pt x="406" y="0"/>
                    <a:pt x="1" y="405"/>
                    <a:pt x="1" y="905"/>
                  </a:cubicBezTo>
                  <a:cubicBezTo>
                    <a:pt x="1" y="1429"/>
                    <a:pt x="406" y="1834"/>
                    <a:pt x="906" y="1834"/>
                  </a:cubicBezTo>
                  <a:cubicBezTo>
                    <a:pt x="1430" y="1834"/>
                    <a:pt x="1835" y="1429"/>
                    <a:pt x="1835" y="905"/>
                  </a:cubicBezTo>
                  <a:cubicBezTo>
                    <a:pt x="1835" y="405"/>
                    <a:pt x="1430" y="0"/>
                    <a:pt x="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97"/>
            <p:cNvSpPr/>
            <p:nvPr/>
          </p:nvSpPr>
          <p:spPr>
            <a:xfrm>
              <a:off x="5827038" y="4206167"/>
              <a:ext cx="36877" cy="36103"/>
            </a:xfrm>
            <a:custGeom>
              <a:rect b="b" l="l" r="r" t="t"/>
              <a:pathLst>
                <a:path extrusionOk="0" h="1120" w="1144">
                  <a:moveTo>
                    <a:pt x="572" y="0"/>
                  </a:moveTo>
                  <a:cubicBezTo>
                    <a:pt x="263" y="0"/>
                    <a:pt x="1" y="238"/>
                    <a:pt x="1" y="572"/>
                  </a:cubicBezTo>
                  <a:cubicBezTo>
                    <a:pt x="1" y="881"/>
                    <a:pt x="263" y="1120"/>
                    <a:pt x="572" y="1120"/>
                  </a:cubicBezTo>
                  <a:cubicBezTo>
                    <a:pt x="882" y="1120"/>
                    <a:pt x="1144" y="881"/>
                    <a:pt x="1144" y="572"/>
                  </a:cubicBezTo>
                  <a:cubicBezTo>
                    <a:pt x="1144" y="238"/>
                    <a:pt x="882" y="0"/>
                    <a:pt x="57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97"/>
            <p:cNvSpPr/>
            <p:nvPr/>
          </p:nvSpPr>
          <p:spPr>
            <a:xfrm>
              <a:off x="5621315" y="4228410"/>
              <a:ext cx="195763" cy="262586"/>
            </a:xfrm>
            <a:custGeom>
              <a:rect b="b" l="l" r="r" t="t"/>
              <a:pathLst>
                <a:path extrusionOk="0" h="8146" w="6073">
                  <a:moveTo>
                    <a:pt x="1763" y="1"/>
                  </a:moveTo>
                  <a:cubicBezTo>
                    <a:pt x="1429" y="1"/>
                    <a:pt x="1143" y="263"/>
                    <a:pt x="1143" y="620"/>
                  </a:cubicBezTo>
                  <a:lnTo>
                    <a:pt x="1143" y="5431"/>
                  </a:lnTo>
                  <a:cubicBezTo>
                    <a:pt x="1024" y="5311"/>
                    <a:pt x="870" y="5252"/>
                    <a:pt x="715" y="5252"/>
                  </a:cubicBezTo>
                  <a:cubicBezTo>
                    <a:pt x="560" y="5252"/>
                    <a:pt x="405" y="5311"/>
                    <a:pt x="286" y="5431"/>
                  </a:cubicBezTo>
                  <a:cubicBezTo>
                    <a:pt x="167" y="5550"/>
                    <a:pt x="96" y="5692"/>
                    <a:pt x="96" y="5859"/>
                  </a:cubicBezTo>
                  <a:cubicBezTo>
                    <a:pt x="0" y="6931"/>
                    <a:pt x="953" y="7693"/>
                    <a:pt x="1382" y="8002"/>
                  </a:cubicBezTo>
                  <a:cubicBezTo>
                    <a:pt x="1501" y="8074"/>
                    <a:pt x="1620" y="8122"/>
                    <a:pt x="1763" y="8122"/>
                  </a:cubicBezTo>
                  <a:lnTo>
                    <a:pt x="5001" y="8145"/>
                  </a:lnTo>
                  <a:cubicBezTo>
                    <a:pt x="5216" y="8145"/>
                    <a:pt x="5430" y="8050"/>
                    <a:pt x="5549" y="7883"/>
                  </a:cubicBezTo>
                  <a:cubicBezTo>
                    <a:pt x="5882" y="7455"/>
                    <a:pt x="6049" y="6955"/>
                    <a:pt x="6049" y="6431"/>
                  </a:cubicBezTo>
                  <a:lnTo>
                    <a:pt x="6073" y="3573"/>
                  </a:lnTo>
                  <a:cubicBezTo>
                    <a:pt x="6073" y="3323"/>
                    <a:pt x="5933" y="3109"/>
                    <a:pt x="5728" y="3002"/>
                  </a:cubicBezTo>
                  <a:lnTo>
                    <a:pt x="5728" y="3002"/>
                  </a:lnTo>
                  <a:cubicBezTo>
                    <a:pt x="5644" y="2956"/>
                    <a:pt x="5551" y="2930"/>
                    <a:pt x="5454" y="2930"/>
                  </a:cubicBezTo>
                  <a:cubicBezTo>
                    <a:pt x="5450" y="2930"/>
                    <a:pt x="5446" y="2930"/>
                    <a:pt x="5442" y="2930"/>
                  </a:cubicBezTo>
                  <a:lnTo>
                    <a:pt x="5442" y="2930"/>
                  </a:lnTo>
                  <a:cubicBezTo>
                    <a:pt x="5438" y="2930"/>
                    <a:pt x="5434" y="2930"/>
                    <a:pt x="5430" y="2930"/>
                  </a:cubicBezTo>
                  <a:lnTo>
                    <a:pt x="5430" y="2930"/>
                  </a:lnTo>
                  <a:lnTo>
                    <a:pt x="5430" y="2930"/>
                  </a:lnTo>
                  <a:cubicBezTo>
                    <a:pt x="5108" y="2943"/>
                    <a:pt x="4858" y="3224"/>
                    <a:pt x="4858" y="3573"/>
                  </a:cubicBezTo>
                  <a:cubicBezTo>
                    <a:pt x="4858" y="3216"/>
                    <a:pt x="4573" y="2930"/>
                    <a:pt x="4239" y="2930"/>
                  </a:cubicBezTo>
                  <a:cubicBezTo>
                    <a:pt x="3906" y="2930"/>
                    <a:pt x="3620" y="3216"/>
                    <a:pt x="3620" y="3573"/>
                  </a:cubicBezTo>
                  <a:cubicBezTo>
                    <a:pt x="3620" y="3240"/>
                    <a:pt x="3334" y="2978"/>
                    <a:pt x="3025" y="2978"/>
                  </a:cubicBezTo>
                  <a:cubicBezTo>
                    <a:pt x="2691" y="2978"/>
                    <a:pt x="2382" y="3240"/>
                    <a:pt x="2382" y="3573"/>
                  </a:cubicBezTo>
                  <a:lnTo>
                    <a:pt x="2382" y="620"/>
                  </a:lnTo>
                  <a:cubicBezTo>
                    <a:pt x="2382" y="263"/>
                    <a:pt x="2120" y="1"/>
                    <a:pt x="1763" y="1"/>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97"/>
            <p:cNvSpPr/>
            <p:nvPr/>
          </p:nvSpPr>
          <p:spPr>
            <a:xfrm>
              <a:off x="5764857" y="4322794"/>
              <a:ext cx="51479" cy="167429"/>
            </a:xfrm>
            <a:custGeom>
              <a:rect b="b" l="l" r="r" t="t"/>
              <a:pathLst>
                <a:path extrusionOk="0" h="5194" w="1597">
                  <a:moveTo>
                    <a:pt x="1016" y="1"/>
                  </a:moveTo>
                  <a:cubicBezTo>
                    <a:pt x="1003" y="1"/>
                    <a:pt x="990" y="1"/>
                    <a:pt x="977" y="2"/>
                  </a:cubicBezTo>
                  <a:cubicBezTo>
                    <a:pt x="858" y="2"/>
                    <a:pt x="763" y="50"/>
                    <a:pt x="691" y="97"/>
                  </a:cubicBezTo>
                  <a:cubicBezTo>
                    <a:pt x="858" y="216"/>
                    <a:pt x="953" y="407"/>
                    <a:pt x="953" y="597"/>
                  </a:cubicBezTo>
                  <a:lnTo>
                    <a:pt x="953" y="3503"/>
                  </a:lnTo>
                  <a:cubicBezTo>
                    <a:pt x="953" y="4027"/>
                    <a:pt x="763" y="4527"/>
                    <a:pt x="429" y="4955"/>
                  </a:cubicBezTo>
                  <a:cubicBezTo>
                    <a:pt x="334" y="5098"/>
                    <a:pt x="167" y="5194"/>
                    <a:pt x="1" y="5194"/>
                  </a:cubicBezTo>
                  <a:lnTo>
                    <a:pt x="548" y="5194"/>
                  </a:lnTo>
                  <a:cubicBezTo>
                    <a:pt x="763" y="5194"/>
                    <a:pt x="977" y="5098"/>
                    <a:pt x="1096" y="4932"/>
                  </a:cubicBezTo>
                  <a:cubicBezTo>
                    <a:pt x="1429" y="4503"/>
                    <a:pt x="1596" y="4003"/>
                    <a:pt x="1596" y="3455"/>
                  </a:cubicBezTo>
                  <a:lnTo>
                    <a:pt x="1596" y="574"/>
                  </a:lnTo>
                  <a:cubicBezTo>
                    <a:pt x="1596" y="298"/>
                    <a:pt x="1353" y="1"/>
                    <a:pt x="1016"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97"/>
            <p:cNvSpPr/>
            <p:nvPr/>
          </p:nvSpPr>
          <p:spPr>
            <a:xfrm>
              <a:off x="5668120" y="4229957"/>
              <a:ext cx="29205" cy="148958"/>
            </a:xfrm>
            <a:custGeom>
              <a:rect b="b" l="l" r="r" t="t"/>
              <a:pathLst>
                <a:path extrusionOk="0" h="4621" w="906">
                  <a:moveTo>
                    <a:pt x="311" y="0"/>
                  </a:moveTo>
                  <a:cubicBezTo>
                    <a:pt x="192" y="0"/>
                    <a:pt x="72" y="24"/>
                    <a:pt x="1" y="96"/>
                  </a:cubicBezTo>
                  <a:cubicBezTo>
                    <a:pt x="144" y="215"/>
                    <a:pt x="263" y="382"/>
                    <a:pt x="263" y="596"/>
                  </a:cubicBezTo>
                  <a:lnTo>
                    <a:pt x="263" y="4620"/>
                  </a:lnTo>
                  <a:lnTo>
                    <a:pt x="906" y="4620"/>
                  </a:lnTo>
                  <a:lnTo>
                    <a:pt x="906" y="596"/>
                  </a:lnTo>
                  <a:cubicBezTo>
                    <a:pt x="906" y="262"/>
                    <a:pt x="644" y="0"/>
                    <a:pt x="311"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97"/>
            <p:cNvSpPr/>
            <p:nvPr/>
          </p:nvSpPr>
          <p:spPr>
            <a:xfrm>
              <a:off x="5707285" y="4322858"/>
              <a:ext cx="30752" cy="57604"/>
            </a:xfrm>
            <a:custGeom>
              <a:rect b="b" l="l" r="r" t="t"/>
              <a:pathLst>
                <a:path extrusionOk="0" h="1787" w="954">
                  <a:moveTo>
                    <a:pt x="334" y="0"/>
                  </a:moveTo>
                  <a:cubicBezTo>
                    <a:pt x="215" y="0"/>
                    <a:pt x="96" y="48"/>
                    <a:pt x="1" y="119"/>
                  </a:cubicBezTo>
                  <a:cubicBezTo>
                    <a:pt x="143" y="214"/>
                    <a:pt x="262" y="429"/>
                    <a:pt x="262" y="643"/>
                  </a:cubicBezTo>
                  <a:lnTo>
                    <a:pt x="262" y="1786"/>
                  </a:lnTo>
                  <a:lnTo>
                    <a:pt x="953" y="1786"/>
                  </a:lnTo>
                  <a:lnTo>
                    <a:pt x="953" y="643"/>
                  </a:lnTo>
                  <a:cubicBezTo>
                    <a:pt x="953" y="286"/>
                    <a:pt x="691" y="0"/>
                    <a:pt x="334"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97"/>
            <p:cNvSpPr/>
            <p:nvPr/>
          </p:nvSpPr>
          <p:spPr>
            <a:xfrm>
              <a:off x="5746451" y="4322858"/>
              <a:ext cx="30720" cy="56057"/>
            </a:xfrm>
            <a:custGeom>
              <a:rect b="b" l="l" r="r" t="t"/>
              <a:pathLst>
                <a:path extrusionOk="0" h="1739" w="953">
                  <a:moveTo>
                    <a:pt x="333" y="0"/>
                  </a:moveTo>
                  <a:cubicBezTo>
                    <a:pt x="214" y="0"/>
                    <a:pt x="72" y="71"/>
                    <a:pt x="0" y="95"/>
                  </a:cubicBezTo>
                  <a:cubicBezTo>
                    <a:pt x="191" y="214"/>
                    <a:pt x="310" y="429"/>
                    <a:pt x="310" y="643"/>
                  </a:cubicBezTo>
                  <a:lnTo>
                    <a:pt x="310" y="1738"/>
                  </a:lnTo>
                  <a:lnTo>
                    <a:pt x="953" y="1738"/>
                  </a:lnTo>
                  <a:lnTo>
                    <a:pt x="953" y="643"/>
                  </a:lnTo>
                  <a:cubicBezTo>
                    <a:pt x="953" y="310"/>
                    <a:pt x="691" y="0"/>
                    <a:pt x="333"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97"/>
            <p:cNvSpPr/>
            <p:nvPr/>
          </p:nvSpPr>
          <p:spPr>
            <a:xfrm>
              <a:off x="5615931" y="4163940"/>
              <a:ext cx="122848" cy="107794"/>
            </a:xfrm>
            <a:custGeom>
              <a:rect b="b" l="l" r="r" t="t"/>
              <a:pathLst>
                <a:path extrusionOk="0" h="3344" w="3811">
                  <a:moveTo>
                    <a:pt x="1906" y="0"/>
                  </a:moveTo>
                  <a:cubicBezTo>
                    <a:pt x="858" y="0"/>
                    <a:pt x="1" y="858"/>
                    <a:pt x="1" y="1906"/>
                  </a:cubicBezTo>
                  <a:cubicBezTo>
                    <a:pt x="1" y="2430"/>
                    <a:pt x="239" y="2930"/>
                    <a:pt x="620" y="3287"/>
                  </a:cubicBezTo>
                  <a:cubicBezTo>
                    <a:pt x="660" y="3327"/>
                    <a:pt x="701" y="3343"/>
                    <a:pt x="739" y="3343"/>
                  </a:cubicBezTo>
                  <a:cubicBezTo>
                    <a:pt x="859" y="3343"/>
                    <a:pt x="943" y="3175"/>
                    <a:pt x="834" y="3049"/>
                  </a:cubicBezTo>
                  <a:cubicBezTo>
                    <a:pt x="501" y="2763"/>
                    <a:pt x="334" y="2334"/>
                    <a:pt x="334" y="1906"/>
                  </a:cubicBezTo>
                  <a:cubicBezTo>
                    <a:pt x="334" y="1048"/>
                    <a:pt x="1048" y="310"/>
                    <a:pt x="1906" y="310"/>
                  </a:cubicBezTo>
                  <a:cubicBezTo>
                    <a:pt x="2763" y="310"/>
                    <a:pt x="3478" y="1024"/>
                    <a:pt x="3478" y="1906"/>
                  </a:cubicBezTo>
                  <a:cubicBezTo>
                    <a:pt x="3478" y="2334"/>
                    <a:pt x="3311" y="2763"/>
                    <a:pt x="2977" y="3049"/>
                  </a:cubicBezTo>
                  <a:cubicBezTo>
                    <a:pt x="2869" y="3175"/>
                    <a:pt x="2967" y="3343"/>
                    <a:pt x="3083" y="3343"/>
                  </a:cubicBezTo>
                  <a:cubicBezTo>
                    <a:pt x="3119" y="3343"/>
                    <a:pt x="3158" y="3327"/>
                    <a:pt x="3192" y="3287"/>
                  </a:cubicBezTo>
                  <a:cubicBezTo>
                    <a:pt x="3573" y="2930"/>
                    <a:pt x="3811" y="2430"/>
                    <a:pt x="3811" y="1906"/>
                  </a:cubicBezTo>
                  <a:cubicBezTo>
                    <a:pt x="3787" y="834"/>
                    <a:pt x="2954" y="0"/>
                    <a:pt x="1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97"/>
            <p:cNvSpPr/>
            <p:nvPr/>
          </p:nvSpPr>
          <p:spPr>
            <a:xfrm>
              <a:off x="5513069" y="4140924"/>
              <a:ext cx="358518" cy="357744"/>
            </a:xfrm>
            <a:custGeom>
              <a:rect b="b" l="l" r="r" t="t"/>
              <a:pathLst>
                <a:path extrusionOk="0" h="11098" w="11122">
                  <a:moveTo>
                    <a:pt x="10251" y="2161"/>
                  </a:moveTo>
                  <a:cubicBezTo>
                    <a:pt x="10271" y="2161"/>
                    <a:pt x="10291" y="2163"/>
                    <a:pt x="10312" y="2167"/>
                  </a:cubicBezTo>
                  <a:cubicBezTo>
                    <a:pt x="10431" y="2167"/>
                    <a:pt x="10526" y="2239"/>
                    <a:pt x="10598" y="2310"/>
                  </a:cubicBezTo>
                  <a:cubicBezTo>
                    <a:pt x="10788" y="2501"/>
                    <a:pt x="10765" y="2762"/>
                    <a:pt x="10574" y="2905"/>
                  </a:cubicBezTo>
                  <a:cubicBezTo>
                    <a:pt x="10496" y="2964"/>
                    <a:pt x="10433" y="3007"/>
                    <a:pt x="10348" y="3007"/>
                  </a:cubicBezTo>
                  <a:cubicBezTo>
                    <a:pt x="10329" y="3007"/>
                    <a:pt x="10309" y="3005"/>
                    <a:pt x="10288" y="3001"/>
                  </a:cubicBezTo>
                  <a:cubicBezTo>
                    <a:pt x="10169" y="3001"/>
                    <a:pt x="10074" y="2953"/>
                    <a:pt x="9979" y="2858"/>
                  </a:cubicBezTo>
                  <a:cubicBezTo>
                    <a:pt x="9836" y="2667"/>
                    <a:pt x="9860" y="2405"/>
                    <a:pt x="10003" y="2262"/>
                  </a:cubicBezTo>
                  <a:cubicBezTo>
                    <a:pt x="10081" y="2204"/>
                    <a:pt x="10159" y="2161"/>
                    <a:pt x="10251" y="2161"/>
                  </a:cubicBezTo>
                  <a:close/>
                  <a:moveTo>
                    <a:pt x="5097" y="262"/>
                  </a:moveTo>
                  <a:cubicBezTo>
                    <a:pt x="6359" y="262"/>
                    <a:pt x="7383" y="1310"/>
                    <a:pt x="7383" y="2548"/>
                  </a:cubicBezTo>
                  <a:cubicBezTo>
                    <a:pt x="7359" y="3548"/>
                    <a:pt x="6764" y="4406"/>
                    <a:pt x="5906" y="4739"/>
                  </a:cubicBezTo>
                  <a:lnTo>
                    <a:pt x="5906" y="3334"/>
                  </a:lnTo>
                  <a:cubicBezTo>
                    <a:pt x="5906" y="2905"/>
                    <a:pt x="5549" y="2548"/>
                    <a:pt x="5121" y="2548"/>
                  </a:cubicBezTo>
                  <a:cubicBezTo>
                    <a:pt x="4716" y="2548"/>
                    <a:pt x="4359" y="2905"/>
                    <a:pt x="4359" y="3334"/>
                  </a:cubicBezTo>
                  <a:lnTo>
                    <a:pt x="4359" y="4739"/>
                  </a:lnTo>
                  <a:cubicBezTo>
                    <a:pt x="3430" y="4406"/>
                    <a:pt x="2811" y="3548"/>
                    <a:pt x="2811" y="2548"/>
                  </a:cubicBezTo>
                  <a:cubicBezTo>
                    <a:pt x="2811" y="1310"/>
                    <a:pt x="3811" y="262"/>
                    <a:pt x="5097" y="262"/>
                  </a:cubicBezTo>
                  <a:close/>
                  <a:moveTo>
                    <a:pt x="1096" y="5858"/>
                  </a:moveTo>
                  <a:cubicBezTo>
                    <a:pt x="1525" y="5858"/>
                    <a:pt x="1882" y="6192"/>
                    <a:pt x="1882" y="6620"/>
                  </a:cubicBezTo>
                  <a:cubicBezTo>
                    <a:pt x="1882" y="7049"/>
                    <a:pt x="1525" y="7406"/>
                    <a:pt x="1096" y="7406"/>
                  </a:cubicBezTo>
                  <a:cubicBezTo>
                    <a:pt x="691" y="7406"/>
                    <a:pt x="334" y="7073"/>
                    <a:pt x="334" y="6620"/>
                  </a:cubicBezTo>
                  <a:cubicBezTo>
                    <a:pt x="334" y="6216"/>
                    <a:pt x="667" y="5858"/>
                    <a:pt x="1096" y="5858"/>
                  </a:cubicBezTo>
                  <a:close/>
                  <a:moveTo>
                    <a:pt x="5073" y="0"/>
                  </a:moveTo>
                  <a:cubicBezTo>
                    <a:pt x="3644" y="0"/>
                    <a:pt x="2477" y="1167"/>
                    <a:pt x="2477" y="2596"/>
                  </a:cubicBezTo>
                  <a:cubicBezTo>
                    <a:pt x="2477" y="3239"/>
                    <a:pt x="2739" y="3858"/>
                    <a:pt x="3168" y="4334"/>
                  </a:cubicBezTo>
                  <a:lnTo>
                    <a:pt x="1739" y="5763"/>
                  </a:lnTo>
                  <a:cubicBezTo>
                    <a:pt x="1548" y="5644"/>
                    <a:pt x="1358" y="5573"/>
                    <a:pt x="1072" y="5573"/>
                  </a:cubicBezTo>
                  <a:cubicBezTo>
                    <a:pt x="477" y="5573"/>
                    <a:pt x="0" y="6049"/>
                    <a:pt x="0" y="6644"/>
                  </a:cubicBezTo>
                  <a:cubicBezTo>
                    <a:pt x="0" y="7240"/>
                    <a:pt x="477" y="7716"/>
                    <a:pt x="1072" y="7716"/>
                  </a:cubicBezTo>
                  <a:cubicBezTo>
                    <a:pt x="1667" y="7716"/>
                    <a:pt x="2144" y="7240"/>
                    <a:pt x="2144" y="6644"/>
                  </a:cubicBezTo>
                  <a:cubicBezTo>
                    <a:pt x="2144" y="6406"/>
                    <a:pt x="2072" y="6168"/>
                    <a:pt x="1929" y="5977"/>
                  </a:cubicBezTo>
                  <a:lnTo>
                    <a:pt x="3358" y="4549"/>
                  </a:lnTo>
                  <a:cubicBezTo>
                    <a:pt x="3644" y="4787"/>
                    <a:pt x="3954" y="4977"/>
                    <a:pt x="4311" y="5049"/>
                  </a:cubicBezTo>
                  <a:lnTo>
                    <a:pt x="4311" y="7835"/>
                  </a:lnTo>
                  <a:cubicBezTo>
                    <a:pt x="4239" y="7787"/>
                    <a:pt x="4144" y="7764"/>
                    <a:pt x="4049" y="7764"/>
                  </a:cubicBezTo>
                  <a:cubicBezTo>
                    <a:pt x="3835" y="7764"/>
                    <a:pt x="3668" y="7859"/>
                    <a:pt x="3525" y="8002"/>
                  </a:cubicBezTo>
                  <a:cubicBezTo>
                    <a:pt x="3406" y="8121"/>
                    <a:pt x="3311" y="8311"/>
                    <a:pt x="3311" y="8502"/>
                  </a:cubicBezTo>
                  <a:cubicBezTo>
                    <a:pt x="3215" y="9669"/>
                    <a:pt x="4192" y="10502"/>
                    <a:pt x="4644" y="10812"/>
                  </a:cubicBezTo>
                  <a:cubicBezTo>
                    <a:pt x="4835" y="10931"/>
                    <a:pt x="4978" y="10978"/>
                    <a:pt x="5121" y="10978"/>
                  </a:cubicBezTo>
                  <a:lnTo>
                    <a:pt x="7288" y="10978"/>
                  </a:lnTo>
                  <a:cubicBezTo>
                    <a:pt x="7502" y="10978"/>
                    <a:pt x="7502" y="10645"/>
                    <a:pt x="7288" y="10645"/>
                  </a:cubicBezTo>
                  <a:lnTo>
                    <a:pt x="5144" y="10645"/>
                  </a:lnTo>
                  <a:cubicBezTo>
                    <a:pt x="5073" y="10645"/>
                    <a:pt x="4978" y="10621"/>
                    <a:pt x="4859" y="10526"/>
                  </a:cubicBezTo>
                  <a:cubicBezTo>
                    <a:pt x="4478" y="10264"/>
                    <a:pt x="3549" y="9526"/>
                    <a:pt x="3644" y="8549"/>
                  </a:cubicBezTo>
                  <a:cubicBezTo>
                    <a:pt x="3644" y="8430"/>
                    <a:pt x="3692" y="8311"/>
                    <a:pt x="3763" y="8216"/>
                  </a:cubicBezTo>
                  <a:cubicBezTo>
                    <a:pt x="3835" y="8121"/>
                    <a:pt x="3954" y="8097"/>
                    <a:pt x="4073" y="8097"/>
                  </a:cubicBezTo>
                  <a:cubicBezTo>
                    <a:pt x="4192" y="8097"/>
                    <a:pt x="4311" y="8145"/>
                    <a:pt x="4406" y="8216"/>
                  </a:cubicBezTo>
                  <a:cubicBezTo>
                    <a:pt x="4430" y="8240"/>
                    <a:pt x="4501" y="8264"/>
                    <a:pt x="4549" y="8264"/>
                  </a:cubicBezTo>
                  <a:cubicBezTo>
                    <a:pt x="4644" y="8240"/>
                    <a:pt x="4668" y="8192"/>
                    <a:pt x="4668" y="8121"/>
                  </a:cubicBezTo>
                  <a:lnTo>
                    <a:pt x="4668" y="3334"/>
                  </a:lnTo>
                  <a:cubicBezTo>
                    <a:pt x="4668" y="3036"/>
                    <a:pt x="4894" y="2888"/>
                    <a:pt x="5121" y="2888"/>
                  </a:cubicBezTo>
                  <a:cubicBezTo>
                    <a:pt x="5347" y="2888"/>
                    <a:pt x="5573" y="3036"/>
                    <a:pt x="5573" y="3334"/>
                  </a:cubicBezTo>
                  <a:lnTo>
                    <a:pt x="5573" y="7406"/>
                  </a:lnTo>
                  <a:cubicBezTo>
                    <a:pt x="5573" y="7502"/>
                    <a:pt x="5621" y="7549"/>
                    <a:pt x="5716" y="7597"/>
                  </a:cubicBezTo>
                  <a:cubicBezTo>
                    <a:pt x="5811" y="7597"/>
                    <a:pt x="5906" y="7525"/>
                    <a:pt x="5906" y="7430"/>
                  </a:cubicBezTo>
                  <a:lnTo>
                    <a:pt x="5906" y="6358"/>
                  </a:lnTo>
                  <a:cubicBezTo>
                    <a:pt x="5906" y="6049"/>
                    <a:pt x="6097" y="5835"/>
                    <a:pt x="6335" y="5835"/>
                  </a:cubicBezTo>
                  <a:cubicBezTo>
                    <a:pt x="6573" y="5835"/>
                    <a:pt x="6788" y="6049"/>
                    <a:pt x="6788" y="6287"/>
                  </a:cubicBezTo>
                  <a:lnTo>
                    <a:pt x="6788" y="7406"/>
                  </a:lnTo>
                  <a:cubicBezTo>
                    <a:pt x="6788" y="7502"/>
                    <a:pt x="6859" y="7549"/>
                    <a:pt x="6930" y="7597"/>
                  </a:cubicBezTo>
                  <a:cubicBezTo>
                    <a:pt x="7026" y="7597"/>
                    <a:pt x="7121" y="7525"/>
                    <a:pt x="7121" y="7430"/>
                  </a:cubicBezTo>
                  <a:lnTo>
                    <a:pt x="7121" y="6335"/>
                  </a:lnTo>
                  <a:cubicBezTo>
                    <a:pt x="7121" y="6073"/>
                    <a:pt x="7335" y="5835"/>
                    <a:pt x="7573" y="5835"/>
                  </a:cubicBezTo>
                  <a:cubicBezTo>
                    <a:pt x="7859" y="5835"/>
                    <a:pt x="8002" y="6073"/>
                    <a:pt x="8002" y="6335"/>
                  </a:cubicBezTo>
                  <a:lnTo>
                    <a:pt x="8002" y="7430"/>
                  </a:lnTo>
                  <a:cubicBezTo>
                    <a:pt x="8002" y="7525"/>
                    <a:pt x="8074" y="7597"/>
                    <a:pt x="8169" y="7621"/>
                  </a:cubicBezTo>
                  <a:cubicBezTo>
                    <a:pt x="8240" y="7621"/>
                    <a:pt x="8336" y="7549"/>
                    <a:pt x="8336" y="7478"/>
                  </a:cubicBezTo>
                  <a:lnTo>
                    <a:pt x="8336" y="6335"/>
                  </a:lnTo>
                  <a:cubicBezTo>
                    <a:pt x="8336" y="6096"/>
                    <a:pt x="8550" y="5858"/>
                    <a:pt x="8788" y="5858"/>
                  </a:cubicBezTo>
                  <a:cubicBezTo>
                    <a:pt x="8907" y="5858"/>
                    <a:pt x="9026" y="5882"/>
                    <a:pt x="9121" y="5977"/>
                  </a:cubicBezTo>
                  <a:cubicBezTo>
                    <a:pt x="9217" y="6073"/>
                    <a:pt x="9264" y="6192"/>
                    <a:pt x="9264" y="6311"/>
                  </a:cubicBezTo>
                  <a:lnTo>
                    <a:pt x="9264" y="9192"/>
                  </a:lnTo>
                  <a:cubicBezTo>
                    <a:pt x="9264" y="9192"/>
                    <a:pt x="9121" y="10169"/>
                    <a:pt x="8788" y="10574"/>
                  </a:cubicBezTo>
                  <a:cubicBezTo>
                    <a:pt x="8693" y="10693"/>
                    <a:pt x="8550" y="10764"/>
                    <a:pt x="8359" y="10764"/>
                  </a:cubicBezTo>
                  <a:cubicBezTo>
                    <a:pt x="8169" y="10764"/>
                    <a:pt x="8169" y="11098"/>
                    <a:pt x="8359" y="11098"/>
                  </a:cubicBezTo>
                  <a:cubicBezTo>
                    <a:pt x="8645" y="11098"/>
                    <a:pt x="8883" y="10978"/>
                    <a:pt x="9026" y="10764"/>
                  </a:cubicBezTo>
                  <a:cubicBezTo>
                    <a:pt x="9383" y="10335"/>
                    <a:pt x="9598" y="9216"/>
                    <a:pt x="9598" y="9216"/>
                  </a:cubicBezTo>
                  <a:lnTo>
                    <a:pt x="9598" y="6335"/>
                  </a:lnTo>
                  <a:cubicBezTo>
                    <a:pt x="9598" y="6335"/>
                    <a:pt x="9502" y="5930"/>
                    <a:pt x="9360" y="5763"/>
                  </a:cubicBezTo>
                  <a:cubicBezTo>
                    <a:pt x="9217" y="5620"/>
                    <a:pt x="9002" y="5573"/>
                    <a:pt x="8788" y="5573"/>
                  </a:cubicBezTo>
                  <a:cubicBezTo>
                    <a:pt x="8550" y="5573"/>
                    <a:pt x="8336" y="5692"/>
                    <a:pt x="8216" y="5858"/>
                  </a:cubicBezTo>
                  <a:cubicBezTo>
                    <a:pt x="8074" y="5692"/>
                    <a:pt x="7859" y="5573"/>
                    <a:pt x="7597" y="5573"/>
                  </a:cubicBezTo>
                  <a:cubicBezTo>
                    <a:pt x="7359" y="5573"/>
                    <a:pt x="7121" y="5692"/>
                    <a:pt x="6978" y="5858"/>
                  </a:cubicBezTo>
                  <a:cubicBezTo>
                    <a:pt x="6835" y="5692"/>
                    <a:pt x="6621" y="5573"/>
                    <a:pt x="6359" y="5573"/>
                  </a:cubicBezTo>
                  <a:cubicBezTo>
                    <a:pt x="6168" y="5573"/>
                    <a:pt x="6026" y="5620"/>
                    <a:pt x="5906" y="5715"/>
                  </a:cubicBezTo>
                  <a:lnTo>
                    <a:pt x="5906" y="5120"/>
                  </a:lnTo>
                  <a:cubicBezTo>
                    <a:pt x="6407" y="4977"/>
                    <a:pt x="6859" y="4644"/>
                    <a:pt x="7145" y="4215"/>
                  </a:cubicBezTo>
                  <a:cubicBezTo>
                    <a:pt x="7454" y="3810"/>
                    <a:pt x="7621" y="3334"/>
                    <a:pt x="7669" y="2834"/>
                  </a:cubicBezTo>
                  <a:lnTo>
                    <a:pt x="9598" y="2834"/>
                  </a:lnTo>
                  <a:cubicBezTo>
                    <a:pt x="9622" y="2953"/>
                    <a:pt x="9693" y="3072"/>
                    <a:pt x="9741" y="3144"/>
                  </a:cubicBezTo>
                  <a:cubicBezTo>
                    <a:pt x="9860" y="3310"/>
                    <a:pt x="10050" y="3382"/>
                    <a:pt x="10241" y="3382"/>
                  </a:cubicBezTo>
                  <a:cubicBezTo>
                    <a:pt x="10455" y="3382"/>
                    <a:pt x="10646" y="3334"/>
                    <a:pt x="10788" y="3215"/>
                  </a:cubicBezTo>
                  <a:cubicBezTo>
                    <a:pt x="11074" y="2953"/>
                    <a:pt x="11122" y="2477"/>
                    <a:pt x="10836" y="2167"/>
                  </a:cubicBezTo>
                  <a:cubicBezTo>
                    <a:pt x="10765" y="1953"/>
                    <a:pt x="10574" y="1881"/>
                    <a:pt x="10360" y="1881"/>
                  </a:cubicBezTo>
                  <a:cubicBezTo>
                    <a:pt x="10145" y="1881"/>
                    <a:pt x="9979" y="1929"/>
                    <a:pt x="9836" y="2048"/>
                  </a:cubicBezTo>
                  <a:cubicBezTo>
                    <a:pt x="9717" y="2167"/>
                    <a:pt x="9598" y="2429"/>
                    <a:pt x="9598" y="2429"/>
                  </a:cubicBezTo>
                  <a:lnTo>
                    <a:pt x="7669" y="2429"/>
                  </a:lnTo>
                  <a:cubicBezTo>
                    <a:pt x="7573" y="1072"/>
                    <a:pt x="6430" y="0"/>
                    <a:pt x="5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9" name="Google Shape;20619;p97"/>
          <p:cNvGrpSpPr/>
          <p:nvPr/>
        </p:nvGrpSpPr>
        <p:grpSpPr>
          <a:xfrm>
            <a:off x="6242354" y="3987750"/>
            <a:ext cx="356229" cy="351619"/>
            <a:chOff x="6242354" y="4140150"/>
            <a:chExt cx="356229" cy="351619"/>
          </a:xfrm>
        </p:grpSpPr>
        <p:sp>
          <p:nvSpPr>
            <p:cNvPr id="20620" name="Google Shape;20620;p97"/>
            <p:cNvSpPr/>
            <p:nvPr/>
          </p:nvSpPr>
          <p:spPr>
            <a:xfrm>
              <a:off x="6393569" y="4195175"/>
              <a:ext cx="198084" cy="292178"/>
            </a:xfrm>
            <a:custGeom>
              <a:rect b="b" l="l" r="r" t="t"/>
              <a:pathLst>
                <a:path extrusionOk="0" h="9064" w="6145">
                  <a:moveTo>
                    <a:pt x="3090" y="1"/>
                  </a:moveTo>
                  <a:cubicBezTo>
                    <a:pt x="3021" y="1"/>
                    <a:pt x="2952" y="3"/>
                    <a:pt x="2882" y="8"/>
                  </a:cubicBezTo>
                  <a:cubicBezTo>
                    <a:pt x="1239" y="103"/>
                    <a:pt x="1" y="1461"/>
                    <a:pt x="1" y="3104"/>
                  </a:cubicBezTo>
                  <a:lnTo>
                    <a:pt x="1" y="7700"/>
                  </a:lnTo>
                  <a:lnTo>
                    <a:pt x="501" y="7700"/>
                  </a:lnTo>
                  <a:cubicBezTo>
                    <a:pt x="1061" y="8529"/>
                    <a:pt x="1981" y="9064"/>
                    <a:pt x="3060" y="9064"/>
                  </a:cubicBezTo>
                  <a:cubicBezTo>
                    <a:pt x="3127" y="9064"/>
                    <a:pt x="3195" y="9061"/>
                    <a:pt x="3263" y="9057"/>
                  </a:cubicBezTo>
                  <a:cubicBezTo>
                    <a:pt x="4906" y="8962"/>
                    <a:pt x="6145" y="7605"/>
                    <a:pt x="6145" y="5961"/>
                  </a:cubicBezTo>
                  <a:lnTo>
                    <a:pt x="6145" y="3080"/>
                  </a:lnTo>
                  <a:cubicBezTo>
                    <a:pt x="6145" y="1386"/>
                    <a:pt x="4781" y="1"/>
                    <a:pt x="3090" y="1"/>
                  </a:cubicBez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97"/>
            <p:cNvSpPr/>
            <p:nvPr/>
          </p:nvSpPr>
          <p:spPr>
            <a:xfrm>
              <a:off x="6479539" y="4195401"/>
              <a:ext cx="113661" cy="294048"/>
            </a:xfrm>
            <a:custGeom>
              <a:rect b="b" l="l" r="r" t="t"/>
              <a:pathLst>
                <a:path extrusionOk="0" h="9122" w="3526">
                  <a:moveTo>
                    <a:pt x="453" y="1"/>
                  </a:moveTo>
                  <a:cubicBezTo>
                    <a:pt x="310" y="1"/>
                    <a:pt x="144" y="1"/>
                    <a:pt x="1" y="25"/>
                  </a:cubicBezTo>
                  <a:cubicBezTo>
                    <a:pt x="1454" y="239"/>
                    <a:pt x="2621" y="1525"/>
                    <a:pt x="2621" y="3097"/>
                  </a:cubicBezTo>
                  <a:lnTo>
                    <a:pt x="2621" y="6026"/>
                  </a:lnTo>
                  <a:cubicBezTo>
                    <a:pt x="2621" y="7574"/>
                    <a:pt x="1501" y="8836"/>
                    <a:pt x="1" y="9074"/>
                  </a:cubicBezTo>
                  <a:cubicBezTo>
                    <a:pt x="144" y="9122"/>
                    <a:pt x="310" y="9122"/>
                    <a:pt x="453" y="9122"/>
                  </a:cubicBezTo>
                  <a:cubicBezTo>
                    <a:pt x="2144" y="9122"/>
                    <a:pt x="3478" y="7741"/>
                    <a:pt x="3478" y="6026"/>
                  </a:cubicBezTo>
                  <a:lnTo>
                    <a:pt x="3478" y="3097"/>
                  </a:lnTo>
                  <a:cubicBezTo>
                    <a:pt x="3525" y="1406"/>
                    <a:pt x="2144" y="1"/>
                    <a:pt x="453"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97"/>
            <p:cNvSpPr/>
            <p:nvPr/>
          </p:nvSpPr>
          <p:spPr>
            <a:xfrm>
              <a:off x="6494142" y="4195401"/>
              <a:ext cx="99058" cy="112113"/>
            </a:xfrm>
            <a:custGeom>
              <a:rect b="b" l="l" r="r" t="t"/>
              <a:pathLst>
                <a:path extrusionOk="0" h="3478" w="3073">
                  <a:moveTo>
                    <a:pt x="0" y="1"/>
                  </a:moveTo>
                  <a:lnTo>
                    <a:pt x="0" y="3478"/>
                  </a:lnTo>
                  <a:lnTo>
                    <a:pt x="3072" y="3478"/>
                  </a:lnTo>
                  <a:lnTo>
                    <a:pt x="3072" y="3097"/>
                  </a:lnTo>
                  <a:cubicBezTo>
                    <a:pt x="3072" y="1406"/>
                    <a:pt x="1691" y="1"/>
                    <a:pt x="0"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97"/>
            <p:cNvSpPr/>
            <p:nvPr/>
          </p:nvSpPr>
          <p:spPr>
            <a:xfrm>
              <a:off x="6493368" y="4195401"/>
              <a:ext cx="99832" cy="111340"/>
            </a:xfrm>
            <a:custGeom>
              <a:rect b="b" l="l" r="r" t="t"/>
              <a:pathLst>
                <a:path extrusionOk="0" h="3454" w="3097">
                  <a:moveTo>
                    <a:pt x="1" y="1"/>
                  </a:moveTo>
                  <a:lnTo>
                    <a:pt x="1" y="120"/>
                  </a:lnTo>
                  <a:cubicBezTo>
                    <a:pt x="1263" y="501"/>
                    <a:pt x="2192" y="1668"/>
                    <a:pt x="2192" y="3073"/>
                  </a:cubicBezTo>
                  <a:lnTo>
                    <a:pt x="2192" y="3454"/>
                  </a:lnTo>
                  <a:lnTo>
                    <a:pt x="3096" y="3454"/>
                  </a:lnTo>
                  <a:lnTo>
                    <a:pt x="3096" y="3073"/>
                  </a:lnTo>
                  <a:cubicBezTo>
                    <a:pt x="3096" y="1406"/>
                    <a:pt x="1691" y="1"/>
                    <a:pt x="1"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97"/>
            <p:cNvSpPr/>
            <p:nvPr/>
          </p:nvSpPr>
          <p:spPr>
            <a:xfrm>
              <a:off x="6393569" y="4195401"/>
              <a:ext cx="98285" cy="112113"/>
            </a:xfrm>
            <a:custGeom>
              <a:rect b="b" l="l" r="r" t="t"/>
              <a:pathLst>
                <a:path extrusionOk="0" h="3478" w="3049">
                  <a:moveTo>
                    <a:pt x="3049" y="1"/>
                  </a:moveTo>
                  <a:cubicBezTo>
                    <a:pt x="1358" y="1"/>
                    <a:pt x="1" y="1382"/>
                    <a:pt x="1" y="3097"/>
                  </a:cubicBezTo>
                  <a:lnTo>
                    <a:pt x="1" y="3478"/>
                  </a:lnTo>
                  <a:lnTo>
                    <a:pt x="3049" y="3478"/>
                  </a:lnTo>
                  <a:lnTo>
                    <a:pt x="3049" y="1"/>
                  </a:lnTo>
                  <a:close/>
                </a:path>
              </a:pathLst>
            </a:custGeom>
            <a:solidFill>
              <a:srgbClr val="8F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97"/>
            <p:cNvSpPr/>
            <p:nvPr/>
          </p:nvSpPr>
          <p:spPr>
            <a:xfrm>
              <a:off x="6247705" y="4322084"/>
              <a:ext cx="168944" cy="168911"/>
            </a:xfrm>
            <a:custGeom>
              <a:rect b="b" l="l" r="r" t="t"/>
              <a:pathLst>
                <a:path extrusionOk="0" h="5240" w="5241">
                  <a:moveTo>
                    <a:pt x="2621" y="0"/>
                  </a:moveTo>
                  <a:cubicBezTo>
                    <a:pt x="1168" y="0"/>
                    <a:pt x="1" y="1167"/>
                    <a:pt x="1" y="2620"/>
                  </a:cubicBezTo>
                  <a:cubicBezTo>
                    <a:pt x="1" y="4072"/>
                    <a:pt x="1168" y="5239"/>
                    <a:pt x="2621" y="5239"/>
                  </a:cubicBezTo>
                  <a:cubicBezTo>
                    <a:pt x="4049" y="5239"/>
                    <a:pt x="5240" y="4072"/>
                    <a:pt x="5240" y="2620"/>
                  </a:cubicBezTo>
                  <a:cubicBezTo>
                    <a:pt x="5240" y="1167"/>
                    <a:pt x="4049" y="0"/>
                    <a:pt x="2621"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97"/>
            <p:cNvSpPr/>
            <p:nvPr/>
          </p:nvSpPr>
          <p:spPr>
            <a:xfrm>
              <a:off x="6317591" y="4322084"/>
              <a:ext cx="99058" cy="168911"/>
            </a:xfrm>
            <a:custGeom>
              <a:rect b="b" l="l" r="r" t="t"/>
              <a:pathLst>
                <a:path extrusionOk="0" h="5240" w="3073">
                  <a:moveTo>
                    <a:pt x="453" y="0"/>
                  </a:moveTo>
                  <a:cubicBezTo>
                    <a:pt x="286" y="0"/>
                    <a:pt x="143" y="0"/>
                    <a:pt x="0" y="24"/>
                  </a:cubicBezTo>
                  <a:cubicBezTo>
                    <a:pt x="1215" y="238"/>
                    <a:pt x="2167" y="1310"/>
                    <a:pt x="2167" y="2620"/>
                  </a:cubicBezTo>
                  <a:cubicBezTo>
                    <a:pt x="2167" y="3906"/>
                    <a:pt x="1238" y="4977"/>
                    <a:pt x="0" y="5216"/>
                  </a:cubicBezTo>
                  <a:cubicBezTo>
                    <a:pt x="143" y="5239"/>
                    <a:pt x="286" y="5239"/>
                    <a:pt x="453" y="5239"/>
                  </a:cubicBezTo>
                  <a:cubicBezTo>
                    <a:pt x="1905" y="5239"/>
                    <a:pt x="3072" y="4072"/>
                    <a:pt x="3072" y="2620"/>
                  </a:cubicBezTo>
                  <a:cubicBezTo>
                    <a:pt x="3072" y="1167"/>
                    <a:pt x="1905" y="0"/>
                    <a:pt x="453"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97"/>
            <p:cNvSpPr/>
            <p:nvPr/>
          </p:nvSpPr>
          <p:spPr>
            <a:xfrm>
              <a:off x="6242354" y="4140924"/>
              <a:ext cx="32" cy="32"/>
            </a:xfrm>
            <a:custGeom>
              <a:rect b="b" l="l" r="r" t="t"/>
              <a:pathLst>
                <a:path extrusionOk="0" h="1" w="1">
                  <a:moveTo>
                    <a:pt x="0" y="0"/>
                  </a:move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97"/>
            <p:cNvSpPr/>
            <p:nvPr/>
          </p:nvSpPr>
          <p:spPr>
            <a:xfrm>
              <a:off x="6305309" y="4354513"/>
              <a:ext cx="56057" cy="104989"/>
            </a:xfrm>
            <a:custGeom>
              <a:rect b="b" l="l" r="r" t="t"/>
              <a:pathLst>
                <a:path extrusionOk="0" h="3257" w="1739">
                  <a:moveTo>
                    <a:pt x="834" y="0"/>
                  </a:moveTo>
                  <a:cubicBezTo>
                    <a:pt x="750" y="0"/>
                    <a:pt x="667" y="54"/>
                    <a:pt x="667" y="161"/>
                  </a:cubicBezTo>
                  <a:lnTo>
                    <a:pt x="667" y="447"/>
                  </a:lnTo>
                  <a:cubicBezTo>
                    <a:pt x="643" y="447"/>
                    <a:pt x="619" y="495"/>
                    <a:pt x="548" y="495"/>
                  </a:cubicBezTo>
                  <a:cubicBezTo>
                    <a:pt x="167" y="637"/>
                    <a:pt x="0" y="1090"/>
                    <a:pt x="238" y="1447"/>
                  </a:cubicBezTo>
                  <a:cubicBezTo>
                    <a:pt x="310" y="1590"/>
                    <a:pt x="500" y="1685"/>
                    <a:pt x="667" y="1709"/>
                  </a:cubicBezTo>
                  <a:cubicBezTo>
                    <a:pt x="857" y="1733"/>
                    <a:pt x="1024" y="1733"/>
                    <a:pt x="1143" y="1852"/>
                  </a:cubicBezTo>
                  <a:cubicBezTo>
                    <a:pt x="1310" y="1971"/>
                    <a:pt x="1310" y="2162"/>
                    <a:pt x="1238" y="2304"/>
                  </a:cubicBezTo>
                  <a:cubicBezTo>
                    <a:pt x="1163" y="2417"/>
                    <a:pt x="1028" y="2486"/>
                    <a:pt x="881" y="2486"/>
                  </a:cubicBezTo>
                  <a:cubicBezTo>
                    <a:pt x="842" y="2486"/>
                    <a:pt x="802" y="2481"/>
                    <a:pt x="762" y="2471"/>
                  </a:cubicBezTo>
                  <a:cubicBezTo>
                    <a:pt x="524" y="2447"/>
                    <a:pt x="381" y="2233"/>
                    <a:pt x="357" y="2066"/>
                  </a:cubicBezTo>
                  <a:cubicBezTo>
                    <a:pt x="357" y="1959"/>
                    <a:pt x="274" y="1906"/>
                    <a:pt x="191" y="1906"/>
                  </a:cubicBezTo>
                  <a:cubicBezTo>
                    <a:pt x="107" y="1906"/>
                    <a:pt x="24" y="1959"/>
                    <a:pt x="24" y="2066"/>
                  </a:cubicBezTo>
                  <a:cubicBezTo>
                    <a:pt x="24" y="2304"/>
                    <a:pt x="167" y="2519"/>
                    <a:pt x="357" y="2662"/>
                  </a:cubicBezTo>
                  <a:cubicBezTo>
                    <a:pt x="429" y="2709"/>
                    <a:pt x="548" y="2781"/>
                    <a:pt x="667" y="2805"/>
                  </a:cubicBezTo>
                  <a:lnTo>
                    <a:pt x="667" y="3114"/>
                  </a:lnTo>
                  <a:cubicBezTo>
                    <a:pt x="667" y="3209"/>
                    <a:pt x="750" y="3257"/>
                    <a:pt x="834" y="3257"/>
                  </a:cubicBezTo>
                  <a:cubicBezTo>
                    <a:pt x="917" y="3257"/>
                    <a:pt x="1000" y="3209"/>
                    <a:pt x="1000" y="3114"/>
                  </a:cubicBezTo>
                  <a:lnTo>
                    <a:pt x="1000" y="2805"/>
                  </a:lnTo>
                  <a:cubicBezTo>
                    <a:pt x="1215" y="2781"/>
                    <a:pt x="1381" y="2662"/>
                    <a:pt x="1500" y="2471"/>
                  </a:cubicBezTo>
                  <a:cubicBezTo>
                    <a:pt x="1738" y="2090"/>
                    <a:pt x="1572" y="1590"/>
                    <a:pt x="1119" y="1447"/>
                  </a:cubicBezTo>
                  <a:cubicBezTo>
                    <a:pt x="976" y="1376"/>
                    <a:pt x="786" y="1376"/>
                    <a:pt x="619" y="1328"/>
                  </a:cubicBezTo>
                  <a:cubicBezTo>
                    <a:pt x="476" y="1257"/>
                    <a:pt x="429" y="1090"/>
                    <a:pt x="476" y="971"/>
                  </a:cubicBezTo>
                  <a:cubicBezTo>
                    <a:pt x="533" y="813"/>
                    <a:pt x="669" y="741"/>
                    <a:pt x="811" y="741"/>
                  </a:cubicBezTo>
                  <a:cubicBezTo>
                    <a:pt x="971" y="741"/>
                    <a:pt x="1139" y="831"/>
                    <a:pt x="1215" y="995"/>
                  </a:cubicBezTo>
                  <a:cubicBezTo>
                    <a:pt x="1245" y="1047"/>
                    <a:pt x="1291" y="1069"/>
                    <a:pt x="1338" y="1069"/>
                  </a:cubicBezTo>
                  <a:cubicBezTo>
                    <a:pt x="1439" y="1069"/>
                    <a:pt x="1542" y="966"/>
                    <a:pt x="1477" y="852"/>
                  </a:cubicBezTo>
                  <a:cubicBezTo>
                    <a:pt x="1429" y="685"/>
                    <a:pt x="1238" y="542"/>
                    <a:pt x="1095" y="495"/>
                  </a:cubicBezTo>
                  <a:cubicBezTo>
                    <a:pt x="1072" y="495"/>
                    <a:pt x="1024" y="447"/>
                    <a:pt x="1000" y="447"/>
                  </a:cubicBezTo>
                  <a:lnTo>
                    <a:pt x="1000" y="161"/>
                  </a:lnTo>
                  <a:cubicBezTo>
                    <a:pt x="1000" y="54"/>
                    <a:pt x="917" y="0"/>
                    <a:pt x="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97"/>
            <p:cNvSpPr/>
            <p:nvPr/>
          </p:nvSpPr>
          <p:spPr>
            <a:xfrm>
              <a:off x="6242354" y="4140924"/>
              <a:ext cx="32" cy="32"/>
            </a:xfrm>
            <a:custGeom>
              <a:rect b="b" l="l" r="r" t="t"/>
              <a:pathLst>
                <a:path extrusionOk="0" h="1" w="1">
                  <a:moveTo>
                    <a:pt x="0" y="0"/>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97"/>
            <p:cNvSpPr/>
            <p:nvPr/>
          </p:nvSpPr>
          <p:spPr>
            <a:xfrm>
              <a:off x="6243869" y="4140150"/>
              <a:ext cx="354714" cy="351619"/>
            </a:xfrm>
            <a:custGeom>
              <a:rect b="b" l="l" r="r" t="t"/>
              <a:pathLst>
                <a:path extrusionOk="0" h="10908" w="11004">
                  <a:moveTo>
                    <a:pt x="1449" y="672"/>
                  </a:moveTo>
                  <a:cubicBezTo>
                    <a:pt x="1404" y="859"/>
                    <a:pt x="1473" y="1080"/>
                    <a:pt x="1656" y="1160"/>
                  </a:cubicBezTo>
                  <a:lnTo>
                    <a:pt x="1656" y="1160"/>
                  </a:lnTo>
                  <a:cubicBezTo>
                    <a:pt x="1583" y="1021"/>
                    <a:pt x="1501" y="845"/>
                    <a:pt x="1449" y="672"/>
                  </a:cubicBezTo>
                  <a:close/>
                  <a:moveTo>
                    <a:pt x="1656" y="1160"/>
                  </a:moveTo>
                  <a:cubicBezTo>
                    <a:pt x="1739" y="1319"/>
                    <a:pt x="1811" y="1429"/>
                    <a:pt x="1811" y="1429"/>
                  </a:cubicBezTo>
                  <a:lnTo>
                    <a:pt x="3740" y="1429"/>
                  </a:lnTo>
                  <a:cubicBezTo>
                    <a:pt x="4287" y="1429"/>
                    <a:pt x="4287" y="2215"/>
                    <a:pt x="3740" y="2215"/>
                  </a:cubicBezTo>
                  <a:lnTo>
                    <a:pt x="763" y="2215"/>
                  </a:lnTo>
                  <a:cubicBezTo>
                    <a:pt x="763" y="2215"/>
                    <a:pt x="597" y="2471"/>
                    <a:pt x="475" y="2766"/>
                  </a:cubicBezTo>
                  <a:lnTo>
                    <a:pt x="475" y="2766"/>
                  </a:lnTo>
                  <a:cubicBezTo>
                    <a:pt x="539" y="2692"/>
                    <a:pt x="634" y="2644"/>
                    <a:pt x="763" y="2644"/>
                  </a:cubicBezTo>
                  <a:lnTo>
                    <a:pt x="3740" y="2644"/>
                  </a:lnTo>
                  <a:cubicBezTo>
                    <a:pt x="4692" y="2644"/>
                    <a:pt x="4692" y="1191"/>
                    <a:pt x="3740" y="1191"/>
                  </a:cubicBezTo>
                  <a:lnTo>
                    <a:pt x="1811" y="1191"/>
                  </a:lnTo>
                  <a:cubicBezTo>
                    <a:pt x="1752" y="1191"/>
                    <a:pt x="1701" y="1180"/>
                    <a:pt x="1656" y="1160"/>
                  </a:cubicBezTo>
                  <a:close/>
                  <a:moveTo>
                    <a:pt x="475" y="2766"/>
                  </a:moveTo>
                  <a:cubicBezTo>
                    <a:pt x="408" y="2844"/>
                    <a:pt x="376" y="2950"/>
                    <a:pt x="379" y="3055"/>
                  </a:cubicBezTo>
                  <a:lnTo>
                    <a:pt x="379" y="3055"/>
                  </a:lnTo>
                  <a:cubicBezTo>
                    <a:pt x="402" y="2959"/>
                    <a:pt x="436" y="2861"/>
                    <a:pt x="475" y="2766"/>
                  </a:cubicBezTo>
                  <a:close/>
                  <a:moveTo>
                    <a:pt x="7550" y="1905"/>
                  </a:moveTo>
                  <a:lnTo>
                    <a:pt x="7550" y="4954"/>
                  </a:lnTo>
                  <a:cubicBezTo>
                    <a:pt x="7550" y="5001"/>
                    <a:pt x="7550" y="5025"/>
                    <a:pt x="7574" y="5025"/>
                  </a:cubicBezTo>
                  <a:lnTo>
                    <a:pt x="4811" y="5025"/>
                  </a:lnTo>
                  <a:lnTo>
                    <a:pt x="4811" y="4787"/>
                  </a:lnTo>
                  <a:cubicBezTo>
                    <a:pt x="4811" y="3239"/>
                    <a:pt x="6026" y="1953"/>
                    <a:pt x="7550" y="1905"/>
                  </a:cubicBezTo>
                  <a:close/>
                  <a:moveTo>
                    <a:pt x="10508" y="8549"/>
                  </a:moveTo>
                  <a:cubicBezTo>
                    <a:pt x="10171" y="9111"/>
                    <a:pt x="9681" y="9811"/>
                    <a:pt x="9100" y="10293"/>
                  </a:cubicBezTo>
                  <a:lnTo>
                    <a:pt x="9100" y="10293"/>
                  </a:lnTo>
                  <a:cubicBezTo>
                    <a:pt x="9753" y="9920"/>
                    <a:pt x="10272" y="9279"/>
                    <a:pt x="10508" y="8549"/>
                  </a:cubicBezTo>
                  <a:close/>
                  <a:moveTo>
                    <a:pt x="1811" y="0"/>
                  </a:moveTo>
                  <a:cubicBezTo>
                    <a:pt x="1365" y="0"/>
                    <a:pt x="1347" y="330"/>
                    <a:pt x="1449" y="672"/>
                  </a:cubicBezTo>
                  <a:lnTo>
                    <a:pt x="1449" y="672"/>
                  </a:lnTo>
                  <a:cubicBezTo>
                    <a:pt x="1488" y="514"/>
                    <a:pt x="1608" y="381"/>
                    <a:pt x="1811" y="381"/>
                  </a:cubicBezTo>
                  <a:lnTo>
                    <a:pt x="7193" y="381"/>
                  </a:lnTo>
                  <a:cubicBezTo>
                    <a:pt x="7407" y="381"/>
                    <a:pt x="7621" y="548"/>
                    <a:pt x="7621" y="786"/>
                  </a:cubicBezTo>
                  <a:lnTo>
                    <a:pt x="7621" y="1620"/>
                  </a:lnTo>
                  <a:cubicBezTo>
                    <a:pt x="5907" y="1715"/>
                    <a:pt x="4549" y="3144"/>
                    <a:pt x="4549" y="4906"/>
                  </a:cubicBezTo>
                  <a:lnTo>
                    <a:pt x="4549" y="6097"/>
                  </a:lnTo>
                  <a:cubicBezTo>
                    <a:pt x="4073" y="5739"/>
                    <a:pt x="3525" y="5501"/>
                    <a:pt x="2930" y="5478"/>
                  </a:cubicBezTo>
                  <a:lnTo>
                    <a:pt x="2930" y="4168"/>
                  </a:lnTo>
                  <a:cubicBezTo>
                    <a:pt x="2930" y="3763"/>
                    <a:pt x="2620" y="3453"/>
                    <a:pt x="2216" y="3453"/>
                  </a:cubicBezTo>
                  <a:lnTo>
                    <a:pt x="763" y="3453"/>
                  </a:lnTo>
                  <a:cubicBezTo>
                    <a:pt x="516" y="3453"/>
                    <a:pt x="385" y="3255"/>
                    <a:pt x="379" y="3055"/>
                  </a:cubicBezTo>
                  <a:lnTo>
                    <a:pt x="379" y="3055"/>
                  </a:lnTo>
                  <a:cubicBezTo>
                    <a:pt x="305" y="3366"/>
                    <a:pt x="353" y="3644"/>
                    <a:pt x="763" y="3644"/>
                  </a:cubicBezTo>
                  <a:lnTo>
                    <a:pt x="2216" y="3644"/>
                  </a:lnTo>
                  <a:cubicBezTo>
                    <a:pt x="2430" y="3644"/>
                    <a:pt x="2644" y="3834"/>
                    <a:pt x="2644" y="4049"/>
                  </a:cubicBezTo>
                  <a:lnTo>
                    <a:pt x="2644" y="5382"/>
                  </a:lnTo>
                  <a:cubicBezTo>
                    <a:pt x="1144" y="5430"/>
                    <a:pt x="1" y="6668"/>
                    <a:pt x="1" y="8145"/>
                  </a:cubicBezTo>
                  <a:cubicBezTo>
                    <a:pt x="1" y="8478"/>
                    <a:pt x="48" y="8812"/>
                    <a:pt x="168" y="9097"/>
                  </a:cubicBezTo>
                  <a:cubicBezTo>
                    <a:pt x="194" y="9177"/>
                    <a:pt x="253" y="9210"/>
                    <a:pt x="314" y="9210"/>
                  </a:cubicBezTo>
                  <a:cubicBezTo>
                    <a:pt x="416" y="9210"/>
                    <a:pt x="522" y="9113"/>
                    <a:pt x="477" y="8978"/>
                  </a:cubicBezTo>
                  <a:cubicBezTo>
                    <a:pt x="382" y="8716"/>
                    <a:pt x="310" y="8407"/>
                    <a:pt x="310" y="8121"/>
                  </a:cubicBezTo>
                  <a:cubicBezTo>
                    <a:pt x="310" y="6740"/>
                    <a:pt x="1430" y="5644"/>
                    <a:pt x="2787" y="5644"/>
                  </a:cubicBezTo>
                  <a:cubicBezTo>
                    <a:pt x="4168" y="5644"/>
                    <a:pt x="5264" y="6740"/>
                    <a:pt x="5264" y="8121"/>
                  </a:cubicBezTo>
                  <a:cubicBezTo>
                    <a:pt x="5264" y="9478"/>
                    <a:pt x="4168" y="10598"/>
                    <a:pt x="2787" y="10598"/>
                  </a:cubicBezTo>
                  <a:cubicBezTo>
                    <a:pt x="2049" y="10598"/>
                    <a:pt x="1358" y="10264"/>
                    <a:pt x="882" y="9693"/>
                  </a:cubicBezTo>
                  <a:cubicBezTo>
                    <a:pt x="851" y="9655"/>
                    <a:pt x="810" y="9639"/>
                    <a:pt x="769" y="9639"/>
                  </a:cubicBezTo>
                  <a:cubicBezTo>
                    <a:pt x="653" y="9639"/>
                    <a:pt x="538" y="9766"/>
                    <a:pt x="644" y="9907"/>
                  </a:cubicBezTo>
                  <a:cubicBezTo>
                    <a:pt x="1192" y="10550"/>
                    <a:pt x="1954" y="10907"/>
                    <a:pt x="2787" y="10907"/>
                  </a:cubicBezTo>
                  <a:cubicBezTo>
                    <a:pt x="3811" y="10907"/>
                    <a:pt x="4692" y="10383"/>
                    <a:pt x="5169" y="9550"/>
                  </a:cubicBezTo>
                  <a:cubicBezTo>
                    <a:pt x="5788" y="10383"/>
                    <a:pt x="6740" y="10860"/>
                    <a:pt x="7764" y="10860"/>
                  </a:cubicBezTo>
                  <a:cubicBezTo>
                    <a:pt x="8240" y="10860"/>
                    <a:pt x="8692" y="10630"/>
                    <a:pt x="9100" y="10293"/>
                  </a:cubicBezTo>
                  <a:lnTo>
                    <a:pt x="9100" y="10293"/>
                  </a:lnTo>
                  <a:cubicBezTo>
                    <a:pt x="8790" y="10469"/>
                    <a:pt x="8451" y="10585"/>
                    <a:pt x="8098" y="10621"/>
                  </a:cubicBezTo>
                  <a:cubicBezTo>
                    <a:pt x="7984" y="10633"/>
                    <a:pt x="7872" y="10639"/>
                    <a:pt x="7760" y="10639"/>
                  </a:cubicBezTo>
                  <a:cubicBezTo>
                    <a:pt x="6766" y="10639"/>
                    <a:pt x="5844" y="10170"/>
                    <a:pt x="5288" y="9335"/>
                  </a:cubicBezTo>
                  <a:cubicBezTo>
                    <a:pt x="5431" y="9002"/>
                    <a:pt x="5526" y="8621"/>
                    <a:pt x="5526" y="8240"/>
                  </a:cubicBezTo>
                  <a:cubicBezTo>
                    <a:pt x="5526" y="7526"/>
                    <a:pt x="5264" y="6859"/>
                    <a:pt x="4811" y="6359"/>
                  </a:cubicBezTo>
                  <a:lnTo>
                    <a:pt x="4811" y="6311"/>
                  </a:lnTo>
                  <a:lnTo>
                    <a:pt x="4811" y="5311"/>
                  </a:lnTo>
                  <a:lnTo>
                    <a:pt x="10646" y="5311"/>
                  </a:lnTo>
                  <a:lnTo>
                    <a:pt x="10646" y="7692"/>
                  </a:lnTo>
                  <a:cubicBezTo>
                    <a:pt x="10646" y="7984"/>
                    <a:pt x="10597" y="8273"/>
                    <a:pt x="10508" y="8549"/>
                  </a:cubicBezTo>
                  <a:lnTo>
                    <a:pt x="10508" y="8549"/>
                  </a:lnTo>
                  <a:cubicBezTo>
                    <a:pt x="10822" y="8025"/>
                    <a:pt x="11003" y="7621"/>
                    <a:pt x="11003" y="7621"/>
                  </a:cubicBezTo>
                  <a:lnTo>
                    <a:pt x="11003" y="4692"/>
                  </a:lnTo>
                  <a:cubicBezTo>
                    <a:pt x="11003" y="4692"/>
                    <a:pt x="10598" y="2977"/>
                    <a:pt x="9955" y="2310"/>
                  </a:cubicBezTo>
                  <a:cubicBezTo>
                    <a:pt x="9947" y="2309"/>
                    <a:pt x="9940" y="2309"/>
                    <a:pt x="9932" y="2309"/>
                  </a:cubicBezTo>
                  <a:cubicBezTo>
                    <a:pt x="9769" y="2309"/>
                    <a:pt x="9581" y="2531"/>
                    <a:pt x="9717" y="2667"/>
                  </a:cubicBezTo>
                  <a:cubicBezTo>
                    <a:pt x="10313" y="3239"/>
                    <a:pt x="10646" y="4811"/>
                    <a:pt x="10646" y="4811"/>
                  </a:cubicBezTo>
                  <a:lnTo>
                    <a:pt x="10646" y="5025"/>
                  </a:lnTo>
                  <a:lnTo>
                    <a:pt x="7883" y="5025"/>
                  </a:lnTo>
                  <a:cubicBezTo>
                    <a:pt x="7883" y="4977"/>
                    <a:pt x="7907" y="4954"/>
                    <a:pt x="7907" y="4954"/>
                  </a:cubicBezTo>
                  <a:lnTo>
                    <a:pt x="7907" y="1882"/>
                  </a:lnTo>
                  <a:cubicBezTo>
                    <a:pt x="7907" y="1882"/>
                    <a:pt x="8717" y="2001"/>
                    <a:pt x="9074" y="2191"/>
                  </a:cubicBezTo>
                  <a:cubicBezTo>
                    <a:pt x="9097" y="2204"/>
                    <a:pt x="9120" y="2210"/>
                    <a:pt x="9143" y="2210"/>
                  </a:cubicBezTo>
                  <a:cubicBezTo>
                    <a:pt x="9280" y="2210"/>
                    <a:pt x="9381" y="1984"/>
                    <a:pt x="9217" y="1882"/>
                  </a:cubicBezTo>
                  <a:cubicBezTo>
                    <a:pt x="8812" y="1691"/>
                    <a:pt x="8360" y="1572"/>
                    <a:pt x="7931" y="1548"/>
                  </a:cubicBezTo>
                  <a:lnTo>
                    <a:pt x="7931" y="691"/>
                  </a:lnTo>
                  <a:cubicBezTo>
                    <a:pt x="7907" y="310"/>
                    <a:pt x="7574" y="0"/>
                    <a:pt x="71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1" name="Google Shape;20631;p97"/>
          <p:cNvGrpSpPr/>
          <p:nvPr/>
        </p:nvGrpSpPr>
        <p:grpSpPr>
          <a:xfrm>
            <a:off x="7017670" y="3988524"/>
            <a:ext cx="310165" cy="356970"/>
            <a:chOff x="7017670" y="4140924"/>
            <a:chExt cx="310165" cy="356970"/>
          </a:xfrm>
        </p:grpSpPr>
        <p:sp>
          <p:nvSpPr>
            <p:cNvPr id="20632" name="Google Shape;20632;p97"/>
            <p:cNvSpPr/>
            <p:nvPr/>
          </p:nvSpPr>
          <p:spPr>
            <a:xfrm>
              <a:off x="7023827" y="4145501"/>
              <a:ext cx="253367" cy="344721"/>
            </a:xfrm>
            <a:custGeom>
              <a:rect b="b" l="l" r="r" t="t"/>
              <a:pathLst>
                <a:path extrusionOk="0" h="10694" w="7860">
                  <a:moveTo>
                    <a:pt x="739" y="1"/>
                  </a:moveTo>
                  <a:cubicBezTo>
                    <a:pt x="334" y="1"/>
                    <a:pt x="0" y="334"/>
                    <a:pt x="0" y="739"/>
                  </a:cubicBezTo>
                  <a:lnTo>
                    <a:pt x="0" y="9955"/>
                  </a:lnTo>
                  <a:cubicBezTo>
                    <a:pt x="0" y="10360"/>
                    <a:pt x="334" y="10694"/>
                    <a:pt x="739" y="10694"/>
                  </a:cubicBezTo>
                  <a:lnTo>
                    <a:pt x="7121" y="10694"/>
                  </a:lnTo>
                  <a:cubicBezTo>
                    <a:pt x="7526" y="10694"/>
                    <a:pt x="7859" y="10360"/>
                    <a:pt x="7859" y="9955"/>
                  </a:cubicBezTo>
                  <a:lnTo>
                    <a:pt x="7859" y="3335"/>
                  </a:lnTo>
                  <a:lnTo>
                    <a:pt x="7835" y="3335"/>
                  </a:lnTo>
                  <a:lnTo>
                    <a:pt x="7835" y="2120"/>
                  </a:lnTo>
                  <a:lnTo>
                    <a:pt x="5954"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97"/>
            <p:cNvSpPr/>
            <p:nvPr/>
          </p:nvSpPr>
          <p:spPr>
            <a:xfrm>
              <a:off x="7216496" y="4146275"/>
              <a:ext cx="60699" cy="68370"/>
            </a:xfrm>
            <a:custGeom>
              <a:rect b="b" l="l" r="r" t="t"/>
              <a:pathLst>
                <a:path extrusionOk="0" h="2121" w="1883">
                  <a:moveTo>
                    <a:pt x="1" y="1"/>
                  </a:moveTo>
                  <a:lnTo>
                    <a:pt x="1" y="1382"/>
                  </a:lnTo>
                  <a:cubicBezTo>
                    <a:pt x="1" y="1787"/>
                    <a:pt x="334" y="2120"/>
                    <a:pt x="739" y="2120"/>
                  </a:cubicBezTo>
                  <a:lnTo>
                    <a:pt x="1882" y="2120"/>
                  </a:lnTo>
                  <a:lnTo>
                    <a:pt x="1"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97"/>
            <p:cNvSpPr/>
            <p:nvPr/>
          </p:nvSpPr>
          <p:spPr>
            <a:xfrm>
              <a:off x="7065281" y="4278309"/>
              <a:ext cx="168911" cy="80652"/>
            </a:xfrm>
            <a:custGeom>
              <a:rect b="b" l="l" r="r" t="t"/>
              <a:pathLst>
                <a:path extrusionOk="0" h="2502" w="5240">
                  <a:moveTo>
                    <a:pt x="0" y="1"/>
                  </a:moveTo>
                  <a:lnTo>
                    <a:pt x="0" y="2501"/>
                  </a:lnTo>
                  <a:lnTo>
                    <a:pt x="5240" y="2501"/>
                  </a:lnTo>
                  <a:lnTo>
                    <a:pt x="5240"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97"/>
            <p:cNvSpPr/>
            <p:nvPr/>
          </p:nvSpPr>
          <p:spPr>
            <a:xfrm>
              <a:off x="7117470" y="4297521"/>
              <a:ext cx="17697" cy="16923"/>
            </a:xfrm>
            <a:custGeom>
              <a:rect b="b" l="l" r="r" t="t"/>
              <a:pathLst>
                <a:path extrusionOk="0" h="525" w="549">
                  <a:moveTo>
                    <a:pt x="287" y="0"/>
                  </a:moveTo>
                  <a:cubicBezTo>
                    <a:pt x="120" y="0"/>
                    <a:pt x="1" y="119"/>
                    <a:pt x="1" y="262"/>
                  </a:cubicBezTo>
                  <a:cubicBezTo>
                    <a:pt x="1" y="405"/>
                    <a:pt x="120" y="524"/>
                    <a:pt x="287" y="524"/>
                  </a:cubicBezTo>
                  <a:cubicBezTo>
                    <a:pt x="429" y="524"/>
                    <a:pt x="548" y="405"/>
                    <a:pt x="548" y="262"/>
                  </a:cubicBezTo>
                  <a:cubicBezTo>
                    <a:pt x="548" y="119"/>
                    <a:pt x="429" y="0"/>
                    <a:pt x="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97"/>
            <p:cNvSpPr/>
            <p:nvPr/>
          </p:nvSpPr>
          <p:spPr>
            <a:xfrm>
              <a:off x="7126689" y="4299036"/>
              <a:ext cx="107504" cy="59925"/>
            </a:xfrm>
            <a:custGeom>
              <a:rect b="b" l="l" r="r" t="t"/>
              <a:pathLst>
                <a:path extrusionOk="0" h="1859" w="3335">
                  <a:moveTo>
                    <a:pt x="1501" y="1"/>
                  </a:moveTo>
                  <a:lnTo>
                    <a:pt x="1" y="1501"/>
                  </a:lnTo>
                  <a:lnTo>
                    <a:pt x="358" y="1858"/>
                  </a:lnTo>
                  <a:lnTo>
                    <a:pt x="3335" y="1858"/>
                  </a:lnTo>
                  <a:lnTo>
                    <a:pt x="3335" y="1811"/>
                  </a:lnTo>
                  <a:lnTo>
                    <a:pt x="1501"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97"/>
            <p:cNvSpPr/>
            <p:nvPr/>
          </p:nvSpPr>
          <p:spPr>
            <a:xfrm>
              <a:off x="7065281" y="4322084"/>
              <a:ext cx="61440" cy="36877"/>
            </a:xfrm>
            <a:custGeom>
              <a:rect b="b" l="l" r="r" t="t"/>
              <a:pathLst>
                <a:path extrusionOk="0" h="1144" w="1906">
                  <a:moveTo>
                    <a:pt x="1120" y="0"/>
                  </a:moveTo>
                  <a:lnTo>
                    <a:pt x="0" y="1143"/>
                  </a:lnTo>
                  <a:lnTo>
                    <a:pt x="1548" y="1143"/>
                  </a:lnTo>
                  <a:lnTo>
                    <a:pt x="1906" y="786"/>
                  </a:lnTo>
                  <a:lnTo>
                    <a:pt x="11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97"/>
            <p:cNvSpPr/>
            <p:nvPr/>
          </p:nvSpPr>
          <p:spPr>
            <a:xfrm>
              <a:off x="7123627" y="4358929"/>
              <a:ext cx="14602" cy="32"/>
            </a:xfrm>
            <a:custGeom>
              <a:rect b="b" l="l" r="r" t="t"/>
              <a:pathLst>
                <a:path extrusionOk="0" h="1" w="453">
                  <a:moveTo>
                    <a:pt x="0" y="0"/>
                  </a:moveTo>
                  <a:lnTo>
                    <a:pt x="453" y="0"/>
                  </a:lnTo>
                  <a:lnTo>
                    <a:pt x="45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97"/>
            <p:cNvSpPr/>
            <p:nvPr/>
          </p:nvSpPr>
          <p:spPr>
            <a:xfrm>
              <a:off x="7115181" y="4347421"/>
              <a:ext cx="23048" cy="11540"/>
            </a:xfrm>
            <a:custGeom>
              <a:rect b="b" l="l" r="r" t="t"/>
              <a:pathLst>
                <a:path extrusionOk="0" h="358" w="715">
                  <a:moveTo>
                    <a:pt x="358" y="0"/>
                  </a:moveTo>
                  <a:lnTo>
                    <a:pt x="0" y="310"/>
                  </a:lnTo>
                  <a:lnTo>
                    <a:pt x="262" y="357"/>
                  </a:lnTo>
                  <a:lnTo>
                    <a:pt x="715" y="357"/>
                  </a:lnTo>
                  <a:lnTo>
                    <a:pt x="35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97"/>
            <p:cNvSpPr/>
            <p:nvPr/>
          </p:nvSpPr>
          <p:spPr>
            <a:xfrm>
              <a:off x="7267169" y="4418048"/>
              <a:ext cx="35362" cy="26110"/>
            </a:xfrm>
            <a:custGeom>
              <a:rect b="b" l="l" r="r" t="t"/>
              <a:pathLst>
                <a:path extrusionOk="0" h="810" w="1097">
                  <a:moveTo>
                    <a:pt x="1" y="0"/>
                  </a:moveTo>
                  <a:lnTo>
                    <a:pt x="572" y="810"/>
                  </a:lnTo>
                  <a:lnTo>
                    <a:pt x="1096" y="0"/>
                  </a:lnTo>
                  <a:close/>
                </a:path>
              </a:pathLst>
            </a:custGeom>
            <a:solidFill>
              <a:srgbClr val="F8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97"/>
            <p:cNvSpPr/>
            <p:nvPr/>
          </p:nvSpPr>
          <p:spPr>
            <a:xfrm>
              <a:off x="7268717" y="4290591"/>
              <a:ext cx="35330" cy="127457"/>
            </a:xfrm>
            <a:custGeom>
              <a:rect b="b" l="l" r="r" t="t"/>
              <a:pathLst>
                <a:path extrusionOk="0" h="3954" w="1096">
                  <a:moveTo>
                    <a:pt x="0" y="1"/>
                  </a:moveTo>
                  <a:lnTo>
                    <a:pt x="0" y="3954"/>
                  </a:lnTo>
                  <a:lnTo>
                    <a:pt x="1096" y="3954"/>
                  </a:lnTo>
                  <a:lnTo>
                    <a:pt x="1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97"/>
            <p:cNvSpPr/>
            <p:nvPr/>
          </p:nvSpPr>
          <p:spPr>
            <a:xfrm>
              <a:off x="7268717" y="4249910"/>
              <a:ext cx="35330" cy="40713"/>
            </a:xfrm>
            <a:custGeom>
              <a:rect b="b" l="l" r="r" t="t"/>
              <a:pathLst>
                <a:path extrusionOk="0" h="1263" w="1096">
                  <a:moveTo>
                    <a:pt x="524" y="1"/>
                  </a:moveTo>
                  <a:cubicBezTo>
                    <a:pt x="238" y="1"/>
                    <a:pt x="0" y="239"/>
                    <a:pt x="0" y="548"/>
                  </a:cubicBezTo>
                  <a:lnTo>
                    <a:pt x="0" y="1263"/>
                  </a:lnTo>
                  <a:lnTo>
                    <a:pt x="1096" y="1263"/>
                  </a:lnTo>
                  <a:lnTo>
                    <a:pt x="1096" y="548"/>
                  </a:lnTo>
                  <a:cubicBezTo>
                    <a:pt x="1072" y="239"/>
                    <a:pt x="834" y="1"/>
                    <a:pt x="524" y="1"/>
                  </a:cubicBezTo>
                  <a:close/>
                </a:path>
              </a:pathLst>
            </a:custGeom>
            <a:solidFill>
              <a:srgbClr val="85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97"/>
            <p:cNvSpPr/>
            <p:nvPr/>
          </p:nvSpPr>
          <p:spPr>
            <a:xfrm>
              <a:off x="7058383" y="4191565"/>
              <a:ext cx="126684" cy="10799"/>
            </a:xfrm>
            <a:custGeom>
              <a:rect b="b" l="l" r="r" t="t"/>
              <a:pathLst>
                <a:path extrusionOk="0" h="335" w="3930">
                  <a:moveTo>
                    <a:pt x="214" y="1"/>
                  </a:moveTo>
                  <a:cubicBezTo>
                    <a:pt x="0" y="1"/>
                    <a:pt x="0" y="334"/>
                    <a:pt x="214" y="334"/>
                  </a:cubicBezTo>
                  <a:lnTo>
                    <a:pt x="3715" y="334"/>
                  </a:lnTo>
                  <a:cubicBezTo>
                    <a:pt x="3929" y="334"/>
                    <a:pt x="3929" y="1"/>
                    <a:pt x="3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97"/>
            <p:cNvSpPr/>
            <p:nvPr/>
          </p:nvSpPr>
          <p:spPr>
            <a:xfrm>
              <a:off x="7058383" y="4232245"/>
              <a:ext cx="126684" cy="10025"/>
            </a:xfrm>
            <a:custGeom>
              <a:rect b="b" l="l" r="r" t="t"/>
              <a:pathLst>
                <a:path extrusionOk="0" h="311" w="3930">
                  <a:moveTo>
                    <a:pt x="214" y="1"/>
                  </a:moveTo>
                  <a:cubicBezTo>
                    <a:pt x="0" y="1"/>
                    <a:pt x="0" y="311"/>
                    <a:pt x="214" y="311"/>
                  </a:cubicBezTo>
                  <a:lnTo>
                    <a:pt x="3715" y="311"/>
                  </a:lnTo>
                  <a:cubicBezTo>
                    <a:pt x="3929" y="311"/>
                    <a:pt x="3929" y="1"/>
                    <a:pt x="3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97"/>
            <p:cNvSpPr/>
            <p:nvPr/>
          </p:nvSpPr>
          <p:spPr>
            <a:xfrm>
              <a:off x="7059898" y="4272185"/>
              <a:ext cx="178904" cy="90613"/>
            </a:xfrm>
            <a:custGeom>
              <a:rect b="b" l="l" r="r" t="t"/>
              <a:pathLst>
                <a:path extrusionOk="0" h="2811" w="5550">
                  <a:moveTo>
                    <a:pt x="5216" y="334"/>
                  </a:moveTo>
                  <a:lnTo>
                    <a:pt x="5216" y="2239"/>
                  </a:lnTo>
                  <a:lnTo>
                    <a:pt x="3668" y="691"/>
                  </a:lnTo>
                  <a:cubicBezTo>
                    <a:pt x="3632" y="655"/>
                    <a:pt x="3585" y="637"/>
                    <a:pt x="3540" y="637"/>
                  </a:cubicBezTo>
                  <a:cubicBezTo>
                    <a:pt x="3495" y="637"/>
                    <a:pt x="3454" y="655"/>
                    <a:pt x="3430" y="691"/>
                  </a:cubicBezTo>
                  <a:lnTo>
                    <a:pt x="2025" y="2096"/>
                  </a:lnTo>
                  <a:lnTo>
                    <a:pt x="1406" y="1429"/>
                  </a:lnTo>
                  <a:cubicBezTo>
                    <a:pt x="1382" y="1405"/>
                    <a:pt x="1340" y="1393"/>
                    <a:pt x="1296" y="1393"/>
                  </a:cubicBezTo>
                  <a:cubicBezTo>
                    <a:pt x="1251" y="1393"/>
                    <a:pt x="1203" y="1405"/>
                    <a:pt x="1168" y="1429"/>
                  </a:cubicBezTo>
                  <a:lnTo>
                    <a:pt x="334" y="2263"/>
                  </a:lnTo>
                  <a:lnTo>
                    <a:pt x="334" y="334"/>
                  </a:lnTo>
                  <a:close/>
                  <a:moveTo>
                    <a:pt x="1287" y="1763"/>
                  </a:moveTo>
                  <a:lnTo>
                    <a:pt x="2001" y="2501"/>
                  </a:lnTo>
                  <a:lnTo>
                    <a:pt x="548" y="2501"/>
                  </a:lnTo>
                  <a:lnTo>
                    <a:pt x="1287" y="1763"/>
                  </a:lnTo>
                  <a:close/>
                  <a:moveTo>
                    <a:pt x="3573" y="1048"/>
                  </a:moveTo>
                  <a:lnTo>
                    <a:pt x="5049" y="2501"/>
                  </a:lnTo>
                  <a:lnTo>
                    <a:pt x="2477" y="2501"/>
                  </a:lnTo>
                  <a:lnTo>
                    <a:pt x="2311" y="2334"/>
                  </a:lnTo>
                  <a:lnTo>
                    <a:pt x="3573" y="1048"/>
                  </a:lnTo>
                  <a:close/>
                  <a:moveTo>
                    <a:pt x="167" y="0"/>
                  </a:moveTo>
                  <a:cubicBezTo>
                    <a:pt x="72" y="0"/>
                    <a:pt x="1" y="72"/>
                    <a:pt x="1" y="143"/>
                  </a:cubicBezTo>
                  <a:lnTo>
                    <a:pt x="1" y="2644"/>
                  </a:lnTo>
                  <a:cubicBezTo>
                    <a:pt x="1" y="2739"/>
                    <a:pt x="72" y="2810"/>
                    <a:pt x="167" y="2810"/>
                  </a:cubicBezTo>
                  <a:lnTo>
                    <a:pt x="5407" y="2810"/>
                  </a:lnTo>
                  <a:cubicBezTo>
                    <a:pt x="5478" y="2810"/>
                    <a:pt x="5549" y="2739"/>
                    <a:pt x="5549" y="2644"/>
                  </a:cubicBezTo>
                  <a:lnTo>
                    <a:pt x="5549" y="143"/>
                  </a:lnTo>
                  <a:cubicBezTo>
                    <a:pt x="5549" y="96"/>
                    <a:pt x="5478" y="0"/>
                    <a:pt x="54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97"/>
            <p:cNvSpPr/>
            <p:nvPr/>
          </p:nvSpPr>
          <p:spPr>
            <a:xfrm>
              <a:off x="7058383" y="4393453"/>
              <a:ext cx="181967" cy="10025"/>
            </a:xfrm>
            <a:custGeom>
              <a:rect b="b" l="l" r="r" t="t"/>
              <a:pathLst>
                <a:path extrusionOk="0" h="311" w="5645">
                  <a:moveTo>
                    <a:pt x="214" y="1"/>
                  </a:moveTo>
                  <a:cubicBezTo>
                    <a:pt x="0" y="1"/>
                    <a:pt x="0" y="311"/>
                    <a:pt x="214" y="311"/>
                  </a:cubicBezTo>
                  <a:lnTo>
                    <a:pt x="5454" y="311"/>
                  </a:lnTo>
                  <a:cubicBezTo>
                    <a:pt x="5644" y="311"/>
                    <a:pt x="5644"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97"/>
            <p:cNvSpPr/>
            <p:nvPr/>
          </p:nvSpPr>
          <p:spPr>
            <a:xfrm>
              <a:off x="7058383" y="4433392"/>
              <a:ext cx="181967" cy="10766"/>
            </a:xfrm>
            <a:custGeom>
              <a:rect b="b" l="l" r="r" t="t"/>
              <a:pathLst>
                <a:path extrusionOk="0" h="334" w="5645">
                  <a:moveTo>
                    <a:pt x="214" y="0"/>
                  </a:moveTo>
                  <a:cubicBezTo>
                    <a:pt x="0" y="0"/>
                    <a:pt x="0" y="334"/>
                    <a:pt x="214" y="334"/>
                  </a:cubicBezTo>
                  <a:lnTo>
                    <a:pt x="5454" y="334"/>
                  </a:lnTo>
                  <a:cubicBezTo>
                    <a:pt x="5644" y="334"/>
                    <a:pt x="5644" y="0"/>
                    <a:pt x="5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97"/>
            <p:cNvSpPr/>
            <p:nvPr/>
          </p:nvSpPr>
          <p:spPr>
            <a:xfrm>
              <a:off x="7112860" y="4292138"/>
              <a:ext cx="26916" cy="26884"/>
            </a:xfrm>
            <a:custGeom>
              <a:rect b="b" l="l" r="r" t="t"/>
              <a:pathLst>
                <a:path extrusionOk="0" h="834" w="835">
                  <a:moveTo>
                    <a:pt x="430" y="310"/>
                  </a:moveTo>
                  <a:cubicBezTo>
                    <a:pt x="477" y="310"/>
                    <a:pt x="549" y="358"/>
                    <a:pt x="549" y="429"/>
                  </a:cubicBezTo>
                  <a:cubicBezTo>
                    <a:pt x="549" y="477"/>
                    <a:pt x="477" y="548"/>
                    <a:pt x="430" y="548"/>
                  </a:cubicBezTo>
                  <a:cubicBezTo>
                    <a:pt x="358" y="548"/>
                    <a:pt x="310" y="477"/>
                    <a:pt x="310" y="429"/>
                  </a:cubicBezTo>
                  <a:cubicBezTo>
                    <a:pt x="310" y="358"/>
                    <a:pt x="358" y="310"/>
                    <a:pt x="430" y="310"/>
                  </a:cubicBezTo>
                  <a:close/>
                  <a:moveTo>
                    <a:pt x="430" y="0"/>
                  </a:moveTo>
                  <a:cubicBezTo>
                    <a:pt x="191" y="0"/>
                    <a:pt x="1" y="191"/>
                    <a:pt x="1" y="429"/>
                  </a:cubicBezTo>
                  <a:cubicBezTo>
                    <a:pt x="1" y="667"/>
                    <a:pt x="191" y="834"/>
                    <a:pt x="430" y="834"/>
                  </a:cubicBezTo>
                  <a:cubicBezTo>
                    <a:pt x="668" y="834"/>
                    <a:pt x="834" y="667"/>
                    <a:pt x="834" y="429"/>
                  </a:cubicBezTo>
                  <a:cubicBezTo>
                    <a:pt x="834" y="191"/>
                    <a:pt x="66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97"/>
            <p:cNvSpPr/>
            <p:nvPr/>
          </p:nvSpPr>
          <p:spPr>
            <a:xfrm>
              <a:off x="7017670" y="4140924"/>
              <a:ext cx="310165" cy="356970"/>
            </a:xfrm>
            <a:custGeom>
              <a:rect b="b" l="l" r="r" t="t"/>
              <a:pathLst>
                <a:path extrusionOk="0" h="11074" w="9622">
                  <a:moveTo>
                    <a:pt x="6312" y="572"/>
                  </a:moveTo>
                  <a:lnTo>
                    <a:pt x="7693" y="2072"/>
                  </a:lnTo>
                  <a:lnTo>
                    <a:pt x="6907" y="2072"/>
                  </a:lnTo>
                  <a:cubicBezTo>
                    <a:pt x="6884" y="2075"/>
                    <a:pt x="6861" y="2077"/>
                    <a:pt x="6839" y="2077"/>
                  </a:cubicBezTo>
                  <a:cubicBezTo>
                    <a:pt x="6557" y="2077"/>
                    <a:pt x="6312" y="1811"/>
                    <a:pt x="6312" y="1524"/>
                  </a:cubicBezTo>
                  <a:lnTo>
                    <a:pt x="6312" y="572"/>
                  </a:lnTo>
                  <a:close/>
                  <a:moveTo>
                    <a:pt x="8352" y="3562"/>
                  </a:moveTo>
                  <a:cubicBezTo>
                    <a:pt x="8377" y="3562"/>
                    <a:pt x="8403" y="3565"/>
                    <a:pt x="8431" y="3572"/>
                  </a:cubicBezTo>
                  <a:cubicBezTo>
                    <a:pt x="8455" y="3572"/>
                    <a:pt x="8503" y="3596"/>
                    <a:pt x="8526" y="3596"/>
                  </a:cubicBezTo>
                  <a:cubicBezTo>
                    <a:pt x="8646" y="3644"/>
                    <a:pt x="8693" y="3810"/>
                    <a:pt x="8693" y="3929"/>
                  </a:cubicBezTo>
                  <a:lnTo>
                    <a:pt x="8693" y="4453"/>
                  </a:lnTo>
                  <a:lnTo>
                    <a:pt x="7955" y="4453"/>
                  </a:lnTo>
                  <a:lnTo>
                    <a:pt x="7955" y="3929"/>
                  </a:lnTo>
                  <a:cubicBezTo>
                    <a:pt x="7955" y="3834"/>
                    <a:pt x="7979" y="3715"/>
                    <a:pt x="8074" y="3667"/>
                  </a:cubicBezTo>
                  <a:lnTo>
                    <a:pt x="8098" y="3620"/>
                  </a:lnTo>
                  <a:cubicBezTo>
                    <a:pt x="8145" y="3620"/>
                    <a:pt x="8145" y="3596"/>
                    <a:pt x="8169" y="3596"/>
                  </a:cubicBezTo>
                  <a:cubicBezTo>
                    <a:pt x="8237" y="3579"/>
                    <a:pt x="8292" y="3562"/>
                    <a:pt x="8352" y="3562"/>
                  </a:cubicBezTo>
                  <a:close/>
                  <a:moveTo>
                    <a:pt x="8550" y="8788"/>
                  </a:moveTo>
                  <a:lnTo>
                    <a:pt x="8312" y="9097"/>
                  </a:lnTo>
                  <a:lnTo>
                    <a:pt x="8074" y="8788"/>
                  </a:lnTo>
                  <a:close/>
                  <a:moveTo>
                    <a:pt x="2787" y="0"/>
                  </a:moveTo>
                  <a:cubicBezTo>
                    <a:pt x="2573" y="0"/>
                    <a:pt x="2573" y="333"/>
                    <a:pt x="2787" y="333"/>
                  </a:cubicBezTo>
                  <a:lnTo>
                    <a:pt x="6002" y="333"/>
                  </a:lnTo>
                  <a:lnTo>
                    <a:pt x="6002" y="1548"/>
                  </a:lnTo>
                  <a:cubicBezTo>
                    <a:pt x="6002" y="2048"/>
                    <a:pt x="6407" y="2477"/>
                    <a:pt x="6907" y="2477"/>
                  </a:cubicBezTo>
                  <a:lnTo>
                    <a:pt x="7860" y="2477"/>
                  </a:lnTo>
                  <a:lnTo>
                    <a:pt x="7860" y="3429"/>
                  </a:lnTo>
                  <a:lnTo>
                    <a:pt x="7812" y="3477"/>
                  </a:lnTo>
                  <a:cubicBezTo>
                    <a:pt x="7693" y="3596"/>
                    <a:pt x="7598" y="3787"/>
                    <a:pt x="7598" y="3977"/>
                  </a:cubicBezTo>
                  <a:lnTo>
                    <a:pt x="7598" y="7073"/>
                  </a:lnTo>
                  <a:cubicBezTo>
                    <a:pt x="7598" y="7180"/>
                    <a:pt x="7687" y="7234"/>
                    <a:pt x="7776" y="7234"/>
                  </a:cubicBezTo>
                  <a:cubicBezTo>
                    <a:pt x="7866" y="7234"/>
                    <a:pt x="7955" y="7180"/>
                    <a:pt x="7955" y="7073"/>
                  </a:cubicBezTo>
                  <a:lnTo>
                    <a:pt x="7955" y="4811"/>
                  </a:lnTo>
                  <a:lnTo>
                    <a:pt x="8693" y="4811"/>
                  </a:lnTo>
                  <a:lnTo>
                    <a:pt x="8693" y="8478"/>
                  </a:lnTo>
                  <a:lnTo>
                    <a:pt x="7931" y="8478"/>
                  </a:lnTo>
                  <a:lnTo>
                    <a:pt x="7931" y="8073"/>
                  </a:lnTo>
                  <a:cubicBezTo>
                    <a:pt x="7931" y="7966"/>
                    <a:pt x="7848" y="7912"/>
                    <a:pt x="7764" y="7912"/>
                  </a:cubicBezTo>
                  <a:cubicBezTo>
                    <a:pt x="7681" y="7912"/>
                    <a:pt x="7598" y="7966"/>
                    <a:pt x="7598" y="8073"/>
                  </a:cubicBezTo>
                  <a:lnTo>
                    <a:pt x="7598" y="8668"/>
                  </a:lnTo>
                  <a:cubicBezTo>
                    <a:pt x="7598" y="8692"/>
                    <a:pt x="7598" y="8716"/>
                    <a:pt x="7621" y="8740"/>
                  </a:cubicBezTo>
                  <a:lnTo>
                    <a:pt x="7860" y="9097"/>
                  </a:lnTo>
                  <a:lnTo>
                    <a:pt x="7860" y="9145"/>
                  </a:lnTo>
                  <a:lnTo>
                    <a:pt x="7860" y="10145"/>
                  </a:lnTo>
                  <a:cubicBezTo>
                    <a:pt x="7860" y="10478"/>
                    <a:pt x="7598" y="10740"/>
                    <a:pt x="7264" y="10740"/>
                  </a:cubicBezTo>
                  <a:lnTo>
                    <a:pt x="930" y="10740"/>
                  </a:lnTo>
                  <a:cubicBezTo>
                    <a:pt x="596" y="10740"/>
                    <a:pt x="334" y="10478"/>
                    <a:pt x="334" y="10145"/>
                  </a:cubicBezTo>
                  <a:lnTo>
                    <a:pt x="334" y="953"/>
                  </a:lnTo>
                  <a:cubicBezTo>
                    <a:pt x="334" y="619"/>
                    <a:pt x="596" y="357"/>
                    <a:pt x="930" y="357"/>
                  </a:cubicBezTo>
                  <a:lnTo>
                    <a:pt x="1716" y="357"/>
                  </a:lnTo>
                  <a:cubicBezTo>
                    <a:pt x="1906" y="357"/>
                    <a:pt x="1906" y="24"/>
                    <a:pt x="1716" y="24"/>
                  </a:cubicBezTo>
                  <a:lnTo>
                    <a:pt x="930" y="24"/>
                  </a:lnTo>
                  <a:cubicBezTo>
                    <a:pt x="430" y="24"/>
                    <a:pt x="1" y="452"/>
                    <a:pt x="1" y="953"/>
                  </a:cubicBezTo>
                  <a:lnTo>
                    <a:pt x="1" y="10145"/>
                  </a:lnTo>
                  <a:cubicBezTo>
                    <a:pt x="1" y="10645"/>
                    <a:pt x="430" y="11074"/>
                    <a:pt x="930" y="11074"/>
                  </a:cubicBezTo>
                  <a:lnTo>
                    <a:pt x="7264" y="11074"/>
                  </a:lnTo>
                  <a:cubicBezTo>
                    <a:pt x="7788" y="11074"/>
                    <a:pt x="8193" y="10645"/>
                    <a:pt x="8193" y="10145"/>
                  </a:cubicBezTo>
                  <a:lnTo>
                    <a:pt x="8193" y="9550"/>
                  </a:lnTo>
                  <a:cubicBezTo>
                    <a:pt x="8224" y="9591"/>
                    <a:pt x="8265" y="9610"/>
                    <a:pt x="8304" y="9610"/>
                  </a:cubicBezTo>
                  <a:cubicBezTo>
                    <a:pt x="8355" y="9610"/>
                    <a:pt x="8404" y="9579"/>
                    <a:pt x="8431" y="9526"/>
                  </a:cubicBezTo>
                  <a:lnTo>
                    <a:pt x="8955" y="8716"/>
                  </a:lnTo>
                  <a:cubicBezTo>
                    <a:pt x="9003" y="8692"/>
                    <a:pt x="9003" y="8668"/>
                    <a:pt x="9003" y="8621"/>
                  </a:cubicBezTo>
                  <a:lnTo>
                    <a:pt x="9003" y="4858"/>
                  </a:lnTo>
                  <a:cubicBezTo>
                    <a:pt x="9146" y="4906"/>
                    <a:pt x="9265" y="5049"/>
                    <a:pt x="9265" y="5263"/>
                  </a:cubicBezTo>
                  <a:lnTo>
                    <a:pt x="9265" y="6430"/>
                  </a:lnTo>
                  <a:cubicBezTo>
                    <a:pt x="9265" y="6525"/>
                    <a:pt x="9348" y="6573"/>
                    <a:pt x="9431" y="6573"/>
                  </a:cubicBezTo>
                  <a:cubicBezTo>
                    <a:pt x="9515" y="6573"/>
                    <a:pt x="9598" y="6525"/>
                    <a:pt x="9598" y="6430"/>
                  </a:cubicBezTo>
                  <a:lnTo>
                    <a:pt x="9622" y="5239"/>
                  </a:lnTo>
                  <a:cubicBezTo>
                    <a:pt x="9622" y="5025"/>
                    <a:pt x="9527" y="4858"/>
                    <a:pt x="9408" y="4691"/>
                  </a:cubicBezTo>
                  <a:cubicBezTo>
                    <a:pt x="9289" y="4572"/>
                    <a:pt x="9169" y="4525"/>
                    <a:pt x="9027" y="4501"/>
                  </a:cubicBezTo>
                  <a:lnTo>
                    <a:pt x="9027" y="3953"/>
                  </a:lnTo>
                  <a:cubicBezTo>
                    <a:pt x="9027" y="3583"/>
                    <a:pt x="8709" y="3253"/>
                    <a:pt x="8327" y="3253"/>
                  </a:cubicBezTo>
                  <a:cubicBezTo>
                    <a:pt x="8291" y="3253"/>
                    <a:pt x="8254" y="3256"/>
                    <a:pt x="8217" y="3263"/>
                  </a:cubicBezTo>
                  <a:lnTo>
                    <a:pt x="8217" y="2286"/>
                  </a:lnTo>
                  <a:cubicBezTo>
                    <a:pt x="8217" y="2262"/>
                    <a:pt x="8217" y="2191"/>
                    <a:pt x="8193" y="2167"/>
                  </a:cubicBezTo>
                  <a:lnTo>
                    <a:pt x="6312" y="48"/>
                  </a:lnTo>
                  <a:cubicBezTo>
                    <a:pt x="6288" y="24"/>
                    <a:pt x="6264" y="0"/>
                    <a:pt x="61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0" name="Google Shape;20650;p97"/>
          <p:cNvGrpSpPr/>
          <p:nvPr/>
        </p:nvGrpSpPr>
        <p:grpSpPr>
          <a:xfrm>
            <a:off x="7738509" y="3988524"/>
            <a:ext cx="357003" cy="354682"/>
            <a:chOff x="7738509" y="4140924"/>
            <a:chExt cx="357003" cy="354682"/>
          </a:xfrm>
        </p:grpSpPr>
        <p:sp>
          <p:nvSpPr>
            <p:cNvPr id="20651" name="Google Shape;20651;p97"/>
            <p:cNvSpPr/>
            <p:nvPr/>
          </p:nvSpPr>
          <p:spPr>
            <a:xfrm>
              <a:off x="7890497" y="4412665"/>
              <a:ext cx="53768" cy="55283"/>
            </a:xfrm>
            <a:custGeom>
              <a:rect b="b" l="l" r="r" t="t"/>
              <a:pathLst>
                <a:path extrusionOk="0" h="1715" w="1668">
                  <a:moveTo>
                    <a:pt x="1" y="0"/>
                  </a:moveTo>
                  <a:lnTo>
                    <a:pt x="1" y="1715"/>
                  </a:lnTo>
                  <a:lnTo>
                    <a:pt x="1668" y="1715"/>
                  </a:lnTo>
                  <a:lnTo>
                    <a:pt x="1668" y="0"/>
                  </a:lnTo>
                  <a:close/>
                </a:path>
              </a:pathLst>
            </a:custGeom>
            <a:solidFill>
              <a:srgbClr val="E4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97"/>
            <p:cNvSpPr/>
            <p:nvPr/>
          </p:nvSpPr>
          <p:spPr>
            <a:xfrm>
              <a:off x="7844466" y="4468689"/>
              <a:ext cx="143575" cy="22307"/>
            </a:xfrm>
            <a:custGeom>
              <a:rect b="b" l="l" r="r" t="t"/>
              <a:pathLst>
                <a:path extrusionOk="0" h="692" w="4454">
                  <a:moveTo>
                    <a:pt x="405" y="1"/>
                  </a:moveTo>
                  <a:cubicBezTo>
                    <a:pt x="0" y="1"/>
                    <a:pt x="0" y="691"/>
                    <a:pt x="405" y="691"/>
                  </a:cubicBezTo>
                  <a:lnTo>
                    <a:pt x="4001" y="691"/>
                  </a:lnTo>
                  <a:cubicBezTo>
                    <a:pt x="4453" y="691"/>
                    <a:pt x="4453" y="1"/>
                    <a:pt x="400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97"/>
            <p:cNvSpPr/>
            <p:nvPr/>
          </p:nvSpPr>
          <p:spPr>
            <a:xfrm>
              <a:off x="7945007" y="4468689"/>
              <a:ext cx="43034" cy="22307"/>
            </a:xfrm>
            <a:custGeom>
              <a:rect b="b" l="l" r="r" t="t"/>
              <a:pathLst>
                <a:path extrusionOk="0" h="692" w="1335">
                  <a:moveTo>
                    <a:pt x="1" y="1"/>
                  </a:moveTo>
                  <a:cubicBezTo>
                    <a:pt x="406" y="1"/>
                    <a:pt x="406" y="691"/>
                    <a:pt x="1" y="691"/>
                  </a:cubicBezTo>
                  <a:lnTo>
                    <a:pt x="882" y="691"/>
                  </a:lnTo>
                  <a:cubicBezTo>
                    <a:pt x="1334" y="691"/>
                    <a:pt x="1334" y="1"/>
                    <a:pt x="882" y="1"/>
                  </a:cubicBez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97"/>
            <p:cNvSpPr/>
            <p:nvPr/>
          </p:nvSpPr>
          <p:spPr>
            <a:xfrm>
              <a:off x="7743893" y="4199237"/>
              <a:ext cx="343947" cy="223421"/>
            </a:xfrm>
            <a:custGeom>
              <a:rect b="b" l="l" r="r" t="t"/>
              <a:pathLst>
                <a:path extrusionOk="0" h="6931" w="10670">
                  <a:moveTo>
                    <a:pt x="667" y="1"/>
                  </a:moveTo>
                  <a:cubicBezTo>
                    <a:pt x="310" y="1"/>
                    <a:pt x="0" y="311"/>
                    <a:pt x="0" y="668"/>
                  </a:cubicBezTo>
                  <a:lnTo>
                    <a:pt x="0" y="6288"/>
                  </a:lnTo>
                  <a:cubicBezTo>
                    <a:pt x="0" y="6645"/>
                    <a:pt x="310" y="6931"/>
                    <a:pt x="667" y="6931"/>
                  </a:cubicBezTo>
                  <a:lnTo>
                    <a:pt x="10026" y="6931"/>
                  </a:lnTo>
                  <a:cubicBezTo>
                    <a:pt x="10383" y="6931"/>
                    <a:pt x="10669" y="6645"/>
                    <a:pt x="10669" y="6288"/>
                  </a:cubicBezTo>
                  <a:lnTo>
                    <a:pt x="10669" y="668"/>
                  </a:lnTo>
                  <a:cubicBezTo>
                    <a:pt x="10669" y="311"/>
                    <a:pt x="10383" y="1"/>
                    <a:pt x="10026" y="1"/>
                  </a:cubicBezTo>
                  <a:close/>
                </a:path>
              </a:pathLst>
            </a:custGeom>
            <a:solidFill>
              <a:srgbClr val="91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97"/>
            <p:cNvSpPr/>
            <p:nvPr/>
          </p:nvSpPr>
          <p:spPr>
            <a:xfrm>
              <a:off x="8038682" y="4199237"/>
              <a:ext cx="49932" cy="223421"/>
            </a:xfrm>
            <a:custGeom>
              <a:rect b="b" l="l" r="r" t="t"/>
              <a:pathLst>
                <a:path extrusionOk="0" h="6931" w="1549">
                  <a:moveTo>
                    <a:pt x="0" y="1"/>
                  </a:moveTo>
                  <a:cubicBezTo>
                    <a:pt x="357" y="1"/>
                    <a:pt x="667" y="311"/>
                    <a:pt x="667" y="668"/>
                  </a:cubicBezTo>
                  <a:lnTo>
                    <a:pt x="667" y="6288"/>
                  </a:lnTo>
                  <a:cubicBezTo>
                    <a:pt x="667" y="6645"/>
                    <a:pt x="357" y="6931"/>
                    <a:pt x="0" y="6931"/>
                  </a:cubicBezTo>
                  <a:lnTo>
                    <a:pt x="881" y="6931"/>
                  </a:lnTo>
                  <a:cubicBezTo>
                    <a:pt x="1238" y="6931"/>
                    <a:pt x="1524" y="6645"/>
                    <a:pt x="1524" y="6288"/>
                  </a:cubicBezTo>
                  <a:lnTo>
                    <a:pt x="1524" y="668"/>
                  </a:lnTo>
                  <a:cubicBezTo>
                    <a:pt x="1548" y="311"/>
                    <a:pt x="1262" y="1"/>
                    <a:pt x="8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97"/>
            <p:cNvSpPr/>
            <p:nvPr/>
          </p:nvSpPr>
          <p:spPr>
            <a:xfrm>
              <a:off x="7744666" y="4371984"/>
              <a:ext cx="343174" cy="52221"/>
            </a:xfrm>
            <a:custGeom>
              <a:rect b="b" l="l" r="r" t="t"/>
              <a:pathLst>
                <a:path extrusionOk="0" h="1620" w="10646">
                  <a:moveTo>
                    <a:pt x="0" y="0"/>
                  </a:moveTo>
                  <a:lnTo>
                    <a:pt x="0" y="953"/>
                  </a:lnTo>
                  <a:cubicBezTo>
                    <a:pt x="0" y="1310"/>
                    <a:pt x="286" y="1620"/>
                    <a:pt x="643" y="1620"/>
                  </a:cubicBezTo>
                  <a:lnTo>
                    <a:pt x="10002" y="1620"/>
                  </a:lnTo>
                  <a:cubicBezTo>
                    <a:pt x="10359" y="1620"/>
                    <a:pt x="10645" y="1310"/>
                    <a:pt x="10645" y="953"/>
                  </a:cubicBezTo>
                  <a:lnTo>
                    <a:pt x="10645"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97"/>
            <p:cNvSpPr/>
            <p:nvPr/>
          </p:nvSpPr>
          <p:spPr>
            <a:xfrm>
              <a:off x="8040197" y="4371984"/>
              <a:ext cx="48417" cy="52221"/>
            </a:xfrm>
            <a:custGeom>
              <a:rect b="b" l="l" r="r" t="t"/>
              <a:pathLst>
                <a:path extrusionOk="0" h="1620" w="1502">
                  <a:moveTo>
                    <a:pt x="644" y="0"/>
                  </a:moveTo>
                  <a:lnTo>
                    <a:pt x="644" y="953"/>
                  </a:lnTo>
                  <a:cubicBezTo>
                    <a:pt x="644" y="1310"/>
                    <a:pt x="358" y="1620"/>
                    <a:pt x="1" y="1620"/>
                  </a:cubicBezTo>
                  <a:lnTo>
                    <a:pt x="858" y="1620"/>
                  </a:lnTo>
                  <a:cubicBezTo>
                    <a:pt x="1215" y="1620"/>
                    <a:pt x="1501" y="1310"/>
                    <a:pt x="1501" y="953"/>
                  </a:cubicBezTo>
                  <a:lnTo>
                    <a:pt x="1501" y="0"/>
                  </a:ln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97"/>
            <p:cNvSpPr/>
            <p:nvPr/>
          </p:nvSpPr>
          <p:spPr>
            <a:xfrm>
              <a:off x="7738509" y="4140924"/>
              <a:ext cx="32" cy="32"/>
            </a:xfrm>
            <a:custGeom>
              <a:rect b="b" l="l" r="r" t="t"/>
              <a:pathLst>
                <a:path extrusionOk="0" h="1" w="1">
                  <a:moveTo>
                    <a:pt x="1" y="0"/>
                  </a:moveTo>
                  <a:close/>
                </a:path>
              </a:pathLst>
            </a:custGeom>
            <a:solidFill>
              <a:srgbClr val="B0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97"/>
            <p:cNvSpPr/>
            <p:nvPr/>
          </p:nvSpPr>
          <p:spPr>
            <a:xfrm>
              <a:off x="7770003" y="4145501"/>
              <a:ext cx="136676" cy="186576"/>
            </a:xfrm>
            <a:custGeom>
              <a:rect b="b" l="l" r="r" t="t"/>
              <a:pathLst>
                <a:path extrusionOk="0" h="5788" w="4240">
                  <a:moveTo>
                    <a:pt x="834" y="1"/>
                  </a:moveTo>
                  <a:cubicBezTo>
                    <a:pt x="357" y="1"/>
                    <a:pt x="0" y="382"/>
                    <a:pt x="0" y="834"/>
                  </a:cubicBezTo>
                  <a:lnTo>
                    <a:pt x="0" y="4954"/>
                  </a:lnTo>
                  <a:cubicBezTo>
                    <a:pt x="0" y="5431"/>
                    <a:pt x="405" y="5788"/>
                    <a:pt x="834" y="5788"/>
                  </a:cubicBezTo>
                  <a:lnTo>
                    <a:pt x="3406" y="5788"/>
                  </a:lnTo>
                  <a:cubicBezTo>
                    <a:pt x="3858" y="5788"/>
                    <a:pt x="4215" y="5383"/>
                    <a:pt x="4239" y="4954"/>
                  </a:cubicBezTo>
                  <a:lnTo>
                    <a:pt x="4239" y="834"/>
                  </a:lnTo>
                  <a:cubicBezTo>
                    <a:pt x="4239" y="358"/>
                    <a:pt x="3858" y="1"/>
                    <a:pt x="3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97"/>
            <p:cNvSpPr/>
            <p:nvPr/>
          </p:nvSpPr>
          <p:spPr>
            <a:xfrm>
              <a:off x="7770003" y="4145501"/>
              <a:ext cx="136676" cy="40745"/>
            </a:xfrm>
            <a:custGeom>
              <a:rect b="b" l="l" r="r" t="t"/>
              <a:pathLst>
                <a:path extrusionOk="0" h="1264" w="4240">
                  <a:moveTo>
                    <a:pt x="834" y="1"/>
                  </a:moveTo>
                  <a:cubicBezTo>
                    <a:pt x="405" y="1"/>
                    <a:pt x="0" y="358"/>
                    <a:pt x="0" y="834"/>
                  </a:cubicBezTo>
                  <a:lnTo>
                    <a:pt x="0" y="1263"/>
                  </a:lnTo>
                  <a:lnTo>
                    <a:pt x="4239" y="1263"/>
                  </a:lnTo>
                  <a:lnTo>
                    <a:pt x="4239" y="834"/>
                  </a:lnTo>
                  <a:cubicBezTo>
                    <a:pt x="4215" y="358"/>
                    <a:pt x="3858" y="1"/>
                    <a:pt x="3406"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97"/>
            <p:cNvSpPr/>
            <p:nvPr/>
          </p:nvSpPr>
          <p:spPr>
            <a:xfrm>
              <a:off x="7925827" y="4145501"/>
              <a:ext cx="135903" cy="186576"/>
            </a:xfrm>
            <a:custGeom>
              <a:rect b="b" l="l" r="r" t="t"/>
              <a:pathLst>
                <a:path extrusionOk="0" h="5788" w="4216">
                  <a:moveTo>
                    <a:pt x="834" y="1"/>
                  </a:moveTo>
                  <a:cubicBezTo>
                    <a:pt x="358" y="1"/>
                    <a:pt x="0" y="382"/>
                    <a:pt x="0" y="834"/>
                  </a:cubicBezTo>
                  <a:lnTo>
                    <a:pt x="0" y="4954"/>
                  </a:lnTo>
                  <a:cubicBezTo>
                    <a:pt x="0" y="5431"/>
                    <a:pt x="381" y="5788"/>
                    <a:pt x="834" y="5788"/>
                  </a:cubicBezTo>
                  <a:lnTo>
                    <a:pt x="3382" y="5788"/>
                  </a:lnTo>
                  <a:cubicBezTo>
                    <a:pt x="3858" y="5788"/>
                    <a:pt x="4216" y="5383"/>
                    <a:pt x="4216" y="4954"/>
                  </a:cubicBezTo>
                  <a:lnTo>
                    <a:pt x="4216" y="834"/>
                  </a:lnTo>
                  <a:cubicBezTo>
                    <a:pt x="4216" y="358"/>
                    <a:pt x="3835" y="1"/>
                    <a:pt x="338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97"/>
            <p:cNvSpPr/>
            <p:nvPr/>
          </p:nvSpPr>
          <p:spPr>
            <a:xfrm>
              <a:off x="7925827" y="4145501"/>
              <a:ext cx="135903" cy="40745"/>
            </a:xfrm>
            <a:custGeom>
              <a:rect b="b" l="l" r="r" t="t"/>
              <a:pathLst>
                <a:path extrusionOk="0" h="1264" w="4216">
                  <a:moveTo>
                    <a:pt x="834" y="1"/>
                  </a:moveTo>
                  <a:cubicBezTo>
                    <a:pt x="381" y="1"/>
                    <a:pt x="0" y="358"/>
                    <a:pt x="0" y="834"/>
                  </a:cubicBezTo>
                  <a:lnTo>
                    <a:pt x="0" y="1263"/>
                  </a:lnTo>
                  <a:lnTo>
                    <a:pt x="4216" y="1263"/>
                  </a:lnTo>
                  <a:lnTo>
                    <a:pt x="4216" y="834"/>
                  </a:lnTo>
                  <a:cubicBezTo>
                    <a:pt x="4216" y="358"/>
                    <a:pt x="3858" y="1"/>
                    <a:pt x="3382"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97"/>
            <p:cNvSpPr/>
            <p:nvPr/>
          </p:nvSpPr>
          <p:spPr>
            <a:xfrm>
              <a:off x="7739283" y="4140924"/>
              <a:ext cx="356229" cy="354682"/>
            </a:xfrm>
            <a:custGeom>
              <a:rect b="b" l="l" r="r" t="t"/>
              <a:pathLst>
                <a:path extrusionOk="0" h="11003" w="11051">
                  <a:moveTo>
                    <a:pt x="4359" y="333"/>
                  </a:moveTo>
                  <a:cubicBezTo>
                    <a:pt x="4716" y="333"/>
                    <a:pt x="5002" y="619"/>
                    <a:pt x="5002" y="976"/>
                  </a:cubicBezTo>
                  <a:lnTo>
                    <a:pt x="5002" y="1238"/>
                  </a:lnTo>
                  <a:lnTo>
                    <a:pt x="1120" y="1238"/>
                  </a:lnTo>
                  <a:lnTo>
                    <a:pt x="1120" y="976"/>
                  </a:lnTo>
                  <a:cubicBezTo>
                    <a:pt x="1144" y="619"/>
                    <a:pt x="1429" y="333"/>
                    <a:pt x="1787" y="333"/>
                  </a:cubicBezTo>
                  <a:close/>
                  <a:moveTo>
                    <a:pt x="9169" y="333"/>
                  </a:moveTo>
                  <a:cubicBezTo>
                    <a:pt x="9526" y="333"/>
                    <a:pt x="9836" y="619"/>
                    <a:pt x="9836" y="976"/>
                  </a:cubicBezTo>
                  <a:lnTo>
                    <a:pt x="9836" y="1238"/>
                  </a:lnTo>
                  <a:lnTo>
                    <a:pt x="5930" y="1238"/>
                  </a:lnTo>
                  <a:lnTo>
                    <a:pt x="5930" y="1000"/>
                  </a:lnTo>
                  <a:cubicBezTo>
                    <a:pt x="5930" y="619"/>
                    <a:pt x="6264" y="333"/>
                    <a:pt x="6621" y="333"/>
                  </a:cubicBezTo>
                  <a:close/>
                  <a:moveTo>
                    <a:pt x="9836" y="1572"/>
                  </a:moveTo>
                  <a:lnTo>
                    <a:pt x="9836" y="5120"/>
                  </a:lnTo>
                  <a:cubicBezTo>
                    <a:pt x="9836" y="5477"/>
                    <a:pt x="9526" y="5763"/>
                    <a:pt x="9169" y="5763"/>
                  </a:cubicBezTo>
                  <a:lnTo>
                    <a:pt x="6621" y="5763"/>
                  </a:lnTo>
                  <a:cubicBezTo>
                    <a:pt x="6264" y="5763"/>
                    <a:pt x="5954" y="5477"/>
                    <a:pt x="5954" y="5120"/>
                  </a:cubicBezTo>
                  <a:lnTo>
                    <a:pt x="5930" y="1572"/>
                  </a:lnTo>
                  <a:close/>
                  <a:moveTo>
                    <a:pt x="5049" y="1524"/>
                  </a:moveTo>
                  <a:lnTo>
                    <a:pt x="5049" y="3548"/>
                  </a:lnTo>
                  <a:cubicBezTo>
                    <a:pt x="5049" y="3644"/>
                    <a:pt x="5127" y="3691"/>
                    <a:pt x="5204" y="3691"/>
                  </a:cubicBezTo>
                  <a:cubicBezTo>
                    <a:pt x="5281" y="3691"/>
                    <a:pt x="5359" y="3644"/>
                    <a:pt x="5359" y="3548"/>
                  </a:cubicBezTo>
                  <a:lnTo>
                    <a:pt x="5359" y="1929"/>
                  </a:lnTo>
                  <a:lnTo>
                    <a:pt x="5668" y="1929"/>
                  </a:lnTo>
                  <a:lnTo>
                    <a:pt x="5668" y="5049"/>
                  </a:lnTo>
                  <a:cubicBezTo>
                    <a:pt x="5668" y="5596"/>
                    <a:pt x="6121" y="6049"/>
                    <a:pt x="6645" y="6049"/>
                  </a:cubicBezTo>
                  <a:lnTo>
                    <a:pt x="9169" y="6049"/>
                  </a:lnTo>
                  <a:cubicBezTo>
                    <a:pt x="9717" y="6049"/>
                    <a:pt x="10169" y="5596"/>
                    <a:pt x="10169" y="5049"/>
                  </a:cubicBezTo>
                  <a:lnTo>
                    <a:pt x="10169" y="1929"/>
                  </a:lnTo>
                  <a:cubicBezTo>
                    <a:pt x="10431" y="1929"/>
                    <a:pt x="10669" y="2167"/>
                    <a:pt x="10669" y="2429"/>
                  </a:cubicBezTo>
                  <a:lnTo>
                    <a:pt x="10669" y="7001"/>
                  </a:lnTo>
                  <a:lnTo>
                    <a:pt x="310" y="7025"/>
                  </a:lnTo>
                  <a:lnTo>
                    <a:pt x="310" y="2477"/>
                  </a:lnTo>
                  <a:cubicBezTo>
                    <a:pt x="310" y="2191"/>
                    <a:pt x="524" y="1953"/>
                    <a:pt x="810" y="1953"/>
                  </a:cubicBezTo>
                  <a:lnTo>
                    <a:pt x="810" y="5096"/>
                  </a:lnTo>
                  <a:cubicBezTo>
                    <a:pt x="810" y="5620"/>
                    <a:pt x="1263" y="6073"/>
                    <a:pt x="1787" y="6073"/>
                  </a:cubicBezTo>
                  <a:lnTo>
                    <a:pt x="4359" y="6073"/>
                  </a:lnTo>
                  <a:cubicBezTo>
                    <a:pt x="4882" y="6073"/>
                    <a:pt x="5335" y="5620"/>
                    <a:pt x="5335" y="5096"/>
                  </a:cubicBezTo>
                  <a:lnTo>
                    <a:pt x="5335" y="4525"/>
                  </a:lnTo>
                  <a:cubicBezTo>
                    <a:pt x="5335" y="4418"/>
                    <a:pt x="5252" y="4364"/>
                    <a:pt x="5168" y="4364"/>
                  </a:cubicBezTo>
                  <a:cubicBezTo>
                    <a:pt x="5085" y="4364"/>
                    <a:pt x="5002" y="4418"/>
                    <a:pt x="5002" y="4525"/>
                  </a:cubicBezTo>
                  <a:lnTo>
                    <a:pt x="5002" y="5049"/>
                  </a:lnTo>
                  <a:cubicBezTo>
                    <a:pt x="5002" y="5406"/>
                    <a:pt x="4716" y="5715"/>
                    <a:pt x="4359" y="5715"/>
                  </a:cubicBezTo>
                  <a:lnTo>
                    <a:pt x="1787" y="5715"/>
                  </a:lnTo>
                  <a:cubicBezTo>
                    <a:pt x="1429" y="5715"/>
                    <a:pt x="1144" y="5406"/>
                    <a:pt x="1144" y="5049"/>
                  </a:cubicBezTo>
                  <a:lnTo>
                    <a:pt x="1144" y="1524"/>
                  </a:lnTo>
                  <a:close/>
                  <a:moveTo>
                    <a:pt x="6168" y="8954"/>
                  </a:moveTo>
                  <a:lnTo>
                    <a:pt x="6168" y="10002"/>
                  </a:lnTo>
                  <a:lnTo>
                    <a:pt x="4835" y="10002"/>
                  </a:lnTo>
                  <a:lnTo>
                    <a:pt x="4835" y="8954"/>
                  </a:lnTo>
                  <a:close/>
                  <a:moveTo>
                    <a:pt x="1787" y="0"/>
                  </a:moveTo>
                  <a:cubicBezTo>
                    <a:pt x="1263" y="0"/>
                    <a:pt x="810" y="452"/>
                    <a:pt x="810" y="976"/>
                  </a:cubicBezTo>
                  <a:lnTo>
                    <a:pt x="810" y="1643"/>
                  </a:lnTo>
                  <a:cubicBezTo>
                    <a:pt x="358" y="1643"/>
                    <a:pt x="0" y="2024"/>
                    <a:pt x="0" y="2477"/>
                  </a:cubicBezTo>
                  <a:lnTo>
                    <a:pt x="0" y="8121"/>
                  </a:lnTo>
                  <a:cubicBezTo>
                    <a:pt x="0" y="8573"/>
                    <a:pt x="358" y="8954"/>
                    <a:pt x="834" y="8954"/>
                  </a:cubicBezTo>
                  <a:lnTo>
                    <a:pt x="4525" y="8954"/>
                  </a:lnTo>
                  <a:lnTo>
                    <a:pt x="4525" y="10002"/>
                  </a:lnTo>
                  <a:lnTo>
                    <a:pt x="3716" y="10002"/>
                  </a:lnTo>
                  <a:cubicBezTo>
                    <a:pt x="3096" y="10002"/>
                    <a:pt x="3096" y="11002"/>
                    <a:pt x="3716" y="11002"/>
                  </a:cubicBezTo>
                  <a:lnTo>
                    <a:pt x="4263" y="11002"/>
                  </a:lnTo>
                  <a:cubicBezTo>
                    <a:pt x="4478" y="11002"/>
                    <a:pt x="4478" y="10693"/>
                    <a:pt x="4263" y="10693"/>
                  </a:cubicBezTo>
                  <a:lnTo>
                    <a:pt x="3716" y="10693"/>
                  </a:lnTo>
                  <a:cubicBezTo>
                    <a:pt x="3525" y="10693"/>
                    <a:pt x="3525" y="10335"/>
                    <a:pt x="3716" y="10335"/>
                  </a:cubicBezTo>
                  <a:lnTo>
                    <a:pt x="7335" y="10335"/>
                  </a:lnTo>
                  <a:cubicBezTo>
                    <a:pt x="7550" y="10335"/>
                    <a:pt x="7550" y="10693"/>
                    <a:pt x="7335" y="10693"/>
                  </a:cubicBezTo>
                  <a:lnTo>
                    <a:pt x="5216" y="10693"/>
                  </a:lnTo>
                  <a:cubicBezTo>
                    <a:pt x="5002" y="10693"/>
                    <a:pt x="5002" y="11002"/>
                    <a:pt x="5216" y="11002"/>
                  </a:cubicBezTo>
                  <a:lnTo>
                    <a:pt x="7335" y="11002"/>
                  </a:lnTo>
                  <a:cubicBezTo>
                    <a:pt x="7955" y="11002"/>
                    <a:pt x="7955" y="10002"/>
                    <a:pt x="7335" y="10002"/>
                  </a:cubicBezTo>
                  <a:lnTo>
                    <a:pt x="6526" y="10002"/>
                  </a:lnTo>
                  <a:lnTo>
                    <a:pt x="6526" y="8954"/>
                  </a:lnTo>
                  <a:lnTo>
                    <a:pt x="8383" y="8954"/>
                  </a:lnTo>
                  <a:cubicBezTo>
                    <a:pt x="8574" y="8954"/>
                    <a:pt x="8574" y="8621"/>
                    <a:pt x="8383" y="8621"/>
                  </a:cubicBezTo>
                  <a:lnTo>
                    <a:pt x="882" y="8621"/>
                  </a:lnTo>
                  <a:cubicBezTo>
                    <a:pt x="596" y="8621"/>
                    <a:pt x="358" y="8383"/>
                    <a:pt x="358" y="8121"/>
                  </a:cubicBezTo>
                  <a:lnTo>
                    <a:pt x="358" y="7359"/>
                  </a:lnTo>
                  <a:lnTo>
                    <a:pt x="10717" y="7359"/>
                  </a:lnTo>
                  <a:lnTo>
                    <a:pt x="10717" y="8121"/>
                  </a:lnTo>
                  <a:cubicBezTo>
                    <a:pt x="10717" y="8383"/>
                    <a:pt x="10479" y="8621"/>
                    <a:pt x="10217" y="8621"/>
                  </a:cubicBezTo>
                  <a:lnTo>
                    <a:pt x="9312" y="8621"/>
                  </a:lnTo>
                  <a:cubicBezTo>
                    <a:pt x="9121" y="8621"/>
                    <a:pt x="9121" y="8954"/>
                    <a:pt x="9312" y="8954"/>
                  </a:cubicBezTo>
                  <a:lnTo>
                    <a:pt x="10217" y="8954"/>
                  </a:lnTo>
                  <a:cubicBezTo>
                    <a:pt x="10669" y="8954"/>
                    <a:pt x="11050" y="8597"/>
                    <a:pt x="11050" y="8121"/>
                  </a:cubicBezTo>
                  <a:lnTo>
                    <a:pt x="11050" y="2477"/>
                  </a:lnTo>
                  <a:cubicBezTo>
                    <a:pt x="11003" y="2024"/>
                    <a:pt x="10598" y="1643"/>
                    <a:pt x="10169" y="1643"/>
                  </a:cubicBezTo>
                  <a:lnTo>
                    <a:pt x="10169" y="976"/>
                  </a:lnTo>
                  <a:cubicBezTo>
                    <a:pt x="10169" y="452"/>
                    <a:pt x="9717" y="0"/>
                    <a:pt x="9169" y="0"/>
                  </a:cubicBezTo>
                  <a:lnTo>
                    <a:pt x="5930" y="0"/>
                  </a:lnTo>
                  <a:cubicBezTo>
                    <a:pt x="5764" y="0"/>
                    <a:pt x="5645" y="143"/>
                    <a:pt x="5645" y="286"/>
                  </a:cubicBezTo>
                  <a:lnTo>
                    <a:pt x="5645" y="1667"/>
                  </a:lnTo>
                  <a:lnTo>
                    <a:pt x="5335" y="1667"/>
                  </a:lnTo>
                  <a:lnTo>
                    <a:pt x="5335" y="286"/>
                  </a:lnTo>
                  <a:cubicBezTo>
                    <a:pt x="5335" y="119"/>
                    <a:pt x="5192" y="0"/>
                    <a:pt x="5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97"/>
            <p:cNvSpPr/>
            <p:nvPr/>
          </p:nvSpPr>
          <p:spPr>
            <a:xfrm>
              <a:off x="7811651" y="4229377"/>
              <a:ext cx="53510" cy="53575"/>
            </a:xfrm>
            <a:custGeom>
              <a:rect b="b" l="l" r="r" t="t"/>
              <a:pathLst>
                <a:path extrusionOk="0" h="1662" w="1660">
                  <a:moveTo>
                    <a:pt x="828" y="566"/>
                  </a:moveTo>
                  <a:lnTo>
                    <a:pt x="1018" y="947"/>
                  </a:lnTo>
                  <a:lnTo>
                    <a:pt x="661" y="947"/>
                  </a:lnTo>
                  <a:lnTo>
                    <a:pt x="828" y="566"/>
                  </a:lnTo>
                  <a:close/>
                  <a:moveTo>
                    <a:pt x="828" y="1"/>
                  </a:moveTo>
                  <a:cubicBezTo>
                    <a:pt x="768" y="1"/>
                    <a:pt x="708" y="30"/>
                    <a:pt x="685" y="90"/>
                  </a:cubicBezTo>
                  <a:lnTo>
                    <a:pt x="65" y="1424"/>
                  </a:lnTo>
                  <a:cubicBezTo>
                    <a:pt x="0" y="1537"/>
                    <a:pt x="113" y="1651"/>
                    <a:pt x="222" y="1651"/>
                  </a:cubicBezTo>
                  <a:cubicBezTo>
                    <a:pt x="272" y="1651"/>
                    <a:pt x="321" y="1627"/>
                    <a:pt x="351" y="1566"/>
                  </a:cubicBezTo>
                  <a:lnTo>
                    <a:pt x="494" y="1281"/>
                  </a:lnTo>
                  <a:lnTo>
                    <a:pt x="1161" y="1281"/>
                  </a:lnTo>
                  <a:lnTo>
                    <a:pt x="1304" y="1566"/>
                  </a:lnTo>
                  <a:cubicBezTo>
                    <a:pt x="1337" y="1633"/>
                    <a:pt x="1394" y="1662"/>
                    <a:pt x="1450" y="1662"/>
                  </a:cubicBezTo>
                  <a:cubicBezTo>
                    <a:pt x="1555" y="1662"/>
                    <a:pt x="1660" y="1563"/>
                    <a:pt x="1613" y="1424"/>
                  </a:cubicBezTo>
                  <a:lnTo>
                    <a:pt x="970" y="90"/>
                  </a:lnTo>
                  <a:cubicBezTo>
                    <a:pt x="947" y="30"/>
                    <a:pt x="887" y="1"/>
                    <a:pt x="8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97"/>
            <p:cNvSpPr/>
            <p:nvPr/>
          </p:nvSpPr>
          <p:spPr>
            <a:xfrm>
              <a:off x="7974953" y="4226894"/>
              <a:ext cx="39198" cy="56057"/>
            </a:xfrm>
            <a:custGeom>
              <a:rect b="b" l="l" r="r" t="t"/>
              <a:pathLst>
                <a:path extrusionOk="0" h="1739" w="1216">
                  <a:moveTo>
                    <a:pt x="620" y="334"/>
                  </a:moveTo>
                  <a:cubicBezTo>
                    <a:pt x="763" y="334"/>
                    <a:pt x="763" y="548"/>
                    <a:pt x="620" y="548"/>
                  </a:cubicBezTo>
                  <a:lnTo>
                    <a:pt x="310" y="548"/>
                  </a:lnTo>
                  <a:lnTo>
                    <a:pt x="310" y="334"/>
                  </a:lnTo>
                  <a:close/>
                  <a:moveTo>
                    <a:pt x="596" y="881"/>
                  </a:moveTo>
                  <a:cubicBezTo>
                    <a:pt x="739" y="905"/>
                    <a:pt x="858" y="929"/>
                    <a:pt x="882" y="1120"/>
                  </a:cubicBezTo>
                  <a:cubicBezTo>
                    <a:pt x="905" y="1262"/>
                    <a:pt x="786" y="1405"/>
                    <a:pt x="620" y="1405"/>
                  </a:cubicBezTo>
                  <a:lnTo>
                    <a:pt x="310" y="1405"/>
                  </a:lnTo>
                  <a:lnTo>
                    <a:pt x="310" y="881"/>
                  </a:lnTo>
                  <a:close/>
                  <a:moveTo>
                    <a:pt x="143" y="0"/>
                  </a:moveTo>
                  <a:cubicBezTo>
                    <a:pt x="48" y="0"/>
                    <a:pt x="1" y="72"/>
                    <a:pt x="1" y="167"/>
                  </a:cubicBezTo>
                  <a:lnTo>
                    <a:pt x="1" y="1548"/>
                  </a:lnTo>
                  <a:cubicBezTo>
                    <a:pt x="1" y="1667"/>
                    <a:pt x="48" y="1739"/>
                    <a:pt x="143" y="1739"/>
                  </a:cubicBezTo>
                  <a:lnTo>
                    <a:pt x="596" y="1739"/>
                  </a:lnTo>
                  <a:cubicBezTo>
                    <a:pt x="882" y="1739"/>
                    <a:pt x="1120" y="1524"/>
                    <a:pt x="1191" y="1262"/>
                  </a:cubicBezTo>
                  <a:cubicBezTo>
                    <a:pt x="1215" y="1024"/>
                    <a:pt x="1120" y="810"/>
                    <a:pt x="953" y="667"/>
                  </a:cubicBezTo>
                  <a:cubicBezTo>
                    <a:pt x="1001" y="572"/>
                    <a:pt x="1025" y="453"/>
                    <a:pt x="1001" y="357"/>
                  </a:cubicBezTo>
                  <a:cubicBezTo>
                    <a:pt x="977" y="167"/>
                    <a:pt x="786"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97"/>
            <p:cNvSpPr/>
            <p:nvPr/>
          </p:nvSpPr>
          <p:spPr>
            <a:xfrm>
              <a:off x="7788409" y="4161651"/>
              <a:ext cx="13861" cy="10766"/>
            </a:xfrm>
            <a:custGeom>
              <a:rect b="b" l="l" r="r" t="t"/>
              <a:pathLst>
                <a:path extrusionOk="0" h="334" w="430">
                  <a:moveTo>
                    <a:pt x="215" y="0"/>
                  </a:moveTo>
                  <a:cubicBezTo>
                    <a:pt x="1" y="0"/>
                    <a:pt x="1"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97"/>
            <p:cNvSpPr/>
            <p:nvPr/>
          </p:nvSpPr>
          <p:spPr>
            <a:xfrm>
              <a:off x="7806848" y="4161651"/>
              <a:ext cx="13055" cy="10766"/>
            </a:xfrm>
            <a:custGeom>
              <a:rect b="b" l="l" r="r" t="t"/>
              <a:pathLst>
                <a:path extrusionOk="0" h="334" w="405">
                  <a:moveTo>
                    <a:pt x="214" y="0"/>
                  </a:moveTo>
                  <a:cubicBezTo>
                    <a:pt x="0" y="0"/>
                    <a:pt x="0" y="333"/>
                    <a:pt x="214" y="333"/>
                  </a:cubicBezTo>
                  <a:cubicBezTo>
                    <a:pt x="405" y="333"/>
                    <a:pt x="405"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97"/>
            <p:cNvSpPr/>
            <p:nvPr/>
          </p:nvSpPr>
          <p:spPr>
            <a:xfrm>
              <a:off x="7823739" y="4161651"/>
              <a:ext cx="13829" cy="10766"/>
            </a:xfrm>
            <a:custGeom>
              <a:rect b="b" l="l" r="r" t="t"/>
              <a:pathLst>
                <a:path extrusionOk="0" h="334" w="429">
                  <a:moveTo>
                    <a:pt x="214" y="0"/>
                  </a:moveTo>
                  <a:cubicBezTo>
                    <a:pt x="0" y="0"/>
                    <a:pt x="0" y="333"/>
                    <a:pt x="214" y="333"/>
                  </a:cubicBezTo>
                  <a:cubicBezTo>
                    <a:pt x="429" y="333"/>
                    <a:pt x="429"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97"/>
            <p:cNvSpPr/>
            <p:nvPr/>
          </p:nvSpPr>
          <p:spPr>
            <a:xfrm>
              <a:off x="7945007" y="4161651"/>
              <a:ext cx="13087" cy="10766"/>
            </a:xfrm>
            <a:custGeom>
              <a:rect b="b" l="l" r="r" t="t"/>
              <a:pathLst>
                <a:path extrusionOk="0" h="334" w="406">
                  <a:moveTo>
                    <a:pt x="215" y="0"/>
                  </a:moveTo>
                  <a:cubicBezTo>
                    <a:pt x="1" y="0"/>
                    <a:pt x="1" y="333"/>
                    <a:pt x="215" y="333"/>
                  </a:cubicBezTo>
                  <a:cubicBezTo>
                    <a:pt x="406" y="333"/>
                    <a:pt x="406"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97"/>
            <p:cNvSpPr/>
            <p:nvPr/>
          </p:nvSpPr>
          <p:spPr>
            <a:xfrm>
              <a:off x="7961898" y="4161651"/>
              <a:ext cx="13861" cy="10766"/>
            </a:xfrm>
            <a:custGeom>
              <a:rect b="b" l="l" r="r" t="t"/>
              <a:pathLst>
                <a:path extrusionOk="0" h="334" w="430">
                  <a:moveTo>
                    <a:pt x="215" y="0"/>
                  </a:moveTo>
                  <a:cubicBezTo>
                    <a:pt x="1" y="0"/>
                    <a:pt x="1"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97"/>
            <p:cNvSpPr/>
            <p:nvPr/>
          </p:nvSpPr>
          <p:spPr>
            <a:xfrm>
              <a:off x="7980336" y="4161651"/>
              <a:ext cx="13829" cy="10766"/>
            </a:xfrm>
            <a:custGeom>
              <a:rect b="b" l="l" r="r" t="t"/>
              <a:pathLst>
                <a:path extrusionOk="0" h="334" w="429">
                  <a:moveTo>
                    <a:pt x="215" y="0"/>
                  </a:moveTo>
                  <a:cubicBezTo>
                    <a:pt x="0" y="0"/>
                    <a:pt x="0" y="333"/>
                    <a:pt x="215" y="333"/>
                  </a:cubicBezTo>
                  <a:cubicBezTo>
                    <a:pt x="429" y="333"/>
                    <a:pt x="429"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2" name="Google Shape;20672;p97"/>
          <p:cNvSpPr txBox="1"/>
          <p:nvPr/>
        </p:nvSpPr>
        <p:spPr>
          <a:xfrm>
            <a:off x="2882350" y="1188000"/>
            <a:ext cx="33792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Digital Marketing</a:t>
            </a:r>
            <a:endParaRPr sz="1600">
              <a:solidFill>
                <a:schemeClr val="lt1"/>
              </a:solidFill>
            </a:endParaRPr>
          </a:p>
        </p:txBody>
      </p:sp>
      <p:sp>
        <p:nvSpPr>
          <p:cNvPr id="20673" name="Google Shape;20673;p97"/>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7" name="Shape 20677"/>
        <p:cNvGrpSpPr/>
        <p:nvPr/>
      </p:nvGrpSpPr>
      <p:grpSpPr>
        <a:xfrm>
          <a:off x="0" y="0"/>
          <a:ext cx="0" cy="0"/>
          <a:chOff x="0" y="0"/>
          <a:chExt cx="0" cy="0"/>
        </a:xfrm>
      </p:grpSpPr>
      <p:sp>
        <p:nvSpPr>
          <p:cNvPr id="20678" name="Google Shape;20678;p98"/>
          <p:cNvSpPr/>
          <p:nvPr/>
        </p:nvSpPr>
        <p:spPr>
          <a:xfrm>
            <a:off x="994631" y="1701836"/>
            <a:ext cx="33" cy="33"/>
          </a:xfrm>
          <a:custGeom>
            <a:rect b="b" l="l" r="r" t="t"/>
            <a:pathLst>
              <a:path extrusionOk="0" h="1" w="1">
                <a:moveTo>
                  <a:pt x="1" y="1"/>
                </a:move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79" name="Google Shape;20679;p98"/>
          <p:cNvGrpSpPr/>
          <p:nvPr/>
        </p:nvGrpSpPr>
        <p:grpSpPr>
          <a:xfrm>
            <a:off x="1753579" y="1811508"/>
            <a:ext cx="367473" cy="281832"/>
            <a:chOff x="1736142" y="1963908"/>
            <a:chExt cx="367473" cy="281832"/>
          </a:xfrm>
        </p:grpSpPr>
        <p:sp>
          <p:nvSpPr>
            <p:cNvPr id="20680" name="Google Shape;20680;p98"/>
            <p:cNvSpPr/>
            <p:nvPr/>
          </p:nvSpPr>
          <p:spPr>
            <a:xfrm>
              <a:off x="1741601" y="1968583"/>
              <a:ext cx="358092" cy="272483"/>
            </a:xfrm>
            <a:custGeom>
              <a:rect b="b" l="l" r="r" t="t"/>
              <a:pathLst>
                <a:path extrusionOk="0" h="8336" w="10955">
                  <a:moveTo>
                    <a:pt x="167" y="1"/>
                  </a:moveTo>
                  <a:cubicBezTo>
                    <a:pt x="72" y="1"/>
                    <a:pt x="0" y="96"/>
                    <a:pt x="0" y="168"/>
                  </a:cubicBezTo>
                  <a:lnTo>
                    <a:pt x="0" y="8145"/>
                  </a:lnTo>
                  <a:cubicBezTo>
                    <a:pt x="0" y="8241"/>
                    <a:pt x="72" y="8336"/>
                    <a:pt x="167" y="8336"/>
                  </a:cubicBezTo>
                  <a:lnTo>
                    <a:pt x="10764" y="8336"/>
                  </a:lnTo>
                  <a:cubicBezTo>
                    <a:pt x="10860" y="8336"/>
                    <a:pt x="10907" y="8241"/>
                    <a:pt x="10955" y="8145"/>
                  </a:cubicBezTo>
                  <a:lnTo>
                    <a:pt x="10955" y="168"/>
                  </a:lnTo>
                  <a:cubicBezTo>
                    <a:pt x="10955" y="96"/>
                    <a:pt x="10860" y="1"/>
                    <a:pt x="1076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98"/>
            <p:cNvSpPr/>
            <p:nvPr/>
          </p:nvSpPr>
          <p:spPr>
            <a:xfrm>
              <a:off x="1940112" y="1969367"/>
              <a:ext cx="159580" cy="271699"/>
            </a:xfrm>
            <a:custGeom>
              <a:rect b="b" l="l" r="r" t="t"/>
              <a:pathLst>
                <a:path extrusionOk="0" h="8312" w="4882">
                  <a:moveTo>
                    <a:pt x="0" y="1"/>
                  </a:moveTo>
                  <a:lnTo>
                    <a:pt x="0" y="8312"/>
                  </a:lnTo>
                  <a:lnTo>
                    <a:pt x="4691" y="8312"/>
                  </a:lnTo>
                  <a:cubicBezTo>
                    <a:pt x="4787" y="8312"/>
                    <a:pt x="4882" y="8217"/>
                    <a:pt x="4882" y="8121"/>
                  </a:cubicBezTo>
                  <a:lnTo>
                    <a:pt x="4882" y="144"/>
                  </a:lnTo>
                  <a:cubicBezTo>
                    <a:pt x="4834" y="72"/>
                    <a:pt x="4787" y="1"/>
                    <a:pt x="4691"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98"/>
            <p:cNvSpPr/>
            <p:nvPr/>
          </p:nvSpPr>
          <p:spPr>
            <a:xfrm>
              <a:off x="2070862" y="1969367"/>
              <a:ext cx="27294" cy="272483"/>
            </a:xfrm>
            <a:custGeom>
              <a:rect b="b" l="l" r="r" t="t"/>
              <a:pathLst>
                <a:path extrusionOk="0" h="8336" w="835">
                  <a:moveTo>
                    <a:pt x="1" y="1"/>
                  </a:moveTo>
                  <a:cubicBezTo>
                    <a:pt x="96" y="1"/>
                    <a:pt x="191" y="96"/>
                    <a:pt x="191" y="191"/>
                  </a:cubicBezTo>
                  <a:lnTo>
                    <a:pt x="191" y="8169"/>
                  </a:lnTo>
                  <a:cubicBezTo>
                    <a:pt x="191" y="8240"/>
                    <a:pt x="96" y="8336"/>
                    <a:pt x="1" y="8336"/>
                  </a:cubicBezTo>
                  <a:lnTo>
                    <a:pt x="668" y="8336"/>
                  </a:lnTo>
                  <a:cubicBezTo>
                    <a:pt x="763" y="8336"/>
                    <a:pt x="834" y="8240"/>
                    <a:pt x="834" y="8169"/>
                  </a:cubicBezTo>
                  <a:lnTo>
                    <a:pt x="834" y="191"/>
                  </a:lnTo>
                  <a:cubicBezTo>
                    <a:pt x="834" y="96"/>
                    <a:pt x="763" y="1"/>
                    <a:pt x="66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98"/>
            <p:cNvSpPr/>
            <p:nvPr/>
          </p:nvSpPr>
          <p:spPr>
            <a:xfrm>
              <a:off x="1741601" y="2209130"/>
              <a:ext cx="358092" cy="31936"/>
            </a:xfrm>
            <a:custGeom>
              <a:rect b="b" l="l" r="r" t="t"/>
              <a:pathLst>
                <a:path extrusionOk="0" h="977" w="10955">
                  <a:moveTo>
                    <a:pt x="0" y="1"/>
                  </a:moveTo>
                  <a:lnTo>
                    <a:pt x="0" y="786"/>
                  </a:lnTo>
                  <a:cubicBezTo>
                    <a:pt x="0" y="882"/>
                    <a:pt x="72" y="977"/>
                    <a:pt x="167" y="977"/>
                  </a:cubicBezTo>
                  <a:lnTo>
                    <a:pt x="10764" y="977"/>
                  </a:lnTo>
                  <a:cubicBezTo>
                    <a:pt x="10860" y="977"/>
                    <a:pt x="10955" y="882"/>
                    <a:pt x="10955" y="786"/>
                  </a:cubicBezTo>
                  <a:lnTo>
                    <a:pt x="10955" y="1"/>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98"/>
            <p:cNvSpPr/>
            <p:nvPr/>
          </p:nvSpPr>
          <p:spPr>
            <a:xfrm>
              <a:off x="1741601" y="1969367"/>
              <a:ext cx="356555" cy="43638"/>
            </a:xfrm>
            <a:custGeom>
              <a:rect b="b" l="l" r="r" t="t"/>
              <a:pathLst>
                <a:path extrusionOk="0" h="1335" w="10908">
                  <a:moveTo>
                    <a:pt x="167" y="1"/>
                  </a:moveTo>
                  <a:cubicBezTo>
                    <a:pt x="72" y="1"/>
                    <a:pt x="0" y="96"/>
                    <a:pt x="0" y="191"/>
                  </a:cubicBezTo>
                  <a:lnTo>
                    <a:pt x="0" y="1334"/>
                  </a:lnTo>
                  <a:lnTo>
                    <a:pt x="10907" y="1334"/>
                  </a:lnTo>
                  <a:lnTo>
                    <a:pt x="10907" y="191"/>
                  </a:lnTo>
                  <a:cubicBezTo>
                    <a:pt x="10907" y="96"/>
                    <a:pt x="10836" y="1"/>
                    <a:pt x="10741"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98"/>
            <p:cNvSpPr/>
            <p:nvPr/>
          </p:nvSpPr>
          <p:spPr>
            <a:xfrm>
              <a:off x="2070862" y="2209130"/>
              <a:ext cx="27294" cy="31936"/>
            </a:xfrm>
            <a:custGeom>
              <a:rect b="b" l="l" r="r" t="t"/>
              <a:pathLst>
                <a:path extrusionOk="0" h="977" w="835">
                  <a:moveTo>
                    <a:pt x="191" y="1"/>
                  </a:moveTo>
                  <a:lnTo>
                    <a:pt x="191" y="786"/>
                  </a:lnTo>
                  <a:cubicBezTo>
                    <a:pt x="191" y="882"/>
                    <a:pt x="96" y="977"/>
                    <a:pt x="1" y="977"/>
                  </a:cubicBezTo>
                  <a:lnTo>
                    <a:pt x="668" y="977"/>
                  </a:lnTo>
                  <a:cubicBezTo>
                    <a:pt x="763" y="977"/>
                    <a:pt x="834" y="882"/>
                    <a:pt x="834" y="786"/>
                  </a:cubicBezTo>
                  <a:lnTo>
                    <a:pt x="834" y="1"/>
                  </a:ln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98"/>
            <p:cNvSpPr/>
            <p:nvPr/>
          </p:nvSpPr>
          <p:spPr>
            <a:xfrm>
              <a:off x="2070862" y="1969367"/>
              <a:ext cx="27294" cy="43638"/>
            </a:xfrm>
            <a:custGeom>
              <a:rect b="b" l="l" r="r" t="t"/>
              <a:pathLst>
                <a:path extrusionOk="0" h="1335" w="835">
                  <a:moveTo>
                    <a:pt x="1" y="1"/>
                  </a:moveTo>
                  <a:cubicBezTo>
                    <a:pt x="96" y="1"/>
                    <a:pt x="191" y="96"/>
                    <a:pt x="191" y="191"/>
                  </a:cubicBezTo>
                  <a:lnTo>
                    <a:pt x="191" y="1334"/>
                  </a:lnTo>
                  <a:lnTo>
                    <a:pt x="834" y="1334"/>
                  </a:lnTo>
                  <a:lnTo>
                    <a:pt x="834" y="191"/>
                  </a:lnTo>
                  <a:cubicBezTo>
                    <a:pt x="834" y="96"/>
                    <a:pt x="763" y="1"/>
                    <a:pt x="668"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98"/>
            <p:cNvSpPr/>
            <p:nvPr/>
          </p:nvSpPr>
          <p:spPr>
            <a:xfrm>
              <a:off x="1793738" y="2106393"/>
              <a:ext cx="86458" cy="58609"/>
            </a:xfrm>
            <a:custGeom>
              <a:rect b="b" l="l" r="r" t="t"/>
              <a:pathLst>
                <a:path extrusionOk="0" h="1793" w="2645">
                  <a:moveTo>
                    <a:pt x="1" y="0"/>
                  </a:moveTo>
                  <a:lnTo>
                    <a:pt x="1" y="1429"/>
                  </a:lnTo>
                  <a:cubicBezTo>
                    <a:pt x="1" y="1477"/>
                    <a:pt x="1" y="1500"/>
                    <a:pt x="25" y="1500"/>
                  </a:cubicBezTo>
                  <a:lnTo>
                    <a:pt x="263" y="1596"/>
                  </a:lnTo>
                  <a:cubicBezTo>
                    <a:pt x="608" y="1727"/>
                    <a:pt x="965" y="1792"/>
                    <a:pt x="1320" y="1792"/>
                  </a:cubicBezTo>
                  <a:cubicBezTo>
                    <a:pt x="1674" y="1792"/>
                    <a:pt x="2025" y="1727"/>
                    <a:pt x="2359" y="1596"/>
                  </a:cubicBezTo>
                  <a:lnTo>
                    <a:pt x="2597" y="1500"/>
                  </a:lnTo>
                  <a:cubicBezTo>
                    <a:pt x="2621" y="1500"/>
                    <a:pt x="2644" y="1477"/>
                    <a:pt x="2621" y="1477"/>
                  </a:cubicBezTo>
                  <a:lnTo>
                    <a:pt x="2621"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98"/>
            <p:cNvSpPr/>
            <p:nvPr/>
          </p:nvSpPr>
          <p:spPr>
            <a:xfrm>
              <a:off x="1841233" y="2114173"/>
              <a:ext cx="38963" cy="50633"/>
            </a:xfrm>
            <a:custGeom>
              <a:rect b="b" l="l" r="r" t="t"/>
              <a:pathLst>
                <a:path extrusionOk="0" h="1549" w="1192">
                  <a:moveTo>
                    <a:pt x="548" y="0"/>
                  </a:moveTo>
                  <a:lnTo>
                    <a:pt x="548" y="1072"/>
                  </a:lnTo>
                  <a:cubicBezTo>
                    <a:pt x="548" y="1262"/>
                    <a:pt x="429" y="1405"/>
                    <a:pt x="286" y="1477"/>
                  </a:cubicBezTo>
                  <a:lnTo>
                    <a:pt x="1" y="1548"/>
                  </a:lnTo>
                  <a:cubicBezTo>
                    <a:pt x="334" y="1548"/>
                    <a:pt x="644" y="1477"/>
                    <a:pt x="929" y="1358"/>
                  </a:cubicBezTo>
                  <a:lnTo>
                    <a:pt x="1168" y="1262"/>
                  </a:lnTo>
                  <a:cubicBezTo>
                    <a:pt x="1191" y="1262"/>
                    <a:pt x="1191" y="1239"/>
                    <a:pt x="1191" y="1191"/>
                  </a:cubicBezTo>
                  <a:lnTo>
                    <a:pt x="119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98"/>
            <p:cNvSpPr/>
            <p:nvPr/>
          </p:nvSpPr>
          <p:spPr>
            <a:xfrm>
              <a:off x="1765725" y="2069391"/>
              <a:ext cx="143269" cy="66977"/>
            </a:xfrm>
            <a:custGeom>
              <a:rect b="b" l="l" r="r" t="t"/>
              <a:pathLst>
                <a:path extrusionOk="0" h="2049" w="4383">
                  <a:moveTo>
                    <a:pt x="2200" y="1"/>
                  </a:moveTo>
                  <a:cubicBezTo>
                    <a:pt x="2138" y="1"/>
                    <a:pt x="2072" y="13"/>
                    <a:pt x="2001" y="37"/>
                  </a:cubicBezTo>
                  <a:lnTo>
                    <a:pt x="96" y="894"/>
                  </a:lnTo>
                  <a:cubicBezTo>
                    <a:pt x="1" y="965"/>
                    <a:pt x="1" y="1084"/>
                    <a:pt x="96" y="1108"/>
                  </a:cubicBezTo>
                  <a:lnTo>
                    <a:pt x="2025" y="2013"/>
                  </a:lnTo>
                  <a:cubicBezTo>
                    <a:pt x="2084" y="2037"/>
                    <a:pt x="2144" y="2049"/>
                    <a:pt x="2200" y="2049"/>
                  </a:cubicBezTo>
                  <a:cubicBezTo>
                    <a:pt x="2257" y="2049"/>
                    <a:pt x="2311" y="2037"/>
                    <a:pt x="2358" y="2013"/>
                  </a:cubicBezTo>
                  <a:lnTo>
                    <a:pt x="4287" y="1108"/>
                  </a:lnTo>
                  <a:cubicBezTo>
                    <a:pt x="4382" y="1061"/>
                    <a:pt x="4382" y="942"/>
                    <a:pt x="4287" y="894"/>
                  </a:cubicBezTo>
                  <a:lnTo>
                    <a:pt x="2382" y="37"/>
                  </a:lnTo>
                  <a:cubicBezTo>
                    <a:pt x="2323" y="13"/>
                    <a:pt x="2263" y="1"/>
                    <a:pt x="2200"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98"/>
            <p:cNvSpPr/>
            <p:nvPr/>
          </p:nvSpPr>
          <p:spPr>
            <a:xfrm>
              <a:off x="1815540" y="2093155"/>
              <a:ext cx="93454" cy="42265"/>
            </a:xfrm>
            <a:custGeom>
              <a:rect b="b" l="l" r="r" t="t"/>
              <a:pathLst>
                <a:path extrusionOk="0" h="1293" w="2859">
                  <a:moveTo>
                    <a:pt x="1" y="1000"/>
                  </a:moveTo>
                  <a:lnTo>
                    <a:pt x="1" y="1000"/>
                  </a:lnTo>
                  <a:cubicBezTo>
                    <a:pt x="32" y="1031"/>
                    <a:pt x="72" y="1049"/>
                    <a:pt x="116" y="1053"/>
                  </a:cubicBezTo>
                  <a:lnTo>
                    <a:pt x="116" y="1053"/>
                  </a:lnTo>
                  <a:lnTo>
                    <a:pt x="1" y="1000"/>
                  </a:lnTo>
                  <a:close/>
                  <a:moveTo>
                    <a:pt x="2335" y="0"/>
                  </a:moveTo>
                  <a:cubicBezTo>
                    <a:pt x="2335" y="24"/>
                    <a:pt x="2311" y="95"/>
                    <a:pt x="2287" y="95"/>
                  </a:cubicBezTo>
                  <a:lnTo>
                    <a:pt x="310" y="1000"/>
                  </a:lnTo>
                  <a:cubicBezTo>
                    <a:pt x="251" y="1036"/>
                    <a:pt x="191" y="1054"/>
                    <a:pt x="138" y="1054"/>
                  </a:cubicBezTo>
                  <a:cubicBezTo>
                    <a:pt x="130" y="1054"/>
                    <a:pt x="123" y="1054"/>
                    <a:pt x="116" y="1053"/>
                  </a:cubicBezTo>
                  <a:lnTo>
                    <a:pt x="116" y="1053"/>
                  </a:lnTo>
                  <a:lnTo>
                    <a:pt x="525" y="1239"/>
                  </a:lnTo>
                  <a:cubicBezTo>
                    <a:pt x="572" y="1274"/>
                    <a:pt x="626" y="1292"/>
                    <a:pt x="682" y="1292"/>
                  </a:cubicBezTo>
                  <a:cubicBezTo>
                    <a:pt x="739" y="1292"/>
                    <a:pt x="799" y="1274"/>
                    <a:pt x="858" y="1239"/>
                  </a:cubicBezTo>
                  <a:lnTo>
                    <a:pt x="2787" y="357"/>
                  </a:lnTo>
                  <a:cubicBezTo>
                    <a:pt x="2858" y="334"/>
                    <a:pt x="2858" y="215"/>
                    <a:pt x="2763" y="167"/>
                  </a:cubicBezTo>
                  <a:lnTo>
                    <a:pt x="2335"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98"/>
            <p:cNvSpPr/>
            <p:nvPr/>
          </p:nvSpPr>
          <p:spPr>
            <a:xfrm>
              <a:off x="2015621" y="1984926"/>
              <a:ext cx="11702" cy="11735"/>
            </a:xfrm>
            <a:custGeom>
              <a:rect b="b" l="l" r="r" t="t"/>
              <a:pathLst>
                <a:path extrusionOk="0" h="359" w="358">
                  <a:moveTo>
                    <a:pt x="167" y="1"/>
                  </a:moveTo>
                  <a:cubicBezTo>
                    <a:pt x="71" y="1"/>
                    <a:pt x="0" y="72"/>
                    <a:pt x="0" y="168"/>
                  </a:cubicBezTo>
                  <a:cubicBezTo>
                    <a:pt x="0" y="287"/>
                    <a:pt x="71" y="358"/>
                    <a:pt x="167" y="358"/>
                  </a:cubicBezTo>
                  <a:cubicBezTo>
                    <a:pt x="286" y="358"/>
                    <a:pt x="357" y="287"/>
                    <a:pt x="357" y="168"/>
                  </a:cubicBezTo>
                  <a:cubicBezTo>
                    <a:pt x="357" y="72"/>
                    <a:pt x="286"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98"/>
            <p:cNvSpPr/>
            <p:nvPr/>
          </p:nvSpPr>
          <p:spPr>
            <a:xfrm>
              <a:off x="2038175" y="1984926"/>
              <a:ext cx="11702" cy="11735"/>
            </a:xfrm>
            <a:custGeom>
              <a:rect b="b" l="l" r="r" t="t"/>
              <a:pathLst>
                <a:path extrusionOk="0" h="359" w="358">
                  <a:moveTo>
                    <a:pt x="167" y="1"/>
                  </a:moveTo>
                  <a:cubicBezTo>
                    <a:pt x="72" y="1"/>
                    <a:pt x="1" y="72"/>
                    <a:pt x="1" y="168"/>
                  </a:cubicBezTo>
                  <a:cubicBezTo>
                    <a:pt x="1" y="287"/>
                    <a:pt x="72" y="358"/>
                    <a:pt x="167" y="358"/>
                  </a:cubicBezTo>
                  <a:cubicBezTo>
                    <a:pt x="263" y="358"/>
                    <a:pt x="358" y="287"/>
                    <a:pt x="358" y="168"/>
                  </a:cubicBezTo>
                  <a:cubicBezTo>
                    <a:pt x="358" y="72"/>
                    <a:pt x="263"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98"/>
            <p:cNvSpPr/>
            <p:nvPr/>
          </p:nvSpPr>
          <p:spPr>
            <a:xfrm>
              <a:off x="2060762" y="1984926"/>
              <a:ext cx="11702" cy="11735"/>
            </a:xfrm>
            <a:custGeom>
              <a:rect b="b" l="l" r="r" t="t"/>
              <a:pathLst>
                <a:path extrusionOk="0" h="359" w="358">
                  <a:moveTo>
                    <a:pt x="167" y="1"/>
                  </a:moveTo>
                  <a:cubicBezTo>
                    <a:pt x="72" y="1"/>
                    <a:pt x="0" y="72"/>
                    <a:pt x="0" y="168"/>
                  </a:cubicBezTo>
                  <a:cubicBezTo>
                    <a:pt x="0" y="287"/>
                    <a:pt x="72" y="358"/>
                    <a:pt x="167" y="358"/>
                  </a:cubicBezTo>
                  <a:cubicBezTo>
                    <a:pt x="262" y="358"/>
                    <a:pt x="357" y="287"/>
                    <a:pt x="357" y="168"/>
                  </a:cubicBezTo>
                  <a:cubicBezTo>
                    <a:pt x="357"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98"/>
            <p:cNvSpPr/>
            <p:nvPr/>
          </p:nvSpPr>
          <p:spPr>
            <a:xfrm>
              <a:off x="1736142" y="1963908"/>
              <a:ext cx="367473" cy="281832"/>
            </a:xfrm>
            <a:custGeom>
              <a:rect b="b" l="l" r="r" t="t"/>
              <a:pathLst>
                <a:path extrusionOk="0" h="8622" w="11242">
                  <a:moveTo>
                    <a:pt x="10931" y="311"/>
                  </a:moveTo>
                  <a:lnTo>
                    <a:pt x="10931" y="1335"/>
                  </a:lnTo>
                  <a:lnTo>
                    <a:pt x="4216" y="1335"/>
                  </a:lnTo>
                  <a:cubicBezTo>
                    <a:pt x="4121" y="1335"/>
                    <a:pt x="4049" y="1382"/>
                    <a:pt x="4025" y="1477"/>
                  </a:cubicBezTo>
                  <a:cubicBezTo>
                    <a:pt x="4025" y="1573"/>
                    <a:pt x="4097" y="1668"/>
                    <a:pt x="4168" y="1668"/>
                  </a:cubicBezTo>
                  <a:lnTo>
                    <a:pt x="6026" y="1668"/>
                  </a:lnTo>
                  <a:lnTo>
                    <a:pt x="6026" y="7312"/>
                  </a:lnTo>
                  <a:lnTo>
                    <a:pt x="286" y="7312"/>
                  </a:lnTo>
                  <a:lnTo>
                    <a:pt x="286" y="1668"/>
                  </a:lnTo>
                  <a:lnTo>
                    <a:pt x="3549" y="1668"/>
                  </a:lnTo>
                  <a:cubicBezTo>
                    <a:pt x="3644" y="1668"/>
                    <a:pt x="3692" y="1597"/>
                    <a:pt x="3740" y="1501"/>
                  </a:cubicBezTo>
                  <a:cubicBezTo>
                    <a:pt x="3740" y="1430"/>
                    <a:pt x="3668" y="1335"/>
                    <a:pt x="3573" y="1335"/>
                  </a:cubicBezTo>
                  <a:lnTo>
                    <a:pt x="334" y="1335"/>
                  </a:lnTo>
                  <a:lnTo>
                    <a:pt x="334" y="311"/>
                  </a:lnTo>
                  <a:close/>
                  <a:moveTo>
                    <a:pt x="10908" y="1668"/>
                  </a:moveTo>
                  <a:lnTo>
                    <a:pt x="10908" y="7312"/>
                  </a:lnTo>
                  <a:lnTo>
                    <a:pt x="6383" y="7312"/>
                  </a:lnTo>
                  <a:lnTo>
                    <a:pt x="6383" y="1668"/>
                  </a:lnTo>
                  <a:close/>
                  <a:moveTo>
                    <a:pt x="334" y="1"/>
                  </a:moveTo>
                  <a:cubicBezTo>
                    <a:pt x="167" y="1"/>
                    <a:pt x="1" y="144"/>
                    <a:pt x="1" y="311"/>
                  </a:cubicBezTo>
                  <a:lnTo>
                    <a:pt x="1" y="8455"/>
                  </a:lnTo>
                  <a:cubicBezTo>
                    <a:pt x="1" y="8527"/>
                    <a:pt x="96" y="8622"/>
                    <a:pt x="191" y="8622"/>
                  </a:cubicBezTo>
                  <a:lnTo>
                    <a:pt x="5192" y="8622"/>
                  </a:lnTo>
                  <a:cubicBezTo>
                    <a:pt x="5216" y="8622"/>
                    <a:pt x="5240" y="8622"/>
                    <a:pt x="5240" y="8598"/>
                  </a:cubicBezTo>
                  <a:cubicBezTo>
                    <a:pt x="5359" y="8455"/>
                    <a:pt x="5287" y="8288"/>
                    <a:pt x="5121" y="8288"/>
                  </a:cubicBezTo>
                  <a:lnTo>
                    <a:pt x="334" y="8288"/>
                  </a:lnTo>
                  <a:lnTo>
                    <a:pt x="334" y="7669"/>
                  </a:lnTo>
                  <a:lnTo>
                    <a:pt x="10931" y="7669"/>
                  </a:lnTo>
                  <a:lnTo>
                    <a:pt x="10931" y="8288"/>
                  </a:lnTo>
                  <a:lnTo>
                    <a:pt x="5811" y="8288"/>
                  </a:lnTo>
                  <a:cubicBezTo>
                    <a:pt x="5716" y="8288"/>
                    <a:pt x="5668" y="8360"/>
                    <a:pt x="5645" y="8455"/>
                  </a:cubicBezTo>
                  <a:cubicBezTo>
                    <a:pt x="5645" y="8527"/>
                    <a:pt x="5692" y="8622"/>
                    <a:pt x="5788" y="8622"/>
                  </a:cubicBezTo>
                  <a:lnTo>
                    <a:pt x="10908" y="8622"/>
                  </a:lnTo>
                  <a:cubicBezTo>
                    <a:pt x="11074" y="8622"/>
                    <a:pt x="11241" y="8479"/>
                    <a:pt x="11241" y="8288"/>
                  </a:cubicBezTo>
                  <a:lnTo>
                    <a:pt x="11241" y="311"/>
                  </a:lnTo>
                  <a:cubicBezTo>
                    <a:pt x="11241" y="144"/>
                    <a:pt x="11074" y="1"/>
                    <a:pt x="109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98"/>
            <p:cNvSpPr/>
            <p:nvPr/>
          </p:nvSpPr>
          <p:spPr>
            <a:xfrm>
              <a:off x="1762619" y="2063573"/>
              <a:ext cx="151833" cy="106659"/>
            </a:xfrm>
            <a:custGeom>
              <a:rect b="b" l="l" r="r" t="t"/>
              <a:pathLst>
                <a:path extrusionOk="0" h="3263" w="4645">
                  <a:moveTo>
                    <a:pt x="2284" y="340"/>
                  </a:moveTo>
                  <a:cubicBezTo>
                    <a:pt x="2322" y="340"/>
                    <a:pt x="2358" y="346"/>
                    <a:pt x="2382" y="357"/>
                  </a:cubicBezTo>
                  <a:lnTo>
                    <a:pt x="4168" y="1167"/>
                  </a:lnTo>
                  <a:lnTo>
                    <a:pt x="2382" y="2001"/>
                  </a:lnTo>
                  <a:cubicBezTo>
                    <a:pt x="2358" y="2013"/>
                    <a:pt x="2328" y="2019"/>
                    <a:pt x="2298" y="2019"/>
                  </a:cubicBezTo>
                  <a:cubicBezTo>
                    <a:pt x="2269" y="2019"/>
                    <a:pt x="2239" y="2013"/>
                    <a:pt x="2215" y="2001"/>
                  </a:cubicBezTo>
                  <a:lnTo>
                    <a:pt x="381" y="1167"/>
                  </a:lnTo>
                  <a:lnTo>
                    <a:pt x="2167" y="357"/>
                  </a:lnTo>
                  <a:cubicBezTo>
                    <a:pt x="2203" y="346"/>
                    <a:pt x="2245" y="340"/>
                    <a:pt x="2284" y="340"/>
                  </a:cubicBezTo>
                  <a:close/>
                  <a:moveTo>
                    <a:pt x="3477" y="1882"/>
                  </a:moveTo>
                  <a:lnTo>
                    <a:pt x="3477" y="2691"/>
                  </a:lnTo>
                  <a:lnTo>
                    <a:pt x="3453" y="2691"/>
                  </a:lnTo>
                  <a:lnTo>
                    <a:pt x="3311" y="2739"/>
                  </a:lnTo>
                  <a:cubicBezTo>
                    <a:pt x="3001" y="2882"/>
                    <a:pt x="2668" y="2953"/>
                    <a:pt x="2331" y="2953"/>
                  </a:cubicBezTo>
                  <a:cubicBezTo>
                    <a:pt x="1995" y="2953"/>
                    <a:pt x="1655" y="2882"/>
                    <a:pt x="1334" y="2739"/>
                  </a:cubicBezTo>
                  <a:lnTo>
                    <a:pt x="1167" y="2691"/>
                  </a:lnTo>
                  <a:lnTo>
                    <a:pt x="1167" y="1882"/>
                  </a:lnTo>
                  <a:lnTo>
                    <a:pt x="2096" y="2310"/>
                  </a:lnTo>
                  <a:cubicBezTo>
                    <a:pt x="2144" y="2334"/>
                    <a:pt x="2239" y="2358"/>
                    <a:pt x="2334" y="2358"/>
                  </a:cubicBezTo>
                  <a:cubicBezTo>
                    <a:pt x="2406" y="2358"/>
                    <a:pt x="2477" y="2334"/>
                    <a:pt x="2572" y="2310"/>
                  </a:cubicBezTo>
                  <a:lnTo>
                    <a:pt x="3477" y="1882"/>
                  </a:lnTo>
                  <a:close/>
                  <a:moveTo>
                    <a:pt x="2310" y="0"/>
                  </a:moveTo>
                  <a:cubicBezTo>
                    <a:pt x="2221" y="0"/>
                    <a:pt x="2132" y="24"/>
                    <a:pt x="2048" y="72"/>
                  </a:cubicBezTo>
                  <a:lnTo>
                    <a:pt x="143" y="929"/>
                  </a:lnTo>
                  <a:cubicBezTo>
                    <a:pt x="119" y="953"/>
                    <a:pt x="96" y="953"/>
                    <a:pt x="72" y="1024"/>
                  </a:cubicBezTo>
                  <a:cubicBezTo>
                    <a:pt x="24" y="1072"/>
                    <a:pt x="0" y="1120"/>
                    <a:pt x="0" y="1167"/>
                  </a:cubicBezTo>
                  <a:cubicBezTo>
                    <a:pt x="0" y="1286"/>
                    <a:pt x="72" y="1381"/>
                    <a:pt x="143" y="1405"/>
                  </a:cubicBezTo>
                  <a:lnTo>
                    <a:pt x="834" y="1739"/>
                  </a:lnTo>
                  <a:lnTo>
                    <a:pt x="834" y="2739"/>
                  </a:lnTo>
                  <a:cubicBezTo>
                    <a:pt x="834" y="2834"/>
                    <a:pt x="905" y="2929"/>
                    <a:pt x="977" y="2953"/>
                  </a:cubicBezTo>
                  <a:lnTo>
                    <a:pt x="1215" y="3048"/>
                  </a:lnTo>
                  <a:cubicBezTo>
                    <a:pt x="1572" y="3191"/>
                    <a:pt x="1929" y="3263"/>
                    <a:pt x="2334" y="3263"/>
                  </a:cubicBezTo>
                  <a:cubicBezTo>
                    <a:pt x="2715" y="3263"/>
                    <a:pt x="3072" y="3191"/>
                    <a:pt x="3430" y="3048"/>
                  </a:cubicBezTo>
                  <a:lnTo>
                    <a:pt x="3668" y="2953"/>
                  </a:lnTo>
                  <a:cubicBezTo>
                    <a:pt x="3763" y="2929"/>
                    <a:pt x="3811" y="2834"/>
                    <a:pt x="3811" y="2739"/>
                  </a:cubicBezTo>
                  <a:lnTo>
                    <a:pt x="3811" y="1739"/>
                  </a:lnTo>
                  <a:lnTo>
                    <a:pt x="4501" y="1429"/>
                  </a:lnTo>
                  <a:cubicBezTo>
                    <a:pt x="4597" y="1405"/>
                    <a:pt x="4644" y="1310"/>
                    <a:pt x="4644" y="1239"/>
                  </a:cubicBezTo>
                  <a:cubicBezTo>
                    <a:pt x="4644" y="1120"/>
                    <a:pt x="4597" y="1000"/>
                    <a:pt x="4477" y="929"/>
                  </a:cubicBezTo>
                  <a:lnTo>
                    <a:pt x="2572" y="72"/>
                  </a:lnTo>
                  <a:cubicBezTo>
                    <a:pt x="2489" y="24"/>
                    <a:pt x="2400" y="0"/>
                    <a:pt x="2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98"/>
            <p:cNvSpPr/>
            <p:nvPr/>
          </p:nvSpPr>
          <p:spPr>
            <a:xfrm>
              <a:off x="1965020" y="2043339"/>
              <a:ext cx="11702" cy="11702"/>
            </a:xfrm>
            <a:custGeom>
              <a:rect b="b" l="l" r="r" t="t"/>
              <a:pathLst>
                <a:path extrusionOk="0" h="358" w="358">
                  <a:moveTo>
                    <a:pt x="191" y="0"/>
                  </a:moveTo>
                  <a:cubicBezTo>
                    <a:pt x="72" y="0"/>
                    <a:pt x="0" y="72"/>
                    <a:pt x="0" y="167"/>
                  </a:cubicBezTo>
                  <a:cubicBezTo>
                    <a:pt x="0" y="286"/>
                    <a:pt x="72" y="357"/>
                    <a:pt x="191" y="357"/>
                  </a:cubicBezTo>
                  <a:cubicBezTo>
                    <a:pt x="286" y="357"/>
                    <a:pt x="357" y="286"/>
                    <a:pt x="357" y="167"/>
                  </a:cubicBezTo>
                  <a:cubicBezTo>
                    <a:pt x="357" y="72"/>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98"/>
            <p:cNvSpPr/>
            <p:nvPr/>
          </p:nvSpPr>
          <p:spPr>
            <a:xfrm>
              <a:off x="1965020" y="2074457"/>
              <a:ext cx="11702" cy="11702"/>
            </a:xfrm>
            <a:custGeom>
              <a:rect b="b" l="l" r="r" t="t"/>
              <a:pathLst>
                <a:path extrusionOk="0" h="358" w="358">
                  <a:moveTo>
                    <a:pt x="191" y="1"/>
                  </a:moveTo>
                  <a:cubicBezTo>
                    <a:pt x="72" y="1"/>
                    <a:pt x="0" y="72"/>
                    <a:pt x="0" y="167"/>
                  </a:cubicBezTo>
                  <a:cubicBezTo>
                    <a:pt x="0" y="286"/>
                    <a:pt x="72" y="358"/>
                    <a:pt x="191" y="358"/>
                  </a:cubicBezTo>
                  <a:cubicBezTo>
                    <a:pt x="286" y="358"/>
                    <a:pt x="357" y="286"/>
                    <a:pt x="357" y="167"/>
                  </a:cubicBezTo>
                  <a:cubicBezTo>
                    <a:pt x="357"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98"/>
            <p:cNvSpPr/>
            <p:nvPr/>
          </p:nvSpPr>
          <p:spPr>
            <a:xfrm>
              <a:off x="1965020" y="2105609"/>
              <a:ext cx="11702" cy="11702"/>
            </a:xfrm>
            <a:custGeom>
              <a:rect b="b" l="l" r="r" t="t"/>
              <a:pathLst>
                <a:path extrusionOk="0" h="358" w="358">
                  <a:moveTo>
                    <a:pt x="191" y="0"/>
                  </a:moveTo>
                  <a:cubicBezTo>
                    <a:pt x="72" y="0"/>
                    <a:pt x="0" y="72"/>
                    <a:pt x="0" y="191"/>
                  </a:cubicBezTo>
                  <a:cubicBezTo>
                    <a:pt x="0" y="286"/>
                    <a:pt x="72" y="357"/>
                    <a:pt x="191" y="357"/>
                  </a:cubicBezTo>
                  <a:cubicBezTo>
                    <a:pt x="286" y="357"/>
                    <a:pt x="357" y="286"/>
                    <a:pt x="357" y="191"/>
                  </a:cubicBezTo>
                  <a:cubicBezTo>
                    <a:pt x="357" y="72"/>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98"/>
            <p:cNvSpPr/>
            <p:nvPr/>
          </p:nvSpPr>
          <p:spPr>
            <a:xfrm>
              <a:off x="1965020" y="2137512"/>
              <a:ext cx="11702" cy="11702"/>
            </a:xfrm>
            <a:custGeom>
              <a:rect b="b" l="l" r="r" t="t"/>
              <a:pathLst>
                <a:path extrusionOk="0" h="358" w="358">
                  <a:moveTo>
                    <a:pt x="191" y="1"/>
                  </a:moveTo>
                  <a:cubicBezTo>
                    <a:pt x="72" y="1"/>
                    <a:pt x="0" y="96"/>
                    <a:pt x="0" y="191"/>
                  </a:cubicBezTo>
                  <a:cubicBezTo>
                    <a:pt x="0" y="286"/>
                    <a:pt x="72" y="358"/>
                    <a:pt x="191" y="358"/>
                  </a:cubicBezTo>
                  <a:cubicBezTo>
                    <a:pt x="286" y="358"/>
                    <a:pt x="357" y="286"/>
                    <a:pt x="357" y="191"/>
                  </a:cubicBezTo>
                  <a:cubicBezTo>
                    <a:pt x="357" y="96"/>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98"/>
            <p:cNvSpPr/>
            <p:nvPr/>
          </p:nvSpPr>
          <p:spPr>
            <a:xfrm>
              <a:off x="1965020" y="2168663"/>
              <a:ext cx="11702" cy="11702"/>
            </a:xfrm>
            <a:custGeom>
              <a:rect b="b" l="l" r="r" t="t"/>
              <a:pathLst>
                <a:path extrusionOk="0" h="358" w="358">
                  <a:moveTo>
                    <a:pt x="191" y="0"/>
                  </a:moveTo>
                  <a:cubicBezTo>
                    <a:pt x="72" y="0"/>
                    <a:pt x="0" y="95"/>
                    <a:pt x="0" y="191"/>
                  </a:cubicBezTo>
                  <a:cubicBezTo>
                    <a:pt x="0" y="286"/>
                    <a:pt x="72" y="357"/>
                    <a:pt x="191" y="357"/>
                  </a:cubicBezTo>
                  <a:cubicBezTo>
                    <a:pt x="286" y="357"/>
                    <a:pt x="357" y="286"/>
                    <a:pt x="357" y="191"/>
                  </a:cubicBezTo>
                  <a:cubicBezTo>
                    <a:pt x="357" y="95"/>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98"/>
            <p:cNvSpPr/>
            <p:nvPr/>
          </p:nvSpPr>
          <p:spPr>
            <a:xfrm>
              <a:off x="1985254" y="2043339"/>
              <a:ext cx="85641" cy="10918"/>
            </a:xfrm>
            <a:custGeom>
              <a:rect b="b" l="l" r="r" t="t"/>
              <a:pathLst>
                <a:path extrusionOk="0" h="334" w="2620">
                  <a:moveTo>
                    <a:pt x="191" y="0"/>
                  </a:moveTo>
                  <a:cubicBezTo>
                    <a:pt x="96" y="0"/>
                    <a:pt x="48" y="72"/>
                    <a:pt x="0" y="143"/>
                  </a:cubicBezTo>
                  <a:cubicBezTo>
                    <a:pt x="0" y="238"/>
                    <a:pt x="72" y="333"/>
                    <a:pt x="167" y="333"/>
                  </a:cubicBezTo>
                  <a:lnTo>
                    <a:pt x="2453" y="333"/>
                  </a:lnTo>
                  <a:cubicBezTo>
                    <a:pt x="2548" y="333"/>
                    <a:pt x="2596" y="262"/>
                    <a:pt x="2620" y="191"/>
                  </a:cubicBezTo>
                  <a:cubicBezTo>
                    <a:pt x="2620" y="95"/>
                    <a:pt x="2572"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98"/>
            <p:cNvSpPr/>
            <p:nvPr/>
          </p:nvSpPr>
          <p:spPr>
            <a:xfrm>
              <a:off x="1985254" y="2074457"/>
              <a:ext cx="87210" cy="10950"/>
            </a:xfrm>
            <a:custGeom>
              <a:rect b="b" l="l" r="r" t="t"/>
              <a:pathLst>
                <a:path extrusionOk="0" h="335" w="2668">
                  <a:moveTo>
                    <a:pt x="191" y="1"/>
                  </a:moveTo>
                  <a:cubicBezTo>
                    <a:pt x="96" y="1"/>
                    <a:pt x="48" y="72"/>
                    <a:pt x="0" y="144"/>
                  </a:cubicBezTo>
                  <a:cubicBezTo>
                    <a:pt x="0" y="239"/>
                    <a:pt x="72" y="334"/>
                    <a:pt x="167" y="334"/>
                  </a:cubicBezTo>
                  <a:lnTo>
                    <a:pt x="2453" y="334"/>
                  </a:lnTo>
                  <a:cubicBezTo>
                    <a:pt x="2548" y="334"/>
                    <a:pt x="2596" y="263"/>
                    <a:pt x="2620" y="191"/>
                  </a:cubicBezTo>
                  <a:cubicBezTo>
                    <a:pt x="2667" y="96"/>
                    <a:pt x="2572" y="1"/>
                    <a:pt x="2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98"/>
            <p:cNvSpPr/>
            <p:nvPr/>
          </p:nvSpPr>
          <p:spPr>
            <a:xfrm>
              <a:off x="1985254" y="2106393"/>
              <a:ext cx="87210" cy="10918"/>
            </a:xfrm>
            <a:custGeom>
              <a:rect b="b" l="l" r="r" t="t"/>
              <a:pathLst>
                <a:path extrusionOk="0" h="334" w="2668">
                  <a:moveTo>
                    <a:pt x="191" y="0"/>
                  </a:moveTo>
                  <a:cubicBezTo>
                    <a:pt x="96" y="0"/>
                    <a:pt x="48" y="71"/>
                    <a:pt x="0" y="167"/>
                  </a:cubicBezTo>
                  <a:cubicBezTo>
                    <a:pt x="0" y="238"/>
                    <a:pt x="72" y="333"/>
                    <a:pt x="167" y="333"/>
                  </a:cubicBezTo>
                  <a:lnTo>
                    <a:pt x="2453" y="333"/>
                  </a:lnTo>
                  <a:cubicBezTo>
                    <a:pt x="2548" y="333"/>
                    <a:pt x="2596" y="286"/>
                    <a:pt x="2620" y="191"/>
                  </a:cubicBezTo>
                  <a:cubicBezTo>
                    <a:pt x="2667" y="95"/>
                    <a:pt x="2572"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98"/>
            <p:cNvSpPr/>
            <p:nvPr/>
          </p:nvSpPr>
          <p:spPr>
            <a:xfrm>
              <a:off x="1985254" y="2137512"/>
              <a:ext cx="87210" cy="10918"/>
            </a:xfrm>
            <a:custGeom>
              <a:rect b="b" l="l" r="r" t="t"/>
              <a:pathLst>
                <a:path extrusionOk="0" h="334" w="2668">
                  <a:moveTo>
                    <a:pt x="191" y="1"/>
                  </a:moveTo>
                  <a:cubicBezTo>
                    <a:pt x="96" y="1"/>
                    <a:pt x="48" y="72"/>
                    <a:pt x="0" y="167"/>
                  </a:cubicBezTo>
                  <a:cubicBezTo>
                    <a:pt x="0" y="239"/>
                    <a:pt x="72" y="334"/>
                    <a:pt x="167" y="334"/>
                  </a:cubicBezTo>
                  <a:lnTo>
                    <a:pt x="2453" y="334"/>
                  </a:lnTo>
                  <a:cubicBezTo>
                    <a:pt x="2548" y="334"/>
                    <a:pt x="2596" y="286"/>
                    <a:pt x="2620" y="191"/>
                  </a:cubicBezTo>
                  <a:cubicBezTo>
                    <a:pt x="2667" y="96"/>
                    <a:pt x="2572" y="1"/>
                    <a:pt x="2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98"/>
            <p:cNvSpPr/>
            <p:nvPr/>
          </p:nvSpPr>
          <p:spPr>
            <a:xfrm>
              <a:off x="1985254" y="2168663"/>
              <a:ext cx="87210" cy="10918"/>
            </a:xfrm>
            <a:custGeom>
              <a:rect b="b" l="l" r="r" t="t"/>
              <a:pathLst>
                <a:path extrusionOk="0" h="334" w="2668">
                  <a:moveTo>
                    <a:pt x="191" y="0"/>
                  </a:moveTo>
                  <a:cubicBezTo>
                    <a:pt x="96" y="0"/>
                    <a:pt x="48" y="72"/>
                    <a:pt x="0" y="167"/>
                  </a:cubicBezTo>
                  <a:cubicBezTo>
                    <a:pt x="0" y="238"/>
                    <a:pt x="72" y="334"/>
                    <a:pt x="167" y="334"/>
                  </a:cubicBezTo>
                  <a:lnTo>
                    <a:pt x="2453" y="334"/>
                  </a:lnTo>
                  <a:cubicBezTo>
                    <a:pt x="2548" y="334"/>
                    <a:pt x="2596" y="286"/>
                    <a:pt x="2620" y="191"/>
                  </a:cubicBezTo>
                  <a:cubicBezTo>
                    <a:pt x="2667" y="95"/>
                    <a:pt x="2572"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6" name="Google Shape;20706;p98"/>
          <p:cNvGrpSpPr/>
          <p:nvPr/>
        </p:nvGrpSpPr>
        <p:grpSpPr>
          <a:xfrm>
            <a:off x="2568275" y="1768720"/>
            <a:ext cx="309845" cy="368225"/>
            <a:chOff x="2517701" y="1921120"/>
            <a:chExt cx="309845" cy="368225"/>
          </a:xfrm>
        </p:grpSpPr>
        <p:sp>
          <p:nvSpPr>
            <p:cNvPr id="20707" name="Google Shape;20707;p98"/>
            <p:cNvSpPr/>
            <p:nvPr/>
          </p:nvSpPr>
          <p:spPr>
            <a:xfrm>
              <a:off x="2523911" y="1926547"/>
              <a:ext cx="215672" cy="319978"/>
            </a:xfrm>
            <a:custGeom>
              <a:rect b="b" l="l" r="r" t="t"/>
              <a:pathLst>
                <a:path extrusionOk="0" h="9789" w="6598">
                  <a:moveTo>
                    <a:pt x="263" y="1"/>
                  </a:moveTo>
                  <a:cubicBezTo>
                    <a:pt x="120" y="1"/>
                    <a:pt x="1" y="120"/>
                    <a:pt x="1" y="263"/>
                  </a:cubicBezTo>
                  <a:lnTo>
                    <a:pt x="1" y="9527"/>
                  </a:lnTo>
                  <a:cubicBezTo>
                    <a:pt x="1" y="9670"/>
                    <a:pt x="120" y="9789"/>
                    <a:pt x="263" y="9789"/>
                  </a:cubicBezTo>
                  <a:lnTo>
                    <a:pt x="6336" y="9789"/>
                  </a:lnTo>
                  <a:cubicBezTo>
                    <a:pt x="6478" y="9789"/>
                    <a:pt x="6598" y="9646"/>
                    <a:pt x="6598" y="9527"/>
                  </a:cubicBezTo>
                  <a:lnTo>
                    <a:pt x="6598" y="263"/>
                  </a:lnTo>
                  <a:cubicBezTo>
                    <a:pt x="6598" y="120"/>
                    <a:pt x="6478" y="1"/>
                    <a:pt x="6336" y="1"/>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98"/>
            <p:cNvSpPr/>
            <p:nvPr/>
          </p:nvSpPr>
          <p:spPr>
            <a:xfrm>
              <a:off x="2709184" y="1925795"/>
              <a:ext cx="30399" cy="319945"/>
            </a:xfrm>
            <a:custGeom>
              <a:rect b="b" l="l" r="r" t="t"/>
              <a:pathLst>
                <a:path extrusionOk="0" h="9788" w="930">
                  <a:moveTo>
                    <a:pt x="1" y="0"/>
                  </a:moveTo>
                  <a:cubicBezTo>
                    <a:pt x="167" y="0"/>
                    <a:pt x="287" y="119"/>
                    <a:pt x="287" y="262"/>
                  </a:cubicBezTo>
                  <a:lnTo>
                    <a:pt x="287" y="9526"/>
                  </a:lnTo>
                  <a:cubicBezTo>
                    <a:pt x="287" y="9669"/>
                    <a:pt x="167" y="9788"/>
                    <a:pt x="1" y="9788"/>
                  </a:cubicBezTo>
                  <a:lnTo>
                    <a:pt x="668" y="9788"/>
                  </a:lnTo>
                  <a:cubicBezTo>
                    <a:pt x="810" y="9788"/>
                    <a:pt x="930" y="9669"/>
                    <a:pt x="930" y="9526"/>
                  </a:cubicBezTo>
                  <a:lnTo>
                    <a:pt x="930" y="262"/>
                  </a:lnTo>
                  <a:cubicBezTo>
                    <a:pt x="930" y="119"/>
                    <a:pt x="810" y="0"/>
                    <a:pt x="6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98"/>
            <p:cNvSpPr/>
            <p:nvPr/>
          </p:nvSpPr>
          <p:spPr>
            <a:xfrm>
              <a:off x="2561273" y="1963908"/>
              <a:ext cx="217241" cy="319978"/>
            </a:xfrm>
            <a:custGeom>
              <a:rect b="b" l="l" r="r" t="t"/>
              <a:pathLst>
                <a:path extrusionOk="0" h="9789" w="6646">
                  <a:moveTo>
                    <a:pt x="287" y="1"/>
                  </a:moveTo>
                  <a:cubicBezTo>
                    <a:pt x="120" y="1"/>
                    <a:pt x="1" y="120"/>
                    <a:pt x="1" y="263"/>
                  </a:cubicBezTo>
                  <a:lnTo>
                    <a:pt x="1" y="9527"/>
                  </a:lnTo>
                  <a:cubicBezTo>
                    <a:pt x="1" y="9670"/>
                    <a:pt x="120" y="9789"/>
                    <a:pt x="287" y="9789"/>
                  </a:cubicBezTo>
                  <a:lnTo>
                    <a:pt x="6359" y="9789"/>
                  </a:lnTo>
                  <a:cubicBezTo>
                    <a:pt x="6502" y="9789"/>
                    <a:pt x="6645" y="9670"/>
                    <a:pt x="6621" y="9527"/>
                  </a:cubicBezTo>
                  <a:lnTo>
                    <a:pt x="6621" y="263"/>
                  </a:lnTo>
                  <a:cubicBezTo>
                    <a:pt x="6621" y="120"/>
                    <a:pt x="6502" y="1"/>
                    <a:pt x="6359"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98"/>
            <p:cNvSpPr/>
            <p:nvPr/>
          </p:nvSpPr>
          <p:spPr>
            <a:xfrm>
              <a:off x="2747330" y="1963908"/>
              <a:ext cx="31184" cy="319978"/>
            </a:xfrm>
            <a:custGeom>
              <a:rect b="b" l="l" r="r" t="t"/>
              <a:pathLst>
                <a:path extrusionOk="0" h="9789" w="954">
                  <a:moveTo>
                    <a:pt x="1" y="1"/>
                  </a:moveTo>
                  <a:cubicBezTo>
                    <a:pt x="144" y="1"/>
                    <a:pt x="263" y="120"/>
                    <a:pt x="263" y="263"/>
                  </a:cubicBezTo>
                  <a:lnTo>
                    <a:pt x="263" y="9527"/>
                  </a:lnTo>
                  <a:cubicBezTo>
                    <a:pt x="263" y="9670"/>
                    <a:pt x="144" y="9789"/>
                    <a:pt x="1" y="9789"/>
                  </a:cubicBezTo>
                  <a:lnTo>
                    <a:pt x="667" y="9789"/>
                  </a:lnTo>
                  <a:cubicBezTo>
                    <a:pt x="810" y="9789"/>
                    <a:pt x="929" y="9670"/>
                    <a:pt x="929" y="9527"/>
                  </a:cubicBezTo>
                  <a:lnTo>
                    <a:pt x="929" y="263"/>
                  </a:lnTo>
                  <a:cubicBezTo>
                    <a:pt x="953" y="120"/>
                    <a:pt x="810"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98"/>
            <p:cNvSpPr/>
            <p:nvPr/>
          </p:nvSpPr>
          <p:spPr>
            <a:xfrm>
              <a:off x="2675712" y="2170199"/>
              <a:ext cx="145623" cy="75541"/>
            </a:xfrm>
            <a:custGeom>
              <a:rect b="b" l="l" r="r" t="t"/>
              <a:pathLst>
                <a:path extrusionOk="0" h="2311" w="4455">
                  <a:moveTo>
                    <a:pt x="239" y="1"/>
                  </a:moveTo>
                  <a:cubicBezTo>
                    <a:pt x="120" y="1"/>
                    <a:pt x="1" y="72"/>
                    <a:pt x="1" y="239"/>
                  </a:cubicBezTo>
                  <a:lnTo>
                    <a:pt x="1" y="2073"/>
                  </a:lnTo>
                  <a:cubicBezTo>
                    <a:pt x="1" y="2192"/>
                    <a:pt x="72" y="2311"/>
                    <a:pt x="239" y="2311"/>
                  </a:cubicBezTo>
                  <a:lnTo>
                    <a:pt x="4216" y="2311"/>
                  </a:lnTo>
                  <a:cubicBezTo>
                    <a:pt x="4335" y="2311"/>
                    <a:pt x="4454" y="2192"/>
                    <a:pt x="4454" y="2073"/>
                  </a:cubicBezTo>
                  <a:lnTo>
                    <a:pt x="4454" y="239"/>
                  </a:lnTo>
                  <a:cubicBezTo>
                    <a:pt x="4454" y="120"/>
                    <a:pt x="4359" y="1"/>
                    <a:pt x="4216"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98"/>
            <p:cNvSpPr/>
            <p:nvPr/>
          </p:nvSpPr>
          <p:spPr>
            <a:xfrm>
              <a:off x="2597099" y="2033990"/>
              <a:ext cx="145590" cy="31151"/>
            </a:xfrm>
            <a:custGeom>
              <a:rect b="b" l="l" r="r" t="t"/>
              <a:pathLst>
                <a:path extrusionOk="0" h="953" w="4454">
                  <a:moveTo>
                    <a:pt x="120" y="0"/>
                  </a:moveTo>
                  <a:cubicBezTo>
                    <a:pt x="72" y="0"/>
                    <a:pt x="0" y="48"/>
                    <a:pt x="0" y="119"/>
                  </a:cubicBezTo>
                  <a:lnTo>
                    <a:pt x="0" y="834"/>
                  </a:lnTo>
                  <a:cubicBezTo>
                    <a:pt x="0" y="881"/>
                    <a:pt x="72" y="953"/>
                    <a:pt x="120" y="953"/>
                  </a:cubicBezTo>
                  <a:lnTo>
                    <a:pt x="4335" y="953"/>
                  </a:lnTo>
                  <a:cubicBezTo>
                    <a:pt x="4382" y="953"/>
                    <a:pt x="4454" y="881"/>
                    <a:pt x="4454" y="834"/>
                  </a:cubicBezTo>
                  <a:lnTo>
                    <a:pt x="4454" y="119"/>
                  </a:lnTo>
                  <a:cubicBezTo>
                    <a:pt x="4454" y="48"/>
                    <a:pt x="4382" y="0"/>
                    <a:pt x="4335"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98"/>
            <p:cNvSpPr/>
            <p:nvPr/>
          </p:nvSpPr>
          <p:spPr>
            <a:xfrm>
              <a:off x="2791720" y="2168663"/>
              <a:ext cx="29615" cy="76293"/>
            </a:xfrm>
            <a:custGeom>
              <a:rect b="b" l="l" r="r" t="t"/>
              <a:pathLst>
                <a:path extrusionOk="0" h="2334" w="906">
                  <a:moveTo>
                    <a:pt x="0" y="0"/>
                  </a:moveTo>
                  <a:cubicBezTo>
                    <a:pt x="167" y="0"/>
                    <a:pt x="262" y="119"/>
                    <a:pt x="262" y="238"/>
                  </a:cubicBezTo>
                  <a:lnTo>
                    <a:pt x="262" y="2096"/>
                  </a:lnTo>
                  <a:cubicBezTo>
                    <a:pt x="262" y="2239"/>
                    <a:pt x="143" y="2334"/>
                    <a:pt x="0" y="2334"/>
                  </a:cubicBezTo>
                  <a:lnTo>
                    <a:pt x="667" y="2334"/>
                  </a:lnTo>
                  <a:cubicBezTo>
                    <a:pt x="810" y="2334"/>
                    <a:pt x="905" y="2215"/>
                    <a:pt x="905" y="2096"/>
                  </a:cubicBezTo>
                  <a:lnTo>
                    <a:pt x="905" y="238"/>
                  </a:lnTo>
                  <a:cubicBezTo>
                    <a:pt x="905" y="95"/>
                    <a:pt x="786" y="0"/>
                    <a:pt x="667"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98"/>
            <p:cNvSpPr/>
            <p:nvPr/>
          </p:nvSpPr>
          <p:spPr>
            <a:xfrm>
              <a:off x="2716964" y="2032421"/>
              <a:ext cx="25725" cy="31184"/>
            </a:xfrm>
            <a:custGeom>
              <a:rect b="b" l="l" r="r" t="t"/>
              <a:pathLst>
                <a:path extrusionOk="0" h="954" w="787">
                  <a:moveTo>
                    <a:pt x="1" y="1"/>
                  </a:moveTo>
                  <a:cubicBezTo>
                    <a:pt x="72" y="1"/>
                    <a:pt x="120" y="72"/>
                    <a:pt x="120" y="120"/>
                  </a:cubicBezTo>
                  <a:lnTo>
                    <a:pt x="120" y="834"/>
                  </a:lnTo>
                  <a:cubicBezTo>
                    <a:pt x="120" y="906"/>
                    <a:pt x="72" y="953"/>
                    <a:pt x="1" y="953"/>
                  </a:cubicBezTo>
                  <a:lnTo>
                    <a:pt x="668" y="953"/>
                  </a:lnTo>
                  <a:cubicBezTo>
                    <a:pt x="715" y="953"/>
                    <a:pt x="787" y="906"/>
                    <a:pt x="787" y="834"/>
                  </a:cubicBezTo>
                  <a:lnTo>
                    <a:pt x="787" y="120"/>
                  </a:lnTo>
                  <a:cubicBezTo>
                    <a:pt x="787" y="72"/>
                    <a:pt x="715" y="1"/>
                    <a:pt x="668"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98"/>
            <p:cNvSpPr/>
            <p:nvPr/>
          </p:nvSpPr>
          <p:spPr>
            <a:xfrm>
              <a:off x="2517701" y="1921120"/>
              <a:ext cx="309845" cy="368225"/>
            </a:xfrm>
            <a:custGeom>
              <a:rect b="b" l="l" r="r" t="t"/>
              <a:pathLst>
                <a:path extrusionOk="0" h="11265" w="9479">
                  <a:moveTo>
                    <a:pt x="6502" y="286"/>
                  </a:moveTo>
                  <a:cubicBezTo>
                    <a:pt x="6549" y="286"/>
                    <a:pt x="6597" y="357"/>
                    <a:pt x="6597" y="405"/>
                  </a:cubicBezTo>
                  <a:lnTo>
                    <a:pt x="6597" y="1096"/>
                  </a:lnTo>
                  <a:lnTo>
                    <a:pt x="1334" y="1096"/>
                  </a:lnTo>
                  <a:cubicBezTo>
                    <a:pt x="1239" y="1096"/>
                    <a:pt x="1167" y="1191"/>
                    <a:pt x="1167" y="1262"/>
                  </a:cubicBezTo>
                  <a:lnTo>
                    <a:pt x="1167" y="2429"/>
                  </a:lnTo>
                  <a:cubicBezTo>
                    <a:pt x="1167" y="2453"/>
                    <a:pt x="1167" y="2453"/>
                    <a:pt x="1191" y="2501"/>
                  </a:cubicBezTo>
                  <a:cubicBezTo>
                    <a:pt x="1238" y="2547"/>
                    <a:pt x="1287" y="2566"/>
                    <a:pt x="1332" y="2566"/>
                  </a:cubicBezTo>
                  <a:cubicBezTo>
                    <a:pt x="1425" y="2566"/>
                    <a:pt x="1501" y="2486"/>
                    <a:pt x="1501" y="2405"/>
                  </a:cubicBezTo>
                  <a:lnTo>
                    <a:pt x="1501" y="1477"/>
                  </a:lnTo>
                  <a:cubicBezTo>
                    <a:pt x="1501" y="1453"/>
                    <a:pt x="1525" y="1453"/>
                    <a:pt x="1525" y="1453"/>
                  </a:cubicBezTo>
                  <a:lnTo>
                    <a:pt x="7645" y="1453"/>
                  </a:lnTo>
                  <a:cubicBezTo>
                    <a:pt x="7716" y="1453"/>
                    <a:pt x="7764" y="1501"/>
                    <a:pt x="7764" y="1572"/>
                  </a:cubicBezTo>
                  <a:lnTo>
                    <a:pt x="7764" y="7406"/>
                  </a:lnTo>
                  <a:lnTo>
                    <a:pt x="5025" y="7406"/>
                  </a:lnTo>
                  <a:cubicBezTo>
                    <a:pt x="4787" y="7406"/>
                    <a:pt x="4620" y="7573"/>
                    <a:pt x="4620" y="7811"/>
                  </a:cubicBezTo>
                  <a:lnTo>
                    <a:pt x="4620" y="9931"/>
                  </a:lnTo>
                  <a:cubicBezTo>
                    <a:pt x="4620" y="10026"/>
                    <a:pt x="4716" y="10121"/>
                    <a:pt x="4787" y="10121"/>
                  </a:cubicBezTo>
                  <a:lnTo>
                    <a:pt x="5906" y="10121"/>
                  </a:lnTo>
                  <a:cubicBezTo>
                    <a:pt x="5930" y="10121"/>
                    <a:pt x="5930" y="10121"/>
                    <a:pt x="5954" y="10074"/>
                  </a:cubicBezTo>
                  <a:cubicBezTo>
                    <a:pt x="6073" y="9931"/>
                    <a:pt x="5978" y="9788"/>
                    <a:pt x="5859" y="9788"/>
                  </a:cubicBezTo>
                  <a:lnTo>
                    <a:pt x="5025" y="9788"/>
                  </a:lnTo>
                  <a:cubicBezTo>
                    <a:pt x="4978" y="9788"/>
                    <a:pt x="4954" y="9764"/>
                    <a:pt x="4954" y="9693"/>
                  </a:cubicBezTo>
                  <a:lnTo>
                    <a:pt x="4954" y="7859"/>
                  </a:lnTo>
                  <a:cubicBezTo>
                    <a:pt x="4954" y="7788"/>
                    <a:pt x="4978" y="7764"/>
                    <a:pt x="5025" y="7764"/>
                  </a:cubicBezTo>
                  <a:lnTo>
                    <a:pt x="9026" y="7764"/>
                  </a:lnTo>
                  <a:cubicBezTo>
                    <a:pt x="9074" y="7764"/>
                    <a:pt x="9121" y="7788"/>
                    <a:pt x="9121" y="7859"/>
                  </a:cubicBezTo>
                  <a:lnTo>
                    <a:pt x="9121" y="9693"/>
                  </a:lnTo>
                  <a:cubicBezTo>
                    <a:pt x="9121" y="9764"/>
                    <a:pt x="9074" y="9788"/>
                    <a:pt x="9026" y="9788"/>
                  </a:cubicBezTo>
                  <a:lnTo>
                    <a:pt x="6526" y="9788"/>
                  </a:lnTo>
                  <a:cubicBezTo>
                    <a:pt x="6430" y="9788"/>
                    <a:pt x="6383" y="9836"/>
                    <a:pt x="6335" y="9931"/>
                  </a:cubicBezTo>
                  <a:cubicBezTo>
                    <a:pt x="6335" y="10026"/>
                    <a:pt x="6406" y="10121"/>
                    <a:pt x="6502" y="10121"/>
                  </a:cubicBezTo>
                  <a:lnTo>
                    <a:pt x="7788" y="10121"/>
                  </a:lnTo>
                  <a:lnTo>
                    <a:pt x="7788" y="10836"/>
                  </a:lnTo>
                  <a:cubicBezTo>
                    <a:pt x="7788" y="10883"/>
                    <a:pt x="7740" y="10955"/>
                    <a:pt x="7692" y="10955"/>
                  </a:cubicBezTo>
                  <a:lnTo>
                    <a:pt x="1620" y="10955"/>
                  </a:lnTo>
                  <a:cubicBezTo>
                    <a:pt x="1548" y="10955"/>
                    <a:pt x="1501" y="10883"/>
                    <a:pt x="1501" y="10836"/>
                  </a:cubicBezTo>
                  <a:lnTo>
                    <a:pt x="1501" y="3096"/>
                  </a:lnTo>
                  <a:cubicBezTo>
                    <a:pt x="1501" y="3001"/>
                    <a:pt x="1429" y="2929"/>
                    <a:pt x="1334" y="2906"/>
                  </a:cubicBezTo>
                  <a:cubicBezTo>
                    <a:pt x="1263" y="2906"/>
                    <a:pt x="1167" y="2977"/>
                    <a:pt x="1167" y="3048"/>
                  </a:cubicBezTo>
                  <a:lnTo>
                    <a:pt x="1167" y="9788"/>
                  </a:lnTo>
                  <a:lnTo>
                    <a:pt x="429" y="9788"/>
                  </a:lnTo>
                  <a:cubicBezTo>
                    <a:pt x="358" y="9788"/>
                    <a:pt x="310" y="9716"/>
                    <a:pt x="310" y="9669"/>
                  </a:cubicBezTo>
                  <a:lnTo>
                    <a:pt x="310" y="405"/>
                  </a:lnTo>
                  <a:cubicBezTo>
                    <a:pt x="310" y="357"/>
                    <a:pt x="358" y="286"/>
                    <a:pt x="429" y="286"/>
                  </a:cubicBezTo>
                  <a:close/>
                  <a:moveTo>
                    <a:pt x="453" y="0"/>
                  </a:moveTo>
                  <a:cubicBezTo>
                    <a:pt x="215" y="0"/>
                    <a:pt x="0" y="191"/>
                    <a:pt x="0" y="429"/>
                  </a:cubicBezTo>
                  <a:lnTo>
                    <a:pt x="0" y="9693"/>
                  </a:lnTo>
                  <a:cubicBezTo>
                    <a:pt x="0" y="9931"/>
                    <a:pt x="215" y="10145"/>
                    <a:pt x="453" y="10145"/>
                  </a:cubicBezTo>
                  <a:lnTo>
                    <a:pt x="1191" y="10145"/>
                  </a:lnTo>
                  <a:lnTo>
                    <a:pt x="1191" y="10836"/>
                  </a:lnTo>
                  <a:cubicBezTo>
                    <a:pt x="1191" y="11074"/>
                    <a:pt x="1405" y="11264"/>
                    <a:pt x="1644" y="11264"/>
                  </a:cubicBezTo>
                  <a:lnTo>
                    <a:pt x="7716" y="11264"/>
                  </a:lnTo>
                  <a:cubicBezTo>
                    <a:pt x="7954" y="11264"/>
                    <a:pt x="8169" y="11074"/>
                    <a:pt x="8169" y="10836"/>
                  </a:cubicBezTo>
                  <a:lnTo>
                    <a:pt x="8169" y="10121"/>
                  </a:lnTo>
                  <a:lnTo>
                    <a:pt x="9050" y="10121"/>
                  </a:lnTo>
                  <a:cubicBezTo>
                    <a:pt x="9288" y="10121"/>
                    <a:pt x="9479" y="9931"/>
                    <a:pt x="9479" y="9693"/>
                  </a:cubicBezTo>
                  <a:lnTo>
                    <a:pt x="9479" y="7859"/>
                  </a:lnTo>
                  <a:cubicBezTo>
                    <a:pt x="9479" y="7621"/>
                    <a:pt x="9288" y="7430"/>
                    <a:pt x="9050" y="7430"/>
                  </a:cubicBezTo>
                  <a:lnTo>
                    <a:pt x="8169" y="7430"/>
                  </a:lnTo>
                  <a:lnTo>
                    <a:pt x="8169" y="1572"/>
                  </a:lnTo>
                  <a:cubicBezTo>
                    <a:pt x="8169" y="1334"/>
                    <a:pt x="7954" y="1119"/>
                    <a:pt x="7716" y="1119"/>
                  </a:cubicBezTo>
                  <a:lnTo>
                    <a:pt x="6978" y="1119"/>
                  </a:lnTo>
                  <a:lnTo>
                    <a:pt x="6978" y="429"/>
                  </a:lnTo>
                  <a:cubicBezTo>
                    <a:pt x="6978" y="191"/>
                    <a:pt x="6764" y="0"/>
                    <a:pt x="65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98"/>
            <p:cNvSpPr/>
            <p:nvPr/>
          </p:nvSpPr>
          <p:spPr>
            <a:xfrm>
              <a:off x="2591640" y="2003624"/>
              <a:ext cx="80215" cy="10918"/>
            </a:xfrm>
            <a:custGeom>
              <a:rect b="b" l="l" r="r" t="t"/>
              <a:pathLst>
                <a:path extrusionOk="0" h="334" w="2454">
                  <a:moveTo>
                    <a:pt x="215" y="1"/>
                  </a:moveTo>
                  <a:cubicBezTo>
                    <a:pt x="120" y="1"/>
                    <a:pt x="72" y="48"/>
                    <a:pt x="25" y="143"/>
                  </a:cubicBezTo>
                  <a:cubicBezTo>
                    <a:pt x="1" y="239"/>
                    <a:pt x="96" y="334"/>
                    <a:pt x="167" y="334"/>
                  </a:cubicBezTo>
                  <a:lnTo>
                    <a:pt x="2263" y="334"/>
                  </a:lnTo>
                  <a:cubicBezTo>
                    <a:pt x="2358" y="334"/>
                    <a:pt x="2406" y="262"/>
                    <a:pt x="2454" y="167"/>
                  </a:cubicBezTo>
                  <a:cubicBezTo>
                    <a:pt x="2454" y="96"/>
                    <a:pt x="2382" y="1"/>
                    <a:pt x="2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98"/>
            <p:cNvSpPr/>
            <p:nvPr/>
          </p:nvSpPr>
          <p:spPr>
            <a:xfrm>
              <a:off x="2591640" y="2163204"/>
              <a:ext cx="53738" cy="10918"/>
            </a:xfrm>
            <a:custGeom>
              <a:rect b="b" l="l" r="r" t="t"/>
              <a:pathLst>
                <a:path extrusionOk="0" h="334" w="1644">
                  <a:moveTo>
                    <a:pt x="167" y="0"/>
                  </a:moveTo>
                  <a:cubicBezTo>
                    <a:pt x="96" y="0"/>
                    <a:pt x="25" y="48"/>
                    <a:pt x="1" y="143"/>
                  </a:cubicBezTo>
                  <a:cubicBezTo>
                    <a:pt x="1" y="239"/>
                    <a:pt x="48" y="334"/>
                    <a:pt x="144" y="334"/>
                  </a:cubicBezTo>
                  <a:lnTo>
                    <a:pt x="1430" y="334"/>
                  </a:lnTo>
                  <a:cubicBezTo>
                    <a:pt x="1525" y="334"/>
                    <a:pt x="1573" y="262"/>
                    <a:pt x="1620" y="167"/>
                  </a:cubicBezTo>
                  <a:cubicBezTo>
                    <a:pt x="1644" y="96"/>
                    <a:pt x="1549"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98"/>
            <p:cNvSpPr/>
            <p:nvPr/>
          </p:nvSpPr>
          <p:spPr>
            <a:xfrm>
              <a:off x="2591640" y="2189681"/>
              <a:ext cx="53738" cy="10133"/>
            </a:xfrm>
            <a:custGeom>
              <a:rect b="b" l="l" r="r" t="t"/>
              <a:pathLst>
                <a:path extrusionOk="0" h="310" w="1644">
                  <a:moveTo>
                    <a:pt x="167" y="0"/>
                  </a:moveTo>
                  <a:cubicBezTo>
                    <a:pt x="96" y="0"/>
                    <a:pt x="25" y="48"/>
                    <a:pt x="1" y="143"/>
                  </a:cubicBezTo>
                  <a:cubicBezTo>
                    <a:pt x="1" y="238"/>
                    <a:pt x="48" y="310"/>
                    <a:pt x="144" y="310"/>
                  </a:cubicBezTo>
                  <a:lnTo>
                    <a:pt x="1430" y="310"/>
                  </a:lnTo>
                  <a:cubicBezTo>
                    <a:pt x="1525" y="310"/>
                    <a:pt x="1573" y="262"/>
                    <a:pt x="1620" y="167"/>
                  </a:cubicBezTo>
                  <a:cubicBezTo>
                    <a:pt x="1644" y="48"/>
                    <a:pt x="1549"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98"/>
            <p:cNvSpPr/>
            <p:nvPr/>
          </p:nvSpPr>
          <p:spPr>
            <a:xfrm>
              <a:off x="2591640" y="2214589"/>
              <a:ext cx="53738" cy="10918"/>
            </a:xfrm>
            <a:custGeom>
              <a:rect b="b" l="l" r="r" t="t"/>
              <a:pathLst>
                <a:path extrusionOk="0" h="334" w="1644">
                  <a:moveTo>
                    <a:pt x="167" y="0"/>
                  </a:moveTo>
                  <a:cubicBezTo>
                    <a:pt x="96" y="0"/>
                    <a:pt x="25" y="48"/>
                    <a:pt x="1" y="143"/>
                  </a:cubicBezTo>
                  <a:cubicBezTo>
                    <a:pt x="1" y="238"/>
                    <a:pt x="48" y="334"/>
                    <a:pt x="144" y="334"/>
                  </a:cubicBezTo>
                  <a:lnTo>
                    <a:pt x="1430" y="334"/>
                  </a:lnTo>
                  <a:cubicBezTo>
                    <a:pt x="1525" y="334"/>
                    <a:pt x="1573" y="262"/>
                    <a:pt x="1620" y="191"/>
                  </a:cubicBezTo>
                  <a:cubicBezTo>
                    <a:pt x="1644" y="95"/>
                    <a:pt x="1549"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98"/>
            <p:cNvSpPr/>
            <p:nvPr/>
          </p:nvSpPr>
          <p:spPr>
            <a:xfrm>
              <a:off x="2591640" y="2241033"/>
              <a:ext cx="53738" cy="10950"/>
            </a:xfrm>
            <a:custGeom>
              <a:rect b="b" l="l" r="r" t="t"/>
              <a:pathLst>
                <a:path extrusionOk="0" h="335" w="1644">
                  <a:moveTo>
                    <a:pt x="167" y="1"/>
                  </a:moveTo>
                  <a:cubicBezTo>
                    <a:pt x="96" y="1"/>
                    <a:pt x="25" y="49"/>
                    <a:pt x="1" y="144"/>
                  </a:cubicBezTo>
                  <a:cubicBezTo>
                    <a:pt x="1" y="239"/>
                    <a:pt x="48" y="334"/>
                    <a:pt x="144" y="334"/>
                  </a:cubicBezTo>
                  <a:lnTo>
                    <a:pt x="1430" y="334"/>
                  </a:lnTo>
                  <a:cubicBezTo>
                    <a:pt x="1525" y="334"/>
                    <a:pt x="1573" y="263"/>
                    <a:pt x="1620" y="168"/>
                  </a:cubicBezTo>
                  <a:cubicBezTo>
                    <a:pt x="1644" y="96"/>
                    <a:pt x="1549"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98"/>
            <p:cNvSpPr/>
            <p:nvPr/>
          </p:nvSpPr>
          <p:spPr>
            <a:xfrm>
              <a:off x="2591640" y="2093155"/>
              <a:ext cx="156508" cy="10918"/>
            </a:xfrm>
            <a:custGeom>
              <a:rect b="b" l="l" r="r" t="t"/>
              <a:pathLst>
                <a:path extrusionOk="0" h="334" w="4788">
                  <a:moveTo>
                    <a:pt x="215" y="0"/>
                  </a:moveTo>
                  <a:cubicBezTo>
                    <a:pt x="120" y="0"/>
                    <a:pt x="72" y="48"/>
                    <a:pt x="25" y="143"/>
                  </a:cubicBezTo>
                  <a:cubicBezTo>
                    <a:pt x="1" y="238"/>
                    <a:pt x="96" y="334"/>
                    <a:pt x="167" y="334"/>
                  </a:cubicBezTo>
                  <a:lnTo>
                    <a:pt x="4621" y="334"/>
                  </a:lnTo>
                  <a:cubicBezTo>
                    <a:pt x="4692" y="334"/>
                    <a:pt x="4764" y="262"/>
                    <a:pt x="4787" y="167"/>
                  </a:cubicBezTo>
                  <a:cubicBezTo>
                    <a:pt x="4787" y="95"/>
                    <a:pt x="4740" y="0"/>
                    <a:pt x="4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98"/>
            <p:cNvSpPr/>
            <p:nvPr/>
          </p:nvSpPr>
          <p:spPr>
            <a:xfrm>
              <a:off x="2591640" y="2117278"/>
              <a:ext cx="156508" cy="10918"/>
            </a:xfrm>
            <a:custGeom>
              <a:rect b="b" l="l" r="r" t="t"/>
              <a:pathLst>
                <a:path extrusionOk="0" h="334" w="4788">
                  <a:moveTo>
                    <a:pt x="215" y="0"/>
                  </a:moveTo>
                  <a:cubicBezTo>
                    <a:pt x="120" y="0"/>
                    <a:pt x="72" y="72"/>
                    <a:pt x="25" y="143"/>
                  </a:cubicBezTo>
                  <a:cubicBezTo>
                    <a:pt x="1" y="239"/>
                    <a:pt x="96" y="334"/>
                    <a:pt x="167" y="334"/>
                  </a:cubicBezTo>
                  <a:lnTo>
                    <a:pt x="4621" y="334"/>
                  </a:lnTo>
                  <a:cubicBezTo>
                    <a:pt x="4692" y="334"/>
                    <a:pt x="4764" y="262"/>
                    <a:pt x="4787" y="191"/>
                  </a:cubicBezTo>
                  <a:cubicBezTo>
                    <a:pt x="4787" y="96"/>
                    <a:pt x="4740" y="0"/>
                    <a:pt x="4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98"/>
            <p:cNvSpPr/>
            <p:nvPr/>
          </p:nvSpPr>
          <p:spPr>
            <a:xfrm>
              <a:off x="2591640" y="2027747"/>
              <a:ext cx="156508" cy="42853"/>
            </a:xfrm>
            <a:custGeom>
              <a:rect b="b" l="l" r="r" t="t"/>
              <a:pathLst>
                <a:path extrusionOk="0" h="1311" w="4788">
                  <a:moveTo>
                    <a:pt x="4430" y="334"/>
                  </a:moveTo>
                  <a:lnTo>
                    <a:pt x="4430" y="953"/>
                  </a:lnTo>
                  <a:lnTo>
                    <a:pt x="334" y="953"/>
                  </a:lnTo>
                  <a:lnTo>
                    <a:pt x="334" y="334"/>
                  </a:lnTo>
                  <a:close/>
                  <a:moveTo>
                    <a:pt x="310" y="1"/>
                  </a:moveTo>
                  <a:cubicBezTo>
                    <a:pt x="144" y="1"/>
                    <a:pt x="1" y="120"/>
                    <a:pt x="1" y="310"/>
                  </a:cubicBezTo>
                  <a:lnTo>
                    <a:pt x="1" y="1025"/>
                  </a:lnTo>
                  <a:cubicBezTo>
                    <a:pt x="1" y="1168"/>
                    <a:pt x="144" y="1311"/>
                    <a:pt x="310" y="1311"/>
                  </a:cubicBezTo>
                  <a:lnTo>
                    <a:pt x="4502" y="1311"/>
                  </a:lnTo>
                  <a:cubicBezTo>
                    <a:pt x="4645" y="1311"/>
                    <a:pt x="4787" y="1191"/>
                    <a:pt x="4787" y="1025"/>
                  </a:cubicBezTo>
                  <a:lnTo>
                    <a:pt x="4787" y="310"/>
                  </a:lnTo>
                  <a:cubicBezTo>
                    <a:pt x="4787" y="144"/>
                    <a:pt x="4668" y="1"/>
                    <a:pt x="4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98"/>
            <p:cNvSpPr/>
            <p:nvPr/>
          </p:nvSpPr>
          <p:spPr>
            <a:xfrm>
              <a:off x="2777697" y="2185791"/>
              <a:ext cx="24156" cy="44390"/>
            </a:xfrm>
            <a:custGeom>
              <a:rect b="b" l="l" r="r" t="t"/>
              <a:pathLst>
                <a:path extrusionOk="0" h="1358" w="739">
                  <a:moveTo>
                    <a:pt x="167" y="0"/>
                  </a:moveTo>
                  <a:cubicBezTo>
                    <a:pt x="96" y="0"/>
                    <a:pt x="0" y="48"/>
                    <a:pt x="0" y="167"/>
                  </a:cubicBezTo>
                  <a:lnTo>
                    <a:pt x="0" y="1191"/>
                  </a:lnTo>
                  <a:cubicBezTo>
                    <a:pt x="0" y="1262"/>
                    <a:pt x="48" y="1334"/>
                    <a:pt x="143" y="1358"/>
                  </a:cubicBezTo>
                  <a:cubicBezTo>
                    <a:pt x="239" y="1358"/>
                    <a:pt x="334" y="1310"/>
                    <a:pt x="334" y="1215"/>
                  </a:cubicBezTo>
                  <a:lnTo>
                    <a:pt x="334" y="834"/>
                  </a:lnTo>
                  <a:lnTo>
                    <a:pt x="524" y="834"/>
                  </a:lnTo>
                  <a:cubicBezTo>
                    <a:pt x="620" y="834"/>
                    <a:pt x="691" y="762"/>
                    <a:pt x="715" y="667"/>
                  </a:cubicBezTo>
                  <a:cubicBezTo>
                    <a:pt x="715" y="595"/>
                    <a:pt x="643" y="500"/>
                    <a:pt x="524" y="500"/>
                  </a:cubicBezTo>
                  <a:lnTo>
                    <a:pt x="334" y="500"/>
                  </a:lnTo>
                  <a:lnTo>
                    <a:pt x="334" y="310"/>
                  </a:lnTo>
                  <a:lnTo>
                    <a:pt x="572" y="310"/>
                  </a:lnTo>
                  <a:cubicBezTo>
                    <a:pt x="643" y="310"/>
                    <a:pt x="715" y="262"/>
                    <a:pt x="739" y="167"/>
                  </a:cubicBezTo>
                  <a:cubicBezTo>
                    <a:pt x="739" y="72"/>
                    <a:pt x="691"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98"/>
            <p:cNvSpPr/>
            <p:nvPr/>
          </p:nvSpPr>
          <p:spPr>
            <a:xfrm>
              <a:off x="2734092" y="2186543"/>
              <a:ext cx="35074" cy="42853"/>
            </a:xfrm>
            <a:custGeom>
              <a:rect b="b" l="l" r="r" t="t"/>
              <a:pathLst>
                <a:path extrusionOk="0" h="1311" w="1073">
                  <a:moveTo>
                    <a:pt x="477" y="334"/>
                  </a:moveTo>
                  <a:cubicBezTo>
                    <a:pt x="715" y="334"/>
                    <a:pt x="715" y="596"/>
                    <a:pt x="715" y="644"/>
                  </a:cubicBezTo>
                  <a:cubicBezTo>
                    <a:pt x="715" y="834"/>
                    <a:pt x="644" y="977"/>
                    <a:pt x="477" y="977"/>
                  </a:cubicBezTo>
                  <a:lnTo>
                    <a:pt x="358" y="977"/>
                  </a:lnTo>
                  <a:lnTo>
                    <a:pt x="358" y="644"/>
                  </a:lnTo>
                  <a:lnTo>
                    <a:pt x="358" y="334"/>
                  </a:lnTo>
                  <a:close/>
                  <a:moveTo>
                    <a:pt x="120" y="1"/>
                  </a:moveTo>
                  <a:cubicBezTo>
                    <a:pt x="48" y="25"/>
                    <a:pt x="1" y="96"/>
                    <a:pt x="1" y="144"/>
                  </a:cubicBezTo>
                  <a:lnTo>
                    <a:pt x="1" y="1168"/>
                  </a:lnTo>
                  <a:cubicBezTo>
                    <a:pt x="1" y="1215"/>
                    <a:pt x="48" y="1311"/>
                    <a:pt x="120" y="1311"/>
                  </a:cubicBezTo>
                  <a:lnTo>
                    <a:pt x="429" y="1311"/>
                  </a:lnTo>
                  <a:cubicBezTo>
                    <a:pt x="763" y="1311"/>
                    <a:pt x="1001" y="1001"/>
                    <a:pt x="1001" y="644"/>
                  </a:cubicBezTo>
                  <a:cubicBezTo>
                    <a:pt x="1072" y="263"/>
                    <a:pt x="834" y="1"/>
                    <a:pt x="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98"/>
            <p:cNvSpPr/>
            <p:nvPr/>
          </p:nvSpPr>
          <p:spPr>
            <a:xfrm>
              <a:off x="2695946" y="2185791"/>
              <a:ext cx="30399" cy="44390"/>
            </a:xfrm>
            <a:custGeom>
              <a:rect b="b" l="l" r="r" t="t"/>
              <a:pathLst>
                <a:path extrusionOk="0" h="1358" w="930">
                  <a:moveTo>
                    <a:pt x="477" y="310"/>
                  </a:moveTo>
                  <a:cubicBezTo>
                    <a:pt x="525" y="310"/>
                    <a:pt x="596" y="381"/>
                    <a:pt x="596" y="429"/>
                  </a:cubicBezTo>
                  <a:cubicBezTo>
                    <a:pt x="596" y="524"/>
                    <a:pt x="525" y="548"/>
                    <a:pt x="477" y="548"/>
                  </a:cubicBezTo>
                  <a:lnTo>
                    <a:pt x="358" y="548"/>
                  </a:lnTo>
                  <a:lnTo>
                    <a:pt x="358" y="429"/>
                  </a:lnTo>
                  <a:lnTo>
                    <a:pt x="358" y="310"/>
                  </a:lnTo>
                  <a:close/>
                  <a:moveTo>
                    <a:pt x="120" y="0"/>
                  </a:moveTo>
                  <a:cubicBezTo>
                    <a:pt x="49" y="24"/>
                    <a:pt x="1" y="72"/>
                    <a:pt x="1" y="143"/>
                  </a:cubicBezTo>
                  <a:lnTo>
                    <a:pt x="1" y="1191"/>
                  </a:lnTo>
                  <a:cubicBezTo>
                    <a:pt x="1" y="1262"/>
                    <a:pt x="49" y="1334"/>
                    <a:pt x="144" y="1358"/>
                  </a:cubicBezTo>
                  <a:cubicBezTo>
                    <a:pt x="239" y="1358"/>
                    <a:pt x="334" y="1310"/>
                    <a:pt x="334" y="1215"/>
                  </a:cubicBezTo>
                  <a:lnTo>
                    <a:pt x="334" y="905"/>
                  </a:lnTo>
                  <a:lnTo>
                    <a:pt x="453" y="905"/>
                  </a:lnTo>
                  <a:cubicBezTo>
                    <a:pt x="715" y="905"/>
                    <a:pt x="930" y="715"/>
                    <a:pt x="930" y="476"/>
                  </a:cubicBezTo>
                  <a:cubicBezTo>
                    <a:pt x="930" y="191"/>
                    <a:pt x="715" y="0"/>
                    <a:pt x="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7" name="Google Shape;20727;p98"/>
          <p:cNvGrpSpPr/>
          <p:nvPr/>
        </p:nvGrpSpPr>
        <p:grpSpPr>
          <a:xfrm>
            <a:off x="3260525" y="1833311"/>
            <a:ext cx="368225" cy="236690"/>
            <a:chOff x="3247874" y="1985711"/>
            <a:chExt cx="368225" cy="236690"/>
          </a:xfrm>
        </p:grpSpPr>
        <p:sp>
          <p:nvSpPr>
            <p:cNvPr id="20728" name="Google Shape;20728;p98"/>
            <p:cNvSpPr/>
            <p:nvPr/>
          </p:nvSpPr>
          <p:spPr>
            <a:xfrm>
              <a:off x="3254085" y="2192002"/>
              <a:ext cx="358124" cy="25725"/>
            </a:xfrm>
            <a:custGeom>
              <a:rect b="b" l="l" r="r" t="t"/>
              <a:pathLst>
                <a:path extrusionOk="0" h="787" w="10956">
                  <a:moveTo>
                    <a:pt x="168" y="1"/>
                  </a:moveTo>
                  <a:cubicBezTo>
                    <a:pt x="72" y="1"/>
                    <a:pt x="1" y="72"/>
                    <a:pt x="1" y="167"/>
                  </a:cubicBezTo>
                  <a:lnTo>
                    <a:pt x="1" y="453"/>
                  </a:lnTo>
                  <a:cubicBezTo>
                    <a:pt x="1" y="644"/>
                    <a:pt x="168" y="786"/>
                    <a:pt x="334" y="786"/>
                  </a:cubicBezTo>
                  <a:lnTo>
                    <a:pt x="10598" y="786"/>
                  </a:lnTo>
                  <a:cubicBezTo>
                    <a:pt x="10789" y="786"/>
                    <a:pt x="10908" y="667"/>
                    <a:pt x="10956" y="453"/>
                  </a:cubicBezTo>
                  <a:lnTo>
                    <a:pt x="10956" y="167"/>
                  </a:lnTo>
                  <a:cubicBezTo>
                    <a:pt x="10956" y="72"/>
                    <a:pt x="10908" y="1"/>
                    <a:pt x="10813"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98"/>
            <p:cNvSpPr/>
            <p:nvPr/>
          </p:nvSpPr>
          <p:spPr>
            <a:xfrm>
              <a:off x="3275887" y="1991170"/>
              <a:ext cx="312983" cy="202434"/>
            </a:xfrm>
            <a:custGeom>
              <a:rect b="b" l="l" r="r" t="t"/>
              <a:pathLst>
                <a:path extrusionOk="0" h="6193" w="9575">
                  <a:moveTo>
                    <a:pt x="406" y="1"/>
                  </a:moveTo>
                  <a:cubicBezTo>
                    <a:pt x="215" y="1"/>
                    <a:pt x="1" y="167"/>
                    <a:pt x="1" y="405"/>
                  </a:cubicBezTo>
                  <a:lnTo>
                    <a:pt x="1" y="6192"/>
                  </a:lnTo>
                  <a:lnTo>
                    <a:pt x="9550" y="6192"/>
                  </a:lnTo>
                  <a:lnTo>
                    <a:pt x="9550" y="382"/>
                  </a:lnTo>
                  <a:cubicBezTo>
                    <a:pt x="9574" y="167"/>
                    <a:pt x="9384" y="1"/>
                    <a:pt x="9169"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98"/>
            <p:cNvSpPr/>
            <p:nvPr/>
          </p:nvSpPr>
          <p:spPr>
            <a:xfrm>
              <a:off x="3300011" y="2014509"/>
              <a:ext cx="265488" cy="179095"/>
            </a:xfrm>
            <a:custGeom>
              <a:rect b="b" l="l" r="r" t="t"/>
              <a:pathLst>
                <a:path extrusionOk="0" h="5479" w="8122">
                  <a:moveTo>
                    <a:pt x="191" y="1"/>
                  </a:moveTo>
                  <a:cubicBezTo>
                    <a:pt x="96" y="1"/>
                    <a:pt x="1" y="72"/>
                    <a:pt x="1" y="168"/>
                  </a:cubicBezTo>
                  <a:lnTo>
                    <a:pt x="1" y="5478"/>
                  </a:lnTo>
                  <a:lnTo>
                    <a:pt x="8122" y="5478"/>
                  </a:lnTo>
                  <a:lnTo>
                    <a:pt x="8122" y="168"/>
                  </a:lnTo>
                  <a:cubicBezTo>
                    <a:pt x="8122" y="72"/>
                    <a:pt x="8050" y="1"/>
                    <a:pt x="79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98"/>
            <p:cNvSpPr/>
            <p:nvPr/>
          </p:nvSpPr>
          <p:spPr>
            <a:xfrm>
              <a:off x="3538237" y="2014509"/>
              <a:ext cx="27261" cy="179095"/>
            </a:xfrm>
            <a:custGeom>
              <a:rect b="b" l="l" r="r" t="t"/>
              <a:pathLst>
                <a:path extrusionOk="0" h="5479" w="834">
                  <a:moveTo>
                    <a:pt x="0" y="1"/>
                  </a:moveTo>
                  <a:cubicBezTo>
                    <a:pt x="95" y="1"/>
                    <a:pt x="191" y="72"/>
                    <a:pt x="191" y="168"/>
                  </a:cubicBezTo>
                  <a:lnTo>
                    <a:pt x="191" y="5478"/>
                  </a:lnTo>
                  <a:lnTo>
                    <a:pt x="834" y="5478"/>
                  </a:lnTo>
                  <a:lnTo>
                    <a:pt x="834" y="168"/>
                  </a:lnTo>
                  <a:cubicBezTo>
                    <a:pt x="834" y="49"/>
                    <a:pt x="762"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2" name="Google Shape;20732;p98"/>
            <p:cNvSpPr/>
            <p:nvPr/>
          </p:nvSpPr>
          <p:spPr>
            <a:xfrm>
              <a:off x="3578704" y="2193571"/>
              <a:ext cx="31936" cy="24941"/>
            </a:xfrm>
            <a:custGeom>
              <a:rect b="b" l="l" r="r" t="t"/>
              <a:pathLst>
                <a:path extrusionOk="0" h="763" w="977">
                  <a:moveTo>
                    <a:pt x="167" y="0"/>
                  </a:moveTo>
                  <a:cubicBezTo>
                    <a:pt x="262" y="0"/>
                    <a:pt x="310" y="48"/>
                    <a:pt x="310" y="143"/>
                  </a:cubicBezTo>
                  <a:lnTo>
                    <a:pt x="310" y="429"/>
                  </a:lnTo>
                  <a:cubicBezTo>
                    <a:pt x="310" y="619"/>
                    <a:pt x="167" y="762"/>
                    <a:pt x="1" y="762"/>
                  </a:cubicBezTo>
                  <a:lnTo>
                    <a:pt x="644" y="762"/>
                  </a:lnTo>
                  <a:cubicBezTo>
                    <a:pt x="834" y="762"/>
                    <a:pt x="977" y="619"/>
                    <a:pt x="977" y="429"/>
                  </a:cubicBezTo>
                  <a:lnTo>
                    <a:pt x="977" y="143"/>
                  </a:lnTo>
                  <a:cubicBezTo>
                    <a:pt x="977" y="48"/>
                    <a:pt x="905" y="0"/>
                    <a:pt x="83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98"/>
            <p:cNvSpPr/>
            <p:nvPr/>
          </p:nvSpPr>
          <p:spPr>
            <a:xfrm>
              <a:off x="3553796" y="1991170"/>
              <a:ext cx="35074" cy="202434"/>
            </a:xfrm>
            <a:custGeom>
              <a:rect b="b" l="l" r="r" t="t"/>
              <a:pathLst>
                <a:path extrusionOk="0" h="6193" w="1073">
                  <a:moveTo>
                    <a:pt x="0" y="1"/>
                  </a:moveTo>
                  <a:cubicBezTo>
                    <a:pt x="215" y="1"/>
                    <a:pt x="429" y="167"/>
                    <a:pt x="429" y="382"/>
                  </a:cubicBezTo>
                  <a:lnTo>
                    <a:pt x="429" y="6192"/>
                  </a:lnTo>
                  <a:lnTo>
                    <a:pt x="1072" y="6192"/>
                  </a:lnTo>
                  <a:lnTo>
                    <a:pt x="1072" y="382"/>
                  </a:lnTo>
                  <a:cubicBezTo>
                    <a:pt x="1072" y="167"/>
                    <a:pt x="882"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98"/>
            <p:cNvSpPr/>
            <p:nvPr/>
          </p:nvSpPr>
          <p:spPr>
            <a:xfrm>
              <a:off x="3401211" y="2193571"/>
              <a:ext cx="63087" cy="24156"/>
            </a:xfrm>
            <a:custGeom>
              <a:rect b="b" l="l" r="r" t="t"/>
              <a:pathLst>
                <a:path extrusionOk="0" h="739" w="1930">
                  <a:moveTo>
                    <a:pt x="1" y="0"/>
                  </a:moveTo>
                  <a:lnTo>
                    <a:pt x="1" y="738"/>
                  </a:lnTo>
                  <a:lnTo>
                    <a:pt x="1930" y="738"/>
                  </a:lnTo>
                  <a:lnTo>
                    <a:pt x="1930"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98"/>
            <p:cNvSpPr/>
            <p:nvPr/>
          </p:nvSpPr>
          <p:spPr>
            <a:xfrm>
              <a:off x="3443247" y="2193571"/>
              <a:ext cx="21051" cy="24156"/>
            </a:xfrm>
            <a:custGeom>
              <a:rect b="b" l="l" r="r" t="t"/>
              <a:pathLst>
                <a:path extrusionOk="0" h="739" w="644">
                  <a:moveTo>
                    <a:pt x="1" y="0"/>
                  </a:moveTo>
                  <a:lnTo>
                    <a:pt x="1" y="738"/>
                  </a:lnTo>
                  <a:lnTo>
                    <a:pt x="644" y="738"/>
                  </a:lnTo>
                  <a:lnTo>
                    <a:pt x="64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98"/>
            <p:cNvSpPr/>
            <p:nvPr/>
          </p:nvSpPr>
          <p:spPr>
            <a:xfrm>
              <a:off x="3343616" y="2067462"/>
              <a:ext cx="36610" cy="126926"/>
            </a:xfrm>
            <a:custGeom>
              <a:rect b="b" l="l" r="r" t="t"/>
              <a:pathLst>
                <a:path extrusionOk="0" h="3883" w="1120">
                  <a:moveTo>
                    <a:pt x="167" y="0"/>
                  </a:moveTo>
                  <a:cubicBezTo>
                    <a:pt x="72" y="0"/>
                    <a:pt x="1" y="72"/>
                    <a:pt x="1" y="167"/>
                  </a:cubicBezTo>
                  <a:lnTo>
                    <a:pt x="1" y="3882"/>
                  </a:lnTo>
                  <a:lnTo>
                    <a:pt x="1120" y="3882"/>
                  </a:lnTo>
                  <a:lnTo>
                    <a:pt x="1120" y="0"/>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98"/>
            <p:cNvSpPr/>
            <p:nvPr/>
          </p:nvSpPr>
          <p:spPr>
            <a:xfrm>
              <a:off x="3450275" y="2088480"/>
              <a:ext cx="35825" cy="105123"/>
            </a:xfrm>
            <a:custGeom>
              <a:rect b="b" l="l" r="r" t="t"/>
              <a:pathLst>
                <a:path extrusionOk="0" h="3216" w="1096">
                  <a:moveTo>
                    <a:pt x="0" y="0"/>
                  </a:moveTo>
                  <a:lnTo>
                    <a:pt x="0" y="3215"/>
                  </a:lnTo>
                  <a:lnTo>
                    <a:pt x="1096" y="3215"/>
                  </a:lnTo>
                  <a:lnTo>
                    <a:pt x="1096" y="0"/>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98"/>
            <p:cNvSpPr/>
            <p:nvPr/>
          </p:nvSpPr>
          <p:spPr>
            <a:xfrm>
              <a:off x="3415234" y="2067462"/>
              <a:ext cx="35825" cy="126926"/>
            </a:xfrm>
            <a:custGeom>
              <a:rect b="b" l="l" r="r" t="t"/>
              <a:pathLst>
                <a:path extrusionOk="0" h="3883" w="1096">
                  <a:moveTo>
                    <a:pt x="0" y="0"/>
                  </a:moveTo>
                  <a:lnTo>
                    <a:pt x="0" y="3882"/>
                  </a:lnTo>
                  <a:lnTo>
                    <a:pt x="1096" y="3882"/>
                  </a:lnTo>
                  <a:lnTo>
                    <a:pt x="1096" y="167"/>
                  </a:lnTo>
                  <a:cubicBezTo>
                    <a:pt x="1096" y="72"/>
                    <a:pt x="1025" y="0"/>
                    <a:pt x="953"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98"/>
            <p:cNvSpPr/>
            <p:nvPr/>
          </p:nvSpPr>
          <p:spPr>
            <a:xfrm>
              <a:off x="3380193" y="2055793"/>
              <a:ext cx="35074" cy="137810"/>
            </a:xfrm>
            <a:custGeom>
              <a:rect b="b" l="l" r="r" t="t"/>
              <a:pathLst>
                <a:path extrusionOk="0" h="4216" w="1073">
                  <a:moveTo>
                    <a:pt x="144" y="0"/>
                  </a:moveTo>
                  <a:cubicBezTo>
                    <a:pt x="48" y="0"/>
                    <a:pt x="1" y="72"/>
                    <a:pt x="1" y="167"/>
                  </a:cubicBezTo>
                  <a:lnTo>
                    <a:pt x="1" y="4215"/>
                  </a:lnTo>
                  <a:lnTo>
                    <a:pt x="1072" y="4215"/>
                  </a:lnTo>
                  <a:lnTo>
                    <a:pt x="1072" y="167"/>
                  </a:lnTo>
                  <a:cubicBezTo>
                    <a:pt x="1072" y="72"/>
                    <a:pt x="1001" y="0"/>
                    <a:pt x="906"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98"/>
            <p:cNvSpPr/>
            <p:nvPr/>
          </p:nvSpPr>
          <p:spPr>
            <a:xfrm>
              <a:off x="3486068" y="2055793"/>
              <a:ext cx="35074" cy="137810"/>
            </a:xfrm>
            <a:custGeom>
              <a:rect b="b" l="l" r="r" t="t"/>
              <a:pathLst>
                <a:path extrusionOk="0" h="4216" w="1073">
                  <a:moveTo>
                    <a:pt x="143" y="0"/>
                  </a:moveTo>
                  <a:cubicBezTo>
                    <a:pt x="48" y="0"/>
                    <a:pt x="1" y="72"/>
                    <a:pt x="1" y="167"/>
                  </a:cubicBezTo>
                  <a:lnTo>
                    <a:pt x="1" y="4215"/>
                  </a:lnTo>
                  <a:lnTo>
                    <a:pt x="1072" y="4215"/>
                  </a:lnTo>
                  <a:lnTo>
                    <a:pt x="1072" y="167"/>
                  </a:lnTo>
                  <a:cubicBezTo>
                    <a:pt x="1072" y="72"/>
                    <a:pt x="1001" y="0"/>
                    <a:pt x="92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98"/>
            <p:cNvSpPr/>
            <p:nvPr/>
          </p:nvSpPr>
          <p:spPr>
            <a:xfrm>
              <a:off x="3343616" y="2098581"/>
              <a:ext cx="36610" cy="21051"/>
            </a:xfrm>
            <a:custGeom>
              <a:rect b="b" l="l" r="r" t="t"/>
              <a:pathLst>
                <a:path extrusionOk="0" h="644" w="1120">
                  <a:moveTo>
                    <a:pt x="1" y="1"/>
                  </a:moveTo>
                  <a:lnTo>
                    <a:pt x="1" y="644"/>
                  </a:lnTo>
                  <a:lnTo>
                    <a:pt x="1120" y="644"/>
                  </a:lnTo>
                  <a:lnTo>
                    <a:pt x="112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98"/>
            <p:cNvSpPr/>
            <p:nvPr/>
          </p:nvSpPr>
          <p:spPr>
            <a:xfrm>
              <a:off x="3378657" y="2083022"/>
              <a:ext cx="36610" cy="21051"/>
            </a:xfrm>
            <a:custGeom>
              <a:rect b="b" l="l" r="r" t="t"/>
              <a:pathLst>
                <a:path extrusionOk="0" h="644" w="1120">
                  <a:moveTo>
                    <a:pt x="0" y="1"/>
                  </a:moveTo>
                  <a:lnTo>
                    <a:pt x="0" y="644"/>
                  </a:lnTo>
                  <a:lnTo>
                    <a:pt x="1119" y="644"/>
                  </a:lnTo>
                  <a:lnTo>
                    <a:pt x="1119"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98"/>
            <p:cNvSpPr/>
            <p:nvPr/>
          </p:nvSpPr>
          <p:spPr>
            <a:xfrm>
              <a:off x="3415234" y="2098581"/>
              <a:ext cx="35825" cy="21051"/>
            </a:xfrm>
            <a:custGeom>
              <a:rect b="b" l="l" r="r" t="t"/>
              <a:pathLst>
                <a:path extrusionOk="0" h="644" w="1096">
                  <a:moveTo>
                    <a:pt x="0" y="1"/>
                  </a:moveTo>
                  <a:lnTo>
                    <a:pt x="0" y="644"/>
                  </a:lnTo>
                  <a:lnTo>
                    <a:pt x="1096" y="644"/>
                  </a:lnTo>
                  <a:lnTo>
                    <a:pt x="10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98"/>
            <p:cNvSpPr/>
            <p:nvPr/>
          </p:nvSpPr>
          <p:spPr>
            <a:xfrm>
              <a:off x="3450275" y="2127411"/>
              <a:ext cx="35825" cy="20266"/>
            </a:xfrm>
            <a:custGeom>
              <a:rect b="b" l="l" r="r" t="t"/>
              <a:pathLst>
                <a:path extrusionOk="0" h="620" w="1096">
                  <a:moveTo>
                    <a:pt x="0" y="0"/>
                  </a:moveTo>
                  <a:lnTo>
                    <a:pt x="0" y="619"/>
                  </a:lnTo>
                  <a:lnTo>
                    <a:pt x="1096" y="619"/>
                  </a:lnTo>
                  <a:lnTo>
                    <a:pt x="109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98"/>
            <p:cNvSpPr/>
            <p:nvPr/>
          </p:nvSpPr>
          <p:spPr>
            <a:xfrm>
              <a:off x="3486068" y="2083022"/>
              <a:ext cx="35858" cy="21051"/>
            </a:xfrm>
            <a:custGeom>
              <a:rect b="b" l="l" r="r" t="t"/>
              <a:pathLst>
                <a:path extrusionOk="0" h="644" w="1097">
                  <a:moveTo>
                    <a:pt x="1" y="1"/>
                  </a:moveTo>
                  <a:lnTo>
                    <a:pt x="1" y="644"/>
                  </a:lnTo>
                  <a:lnTo>
                    <a:pt x="1096" y="644"/>
                  </a:lnTo>
                  <a:lnTo>
                    <a:pt x="10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98"/>
            <p:cNvSpPr/>
            <p:nvPr/>
          </p:nvSpPr>
          <p:spPr>
            <a:xfrm>
              <a:off x="3247874" y="1985711"/>
              <a:ext cx="368225" cy="236690"/>
            </a:xfrm>
            <a:custGeom>
              <a:rect b="b" l="l" r="r" t="t"/>
              <a:pathLst>
                <a:path extrusionOk="0" h="7241" w="11265">
                  <a:moveTo>
                    <a:pt x="4930" y="2311"/>
                  </a:moveTo>
                  <a:lnTo>
                    <a:pt x="4930" y="2811"/>
                  </a:lnTo>
                  <a:lnTo>
                    <a:pt x="4192" y="2811"/>
                  </a:lnTo>
                  <a:lnTo>
                    <a:pt x="4192" y="2311"/>
                  </a:lnTo>
                  <a:close/>
                  <a:moveTo>
                    <a:pt x="8216" y="2311"/>
                  </a:moveTo>
                  <a:lnTo>
                    <a:pt x="8216" y="2811"/>
                  </a:lnTo>
                  <a:lnTo>
                    <a:pt x="7454" y="2811"/>
                  </a:lnTo>
                  <a:lnTo>
                    <a:pt x="7454" y="2311"/>
                  </a:lnTo>
                  <a:close/>
                  <a:moveTo>
                    <a:pt x="3858" y="2668"/>
                  </a:moveTo>
                  <a:lnTo>
                    <a:pt x="3858" y="3287"/>
                  </a:lnTo>
                  <a:lnTo>
                    <a:pt x="3096" y="3287"/>
                  </a:lnTo>
                  <a:lnTo>
                    <a:pt x="3096" y="2668"/>
                  </a:lnTo>
                  <a:close/>
                  <a:moveTo>
                    <a:pt x="6025" y="2668"/>
                  </a:moveTo>
                  <a:lnTo>
                    <a:pt x="6025" y="3287"/>
                  </a:lnTo>
                  <a:lnTo>
                    <a:pt x="5263" y="3287"/>
                  </a:lnTo>
                  <a:lnTo>
                    <a:pt x="5263" y="2668"/>
                  </a:lnTo>
                  <a:close/>
                  <a:moveTo>
                    <a:pt x="4930" y="3168"/>
                  </a:moveTo>
                  <a:lnTo>
                    <a:pt x="4930" y="3430"/>
                  </a:lnTo>
                  <a:lnTo>
                    <a:pt x="4192" y="3430"/>
                  </a:lnTo>
                  <a:lnTo>
                    <a:pt x="4192" y="3168"/>
                  </a:lnTo>
                  <a:close/>
                  <a:moveTo>
                    <a:pt x="8216" y="3144"/>
                  </a:moveTo>
                  <a:lnTo>
                    <a:pt x="8216" y="3430"/>
                  </a:lnTo>
                  <a:lnTo>
                    <a:pt x="7454" y="3430"/>
                  </a:lnTo>
                  <a:lnTo>
                    <a:pt x="7454" y="3144"/>
                  </a:lnTo>
                  <a:close/>
                  <a:moveTo>
                    <a:pt x="3858" y="3621"/>
                  </a:moveTo>
                  <a:lnTo>
                    <a:pt x="3858" y="3906"/>
                  </a:lnTo>
                  <a:lnTo>
                    <a:pt x="3096" y="3906"/>
                  </a:lnTo>
                  <a:lnTo>
                    <a:pt x="3096" y="3621"/>
                  </a:lnTo>
                  <a:close/>
                  <a:moveTo>
                    <a:pt x="6025" y="3621"/>
                  </a:moveTo>
                  <a:lnTo>
                    <a:pt x="6025" y="3906"/>
                  </a:lnTo>
                  <a:lnTo>
                    <a:pt x="5263" y="3906"/>
                  </a:lnTo>
                  <a:lnTo>
                    <a:pt x="5263" y="3621"/>
                  </a:lnTo>
                  <a:close/>
                  <a:moveTo>
                    <a:pt x="7145" y="3311"/>
                  </a:moveTo>
                  <a:lnTo>
                    <a:pt x="7145" y="4144"/>
                  </a:lnTo>
                  <a:lnTo>
                    <a:pt x="6359" y="4144"/>
                  </a:lnTo>
                  <a:lnTo>
                    <a:pt x="6359" y="3311"/>
                  </a:lnTo>
                  <a:close/>
                  <a:moveTo>
                    <a:pt x="7097" y="4454"/>
                  </a:moveTo>
                  <a:lnTo>
                    <a:pt x="7097" y="4740"/>
                  </a:lnTo>
                  <a:lnTo>
                    <a:pt x="6359" y="4740"/>
                  </a:lnTo>
                  <a:lnTo>
                    <a:pt x="6359" y="4454"/>
                  </a:lnTo>
                  <a:close/>
                  <a:moveTo>
                    <a:pt x="3858" y="4240"/>
                  </a:moveTo>
                  <a:lnTo>
                    <a:pt x="3858" y="6193"/>
                  </a:lnTo>
                  <a:lnTo>
                    <a:pt x="3096" y="6193"/>
                  </a:lnTo>
                  <a:lnTo>
                    <a:pt x="3096" y="4240"/>
                  </a:lnTo>
                  <a:close/>
                  <a:moveTo>
                    <a:pt x="4930" y="3787"/>
                  </a:moveTo>
                  <a:lnTo>
                    <a:pt x="4930" y="6193"/>
                  </a:lnTo>
                  <a:lnTo>
                    <a:pt x="4192" y="6193"/>
                  </a:lnTo>
                  <a:lnTo>
                    <a:pt x="4192" y="3787"/>
                  </a:lnTo>
                  <a:close/>
                  <a:moveTo>
                    <a:pt x="6025" y="4240"/>
                  </a:moveTo>
                  <a:lnTo>
                    <a:pt x="6025" y="6193"/>
                  </a:lnTo>
                  <a:lnTo>
                    <a:pt x="5263" y="6193"/>
                  </a:lnTo>
                  <a:lnTo>
                    <a:pt x="5263" y="4240"/>
                  </a:lnTo>
                  <a:close/>
                  <a:moveTo>
                    <a:pt x="7145" y="5073"/>
                  </a:moveTo>
                  <a:lnTo>
                    <a:pt x="7145" y="6193"/>
                  </a:lnTo>
                  <a:lnTo>
                    <a:pt x="6359" y="6193"/>
                  </a:lnTo>
                  <a:lnTo>
                    <a:pt x="6359" y="5073"/>
                  </a:lnTo>
                  <a:close/>
                  <a:moveTo>
                    <a:pt x="8216" y="3787"/>
                  </a:moveTo>
                  <a:lnTo>
                    <a:pt x="8216" y="6193"/>
                  </a:lnTo>
                  <a:lnTo>
                    <a:pt x="7454" y="6193"/>
                  </a:lnTo>
                  <a:lnTo>
                    <a:pt x="7454" y="3787"/>
                  </a:lnTo>
                  <a:close/>
                  <a:moveTo>
                    <a:pt x="9550" y="1025"/>
                  </a:moveTo>
                  <a:cubicBezTo>
                    <a:pt x="9550" y="1025"/>
                    <a:pt x="9574" y="1025"/>
                    <a:pt x="9574" y="1049"/>
                  </a:cubicBezTo>
                  <a:lnTo>
                    <a:pt x="9574" y="6193"/>
                  </a:lnTo>
                  <a:lnTo>
                    <a:pt x="8574" y="6193"/>
                  </a:lnTo>
                  <a:lnTo>
                    <a:pt x="8574" y="2335"/>
                  </a:lnTo>
                  <a:cubicBezTo>
                    <a:pt x="8574" y="2144"/>
                    <a:pt x="8407" y="2001"/>
                    <a:pt x="8240" y="2001"/>
                  </a:cubicBezTo>
                  <a:lnTo>
                    <a:pt x="7454" y="2001"/>
                  </a:lnTo>
                  <a:cubicBezTo>
                    <a:pt x="7288" y="2001"/>
                    <a:pt x="7121" y="2144"/>
                    <a:pt x="7121" y="2335"/>
                  </a:cubicBezTo>
                  <a:lnTo>
                    <a:pt x="7121" y="2954"/>
                  </a:lnTo>
                  <a:lnTo>
                    <a:pt x="6359" y="2954"/>
                  </a:lnTo>
                  <a:lnTo>
                    <a:pt x="6359" y="2668"/>
                  </a:lnTo>
                  <a:cubicBezTo>
                    <a:pt x="6359" y="2477"/>
                    <a:pt x="6216" y="2335"/>
                    <a:pt x="6025" y="2335"/>
                  </a:cubicBezTo>
                  <a:lnTo>
                    <a:pt x="5263" y="2335"/>
                  </a:lnTo>
                  <a:lnTo>
                    <a:pt x="5263" y="2311"/>
                  </a:lnTo>
                  <a:cubicBezTo>
                    <a:pt x="5263" y="2120"/>
                    <a:pt x="5097" y="1977"/>
                    <a:pt x="4930" y="1977"/>
                  </a:cubicBezTo>
                  <a:lnTo>
                    <a:pt x="4144" y="1977"/>
                  </a:lnTo>
                  <a:cubicBezTo>
                    <a:pt x="3977" y="1977"/>
                    <a:pt x="3835" y="2120"/>
                    <a:pt x="3835" y="2311"/>
                  </a:cubicBezTo>
                  <a:lnTo>
                    <a:pt x="3835" y="2335"/>
                  </a:lnTo>
                  <a:lnTo>
                    <a:pt x="3049" y="2335"/>
                  </a:lnTo>
                  <a:cubicBezTo>
                    <a:pt x="2882" y="2335"/>
                    <a:pt x="2715" y="2477"/>
                    <a:pt x="2715" y="2668"/>
                  </a:cubicBezTo>
                  <a:lnTo>
                    <a:pt x="2715" y="6193"/>
                  </a:lnTo>
                  <a:lnTo>
                    <a:pt x="1715" y="6193"/>
                  </a:lnTo>
                  <a:lnTo>
                    <a:pt x="1715" y="1049"/>
                  </a:lnTo>
                  <a:lnTo>
                    <a:pt x="1739" y="1049"/>
                  </a:lnTo>
                  <a:lnTo>
                    <a:pt x="9550" y="1025"/>
                  </a:lnTo>
                  <a:close/>
                  <a:moveTo>
                    <a:pt x="4477" y="6526"/>
                  </a:moveTo>
                  <a:lnTo>
                    <a:pt x="4477" y="6955"/>
                  </a:lnTo>
                  <a:lnTo>
                    <a:pt x="477" y="6955"/>
                  </a:lnTo>
                  <a:cubicBezTo>
                    <a:pt x="405" y="6955"/>
                    <a:pt x="310" y="6883"/>
                    <a:pt x="310" y="6788"/>
                  </a:cubicBezTo>
                  <a:lnTo>
                    <a:pt x="310" y="6526"/>
                  </a:lnTo>
                  <a:close/>
                  <a:moveTo>
                    <a:pt x="6454" y="6526"/>
                  </a:moveTo>
                  <a:lnTo>
                    <a:pt x="6454" y="6955"/>
                  </a:lnTo>
                  <a:lnTo>
                    <a:pt x="4835" y="6955"/>
                  </a:lnTo>
                  <a:lnTo>
                    <a:pt x="4835" y="6526"/>
                  </a:lnTo>
                  <a:close/>
                  <a:moveTo>
                    <a:pt x="858" y="1"/>
                  </a:moveTo>
                  <a:cubicBezTo>
                    <a:pt x="762" y="1"/>
                    <a:pt x="667" y="96"/>
                    <a:pt x="667" y="191"/>
                  </a:cubicBezTo>
                  <a:lnTo>
                    <a:pt x="667" y="1382"/>
                  </a:lnTo>
                  <a:cubicBezTo>
                    <a:pt x="667" y="1382"/>
                    <a:pt x="667" y="1406"/>
                    <a:pt x="715" y="1406"/>
                  </a:cubicBezTo>
                  <a:cubicBezTo>
                    <a:pt x="761" y="1452"/>
                    <a:pt x="810" y="1471"/>
                    <a:pt x="855" y="1471"/>
                  </a:cubicBezTo>
                  <a:cubicBezTo>
                    <a:pt x="949" y="1471"/>
                    <a:pt x="1024" y="1391"/>
                    <a:pt x="1024" y="1311"/>
                  </a:cubicBezTo>
                  <a:lnTo>
                    <a:pt x="1024" y="572"/>
                  </a:lnTo>
                  <a:cubicBezTo>
                    <a:pt x="1024" y="453"/>
                    <a:pt x="1143" y="334"/>
                    <a:pt x="1263" y="334"/>
                  </a:cubicBezTo>
                  <a:lnTo>
                    <a:pt x="10026" y="334"/>
                  </a:lnTo>
                  <a:cubicBezTo>
                    <a:pt x="10145" y="334"/>
                    <a:pt x="10264" y="453"/>
                    <a:pt x="10264" y="572"/>
                  </a:cubicBezTo>
                  <a:lnTo>
                    <a:pt x="10264" y="6193"/>
                  </a:lnTo>
                  <a:lnTo>
                    <a:pt x="9883" y="6193"/>
                  </a:lnTo>
                  <a:lnTo>
                    <a:pt x="9883" y="1049"/>
                  </a:lnTo>
                  <a:cubicBezTo>
                    <a:pt x="9883" y="858"/>
                    <a:pt x="9717" y="691"/>
                    <a:pt x="9526" y="691"/>
                  </a:cubicBezTo>
                  <a:lnTo>
                    <a:pt x="1739" y="691"/>
                  </a:lnTo>
                  <a:cubicBezTo>
                    <a:pt x="1572" y="691"/>
                    <a:pt x="1382" y="834"/>
                    <a:pt x="1382" y="1049"/>
                  </a:cubicBezTo>
                  <a:lnTo>
                    <a:pt x="1382" y="6193"/>
                  </a:lnTo>
                  <a:lnTo>
                    <a:pt x="1001" y="6193"/>
                  </a:lnTo>
                  <a:lnTo>
                    <a:pt x="1001" y="1977"/>
                  </a:lnTo>
                  <a:cubicBezTo>
                    <a:pt x="1001" y="1882"/>
                    <a:pt x="953" y="1835"/>
                    <a:pt x="858" y="1787"/>
                  </a:cubicBezTo>
                  <a:cubicBezTo>
                    <a:pt x="762" y="1787"/>
                    <a:pt x="667" y="1858"/>
                    <a:pt x="667" y="1954"/>
                  </a:cubicBezTo>
                  <a:lnTo>
                    <a:pt x="667" y="6169"/>
                  </a:lnTo>
                  <a:lnTo>
                    <a:pt x="286" y="6169"/>
                  </a:lnTo>
                  <a:cubicBezTo>
                    <a:pt x="119" y="6169"/>
                    <a:pt x="0" y="6312"/>
                    <a:pt x="0" y="6454"/>
                  </a:cubicBezTo>
                  <a:lnTo>
                    <a:pt x="0" y="7050"/>
                  </a:lnTo>
                  <a:cubicBezTo>
                    <a:pt x="0" y="7145"/>
                    <a:pt x="72" y="7240"/>
                    <a:pt x="167" y="7240"/>
                  </a:cubicBezTo>
                  <a:lnTo>
                    <a:pt x="9407" y="7240"/>
                  </a:lnTo>
                  <a:cubicBezTo>
                    <a:pt x="9431" y="7240"/>
                    <a:pt x="9431" y="7240"/>
                    <a:pt x="9431" y="7217"/>
                  </a:cubicBezTo>
                  <a:cubicBezTo>
                    <a:pt x="9574" y="7050"/>
                    <a:pt x="9455" y="6907"/>
                    <a:pt x="9336" y="6907"/>
                  </a:cubicBezTo>
                  <a:lnTo>
                    <a:pt x="6787" y="6907"/>
                  </a:lnTo>
                  <a:lnTo>
                    <a:pt x="6787" y="6502"/>
                  </a:lnTo>
                  <a:lnTo>
                    <a:pt x="10955" y="6502"/>
                  </a:lnTo>
                  <a:lnTo>
                    <a:pt x="10955" y="6764"/>
                  </a:lnTo>
                  <a:cubicBezTo>
                    <a:pt x="10955" y="6764"/>
                    <a:pt x="10860" y="6907"/>
                    <a:pt x="10765" y="6907"/>
                  </a:cubicBezTo>
                  <a:lnTo>
                    <a:pt x="9979" y="6907"/>
                  </a:lnTo>
                  <a:cubicBezTo>
                    <a:pt x="9907" y="6907"/>
                    <a:pt x="9812" y="6978"/>
                    <a:pt x="9812" y="7050"/>
                  </a:cubicBezTo>
                  <a:cubicBezTo>
                    <a:pt x="9812" y="7145"/>
                    <a:pt x="9860" y="7240"/>
                    <a:pt x="9979" y="7240"/>
                  </a:cubicBezTo>
                  <a:lnTo>
                    <a:pt x="10765" y="7240"/>
                  </a:lnTo>
                  <a:cubicBezTo>
                    <a:pt x="11026" y="7240"/>
                    <a:pt x="11241" y="6740"/>
                    <a:pt x="11241" y="6740"/>
                  </a:cubicBezTo>
                  <a:lnTo>
                    <a:pt x="11241" y="6431"/>
                  </a:lnTo>
                  <a:cubicBezTo>
                    <a:pt x="11265" y="6359"/>
                    <a:pt x="11122" y="6193"/>
                    <a:pt x="10955" y="6193"/>
                  </a:cubicBezTo>
                  <a:lnTo>
                    <a:pt x="10550" y="6193"/>
                  </a:lnTo>
                  <a:lnTo>
                    <a:pt x="10550" y="572"/>
                  </a:lnTo>
                  <a:cubicBezTo>
                    <a:pt x="10550" y="239"/>
                    <a:pt x="10288" y="1"/>
                    <a:pt x="100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7" name="Google Shape;20747;p98"/>
          <p:cNvGrpSpPr/>
          <p:nvPr/>
        </p:nvGrpSpPr>
        <p:grpSpPr>
          <a:xfrm>
            <a:off x="4020281" y="1809972"/>
            <a:ext cx="369009" cy="283499"/>
            <a:chOff x="4007630" y="1962372"/>
            <a:chExt cx="369009" cy="283499"/>
          </a:xfrm>
        </p:grpSpPr>
        <p:sp>
          <p:nvSpPr>
            <p:cNvPr id="20748" name="Google Shape;20748;p98"/>
            <p:cNvSpPr/>
            <p:nvPr/>
          </p:nvSpPr>
          <p:spPr>
            <a:xfrm>
              <a:off x="4013088" y="2215373"/>
              <a:ext cx="358092" cy="25692"/>
            </a:xfrm>
            <a:custGeom>
              <a:rect b="b" l="l" r="r" t="t"/>
              <a:pathLst>
                <a:path extrusionOk="0" h="786" w="10955">
                  <a:moveTo>
                    <a:pt x="167" y="0"/>
                  </a:moveTo>
                  <a:cubicBezTo>
                    <a:pt x="71" y="0"/>
                    <a:pt x="0" y="71"/>
                    <a:pt x="0" y="167"/>
                  </a:cubicBezTo>
                  <a:lnTo>
                    <a:pt x="0" y="453"/>
                  </a:lnTo>
                  <a:cubicBezTo>
                    <a:pt x="0" y="643"/>
                    <a:pt x="167" y="786"/>
                    <a:pt x="333" y="786"/>
                  </a:cubicBezTo>
                  <a:lnTo>
                    <a:pt x="10645" y="786"/>
                  </a:lnTo>
                  <a:cubicBezTo>
                    <a:pt x="10812" y="786"/>
                    <a:pt x="10931" y="667"/>
                    <a:pt x="10955" y="453"/>
                  </a:cubicBezTo>
                  <a:lnTo>
                    <a:pt x="10955" y="167"/>
                  </a:lnTo>
                  <a:cubicBezTo>
                    <a:pt x="10955" y="71"/>
                    <a:pt x="10907" y="0"/>
                    <a:pt x="10812"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98"/>
            <p:cNvSpPr/>
            <p:nvPr/>
          </p:nvSpPr>
          <p:spPr>
            <a:xfrm>
              <a:off x="4035643" y="2014509"/>
              <a:ext cx="313735" cy="203218"/>
            </a:xfrm>
            <a:custGeom>
              <a:rect b="b" l="l" r="r" t="t"/>
              <a:pathLst>
                <a:path extrusionOk="0" h="6217" w="9598">
                  <a:moveTo>
                    <a:pt x="429" y="1"/>
                  </a:moveTo>
                  <a:cubicBezTo>
                    <a:pt x="215" y="1"/>
                    <a:pt x="1" y="168"/>
                    <a:pt x="1" y="406"/>
                  </a:cubicBezTo>
                  <a:lnTo>
                    <a:pt x="1" y="6216"/>
                  </a:lnTo>
                  <a:lnTo>
                    <a:pt x="9550" y="6216"/>
                  </a:lnTo>
                  <a:lnTo>
                    <a:pt x="9550" y="406"/>
                  </a:lnTo>
                  <a:cubicBezTo>
                    <a:pt x="9598" y="168"/>
                    <a:pt x="9384" y="1"/>
                    <a:pt x="9169"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98"/>
            <p:cNvSpPr/>
            <p:nvPr/>
          </p:nvSpPr>
          <p:spPr>
            <a:xfrm>
              <a:off x="4059766" y="2037880"/>
              <a:ext cx="266272" cy="179062"/>
            </a:xfrm>
            <a:custGeom>
              <a:rect b="b" l="l" r="r" t="t"/>
              <a:pathLst>
                <a:path extrusionOk="0" h="5478" w="8146">
                  <a:moveTo>
                    <a:pt x="191" y="0"/>
                  </a:moveTo>
                  <a:cubicBezTo>
                    <a:pt x="96" y="0"/>
                    <a:pt x="1" y="72"/>
                    <a:pt x="1" y="167"/>
                  </a:cubicBezTo>
                  <a:lnTo>
                    <a:pt x="1" y="5478"/>
                  </a:lnTo>
                  <a:lnTo>
                    <a:pt x="8145" y="5478"/>
                  </a:lnTo>
                  <a:lnTo>
                    <a:pt x="8145" y="167"/>
                  </a:lnTo>
                  <a:cubicBezTo>
                    <a:pt x="8145" y="72"/>
                    <a:pt x="8050" y="0"/>
                    <a:pt x="7955"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98"/>
            <p:cNvSpPr/>
            <p:nvPr/>
          </p:nvSpPr>
          <p:spPr>
            <a:xfrm>
              <a:off x="4298744" y="2037880"/>
              <a:ext cx="27294" cy="179062"/>
            </a:xfrm>
            <a:custGeom>
              <a:rect b="b" l="l" r="r" t="t"/>
              <a:pathLst>
                <a:path extrusionOk="0" h="5478" w="835">
                  <a:moveTo>
                    <a:pt x="1" y="0"/>
                  </a:moveTo>
                  <a:cubicBezTo>
                    <a:pt x="72" y="0"/>
                    <a:pt x="168" y="72"/>
                    <a:pt x="168" y="167"/>
                  </a:cubicBezTo>
                  <a:lnTo>
                    <a:pt x="168" y="5478"/>
                  </a:lnTo>
                  <a:lnTo>
                    <a:pt x="834" y="5478"/>
                  </a:lnTo>
                  <a:lnTo>
                    <a:pt x="834" y="167"/>
                  </a:lnTo>
                  <a:cubicBezTo>
                    <a:pt x="834" y="48"/>
                    <a:pt x="739" y="0"/>
                    <a:pt x="644" y="0"/>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98"/>
            <p:cNvSpPr/>
            <p:nvPr/>
          </p:nvSpPr>
          <p:spPr>
            <a:xfrm>
              <a:off x="4339244" y="2216910"/>
              <a:ext cx="31936" cy="24941"/>
            </a:xfrm>
            <a:custGeom>
              <a:rect b="b" l="l" r="r" t="t"/>
              <a:pathLst>
                <a:path extrusionOk="0" h="763" w="977">
                  <a:moveTo>
                    <a:pt x="191" y="1"/>
                  </a:moveTo>
                  <a:cubicBezTo>
                    <a:pt x="262" y="1"/>
                    <a:pt x="334" y="48"/>
                    <a:pt x="334" y="144"/>
                  </a:cubicBezTo>
                  <a:lnTo>
                    <a:pt x="334" y="429"/>
                  </a:lnTo>
                  <a:cubicBezTo>
                    <a:pt x="334" y="620"/>
                    <a:pt x="191" y="763"/>
                    <a:pt x="0" y="763"/>
                  </a:cubicBezTo>
                  <a:lnTo>
                    <a:pt x="667" y="763"/>
                  </a:lnTo>
                  <a:cubicBezTo>
                    <a:pt x="834" y="763"/>
                    <a:pt x="977" y="620"/>
                    <a:pt x="977" y="429"/>
                  </a:cubicBezTo>
                  <a:lnTo>
                    <a:pt x="977" y="144"/>
                  </a:lnTo>
                  <a:lnTo>
                    <a:pt x="953" y="144"/>
                  </a:lnTo>
                  <a:cubicBezTo>
                    <a:pt x="953" y="48"/>
                    <a:pt x="905" y="1"/>
                    <a:pt x="810"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98"/>
            <p:cNvSpPr/>
            <p:nvPr/>
          </p:nvSpPr>
          <p:spPr>
            <a:xfrm>
              <a:off x="4314336" y="2014509"/>
              <a:ext cx="35041" cy="202434"/>
            </a:xfrm>
            <a:custGeom>
              <a:rect b="b" l="l" r="r" t="t"/>
              <a:pathLst>
                <a:path extrusionOk="0" h="6193" w="1072">
                  <a:moveTo>
                    <a:pt x="0" y="1"/>
                  </a:moveTo>
                  <a:cubicBezTo>
                    <a:pt x="191" y="1"/>
                    <a:pt x="405" y="168"/>
                    <a:pt x="405" y="382"/>
                  </a:cubicBezTo>
                  <a:lnTo>
                    <a:pt x="405" y="6193"/>
                  </a:lnTo>
                  <a:lnTo>
                    <a:pt x="1072" y="6193"/>
                  </a:lnTo>
                  <a:lnTo>
                    <a:pt x="1072" y="406"/>
                  </a:lnTo>
                  <a:cubicBezTo>
                    <a:pt x="1072" y="168"/>
                    <a:pt x="858" y="1"/>
                    <a:pt x="643"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98"/>
            <p:cNvSpPr/>
            <p:nvPr/>
          </p:nvSpPr>
          <p:spPr>
            <a:xfrm>
              <a:off x="4160967" y="2216910"/>
              <a:ext cx="63871" cy="24156"/>
            </a:xfrm>
            <a:custGeom>
              <a:rect b="b" l="l" r="r" t="t"/>
              <a:pathLst>
                <a:path extrusionOk="0" h="739" w="1954">
                  <a:moveTo>
                    <a:pt x="1" y="1"/>
                  </a:moveTo>
                  <a:lnTo>
                    <a:pt x="1" y="739"/>
                  </a:lnTo>
                  <a:lnTo>
                    <a:pt x="1954" y="739"/>
                  </a:lnTo>
                  <a:lnTo>
                    <a:pt x="19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98"/>
            <p:cNvSpPr/>
            <p:nvPr/>
          </p:nvSpPr>
          <p:spPr>
            <a:xfrm>
              <a:off x="4203003" y="2216910"/>
              <a:ext cx="21835" cy="24156"/>
            </a:xfrm>
            <a:custGeom>
              <a:rect b="b" l="l" r="r" t="t"/>
              <a:pathLst>
                <a:path extrusionOk="0" h="739" w="668">
                  <a:moveTo>
                    <a:pt x="1" y="1"/>
                  </a:moveTo>
                  <a:lnTo>
                    <a:pt x="1" y="739"/>
                  </a:lnTo>
                  <a:lnTo>
                    <a:pt x="668" y="739"/>
                  </a:lnTo>
                  <a:lnTo>
                    <a:pt x="668"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98"/>
            <p:cNvSpPr/>
            <p:nvPr/>
          </p:nvSpPr>
          <p:spPr>
            <a:xfrm>
              <a:off x="4104156" y="1968583"/>
              <a:ext cx="176741" cy="248360"/>
            </a:xfrm>
            <a:custGeom>
              <a:rect b="b" l="l" r="r" t="t"/>
              <a:pathLst>
                <a:path extrusionOk="0" h="7598" w="5407">
                  <a:moveTo>
                    <a:pt x="191" y="1"/>
                  </a:moveTo>
                  <a:cubicBezTo>
                    <a:pt x="72" y="1"/>
                    <a:pt x="0" y="96"/>
                    <a:pt x="0" y="215"/>
                  </a:cubicBezTo>
                  <a:lnTo>
                    <a:pt x="0" y="7598"/>
                  </a:lnTo>
                  <a:lnTo>
                    <a:pt x="5406" y="7598"/>
                  </a:lnTo>
                  <a:lnTo>
                    <a:pt x="5406" y="215"/>
                  </a:lnTo>
                  <a:cubicBezTo>
                    <a:pt x="5406" y="96"/>
                    <a:pt x="5311" y="1"/>
                    <a:pt x="519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98"/>
            <p:cNvSpPr/>
            <p:nvPr/>
          </p:nvSpPr>
          <p:spPr>
            <a:xfrm>
              <a:off x="4252818" y="1969367"/>
              <a:ext cx="28079" cy="248360"/>
            </a:xfrm>
            <a:custGeom>
              <a:rect b="b" l="l" r="r" t="t"/>
              <a:pathLst>
                <a:path extrusionOk="0" h="7598" w="859">
                  <a:moveTo>
                    <a:pt x="1" y="1"/>
                  </a:moveTo>
                  <a:cubicBezTo>
                    <a:pt x="120" y="1"/>
                    <a:pt x="215" y="96"/>
                    <a:pt x="215" y="215"/>
                  </a:cubicBezTo>
                  <a:lnTo>
                    <a:pt x="215" y="7597"/>
                  </a:lnTo>
                  <a:lnTo>
                    <a:pt x="858" y="7597"/>
                  </a:lnTo>
                  <a:lnTo>
                    <a:pt x="858" y="215"/>
                  </a:lnTo>
                  <a:cubicBezTo>
                    <a:pt x="858" y="96"/>
                    <a:pt x="763" y="1"/>
                    <a:pt x="64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98"/>
            <p:cNvSpPr/>
            <p:nvPr/>
          </p:nvSpPr>
          <p:spPr>
            <a:xfrm>
              <a:off x="4132953" y="2000518"/>
              <a:ext cx="22620" cy="22587"/>
            </a:xfrm>
            <a:custGeom>
              <a:rect b="b" l="l" r="r" t="t"/>
              <a:pathLst>
                <a:path extrusionOk="0" h="691" w="692">
                  <a:moveTo>
                    <a:pt x="120" y="0"/>
                  </a:moveTo>
                  <a:cubicBezTo>
                    <a:pt x="72" y="0"/>
                    <a:pt x="0" y="72"/>
                    <a:pt x="0" y="119"/>
                  </a:cubicBezTo>
                  <a:lnTo>
                    <a:pt x="0" y="572"/>
                  </a:lnTo>
                  <a:cubicBezTo>
                    <a:pt x="0" y="619"/>
                    <a:pt x="72" y="691"/>
                    <a:pt x="120" y="691"/>
                  </a:cubicBezTo>
                  <a:lnTo>
                    <a:pt x="572" y="691"/>
                  </a:lnTo>
                  <a:cubicBezTo>
                    <a:pt x="620" y="691"/>
                    <a:pt x="691" y="619"/>
                    <a:pt x="691" y="572"/>
                  </a:cubicBezTo>
                  <a:lnTo>
                    <a:pt x="691" y="119"/>
                  </a:lnTo>
                  <a:cubicBezTo>
                    <a:pt x="691" y="48"/>
                    <a:pt x="620" y="0"/>
                    <a:pt x="572"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98"/>
            <p:cNvSpPr/>
            <p:nvPr/>
          </p:nvSpPr>
          <p:spPr>
            <a:xfrm>
              <a:off x="4132953" y="2055008"/>
              <a:ext cx="22620" cy="22587"/>
            </a:xfrm>
            <a:custGeom>
              <a:rect b="b" l="l" r="r" t="t"/>
              <a:pathLst>
                <a:path extrusionOk="0" h="691" w="692">
                  <a:moveTo>
                    <a:pt x="120" y="0"/>
                  </a:moveTo>
                  <a:cubicBezTo>
                    <a:pt x="72" y="0"/>
                    <a:pt x="0" y="72"/>
                    <a:pt x="0" y="119"/>
                  </a:cubicBezTo>
                  <a:lnTo>
                    <a:pt x="0" y="572"/>
                  </a:lnTo>
                  <a:cubicBezTo>
                    <a:pt x="0" y="619"/>
                    <a:pt x="72" y="691"/>
                    <a:pt x="120" y="691"/>
                  </a:cubicBezTo>
                  <a:lnTo>
                    <a:pt x="572" y="691"/>
                  </a:lnTo>
                  <a:cubicBezTo>
                    <a:pt x="620" y="691"/>
                    <a:pt x="691" y="619"/>
                    <a:pt x="691" y="572"/>
                  </a:cubicBezTo>
                  <a:lnTo>
                    <a:pt x="691" y="119"/>
                  </a:lnTo>
                  <a:cubicBezTo>
                    <a:pt x="691" y="48"/>
                    <a:pt x="620" y="0"/>
                    <a:pt x="572"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98"/>
            <p:cNvSpPr/>
            <p:nvPr/>
          </p:nvSpPr>
          <p:spPr>
            <a:xfrm>
              <a:off x="4132953" y="2109498"/>
              <a:ext cx="22620" cy="22587"/>
            </a:xfrm>
            <a:custGeom>
              <a:rect b="b" l="l" r="r" t="t"/>
              <a:pathLst>
                <a:path extrusionOk="0" h="691" w="692">
                  <a:moveTo>
                    <a:pt x="120" y="0"/>
                  </a:moveTo>
                  <a:cubicBezTo>
                    <a:pt x="72" y="0"/>
                    <a:pt x="0" y="72"/>
                    <a:pt x="0" y="119"/>
                  </a:cubicBezTo>
                  <a:lnTo>
                    <a:pt x="0" y="572"/>
                  </a:lnTo>
                  <a:cubicBezTo>
                    <a:pt x="0" y="619"/>
                    <a:pt x="72" y="691"/>
                    <a:pt x="120" y="691"/>
                  </a:cubicBezTo>
                  <a:lnTo>
                    <a:pt x="572" y="691"/>
                  </a:lnTo>
                  <a:cubicBezTo>
                    <a:pt x="620" y="691"/>
                    <a:pt x="691" y="619"/>
                    <a:pt x="691" y="572"/>
                  </a:cubicBezTo>
                  <a:lnTo>
                    <a:pt x="691" y="119"/>
                  </a:lnTo>
                  <a:cubicBezTo>
                    <a:pt x="691" y="48"/>
                    <a:pt x="620" y="0"/>
                    <a:pt x="572"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98"/>
            <p:cNvSpPr/>
            <p:nvPr/>
          </p:nvSpPr>
          <p:spPr>
            <a:xfrm>
              <a:off x="4132953" y="2163989"/>
              <a:ext cx="22620" cy="22587"/>
            </a:xfrm>
            <a:custGeom>
              <a:rect b="b" l="l" r="r" t="t"/>
              <a:pathLst>
                <a:path extrusionOk="0" h="691" w="692">
                  <a:moveTo>
                    <a:pt x="120" y="0"/>
                  </a:moveTo>
                  <a:cubicBezTo>
                    <a:pt x="72" y="0"/>
                    <a:pt x="0" y="72"/>
                    <a:pt x="0" y="119"/>
                  </a:cubicBezTo>
                  <a:lnTo>
                    <a:pt x="0" y="572"/>
                  </a:lnTo>
                  <a:cubicBezTo>
                    <a:pt x="0" y="619"/>
                    <a:pt x="72" y="691"/>
                    <a:pt x="120" y="691"/>
                  </a:cubicBezTo>
                  <a:lnTo>
                    <a:pt x="572" y="691"/>
                  </a:lnTo>
                  <a:cubicBezTo>
                    <a:pt x="620" y="691"/>
                    <a:pt x="691" y="619"/>
                    <a:pt x="691" y="572"/>
                  </a:cubicBezTo>
                  <a:lnTo>
                    <a:pt x="691" y="119"/>
                  </a:lnTo>
                  <a:cubicBezTo>
                    <a:pt x="691" y="72"/>
                    <a:pt x="620" y="0"/>
                    <a:pt x="572"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98"/>
            <p:cNvSpPr/>
            <p:nvPr/>
          </p:nvSpPr>
          <p:spPr>
            <a:xfrm>
              <a:off x="4007630" y="1962372"/>
              <a:ext cx="369009" cy="283499"/>
            </a:xfrm>
            <a:custGeom>
              <a:rect b="b" l="l" r="r" t="t"/>
              <a:pathLst>
                <a:path extrusionOk="0" h="8673" w="11289">
                  <a:moveTo>
                    <a:pt x="9526" y="2429"/>
                  </a:moveTo>
                  <a:cubicBezTo>
                    <a:pt x="9526" y="2429"/>
                    <a:pt x="9550" y="2429"/>
                    <a:pt x="9550" y="2453"/>
                  </a:cubicBezTo>
                  <a:lnTo>
                    <a:pt x="9550" y="7597"/>
                  </a:lnTo>
                  <a:lnTo>
                    <a:pt x="8502" y="7597"/>
                  </a:lnTo>
                  <a:lnTo>
                    <a:pt x="8502" y="2429"/>
                  </a:lnTo>
                  <a:close/>
                  <a:moveTo>
                    <a:pt x="10026" y="1715"/>
                  </a:moveTo>
                  <a:lnTo>
                    <a:pt x="10026" y="1739"/>
                  </a:lnTo>
                  <a:cubicBezTo>
                    <a:pt x="10145" y="1739"/>
                    <a:pt x="10264" y="1858"/>
                    <a:pt x="10264" y="1977"/>
                  </a:cubicBezTo>
                  <a:lnTo>
                    <a:pt x="10264" y="7597"/>
                  </a:lnTo>
                  <a:lnTo>
                    <a:pt x="9883" y="7597"/>
                  </a:lnTo>
                  <a:lnTo>
                    <a:pt x="9883" y="2453"/>
                  </a:lnTo>
                  <a:cubicBezTo>
                    <a:pt x="9883" y="2263"/>
                    <a:pt x="9740" y="2096"/>
                    <a:pt x="9526" y="2096"/>
                  </a:cubicBezTo>
                  <a:lnTo>
                    <a:pt x="8502" y="2096"/>
                  </a:lnTo>
                  <a:lnTo>
                    <a:pt x="8502" y="1715"/>
                  </a:lnTo>
                  <a:close/>
                  <a:moveTo>
                    <a:pt x="2763" y="2453"/>
                  </a:moveTo>
                  <a:lnTo>
                    <a:pt x="2763" y="7621"/>
                  </a:lnTo>
                  <a:lnTo>
                    <a:pt x="1715" y="7621"/>
                  </a:lnTo>
                  <a:lnTo>
                    <a:pt x="1763" y="2453"/>
                  </a:lnTo>
                  <a:close/>
                  <a:moveTo>
                    <a:pt x="8145" y="358"/>
                  </a:moveTo>
                  <a:cubicBezTo>
                    <a:pt x="8192" y="358"/>
                    <a:pt x="8216" y="405"/>
                    <a:pt x="8216" y="429"/>
                  </a:cubicBezTo>
                  <a:lnTo>
                    <a:pt x="8216" y="7621"/>
                  </a:lnTo>
                  <a:lnTo>
                    <a:pt x="3120" y="7621"/>
                  </a:lnTo>
                  <a:lnTo>
                    <a:pt x="3120" y="429"/>
                  </a:lnTo>
                  <a:cubicBezTo>
                    <a:pt x="3120" y="358"/>
                    <a:pt x="3120" y="358"/>
                    <a:pt x="3144" y="358"/>
                  </a:cubicBezTo>
                  <a:close/>
                  <a:moveTo>
                    <a:pt x="4501" y="7931"/>
                  </a:moveTo>
                  <a:lnTo>
                    <a:pt x="4501" y="8335"/>
                  </a:lnTo>
                  <a:lnTo>
                    <a:pt x="500" y="8335"/>
                  </a:lnTo>
                  <a:cubicBezTo>
                    <a:pt x="483" y="8344"/>
                    <a:pt x="466" y="8348"/>
                    <a:pt x="451" y="8348"/>
                  </a:cubicBezTo>
                  <a:cubicBezTo>
                    <a:pt x="381" y="8348"/>
                    <a:pt x="334" y="8270"/>
                    <a:pt x="334" y="8193"/>
                  </a:cubicBezTo>
                  <a:lnTo>
                    <a:pt x="334" y="7931"/>
                  </a:lnTo>
                  <a:close/>
                  <a:moveTo>
                    <a:pt x="6454" y="7954"/>
                  </a:moveTo>
                  <a:lnTo>
                    <a:pt x="6454" y="8383"/>
                  </a:lnTo>
                  <a:lnTo>
                    <a:pt x="4858" y="8383"/>
                  </a:lnTo>
                  <a:lnTo>
                    <a:pt x="4858" y="7954"/>
                  </a:lnTo>
                  <a:close/>
                  <a:moveTo>
                    <a:pt x="3144" y="0"/>
                  </a:moveTo>
                  <a:cubicBezTo>
                    <a:pt x="2953" y="0"/>
                    <a:pt x="2763" y="191"/>
                    <a:pt x="2763" y="405"/>
                  </a:cubicBezTo>
                  <a:lnTo>
                    <a:pt x="2763" y="1405"/>
                  </a:lnTo>
                  <a:lnTo>
                    <a:pt x="858" y="1405"/>
                  </a:lnTo>
                  <a:cubicBezTo>
                    <a:pt x="762" y="1405"/>
                    <a:pt x="691" y="1501"/>
                    <a:pt x="691" y="1596"/>
                  </a:cubicBezTo>
                  <a:lnTo>
                    <a:pt x="691" y="2787"/>
                  </a:lnTo>
                  <a:cubicBezTo>
                    <a:pt x="691" y="2787"/>
                    <a:pt x="691" y="2810"/>
                    <a:pt x="715" y="2810"/>
                  </a:cubicBezTo>
                  <a:cubicBezTo>
                    <a:pt x="761" y="2857"/>
                    <a:pt x="813" y="2876"/>
                    <a:pt x="861" y="2876"/>
                  </a:cubicBezTo>
                  <a:cubicBezTo>
                    <a:pt x="962" y="2876"/>
                    <a:pt x="1048" y="2795"/>
                    <a:pt x="1048" y="2715"/>
                  </a:cubicBezTo>
                  <a:lnTo>
                    <a:pt x="1048" y="1977"/>
                  </a:lnTo>
                  <a:cubicBezTo>
                    <a:pt x="1048" y="1858"/>
                    <a:pt x="1167" y="1739"/>
                    <a:pt x="1286" y="1739"/>
                  </a:cubicBezTo>
                  <a:lnTo>
                    <a:pt x="2763" y="1739"/>
                  </a:lnTo>
                  <a:lnTo>
                    <a:pt x="2763" y="2120"/>
                  </a:lnTo>
                  <a:lnTo>
                    <a:pt x="1763" y="2120"/>
                  </a:lnTo>
                  <a:cubicBezTo>
                    <a:pt x="1572" y="2120"/>
                    <a:pt x="1405" y="2263"/>
                    <a:pt x="1405" y="2477"/>
                  </a:cubicBezTo>
                  <a:lnTo>
                    <a:pt x="1405" y="7621"/>
                  </a:lnTo>
                  <a:lnTo>
                    <a:pt x="1001" y="7621"/>
                  </a:lnTo>
                  <a:lnTo>
                    <a:pt x="1001" y="3406"/>
                  </a:lnTo>
                  <a:cubicBezTo>
                    <a:pt x="1001" y="3311"/>
                    <a:pt x="953" y="3263"/>
                    <a:pt x="858" y="3215"/>
                  </a:cubicBezTo>
                  <a:cubicBezTo>
                    <a:pt x="762" y="3215"/>
                    <a:pt x="691" y="3287"/>
                    <a:pt x="691" y="3382"/>
                  </a:cubicBezTo>
                  <a:lnTo>
                    <a:pt x="691" y="7597"/>
                  </a:lnTo>
                  <a:lnTo>
                    <a:pt x="286" y="7597"/>
                  </a:lnTo>
                  <a:cubicBezTo>
                    <a:pt x="119" y="7597"/>
                    <a:pt x="0" y="7740"/>
                    <a:pt x="0" y="7907"/>
                  </a:cubicBezTo>
                  <a:lnTo>
                    <a:pt x="0" y="8502"/>
                  </a:lnTo>
                  <a:cubicBezTo>
                    <a:pt x="0" y="8574"/>
                    <a:pt x="96" y="8669"/>
                    <a:pt x="167" y="8669"/>
                  </a:cubicBezTo>
                  <a:lnTo>
                    <a:pt x="9407" y="8669"/>
                  </a:lnTo>
                  <a:cubicBezTo>
                    <a:pt x="9431" y="8669"/>
                    <a:pt x="9431" y="8669"/>
                    <a:pt x="9431" y="8645"/>
                  </a:cubicBezTo>
                  <a:cubicBezTo>
                    <a:pt x="9574" y="8502"/>
                    <a:pt x="9455" y="8335"/>
                    <a:pt x="9336" y="8335"/>
                  </a:cubicBezTo>
                  <a:lnTo>
                    <a:pt x="6764" y="8335"/>
                  </a:lnTo>
                  <a:lnTo>
                    <a:pt x="6764" y="7931"/>
                  </a:lnTo>
                  <a:lnTo>
                    <a:pt x="10931" y="7931"/>
                  </a:lnTo>
                  <a:lnTo>
                    <a:pt x="10931" y="8193"/>
                  </a:lnTo>
                  <a:cubicBezTo>
                    <a:pt x="10931" y="8193"/>
                    <a:pt x="10836" y="8335"/>
                    <a:pt x="10741" y="8335"/>
                  </a:cubicBezTo>
                  <a:lnTo>
                    <a:pt x="10026" y="8335"/>
                  </a:lnTo>
                  <a:cubicBezTo>
                    <a:pt x="9931" y="8335"/>
                    <a:pt x="9860" y="8431"/>
                    <a:pt x="9860" y="8526"/>
                  </a:cubicBezTo>
                  <a:cubicBezTo>
                    <a:pt x="9860" y="8590"/>
                    <a:pt x="9898" y="8673"/>
                    <a:pt x="9990" y="8673"/>
                  </a:cubicBezTo>
                  <a:cubicBezTo>
                    <a:pt x="10002" y="8673"/>
                    <a:pt x="10013" y="8671"/>
                    <a:pt x="10026" y="8669"/>
                  </a:cubicBezTo>
                  <a:lnTo>
                    <a:pt x="10812" y="8669"/>
                  </a:lnTo>
                  <a:cubicBezTo>
                    <a:pt x="11074" y="8669"/>
                    <a:pt x="11288" y="8193"/>
                    <a:pt x="11288" y="8193"/>
                  </a:cubicBezTo>
                  <a:lnTo>
                    <a:pt x="11288" y="7907"/>
                  </a:lnTo>
                  <a:cubicBezTo>
                    <a:pt x="11288" y="7740"/>
                    <a:pt x="11122" y="7597"/>
                    <a:pt x="10979" y="7597"/>
                  </a:cubicBezTo>
                  <a:lnTo>
                    <a:pt x="10598" y="7597"/>
                  </a:lnTo>
                  <a:lnTo>
                    <a:pt x="10598" y="1977"/>
                  </a:lnTo>
                  <a:cubicBezTo>
                    <a:pt x="10598" y="1644"/>
                    <a:pt x="10336" y="1405"/>
                    <a:pt x="10026" y="1405"/>
                  </a:cubicBezTo>
                  <a:lnTo>
                    <a:pt x="8550" y="1405"/>
                  </a:lnTo>
                  <a:lnTo>
                    <a:pt x="8550" y="405"/>
                  </a:lnTo>
                  <a:cubicBezTo>
                    <a:pt x="8550" y="191"/>
                    <a:pt x="8359" y="0"/>
                    <a:pt x="8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98"/>
            <p:cNvSpPr/>
            <p:nvPr/>
          </p:nvSpPr>
          <p:spPr>
            <a:xfrm>
              <a:off x="4125958" y="1993491"/>
              <a:ext cx="34257" cy="34289"/>
            </a:xfrm>
            <a:custGeom>
              <a:rect b="b" l="l" r="r" t="t"/>
              <a:pathLst>
                <a:path extrusionOk="0" h="1049" w="1048">
                  <a:moveTo>
                    <a:pt x="715" y="334"/>
                  </a:moveTo>
                  <a:lnTo>
                    <a:pt x="715" y="715"/>
                  </a:lnTo>
                  <a:lnTo>
                    <a:pt x="334" y="715"/>
                  </a:lnTo>
                  <a:lnTo>
                    <a:pt x="334" y="334"/>
                  </a:lnTo>
                  <a:close/>
                  <a:moveTo>
                    <a:pt x="310" y="1"/>
                  </a:moveTo>
                  <a:cubicBezTo>
                    <a:pt x="167" y="1"/>
                    <a:pt x="0" y="120"/>
                    <a:pt x="0" y="311"/>
                  </a:cubicBezTo>
                  <a:lnTo>
                    <a:pt x="0" y="763"/>
                  </a:lnTo>
                  <a:cubicBezTo>
                    <a:pt x="0" y="906"/>
                    <a:pt x="119" y="1049"/>
                    <a:pt x="310" y="1049"/>
                  </a:cubicBezTo>
                  <a:lnTo>
                    <a:pt x="762" y="1049"/>
                  </a:lnTo>
                  <a:cubicBezTo>
                    <a:pt x="905" y="1049"/>
                    <a:pt x="1048" y="930"/>
                    <a:pt x="1048" y="763"/>
                  </a:cubicBezTo>
                  <a:lnTo>
                    <a:pt x="1048" y="311"/>
                  </a:lnTo>
                  <a:cubicBezTo>
                    <a:pt x="1048" y="168"/>
                    <a:pt x="929" y="1"/>
                    <a:pt x="7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98"/>
            <p:cNvSpPr/>
            <p:nvPr/>
          </p:nvSpPr>
          <p:spPr>
            <a:xfrm>
              <a:off x="4125958" y="2047981"/>
              <a:ext cx="34257" cy="34289"/>
            </a:xfrm>
            <a:custGeom>
              <a:rect b="b" l="l" r="r" t="t"/>
              <a:pathLst>
                <a:path extrusionOk="0" h="1049" w="1048">
                  <a:moveTo>
                    <a:pt x="715" y="334"/>
                  </a:moveTo>
                  <a:lnTo>
                    <a:pt x="715" y="715"/>
                  </a:lnTo>
                  <a:lnTo>
                    <a:pt x="334" y="715"/>
                  </a:lnTo>
                  <a:lnTo>
                    <a:pt x="334" y="334"/>
                  </a:lnTo>
                  <a:close/>
                  <a:moveTo>
                    <a:pt x="310" y="1"/>
                  </a:moveTo>
                  <a:cubicBezTo>
                    <a:pt x="167" y="1"/>
                    <a:pt x="0" y="120"/>
                    <a:pt x="0" y="311"/>
                  </a:cubicBezTo>
                  <a:lnTo>
                    <a:pt x="0" y="763"/>
                  </a:lnTo>
                  <a:cubicBezTo>
                    <a:pt x="0" y="906"/>
                    <a:pt x="119" y="1049"/>
                    <a:pt x="310" y="1049"/>
                  </a:cubicBezTo>
                  <a:lnTo>
                    <a:pt x="762" y="1049"/>
                  </a:lnTo>
                  <a:cubicBezTo>
                    <a:pt x="905" y="1049"/>
                    <a:pt x="1048" y="930"/>
                    <a:pt x="1048" y="763"/>
                  </a:cubicBezTo>
                  <a:lnTo>
                    <a:pt x="1048" y="311"/>
                  </a:lnTo>
                  <a:cubicBezTo>
                    <a:pt x="1048" y="168"/>
                    <a:pt x="929" y="1"/>
                    <a:pt x="7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98"/>
            <p:cNvSpPr/>
            <p:nvPr/>
          </p:nvSpPr>
          <p:spPr>
            <a:xfrm>
              <a:off x="4125958" y="2104040"/>
              <a:ext cx="34257" cy="33505"/>
            </a:xfrm>
            <a:custGeom>
              <a:rect b="b" l="l" r="r" t="t"/>
              <a:pathLst>
                <a:path extrusionOk="0" h="1025" w="1048">
                  <a:moveTo>
                    <a:pt x="715" y="286"/>
                  </a:moveTo>
                  <a:lnTo>
                    <a:pt x="715" y="667"/>
                  </a:lnTo>
                  <a:lnTo>
                    <a:pt x="334" y="667"/>
                  </a:lnTo>
                  <a:lnTo>
                    <a:pt x="334" y="286"/>
                  </a:lnTo>
                  <a:close/>
                  <a:moveTo>
                    <a:pt x="310" y="1"/>
                  </a:moveTo>
                  <a:cubicBezTo>
                    <a:pt x="167" y="1"/>
                    <a:pt x="0" y="120"/>
                    <a:pt x="0" y="286"/>
                  </a:cubicBezTo>
                  <a:lnTo>
                    <a:pt x="0" y="739"/>
                  </a:lnTo>
                  <a:cubicBezTo>
                    <a:pt x="0" y="882"/>
                    <a:pt x="119" y="1025"/>
                    <a:pt x="310" y="1025"/>
                  </a:cubicBezTo>
                  <a:lnTo>
                    <a:pt x="762" y="1025"/>
                  </a:lnTo>
                  <a:cubicBezTo>
                    <a:pt x="905" y="1025"/>
                    <a:pt x="1048" y="906"/>
                    <a:pt x="1048" y="739"/>
                  </a:cubicBezTo>
                  <a:lnTo>
                    <a:pt x="1048" y="286"/>
                  </a:lnTo>
                  <a:cubicBezTo>
                    <a:pt x="1048" y="120"/>
                    <a:pt x="929" y="1"/>
                    <a:pt x="7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98"/>
            <p:cNvSpPr/>
            <p:nvPr/>
          </p:nvSpPr>
          <p:spPr>
            <a:xfrm>
              <a:off x="4125958" y="2158530"/>
              <a:ext cx="34257" cy="33505"/>
            </a:xfrm>
            <a:custGeom>
              <a:rect b="b" l="l" r="r" t="t"/>
              <a:pathLst>
                <a:path extrusionOk="0" h="1025" w="1048">
                  <a:moveTo>
                    <a:pt x="715" y="310"/>
                  </a:moveTo>
                  <a:lnTo>
                    <a:pt x="715" y="715"/>
                  </a:lnTo>
                  <a:lnTo>
                    <a:pt x="334" y="715"/>
                  </a:lnTo>
                  <a:lnTo>
                    <a:pt x="334" y="310"/>
                  </a:lnTo>
                  <a:close/>
                  <a:moveTo>
                    <a:pt x="310" y="1"/>
                  </a:moveTo>
                  <a:cubicBezTo>
                    <a:pt x="167" y="1"/>
                    <a:pt x="0" y="120"/>
                    <a:pt x="0" y="286"/>
                  </a:cubicBezTo>
                  <a:lnTo>
                    <a:pt x="0" y="739"/>
                  </a:lnTo>
                  <a:cubicBezTo>
                    <a:pt x="0" y="882"/>
                    <a:pt x="119" y="1025"/>
                    <a:pt x="310" y="1025"/>
                  </a:cubicBezTo>
                  <a:lnTo>
                    <a:pt x="762" y="1025"/>
                  </a:lnTo>
                  <a:cubicBezTo>
                    <a:pt x="905" y="1025"/>
                    <a:pt x="1048" y="906"/>
                    <a:pt x="1048" y="739"/>
                  </a:cubicBezTo>
                  <a:lnTo>
                    <a:pt x="1048" y="286"/>
                  </a:lnTo>
                  <a:cubicBezTo>
                    <a:pt x="1048" y="143"/>
                    <a:pt x="929" y="1"/>
                    <a:pt x="7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98"/>
            <p:cNvSpPr/>
            <p:nvPr/>
          </p:nvSpPr>
          <p:spPr>
            <a:xfrm>
              <a:off x="4168746" y="1996629"/>
              <a:ext cx="93454" cy="10918"/>
            </a:xfrm>
            <a:custGeom>
              <a:rect b="b" l="l" r="r" t="t"/>
              <a:pathLst>
                <a:path extrusionOk="0" h="334" w="2859">
                  <a:moveTo>
                    <a:pt x="191" y="0"/>
                  </a:moveTo>
                  <a:cubicBezTo>
                    <a:pt x="96" y="0"/>
                    <a:pt x="49" y="72"/>
                    <a:pt x="1" y="143"/>
                  </a:cubicBezTo>
                  <a:cubicBezTo>
                    <a:pt x="1" y="238"/>
                    <a:pt x="72" y="334"/>
                    <a:pt x="168" y="334"/>
                  </a:cubicBezTo>
                  <a:lnTo>
                    <a:pt x="2644" y="334"/>
                  </a:lnTo>
                  <a:cubicBezTo>
                    <a:pt x="2740" y="334"/>
                    <a:pt x="2811" y="262"/>
                    <a:pt x="2835" y="191"/>
                  </a:cubicBezTo>
                  <a:cubicBezTo>
                    <a:pt x="2859" y="72"/>
                    <a:pt x="2811" y="0"/>
                    <a:pt x="2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98"/>
            <p:cNvSpPr/>
            <p:nvPr/>
          </p:nvSpPr>
          <p:spPr>
            <a:xfrm>
              <a:off x="4170315" y="2016862"/>
              <a:ext cx="31936" cy="10918"/>
            </a:xfrm>
            <a:custGeom>
              <a:rect b="b" l="l" r="r" t="t"/>
              <a:pathLst>
                <a:path extrusionOk="0" h="334" w="977">
                  <a:moveTo>
                    <a:pt x="191" y="0"/>
                  </a:moveTo>
                  <a:cubicBezTo>
                    <a:pt x="120" y="0"/>
                    <a:pt x="48" y="72"/>
                    <a:pt x="24" y="167"/>
                  </a:cubicBezTo>
                  <a:cubicBezTo>
                    <a:pt x="1" y="239"/>
                    <a:pt x="48" y="334"/>
                    <a:pt x="167" y="334"/>
                  </a:cubicBezTo>
                  <a:lnTo>
                    <a:pt x="786" y="334"/>
                  </a:lnTo>
                  <a:cubicBezTo>
                    <a:pt x="882" y="334"/>
                    <a:pt x="953" y="286"/>
                    <a:pt x="977" y="191"/>
                  </a:cubicBezTo>
                  <a:cubicBezTo>
                    <a:pt x="977" y="96"/>
                    <a:pt x="905" y="0"/>
                    <a:pt x="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98"/>
            <p:cNvSpPr/>
            <p:nvPr/>
          </p:nvSpPr>
          <p:spPr>
            <a:xfrm>
              <a:off x="4168746" y="2050334"/>
              <a:ext cx="93454" cy="10918"/>
            </a:xfrm>
            <a:custGeom>
              <a:rect b="b" l="l" r="r" t="t"/>
              <a:pathLst>
                <a:path extrusionOk="0" h="334" w="2859">
                  <a:moveTo>
                    <a:pt x="191" y="0"/>
                  </a:moveTo>
                  <a:cubicBezTo>
                    <a:pt x="96" y="0"/>
                    <a:pt x="49" y="48"/>
                    <a:pt x="1" y="143"/>
                  </a:cubicBezTo>
                  <a:cubicBezTo>
                    <a:pt x="1" y="239"/>
                    <a:pt x="72" y="334"/>
                    <a:pt x="168" y="334"/>
                  </a:cubicBezTo>
                  <a:lnTo>
                    <a:pt x="2644" y="334"/>
                  </a:lnTo>
                  <a:cubicBezTo>
                    <a:pt x="2740" y="334"/>
                    <a:pt x="2811" y="262"/>
                    <a:pt x="2835" y="167"/>
                  </a:cubicBezTo>
                  <a:cubicBezTo>
                    <a:pt x="2859" y="96"/>
                    <a:pt x="2811" y="0"/>
                    <a:pt x="2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98"/>
            <p:cNvSpPr/>
            <p:nvPr/>
          </p:nvSpPr>
          <p:spPr>
            <a:xfrm>
              <a:off x="4170315" y="2070568"/>
              <a:ext cx="31936" cy="10918"/>
            </a:xfrm>
            <a:custGeom>
              <a:rect b="b" l="l" r="r" t="t"/>
              <a:pathLst>
                <a:path extrusionOk="0" h="334" w="977">
                  <a:moveTo>
                    <a:pt x="191" y="1"/>
                  </a:moveTo>
                  <a:cubicBezTo>
                    <a:pt x="120" y="1"/>
                    <a:pt x="48" y="72"/>
                    <a:pt x="24" y="143"/>
                  </a:cubicBezTo>
                  <a:cubicBezTo>
                    <a:pt x="1" y="263"/>
                    <a:pt x="48" y="334"/>
                    <a:pt x="167" y="334"/>
                  </a:cubicBezTo>
                  <a:lnTo>
                    <a:pt x="786" y="334"/>
                  </a:lnTo>
                  <a:cubicBezTo>
                    <a:pt x="882" y="334"/>
                    <a:pt x="953" y="263"/>
                    <a:pt x="977" y="191"/>
                  </a:cubicBezTo>
                  <a:cubicBezTo>
                    <a:pt x="977" y="96"/>
                    <a:pt x="905"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98"/>
            <p:cNvSpPr/>
            <p:nvPr/>
          </p:nvSpPr>
          <p:spPr>
            <a:xfrm>
              <a:off x="4168746" y="2104824"/>
              <a:ext cx="93454" cy="10918"/>
            </a:xfrm>
            <a:custGeom>
              <a:rect b="b" l="l" r="r" t="t"/>
              <a:pathLst>
                <a:path extrusionOk="0" h="334" w="2859">
                  <a:moveTo>
                    <a:pt x="191" y="0"/>
                  </a:moveTo>
                  <a:cubicBezTo>
                    <a:pt x="96" y="0"/>
                    <a:pt x="49" y="48"/>
                    <a:pt x="1" y="143"/>
                  </a:cubicBezTo>
                  <a:cubicBezTo>
                    <a:pt x="1" y="239"/>
                    <a:pt x="72" y="334"/>
                    <a:pt x="168" y="334"/>
                  </a:cubicBezTo>
                  <a:lnTo>
                    <a:pt x="2644" y="334"/>
                  </a:lnTo>
                  <a:cubicBezTo>
                    <a:pt x="2740" y="334"/>
                    <a:pt x="2811" y="262"/>
                    <a:pt x="2835" y="167"/>
                  </a:cubicBezTo>
                  <a:cubicBezTo>
                    <a:pt x="2859" y="96"/>
                    <a:pt x="2811" y="0"/>
                    <a:pt x="2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98"/>
            <p:cNvSpPr/>
            <p:nvPr/>
          </p:nvSpPr>
          <p:spPr>
            <a:xfrm>
              <a:off x="4170315" y="2125842"/>
              <a:ext cx="31936" cy="10918"/>
            </a:xfrm>
            <a:custGeom>
              <a:rect b="b" l="l" r="r" t="t"/>
              <a:pathLst>
                <a:path extrusionOk="0" h="334" w="977">
                  <a:moveTo>
                    <a:pt x="191" y="0"/>
                  </a:moveTo>
                  <a:cubicBezTo>
                    <a:pt x="120" y="0"/>
                    <a:pt x="48" y="72"/>
                    <a:pt x="24" y="167"/>
                  </a:cubicBezTo>
                  <a:cubicBezTo>
                    <a:pt x="1" y="239"/>
                    <a:pt x="48" y="334"/>
                    <a:pt x="167" y="334"/>
                  </a:cubicBezTo>
                  <a:lnTo>
                    <a:pt x="786" y="334"/>
                  </a:lnTo>
                  <a:cubicBezTo>
                    <a:pt x="882" y="334"/>
                    <a:pt x="953" y="286"/>
                    <a:pt x="977" y="191"/>
                  </a:cubicBezTo>
                  <a:cubicBezTo>
                    <a:pt x="977" y="96"/>
                    <a:pt x="905" y="0"/>
                    <a:pt x="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98"/>
            <p:cNvSpPr/>
            <p:nvPr/>
          </p:nvSpPr>
          <p:spPr>
            <a:xfrm>
              <a:off x="4168746" y="2159314"/>
              <a:ext cx="93454" cy="10918"/>
            </a:xfrm>
            <a:custGeom>
              <a:rect b="b" l="l" r="r" t="t"/>
              <a:pathLst>
                <a:path extrusionOk="0" h="334" w="2859">
                  <a:moveTo>
                    <a:pt x="191" y="0"/>
                  </a:moveTo>
                  <a:cubicBezTo>
                    <a:pt x="96" y="0"/>
                    <a:pt x="49" y="48"/>
                    <a:pt x="1" y="143"/>
                  </a:cubicBezTo>
                  <a:cubicBezTo>
                    <a:pt x="1" y="239"/>
                    <a:pt x="72" y="334"/>
                    <a:pt x="168" y="334"/>
                  </a:cubicBezTo>
                  <a:lnTo>
                    <a:pt x="2644" y="334"/>
                  </a:lnTo>
                  <a:cubicBezTo>
                    <a:pt x="2740" y="334"/>
                    <a:pt x="2811" y="262"/>
                    <a:pt x="2835" y="167"/>
                  </a:cubicBezTo>
                  <a:cubicBezTo>
                    <a:pt x="2859" y="96"/>
                    <a:pt x="2811" y="0"/>
                    <a:pt x="2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98"/>
            <p:cNvSpPr/>
            <p:nvPr/>
          </p:nvSpPr>
          <p:spPr>
            <a:xfrm>
              <a:off x="4169531" y="2180332"/>
              <a:ext cx="32720" cy="10918"/>
            </a:xfrm>
            <a:custGeom>
              <a:rect b="b" l="l" r="r" t="t"/>
              <a:pathLst>
                <a:path extrusionOk="0" h="334" w="1001">
                  <a:moveTo>
                    <a:pt x="191" y="0"/>
                  </a:moveTo>
                  <a:cubicBezTo>
                    <a:pt x="96" y="0"/>
                    <a:pt x="48" y="72"/>
                    <a:pt x="1" y="167"/>
                  </a:cubicBezTo>
                  <a:cubicBezTo>
                    <a:pt x="1" y="239"/>
                    <a:pt x="72" y="334"/>
                    <a:pt x="167" y="334"/>
                  </a:cubicBezTo>
                  <a:lnTo>
                    <a:pt x="787" y="334"/>
                  </a:lnTo>
                  <a:cubicBezTo>
                    <a:pt x="882" y="334"/>
                    <a:pt x="929" y="286"/>
                    <a:pt x="977" y="191"/>
                  </a:cubicBezTo>
                  <a:cubicBezTo>
                    <a:pt x="1001" y="96"/>
                    <a:pt x="906"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5" name="Google Shape;20775;p98"/>
          <p:cNvGrpSpPr/>
          <p:nvPr/>
        </p:nvGrpSpPr>
        <p:grpSpPr>
          <a:xfrm>
            <a:off x="4768898" y="1796734"/>
            <a:ext cx="367473" cy="312950"/>
            <a:chOff x="4765816" y="1949134"/>
            <a:chExt cx="367473" cy="312950"/>
          </a:xfrm>
        </p:grpSpPr>
        <p:sp>
          <p:nvSpPr>
            <p:cNvPr id="20776" name="Google Shape;20776;p98"/>
            <p:cNvSpPr/>
            <p:nvPr/>
          </p:nvSpPr>
          <p:spPr>
            <a:xfrm>
              <a:off x="4769706" y="1953023"/>
              <a:ext cx="128495" cy="31936"/>
            </a:xfrm>
            <a:custGeom>
              <a:rect b="b" l="l" r="r" t="t"/>
              <a:pathLst>
                <a:path extrusionOk="0" h="977" w="3931">
                  <a:moveTo>
                    <a:pt x="382" y="1"/>
                  </a:moveTo>
                  <a:cubicBezTo>
                    <a:pt x="167" y="1"/>
                    <a:pt x="1" y="167"/>
                    <a:pt x="1" y="382"/>
                  </a:cubicBezTo>
                  <a:lnTo>
                    <a:pt x="1" y="977"/>
                  </a:lnTo>
                  <a:lnTo>
                    <a:pt x="3882" y="977"/>
                  </a:lnTo>
                  <a:lnTo>
                    <a:pt x="3882" y="382"/>
                  </a:lnTo>
                  <a:cubicBezTo>
                    <a:pt x="3930" y="167"/>
                    <a:pt x="3740" y="1"/>
                    <a:pt x="3525"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98"/>
            <p:cNvSpPr/>
            <p:nvPr/>
          </p:nvSpPr>
          <p:spPr>
            <a:xfrm>
              <a:off x="4863911" y="1953023"/>
              <a:ext cx="34289" cy="31936"/>
            </a:xfrm>
            <a:custGeom>
              <a:rect b="b" l="l" r="r" t="t"/>
              <a:pathLst>
                <a:path extrusionOk="0" h="977" w="1049">
                  <a:moveTo>
                    <a:pt x="0" y="1"/>
                  </a:moveTo>
                  <a:cubicBezTo>
                    <a:pt x="215" y="1"/>
                    <a:pt x="381" y="167"/>
                    <a:pt x="381" y="382"/>
                  </a:cubicBezTo>
                  <a:lnTo>
                    <a:pt x="381" y="977"/>
                  </a:lnTo>
                  <a:lnTo>
                    <a:pt x="1048" y="977"/>
                  </a:lnTo>
                  <a:lnTo>
                    <a:pt x="1048" y="382"/>
                  </a:lnTo>
                  <a:cubicBezTo>
                    <a:pt x="1048" y="167"/>
                    <a:pt x="858" y="1"/>
                    <a:pt x="64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98"/>
            <p:cNvSpPr/>
            <p:nvPr/>
          </p:nvSpPr>
          <p:spPr>
            <a:xfrm>
              <a:off x="4770490" y="1984175"/>
              <a:ext cx="357340" cy="271699"/>
            </a:xfrm>
            <a:custGeom>
              <a:rect b="b" l="l" r="r" t="t"/>
              <a:pathLst>
                <a:path extrusionOk="0" h="8312" w="10932">
                  <a:moveTo>
                    <a:pt x="1" y="0"/>
                  </a:moveTo>
                  <a:lnTo>
                    <a:pt x="1" y="8121"/>
                  </a:lnTo>
                  <a:cubicBezTo>
                    <a:pt x="1" y="8216"/>
                    <a:pt x="72" y="8311"/>
                    <a:pt x="167" y="8311"/>
                  </a:cubicBezTo>
                  <a:lnTo>
                    <a:pt x="10765" y="8311"/>
                  </a:lnTo>
                  <a:cubicBezTo>
                    <a:pt x="10860" y="8311"/>
                    <a:pt x="10931" y="8240"/>
                    <a:pt x="10931" y="8145"/>
                  </a:cubicBezTo>
                  <a:lnTo>
                    <a:pt x="10931" y="167"/>
                  </a:lnTo>
                  <a:cubicBezTo>
                    <a:pt x="10931" y="95"/>
                    <a:pt x="10836" y="0"/>
                    <a:pt x="10741"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98"/>
            <p:cNvSpPr/>
            <p:nvPr/>
          </p:nvSpPr>
          <p:spPr>
            <a:xfrm>
              <a:off x="4770490" y="1984175"/>
              <a:ext cx="357340" cy="43605"/>
            </a:xfrm>
            <a:custGeom>
              <a:rect b="b" l="l" r="r" t="t"/>
              <a:pathLst>
                <a:path extrusionOk="0" h="1334" w="10932">
                  <a:moveTo>
                    <a:pt x="1" y="0"/>
                  </a:moveTo>
                  <a:lnTo>
                    <a:pt x="1" y="1334"/>
                  </a:lnTo>
                  <a:lnTo>
                    <a:pt x="10931" y="1334"/>
                  </a:lnTo>
                  <a:lnTo>
                    <a:pt x="10931" y="167"/>
                  </a:lnTo>
                  <a:cubicBezTo>
                    <a:pt x="10931" y="95"/>
                    <a:pt x="10836" y="0"/>
                    <a:pt x="1074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98"/>
            <p:cNvSpPr/>
            <p:nvPr/>
          </p:nvSpPr>
          <p:spPr>
            <a:xfrm>
              <a:off x="5099784" y="1984175"/>
              <a:ext cx="28046" cy="272483"/>
            </a:xfrm>
            <a:custGeom>
              <a:rect b="b" l="l" r="r" t="t"/>
              <a:pathLst>
                <a:path extrusionOk="0" h="8336" w="858">
                  <a:moveTo>
                    <a:pt x="0" y="0"/>
                  </a:moveTo>
                  <a:cubicBezTo>
                    <a:pt x="95" y="0"/>
                    <a:pt x="191" y="95"/>
                    <a:pt x="191" y="167"/>
                  </a:cubicBezTo>
                  <a:lnTo>
                    <a:pt x="191" y="8145"/>
                  </a:lnTo>
                  <a:cubicBezTo>
                    <a:pt x="191" y="8240"/>
                    <a:pt x="95" y="8335"/>
                    <a:pt x="0" y="8335"/>
                  </a:cubicBezTo>
                  <a:lnTo>
                    <a:pt x="667" y="8335"/>
                  </a:lnTo>
                  <a:cubicBezTo>
                    <a:pt x="762" y="8335"/>
                    <a:pt x="857" y="8240"/>
                    <a:pt x="857" y="8145"/>
                  </a:cubicBezTo>
                  <a:lnTo>
                    <a:pt x="857" y="167"/>
                  </a:lnTo>
                  <a:cubicBezTo>
                    <a:pt x="857" y="95"/>
                    <a:pt x="762"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98"/>
            <p:cNvSpPr/>
            <p:nvPr/>
          </p:nvSpPr>
          <p:spPr>
            <a:xfrm>
              <a:off x="5099784" y="1984175"/>
              <a:ext cx="28046" cy="43605"/>
            </a:xfrm>
            <a:custGeom>
              <a:rect b="b" l="l" r="r" t="t"/>
              <a:pathLst>
                <a:path extrusionOk="0" h="1334" w="858">
                  <a:moveTo>
                    <a:pt x="0" y="0"/>
                  </a:moveTo>
                  <a:cubicBezTo>
                    <a:pt x="95" y="0"/>
                    <a:pt x="191" y="95"/>
                    <a:pt x="191" y="167"/>
                  </a:cubicBezTo>
                  <a:lnTo>
                    <a:pt x="191" y="1334"/>
                  </a:lnTo>
                  <a:lnTo>
                    <a:pt x="857" y="1334"/>
                  </a:lnTo>
                  <a:lnTo>
                    <a:pt x="857" y="167"/>
                  </a:lnTo>
                  <a:cubicBezTo>
                    <a:pt x="857" y="95"/>
                    <a:pt x="762" y="0"/>
                    <a:pt x="667"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98"/>
            <p:cNvSpPr/>
            <p:nvPr/>
          </p:nvSpPr>
          <p:spPr>
            <a:xfrm>
              <a:off x="4803178" y="2063573"/>
              <a:ext cx="112118" cy="23372"/>
            </a:xfrm>
            <a:custGeom>
              <a:rect b="b" l="l" r="r" t="t"/>
              <a:pathLst>
                <a:path extrusionOk="0" h="715" w="3430">
                  <a:moveTo>
                    <a:pt x="406" y="0"/>
                  </a:moveTo>
                  <a:cubicBezTo>
                    <a:pt x="167" y="0"/>
                    <a:pt x="1" y="215"/>
                    <a:pt x="48" y="429"/>
                  </a:cubicBezTo>
                  <a:cubicBezTo>
                    <a:pt x="72" y="596"/>
                    <a:pt x="215" y="715"/>
                    <a:pt x="406" y="715"/>
                  </a:cubicBezTo>
                  <a:lnTo>
                    <a:pt x="3049" y="715"/>
                  </a:lnTo>
                  <a:cubicBezTo>
                    <a:pt x="3263" y="715"/>
                    <a:pt x="3430" y="548"/>
                    <a:pt x="3406" y="310"/>
                  </a:cubicBezTo>
                  <a:cubicBezTo>
                    <a:pt x="3382" y="119"/>
                    <a:pt x="3216" y="0"/>
                    <a:pt x="3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98"/>
            <p:cNvSpPr/>
            <p:nvPr/>
          </p:nvSpPr>
          <p:spPr>
            <a:xfrm>
              <a:off x="4981456" y="2063573"/>
              <a:ext cx="112118" cy="23372"/>
            </a:xfrm>
            <a:custGeom>
              <a:rect b="b" l="l" r="r" t="t"/>
              <a:pathLst>
                <a:path extrusionOk="0" h="715" w="3430">
                  <a:moveTo>
                    <a:pt x="381" y="0"/>
                  </a:moveTo>
                  <a:cubicBezTo>
                    <a:pt x="143" y="0"/>
                    <a:pt x="0" y="215"/>
                    <a:pt x="24" y="429"/>
                  </a:cubicBezTo>
                  <a:cubicBezTo>
                    <a:pt x="72" y="596"/>
                    <a:pt x="215" y="715"/>
                    <a:pt x="381" y="715"/>
                  </a:cubicBezTo>
                  <a:lnTo>
                    <a:pt x="3048" y="715"/>
                  </a:lnTo>
                  <a:cubicBezTo>
                    <a:pt x="3239" y="715"/>
                    <a:pt x="3430" y="548"/>
                    <a:pt x="3406" y="310"/>
                  </a:cubicBezTo>
                  <a:cubicBezTo>
                    <a:pt x="3358" y="119"/>
                    <a:pt x="3215" y="0"/>
                    <a:pt x="3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4" name="Google Shape;20784;p98"/>
            <p:cNvSpPr/>
            <p:nvPr/>
          </p:nvSpPr>
          <p:spPr>
            <a:xfrm>
              <a:off x="4981456" y="2195892"/>
              <a:ext cx="112118" cy="23404"/>
            </a:xfrm>
            <a:custGeom>
              <a:rect b="b" l="l" r="r" t="t"/>
              <a:pathLst>
                <a:path extrusionOk="0" h="716" w="3430">
                  <a:moveTo>
                    <a:pt x="381" y="1"/>
                  </a:moveTo>
                  <a:cubicBezTo>
                    <a:pt x="143" y="1"/>
                    <a:pt x="0" y="215"/>
                    <a:pt x="24" y="429"/>
                  </a:cubicBezTo>
                  <a:cubicBezTo>
                    <a:pt x="72" y="596"/>
                    <a:pt x="215" y="715"/>
                    <a:pt x="381" y="715"/>
                  </a:cubicBezTo>
                  <a:lnTo>
                    <a:pt x="3048" y="715"/>
                  </a:lnTo>
                  <a:cubicBezTo>
                    <a:pt x="3239" y="715"/>
                    <a:pt x="3430" y="525"/>
                    <a:pt x="3406" y="310"/>
                  </a:cubicBezTo>
                  <a:cubicBezTo>
                    <a:pt x="3358" y="120"/>
                    <a:pt x="3215" y="1"/>
                    <a:pt x="3048" y="1"/>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98"/>
            <p:cNvSpPr/>
            <p:nvPr/>
          </p:nvSpPr>
          <p:spPr>
            <a:xfrm>
              <a:off x="4804747" y="2195892"/>
              <a:ext cx="111334" cy="23404"/>
            </a:xfrm>
            <a:custGeom>
              <a:rect b="b" l="l" r="r" t="t"/>
              <a:pathLst>
                <a:path extrusionOk="0" h="716" w="3406">
                  <a:moveTo>
                    <a:pt x="381" y="1"/>
                  </a:moveTo>
                  <a:cubicBezTo>
                    <a:pt x="143" y="1"/>
                    <a:pt x="0" y="215"/>
                    <a:pt x="24" y="429"/>
                  </a:cubicBezTo>
                  <a:cubicBezTo>
                    <a:pt x="48" y="596"/>
                    <a:pt x="191" y="715"/>
                    <a:pt x="381" y="715"/>
                  </a:cubicBezTo>
                  <a:lnTo>
                    <a:pt x="3025" y="715"/>
                  </a:lnTo>
                  <a:cubicBezTo>
                    <a:pt x="3239" y="715"/>
                    <a:pt x="3406" y="525"/>
                    <a:pt x="3382" y="310"/>
                  </a:cubicBezTo>
                  <a:cubicBezTo>
                    <a:pt x="3358" y="120"/>
                    <a:pt x="3215" y="1"/>
                    <a:pt x="3025" y="1"/>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98"/>
            <p:cNvSpPr/>
            <p:nvPr/>
          </p:nvSpPr>
          <p:spPr>
            <a:xfrm>
              <a:off x="4881040" y="2063573"/>
              <a:ext cx="34257" cy="23372"/>
            </a:xfrm>
            <a:custGeom>
              <a:rect b="b" l="l" r="r" t="t"/>
              <a:pathLst>
                <a:path extrusionOk="0" h="715" w="1048">
                  <a:moveTo>
                    <a:pt x="0" y="0"/>
                  </a:moveTo>
                  <a:cubicBezTo>
                    <a:pt x="214" y="0"/>
                    <a:pt x="357" y="167"/>
                    <a:pt x="357" y="357"/>
                  </a:cubicBezTo>
                  <a:cubicBezTo>
                    <a:pt x="357" y="572"/>
                    <a:pt x="214" y="715"/>
                    <a:pt x="0" y="715"/>
                  </a:cubicBezTo>
                  <a:lnTo>
                    <a:pt x="667" y="715"/>
                  </a:lnTo>
                  <a:cubicBezTo>
                    <a:pt x="881" y="715"/>
                    <a:pt x="1048" y="548"/>
                    <a:pt x="1024" y="310"/>
                  </a:cubicBezTo>
                  <a:cubicBezTo>
                    <a:pt x="1000" y="119"/>
                    <a:pt x="834" y="0"/>
                    <a:pt x="66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98"/>
            <p:cNvSpPr/>
            <p:nvPr/>
          </p:nvSpPr>
          <p:spPr>
            <a:xfrm>
              <a:off x="5059284" y="2063573"/>
              <a:ext cx="34289" cy="23372"/>
            </a:xfrm>
            <a:custGeom>
              <a:rect b="b" l="l" r="r" t="t"/>
              <a:pathLst>
                <a:path extrusionOk="0" h="715" w="1049">
                  <a:moveTo>
                    <a:pt x="1" y="0"/>
                  </a:moveTo>
                  <a:cubicBezTo>
                    <a:pt x="215" y="0"/>
                    <a:pt x="358" y="167"/>
                    <a:pt x="358" y="357"/>
                  </a:cubicBezTo>
                  <a:cubicBezTo>
                    <a:pt x="358" y="572"/>
                    <a:pt x="215" y="715"/>
                    <a:pt x="1" y="715"/>
                  </a:cubicBezTo>
                  <a:lnTo>
                    <a:pt x="644" y="715"/>
                  </a:lnTo>
                  <a:cubicBezTo>
                    <a:pt x="858" y="715"/>
                    <a:pt x="1049" y="548"/>
                    <a:pt x="1001" y="310"/>
                  </a:cubicBezTo>
                  <a:cubicBezTo>
                    <a:pt x="977" y="119"/>
                    <a:pt x="834" y="0"/>
                    <a:pt x="64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98"/>
            <p:cNvSpPr/>
            <p:nvPr/>
          </p:nvSpPr>
          <p:spPr>
            <a:xfrm>
              <a:off x="5059284" y="2195892"/>
              <a:ext cx="34289" cy="23404"/>
            </a:xfrm>
            <a:custGeom>
              <a:rect b="b" l="l" r="r" t="t"/>
              <a:pathLst>
                <a:path extrusionOk="0" h="716" w="1049">
                  <a:moveTo>
                    <a:pt x="1" y="1"/>
                  </a:moveTo>
                  <a:cubicBezTo>
                    <a:pt x="215" y="1"/>
                    <a:pt x="358" y="167"/>
                    <a:pt x="358" y="358"/>
                  </a:cubicBezTo>
                  <a:cubicBezTo>
                    <a:pt x="358" y="572"/>
                    <a:pt x="215" y="715"/>
                    <a:pt x="1" y="715"/>
                  </a:cubicBezTo>
                  <a:lnTo>
                    <a:pt x="644" y="715"/>
                  </a:lnTo>
                  <a:cubicBezTo>
                    <a:pt x="858" y="715"/>
                    <a:pt x="1049" y="525"/>
                    <a:pt x="1001" y="310"/>
                  </a:cubicBezTo>
                  <a:cubicBezTo>
                    <a:pt x="977" y="120"/>
                    <a:pt x="834" y="1"/>
                    <a:pt x="64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98"/>
            <p:cNvSpPr/>
            <p:nvPr/>
          </p:nvSpPr>
          <p:spPr>
            <a:xfrm>
              <a:off x="4882576" y="2195892"/>
              <a:ext cx="33505" cy="23404"/>
            </a:xfrm>
            <a:custGeom>
              <a:rect b="b" l="l" r="r" t="t"/>
              <a:pathLst>
                <a:path extrusionOk="0" h="716" w="1025">
                  <a:moveTo>
                    <a:pt x="1" y="1"/>
                  </a:moveTo>
                  <a:cubicBezTo>
                    <a:pt x="191" y="1"/>
                    <a:pt x="358" y="167"/>
                    <a:pt x="358" y="358"/>
                  </a:cubicBezTo>
                  <a:cubicBezTo>
                    <a:pt x="358" y="572"/>
                    <a:pt x="191" y="715"/>
                    <a:pt x="1" y="715"/>
                  </a:cubicBezTo>
                  <a:lnTo>
                    <a:pt x="644" y="715"/>
                  </a:lnTo>
                  <a:cubicBezTo>
                    <a:pt x="858" y="715"/>
                    <a:pt x="1025" y="525"/>
                    <a:pt x="1001" y="310"/>
                  </a:cubicBezTo>
                  <a:cubicBezTo>
                    <a:pt x="977" y="120"/>
                    <a:pt x="834" y="1"/>
                    <a:pt x="64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98"/>
            <p:cNvSpPr/>
            <p:nvPr/>
          </p:nvSpPr>
          <p:spPr>
            <a:xfrm>
              <a:off x="5044510" y="2000518"/>
              <a:ext cx="11702" cy="11702"/>
            </a:xfrm>
            <a:custGeom>
              <a:rect b="b" l="l" r="r" t="t"/>
              <a:pathLst>
                <a:path extrusionOk="0" h="358" w="358">
                  <a:moveTo>
                    <a:pt x="191" y="0"/>
                  </a:moveTo>
                  <a:cubicBezTo>
                    <a:pt x="95" y="0"/>
                    <a:pt x="0" y="72"/>
                    <a:pt x="0" y="191"/>
                  </a:cubicBezTo>
                  <a:cubicBezTo>
                    <a:pt x="0" y="286"/>
                    <a:pt x="95" y="357"/>
                    <a:pt x="191" y="357"/>
                  </a:cubicBezTo>
                  <a:cubicBezTo>
                    <a:pt x="286" y="357"/>
                    <a:pt x="357" y="286"/>
                    <a:pt x="357" y="191"/>
                  </a:cubicBezTo>
                  <a:cubicBezTo>
                    <a:pt x="357" y="72"/>
                    <a:pt x="286" y="0"/>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98"/>
            <p:cNvSpPr/>
            <p:nvPr/>
          </p:nvSpPr>
          <p:spPr>
            <a:xfrm>
              <a:off x="5067064" y="2000518"/>
              <a:ext cx="11735" cy="11702"/>
            </a:xfrm>
            <a:custGeom>
              <a:rect b="b" l="l" r="r" t="t"/>
              <a:pathLst>
                <a:path extrusionOk="0" h="358" w="359">
                  <a:moveTo>
                    <a:pt x="168" y="0"/>
                  </a:moveTo>
                  <a:cubicBezTo>
                    <a:pt x="72" y="0"/>
                    <a:pt x="1" y="72"/>
                    <a:pt x="1" y="191"/>
                  </a:cubicBezTo>
                  <a:cubicBezTo>
                    <a:pt x="1" y="286"/>
                    <a:pt x="72" y="357"/>
                    <a:pt x="168" y="357"/>
                  </a:cubicBezTo>
                  <a:cubicBezTo>
                    <a:pt x="287" y="357"/>
                    <a:pt x="358" y="286"/>
                    <a:pt x="358" y="191"/>
                  </a:cubicBezTo>
                  <a:cubicBezTo>
                    <a:pt x="358" y="72"/>
                    <a:pt x="287"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98"/>
            <p:cNvSpPr/>
            <p:nvPr/>
          </p:nvSpPr>
          <p:spPr>
            <a:xfrm>
              <a:off x="5089651" y="2000518"/>
              <a:ext cx="11702" cy="11702"/>
            </a:xfrm>
            <a:custGeom>
              <a:rect b="b" l="l" r="r" t="t"/>
              <a:pathLst>
                <a:path extrusionOk="0" h="358" w="358">
                  <a:moveTo>
                    <a:pt x="167" y="0"/>
                  </a:moveTo>
                  <a:cubicBezTo>
                    <a:pt x="72" y="0"/>
                    <a:pt x="0" y="72"/>
                    <a:pt x="0" y="191"/>
                  </a:cubicBezTo>
                  <a:cubicBezTo>
                    <a:pt x="0" y="286"/>
                    <a:pt x="72" y="357"/>
                    <a:pt x="167" y="357"/>
                  </a:cubicBezTo>
                  <a:cubicBezTo>
                    <a:pt x="262" y="357"/>
                    <a:pt x="358" y="286"/>
                    <a:pt x="358" y="191"/>
                  </a:cubicBezTo>
                  <a:cubicBezTo>
                    <a:pt x="358" y="72"/>
                    <a:pt x="262"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98"/>
            <p:cNvSpPr/>
            <p:nvPr/>
          </p:nvSpPr>
          <p:spPr>
            <a:xfrm>
              <a:off x="4765816" y="1949134"/>
              <a:ext cx="367473" cy="312950"/>
            </a:xfrm>
            <a:custGeom>
              <a:rect b="b" l="l" r="r" t="t"/>
              <a:pathLst>
                <a:path extrusionOk="0" h="9574" w="11242">
                  <a:moveTo>
                    <a:pt x="3692" y="286"/>
                  </a:moveTo>
                  <a:cubicBezTo>
                    <a:pt x="3811" y="286"/>
                    <a:pt x="3882" y="382"/>
                    <a:pt x="3882" y="501"/>
                  </a:cubicBezTo>
                  <a:lnTo>
                    <a:pt x="3882" y="882"/>
                  </a:lnTo>
                  <a:lnTo>
                    <a:pt x="310" y="882"/>
                  </a:lnTo>
                  <a:lnTo>
                    <a:pt x="310" y="501"/>
                  </a:lnTo>
                  <a:cubicBezTo>
                    <a:pt x="310" y="382"/>
                    <a:pt x="405" y="286"/>
                    <a:pt x="525" y="286"/>
                  </a:cubicBezTo>
                  <a:close/>
                  <a:moveTo>
                    <a:pt x="10884" y="2596"/>
                  </a:moveTo>
                  <a:lnTo>
                    <a:pt x="10884" y="9217"/>
                  </a:lnTo>
                  <a:lnTo>
                    <a:pt x="5740" y="9217"/>
                  </a:lnTo>
                  <a:lnTo>
                    <a:pt x="5740" y="2596"/>
                  </a:lnTo>
                  <a:close/>
                  <a:moveTo>
                    <a:pt x="525" y="1"/>
                  </a:moveTo>
                  <a:cubicBezTo>
                    <a:pt x="239" y="1"/>
                    <a:pt x="1" y="239"/>
                    <a:pt x="1" y="524"/>
                  </a:cubicBezTo>
                  <a:lnTo>
                    <a:pt x="1" y="9407"/>
                  </a:lnTo>
                  <a:cubicBezTo>
                    <a:pt x="1" y="9502"/>
                    <a:pt x="72" y="9574"/>
                    <a:pt x="167" y="9574"/>
                  </a:cubicBezTo>
                  <a:lnTo>
                    <a:pt x="3025" y="9574"/>
                  </a:lnTo>
                  <a:cubicBezTo>
                    <a:pt x="3049" y="9574"/>
                    <a:pt x="3097" y="9574"/>
                    <a:pt x="3097" y="9550"/>
                  </a:cubicBezTo>
                  <a:cubicBezTo>
                    <a:pt x="3216" y="9407"/>
                    <a:pt x="3120" y="9264"/>
                    <a:pt x="2977" y="9264"/>
                  </a:cubicBezTo>
                  <a:lnTo>
                    <a:pt x="310" y="9264"/>
                  </a:lnTo>
                  <a:lnTo>
                    <a:pt x="310" y="2620"/>
                  </a:lnTo>
                  <a:lnTo>
                    <a:pt x="5430" y="2620"/>
                  </a:lnTo>
                  <a:lnTo>
                    <a:pt x="5430" y="9264"/>
                  </a:lnTo>
                  <a:lnTo>
                    <a:pt x="3620" y="9264"/>
                  </a:lnTo>
                  <a:cubicBezTo>
                    <a:pt x="3525" y="9264"/>
                    <a:pt x="3478" y="9312"/>
                    <a:pt x="3454" y="9383"/>
                  </a:cubicBezTo>
                  <a:cubicBezTo>
                    <a:pt x="3406" y="9502"/>
                    <a:pt x="3501" y="9574"/>
                    <a:pt x="3597" y="9574"/>
                  </a:cubicBezTo>
                  <a:lnTo>
                    <a:pt x="10884" y="9574"/>
                  </a:lnTo>
                  <a:cubicBezTo>
                    <a:pt x="11074" y="9574"/>
                    <a:pt x="11217" y="9431"/>
                    <a:pt x="11217" y="9264"/>
                  </a:cubicBezTo>
                  <a:lnTo>
                    <a:pt x="11217" y="1287"/>
                  </a:lnTo>
                  <a:cubicBezTo>
                    <a:pt x="11241" y="1072"/>
                    <a:pt x="11098" y="929"/>
                    <a:pt x="10884" y="929"/>
                  </a:cubicBezTo>
                  <a:lnTo>
                    <a:pt x="7431" y="929"/>
                  </a:lnTo>
                  <a:cubicBezTo>
                    <a:pt x="7335" y="929"/>
                    <a:pt x="7288" y="977"/>
                    <a:pt x="7240" y="1072"/>
                  </a:cubicBezTo>
                  <a:cubicBezTo>
                    <a:pt x="7240" y="1167"/>
                    <a:pt x="7312" y="1239"/>
                    <a:pt x="7407" y="1239"/>
                  </a:cubicBezTo>
                  <a:lnTo>
                    <a:pt x="10884" y="1239"/>
                  </a:lnTo>
                  <a:lnTo>
                    <a:pt x="10884" y="2263"/>
                  </a:lnTo>
                  <a:lnTo>
                    <a:pt x="286" y="2263"/>
                  </a:lnTo>
                  <a:lnTo>
                    <a:pt x="286" y="1239"/>
                  </a:lnTo>
                  <a:lnTo>
                    <a:pt x="6740" y="1239"/>
                  </a:lnTo>
                  <a:cubicBezTo>
                    <a:pt x="6835" y="1239"/>
                    <a:pt x="6931" y="1167"/>
                    <a:pt x="6907" y="1072"/>
                  </a:cubicBezTo>
                  <a:cubicBezTo>
                    <a:pt x="6907" y="977"/>
                    <a:pt x="6812" y="929"/>
                    <a:pt x="6716" y="929"/>
                  </a:cubicBezTo>
                  <a:lnTo>
                    <a:pt x="4192" y="929"/>
                  </a:lnTo>
                  <a:lnTo>
                    <a:pt x="4192" y="524"/>
                  </a:lnTo>
                  <a:cubicBezTo>
                    <a:pt x="4192" y="239"/>
                    <a:pt x="3954" y="1"/>
                    <a:pt x="3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98"/>
            <p:cNvSpPr/>
            <p:nvPr/>
          </p:nvSpPr>
          <p:spPr>
            <a:xfrm>
              <a:off x="4797752" y="2059683"/>
              <a:ext cx="123788" cy="34256"/>
            </a:xfrm>
            <a:custGeom>
              <a:rect b="b" l="l" r="r" t="t"/>
              <a:pathLst>
                <a:path extrusionOk="0" h="1048" w="3787">
                  <a:moveTo>
                    <a:pt x="3215" y="310"/>
                  </a:moveTo>
                  <a:cubicBezTo>
                    <a:pt x="3286" y="310"/>
                    <a:pt x="3382" y="357"/>
                    <a:pt x="3382" y="453"/>
                  </a:cubicBezTo>
                  <a:cubicBezTo>
                    <a:pt x="3429" y="596"/>
                    <a:pt x="3334" y="691"/>
                    <a:pt x="3215" y="691"/>
                  </a:cubicBezTo>
                  <a:lnTo>
                    <a:pt x="524" y="691"/>
                  </a:lnTo>
                  <a:cubicBezTo>
                    <a:pt x="429" y="691"/>
                    <a:pt x="357" y="643"/>
                    <a:pt x="357" y="548"/>
                  </a:cubicBezTo>
                  <a:cubicBezTo>
                    <a:pt x="310" y="429"/>
                    <a:pt x="405" y="310"/>
                    <a:pt x="524" y="310"/>
                  </a:cubicBezTo>
                  <a:close/>
                  <a:moveTo>
                    <a:pt x="572" y="0"/>
                  </a:moveTo>
                  <a:cubicBezTo>
                    <a:pt x="333" y="0"/>
                    <a:pt x="48" y="214"/>
                    <a:pt x="24" y="453"/>
                  </a:cubicBezTo>
                  <a:cubicBezTo>
                    <a:pt x="0" y="786"/>
                    <a:pt x="238" y="1048"/>
                    <a:pt x="524" y="1048"/>
                  </a:cubicBezTo>
                  <a:lnTo>
                    <a:pt x="3167" y="1048"/>
                  </a:lnTo>
                  <a:cubicBezTo>
                    <a:pt x="3405" y="1048"/>
                    <a:pt x="3691" y="834"/>
                    <a:pt x="3715" y="596"/>
                  </a:cubicBezTo>
                  <a:cubicBezTo>
                    <a:pt x="3787" y="286"/>
                    <a:pt x="3501" y="0"/>
                    <a:pt x="3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98"/>
            <p:cNvSpPr/>
            <p:nvPr/>
          </p:nvSpPr>
          <p:spPr>
            <a:xfrm>
              <a:off x="4802393" y="2109498"/>
              <a:ext cx="114472" cy="10918"/>
            </a:xfrm>
            <a:custGeom>
              <a:rect b="b" l="l" r="r" t="t"/>
              <a:pathLst>
                <a:path extrusionOk="0" h="334" w="3502">
                  <a:moveTo>
                    <a:pt x="191" y="0"/>
                  </a:moveTo>
                  <a:cubicBezTo>
                    <a:pt x="96" y="0"/>
                    <a:pt x="25" y="72"/>
                    <a:pt x="1" y="143"/>
                  </a:cubicBezTo>
                  <a:cubicBezTo>
                    <a:pt x="1" y="238"/>
                    <a:pt x="72" y="334"/>
                    <a:pt x="144" y="334"/>
                  </a:cubicBezTo>
                  <a:lnTo>
                    <a:pt x="3311" y="334"/>
                  </a:lnTo>
                  <a:cubicBezTo>
                    <a:pt x="3406" y="334"/>
                    <a:pt x="3454" y="262"/>
                    <a:pt x="3478" y="191"/>
                  </a:cubicBezTo>
                  <a:cubicBezTo>
                    <a:pt x="3502" y="72"/>
                    <a:pt x="3454" y="0"/>
                    <a:pt x="3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6" name="Google Shape;20796;p98"/>
            <p:cNvSpPr/>
            <p:nvPr/>
          </p:nvSpPr>
          <p:spPr>
            <a:xfrm>
              <a:off x="4802393" y="2135191"/>
              <a:ext cx="114472" cy="10133"/>
            </a:xfrm>
            <a:custGeom>
              <a:rect b="b" l="l" r="r" t="t"/>
              <a:pathLst>
                <a:path extrusionOk="0" h="310" w="3502">
                  <a:moveTo>
                    <a:pt x="191" y="0"/>
                  </a:moveTo>
                  <a:cubicBezTo>
                    <a:pt x="96" y="0"/>
                    <a:pt x="25" y="48"/>
                    <a:pt x="1" y="143"/>
                  </a:cubicBezTo>
                  <a:cubicBezTo>
                    <a:pt x="1" y="238"/>
                    <a:pt x="72" y="310"/>
                    <a:pt x="144" y="310"/>
                  </a:cubicBezTo>
                  <a:lnTo>
                    <a:pt x="3311" y="310"/>
                  </a:lnTo>
                  <a:cubicBezTo>
                    <a:pt x="3406" y="310"/>
                    <a:pt x="3454" y="262"/>
                    <a:pt x="3478" y="167"/>
                  </a:cubicBezTo>
                  <a:cubicBezTo>
                    <a:pt x="3502" y="72"/>
                    <a:pt x="3454" y="0"/>
                    <a:pt x="3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98"/>
            <p:cNvSpPr/>
            <p:nvPr/>
          </p:nvSpPr>
          <p:spPr>
            <a:xfrm>
              <a:off x="4802393" y="2160883"/>
              <a:ext cx="114472" cy="10918"/>
            </a:xfrm>
            <a:custGeom>
              <a:rect b="b" l="l" r="r" t="t"/>
              <a:pathLst>
                <a:path extrusionOk="0" h="334" w="3502">
                  <a:moveTo>
                    <a:pt x="191" y="0"/>
                  </a:moveTo>
                  <a:cubicBezTo>
                    <a:pt x="96" y="0"/>
                    <a:pt x="25" y="71"/>
                    <a:pt x="1" y="167"/>
                  </a:cubicBezTo>
                  <a:cubicBezTo>
                    <a:pt x="1" y="238"/>
                    <a:pt x="72" y="333"/>
                    <a:pt x="144" y="333"/>
                  </a:cubicBezTo>
                  <a:lnTo>
                    <a:pt x="3311" y="333"/>
                  </a:lnTo>
                  <a:cubicBezTo>
                    <a:pt x="3406" y="333"/>
                    <a:pt x="3454" y="286"/>
                    <a:pt x="3478" y="191"/>
                  </a:cubicBezTo>
                  <a:cubicBezTo>
                    <a:pt x="3502" y="95"/>
                    <a:pt x="3454" y="0"/>
                    <a:pt x="3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98"/>
            <p:cNvSpPr/>
            <p:nvPr/>
          </p:nvSpPr>
          <p:spPr>
            <a:xfrm>
              <a:off x="4975997" y="2059683"/>
              <a:ext cx="123036" cy="34256"/>
            </a:xfrm>
            <a:custGeom>
              <a:rect b="b" l="l" r="r" t="t"/>
              <a:pathLst>
                <a:path extrusionOk="0" h="1048" w="3764">
                  <a:moveTo>
                    <a:pt x="3215" y="310"/>
                  </a:moveTo>
                  <a:cubicBezTo>
                    <a:pt x="3287" y="310"/>
                    <a:pt x="3382" y="357"/>
                    <a:pt x="3382" y="453"/>
                  </a:cubicBezTo>
                  <a:cubicBezTo>
                    <a:pt x="3406" y="596"/>
                    <a:pt x="3335" y="691"/>
                    <a:pt x="3215" y="691"/>
                  </a:cubicBezTo>
                  <a:lnTo>
                    <a:pt x="524" y="691"/>
                  </a:lnTo>
                  <a:cubicBezTo>
                    <a:pt x="429" y="691"/>
                    <a:pt x="358" y="643"/>
                    <a:pt x="358" y="548"/>
                  </a:cubicBezTo>
                  <a:cubicBezTo>
                    <a:pt x="310" y="429"/>
                    <a:pt x="405" y="310"/>
                    <a:pt x="524" y="310"/>
                  </a:cubicBezTo>
                  <a:close/>
                  <a:moveTo>
                    <a:pt x="548" y="0"/>
                  </a:moveTo>
                  <a:cubicBezTo>
                    <a:pt x="310" y="0"/>
                    <a:pt x="48" y="214"/>
                    <a:pt x="24" y="453"/>
                  </a:cubicBezTo>
                  <a:cubicBezTo>
                    <a:pt x="1" y="786"/>
                    <a:pt x="239" y="1048"/>
                    <a:pt x="524" y="1048"/>
                  </a:cubicBezTo>
                  <a:lnTo>
                    <a:pt x="3168" y="1048"/>
                  </a:lnTo>
                  <a:cubicBezTo>
                    <a:pt x="3406" y="1048"/>
                    <a:pt x="3692" y="834"/>
                    <a:pt x="3716" y="596"/>
                  </a:cubicBezTo>
                  <a:cubicBezTo>
                    <a:pt x="3763" y="286"/>
                    <a:pt x="3501" y="0"/>
                    <a:pt x="3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98"/>
            <p:cNvSpPr/>
            <p:nvPr/>
          </p:nvSpPr>
          <p:spPr>
            <a:xfrm>
              <a:off x="4975997" y="2190433"/>
              <a:ext cx="123036" cy="34289"/>
            </a:xfrm>
            <a:custGeom>
              <a:rect b="b" l="l" r="r" t="t"/>
              <a:pathLst>
                <a:path extrusionOk="0" h="1049" w="3764">
                  <a:moveTo>
                    <a:pt x="3215" y="334"/>
                  </a:moveTo>
                  <a:cubicBezTo>
                    <a:pt x="3287" y="334"/>
                    <a:pt x="3382" y="382"/>
                    <a:pt x="3382" y="477"/>
                  </a:cubicBezTo>
                  <a:cubicBezTo>
                    <a:pt x="3406" y="596"/>
                    <a:pt x="3335" y="715"/>
                    <a:pt x="3215" y="715"/>
                  </a:cubicBezTo>
                  <a:lnTo>
                    <a:pt x="524" y="715"/>
                  </a:lnTo>
                  <a:cubicBezTo>
                    <a:pt x="429" y="715"/>
                    <a:pt x="358" y="644"/>
                    <a:pt x="358" y="573"/>
                  </a:cubicBezTo>
                  <a:cubicBezTo>
                    <a:pt x="310" y="453"/>
                    <a:pt x="405" y="334"/>
                    <a:pt x="524" y="334"/>
                  </a:cubicBezTo>
                  <a:close/>
                  <a:moveTo>
                    <a:pt x="548" y="1"/>
                  </a:moveTo>
                  <a:cubicBezTo>
                    <a:pt x="310" y="1"/>
                    <a:pt x="48" y="191"/>
                    <a:pt x="24" y="453"/>
                  </a:cubicBezTo>
                  <a:cubicBezTo>
                    <a:pt x="1" y="763"/>
                    <a:pt x="239" y="1049"/>
                    <a:pt x="524" y="1049"/>
                  </a:cubicBezTo>
                  <a:lnTo>
                    <a:pt x="3168" y="1049"/>
                  </a:lnTo>
                  <a:cubicBezTo>
                    <a:pt x="3406" y="1049"/>
                    <a:pt x="3692" y="834"/>
                    <a:pt x="3716" y="596"/>
                  </a:cubicBezTo>
                  <a:cubicBezTo>
                    <a:pt x="3763" y="263"/>
                    <a:pt x="3501" y="1"/>
                    <a:pt x="3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98"/>
            <p:cNvSpPr/>
            <p:nvPr/>
          </p:nvSpPr>
          <p:spPr>
            <a:xfrm>
              <a:off x="4798504" y="2190433"/>
              <a:ext cx="123820" cy="34289"/>
            </a:xfrm>
            <a:custGeom>
              <a:rect b="b" l="l" r="r" t="t"/>
              <a:pathLst>
                <a:path extrusionOk="0" h="1049" w="3788">
                  <a:moveTo>
                    <a:pt x="3240" y="334"/>
                  </a:moveTo>
                  <a:cubicBezTo>
                    <a:pt x="3335" y="334"/>
                    <a:pt x="3430" y="382"/>
                    <a:pt x="3430" y="477"/>
                  </a:cubicBezTo>
                  <a:cubicBezTo>
                    <a:pt x="3454" y="596"/>
                    <a:pt x="3359" y="715"/>
                    <a:pt x="3240" y="715"/>
                  </a:cubicBezTo>
                  <a:lnTo>
                    <a:pt x="572" y="715"/>
                  </a:lnTo>
                  <a:cubicBezTo>
                    <a:pt x="477" y="715"/>
                    <a:pt x="382" y="644"/>
                    <a:pt x="382" y="573"/>
                  </a:cubicBezTo>
                  <a:cubicBezTo>
                    <a:pt x="358" y="453"/>
                    <a:pt x="453" y="334"/>
                    <a:pt x="572" y="334"/>
                  </a:cubicBezTo>
                  <a:close/>
                  <a:moveTo>
                    <a:pt x="596" y="1"/>
                  </a:moveTo>
                  <a:cubicBezTo>
                    <a:pt x="358" y="1"/>
                    <a:pt x="96" y="191"/>
                    <a:pt x="48" y="453"/>
                  </a:cubicBezTo>
                  <a:cubicBezTo>
                    <a:pt x="1" y="763"/>
                    <a:pt x="239" y="1049"/>
                    <a:pt x="572" y="1049"/>
                  </a:cubicBezTo>
                  <a:lnTo>
                    <a:pt x="3216" y="1049"/>
                  </a:lnTo>
                  <a:cubicBezTo>
                    <a:pt x="3454" y="1049"/>
                    <a:pt x="3716" y="834"/>
                    <a:pt x="3740" y="596"/>
                  </a:cubicBezTo>
                  <a:cubicBezTo>
                    <a:pt x="3787" y="263"/>
                    <a:pt x="3549" y="1"/>
                    <a:pt x="3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98"/>
            <p:cNvSpPr/>
            <p:nvPr/>
          </p:nvSpPr>
          <p:spPr>
            <a:xfrm>
              <a:off x="4981456" y="2109498"/>
              <a:ext cx="113687" cy="10918"/>
            </a:xfrm>
            <a:custGeom>
              <a:rect b="b" l="l" r="r" t="t"/>
              <a:pathLst>
                <a:path extrusionOk="0" h="334" w="3478">
                  <a:moveTo>
                    <a:pt x="191" y="0"/>
                  </a:moveTo>
                  <a:cubicBezTo>
                    <a:pt x="95" y="0"/>
                    <a:pt x="24" y="72"/>
                    <a:pt x="0" y="143"/>
                  </a:cubicBezTo>
                  <a:cubicBezTo>
                    <a:pt x="0" y="238"/>
                    <a:pt x="72" y="334"/>
                    <a:pt x="143" y="334"/>
                  </a:cubicBezTo>
                  <a:lnTo>
                    <a:pt x="3310" y="334"/>
                  </a:lnTo>
                  <a:cubicBezTo>
                    <a:pt x="3382" y="334"/>
                    <a:pt x="3453" y="262"/>
                    <a:pt x="3477" y="191"/>
                  </a:cubicBezTo>
                  <a:cubicBezTo>
                    <a:pt x="3477" y="96"/>
                    <a:pt x="3430" y="0"/>
                    <a:pt x="3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98"/>
            <p:cNvSpPr/>
            <p:nvPr/>
          </p:nvSpPr>
          <p:spPr>
            <a:xfrm>
              <a:off x="4981456" y="2135191"/>
              <a:ext cx="113687" cy="10133"/>
            </a:xfrm>
            <a:custGeom>
              <a:rect b="b" l="l" r="r" t="t"/>
              <a:pathLst>
                <a:path extrusionOk="0" h="310" w="3478">
                  <a:moveTo>
                    <a:pt x="191" y="0"/>
                  </a:moveTo>
                  <a:cubicBezTo>
                    <a:pt x="95" y="0"/>
                    <a:pt x="24" y="48"/>
                    <a:pt x="0" y="143"/>
                  </a:cubicBezTo>
                  <a:cubicBezTo>
                    <a:pt x="0" y="238"/>
                    <a:pt x="72" y="310"/>
                    <a:pt x="143" y="310"/>
                  </a:cubicBezTo>
                  <a:lnTo>
                    <a:pt x="3310" y="310"/>
                  </a:lnTo>
                  <a:cubicBezTo>
                    <a:pt x="3382" y="310"/>
                    <a:pt x="3453" y="262"/>
                    <a:pt x="3477" y="167"/>
                  </a:cubicBezTo>
                  <a:cubicBezTo>
                    <a:pt x="3477" y="72"/>
                    <a:pt x="3430" y="0"/>
                    <a:pt x="3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98"/>
            <p:cNvSpPr/>
            <p:nvPr/>
          </p:nvSpPr>
          <p:spPr>
            <a:xfrm>
              <a:off x="4981456" y="2162420"/>
              <a:ext cx="113687" cy="10166"/>
            </a:xfrm>
            <a:custGeom>
              <a:rect b="b" l="l" r="r" t="t"/>
              <a:pathLst>
                <a:path extrusionOk="0" h="311" w="3478">
                  <a:moveTo>
                    <a:pt x="191" y="1"/>
                  </a:moveTo>
                  <a:cubicBezTo>
                    <a:pt x="95" y="1"/>
                    <a:pt x="24" y="48"/>
                    <a:pt x="0" y="144"/>
                  </a:cubicBezTo>
                  <a:cubicBezTo>
                    <a:pt x="0" y="239"/>
                    <a:pt x="72" y="310"/>
                    <a:pt x="143" y="310"/>
                  </a:cubicBezTo>
                  <a:lnTo>
                    <a:pt x="3310" y="310"/>
                  </a:lnTo>
                  <a:cubicBezTo>
                    <a:pt x="3382" y="310"/>
                    <a:pt x="3453" y="263"/>
                    <a:pt x="3477" y="167"/>
                  </a:cubicBezTo>
                  <a:cubicBezTo>
                    <a:pt x="3477" y="72"/>
                    <a:pt x="3430" y="1"/>
                    <a:pt x="3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4" name="Google Shape;20804;p98"/>
          <p:cNvGrpSpPr/>
          <p:nvPr/>
        </p:nvGrpSpPr>
        <p:grpSpPr>
          <a:xfrm>
            <a:off x="5530975" y="1811247"/>
            <a:ext cx="367473" cy="282093"/>
            <a:chOff x="5527892" y="1963647"/>
            <a:chExt cx="367473" cy="282093"/>
          </a:xfrm>
        </p:grpSpPr>
        <p:sp>
          <p:nvSpPr>
            <p:cNvPr id="20805" name="Google Shape;20805;p98"/>
            <p:cNvSpPr/>
            <p:nvPr/>
          </p:nvSpPr>
          <p:spPr>
            <a:xfrm>
              <a:off x="5532567" y="1971623"/>
              <a:ext cx="182985" cy="105973"/>
            </a:xfrm>
            <a:custGeom>
              <a:rect b="b" l="l" r="r" t="t"/>
              <a:pathLst>
                <a:path extrusionOk="0" h="3242" w="5598">
                  <a:moveTo>
                    <a:pt x="2136" y="1"/>
                  </a:moveTo>
                  <a:cubicBezTo>
                    <a:pt x="1408" y="1"/>
                    <a:pt x="787" y="624"/>
                    <a:pt x="787" y="1337"/>
                  </a:cubicBezTo>
                  <a:cubicBezTo>
                    <a:pt x="787" y="1432"/>
                    <a:pt x="787" y="1503"/>
                    <a:pt x="834" y="1599"/>
                  </a:cubicBezTo>
                  <a:cubicBezTo>
                    <a:pt x="358" y="1623"/>
                    <a:pt x="1" y="2027"/>
                    <a:pt x="1" y="2504"/>
                  </a:cubicBezTo>
                  <a:lnTo>
                    <a:pt x="1" y="2527"/>
                  </a:lnTo>
                  <a:cubicBezTo>
                    <a:pt x="1" y="2908"/>
                    <a:pt x="358" y="3242"/>
                    <a:pt x="763" y="3242"/>
                  </a:cubicBezTo>
                  <a:lnTo>
                    <a:pt x="4811" y="3242"/>
                  </a:lnTo>
                  <a:cubicBezTo>
                    <a:pt x="5240" y="3242"/>
                    <a:pt x="5597" y="2908"/>
                    <a:pt x="5597" y="2504"/>
                  </a:cubicBezTo>
                  <a:lnTo>
                    <a:pt x="5597" y="2456"/>
                  </a:lnTo>
                  <a:cubicBezTo>
                    <a:pt x="5597" y="1956"/>
                    <a:pt x="5192" y="1575"/>
                    <a:pt x="4692" y="1575"/>
                  </a:cubicBezTo>
                  <a:lnTo>
                    <a:pt x="4692" y="1551"/>
                  </a:lnTo>
                  <a:cubicBezTo>
                    <a:pt x="4692" y="1027"/>
                    <a:pt x="4311" y="646"/>
                    <a:pt x="3811" y="646"/>
                  </a:cubicBezTo>
                  <a:cubicBezTo>
                    <a:pt x="3645" y="646"/>
                    <a:pt x="3502" y="670"/>
                    <a:pt x="3383" y="765"/>
                  </a:cubicBezTo>
                  <a:cubicBezTo>
                    <a:pt x="3168" y="313"/>
                    <a:pt x="2740" y="3"/>
                    <a:pt x="2216" y="3"/>
                  </a:cubicBezTo>
                  <a:cubicBezTo>
                    <a:pt x="2189" y="1"/>
                    <a:pt x="2162" y="1"/>
                    <a:pt x="213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98"/>
            <p:cNvSpPr/>
            <p:nvPr/>
          </p:nvSpPr>
          <p:spPr>
            <a:xfrm>
              <a:off x="5568392" y="1970086"/>
              <a:ext cx="148695" cy="106757"/>
            </a:xfrm>
            <a:custGeom>
              <a:rect b="b" l="l" r="r" t="t"/>
              <a:pathLst>
                <a:path extrusionOk="0" h="3266" w="4549">
                  <a:moveTo>
                    <a:pt x="1102" y="1"/>
                  </a:moveTo>
                  <a:cubicBezTo>
                    <a:pt x="650" y="1"/>
                    <a:pt x="228" y="233"/>
                    <a:pt x="0" y="574"/>
                  </a:cubicBezTo>
                  <a:cubicBezTo>
                    <a:pt x="178" y="495"/>
                    <a:pt x="339" y="449"/>
                    <a:pt x="525" y="449"/>
                  </a:cubicBezTo>
                  <a:cubicBezTo>
                    <a:pt x="563" y="449"/>
                    <a:pt x="602" y="451"/>
                    <a:pt x="643" y="455"/>
                  </a:cubicBezTo>
                  <a:cubicBezTo>
                    <a:pt x="1167" y="479"/>
                    <a:pt x="1596" y="788"/>
                    <a:pt x="1810" y="1241"/>
                  </a:cubicBezTo>
                  <a:cubicBezTo>
                    <a:pt x="1929" y="1169"/>
                    <a:pt x="2072" y="1122"/>
                    <a:pt x="2239" y="1122"/>
                  </a:cubicBezTo>
                  <a:cubicBezTo>
                    <a:pt x="2739" y="1122"/>
                    <a:pt x="3120" y="1503"/>
                    <a:pt x="3120" y="2003"/>
                  </a:cubicBezTo>
                  <a:lnTo>
                    <a:pt x="3120" y="2027"/>
                  </a:lnTo>
                  <a:cubicBezTo>
                    <a:pt x="3620" y="2027"/>
                    <a:pt x="4025" y="2432"/>
                    <a:pt x="4025" y="2932"/>
                  </a:cubicBezTo>
                  <a:lnTo>
                    <a:pt x="4025" y="2955"/>
                  </a:lnTo>
                  <a:cubicBezTo>
                    <a:pt x="4025" y="3051"/>
                    <a:pt x="3977" y="3170"/>
                    <a:pt x="3954" y="3265"/>
                  </a:cubicBezTo>
                  <a:cubicBezTo>
                    <a:pt x="4287" y="3170"/>
                    <a:pt x="4549" y="2908"/>
                    <a:pt x="4549" y="2551"/>
                  </a:cubicBezTo>
                  <a:lnTo>
                    <a:pt x="4549" y="2503"/>
                  </a:lnTo>
                  <a:cubicBezTo>
                    <a:pt x="4525" y="2003"/>
                    <a:pt x="4144" y="1598"/>
                    <a:pt x="3620" y="1598"/>
                  </a:cubicBezTo>
                  <a:lnTo>
                    <a:pt x="3620" y="1550"/>
                  </a:lnTo>
                  <a:cubicBezTo>
                    <a:pt x="3620" y="1050"/>
                    <a:pt x="3239" y="669"/>
                    <a:pt x="2739" y="669"/>
                  </a:cubicBezTo>
                  <a:cubicBezTo>
                    <a:pt x="2596" y="669"/>
                    <a:pt x="2429" y="693"/>
                    <a:pt x="2310" y="788"/>
                  </a:cubicBezTo>
                  <a:cubicBezTo>
                    <a:pt x="2096" y="336"/>
                    <a:pt x="1667" y="3"/>
                    <a:pt x="1167" y="3"/>
                  </a:cubicBezTo>
                  <a:cubicBezTo>
                    <a:pt x="1145" y="1"/>
                    <a:pt x="1123" y="1"/>
                    <a:pt x="110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98"/>
            <p:cNvSpPr/>
            <p:nvPr/>
          </p:nvSpPr>
          <p:spPr>
            <a:xfrm>
              <a:off x="5775468" y="2181901"/>
              <a:ext cx="86426" cy="57824"/>
            </a:xfrm>
            <a:custGeom>
              <a:rect b="b" l="l" r="r" t="t"/>
              <a:pathLst>
                <a:path extrusionOk="0" h="1769" w="2644">
                  <a:moveTo>
                    <a:pt x="0" y="0"/>
                  </a:moveTo>
                  <a:lnTo>
                    <a:pt x="0" y="1429"/>
                  </a:lnTo>
                  <a:cubicBezTo>
                    <a:pt x="0" y="1453"/>
                    <a:pt x="0" y="1477"/>
                    <a:pt x="24" y="1477"/>
                  </a:cubicBezTo>
                  <a:lnTo>
                    <a:pt x="262" y="1572"/>
                  </a:lnTo>
                  <a:cubicBezTo>
                    <a:pt x="607" y="1703"/>
                    <a:pt x="964" y="1768"/>
                    <a:pt x="1319" y="1768"/>
                  </a:cubicBezTo>
                  <a:cubicBezTo>
                    <a:pt x="1673" y="1768"/>
                    <a:pt x="2024" y="1703"/>
                    <a:pt x="2358" y="1572"/>
                  </a:cubicBezTo>
                  <a:lnTo>
                    <a:pt x="2596" y="1477"/>
                  </a:lnTo>
                  <a:cubicBezTo>
                    <a:pt x="2620" y="1477"/>
                    <a:pt x="2643" y="1453"/>
                    <a:pt x="2620" y="1453"/>
                  </a:cubicBezTo>
                  <a:lnTo>
                    <a:pt x="2620"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98"/>
            <p:cNvSpPr/>
            <p:nvPr/>
          </p:nvSpPr>
          <p:spPr>
            <a:xfrm>
              <a:off x="5808940" y="2181901"/>
              <a:ext cx="52954" cy="57759"/>
            </a:xfrm>
            <a:custGeom>
              <a:rect b="b" l="l" r="r" t="t"/>
              <a:pathLst>
                <a:path extrusionOk="0" h="1767" w="1620">
                  <a:moveTo>
                    <a:pt x="976" y="0"/>
                  </a:moveTo>
                  <a:lnTo>
                    <a:pt x="976" y="1191"/>
                  </a:lnTo>
                  <a:cubicBezTo>
                    <a:pt x="976" y="1357"/>
                    <a:pt x="857" y="1500"/>
                    <a:pt x="714" y="1572"/>
                  </a:cubicBezTo>
                  <a:cubicBezTo>
                    <a:pt x="476" y="1667"/>
                    <a:pt x="238" y="1715"/>
                    <a:pt x="0" y="1738"/>
                  </a:cubicBezTo>
                  <a:cubicBezTo>
                    <a:pt x="112" y="1757"/>
                    <a:pt x="227" y="1766"/>
                    <a:pt x="345" y="1766"/>
                  </a:cubicBezTo>
                  <a:cubicBezTo>
                    <a:pt x="676" y="1766"/>
                    <a:pt x="1023" y="1695"/>
                    <a:pt x="1357" y="1572"/>
                  </a:cubicBezTo>
                  <a:lnTo>
                    <a:pt x="1596" y="1477"/>
                  </a:lnTo>
                  <a:cubicBezTo>
                    <a:pt x="1619" y="1477"/>
                    <a:pt x="1619" y="1453"/>
                    <a:pt x="1619" y="1429"/>
                  </a:cubicBezTo>
                  <a:lnTo>
                    <a:pt x="1619"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98"/>
            <p:cNvSpPr/>
            <p:nvPr/>
          </p:nvSpPr>
          <p:spPr>
            <a:xfrm>
              <a:off x="5747422" y="2144147"/>
              <a:ext cx="142485" cy="66977"/>
            </a:xfrm>
            <a:custGeom>
              <a:rect b="b" l="l" r="r" t="t"/>
              <a:pathLst>
                <a:path extrusionOk="0" h="2049" w="4359">
                  <a:moveTo>
                    <a:pt x="2198" y="0"/>
                  </a:moveTo>
                  <a:cubicBezTo>
                    <a:pt x="2132" y="0"/>
                    <a:pt x="2061" y="12"/>
                    <a:pt x="1977" y="36"/>
                  </a:cubicBezTo>
                  <a:lnTo>
                    <a:pt x="96" y="917"/>
                  </a:lnTo>
                  <a:cubicBezTo>
                    <a:pt x="1" y="965"/>
                    <a:pt x="1" y="1084"/>
                    <a:pt x="96" y="1107"/>
                  </a:cubicBezTo>
                  <a:lnTo>
                    <a:pt x="2025" y="2012"/>
                  </a:lnTo>
                  <a:cubicBezTo>
                    <a:pt x="2084" y="2036"/>
                    <a:pt x="2144" y="2048"/>
                    <a:pt x="2201" y="2048"/>
                  </a:cubicBezTo>
                  <a:cubicBezTo>
                    <a:pt x="2257" y="2048"/>
                    <a:pt x="2311" y="2036"/>
                    <a:pt x="2358" y="2012"/>
                  </a:cubicBezTo>
                  <a:lnTo>
                    <a:pt x="4287" y="1107"/>
                  </a:lnTo>
                  <a:cubicBezTo>
                    <a:pt x="4359" y="1060"/>
                    <a:pt x="4359" y="941"/>
                    <a:pt x="4287" y="917"/>
                  </a:cubicBezTo>
                  <a:lnTo>
                    <a:pt x="2382" y="36"/>
                  </a:lnTo>
                  <a:cubicBezTo>
                    <a:pt x="2323" y="12"/>
                    <a:pt x="2263" y="0"/>
                    <a:pt x="219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98"/>
            <p:cNvSpPr/>
            <p:nvPr/>
          </p:nvSpPr>
          <p:spPr>
            <a:xfrm>
              <a:off x="5794917" y="2166309"/>
              <a:ext cx="94990" cy="44030"/>
            </a:xfrm>
            <a:custGeom>
              <a:rect b="b" l="l" r="r" t="t"/>
              <a:pathLst>
                <a:path extrusionOk="0" h="1347" w="2906">
                  <a:moveTo>
                    <a:pt x="0" y="1025"/>
                  </a:moveTo>
                  <a:cubicBezTo>
                    <a:pt x="20" y="1037"/>
                    <a:pt x="40" y="1047"/>
                    <a:pt x="60" y="1055"/>
                  </a:cubicBezTo>
                  <a:lnTo>
                    <a:pt x="60" y="1055"/>
                  </a:lnTo>
                  <a:lnTo>
                    <a:pt x="0" y="1025"/>
                  </a:lnTo>
                  <a:close/>
                  <a:moveTo>
                    <a:pt x="2310" y="1"/>
                  </a:moveTo>
                  <a:lnTo>
                    <a:pt x="2310" y="1"/>
                  </a:lnTo>
                  <a:cubicBezTo>
                    <a:pt x="2358" y="48"/>
                    <a:pt x="2310" y="120"/>
                    <a:pt x="2263" y="144"/>
                  </a:cubicBezTo>
                  <a:lnTo>
                    <a:pt x="334" y="1025"/>
                  </a:lnTo>
                  <a:cubicBezTo>
                    <a:pt x="286" y="1060"/>
                    <a:pt x="233" y="1078"/>
                    <a:pt x="176" y="1078"/>
                  </a:cubicBezTo>
                  <a:cubicBezTo>
                    <a:pt x="138" y="1078"/>
                    <a:pt x="100" y="1070"/>
                    <a:pt x="60" y="1055"/>
                  </a:cubicBezTo>
                  <a:lnTo>
                    <a:pt x="60" y="1055"/>
                  </a:lnTo>
                  <a:lnTo>
                    <a:pt x="572" y="1311"/>
                  </a:lnTo>
                  <a:cubicBezTo>
                    <a:pt x="608" y="1334"/>
                    <a:pt x="655" y="1346"/>
                    <a:pt x="709" y="1346"/>
                  </a:cubicBezTo>
                  <a:cubicBezTo>
                    <a:pt x="762" y="1346"/>
                    <a:pt x="822" y="1334"/>
                    <a:pt x="882" y="1311"/>
                  </a:cubicBezTo>
                  <a:lnTo>
                    <a:pt x="2834" y="406"/>
                  </a:lnTo>
                  <a:cubicBezTo>
                    <a:pt x="2906" y="382"/>
                    <a:pt x="2906" y="263"/>
                    <a:pt x="2834" y="239"/>
                  </a:cubicBezTo>
                  <a:lnTo>
                    <a:pt x="2310"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98"/>
            <p:cNvSpPr/>
            <p:nvPr/>
          </p:nvSpPr>
          <p:spPr>
            <a:xfrm>
              <a:off x="5742747" y="2138296"/>
              <a:ext cx="152618" cy="107444"/>
            </a:xfrm>
            <a:custGeom>
              <a:rect b="b" l="l" r="r" t="t"/>
              <a:pathLst>
                <a:path extrusionOk="0" h="3287" w="4669">
                  <a:moveTo>
                    <a:pt x="1168" y="1882"/>
                  </a:moveTo>
                  <a:lnTo>
                    <a:pt x="2096" y="2310"/>
                  </a:lnTo>
                  <a:cubicBezTo>
                    <a:pt x="2168" y="2334"/>
                    <a:pt x="2239" y="2358"/>
                    <a:pt x="2335" y="2358"/>
                  </a:cubicBezTo>
                  <a:cubicBezTo>
                    <a:pt x="2430" y="2358"/>
                    <a:pt x="2478" y="2334"/>
                    <a:pt x="2573" y="2310"/>
                  </a:cubicBezTo>
                  <a:lnTo>
                    <a:pt x="3502" y="1882"/>
                  </a:lnTo>
                  <a:lnTo>
                    <a:pt x="3502" y="1882"/>
                  </a:lnTo>
                  <a:lnTo>
                    <a:pt x="3478" y="2691"/>
                  </a:lnTo>
                  <a:lnTo>
                    <a:pt x="3311" y="2763"/>
                  </a:lnTo>
                  <a:cubicBezTo>
                    <a:pt x="3001" y="2894"/>
                    <a:pt x="2668" y="2959"/>
                    <a:pt x="2335" y="2959"/>
                  </a:cubicBezTo>
                  <a:cubicBezTo>
                    <a:pt x="2001" y="2959"/>
                    <a:pt x="1668" y="2894"/>
                    <a:pt x="1358" y="2763"/>
                  </a:cubicBezTo>
                  <a:lnTo>
                    <a:pt x="1168" y="2691"/>
                  </a:lnTo>
                  <a:lnTo>
                    <a:pt x="1168" y="1882"/>
                  </a:lnTo>
                  <a:close/>
                  <a:moveTo>
                    <a:pt x="2299" y="0"/>
                  </a:moveTo>
                  <a:cubicBezTo>
                    <a:pt x="2210" y="0"/>
                    <a:pt x="2120" y="24"/>
                    <a:pt x="2049" y="72"/>
                  </a:cubicBezTo>
                  <a:lnTo>
                    <a:pt x="144" y="929"/>
                  </a:lnTo>
                  <a:cubicBezTo>
                    <a:pt x="48" y="977"/>
                    <a:pt x="1" y="1048"/>
                    <a:pt x="1" y="1144"/>
                  </a:cubicBezTo>
                  <a:cubicBezTo>
                    <a:pt x="1" y="1263"/>
                    <a:pt x="48" y="1382"/>
                    <a:pt x="144" y="1453"/>
                  </a:cubicBezTo>
                  <a:lnTo>
                    <a:pt x="834" y="1763"/>
                  </a:lnTo>
                  <a:lnTo>
                    <a:pt x="834" y="2787"/>
                  </a:lnTo>
                  <a:cubicBezTo>
                    <a:pt x="834" y="2882"/>
                    <a:pt x="882" y="2953"/>
                    <a:pt x="977" y="3001"/>
                  </a:cubicBezTo>
                  <a:lnTo>
                    <a:pt x="1215" y="3072"/>
                  </a:lnTo>
                  <a:cubicBezTo>
                    <a:pt x="1573" y="3239"/>
                    <a:pt x="1930" y="3287"/>
                    <a:pt x="2311" y="3287"/>
                  </a:cubicBezTo>
                  <a:cubicBezTo>
                    <a:pt x="2692" y="3287"/>
                    <a:pt x="3049" y="3239"/>
                    <a:pt x="3406" y="3072"/>
                  </a:cubicBezTo>
                  <a:lnTo>
                    <a:pt x="3644" y="3001"/>
                  </a:lnTo>
                  <a:cubicBezTo>
                    <a:pt x="3740" y="2953"/>
                    <a:pt x="3811" y="2882"/>
                    <a:pt x="3811" y="2787"/>
                  </a:cubicBezTo>
                  <a:lnTo>
                    <a:pt x="3811" y="1763"/>
                  </a:lnTo>
                  <a:lnTo>
                    <a:pt x="4478" y="1453"/>
                  </a:lnTo>
                  <a:cubicBezTo>
                    <a:pt x="4573" y="1405"/>
                    <a:pt x="4621" y="1286"/>
                    <a:pt x="4621" y="1215"/>
                  </a:cubicBezTo>
                  <a:cubicBezTo>
                    <a:pt x="4668" y="1096"/>
                    <a:pt x="4597" y="1001"/>
                    <a:pt x="4478" y="929"/>
                  </a:cubicBezTo>
                  <a:lnTo>
                    <a:pt x="3716" y="572"/>
                  </a:lnTo>
                  <a:cubicBezTo>
                    <a:pt x="3694" y="567"/>
                    <a:pt x="3672" y="564"/>
                    <a:pt x="3649" y="564"/>
                  </a:cubicBezTo>
                  <a:cubicBezTo>
                    <a:pt x="3572" y="564"/>
                    <a:pt x="3496" y="599"/>
                    <a:pt x="3478" y="691"/>
                  </a:cubicBezTo>
                  <a:cubicBezTo>
                    <a:pt x="3454" y="786"/>
                    <a:pt x="3502" y="858"/>
                    <a:pt x="3573" y="882"/>
                  </a:cubicBezTo>
                  <a:lnTo>
                    <a:pt x="4216" y="1167"/>
                  </a:lnTo>
                  <a:lnTo>
                    <a:pt x="2406" y="2001"/>
                  </a:lnTo>
                  <a:cubicBezTo>
                    <a:pt x="2370" y="2025"/>
                    <a:pt x="2341" y="2037"/>
                    <a:pt x="2311" y="2037"/>
                  </a:cubicBezTo>
                  <a:cubicBezTo>
                    <a:pt x="2281" y="2037"/>
                    <a:pt x="2251" y="2025"/>
                    <a:pt x="2216" y="2001"/>
                  </a:cubicBezTo>
                  <a:lnTo>
                    <a:pt x="406" y="1167"/>
                  </a:lnTo>
                  <a:lnTo>
                    <a:pt x="2192" y="381"/>
                  </a:lnTo>
                  <a:cubicBezTo>
                    <a:pt x="2227" y="358"/>
                    <a:pt x="2263" y="346"/>
                    <a:pt x="2299" y="346"/>
                  </a:cubicBezTo>
                  <a:cubicBezTo>
                    <a:pt x="2335" y="346"/>
                    <a:pt x="2370" y="358"/>
                    <a:pt x="2406" y="381"/>
                  </a:cubicBezTo>
                  <a:lnTo>
                    <a:pt x="3001" y="643"/>
                  </a:lnTo>
                  <a:cubicBezTo>
                    <a:pt x="3013" y="649"/>
                    <a:pt x="3028" y="652"/>
                    <a:pt x="3045" y="652"/>
                  </a:cubicBezTo>
                  <a:cubicBezTo>
                    <a:pt x="3095" y="652"/>
                    <a:pt x="3162" y="626"/>
                    <a:pt x="3216" y="572"/>
                  </a:cubicBezTo>
                  <a:cubicBezTo>
                    <a:pt x="3263" y="501"/>
                    <a:pt x="3240" y="381"/>
                    <a:pt x="3144" y="334"/>
                  </a:cubicBezTo>
                  <a:lnTo>
                    <a:pt x="2549" y="72"/>
                  </a:lnTo>
                  <a:cubicBezTo>
                    <a:pt x="2478" y="24"/>
                    <a:pt x="2388" y="0"/>
                    <a:pt x="22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98"/>
            <p:cNvSpPr/>
            <p:nvPr/>
          </p:nvSpPr>
          <p:spPr>
            <a:xfrm>
              <a:off x="5527892" y="1963647"/>
              <a:ext cx="193870" cy="118623"/>
            </a:xfrm>
            <a:custGeom>
              <a:rect b="b" l="l" r="r" t="t"/>
              <a:pathLst>
                <a:path extrusionOk="0" h="3629" w="5931">
                  <a:moveTo>
                    <a:pt x="2285" y="1"/>
                  </a:moveTo>
                  <a:cubicBezTo>
                    <a:pt x="1910" y="1"/>
                    <a:pt x="1561" y="161"/>
                    <a:pt x="1287" y="414"/>
                  </a:cubicBezTo>
                  <a:cubicBezTo>
                    <a:pt x="1001" y="723"/>
                    <a:pt x="811" y="1104"/>
                    <a:pt x="811" y="1509"/>
                  </a:cubicBezTo>
                  <a:lnTo>
                    <a:pt x="811" y="1628"/>
                  </a:lnTo>
                  <a:cubicBezTo>
                    <a:pt x="334" y="1747"/>
                    <a:pt x="1" y="2176"/>
                    <a:pt x="1" y="2676"/>
                  </a:cubicBezTo>
                  <a:lnTo>
                    <a:pt x="1" y="2700"/>
                  </a:lnTo>
                  <a:cubicBezTo>
                    <a:pt x="49" y="3224"/>
                    <a:pt x="954" y="3629"/>
                    <a:pt x="954" y="3629"/>
                  </a:cubicBezTo>
                  <a:lnTo>
                    <a:pt x="2359" y="3629"/>
                  </a:lnTo>
                  <a:cubicBezTo>
                    <a:pt x="2430" y="3629"/>
                    <a:pt x="2478" y="3605"/>
                    <a:pt x="2525" y="3534"/>
                  </a:cubicBezTo>
                  <a:cubicBezTo>
                    <a:pt x="2573" y="3414"/>
                    <a:pt x="2478" y="3295"/>
                    <a:pt x="2359" y="3295"/>
                  </a:cubicBezTo>
                  <a:lnTo>
                    <a:pt x="954" y="3295"/>
                  </a:lnTo>
                  <a:cubicBezTo>
                    <a:pt x="644" y="3295"/>
                    <a:pt x="334" y="3033"/>
                    <a:pt x="334" y="2700"/>
                  </a:cubicBezTo>
                  <a:lnTo>
                    <a:pt x="334" y="2676"/>
                  </a:lnTo>
                  <a:cubicBezTo>
                    <a:pt x="334" y="2295"/>
                    <a:pt x="644" y="1962"/>
                    <a:pt x="1025" y="1962"/>
                  </a:cubicBezTo>
                  <a:lnTo>
                    <a:pt x="1073" y="1962"/>
                  </a:lnTo>
                  <a:cubicBezTo>
                    <a:pt x="1168" y="1938"/>
                    <a:pt x="1192" y="1843"/>
                    <a:pt x="1168" y="1771"/>
                  </a:cubicBezTo>
                  <a:cubicBezTo>
                    <a:pt x="1168" y="1700"/>
                    <a:pt x="1144" y="1628"/>
                    <a:pt x="1144" y="1533"/>
                  </a:cubicBezTo>
                  <a:cubicBezTo>
                    <a:pt x="1144" y="1224"/>
                    <a:pt x="1287" y="914"/>
                    <a:pt x="1525" y="676"/>
                  </a:cubicBezTo>
                  <a:cubicBezTo>
                    <a:pt x="1743" y="458"/>
                    <a:pt x="2041" y="339"/>
                    <a:pt x="2346" y="339"/>
                  </a:cubicBezTo>
                  <a:cubicBezTo>
                    <a:pt x="2374" y="339"/>
                    <a:pt x="2402" y="340"/>
                    <a:pt x="2430" y="342"/>
                  </a:cubicBezTo>
                  <a:cubicBezTo>
                    <a:pt x="2859" y="390"/>
                    <a:pt x="3264" y="652"/>
                    <a:pt x="3430" y="1033"/>
                  </a:cubicBezTo>
                  <a:cubicBezTo>
                    <a:pt x="3450" y="1092"/>
                    <a:pt x="3502" y="1134"/>
                    <a:pt x="3573" y="1134"/>
                  </a:cubicBezTo>
                  <a:cubicBezTo>
                    <a:pt x="3588" y="1134"/>
                    <a:pt x="3604" y="1132"/>
                    <a:pt x="3621" y="1128"/>
                  </a:cubicBezTo>
                  <a:cubicBezTo>
                    <a:pt x="3645" y="1128"/>
                    <a:pt x="3645" y="1128"/>
                    <a:pt x="3668" y="1104"/>
                  </a:cubicBezTo>
                  <a:cubicBezTo>
                    <a:pt x="3788" y="1033"/>
                    <a:pt x="3907" y="1009"/>
                    <a:pt x="4026" y="1009"/>
                  </a:cubicBezTo>
                  <a:cubicBezTo>
                    <a:pt x="4454" y="1009"/>
                    <a:pt x="4764" y="1343"/>
                    <a:pt x="4764" y="1724"/>
                  </a:cubicBezTo>
                  <a:lnTo>
                    <a:pt x="4764" y="1747"/>
                  </a:lnTo>
                  <a:lnTo>
                    <a:pt x="4764" y="1819"/>
                  </a:lnTo>
                  <a:cubicBezTo>
                    <a:pt x="4812" y="1914"/>
                    <a:pt x="4859" y="1938"/>
                    <a:pt x="4931" y="1938"/>
                  </a:cubicBezTo>
                  <a:cubicBezTo>
                    <a:pt x="5312" y="1938"/>
                    <a:pt x="5645" y="2248"/>
                    <a:pt x="5645" y="2652"/>
                  </a:cubicBezTo>
                  <a:lnTo>
                    <a:pt x="5645" y="2676"/>
                  </a:lnTo>
                  <a:cubicBezTo>
                    <a:pt x="5645" y="3010"/>
                    <a:pt x="5335" y="3272"/>
                    <a:pt x="5002" y="3272"/>
                  </a:cubicBezTo>
                  <a:lnTo>
                    <a:pt x="3025" y="3272"/>
                  </a:lnTo>
                  <a:cubicBezTo>
                    <a:pt x="2930" y="3272"/>
                    <a:pt x="2859" y="3319"/>
                    <a:pt x="2835" y="3414"/>
                  </a:cubicBezTo>
                  <a:cubicBezTo>
                    <a:pt x="2835" y="3510"/>
                    <a:pt x="2906" y="3605"/>
                    <a:pt x="2978" y="3605"/>
                  </a:cubicBezTo>
                  <a:lnTo>
                    <a:pt x="4978" y="3605"/>
                  </a:lnTo>
                  <a:cubicBezTo>
                    <a:pt x="4978" y="3605"/>
                    <a:pt x="5907" y="3224"/>
                    <a:pt x="5931" y="2676"/>
                  </a:cubicBezTo>
                  <a:cubicBezTo>
                    <a:pt x="5931" y="2152"/>
                    <a:pt x="5550" y="1700"/>
                    <a:pt x="5050" y="1628"/>
                  </a:cubicBezTo>
                  <a:cubicBezTo>
                    <a:pt x="4978" y="1104"/>
                    <a:pt x="4526" y="676"/>
                    <a:pt x="4002" y="676"/>
                  </a:cubicBezTo>
                  <a:cubicBezTo>
                    <a:pt x="3883" y="676"/>
                    <a:pt x="3764" y="723"/>
                    <a:pt x="3645" y="747"/>
                  </a:cubicBezTo>
                  <a:cubicBezTo>
                    <a:pt x="3383" y="295"/>
                    <a:pt x="2930" y="33"/>
                    <a:pt x="2430" y="9"/>
                  </a:cubicBezTo>
                  <a:cubicBezTo>
                    <a:pt x="2381" y="4"/>
                    <a:pt x="2333"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98"/>
            <p:cNvSpPr/>
            <p:nvPr/>
          </p:nvSpPr>
          <p:spPr>
            <a:xfrm>
              <a:off x="5608859" y="2214589"/>
              <a:ext cx="45174" cy="18697"/>
            </a:xfrm>
            <a:custGeom>
              <a:rect b="b" l="l" r="r" t="t"/>
              <a:pathLst>
                <a:path extrusionOk="0" h="572" w="1382">
                  <a:moveTo>
                    <a:pt x="691" y="0"/>
                  </a:moveTo>
                  <a:cubicBezTo>
                    <a:pt x="453" y="0"/>
                    <a:pt x="239" y="95"/>
                    <a:pt x="72" y="262"/>
                  </a:cubicBezTo>
                  <a:cubicBezTo>
                    <a:pt x="1" y="334"/>
                    <a:pt x="1" y="453"/>
                    <a:pt x="72" y="500"/>
                  </a:cubicBezTo>
                  <a:cubicBezTo>
                    <a:pt x="96" y="536"/>
                    <a:pt x="138" y="554"/>
                    <a:pt x="182" y="554"/>
                  </a:cubicBezTo>
                  <a:cubicBezTo>
                    <a:pt x="227" y="554"/>
                    <a:pt x="275" y="536"/>
                    <a:pt x="310" y="500"/>
                  </a:cubicBezTo>
                  <a:cubicBezTo>
                    <a:pt x="382" y="429"/>
                    <a:pt x="548" y="357"/>
                    <a:pt x="691" y="357"/>
                  </a:cubicBezTo>
                  <a:cubicBezTo>
                    <a:pt x="834" y="357"/>
                    <a:pt x="953" y="429"/>
                    <a:pt x="1072" y="500"/>
                  </a:cubicBezTo>
                  <a:cubicBezTo>
                    <a:pt x="1096" y="548"/>
                    <a:pt x="1144" y="572"/>
                    <a:pt x="1191" y="572"/>
                  </a:cubicBezTo>
                  <a:cubicBezTo>
                    <a:pt x="1215" y="572"/>
                    <a:pt x="1287" y="548"/>
                    <a:pt x="1311" y="500"/>
                  </a:cubicBezTo>
                  <a:cubicBezTo>
                    <a:pt x="1382" y="453"/>
                    <a:pt x="1382" y="334"/>
                    <a:pt x="1311" y="262"/>
                  </a:cubicBezTo>
                  <a:cubicBezTo>
                    <a:pt x="1144" y="95"/>
                    <a:pt x="929" y="0"/>
                    <a:pt x="69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98"/>
            <p:cNvSpPr/>
            <p:nvPr/>
          </p:nvSpPr>
          <p:spPr>
            <a:xfrm>
              <a:off x="5591731" y="2189681"/>
              <a:ext cx="79431" cy="24941"/>
            </a:xfrm>
            <a:custGeom>
              <a:rect b="b" l="l" r="r" t="t"/>
              <a:pathLst>
                <a:path extrusionOk="0" h="763" w="2430">
                  <a:moveTo>
                    <a:pt x="1215" y="0"/>
                  </a:moveTo>
                  <a:cubicBezTo>
                    <a:pt x="763" y="0"/>
                    <a:pt x="382" y="167"/>
                    <a:pt x="48" y="476"/>
                  </a:cubicBezTo>
                  <a:cubicBezTo>
                    <a:pt x="1" y="524"/>
                    <a:pt x="1" y="643"/>
                    <a:pt x="48" y="715"/>
                  </a:cubicBezTo>
                  <a:cubicBezTo>
                    <a:pt x="84" y="738"/>
                    <a:pt x="132" y="750"/>
                    <a:pt x="176" y="750"/>
                  </a:cubicBezTo>
                  <a:cubicBezTo>
                    <a:pt x="221" y="750"/>
                    <a:pt x="263" y="738"/>
                    <a:pt x="287" y="715"/>
                  </a:cubicBezTo>
                  <a:cubicBezTo>
                    <a:pt x="525" y="476"/>
                    <a:pt x="858" y="310"/>
                    <a:pt x="1215" y="310"/>
                  </a:cubicBezTo>
                  <a:cubicBezTo>
                    <a:pt x="1573" y="310"/>
                    <a:pt x="1906" y="476"/>
                    <a:pt x="2144" y="715"/>
                  </a:cubicBezTo>
                  <a:cubicBezTo>
                    <a:pt x="2168" y="738"/>
                    <a:pt x="2192" y="762"/>
                    <a:pt x="2263" y="762"/>
                  </a:cubicBezTo>
                  <a:cubicBezTo>
                    <a:pt x="2287" y="762"/>
                    <a:pt x="2358" y="738"/>
                    <a:pt x="2382" y="715"/>
                  </a:cubicBezTo>
                  <a:cubicBezTo>
                    <a:pt x="2430" y="643"/>
                    <a:pt x="2430" y="524"/>
                    <a:pt x="2382" y="476"/>
                  </a:cubicBezTo>
                  <a:cubicBezTo>
                    <a:pt x="2073" y="167"/>
                    <a:pt x="1668" y="0"/>
                    <a:pt x="121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98"/>
            <p:cNvSpPr/>
            <p:nvPr/>
          </p:nvSpPr>
          <p:spPr>
            <a:xfrm>
              <a:off x="5573851" y="2163989"/>
              <a:ext cx="115223" cy="33505"/>
            </a:xfrm>
            <a:custGeom>
              <a:rect b="b" l="l" r="r" t="t"/>
              <a:pathLst>
                <a:path extrusionOk="0" h="1025" w="3525">
                  <a:moveTo>
                    <a:pt x="1762" y="0"/>
                  </a:moveTo>
                  <a:cubicBezTo>
                    <a:pt x="1119" y="0"/>
                    <a:pt x="524" y="238"/>
                    <a:pt x="71" y="715"/>
                  </a:cubicBezTo>
                  <a:cubicBezTo>
                    <a:pt x="0" y="786"/>
                    <a:pt x="0" y="905"/>
                    <a:pt x="71" y="953"/>
                  </a:cubicBezTo>
                  <a:cubicBezTo>
                    <a:pt x="95" y="989"/>
                    <a:pt x="137" y="1006"/>
                    <a:pt x="182" y="1006"/>
                  </a:cubicBezTo>
                  <a:cubicBezTo>
                    <a:pt x="226" y="1006"/>
                    <a:pt x="274" y="989"/>
                    <a:pt x="310" y="953"/>
                  </a:cubicBezTo>
                  <a:cubicBezTo>
                    <a:pt x="691" y="572"/>
                    <a:pt x="1238" y="358"/>
                    <a:pt x="1762" y="358"/>
                  </a:cubicBezTo>
                  <a:cubicBezTo>
                    <a:pt x="2334" y="358"/>
                    <a:pt x="2834" y="572"/>
                    <a:pt x="3215" y="953"/>
                  </a:cubicBezTo>
                  <a:cubicBezTo>
                    <a:pt x="3239" y="977"/>
                    <a:pt x="3286" y="1024"/>
                    <a:pt x="3334" y="1024"/>
                  </a:cubicBezTo>
                  <a:cubicBezTo>
                    <a:pt x="3358" y="1024"/>
                    <a:pt x="3429" y="977"/>
                    <a:pt x="3453" y="953"/>
                  </a:cubicBezTo>
                  <a:cubicBezTo>
                    <a:pt x="3525" y="905"/>
                    <a:pt x="3525" y="786"/>
                    <a:pt x="3453" y="715"/>
                  </a:cubicBezTo>
                  <a:cubicBezTo>
                    <a:pt x="3024" y="238"/>
                    <a:pt x="2429" y="0"/>
                    <a:pt x="176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98"/>
            <p:cNvSpPr/>
            <p:nvPr/>
          </p:nvSpPr>
          <p:spPr>
            <a:xfrm>
              <a:off x="5626772" y="2118063"/>
              <a:ext cx="11702" cy="11702"/>
            </a:xfrm>
            <a:custGeom>
              <a:rect b="b" l="l" r="r" t="t"/>
              <a:pathLst>
                <a:path extrusionOk="0" h="358" w="358">
                  <a:moveTo>
                    <a:pt x="167" y="0"/>
                  </a:moveTo>
                  <a:cubicBezTo>
                    <a:pt x="48" y="0"/>
                    <a:pt x="0" y="95"/>
                    <a:pt x="0" y="191"/>
                  </a:cubicBezTo>
                  <a:cubicBezTo>
                    <a:pt x="0" y="286"/>
                    <a:pt x="48" y="357"/>
                    <a:pt x="167" y="357"/>
                  </a:cubicBezTo>
                  <a:cubicBezTo>
                    <a:pt x="286" y="357"/>
                    <a:pt x="358" y="286"/>
                    <a:pt x="358" y="191"/>
                  </a:cubicBezTo>
                  <a:cubicBezTo>
                    <a:pt x="358" y="72"/>
                    <a:pt x="286" y="0"/>
                    <a:pt x="16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98"/>
            <p:cNvSpPr/>
            <p:nvPr/>
          </p:nvSpPr>
          <p:spPr>
            <a:xfrm>
              <a:off x="5626772" y="2098581"/>
              <a:ext cx="11702" cy="11735"/>
            </a:xfrm>
            <a:custGeom>
              <a:rect b="b" l="l" r="r" t="t"/>
              <a:pathLst>
                <a:path extrusionOk="0" h="359" w="358">
                  <a:moveTo>
                    <a:pt x="167" y="1"/>
                  </a:moveTo>
                  <a:cubicBezTo>
                    <a:pt x="48" y="1"/>
                    <a:pt x="0" y="96"/>
                    <a:pt x="0" y="191"/>
                  </a:cubicBezTo>
                  <a:cubicBezTo>
                    <a:pt x="0" y="287"/>
                    <a:pt x="48" y="358"/>
                    <a:pt x="167" y="358"/>
                  </a:cubicBezTo>
                  <a:cubicBezTo>
                    <a:pt x="286" y="358"/>
                    <a:pt x="358" y="310"/>
                    <a:pt x="358" y="191"/>
                  </a:cubicBezTo>
                  <a:cubicBezTo>
                    <a:pt x="358" y="72"/>
                    <a:pt x="286" y="1"/>
                    <a:pt x="1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98"/>
            <p:cNvSpPr/>
            <p:nvPr/>
          </p:nvSpPr>
          <p:spPr>
            <a:xfrm>
              <a:off x="5626772" y="2137512"/>
              <a:ext cx="11702" cy="11702"/>
            </a:xfrm>
            <a:custGeom>
              <a:rect b="b" l="l" r="r" t="t"/>
              <a:pathLst>
                <a:path extrusionOk="0" h="358" w="358">
                  <a:moveTo>
                    <a:pt x="167" y="1"/>
                  </a:moveTo>
                  <a:cubicBezTo>
                    <a:pt x="48" y="1"/>
                    <a:pt x="0" y="96"/>
                    <a:pt x="0" y="191"/>
                  </a:cubicBezTo>
                  <a:cubicBezTo>
                    <a:pt x="0" y="286"/>
                    <a:pt x="48" y="358"/>
                    <a:pt x="167" y="358"/>
                  </a:cubicBezTo>
                  <a:cubicBezTo>
                    <a:pt x="286" y="358"/>
                    <a:pt x="358" y="286"/>
                    <a:pt x="358" y="191"/>
                  </a:cubicBezTo>
                  <a:cubicBezTo>
                    <a:pt x="358" y="72"/>
                    <a:pt x="286" y="1"/>
                    <a:pt x="1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98"/>
            <p:cNvSpPr/>
            <p:nvPr/>
          </p:nvSpPr>
          <p:spPr>
            <a:xfrm>
              <a:off x="5711629" y="2209914"/>
              <a:ext cx="11702" cy="11702"/>
            </a:xfrm>
            <a:custGeom>
              <a:rect b="b" l="l" r="r" t="t"/>
              <a:pathLst>
                <a:path extrusionOk="0" h="358" w="358">
                  <a:moveTo>
                    <a:pt x="167" y="0"/>
                  </a:moveTo>
                  <a:cubicBezTo>
                    <a:pt x="72" y="0"/>
                    <a:pt x="24" y="96"/>
                    <a:pt x="0" y="167"/>
                  </a:cubicBezTo>
                  <a:cubicBezTo>
                    <a:pt x="0" y="286"/>
                    <a:pt x="48" y="358"/>
                    <a:pt x="167" y="358"/>
                  </a:cubicBezTo>
                  <a:cubicBezTo>
                    <a:pt x="286" y="358"/>
                    <a:pt x="357" y="262"/>
                    <a:pt x="357" y="167"/>
                  </a:cubicBezTo>
                  <a:cubicBezTo>
                    <a:pt x="357" y="48"/>
                    <a:pt x="262" y="0"/>
                    <a:pt x="16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98"/>
            <p:cNvSpPr/>
            <p:nvPr/>
          </p:nvSpPr>
          <p:spPr>
            <a:xfrm>
              <a:off x="5731078" y="2209914"/>
              <a:ext cx="11702" cy="11702"/>
            </a:xfrm>
            <a:custGeom>
              <a:rect b="b" l="l" r="r" t="t"/>
              <a:pathLst>
                <a:path extrusionOk="0" h="358" w="358">
                  <a:moveTo>
                    <a:pt x="167" y="0"/>
                  </a:moveTo>
                  <a:cubicBezTo>
                    <a:pt x="72" y="0"/>
                    <a:pt x="24" y="96"/>
                    <a:pt x="1" y="167"/>
                  </a:cubicBezTo>
                  <a:cubicBezTo>
                    <a:pt x="1" y="286"/>
                    <a:pt x="48" y="358"/>
                    <a:pt x="167" y="358"/>
                  </a:cubicBezTo>
                  <a:cubicBezTo>
                    <a:pt x="286" y="358"/>
                    <a:pt x="358" y="262"/>
                    <a:pt x="358" y="167"/>
                  </a:cubicBezTo>
                  <a:cubicBezTo>
                    <a:pt x="358" y="48"/>
                    <a:pt x="263" y="0"/>
                    <a:pt x="16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98"/>
            <p:cNvSpPr/>
            <p:nvPr/>
          </p:nvSpPr>
          <p:spPr>
            <a:xfrm>
              <a:off x="5692932" y="2209914"/>
              <a:ext cx="11702" cy="11702"/>
            </a:xfrm>
            <a:custGeom>
              <a:rect b="b" l="l" r="r" t="t"/>
              <a:pathLst>
                <a:path extrusionOk="0" h="358" w="358">
                  <a:moveTo>
                    <a:pt x="167" y="0"/>
                  </a:moveTo>
                  <a:cubicBezTo>
                    <a:pt x="72" y="0"/>
                    <a:pt x="1" y="96"/>
                    <a:pt x="1" y="167"/>
                  </a:cubicBezTo>
                  <a:cubicBezTo>
                    <a:pt x="1" y="286"/>
                    <a:pt x="48" y="358"/>
                    <a:pt x="167" y="358"/>
                  </a:cubicBezTo>
                  <a:cubicBezTo>
                    <a:pt x="286" y="358"/>
                    <a:pt x="358" y="262"/>
                    <a:pt x="358" y="167"/>
                  </a:cubicBezTo>
                  <a:cubicBezTo>
                    <a:pt x="358" y="48"/>
                    <a:pt x="263" y="0"/>
                    <a:pt x="16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2" name="Google Shape;20822;p98"/>
          <p:cNvGrpSpPr/>
          <p:nvPr/>
        </p:nvGrpSpPr>
        <p:grpSpPr>
          <a:xfrm>
            <a:off x="6279625" y="1793628"/>
            <a:ext cx="368225" cy="319193"/>
            <a:chOff x="6286112" y="1946028"/>
            <a:chExt cx="368225" cy="319193"/>
          </a:xfrm>
        </p:grpSpPr>
        <p:sp>
          <p:nvSpPr>
            <p:cNvPr id="20823" name="Google Shape;20823;p98"/>
            <p:cNvSpPr/>
            <p:nvPr/>
          </p:nvSpPr>
          <p:spPr>
            <a:xfrm>
              <a:off x="6292322" y="1988849"/>
              <a:ext cx="357340" cy="214070"/>
            </a:xfrm>
            <a:custGeom>
              <a:rect b="b" l="l" r="r" t="t"/>
              <a:pathLst>
                <a:path extrusionOk="0" h="6549" w="10932">
                  <a:moveTo>
                    <a:pt x="382" y="0"/>
                  </a:moveTo>
                  <a:cubicBezTo>
                    <a:pt x="168" y="0"/>
                    <a:pt x="1" y="191"/>
                    <a:pt x="1" y="381"/>
                  </a:cubicBezTo>
                  <a:lnTo>
                    <a:pt x="1" y="6168"/>
                  </a:lnTo>
                  <a:cubicBezTo>
                    <a:pt x="1" y="6382"/>
                    <a:pt x="168" y="6549"/>
                    <a:pt x="382" y="6549"/>
                  </a:cubicBezTo>
                  <a:lnTo>
                    <a:pt x="10527" y="6549"/>
                  </a:lnTo>
                  <a:cubicBezTo>
                    <a:pt x="10741" y="6549"/>
                    <a:pt x="10932" y="6382"/>
                    <a:pt x="10932" y="6168"/>
                  </a:cubicBezTo>
                  <a:lnTo>
                    <a:pt x="10932" y="381"/>
                  </a:lnTo>
                  <a:cubicBezTo>
                    <a:pt x="10932" y="167"/>
                    <a:pt x="10741" y="0"/>
                    <a:pt x="1052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98"/>
            <p:cNvSpPr/>
            <p:nvPr/>
          </p:nvSpPr>
          <p:spPr>
            <a:xfrm>
              <a:off x="6471384" y="1969367"/>
              <a:ext cx="144806" cy="212567"/>
            </a:xfrm>
            <a:custGeom>
              <a:rect b="b" l="l" r="r" t="t"/>
              <a:pathLst>
                <a:path extrusionOk="0" h="6503" w="4430">
                  <a:moveTo>
                    <a:pt x="524" y="1"/>
                  </a:moveTo>
                  <a:cubicBezTo>
                    <a:pt x="238" y="1"/>
                    <a:pt x="0" y="239"/>
                    <a:pt x="0" y="548"/>
                  </a:cubicBezTo>
                  <a:lnTo>
                    <a:pt x="0" y="6502"/>
                  </a:lnTo>
                  <a:cubicBezTo>
                    <a:pt x="24" y="6192"/>
                    <a:pt x="262" y="5978"/>
                    <a:pt x="572" y="5978"/>
                  </a:cubicBezTo>
                  <a:lnTo>
                    <a:pt x="3977" y="5978"/>
                  </a:lnTo>
                  <a:cubicBezTo>
                    <a:pt x="4263" y="5978"/>
                    <a:pt x="4430" y="5788"/>
                    <a:pt x="4430" y="5549"/>
                  </a:cubicBezTo>
                  <a:lnTo>
                    <a:pt x="4430" y="453"/>
                  </a:lnTo>
                  <a:cubicBezTo>
                    <a:pt x="4406" y="215"/>
                    <a:pt x="4215" y="1"/>
                    <a:pt x="39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98"/>
            <p:cNvSpPr/>
            <p:nvPr/>
          </p:nvSpPr>
          <p:spPr>
            <a:xfrm>
              <a:off x="6325043" y="1969367"/>
              <a:ext cx="144021" cy="212567"/>
            </a:xfrm>
            <a:custGeom>
              <a:rect b="b" l="l" r="r" t="t"/>
              <a:pathLst>
                <a:path extrusionOk="0" h="6503" w="4406">
                  <a:moveTo>
                    <a:pt x="453" y="1"/>
                  </a:moveTo>
                  <a:cubicBezTo>
                    <a:pt x="214" y="1"/>
                    <a:pt x="0" y="215"/>
                    <a:pt x="0" y="453"/>
                  </a:cubicBezTo>
                  <a:lnTo>
                    <a:pt x="0" y="5549"/>
                  </a:lnTo>
                  <a:cubicBezTo>
                    <a:pt x="0" y="5788"/>
                    <a:pt x="191" y="5978"/>
                    <a:pt x="453" y="5978"/>
                  </a:cubicBezTo>
                  <a:lnTo>
                    <a:pt x="3858" y="5978"/>
                  </a:lnTo>
                  <a:cubicBezTo>
                    <a:pt x="4144" y="5978"/>
                    <a:pt x="4382" y="6192"/>
                    <a:pt x="4406" y="6502"/>
                  </a:cubicBezTo>
                  <a:lnTo>
                    <a:pt x="4406" y="548"/>
                  </a:lnTo>
                  <a:cubicBezTo>
                    <a:pt x="4406" y="239"/>
                    <a:pt x="4168" y="1"/>
                    <a:pt x="388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98"/>
            <p:cNvSpPr/>
            <p:nvPr/>
          </p:nvSpPr>
          <p:spPr>
            <a:xfrm>
              <a:off x="6431669" y="1970152"/>
              <a:ext cx="39748" cy="211782"/>
            </a:xfrm>
            <a:custGeom>
              <a:rect b="b" l="l" r="r" t="t"/>
              <a:pathLst>
                <a:path extrusionOk="0" h="6479" w="1216">
                  <a:moveTo>
                    <a:pt x="1" y="1"/>
                  </a:moveTo>
                  <a:cubicBezTo>
                    <a:pt x="286" y="1"/>
                    <a:pt x="525" y="239"/>
                    <a:pt x="525" y="548"/>
                  </a:cubicBezTo>
                  <a:lnTo>
                    <a:pt x="525" y="5954"/>
                  </a:lnTo>
                  <a:lnTo>
                    <a:pt x="644" y="5954"/>
                  </a:lnTo>
                  <a:cubicBezTo>
                    <a:pt x="929" y="5954"/>
                    <a:pt x="1168" y="6168"/>
                    <a:pt x="1215" y="6478"/>
                  </a:cubicBezTo>
                  <a:lnTo>
                    <a:pt x="1215" y="548"/>
                  </a:lnTo>
                  <a:cubicBezTo>
                    <a:pt x="1191" y="239"/>
                    <a:pt x="953" y="1"/>
                    <a:pt x="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98"/>
            <p:cNvSpPr/>
            <p:nvPr/>
          </p:nvSpPr>
          <p:spPr>
            <a:xfrm>
              <a:off x="6412220" y="1950703"/>
              <a:ext cx="29615" cy="105123"/>
            </a:xfrm>
            <a:custGeom>
              <a:rect b="b" l="l" r="r" t="t"/>
              <a:pathLst>
                <a:path extrusionOk="0" h="3216" w="906">
                  <a:moveTo>
                    <a:pt x="119" y="0"/>
                  </a:moveTo>
                  <a:cubicBezTo>
                    <a:pt x="48" y="0"/>
                    <a:pt x="0" y="72"/>
                    <a:pt x="0" y="119"/>
                  </a:cubicBezTo>
                  <a:lnTo>
                    <a:pt x="0" y="3191"/>
                  </a:lnTo>
                  <a:cubicBezTo>
                    <a:pt x="0" y="3215"/>
                    <a:pt x="24" y="3215"/>
                    <a:pt x="48" y="3215"/>
                  </a:cubicBezTo>
                  <a:lnTo>
                    <a:pt x="429" y="2977"/>
                  </a:lnTo>
                  <a:lnTo>
                    <a:pt x="477" y="2977"/>
                  </a:lnTo>
                  <a:lnTo>
                    <a:pt x="762" y="3167"/>
                  </a:lnTo>
                  <a:lnTo>
                    <a:pt x="858" y="3191"/>
                  </a:lnTo>
                  <a:cubicBezTo>
                    <a:pt x="881" y="3191"/>
                    <a:pt x="905" y="3167"/>
                    <a:pt x="905" y="3144"/>
                  </a:cubicBezTo>
                  <a:lnTo>
                    <a:pt x="905" y="119"/>
                  </a:lnTo>
                  <a:cubicBezTo>
                    <a:pt x="905" y="72"/>
                    <a:pt x="858" y="0"/>
                    <a:pt x="786"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98"/>
            <p:cNvSpPr/>
            <p:nvPr/>
          </p:nvSpPr>
          <p:spPr>
            <a:xfrm>
              <a:off x="6504072" y="1998949"/>
              <a:ext cx="84105" cy="56092"/>
            </a:xfrm>
            <a:custGeom>
              <a:rect b="b" l="l" r="r" t="t"/>
              <a:pathLst>
                <a:path extrusionOk="0" h="1716" w="2573">
                  <a:moveTo>
                    <a:pt x="215" y="1"/>
                  </a:moveTo>
                  <a:cubicBezTo>
                    <a:pt x="96" y="1"/>
                    <a:pt x="0" y="72"/>
                    <a:pt x="0" y="191"/>
                  </a:cubicBezTo>
                  <a:lnTo>
                    <a:pt x="0" y="1501"/>
                  </a:lnTo>
                  <a:cubicBezTo>
                    <a:pt x="0" y="1620"/>
                    <a:pt x="96" y="1715"/>
                    <a:pt x="215" y="1715"/>
                  </a:cubicBezTo>
                  <a:lnTo>
                    <a:pt x="2358" y="1715"/>
                  </a:lnTo>
                  <a:cubicBezTo>
                    <a:pt x="2477" y="1715"/>
                    <a:pt x="2572" y="1620"/>
                    <a:pt x="2572" y="1501"/>
                  </a:cubicBezTo>
                  <a:lnTo>
                    <a:pt x="2572" y="191"/>
                  </a:lnTo>
                  <a:cubicBezTo>
                    <a:pt x="2572" y="72"/>
                    <a:pt x="2477" y="1"/>
                    <a:pt x="2358"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98"/>
            <p:cNvSpPr/>
            <p:nvPr/>
          </p:nvSpPr>
          <p:spPr>
            <a:xfrm>
              <a:off x="6615373" y="1988849"/>
              <a:ext cx="34289" cy="214070"/>
            </a:xfrm>
            <a:custGeom>
              <a:rect b="b" l="l" r="r" t="t"/>
              <a:pathLst>
                <a:path extrusionOk="0" h="6549" w="1049">
                  <a:moveTo>
                    <a:pt x="1" y="0"/>
                  </a:moveTo>
                  <a:cubicBezTo>
                    <a:pt x="215" y="0"/>
                    <a:pt x="382" y="191"/>
                    <a:pt x="382" y="381"/>
                  </a:cubicBezTo>
                  <a:lnTo>
                    <a:pt x="382" y="6168"/>
                  </a:lnTo>
                  <a:cubicBezTo>
                    <a:pt x="382" y="6382"/>
                    <a:pt x="191" y="6549"/>
                    <a:pt x="1" y="6549"/>
                  </a:cubicBezTo>
                  <a:lnTo>
                    <a:pt x="644" y="6549"/>
                  </a:lnTo>
                  <a:cubicBezTo>
                    <a:pt x="858" y="6549"/>
                    <a:pt x="1049" y="6382"/>
                    <a:pt x="1049" y="6168"/>
                  </a:cubicBezTo>
                  <a:lnTo>
                    <a:pt x="1049" y="381"/>
                  </a:lnTo>
                  <a:cubicBezTo>
                    <a:pt x="1049" y="191"/>
                    <a:pt x="858" y="0"/>
                    <a:pt x="6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98"/>
            <p:cNvSpPr/>
            <p:nvPr/>
          </p:nvSpPr>
          <p:spPr>
            <a:xfrm>
              <a:off x="6580365" y="1969367"/>
              <a:ext cx="35826" cy="195439"/>
            </a:xfrm>
            <a:custGeom>
              <a:rect b="b" l="l" r="r" t="t"/>
              <a:pathLst>
                <a:path extrusionOk="0" h="5979" w="1096">
                  <a:moveTo>
                    <a:pt x="0" y="1"/>
                  </a:moveTo>
                  <a:cubicBezTo>
                    <a:pt x="262" y="1"/>
                    <a:pt x="453" y="215"/>
                    <a:pt x="453" y="453"/>
                  </a:cubicBezTo>
                  <a:lnTo>
                    <a:pt x="453" y="5549"/>
                  </a:lnTo>
                  <a:cubicBezTo>
                    <a:pt x="453" y="5811"/>
                    <a:pt x="238" y="5978"/>
                    <a:pt x="0" y="5978"/>
                  </a:cubicBezTo>
                  <a:lnTo>
                    <a:pt x="643" y="5978"/>
                  </a:lnTo>
                  <a:cubicBezTo>
                    <a:pt x="929" y="5978"/>
                    <a:pt x="1096" y="5788"/>
                    <a:pt x="1096" y="5549"/>
                  </a:cubicBezTo>
                  <a:lnTo>
                    <a:pt x="1096" y="453"/>
                  </a:lnTo>
                  <a:cubicBezTo>
                    <a:pt x="1096" y="215"/>
                    <a:pt x="881" y="1"/>
                    <a:pt x="643"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98"/>
            <p:cNvSpPr/>
            <p:nvPr/>
          </p:nvSpPr>
          <p:spPr>
            <a:xfrm>
              <a:off x="6470600" y="2166309"/>
              <a:ext cx="17945" cy="16376"/>
            </a:xfrm>
            <a:custGeom>
              <a:rect b="b" l="l" r="r" t="t"/>
              <a:pathLst>
                <a:path extrusionOk="0" h="501" w="549">
                  <a:moveTo>
                    <a:pt x="0" y="1"/>
                  </a:moveTo>
                  <a:lnTo>
                    <a:pt x="0" y="501"/>
                  </a:lnTo>
                  <a:cubicBezTo>
                    <a:pt x="24" y="191"/>
                    <a:pt x="262" y="1"/>
                    <a:pt x="548"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98"/>
            <p:cNvSpPr/>
            <p:nvPr/>
          </p:nvSpPr>
          <p:spPr>
            <a:xfrm>
              <a:off x="6559347" y="1998949"/>
              <a:ext cx="28830" cy="56092"/>
            </a:xfrm>
            <a:custGeom>
              <a:rect b="b" l="l" r="r" t="t"/>
              <a:pathLst>
                <a:path extrusionOk="0" h="1716" w="882">
                  <a:moveTo>
                    <a:pt x="0" y="1"/>
                  </a:moveTo>
                  <a:cubicBezTo>
                    <a:pt x="119" y="1"/>
                    <a:pt x="215" y="72"/>
                    <a:pt x="215" y="191"/>
                  </a:cubicBezTo>
                  <a:lnTo>
                    <a:pt x="215" y="1501"/>
                  </a:lnTo>
                  <a:cubicBezTo>
                    <a:pt x="215" y="1620"/>
                    <a:pt x="143" y="1715"/>
                    <a:pt x="0" y="1715"/>
                  </a:cubicBezTo>
                  <a:lnTo>
                    <a:pt x="667" y="1715"/>
                  </a:lnTo>
                  <a:cubicBezTo>
                    <a:pt x="786" y="1715"/>
                    <a:pt x="881" y="1620"/>
                    <a:pt x="881" y="1501"/>
                  </a:cubicBezTo>
                  <a:lnTo>
                    <a:pt x="881" y="191"/>
                  </a:lnTo>
                  <a:cubicBezTo>
                    <a:pt x="881" y="120"/>
                    <a:pt x="786"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98"/>
            <p:cNvSpPr/>
            <p:nvPr/>
          </p:nvSpPr>
          <p:spPr>
            <a:xfrm>
              <a:off x="6570231" y="2187197"/>
              <a:ext cx="70082" cy="70605"/>
            </a:xfrm>
            <a:custGeom>
              <a:rect b="b" l="l" r="r" t="t"/>
              <a:pathLst>
                <a:path extrusionOk="0" h="2160" w="2144">
                  <a:moveTo>
                    <a:pt x="138" y="1"/>
                  </a:moveTo>
                  <a:cubicBezTo>
                    <a:pt x="58" y="1"/>
                    <a:pt x="1" y="84"/>
                    <a:pt x="1" y="148"/>
                  </a:cubicBezTo>
                  <a:lnTo>
                    <a:pt x="286" y="1576"/>
                  </a:lnTo>
                  <a:cubicBezTo>
                    <a:pt x="301" y="1680"/>
                    <a:pt x="371" y="1738"/>
                    <a:pt x="451" y="1738"/>
                  </a:cubicBezTo>
                  <a:cubicBezTo>
                    <a:pt x="499" y="1738"/>
                    <a:pt x="551" y="1717"/>
                    <a:pt x="596" y="1672"/>
                  </a:cubicBezTo>
                  <a:lnTo>
                    <a:pt x="810" y="1505"/>
                  </a:lnTo>
                  <a:lnTo>
                    <a:pt x="1429" y="2124"/>
                  </a:lnTo>
                  <a:cubicBezTo>
                    <a:pt x="1465" y="2148"/>
                    <a:pt x="1507" y="2160"/>
                    <a:pt x="1546" y="2160"/>
                  </a:cubicBezTo>
                  <a:cubicBezTo>
                    <a:pt x="1584" y="2160"/>
                    <a:pt x="1620" y="2148"/>
                    <a:pt x="1644" y="2124"/>
                  </a:cubicBezTo>
                  <a:lnTo>
                    <a:pt x="2096" y="1672"/>
                  </a:lnTo>
                  <a:cubicBezTo>
                    <a:pt x="2144" y="1624"/>
                    <a:pt x="2144" y="1529"/>
                    <a:pt x="2096" y="1457"/>
                  </a:cubicBezTo>
                  <a:lnTo>
                    <a:pt x="1477" y="838"/>
                  </a:lnTo>
                  <a:lnTo>
                    <a:pt x="1477" y="814"/>
                  </a:lnTo>
                  <a:lnTo>
                    <a:pt x="1668" y="600"/>
                  </a:lnTo>
                  <a:cubicBezTo>
                    <a:pt x="1787" y="481"/>
                    <a:pt x="1739" y="314"/>
                    <a:pt x="1596" y="267"/>
                  </a:cubicBezTo>
                  <a:lnTo>
                    <a:pt x="167" y="5"/>
                  </a:lnTo>
                  <a:cubicBezTo>
                    <a:pt x="157" y="2"/>
                    <a:pt x="147" y="1"/>
                    <a:pt x="1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98"/>
            <p:cNvSpPr/>
            <p:nvPr/>
          </p:nvSpPr>
          <p:spPr>
            <a:xfrm>
              <a:off x="6286112" y="1946028"/>
              <a:ext cx="368225" cy="319193"/>
            </a:xfrm>
            <a:custGeom>
              <a:rect b="b" l="l" r="r" t="t"/>
              <a:pathLst>
                <a:path extrusionOk="0" h="9765" w="11265">
                  <a:moveTo>
                    <a:pt x="4501" y="334"/>
                  </a:moveTo>
                  <a:cubicBezTo>
                    <a:pt x="4525" y="334"/>
                    <a:pt x="4573" y="357"/>
                    <a:pt x="4573" y="381"/>
                  </a:cubicBezTo>
                  <a:lnTo>
                    <a:pt x="4573" y="3120"/>
                  </a:lnTo>
                  <a:lnTo>
                    <a:pt x="4406" y="3025"/>
                  </a:lnTo>
                  <a:cubicBezTo>
                    <a:pt x="4382" y="3001"/>
                    <a:pt x="4340" y="2989"/>
                    <a:pt x="4296" y="2989"/>
                  </a:cubicBezTo>
                  <a:cubicBezTo>
                    <a:pt x="4251" y="2989"/>
                    <a:pt x="4204" y="3001"/>
                    <a:pt x="4168" y="3025"/>
                  </a:cubicBezTo>
                  <a:lnTo>
                    <a:pt x="4001" y="3144"/>
                  </a:lnTo>
                  <a:lnTo>
                    <a:pt x="4001" y="429"/>
                  </a:lnTo>
                  <a:cubicBezTo>
                    <a:pt x="4001" y="357"/>
                    <a:pt x="4025" y="334"/>
                    <a:pt x="4025" y="334"/>
                  </a:cubicBezTo>
                  <a:close/>
                  <a:moveTo>
                    <a:pt x="3668" y="905"/>
                  </a:moveTo>
                  <a:lnTo>
                    <a:pt x="3668" y="3287"/>
                  </a:lnTo>
                  <a:cubicBezTo>
                    <a:pt x="3668" y="3334"/>
                    <a:pt x="3692" y="3430"/>
                    <a:pt x="3763" y="3453"/>
                  </a:cubicBezTo>
                  <a:cubicBezTo>
                    <a:pt x="3787" y="3477"/>
                    <a:pt x="3858" y="3501"/>
                    <a:pt x="3906" y="3501"/>
                  </a:cubicBezTo>
                  <a:cubicBezTo>
                    <a:pt x="3930" y="3501"/>
                    <a:pt x="4001" y="3501"/>
                    <a:pt x="4025" y="3477"/>
                  </a:cubicBezTo>
                  <a:lnTo>
                    <a:pt x="4287" y="3334"/>
                  </a:lnTo>
                  <a:lnTo>
                    <a:pt x="4525" y="3477"/>
                  </a:lnTo>
                  <a:cubicBezTo>
                    <a:pt x="4569" y="3510"/>
                    <a:pt x="4619" y="3528"/>
                    <a:pt x="4668" y="3528"/>
                  </a:cubicBezTo>
                  <a:cubicBezTo>
                    <a:pt x="4726" y="3528"/>
                    <a:pt x="4784" y="3504"/>
                    <a:pt x="4835" y="3453"/>
                  </a:cubicBezTo>
                  <a:cubicBezTo>
                    <a:pt x="4882" y="3406"/>
                    <a:pt x="4906" y="3334"/>
                    <a:pt x="4906" y="3287"/>
                  </a:cubicBezTo>
                  <a:lnTo>
                    <a:pt x="4906" y="929"/>
                  </a:lnTo>
                  <a:lnTo>
                    <a:pt x="5120" y="929"/>
                  </a:lnTo>
                  <a:cubicBezTo>
                    <a:pt x="5335" y="929"/>
                    <a:pt x="5501" y="1096"/>
                    <a:pt x="5501" y="1310"/>
                  </a:cubicBezTo>
                  <a:lnTo>
                    <a:pt x="5501" y="6668"/>
                  </a:lnTo>
                  <a:cubicBezTo>
                    <a:pt x="5359" y="6621"/>
                    <a:pt x="5239" y="6573"/>
                    <a:pt x="5097" y="6573"/>
                  </a:cubicBezTo>
                  <a:lnTo>
                    <a:pt x="1667" y="6573"/>
                  </a:lnTo>
                  <a:cubicBezTo>
                    <a:pt x="1524" y="6573"/>
                    <a:pt x="1382" y="6454"/>
                    <a:pt x="1382" y="6287"/>
                  </a:cubicBezTo>
                  <a:lnTo>
                    <a:pt x="1382" y="1191"/>
                  </a:lnTo>
                  <a:cubicBezTo>
                    <a:pt x="1382" y="1048"/>
                    <a:pt x="1501" y="905"/>
                    <a:pt x="1667" y="905"/>
                  </a:cubicBezTo>
                  <a:close/>
                  <a:moveTo>
                    <a:pt x="8859" y="7597"/>
                  </a:moveTo>
                  <a:lnTo>
                    <a:pt x="10217" y="7835"/>
                  </a:lnTo>
                  <a:lnTo>
                    <a:pt x="10241" y="7835"/>
                  </a:lnTo>
                  <a:lnTo>
                    <a:pt x="10241" y="7859"/>
                  </a:lnTo>
                  <a:lnTo>
                    <a:pt x="10050" y="8073"/>
                  </a:lnTo>
                  <a:cubicBezTo>
                    <a:pt x="10002" y="8097"/>
                    <a:pt x="9979" y="8169"/>
                    <a:pt x="9979" y="8216"/>
                  </a:cubicBezTo>
                  <a:cubicBezTo>
                    <a:pt x="9979" y="8264"/>
                    <a:pt x="10002" y="8311"/>
                    <a:pt x="10050" y="8359"/>
                  </a:cubicBezTo>
                  <a:lnTo>
                    <a:pt x="10645" y="8954"/>
                  </a:lnTo>
                  <a:lnTo>
                    <a:pt x="10217" y="9383"/>
                  </a:lnTo>
                  <a:lnTo>
                    <a:pt x="9621" y="8788"/>
                  </a:lnTo>
                  <a:cubicBezTo>
                    <a:pt x="9598" y="8764"/>
                    <a:pt x="9526" y="8716"/>
                    <a:pt x="9478" y="8716"/>
                  </a:cubicBezTo>
                  <a:cubicBezTo>
                    <a:pt x="9407" y="8716"/>
                    <a:pt x="9383" y="8764"/>
                    <a:pt x="9336" y="8788"/>
                  </a:cubicBezTo>
                  <a:lnTo>
                    <a:pt x="9121" y="9002"/>
                  </a:lnTo>
                  <a:lnTo>
                    <a:pt x="9097" y="9002"/>
                  </a:lnTo>
                  <a:lnTo>
                    <a:pt x="9097" y="8954"/>
                  </a:lnTo>
                  <a:lnTo>
                    <a:pt x="8859" y="7597"/>
                  </a:lnTo>
                  <a:close/>
                  <a:moveTo>
                    <a:pt x="4025" y="0"/>
                  </a:moveTo>
                  <a:cubicBezTo>
                    <a:pt x="3811" y="0"/>
                    <a:pt x="3644" y="191"/>
                    <a:pt x="3644" y="381"/>
                  </a:cubicBezTo>
                  <a:lnTo>
                    <a:pt x="3644" y="596"/>
                  </a:lnTo>
                  <a:lnTo>
                    <a:pt x="1644" y="596"/>
                  </a:lnTo>
                  <a:cubicBezTo>
                    <a:pt x="1310" y="596"/>
                    <a:pt x="1048" y="834"/>
                    <a:pt x="1024" y="1167"/>
                  </a:cubicBezTo>
                  <a:lnTo>
                    <a:pt x="548" y="1167"/>
                  </a:lnTo>
                  <a:cubicBezTo>
                    <a:pt x="238" y="1167"/>
                    <a:pt x="0" y="1405"/>
                    <a:pt x="0" y="1691"/>
                  </a:cubicBezTo>
                  <a:lnTo>
                    <a:pt x="0" y="7859"/>
                  </a:lnTo>
                  <a:cubicBezTo>
                    <a:pt x="0" y="7954"/>
                    <a:pt x="72" y="8050"/>
                    <a:pt x="191" y="8050"/>
                  </a:cubicBezTo>
                  <a:lnTo>
                    <a:pt x="2001" y="8050"/>
                  </a:lnTo>
                  <a:cubicBezTo>
                    <a:pt x="2144" y="7930"/>
                    <a:pt x="2072" y="7740"/>
                    <a:pt x="1905" y="7740"/>
                  </a:cubicBezTo>
                  <a:lnTo>
                    <a:pt x="572" y="7740"/>
                  </a:lnTo>
                  <a:cubicBezTo>
                    <a:pt x="453" y="7740"/>
                    <a:pt x="358" y="7645"/>
                    <a:pt x="358" y="7526"/>
                  </a:cubicBezTo>
                  <a:lnTo>
                    <a:pt x="358" y="1763"/>
                  </a:lnTo>
                  <a:cubicBezTo>
                    <a:pt x="358" y="1643"/>
                    <a:pt x="453" y="1548"/>
                    <a:pt x="572" y="1548"/>
                  </a:cubicBezTo>
                  <a:lnTo>
                    <a:pt x="1024" y="1548"/>
                  </a:lnTo>
                  <a:lnTo>
                    <a:pt x="1024" y="6335"/>
                  </a:lnTo>
                  <a:cubicBezTo>
                    <a:pt x="1024" y="6692"/>
                    <a:pt x="1286" y="6978"/>
                    <a:pt x="1644" y="6978"/>
                  </a:cubicBezTo>
                  <a:lnTo>
                    <a:pt x="5120" y="6978"/>
                  </a:lnTo>
                  <a:cubicBezTo>
                    <a:pt x="5335" y="6978"/>
                    <a:pt x="5478" y="7121"/>
                    <a:pt x="5525" y="7335"/>
                  </a:cubicBezTo>
                  <a:cubicBezTo>
                    <a:pt x="5525" y="7407"/>
                    <a:pt x="5597" y="7478"/>
                    <a:pt x="5692" y="7478"/>
                  </a:cubicBezTo>
                  <a:cubicBezTo>
                    <a:pt x="5787" y="7478"/>
                    <a:pt x="5835" y="7407"/>
                    <a:pt x="5882" y="7335"/>
                  </a:cubicBezTo>
                  <a:cubicBezTo>
                    <a:pt x="5906" y="7121"/>
                    <a:pt x="6049" y="6978"/>
                    <a:pt x="6264" y="6978"/>
                  </a:cubicBezTo>
                  <a:lnTo>
                    <a:pt x="9645" y="6978"/>
                  </a:lnTo>
                  <a:cubicBezTo>
                    <a:pt x="10002" y="6978"/>
                    <a:pt x="10288" y="6692"/>
                    <a:pt x="10288" y="6335"/>
                  </a:cubicBezTo>
                  <a:lnTo>
                    <a:pt x="10288" y="1548"/>
                  </a:lnTo>
                  <a:lnTo>
                    <a:pt x="10717" y="1548"/>
                  </a:lnTo>
                  <a:cubicBezTo>
                    <a:pt x="10836" y="1548"/>
                    <a:pt x="10931" y="1643"/>
                    <a:pt x="10931" y="1763"/>
                  </a:cubicBezTo>
                  <a:lnTo>
                    <a:pt x="10931" y="7573"/>
                  </a:lnTo>
                  <a:cubicBezTo>
                    <a:pt x="10931" y="7645"/>
                    <a:pt x="10836" y="7740"/>
                    <a:pt x="10764" y="7740"/>
                  </a:cubicBezTo>
                  <a:lnTo>
                    <a:pt x="10526" y="7740"/>
                  </a:lnTo>
                  <a:cubicBezTo>
                    <a:pt x="10455" y="7645"/>
                    <a:pt x="10360" y="7597"/>
                    <a:pt x="10288" y="7573"/>
                  </a:cubicBezTo>
                  <a:lnTo>
                    <a:pt x="8859" y="7287"/>
                  </a:lnTo>
                  <a:cubicBezTo>
                    <a:pt x="8842" y="7285"/>
                    <a:pt x="8826" y="7284"/>
                    <a:pt x="8809" y="7284"/>
                  </a:cubicBezTo>
                  <a:cubicBezTo>
                    <a:pt x="8665" y="7284"/>
                    <a:pt x="8547" y="7376"/>
                    <a:pt x="8526" y="7526"/>
                  </a:cubicBezTo>
                  <a:lnTo>
                    <a:pt x="8526" y="7621"/>
                  </a:lnTo>
                  <a:lnTo>
                    <a:pt x="8550" y="7740"/>
                  </a:lnTo>
                  <a:lnTo>
                    <a:pt x="2548" y="7740"/>
                  </a:lnTo>
                  <a:cubicBezTo>
                    <a:pt x="2501" y="7740"/>
                    <a:pt x="2453" y="7764"/>
                    <a:pt x="2429" y="7811"/>
                  </a:cubicBezTo>
                  <a:cubicBezTo>
                    <a:pt x="2334" y="7930"/>
                    <a:pt x="2429" y="8073"/>
                    <a:pt x="2548" y="8073"/>
                  </a:cubicBezTo>
                  <a:lnTo>
                    <a:pt x="8574" y="8073"/>
                  </a:lnTo>
                  <a:lnTo>
                    <a:pt x="8764" y="9074"/>
                  </a:lnTo>
                  <a:cubicBezTo>
                    <a:pt x="8788" y="9193"/>
                    <a:pt x="8883" y="9312"/>
                    <a:pt x="9002" y="9359"/>
                  </a:cubicBezTo>
                  <a:cubicBezTo>
                    <a:pt x="9030" y="9365"/>
                    <a:pt x="9060" y="9368"/>
                    <a:pt x="9090" y="9368"/>
                  </a:cubicBezTo>
                  <a:cubicBezTo>
                    <a:pt x="9186" y="9368"/>
                    <a:pt x="9287" y="9337"/>
                    <a:pt x="9359" y="9264"/>
                  </a:cubicBezTo>
                  <a:lnTo>
                    <a:pt x="9478" y="9145"/>
                  </a:lnTo>
                  <a:lnTo>
                    <a:pt x="10002" y="9669"/>
                  </a:lnTo>
                  <a:cubicBezTo>
                    <a:pt x="10074" y="9740"/>
                    <a:pt x="10121" y="9764"/>
                    <a:pt x="10217" y="9764"/>
                  </a:cubicBezTo>
                  <a:cubicBezTo>
                    <a:pt x="10312" y="9764"/>
                    <a:pt x="10360" y="9740"/>
                    <a:pt x="10431" y="9669"/>
                  </a:cubicBezTo>
                  <a:lnTo>
                    <a:pt x="10884" y="9240"/>
                  </a:lnTo>
                  <a:cubicBezTo>
                    <a:pt x="10931" y="9169"/>
                    <a:pt x="10955" y="9121"/>
                    <a:pt x="10955" y="9026"/>
                  </a:cubicBezTo>
                  <a:cubicBezTo>
                    <a:pt x="10955" y="8931"/>
                    <a:pt x="10931" y="8883"/>
                    <a:pt x="10884" y="8812"/>
                  </a:cubicBezTo>
                  <a:lnTo>
                    <a:pt x="10336" y="8288"/>
                  </a:lnTo>
                  <a:lnTo>
                    <a:pt x="10455" y="8169"/>
                  </a:lnTo>
                  <a:cubicBezTo>
                    <a:pt x="10479" y="8121"/>
                    <a:pt x="10479" y="8097"/>
                    <a:pt x="10526" y="8097"/>
                  </a:cubicBezTo>
                  <a:lnTo>
                    <a:pt x="10693" y="8097"/>
                  </a:lnTo>
                  <a:cubicBezTo>
                    <a:pt x="11003" y="8097"/>
                    <a:pt x="11241" y="7526"/>
                    <a:pt x="11241" y="7526"/>
                  </a:cubicBezTo>
                  <a:lnTo>
                    <a:pt x="11241" y="1739"/>
                  </a:lnTo>
                  <a:cubicBezTo>
                    <a:pt x="11265" y="1382"/>
                    <a:pt x="11026" y="1143"/>
                    <a:pt x="10717" y="1143"/>
                  </a:cubicBezTo>
                  <a:lnTo>
                    <a:pt x="10288" y="1143"/>
                  </a:lnTo>
                  <a:cubicBezTo>
                    <a:pt x="10241" y="810"/>
                    <a:pt x="9979" y="572"/>
                    <a:pt x="9645" y="572"/>
                  </a:cubicBezTo>
                  <a:lnTo>
                    <a:pt x="8073" y="572"/>
                  </a:lnTo>
                  <a:cubicBezTo>
                    <a:pt x="7978" y="572"/>
                    <a:pt x="7931" y="619"/>
                    <a:pt x="7907" y="715"/>
                  </a:cubicBezTo>
                  <a:cubicBezTo>
                    <a:pt x="7907" y="810"/>
                    <a:pt x="7954" y="905"/>
                    <a:pt x="8050" y="905"/>
                  </a:cubicBezTo>
                  <a:lnTo>
                    <a:pt x="9598" y="905"/>
                  </a:lnTo>
                  <a:cubicBezTo>
                    <a:pt x="9740" y="905"/>
                    <a:pt x="9883" y="1024"/>
                    <a:pt x="9883" y="1191"/>
                  </a:cubicBezTo>
                  <a:lnTo>
                    <a:pt x="9883" y="6287"/>
                  </a:lnTo>
                  <a:cubicBezTo>
                    <a:pt x="9883" y="6430"/>
                    <a:pt x="9764" y="6573"/>
                    <a:pt x="9598" y="6573"/>
                  </a:cubicBezTo>
                  <a:lnTo>
                    <a:pt x="6168" y="6573"/>
                  </a:lnTo>
                  <a:cubicBezTo>
                    <a:pt x="6025" y="6573"/>
                    <a:pt x="5906" y="6621"/>
                    <a:pt x="5787" y="6692"/>
                  </a:cubicBezTo>
                  <a:lnTo>
                    <a:pt x="5787" y="1096"/>
                  </a:lnTo>
                  <a:cubicBezTo>
                    <a:pt x="5787" y="1000"/>
                    <a:pt x="5882" y="929"/>
                    <a:pt x="5954" y="929"/>
                  </a:cubicBezTo>
                  <a:lnTo>
                    <a:pt x="7454" y="929"/>
                  </a:lnTo>
                  <a:cubicBezTo>
                    <a:pt x="7478" y="929"/>
                    <a:pt x="7478" y="929"/>
                    <a:pt x="7502" y="905"/>
                  </a:cubicBezTo>
                  <a:cubicBezTo>
                    <a:pt x="7621" y="739"/>
                    <a:pt x="7549" y="596"/>
                    <a:pt x="7430" y="596"/>
                  </a:cubicBezTo>
                  <a:lnTo>
                    <a:pt x="6192" y="596"/>
                  </a:lnTo>
                  <a:cubicBezTo>
                    <a:pt x="6002" y="596"/>
                    <a:pt x="5787" y="691"/>
                    <a:pt x="5644" y="858"/>
                  </a:cubicBezTo>
                  <a:cubicBezTo>
                    <a:pt x="5525" y="715"/>
                    <a:pt x="5311" y="596"/>
                    <a:pt x="5073" y="596"/>
                  </a:cubicBezTo>
                  <a:lnTo>
                    <a:pt x="4858" y="596"/>
                  </a:lnTo>
                  <a:lnTo>
                    <a:pt x="4858" y="381"/>
                  </a:lnTo>
                  <a:cubicBezTo>
                    <a:pt x="4858" y="191"/>
                    <a:pt x="4692" y="0"/>
                    <a:pt x="4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98"/>
            <p:cNvSpPr/>
            <p:nvPr/>
          </p:nvSpPr>
          <p:spPr>
            <a:xfrm>
              <a:off x="6350702" y="2002839"/>
              <a:ext cx="38964" cy="10166"/>
            </a:xfrm>
            <a:custGeom>
              <a:rect b="b" l="l" r="r" t="t"/>
              <a:pathLst>
                <a:path extrusionOk="0" h="311" w="1192">
                  <a:moveTo>
                    <a:pt x="168" y="1"/>
                  </a:moveTo>
                  <a:cubicBezTo>
                    <a:pt x="96" y="1"/>
                    <a:pt x="25" y="48"/>
                    <a:pt x="1" y="144"/>
                  </a:cubicBezTo>
                  <a:cubicBezTo>
                    <a:pt x="1" y="239"/>
                    <a:pt x="49" y="310"/>
                    <a:pt x="144" y="310"/>
                  </a:cubicBezTo>
                  <a:lnTo>
                    <a:pt x="1001" y="310"/>
                  </a:lnTo>
                  <a:cubicBezTo>
                    <a:pt x="1096" y="310"/>
                    <a:pt x="1168" y="263"/>
                    <a:pt x="1192" y="167"/>
                  </a:cubicBezTo>
                  <a:cubicBezTo>
                    <a:pt x="1192" y="72"/>
                    <a:pt x="1120" y="1"/>
                    <a:pt x="1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98"/>
            <p:cNvSpPr/>
            <p:nvPr/>
          </p:nvSpPr>
          <p:spPr>
            <a:xfrm>
              <a:off x="6350702" y="2026963"/>
              <a:ext cx="38964" cy="10950"/>
            </a:xfrm>
            <a:custGeom>
              <a:rect b="b" l="l" r="r" t="t"/>
              <a:pathLst>
                <a:path extrusionOk="0" h="335" w="1192">
                  <a:moveTo>
                    <a:pt x="168" y="1"/>
                  </a:moveTo>
                  <a:cubicBezTo>
                    <a:pt x="96" y="1"/>
                    <a:pt x="25" y="49"/>
                    <a:pt x="1" y="144"/>
                  </a:cubicBezTo>
                  <a:cubicBezTo>
                    <a:pt x="1" y="239"/>
                    <a:pt x="49" y="334"/>
                    <a:pt x="144" y="334"/>
                  </a:cubicBezTo>
                  <a:lnTo>
                    <a:pt x="1001" y="334"/>
                  </a:lnTo>
                  <a:cubicBezTo>
                    <a:pt x="1096" y="334"/>
                    <a:pt x="1168" y="263"/>
                    <a:pt x="1192" y="168"/>
                  </a:cubicBezTo>
                  <a:cubicBezTo>
                    <a:pt x="1192" y="96"/>
                    <a:pt x="1120" y="1"/>
                    <a:pt x="1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98"/>
            <p:cNvSpPr/>
            <p:nvPr/>
          </p:nvSpPr>
          <p:spPr>
            <a:xfrm>
              <a:off x="6350702" y="2051119"/>
              <a:ext cx="38964" cy="10918"/>
            </a:xfrm>
            <a:custGeom>
              <a:rect b="b" l="l" r="r" t="t"/>
              <a:pathLst>
                <a:path extrusionOk="0" h="334" w="1192">
                  <a:moveTo>
                    <a:pt x="168" y="0"/>
                  </a:moveTo>
                  <a:cubicBezTo>
                    <a:pt x="96" y="0"/>
                    <a:pt x="25" y="72"/>
                    <a:pt x="1" y="143"/>
                  </a:cubicBezTo>
                  <a:cubicBezTo>
                    <a:pt x="1" y="262"/>
                    <a:pt x="49" y="334"/>
                    <a:pt x="144" y="334"/>
                  </a:cubicBezTo>
                  <a:lnTo>
                    <a:pt x="1001" y="334"/>
                  </a:lnTo>
                  <a:cubicBezTo>
                    <a:pt x="1096" y="334"/>
                    <a:pt x="1168" y="262"/>
                    <a:pt x="1192" y="191"/>
                  </a:cubicBezTo>
                  <a:cubicBezTo>
                    <a:pt x="1192" y="95"/>
                    <a:pt x="1120" y="0"/>
                    <a:pt x="1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98"/>
            <p:cNvSpPr/>
            <p:nvPr/>
          </p:nvSpPr>
          <p:spPr>
            <a:xfrm>
              <a:off x="6350702" y="2075242"/>
              <a:ext cx="98912" cy="10918"/>
            </a:xfrm>
            <a:custGeom>
              <a:rect b="b" l="l" r="r" t="t"/>
              <a:pathLst>
                <a:path extrusionOk="0" h="334" w="3026">
                  <a:moveTo>
                    <a:pt x="168" y="0"/>
                  </a:moveTo>
                  <a:cubicBezTo>
                    <a:pt x="96" y="0"/>
                    <a:pt x="25" y="72"/>
                    <a:pt x="1" y="167"/>
                  </a:cubicBezTo>
                  <a:cubicBezTo>
                    <a:pt x="1" y="239"/>
                    <a:pt x="49" y="334"/>
                    <a:pt x="144" y="334"/>
                  </a:cubicBezTo>
                  <a:lnTo>
                    <a:pt x="2835" y="334"/>
                  </a:lnTo>
                  <a:cubicBezTo>
                    <a:pt x="2906" y="334"/>
                    <a:pt x="2978" y="286"/>
                    <a:pt x="3002" y="191"/>
                  </a:cubicBezTo>
                  <a:cubicBezTo>
                    <a:pt x="3025" y="96"/>
                    <a:pt x="2954" y="0"/>
                    <a:pt x="28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98"/>
            <p:cNvSpPr/>
            <p:nvPr/>
          </p:nvSpPr>
          <p:spPr>
            <a:xfrm>
              <a:off x="6350702" y="2102471"/>
              <a:ext cx="98912" cy="10950"/>
            </a:xfrm>
            <a:custGeom>
              <a:rect b="b" l="l" r="r" t="t"/>
              <a:pathLst>
                <a:path extrusionOk="0" h="335" w="3026">
                  <a:moveTo>
                    <a:pt x="168" y="1"/>
                  </a:moveTo>
                  <a:cubicBezTo>
                    <a:pt x="96" y="1"/>
                    <a:pt x="25" y="72"/>
                    <a:pt x="1" y="168"/>
                  </a:cubicBezTo>
                  <a:cubicBezTo>
                    <a:pt x="1" y="239"/>
                    <a:pt x="49" y="334"/>
                    <a:pt x="144" y="334"/>
                  </a:cubicBezTo>
                  <a:lnTo>
                    <a:pt x="2835" y="334"/>
                  </a:lnTo>
                  <a:cubicBezTo>
                    <a:pt x="2906" y="334"/>
                    <a:pt x="2978" y="287"/>
                    <a:pt x="3002" y="191"/>
                  </a:cubicBezTo>
                  <a:cubicBezTo>
                    <a:pt x="3025" y="96"/>
                    <a:pt x="2954"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98"/>
            <p:cNvSpPr/>
            <p:nvPr/>
          </p:nvSpPr>
          <p:spPr>
            <a:xfrm>
              <a:off x="6350702" y="2128948"/>
              <a:ext cx="98912" cy="10950"/>
            </a:xfrm>
            <a:custGeom>
              <a:rect b="b" l="l" r="r" t="t"/>
              <a:pathLst>
                <a:path extrusionOk="0" h="335" w="3026">
                  <a:moveTo>
                    <a:pt x="168" y="1"/>
                  </a:moveTo>
                  <a:cubicBezTo>
                    <a:pt x="96" y="1"/>
                    <a:pt x="25" y="72"/>
                    <a:pt x="1" y="144"/>
                  </a:cubicBezTo>
                  <a:cubicBezTo>
                    <a:pt x="1" y="239"/>
                    <a:pt x="49" y="334"/>
                    <a:pt x="144" y="334"/>
                  </a:cubicBezTo>
                  <a:lnTo>
                    <a:pt x="2835" y="334"/>
                  </a:lnTo>
                  <a:cubicBezTo>
                    <a:pt x="2906" y="334"/>
                    <a:pt x="2978" y="263"/>
                    <a:pt x="3002" y="191"/>
                  </a:cubicBezTo>
                  <a:cubicBezTo>
                    <a:pt x="3025" y="96"/>
                    <a:pt x="2954"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98"/>
            <p:cNvSpPr/>
            <p:nvPr/>
          </p:nvSpPr>
          <p:spPr>
            <a:xfrm>
              <a:off x="6497829" y="2075242"/>
              <a:ext cx="98912" cy="10918"/>
            </a:xfrm>
            <a:custGeom>
              <a:rect b="b" l="l" r="r" t="t"/>
              <a:pathLst>
                <a:path extrusionOk="0" h="334" w="3026">
                  <a:moveTo>
                    <a:pt x="168" y="0"/>
                  </a:moveTo>
                  <a:cubicBezTo>
                    <a:pt x="72" y="0"/>
                    <a:pt x="25" y="72"/>
                    <a:pt x="1" y="167"/>
                  </a:cubicBezTo>
                  <a:cubicBezTo>
                    <a:pt x="1" y="239"/>
                    <a:pt x="48" y="334"/>
                    <a:pt x="144" y="334"/>
                  </a:cubicBezTo>
                  <a:lnTo>
                    <a:pt x="2811" y="334"/>
                  </a:lnTo>
                  <a:cubicBezTo>
                    <a:pt x="2906" y="334"/>
                    <a:pt x="2978" y="286"/>
                    <a:pt x="3001" y="215"/>
                  </a:cubicBezTo>
                  <a:cubicBezTo>
                    <a:pt x="3025" y="120"/>
                    <a:pt x="2930" y="0"/>
                    <a:pt x="28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98"/>
            <p:cNvSpPr/>
            <p:nvPr/>
          </p:nvSpPr>
          <p:spPr>
            <a:xfrm>
              <a:off x="6497829" y="2102471"/>
              <a:ext cx="98912" cy="10950"/>
            </a:xfrm>
            <a:custGeom>
              <a:rect b="b" l="l" r="r" t="t"/>
              <a:pathLst>
                <a:path extrusionOk="0" h="335" w="3026">
                  <a:moveTo>
                    <a:pt x="168" y="1"/>
                  </a:moveTo>
                  <a:cubicBezTo>
                    <a:pt x="72" y="1"/>
                    <a:pt x="25" y="72"/>
                    <a:pt x="1" y="168"/>
                  </a:cubicBezTo>
                  <a:cubicBezTo>
                    <a:pt x="1" y="239"/>
                    <a:pt x="48" y="334"/>
                    <a:pt x="144" y="334"/>
                  </a:cubicBezTo>
                  <a:lnTo>
                    <a:pt x="2811" y="334"/>
                  </a:lnTo>
                  <a:cubicBezTo>
                    <a:pt x="2906" y="334"/>
                    <a:pt x="2978" y="287"/>
                    <a:pt x="3001" y="215"/>
                  </a:cubicBezTo>
                  <a:cubicBezTo>
                    <a:pt x="3025" y="96"/>
                    <a:pt x="2930"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98"/>
            <p:cNvSpPr/>
            <p:nvPr/>
          </p:nvSpPr>
          <p:spPr>
            <a:xfrm>
              <a:off x="6497829" y="2128948"/>
              <a:ext cx="98912" cy="10950"/>
            </a:xfrm>
            <a:custGeom>
              <a:rect b="b" l="l" r="r" t="t"/>
              <a:pathLst>
                <a:path extrusionOk="0" h="335" w="3026">
                  <a:moveTo>
                    <a:pt x="168" y="1"/>
                  </a:moveTo>
                  <a:cubicBezTo>
                    <a:pt x="72" y="1"/>
                    <a:pt x="25" y="72"/>
                    <a:pt x="1" y="144"/>
                  </a:cubicBezTo>
                  <a:cubicBezTo>
                    <a:pt x="1" y="239"/>
                    <a:pt x="48" y="334"/>
                    <a:pt x="144" y="334"/>
                  </a:cubicBezTo>
                  <a:lnTo>
                    <a:pt x="2811" y="334"/>
                  </a:lnTo>
                  <a:cubicBezTo>
                    <a:pt x="2906" y="334"/>
                    <a:pt x="2978" y="263"/>
                    <a:pt x="3001" y="215"/>
                  </a:cubicBezTo>
                  <a:cubicBezTo>
                    <a:pt x="3025" y="96"/>
                    <a:pt x="2930"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98"/>
            <p:cNvSpPr/>
            <p:nvPr/>
          </p:nvSpPr>
          <p:spPr>
            <a:xfrm>
              <a:off x="6499398" y="1993491"/>
              <a:ext cx="95774" cy="68546"/>
            </a:xfrm>
            <a:custGeom>
              <a:rect b="b" l="l" r="r" t="t"/>
              <a:pathLst>
                <a:path extrusionOk="0" h="2097" w="2930">
                  <a:moveTo>
                    <a:pt x="2525" y="358"/>
                  </a:moveTo>
                  <a:cubicBezTo>
                    <a:pt x="2572" y="358"/>
                    <a:pt x="2572" y="406"/>
                    <a:pt x="2572" y="406"/>
                  </a:cubicBezTo>
                  <a:lnTo>
                    <a:pt x="2572" y="1716"/>
                  </a:lnTo>
                  <a:cubicBezTo>
                    <a:pt x="2572" y="1716"/>
                    <a:pt x="2572" y="1739"/>
                    <a:pt x="2525" y="1739"/>
                  </a:cubicBezTo>
                  <a:lnTo>
                    <a:pt x="382" y="1739"/>
                  </a:lnTo>
                  <a:cubicBezTo>
                    <a:pt x="358" y="1739"/>
                    <a:pt x="358" y="1716"/>
                    <a:pt x="358" y="1716"/>
                  </a:cubicBezTo>
                  <a:lnTo>
                    <a:pt x="358" y="406"/>
                  </a:lnTo>
                  <a:cubicBezTo>
                    <a:pt x="358" y="358"/>
                    <a:pt x="382" y="358"/>
                    <a:pt x="382" y="358"/>
                  </a:cubicBezTo>
                  <a:close/>
                  <a:moveTo>
                    <a:pt x="382" y="1"/>
                  </a:moveTo>
                  <a:cubicBezTo>
                    <a:pt x="167" y="1"/>
                    <a:pt x="0" y="191"/>
                    <a:pt x="0" y="406"/>
                  </a:cubicBezTo>
                  <a:lnTo>
                    <a:pt x="0" y="1716"/>
                  </a:lnTo>
                  <a:cubicBezTo>
                    <a:pt x="0" y="1906"/>
                    <a:pt x="191" y="2097"/>
                    <a:pt x="382" y="2097"/>
                  </a:cubicBezTo>
                  <a:lnTo>
                    <a:pt x="2525" y="2097"/>
                  </a:lnTo>
                  <a:cubicBezTo>
                    <a:pt x="2739" y="2097"/>
                    <a:pt x="2930" y="1906"/>
                    <a:pt x="2930" y="1716"/>
                  </a:cubicBezTo>
                  <a:lnTo>
                    <a:pt x="2930" y="406"/>
                  </a:lnTo>
                  <a:cubicBezTo>
                    <a:pt x="2882" y="191"/>
                    <a:pt x="2739" y="1"/>
                    <a:pt x="2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5" name="Google Shape;20845;p98"/>
          <p:cNvGrpSpPr/>
          <p:nvPr/>
        </p:nvGrpSpPr>
        <p:grpSpPr>
          <a:xfrm>
            <a:off x="7028352" y="1796734"/>
            <a:ext cx="366688" cy="312950"/>
            <a:chOff x="7039624" y="1949134"/>
            <a:chExt cx="366688" cy="312950"/>
          </a:xfrm>
        </p:grpSpPr>
        <p:sp>
          <p:nvSpPr>
            <p:cNvPr id="20846" name="Google Shape;20846;p98"/>
            <p:cNvSpPr/>
            <p:nvPr/>
          </p:nvSpPr>
          <p:spPr>
            <a:xfrm>
              <a:off x="7043514" y="1984926"/>
              <a:ext cx="357340" cy="271731"/>
            </a:xfrm>
            <a:custGeom>
              <a:rect b="b" l="l" r="r" t="t"/>
              <a:pathLst>
                <a:path extrusionOk="0" h="8313" w="10932">
                  <a:moveTo>
                    <a:pt x="1" y="1"/>
                  </a:moveTo>
                  <a:lnTo>
                    <a:pt x="1" y="8122"/>
                  </a:lnTo>
                  <a:cubicBezTo>
                    <a:pt x="1" y="8217"/>
                    <a:pt x="96" y="8312"/>
                    <a:pt x="168" y="8312"/>
                  </a:cubicBezTo>
                  <a:lnTo>
                    <a:pt x="10765" y="8312"/>
                  </a:lnTo>
                  <a:cubicBezTo>
                    <a:pt x="10860" y="8312"/>
                    <a:pt x="10932" y="8217"/>
                    <a:pt x="10932" y="8169"/>
                  </a:cubicBezTo>
                  <a:lnTo>
                    <a:pt x="10932" y="192"/>
                  </a:lnTo>
                  <a:cubicBezTo>
                    <a:pt x="10932" y="96"/>
                    <a:pt x="10836" y="1"/>
                    <a:pt x="10741"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98"/>
            <p:cNvSpPr/>
            <p:nvPr/>
          </p:nvSpPr>
          <p:spPr>
            <a:xfrm>
              <a:off x="7043514" y="1984926"/>
              <a:ext cx="357340" cy="43638"/>
            </a:xfrm>
            <a:custGeom>
              <a:rect b="b" l="l" r="r" t="t"/>
              <a:pathLst>
                <a:path extrusionOk="0" h="1335" w="10932">
                  <a:moveTo>
                    <a:pt x="1" y="1"/>
                  </a:moveTo>
                  <a:lnTo>
                    <a:pt x="1" y="1335"/>
                  </a:lnTo>
                  <a:lnTo>
                    <a:pt x="10932" y="1335"/>
                  </a:lnTo>
                  <a:lnTo>
                    <a:pt x="10932" y="192"/>
                  </a:lnTo>
                  <a:cubicBezTo>
                    <a:pt x="10932" y="96"/>
                    <a:pt x="10836" y="1"/>
                    <a:pt x="10741"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98"/>
            <p:cNvSpPr/>
            <p:nvPr/>
          </p:nvSpPr>
          <p:spPr>
            <a:xfrm>
              <a:off x="7373592" y="1984175"/>
              <a:ext cx="27261" cy="272483"/>
            </a:xfrm>
            <a:custGeom>
              <a:rect b="b" l="l" r="r" t="t"/>
              <a:pathLst>
                <a:path extrusionOk="0" h="8336" w="834">
                  <a:moveTo>
                    <a:pt x="0" y="0"/>
                  </a:moveTo>
                  <a:cubicBezTo>
                    <a:pt x="72" y="0"/>
                    <a:pt x="167" y="95"/>
                    <a:pt x="167" y="167"/>
                  </a:cubicBezTo>
                  <a:lnTo>
                    <a:pt x="167" y="8145"/>
                  </a:lnTo>
                  <a:cubicBezTo>
                    <a:pt x="167" y="8240"/>
                    <a:pt x="72" y="8335"/>
                    <a:pt x="0" y="8335"/>
                  </a:cubicBezTo>
                  <a:lnTo>
                    <a:pt x="643" y="8335"/>
                  </a:lnTo>
                  <a:cubicBezTo>
                    <a:pt x="738" y="8335"/>
                    <a:pt x="834" y="8240"/>
                    <a:pt x="834" y="8145"/>
                  </a:cubicBezTo>
                  <a:lnTo>
                    <a:pt x="834" y="167"/>
                  </a:lnTo>
                  <a:cubicBezTo>
                    <a:pt x="834" y="95"/>
                    <a:pt x="738" y="0"/>
                    <a:pt x="64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98"/>
            <p:cNvSpPr/>
            <p:nvPr/>
          </p:nvSpPr>
          <p:spPr>
            <a:xfrm>
              <a:off x="7373592" y="1984175"/>
              <a:ext cx="27261" cy="43605"/>
            </a:xfrm>
            <a:custGeom>
              <a:rect b="b" l="l" r="r" t="t"/>
              <a:pathLst>
                <a:path extrusionOk="0" h="1334" w="834">
                  <a:moveTo>
                    <a:pt x="0" y="0"/>
                  </a:moveTo>
                  <a:cubicBezTo>
                    <a:pt x="72" y="0"/>
                    <a:pt x="167" y="95"/>
                    <a:pt x="167" y="167"/>
                  </a:cubicBezTo>
                  <a:lnTo>
                    <a:pt x="167" y="1334"/>
                  </a:lnTo>
                  <a:lnTo>
                    <a:pt x="834" y="1334"/>
                  </a:lnTo>
                  <a:lnTo>
                    <a:pt x="834" y="167"/>
                  </a:lnTo>
                  <a:cubicBezTo>
                    <a:pt x="834" y="95"/>
                    <a:pt x="738" y="0"/>
                    <a:pt x="643"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98"/>
            <p:cNvSpPr/>
            <p:nvPr/>
          </p:nvSpPr>
          <p:spPr>
            <a:xfrm>
              <a:off x="7043514" y="1953023"/>
              <a:ext cx="128495" cy="31936"/>
            </a:xfrm>
            <a:custGeom>
              <a:rect b="b" l="l" r="r" t="t"/>
              <a:pathLst>
                <a:path extrusionOk="0" h="977" w="3931">
                  <a:moveTo>
                    <a:pt x="382" y="1"/>
                  </a:moveTo>
                  <a:cubicBezTo>
                    <a:pt x="168" y="1"/>
                    <a:pt x="1" y="167"/>
                    <a:pt x="1" y="382"/>
                  </a:cubicBezTo>
                  <a:lnTo>
                    <a:pt x="1" y="977"/>
                  </a:lnTo>
                  <a:lnTo>
                    <a:pt x="3906" y="977"/>
                  </a:lnTo>
                  <a:lnTo>
                    <a:pt x="3906" y="382"/>
                  </a:lnTo>
                  <a:cubicBezTo>
                    <a:pt x="3930" y="167"/>
                    <a:pt x="3740" y="1"/>
                    <a:pt x="3549"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98"/>
            <p:cNvSpPr/>
            <p:nvPr/>
          </p:nvSpPr>
          <p:spPr>
            <a:xfrm>
              <a:off x="7131476" y="2065109"/>
              <a:ext cx="176741" cy="166053"/>
            </a:xfrm>
            <a:custGeom>
              <a:rect b="b" l="l" r="r" t="t"/>
              <a:pathLst>
                <a:path extrusionOk="0" h="5080" w="5407">
                  <a:moveTo>
                    <a:pt x="215" y="1"/>
                  </a:moveTo>
                  <a:cubicBezTo>
                    <a:pt x="96" y="1"/>
                    <a:pt x="1" y="72"/>
                    <a:pt x="1" y="191"/>
                  </a:cubicBezTo>
                  <a:lnTo>
                    <a:pt x="1" y="3835"/>
                  </a:lnTo>
                  <a:cubicBezTo>
                    <a:pt x="1" y="3954"/>
                    <a:pt x="96" y="4025"/>
                    <a:pt x="215" y="4025"/>
                  </a:cubicBezTo>
                  <a:lnTo>
                    <a:pt x="1549" y="4025"/>
                  </a:lnTo>
                  <a:cubicBezTo>
                    <a:pt x="1620" y="4025"/>
                    <a:pt x="1668" y="4073"/>
                    <a:pt x="1715" y="4097"/>
                  </a:cubicBezTo>
                  <a:lnTo>
                    <a:pt x="2454" y="5026"/>
                  </a:lnTo>
                  <a:cubicBezTo>
                    <a:pt x="2501" y="5061"/>
                    <a:pt x="2555" y="5079"/>
                    <a:pt x="2606" y="5079"/>
                  </a:cubicBezTo>
                  <a:cubicBezTo>
                    <a:pt x="2656" y="5079"/>
                    <a:pt x="2704" y="5061"/>
                    <a:pt x="2740" y="5026"/>
                  </a:cubicBezTo>
                  <a:lnTo>
                    <a:pt x="3502" y="4097"/>
                  </a:lnTo>
                  <a:cubicBezTo>
                    <a:pt x="3525" y="4073"/>
                    <a:pt x="3573" y="4025"/>
                    <a:pt x="3644" y="4025"/>
                  </a:cubicBezTo>
                  <a:lnTo>
                    <a:pt x="5192" y="4025"/>
                  </a:lnTo>
                  <a:cubicBezTo>
                    <a:pt x="5311" y="4025"/>
                    <a:pt x="5407" y="3954"/>
                    <a:pt x="5407" y="3835"/>
                  </a:cubicBezTo>
                  <a:lnTo>
                    <a:pt x="5407" y="191"/>
                  </a:lnTo>
                  <a:cubicBezTo>
                    <a:pt x="5407" y="72"/>
                    <a:pt x="5311" y="1"/>
                    <a:pt x="5192"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98"/>
            <p:cNvSpPr/>
            <p:nvPr/>
          </p:nvSpPr>
          <p:spPr>
            <a:xfrm>
              <a:off x="7137719" y="1953023"/>
              <a:ext cx="34289" cy="31936"/>
            </a:xfrm>
            <a:custGeom>
              <a:rect b="b" l="l" r="r" t="t"/>
              <a:pathLst>
                <a:path extrusionOk="0" h="977" w="1049">
                  <a:moveTo>
                    <a:pt x="0" y="1"/>
                  </a:moveTo>
                  <a:cubicBezTo>
                    <a:pt x="215" y="1"/>
                    <a:pt x="381" y="167"/>
                    <a:pt x="381" y="382"/>
                  </a:cubicBezTo>
                  <a:lnTo>
                    <a:pt x="381" y="977"/>
                  </a:lnTo>
                  <a:lnTo>
                    <a:pt x="1048" y="977"/>
                  </a:lnTo>
                  <a:lnTo>
                    <a:pt x="1048" y="382"/>
                  </a:lnTo>
                  <a:cubicBezTo>
                    <a:pt x="1048" y="167"/>
                    <a:pt x="858" y="1"/>
                    <a:pt x="667"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98"/>
            <p:cNvSpPr/>
            <p:nvPr/>
          </p:nvSpPr>
          <p:spPr>
            <a:xfrm>
              <a:off x="7280956" y="2065109"/>
              <a:ext cx="28046" cy="131600"/>
            </a:xfrm>
            <a:custGeom>
              <a:rect b="b" l="l" r="r" t="t"/>
              <a:pathLst>
                <a:path extrusionOk="0" h="4026" w="858">
                  <a:moveTo>
                    <a:pt x="0" y="1"/>
                  </a:moveTo>
                  <a:cubicBezTo>
                    <a:pt x="119" y="1"/>
                    <a:pt x="215" y="72"/>
                    <a:pt x="215" y="191"/>
                  </a:cubicBezTo>
                  <a:lnTo>
                    <a:pt x="215" y="3835"/>
                  </a:lnTo>
                  <a:cubicBezTo>
                    <a:pt x="215" y="3954"/>
                    <a:pt x="119" y="4025"/>
                    <a:pt x="0" y="4025"/>
                  </a:cubicBezTo>
                  <a:lnTo>
                    <a:pt x="643" y="4025"/>
                  </a:lnTo>
                  <a:cubicBezTo>
                    <a:pt x="762" y="4025"/>
                    <a:pt x="858" y="3954"/>
                    <a:pt x="858" y="3835"/>
                  </a:cubicBezTo>
                  <a:lnTo>
                    <a:pt x="858" y="191"/>
                  </a:lnTo>
                  <a:cubicBezTo>
                    <a:pt x="858" y="72"/>
                    <a:pt x="762" y="1"/>
                    <a:pt x="643"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98"/>
            <p:cNvSpPr/>
            <p:nvPr/>
          </p:nvSpPr>
          <p:spPr>
            <a:xfrm>
              <a:off x="7287951" y="2046444"/>
              <a:ext cx="38963" cy="38963"/>
            </a:xfrm>
            <a:custGeom>
              <a:rect b="b" l="l" r="r" t="t"/>
              <a:pathLst>
                <a:path extrusionOk="0" h="1192" w="1192">
                  <a:moveTo>
                    <a:pt x="596" y="0"/>
                  </a:moveTo>
                  <a:cubicBezTo>
                    <a:pt x="263" y="0"/>
                    <a:pt x="1" y="262"/>
                    <a:pt x="1" y="596"/>
                  </a:cubicBezTo>
                  <a:cubicBezTo>
                    <a:pt x="1" y="929"/>
                    <a:pt x="263" y="1191"/>
                    <a:pt x="596" y="1191"/>
                  </a:cubicBezTo>
                  <a:cubicBezTo>
                    <a:pt x="905" y="1191"/>
                    <a:pt x="1191" y="929"/>
                    <a:pt x="1191" y="596"/>
                  </a:cubicBezTo>
                  <a:cubicBezTo>
                    <a:pt x="1191" y="262"/>
                    <a:pt x="905" y="0"/>
                    <a:pt x="596"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98"/>
            <p:cNvSpPr/>
            <p:nvPr/>
          </p:nvSpPr>
          <p:spPr>
            <a:xfrm>
              <a:off x="7319102" y="2000518"/>
              <a:ext cx="11702" cy="11702"/>
            </a:xfrm>
            <a:custGeom>
              <a:rect b="b" l="l" r="r" t="t"/>
              <a:pathLst>
                <a:path extrusionOk="0" h="358" w="358">
                  <a:moveTo>
                    <a:pt x="167" y="0"/>
                  </a:moveTo>
                  <a:cubicBezTo>
                    <a:pt x="72" y="0"/>
                    <a:pt x="0" y="72"/>
                    <a:pt x="0" y="191"/>
                  </a:cubicBezTo>
                  <a:cubicBezTo>
                    <a:pt x="0" y="286"/>
                    <a:pt x="72" y="357"/>
                    <a:pt x="167" y="357"/>
                  </a:cubicBezTo>
                  <a:cubicBezTo>
                    <a:pt x="262" y="357"/>
                    <a:pt x="357" y="286"/>
                    <a:pt x="357" y="191"/>
                  </a:cubicBezTo>
                  <a:cubicBezTo>
                    <a:pt x="357" y="72"/>
                    <a:pt x="262"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98"/>
            <p:cNvSpPr/>
            <p:nvPr/>
          </p:nvSpPr>
          <p:spPr>
            <a:xfrm>
              <a:off x="7340872" y="2000518"/>
              <a:ext cx="11735" cy="11702"/>
            </a:xfrm>
            <a:custGeom>
              <a:rect b="b" l="l" r="r" t="t"/>
              <a:pathLst>
                <a:path extrusionOk="0" h="358" w="359">
                  <a:moveTo>
                    <a:pt x="191" y="0"/>
                  </a:moveTo>
                  <a:cubicBezTo>
                    <a:pt x="96" y="0"/>
                    <a:pt x="1" y="72"/>
                    <a:pt x="1" y="191"/>
                  </a:cubicBezTo>
                  <a:cubicBezTo>
                    <a:pt x="1" y="286"/>
                    <a:pt x="96" y="357"/>
                    <a:pt x="191" y="357"/>
                  </a:cubicBezTo>
                  <a:cubicBezTo>
                    <a:pt x="287" y="357"/>
                    <a:pt x="358" y="286"/>
                    <a:pt x="358" y="191"/>
                  </a:cubicBezTo>
                  <a:cubicBezTo>
                    <a:pt x="358" y="72"/>
                    <a:pt x="287"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98"/>
            <p:cNvSpPr/>
            <p:nvPr/>
          </p:nvSpPr>
          <p:spPr>
            <a:xfrm>
              <a:off x="7363459" y="2000518"/>
              <a:ext cx="11702" cy="11702"/>
            </a:xfrm>
            <a:custGeom>
              <a:rect b="b" l="l" r="r" t="t"/>
              <a:pathLst>
                <a:path extrusionOk="0" h="358" w="358">
                  <a:moveTo>
                    <a:pt x="167" y="0"/>
                  </a:moveTo>
                  <a:cubicBezTo>
                    <a:pt x="72" y="0"/>
                    <a:pt x="1" y="72"/>
                    <a:pt x="1" y="191"/>
                  </a:cubicBezTo>
                  <a:cubicBezTo>
                    <a:pt x="1" y="286"/>
                    <a:pt x="72" y="357"/>
                    <a:pt x="167" y="357"/>
                  </a:cubicBezTo>
                  <a:cubicBezTo>
                    <a:pt x="286" y="357"/>
                    <a:pt x="358" y="286"/>
                    <a:pt x="358" y="191"/>
                  </a:cubicBezTo>
                  <a:cubicBezTo>
                    <a:pt x="358" y="72"/>
                    <a:pt x="286"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98"/>
            <p:cNvSpPr/>
            <p:nvPr/>
          </p:nvSpPr>
          <p:spPr>
            <a:xfrm>
              <a:off x="7126802" y="2040920"/>
              <a:ext cx="205539" cy="193935"/>
            </a:xfrm>
            <a:custGeom>
              <a:rect b="b" l="l" r="r" t="t"/>
              <a:pathLst>
                <a:path extrusionOk="0" h="5933" w="6288">
                  <a:moveTo>
                    <a:pt x="5526" y="336"/>
                  </a:moveTo>
                  <a:cubicBezTo>
                    <a:pt x="5764" y="336"/>
                    <a:pt x="5955" y="550"/>
                    <a:pt x="5955" y="788"/>
                  </a:cubicBezTo>
                  <a:cubicBezTo>
                    <a:pt x="5955" y="1027"/>
                    <a:pt x="5764" y="1241"/>
                    <a:pt x="5526" y="1241"/>
                  </a:cubicBezTo>
                  <a:cubicBezTo>
                    <a:pt x="5288" y="1241"/>
                    <a:pt x="5073" y="1027"/>
                    <a:pt x="5073" y="788"/>
                  </a:cubicBezTo>
                  <a:cubicBezTo>
                    <a:pt x="5073" y="527"/>
                    <a:pt x="5288" y="336"/>
                    <a:pt x="5526" y="336"/>
                  </a:cubicBezTo>
                  <a:close/>
                  <a:moveTo>
                    <a:pt x="4764" y="908"/>
                  </a:moveTo>
                  <a:cubicBezTo>
                    <a:pt x="4835" y="1241"/>
                    <a:pt x="5097" y="1503"/>
                    <a:pt x="5431" y="1574"/>
                  </a:cubicBezTo>
                  <a:lnTo>
                    <a:pt x="5431" y="4599"/>
                  </a:lnTo>
                  <a:cubicBezTo>
                    <a:pt x="5423" y="4591"/>
                    <a:pt x="5412" y="4588"/>
                    <a:pt x="5402" y="4588"/>
                  </a:cubicBezTo>
                  <a:cubicBezTo>
                    <a:pt x="5380" y="4588"/>
                    <a:pt x="5359" y="4599"/>
                    <a:pt x="5359" y="4599"/>
                  </a:cubicBezTo>
                  <a:lnTo>
                    <a:pt x="3811" y="4599"/>
                  </a:lnTo>
                  <a:cubicBezTo>
                    <a:pt x="3692" y="4599"/>
                    <a:pt x="3597" y="4670"/>
                    <a:pt x="3549" y="4718"/>
                  </a:cubicBezTo>
                  <a:lnTo>
                    <a:pt x="2811" y="5647"/>
                  </a:lnTo>
                  <a:lnTo>
                    <a:pt x="2740" y="5647"/>
                  </a:lnTo>
                  <a:lnTo>
                    <a:pt x="2001" y="4718"/>
                  </a:lnTo>
                  <a:cubicBezTo>
                    <a:pt x="1930" y="4623"/>
                    <a:pt x="1811" y="4599"/>
                    <a:pt x="1739" y="4599"/>
                  </a:cubicBezTo>
                  <a:lnTo>
                    <a:pt x="406" y="4599"/>
                  </a:lnTo>
                  <a:cubicBezTo>
                    <a:pt x="358" y="4599"/>
                    <a:pt x="358" y="4575"/>
                    <a:pt x="358" y="4575"/>
                  </a:cubicBezTo>
                  <a:lnTo>
                    <a:pt x="358" y="931"/>
                  </a:lnTo>
                  <a:cubicBezTo>
                    <a:pt x="358" y="908"/>
                    <a:pt x="406" y="908"/>
                    <a:pt x="406" y="908"/>
                  </a:cubicBezTo>
                  <a:close/>
                  <a:moveTo>
                    <a:pt x="5521" y="1"/>
                  </a:moveTo>
                  <a:cubicBezTo>
                    <a:pt x="5162" y="1"/>
                    <a:pt x="4855" y="232"/>
                    <a:pt x="4764" y="550"/>
                  </a:cubicBezTo>
                  <a:lnTo>
                    <a:pt x="358" y="550"/>
                  </a:lnTo>
                  <a:cubicBezTo>
                    <a:pt x="168" y="550"/>
                    <a:pt x="1" y="741"/>
                    <a:pt x="1" y="908"/>
                  </a:cubicBezTo>
                  <a:lnTo>
                    <a:pt x="1" y="4527"/>
                  </a:lnTo>
                  <a:cubicBezTo>
                    <a:pt x="1" y="4742"/>
                    <a:pt x="191" y="4885"/>
                    <a:pt x="358" y="4885"/>
                  </a:cubicBezTo>
                  <a:lnTo>
                    <a:pt x="1739" y="4885"/>
                  </a:lnTo>
                  <a:lnTo>
                    <a:pt x="2478" y="5813"/>
                  </a:lnTo>
                  <a:cubicBezTo>
                    <a:pt x="2549" y="5909"/>
                    <a:pt x="2668" y="5932"/>
                    <a:pt x="2740" y="5932"/>
                  </a:cubicBezTo>
                  <a:cubicBezTo>
                    <a:pt x="2859" y="5932"/>
                    <a:pt x="2954" y="5885"/>
                    <a:pt x="3025" y="5813"/>
                  </a:cubicBezTo>
                  <a:lnTo>
                    <a:pt x="3764" y="4885"/>
                  </a:lnTo>
                  <a:lnTo>
                    <a:pt x="5335" y="4885"/>
                  </a:lnTo>
                  <a:cubicBezTo>
                    <a:pt x="5361" y="4890"/>
                    <a:pt x="5385" y="4892"/>
                    <a:pt x="5408" y="4892"/>
                  </a:cubicBezTo>
                  <a:cubicBezTo>
                    <a:pt x="5602" y="4892"/>
                    <a:pt x="5716" y="4724"/>
                    <a:pt x="5716" y="4575"/>
                  </a:cubicBezTo>
                  <a:lnTo>
                    <a:pt x="5716" y="1503"/>
                  </a:lnTo>
                  <a:cubicBezTo>
                    <a:pt x="6050" y="1408"/>
                    <a:pt x="6288" y="1050"/>
                    <a:pt x="6264" y="693"/>
                  </a:cubicBezTo>
                  <a:cubicBezTo>
                    <a:pt x="6240" y="336"/>
                    <a:pt x="5931" y="50"/>
                    <a:pt x="5574" y="3"/>
                  </a:cubicBezTo>
                  <a:cubicBezTo>
                    <a:pt x="5556" y="2"/>
                    <a:pt x="5538" y="1"/>
                    <a:pt x="55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98"/>
            <p:cNvSpPr/>
            <p:nvPr/>
          </p:nvSpPr>
          <p:spPr>
            <a:xfrm>
              <a:off x="7156384" y="2086127"/>
              <a:ext cx="43638" cy="10950"/>
            </a:xfrm>
            <a:custGeom>
              <a:rect b="b" l="l" r="r" t="t"/>
              <a:pathLst>
                <a:path extrusionOk="0" h="335" w="1335">
                  <a:moveTo>
                    <a:pt x="215" y="1"/>
                  </a:moveTo>
                  <a:cubicBezTo>
                    <a:pt x="120" y="1"/>
                    <a:pt x="49" y="72"/>
                    <a:pt x="25" y="144"/>
                  </a:cubicBezTo>
                  <a:cubicBezTo>
                    <a:pt x="1" y="239"/>
                    <a:pt x="96" y="334"/>
                    <a:pt x="168" y="334"/>
                  </a:cubicBezTo>
                  <a:lnTo>
                    <a:pt x="1168" y="334"/>
                  </a:lnTo>
                  <a:cubicBezTo>
                    <a:pt x="1239" y="334"/>
                    <a:pt x="1311" y="263"/>
                    <a:pt x="1335" y="191"/>
                  </a:cubicBezTo>
                  <a:cubicBezTo>
                    <a:pt x="1335" y="96"/>
                    <a:pt x="1287" y="1"/>
                    <a:pt x="1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98"/>
            <p:cNvSpPr/>
            <p:nvPr/>
          </p:nvSpPr>
          <p:spPr>
            <a:xfrm>
              <a:off x="7156384" y="2111819"/>
              <a:ext cx="125389" cy="10166"/>
            </a:xfrm>
            <a:custGeom>
              <a:rect b="b" l="l" r="r" t="t"/>
              <a:pathLst>
                <a:path extrusionOk="0" h="311" w="3836">
                  <a:moveTo>
                    <a:pt x="168" y="1"/>
                  </a:moveTo>
                  <a:cubicBezTo>
                    <a:pt x="96" y="1"/>
                    <a:pt x="25" y="48"/>
                    <a:pt x="1" y="144"/>
                  </a:cubicBezTo>
                  <a:cubicBezTo>
                    <a:pt x="1" y="239"/>
                    <a:pt x="49" y="310"/>
                    <a:pt x="144" y="310"/>
                  </a:cubicBezTo>
                  <a:lnTo>
                    <a:pt x="3621" y="310"/>
                  </a:lnTo>
                  <a:cubicBezTo>
                    <a:pt x="3716" y="310"/>
                    <a:pt x="3787" y="263"/>
                    <a:pt x="3811" y="167"/>
                  </a:cubicBezTo>
                  <a:cubicBezTo>
                    <a:pt x="3835" y="72"/>
                    <a:pt x="3740" y="1"/>
                    <a:pt x="3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98"/>
            <p:cNvSpPr/>
            <p:nvPr/>
          </p:nvSpPr>
          <p:spPr>
            <a:xfrm>
              <a:off x="7156384" y="2136727"/>
              <a:ext cx="125389" cy="10950"/>
            </a:xfrm>
            <a:custGeom>
              <a:rect b="b" l="l" r="r" t="t"/>
              <a:pathLst>
                <a:path extrusionOk="0" h="335" w="3836">
                  <a:moveTo>
                    <a:pt x="168" y="1"/>
                  </a:moveTo>
                  <a:cubicBezTo>
                    <a:pt x="96" y="1"/>
                    <a:pt x="25" y="48"/>
                    <a:pt x="1" y="144"/>
                  </a:cubicBezTo>
                  <a:cubicBezTo>
                    <a:pt x="1" y="239"/>
                    <a:pt x="49" y="334"/>
                    <a:pt x="144" y="334"/>
                  </a:cubicBezTo>
                  <a:lnTo>
                    <a:pt x="3621" y="334"/>
                  </a:lnTo>
                  <a:cubicBezTo>
                    <a:pt x="3716" y="334"/>
                    <a:pt x="3787" y="263"/>
                    <a:pt x="3811" y="191"/>
                  </a:cubicBezTo>
                  <a:cubicBezTo>
                    <a:pt x="3835" y="96"/>
                    <a:pt x="3740" y="1"/>
                    <a:pt x="3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98"/>
            <p:cNvSpPr/>
            <p:nvPr/>
          </p:nvSpPr>
          <p:spPr>
            <a:xfrm>
              <a:off x="7156384" y="2163204"/>
              <a:ext cx="125389" cy="10918"/>
            </a:xfrm>
            <a:custGeom>
              <a:rect b="b" l="l" r="r" t="t"/>
              <a:pathLst>
                <a:path extrusionOk="0" h="334" w="3836">
                  <a:moveTo>
                    <a:pt x="168" y="0"/>
                  </a:moveTo>
                  <a:cubicBezTo>
                    <a:pt x="96" y="0"/>
                    <a:pt x="25" y="48"/>
                    <a:pt x="1" y="143"/>
                  </a:cubicBezTo>
                  <a:cubicBezTo>
                    <a:pt x="1" y="239"/>
                    <a:pt x="49" y="334"/>
                    <a:pt x="144" y="334"/>
                  </a:cubicBezTo>
                  <a:lnTo>
                    <a:pt x="3621" y="334"/>
                  </a:lnTo>
                  <a:cubicBezTo>
                    <a:pt x="3716" y="334"/>
                    <a:pt x="3787" y="262"/>
                    <a:pt x="3811" y="167"/>
                  </a:cubicBezTo>
                  <a:cubicBezTo>
                    <a:pt x="3835" y="96"/>
                    <a:pt x="3740"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98"/>
            <p:cNvSpPr/>
            <p:nvPr/>
          </p:nvSpPr>
          <p:spPr>
            <a:xfrm>
              <a:off x="7039624" y="1949134"/>
              <a:ext cx="366688" cy="312950"/>
            </a:xfrm>
            <a:custGeom>
              <a:rect b="b" l="l" r="r" t="t"/>
              <a:pathLst>
                <a:path extrusionOk="0" h="9574" w="11218">
                  <a:moveTo>
                    <a:pt x="3692" y="286"/>
                  </a:moveTo>
                  <a:cubicBezTo>
                    <a:pt x="3811" y="286"/>
                    <a:pt x="3906" y="382"/>
                    <a:pt x="3906" y="501"/>
                  </a:cubicBezTo>
                  <a:lnTo>
                    <a:pt x="3906" y="882"/>
                  </a:lnTo>
                  <a:lnTo>
                    <a:pt x="334" y="882"/>
                  </a:lnTo>
                  <a:lnTo>
                    <a:pt x="334" y="501"/>
                  </a:lnTo>
                  <a:cubicBezTo>
                    <a:pt x="287" y="382"/>
                    <a:pt x="406" y="286"/>
                    <a:pt x="525" y="286"/>
                  </a:cubicBezTo>
                  <a:close/>
                  <a:moveTo>
                    <a:pt x="525" y="1"/>
                  </a:moveTo>
                  <a:cubicBezTo>
                    <a:pt x="239" y="1"/>
                    <a:pt x="1" y="239"/>
                    <a:pt x="1" y="524"/>
                  </a:cubicBezTo>
                  <a:lnTo>
                    <a:pt x="1" y="9407"/>
                  </a:lnTo>
                  <a:cubicBezTo>
                    <a:pt x="1" y="9502"/>
                    <a:pt x="96" y="9574"/>
                    <a:pt x="167" y="9574"/>
                  </a:cubicBezTo>
                  <a:lnTo>
                    <a:pt x="7598" y="9574"/>
                  </a:lnTo>
                  <a:cubicBezTo>
                    <a:pt x="7621" y="9574"/>
                    <a:pt x="7645" y="9574"/>
                    <a:pt x="7645" y="9550"/>
                  </a:cubicBezTo>
                  <a:cubicBezTo>
                    <a:pt x="7764" y="9407"/>
                    <a:pt x="7669" y="9264"/>
                    <a:pt x="7526" y="9264"/>
                  </a:cubicBezTo>
                  <a:lnTo>
                    <a:pt x="334" y="9264"/>
                  </a:lnTo>
                  <a:lnTo>
                    <a:pt x="334" y="2644"/>
                  </a:lnTo>
                  <a:lnTo>
                    <a:pt x="3001" y="2644"/>
                  </a:lnTo>
                  <a:cubicBezTo>
                    <a:pt x="3097" y="2644"/>
                    <a:pt x="3144" y="2596"/>
                    <a:pt x="3192" y="2501"/>
                  </a:cubicBezTo>
                  <a:cubicBezTo>
                    <a:pt x="3192" y="2406"/>
                    <a:pt x="3120" y="2311"/>
                    <a:pt x="3025" y="2311"/>
                  </a:cubicBezTo>
                  <a:lnTo>
                    <a:pt x="334" y="2311"/>
                  </a:lnTo>
                  <a:lnTo>
                    <a:pt x="334" y="1310"/>
                  </a:lnTo>
                  <a:lnTo>
                    <a:pt x="10932" y="1310"/>
                  </a:lnTo>
                  <a:lnTo>
                    <a:pt x="10932" y="2311"/>
                  </a:lnTo>
                  <a:lnTo>
                    <a:pt x="3692" y="2311"/>
                  </a:lnTo>
                  <a:cubicBezTo>
                    <a:pt x="3597" y="2311"/>
                    <a:pt x="3549" y="2382"/>
                    <a:pt x="3501" y="2477"/>
                  </a:cubicBezTo>
                  <a:cubicBezTo>
                    <a:pt x="3501" y="2549"/>
                    <a:pt x="3573" y="2644"/>
                    <a:pt x="3668" y="2644"/>
                  </a:cubicBezTo>
                  <a:lnTo>
                    <a:pt x="10884" y="2644"/>
                  </a:lnTo>
                  <a:lnTo>
                    <a:pt x="10884" y="9264"/>
                  </a:lnTo>
                  <a:lnTo>
                    <a:pt x="8193" y="9264"/>
                  </a:lnTo>
                  <a:cubicBezTo>
                    <a:pt x="8098" y="9264"/>
                    <a:pt x="8026" y="9312"/>
                    <a:pt x="8002" y="9407"/>
                  </a:cubicBezTo>
                  <a:cubicBezTo>
                    <a:pt x="8002" y="9502"/>
                    <a:pt x="8074" y="9574"/>
                    <a:pt x="8145" y="9574"/>
                  </a:cubicBezTo>
                  <a:lnTo>
                    <a:pt x="10860" y="9574"/>
                  </a:lnTo>
                  <a:cubicBezTo>
                    <a:pt x="11051" y="9574"/>
                    <a:pt x="11194" y="9431"/>
                    <a:pt x="11194" y="9264"/>
                  </a:cubicBezTo>
                  <a:lnTo>
                    <a:pt x="11194" y="1287"/>
                  </a:lnTo>
                  <a:cubicBezTo>
                    <a:pt x="11217" y="1072"/>
                    <a:pt x="11074" y="929"/>
                    <a:pt x="10884" y="929"/>
                  </a:cubicBezTo>
                  <a:lnTo>
                    <a:pt x="4216" y="929"/>
                  </a:lnTo>
                  <a:lnTo>
                    <a:pt x="4216" y="524"/>
                  </a:lnTo>
                  <a:cubicBezTo>
                    <a:pt x="4216" y="239"/>
                    <a:pt x="3978" y="1"/>
                    <a:pt x="3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4" name="Google Shape;20864;p98"/>
          <p:cNvGrpSpPr/>
          <p:nvPr/>
        </p:nvGrpSpPr>
        <p:grpSpPr>
          <a:xfrm>
            <a:off x="7789003" y="1796734"/>
            <a:ext cx="369009" cy="312950"/>
            <a:chOff x="7795490" y="1949134"/>
            <a:chExt cx="369009" cy="312950"/>
          </a:xfrm>
        </p:grpSpPr>
        <p:sp>
          <p:nvSpPr>
            <p:cNvPr id="20865" name="Google Shape;20865;p98"/>
            <p:cNvSpPr/>
            <p:nvPr/>
          </p:nvSpPr>
          <p:spPr>
            <a:xfrm>
              <a:off x="7799380" y="1984926"/>
              <a:ext cx="358124" cy="271731"/>
            </a:xfrm>
            <a:custGeom>
              <a:rect b="b" l="l" r="r" t="t"/>
              <a:pathLst>
                <a:path extrusionOk="0" h="8313" w="10956">
                  <a:moveTo>
                    <a:pt x="1" y="1"/>
                  </a:moveTo>
                  <a:lnTo>
                    <a:pt x="1" y="8122"/>
                  </a:lnTo>
                  <a:cubicBezTo>
                    <a:pt x="1" y="8217"/>
                    <a:pt x="96" y="8312"/>
                    <a:pt x="191" y="8312"/>
                  </a:cubicBezTo>
                  <a:lnTo>
                    <a:pt x="10789" y="8312"/>
                  </a:lnTo>
                  <a:cubicBezTo>
                    <a:pt x="10860" y="8312"/>
                    <a:pt x="10955" y="8217"/>
                    <a:pt x="10932" y="8169"/>
                  </a:cubicBezTo>
                  <a:lnTo>
                    <a:pt x="10932" y="192"/>
                  </a:lnTo>
                  <a:cubicBezTo>
                    <a:pt x="10932" y="96"/>
                    <a:pt x="10836" y="1"/>
                    <a:pt x="10741"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98"/>
            <p:cNvSpPr/>
            <p:nvPr/>
          </p:nvSpPr>
          <p:spPr>
            <a:xfrm>
              <a:off x="8130210" y="1984175"/>
              <a:ext cx="27294" cy="272483"/>
            </a:xfrm>
            <a:custGeom>
              <a:rect b="b" l="l" r="r" t="t"/>
              <a:pathLst>
                <a:path extrusionOk="0" h="8336" w="835">
                  <a:moveTo>
                    <a:pt x="1" y="0"/>
                  </a:moveTo>
                  <a:cubicBezTo>
                    <a:pt x="96" y="0"/>
                    <a:pt x="191" y="95"/>
                    <a:pt x="191" y="167"/>
                  </a:cubicBezTo>
                  <a:lnTo>
                    <a:pt x="191" y="8145"/>
                  </a:lnTo>
                  <a:cubicBezTo>
                    <a:pt x="191" y="8240"/>
                    <a:pt x="96" y="8335"/>
                    <a:pt x="1" y="8335"/>
                  </a:cubicBezTo>
                  <a:lnTo>
                    <a:pt x="668" y="8335"/>
                  </a:lnTo>
                  <a:cubicBezTo>
                    <a:pt x="739" y="8335"/>
                    <a:pt x="834" y="8240"/>
                    <a:pt x="834" y="8145"/>
                  </a:cubicBezTo>
                  <a:lnTo>
                    <a:pt x="834" y="167"/>
                  </a:lnTo>
                  <a:cubicBezTo>
                    <a:pt x="834" y="95"/>
                    <a:pt x="739" y="0"/>
                    <a:pt x="66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98"/>
            <p:cNvSpPr/>
            <p:nvPr/>
          </p:nvSpPr>
          <p:spPr>
            <a:xfrm>
              <a:off x="7799380" y="1953023"/>
              <a:ext cx="127710" cy="31936"/>
            </a:xfrm>
            <a:custGeom>
              <a:rect b="b" l="l" r="r" t="t"/>
              <a:pathLst>
                <a:path extrusionOk="0" h="977" w="3907">
                  <a:moveTo>
                    <a:pt x="382" y="1"/>
                  </a:moveTo>
                  <a:cubicBezTo>
                    <a:pt x="167" y="1"/>
                    <a:pt x="1" y="167"/>
                    <a:pt x="1" y="382"/>
                  </a:cubicBezTo>
                  <a:lnTo>
                    <a:pt x="1" y="977"/>
                  </a:lnTo>
                  <a:lnTo>
                    <a:pt x="3906" y="977"/>
                  </a:lnTo>
                  <a:lnTo>
                    <a:pt x="3906" y="382"/>
                  </a:lnTo>
                  <a:cubicBezTo>
                    <a:pt x="3906" y="167"/>
                    <a:pt x="3763" y="1"/>
                    <a:pt x="3549"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98"/>
            <p:cNvSpPr/>
            <p:nvPr/>
          </p:nvSpPr>
          <p:spPr>
            <a:xfrm>
              <a:off x="7800164" y="1984926"/>
              <a:ext cx="357340" cy="43638"/>
            </a:xfrm>
            <a:custGeom>
              <a:rect b="b" l="l" r="r" t="t"/>
              <a:pathLst>
                <a:path extrusionOk="0" h="1335" w="10932">
                  <a:moveTo>
                    <a:pt x="0" y="1"/>
                  </a:moveTo>
                  <a:lnTo>
                    <a:pt x="0" y="1335"/>
                  </a:lnTo>
                  <a:lnTo>
                    <a:pt x="10931" y="1335"/>
                  </a:lnTo>
                  <a:lnTo>
                    <a:pt x="10931" y="192"/>
                  </a:lnTo>
                  <a:cubicBezTo>
                    <a:pt x="10931" y="96"/>
                    <a:pt x="10836" y="1"/>
                    <a:pt x="10765"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98"/>
            <p:cNvSpPr/>
            <p:nvPr/>
          </p:nvSpPr>
          <p:spPr>
            <a:xfrm>
              <a:off x="7860897" y="2055793"/>
              <a:ext cx="235088" cy="73972"/>
            </a:xfrm>
            <a:custGeom>
              <a:rect b="b" l="l" r="r" t="t"/>
              <a:pathLst>
                <a:path extrusionOk="0" h="2263" w="7192">
                  <a:moveTo>
                    <a:pt x="143" y="0"/>
                  </a:moveTo>
                  <a:cubicBezTo>
                    <a:pt x="48" y="0"/>
                    <a:pt x="0" y="72"/>
                    <a:pt x="0" y="167"/>
                  </a:cubicBezTo>
                  <a:lnTo>
                    <a:pt x="0" y="2120"/>
                  </a:lnTo>
                  <a:cubicBezTo>
                    <a:pt x="0" y="2215"/>
                    <a:pt x="48" y="2262"/>
                    <a:pt x="143" y="2262"/>
                  </a:cubicBezTo>
                  <a:lnTo>
                    <a:pt x="7049" y="2262"/>
                  </a:lnTo>
                  <a:cubicBezTo>
                    <a:pt x="7144" y="2262"/>
                    <a:pt x="7192" y="2215"/>
                    <a:pt x="7192" y="2120"/>
                  </a:cubicBezTo>
                  <a:lnTo>
                    <a:pt x="7192" y="167"/>
                  </a:lnTo>
                  <a:cubicBezTo>
                    <a:pt x="7192" y="72"/>
                    <a:pt x="7144" y="0"/>
                    <a:pt x="704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98"/>
            <p:cNvSpPr/>
            <p:nvPr/>
          </p:nvSpPr>
          <p:spPr>
            <a:xfrm>
              <a:off x="7860897" y="2055793"/>
              <a:ext cx="77862" cy="73972"/>
            </a:xfrm>
            <a:custGeom>
              <a:rect b="b" l="l" r="r" t="t"/>
              <a:pathLst>
                <a:path extrusionOk="0" h="2263" w="2382">
                  <a:moveTo>
                    <a:pt x="143" y="0"/>
                  </a:moveTo>
                  <a:cubicBezTo>
                    <a:pt x="48" y="0"/>
                    <a:pt x="0" y="72"/>
                    <a:pt x="0" y="167"/>
                  </a:cubicBezTo>
                  <a:lnTo>
                    <a:pt x="0" y="2120"/>
                  </a:lnTo>
                  <a:cubicBezTo>
                    <a:pt x="0" y="2215"/>
                    <a:pt x="48" y="2262"/>
                    <a:pt x="143" y="2262"/>
                  </a:cubicBezTo>
                  <a:lnTo>
                    <a:pt x="2381" y="2262"/>
                  </a:lnTo>
                  <a:lnTo>
                    <a:pt x="2381" y="0"/>
                  </a:ln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98"/>
            <p:cNvSpPr/>
            <p:nvPr/>
          </p:nvSpPr>
          <p:spPr>
            <a:xfrm>
              <a:off x="7860897" y="2155424"/>
              <a:ext cx="235088" cy="73972"/>
            </a:xfrm>
            <a:custGeom>
              <a:rect b="b" l="l" r="r" t="t"/>
              <a:pathLst>
                <a:path extrusionOk="0" h="2263" w="7192">
                  <a:moveTo>
                    <a:pt x="143" y="0"/>
                  </a:moveTo>
                  <a:cubicBezTo>
                    <a:pt x="48" y="0"/>
                    <a:pt x="0" y="48"/>
                    <a:pt x="0" y="143"/>
                  </a:cubicBezTo>
                  <a:lnTo>
                    <a:pt x="0" y="2120"/>
                  </a:lnTo>
                  <a:cubicBezTo>
                    <a:pt x="0" y="2191"/>
                    <a:pt x="48" y="2263"/>
                    <a:pt x="143" y="2263"/>
                  </a:cubicBezTo>
                  <a:lnTo>
                    <a:pt x="7049" y="2263"/>
                  </a:lnTo>
                  <a:cubicBezTo>
                    <a:pt x="7144" y="2263"/>
                    <a:pt x="7192" y="2191"/>
                    <a:pt x="7192" y="2120"/>
                  </a:cubicBezTo>
                  <a:lnTo>
                    <a:pt x="7192" y="143"/>
                  </a:lnTo>
                  <a:cubicBezTo>
                    <a:pt x="7192" y="48"/>
                    <a:pt x="7144" y="0"/>
                    <a:pt x="7049"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98"/>
            <p:cNvSpPr/>
            <p:nvPr/>
          </p:nvSpPr>
          <p:spPr>
            <a:xfrm>
              <a:off x="8018124" y="2155424"/>
              <a:ext cx="77862" cy="73972"/>
            </a:xfrm>
            <a:custGeom>
              <a:rect b="b" l="l" r="r" t="t"/>
              <a:pathLst>
                <a:path extrusionOk="0" h="2263" w="2382">
                  <a:moveTo>
                    <a:pt x="1" y="0"/>
                  </a:moveTo>
                  <a:lnTo>
                    <a:pt x="1" y="2263"/>
                  </a:lnTo>
                  <a:lnTo>
                    <a:pt x="2239" y="2263"/>
                  </a:lnTo>
                  <a:cubicBezTo>
                    <a:pt x="2334" y="2263"/>
                    <a:pt x="2382" y="2191"/>
                    <a:pt x="2382" y="2120"/>
                  </a:cubicBezTo>
                  <a:lnTo>
                    <a:pt x="2382" y="143"/>
                  </a:lnTo>
                  <a:cubicBezTo>
                    <a:pt x="2382" y="48"/>
                    <a:pt x="2334" y="0"/>
                    <a:pt x="2239"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98"/>
            <p:cNvSpPr/>
            <p:nvPr/>
          </p:nvSpPr>
          <p:spPr>
            <a:xfrm>
              <a:off x="7893585" y="1953023"/>
              <a:ext cx="34289" cy="31936"/>
            </a:xfrm>
            <a:custGeom>
              <a:rect b="b" l="l" r="r" t="t"/>
              <a:pathLst>
                <a:path extrusionOk="0" h="977" w="1049">
                  <a:moveTo>
                    <a:pt x="0" y="1"/>
                  </a:moveTo>
                  <a:cubicBezTo>
                    <a:pt x="215" y="1"/>
                    <a:pt x="381" y="167"/>
                    <a:pt x="381" y="382"/>
                  </a:cubicBezTo>
                  <a:lnTo>
                    <a:pt x="381" y="977"/>
                  </a:lnTo>
                  <a:lnTo>
                    <a:pt x="1048" y="977"/>
                  </a:lnTo>
                  <a:lnTo>
                    <a:pt x="1048" y="382"/>
                  </a:lnTo>
                  <a:cubicBezTo>
                    <a:pt x="1024" y="167"/>
                    <a:pt x="881" y="1"/>
                    <a:pt x="667"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98"/>
            <p:cNvSpPr/>
            <p:nvPr/>
          </p:nvSpPr>
          <p:spPr>
            <a:xfrm>
              <a:off x="8130210" y="1984175"/>
              <a:ext cx="27294" cy="43605"/>
            </a:xfrm>
            <a:custGeom>
              <a:rect b="b" l="l" r="r" t="t"/>
              <a:pathLst>
                <a:path extrusionOk="0" h="1334" w="835">
                  <a:moveTo>
                    <a:pt x="1" y="0"/>
                  </a:moveTo>
                  <a:cubicBezTo>
                    <a:pt x="96" y="0"/>
                    <a:pt x="191" y="95"/>
                    <a:pt x="191" y="167"/>
                  </a:cubicBezTo>
                  <a:lnTo>
                    <a:pt x="191" y="1334"/>
                  </a:lnTo>
                  <a:lnTo>
                    <a:pt x="834" y="1334"/>
                  </a:lnTo>
                  <a:lnTo>
                    <a:pt x="834" y="167"/>
                  </a:lnTo>
                  <a:cubicBezTo>
                    <a:pt x="834" y="95"/>
                    <a:pt x="739" y="0"/>
                    <a:pt x="66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98"/>
            <p:cNvSpPr/>
            <p:nvPr/>
          </p:nvSpPr>
          <p:spPr>
            <a:xfrm>
              <a:off x="8070294" y="2055793"/>
              <a:ext cx="25692" cy="73972"/>
            </a:xfrm>
            <a:custGeom>
              <a:rect b="b" l="l" r="r" t="t"/>
              <a:pathLst>
                <a:path extrusionOk="0" h="2263" w="786">
                  <a:moveTo>
                    <a:pt x="0" y="0"/>
                  </a:moveTo>
                  <a:cubicBezTo>
                    <a:pt x="72" y="0"/>
                    <a:pt x="143" y="72"/>
                    <a:pt x="143" y="167"/>
                  </a:cubicBezTo>
                  <a:lnTo>
                    <a:pt x="143" y="2120"/>
                  </a:lnTo>
                  <a:cubicBezTo>
                    <a:pt x="143" y="2215"/>
                    <a:pt x="72" y="2262"/>
                    <a:pt x="0" y="2262"/>
                  </a:cubicBezTo>
                  <a:lnTo>
                    <a:pt x="643" y="2262"/>
                  </a:lnTo>
                  <a:cubicBezTo>
                    <a:pt x="738" y="2262"/>
                    <a:pt x="786" y="2215"/>
                    <a:pt x="786" y="2120"/>
                  </a:cubicBezTo>
                  <a:lnTo>
                    <a:pt x="786" y="167"/>
                  </a:lnTo>
                  <a:cubicBezTo>
                    <a:pt x="786" y="72"/>
                    <a:pt x="738" y="0"/>
                    <a:pt x="643" y="0"/>
                  </a:cubicBezTo>
                  <a:close/>
                </a:path>
              </a:pathLst>
            </a:custGeom>
            <a:solidFill>
              <a:srgbClr val="E4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98"/>
            <p:cNvSpPr/>
            <p:nvPr/>
          </p:nvSpPr>
          <p:spPr>
            <a:xfrm>
              <a:off x="8070294" y="2155424"/>
              <a:ext cx="25692" cy="73972"/>
            </a:xfrm>
            <a:custGeom>
              <a:rect b="b" l="l" r="r" t="t"/>
              <a:pathLst>
                <a:path extrusionOk="0" h="2263" w="786">
                  <a:moveTo>
                    <a:pt x="0" y="0"/>
                  </a:moveTo>
                  <a:cubicBezTo>
                    <a:pt x="72" y="0"/>
                    <a:pt x="143" y="48"/>
                    <a:pt x="143" y="143"/>
                  </a:cubicBezTo>
                  <a:lnTo>
                    <a:pt x="143" y="2120"/>
                  </a:lnTo>
                  <a:cubicBezTo>
                    <a:pt x="143" y="2191"/>
                    <a:pt x="72" y="2263"/>
                    <a:pt x="0" y="2263"/>
                  </a:cubicBezTo>
                  <a:lnTo>
                    <a:pt x="643" y="2263"/>
                  </a:lnTo>
                  <a:cubicBezTo>
                    <a:pt x="738" y="2263"/>
                    <a:pt x="786" y="2191"/>
                    <a:pt x="786" y="2120"/>
                  </a:cubicBezTo>
                  <a:lnTo>
                    <a:pt x="786" y="143"/>
                  </a:lnTo>
                  <a:cubicBezTo>
                    <a:pt x="786" y="48"/>
                    <a:pt x="738" y="0"/>
                    <a:pt x="643" y="0"/>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98"/>
            <p:cNvSpPr/>
            <p:nvPr/>
          </p:nvSpPr>
          <p:spPr>
            <a:xfrm>
              <a:off x="8074935" y="2000518"/>
              <a:ext cx="11735" cy="11702"/>
            </a:xfrm>
            <a:custGeom>
              <a:rect b="b" l="l" r="r" t="t"/>
              <a:pathLst>
                <a:path extrusionOk="0" h="358" w="359">
                  <a:moveTo>
                    <a:pt x="168" y="0"/>
                  </a:moveTo>
                  <a:cubicBezTo>
                    <a:pt x="72" y="0"/>
                    <a:pt x="1" y="72"/>
                    <a:pt x="1" y="191"/>
                  </a:cubicBezTo>
                  <a:cubicBezTo>
                    <a:pt x="1" y="286"/>
                    <a:pt x="72" y="357"/>
                    <a:pt x="168" y="357"/>
                  </a:cubicBezTo>
                  <a:cubicBezTo>
                    <a:pt x="263" y="357"/>
                    <a:pt x="358" y="286"/>
                    <a:pt x="358" y="191"/>
                  </a:cubicBezTo>
                  <a:cubicBezTo>
                    <a:pt x="358" y="72"/>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98"/>
            <p:cNvSpPr/>
            <p:nvPr/>
          </p:nvSpPr>
          <p:spPr>
            <a:xfrm>
              <a:off x="8097522" y="2000518"/>
              <a:ext cx="11702" cy="11702"/>
            </a:xfrm>
            <a:custGeom>
              <a:rect b="b" l="l" r="r" t="t"/>
              <a:pathLst>
                <a:path extrusionOk="0" h="358" w="358">
                  <a:moveTo>
                    <a:pt x="167" y="0"/>
                  </a:moveTo>
                  <a:cubicBezTo>
                    <a:pt x="72" y="0"/>
                    <a:pt x="1" y="72"/>
                    <a:pt x="1" y="191"/>
                  </a:cubicBezTo>
                  <a:cubicBezTo>
                    <a:pt x="1" y="286"/>
                    <a:pt x="72" y="357"/>
                    <a:pt x="167" y="357"/>
                  </a:cubicBezTo>
                  <a:cubicBezTo>
                    <a:pt x="263" y="357"/>
                    <a:pt x="358" y="286"/>
                    <a:pt x="358" y="191"/>
                  </a:cubicBezTo>
                  <a:cubicBezTo>
                    <a:pt x="358" y="72"/>
                    <a:pt x="263"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98"/>
            <p:cNvSpPr/>
            <p:nvPr/>
          </p:nvSpPr>
          <p:spPr>
            <a:xfrm>
              <a:off x="8119325" y="2000518"/>
              <a:ext cx="11702" cy="11702"/>
            </a:xfrm>
            <a:custGeom>
              <a:rect b="b" l="l" r="r" t="t"/>
              <a:pathLst>
                <a:path extrusionOk="0" h="358" w="358">
                  <a:moveTo>
                    <a:pt x="191" y="0"/>
                  </a:moveTo>
                  <a:cubicBezTo>
                    <a:pt x="96" y="0"/>
                    <a:pt x="0" y="72"/>
                    <a:pt x="0" y="191"/>
                  </a:cubicBezTo>
                  <a:cubicBezTo>
                    <a:pt x="0" y="286"/>
                    <a:pt x="96" y="357"/>
                    <a:pt x="191" y="357"/>
                  </a:cubicBezTo>
                  <a:cubicBezTo>
                    <a:pt x="286" y="357"/>
                    <a:pt x="358" y="286"/>
                    <a:pt x="358" y="191"/>
                  </a:cubicBezTo>
                  <a:cubicBezTo>
                    <a:pt x="358" y="72"/>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98"/>
            <p:cNvSpPr/>
            <p:nvPr/>
          </p:nvSpPr>
          <p:spPr>
            <a:xfrm>
              <a:off x="7795490" y="1949134"/>
              <a:ext cx="369009" cy="312950"/>
            </a:xfrm>
            <a:custGeom>
              <a:rect b="b" l="l" r="r" t="t"/>
              <a:pathLst>
                <a:path extrusionOk="0" h="9574" w="11289">
                  <a:moveTo>
                    <a:pt x="3668" y="286"/>
                  </a:moveTo>
                  <a:cubicBezTo>
                    <a:pt x="3787" y="286"/>
                    <a:pt x="3882" y="382"/>
                    <a:pt x="3882" y="501"/>
                  </a:cubicBezTo>
                  <a:lnTo>
                    <a:pt x="3882" y="882"/>
                  </a:lnTo>
                  <a:lnTo>
                    <a:pt x="310" y="882"/>
                  </a:lnTo>
                  <a:lnTo>
                    <a:pt x="310" y="501"/>
                  </a:lnTo>
                  <a:cubicBezTo>
                    <a:pt x="310" y="382"/>
                    <a:pt x="382" y="286"/>
                    <a:pt x="501" y="286"/>
                  </a:cubicBezTo>
                  <a:close/>
                  <a:moveTo>
                    <a:pt x="10908" y="1287"/>
                  </a:moveTo>
                  <a:lnTo>
                    <a:pt x="10908" y="2287"/>
                  </a:lnTo>
                  <a:lnTo>
                    <a:pt x="310" y="2287"/>
                  </a:lnTo>
                  <a:lnTo>
                    <a:pt x="310" y="1287"/>
                  </a:lnTo>
                  <a:close/>
                  <a:moveTo>
                    <a:pt x="10908" y="2596"/>
                  </a:moveTo>
                  <a:lnTo>
                    <a:pt x="10908" y="9217"/>
                  </a:lnTo>
                  <a:lnTo>
                    <a:pt x="310" y="9217"/>
                  </a:lnTo>
                  <a:lnTo>
                    <a:pt x="310" y="2596"/>
                  </a:lnTo>
                  <a:close/>
                  <a:moveTo>
                    <a:pt x="548" y="1"/>
                  </a:moveTo>
                  <a:cubicBezTo>
                    <a:pt x="239" y="1"/>
                    <a:pt x="1" y="239"/>
                    <a:pt x="1" y="524"/>
                  </a:cubicBezTo>
                  <a:lnTo>
                    <a:pt x="1" y="9336"/>
                  </a:lnTo>
                  <a:cubicBezTo>
                    <a:pt x="1" y="9455"/>
                    <a:pt x="96" y="9574"/>
                    <a:pt x="239" y="9574"/>
                  </a:cubicBezTo>
                  <a:lnTo>
                    <a:pt x="11051" y="9574"/>
                  </a:lnTo>
                  <a:cubicBezTo>
                    <a:pt x="11170" y="9574"/>
                    <a:pt x="11289" y="9502"/>
                    <a:pt x="11289" y="9336"/>
                  </a:cubicBezTo>
                  <a:lnTo>
                    <a:pt x="11289" y="1025"/>
                  </a:lnTo>
                  <a:cubicBezTo>
                    <a:pt x="11289" y="931"/>
                    <a:pt x="11215" y="867"/>
                    <a:pt x="11126" y="867"/>
                  </a:cubicBezTo>
                  <a:cubicBezTo>
                    <a:pt x="11101" y="867"/>
                    <a:pt x="11076" y="871"/>
                    <a:pt x="11051" y="882"/>
                  </a:cubicBezTo>
                  <a:lnTo>
                    <a:pt x="10908" y="929"/>
                  </a:lnTo>
                  <a:lnTo>
                    <a:pt x="4240" y="929"/>
                  </a:lnTo>
                  <a:lnTo>
                    <a:pt x="4240" y="524"/>
                  </a:lnTo>
                  <a:cubicBezTo>
                    <a:pt x="4240" y="239"/>
                    <a:pt x="4001" y="1"/>
                    <a:pt x="3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98"/>
            <p:cNvSpPr/>
            <p:nvPr/>
          </p:nvSpPr>
          <p:spPr>
            <a:xfrm>
              <a:off x="7854654" y="2051119"/>
              <a:ext cx="247575" cy="85641"/>
            </a:xfrm>
            <a:custGeom>
              <a:rect b="b" l="l" r="r" t="t"/>
              <a:pathLst>
                <a:path extrusionOk="0" h="2620" w="7574">
                  <a:moveTo>
                    <a:pt x="2430" y="334"/>
                  </a:moveTo>
                  <a:lnTo>
                    <a:pt x="2430" y="2263"/>
                  </a:lnTo>
                  <a:lnTo>
                    <a:pt x="358" y="2263"/>
                  </a:lnTo>
                  <a:lnTo>
                    <a:pt x="358" y="334"/>
                  </a:lnTo>
                  <a:close/>
                  <a:moveTo>
                    <a:pt x="334" y="0"/>
                  </a:moveTo>
                  <a:cubicBezTo>
                    <a:pt x="167" y="0"/>
                    <a:pt x="0" y="143"/>
                    <a:pt x="0" y="334"/>
                  </a:cubicBezTo>
                  <a:lnTo>
                    <a:pt x="0" y="2286"/>
                  </a:lnTo>
                  <a:cubicBezTo>
                    <a:pt x="0" y="2477"/>
                    <a:pt x="167" y="2620"/>
                    <a:pt x="334" y="2620"/>
                  </a:cubicBezTo>
                  <a:lnTo>
                    <a:pt x="7240" y="2620"/>
                  </a:lnTo>
                  <a:cubicBezTo>
                    <a:pt x="7431" y="2620"/>
                    <a:pt x="7573" y="2477"/>
                    <a:pt x="7573" y="2286"/>
                  </a:cubicBezTo>
                  <a:lnTo>
                    <a:pt x="7573" y="334"/>
                  </a:lnTo>
                  <a:cubicBezTo>
                    <a:pt x="7573" y="119"/>
                    <a:pt x="7431" y="0"/>
                    <a:pt x="7240" y="0"/>
                  </a:cubicBezTo>
                  <a:lnTo>
                    <a:pt x="5240" y="0"/>
                  </a:lnTo>
                  <a:cubicBezTo>
                    <a:pt x="5168" y="0"/>
                    <a:pt x="5097" y="72"/>
                    <a:pt x="5073" y="143"/>
                  </a:cubicBezTo>
                  <a:cubicBezTo>
                    <a:pt x="5073" y="238"/>
                    <a:pt x="5121" y="334"/>
                    <a:pt x="5216" y="334"/>
                  </a:cubicBezTo>
                  <a:lnTo>
                    <a:pt x="7192" y="334"/>
                  </a:lnTo>
                  <a:lnTo>
                    <a:pt x="7192" y="2263"/>
                  </a:lnTo>
                  <a:lnTo>
                    <a:pt x="2692" y="2263"/>
                  </a:lnTo>
                  <a:lnTo>
                    <a:pt x="2692" y="334"/>
                  </a:lnTo>
                  <a:lnTo>
                    <a:pt x="4549" y="334"/>
                  </a:lnTo>
                  <a:cubicBezTo>
                    <a:pt x="4644" y="334"/>
                    <a:pt x="4716" y="262"/>
                    <a:pt x="4740" y="191"/>
                  </a:cubicBezTo>
                  <a:cubicBezTo>
                    <a:pt x="4740" y="95"/>
                    <a:pt x="4668" y="0"/>
                    <a:pt x="45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98"/>
            <p:cNvSpPr/>
            <p:nvPr/>
          </p:nvSpPr>
          <p:spPr>
            <a:xfrm>
              <a:off x="7854654" y="2150750"/>
              <a:ext cx="247575" cy="84889"/>
            </a:xfrm>
            <a:custGeom>
              <a:rect b="b" l="l" r="r" t="t"/>
              <a:pathLst>
                <a:path extrusionOk="0" h="2597" w="7574">
                  <a:moveTo>
                    <a:pt x="7216" y="310"/>
                  </a:moveTo>
                  <a:lnTo>
                    <a:pt x="7216" y="2263"/>
                  </a:lnTo>
                  <a:lnTo>
                    <a:pt x="5168" y="2263"/>
                  </a:lnTo>
                  <a:lnTo>
                    <a:pt x="5168" y="310"/>
                  </a:lnTo>
                  <a:close/>
                  <a:moveTo>
                    <a:pt x="334" y="0"/>
                  </a:moveTo>
                  <a:cubicBezTo>
                    <a:pt x="167" y="0"/>
                    <a:pt x="0" y="143"/>
                    <a:pt x="0" y="310"/>
                  </a:cubicBezTo>
                  <a:lnTo>
                    <a:pt x="0" y="2430"/>
                  </a:lnTo>
                  <a:cubicBezTo>
                    <a:pt x="0" y="2525"/>
                    <a:pt x="96" y="2596"/>
                    <a:pt x="191" y="2596"/>
                  </a:cubicBezTo>
                  <a:lnTo>
                    <a:pt x="1310" y="2596"/>
                  </a:lnTo>
                  <a:cubicBezTo>
                    <a:pt x="1358" y="2596"/>
                    <a:pt x="1382" y="2596"/>
                    <a:pt x="1382" y="2572"/>
                  </a:cubicBezTo>
                  <a:cubicBezTo>
                    <a:pt x="1501" y="2430"/>
                    <a:pt x="1406" y="2287"/>
                    <a:pt x="1263" y="2287"/>
                  </a:cubicBezTo>
                  <a:lnTo>
                    <a:pt x="334" y="2287"/>
                  </a:lnTo>
                  <a:lnTo>
                    <a:pt x="334" y="358"/>
                  </a:lnTo>
                  <a:lnTo>
                    <a:pt x="4835" y="358"/>
                  </a:lnTo>
                  <a:lnTo>
                    <a:pt x="4835" y="2287"/>
                  </a:lnTo>
                  <a:lnTo>
                    <a:pt x="1953" y="2287"/>
                  </a:lnTo>
                  <a:cubicBezTo>
                    <a:pt x="1858" y="2287"/>
                    <a:pt x="1787" y="2334"/>
                    <a:pt x="1763" y="2430"/>
                  </a:cubicBezTo>
                  <a:cubicBezTo>
                    <a:pt x="1763" y="2525"/>
                    <a:pt x="1834" y="2596"/>
                    <a:pt x="1906" y="2596"/>
                  </a:cubicBezTo>
                  <a:lnTo>
                    <a:pt x="7240" y="2596"/>
                  </a:lnTo>
                  <a:cubicBezTo>
                    <a:pt x="7431" y="2596"/>
                    <a:pt x="7573" y="2453"/>
                    <a:pt x="7573" y="2287"/>
                  </a:cubicBezTo>
                  <a:lnTo>
                    <a:pt x="7573" y="310"/>
                  </a:lnTo>
                  <a:cubicBezTo>
                    <a:pt x="7550" y="120"/>
                    <a:pt x="7383" y="0"/>
                    <a:pt x="72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98"/>
            <p:cNvSpPr/>
            <p:nvPr/>
          </p:nvSpPr>
          <p:spPr>
            <a:xfrm>
              <a:off x="8036822" y="2167878"/>
              <a:ext cx="41284" cy="47528"/>
            </a:xfrm>
            <a:custGeom>
              <a:rect b="b" l="l" r="r" t="t"/>
              <a:pathLst>
                <a:path extrusionOk="0" h="1454" w="1263">
                  <a:moveTo>
                    <a:pt x="595" y="596"/>
                  </a:moveTo>
                  <a:lnTo>
                    <a:pt x="715" y="858"/>
                  </a:lnTo>
                  <a:lnTo>
                    <a:pt x="500" y="858"/>
                  </a:lnTo>
                  <a:lnTo>
                    <a:pt x="595" y="596"/>
                  </a:lnTo>
                  <a:close/>
                  <a:moveTo>
                    <a:pt x="619" y="0"/>
                  </a:moveTo>
                  <a:cubicBezTo>
                    <a:pt x="548" y="0"/>
                    <a:pt x="476" y="72"/>
                    <a:pt x="453" y="119"/>
                  </a:cubicBezTo>
                  <a:lnTo>
                    <a:pt x="24" y="1215"/>
                  </a:lnTo>
                  <a:cubicBezTo>
                    <a:pt x="0" y="1310"/>
                    <a:pt x="24" y="1429"/>
                    <a:pt x="119" y="1453"/>
                  </a:cubicBezTo>
                  <a:lnTo>
                    <a:pt x="191" y="1453"/>
                  </a:lnTo>
                  <a:cubicBezTo>
                    <a:pt x="238" y="1453"/>
                    <a:pt x="310" y="1429"/>
                    <a:pt x="333" y="1334"/>
                  </a:cubicBezTo>
                  <a:lnTo>
                    <a:pt x="381" y="1167"/>
                  </a:lnTo>
                  <a:lnTo>
                    <a:pt x="834" y="1167"/>
                  </a:lnTo>
                  <a:lnTo>
                    <a:pt x="905" y="1310"/>
                  </a:lnTo>
                  <a:cubicBezTo>
                    <a:pt x="929" y="1405"/>
                    <a:pt x="1024" y="1429"/>
                    <a:pt x="1096" y="1429"/>
                  </a:cubicBezTo>
                  <a:cubicBezTo>
                    <a:pt x="1191" y="1405"/>
                    <a:pt x="1262" y="1310"/>
                    <a:pt x="1215" y="1215"/>
                  </a:cubicBezTo>
                  <a:lnTo>
                    <a:pt x="810" y="119"/>
                  </a:lnTo>
                  <a:cubicBezTo>
                    <a:pt x="786" y="72"/>
                    <a:pt x="715" y="0"/>
                    <a:pt x="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98"/>
            <p:cNvSpPr/>
            <p:nvPr/>
          </p:nvSpPr>
          <p:spPr>
            <a:xfrm>
              <a:off x="7876457" y="2068999"/>
              <a:ext cx="47495" cy="46743"/>
            </a:xfrm>
            <a:custGeom>
              <a:rect b="b" l="l" r="r" t="t"/>
              <a:pathLst>
                <a:path extrusionOk="0" h="1430" w="1453">
                  <a:moveTo>
                    <a:pt x="715" y="311"/>
                  </a:moveTo>
                  <a:cubicBezTo>
                    <a:pt x="905" y="311"/>
                    <a:pt x="1096" y="501"/>
                    <a:pt x="1096" y="715"/>
                  </a:cubicBezTo>
                  <a:cubicBezTo>
                    <a:pt x="1096" y="763"/>
                    <a:pt x="1096" y="787"/>
                    <a:pt x="1072" y="834"/>
                  </a:cubicBezTo>
                  <a:lnTo>
                    <a:pt x="1001" y="763"/>
                  </a:lnTo>
                  <a:cubicBezTo>
                    <a:pt x="977" y="739"/>
                    <a:pt x="935" y="727"/>
                    <a:pt x="890" y="727"/>
                  </a:cubicBezTo>
                  <a:cubicBezTo>
                    <a:pt x="846" y="727"/>
                    <a:pt x="798" y="739"/>
                    <a:pt x="762" y="763"/>
                  </a:cubicBezTo>
                  <a:cubicBezTo>
                    <a:pt x="715" y="834"/>
                    <a:pt x="715" y="954"/>
                    <a:pt x="762" y="1001"/>
                  </a:cubicBezTo>
                  <a:lnTo>
                    <a:pt x="834" y="1073"/>
                  </a:lnTo>
                  <a:cubicBezTo>
                    <a:pt x="810" y="1096"/>
                    <a:pt x="739" y="1096"/>
                    <a:pt x="715" y="1096"/>
                  </a:cubicBezTo>
                  <a:cubicBezTo>
                    <a:pt x="500" y="1096"/>
                    <a:pt x="334" y="906"/>
                    <a:pt x="334" y="715"/>
                  </a:cubicBezTo>
                  <a:cubicBezTo>
                    <a:pt x="334" y="501"/>
                    <a:pt x="500" y="311"/>
                    <a:pt x="715" y="311"/>
                  </a:cubicBezTo>
                  <a:close/>
                  <a:moveTo>
                    <a:pt x="715" y="1"/>
                  </a:moveTo>
                  <a:cubicBezTo>
                    <a:pt x="334" y="1"/>
                    <a:pt x="0" y="311"/>
                    <a:pt x="0" y="715"/>
                  </a:cubicBezTo>
                  <a:cubicBezTo>
                    <a:pt x="0" y="1096"/>
                    <a:pt x="334" y="1430"/>
                    <a:pt x="715" y="1430"/>
                  </a:cubicBezTo>
                  <a:cubicBezTo>
                    <a:pt x="858" y="1430"/>
                    <a:pt x="977" y="1382"/>
                    <a:pt x="1096" y="1311"/>
                  </a:cubicBezTo>
                  <a:lnTo>
                    <a:pt x="1167" y="1358"/>
                  </a:lnTo>
                  <a:cubicBezTo>
                    <a:pt x="1191" y="1382"/>
                    <a:pt x="1215" y="1406"/>
                    <a:pt x="1286" y="1406"/>
                  </a:cubicBezTo>
                  <a:cubicBezTo>
                    <a:pt x="1310" y="1406"/>
                    <a:pt x="1358" y="1382"/>
                    <a:pt x="1382" y="1358"/>
                  </a:cubicBezTo>
                  <a:cubicBezTo>
                    <a:pt x="1453" y="1311"/>
                    <a:pt x="1453" y="1215"/>
                    <a:pt x="1358" y="1144"/>
                  </a:cubicBezTo>
                  <a:lnTo>
                    <a:pt x="1310" y="1096"/>
                  </a:lnTo>
                  <a:cubicBezTo>
                    <a:pt x="1358" y="977"/>
                    <a:pt x="1429" y="858"/>
                    <a:pt x="1429" y="715"/>
                  </a:cubicBezTo>
                  <a:cubicBezTo>
                    <a:pt x="1429" y="311"/>
                    <a:pt x="1096"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98"/>
            <p:cNvSpPr/>
            <p:nvPr/>
          </p:nvSpPr>
          <p:spPr>
            <a:xfrm>
              <a:off x="7958960" y="2074457"/>
              <a:ext cx="116792" cy="10950"/>
            </a:xfrm>
            <a:custGeom>
              <a:rect b="b" l="l" r="r" t="t"/>
              <a:pathLst>
                <a:path extrusionOk="0" h="335" w="3573">
                  <a:moveTo>
                    <a:pt x="191" y="1"/>
                  </a:moveTo>
                  <a:cubicBezTo>
                    <a:pt x="96" y="1"/>
                    <a:pt x="24" y="72"/>
                    <a:pt x="1" y="144"/>
                  </a:cubicBezTo>
                  <a:cubicBezTo>
                    <a:pt x="1" y="239"/>
                    <a:pt x="72" y="334"/>
                    <a:pt x="144" y="334"/>
                  </a:cubicBezTo>
                  <a:lnTo>
                    <a:pt x="3406" y="334"/>
                  </a:lnTo>
                  <a:cubicBezTo>
                    <a:pt x="3478" y="334"/>
                    <a:pt x="3573" y="239"/>
                    <a:pt x="3549" y="144"/>
                  </a:cubicBezTo>
                  <a:cubicBezTo>
                    <a:pt x="3573" y="72"/>
                    <a:pt x="3525" y="1"/>
                    <a:pt x="3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98"/>
            <p:cNvSpPr/>
            <p:nvPr/>
          </p:nvSpPr>
          <p:spPr>
            <a:xfrm>
              <a:off x="7958960" y="2100150"/>
              <a:ext cx="39748" cy="10166"/>
            </a:xfrm>
            <a:custGeom>
              <a:rect b="b" l="l" r="r" t="t"/>
              <a:pathLst>
                <a:path extrusionOk="0" h="311" w="1216">
                  <a:moveTo>
                    <a:pt x="191" y="1"/>
                  </a:moveTo>
                  <a:cubicBezTo>
                    <a:pt x="96" y="1"/>
                    <a:pt x="1" y="72"/>
                    <a:pt x="24" y="167"/>
                  </a:cubicBezTo>
                  <a:cubicBezTo>
                    <a:pt x="24" y="262"/>
                    <a:pt x="120" y="310"/>
                    <a:pt x="215" y="310"/>
                  </a:cubicBezTo>
                  <a:lnTo>
                    <a:pt x="1048" y="310"/>
                  </a:lnTo>
                  <a:cubicBezTo>
                    <a:pt x="1144" y="310"/>
                    <a:pt x="1191" y="262"/>
                    <a:pt x="1215" y="167"/>
                  </a:cubicBezTo>
                  <a:cubicBezTo>
                    <a:pt x="1215" y="72"/>
                    <a:pt x="1168" y="1"/>
                    <a:pt x="1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98"/>
            <p:cNvSpPr/>
            <p:nvPr/>
          </p:nvSpPr>
          <p:spPr>
            <a:xfrm>
              <a:off x="7881131" y="2174873"/>
              <a:ext cx="117577" cy="10950"/>
            </a:xfrm>
            <a:custGeom>
              <a:rect b="b" l="l" r="r" t="t"/>
              <a:pathLst>
                <a:path extrusionOk="0" h="335" w="3597">
                  <a:moveTo>
                    <a:pt x="191" y="1"/>
                  </a:moveTo>
                  <a:cubicBezTo>
                    <a:pt x="95" y="1"/>
                    <a:pt x="24" y="48"/>
                    <a:pt x="0" y="144"/>
                  </a:cubicBezTo>
                  <a:cubicBezTo>
                    <a:pt x="0" y="239"/>
                    <a:pt x="72" y="334"/>
                    <a:pt x="143" y="334"/>
                  </a:cubicBezTo>
                  <a:lnTo>
                    <a:pt x="3406" y="334"/>
                  </a:lnTo>
                  <a:cubicBezTo>
                    <a:pt x="3477" y="334"/>
                    <a:pt x="3549" y="263"/>
                    <a:pt x="3572" y="167"/>
                  </a:cubicBezTo>
                  <a:cubicBezTo>
                    <a:pt x="3596" y="96"/>
                    <a:pt x="3525" y="1"/>
                    <a:pt x="3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98"/>
            <p:cNvSpPr/>
            <p:nvPr/>
          </p:nvSpPr>
          <p:spPr>
            <a:xfrm>
              <a:off x="7958960" y="2199781"/>
              <a:ext cx="39748" cy="10950"/>
            </a:xfrm>
            <a:custGeom>
              <a:rect b="b" l="l" r="r" t="t"/>
              <a:pathLst>
                <a:path extrusionOk="0" h="335" w="1216">
                  <a:moveTo>
                    <a:pt x="191" y="1"/>
                  </a:moveTo>
                  <a:cubicBezTo>
                    <a:pt x="96" y="1"/>
                    <a:pt x="24" y="72"/>
                    <a:pt x="1" y="167"/>
                  </a:cubicBezTo>
                  <a:cubicBezTo>
                    <a:pt x="1" y="239"/>
                    <a:pt x="72" y="334"/>
                    <a:pt x="144" y="334"/>
                  </a:cubicBezTo>
                  <a:lnTo>
                    <a:pt x="1025" y="334"/>
                  </a:lnTo>
                  <a:cubicBezTo>
                    <a:pt x="1096" y="334"/>
                    <a:pt x="1168" y="287"/>
                    <a:pt x="1191" y="191"/>
                  </a:cubicBezTo>
                  <a:cubicBezTo>
                    <a:pt x="1215" y="96"/>
                    <a:pt x="1144" y="1"/>
                    <a:pt x="1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9" name="Google Shape;20889;p98"/>
          <p:cNvGrpSpPr/>
          <p:nvPr/>
        </p:nvGrpSpPr>
        <p:grpSpPr>
          <a:xfrm>
            <a:off x="6291294" y="2317621"/>
            <a:ext cx="344886" cy="368225"/>
            <a:chOff x="6297781" y="2465237"/>
            <a:chExt cx="344886" cy="368225"/>
          </a:xfrm>
        </p:grpSpPr>
        <p:sp>
          <p:nvSpPr>
            <p:cNvPr id="20890" name="Google Shape;20890;p98"/>
            <p:cNvSpPr/>
            <p:nvPr/>
          </p:nvSpPr>
          <p:spPr>
            <a:xfrm>
              <a:off x="6339033" y="2516621"/>
              <a:ext cx="105907" cy="72795"/>
            </a:xfrm>
            <a:custGeom>
              <a:rect b="b" l="l" r="r" t="t"/>
              <a:pathLst>
                <a:path extrusionOk="0" h="2227" w="3240">
                  <a:moveTo>
                    <a:pt x="1" y="0"/>
                  </a:moveTo>
                  <a:lnTo>
                    <a:pt x="1" y="1786"/>
                  </a:lnTo>
                  <a:cubicBezTo>
                    <a:pt x="1" y="1834"/>
                    <a:pt x="25" y="1858"/>
                    <a:pt x="48" y="1858"/>
                  </a:cubicBezTo>
                  <a:lnTo>
                    <a:pt x="334" y="1977"/>
                  </a:lnTo>
                  <a:cubicBezTo>
                    <a:pt x="727" y="2143"/>
                    <a:pt x="1156" y="2227"/>
                    <a:pt x="1590" y="2227"/>
                  </a:cubicBezTo>
                  <a:cubicBezTo>
                    <a:pt x="2025" y="2227"/>
                    <a:pt x="2465" y="2143"/>
                    <a:pt x="2882" y="1977"/>
                  </a:cubicBezTo>
                  <a:lnTo>
                    <a:pt x="3144" y="1858"/>
                  </a:lnTo>
                  <a:cubicBezTo>
                    <a:pt x="3192" y="1858"/>
                    <a:pt x="3192" y="1834"/>
                    <a:pt x="3239" y="1786"/>
                  </a:cubicBezTo>
                  <a:lnTo>
                    <a:pt x="3239"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98"/>
            <p:cNvSpPr/>
            <p:nvPr/>
          </p:nvSpPr>
          <p:spPr>
            <a:xfrm>
              <a:off x="6303240" y="2471088"/>
              <a:ext cx="175172" cy="81751"/>
            </a:xfrm>
            <a:custGeom>
              <a:rect b="b" l="l" r="r" t="t"/>
              <a:pathLst>
                <a:path extrusionOk="0" h="2501" w="5359">
                  <a:moveTo>
                    <a:pt x="2688" y="0"/>
                  </a:moveTo>
                  <a:cubicBezTo>
                    <a:pt x="2614" y="0"/>
                    <a:pt x="2536" y="12"/>
                    <a:pt x="2453" y="36"/>
                  </a:cubicBezTo>
                  <a:lnTo>
                    <a:pt x="119" y="1107"/>
                  </a:lnTo>
                  <a:cubicBezTo>
                    <a:pt x="0" y="1155"/>
                    <a:pt x="0" y="1298"/>
                    <a:pt x="119" y="1346"/>
                  </a:cubicBezTo>
                  <a:lnTo>
                    <a:pt x="2501" y="2465"/>
                  </a:lnTo>
                  <a:cubicBezTo>
                    <a:pt x="2560" y="2489"/>
                    <a:pt x="2626" y="2501"/>
                    <a:pt x="2691" y="2501"/>
                  </a:cubicBezTo>
                  <a:cubicBezTo>
                    <a:pt x="2757" y="2501"/>
                    <a:pt x="2822" y="2489"/>
                    <a:pt x="2882" y="2465"/>
                  </a:cubicBezTo>
                  <a:lnTo>
                    <a:pt x="5263" y="1346"/>
                  </a:lnTo>
                  <a:cubicBezTo>
                    <a:pt x="5358" y="1322"/>
                    <a:pt x="5358" y="1179"/>
                    <a:pt x="5263" y="1107"/>
                  </a:cubicBezTo>
                  <a:lnTo>
                    <a:pt x="2906" y="36"/>
                  </a:lnTo>
                  <a:cubicBezTo>
                    <a:pt x="2834" y="12"/>
                    <a:pt x="2763" y="0"/>
                    <a:pt x="268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98"/>
            <p:cNvSpPr/>
            <p:nvPr/>
          </p:nvSpPr>
          <p:spPr>
            <a:xfrm>
              <a:off x="6304776" y="2670743"/>
              <a:ext cx="333216" cy="157260"/>
            </a:xfrm>
            <a:custGeom>
              <a:rect b="b" l="l" r="r" t="t"/>
              <a:pathLst>
                <a:path extrusionOk="0" h="4811" w="10194">
                  <a:moveTo>
                    <a:pt x="9860" y="0"/>
                  </a:moveTo>
                  <a:lnTo>
                    <a:pt x="310" y="48"/>
                  </a:lnTo>
                  <a:cubicBezTo>
                    <a:pt x="144" y="48"/>
                    <a:pt x="1" y="143"/>
                    <a:pt x="1" y="334"/>
                  </a:cubicBezTo>
                  <a:lnTo>
                    <a:pt x="1" y="4501"/>
                  </a:lnTo>
                  <a:cubicBezTo>
                    <a:pt x="1" y="4644"/>
                    <a:pt x="120" y="4811"/>
                    <a:pt x="310" y="4811"/>
                  </a:cubicBezTo>
                  <a:lnTo>
                    <a:pt x="9860" y="4811"/>
                  </a:lnTo>
                  <a:cubicBezTo>
                    <a:pt x="10027" y="4811"/>
                    <a:pt x="10193" y="4644"/>
                    <a:pt x="10146" y="4501"/>
                  </a:cubicBezTo>
                  <a:lnTo>
                    <a:pt x="10146" y="310"/>
                  </a:lnTo>
                  <a:cubicBezTo>
                    <a:pt x="10146" y="143"/>
                    <a:pt x="10027" y="0"/>
                    <a:pt x="9860" y="0"/>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98"/>
            <p:cNvSpPr/>
            <p:nvPr/>
          </p:nvSpPr>
          <p:spPr>
            <a:xfrm>
              <a:off x="6328932" y="2501029"/>
              <a:ext cx="150264" cy="52594"/>
            </a:xfrm>
            <a:custGeom>
              <a:rect b="b" l="l" r="r" t="t"/>
              <a:pathLst>
                <a:path extrusionOk="0" h="1609" w="4597">
                  <a:moveTo>
                    <a:pt x="4001" y="1"/>
                  </a:moveTo>
                  <a:lnTo>
                    <a:pt x="1500" y="1215"/>
                  </a:lnTo>
                  <a:cubicBezTo>
                    <a:pt x="1417" y="1243"/>
                    <a:pt x="1325" y="1255"/>
                    <a:pt x="1239" y="1255"/>
                  </a:cubicBezTo>
                  <a:cubicBezTo>
                    <a:pt x="1179" y="1255"/>
                    <a:pt x="1121" y="1249"/>
                    <a:pt x="1072" y="1239"/>
                  </a:cubicBezTo>
                  <a:lnTo>
                    <a:pt x="0" y="787"/>
                  </a:lnTo>
                  <a:lnTo>
                    <a:pt x="0" y="787"/>
                  </a:lnTo>
                  <a:lnTo>
                    <a:pt x="1643" y="1573"/>
                  </a:lnTo>
                  <a:cubicBezTo>
                    <a:pt x="1703" y="1596"/>
                    <a:pt x="1768" y="1608"/>
                    <a:pt x="1834" y="1608"/>
                  </a:cubicBezTo>
                  <a:cubicBezTo>
                    <a:pt x="1899" y="1608"/>
                    <a:pt x="1965" y="1596"/>
                    <a:pt x="2024" y="1573"/>
                  </a:cubicBezTo>
                  <a:lnTo>
                    <a:pt x="4406" y="477"/>
                  </a:lnTo>
                  <a:cubicBezTo>
                    <a:pt x="4596" y="406"/>
                    <a:pt x="4596" y="263"/>
                    <a:pt x="4477" y="191"/>
                  </a:cubicBezTo>
                  <a:lnTo>
                    <a:pt x="4001"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98"/>
            <p:cNvSpPr/>
            <p:nvPr/>
          </p:nvSpPr>
          <p:spPr>
            <a:xfrm>
              <a:off x="6605272" y="2669958"/>
              <a:ext cx="32720" cy="156508"/>
            </a:xfrm>
            <a:custGeom>
              <a:rect b="b" l="l" r="r" t="t"/>
              <a:pathLst>
                <a:path extrusionOk="0" h="4788" w="1001">
                  <a:moveTo>
                    <a:pt x="48" y="1"/>
                  </a:moveTo>
                  <a:cubicBezTo>
                    <a:pt x="191" y="24"/>
                    <a:pt x="310" y="144"/>
                    <a:pt x="310" y="310"/>
                  </a:cubicBezTo>
                  <a:lnTo>
                    <a:pt x="310" y="4502"/>
                  </a:lnTo>
                  <a:cubicBezTo>
                    <a:pt x="310" y="4668"/>
                    <a:pt x="167" y="4787"/>
                    <a:pt x="0" y="4787"/>
                  </a:cubicBezTo>
                  <a:lnTo>
                    <a:pt x="667" y="4787"/>
                  </a:lnTo>
                  <a:cubicBezTo>
                    <a:pt x="834" y="4787"/>
                    <a:pt x="953" y="4644"/>
                    <a:pt x="953" y="4502"/>
                  </a:cubicBezTo>
                  <a:lnTo>
                    <a:pt x="953" y="310"/>
                  </a:lnTo>
                  <a:cubicBezTo>
                    <a:pt x="1000" y="144"/>
                    <a:pt x="834" y="1"/>
                    <a:pt x="667"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98"/>
            <p:cNvSpPr/>
            <p:nvPr/>
          </p:nvSpPr>
          <p:spPr>
            <a:xfrm>
              <a:off x="6331253" y="2694082"/>
              <a:ext cx="22620" cy="22620"/>
            </a:xfrm>
            <a:custGeom>
              <a:rect b="b" l="l" r="r" t="t"/>
              <a:pathLst>
                <a:path extrusionOk="0" h="692" w="692">
                  <a:moveTo>
                    <a:pt x="167" y="1"/>
                  </a:moveTo>
                  <a:cubicBezTo>
                    <a:pt x="72" y="1"/>
                    <a:pt x="1" y="96"/>
                    <a:pt x="1" y="191"/>
                  </a:cubicBezTo>
                  <a:lnTo>
                    <a:pt x="1" y="525"/>
                  </a:lnTo>
                  <a:cubicBezTo>
                    <a:pt x="1" y="596"/>
                    <a:pt x="96" y="691"/>
                    <a:pt x="167" y="691"/>
                  </a:cubicBezTo>
                  <a:lnTo>
                    <a:pt x="501" y="691"/>
                  </a:lnTo>
                  <a:cubicBezTo>
                    <a:pt x="596" y="691"/>
                    <a:pt x="691"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98"/>
            <p:cNvSpPr/>
            <p:nvPr/>
          </p:nvSpPr>
          <p:spPr>
            <a:xfrm>
              <a:off x="6374858" y="2694082"/>
              <a:ext cx="22587" cy="22620"/>
            </a:xfrm>
            <a:custGeom>
              <a:rect b="b" l="l" r="r" t="t"/>
              <a:pathLst>
                <a:path extrusionOk="0" h="692" w="691">
                  <a:moveTo>
                    <a:pt x="191" y="1"/>
                  </a:moveTo>
                  <a:cubicBezTo>
                    <a:pt x="95" y="1"/>
                    <a:pt x="0" y="96"/>
                    <a:pt x="0" y="191"/>
                  </a:cubicBezTo>
                  <a:lnTo>
                    <a:pt x="0" y="525"/>
                  </a:lnTo>
                  <a:cubicBezTo>
                    <a:pt x="0" y="596"/>
                    <a:pt x="95" y="691"/>
                    <a:pt x="191" y="691"/>
                  </a:cubicBezTo>
                  <a:lnTo>
                    <a:pt x="500" y="691"/>
                  </a:lnTo>
                  <a:cubicBezTo>
                    <a:pt x="596" y="691"/>
                    <a:pt x="667"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98"/>
            <p:cNvSpPr/>
            <p:nvPr/>
          </p:nvSpPr>
          <p:spPr>
            <a:xfrm>
              <a:off x="6416894" y="2694082"/>
              <a:ext cx="22587" cy="22620"/>
            </a:xfrm>
            <a:custGeom>
              <a:rect b="b" l="l" r="r" t="t"/>
              <a:pathLst>
                <a:path extrusionOk="0" h="692" w="691">
                  <a:moveTo>
                    <a:pt x="167" y="1"/>
                  </a:moveTo>
                  <a:cubicBezTo>
                    <a:pt x="95" y="1"/>
                    <a:pt x="0" y="96"/>
                    <a:pt x="0" y="191"/>
                  </a:cubicBezTo>
                  <a:lnTo>
                    <a:pt x="0" y="525"/>
                  </a:lnTo>
                  <a:cubicBezTo>
                    <a:pt x="0" y="596"/>
                    <a:pt x="95" y="691"/>
                    <a:pt x="167" y="691"/>
                  </a:cubicBezTo>
                  <a:lnTo>
                    <a:pt x="500" y="691"/>
                  </a:lnTo>
                  <a:cubicBezTo>
                    <a:pt x="596" y="691"/>
                    <a:pt x="691"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98"/>
            <p:cNvSpPr/>
            <p:nvPr/>
          </p:nvSpPr>
          <p:spPr>
            <a:xfrm>
              <a:off x="6460467" y="2694082"/>
              <a:ext cx="22620" cy="22620"/>
            </a:xfrm>
            <a:custGeom>
              <a:rect b="b" l="l" r="r" t="t"/>
              <a:pathLst>
                <a:path extrusionOk="0" h="692" w="692">
                  <a:moveTo>
                    <a:pt x="191" y="1"/>
                  </a:moveTo>
                  <a:cubicBezTo>
                    <a:pt x="96" y="1"/>
                    <a:pt x="1" y="96"/>
                    <a:pt x="1" y="191"/>
                  </a:cubicBezTo>
                  <a:lnTo>
                    <a:pt x="1" y="525"/>
                  </a:lnTo>
                  <a:cubicBezTo>
                    <a:pt x="1" y="596"/>
                    <a:pt x="96" y="691"/>
                    <a:pt x="191" y="691"/>
                  </a:cubicBezTo>
                  <a:lnTo>
                    <a:pt x="477" y="691"/>
                  </a:lnTo>
                  <a:cubicBezTo>
                    <a:pt x="596" y="691"/>
                    <a:pt x="668"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98"/>
            <p:cNvSpPr/>
            <p:nvPr/>
          </p:nvSpPr>
          <p:spPr>
            <a:xfrm>
              <a:off x="6502503" y="2694082"/>
              <a:ext cx="22620" cy="22620"/>
            </a:xfrm>
            <a:custGeom>
              <a:rect b="b" l="l" r="r" t="t"/>
              <a:pathLst>
                <a:path extrusionOk="0" h="692" w="692">
                  <a:moveTo>
                    <a:pt x="167" y="1"/>
                  </a:moveTo>
                  <a:cubicBezTo>
                    <a:pt x="72" y="1"/>
                    <a:pt x="1" y="96"/>
                    <a:pt x="1" y="191"/>
                  </a:cubicBezTo>
                  <a:lnTo>
                    <a:pt x="1" y="525"/>
                  </a:lnTo>
                  <a:cubicBezTo>
                    <a:pt x="1" y="596"/>
                    <a:pt x="96" y="691"/>
                    <a:pt x="167" y="691"/>
                  </a:cubicBezTo>
                  <a:lnTo>
                    <a:pt x="501" y="691"/>
                  </a:lnTo>
                  <a:cubicBezTo>
                    <a:pt x="596" y="691"/>
                    <a:pt x="691"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98"/>
            <p:cNvSpPr/>
            <p:nvPr/>
          </p:nvSpPr>
          <p:spPr>
            <a:xfrm>
              <a:off x="6545324" y="2694082"/>
              <a:ext cx="22620" cy="22620"/>
            </a:xfrm>
            <a:custGeom>
              <a:rect b="b" l="l" r="r" t="t"/>
              <a:pathLst>
                <a:path extrusionOk="0" h="692" w="692">
                  <a:moveTo>
                    <a:pt x="167" y="1"/>
                  </a:moveTo>
                  <a:cubicBezTo>
                    <a:pt x="72" y="1"/>
                    <a:pt x="1" y="96"/>
                    <a:pt x="1" y="191"/>
                  </a:cubicBezTo>
                  <a:lnTo>
                    <a:pt x="1" y="525"/>
                  </a:lnTo>
                  <a:cubicBezTo>
                    <a:pt x="1" y="596"/>
                    <a:pt x="96" y="691"/>
                    <a:pt x="167" y="691"/>
                  </a:cubicBezTo>
                  <a:lnTo>
                    <a:pt x="501" y="691"/>
                  </a:lnTo>
                  <a:cubicBezTo>
                    <a:pt x="620" y="691"/>
                    <a:pt x="691" y="644"/>
                    <a:pt x="691" y="525"/>
                  </a:cubicBezTo>
                  <a:lnTo>
                    <a:pt x="691" y="191"/>
                  </a:lnTo>
                  <a:cubicBezTo>
                    <a:pt x="691" y="96"/>
                    <a:pt x="596" y="1"/>
                    <a:pt x="501"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98"/>
            <p:cNvSpPr/>
            <p:nvPr/>
          </p:nvSpPr>
          <p:spPr>
            <a:xfrm>
              <a:off x="6588144" y="2694082"/>
              <a:ext cx="22587" cy="22620"/>
            </a:xfrm>
            <a:custGeom>
              <a:rect b="b" l="l" r="r" t="t"/>
              <a:pathLst>
                <a:path extrusionOk="0" h="692" w="691">
                  <a:moveTo>
                    <a:pt x="167" y="1"/>
                  </a:moveTo>
                  <a:cubicBezTo>
                    <a:pt x="96" y="1"/>
                    <a:pt x="0" y="96"/>
                    <a:pt x="0" y="191"/>
                  </a:cubicBezTo>
                  <a:lnTo>
                    <a:pt x="0" y="525"/>
                  </a:lnTo>
                  <a:cubicBezTo>
                    <a:pt x="0" y="596"/>
                    <a:pt x="96" y="691"/>
                    <a:pt x="167" y="691"/>
                  </a:cubicBezTo>
                  <a:lnTo>
                    <a:pt x="500" y="691"/>
                  </a:lnTo>
                  <a:cubicBezTo>
                    <a:pt x="596" y="691"/>
                    <a:pt x="691" y="644"/>
                    <a:pt x="691" y="525"/>
                  </a:cubicBezTo>
                  <a:lnTo>
                    <a:pt x="691" y="191"/>
                  </a:lnTo>
                  <a:cubicBezTo>
                    <a:pt x="691" y="96"/>
                    <a:pt x="59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98"/>
            <p:cNvSpPr/>
            <p:nvPr/>
          </p:nvSpPr>
          <p:spPr>
            <a:xfrm>
              <a:off x="6331253" y="2737687"/>
              <a:ext cx="22620" cy="22620"/>
            </a:xfrm>
            <a:custGeom>
              <a:rect b="b" l="l" r="r" t="t"/>
              <a:pathLst>
                <a:path extrusionOk="0" h="692" w="692">
                  <a:moveTo>
                    <a:pt x="167" y="0"/>
                  </a:moveTo>
                  <a:cubicBezTo>
                    <a:pt x="72" y="0"/>
                    <a:pt x="1" y="96"/>
                    <a:pt x="1" y="191"/>
                  </a:cubicBezTo>
                  <a:lnTo>
                    <a:pt x="1" y="524"/>
                  </a:lnTo>
                  <a:cubicBezTo>
                    <a:pt x="1" y="620"/>
                    <a:pt x="96" y="691"/>
                    <a:pt x="167" y="691"/>
                  </a:cubicBezTo>
                  <a:lnTo>
                    <a:pt x="501" y="691"/>
                  </a:lnTo>
                  <a:cubicBezTo>
                    <a:pt x="596" y="691"/>
                    <a:pt x="691" y="620"/>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98"/>
            <p:cNvSpPr/>
            <p:nvPr/>
          </p:nvSpPr>
          <p:spPr>
            <a:xfrm>
              <a:off x="6374858" y="2737687"/>
              <a:ext cx="22587" cy="22620"/>
            </a:xfrm>
            <a:custGeom>
              <a:rect b="b" l="l" r="r" t="t"/>
              <a:pathLst>
                <a:path extrusionOk="0" h="692" w="691">
                  <a:moveTo>
                    <a:pt x="191" y="0"/>
                  </a:moveTo>
                  <a:cubicBezTo>
                    <a:pt x="95" y="0"/>
                    <a:pt x="0" y="96"/>
                    <a:pt x="0" y="191"/>
                  </a:cubicBezTo>
                  <a:lnTo>
                    <a:pt x="0" y="524"/>
                  </a:lnTo>
                  <a:cubicBezTo>
                    <a:pt x="0" y="620"/>
                    <a:pt x="95" y="691"/>
                    <a:pt x="191" y="691"/>
                  </a:cubicBezTo>
                  <a:lnTo>
                    <a:pt x="500" y="691"/>
                  </a:lnTo>
                  <a:cubicBezTo>
                    <a:pt x="596" y="691"/>
                    <a:pt x="667" y="620"/>
                    <a:pt x="691" y="524"/>
                  </a:cubicBezTo>
                  <a:lnTo>
                    <a:pt x="691" y="191"/>
                  </a:lnTo>
                  <a:cubicBezTo>
                    <a:pt x="691" y="96"/>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98"/>
            <p:cNvSpPr/>
            <p:nvPr/>
          </p:nvSpPr>
          <p:spPr>
            <a:xfrm>
              <a:off x="6416894" y="2737687"/>
              <a:ext cx="22587" cy="22620"/>
            </a:xfrm>
            <a:custGeom>
              <a:rect b="b" l="l" r="r" t="t"/>
              <a:pathLst>
                <a:path extrusionOk="0" h="692" w="691">
                  <a:moveTo>
                    <a:pt x="167" y="0"/>
                  </a:moveTo>
                  <a:cubicBezTo>
                    <a:pt x="95" y="0"/>
                    <a:pt x="0" y="96"/>
                    <a:pt x="0" y="191"/>
                  </a:cubicBezTo>
                  <a:lnTo>
                    <a:pt x="0" y="524"/>
                  </a:lnTo>
                  <a:cubicBezTo>
                    <a:pt x="0" y="620"/>
                    <a:pt x="95" y="691"/>
                    <a:pt x="167" y="691"/>
                  </a:cubicBezTo>
                  <a:lnTo>
                    <a:pt x="500" y="691"/>
                  </a:lnTo>
                  <a:cubicBezTo>
                    <a:pt x="596" y="691"/>
                    <a:pt x="691" y="620"/>
                    <a:pt x="691" y="524"/>
                  </a:cubicBezTo>
                  <a:lnTo>
                    <a:pt x="691" y="191"/>
                  </a:lnTo>
                  <a:cubicBezTo>
                    <a:pt x="691" y="96"/>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98"/>
            <p:cNvSpPr/>
            <p:nvPr/>
          </p:nvSpPr>
          <p:spPr>
            <a:xfrm>
              <a:off x="6460467" y="2737687"/>
              <a:ext cx="22620" cy="22620"/>
            </a:xfrm>
            <a:custGeom>
              <a:rect b="b" l="l" r="r" t="t"/>
              <a:pathLst>
                <a:path extrusionOk="0" h="692" w="692">
                  <a:moveTo>
                    <a:pt x="191" y="0"/>
                  </a:moveTo>
                  <a:cubicBezTo>
                    <a:pt x="96" y="0"/>
                    <a:pt x="1" y="96"/>
                    <a:pt x="1" y="191"/>
                  </a:cubicBezTo>
                  <a:lnTo>
                    <a:pt x="1" y="524"/>
                  </a:lnTo>
                  <a:cubicBezTo>
                    <a:pt x="1" y="620"/>
                    <a:pt x="96" y="691"/>
                    <a:pt x="191" y="691"/>
                  </a:cubicBezTo>
                  <a:lnTo>
                    <a:pt x="477" y="691"/>
                  </a:lnTo>
                  <a:cubicBezTo>
                    <a:pt x="596" y="691"/>
                    <a:pt x="668" y="620"/>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98"/>
            <p:cNvSpPr/>
            <p:nvPr/>
          </p:nvSpPr>
          <p:spPr>
            <a:xfrm>
              <a:off x="6502503" y="2737687"/>
              <a:ext cx="22620" cy="22620"/>
            </a:xfrm>
            <a:custGeom>
              <a:rect b="b" l="l" r="r" t="t"/>
              <a:pathLst>
                <a:path extrusionOk="0" h="692" w="692">
                  <a:moveTo>
                    <a:pt x="167" y="0"/>
                  </a:moveTo>
                  <a:cubicBezTo>
                    <a:pt x="72" y="0"/>
                    <a:pt x="1" y="96"/>
                    <a:pt x="1" y="191"/>
                  </a:cubicBezTo>
                  <a:lnTo>
                    <a:pt x="1" y="524"/>
                  </a:lnTo>
                  <a:cubicBezTo>
                    <a:pt x="1" y="620"/>
                    <a:pt x="96" y="691"/>
                    <a:pt x="167" y="691"/>
                  </a:cubicBezTo>
                  <a:lnTo>
                    <a:pt x="501" y="691"/>
                  </a:lnTo>
                  <a:cubicBezTo>
                    <a:pt x="596" y="691"/>
                    <a:pt x="691" y="620"/>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98"/>
            <p:cNvSpPr/>
            <p:nvPr/>
          </p:nvSpPr>
          <p:spPr>
            <a:xfrm>
              <a:off x="6545324" y="2737687"/>
              <a:ext cx="22620" cy="22620"/>
            </a:xfrm>
            <a:custGeom>
              <a:rect b="b" l="l" r="r" t="t"/>
              <a:pathLst>
                <a:path extrusionOk="0" h="692" w="692">
                  <a:moveTo>
                    <a:pt x="167" y="0"/>
                  </a:moveTo>
                  <a:cubicBezTo>
                    <a:pt x="72" y="0"/>
                    <a:pt x="1" y="96"/>
                    <a:pt x="1" y="191"/>
                  </a:cubicBezTo>
                  <a:lnTo>
                    <a:pt x="1" y="524"/>
                  </a:lnTo>
                  <a:cubicBezTo>
                    <a:pt x="1" y="620"/>
                    <a:pt x="96" y="691"/>
                    <a:pt x="167" y="691"/>
                  </a:cubicBezTo>
                  <a:lnTo>
                    <a:pt x="501" y="691"/>
                  </a:lnTo>
                  <a:cubicBezTo>
                    <a:pt x="620" y="691"/>
                    <a:pt x="691" y="620"/>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98"/>
            <p:cNvSpPr/>
            <p:nvPr/>
          </p:nvSpPr>
          <p:spPr>
            <a:xfrm>
              <a:off x="6588144" y="2737687"/>
              <a:ext cx="22587" cy="22620"/>
            </a:xfrm>
            <a:custGeom>
              <a:rect b="b" l="l" r="r" t="t"/>
              <a:pathLst>
                <a:path extrusionOk="0" h="692" w="691">
                  <a:moveTo>
                    <a:pt x="167" y="0"/>
                  </a:moveTo>
                  <a:cubicBezTo>
                    <a:pt x="96" y="0"/>
                    <a:pt x="0" y="96"/>
                    <a:pt x="0" y="191"/>
                  </a:cubicBezTo>
                  <a:lnTo>
                    <a:pt x="0" y="524"/>
                  </a:lnTo>
                  <a:cubicBezTo>
                    <a:pt x="0" y="620"/>
                    <a:pt x="96" y="691"/>
                    <a:pt x="167" y="691"/>
                  </a:cubicBezTo>
                  <a:lnTo>
                    <a:pt x="500" y="691"/>
                  </a:lnTo>
                  <a:cubicBezTo>
                    <a:pt x="596" y="691"/>
                    <a:pt x="691" y="620"/>
                    <a:pt x="691" y="524"/>
                  </a:cubicBezTo>
                  <a:lnTo>
                    <a:pt x="691" y="191"/>
                  </a:lnTo>
                  <a:cubicBezTo>
                    <a:pt x="691" y="96"/>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98"/>
            <p:cNvSpPr/>
            <p:nvPr/>
          </p:nvSpPr>
          <p:spPr>
            <a:xfrm>
              <a:off x="6331253" y="2780507"/>
              <a:ext cx="22620" cy="21835"/>
            </a:xfrm>
            <a:custGeom>
              <a:rect b="b" l="l" r="r" t="t"/>
              <a:pathLst>
                <a:path extrusionOk="0" h="668" w="692">
                  <a:moveTo>
                    <a:pt x="167" y="0"/>
                  </a:moveTo>
                  <a:cubicBezTo>
                    <a:pt x="72" y="0"/>
                    <a:pt x="1" y="96"/>
                    <a:pt x="1" y="191"/>
                  </a:cubicBezTo>
                  <a:lnTo>
                    <a:pt x="1" y="500"/>
                  </a:lnTo>
                  <a:cubicBezTo>
                    <a:pt x="1" y="572"/>
                    <a:pt x="96" y="667"/>
                    <a:pt x="167" y="667"/>
                  </a:cubicBezTo>
                  <a:lnTo>
                    <a:pt x="501" y="667"/>
                  </a:lnTo>
                  <a:cubicBezTo>
                    <a:pt x="596" y="667"/>
                    <a:pt x="691" y="596"/>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98"/>
            <p:cNvSpPr/>
            <p:nvPr/>
          </p:nvSpPr>
          <p:spPr>
            <a:xfrm>
              <a:off x="6374858" y="2780507"/>
              <a:ext cx="22587" cy="21835"/>
            </a:xfrm>
            <a:custGeom>
              <a:rect b="b" l="l" r="r" t="t"/>
              <a:pathLst>
                <a:path extrusionOk="0" h="668" w="691">
                  <a:moveTo>
                    <a:pt x="191" y="0"/>
                  </a:moveTo>
                  <a:cubicBezTo>
                    <a:pt x="95" y="0"/>
                    <a:pt x="0" y="96"/>
                    <a:pt x="0" y="191"/>
                  </a:cubicBezTo>
                  <a:lnTo>
                    <a:pt x="0" y="500"/>
                  </a:lnTo>
                  <a:cubicBezTo>
                    <a:pt x="0" y="572"/>
                    <a:pt x="95" y="667"/>
                    <a:pt x="191" y="667"/>
                  </a:cubicBezTo>
                  <a:lnTo>
                    <a:pt x="500" y="667"/>
                  </a:lnTo>
                  <a:cubicBezTo>
                    <a:pt x="596" y="667"/>
                    <a:pt x="667" y="596"/>
                    <a:pt x="691" y="524"/>
                  </a:cubicBezTo>
                  <a:lnTo>
                    <a:pt x="691" y="191"/>
                  </a:lnTo>
                  <a:cubicBezTo>
                    <a:pt x="691" y="96"/>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98"/>
            <p:cNvSpPr/>
            <p:nvPr/>
          </p:nvSpPr>
          <p:spPr>
            <a:xfrm>
              <a:off x="6416894" y="2780507"/>
              <a:ext cx="106659" cy="21835"/>
            </a:xfrm>
            <a:custGeom>
              <a:rect b="b" l="l" r="r" t="t"/>
              <a:pathLst>
                <a:path extrusionOk="0" h="668" w="3263">
                  <a:moveTo>
                    <a:pt x="167" y="0"/>
                  </a:moveTo>
                  <a:cubicBezTo>
                    <a:pt x="95" y="0"/>
                    <a:pt x="0" y="96"/>
                    <a:pt x="0" y="191"/>
                  </a:cubicBezTo>
                  <a:lnTo>
                    <a:pt x="0" y="500"/>
                  </a:lnTo>
                  <a:cubicBezTo>
                    <a:pt x="0" y="572"/>
                    <a:pt x="95" y="667"/>
                    <a:pt x="167" y="667"/>
                  </a:cubicBezTo>
                  <a:lnTo>
                    <a:pt x="3096" y="667"/>
                  </a:lnTo>
                  <a:cubicBezTo>
                    <a:pt x="3191" y="667"/>
                    <a:pt x="3263" y="596"/>
                    <a:pt x="3263" y="524"/>
                  </a:cubicBezTo>
                  <a:lnTo>
                    <a:pt x="3263" y="191"/>
                  </a:lnTo>
                  <a:cubicBezTo>
                    <a:pt x="3263" y="96"/>
                    <a:pt x="3167" y="0"/>
                    <a:pt x="3096"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98"/>
            <p:cNvSpPr/>
            <p:nvPr/>
          </p:nvSpPr>
          <p:spPr>
            <a:xfrm>
              <a:off x="6545324" y="2780507"/>
              <a:ext cx="22620" cy="21835"/>
            </a:xfrm>
            <a:custGeom>
              <a:rect b="b" l="l" r="r" t="t"/>
              <a:pathLst>
                <a:path extrusionOk="0" h="668" w="692">
                  <a:moveTo>
                    <a:pt x="167" y="0"/>
                  </a:moveTo>
                  <a:cubicBezTo>
                    <a:pt x="72" y="0"/>
                    <a:pt x="1" y="96"/>
                    <a:pt x="1" y="191"/>
                  </a:cubicBezTo>
                  <a:lnTo>
                    <a:pt x="1" y="500"/>
                  </a:lnTo>
                  <a:cubicBezTo>
                    <a:pt x="1" y="572"/>
                    <a:pt x="96" y="667"/>
                    <a:pt x="167" y="667"/>
                  </a:cubicBezTo>
                  <a:lnTo>
                    <a:pt x="501" y="667"/>
                  </a:lnTo>
                  <a:cubicBezTo>
                    <a:pt x="620" y="667"/>
                    <a:pt x="691" y="596"/>
                    <a:pt x="691" y="524"/>
                  </a:cubicBezTo>
                  <a:lnTo>
                    <a:pt x="691" y="191"/>
                  </a:lnTo>
                  <a:cubicBezTo>
                    <a:pt x="691" y="96"/>
                    <a:pt x="596" y="0"/>
                    <a:pt x="501"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98"/>
            <p:cNvSpPr/>
            <p:nvPr/>
          </p:nvSpPr>
          <p:spPr>
            <a:xfrm>
              <a:off x="6588144" y="2780507"/>
              <a:ext cx="22587" cy="21835"/>
            </a:xfrm>
            <a:custGeom>
              <a:rect b="b" l="l" r="r" t="t"/>
              <a:pathLst>
                <a:path extrusionOk="0" h="668" w="691">
                  <a:moveTo>
                    <a:pt x="167" y="0"/>
                  </a:moveTo>
                  <a:cubicBezTo>
                    <a:pt x="96" y="0"/>
                    <a:pt x="0" y="96"/>
                    <a:pt x="0" y="191"/>
                  </a:cubicBezTo>
                  <a:lnTo>
                    <a:pt x="0" y="500"/>
                  </a:lnTo>
                  <a:cubicBezTo>
                    <a:pt x="0" y="572"/>
                    <a:pt x="96" y="667"/>
                    <a:pt x="167" y="667"/>
                  </a:cubicBezTo>
                  <a:lnTo>
                    <a:pt x="500" y="667"/>
                  </a:lnTo>
                  <a:cubicBezTo>
                    <a:pt x="596" y="667"/>
                    <a:pt x="691" y="596"/>
                    <a:pt x="691" y="524"/>
                  </a:cubicBezTo>
                  <a:lnTo>
                    <a:pt x="691" y="191"/>
                  </a:lnTo>
                  <a:cubicBezTo>
                    <a:pt x="691" y="96"/>
                    <a:pt x="596" y="0"/>
                    <a:pt x="500"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98"/>
            <p:cNvSpPr/>
            <p:nvPr/>
          </p:nvSpPr>
          <p:spPr>
            <a:xfrm>
              <a:off x="6299350" y="2666069"/>
              <a:ext cx="242116" cy="167393"/>
            </a:xfrm>
            <a:custGeom>
              <a:rect b="b" l="l" r="r" t="t"/>
              <a:pathLst>
                <a:path extrusionOk="0" h="5121" w="7407">
                  <a:moveTo>
                    <a:pt x="476" y="1"/>
                  </a:moveTo>
                  <a:cubicBezTo>
                    <a:pt x="191" y="1"/>
                    <a:pt x="0" y="215"/>
                    <a:pt x="0" y="477"/>
                  </a:cubicBezTo>
                  <a:lnTo>
                    <a:pt x="0" y="4954"/>
                  </a:lnTo>
                  <a:cubicBezTo>
                    <a:pt x="0" y="5025"/>
                    <a:pt x="72" y="5121"/>
                    <a:pt x="167" y="5121"/>
                  </a:cubicBezTo>
                  <a:lnTo>
                    <a:pt x="7216" y="5121"/>
                  </a:lnTo>
                  <a:cubicBezTo>
                    <a:pt x="7264" y="5121"/>
                    <a:pt x="7264" y="5121"/>
                    <a:pt x="7287" y="5097"/>
                  </a:cubicBezTo>
                  <a:cubicBezTo>
                    <a:pt x="7406" y="4954"/>
                    <a:pt x="7311" y="4787"/>
                    <a:pt x="7168" y="4787"/>
                  </a:cubicBezTo>
                  <a:lnTo>
                    <a:pt x="381" y="4787"/>
                  </a:lnTo>
                  <a:cubicBezTo>
                    <a:pt x="357" y="4787"/>
                    <a:pt x="310" y="4763"/>
                    <a:pt x="310" y="4740"/>
                  </a:cubicBezTo>
                  <a:lnTo>
                    <a:pt x="310" y="477"/>
                  </a:lnTo>
                  <a:cubicBezTo>
                    <a:pt x="310" y="382"/>
                    <a:pt x="381" y="334"/>
                    <a:pt x="476" y="334"/>
                  </a:cubicBezTo>
                  <a:lnTo>
                    <a:pt x="2786" y="334"/>
                  </a:lnTo>
                  <a:cubicBezTo>
                    <a:pt x="2906" y="334"/>
                    <a:pt x="3001" y="215"/>
                    <a:pt x="2929" y="96"/>
                  </a:cubicBezTo>
                  <a:cubicBezTo>
                    <a:pt x="2906" y="24"/>
                    <a:pt x="2858" y="1"/>
                    <a:pt x="2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98"/>
            <p:cNvSpPr/>
            <p:nvPr/>
          </p:nvSpPr>
          <p:spPr>
            <a:xfrm>
              <a:off x="6297781" y="2465237"/>
              <a:ext cx="344886" cy="367440"/>
            </a:xfrm>
            <a:custGeom>
              <a:rect b="b" l="l" r="r" t="t"/>
              <a:pathLst>
                <a:path extrusionOk="0" h="11241" w="10551">
                  <a:moveTo>
                    <a:pt x="2843" y="328"/>
                  </a:moveTo>
                  <a:cubicBezTo>
                    <a:pt x="2894" y="328"/>
                    <a:pt x="2942" y="346"/>
                    <a:pt x="2977" y="381"/>
                  </a:cubicBezTo>
                  <a:lnTo>
                    <a:pt x="5287" y="1405"/>
                  </a:lnTo>
                  <a:lnTo>
                    <a:pt x="2954" y="2477"/>
                  </a:lnTo>
                  <a:cubicBezTo>
                    <a:pt x="2906" y="2501"/>
                    <a:pt x="2864" y="2513"/>
                    <a:pt x="2823" y="2513"/>
                  </a:cubicBezTo>
                  <a:cubicBezTo>
                    <a:pt x="2781" y="2513"/>
                    <a:pt x="2739" y="2501"/>
                    <a:pt x="2692" y="2477"/>
                  </a:cubicBezTo>
                  <a:lnTo>
                    <a:pt x="358" y="1405"/>
                  </a:lnTo>
                  <a:lnTo>
                    <a:pt x="2692" y="381"/>
                  </a:lnTo>
                  <a:cubicBezTo>
                    <a:pt x="2739" y="346"/>
                    <a:pt x="2793" y="328"/>
                    <a:pt x="2843" y="328"/>
                  </a:cubicBezTo>
                  <a:close/>
                  <a:moveTo>
                    <a:pt x="4335" y="2239"/>
                  </a:moveTo>
                  <a:lnTo>
                    <a:pt x="4335" y="3311"/>
                  </a:lnTo>
                  <a:lnTo>
                    <a:pt x="4097" y="3406"/>
                  </a:lnTo>
                  <a:cubicBezTo>
                    <a:pt x="3692" y="3573"/>
                    <a:pt x="3275" y="3656"/>
                    <a:pt x="2861" y="3656"/>
                  </a:cubicBezTo>
                  <a:cubicBezTo>
                    <a:pt x="2447" y="3656"/>
                    <a:pt x="2037" y="3573"/>
                    <a:pt x="1644" y="3406"/>
                  </a:cubicBezTo>
                  <a:lnTo>
                    <a:pt x="1406" y="3311"/>
                  </a:lnTo>
                  <a:lnTo>
                    <a:pt x="1406" y="2239"/>
                  </a:lnTo>
                  <a:lnTo>
                    <a:pt x="2596" y="2787"/>
                  </a:lnTo>
                  <a:cubicBezTo>
                    <a:pt x="2692" y="2811"/>
                    <a:pt x="2787" y="2834"/>
                    <a:pt x="2858" y="2834"/>
                  </a:cubicBezTo>
                  <a:cubicBezTo>
                    <a:pt x="2954" y="2834"/>
                    <a:pt x="3049" y="2811"/>
                    <a:pt x="3144" y="2787"/>
                  </a:cubicBezTo>
                  <a:lnTo>
                    <a:pt x="4335" y="2239"/>
                  </a:lnTo>
                  <a:close/>
                  <a:moveTo>
                    <a:pt x="2861" y="0"/>
                  </a:moveTo>
                  <a:cubicBezTo>
                    <a:pt x="2757" y="0"/>
                    <a:pt x="2656" y="24"/>
                    <a:pt x="2572" y="72"/>
                  </a:cubicBezTo>
                  <a:lnTo>
                    <a:pt x="215" y="1144"/>
                  </a:lnTo>
                  <a:cubicBezTo>
                    <a:pt x="215" y="1144"/>
                    <a:pt x="191" y="1144"/>
                    <a:pt x="191" y="1167"/>
                  </a:cubicBezTo>
                  <a:cubicBezTo>
                    <a:pt x="96" y="1239"/>
                    <a:pt x="72" y="1286"/>
                    <a:pt x="48" y="1382"/>
                  </a:cubicBezTo>
                  <a:cubicBezTo>
                    <a:pt x="1" y="1525"/>
                    <a:pt x="96" y="1644"/>
                    <a:pt x="215" y="1715"/>
                  </a:cubicBezTo>
                  <a:lnTo>
                    <a:pt x="1072" y="2120"/>
                  </a:lnTo>
                  <a:lnTo>
                    <a:pt x="1072" y="3406"/>
                  </a:lnTo>
                  <a:cubicBezTo>
                    <a:pt x="1072" y="3501"/>
                    <a:pt x="1144" y="3620"/>
                    <a:pt x="1239" y="3644"/>
                  </a:cubicBezTo>
                  <a:lnTo>
                    <a:pt x="1501" y="3763"/>
                  </a:lnTo>
                  <a:cubicBezTo>
                    <a:pt x="1953" y="3954"/>
                    <a:pt x="2382" y="4025"/>
                    <a:pt x="2834" y="4025"/>
                  </a:cubicBezTo>
                  <a:cubicBezTo>
                    <a:pt x="3287" y="4025"/>
                    <a:pt x="3763" y="3954"/>
                    <a:pt x="4168" y="3763"/>
                  </a:cubicBezTo>
                  <a:lnTo>
                    <a:pt x="4454" y="3644"/>
                  </a:lnTo>
                  <a:cubicBezTo>
                    <a:pt x="4525" y="3620"/>
                    <a:pt x="4597" y="3525"/>
                    <a:pt x="4597" y="3406"/>
                  </a:cubicBezTo>
                  <a:lnTo>
                    <a:pt x="4597" y="3287"/>
                  </a:lnTo>
                  <a:lnTo>
                    <a:pt x="6240" y="3287"/>
                  </a:lnTo>
                  <a:cubicBezTo>
                    <a:pt x="6430" y="3287"/>
                    <a:pt x="6597" y="3406"/>
                    <a:pt x="6645" y="3620"/>
                  </a:cubicBezTo>
                  <a:cubicBezTo>
                    <a:pt x="6716" y="3882"/>
                    <a:pt x="6502" y="4097"/>
                    <a:pt x="6264" y="4097"/>
                  </a:cubicBezTo>
                  <a:lnTo>
                    <a:pt x="4359" y="4097"/>
                  </a:lnTo>
                  <a:cubicBezTo>
                    <a:pt x="3930" y="4097"/>
                    <a:pt x="3620" y="4430"/>
                    <a:pt x="3644" y="4835"/>
                  </a:cubicBezTo>
                  <a:cubicBezTo>
                    <a:pt x="3668" y="5192"/>
                    <a:pt x="3978" y="5502"/>
                    <a:pt x="4359" y="5502"/>
                  </a:cubicBezTo>
                  <a:lnTo>
                    <a:pt x="5287" y="5502"/>
                  </a:lnTo>
                  <a:cubicBezTo>
                    <a:pt x="5359" y="5502"/>
                    <a:pt x="5454" y="5573"/>
                    <a:pt x="5454" y="5668"/>
                  </a:cubicBezTo>
                  <a:lnTo>
                    <a:pt x="5454" y="6121"/>
                  </a:lnTo>
                  <a:lnTo>
                    <a:pt x="3501" y="6121"/>
                  </a:lnTo>
                  <a:cubicBezTo>
                    <a:pt x="3382" y="6121"/>
                    <a:pt x="3287" y="6240"/>
                    <a:pt x="3335" y="6359"/>
                  </a:cubicBezTo>
                  <a:cubicBezTo>
                    <a:pt x="3382" y="6407"/>
                    <a:pt x="3430" y="6454"/>
                    <a:pt x="3501" y="6454"/>
                  </a:cubicBezTo>
                  <a:lnTo>
                    <a:pt x="10050" y="6407"/>
                  </a:lnTo>
                  <a:cubicBezTo>
                    <a:pt x="10122" y="6407"/>
                    <a:pt x="10193" y="6478"/>
                    <a:pt x="10193" y="6573"/>
                  </a:cubicBezTo>
                  <a:lnTo>
                    <a:pt x="10193" y="10765"/>
                  </a:lnTo>
                  <a:cubicBezTo>
                    <a:pt x="10193" y="10860"/>
                    <a:pt x="10122" y="10907"/>
                    <a:pt x="10050" y="10907"/>
                  </a:cubicBezTo>
                  <a:lnTo>
                    <a:pt x="7907" y="10907"/>
                  </a:lnTo>
                  <a:cubicBezTo>
                    <a:pt x="7812" y="10907"/>
                    <a:pt x="7740" y="10979"/>
                    <a:pt x="7716" y="11050"/>
                  </a:cubicBezTo>
                  <a:cubicBezTo>
                    <a:pt x="7716" y="11146"/>
                    <a:pt x="7788" y="11241"/>
                    <a:pt x="7859" y="11241"/>
                  </a:cubicBezTo>
                  <a:lnTo>
                    <a:pt x="10003" y="11241"/>
                  </a:lnTo>
                  <a:cubicBezTo>
                    <a:pt x="10288" y="11241"/>
                    <a:pt x="10479" y="11026"/>
                    <a:pt x="10479" y="10765"/>
                  </a:cubicBezTo>
                  <a:lnTo>
                    <a:pt x="10479" y="6573"/>
                  </a:lnTo>
                  <a:cubicBezTo>
                    <a:pt x="10550" y="6335"/>
                    <a:pt x="10336" y="6121"/>
                    <a:pt x="10074" y="6121"/>
                  </a:cubicBezTo>
                  <a:lnTo>
                    <a:pt x="5811" y="6145"/>
                  </a:lnTo>
                  <a:lnTo>
                    <a:pt x="5811" y="5549"/>
                  </a:lnTo>
                  <a:cubicBezTo>
                    <a:pt x="5811" y="5335"/>
                    <a:pt x="5645" y="5168"/>
                    <a:pt x="5430" y="5168"/>
                  </a:cubicBezTo>
                  <a:lnTo>
                    <a:pt x="4335" y="5168"/>
                  </a:lnTo>
                  <a:cubicBezTo>
                    <a:pt x="4240" y="5168"/>
                    <a:pt x="4144" y="5097"/>
                    <a:pt x="4097" y="5049"/>
                  </a:cubicBezTo>
                  <a:cubicBezTo>
                    <a:pt x="3882" y="4740"/>
                    <a:pt x="4097" y="4430"/>
                    <a:pt x="4382" y="4430"/>
                  </a:cubicBezTo>
                  <a:lnTo>
                    <a:pt x="6288" y="4430"/>
                  </a:lnTo>
                  <a:cubicBezTo>
                    <a:pt x="6645" y="4430"/>
                    <a:pt x="7002" y="4120"/>
                    <a:pt x="7026" y="3763"/>
                  </a:cubicBezTo>
                  <a:cubicBezTo>
                    <a:pt x="7097" y="3311"/>
                    <a:pt x="6740" y="2953"/>
                    <a:pt x="6288" y="2953"/>
                  </a:cubicBezTo>
                  <a:lnTo>
                    <a:pt x="4621" y="2953"/>
                  </a:lnTo>
                  <a:lnTo>
                    <a:pt x="4621" y="2096"/>
                  </a:lnTo>
                  <a:lnTo>
                    <a:pt x="5478" y="1691"/>
                  </a:lnTo>
                  <a:cubicBezTo>
                    <a:pt x="5597" y="1620"/>
                    <a:pt x="5668" y="1525"/>
                    <a:pt x="5668" y="1405"/>
                  </a:cubicBezTo>
                  <a:cubicBezTo>
                    <a:pt x="5668" y="1286"/>
                    <a:pt x="5597" y="1167"/>
                    <a:pt x="5525" y="1144"/>
                  </a:cubicBezTo>
                  <a:lnTo>
                    <a:pt x="3168" y="72"/>
                  </a:lnTo>
                  <a:cubicBezTo>
                    <a:pt x="3073" y="24"/>
                    <a:pt x="2965" y="0"/>
                    <a:pt x="28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98"/>
            <p:cNvSpPr/>
            <p:nvPr/>
          </p:nvSpPr>
          <p:spPr>
            <a:xfrm>
              <a:off x="6327363" y="2690192"/>
              <a:ext cx="31936" cy="32720"/>
            </a:xfrm>
            <a:custGeom>
              <a:rect b="b" l="l" r="r" t="t"/>
              <a:pathLst>
                <a:path extrusionOk="0" h="1001" w="977">
                  <a:moveTo>
                    <a:pt x="643" y="334"/>
                  </a:moveTo>
                  <a:lnTo>
                    <a:pt x="643" y="668"/>
                  </a:lnTo>
                  <a:lnTo>
                    <a:pt x="334" y="668"/>
                  </a:lnTo>
                  <a:lnTo>
                    <a:pt x="334" y="334"/>
                  </a:lnTo>
                  <a:close/>
                  <a:moveTo>
                    <a:pt x="334" y="1"/>
                  </a:moveTo>
                  <a:cubicBezTo>
                    <a:pt x="143" y="1"/>
                    <a:pt x="0" y="167"/>
                    <a:pt x="0" y="334"/>
                  </a:cubicBezTo>
                  <a:lnTo>
                    <a:pt x="0" y="668"/>
                  </a:lnTo>
                  <a:cubicBezTo>
                    <a:pt x="0" y="834"/>
                    <a:pt x="143" y="1001"/>
                    <a:pt x="334" y="1001"/>
                  </a:cubicBezTo>
                  <a:lnTo>
                    <a:pt x="643" y="1001"/>
                  </a:lnTo>
                  <a:cubicBezTo>
                    <a:pt x="834" y="1001"/>
                    <a:pt x="977" y="834"/>
                    <a:pt x="977" y="668"/>
                  </a:cubicBezTo>
                  <a:lnTo>
                    <a:pt x="977" y="334"/>
                  </a:lnTo>
                  <a:cubicBezTo>
                    <a:pt x="977" y="167"/>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98"/>
            <p:cNvSpPr/>
            <p:nvPr/>
          </p:nvSpPr>
          <p:spPr>
            <a:xfrm>
              <a:off x="6369399" y="2690192"/>
              <a:ext cx="31936" cy="32720"/>
            </a:xfrm>
            <a:custGeom>
              <a:rect b="b" l="l" r="r" t="t"/>
              <a:pathLst>
                <a:path extrusionOk="0" h="1001" w="977">
                  <a:moveTo>
                    <a:pt x="643" y="334"/>
                  </a:moveTo>
                  <a:lnTo>
                    <a:pt x="643" y="668"/>
                  </a:lnTo>
                  <a:lnTo>
                    <a:pt x="310" y="668"/>
                  </a:lnTo>
                  <a:lnTo>
                    <a:pt x="310" y="334"/>
                  </a:lnTo>
                  <a:close/>
                  <a:moveTo>
                    <a:pt x="310" y="1"/>
                  </a:moveTo>
                  <a:cubicBezTo>
                    <a:pt x="143" y="1"/>
                    <a:pt x="0" y="167"/>
                    <a:pt x="0" y="334"/>
                  </a:cubicBezTo>
                  <a:lnTo>
                    <a:pt x="0" y="668"/>
                  </a:lnTo>
                  <a:cubicBezTo>
                    <a:pt x="0" y="834"/>
                    <a:pt x="143" y="1001"/>
                    <a:pt x="310" y="1001"/>
                  </a:cubicBezTo>
                  <a:lnTo>
                    <a:pt x="643" y="1001"/>
                  </a:lnTo>
                  <a:cubicBezTo>
                    <a:pt x="834" y="1001"/>
                    <a:pt x="977" y="834"/>
                    <a:pt x="977" y="668"/>
                  </a:cubicBezTo>
                  <a:lnTo>
                    <a:pt x="977" y="334"/>
                  </a:lnTo>
                  <a:cubicBezTo>
                    <a:pt x="977" y="167"/>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98"/>
            <p:cNvSpPr/>
            <p:nvPr/>
          </p:nvSpPr>
          <p:spPr>
            <a:xfrm>
              <a:off x="6413005" y="2690192"/>
              <a:ext cx="31936" cy="31968"/>
            </a:xfrm>
            <a:custGeom>
              <a:rect b="b" l="l" r="r" t="t"/>
              <a:pathLst>
                <a:path extrusionOk="0" h="978" w="977">
                  <a:moveTo>
                    <a:pt x="643" y="334"/>
                  </a:moveTo>
                  <a:lnTo>
                    <a:pt x="643" y="668"/>
                  </a:lnTo>
                  <a:lnTo>
                    <a:pt x="333" y="668"/>
                  </a:lnTo>
                  <a:lnTo>
                    <a:pt x="333" y="334"/>
                  </a:lnTo>
                  <a:close/>
                  <a:moveTo>
                    <a:pt x="333" y="1"/>
                  </a:moveTo>
                  <a:cubicBezTo>
                    <a:pt x="143" y="1"/>
                    <a:pt x="0" y="144"/>
                    <a:pt x="0" y="334"/>
                  </a:cubicBezTo>
                  <a:lnTo>
                    <a:pt x="0" y="668"/>
                  </a:lnTo>
                  <a:cubicBezTo>
                    <a:pt x="0" y="834"/>
                    <a:pt x="143" y="977"/>
                    <a:pt x="333" y="977"/>
                  </a:cubicBezTo>
                  <a:lnTo>
                    <a:pt x="643" y="977"/>
                  </a:lnTo>
                  <a:cubicBezTo>
                    <a:pt x="834" y="977"/>
                    <a:pt x="976" y="834"/>
                    <a:pt x="976" y="668"/>
                  </a:cubicBezTo>
                  <a:lnTo>
                    <a:pt x="976" y="334"/>
                  </a:lnTo>
                  <a:cubicBezTo>
                    <a:pt x="976" y="144"/>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98"/>
            <p:cNvSpPr/>
            <p:nvPr/>
          </p:nvSpPr>
          <p:spPr>
            <a:xfrm>
              <a:off x="6455041" y="2690192"/>
              <a:ext cx="31936" cy="31968"/>
            </a:xfrm>
            <a:custGeom>
              <a:rect b="b" l="l" r="r" t="t"/>
              <a:pathLst>
                <a:path extrusionOk="0" h="978" w="977">
                  <a:moveTo>
                    <a:pt x="643" y="334"/>
                  </a:moveTo>
                  <a:lnTo>
                    <a:pt x="643" y="668"/>
                  </a:lnTo>
                  <a:lnTo>
                    <a:pt x="310" y="668"/>
                  </a:lnTo>
                  <a:lnTo>
                    <a:pt x="310" y="334"/>
                  </a:lnTo>
                  <a:close/>
                  <a:moveTo>
                    <a:pt x="310" y="1"/>
                  </a:moveTo>
                  <a:cubicBezTo>
                    <a:pt x="143" y="1"/>
                    <a:pt x="0" y="144"/>
                    <a:pt x="0" y="334"/>
                  </a:cubicBezTo>
                  <a:lnTo>
                    <a:pt x="0" y="668"/>
                  </a:lnTo>
                  <a:cubicBezTo>
                    <a:pt x="0" y="834"/>
                    <a:pt x="143" y="977"/>
                    <a:pt x="310" y="977"/>
                  </a:cubicBezTo>
                  <a:lnTo>
                    <a:pt x="643" y="977"/>
                  </a:lnTo>
                  <a:cubicBezTo>
                    <a:pt x="834" y="977"/>
                    <a:pt x="976" y="834"/>
                    <a:pt x="976" y="668"/>
                  </a:cubicBezTo>
                  <a:lnTo>
                    <a:pt x="976" y="334"/>
                  </a:lnTo>
                  <a:cubicBezTo>
                    <a:pt x="976" y="144"/>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98"/>
            <p:cNvSpPr/>
            <p:nvPr/>
          </p:nvSpPr>
          <p:spPr>
            <a:xfrm>
              <a:off x="6497829" y="2690192"/>
              <a:ext cx="32753" cy="31968"/>
            </a:xfrm>
            <a:custGeom>
              <a:rect b="b" l="l" r="r" t="t"/>
              <a:pathLst>
                <a:path extrusionOk="0" h="978" w="1002">
                  <a:moveTo>
                    <a:pt x="668" y="334"/>
                  </a:moveTo>
                  <a:lnTo>
                    <a:pt x="668" y="668"/>
                  </a:lnTo>
                  <a:lnTo>
                    <a:pt x="358" y="668"/>
                  </a:lnTo>
                  <a:lnTo>
                    <a:pt x="358" y="334"/>
                  </a:lnTo>
                  <a:close/>
                  <a:moveTo>
                    <a:pt x="358" y="1"/>
                  </a:moveTo>
                  <a:cubicBezTo>
                    <a:pt x="168" y="1"/>
                    <a:pt x="25" y="144"/>
                    <a:pt x="25" y="334"/>
                  </a:cubicBezTo>
                  <a:lnTo>
                    <a:pt x="25" y="668"/>
                  </a:lnTo>
                  <a:cubicBezTo>
                    <a:pt x="1" y="834"/>
                    <a:pt x="144" y="977"/>
                    <a:pt x="358" y="977"/>
                  </a:cubicBezTo>
                  <a:lnTo>
                    <a:pt x="668" y="977"/>
                  </a:lnTo>
                  <a:cubicBezTo>
                    <a:pt x="858" y="977"/>
                    <a:pt x="1001" y="834"/>
                    <a:pt x="1001" y="668"/>
                  </a:cubicBezTo>
                  <a:lnTo>
                    <a:pt x="1001" y="334"/>
                  </a:lnTo>
                  <a:cubicBezTo>
                    <a:pt x="1001" y="144"/>
                    <a:pt x="858"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98"/>
            <p:cNvSpPr/>
            <p:nvPr/>
          </p:nvSpPr>
          <p:spPr>
            <a:xfrm>
              <a:off x="6540649" y="2690192"/>
              <a:ext cx="31968" cy="31968"/>
            </a:xfrm>
            <a:custGeom>
              <a:rect b="b" l="l" r="r" t="t"/>
              <a:pathLst>
                <a:path extrusionOk="0" h="978" w="978">
                  <a:moveTo>
                    <a:pt x="644" y="334"/>
                  </a:moveTo>
                  <a:lnTo>
                    <a:pt x="644" y="668"/>
                  </a:lnTo>
                  <a:lnTo>
                    <a:pt x="310" y="668"/>
                  </a:lnTo>
                  <a:lnTo>
                    <a:pt x="310" y="334"/>
                  </a:lnTo>
                  <a:close/>
                  <a:moveTo>
                    <a:pt x="310" y="1"/>
                  </a:moveTo>
                  <a:cubicBezTo>
                    <a:pt x="144" y="1"/>
                    <a:pt x="1" y="144"/>
                    <a:pt x="1" y="334"/>
                  </a:cubicBezTo>
                  <a:lnTo>
                    <a:pt x="1" y="668"/>
                  </a:lnTo>
                  <a:cubicBezTo>
                    <a:pt x="1" y="834"/>
                    <a:pt x="144" y="977"/>
                    <a:pt x="310" y="977"/>
                  </a:cubicBezTo>
                  <a:lnTo>
                    <a:pt x="644" y="977"/>
                  </a:lnTo>
                  <a:cubicBezTo>
                    <a:pt x="834" y="977"/>
                    <a:pt x="977" y="834"/>
                    <a:pt x="977" y="668"/>
                  </a:cubicBezTo>
                  <a:lnTo>
                    <a:pt x="977" y="334"/>
                  </a:lnTo>
                  <a:cubicBezTo>
                    <a:pt x="977" y="144"/>
                    <a:pt x="834"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98"/>
            <p:cNvSpPr/>
            <p:nvPr/>
          </p:nvSpPr>
          <p:spPr>
            <a:xfrm>
              <a:off x="6583470" y="2690192"/>
              <a:ext cx="32720" cy="31968"/>
            </a:xfrm>
            <a:custGeom>
              <a:rect b="b" l="l" r="r" t="t"/>
              <a:pathLst>
                <a:path extrusionOk="0" h="978" w="1001">
                  <a:moveTo>
                    <a:pt x="667" y="334"/>
                  </a:moveTo>
                  <a:lnTo>
                    <a:pt x="667" y="668"/>
                  </a:lnTo>
                  <a:lnTo>
                    <a:pt x="358" y="668"/>
                  </a:lnTo>
                  <a:lnTo>
                    <a:pt x="358" y="334"/>
                  </a:lnTo>
                  <a:close/>
                  <a:moveTo>
                    <a:pt x="358" y="1"/>
                  </a:moveTo>
                  <a:cubicBezTo>
                    <a:pt x="167" y="1"/>
                    <a:pt x="24" y="144"/>
                    <a:pt x="24" y="334"/>
                  </a:cubicBezTo>
                  <a:lnTo>
                    <a:pt x="24" y="668"/>
                  </a:lnTo>
                  <a:cubicBezTo>
                    <a:pt x="0" y="834"/>
                    <a:pt x="143" y="977"/>
                    <a:pt x="358" y="977"/>
                  </a:cubicBezTo>
                  <a:lnTo>
                    <a:pt x="667" y="977"/>
                  </a:lnTo>
                  <a:cubicBezTo>
                    <a:pt x="858" y="977"/>
                    <a:pt x="1001" y="834"/>
                    <a:pt x="1001" y="668"/>
                  </a:cubicBezTo>
                  <a:lnTo>
                    <a:pt x="1001" y="334"/>
                  </a:lnTo>
                  <a:cubicBezTo>
                    <a:pt x="1001" y="144"/>
                    <a:pt x="858"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98"/>
            <p:cNvSpPr/>
            <p:nvPr/>
          </p:nvSpPr>
          <p:spPr>
            <a:xfrm>
              <a:off x="6327363" y="2732228"/>
              <a:ext cx="31936" cy="31968"/>
            </a:xfrm>
            <a:custGeom>
              <a:rect b="b" l="l" r="r" t="t"/>
              <a:pathLst>
                <a:path extrusionOk="0" h="978" w="977">
                  <a:moveTo>
                    <a:pt x="643" y="358"/>
                  </a:moveTo>
                  <a:lnTo>
                    <a:pt x="643" y="691"/>
                  </a:lnTo>
                  <a:lnTo>
                    <a:pt x="334" y="691"/>
                  </a:lnTo>
                  <a:lnTo>
                    <a:pt x="334" y="358"/>
                  </a:lnTo>
                  <a:close/>
                  <a:moveTo>
                    <a:pt x="334" y="1"/>
                  </a:moveTo>
                  <a:cubicBezTo>
                    <a:pt x="143" y="1"/>
                    <a:pt x="0" y="144"/>
                    <a:pt x="0" y="334"/>
                  </a:cubicBezTo>
                  <a:lnTo>
                    <a:pt x="0" y="668"/>
                  </a:lnTo>
                  <a:cubicBezTo>
                    <a:pt x="0" y="834"/>
                    <a:pt x="143" y="977"/>
                    <a:pt x="334" y="977"/>
                  </a:cubicBezTo>
                  <a:lnTo>
                    <a:pt x="643" y="977"/>
                  </a:lnTo>
                  <a:cubicBezTo>
                    <a:pt x="834" y="977"/>
                    <a:pt x="977" y="834"/>
                    <a:pt x="977" y="668"/>
                  </a:cubicBezTo>
                  <a:lnTo>
                    <a:pt x="977" y="334"/>
                  </a:lnTo>
                  <a:cubicBezTo>
                    <a:pt x="977" y="144"/>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98"/>
            <p:cNvSpPr/>
            <p:nvPr/>
          </p:nvSpPr>
          <p:spPr>
            <a:xfrm>
              <a:off x="6369399" y="2732228"/>
              <a:ext cx="31936" cy="31968"/>
            </a:xfrm>
            <a:custGeom>
              <a:rect b="b" l="l" r="r" t="t"/>
              <a:pathLst>
                <a:path extrusionOk="0" h="978" w="977">
                  <a:moveTo>
                    <a:pt x="643" y="358"/>
                  </a:moveTo>
                  <a:lnTo>
                    <a:pt x="643" y="691"/>
                  </a:lnTo>
                  <a:lnTo>
                    <a:pt x="310" y="691"/>
                  </a:lnTo>
                  <a:lnTo>
                    <a:pt x="310" y="358"/>
                  </a:lnTo>
                  <a:close/>
                  <a:moveTo>
                    <a:pt x="310" y="1"/>
                  </a:moveTo>
                  <a:cubicBezTo>
                    <a:pt x="143" y="1"/>
                    <a:pt x="0" y="144"/>
                    <a:pt x="0" y="334"/>
                  </a:cubicBezTo>
                  <a:lnTo>
                    <a:pt x="0" y="668"/>
                  </a:lnTo>
                  <a:cubicBezTo>
                    <a:pt x="0" y="834"/>
                    <a:pt x="143" y="977"/>
                    <a:pt x="310" y="977"/>
                  </a:cubicBezTo>
                  <a:lnTo>
                    <a:pt x="643" y="977"/>
                  </a:lnTo>
                  <a:cubicBezTo>
                    <a:pt x="834" y="977"/>
                    <a:pt x="977" y="834"/>
                    <a:pt x="977" y="668"/>
                  </a:cubicBezTo>
                  <a:lnTo>
                    <a:pt x="977" y="334"/>
                  </a:lnTo>
                  <a:cubicBezTo>
                    <a:pt x="977" y="144"/>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98"/>
            <p:cNvSpPr/>
            <p:nvPr/>
          </p:nvSpPr>
          <p:spPr>
            <a:xfrm>
              <a:off x="6413005" y="2733013"/>
              <a:ext cx="31936" cy="32720"/>
            </a:xfrm>
            <a:custGeom>
              <a:rect b="b" l="l" r="r" t="t"/>
              <a:pathLst>
                <a:path extrusionOk="0" h="1001" w="977">
                  <a:moveTo>
                    <a:pt x="643" y="334"/>
                  </a:moveTo>
                  <a:lnTo>
                    <a:pt x="643" y="667"/>
                  </a:lnTo>
                  <a:lnTo>
                    <a:pt x="333" y="667"/>
                  </a:lnTo>
                  <a:lnTo>
                    <a:pt x="333" y="334"/>
                  </a:lnTo>
                  <a:close/>
                  <a:moveTo>
                    <a:pt x="333" y="1"/>
                  </a:moveTo>
                  <a:cubicBezTo>
                    <a:pt x="143" y="1"/>
                    <a:pt x="0" y="143"/>
                    <a:pt x="0" y="334"/>
                  </a:cubicBezTo>
                  <a:lnTo>
                    <a:pt x="0" y="667"/>
                  </a:lnTo>
                  <a:cubicBezTo>
                    <a:pt x="0" y="834"/>
                    <a:pt x="143" y="1001"/>
                    <a:pt x="333" y="1001"/>
                  </a:cubicBezTo>
                  <a:lnTo>
                    <a:pt x="643" y="1001"/>
                  </a:lnTo>
                  <a:cubicBezTo>
                    <a:pt x="834" y="1001"/>
                    <a:pt x="976" y="834"/>
                    <a:pt x="976" y="667"/>
                  </a:cubicBezTo>
                  <a:lnTo>
                    <a:pt x="976" y="334"/>
                  </a:lnTo>
                  <a:cubicBezTo>
                    <a:pt x="976" y="143"/>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98"/>
            <p:cNvSpPr/>
            <p:nvPr/>
          </p:nvSpPr>
          <p:spPr>
            <a:xfrm>
              <a:off x="6455041" y="2733013"/>
              <a:ext cx="31936" cy="32720"/>
            </a:xfrm>
            <a:custGeom>
              <a:rect b="b" l="l" r="r" t="t"/>
              <a:pathLst>
                <a:path extrusionOk="0" h="1001" w="977">
                  <a:moveTo>
                    <a:pt x="643" y="334"/>
                  </a:moveTo>
                  <a:lnTo>
                    <a:pt x="643" y="667"/>
                  </a:lnTo>
                  <a:lnTo>
                    <a:pt x="310" y="667"/>
                  </a:lnTo>
                  <a:lnTo>
                    <a:pt x="310" y="334"/>
                  </a:lnTo>
                  <a:close/>
                  <a:moveTo>
                    <a:pt x="310" y="1"/>
                  </a:moveTo>
                  <a:cubicBezTo>
                    <a:pt x="143" y="1"/>
                    <a:pt x="0" y="143"/>
                    <a:pt x="0" y="334"/>
                  </a:cubicBezTo>
                  <a:lnTo>
                    <a:pt x="0" y="667"/>
                  </a:lnTo>
                  <a:cubicBezTo>
                    <a:pt x="0" y="834"/>
                    <a:pt x="143" y="1001"/>
                    <a:pt x="310" y="1001"/>
                  </a:cubicBezTo>
                  <a:lnTo>
                    <a:pt x="643" y="1001"/>
                  </a:lnTo>
                  <a:cubicBezTo>
                    <a:pt x="834" y="1001"/>
                    <a:pt x="976" y="834"/>
                    <a:pt x="976" y="667"/>
                  </a:cubicBezTo>
                  <a:lnTo>
                    <a:pt x="976" y="334"/>
                  </a:lnTo>
                  <a:cubicBezTo>
                    <a:pt x="976" y="143"/>
                    <a:pt x="834"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98"/>
            <p:cNvSpPr/>
            <p:nvPr/>
          </p:nvSpPr>
          <p:spPr>
            <a:xfrm>
              <a:off x="6497829" y="2733013"/>
              <a:ext cx="32753" cy="32720"/>
            </a:xfrm>
            <a:custGeom>
              <a:rect b="b" l="l" r="r" t="t"/>
              <a:pathLst>
                <a:path extrusionOk="0" h="1001" w="1002">
                  <a:moveTo>
                    <a:pt x="668" y="334"/>
                  </a:moveTo>
                  <a:lnTo>
                    <a:pt x="668" y="667"/>
                  </a:lnTo>
                  <a:lnTo>
                    <a:pt x="358" y="667"/>
                  </a:lnTo>
                  <a:lnTo>
                    <a:pt x="358" y="334"/>
                  </a:lnTo>
                  <a:close/>
                  <a:moveTo>
                    <a:pt x="358" y="1"/>
                  </a:moveTo>
                  <a:cubicBezTo>
                    <a:pt x="168" y="1"/>
                    <a:pt x="25" y="143"/>
                    <a:pt x="25" y="334"/>
                  </a:cubicBezTo>
                  <a:lnTo>
                    <a:pt x="25" y="667"/>
                  </a:lnTo>
                  <a:cubicBezTo>
                    <a:pt x="1" y="834"/>
                    <a:pt x="144" y="1001"/>
                    <a:pt x="358" y="1001"/>
                  </a:cubicBezTo>
                  <a:lnTo>
                    <a:pt x="668" y="1001"/>
                  </a:lnTo>
                  <a:cubicBezTo>
                    <a:pt x="858" y="1001"/>
                    <a:pt x="1001" y="834"/>
                    <a:pt x="1001" y="667"/>
                  </a:cubicBezTo>
                  <a:lnTo>
                    <a:pt x="1001" y="334"/>
                  </a:lnTo>
                  <a:cubicBezTo>
                    <a:pt x="1001" y="143"/>
                    <a:pt x="858"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98"/>
            <p:cNvSpPr/>
            <p:nvPr/>
          </p:nvSpPr>
          <p:spPr>
            <a:xfrm>
              <a:off x="6540649" y="2733013"/>
              <a:ext cx="31968" cy="32720"/>
            </a:xfrm>
            <a:custGeom>
              <a:rect b="b" l="l" r="r" t="t"/>
              <a:pathLst>
                <a:path extrusionOk="0" h="1001" w="978">
                  <a:moveTo>
                    <a:pt x="644" y="334"/>
                  </a:moveTo>
                  <a:lnTo>
                    <a:pt x="644" y="667"/>
                  </a:lnTo>
                  <a:lnTo>
                    <a:pt x="310" y="667"/>
                  </a:lnTo>
                  <a:lnTo>
                    <a:pt x="310" y="334"/>
                  </a:lnTo>
                  <a:close/>
                  <a:moveTo>
                    <a:pt x="310" y="1"/>
                  </a:moveTo>
                  <a:cubicBezTo>
                    <a:pt x="144" y="1"/>
                    <a:pt x="1" y="143"/>
                    <a:pt x="1" y="334"/>
                  </a:cubicBezTo>
                  <a:lnTo>
                    <a:pt x="1" y="667"/>
                  </a:lnTo>
                  <a:cubicBezTo>
                    <a:pt x="1" y="834"/>
                    <a:pt x="144" y="1001"/>
                    <a:pt x="310" y="1001"/>
                  </a:cubicBezTo>
                  <a:lnTo>
                    <a:pt x="644" y="1001"/>
                  </a:lnTo>
                  <a:cubicBezTo>
                    <a:pt x="834" y="1001"/>
                    <a:pt x="977" y="834"/>
                    <a:pt x="977" y="667"/>
                  </a:cubicBezTo>
                  <a:lnTo>
                    <a:pt x="977" y="334"/>
                  </a:lnTo>
                  <a:cubicBezTo>
                    <a:pt x="977" y="143"/>
                    <a:pt x="834"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98"/>
            <p:cNvSpPr/>
            <p:nvPr/>
          </p:nvSpPr>
          <p:spPr>
            <a:xfrm>
              <a:off x="6583470" y="2733013"/>
              <a:ext cx="32720" cy="32720"/>
            </a:xfrm>
            <a:custGeom>
              <a:rect b="b" l="l" r="r" t="t"/>
              <a:pathLst>
                <a:path extrusionOk="0" h="1001" w="1001">
                  <a:moveTo>
                    <a:pt x="667" y="334"/>
                  </a:moveTo>
                  <a:lnTo>
                    <a:pt x="667" y="667"/>
                  </a:lnTo>
                  <a:lnTo>
                    <a:pt x="358" y="667"/>
                  </a:lnTo>
                  <a:lnTo>
                    <a:pt x="358" y="334"/>
                  </a:lnTo>
                  <a:close/>
                  <a:moveTo>
                    <a:pt x="358" y="1"/>
                  </a:moveTo>
                  <a:cubicBezTo>
                    <a:pt x="167" y="1"/>
                    <a:pt x="24" y="143"/>
                    <a:pt x="24" y="334"/>
                  </a:cubicBezTo>
                  <a:lnTo>
                    <a:pt x="24" y="667"/>
                  </a:lnTo>
                  <a:cubicBezTo>
                    <a:pt x="0" y="834"/>
                    <a:pt x="143" y="1001"/>
                    <a:pt x="358" y="1001"/>
                  </a:cubicBezTo>
                  <a:lnTo>
                    <a:pt x="667" y="1001"/>
                  </a:lnTo>
                  <a:cubicBezTo>
                    <a:pt x="858" y="1001"/>
                    <a:pt x="1001" y="834"/>
                    <a:pt x="1001" y="667"/>
                  </a:cubicBezTo>
                  <a:lnTo>
                    <a:pt x="1001" y="334"/>
                  </a:lnTo>
                  <a:cubicBezTo>
                    <a:pt x="1001" y="143"/>
                    <a:pt x="858"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98"/>
            <p:cNvSpPr/>
            <p:nvPr/>
          </p:nvSpPr>
          <p:spPr>
            <a:xfrm>
              <a:off x="6327363" y="2775833"/>
              <a:ext cx="31936" cy="32720"/>
            </a:xfrm>
            <a:custGeom>
              <a:rect b="b" l="l" r="r" t="t"/>
              <a:pathLst>
                <a:path extrusionOk="0" h="1001" w="977">
                  <a:moveTo>
                    <a:pt x="643" y="334"/>
                  </a:moveTo>
                  <a:lnTo>
                    <a:pt x="643" y="667"/>
                  </a:lnTo>
                  <a:lnTo>
                    <a:pt x="334" y="667"/>
                  </a:lnTo>
                  <a:lnTo>
                    <a:pt x="334" y="334"/>
                  </a:lnTo>
                  <a:close/>
                  <a:moveTo>
                    <a:pt x="334" y="0"/>
                  </a:moveTo>
                  <a:cubicBezTo>
                    <a:pt x="143" y="0"/>
                    <a:pt x="0" y="143"/>
                    <a:pt x="0" y="334"/>
                  </a:cubicBezTo>
                  <a:lnTo>
                    <a:pt x="0" y="667"/>
                  </a:lnTo>
                  <a:cubicBezTo>
                    <a:pt x="0" y="834"/>
                    <a:pt x="143" y="1001"/>
                    <a:pt x="334" y="1001"/>
                  </a:cubicBezTo>
                  <a:lnTo>
                    <a:pt x="643" y="1001"/>
                  </a:lnTo>
                  <a:cubicBezTo>
                    <a:pt x="834" y="1001"/>
                    <a:pt x="977" y="834"/>
                    <a:pt x="977" y="667"/>
                  </a:cubicBezTo>
                  <a:lnTo>
                    <a:pt x="977" y="334"/>
                  </a:lnTo>
                  <a:cubicBezTo>
                    <a:pt x="977" y="143"/>
                    <a:pt x="834" y="0"/>
                    <a:pt x="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98"/>
            <p:cNvSpPr/>
            <p:nvPr/>
          </p:nvSpPr>
          <p:spPr>
            <a:xfrm>
              <a:off x="6369399" y="2775833"/>
              <a:ext cx="31936" cy="32720"/>
            </a:xfrm>
            <a:custGeom>
              <a:rect b="b" l="l" r="r" t="t"/>
              <a:pathLst>
                <a:path extrusionOk="0" h="1001" w="977">
                  <a:moveTo>
                    <a:pt x="643" y="334"/>
                  </a:moveTo>
                  <a:lnTo>
                    <a:pt x="643" y="667"/>
                  </a:lnTo>
                  <a:lnTo>
                    <a:pt x="310" y="667"/>
                  </a:lnTo>
                  <a:lnTo>
                    <a:pt x="310" y="334"/>
                  </a:lnTo>
                  <a:close/>
                  <a:moveTo>
                    <a:pt x="310" y="0"/>
                  </a:moveTo>
                  <a:cubicBezTo>
                    <a:pt x="143" y="0"/>
                    <a:pt x="0" y="143"/>
                    <a:pt x="0" y="334"/>
                  </a:cubicBezTo>
                  <a:lnTo>
                    <a:pt x="0" y="667"/>
                  </a:lnTo>
                  <a:cubicBezTo>
                    <a:pt x="0" y="834"/>
                    <a:pt x="143" y="1001"/>
                    <a:pt x="310" y="1001"/>
                  </a:cubicBezTo>
                  <a:lnTo>
                    <a:pt x="643" y="1001"/>
                  </a:lnTo>
                  <a:cubicBezTo>
                    <a:pt x="834" y="1001"/>
                    <a:pt x="977" y="834"/>
                    <a:pt x="977" y="667"/>
                  </a:cubicBezTo>
                  <a:lnTo>
                    <a:pt x="977" y="334"/>
                  </a:lnTo>
                  <a:cubicBezTo>
                    <a:pt x="977" y="143"/>
                    <a:pt x="834" y="0"/>
                    <a:pt x="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98"/>
            <p:cNvSpPr/>
            <p:nvPr/>
          </p:nvSpPr>
          <p:spPr>
            <a:xfrm>
              <a:off x="6412220" y="2775833"/>
              <a:ext cx="116792" cy="32720"/>
            </a:xfrm>
            <a:custGeom>
              <a:rect b="b" l="l" r="r" t="t"/>
              <a:pathLst>
                <a:path extrusionOk="0" h="1001" w="3573">
                  <a:moveTo>
                    <a:pt x="3239" y="334"/>
                  </a:moveTo>
                  <a:lnTo>
                    <a:pt x="3239" y="667"/>
                  </a:lnTo>
                  <a:lnTo>
                    <a:pt x="310" y="667"/>
                  </a:lnTo>
                  <a:lnTo>
                    <a:pt x="310" y="334"/>
                  </a:lnTo>
                  <a:close/>
                  <a:moveTo>
                    <a:pt x="310" y="0"/>
                  </a:moveTo>
                  <a:cubicBezTo>
                    <a:pt x="143" y="0"/>
                    <a:pt x="0" y="143"/>
                    <a:pt x="0" y="334"/>
                  </a:cubicBezTo>
                  <a:lnTo>
                    <a:pt x="0" y="667"/>
                  </a:lnTo>
                  <a:cubicBezTo>
                    <a:pt x="0" y="834"/>
                    <a:pt x="143" y="1001"/>
                    <a:pt x="310" y="1001"/>
                  </a:cubicBezTo>
                  <a:lnTo>
                    <a:pt x="3239" y="1001"/>
                  </a:lnTo>
                  <a:cubicBezTo>
                    <a:pt x="3406" y="1001"/>
                    <a:pt x="3572" y="834"/>
                    <a:pt x="3572" y="667"/>
                  </a:cubicBezTo>
                  <a:lnTo>
                    <a:pt x="3572" y="334"/>
                  </a:lnTo>
                  <a:cubicBezTo>
                    <a:pt x="3572" y="143"/>
                    <a:pt x="3406" y="0"/>
                    <a:pt x="3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98"/>
            <p:cNvSpPr/>
            <p:nvPr/>
          </p:nvSpPr>
          <p:spPr>
            <a:xfrm>
              <a:off x="6539865" y="2775833"/>
              <a:ext cx="32753" cy="32720"/>
            </a:xfrm>
            <a:custGeom>
              <a:rect b="b" l="l" r="r" t="t"/>
              <a:pathLst>
                <a:path extrusionOk="0" h="1001" w="1002">
                  <a:moveTo>
                    <a:pt x="668" y="334"/>
                  </a:moveTo>
                  <a:lnTo>
                    <a:pt x="668" y="667"/>
                  </a:lnTo>
                  <a:lnTo>
                    <a:pt x="334" y="667"/>
                  </a:lnTo>
                  <a:lnTo>
                    <a:pt x="334" y="334"/>
                  </a:lnTo>
                  <a:close/>
                  <a:moveTo>
                    <a:pt x="334" y="0"/>
                  </a:moveTo>
                  <a:cubicBezTo>
                    <a:pt x="168" y="0"/>
                    <a:pt x="1" y="143"/>
                    <a:pt x="1" y="334"/>
                  </a:cubicBezTo>
                  <a:lnTo>
                    <a:pt x="1" y="667"/>
                  </a:lnTo>
                  <a:cubicBezTo>
                    <a:pt x="1" y="834"/>
                    <a:pt x="168" y="1001"/>
                    <a:pt x="334" y="1001"/>
                  </a:cubicBezTo>
                  <a:lnTo>
                    <a:pt x="668" y="1001"/>
                  </a:lnTo>
                  <a:cubicBezTo>
                    <a:pt x="858" y="1001"/>
                    <a:pt x="1001" y="834"/>
                    <a:pt x="1001" y="667"/>
                  </a:cubicBezTo>
                  <a:lnTo>
                    <a:pt x="1001" y="334"/>
                  </a:lnTo>
                  <a:cubicBezTo>
                    <a:pt x="1001" y="143"/>
                    <a:pt x="858"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98"/>
            <p:cNvSpPr/>
            <p:nvPr/>
          </p:nvSpPr>
          <p:spPr>
            <a:xfrm>
              <a:off x="6583470" y="2775833"/>
              <a:ext cx="32720" cy="32720"/>
            </a:xfrm>
            <a:custGeom>
              <a:rect b="b" l="l" r="r" t="t"/>
              <a:pathLst>
                <a:path extrusionOk="0" h="1001" w="1001">
                  <a:moveTo>
                    <a:pt x="667" y="334"/>
                  </a:moveTo>
                  <a:lnTo>
                    <a:pt x="667" y="667"/>
                  </a:lnTo>
                  <a:lnTo>
                    <a:pt x="358" y="667"/>
                  </a:lnTo>
                  <a:lnTo>
                    <a:pt x="358" y="334"/>
                  </a:lnTo>
                  <a:close/>
                  <a:moveTo>
                    <a:pt x="358" y="0"/>
                  </a:moveTo>
                  <a:cubicBezTo>
                    <a:pt x="167" y="0"/>
                    <a:pt x="24" y="143"/>
                    <a:pt x="24" y="334"/>
                  </a:cubicBezTo>
                  <a:lnTo>
                    <a:pt x="24" y="667"/>
                  </a:lnTo>
                  <a:cubicBezTo>
                    <a:pt x="0" y="834"/>
                    <a:pt x="143" y="1001"/>
                    <a:pt x="358" y="1001"/>
                  </a:cubicBezTo>
                  <a:lnTo>
                    <a:pt x="667" y="1001"/>
                  </a:lnTo>
                  <a:cubicBezTo>
                    <a:pt x="858" y="1001"/>
                    <a:pt x="1001" y="834"/>
                    <a:pt x="1001" y="667"/>
                  </a:cubicBezTo>
                  <a:lnTo>
                    <a:pt x="1001" y="334"/>
                  </a:lnTo>
                  <a:cubicBezTo>
                    <a:pt x="1001" y="143"/>
                    <a:pt x="858" y="0"/>
                    <a:pt x="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5" name="Google Shape;20935;p98"/>
          <p:cNvGrpSpPr/>
          <p:nvPr/>
        </p:nvGrpSpPr>
        <p:grpSpPr>
          <a:xfrm>
            <a:off x="5583033" y="2327191"/>
            <a:ext cx="252249" cy="369009"/>
            <a:chOff x="5584736" y="2465237"/>
            <a:chExt cx="252249" cy="369009"/>
          </a:xfrm>
        </p:grpSpPr>
        <p:sp>
          <p:nvSpPr>
            <p:cNvPr id="20936" name="Google Shape;20936;p98"/>
            <p:cNvSpPr/>
            <p:nvPr/>
          </p:nvSpPr>
          <p:spPr>
            <a:xfrm>
              <a:off x="5679693" y="2732228"/>
              <a:ext cx="61551" cy="95774"/>
            </a:xfrm>
            <a:custGeom>
              <a:rect b="b" l="l" r="r" t="t"/>
              <a:pathLst>
                <a:path extrusionOk="0" h="2930" w="1883">
                  <a:moveTo>
                    <a:pt x="1001" y="1"/>
                  </a:moveTo>
                  <a:cubicBezTo>
                    <a:pt x="644" y="1"/>
                    <a:pt x="334" y="263"/>
                    <a:pt x="287" y="620"/>
                  </a:cubicBezTo>
                  <a:lnTo>
                    <a:pt x="96" y="1930"/>
                  </a:lnTo>
                  <a:cubicBezTo>
                    <a:pt x="1" y="2430"/>
                    <a:pt x="429" y="2930"/>
                    <a:pt x="977" y="2930"/>
                  </a:cubicBezTo>
                  <a:cubicBezTo>
                    <a:pt x="1477" y="2930"/>
                    <a:pt x="1882" y="2454"/>
                    <a:pt x="1882" y="1930"/>
                  </a:cubicBezTo>
                  <a:lnTo>
                    <a:pt x="1715" y="620"/>
                  </a:lnTo>
                  <a:cubicBezTo>
                    <a:pt x="1644" y="263"/>
                    <a:pt x="1358" y="1"/>
                    <a:pt x="1001"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98"/>
            <p:cNvSpPr/>
            <p:nvPr/>
          </p:nvSpPr>
          <p:spPr>
            <a:xfrm>
              <a:off x="5682831" y="2789072"/>
              <a:ext cx="56844" cy="39715"/>
            </a:xfrm>
            <a:custGeom>
              <a:rect b="b" l="l" r="r" t="t"/>
              <a:pathLst>
                <a:path extrusionOk="0" h="1215" w="1739">
                  <a:moveTo>
                    <a:pt x="881" y="0"/>
                  </a:moveTo>
                  <a:cubicBezTo>
                    <a:pt x="524" y="0"/>
                    <a:pt x="191" y="167"/>
                    <a:pt x="0" y="477"/>
                  </a:cubicBezTo>
                  <a:cubicBezTo>
                    <a:pt x="72" y="881"/>
                    <a:pt x="429" y="1215"/>
                    <a:pt x="881" y="1215"/>
                  </a:cubicBezTo>
                  <a:cubicBezTo>
                    <a:pt x="1286" y="1191"/>
                    <a:pt x="1643" y="858"/>
                    <a:pt x="1739" y="477"/>
                  </a:cubicBezTo>
                  <a:cubicBezTo>
                    <a:pt x="1548" y="167"/>
                    <a:pt x="1215"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98"/>
            <p:cNvSpPr/>
            <p:nvPr/>
          </p:nvSpPr>
          <p:spPr>
            <a:xfrm>
              <a:off x="5590947" y="2483149"/>
              <a:ext cx="240580" cy="159613"/>
            </a:xfrm>
            <a:custGeom>
              <a:rect b="b" l="l" r="r" t="t"/>
              <a:pathLst>
                <a:path extrusionOk="0" h="4883" w="7360">
                  <a:moveTo>
                    <a:pt x="358" y="0"/>
                  </a:moveTo>
                  <a:cubicBezTo>
                    <a:pt x="144" y="0"/>
                    <a:pt x="1" y="143"/>
                    <a:pt x="1" y="357"/>
                  </a:cubicBezTo>
                  <a:lnTo>
                    <a:pt x="1" y="4001"/>
                  </a:lnTo>
                  <a:cubicBezTo>
                    <a:pt x="1" y="4192"/>
                    <a:pt x="144" y="4334"/>
                    <a:pt x="358" y="4334"/>
                  </a:cubicBezTo>
                  <a:lnTo>
                    <a:pt x="2906" y="4334"/>
                  </a:lnTo>
                  <a:cubicBezTo>
                    <a:pt x="2930" y="4334"/>
                    <a:pt x="2978" y="4382"/>
                    <a:pt x="2978" y="4406"/>
                  </a:cubicBezTo>
                  <a:cubicBezTo>
                    <a:pt x="3097" y="4668"/>
                    <a:pt x="3335" y="4882"/>
                    <a:pt x="3645" y="4882"/>
                  </a:cubicBezTo>
                  <a:cubicBezTo>
                    <a:pt x="3954" y="4882"/>
                    <a:pt x="4216" y="4692"/>
                    <a:pt x="4335" y="4406"/>
                  </a:cubicBezTo>
                  <a:cubicBezTo>
                    <a:pt x="4335" y="4382"/>
                    <a:pt x="4359" y="4334"/>
                    <a:pt x="4407" y="4334"/>
                  </a:cubicBezTo>
                  <a:lnTo>
                    <a:pt x="6955" y="4334"/>
                  </a:lnTo>
                  <a:cubicBezTo>
                    <a:pt x="7169" y="4334"/>
                    <a:pt x="7312" y="4192"/>
                    <a:pt x="7312" y="4001"/>
                  </a:cubicBezTo>
                  <a:lnTo>
                    <a:pt x="7312" y="357"/>
                  </a:lnTo>
                  <a:cubicBezTo>
                    <a:pt x="7360" y="167"/>
                    <a:pt x="7193" y="0"/>
                    <a:pt x="7026"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98"/>
            <p:cNvSpPr/>
            <p:nvPr/>
          </p:nvSpPr>
          <p:spPr>
            <a:xfrm>
              <a:off x="5798806" y="2483149"/>
              <a:ext cx="33505" cy="141700"/>
            </a:xfrm>
            <a:custGeom>
              <a:rect b="b" l="l" r="r" t="t"/>
              <a:pathLst>
                <a:path extrusionOk="0" h="4335" w="1025">
                  <a:moveTo>
                    <a:pt x="0" y="0"/>
                  </a:moveTo>
                  <a:cubicBezTo>
                    <a:pt x="215" y="0"/>
                    <a:pt x="381" y="191"/>
                    <a:pt x="381" y="357"/>
                  </a:cubicBezTo>
                  <a:lnTo>
                    <a:pt x="381" y="4001"/>
                  </a:lnTo>
                  <a:cubicBezTo>
                    <a:pt x="381" y="4192"/>
                    <a:pt x="215" y="4334"/>
                    <a:pt x="0" y="4334"/>
                  </a:cubicBezTo>
                  <a:lnTo>
                    <a:pt x="667" y="4334"/>
                  </a:lnTo>
                  <a:cubicBezTo>
                    <a:pt x="858" y="4334"/>
                    <a:pt x="1024" y="4192"/>
                    <a:pt x="1024" y="4001"/>
                  </a:cubicBezTo>
                  <a:lnTo>
                    <a:pt x="1024" y="357"/>
                  </a:lnTo>
                  <a:cubicBezTo>
                    <a:pt x="1001" y="167"/>
                    <a:pt x="834" y="0"/>
                    <a:pt x="667"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98"/>
            <p:cNvSpPr/>
            <p:nvPr/>
          </p:nvSpPr>
          <p:spPr>
            <a:xfrm>
              <a:off x="5711629" y="2468963"/>
              <a:ext cx="98095" cy="145754"/>
            </a:xfrm>
            <a:custGeom>
              <a:rect b="b" l="l" r="r" t="t"/>
              <a:pathLst>
                <a:path extrusionOk="0" h="4459" w="3001">
                  <a:moveTo>
                    <a:pt x="2824" y="1"/>
                  </a:moveTo>
                  <a:cubicBezTo>
                    <a:pt x="2812" y="1"/>
                    <a:pt x="2799" y="2"/>
                    <a:pt x="2787" y="6"/>
                  </a:cubicBezTo>
                  <a:lnTo>
                    <a:pt x="2691" y="53"/>
                  </a:lnTo>
                  <a:lnTo>
                    <a:pt x="262" y="53"/>
                  </a:lnTo>
                  <a:cubicBezTo>
                    <a:pt x="95" y="53"/>
                    <a:pt x="0" y="172"/>
                    <a:pt x="0" y="315"/>
                  </a:cubicBezTo>
                  <a:lnTo>
                    <a:pt x="0" y="4459"/>
                  </a:lnTo>
                  <a:cubicBezTo>
                    <a:pt x="24" y="4268"/>
                    <a:pt x="167" y="4125"/>
                    <a:pt x="357" y="4125"/>
                  </a:cubicBezTo>
                  <a:lnTo>
                    <a:pt x="2787" y="4125"/>
                  </a:lnTo>
                  <a:cubicBezTo>
                    <a:pt x="2906" y="4125"/>
                    <a:pt x="3001" y="4030"/>
                    <a:pt x="3001" y="3911"/>
                  </a:cubicBezTo>
                  <a:lnTo>
                    <a:pt x="3001" y="172"/>
                  </a:lnTo>
                  <a:cubicBezTo>
                    <a:pt x="3001" y="69"/>
                    <a:pt x="2911" y="1"/>
                    <a:pt x="282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98"/>
            <p:cNvSpPr/>
            <p:nvPr/>
          </p:nvSpPr>
          <p:spPr>
            <a:xfrm>
              <a:off x="5711629" y="2603799"/>
              <a:ext cx="11702" cy="10918"/>
            </a:xfrm>
            <a:custGeom>
              <a:rect b="b" l="l" r="r" t="t"/>
              <a:pathLst>
                <a:path extrusionOk="0" h="334" w="358">
                  <a:moveTo>
                    <a:pt x="0" y="0"/>
                  </a:moveTo>
                  <a:lnTo>
                    <a:pt x="0" y="334"/>
                  </a:lnTo>
                  <a:cubicBezTo>
                    <a:pt x="24" y="143"/>
                    <a:pt x="167" y="0"/>
                    <a:pt x="357"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98"/>
            <p:cNvSpPr/>
            <p:nvPr/>
          </p:nvSpPr>
          <p:spPr>
            <a:xfrm>
              <a:off x="5778573" y="2471447"/>
              <a:ext cx="31151" cy="132384"/>
            </a:xfrm>
            <a:custGeom>
              <a:rect b="b" l="l" r="r" t="t"/>
              <a:pathLst>
                <a:path extrusionOk="0" h="4050" w="953">
                  <a:moveTo>
                    <a:pt x="0" y="1"/>
                  </a:moveTo>
                  <a:cubicBezTo>
                    <a:pt x="167" y="1"/>
                    <a:pt x="286" y="144"/>
                    <a:pt x="286" y="311"/>
                  </a:cubicBezTo>
                  <a:lnTo>
                    <a:pt x="286" y="3764"/>
                  </a:lnTo>
                  <a:cubicBezTo>
                    <a:pt x="286" y="3930"/>
                    <a:pt x="143" y="4049"/>
                    <a:pt x="0" y="4049"/>
                  </a:cubicBezTo>
                  <a:lnTo>
                    <a:pt x="643" y="4049"/>
                  </a:lnTo>
                  <a:cubicBezTo>
                    <a:pt x="834" y="4049"/>
                    <a:pt x="953" y="3907"/>
                    <a:pt x="953" y="3764"/>
                  </a:cubicBezTo>
                  <a:lnTo>
                    <a:pt x="953" y="311"/>
                  </a:lnTo>
                  <a:cubicBezTo>
                    <a:pt x="953" y="120"/>
                    <a:pt x="810" y="1"/>
                    <a:pt x="643"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98"/>
            <p:cNvSpPr/>
            <p:nvPr/>
          </p:nvSpPr>
          <p:spPr>
            <a:xfrm>
              <a:off x="5611965" y="2470695"/>
              <a:ext cx="98128" cy="143237"/>
            </a:xfrm>
            <a:custGeom>
              <a:rect b="b" l="l" r="r" t="t"/>
              <a:pathLst>
                <a:path extrusionOk="0" h="4382" w="3002">
                  <a:moveTo>
                    <a:pt x="334" y="0"/>
                  </a:moveTo>
                  <a:cubicBezTo>
                    <a:pt x="144" y="0"/>
                    <a:pt x="25" y="143"/>
                    <a:pt x="1" y="286"/>
                  </a:cubicBezTo>
                  <a:lnTo>
                    <a:pt x="1" y="3739"/>
                  </a:lnTo>
                  <a:cubicBezTo>
                    <a:pt x="1" y="3882"/>
                    <a:pt x="120" y="4049"/>
                    <a:pt x="287" y="4049"/>
                  </a:cubicBezTo>
                  <a:lnTo>
                    <a:pt x="2644" y="4049"/>
                  </a:lnTo>
                  <a:cubicBezTo>
                    <a:pt x="2835" y="4049"/>
                    <a:pt x="2978" y="4191"/>
                    <a:pt x="3002" y="4382"/>
                  </a:cubicBezTo>
                  <a:lnTo>
                    <a:pt x="3002" y="357"/>
                  </a:lnTo>
                  <a:cubicBezTo>
                    <a:pt x="3002" y="167"/>
                    <a:pt x="2859" y="0"/>
                    <a:pt x="2644"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98"/>
            <p:cNvSpPr/>
            <p:nvPr/>
          </p:nvSpPr>
          <p:spPr>
            <a:xfrm>
              <a:off x="5584736" y="2465237"/>
              <a:ext cx="252249" cy="369009"/>
            </a:xfrm>
            <a:custGeom>
              <a:rect b="b" l="l" r="r" t="t"/>
              <a:pathLst>
                <a:path extrusionOk="0" h="11289" w="7717">
                  <a:moveTo>
                    <a:pt x="6549" y="334"/>
                  </a:moveTo>
                  <a:cubicBezTo>
                    <a:pt x="6645" y="334"/>
                    <a:pt x="6692" y="405"/>
                    <a:pt x="6692" y="501"/>
                  </a:cubicBezTo>
                  <a:lnTo>
                    <a:pt x="6692" y="3906"/>
                  </a:lnTo>
                  <a:cubicBezTo>
                    <a:pt x="6692" y="4001"/>
                    <a:pt x="6645" y="4073"/>
                    <a:pt x="6549" y="4073"/>
                  </a:cubicBezTo>
                  <a:lnTo>
                    <a:pt x="4239" y="4073"/>
                  </a:lnTo>
                  <a:cubicBezTo>
                    <a:pt x="4168" y="4073"/>
                    <a:pt x="4073" y="4073"/>
                    <a:pt x="4025" y="4097"/>
                  </a:cubicBezTo>
                  <a:lnTo>
                    <a:pt x="4025" y="548"/>
                  </a:lnTo>
                  <a:cubicBezTo>
                    <a:pt x="4025" y="429"/>
                    <a:pt x="4097" y="334"/>
                    <a:pt x="4239" y="334"/>
                  </a:cubicBezTo>
                  <a:close/>
                  <a:moveTo>
                    <a:pt x="3882" y="8312"/>
                  </a:moveTo>
                  <a:cubicBezTo>
                    <a:pt x="4144" y="8359"/>
                    <a:pt x="4359" y="8526"/>
                    <a:pt x="4406" y="8788"/>
                  </a:cubicBezTo>
                  <a:lnTo>
                    <a:pt x="4549" y="9931"/>
                  </a:lnTo>
                  <a:cubicBezTo>
                    <a:pt x="4359" y="9788"/>
                    <a:pt x="4120" y="9717"/>
                    <a:pt x="3882" y="9717"/>
                  </a:cubicBezTo>
                  <a:cubicBezTo>
                    <a:pt x="3644" y="9717"/>
                    <a:pt x="3406" y="9812"/>
                    <a:pt x="3192" y="9931"/>
                  </a:cubicBezTo>
                  <a:lnTo>
                    <a:pt x="3334" y="8788"/>
                  </a:lnTo>
                  <a:cubicBezTo>
                    <a:pt x="3358" y="8526"/>
                    <a:pt x="3596" y="8312"/>
                    <a:pt x="3882" y="8312"/>
                  </a:cubicBezTo>
                  <a:close/>
                  <a:moveTo>
                    <a:pt x="3882" y="10074"/>
                  </a:moveTo>
                  <a:cubicBezTo>
                    <a:pt x="4144" y="10074"/>
                    <a:pt x="4406" y="10193"/>
                    <a:pt x="4549" y="10431"/>
                  </a:cubicBezTo>
                  <a:cubicBezTo>
                    <a:pt x="4525" y="10550"/>
                    <a:pt x="4478" y="10645"/>
                    <a:pt x="4406" y="10717"/>
                  </a:cubicBezTo>
                  <a:cubicBezTo>
                    <a:pt x="4263" y="10836"/>
                    <a:pt x="4049" y="10931"/>
                    <a:pt x="3882" y="10931"/>
                  </a:cubicBezTo>
                  <a:cubicBezTo>
                    <a:pt x="3668" y="10931"/>
                    <a:pt x="3477" y="10836"/>
                    <a:pt x="3334" y="10693"/>
                  </a:cubicBezTo>
                  <a:cubicBezTo>
                    <a:pt x="3287" y="10598"/>
                    <a:pt x="3215" y="10526"/>
                    <a:pt x="3192" y="10407"/>
                  </a:cubicBezTo>
                  <a:cubicBezTo>
                    <a:pt x="3358" y="10193"/>
                    <a:pt x="3596" y="10074"/>
                    <a:pt x="3882" y="10074"/>
                  </a:cubicBezTo>
                  <a:close/>
                  <a:moveTo>
                    <a:pt x="1167" y="0"/>
                  </a:moveTo>
                  <a:cubicBezTo>
                    <a:pt x="929" y="0"/>
                    <a:pt x="739" y="191"/>
                    <a:pt x="691" y="405"/>
                  </a:cubicBezTo>
                  <a:lnTo>
                    <a:pt x="524" y="405"/>
                  </a:lnTo>
                  <a:cubicBezTo>
                    <a:pt x="239" y="405"/>
                    <a:pt x="0" y="643"/>
                    <a:pt x="0" y="929"/>
                  </a:cubicBezTo>
                  <a:lnTo>
                    <a:pt x="0" y="4573"/>
                  </a:lnTo>
                  <a:cubicBezTo>
                    <a:pt x="0" y="4859"/>
                    <a:pt x="239" y="5097"/>
                    <a:pt x="524" y="5097"/>
                  </a:cubicBezTo>
                  <a:lnTo>
                    <a:pt x="3073" y="5097"/>
                  </a:lnTo>
                  <a:cubicBezTo>
                    <a:pt x="3192" y="5359"/>
                    <a:pt x="3430" y="5549"/>
                    <a:pt x="3716" y="5597"/>
                  </a:cubicBezTo>
                  <a:lnTo>
                    <a:pt x="3716" y="6192"/>
                  </a:lnTo>
                  <a:cubicBezTo>
                    <a:pt x="3716" y="6359"/>
                    <a:pt x="3835" y="6478"/>
                    <a:pt x="3977" y="6478"/>
                  </a:cubicBezTo>
                  <a:lnTo>
                    <a:pt x="6478" y="6478"/>
                  </a:lnTo>
                  <a:cubicBezTo>
                    <a:pt x="6549" y="6478"/>
                    <a:pt x="6573" y="6502"/>
                    <a:pt x="6597" y="6526"/>
                  </a:cubicBezTo>
                  <a:cubicBezTo>
                    <a:pt x="6788" y="6740"/>
                    <a:pt x="6645" y="6978"/>
                    <a:pt x="6430" y="6978"/>
                  </a:cubicBezTo>
                  <a:lnTo>
                    <a:pt x="3954" y="6978"/>
                  </a:lnTo>
                  <a:cubicBezTo>
                    <a:pt x="3811" y="6978"/>
                    <a:pt x="3692" y="7097"/>
                    <a:pt x="3692" y="7240"/>
                  </a:cubicBezTo>
                  <a:lnTo>
                    <a:pt x="3692" y="8050"/>
                  </a:lnTo>
                  <a:cubicBezTo>
                    <a:pt x="3334" y="8097"/>
                    <a:pt x="3025" y="8407"/>
                    <a:pt x="3001" y="8788"/>
                  </a:cubicBezTo>
                  <a:lnTo>
                    <a:pt x="2834" y="10098"/>
                  </a:lnTo>
                  <a:cubicBezTo>
                    <a:pt x="2787" y="10407"/>
                    <a:pt x="2882" y="10693"/>
                    <a:pt x="3073" y="10931"/>
                  </a:cubicBezTo>
                  <a:cubicBezTo>
                    <a:pt x="3287" y="11169"/>
                    <a:pt x="3549" y="11288"/>
                    <a:pt x="3835" y="11288"/>
                  </a:cubicBezTo>
                  <a:cubicBezTo>
                    <a:pt x="4144" y="11288"/>
                    <a:pt x="4430" y="11169"/>
                    <a:pt x="4620" y="10931"/>
                  </a:cubicBezTo>
                  <a:cubicBezTo>
                    <a:pt x="4835" y="10693"/>
                    <a:pt x="4906" y="10407"/>
                    <a:pt x="4859" y="10098"/>
                  </a:cubicBezTo>
                  <a:lnTo>
                    <a:pt x="4668" y="8788"/>
                  </a:lnTo>
                  <a:cubicBezTo>
                    <a:pt x="4620" y="8407"/>
                    <a:pt x="4335" y="8097"/>
                    <a:pt x="3977" y="8050"/>
                  </a:cubicBezTo>
                  <a:lnTo>
                    <a:pt x="3977" y="7383"/>
                  </a:lnTo>
                  <a:cubicBezTo>
                    <a:pt x="3977" y="7335"/>
                    <a:pt x="4049" y="7311"/>
                    <a:pt x="4073" y="7311"/>
                  </a:cubicBezTo>
                  <a:lnTo>
                    <a:pt x="6311" y="7311"/>
                  </a:lnTo>
                  <a:cubicBezTo>
                    <a:pt x="6597" y="7311"/>
                    <a:pt x="6883" y="7073"/>
                    <a:pt x="6907" y="6764"/>
                  </a:cubicBezTo>
                  <a:cubicBezTo>
                    <a:pt x="6930" y="6430"/>
                    <a:pt x="6669" y="6145"/>
                    <a:pt x="6335" y="6145"/>
                  </a:cubicBezTo>
                  <a:lnTo>
                    <a:pt x="4073" y="6145"/>
                  </a:lnTo>
                  <a:cubicBezTo>
                    <a:pt x="4025" y="6145"/>
                    <a:pt x="3977" y="6073"/>
                    <a:pt x="3977" y="6049"/>
                  </a:cubicBezTo>
                  <a:lnTo>
                    <a:pt x="3977" y="5597"/>
                  </a:lnTo>
                  <a:cubicBezTo>
                    <a:pt x="4263" y="5549"/>
                    <a:pt x="4501" y="5359"/>
                    <a:pt x="4644" y="5097"/>
                  </a:cubicBezTo>
                  <a:lnTo>
                    <a:pt x="6192" y="5097"/>
                  </a:lnTo>
                  <a:cubicBezTo>
                    <a:pt x="6287" y="5097"/>
                    <a:pt x="6383" y="5049"/>
                    <a:pt x="6383" y="4930"/>
                  </a:cubicBezTo>
                  <a:cubicBezTo>
                    <a:pt x="6383" y="4811"/>
                    <a:pt x="6311" y="4740"/>
                    <a:pt x="6192" y="4740"/>
                  </a:cubicBezTo>
                  <a:lnTo>
                    <a:pt x="4597" y="4740"/>
                  </a:lnTo>
                  <a:cubicBezTo>
                    <a:pt x="4501" y="4740"/>
                    <a:pt x="4406" y="4811"/>
                    <a:pt x="4359" y="4882"/>
                  </a:cubicBezTo>
                  <a:cubicBezTo>
                    <a:pt x="4263" y="5097"/>
                    <a:pt x="4049" y="5240"/>
                    <a:pt x="3811" y="5240"/>
                  </a:cubicBezTo>
                  <a:cubicBezTo>
                    <a:pt x="3573" y="5240"/>
                    <a:pt x="3358" y="5097"/>
                    <a:pt x="3287" y="4882"/>
                  </a:cubicBezTo>
                  <a:cubicBezTo>
                    <a:pt x="3239" y="4811"/>
                    <a:pt x="3168" y="4740"/>
                    <a:pt x="3049" y="4740"/>
                  </a:cubicBezTo>
                  <a:lnTo>
                    <a:pt x="453" y="4740"/>
                  </a:lnTo>
                  <a:cubicBezTo>
                    <a:pt x="334" y="4740"/>
                    <a:pt x="239" y="4644"/>
                    <a:pt x="239" y="4525"/>
                  </a:cubicBezTo>
                  <a:lnTo>
                    <a:pt x="239" y="834"/>
                  </a:lnTo>
                  <a:cubicBezTo>
                    <a:pt x="239" y="763"/>
                    <a:pt x="310" y="691"/>
                    <a:pt x="381" y="691"/>
                  </a:cubicBezTo>
                  <a:lnTo>
                    <a:pt x="596" y="691"/>
                  </a:lnTo>
                  <a:lnTo>
                    <a:pt x="596" y="4025"/>
                  </a:lnTo>
                  <a:cubicBezTo>
                    <a:pt x="596" y="4239"/>
                    <a:pt x="739" y="4382"/>
                    <a:pt x="953" y="4382"/>
                  </a:cubicBezTo>
                  <a:lnTo>
                    <a:pt x="3477" y="4382"/>
                  </a:lnTo>
                  <a:cubicBezTo>
                    <a:pt x="3573" y="4382"/>
                    <a:pt x="3668" y="4478"/>
                    <a:pt x="3668" y="4573"/>
                  </a:cubicBezTo>
                  <a:cubicBezTo>
                    <a:pt x="3668" y="4644"/>
                    <a:pt x="3763" y="4740"/>
                    <a:pt x="3835" y="4740"/>
                  </a:cubicBezTo>
                  <a:cubicBezTo>
                    <a:pt x="3930" y="4740"/>
                    <a:pt x="4001" y="4692"/>
                    <a:pt x="4001" y="4597"/>
                  </a:cubicBezTo>
                  <a:cubicBezTo>
                    <a:pt x="4001" y="4501"/>
                    <a:pt x="4073" y="4406"/>
                    <a:pt x="4168" y="4406"/>
                  </a:cubicBezTo>
                  <a:lnTo>
                    <a:pt x="6526" y="4406"/>
                  </a:lnTo>
                  <a:cubicBezTo>
                    <a:pt x="6764" y="4406"/>
                    <a:pt x="6930" y="4239"/>
                    <a:pt x="6930" y="4001"/>
                  </a:cubicBezTo>
                  <a:lnTo>
                    <a:pt x="6930" y="763"/>
                  </a:lnTo>
                  <a:lnTo>
                    <a:pt x="7121" y="763"/>
                  </a:lnTo>
                  <a:cubicBezTo>
                    <a:pt x="7216" y="763"/>
                    <a:pt x="7288" y="834"/>
                    <a:pt x="7288" y="929"/>
                  </a:cubicBezTo>
                  <a:lnTo>
                    <a:pt x="7288" y="4716"/>
                  </a:lnTo>
                  <a:cubicBezTo>
                    <a:pt x="7288" y="4740"/>
                    <a:pt x="7264" y="4763"/>
                    <a:pt x="7240" y="4763"/>
                  </a:cubicBezTo>
                  <a:lnTo>
                    <a:pt x="6740" y="4763"/>
                  </a:lnTo>
                  <a:cubicBezTo>
                    <a:pt x="6692" y="4763"/>
                    <a:pt x="6692" y="4763"/>
                    <a:pt x="6692" y="4811"/>
                  </a:cubicBezTo>
                  <a:cubicBezTo>
                    <a:pt x="6549" y="4954"/>
                    <a:pt x="6669" y="5097"/>
                    <a:pt x="6788" y="5097"/>
                  </a:cubicBezTo>
                  <a:lnTo>
                    <a:pt x="7454" y="5097"/>
                  </a:lnTo>
                  <a:cubicBezTo>
                    <a:pt x="7526" y="5097"/>
                    <a:pt x="7621" y="5001"/>
                    <a:pt x="7621" y="4930"/>
                  </a:cubicBezTo>
                  <a:lnTo>
                    <a:pt x="7621" y="905"/>
                  </a:lnTo>
                  <a:cubicBezTo>
                    <a:pt x="7716" y="643"/>
                    <a:pt x="7478" y="405"/>
                    <a:pt x="7169" y="405"/>
                  </a:cubicBezTo>
                  <a:lnTo>
                    <a:pt x="7026" y="405"/>
                  </a:lnTo>
                  <a:cubicBezTo>
                    <a:pt x="7002" y="167"/>
                    <a:pt x="6788" y="24"/>
                    <a:pt x="6549" y="24"/>
                  </a:cubicBezTo>
                  <a:lnTo>
                    <a:pt x="4239" y="24"/>
                  </a:lnTo>
                  <a:cubicBezTo>
                    <a:pt x="4073" y="24"/>
                    <a:pt x="3954" y="72"/>
                    <a:pt x="3882" y="167"/>
                  </a:cubicBezTo>
                  <a:cubicBezTo>
                    <a:pt x="3787" y="72"/>
                    <a:pt x="3644" y="24"/>
                    <a:pt x="3501" y="24"/>
                  </a:cubicBezTo>
                  <a:lnTo>
                    <a:pt x="3025" y="24"/>
                  </a:lnTo>
                  <a:cubicBezTo>
                    <a:pt x="2953" y="24"/>
                    <a:pt x="2882" y="72"/>
                    <a:pt x="2858" y="120"/>
                  </a:cubicBezTo>
                  <a:cubicBezTo>
                    <a:pt x="2834" y="239"/>
                    <a:pt x="2906" y="381"/>
                    <a:pt x="3001" y="381"/>
                  </a:cubicBezTo>
                  <a:lnTo>
                    <a:pt x="3477" y="381"/>
                  </a:lnTo>
                  <a:cubicBezTo>
                    <a:pt x="3596" y="381"/>
                    <a:pt x="3692" y="453"/>
                    <a:pt x="3692" y="572"/>
                  </a:cubicBezTo>
                  <a:lnTo>
                    <a:pt x="3692" y="4120"/>
                  </a:lnTo>
                  <a:cubicBezTo>
                    <a:pt x="3620" y="4097"/>
                    <a:pt x="3573" y="4097"/>
                    <a:pt x="3477" y="4097"/>
                  </a:cubicBezTo>
                  <a:lnTo>
                    <a:pt x="1167" y="4097"/>
                  </a:lnTo>
                  <a:cubicBezTo>
                    <a:pt x="1072" y="4097"/>
                    <a:pt x="1001" y="4025"/>
                    <a:pt x="1001" y="3930"/>
                  </a:cubicBezTo>
                  <a:lnTo>
                    <a:pt x="1001" y="477"/>
                  </a:lnTo>
                  <a:cubicBezTo>
                    <a:pt x="1001" y="405"/>
                    <a:pt x="1072" y="334"/>
                    <a:pt x="1167" y="334"/>
                  </a:cubicBezTo>
                  <a:lnTo>
                    <a:pt x="2358" y="334"/>
                  </a:lnTo>
                  <a:cubicBezTo>
                    <a:pt x="2430" y="334"/>
                    <a:pt x="2525" y="286"/>
                    <a:pt x="2525" y="191"/>
                  </a:cubicBezTo>
                  <a:cubicBezTo>
                    <a:pt x="2525" y="96"/>
                    <a:pt x="2477" y="0"/>
                    <a:pt x="2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98"/>
            <p:cNvSpPr/>
            <p:nvPr/>
          </p:nvSpPr>
          <p:spPr>
            <a:xfrm>
              <a:off x="5629877" y="2494819"/>
              <a:ext cx="63871" cy="10918"/>
            </a:xfrm>
            <a:custGeom>
              <a:rect b="b" l="l" r="r" t="t"/>
              <a:pathLst>
                <a:path extrusionOk="0" h="334" w="1954">
                  <a:moveTo>
                    <a:pt x="167" y="0"/>
                  </a:moveTo>
                  <a:cubicBezTo>
                    <a:pt x="72" y="0"/>
                    <a:pt x="1" y="72"/>
                    <a:pt x="1" y="143"/>
                  </a:cubicBezTo>
                  <a:cubicBezTo>
                    <a:pt x="1" y="239"/>
                    <a:pt x="48" y="334"/>
                    <a:pt x="167" y="334"/>
                  </a:cubicBezTo>
                  <a:lnTo>
                    <a:pt x="1787" y="334"/>
                  </a:lnTo>
                  <a:cubicBezTo>
                    <a:pt x="1858" y="334"/>
                    <a:pt x="1953" y="262"/>
                    <a:pt x="1953" y="191"/>
                  </a:cubicBezTo>
                  <a:cubicBezTo>
                    <a:pt x="1953" y="72"/>
                    <a:pt x="1858" y="0"/>
                    <a:pt x="1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98"/>
            <p:cNvSpPr/>
            <p:nvPr/>
          </p:nvSpPr>
          <p:spPr>
            <a:xfrm>
              <a:off x="5629877" y="2518942"/>
              <a:ext cx="63871" cy="10950"/>
            </a:xfrm>
            <a:custGeom>
              <a:rect b="b" l="l" r="r" t="t"/>
              <a:pathLst>
                <a:path extrusionOk="0" h="335" w="1954">
                  <a:moveTo>
                    <a:pt x="167" y="1"/>
                  </a:moveTo>
                  <a:cubicBezTo>
                    <a:pt x="72" y="1"/>
                    <a:pt x="1" y="72"/>
                    <a:pt x="1" y="167"/>
                  </a:cubicBezTo>
                  <a:cubicBezTo>
                    <a:pt x="1" y="239"/>
                    <a:pt x="48" y="334"/>
                    <a:pt x="167" y="334"/>
                  </a:cubicBezTo>
                  <a:lnTo>
                    <a:pt x="1787" y="334"/>
                  </a:lnTo>
                  <a:cubicBezTo>
                    <a:pt x="1858" y="334"/>
                    <a:pt x="1953" y="286"/>
                    <a:pt x="1953" y="191"/>
                  </a:cubicBezTo>
                  <a:cubicBezTo>
                    <a:pt x="1953" y="72"/>
                    <a:pt x="1858"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98"/>
            <p:cNvSpPr/>
            <p:nvPr/>
          </p:nvSpPr>
          <p:spPr>
            <a:xfrm>
              <a:off x="5629877" y="2543850"/>
              <a:ext cx="63871" cy="10166"/>
            </a:xfrm>
            <a:custGeom>
              <a:rect b="b" l="l" r="r" t="t"/>
              <a:pathLst>
                <a:path extrusionOk="0" h="311" w="1954">
                  <a:moveTo>
                    <a:pt x="167" y="1"/>
                  </a:moveTo>
                  <a:cubicBezTo>
                    <a:pt x="72" y="1"/>
                    <a:pt x="1" y="48"/>
                    <a:pt x="1" y="144"/>
                  </a:cubicBezTo>
                  <a:cubicBezTo>
                    <a:pt x="1" y="239"/>
                    <a:pt x="48" y="310"/>
                    <a:pt x="167" y="310"/>
                  </a:cubicBezTo>
                  <a:lnTo>
                    <a:pt x="1787" y="310"/>
                  </a:lnTo>
                  <a:cubicBezTo>
                    <a:pt x="1858" y="310"/>
                    <a:pt x="1953" y="263"/>
                    <a:pt x="1953" y="167"/>
                  </a:cubicBezTo>
                  <a:cubicBezTo>
                    <a:pt x="1953" y="48"/>
                    <a:pt x="1858"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98"/>
            <p:cNvSpPr/>
            <p:nvPr/>
          </p:nvSpPr>
          <p:spPr>
            <a:xfrm>
              <a:off x="5629877" y="2567973"/>
              <a:ext cx="63871" cy="10950"/>
            </a:xfrm>
            <a:custGeom>
              <a:rect b="b" l="l" r="r" t="t"/>
              <a:pathLst>
                <a:path extrusionOk="0" h="335" w="1954">
                  <a:moveTo>
                    <a:pt x="167" y="1"/>
                  </a:moveTo>
                  <a:cubicBezTo>
                    <a:pt x="72" y="1"/>
                    <a:pt x="1" y="49"/>
                    <a:pt x="1" y="144"/>
                  </a:cubicBezTo>
                  <a:cubicBezTo>
                    <a:pt x="1" y="239"/>
                    <a:pt x="48" y="334"/>
                    <a:pt x="167" y="334"/>
                  </a:cubicBezTo>
                  <a:lnTo>
                    <a:pt x="1787" y="334"/>
                  </a:lnTo>
                  <a:cubicBezTo>
                    <a:pt x="1858" y="334"/>
                    <a:pt x="1953" y="263"/>
                    <a:pt x="1953" y="168"/>
                  </a:cubicBezTo>
                  <a:cubicBezTo>
                    <a:pt x="1953" y="49"/>
                    <a:pt x="1858"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98"/>
            <p:cNvSpPr/>
            <p:nvPr/>
          </p:nvSpPr>
          <p:spPr>
            <a:xfrm>
              <a:off x="5729509" y="2494819"/>
              <a:ext cx="64656" cy="10918"/>
            </a:xfrm>
            <a:custGeom>
              <a:rect b="b" l="l" r="r" t="t"/>
              <a:pathLst>
                <a:path extrusionOk="0" h="334" w="1978">
                  <a:moveTo>
                    <a:pt x="191" y="0"/>
                  </a:moveTo>
                  <a:cubicBezTo>
                    <a:pt x="96" y="0"/>
                    <a:pt x="1" y="72"/>
                    <a:pt x="1" y="143"/>
                  </a:cubicBezTo>
                  <a:cubicBezTo>
                    <a:pt x="1" y="239"/>
                    <a:pt x="72" y="334"/>
                    <a:pt x="191" y="334"/>
                  </a:cubicBezTo>
                  <a:lnTo>
                    <a:pt x="1787" y="334"/>
                  </a:lnTo>
                  <a:cubicBezTo>
                    <a:pt x="1882" y="334"/>
                    <a:pt x="1978" y="262"/>
                    <a:pt x="1978" y="191"/>
                  </a:cubicBezTo>
                  <a:cubicBezTo>
                    <a:pt x="1930" y="72"/>
                    <a:pt x="1882" y="0"/>
                    <a:pt x="1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98"/>
            <p:cNvSpPr/>
            <p:nvPr/>
          </p:nvSpPr>
          <p:spPr>
            <a:xfrm>
              <a:off x="5729509" y="2518942"/>
              <a:ext cx="64656" cy="10950"/>
            </a:xfrm>
            <a:custGeom>
              <a:rect b="b" l="l" r="r" t="t"/>
              <a:pathLst>
                <a:path extrusionOk="0" h="335" w="1978">
                  <a:moveTo>
                    <a:pt x="191" y="1"/>
                  </a:moveTo>
                  <a:cubicBezTo>
                    <a:pt x="96" y="1"/>
                    <a:pt x="1" y="72"/>
                    <a:pt x="1" y="167"/>
                  </a:cubicBezTo>
                  <a:cubicBezTo>
                    <a:pt x="1" y="239"/>
                    <a:pt x="72" y="334"/>
                    <a:pt x="191" y="334"/>
                  </a:cubicBezTo>
                  <a:lnTo>
                    <a:pt x="1787" y="334"/>
                  </a:lnTo>
                  <a:cubicBezTo>
                    <a:pt x="1882" y="334"/>
                    <a:pt x="1978" y="286"/>
                    <a:pt x="1978" y="191"/>
                  </a:cubicBezTo>
                  <a:cubicBezTo>
                    <a:pt x="1930" y="72"/>
                    <a:pt x="1882"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98"/>
            <p:cNvSpPr/>
            <p:nvPr/>
          </p:nvSpPr>
          <p:spPr>
            <a:xfrm>
              <a:off x="5729509" y="2543850"/>
              <a:ext cx="64656" cy="10166"/>
            </a:xfrm>
            <a:custGeom>
              <a:rect b="b" l="l" r="r" t="t"/>
              <a:pathLst>
                <a:path extrusionOk="0" h="311" w="1978">
                  <a:moveTo>
                    <a:pt x="191" y="1"/>
                  </a:moveTo>
                  <a:cubicBezTo>
                    <a:pt x="96" y="1"/>
                    <a:pt x="1" y="48"/>
                    <a:pt x="1" y="144"/>
                  </a:cubicBezTo>
                  <a:cubicBezTo>
                    <a:pt x="1" y="239"/>
                    <a:pt x="72" y="310"/>
                    <a:pt x="191" y="310"/>
                  </a:cubicBezTo>
                  <a:lnTo>
                    <a:pt x="1787" y="310"/>
                  </a:lnTo>
                  <a:cubicBezTo>
                    <a:pt x="1882" y="310"/>
                    <a:pt x="1978" y="263"/>
                    <a:pt x="1978" y="167"/>
                  </a:cubicBezTo>
                  <a:cubicBezTo>
                    <a:pt x="1930" y="48"/>
                    <a:pt x="1882"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98"/>
            <p:cNvSpPr/>
            <p:nvPr/>
          </p:nvSpPr>
          <p:spPr>
            <a:xfrm>
              <a:off x="5729509" y="2567973"/>
              <a:ext cx="64656" cy="10950"/>
            </a:xfrm>
            <a:custGeom>
              <a:rect b="b" l="l" r="r" t="t"/>
              <a:pathLst>
                <a:path extrusionOk="0" h="335" w="1978">
                  <a:moveTo>
                    <a:pt x="191" y="1"/>
                  </a:moveTo>
                  <a:cubicBezTo>
                    <a:pt x="96" y="1"/>
                    <a:pt x="1" y="49"/>
                    <a:pt x="1" y="144"/>
                  </a:cubicBezTo>
                  <a:cubicBezTo>
                    <a:pt x="1" y="239"/>
                    <a:pt x="72" y="334"/>
                    <a:pt x="191" y="334"/>
                  </a:cubicBezTo>
                  <a:lnTo>
                    <a:pt x="1787" y="334"/>
                  </a:lnTo>
                  <a:cubicBezTo>
                    <a:pt x="1882" y="334"/>
                    <a:pt x="1978" y="263"/>
                    <a:pt x="1978" y="168"/>
                  </a:cubicBezTo>
                  <a:cubicBezTo>
                    <a:pt x="1930" y="49"/>
                    <a:pt x="1882"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98"/>
            <p:cNvSpPr/>
            <p:nvPr/>
          </p:nvSpPr>
          <p:spPr>
            <a:xfrm>
              <a:off x="5705386" y="2747035"/>
              <a:ext cx="10950" cy="15592"/>
            </a:xfrm>
            <a:custGeom>
              <a:rect b="b" l="l" r="r" t="t"/>
              <a:pathLst>
                <a:path extrusionOk="0" h="477" w="335">
                  <a:moveTo>
                    <a:pt x="191" y="0"/>
                  </a:moveTo>
                  <a:cubicBezTo>
                    <a:pt x="72" y="0"/>
                    <a:pt x="1" y="96"/>
                    <a:pt x="1" y="167"/>
                  </a:cubicBezTo>
                  <a:lnTo>
                    <a:pt x="1" y="286"/>
                  </a:lnTo>
                  <a:cubicBezTo>
                    <a:pt x="1" y="381"/>
                    <a:pt x="72" y="477"/>
                    <a:pt x="144" y="477"/>
                  </a:cubicBezTo>
                  <a:cubicBezTo>
                    <a:pt x="239" y="477"/>
                    <a:pt x="334" y="405"/>
                    <a:pt x="334" y="286"/>
                  </a:cubicBezTo>
                  <a:lnTo>
                    <a:pt x="334" y="167"/>
                  </a:lnTo>
                  <a:cubicBezTo>
                    <a:pt x="334" y="96"/>
                    <a:pt x="263"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4" name="Google Shape;20954;p98"/>
          <p:cNvGrpSpPr/>
          <p:nvPr/>
        </p:nvGrpSpPr>
        <p:grpSpPr>
          <a:xfrm>
            <a:off x="4767329" y="2351093"/>
            <a:ext cx="369042" cy="302065"/>
            <a:chOff x="4764247" y="2498709"/>
            <a:chExt cx="369042" cy="302065"/>
          </a:xfrm>
        </p:grpSpPr>
        <p:sp>
          <p:nvSpPr>
            <p:cNvPr id="20955" name="Google Shape;20955;p98"/>
            <p:cNvSpPr/>
            <p:nvPr/>
          </p:nvSpPr>
          <p:spPr>
            <a:xfrm>
              <a:off x="4770490" y="2503383"/>
              <a:ext cx="358124" cy="238226"/>
            </a:xfrm>
            <a:custGeom>
              <a:rect b="b" l="l" r="r" t="t"/>
              <a:pathLst>
                <a:path extrusionOk="0" h="7288" w="10956">
                  <a:moveTo>
                    <a:pt x="453" y="0"/>
                  </a:moveTo>
                  <a:cubicBezTo>
                    <a:pt x="215" y="0"/>
                    <a:pt x="1" y="215"/>
                    <a:pt x="1" y="453"/>
                  </a:cubicBezTo>
                  <a:lnTo>
                    <a:pt x="1" y="6859"/>
                  </a:lnTo>
                  <a:cubicBezTo>
                    <a:pt x="1" y="7097"/>
                    <a:pt x="215" y="7288"/>
                    <a:pt x="453" y="7288"/>
                  </a:cubicBezTo>
                  <a:lnTo>
                    <a:pt x="10503" y="7288"/>
                  </a:lnTo>
                  <a:cubicBezTo>
                    <a:pt x="10741" y="7288"/>
                    <a:pt x="10931" y="7097"/>
                    <a:pt x="10955" y="6859"/>
                  </a:cubicBezTo>
                  <a:lnTo>
                    <a:pt x="10955" y="453"/>
                  </a:lnTo>
                  <a:cubicBezTo>
                    <a:pt x="10955" y="215"/>
                    <a:pt x="10741" y="0"/>
                    <a:pt x="10503"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98"/>
            <p:cNvSpPr/>
            <p:nvPr/>
          </p:nvSpPr>
          <p:spPr>
            <a:xfrm>
              <a:off x="5091972" y="2503383"/>
              <a:ext cx="36643" cy="238226"/>
            </a:xfrm>
            <a:custGeom>
              <a:rect b="b" l="l" r="r" t="t"/>
              <a:pathLst>
                <a:path extrusionOk="0" h="7288" w="1121">
                  <a:moveTo>
                    <a:pt x="1" y="0"/>
                  </a:moveTo>
                  <a:cubicBezTo>
                    <a:pt x="239" y="0"/>
                    <a:pt x="453" y="215"/>
                    <a:pt x="453" y="453"/>
                  </a:cubicBezTo>
                  <a:lnTo>
                    <a:pt x="453" y="6859"/>
                  </a:lnTo>
                  <a:cubicBezTo>
                    <a:pt x="453" y="7097"/>
                    <a:pt x="239" y="7288"/>
                    <a:pt x="1" y="7288"/>
                  </a:cubicBezTo>
                  <a:lnTo>
                    <a:pt x="668" y="7288"/>
                  </a:lnTo>
                  <a:cubicBezTo>
                    <a:pt x="906" y="7288"/>
                    <a:pt x="1120" y="7097"/>
                    <a:pt x="1120" y="6859"/>
                  </a:cubicBezTo>
                  <a:lnTo>
                    <a:pt x="1120" y="453"/>
                  </a:lnTo>
                  <a:cubicBezTo>
                    <a:pt x="1096" y="215"/>
                    <a:pt x="906" y="0"/>
                    <a:pt x="66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98"/>
            <p:cNvSpPr/>
            <p:nvPr/>
          </p:nvSpPr>
          <p:spPr>
            <a:xfrm>
              <a:off x="4770490" y="2702646"/>
              <a:ext cx="358124" cy="38963"/>
            </a:xfrm>
            <a:custGeom>
              <a:rect b="b" l="l" r="r" t="t"/>
              <a:pathLst>
                <a:path extrusionOk="0" h="1192" w="10956">
                  <a:moveTo>
                    <a:pt x="1" y="1"/>
                  </a:moveTo>
                  <a:lnTo>
                    <a:pt x="1" y="763"/>
                  </a:lnTo>
                  <a:cubicBezTo>
                    <a:pt x="1" y="1001"/>
                    <a:pt x="215" y="1192"/>
                    <a:pt x="453" y="1192"/>
                  </a:cubicBezTo>
                  <a:lnTo>
                    <a:pt x="10503" y="1192"/>
                  </a:lnTo>
                  <a:cubicBezTo>
                    <a:pt x="10741" y="1192"/>
                    <a:pt x="10955" y="1001"/>
                    <a:pt x="10955" y="763"/>
                  </a:cubicBezTo>
                  <a:lnTo>
                    <a:pt x="1095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98"/>
            <p:cNvSpPr/>
            <p:nvPr/>
          </p:nvSpPr>
          <p:spPr>
            <a:xfrm>
              <a:off x="4902809" y="2742361"/>
              <a:ext cx="91917" cy="52169"/>
            </a:xfrm>
            <a:custGeom>
              <a:rect b="b" l="l" r="r" t="t"/>
              <a:pathLst>
                <a:path extrusionOk="0" h="1596" w="2812">
                  <a:moveTo>
                    <a:pt x="215" y="0"/>
                  </a:moveTo>
                  <a:lnTo>
                    <a:pt x="1" y="1596"/>
                  </a:lnTo>
                  <a:lnTo>
                    <a:pt x="2811" y="1596"/>
                  </a:lnTo>
                  <a:lnTo>
                    <a:pt x="25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98"/>
            <p:cNvSpPr/>
            <p:nvPr/>
          </p:nvSpPr>
          <p:spPr>
            <a:xfrm>
              <a:off x="4965864" y="2741577"/>
              <a:ext cx="28079" cy="52954"/>
            </a:xfrm>
            <a:custGeom>
              <a:rect b="b" l="l" r="r" t="t"/>
              <a:pathLst>
                <a:path extrusionOk="0" h="1620" w="859">
                  <a:moveTo>
                    <a:pt x="1" y="1"/>
                  </a:moveTo>
                  <a:lnTo>
                    <a:pt x="215" y="1620"/>
                  </a:lnTo>
                  <a:lnTo>
                    <a:pt x="858" y="1620"/>
                  </a:lnTo>
                  <a:lnTo>
                    <a:pt x="668"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98"/>
            <p:cNvSpPr/>
            <p:nvPr/>
          </p:nvSpPr>
          <p:spPr>
            <a:xfrm>
              <a:off x="5091220" y="2702646"/>
              <a:ext cx="36610" cy="38963"/>
            </a:xfrm>
            <a:custGeom>
              <a:rect b="b" l="l" r="r" t="t"/>
              <a:pathLst>
                <a:path extrusionOk="0" h="1192" w="1120">
                  <a:moveTo>
                    <a:pt x="453" y="1"/>
                  </a:moveTo>
                  <a:lnTo>
                    <a:pt x="453" y="763"/>
                  </a:lnTo>
                  <a:cubicBezTo>
                    <a:pt x="453" y="1001"/>
                    <a:pt x="238" y="1192"/>
                    <a:pt x="0" y="1192"/>
                  </a:cubicBezTo>
                  <a:lnTo>
                    <a:pt x="667" y="1192"/>
                  </a:lnTo>
                  <a:cubicBezTo>
                    <a:pt x="905" y="1192"/>
                    <a:pt x="1119" y="1001"/>
                    <a:pt x="1119" y="763"/>
                  </a:cubicBezTo>
                  <a:lnTo>
                    <a:pt x="111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98"/>
            <p:cNvSpPr/>
            <p:nvPr/>
          </p:nvSpPr>
          <p:spPr>
            <a:xfrm>
              <a:off x="4805531" y="2556304"/>
              <a:ext cx="281799" cy="146375"/>
            </a:xfrm>
            <a:custGeom>
              <a:rect b="b" l="l" r="r" t="t"/>
              <a:pathLst>
                <a:path extrusionOk="0" h="4478" w="8621">
                  <a:moveTo>
                    <a:pt x="0" y="1"/>
                  </a:moveTo>
                  <a:lnTo>
                    <a:pt x="0" y="4478"/>
                  </a:lnTo>
                  <a:lnTo>
                    <a:pt x="8621" y="4478"/>
                  </a:lnTo>
                  <a:lnTo>
                    <a:pt x="8597" y="263"/>
                  </a:lnTo>
                  <a:cubicBezTo>
                    <a:pt x="8597" y="120"/>
                    <a:pt x="8478" y="1"/>
                    <a:pt x="8335"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98"/>
            <p:cNvSpPr/>
            <p:nvPr/>
          </p:nvSpPr>
          <p:spPr>
            <a:xfrm>
              <a:off x="5056179" y="2556304"/>
              <a:ext cx="30399" cy="146375"/>
            </a:xfrm>
            <a:custGeom>
              <a:rect b="b" l="l" r="r" t="t"/>
              <a:pathLst>
                <a:path extrusionOk="0" h="4478" w="930">
                  <a:moveTo>
                    <a:pt x="0" y="1"/>
                  </a:moveTo>
                  <a:cubicBezTo>
                    <a:pt x="167" y="1"/>
                    <a:pt x="286" y="120"/>
                    <a:pt x="286" y="263"/>
                  </a:cubicBezTo>
                  <a:lnTo>
                    <a:pt x="286" y="4478"/>
                  </a:lnTo>
                  <a:lnTo>
                    <a:pt x="929" y="4478"/>
                  </a:lnTo>
                  <a:lnTo>
                    <a:pt x="929" y="263"/>
                  </a:lnTo>
                  <a:cubicBezTo>
                    <a:pt x="929" y="120"/>
                    <a:pt x="810" y="1"/>
                    <a:pt x="66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98"/>
            <p:cNvSpPr/>
            <p:nvPr/>
          </p:nvSpPr>
          <p:spPr>
            <a:xfrm>
              <a:off x="4805531" y="2532181"/>
              <a:ext cx="74756" cy="24156"/>
            </a:xfrm>
            <a:custGeom>
              <a:rect b="b" l="l" r="r" t="t"/>
              <a:pathLst>
                <a:path extrusionOk="0" h="739" w="2287">
                  <a:moveTo>
                    <a:pt x="286" y="0"/>
                  </a:moveTo>
                  <a:cubicBezTo>
                    <a:pt x="143" y="0"/>
                    <a:pt x="0" y="120"/>
                    <a:pt x="0" y="286"/>
                  </a:cubicBezTo>
                  <a:lnTo>
                    <a:pt x="0" y="739"/>
                  </a:lnTo>
                  <a:lnTo>
                    <a:pt x="2263" y="739"/>
                  </a:lnTo>
                  <a:lnTo>
                    <a:pt x="2263" y="286"/>
                  </a:lnTo>
                  <a:cubicBezTo>
                    <a:pt x="2286" y="143"/>
                    <a:pt x="2143" y="0"/>
                    <a:pt x="200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98"/>
            <p:cNvSpPr/>
            <p:nvPr/>
          </p:nvSpPr>
          <p:spPr>
            <a:xfrm>
              <a:off x="4805531" y="2594450"/>
              <a:ext cx="66977" cy="71651"/>
            </a:xfrm>
            <a:custGeom>
              <a:rect b="b" l="l" r="r" t="t"/>
              <a:pathLst>
                <a:path extrusionOk="0" h="2192" w="2049">
                  <a:moveTo>
                    <a:pt x="0" y="1"/>
                  </a:moveTo>
                  <a:lnTo>
                    <a:pt x="0" y="2192"/>
                  </a:lnTo>
                  <a:lnTo>
                    <a:pt x="1191" y="2192"/>
                  </a:lnTo>
                  <a:cubicBezTo>
                    <a:pt x="1667" y="2192"/>
                    <a:pt x="2048" y="1811"/>
                    <a:pt x="2048" y="1334"/>
                  </a:cubicBezTo>
                  <a:lnTo>
                    <a:pt x="2048" y="858"/>
                  </a:lnTo>
                  <a:cubicBezTo>
                    <a:pt x="2048" y="382"/>
                    <a:pt x="1667" y="1"/>
                    <a:pt x="119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98"/>
            <p:cNvSpPr/>
            <p:nvPr/>
          </p:nvSpPr>
          <p:spPr>
            <a:xfrm>
              <a:off x="4831976" y="2607689"/>
              <a:ext cx="11735" cy="11702"/>
            </a:xfrm>
            <a:custGeom>
              <a:rect b="b" l="l" r="r" t="t"/>
              <a:pathLst>
                <a:path extrusionOk="0" h="358" w="359">
                  <a:moveTo>
                    <a:pt x="168" y="0"/>
                  </a:moveTo>
                  <a:cubicBezTo>
                    <a:pt x="72" y="0"/>
                    <a:pt x="1" y="72"/>
                    <a:pt x="1" y="191"/>
                  </a:cubicBezTo>
                  <a:cubicBezTo>
                    <a:pt x="1" y="286"/>
                    <a:pt x="72" y="358"/>
                    <a:pt x="168" y="358"/>
                  </a:cubicBezTo>
                  <a:cubicBezTo>
                    <a:pt x="263" y="358"/>
                    <a:pt x="358" y="286"/>
                    <a:pt x="358" y="191"/>
                  </a:cubicBezTo>
                  <a:cubicBezTo>
                    <a:pt x="358" y="72"/>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98"/>
            <p:cNvSpPr/>
            <p:nvPr/>
          </p:nvSpPr>
          <p:spPr>
            <a:xfrm>
              <a:off x="4764247" y="2498709"/>
              <a:ext cx="369042" cy="302065"/>
            </a:xfrm>
            <a:custGeom>
              <a:rect b="b" l="l" r="r" t="t"/>
              <a:pathLst>
                <a:path extrusionOk="0" h="9241" w="11290">
                  <a:moveTo>
                    <a:pt x="3240" y="1191"/>
                  </a:moveTo>
                  <a:cubicBezTo>
                    <a:pt x="3311" y="1191"/>
                    <a:pt x="3359" y="1263"/>
                    <a:pt x="3359" y="1310"/>
                  </a:cubicBezTo>
                  <a:lnTo>
                    <a:pt x="3359" y="1572"/>
                  </a:lnTo>
                  <a:lnTo>
                    <a:pt x="1430" y="1572"/>
                  </a:lnTo>
                  <a:lnTo>
                    <a:pt x="1430" y="1310"/>
                  </a:lnTo>
                  <a:cubicBezTo>
                    <a:pt x="1430" y="1263"/>
                    <a:pt x="1501" y="1191"/>
                    <a:pt x="1549" y="1191"/>
                  </a:cubicBezTo>
                  <a:close/>
                  <a:moveTo>
                    <a:pt x="2454" y="3096"/>
                  </a:moveTo>
                  <a:cubicBezTo>
                    <a:pt x="2835" y="3096"/>
                    <a:pt x="3168" y="3430"/>
                    <a:pt x="3168" y="3811"/>
                  </a:cubicBezTo>
                  <a:lnTo>
                    <a:pt x="3168" y="4287"/>
                  </a:lnTo>
                  <a:cubicBezTo>
                    <a:pt x="3168" y="4668"/>
                    <a:pt x="2835" y="5001"/>
                    <a:pt x="2454" y="5001"/>
                  </a:cubicBezTo>
                  <a:lnTo>
                    <a:pt x="1430" y="5001"/>
                  </a:lnTo>
                  <a:lnTo>
                    <a:pt x="1430" y="3096"/>
                  </a:lnTo>
                  <a:close/>
                  <a:moveTo>
                    <a:pt x="10694" y="286"/>
                  </a:moveTo>
                  <a:cubicBezTo>
                    <a:pt x="10837" y="286"/>
                    <a:pt x="10956" y="405"/>
                    <a:pt x="10956" y="572"/>
                  </a:cubicBezTo>
                  <a:lnTo>
                    <a:pt x="10956" y="6049"/>
                  </a:lnTo>
                  <a:lnTo>
                    <a:pt x="10027" y="6073"/>
                  </a:lnTo>
                  <a:lnTo>
                    <a:pt x="10027" y="1739"/>
                  </a:lnTo>
                  <a:cubicBezTo>
                    <a:pt x="10027" y="1644"/>
                    <a:pt x="9955" y="1548"/>
                    <a:pt x="9860" y="1548"/>
                  </a:cubicBezTo>
                  <a:lnTo>
                    <a:pt x="6621" y="1548"/>
                  </a:lnTo>
                  <a:cubicBezTo>
                    <a:pt x="6574" y="1548"/>
                    <a:pt x="6574" y="1548"/>
                    <a:pt x="6550" y="1572"/>
                  </a:cubicBezTo>
                  <a:cubicBezTo>
                    <a:pt x="6431" y="1739"/>
                    <a:pt x="6526" y="1882"/>
                    <a:pt x="6645" y="1882"/>
                  </a:cubicBezTo>
                  <a:lnTo>
                    <a:pt x="9551" y="1882"/>
                  </a:lnTo>
                  <a:cubicBezTo>
                    <a:pt x="9622" y="1882"/>
                    <a:pt x="9670" y="1929"/>
                    <a:pt x="9670" y="2001"/>
                  </a:cubicBezTo>
                  <a:lnTo>
                    <a:pt x="9670" y="6073"/>
                  </a:lnTo>
                  <a:lnTo>
                    <a:pt x="1406" y="6073"/>
                  </a:lnTo>
                  <a:lnTo>
                    <a:pt x="1406" y="5287"/>
                  </a:lnTo>
                  <a:lnTo>
                    <a:pt x="2406" y="5287"/>
                  </a:lnTo>
                  <a:cubicBezTo>
                    <a:pt x="2978" y="5287"/>
                    <a:pt x="3454" y="4811"/>
                    <a:pt x="3454" y="4263"/>
                  </a:cubicBezTo>
                  <a:lnTo>
                    <a:pt x="3454" y="3787"/>
                  </a:lnTo>
                  <a:cubicBezTo>
                    <a:pt x="3454" y="3215"/>
                    <a:pt x="2978" y="2739"/>
                    <a:pt x="2406" y="2739"/>
                  </a:cubicBezTo>
                  <a:lnTo>
                    <a:pt x="1406" y="2739"/>
                  </a:lnTo>
                  <a:lnTo>
                    <a:pt x="1406" y="1834"/>
                  </a:lnTo>
                  <a:lnTo>
                    <a:pt x="5978" y="1834"/>
                  </a:lnTo>
                  <a:cubicBezTo>
                    <a:pt x="6074" y="1834"/>
                    <a:pt x="6145" y="1787"/>
                    <a:pt x="6169" y="1691"/>
                  </a:cubicBezTo>
                  <a:cubicBezTo>
                    <a:pt x="6169" y="1596"/>
                    <a:pt x="6097" y="1525"/>
                    <a:pt x="6026" y="1525"/>
                  </a:cubicBezTo>
                  <a:lnTo>
                    <a:pt x="3692" y="1525"/>
                  </a:lnTo>
                  <a:lnTo>
                    <a:pt x="3692" y="1239"/>
                  </a:lnTo>
                  <a:cubicBezTo>
                    <a:pt x="3692" y="1001"/>
                    <a:pt x="3478" y="810"/>
                    <a:pt x="3240" y="810"/>
                  </a:cubicBezTo>
                  <a:lnTo>
                    <a:pt x="1549" y="810"/>
                  </a:lnTo>
                  <a:cubicBezTo>
                    <a:pt x="1311" y="810"/>
                    <a:pt x="1096" y="1001"/>
                    <a:pt x="1096" y="1239"/>
                  </a:cubicBezTo>
                  <a:lnTo>
                    <a:pt x="1096" y="6049"/>
                  </a:lnTo>
                  <a:lnTo>
                    <a:pt x="358" y="6049"/>
                  </a:lnTo>
                  <a:lnTo>
                    <a:pt x="358" y="572"/>
                  </a:lnTo>
                  <a:cubicBezTo>
                    <a:pt x="358" y="405"/>
                    <a:pt x="477" y="286"/>
                    <a:pt x="620" y="286"/>
                  </a:cubicBezTo>
                  <a:close/>
                  <a:moveTo>
                    <a:pt x="6717" y="7597"/>
                  </a:moveTo>
                  <a:lnTo>
                    <a:pt x="6883" y="8883"/>
                  </a:lnTo>
                  <a:lnTo>
                    <a:pt x="4454" y="8883"/>
                  </a:lnTo>
                  <a:lnTo>
                    <a:pt x="4621" y="7597"/>
                  </a:lnTo>
                  <a:close/>
                  <a:moveTo>
                    <a:pt x="596" y="0"/>
                  </a:moveTo>
                  <a:cubicBezTo>
                    <a:pt x="263" y="0"/>
                    <a:pt x="1" y="262"/>
                    <a:pt x="1" y="596"/>
                  </a:cubicBezTo>
                  <a:lnTo>
                    <a:pt x="1" y="7431"/>
                  </a:lnTo>
                  <a:cubicBezTo>
                    <a:pt x="1" y="7526"/>
                    <a:pt x="96" y="7621"/>
                    <a:pt x="192" y="7621"/>
                  </a:cubicBezTo>
                  <a:lnTo>
                    <a:pt x="1978" y="7621"/>
                  </a:lnTo>
                  <a:cubicBezTo>
                    <a:pt x="2120" y="7478"/>
                    <a:pt x="2025" y="7288"/>
                    <a:pt x="1882" y="7288"/>
                  </a:cubicBezTo>
                  <a:lnTo>
                    <a:pt x="596" y="7288"/>
                  </a:lnTo>
                  <a:cubicBezTo>
                    <a:pt x="453" y="7288"/>
                    <a:pt x="334" y="7169"/>
                    <a:pt x="334" y="7026"/>
                  </a:cubicBezTo>
                  <a:lnTo>
                    <a:pt x="334" y="6430"/>
                  </a:lnTo>
                  <a:lnTo>
                    <a:pt x="10932" y="6430"/>
                  </a:lnTo>
                  <a:lnTo>
                    <a:pt x="10932" y="7121"/>
                  </a:lnTo>
                  <a:cubicBezTo>
                    <a:pt x="10932" y="7216"/>
                    <a:pt x="10837" y="7288"/>
                    <a:pt x="10741" y="7288"/>
                  </a:cubicBezTo>
                  <a:lnTo>
                    <a:pt x="2502" y="7288"/>
                  </a:lnTo>
                  <a:cubicBezTo>
                    <a:pt x="2478" y="7288"/>
                    <a:pt x="2454" y="7288"/>
                    <a:pt x="2406" y="7335"/>
                  </a:cubicBezTo>
                  <a:cubicBezTo>
                    <a:pt x="2287" y="7478"/>
                    <a:pt x="2406" y="7621"/>
                    <a:pt x="2525" y="7621"/>
                  </a:cubicBezTo>
                  <a:lnTo>
                    <a:pt x="4264" y="7621"/>
                  </a:lnTo>
                  <a:lnTo>
                    <a:pt x="4073" y="8907"/>
                  </a:lnTo>
                  <a:lnTo>
                    <a:pt x="3549" y="8907"/>
                  </a:lnTo>
                  <a:cubicBezTo>
                    <a:pt x="3454" y="8907"/>
                    <a:pt x="3406" y="8955"/>
                    <a:pt x="3383" y="9050"/>
                  </a:cubicBezTo>
                  <a:cubicBezTo>
                    <a:pt x="3383" y="9145"/>
                    <a:pt x="3430" y="9240"/>
                    <a:pt x="3526" y="9240"/>
                  </a:cubicBezTo>
                  <a:lnTo>
                    <a:pt x="7693" y="9240"/>
                  </a:lnTo>
                  <a:cubicBezTo>
                    <a:pt x="7765" y="9240"/>
                    <a:pt x="7836" y="9169"/>
                    <a:pt x="7860" y="9074"/>
                  </a:cubicBezTo>
                  <a:cubicBezTo>
                    <a:pt x="7860" y="9002"/>
                    <a:pt x="7812" y="8907"/>
                    <a:pt x="7717" y="8907"/>
                  </a:cubicBezTo>
                  <a:lnTo>
                    <a:pt x="7193" y="8907"/>
                  </a:lnTo>
                  <a:lnTo>
                    <a:pt x="7002" y="7621"/>
                  </a:lnTo>
                  <a:lnTo>
                    <a:pt x="10670" y="7621"/>
                  </a:lnTo>
                  <a:cubicBezTo>
                    <a:pt x="11003" y="7621"/>
                    <a:pt x="11265" y="7359"/>
                    <a:pt x="11265" y="7026"/>
                  </a:cubicBezTo>
                  <a:lnTo>
                    <a:pt x="11265" y="620"/>
                  </a:lnTo>
                  <a:cubicBezTo>
                    <a:pt x="11289" y="262"/>
                    <a:pt x="11027" y="0"/>
                    <a:pt x="106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98"/>
            <p:cNvSpPr/>
            <p:nvPr/>
          </p:nvSpPr>
          <p:spPr>
            <a:xfrm>
              <a:off x="4831976" y="2626386"/>
              <a:ext cx="11735" cy="24156"/>
            </a:xfrm>
            <a:custGeom>
              <a:rect b="b" l="l" r="r" t="t"/>
              <a:pathLst>
                <a:path extrusionOk="0" h="739" w="359">
                  <a:moveTo>
                    <a:pt x="168" y="0"/>
                  </a:moveTo>
                  <a:cubicBezTo>
                    <a:pt x="72" y="0"/>
                    <a:pt x="1" y="48"/>
                    <a:pt x="1" y="167"/>
                  </a:cubicBezTo>
                  <a:lnTo>
                    <a:pt x="1" y="572"/>
                  </a:lnTo>
                  <a:cubicBezTo>
                    <a:pt x="1" y="643"/>
                    <a:pt x="48" y="714"/>
                    <a:pt x="144" y="738"/>
                  </a:cubicBezTo>
                  <a:cubicBezTo>
                    <a:pt x="239" y="738"/>
                    <a:pt x="310" y="691"/>
                    <a:pt x="310" y="595"/>
                  </a:cubicBezTo>
                  <a:lnTo>
                    <a:pt x="310" y="214"/>
                  </a:lnTo>
                  <a:cubicBezTo>
                    <a:pt x="358" y="95"/>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98"/>
            <p:cNvSpPr/>
            <p:nvPr/>
          </p:nvSpPr>
          <p:spPr>
            <a:xfrm>
              <a:off x="4904378" y="2588991"/>
              <a:ext cx="52954" cy="10950"/>
            </a:xfrm>
            <a:custGeom>
              <a:rect b="b" l="l" r="r" t="t"/>
              <a:pathLst>
                <a:path extrusionOk="0" h="335" w="1620">
                  <a:moveTo>
                    <a:pt x="215" y="1"/>
                  </a:moveTo>
                  <a:cubicBezTo>
                    <a:pt x="120" y="1"/>
                    <a:pt x="72" y="72"/>
                    <a:pt x="48" y="168"/>
                  </a:cubicBezTo>
                  <a:cubicBezTo>
                    <a:pt x="1" y="287"/>
                    <a:pt x="72" y="334"/>
                    <a:pt x="191" y="334"/>
                  </a:cubicBezTo>
                  <a:lnTo>
                    <a:pt x="1429" y="334"/>
                  </a:lnTo>
                  <a:cubicBezTo>
                    <a:pt x="1525" y="334"/>
                    <a:pt x="1596" y="287"/>
                    <a:pt x="1620" y="191"/>
                  </a:cubicBezTo>
                  <a:cubicBezTo>
                    <a:pt x="1620" y="96"/>
                    <a:pt x="1549" y="1"/>
                    <a:pt x="1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98"/>
            <p:cNvSpPr/>
            <p:nvPr/>
          </p:nvSpPr>
          <p:spPr>
            <a:xfrm>
              <a:off x="4904378" y="2614684"/>
              <a:ext cx="146375" cy="10950"/>
            </a:xfrm>
            <a:custGeom>
              <a:rect b="b" l="l" r="r" t="t"/>
              <a:pathLst>
                <a:path extrusionOk="0" h="335" w="4478">
                  <a:moveTo>
                    <a:pt x="215" y="1"/>
                  </a:moveTo>
                  <a:cubicBezTo>
                    <a:pt x="96" y="1"/>
                    <a:pt x="1" y="48"/>
                    <a:pt x="1" y="144"/>
                  </a:cubicBezTo>
                  <a:cubicBezTo>
                    <a:pt x="1" y="239"/>
                    <a:pt x="72" y="334"/>
                    <a:pt x="191" y="334"/>
                  </a:cubicBezTo>
                  <a:lnTo>
                    <a:pt x="4287" y="334"/>
                  </a:lnTo>
                  <a:cubicBezTo>
                    <a:pt x="4382" y="334"/>
                    <a:pt x="4454" y="263"/>
                    <a:pt x="4478" y="168"/>
                  </a:cubicBezTo>
                  <a:cubicBezTo>
                    <a:pt x="4478" y="96"/>
                    <a:pt x="4406" y="1"/>
                    <a:pt x="4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98"/>
            <p:cNvSpPr/>
            <p:nvPr/>
          </p:nvSpPr>
          <p:spPr>
            <a:xfrm>
              <a:off x="4904378" y="2637271"/>
              <a:ext cx="145590" cy="10133"/>
            </a:xfrm>
            <a:custGeom>
              <a:rect b="b" l="l" r="r" t="t"/>
              <a:pathLst>
                <a:path extrusionOk="0" h="310" w="4454">
                  <a:moveTo>
                    <a:pt x="191" y="0"/>
                  </a:moveTo>
                  <a:cubicBezTo>
                    <a:pt x="96" y="0"/>
                    <a:pt x="48" y="48"/>
                    <a:pt x="1" y="143"/>
                  </a:cubicBezTo>
                  <a:cubicBezTo>
                    <a:pt x="1" y="239"/>
                    <a:pt x="72" y="310"/>
                    <a:pt x="167" y="310"/>
                  </a:cubicBezTo>
                  <a:lnTo>
                    <a:pt x="4263" y="310"/>
                  </a:lnTo>
                  <a:cubicBezTo>
                    <a:pt x="4359" y="310"/>
                    <a:pt x="4406" y="262"/>
                    <a:pt x="4454" y="167"/>
                  </a:cubicBezTo>
                  <a:cubicBezTo>
                    <a:pt x="4454" y="72"/>
                    <a:pt x="4382" y="0"/>
                    <a:pt x="4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98"/>
            <p:cNvSpPr/>
            <p:nvPr/>
          </p:nvSpPr>
          <p:spPr>
            <a:xfrm>
              <a:off x="4904378" y="2660610"/>
              <a:ext cx="145590" cy="10166"/>
            </a:xfrm>
            <a:custGeom>
              <a:rect b="b" l="l" r="r" t="t"/>
              <a:pathLst>
                <a:path extrusionOk="0" h="311" w="4454">
                  <a:moveTo>
                    <a:pt x="191" y="1"/>
                  </a:moveTo>
                  <a:cubicBezTo>
                    <a:pt x="96" y="1"/>
                    <a:pt x="48" y="48"/>
                    <a:pt x="1" y="144"/>
                  </a:cubicBezTo>
                  <a:cubicBezTo>
                    <a:pt x="1" y="239"/>
                    <a:pt x="72" y="310"/>
                    <a:pt x="167" y="310"/>
                  </a:cubicBezTo>
                  <a:lnTo>
                    <a:pt x="4263" y="310"/>
                  </a:lnTo>
                  <a:cubicBezTo>
                    <a:pt x="4359" y="310"/>
                    <a:pt x="4406" y="263"/>
                    <a:pt x="4454" y="168"/>
                  </a:cubicBezTo>
                  <a:cubicBezTo>
                    <a:pt x="4454" y="72"/>
                    <a:pt x="4382" y="1"/>
                    <a:pt x="4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2" name="Google Shape;20972;p98"/>
          <p:cNvGrpSpPr/>
          <p:nvPr/>
        </p:nvGrpSpPr>
        <p:grpSpPr>
          <a:xfrm>
            <a:off x="4019496" y="2379106"/>
            <a:ext cx="371330" cy="244470"/>
            <a:chOff x="4006845" y="2526722"/>
            <a:chExt cx="371330" cy="244470"/>
          </a:xfrm>
        </p:grpSpPr>
        <p:sp>
          <p:nvSpPr>
            <p:cNvPr id="20973" name="Google Shape;20973;p98"/>
            <p:cNvSpPr/>
            <p:nvPr/>
          </p:nvSpPr>
          <p:spPr>
            <a:xfrm>
              <a:off x="4137628" y="2650509"/>
              <a:ext cx="110549" cy="76325"/>
            </a:xfrm>
            <a:custGeom>
              <a:rect b="b" l="l" r="r" t="t"/>
              <a:pathLst>
                <a:path extrusionOk="0" h="2335" w="3382">
                  <a:moveTo>
                    <a:pt x="453" y="0"/>
                  </a:moveTo>
                  <a:lnTo>
                    <a:pt x="0" y="2334"/>
                  </a:lnTo>
                  <a:lnTo>
                    <a:pt x="3382" y="2334"/>
                  </a:lnTo>
                  <a:lnTo>
                    <a:pt x="2953"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98"/>
            <p:cNvSpPr/>
            <p:nvPr/>
          </p:nvSpPr>
          <p:spPr>
            <a:xfrm>
              <a:off x="4106477" y="2726802"/>
              <a:ext cx="171282" cy="38931"/>
            </a:xfrm>
            <a:custGeom>
              <a:rect b="b" l="l" r="r" t="t"/>
              <a:pathLst>
                <a:path extrusionOk="0" h="1191" w="5240">
                  <a:moveTo>
                    <a:pt x="191" y="0"/>
                  </a:moveTo>
                  <a:cubicBezTo>
                    <a:pt x="96" y="0"/>
                    <a:pt x="1" y="72"/>
                    <a:pt x="1" y="167"/>
                  </a:cubicBezTo>
                  <a:lnTo>
                    <a:pt x="1" y="310"/>
                  </a:lnTo>
                  <a:cubicBezTo>
                    <a:pt x="1" y="786"/>
                    <a:pt x="382" y="1191"/>
                    <a:pt x="882" y="1191"/>
                  </a:cubicBezTo>
                  <a:lnTo>
                    <a:pt x="4383" y="1191"/>
                  </a:lnTo>
                  <a:cubicBezTo>
                    <a:pt x="4859" y="1191"/>
                    <a:pt x="5240" y="786"/>
                    <a:pt x="5240" y="310"/>
                  </a:cubicBezTo>
                  <a:lnTo>
                    <a:pt x="5240" y="167"/>
                  </a:lnTo>
                  <a:cubicBezTo>
                    <a:pt x="5240" y="72"/>
                    <a:pt x="5168" y="0"/>
                    <a:pt x="5073"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98"/>
            <p:cNvSpPr/>
            <p:nvPr/>
          </p:nvSpPr>
          <p:spPr>
            <a:xfrm>
              <a:off x="4011519" y="2532181"/>
              <a:ext cx="362014" cy="117577"/>
            </a:xfrm>
            <a:custGeom>
              <a:rect b="b" l="l" r="r" t="t"/>
              <a:pathLst>
                <a:path extrusionOk="0" h="3597" w="11075">
                  <a:moveTo>
                    <a:pt x="1834" y="0"/>
                  </a:moveTo>
                  <a:cubicBezTo>
                    <a:pt x="834" y="0"/>
                    <a:pt x="0" y="858"/>
                    <a:pt x="48" y="1906"/>
                  </a:cubicBezTo>
                  <a:cubicBezTo>
                    <a:pt x="119" y="2834"/>
                    <a:pt x="929" y="3596"/>
                    <a:pt x="1882" y="3596"/>
                  </a:cubicBezTo>
                  <a:lnTo>
                    <a:pt x="9193" y="3596"/>
                  </a:lnTo>
                  <a:cubicBezTo>
                    <a:pt x="10241" y="3596"/>
                    <a:pt x="11074" y="2739"/>
                    <a:pt x="10955" y="1691"/>
                  </a:cubicBezTo>
                  <a:cubicBezTo>
                    <a:pt x="10884" y="739"/>
                    <a:pt x="10098" y="0"/>
                    <a:pt x="914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98"/>
            <p:cNvSpPr/>
            <p:nvPr/>
          </p:nvSpPr>
          <p:spPr>
            <a:xfrm>
              <a:off x="4211567" y="2650509"/>
              <a:ext cx="36610" cy="76325"/>
            </a:xfrm>
            <a:custGeom>
              <a:rect b="b" l="l" r="r" t="t"/>
              <a:pathLst>
                <a:path extrusionOk="0" h="2335" w="1120">
                  <a:moveTo>
                    <a:pt x="1" y="0"/>
                  </a:moveTo>
                  <a:lnTo>
                    <a:pt x="453" y="2334"/>
                  </a:lnTo>
                  <a:lnTo>
                    <a:pt x="1120" y="2334"/>
                  </a:lnTo>
                  <a:lnTo>
                    <a:pt x="668" y="0"/>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98"/>
            <p:cNvSpPr/>
            <p:nvPr/>
          </p:nvSpPr>
          <p:spPr>
            <a:xfrm>
              <a:off x="4228695" y="2726017"/>
              <a:ext cx="49064" cy="38931"/>
            </a:xfrm>
            <a:custGeom>
              <a:rect b="b" l="l" r="r" t="t"/>
              <a:pathLst>
                <a:path extrusionOk="0" h="1191" w="1501">
                  <a:moveTo>
                    <a:pt x="667" y="0"/>
                  </a:moveTo>
                  <a:cubicBezTo>
                    <a:pt x="763" y="0"/>
                    <a:pt x="858" y="96"/>
                    <a:pt x="858" y="191"/>
                  </a:cubicBezTo>
                  <a:lnTo>
                    <a:pt x="858" y="334"/>
                  </a:lnTo>
                  <a:cubicBezTo>
                    <a:pt x="858" y="810"/>
                    <a:pt x="477" y="1191"/>
                    <a:pt x="1" y="1191"/>
                  </a:cubicBezTo>
                  <a:lnTo>
                    <a:pt x="644" y="1191"/>
                  </a:lnTo>
                  <a:cubicBezTo>
                    <a:pt x="1120" y="1191"/>
                    <a:pt x="1501" y="810"/>
                    <a:pt x="1501" y="334"/>
                  </a:cubicBezTo>
                  <a:lnTo>
                    <a:pt x="1501" y="191"/>
                  </a:lnTo>
                  <a:cubicBezTo>
                    <a:pt x="1501" y="96"/>
                    <a:pt x="1429" y="0"/>
                    <a:pt x="133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98"/>
            <p:cNvSpPr/>
            <p:nvPr/>
          </p:nvSpPr>
          <p:spPr>
            <a:xfrm>
              <a:off x="4290965" y="2532181"/>
              <a:ext cx="81784" cy="118361"/>
            </a:xfrm>
            <a:custGeom>
              <a:rect b="b" l="l" r="r" t="t"/>
              <a:pathLst>
                <a:path extrusionOk="0" h="3621" w="2502">
                  <a:moveTo>
                    <a:pt x="1" y="0"/>
                  </a:moveTo>
                  <a:cubicBezTo>
                    <a:pt x="977" y="0"/>
                    <a:pt x="1811" y="786"/>
                    <a:pt x="1811" y="1810"/>
                  </a:cubicBezTo>
                  <a:cubicBezTo>
                    <a:pt x="1811" y="2811"/>
                    <a:pt x="1001" y="3620"/>
                    <a:pt x="1" y="3620"/>
                  </a:cubicBezTo>
                  <a:lnTo>
                    <a:pt x="644" y="3620"/>
                  </a:lnTo>
                  <a:cubicBezTo>
                    <a:pt x="1692" y="3596"/>
                    <a:pt x="2501" y="2739"/>
                    <a:pt x="2430" y="1691"/>
                  </a:cubicBezTo>
                  <a:cubicBezTo>
                    <a:pt x="2382" y="739"/>
                    <a:pt x="1573" y="0"/>
                    <a:pt x="620"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98"/>
            <p:cNvSpPr/>
            <p:nvPr/>
          </p:nvSpPr>
          <p:spPr>
            <a:xfrm>
              <a:off x="4155540" y="2554768"/>
              <a:ext cx="71618" cy="72403"/>
            </a:xfrm>
            <a:custGeom>
              <a:rect b="b" l="l" r="r" t="t"/>
              <a:pathLst>
                <a:path extrusionOk="0" h="2215" w="2191">
                  <a:moveTo>
                    <a:pt x="1096" y="0"/>
                  </a:moveTo>
                  <a:cubicBezTo>
                    <a:pt x="476" y="0"/>
                    <a:pt x="0" y="500"/>
                    <a:pt x="0" y="1119"/>
                  </a:cubicBezTo>
                  <a:cubicBezTo>
                    <a:pt x="0" y="1715"/>
                    <a:pt x="476" y="2215"/>
                    <a:pt x="1096" y="2215"/>
                  </a:cubicBezTo>
                  <a:cubicBezTo>
                    <a:pt x="1715" y="2215"/>
                    <a:pt x="2191" y="1715"/>
                    <a:pt x="2191" y="1119"/>
                  </a:cubicBezTo>
                  <a:cubicBezTo>
                    <a:pt x="2191" y="500"/>
                    <a:pt x="1715" y="0"/>
                    <a:pt x="1096"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98"/>
            <p:cNvSpPr/>
            <p:nvPr/>
          </p:nvSpPr>
          <p:spPr>
            <a:xfrm>
              <a:off x="4176559" y="2576537"/>
              <a:ext cx="29582" cy="28863"/>
            </a:xfrm>
            <a:custGeom>
              <a:rect b="b" l="l" r="r" t="t"/>
              <a:pathLst>
                <a:path extrusionOk="0" h="883" w="905">
                  <a:moveTo>
                    <a:pt x="453" y="1"/>
                  </a:moveTo>
                  <a:cubicBezTo>
                    <a:pt x="214" y="1"/>
                    <a:pt x="0" y="191"/>
                    <a:pt x="0" y="453"/>
                  </a:cubicBezTo>
                  <a:cubicBezTo>
                    <a:pt x="0" y="692"/>
                    <a:pt x="214" y="882"/>
                    <a:pt x="453" y="882"/>
                  </a:cubicBezTo>
                  <a:cubicBezTo>
                    <a:pt x="691" y="882"/>
                    <a:pt x="905" y="692"/>
                    <a:pt x="905" y="453"/>
                  </a:cubicBezTo>
                  <a:cubicBezTo>
                    <a:pt x="905" y="191"/>
                    <a:pt x="691" y="1"/>
                    <a:pt x="453" y="1"/>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98"/>
            <p:cNvSpPr/>
            <p:nvPr/>
          </p:nvSpPr>
          <p:spPr>
            <a:xfrm>
              <a:off x="4006845" y="2526722"/>
              <a:ext cx="371330" cy="244470"/>
            </a:xfrm>
            <a:custGeom>
              <a:rect b="b" l="l" r="r" t="t"/>
              <a:pathLst>
                <a:path extrusionOk="0" h="7479" w="11360">
                  <a:moveTo>
                    <a:pt x="6811" y="3930"/>
                  </a:moveTo>
                  <a:lnTo>
                    <a:pt x="6954" y="4764"/>
                  </a:lnTo>
                  <a:lnTo>
                    <a:pt x="4406" y="4764"/>
                  </a:lnTo>
                  <a:lnTo>
                    <a:pt x="4549" y="3930"/>
                  </a:lnTo>
                  <a:close/>
                  <a:moveTo>
                    <a:pt x="7026" y="5097"/>
                  </a:moveTo>
                  <a:lnTo>
                    <a:pt x="7169" y="5931"/>
                  </a:lnTo>
                  <a:lnTo>
                    <a:pt x="4168" y="5931"/>
                  </a:lnTo>
                  <a:lnTo>
                    <a:pt x="4311" y="5097"/>
                  </a:lnTo>
                  <a:close/>
                  <a:moveTo>
                    <a:pt x="2049" y="1"/>
                  </a:moveTo>
                  <a:cubicBezTo>
                    <a:pt x="1001" y="1"/>
                    <a:pt x="120" y="810"/>
                    <a:pt x="48" y="1858"/>
                  </a:cubicBezTo>
                  <a:cubicBezTo>
                    <a:pt x="0" y="2978"/>
                    <a:pt x="882" y="3930"/>
                    <a:pt x="2025" y="3930"/>
                  </a:cubicBezTo>
                  <a:lnTo>
                    <a:pt x="4216" y="3930"/>
                  </a:lnTo>
                  <a:lnTo>
                    <a:pt x="3835" y="5907"/>
                  </a:lnTo>
                  <a:lnTo>
                    <a:pt x="3239" y="5907"/>
                  </a:lnTo>
                  <a:cubicBezTo>
                    <a:pt x="3049" y="5907"/>
                    <a:pt x="2882" y="6050"/>
                    <a:pt x="2882" y="6264"/>
                  </a:cubicBezTo>
                  <a:lnTo>
                    <a:pt x="2882" y="7264"/>
                  </a:lnTo>
                  <a:cubicBezTo>
                    <a:pt x="2882" y="7359"/>
                    <a:pt x="2977" y="7455"/>
                    <a:pt x="3049" y="7455"/>
                  </a:cubicBezTo>
                  <a:lnTo>
                    <a:pt x="5478" y="7455"/>
                  </a:lnTo>
                  <a:cubicBezTo>
                    <a:pt x="5621" y="7312"/>
                    <a:pt x="5525" y="7121"/>
                    <a:pt x="5383" y="7121"/>
                  </a:cubicBezTo>
                  <a:lnTo>
                    <a:pt x="3930" y="7121"/>
                  </a:lnTo>
                  <a:cubicBezTo>
                    <a:pt x="3525" y="7121"/>
                    <a:pt x="3215" y="6788"/>
                    <a:pt x="3215" y="6407"/>
                  </a:cubicBezTo>
                  <a:lnTo>
                    <a:pt x="3215" y="6264"/>
                  </a:lnTo>
                  <a:cubicBezTo>
                    <a:pt x="3215" y="6264"/>
                    <a:pt x="3215" y="6240"/>
                    <a:pt x="3239" y="6240"/>
                  </a:cubicBezTo>
                  <a:lnTo>
                    <a:pt x="8121" y="6240"/>
                  </a:lnTo>
                  <a:cubicBezTo>
                    <a:pt x="8121" y="6240"/>
                    <a:pt x="8145" y="6240"/>
                    <a:pt x="8145" y="6264"/>
                  </a:cubicBezTo>
                  <a:lnTo>
                    <a:pt x="8145" y="6407"/>
                  </a:lnTo>
                  <a:cubicBezTo>
                    <a:pt x="8145" y="6407"/>
                    <a:pt x="7812" y="7121"/>
                    <a:pt x="7431" y="7121"/>
                  </a:cubicBezTo>
                  <a:lnTo>
                    <a:pt x="6026" y="7121"/>
                  </a:lnTo>
                  <a:cubicBezTo>
                    <a:pt x="5954" y="7121"/>
                    <a:pt x="5859" y="7169"/>
                    <a:pt x="5859" y="7312"/>
                  </a:cubicBezTo>
                  <a:cubicBezTo>
                    <a:pt x="5859" y="7431"/>
                    <a:pt x="5906" y="7478"/>
                    <a:pt x="6026" y="7478"/>
                  </a:cubicBezTo>
                  <a:lnTo>
                    <a:pt x="7431" y="7478"/>
                  </a:lnTo>
                  <a:cubicBezTo>
                    <a:pt x="8002" y="7478"/>
                    <a:pt x="8455" y="6431"/>
                    <a:pt x="8455" y="6431"/>
                  </a:cubicBezTo>
                  <a:lnTo>
                    <a:pt x="8455" y="6288"/>
                  </a:lnTo>
                  <a:cubicBezTo>
                    <a:pt x="8455" y="6121"/>
                    <a:pt x="8288" y="5931"/>
                    <a:pt x="8097" y="5931"/>
                  </a:cubicBezTo>
                  <a:lnTo>
                    <a:pt x="7502" y="5931"/>
                  </a:lnTo>
                  <a:lnTo>
                    <a:pt x="7097" y="3978"/>
                  </a:lnTo>
                  <a:lnTo>
                    <a:pt x="9312" y="3978"/>
                  </a:lnTo>
                  <a:cubicBezTo>
                    <a:pt x="10360" y="3978"/>
                    <a:pt x="11241" y="3168"/>
                    <a:pt x="11312" y="2120"/>
                  </a:cubicBezTo>
                  <a:cubicBezTo>
                    <a:pt x="11360" y="953"/>
                    <a:pt x="10479" y="1"/>
                    <a:pt x="9336" y="1"/>
                  </a:cubicBezTo>
                  <a:lnTo>
                    <a:pt x="5263" y="1"/>
                  </a:lnTo>
                  <a:cubicBezTo>
                    <a:pt x="5168" y="1"/>
                    <a:pt x="5121" y="72"/>
                    <a:pt x="5073" y="167"/>
                  </a:cubicBezTo>
                  <a:cubicBezTo>
                    <a:pt x="5073" y="239"/>
                    <a:pt x="5144" y="334"/>
                    <a:pt x="5240" y="334"/>
                  </a:cubicBezTo>
                  <a:lnTo>
                    <a:pt x="9288" y="334"/>
                  </a:lnTo>
                  <a:cubicBezTo>
                    <a:pt x="10145" y="334"/>
                    <a:pt x="10884" y="1001"/>
                    <a:pt x="10955" y="1858"/>
                  </a:cubicBezTo>
                  <a:cubicBezTo>
                    <a:pt x="11003" y="2811"/>
                    <a:pt x="10265" y="3621"/>
                    <a:pt x="9312" y="3621"/>
                  </a:cubicBezTo>
                  <a:lnTo>
                    <a:pt x="2025" y="3621"/>
                  </a:lnTo>
                  <a:cubicBezTo>
                    <a:pt x="1144" y="3621"/>
                    <a:pt x="405" y="2954"/>
                    <a:pt x="358" y="2096"/>
                  </a:cubicBezTo>
                  <a:cubicBezTo>
                    <a:pt x="286" y="1144"/>
                    <a:pt x="1025" y="334"/>
                    <a:pt x="1977" y="334"/>
                  </a:cubicBezTo>
                  <a:lnTo>
                    <a:pt x="4573" y="334"/>
                  </a:lnTo>
                  <a:cubicBezTo>
                    <a:pt x="4668" y="334"/>
                    <a:pt x="4716" y="287"/>
                    <a:pt x="4763" y="191"/>
                  </a:cubicBezTo>
                  <a:cubicBezTo>
                    <a:pt x="4763" y="96"/>
                    <a:pt x="4692" y="1"/>
                    <a:pt x="45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98"/>
            <p:cNvSpPr/>
            <p:nvPr/>
          </p:nvSpPr>
          <p:spPr>
            <a:xfrm>
              <a:off x="4149297" y="2549309"/>
              <a:ext cx="84105" cy="84105"/>
            </a:xfrm>
            <a:custGeom>
              <a:rect b="b" l="l" r="r" t="t"/>
              <a:pathLst>
                <a:path extrusionOk="0" h="2573" w="2573">
                  <a:moveTo>
                    <a:pt x="1287" y="334"/>
                  </a:moveTo>
                  <a:cubicBezTo>
                    <a:pt x="1834" y="334"/>
                    <a:pt x="2239" y="739"/>
                    <a:pt x="2239" y="1286"/>
                  </a:cubicBezTo>
                  <a:cubicBezTo>
                    <a:pt x="2239" y="1810"/>
                    <a:pt x="1834" y="2239"/>
                    <a:pt x="1287" y="2239"/>
                  </a:cubicBezTo>
                  <a:cubicBezTo>
                    <a:pt x="763" y="2239"/>
                    <a:pt x="334" y="1810"/>
                    <a:pt x="334" y="1286"/>
                  </a:cubicBezTo>
                  <a:cubicBezTo>
                    <a:pt x="358" y="786"/>
                    <a:pt x="786" y="334"/>
                    <a:pt x="1287" y="334"/>
                  </a:cubicBezTo>
                  <a:close/>
                  <a:moveTo>
                    <a:pt x="1287" y="0"/>
                  </a:moveTo>
                  <a:cubicBezTo>
                    <a:pt x="572" y="0"/>
                    <a:pt x="1" y="572"/>
                    <a:pt x="1" y="1286"/>
                  </a:cubicBezTo>
                  <a:cubicBezTo>
                    <a:pt x="1" y="2001"/>
                    <a:pt x="596" y="2572"/>
                    <a:pt x="1287" y="2572"/>
                  </a:cubicBezTo>
                  <a:cubicBezTo>
                    <a:pt x="2001" y="2572"/>
                    <a:pt x="2573" y="2001"/>
                    <a:pt x="2573" y="1286"/>
                  </a:cubicBezTo>
                  <a:cubicBezTo>
                    <a:pt x="2573" y="572"/>
                    <a:pt x="2001" y="0"/>
                    <a:pt x="1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98"/>
            <p:cNvSpPr/>
            <p:nvPr/>
          </p:nvSpPr>
          <p:spPr>
            <a:xfrm>
              <a:off x="4171884" y="2571896"/>
              <a:ext cx="38931" cy="38931"/>
            </a:xfrm>
            <a:custGeom>
              <a:rect b="b" l="l" r="r" t="t"/>
              <a:pathLst>
                <a:path extrusionOk="0" h="1191" w="1191">
                  <a:moveTo>
                    <a:pt x="596" y="333"/>
                  </a:moveTo>
                  <a:cubicBezTo>
                    <a:pt x="738" y="333"/>
                    <a:pt x="857" y="429"/>
                    <a:pt x="857" y="595"/>
                  </a:cubicBezTo>
                  <a:cubicBezTo>
                    <a:pt x="857" y="738"/>
                    <a:pt x="738" y="857"/>
                    <a:pt x="596" y="857"/>
                  </a:cubicBezTo>
                  <a:cubicBezTo>
                    <a:pt x="453" y="857"/>
                    <a:pt x="334" y="738"/>
                    <a:pt x="334" y="595"/>
                  </a:cubicBezTo>
                  <a:cubicBezTo>
                    <a:pt x="334" y="429"/>
                    <a:pt x="453" y="333"/>
                    <a:pt x="596" y="333"/>
                  </a:cubicBezTo>
                  <a:close/>
                  <a:moveTo>
                    <a:pt x="596" y="0"/>
                  </a:moveTo>
                  <a:cubicBezTo>
                    <a:pt x="262" y="0"/>
                    <a:pt x="0" y="262"/>
                    <a:pt x="0" y="595"/>
                  </a:cubicBezTo>
                  <a:cubicBezTo>
                    <a:pt x="0" y="929"/>
                    <a:pt x="262" y="1191"/>
                    <a:pt x="596" y="1191"/>
                  </a:cubicBezTo>
                  <a:cubicBezTo>
                    <a:pt x="929" y="1191"/>
                    <a:pt x="1191" y="929"/>
                    <a:pt x="1191" y="595"/>
                  </a:cubicBezTo>
                  <a:cubicBezTo>
                    <a:pt x="1191" y="262"/>
                    <a:pt x="929"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98"/>
            <p:cNvSpPr/>
            <p:nvPr/>
          </p:nvSpPr>
          <p:spPr>
            <a:xfrm>
              <a:off x="4062904" y="2587455"/>
              <a:ext cx="42821" cy="10918"/>
            </a:xfrm>
            <a:custGeom>
              <a:rect b="b" l="l" r="r" t="t"/>
              <a:pathLst>
                <a:path extrusionOk="0" h="334" w="1310">
                  <a:moveTo>
                    <a:pt x="191" y="0"/>
                  </a:moveTo>
                  <a:cubicBezTo>
                    <a:pt x="95" y="0"/>
                    <a:pt x="0" y="96"/>
                    <a:pt x="24" y="167"/>
                  </a:cubicBezTo>
                  <a:cubicBezTo>
                    <a:pt x="24" y="262"/>
                    <a:pt x="119" y="334"/>
                    <a:pt x="214" y="334"/>
                  </a:cubicBezTo>
                  <a:lnTo>
                    <a:pt x="1143" y="334"/>
                  </a:lnTo>
                  <a:cubicBezTo>
                    <a:pt x="1215" y="334"/>
                    <a:pt x="1286" y="262"/>
                    <a:pt x="1310" y="167"/>
                  </a:cubicBezTo>
                  <a:cubicBezTo>
                    <a:pt x="1310" y="96"/>
                    <a:pt x="1262" y="0"/>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98"/>
            <p:cNvSpPr/>
            <p:nvPr/>
          </p:nvSpPr>
          <p:spPr>
            <a:xfrm>
              <a:off x="4277726" y="2587455"/>
              <a:ext cx="42853" cy="10918"/>
            </a:xfrm>
            <a:custGeom>
              <a:rect b="b" l="l" r="r" t="t"/>
              <a:pathLst>
                <a:path extrusionOk="0" h="334" w="1311">
                  <a:moveTo>
                    <a:pt x="191" y="0"/>
                  </a:moveTo>
                  <a:cubicBezTo>
                    <a:pt x="96" y="0"/>
                    <a:pt x="25" y="48"/>
                    <a:pt x="1" y="143"/>
                  </a:cubicBezTo>
                  <a:cubicBezTo>
                    <a:pt x="1" y="238"/>
                    <a:pt x="72" y="334"/>
                    <a:pt x="144" y="334"/>
                  </a:cubicBezTo>
                  <a:lnTo>
                    <a:pt x="1144" y="334"/>
                  </a:lnTo>
                  <a:cubicBezTo>
                    <a:pt x="1239" y="334"/>
                    <a:pt x="1311" y="238"/>
                    <a:pt x="1287" y="143"/>
                  </a:cubicBezTo>
                  <a:cubicBezTo>
                    <a:pt x="1287" y="48"/>
                    <a:pt x="1192" y="0"/>
                    <a:pt x="1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6" name="Google Shape;20986;p98"/>
          <p:cNvGrpSpPr/>
          <p:nvPr/>
        </p:nvGrpSpPr>
        <p:grpSpPr>
          <a:xfrm>
            <a:off x="3266095" y="2355093"/>
            <a:ext cx="367440" cy="301281"/>
            <a:chOff x="3248658" y="2497924"/>
            <a:chExt cx="367440" cy="301281"/>
          </a:xfrm>
        </p:grpSpPr>
        <p:sp>
          <p:nvSpPr>
            <p:cNvPr id="20987" name="Google Shape;20987;p98"/>
            <p:cNvSpPr/>
            <p:nvPr/>
          </p:nvSpPr>
          <p:spPr>
            <a:xfrm>
              <a:off x="3253333" y="2503383"/>
              <a:ext cx="358092" cy="238226"/>
            </a:xfrm>
            <a:custGeom>
              <a:rect b="b" l="l" r="r" t="t"/>
              <a:pathLst>
                <a:path extrusionOk="0" h="7288" w="10955">
                  <a:moveTo>
                    <a:pt x="453" y="0"/>
                  </a:moveTo>
                  <a:cubicBezTo>
                    <a:pt x="214" y="0"/>
                    <a:pt x="0" y="215"/>
                    <a:pt x="0" y="453"/>
                  </a:cubicBezTo>
                  <a:lnTo>
                    <a:pt x="0" y="6859"/>
                  </a:lnTo>
                  <a:cubicBezTo>
                    <a:pt x="0" y="7097"/>
                    <a:pt x="214" y="7288"/>
                    <a:pt x="453" y="7288"/>
                  </a:cubicBezTo>
                  <a:lnTo>
                    <a:pt x="10502" y="7288"/>
                  </a:lnTo>
                  <a:cubicBezTo>
                    <a:pt x="10740" y="7288"/>
                    <a:pt x="10955" y="7097"/>
                    <a:pt x="10955" y="6859"/>
                  </a:cubicBezTo>
                  <a:lnTo>
                    <a:pt x="10955" y="453"/>
                  </a:lnTo>
                  <a:cubicBezTo>
                    <a:pt x="10955" y="215"/>
                    <a:pt x="10740" y="0"/>
                    <a:pt x="10502"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98"/>
            <p:cNvSpPr/>
            <p:nvPr/>
          </p:nvSpPr>
          <p:spPr>
            <a:xfrm>
              <a:off x="3575599" y="2503383"/>
              <a:ext cx="35825" cy="238226"/>
            </a:xfrm>
            <a:custGeom>
              <a:rect b="b" l="l" r="r" t="t"/>
              <a:pathLst>
                <a:path extrusionOk="0" h="7288" w="1096">
                  <a:moveTo>
                    <a:pt x="0" y="0"/>
                  </a:moveTo>
                  <a:cubicBezTo>
                    <a:pt x="238" y="0"/>
                    <a:pt x="453" y="215"/>
                    <a:pt x="453" y="453"/>
                  </a:cubicBezTo>
                  <a:lnTo>
                    <a:pt x="453" y="6859"/>
                  </a:lnTo>
                  <a:cubicBezTo>
                    <a:pt x="453" y="7097"/>
                    <a:pt x="238" y="7288"/>
                    <a:pt x="0" y="7288"/>
                  </a:cubicBezTo>
                  <a:lnTo>
                    <a:pt x="643" y="7288"/>
                  </a:lnTo>
                  <a:cubicBezTo>
                    <a:pt x="881" y="7288"/>
                    <a:pt x="1096" y="7097"/>
                    <a:pt x="1096" y="6859"/>
                  </a:cubicBezTo>
                  <a:lnTo>
                    <a:pt x="1096" y="453"/>
                  </a:lnTo>
                  <a:cubicBezTo>
                    <a:pt x="1096" y="215"/>
                    <a:pt x="881" y="0"/>
                    <a:pt x="64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98"/>
            <p:cNvSpPr/>
            <p:nvPr/>
          </p:nvSpPr>
          <p:spPr>
            <a:xfrm>
              <a:off x="3254085" y="2702646"/>
              <a:ext cx="358124" cy="38963"/>
            </a:xfrm>
            <a:custGeom>
              <a:rect b="b" l="l" r="r" t="t"/>
              <a:pathLst>
                <a:path extrusionOk="0" h="1192" w="10956">
                  <a:moveTo>
                    <a:pt x="1" y="1"/>
                  </a:moveTo>
                  <a:lnTo>
                    <a:pt x="1" y="763"/>
                  </a:lnTo>
                  <a:cubicBezTo>
                    <a:pt x="1" y="1001"/>
                    <a:pt x="215" y="1192"/>
                    <a:pt x="453" y="1192"/>
                  </a:cubicBezTo>
                  <a:lnTo>
                    <a:pt x="10527" y="1192"/>
                  </a:lnTo>
                  <a:cubicBezTo>
                    <a:pt x="10765" y="1192"/>
                    <a:pt x="10956" y="1001"/>
                    <a:pt x="10956" y="763"/>
                  </a:cubicBezTo>
                  <a:lnTo>
                    <a:pt x="109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98"/>
            <p:cNvSpPr/>
            <p:nvPr/>
          </p:nvSpPr>
          <p:spPr>
            <a:xfrm>
              <a:off x="3385652" y="2742361"/>
              <a:ext cx="92669" cy="52169"/>
            </a:xfrm>
            <a:custGeom>
              <a:rect b="b" l="l" r="r" t="t"/>
              <a:pathLst>
                <a:path extrusionOk="0" h="1596" w="2835">
                  <a:moveTo>
                    <a:pt x="215" y="0"/>
                  </a:moveTo>
                  <a:lnTo>
                    <a:pt x="1" y="1596"/>
                  </a:lnTo>
                  <a:lnTo>
                    <a:pt x="2834" y="1596"/>
                  </a:lnTo>
                  <a:lnTo>
                    <a:pt x="25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98"/>
            <p:cNvSpPr/>
            <p:nvPr/>
          </p:nvSpPr>
          <p:spPr>
            <a:xfrm>
              <a:off x="3450275" y="2741577"/>
              <a:ext cx="28046" cy="52954"/>
            </a:xfrm>
            <a:custGeom>
              <a:rect b="b" l="l" r="r" t="t"/>
              <a:pathLst>
                <a:path extrusionOk="0" h="1620" w="858">
                  <a:moveTo>
                    <a:pt x="0" y="1"/>
                  </a:moveTo>
                  <a:lnTo>
                    <a:pt x="191" y="1620"/>
                  </a:lnTo>
                  <a:lnTo>
                    <a:pt x="857" y="1620"/>
                  </a:lnTo>
                  <a:lnTo>
                    <a:pt x="643"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98"/>
            <p:cNvSpPr/>
            <p:nvPr/>
          </p:nvSpPr>
          <p:spPr>
            <a:xfrm>
              <a:off x="3575599" y="2702646"/>
              <a:ext cx="35825" cy="38963"/>
            </a:xfrm>
            <a:custGeom>
              <a:rect b="b" l="l" r="r" t="t"/>
              <a:pathLst>
                <a:path extrusionOk="0" h="1192" w="1096">
                  <a:moveTo>
                    <a:pt x="453" y="1"/>
                  </a:moveTo>
                  <a:lnTo>
                    <a:pt x="453" y="763"/>
                  </a:lnTo>
                  <a:cubicBezTo>
                    <a:pt x="453" y="1001"/>
                    <a:pt x="238" y="1192"/>
                    <a:pt x="0" y="1192"/>
                  </a:cubicBezTo>
                  <a:lnTo>
                    <a:pt x="643" y="1192"/>
                  </a:lnTo>
                  <a:cubicBezTo>
                    <a:pt x="881" y="1192"/>
                    <a:pt x="1096" y="1001"/>
                    <a:pt x="1096" y="763"/>
                  </a:cubicBezTo>
                  <a:lnTo>
                    <a:pt x="1096"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98"/>
            <p:cNvSpPr/>
            <p:nvPr/>
          </p:nvSpPr>
          <p:spPr>
            <a:xfrm>
              <a:off x="3296121" y="2648940"/>
              <a:ext cx="129279" cy="55307"/>
            </a:xfrm>
            <a:custGeom>
              <a:rect b="b" l="l" r="r" t="t"/>
              <a:pathLst>
                <a:path extrusionOk="0" h="1692" w="3955">
                  <a:moveTo>
                    <a:pt x="1454" y="1"/>
                  </a:moveTo>
                  <a:lnTo>
                    <a:pt x="1454" y="620"/>
                  </a:lnTo>
                  <a:cubicBezTo>
                    <a:pt x="1454" y="667"/>
                    <a:pt x="1430" y="739"/>
                    <a:pt x="1382" y="739"/>
                  </a:cubicBezTo>
                  <a:lnTo>
                    <a:pt x="430" y="1096"/>
                  </a:lnTo>
                  <a:cubicBezTo>
                    <a:pt x="263" y="1144"/>
                    <a:pt x="191" y="1239"/>
                    <a:pt x="120" y="1382"/>
                  </a:cubicBezTo>
                  <a:cubicBezTo>
                    <a:pt x="96" y="1477"/>
                    <a:pt x="25" y="1596"/>
                    <a:pt x="1" y="1691"/>
                  </a:cubicBezTo>
                  <a:lnTo>
                    <a:pt x="3954" y="1691"/>
                  </a:lnTo>
                  <a:cubicBezTo>
                    <a:pt x="3930" y="1572"/>
                    <a:pt x="3906" y="1477"/>
                    <a:pt x="3835" y="1382"/>
                  </a:cubicBezTo>
                  <a:cubicBezTo>
                    <a:pt x="3787" y="1263"/>
                    <a:pt x="3668" y="1144"/>
                    <a:pt x="3549" y="1096"/>
                  </a:cubicBezTo>
                  <a:lnTo>
                    <a:pt x="2597" y="739"/>
                  </a:lnTo>
                  <a:cubicBezTo>
                    <a:pt x="2525" y="715"/>
                    <a:pt x="2501" y="667"/>
                    <a:pt x="2501" y="620"/>
                  </a:cubicBezTo>
                  <a:lnTo>
                    <a:pt x="2501" y="1"/>
                  </a:ln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98"/>
            <p:cNvSpPr/>
            <p:nvPr/>
          </p:nvSpPr>
          <p:spPr>
            <a:xfrm>
              <a:off x="3311713" y="2537639"/>
              <a:ext cx="101233" cy="101233"/>
            </a:xfrm>
            <a:custGeom>
              <a:rect b="b" l="l" r="r" t="t"/>
              <a:pathLst>
                <a:path extrusionOk="0" h="3097" w="3097">
                  <a:moveTo>
                    <a:pt x="1548" y="0"/>
                  </a:moveTo>
                  <a:cubicBezTo>
                    <a:pt x="691" y="0"/>
                    <a:pt x="0" y="691"/>
                    <a:pt x="0" y="1548"/>
                  </a:cubicBezTo>
                  <a:cubicBezTo>
                    <a:pt x="0" y="2405"/>
                    <a:pt x="691" y="3096"/>
                    <a:pt x="1548" y="3096"/>
                  </a:cubicBezTo>
                  <a:cubicBezTo>
                    <a:pt x="2405" y="3096"/>
                    <a:pt x="3096" y="2405"/>
                    <a:pt x="3096" y="1548"/>
                  </a:cubicBezTo>
                  <a:cubicBezTo>
                    <a:pt x="3096" y="691"/>
                    <a:pt x="2405" y="0"/>
                    <a:pt x="154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98"/>
            <p:cNvSpPr/>
            <p:nvPr/>
          </p:nvSpPr>
          <p:spPr>
            <a:xfrm>
              <a:off x="3311713" y="2570556"/>
              <a:ext cx="101985" cy="94761"/>
            </a:xfrm>
            <a:custGeom>
              <a:rect b="b" l="l" r="r" t="t"/>
              <a:pathLst>
                <a:path extrusionOk="0" h="2899" w="3120">
                  <a:moveTo>
                    <a:pt x="2229" y="0"/>
                  </a:moveTo>
                  <a:cubicBezTo>
                    <a:pt x="2086" y="0"/>
                    <a:pt x="1888" y="261"/>
                    <a:pt x="1762" y="303"/>
                  </a:cubicBezTo>
                  <a:cubicBezTo>
                    <a:pt x="1620" y="327"/>
                    <a:pt x="1548" y="327"/>
                    <a:pt x="1334" y="327"/>
                  </a:cubicBezTo>
                  <a:cubicBezTo>
                    <a:pt x="1187" y="306"/>
                    <a:pt x="1002" y="25"/>
                    <a:pt x="863" y="25"/>
                  </a:cubicBezTo>
                  <a:cubicBezTo>
                    <a:pt x="844" y="25"/>
                    <a:pt x="827" y="30"/>
                    <a:pt x="810" y="41"/>
                  </a:cubicBezTo>
                  <a:cubicBezTo>
                    <a:pt x="738" y="65"/>
                    <a:pt x="715" y="136"/>
                    <a:pt x="691" y="184"/>
                  </a:cubicBezTo>
                  <a:cubicBezTo>
                    <a:pt x="548" y="541"/>
                    <a:pt x="0" y="2089"/>
                    <a:pt x="1048" y="2756"/>
                  </a:cubicBezTo>
                  <a:cubicBezTo>
                    <a:pt x="1191" y="2851"/>
                    <a:pt x="1369" y="2899"/>
                    <a:pt x="1548" y="2899"/>
                  </a:cubicBezTo>
                  <a:cubicBezTo>
                    <a:pt x="1727" y="2899"/>
                    <a:pt x="1905" y="2851"/>
                    <a:pt x="2048" y="2756"/>
                  </a:cubicBezTo>
                  <a:cubicBezTo>
                    <a:pt x="3120" y="2065"/>
                    <a:pt x="2572" y="541"/>
                    <a:pt x="2405" y="184"/>
                  </a:cubicBezTo>
                  <a:cubicBezTo>
                    <a:pt x="2382" y="65"/>
                    <a:pt x="2358" y="41"/>
                    <a:pt x="2286" y="17"/>
                  </a:cubicBezTo>
                  <a:cubicBezTo>
                    <a:pt x="2269" y="5"/>
                    <a:pt x="2249" y="0"/>
                    <a:pt x="2229"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98"/>
            <p:cNvSpPr/>
            <p:nvPr/>
          </p:nvSpPr>
          <p:spPr>
            <a:xfrm>
              <a:off x="3356854" y="2662179"/>
              <a:ext cx="68546" cy="40500"/>
            </a:xfrm>
            <a:custGeom>
              <a:rect b="b" l="l" r="r" t="t"/>
              <a:pathLst>
                <a:path extrusionOk="0" h="1239" w="2097">
                  <a:moveTo>
                    <a:pt x="0" y="0"/>
                  </a:moveTo>
                  <a:lnTo>
                    <a:pt x="0" y="310"/>
                  </a:lnTo>
                  <a:cubicBezTo>
                    <a:pt x="0" y="358"/>
                    <a:pt x="24" y="405"/>
                    <a:pt x="72" y="405"/>
                  </a:cubicBezTo>
                  <a:lnTo>
                    <a:pt x="1024" y="763"/>
                  </a:lnTo>
                  <a:cubicBezTo>
                    <a:pt x="1191" y="834"/>
                    <a:pt x="1263" y="929"/>
                    <a:pt x="1334" y="1072"/>
                  </a:cubicBezTo>
                  <a:cubicBezTo>
                    <a:pt x="1358" y="1120"/>
                    <a:pt x="1382" y="1191"/>
                    <a:pt x="1382" y="1239"/>
                  </a:cubicBezTo>
                  <a:lnTo>
                    <a:pt x="2096" y="1239"/>
                  </a:lnTo>
                  <a:cubicBezTo>
                    <a:pt x="2072" y="1167"/>
                    <a:pt x="2048" y="1072"/>
                    <a:pt x="1977" y="953"/>
                  </a:cubicBezTo>
                  <a:cubicBezTo>
                    <a:pt x="1929" y="834"/>
                    <a:pt x="1810" y="715"/>
                    <a:pt x="1691" y="643"/>
                  </a:cubicBezTo>
                  <a:lnTo>
                    <a:pt x="739" y="310"/>
                  </a:lnTo>
                  <a:cubicBezTo>
                    <a:pt x="667" y="262"/>
                    <a:pt x="643" y="239"/>
                    <a:pt x="643" y="191"/>
                  </a:cubicBezTo>
                  <a:lnTo>
                    <a:pt x="643"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98"/>
            <p:cNvSpPr/>
            <p:nvPr/>
          </p:nvSpPr>
          <p:spPr>
            <a:xfrm>
              <a:off x="3351395" y="2537639"/>
              <a:ext cx="61551" cy="92669"/>
            </a:xfrm>
            <a:custGeom>
              <a:rect b="b" l="l" r="r" t="t"/>
              <a:pathLst>
                <a:path extrusionOk="0" h="2835" w="1883">
                  <a:moveTo>
                    <a:pt x="334" y="0"/>
                  </a:moveTo>
                  <a:cubicBezTo>
                    <a:pt x="215" y="0"/>
                    <a:pt x="96" y="0"/>
                    <a:pt x="1" y="24"/>
                  </a:cubicBezTo>
                  <a:cubicBezTo>
                    <a:pt x="691" y="191"/>
                    <a:pt x="1239" y="810"/>
                    <a:pt x="1239" y="1548"/>
                  </a:cubicBezTo>
                  <a:cubicBezTo>
                    <a:pt x="1239" y="1691"/>
                    <a:pt x="1191" y="1810"/>
                    <a:pt x="1168" y="1929"/>
                  </a:cubicBezTo>
                  <a:lnTo>
                    <a:pt x="1168" y="2834"/>
                  </a:lnTo>
                  <a:cubicBezTo>
                    <a:pt x="1596" y="2572"/>
                    <a:pt x="1882" y="2096"/>
                    <a:pt x="1882" y="1524"/>
                  </a:cubicBezTo>
                  <a:cubicBezTo>
                    <a:pt x="1858" y="715"/>
                    <a:pt x="1168" y="0"/>
                    <a:pt x="334"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98"/>
            <p:cNvSpPr/>
            <p:nvPr/>
          </p:nvSpPr>
          <p:spPr>
            <a:xfrm>
              <a:off x="3351395" y="2568921"/>
              <a:ext cx="61551" cy="93780"/>
            </a:xfrm>
            <a:custGeom>
              <a:rect b="b" l="l" r="r" t="t"/>
              <a:pathLst>
                <a:path extrusionOk="0" h="2869" w="1883">
                  <a:moveTo>
                    <a:pt x="1018" y="0"/>
                  </a:moveTo>
                  <a:cubicBezTo>
                    <a:pt x="900" y="0"/>
                    <a:pt x="739" y="220"/>
                    <a:pt x="596" y="282"/>
                  </a:cubicBezTo>
                  <a:cubicBezTo>
                    <a:pt x="787" y="805"/>
                    <a:pt x="1168" y="2139"/>
                    <a:pt x="191" y="2734"/>
                  </a:cubicBezTo>
                  <a:lnTo>
                    <a:pt x="1" y="2830"/>
                  </a:lnTo>
                  <a:cubicBezTo>
                    <a:pt x="95" y="2855"/>
                    <a:pt x="198" y="2869"/>
                    <a:pt x="303" y="2869"/>
                  </a:cubicBezTo>
                  <a:cubicBezTo>
                    <a:pt x="490" y="2869"/>
                    <a:pt x="682" y="2826"/>
                    <a:pt x="834" y="2734"/>
                  </a:cubicBezTo>
                  <a:cubicBezTo>
                    <a:pt x="1882" y="2091"/>
                    <a:pt x="1358" y="520"/>
                    <a:pt x="1191" y="186"/>
                  </a:cubicBezTo>
                  <a:cubicBezTo>
                    <a:pt x="1168" y="115"/>
                    <a:pt x="1144" y="67"/>
                    <a:pt x="1072" y="20"/>
                  </a:cubicBezTo>
                  <a:cubicBezTo>
                    <a:pt x="1056" y="6"/>
                    <a:pt x="1038" y="0"/>
                    <a:pt x="10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98"/>
            <p:cNvSpPr/>
            <p:nvPr/>
          </p:nvSpPr>
          <p:spPr>
            <a:xfrm>
              <a:off x="3455701" y="2538391"/>
              <a:ext cx="11735" cy="11735"/>
            </a:xfrm>
            <a:custGeom>
              <a:rect b="b" l="l" r="r" t="t"/>
              <a:pathLst>
                <a:path extrusionOk="0" h="359" w="359">
                  <a:moveTo>
                    <a:pt x="191" y="1"/>
                  </a:moveTo>
                  <a:cubicBezTo>
                    <a:pt x="72" y="1"/>
                    <a:pt x="1" y="96"/>
                    <a:pt x="1" y="192"/>
                  </a:cubicBezTo>
                  <a:cubicBezTo>
                    <a:pt x="1" y="287"/>
                    <a:pt x="72" y="358"/>
                    <a:pt x="191" y="358"/>
                  </a:cubicBezTo>
                  <a:cubicBezTo>
                    <a:pt x="287" y="358"/>
                    <a:pt x="358" y="287"/>
                    <a:pt x="358" y="192"/>
                  </a:cubicBezTo>
                  <a:cubicBezTo>
                    <a:pt x="358" y="96"/>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98"/>
            <p:cNvSpPr/>
            <p:nvPr/>
          </p:nvSpPr>
          <p:spPr>
            <a:xfrm>
              <a:off x="3455701" y="2588240"/>
              <a:ext cx="11735" cy="11702"/>
            </a:xfrm>
            <a:custGeom>
              <a:rect b="b" l="l" r="r" t="t"/>
              <a:pathLst>
                <a:path extrusionOk="0" h="358" w="359">
                  <a:moveTo>
                    <a:pt x="191" y="0"/>
                  </a:moveTo>
                  <a:cubicBezTo>
                    <a:pt x="72" y="0"/>
                    <a:pt x="1" y="72"/>
                    <a:pt x="1" y="191"/>
                  </a:cubicBezTo>
                  <a:cubicBezTo>
                    <a:pt x="1" y="286"/>
                    <a:pt x="72" y="357"/>
                    <a:pt x="191" y="357"/>
                  </a:cubicBezTo>
                  <a:cubicBezTo>
                    <a:pt x="287" y="357"/>
                    <a:pt x="358" y="286"/>
                    <a:pt x="358" y="191"/>
                  </a:cubicBezTo>
                  <a:cubicBezTo>
                    <a:pt x="358" y="72"/>
                    <a:pt x="287"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98"/>
            <p:cNvSpPr/>
            <p:nvPr/>
          </p:nvSpPr>
          <p:spPr>
            <a:xfrm>
              <a:off x="3455701" y="2638055"/>
              <a:ext cx="11735" cy="11702"/>
            </a:xfrm>
            <a:custGeom>
              <a:rect b="b" l="l" r="r" t="t"/>
              <a:pathLst>
                <a:path extrusionOk="0" h="358" w="359">
                  <a:moveTo>
                    <a:pt x="191" y="0"/>
                  </a:moveTo>
                  <a:cubicBezTo>
                    <a:pt x="72" y="0"/>
                    <a:pt x="1" y="72"/>
                    <a:pt x="1" y="167"/>
                  </a:cubicBezTo>
                  <a:cubicBezTo>
                    <a:pt x="1" y="262"/>
                    <a:pt x="72" y="357"/>
                    <a:pt x="191" y="357"/>
                  </a:cubicBezTo>
                  <a:cubicBezTo>
                    <a:pt x="287" y="357"/>
                    <a:pt x="358" y="262"/>
                    <a:pt x="358" y="167"/>
                  </a:cubicBezTo>
                  <a:cubicBezTo>
                    <a:pt x="358" y="72"/>
                    <a:pt x="287"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98"/>
            <p:cNvSpPr/>
            <p:nvPr/>
          </p:nvSpPr>
          <p:spPr>
            <a:xfrm>
              <a:off x="3248658" y="2497924"/>
              <a:ext cx="367440" cy="301281"/>
            </a:xfrm>
            <a:custGeom>
              <a:rect b="b" l="l" r="r" t="t"/>
              <a:pathLst>
                <a:path extrusionOk="0" h="9217" w="11241">
                  <a:moveTo>
                    <a:pt x="3477" y="1406"/>
                  </a:moveTo>
                  <a:cubicBezTo>
                    <a:pt x="4215" y="1406"/>
                    <a:pt x="4858" y="2025"/>
                    <a:pt x="4858" y="2763"/>
                  </a:cubicBezTo>
                  <a:cubicBezTo>
                    <a:pt x="4858" y="2954"/>
                    <a:pt x="4811" y="3120"/>
                    <a:pt x="4763" y="3263"/>
                  </a:cubicBezTo>
                  <a:cubicBezTo>
                    <a:pt x="4692" y="2835"/>
                    <a:pt x="4549" y="2430"/>
                    <a:pt x="4501" y="2287"/>
                  </a:cubicBezTo>
                  <a:cubicBezTo>
                    <a:pt x="4453" y="2192"/>
                    <a:pt x="4382" y="2096"/>
                    <a:pt x="4311" y="2072"/>
                  </a:cubicBezTo>
                  <a:cubicBezTo>
                    <a:pt x="4277" y="2056"/>
                    <a:pt x="4240" y="2048"/>
                    <a:pt x="4200" y="2048"/>
                  </a:cubicBezTo>
                  <a:cubicBezTo>
                    <a:pt x="4128" y="2048"/>
                    <a:pt x="4046" y="2074"/>
                    <a:pt x="3953" y="2120"/>
                  </a:cubicBezTo>
                  <a:cubicBezTo>
                    <a:pt x="3906" y="2144"/>
                    <a:pt x="3811" y="2192"/>
                    <a:pt x="3715" y="2287"/>
                  </a:cubicBezTo>
                  <a:cubicBezTo>
                    <a:pt x="3668" y="2358"/>
                    <a:pt x="3572" y="2382"/>
                    <a:pt x="3501" y="2382"/>
                  </a:cubicBezTo>
                  <a:cubicBezTo>
                    <a:pt x="3429" y="2382"/>
                    <a:pt x="3358" y="2358"/>
                    <a:pt x="3310" y="2287"/>
                  </a:cubicBezTo>
                  <a:cubicBezTo>
                    <a:pt x="3216" y="2211"/>
                    <a:pt x="3017" y="2031"/>
                    <a:pt x="2843" y="2031"/>
                  </a:cubicBezTo>
                  <a:cubicBezTo>
                    <a:pt x="2798" y="2031"/>
                    <a:pt x="2754" y="2043"/>
                    <a:pt x="2715" y="2072"/>
                  </a:cubicBezTo>
                  <a:cubicBezTo>
                    <a:pt x="2620" y="2144"/>
                    <a:pt x="2548" y="2192"/>
                    <a:pt x="2525" y="2287"/>
                  </a:cubicBezTo>
                  <a:cubicBezTo>
                    <a:pt x="2477" y="2430"/>
                    <a:pt x="2310" y="2835"/>
                    <a:pt x="2263" y="3239"/>
                  </a:cubicBezTo>
                  <a:cubicBezTo>
                    <a:pt x="2191" y="3097"/>
                    <a:pt x="2167" y="2906"/>
                    <a:pt x="2167" y="2739"/>
                  </a:cubicBezTo>
                  <a:cubicBezTo>
                    <a:pt x="2072" y="2025"/>
                    <a:pt x="2715" y="1406"/>
                    <a:pt x="3477" y="1406"/>
                  </a:cubicBezTo>
                  <a:close/>
                  <a:moveTo>
                    <a:pt x="4168" y="2406"/>
                  </a:moveTo>
                  <a:lnTo>
                    <a:pt x="4192" y="2430"/>
                  </a:lnTo>
                  <a:cubicBezTo>
                    <a:pt x="4263" y="2620"/>
                    <a:pt x="4430" y="3073"/>
                    <a:pt x="4453" y="3549"/>
                  </a:cubicBezTo>
                  <a:cubicBezTo>
                    <a:pt x="4501" y="4144"/>
                    <a:pt x="4311" y="4549"/>
                    <a:pt x="3906" y="4787"/>
                  </a:cubicBezTo>
                  <a:cubicBezTo>
                    <a:pt x="3763" y="4859"/>
                    <a:pt x="3620" y="4894"/>
                    <a:pt x="3480" y="4894"/>
                  </a:cubicBezTo>
                  <a:cubicBezTo>
                    <a:pt x="3340" y="4894"/>
                    <a:pt x="3203" y="4859"/>
                    <a:pt x="3072" y="4787"/>
                  </a:cubicBezTo>
                  <a:cubicBezTo>
                    <a:pt x="2644" y="4549"/>
                    <a:pt x="2477" y="4097"/>
                    <a:pt x="2501" y="3549"/>
                  </a:cubicBezTo>
                  <a:cubicBezTo>
                    <a:pt x="2525" y="3049"/>
                    <a:pt x="2667" y="2620"/>
                    <a:pt x="2763" y="2430"/>
                  </a:cubicBezTo>
                  <a:cubicBezTo>
                    <a:pt x="2763" y="2406"/>
                    <a:pt x="2786" y="2406"/>
                    <a:pt x="2786" y="2406"/>
                  </a:cubicBezTo>
                  <a:cubicBezTo>
                    <a:pt x="2834" y="2406"/>
                    <a:pt x="2906" y="2454"/>
                    <a:pt x="3025" y="2596"/>
                  </a:cubicBezTo>
                  <a:cubicBezTo>
                    <a:pt x="3144" y="2715"/>
                    <a:pt x="3310" y="2763"/>
                    <a:pt x="3477" y="2763"/>
                  </a:cubicBezTo>
                  <a:cubicBezTo>
                    <a:pt x="3620" y="2763"/>
                    <a:pt x="3811" y="2715"/>
                    <a:pt x="3930" y="2596"/>
                  </a:cubicBezTo>
                  <a:cubicBezTo>
                    <a:pt x="4072" y="2477"/>
                    <a:pt x="4144" y="2430"/>
                    <a:pt x="4168" y="2406"/>
                  </a:cubicBezTo>
                  <a:close/>
                  <a:moveTo>
                    <a:pt x="3811" y="5168"/>
                  </a:moveTo>
                  <a:cubicBezTo>
                    <a:pt x="3811" y="5287"/>
                    <a:pt x="3906" y="5407"/>
                    <a:pt x="3977" y="5430"/>
                  </a:cubicBezTo>
                  <a:lnTo>
                    <a:pt x="4930" y="5835"/>
                  </a:lnTo>
                  <a:cubicBezTo>
                    <a:pt x="5025" y="5859"/>
                    <a:pt x="5120" y="5954"/>
                    <a:pt x="5144" y="6026"/>
                  </a:cubicBezTo>
                  <a:cubicBezTo>
                    <a:pt x="5144" y="6073"/>
                    <a:pt x="5168" y="6097"/>
                    <a:pt x="5168" y="6097"/>
                  </a:cubicBezTo>
                  <a:lnTo>
                    <a:pt x="1715" y="6097"/>
                  </a:lnTo>
                  <a:lnTo>
                    <a:pt x="1762" y="6073"/>
                  </a:lnTo>
                  <a:cubicBezTo>
                    <a:pt x="1786" y="5978"/>
                    <a:pt x="1882" y="5883"/>
                    <a:pt x="1953" y="5859"/>
                  </a:cubicBezTo>
                  <a:lnTo>
                    <a:pt x="2906" y="5478"/>
                  </a:lnTo>
                  <a:cubicBezTo>
                    <a:pt x="3025" y="5407"/>
                    <a:pt x="3096" y="5335"/>
                    <a:pt x="3096" y="5216"/>
                  </a:cubicBezTo>
                  <a:lnTo>
                    <a:pt x="3096" y="5168"/>
                  </a:lnTo>
                  <a:cubicBezTo>
                    <a:pt x="3215" y="5216"/>
                    <a:pt x="3334" y="5240"/>
                    <a:pt x="3477" y="5240"/>
                  </a:cubicBezTo>
                  <a:cubicBezTo>
                    <a:pt x="3596" y="5240"/>
                    <a:pt x="3715" y="5192"/>
                    <a:pt x="3811" y="5168"/>
                  </a:cubicBezTo>
                  <a:close/>
                  <a:moveTo>
                    <a:pt x="6668" y="7621"/>
                  </a:moveTo>
                  <a:lnTo>
                    <a:pt x="6835" y="8907"/>
                  </a:lnTo>
                  <a:lnTo>
                    <a:pt x="4406" y="8907"/>
                  </a:lnTo>
                  <a:lnTo>
                    <a:pt x="4573" y="7621"/>
                  </a:lnTo>
                  <a:close/>
                  <a:moveTo>
                    <a:pt x="167" y="1"/>
                  </a:moveTo>
                  <a:cubicBezTo>
                    <a:pt x="95" y="1"/>
                    <a:pt x="0" y="72"/>
                    <a:pt x="0" y="167"/>
                  </a:cubicBezTo>
                  <a:lnTo>
                    <a:pt x="0" y="7026"/>
                  </a:lnTo>
                  <a:cubicBezTo>
                    <a:pt x="0" y="7335"/>
                    <a:pt x="262" y="7621"/>
                    <a:pt x="596" y="7621"/>
                  </a:cubicBezTo>
                  <a:lnTo>
                    <a:pt x="4287" y="7621"/>
                  </a:lnTo>
                  <a:lnTo>
                    <a:pt x="4096" y="8883"/>
                  </a:lnTo>
                  <a:lnTo>
                    <a:pt x="3525" y="8883"/>
                  </a:lnTo>
                  <a:cubicBezTo>
                    <a:pt x="3453" y="8883"/>
                    <a:pt x="3382" y="8955"/>
                    <a:pt x="3358" y="9050"/>
                  </a:cubicBezTo>
                  <a:cubicBezTo>
                    <a:pt x="3358" y="9122"/>
                    <a:pt x="3406" y="9217"/>
                    <a:pt x="3501" y="9217"/>
                  </a:cubicBezTo>
                  <a:lnTo>
                    <a:pt x="7668" y="9217"/>
                  </a:lnTo>
                  <a:cubicBezTo>
                    <a:pt x="7764" y="9217"/>
                    <a:pt x="7811" y="9169"/>
                    <a:pt x="7859" y="9074"/>
                  </a:cubicBezTo>
                  <a:cubicBezTo>
                    <a:pt x="7859" y="8979"/>
                    <a:pt x="7788" y="8883"/>
                    <a:pt x="7692" y="8883"/>
                  </a:cubicBezTo>
                  <a:lnTo>
                    <a:pt x="7145" y="8883"/>
                  </a:lnTo>
                  <a:lnTo>
                    <a:pt x="6954" y="7621"/>
                  </a:lnTo>
                  <a:lnTo>
                    <a:pt x="10645" y="7621"/>
                  </a:lnTo>
                  <a:cubicBezTo>
                    <a:pt x="10979" y="7621"/>
                    <a:pt x="11241" y="7335"/>
                    <a:pt x="11241" y="7026"/>
                  </a:cubicBezTo>
                  <a:lnTo>
                    <a:pt x="11241" y="620"/>
                  </a:lnTo>
                  <a:cubicBezTo>
                    <a:pt x="11241" y="286"/>
                    <a:pt x="10979" y="24"/>
                    <a:pt x="10645" y="24"/>
                  </a:cubicBezTo>
                  <a:lnTo>
                    <a:pt x="3144" y="24"/>
                  </a:lnTo>
                  <a:cubicBezTo>
                    <a:pt x="3072" y="24"/>
                    <a:pt x="3001" y="72"/>
                    <a:pt x="2977" y="167"/>
                  </a:cubicBezTo>
                  <a:cubicBezTo>
                    <a:pt x="2977" y="263"/>
                    <a:pt x="3025" y="358"/>
                    <a:pt x="3120" y="358"/>
                  </a:cubicBezTo>
                  <a:lnTo>
                    <a:pt x="10621" y="358"/>
                  </a:lnTo>
                  <a:cubicBezTo>
                    <a:pt x="10764" y="358"/>
                    <a:pt x="10883" y="477"/>
                    <a:pt x="10883" y="620"/>
                  </a:cubicBezTo>
                  <a:lnTo>
                    <a:pt x="10883" y="6121"/>
                  </a:lnTo>
                  <a:lnTo>
                    <a:pt x="8978" y="6121"/>
                  </a:lnTo>
                  <a:cubicBezTo>
                    <a:pt x="8907" y="6121"/>
                    <a:pt x="8835" y="6192"/>
                    <a:pt x="8812" y="6264"/>
                  </a:cubicBezTo>
                  <a:cubicBezTo>
                    <a:pt x="8812" y="6359"/>
                    <a:pt x="8859" y="6454"/>
                    <a:pt x="8954" y="6454"/>
                  </a:cubicBezTo>
                  <a:lnTo>
                    <a:pt x="10883" y="6454"/>
                  </a:lnTo>
                  <a:lnTo>
                    <a:pt x="10883" y="7050"/>
                  </a:lnTo>
                  <a:cubicBezTo>
                    <a:pt x="10883" y="7193"/>
                    <a:pt x="10764" y="7312"/>
                    <a:pt x="10621" y="7312"/>
                  </a:cubicBezTo>
                  <a:lnTo>
                    <a:pt x="572" y="7312"/>
                  </a:lnTo>
                  <a:cubicBezTo>
                    <a:pt x="405" y="7312"/>
                    <a:pt x="286" y="7193"/>
                    <a:pt x="286" y="7050"/>
                  </a:cubicBezTo>
                  <a:lnTo>
                    <a:pt x="286" y="6454"/>
                  </a:lnTo>
                  <a:lnTo>
                    <a:pt x="8311" y="6454"/>
                  </a:lnTo>
                  <a:cubicBezTo>
                    <a:pt x="8383" y="6454"/>
                    <a:pt x="8454" y="6407"/>
                    <a:pt x="8478" y="6311"/>
                  </a:cubicBezTo>
                  <a:cubicBezTo>
                    <a:pt x="8478" y="6216"/>
                    <a:pt x="8431" y="6121"/>
                    <a:pt x="8335" y="6121"/>
                  </a:cubicBezTo>
                  <a:lnTo>
                    <a:pt x="5501" y="6121"/>
                  </a:lnTo>
                  <a:cubicBezTo>
                    <a:pt x="5478" y="6073"/>
                    <a:pt x="5454" y="5978"/>
                    <a:pt x="5406" y="5930"/>
                  </a:cubicBezTo>
                  <a:cubicBezTo>
                    <a:pt x="5358" y="5740"/>
                    <a:pt x="5216" y="5621"/>
                    <a:pt x="5025" y="5526"/>
                  </a:cubicBezTo>
                  <a:lnTo>
                    <a:pt x="4096" y="5168"/>
                  </a:lnTo>
                  <a:lnTo>
                    <a:pt x="4096" y="5049"/>
                  </a:lnTo>
                  <a:lnTo>
                    <a:pt x="4096" y="5025"/>
                  </a:lnTo>
                  <a:cubicBezTo>
                    <a:pt x="4453" y="4764"/>
                    <a:pt x="4692" y="4382"/>
                    <a:pt x="4739" y="3882"/>
                  </a:cubicBezTo>
                  <a:lnTo>
                    <a:pt x="4763" y="3859"/>
                  </a:lnTo>
                  <a:cubicBezTo>
                    <a:pt x="5001" y="3573"/>
                    <a:pt x="5144" y="3168"/>
                    <a:pt x="5144" y="2787"/>
                  </a:cubicBezTo>
                  <a:cubicBezTo>
                    <a:pt x="5144" y="1834"/>
                    <a:pt x="4382" y="1096"/>
                    <a:pt x="3453" y="1096"/>
                  </a:cubicBezTo>
                  <a:cubicBezTo>
                    <a:pt x="2501" y="1096"/>
                    <a:pt x="1762" y="1858"/>
                    <a:pt x="1762" y="2787"/>
                  </a:cubicBezTo>
                  <a:cubicBezTo>
                    <a:pt x="1762" y="3216"/>
                    <a:pt x="1905" y="3597"/>
                    <a:pt x="2167" y="3882"/>
                  </a:cubicBezTo>
                  <a:cubicBezTo>
                    <a:pt x="2239" y="4359"/>
                    <a:pt x="2405" y="4764"/>
                    <a:pt x="2763" y="5002"/>
                  </a:cubicBezTo>
                  <a:lnTo>
                    <a:pt x="2763" y="5168"/>
                  </a:lnTo>
                  <a:lnTo>
                    <a:pt x="1834" y="5526"/>
                  </a:lnTo>
                  <a:cubicBezTo>
                    <a:pt x="1667" y="5597"/>
                    <a:pt x="1524" y="5740"/>
                    <a:pt x="1453" y="5907"/>
                  </a:cubicBezTo>
                  <a:cubicBezTo>
                    <a:pt x="1429" y="5978"/>
                    <a:pt x="1405" y="6026"/>
                    <a:pt x="1358" y="6121"/>
                  </a:cubicBezTo>
                  <a:lnTo>
                    <a:pt x="334" y="6121"/>
                  </a:lnTo>
                  <a:lnTo>
                    <a:pt x="334" y="405"/>
                  </a:lnTo>
                  <a:cubicBezTo>
                    <a:pt x="334" y="382"/>
                    <a:pt x="357" y="310"/>
                    <a:pt x="405" y="310"/>
                  </a:cubicBezTo>
                  <a:lnTo>
                    <a:pt x="2596" y="310"/>
                  </a:lnTo>
                  <a:cubicBezTo>
                    <a:pt x="2739" y="167"/>
                    <a:pt x="2644" y="1"/>
                    <a:pt x="2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98"/>
            <p:cNvSpPr/>
            <p:nvPr/>
          </p:nvSpPr>
          <p:spPr>
            <a:xfrm>
              <a:off x="3476719" y="2538391"/>
              <a:ext cx="106692" cy="10950"/>
            </a:xfrm>
            <a:custGeom>
              <a:rect b="b" l="l" r="r" t="t"/>
              <a:pathLst>
                <a:path extrusionOk="0" h="335" w="3264">
                  <a:moveTo>
                    <a:pt x="215" y="1"/>
                  </a:moveTo>
                  <a:cubicBezTo>
                    <a:pt x="144" y="1"/>
                    <a:pt x="72" y="72"/>
                    <a:pt x="48" y="168"/>
                  </a:cubicBezTo>
                  <a:cubicBezTo>
                    <a:pt x="1" y="239"/>
                    <a:pt x="72" y="334"/>
                    <a:pt x="191" y="334"/>
                  </a:cubicBezTo>
                  <a:lnTo>
                    <a:pt x="3073" y="334"/>
                  </a:lnTo>
                  <a:cubicBezTo>
                    <a:pt x="3168" y="334"/>
                    <a:pt x="3240" y="287"/>
                    <a:pt x="3263" y="192"/>
                  </a:cubicBezTo>
                  <a:cubicBezTo>
                    <a:pt x="3263" y="96"/>
                    <a:pt x="3192" y="1"/>
                    <a:pt x="31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98"/>
            <p:cNvSpPr/>
            <p:nvPr/>
          </p:nvSpPr>
          <p:spPr>
            <a:xfrm>
              <a:off x="3477504" y="2560194"/>
              <a:ext cx="59197" cy="10950"/>
            </a:xfrm>
            <a:custGeom>
              <a:rect b="b" l="l" r="r" t="t"/>
              <a:pathLst>
                <a:path extrusionOk="0" h="335" w="1811">
                  <a:moveTo>
                    <a:pt x="191" y="1"/>
                  </a:moveTo>
                  <a:cubicBezTo>
                    <a:pt x="120" y="1"/>
                    <a:pt x="48" y="48"/>
                    <a:pt x="24" y="144"/>
                  </a:cubicBezTo>
                  <a:cubicBezTo>
                    <a:pt x="1" y="239"/>
                    <a:pt x="48" y="334"/>
                    <a:pt x="167" y="334"/>
                  </a:cubicBezTo>
                  <a:lnTo>
                    <a:pt x="1620" y="334"/>
                  </a:lnTo>
                  <a:cubicBezTo>
                    <a:pt x="1715" y="334"/>
                    <a:pt x="1763" y="263"/>
                    <a:pt x="1811" y="167"/>
                  </a:cubicBezTo>
                  <a:cubicBezTo>
                    <a:pt x="1811" y="96"/>
                    <a:pt x="1739" y="1"/>
                    <a:pt x="1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98"/>
            <p:cNvSpPr/>
            <p:nvPr/>
          </p:nvSpPr>
          <p:spPr>
            <a:xfrm>
              <a:off x="3476719" y="2587455"/>
              <a:ext cx="106692" cy="10918"/>
            </a:xfrm>
            <a:custGeom>
              <a:rect b="b" l="l" r="r" t="t"/>
              <a:pathLst>
                <a:path extrusionOk="0" h="334" w="3264">
                  <a:moveTo>
                    <a:pt x="215" y="0"/>
                  </a:moveTo>
                  <a:cubicBezTo>
                    <a:pt x="144" y="0"/>
                    <a:pt x="72" y="48"/>
                    <a:pt x="48" y="143"/>
                  </a:cubicBezTo>
                  <a:cubicBezTo>
                    <a:pt x="1" y="238"/>
                    <a:pt x="72" y="334"/>
                    <a:pt x="191" y="334"/>
                  </a:cubicBezTo>
                  <a:lnTo>
                    <a:pt x="3073" y="334"/>
                  </a:lnTo>
                  <a:cubicBezTo>
                    <a:pt x="3168" y="334"/>
                    <a:pt x="3240" y="262"/>
                    <a:pt x="3263" y="167"/>
                  </a:cubicBezTo>
                  <a:cubicBezTo>
                    <a:pt x="3263" y="96"/>
                    <a:pt x="3192" y="0"/>
                    <a:pt x="3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98"/>
            <p:cNvSpPr/>
            <p:nvPr/>
          </p:nvSpPr>
          <p:spPr>
            <a:xfrm>
              <a:off x="3477504" y="2608473"/>
              <a:ext cx="59197" cy="10918"/>
            </a:xfrm>
            <a:custGeom>
              <a:rect b="b" l="l" r="r" t="t"/>
              <a:pathLst>
                <a:path extrusionOk="0" h="334" w="1811">
                  <a:moveTo>
                    <a:pt x="191" y="0"/>
                  </a:moveTo>
                  <a:cubicBezTo>
                    <a:pt x="120" y="0"/>
                    <a:pt x="48" y="72"/>
                    <a:pt x="24" y="167"/>
                  </a:cubicBezTo>
                  <a:cubicBezTo>
                    <a:pt x="1" y="286"/>
                    <a:pt x="48" y="334"/>
                    <a:pt x="167" y="334"/>
                  </a:cubicBezTo>
                  <a:lnTo>
                    <a:pt x="1620" y="334"/>
                  </a:lnTo>
                  <a:cubicBezTo>
                    <a:pt x="1715" y="334"/>
                    <a:pt x="1763" y="286"/>
                    <a:pt x="1811" y="191"/>
                  </a:cubicBezTo>
                  <a:cubicBezTo>
                    <a:pt x="1811" y="96"/>
                    <a:pt x="1739" y="0"/>
                    <a:pt x="1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98"/>
            <p:cNvSpPr/>
            <p:nvPr/>
          </p:nvSpPr>
          <p:spPr>
            <a:xfrm>
              <a:off x="3477504" y="2635702"/>
              <a:ext cx="105907" cy="10950"/>
            </a:xfrm>
            <a:custGeom>
              <a:rect b="b" l="l" r="r" t="t"/>
              <a:pathLst>
                <a:path extrusionOk="0" h="335" w="3240">
                  <a:moveTo>
                    <a:pt x="191" y="1"/>
                  </a:moveTo>
                  <a:cubicBezTo>
                    <a:pt x="120" y="1"/>
                    <a:pt x="48" y="72"/>
                    <a:pt x="24" y="167"/>
                  </a:cubicBezTo>
                  <a:cubicBezTo>
                    <a:pt x="1" y="263"/>
                    <a:pt x="48" y="334"/>
                    <a:pt x="167" y="334"/>
                  </a:cubicBezTo>
                  <a:lnTo>
                    <a:pt x="3049" y="334"/>
                  </a:lnTo>
                  <a:cubicBezTo>
                    <a:pt x="3144" y="334"/>
                    <a:pt x="3216" y="287"/>
                    <a:pt x="3239" y="191"/>
                  </a:cubicBezTo>
                  <a:cubicBezTo>
                    <a:pt x="3239" y="96"/>
                    <a:pt x="3168"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98"/>
            <p:cNvSpPr/>
            <p:nvPr/>
          </p:nvSpPr>
          <p:spPr>
            <a:xfrm>
              <a:off x="3477504" y="2658289"/>
              <a:ext cx="59197" cy="10918"/>
            </a:xfrm>
            <a:custGeom>
              <a:rect b="b" l="l" r="r" t="t"/>
              <a:pathLst>
                <a:path extrusionOk="0" h="334" w="1811">
                  <a:moveTo>
                    <a:pt x="191" y="0"/>
                  </a:moveTo>
                  <a:cubicBezTo>
                    <a:pt x="120" y="0"/>
                    <a:pt x="48" y="48"/>
                    <a:pt x="24" y="143"/>
                  </a:cubicBezTo>
                  <a:cubicBezTo>
                    <a:pt x="1" y="239"/>
                    <a:pt x="48" y="334"/>
                    <a:pt x="167" y="334"/>
                  </a:cubicBezTo>
                  <a:lnTo>
                    <a:pt x="1620" y="334"/>
                  </a:lnTo>
                  <a:cubicBezTo>
                    <a:pt x="1715" y="334"/>
                    <a:pt x="1763" y="262"/>
                    <a:pt x="1811" y="167"/>
                  </a:cubicBezTo>
                  <a:cubicBezTo>
                    <a:pt x="1811" y="96"/>
                    <a:pt x="1739" y="0"/>
                    <a:pt x="1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9" name="Google Shape;21009;p98"/>
          <p:cNvGrpSpPr/>
          <p:nvPr/>
        </p:nvGrpSpPr>
        <p:grpSpPr>
          <a:xfrm>
            <a:off x="2539477" y="2319190"/>
            <a:ext cx="367440" cy="365871"/>
            <a:chOff x="2488903" y="2466806"/>
            <a:chExt cx="367440" cy="365871"/>
          </a:xfrm>
        </p:grpSpPr>
        <p:sp>
          <p:nvSpPr>
            <p:cNvPr id="21010" name="Google Shape;21010;p98"/>
            <p:cNvSpPr/>
            <p:nvPr/>
          </p:nvSpPr>
          <p:spPr>
            <a:xfrm>
              <a:off x="2529370" y="2765700"/>
              <a:ext cx="286506" cy="59982"/>
            </a:xfrm>
            <a:custGeom>
              <a:rect b="b" l="l" r="r" t="t"/>
              <a:pathLst>
                <a:path extrusionOk="0" h="1835" w="8765">
                  <a:moveTo>
                    <a:pt x="382" y="1"/>
                  </a:moveTo>
                  <a:cubicBezTo>
                    <a:pt x="191" y="1"/>
                    <a:pt x="1" y="167"/>
                    <a:pt x="1" y="382"/>
                  </a:cubicBezTo>
                  <a:lnTo>
                    <a:pt x="1" y="1620"/>
                  </a:lnTo>
                  <a:cubicBezTo>
                    <a:pt x="1" y="1739"/>
                    <a:pt x="96" y="1834"/>
                    <a:pt x="215" y="1834"/>
                  </a:cubicBezTo>
                  <a:lnTo>
                    <a:pt x="8550" y="1834"/>
                  </a:lnTo>
                  <a:cubicBezTo>
                    <a:pt x="8669" y="1834"/>
                    <a:pt x="8764" y="1739"/>
                    <a:pt x="8764" y="1620"/>
                  </a:cubicBezTo>
                  <a:lnTo>
                    <a:pt x="8764" y="382"/>
                  </a:lnTo>
                  <a:cubicBezTo>
                    <a:pt x="8764" y="167"/>
                    <a:pt x="8574" y="1"/>
                    <a:pt x="835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98"/>
            <p:cNvSpPr/>
            <p:nvPr/>
          </p:nvSpPr>
          <p:spPr>
            <a:xfrm>
              <a:off x="2494329" y="2673848"/>
              <a:ext cx="357340" cy="25725"/>
            </a:xfrm>
            <a:custGeom>
              <a:rect b="b" l="l" r="r" t="t"/>
              <a:pathLst>
                <a:path extrusionOk="0" h="787" w="10932">
                  <a:moveTo>
                    <a:pt x="144" y="1"/>
                  </a:moveTo>
                  <a:cubicBezTo>
                    <a:pt x="49" y="1"/>
                    <a:pt x="1" y="48"/>
                    <a:pt x="1" y="144"/>
                  </a:cubicBezTo>
                  <a:lnTo>
                    <a:pt x="1" y="453"/>
                  </a:lnTo>
                  <a:cubicBezTo>
                    <a:pt x="1" y="620"/>
                    <a:pt x="144" y="787"/>
                    <a:pt x="334" y="787"/>
                  </a:cubicBezTo>
                  <a:lnTo>
                    <a:pt x="10598" y="787"/>
                  </a:lnTo>
                  <a:cubicBezTo>
                    <a:pt x="10789" y="787"/>
                    <a:pt x="10932" y="620"/>
                    <a:pt x="10932" y="453"/>
                  </a:cubicBezTo>
                  <a:lnTo>
                    <a:pt x="10932" y="144"/>
                  </a:lnTo>
                  <a:cubicBezTo>
                    <a:pt x="10932" y="48"/>
                    <a:pt x="10860" y="1"/>
                    <a:pt x="10789"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98"/>
            <p:cNvSpPr/>
            <p:nvPr/>
          </p:nvSpPr>
          <p:spPr>
            <a:xfrm>
              <a:off x="2514595" y="2471447"/>
              <a:ext cx="313735" cy="203218"/>
            </a:xfrm>
            <a:custGeom>
              <a:rect b="b" l="l" r="r" t="t"/>
              <a:pathLst>
                <a:path extrusionOk="0" h="6217" w="9598">
                  <a:moveTo>
                    <a:pt x="429" y="1"/>
                  </a:moveTo>
                  <a:cubicBezTo>
                    <a:pt x="214" y="1"/>
                    <a:pt x="0" y="191"/>
                    <a:pt x="0" y="430"/>
                  </a:cubicBezTo>
                  <a:lnTo>
                    <a:pt x="0" y="6217"/>
                  </a:lnTo>
                  <a:lnTo>
                    <a:pt x="9574" y="6217"/>
                  </a:lnTo>
                  <a:lnTo>
                    <a:pt x="9574" y="430"/>
                  </a:lnTo>
                  <a:cubicBezTo>
                    <a:pt x="9597" y="191"/>
                    <a:pt x="9407" y="1"/>
                    <a:pt x="9169"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98"/>
            <p:cNvSpPr/>
            <p:nvPr/>
          </p:nvSpPr>
          <p:spPr>
            <a:xfrm>
              <a:off x="2538719" y="2495603"/>
              <a:ext cx="266240" cy="179062"/>
            </a:xfrm>
            <a:custGeom>
              <a:rect b="b" l="l" r="r" t="t"/>
              <a:pathLst>
                <a:path extrusionOk="0" h="5478" w="8145">
                  <a:moveTo>
                    <a:pt x="191" y="0"/>
                  </a:moveTo>
                  <a:cubicBezTo>
                    <a:pt x="96" y="0"/>
                    <a:pt x="0" y="95"/>
                    <a:pt x="0" y="191"/>
                  </a:cubicBezTo>
                  <a:lnTo>
                    <a:pt x="0" y="5478"/>
                  </a:lnTo>
                  <a:lnTo>
                    <a:pt x="8145" y="5478"/>
                  </a:lnTo>
                  <a:lnTo>
                    <a:pt x="8145" y="191"/>
                  </a:lnTo>
                  <a:cubicBezTo>
                    <a:pt x="8145" y="95"/>
                    <a:pt x="8050" y="0"/>
                    <a:pt x="7954"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98"/>
            <p:cNvSpPr/>
            <p:nvPr/>
          </p:nvSpPr>
          <p:spPr>
            <a:xfrm>
              <a:off x="2777697" y="2494819"/>
              <a:ext cx="27261" cy="179062"/>
            </a:xfrm>
            <a:custGeom>
              <a:rect b="b" l="l" r="r" t="t"/>
              <a:pathLst>
                <a:path extrusionOk="0" h="5478" w="834">
                  <a:moveTo>
                    <a:pt x="0" y="0"/>
                  </a:moveTo>
                  <a:cubicBezTo>
                    <a:pt x="96" y="0"/>
                    <a:pt x="167" y="96"/>
                    <a:pt x="167" y="191"/>
                  </a:cubicBezTo>
                  <a:lnTo>
                    <a:pt x="167" y="5478"/>
                  </a:lnTo>
                  <a:lnTo>
                    <a:pt x="834" y="5478"/>
                  </a:lnTo>
                  <a:lnTo>
                    <a:pt x="834" y="191"/>
                  </a:lnTo>
                  <a:cubicBezTo>
                    <a:pt x="834" y="96"/>
                    <a:pt x="739" y="0"/>
                    <a:pt x="64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98"/>
            <p:cNvSpPr/>
            <p:nvPr/>
          </p:nvSpPr>
          <p:spPr>
            <a:xfrm>
              <a:off x="2819733" y="2673848"/>
              <a:ext cx="31936" cy="25725"/>
            </a:xfrm>
            <a:custGeom>
              <a:rect b="b" l="l" r="r" t="t"/>
              <a:pathLst>
                <a:path extrusionOk="0" h="787" w="977">
                  <a:moveTo>
                    <a:pt x="167" y="1"/>
                  </a:moveTo>
                  <a:cubicBezTo>
                    <a:pt x="262" y="1"/>
                    <a:pt x="310" y="48"/>
                    <a:pt x="310" y="144"/>
                  </a:cubicBezTo>
                  <a:lnTo>
                    <a:pt x="310" y="453"/>
                  </a:lnTo>
                  <a:cubicBezTo>
                    <a:pt x="310" y="620"/>
                    <a:pt x="167" y="787"/>
                    <a:pt x="0" y="787"/>
                  </a:cubicBezTo>
                  <a:lnTo>
                    <a:pt x="643" y="787"/>
                  </a:lnTo>
                  <a:cubicBezTo>
                    <a:pt x="834" y="787"/>
                    <a:pt x="977" y="620"/>
                    <a:pt x="977" y="453"/>
                  </a:cubicBezTo>
                  <a:lnTo>
                    <a:pt x="977" y="144"/>
                  </a:lnTo>
                  <a:cubicBezTo>
                    <a:pt x="977" y="48"/>
                    <a:pt x="905" y="1"/>
                    <a:pt x="83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98"/>
            <p:cNvSpPr/>
            <p:nvPr/>
          </p:nvSpPr>
          <p:spPr>
            <a:xfrm>
              <a:off x="2793256" y="2471447"/>
              <a:ext cx="35074" cy="202434"/>
            </a:xfrm>
            <a:custGeom>
              <a:rect b="b" l="l" r="r" t="t"/>
              <a:pathLst>
                <a:path extrusionOk="0" h="6193" w="1073">
                  <a:moveTo>
                    <a:pt x="1" y="1"/>
                  </a:moveTo>
                  <a:cubicBezTo>
                    <a:pt x="215" y="1"/>
                    <a:pt x="406" y="191"/>
                    <a:pt x="406" y="382"/>
                  </a:cubicBezTo>
                  <a:lnTo>
                    <a:pt x="406" y="6193"/>
                  </a:lnTo>
                  <a:lnTo>
                    <a:pt x="1072" y="6193"/>
                  </a:lnTo>
                  <a:lnTo>
                    <a:pt x="1072" y="430"/>
                  </a:lnTo>
                  <a:cubicBezTo>
                    <a:pt x="1072" y="215"/>
                    <a:pt x="882" y="1"/>
                    <a:pt x="644"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98"/>
            <p:cNvSpPr/>
            <p:nvPr/>
          </p:nvSpPr>
          <p:spPr>
            <a:xfrm>
              <a:off x="2640704" y="2674633"/>
              <a:ext cx="63087" cy="24941"/>
            </a:xfrm>
            <a:custGeom>
              <a:rect b="b" l="l" r="r" t="t"/>
              <a:pathLst>
                <a:path extrusionOk="0" h="763" w="1930">
                  <a:moveTo>
                    <a:pt x="0" y="1"/>
                  </a:moveTo>
                  <a:lnTo>
                    <a:pt x="0" y="763"/>
                  </a:lnTo>
                  <a:lnTo>
                    <a:pt x="1929" y="763"/>
                  </a:lnTo>
                  <a:lnTo>
                    <a:pt x="1929"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98"/>
            <p:cNvSpPr/>
            <p:nvPr/>
          </p:nvSpPr>
          <p:spPr>
            <a:xfrm>
              <a:off x="2681955" y="2674633"/>
              <a:ext cx="21835" cy="24941"/>
            </a:xfrm>
            <a:custGeom>
              <a:rect b="b" l="l" r="r" t="t"/>
              <a:pathLst>
                <a:path extrusionOk="0" h="763" w="668">
                  <a:moveTo>
                    <a:pt x="0" y="1"/>
                  </a:moveTo>
                  <a:lnTo>
                    <a:pt x="0" y="763"/>
                  </a:lnTo>
                  <a:lnTo>
                    <a:pt x="667" y="763"/>
                  </a:lnTo>
                  <a:lnTo>
                    <a:pt x="667"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98"/>
            <p:cNvSpPr/>
            <p:nvPr/>
          </p:nvSpPr>
          <p:spPr>
            <a:xfrm>
              <a:off x="2611121" y="2621712"/>
              <a:ext cx="120682" cy="52954"/>
            </a:xfrm>
            <a:custGeom>
              <a:rect b="b" l="l" r="r" t="t"/>
              <a:pathLst>
                <a:path extrusionOk="0" h="1620" w="3692">
                  <a:moveTo>
                    <a:pt x="1381" y="0"/>
                  </a:moveTo>
                  <a:lnTo>
                    <a:pt x="1381" y="595"/>
                  </a:lnTo>
                  <a:cubicBezTo>
                    <a:pt x="1381" y="643"/>
                    <a:pt x="1334" y="667"/>
                    <a:pt x="1286" y="715"/>
                  </a:cubicBezTo>
                  <a:lnTo>
                    <a:pt x="381" y="1072"/>
                  </a:lnTo>
                  <a:cubicBezTo>
                    <a:pt x="262" y="1119"/>
                    <a:pt x="143" y="1215"/>
                    <a:pt x="119" y="1334"/>
                  </a:cubicBezTo>
                  <a:cubicBezTo>
                    <a:pt x="95" y="1429"/>
                    <a:pt x="24" y="1548"/>
                    <a:pt x="0" y="1620"/>
                  </a:cubicBezTo>
                  <a:lnTo>
                    <a:pt x="3691" y="1620"/>
                  </a:lnTo>
                  <a:cubicBezTo>
                    <a:pt x="3668" y="1548"/>
                    <a:pt x="3644" y="1429"/>
                    <a:pt x="3572" y="1334"/>
                  </a:cubicBezTo>
                  <a:cubicBezTo>
                    <a:pt x="3525" y="1215"/>
                    <a:pt x="3429" y="1119"/>
                    <a:pt x="3310" y="1072"/>
                  </a:cubicBezTo>
                  <a:lnTo>
                    <a:pt x="2405" y="715"/>
                  </a:lnTo>
                  <a:cubicBezTo>
                    <a:pt x="2358" y="667"/>
                    <a:pt x="2334" y="643"/>
                    <a:pt x="2334" y="595"/>
                  </a:cubicBezTo>
                  <a:lnTo>
                    <a:pt x="2334"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98"/>
            <p:cNvSpPr/>
            <p:nvPr/>
          </p:nvSpPr>
          <p:spPr>
            <a:xfrm>
              <a:off x="2625896" y="2518158"/>
              <a:ext cx="94990" cy="95023"/>
            </a:xfrm>
            <a:custGeom>
              <a:rect b="b" l="l" r="r" t="t"/>
              <a:pathLst>
                <a:path extrusionOk="0" h="2907" w="2906">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98"/>
            <p:cNvSpPr/>
            <p:nvPr/>
          </p:nvSpPr>
          <p:spPr>
            <a:xfrm>
              <a:off x="2625112" y="2548197"/>
              <a:ext cx="95023" cy="87537"/>
            </a:xfrm>
            <a:custGeom>
              <a:rect b="b" l="l" r="r" t="t"/>
              <a:pathLst>
                <a:path extrusionOk="0" h="2678" w="2907">
                  <a:moveTo>
                    <a:pt x="806" y="1"/>
                  </a:moveTo>
                  <a:cubicBezTo>
                    <a:pt x="791" y="1"/>
                    <a:pt x="777" y="4"/>
                    <a:pt x="763" y="11"/>
                  </a:cubicBezTo>
                  <a:cubicBezTo>
                    <a:pt x="715" y="34"/>
                    <a:pt x="668" y="106"/>
                    <a:pt x="644" y="130"/>
                  </a:cubicBezTo>
                  <a:cubicBezTo>
                    <a:pt x="501" y="463"/>
                    <a:pt x="1" y="1916"/>
                    <a:pt x="977" y="2535"/>
                  </a:cubicBezTo>
                  <a:cubicBezTo>
                    <a:pt x="1120" y="2630"/>
                    <a:pt x="1281" y="2678"/>
                    <a:pt x="1445" y="2678"/>
                  </a:cubicBezTo>
                  <a:cubicBezTo>
                    <a:pt x="1608" y="2678"/>
                    <a:pt x="1775" y="2630"/>
                    <a:pt x="1930" y="2535"/>
                  </a:cubicBezTo>
                  <a:cubicBezTo>
                    <a:pt x="2906" y="1916"/>
                    <a:pt x="2406" y="463"/>
                    <a:pt x="2263" y="130"/>
                  </a:cubicBezTo>
                  <a:cubicBezTo>
                    <a:pt x="2263" y="106"/>
                    <a:pt x="2216" y="58"/>
                    <a:pt x="2168" y="34"/>
                  </a:cubicBezTo>
                  <a:cubicBezTo>
                    <a:pt x="2150" y="23"/>
                    <a:pt x="2131" y="17"/>
                    <a:pt x="2112" y="17"/>
                  </a:cubicBezTo>
                  <a:cubicBezTo>
                    <a:pt x="1973" y="17"/>
                    <a:pt x="1793" y="276"/>
                    <a:pt x="1668" y="296"/>
                  </a:cubicBezTo>
                  <a:cubicBezTo>
                    <a:pt x="1572" y="310"/>
                    <a:pt x="1523" y="324"/>
                    <a:pt x="1458" y="324"/>
                  </a:cubicBezTo>
                  <a:cubicBezTo>
                    <a:pt x="1410" y="324"/>
                    <a:pt x="1354" y="316"/>
                    <a:pt x="1263" y="296"/>
                  </a:cubicBezTo>
                  <a:cubicBezTo>
                    <a:pt x="1134" y="275"/>
                    <a:pt x="946" y="1"/>
                    <a:pt x="806"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98"/>
            <p:cNvSpPr/>
            <p:nvPr/>
          </p:nvSpPr>
          <p:spPr>
            <a:xfrm>
              <a:off x="2661722" y="2548720"/>
              <a:ext cx="59164" cy="87897"/>
            </a:xfrm>
            <a:custGeom>
              <a:rect b="b" l="l" r="r" t="t"/>
              <a:pathLst>
                <a:path extrusionOk="0" h="2689" w="1810">
                  <a:moveTo>
                    <a:pt x="989" y="0"/>
                  </a:moveTo>
                  <a:cubicBezTo>
                    <a:pt x="855" y="0"/>
                    <a:pt x="692" y="239"/>
                    <a:pt x="548" y="280"/>
                  </a:cubicBezTo>
                  <a:cubicBezTo>
                    <a:pt x="714" y="757"/>
                    <a:pt x="1048" y="1995"/>
                    <a:pt x="143" y="2543"/>
                  </a:cubicBezTo>
                  <a:cubicBezTo>
                    <a:pt x="95" y="2590"/>
                    <a:pt x="72" y="2614"/>
                    <a:pt x="0" y="2614"/>
                  </a:cubicBezTo>
                  <a:cubicBezTo>
                    <a:pt x="109" y="2664"/>
                    <a:pt x="227" y="2689"/>
                    <a:pt x="344" y="2689"/>
                  </a:cubicBezTo>
                  <a:cubicBezTo>
                    <a:pt x="508" y="2689"/>
                    <a:pt x="671" y="2640"/>
                    <a:pt x="810" y="2543"/>
                  </a:cubicBezTo>
                  <a:cubicBezTo>
                    <a:pt x="1810" y="1924"/>
                    <a:pt x="1286" y="471"/>
                    <a:pt x="1167" y="137"/>
                  </a:cubicBezTo>
                  <a:cubicBezTo>
                    <a:pt x="1119" y="90"/>
                    <a:pt x="1096" y="42"/>
                    <a:pt x="1048" y="18"/>
                  </a:cubicBezTo>
                  <a:cubicBezTo>
                    <a:pt x="1029" y="6"/>
                    <a:pt x="1009" y="0"/>
                    <a:pt x="989"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98"/>
            <p:cNvSpPr/>
            <p:nvPr/>
          </p:nvSpPr>
          <p:spPr>
            <a:xfrm>
              <a:off x="2555847" y="2741577"/>
              <a:ext cx="116792" cy="84105"/>
            </a:xfrm>
            <a:custGeom>
              <a:rect b="b" l="l" r="r" t="t"/>
              <a:pathLst>
                <a:path extrusionOk="0" h="2573" w="3573">
                  <a:moveTo>
                    <a:pt x="453" y="1"/>
                  </a:moveTo>
                  <a:cubicBezTo>
                    <a:pt x="215" y="1"/>
                    <a:pt x="0" y="215"/>
                    <a:pt x="0" y="453"/>
                  </a:cubicBezTo>
                  <a:lnTo>
                    <a:pt x="0" y="2572"/>
                  </a:lnTo>
                  <a:lnTo>
                    <a:pt x="3572" y="2572"/>
                  </a:lnTo>
                  <a:lnTo>
                    <a:pt x="3572" y="453"/>
                  </a:lnTo>
                  <a:cubicBezTo>
                    <a:pt x="3572" y="215"/>
                    <a:pt x="3358" y="1"/>
                    <a:pt x="312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98"/>
            <p:cNvSpPr/>
            <p:nvPr/>
          </p:nvSpPr>
          <p:spPr>
            <a:xfrm>
              <a:off x="2672607" y="2741577"/>
              <a:ext cx="116792" cy="84105"/>
            </a:xfrm>
            <a:custGeom>
              <a:rect b="b" l="l" r="r" t="t"/>
              <a:pathLst>
                <a:path extrusionOk="0" h="2573" w="3573">
                  <a:moveTo>
                    <a:pt x="453" y="1"/>
                  </a:moveTo>
                  <a:cubicBezTo>
                    <a:pt x="215" y="1"/>
                    <a:pt x="0" y="215"/>
                    <a:pt x="0" y="453"/>
                  </a:cubicBezTo>
                  <a:lnTo>
                    <a:pt x="0" y="2572"/>
                  </a:lnTo>
                  <a:lnTo>
                    <a:pt x="3573" y="2572"/>
                  </a:lnTo>
                  <a:lnTo>
                    <a:pt x="3573" y="453"/>
                  </a:lnTo>
                  <a:cubicBezTo>
                    <a:pt x="3573" y="215"/>
                    <a:pt x="3358" y="1"/>
                    <a:pt x="312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98"/>
            <p:cNvSpPr/>
            <p:nvPr/>
          </p:nvSpPr>
          <p:spPr>
            <a:xfrm>
              <a:off x="2524696" y="2736902"/>
              <a:ext cx="297391" cy="95774"/>
            </a:xfrm>
            <a:custGeom>
              <a:rect b="b" l="l" r="r" t="t"/>
              <a:pathLst>
                <a:path extrusionOk="0" h="2930" w="9098">
                  <a:moveTo>
                    <a:pt x="8502" y="1048"/>
                  </a:moveTo>
                  <a:cubicBezTo>
                    <a:pt x="8622" y="1048"/>
                    <a:pt x="8717" y="1144"/>
                    <a:pt x="8717" y="1263"/>
                  </a:cubicBezTo>
                  <a:lnTo>
                    <a:pt x="8717" y="2525"/>
                  </a:lnTo>
                  <a:cubicBezTo>
                    <a:pt x="8717" y="2573"/>
                    <a:pt x="8693" y="2573"/>
                    <a:pt x="8693" y="2573"/>
                  </a:cubicBezTo>
                  <a:lnTo>
                    <a:pt x="8264" y="2573"/>
                  </a:lnTo>
                  <a:lnTo>
                    <a:pt x="8264" y="1048"/>
                  </a:lnTo>
                  <a:close/>
                  <a:moveTo>
                    <a:pt x="763" y="1072"/>
                  </a:moveTo>
                  <a:lnTo>
                    <a:pt x="763" y="2596"/>
                  </a:lnTo>
                  <a:lnTo>
                    <a:pt x="358" y="2573"/>
                  </a:lnTo>
                  <a:cubicBezTo>
                    <a:pt x="334" y="2573"/>
                    <a:pt x="334" y="2525"/>
                    <a:pt x="334" y="2525"/>
                  </a:cubicBezTo>
                  <a:lnTo>
                    <a:pt x="334" y="1287"/>
                  </a:lnTo>
                  <a:cubicBezTo>
                    <a:pt x="334" y="1168"/>
                    <a:pt x="406" y="1072"/>
                    <a:pt x="525" y="1072"/>
                  </a:cubicBezTo>
                  <a:close/>
                  <a:moveTo>
                    <a:pt x="7645" y="334"/>
                  </a:moveTo>
                  <a:cubicBezTo>
                    <a:pt x="7788" y="334"/>
                    <a:pt x="7955" y="453"/>
                    <a:pt x="7955" y="644"/>
                  </a:cubicBezTo>
                  <a:lnTo>
                    <a:pt x="7955" y="2596"/>
                  </a:lnTo>
                  <a:lnTo>
                    <a:pt x="4692" y="2596"/>
                  </a:lnTo>
                  <a:lnTo>
                    <a:pt x="4692" y="644"/>
                  </a:lnTo>
                  <a:cubicBezTo>
                    <a:pt x="4692" y="453"/>
                    <a:pt x="4811" y="334"/>
                    <a:pt x="4978" y="334"/>
                  </a:cubicBezTo>
                  <a:close/>
                  <a:moveTo>
                    <a:pt x="1382" y="1"/>
                  </a:moveTo>
                  <a:cubicBezTo>
                    <a:pt x="1072" y="1"/>
                    <a:pt x="763" y="263"/>
                    <a:pt x="763" y="644"/>
                  </a:cubicBezTo>
                  <a:lnTo>
                    <a:pt x="763" y="739"/>
                  </a:lnTo>
                  <a:lnTo>
                    <a:pt x="525" y="739"/>
                  </a:lnTo>
                  <a:cubicBezTo>
                    <a:pt x="239" y="739"/>
                    <a:pt x="1" y="1001"/>
                    <a:pt x="1" y="1287"/>
                  </a:cubicBezTo>
                  <a:lnTo>
                    <a:pt x="1" y="2739"/>
                  </a:lnTo>
                  <a:cubicBezTo>
                    <a:pt x="1" y="2835"/>
                    <a:pt x="72" y="2930"/>
                    <a:pt x="167" y="2930"/>
                  </a:cubicBezTo>
                  <a:lnTo>
                    <a:pt x="2382" y="2930"/>
                  </a:lnTo>
                  <a:cubicBezTo>
                    <a:pt x="2406" y="2930"/>
                    <a:pt x="2406" y="2930"/>
                    <a:pt x="2430" y="2882"/>
                  </a:cubicBezTo>
                  <a:cubicBezTo>
                    <a:pt x="2549" y="2739"/>
                    <a:pt x="2454" y="2596"/>
                    <a:pt x="2311" y="2596"/>
                  </a:cubicBezTo>
                  <a:lnTo>
                    <a:pt x="1120" y="2596"/>
                  </a:lnTo>
                  <a:lnTo>
                    <a:pt x="1120" y="644"/>
                  </a:lnTo>
                  <a:cubicBezTo>
                    <a:pt x="1120" y="477"/>
                    <a:pt x="1239" y="334"/>
                    <a:pt x="1430" y="334"/>
                  </a:cubicBezTo>
                  <a:lnTo>
                    <a:pt x="4097" y="334"/>
                  </a:lnTo>
                  <a:cubicBezTo>
                    <a:pt x="4240" y="334"/>
                    <a:pt x="4406" y="453"/>
                    <a:pt x="4406" y="644"/>
                  </a:cubicBezTo>
                  <a:lnTo>
                    <a:pt x="4406" y="2596"/>
                  </a:lnTo>
                  <a:lnTo>
                    <a:pt x="3001" y="2596"/>
                  </a:lnTo>
                  <a:cubicBezTo>
                    <a:pt x="2906" y="2596"/>
                    <a:pt x="2858" y="2668"/>
                    <a:pt x="2811" y="2739"/>
                  </a:cubicBezTo>
                  <a:cubicBezTo>
                    <a:pt x="2811" y="2835"/>
                    <a:pt x="2882" y="2930"/>
                    <a:pt x="3001" y="2930"/>
                  </a:cubicBezTo>
                  <a:lnTo>
                    <a:pt x="8741" y="2930"/>
                  </a:lnTo>
                  <a:cubicBezTo>
                    <a:pt x="8955" y="2930"/>
                    <a:pt x="9098" y="2739"/>
                    <a:pt x="9098" y="2573"/>
                  </a:cubicBezTo>
                  <a:lnTo>
                    <a:pt x="9098" y="1287"/>
                  </a:lnTo>
                  <a:cubicBezTo>
                    <a:pt x="9074" y="953"/>
                    <a:pt x="8812" y="715"/>
                    <a:pt x="8502" y="715"/>
                  </a:cubicBezTo>
                  <a:lnTo>
                    <a:pt x="8264" y="715"/>
                  </a:lnTo>
                  <a:lnTo>
                    <a:pt x="8264" y="644"/>
                  </a:lnTo>
                  <a:cubicBezTo>
                    <a:pt x="8264" y="310"/>
                    <a:pt x="8002" y="1"/>
                    <a:pt x="7645" y="1"/>
                  </a:cubicBezTo>
                  <a:lnTo>
                    <a:pt x="4930" y="1"/>
                  </a:lnTo>
                  <a:cubicBezTo>
                    <a:pt x="4764" y="1"/>
                    <a:pt x="4597" y="96"/>
                    <a:pt x="4478" y="215"/>
                  </a:cubicBezTo>
                  <a:cubicBezTo>
                    <a:pt x="4359" y="96"/>
                    <a:pt x="4216" y="1"/>
                    <a:pt x="4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98"/>
            <p:cNvSpPr/>
            <p:nvPr/>
          </p:nvSpPr>
          <p:spPr>
            <a:xfrm>
              <a:off x="2488903" y="2466806"/>
              <a:ext cx="367440" cy="237573"/>
            </a:xfrm>
            <a:custGeom>
              <a:rect b="b" l="l" r="r" t="t"/>
              <a:pathLst>
                <a:path extrusionOk="0" h="7268" w="11241">
                  <a:moveTo>
                    <a:pt x="5669" y="1757"/>
                  </a:moveTo>
                  <a:cubicBezTo>
                    <a:pt x="6356" y="1757"/>
                    <a:pt x="6930" y="2327"/>
                    <a:pt x="6930" y="3024"/>
                  </a:cubicBezTo>
                  <a:cubicBezTo>
                    <a:pt x="6930" y="3191"/>
                    <a:pt x="6883" y="3334"/>
                    <a:pt x="6835" y="3477"/>
                  </a:cubicBezTo>
                  <a:cubicBezTo>
                    <a:pt x="6787" y="3096"/>
                    <a:pt x="6644" y="2739"/>
                    <a:pt x="6597" y="2596"/>
                  </a:cubicBezTo>
                  <a:cubicBezTo>
                    <a:pt x="6573" y="2501"/>
                    <a:pt x="6502" y="2405"/>
                    <a:pt x="6406" y="2382"/>
                  </a:cubicBezTo>
                  <a:cubicBezTo>
                    <a:pt x="6387" y="2372"/>
                    <a:pt x="6352" y="2351"/>
                    <a:pt x="6294" y="2351"/>
                  </a:cubicBezTo>
                  <a:cubicBezTo>
                    <a:pt x="6208" y="2351"/>
                    <a:pt x="6072" y="2397"/>
                    <a:pt x="5859" y="2596"/>
                  </a:cubicBezTo>
                  <a:cubicBezTo>
                    <a:pt x="5787" y="2643"/>
                    <a:pt x="5740" y="2667"/>
                    <a:pt x="5644" y="2667"/>
                  </a:cubicBezTo>
                  <a:cubicBezTo>
                    <a:pt x="5597" y="2667"/>
                    <a:pt x="5501" y="2643"/>
                    <a:pt x="5430" y="2596"/>
                  </a:cubicBezTo>
                  <a:cubicBezTo>
                    <a:pt x="5372" y="2519"/>
                    <a:pt x="5175" y="2349"/>
                    <a:pt x="5001" y="2349"/>
                  </a:cubicBezTo>
                  <a:cubicBezTo>
                    <a:pt x="4959" y="2349"/>
                    <a:pt x="4919" y="2359"/>
                    <a:pt x="4882" y="2382"/>
                  </a:cubicBezTo>
                  <a:cubicBezTo>
                    <a:pt x="4763" y="2405"/>
                    <a:pt x="4692" y="2501"/>
                    <a:pt x="4668" y="2596"/>
                  </a:cubicBezTo>
                  <a:cubicBezTo>
                    <a:pt x="4596" y="2739"/>
                    <a:pt x="4477" y="3072"/>
                    <a:pt x="4430" y="3453"/>
                  </a:cubicBezTo>
                  <a:cubicBezTo>
                    <a:pt x="4358" y="3334"/>
                    <a:pt x="4358" y="3191"/>
                    <a:pt x="4358" y="3024"/>
                  </a:cubicBezTo>
                  <a:cubicBezTo>
                    <a:pt x="4358" y="2358"/>
                    <a:pt x="4858" y="1786"/>
                    <a:pt x="5549" y="1762"/>
                  </a:cubicBezTo>
                  <a:cubicBezTo>
                    <a:pt x="5589" y="1758"/>
                    <a:pt x="5630" y="1757"/>
                    <a:pt x="5669" y="1757"/>
                  </a:cubicBezTo>
                  <a:close/>
                  <a:moveTo>
                    <a:pt x="6240" y="2667"/>
                  </a:moveTo>
                  <a:lnTo>
                    <a:pt x="6263" y="2715"/>
                  </a:lnTo>
                  <a:cubicBezTo>
                    <a:pt x="6335" y="2858"/>
                    <a:pt x="6478" y="3310"/>
                    <a:pt x="6502" y="3739"/>
                  </a:cubicBezTo>
                  <a:cubicBezTo>
                    <a:pt x="6549" y="4287"/>
                    <a:pt x="6359" y="4668"/>
                    <a:pt x="6001" y="4906"/>
                  </a:cubicBezTo>
                  <a:cubicBezTo>
                    <a:pt x="5882" y="4977"/>
                    <a:pt x="5751" y="5013"/>
                    <a:pt x="5620" y="5013"/>
                  </a:cubicBezTo>
                  <a:cubicBezTo>
                    <a:pt x="5489" y="5013"/>
                    <a:pt x="5359" y="4977"/>
                    <a:pt x="5239" y="4906"/>
                  </a:cubicBezTo>
                  <a:cubicBezTo>
                    <a:pt x="4882" y="4668"/>
                    <a:pt x="4692" y="4287"/>
                    <a:pt x="4716" y="3739"/>
                  </a:cubicBezTo>
                  <a:cubicBezTo>
                    <a:pt x="4763" y="3310"/>
                    <a:pt x="4906" y="2882"/>
                    <a:pt x="4954" y="2715"/>
                  </a:cubicBezTo>
                  <a:cubicBezTo>
                    <a:pt x="4954" y="2715"/>
                    <a:pt x="4954" y="2667"/>
                    <a:pt x="5001" y="2667"/>
                  </a:cubicBezTo>
                  <a:cubicBezTo>
                    <a:pt x="5025" y="2667"/>
                    <a:pt x="5073" y="2739"/>
                    <a:pt x="5192" y="2810"/>
                  </a:cubicBezTo>
                  <a:cubicBezTo>
                    <a:pt x="5311" y="2905"/>
                    <a:pt x="5478" y="2977"/>
                    <a:pt x="5620" y="2977"/>
                  </a:cubicBezTo>
                  <a:cubicBezTo>
                    <a:pt x="5763" y="2977"/>
                    <a:pt x="5906" y="2905"/>
                    <a:pt x="6025" y="2810"/>
                  </a:cubicBezTo>
                  <a:cubicBezTo>
                    <a:pt x="6144" y="2715"/>
                    <a:pt x="6216" y="2667"/>
                    <a:pt x="6240" y="2667"/>
                  </a:cubicBezTo>
                  <a:close/>
                  <a:moveTo>
                    <a:pt x="9526" y="976"/>
                  </a:moveTo>
                  <a:cubicBezTo>
                    <a:pt x="9526" y="976"/>
                    <a:pt x="9550" y="976"/>
                    <a:pt x="9550" y="1000"/>
                  </a:cubicBezTo>
                  <a:lnTo>
                    <a:pt x="9550" y="6168"/>
                  </a:lnTo>
                  <a:lnTo>
                    <a:pt x="7573" y="6192"/>
                  </a:lnTo>
                  <a:cubicBezTo>
                    <a:pt x="7549" y="6120"/>
                    <a:pt x="7526" y="6073"/>
                    <a:pt x="7526" y="6001"/>
                  </a:cubicBezTo>
                  <a:cubicBezTo>
                    <a:pt x="7454" y="5858"/>
                    <a:pt x="7311" y="5716"/>
                    <a:pt x="7168" y="5644"/>
                  </a:cubicBezTo>
                  <a:lnTo>
                    <a:pt x="6311" y="5311"/>
                  </a:lnTo>
                  <a:lnTo>
                    <a:pt x="6311" y="5192"/>
                  </a:lnTo>
                  <a:lnTo>
                    <a:pt x="6311" y="5168"/>
                  </a:lnTo>
                  <a:cubicBezTo>
                    <a:pt x="6621" y="4930"/>
                    <a:pt x="6835" y="4572"/>
                    <a:pt x="6906" y="4096"/>
                  </a:cubicBezTo>
                  <a:lnTo>
                    <a:pt x="6930" y="4072"/>
                  </a:lnTo>
                  <a:cubicBezTo>
                    <a:pt x="7168" y="3763"/>
                    <a:pt x="7287" y="3406"/>
                    <a:pt x="7287" y="3048"/>
                  </a:cubicBezTo>
                  <a:cubicBezTo>
                    <a:pt x="7287" y="2167"/>
                    <a:pt x="6573" y="1453"/>
                    <a:pt x="5668" y="1453"/>
                  </a:cubicBezTo>
                  <a:cubicBezTo>
                    <a:pt x="4787" y="1453"/>
                    <a:pt x="4073" y="2167"/>
                    <a:pt x="4073" y="3048"/>
                  </a:cubicBezTo>
                  <a:cubicBezTo>
                    <a:pt x="4073" y="3406"/>
                    <a:pt x="4192" y="3763"/>
                    <a:pt x="4430" y="4072"/>
                  </a:cubicBezTo>
                  <a:lnTo>
                    <a:pt x="4454" y="4096"/>
                  </a:lnTo>
                  <a:cubicBezTo>
                    <a:pt x="4525" y="4549"/>
                    <a:pt x="4692" y="4906"/>
                    <a:pt x="5025" y="5144"/>
                  </a:cubicBezTo>
                  <a:lnTo>
                    <a:pt x="5025" y="5287"/>
                  </a:lnTo>
                  <a:lnTo>
                    <a:pt x="4096" y="5620"/>
                  </a:lnTo>
                  <a:cubicBezTo>
                    <a:pt x="3906" y="5692"/>
                    <a:pt x="3811" y="5835"/>
                    <a:pt x="3739" y="5977"/>
                  </a:cubicBezTo>
                  <a:cubicBezTo>
                    <a:pt x="3715" y="6025"/>
                    <a:pt x="3691" y="6097"/>
                    <a:pt x="3691" y="6168"/>
                  </a:cubicBezTo>
                  <a:lnTo>
                    <a:pt x="1715" y="6168"/>
                  </a:lnTo>
                  <a:lnTo>
                    <a:pt x="1715" y="1000"/>
                  </a:lnTo>
                  <a:cubicBezTo>
                    <a:pt x="1715" y="1000"/>
                    <a:pt x="1715" y="976"/>
                    <a:pt x="1739" y="976"/>
                  </a:cubicBezTo>
                  <a:close/>
                  <a:moveTo>
                    <a:pt x="5287" y="5334"/>
                  </a:moveTo>
                  <a:cubicBezTo>
                    <a:pt x="5406" y="5358"/>
                    <a:pt x="5525" y="5382"/>
                    <a:pt x="5620" y="5382"/>
                  </a:cubicBezTo>
                  <a:cubicBezTo>
                    <a:pt x="5716" y="5382"/>
                    <a:pt x="5835" y="5382"/>
                    <a:pt x="5906" y="5358"/>
                  </a:cubicBezTo>
                  <a:cubicBezTo>
                    <a:pt x="5906" y="5477"/>
                    <a:pt x="5978" y="5596"/>
                    <a:pt x="6097" y="5620"/>
                  </a:cubicBezTo>
                  <a:lnTo>
                    <a:pt x="6978" y="5977"/>
                  </a:lnTo>
                  <a:cubicBezTo>
                    <a:pt x="7073" y="6001"/>
                    <a:pt x="7145" y="6073"/>
                    <a:pt x="7168" y="6144"/>
                  </a:cubicBezTo>
                  <a:cubicBezTo>
                    <a:pt x="7168" y="6192"/>
                    <a:pt x="7192" y="6192"/>
                    <a:pt x="7192" y="6216"/>
                  </a:cubicBezTo>
                  <a:lnTo>
                    <a:pt x="3977" y="6216"/>
                  </a:lnTo>
                  <a:cubicBezTo>
                    <a:pt x="3977" y="6192"/>
                    <a:pt x="4001" y="6192"/>
                    <a:pt x="4001" y="6144"/>
                  </a:cubicBezTo>
                  <a:cubicBezTo>
                    <a:pt x="4049" y="6073"/>
                    <a:pt x="4120" y="6001"/>
                    <a:pt x="4192" y="5977"/>
                  </a:cubicBezTo>
                  <a:lnTo>
                    <a:pt x="5073" y="5620"/>
                  </a:lnTo>
                  <a:cubicBezTo>
                    <a:pt x="5239" y="5525"/>
                    <a:pt x="5287" y="5430"/>
                    <a:pt x="5287" y="5334"/>
                  </a:cubicBezTo>
                  <a:close/>
                  <a:moveTo>
                    <a:pt x="4477" y="6525"/>
                  </a:moveTo>
                  <a:lnTo>
                    <a:pt x="4477" y="6930"/>
                  </a:lnTo>
                  <a:lnTo>
                    <a:pt x="477" y="6930"/>
                  </a:lnTo>
                  <a:cubicBezTo>
                    <a:pt x="381" y="6930"/>
                    <a:pt x="310" y="6835"/>
                    <a:pt x="310" y="6763"/>
                  </a:cubicBezTo>
                  <a:lnTo>
                    <a:pt x="310" y="6525"/>
                  </a:lnTo>
                  <a:close/>
                  <a:moveTo>
                    <a:pt x="6430" y="6525"/>
                  </a:moveTo>
                  <a:lnTo>
                    <a:pt x="6430" y="6930"/>
                  </a:lnTo>
                  <a:lnTo>
                    <a:pt x="4811" y="6930"/>
                  </a:lnTo>
                  <a:lnTo>
                    <a:pt x="4811" y="6525"/>
                  </a:lnTo>
                  <a:close/>
                  <a:moveTo>
                    <a:pt x="858" y="0"/>
                  </a:moveTo>
                  <a:cubicBezTo>
                    <a:pt x="762" y="0"/>
                    <a:pt x="667" y="95"/>
                    <a:pt x="667" y="167"/>
                  </a:cubicBezTo>
                  <a:lnTo>
                    <a:pt x="667" y="3810"/>
                  </a:lnTo>
                  <a:cubicBezTo>
                    <a:pt x="667" y="3810"/>
                    <a:pt x="667" y="3834"/>
                    <a:pt x="715" y="3834"/>
                  </a:cubicBezTo>
                  <a:cubicBezTo>
                    <a:pt x="761" y="3881"/>
                    <a:pt x="810" y="3899"/>
                    <a:pt x="855" y="3899"/>
                  </a:cubicBezTo>
                  <a:cubicBezTo>
                    <a:pt x="948" y="3899"/>
                    <a:pt x="1024" y="3819"/>
                    <a:pt x="1024" y="3739"/>
                  </a:cubicBezTo>
                  <a:lnTo>
                    <a:pt x="1024" y="595"/>
                  </a:lnTo>
                  <a:cubicBezTo>
                    <a:pt x="1024" y="476"/>
                    <a:pt x="1143" y="357"/>
                    <a:pt x="1262" y="357"/>
                  </a:cubicBezTo>
                  <a:lnTo>
                    <a:pt x="10026" y="357"/>
                  </a:lnTo>
                  <a:cubicBezTo>
                    <a:pt x="10145" y="357"/>
                    <a:pt x="10264" y="476"/>
                    <a:pt x="10264" y="595"/>
                  </a:cubicBezTo>
                  <a:lnTo>
                    <a:pt x="10264" y="6216"/>
                  </a:lnTo>
                  <a:lnTo>
                    <a:pt x="9883" y="6216"/>
                  </a:lnTo>
                  <a:lnTo>
                    <a:pt x="9883" y="1072"/>
                  </a:lnTo>
                  <a:cubicBezTo>
                    <a:pt x="9883" y="881"/>
                    <a:pt x="9717" y="715"/>
                    <a:pt x="9526" y="715"/>
                  </a:cubicBezTo>
                  <a:lnTo>
                    <a:pt x="1739" y="715"/>
                  </a:lnTo>
                  <a:cubicBezTo>
                    <a:pt x="1572" y="715"/>
                    <a:pt x="1381" y="857"/>
                    <a:pt x="1381" y="1072"/>
                  </a:cubicBezTo>
                  <a:lnTo>
                    <a:pt x="1381" y="6216"/>
                  </a:lnTo>
                  <a:lnTo>
                    <a:pt x="1000" y="6216"/>
                  </a:lnTo>
                  <a:lnTo>
                    <a:pt x="1000" y="4406"/>
                  </a:lnTo>
                  <a:cubicBezTo>
                    <a:pt x="1000" y="4310"/>
                    <a:pt x="953" y="4239"/>
                    <a:pt x="858" y="4215"/>
                  </a:cubicBezTo>
                  <a:cubicBezTo>
                    <a:pt x="762" y="4215"/>
                    <a:pt x="667" y="4287"/>
                    <a:pt x="667" y="4358"/>
                  </a:cubicBezTo>
                  <a:lnTo>
                    <a:pt x="667" y="6192"/>
                  </a:lnTo>
                  <a:lnTo>
                    <a:pt x="286" y="6192"/>
                  </a:lnTo>
                  <a:cubicBezTo>
                    <a:pt x="96" y="6192"/>
                    <a:pt x="0" y="6335"/>
                    <a:pt x="0" y="6478"/>
                  </a:cubicBezTo>
                  <a:lnTo>
                    <a:pt x="0" y="7073"/>
                  </a:lnTo>
                  <a:cubicBezTo>
                    <a:pt x="0" y="7168"/>
                    <a:pt x="72" y="7263"/>
                    <a:pt x="167" y="7263"/>
                  </a:cubicBezTo>
                  <a:lnTo>
                    <a:pt x="7859" y="7263"/>
                  </a:lnTo>
                  <a:cubicBezTo>
                    <a:pt x="7883" y="7263"/>
                    <a:pt x="7883" y="7263"/>
                    <a:pt x="7883" y="7216"/>
                  </a:cubicBezTo>
                  <a:cubicBezTo>
                    <a:pt x="8026" y="7073"/>
                    <a:pt x="7907" y="6930"/>
                    <a:pt x="7788" y="6930"/>
                  </a:cubicBezTo>
                  <a:lnTo>
                    <a:pt x="6740" y="6930"/>
                  </a:lnTo>
                  <a:lnTo>
                    <a:pt x="6740" y="6525"/>
                  </a:lnTo>
                  <a:lnTo>
                    <a:pt x="10907" y="6525"/>
                  </a:lnTo>
                  <a:lnTo>
                    <a:pt x="10907" y="6787"/>
                  </a:lnTo>
                  <a:cubicBezTo>
                    <a:pt x="10907" y="6787"/>
                    <a:pt x="10836" y="6930"/>
                    <a:pt x="10741" y="6930"/>
                  </a:cubicBezTo>
                  <a:lnTo>
                    <a:pt x="8407" y="6930"/>
                  </a:lnTo>
                  <a:cubicBezTo>
                    <a:pt x="8335" y="6930"/>
                    <a:pt x="8240" y="7025"/>
                    <a:pt x="8240" y="7121"/>
                  </a:cubicBezTo>
                  <a:cubicBezTo>
                    <a:pt x="8240" y="7184"/>
                    <a:pt x="8278" y="7267"/>
                    <a:pt x="8371" y="7267"/>
                  </a:cubicBezTo>
                  <a:cubicBezTo>
                    <a:pt x="8382" y="7267"/>
                    <a:pt x="8394" y="7266"/>
                    <a:pt x="8407" y="7263"/>
                  </a:cubicBezTo>
                  <a:lnTo>
                    <a:pt x="10741" y="7263"/>
                  </a:lnTo>
                  <a:cubicBezTo>
                    <a:pt x="11003" y="7263"/>
                    <a:pt x="11217" y="6787"/>
                    <a:pt x="11217" y="6787"/>
                  </a:cubicBezTo>
                  <a:lnTo>
                    <a:pt x="11217" y="6478"/>
                  </a:lnTo>
                  <a:cubicBezTo>
                    <a:pt x="11241" y="6311"/>
                    <a:pt x="11098" y="6192"/>
                    <a:pt x="10955" y="6192"/>
                  </a:cubicBezTo>
                  <a:lnTo>
                    <a:pt x="10550" y="6192"/>
                  </a:lnTo>
                  <a:lnTo>
                    <a:pt x="10550" y="572"/>
                  </a:lnTo>
                  <a:cubicBezTo>
                    <a:pt x="10550" y="238"/>
                    <a:pt x="10288" y="0"/>
                    <a:pt x="100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98"/>
            <p:cNvSpPr/>
            <p:nvPr/>
          </p:nvSpPr>
          <p:spPr>
            <a:xfrm>
              <a:off x="2576865" y="2768054"/>
              <a:ext cx="76325" cy="10918"/>
            </a:xfrm>
            <a:custGeom>
              <a:rect b="b" l="l" r="r" t="t"/>
              <a:pathLst>
                <a:path extrusionOk="0" h="334" w="2335">
                  <a:moveTo>
                    <a:pt x="191" y="0"/>
                  </a:moveTo>
                  <a:cubicBezTo>
                    <a:pt x="96" y="0"/>
                    <a:pt x="48" y="72"/>
                    <a:pt x="0" y="143"/>
                  </a:cubicBezTo>
                  <a:cubicBezTo>
                    <a:pt x="0" y="286"/>
                    <a:pt x="72" y="334"/>
                    <a:pt x="167" y="334"/>
                  </a:cubicBezTo>
                  <a:lnTo>
                    <a:pt x="2144" y="334"/>
                  </a:lnTo>
                  <a:cubicBezTo>
                    <a:pt x="2239" y="334"/>
                    <a:pt x="2310" y="286"/>
                    <a:pt x="2334" y="191"/>
                  </a:cubicBezTo>
                  <a:cubicBezTo>
                    <a:pt x="2334" y="95"/>
                    <a:pt x="2263" y="0"/>
                    <a:pt x="2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98"/>
            <p:cNvSpPr/>
            <p:nvPr/>
          </p:nvSpPr>
          <p:spPr>
            <a:xfrm>
              <a:off x="2576865" y="2793746"/>
              <a:ext cx="76325" cy="10918"/>
            </a:xfrm>
            <a:custGeom>
              <a:rect b="b" l="l" r="r" t="t"/>
              <a:pathLst>
                <a:path extrusionOk="0" h="334" w="2335">
                  <a:moveTo>
                    <a:pt x="191" y="0"/>
                  </a:moveTo>
                  <a:cubicBezTo>
                    <a:pt x="96" y="0"/>
                    <a:pt x="48" y="48"/>
                    <a:pt x="0" y="143"/>
                  </a:cubicBezTo>
                  <a:cubicBezTo>
                    <a:pt x="0" y="238"/>
                    <a:pt x="72" y="334"/>
                    <a:pt x="167" y="334"/>
                  </a:cubicBezTo>
                  <a:lnTo>
                    <a:pt x="2144" y="334"/>
                  </a:lnTo>
                  <a:cubicBezTo>
                    <a:pt x="2239" y="334"/>
                    <a:pt x="2310" y="262"/>
                    <a:pt x="2334" y="167"/>
                  </a:cubicBezTo>
                  <a:cubicBezTo>
                    <a:pt x="2334" y="95"/>
                    <a:pt x="2263" y="0"/>
                    <a:pt x="2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98"/>
            <p:cNvSpPr/>
            <p:nvPr/>
          </p:nvSpPr>
          <p:spPr>
            <a:xfrm>
              <a:off x="2692056" y="2768054"/>
              <a:ext cx="77110" cy="10918"/>
            </a:xfrm>
            <a:custGeom>
              <a:rect b="b" l="l" r="r" t="t"/>
              <a:pathLst>
                <a:path extrusionOk="0" h="334" w="2359">
                  <a:moveTo>
                    <a:pt x="168" y="0"/>
                  </a:moveTo>
                  <a:cubicBezTo>
                    <a:pt x="72" y="0"/>
                    <a:pt x="25" y="72"/>
                    <a:pt x="1" y="167"/>
                  </a:cubicBezTo>
                  <a:cubicBezTo>
                    <a:pt x="1" y="238"/>
                    <a:pt x="48" y="334"/>
                    <a:pt x="144" y="334"/>
                  </a:cubicBezTo>
                  <a:lnTo>
                    <a:pt x="2144" y="334"/>
                  </a:lnTo>
                  <a:cubicBezTo>
                    <a:pt x="2216" y="334"/>
                    <a:pt x="2287" y="286"/>
                    <a:pt x="2311" y="191"/>
                  </a:cubicBezTo>
                  <a:cubicBezTo>
                    <a:pt x="2358" y="95"/>
                    <a:pt x="2287" y="0"/>
                    <a:pt x="2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98"/>
            <p:cNvSpPr/>
            <p:nvPr/>
          </p:nvSpPr>
          <p:spPr>
            <a:xfrm>
              <a:off x="2692056" y="2793746"/>
              <a:ext cx="77110" cy="10918"/>
            </a:xfrm>
            <a:custGeom>
              <a:rect b="b" l="l" r="r" t="t"/>
              <a:pathLst>
                <a:path extrusionOk="0" h="334" w="2359">
                  <a:moveTo>
                    <a:pt x="168" y="0"/>
                  </a:moveTo>
                  <a:cubicBezTo>
                    <a:pt x="72" y="0"/>
                    <a:pt x="25" y="48"/>
                    <a:pt x="1" y="143"/>
                  </a:cubicBezTo>
                  <a:cubicBezTo>
                    <a:pt x="1" y="238"/>
                    <a:pt x="48" y="334"/>
                    <a:pt x="144" y="334"/>
                  </a:cubicBezTo>
                  <a:lnTo>
                    <a:pt x="2144" y="334"/>
                  </a:lnTo>
                  <a:cubicBezTo>
                    <a:pt x="2216" y="334"/>
                    <a:pt x="2287" y="262"/>
                    <a:pt x="2311" y="167"/>
                  </a:cubicBezTo>
                  <a:cubicBezTo>
                    <a:pt x="2358" y="95"/>
                    <a:pt x="2287" y="0"/>
                    <a:pt x="2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1" name="Google Shape;21031;p98"/>
          <p:cNvGrpSpPr/>
          <p:nvPr/>
        </p:nvGrpSpPr>
        <p:grpSpPr>
          <a:xfrm>
            <a:off x="1755789" y="2317621"/>
            <a:ext cx="352665" cy="368225"/>
            <a:chOff x="1743138" y="2465237"/>
            <a:chExt cx="352665" cy="368225"/>
          </a:xfrm>
        </p:grpSpPr>
        <p:sp>
          <p:nvSpPr>
            <p:cNvPr id="21032" name="Google Shape;21032;p98"/>
            <p:cNvSpPr/>
            <p:nvPr/>
          </p:nvSpPr>
          <p:spPr>
            <a:xfrm>
              <a:off x="1770399" y="2497140"/>
              <a:ext cx="300496" cy="298175"/>
            </a:xfrm>
            <a:custGeom>
              <a:rect b="b" l="l" r="r" t="t"/>
              <a:pathLst>
                <a:path extrusionOk="0" h="9122" w="9193">
                  <a:moveTo>
                    <a:pt x="4549" y="1"/>
                  </a:moveTo>
                  <a:lnTo>
                    <a:pt x="0" y="3716"/>
                  </a:lnTo>
                  <a:lnTo>
                    <a:pt x="0" y="9098"/>
                  </a:lnTo>
                  <a:lnTo>
                    <a:pt x="9193" y="9122"/>
                  </a:lnTo>
                  <a:lnTo>
                    <a:pt x="9193" y="3716"/>
                  </a:lnTo>
                  <a:lnTo>
                    <a:pt x="4549" y="1"/>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98"/>
            <p:cNvSpPr/>
            <p:nvPr/>
          </p:nvSpPr>
          <p:spPr>
            <a:xfrm>
              <a:off x="2049844" y="2617822"/>
              <a:ext cx="21051" cy="176709"/>
            </a:xfrm>
            <a:custGeom>
              <a:rect b="b" l="l" r="r" t="t"/>
              <a:pathLst>
                <a:path extrusionOk="0" h="5406" w="644">
                  <a:moveTo>
                    <a:pt x="1" y="0"/>
                  </a:moveTo>
                  <a:lnTo>
                    <a:pt x="1" y="5406"/>
                  </a:lnTo>
                  <a:lnTo>
                    <a:pt x="644" y="5406"/>
                  </a:lnTo>
                  <a:lnTo>
                    <a:pt x="64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98"/>
            <p:cNvSpPr/>
            <p:nvPr/>
          </p:nvSpPr>
          <p:spPr>
            <a:xfrm>
              <a:off x="1870815" y="2696435"/>
              <a:ext cx="101233" cy="69101"/>
            </a:xfrm>
            <a:custGeom>
              <a:rect b="b" l="l" r="r" t="t"/>
              <a:pathLst>
                <a:path extrusionOk="0" h="2114" w="3097">
                  <a:moveTo>
                    <a:pt x="1" y="0"/>
                  </a:moveTo>
                  <a:lnTo>
                    <a:pt x="1" y="1691"/>
                  </a:lnTo>
                  <a:cubicBezTo>
                    <a:pt x="1" y="1715"/>
                    <a:pt x="24" y="1763"/>
                    <a:pt x="48" y="1763"/>
                  </a:cubicBezTo>
                  <a:lnTo>
                    <a:pt x="334" y="1882"/>
                  </a:lnTo>
                  <a:cubicBezTo>
                    <a:pt x="715" y="2036"/>
                    <a:pt x="1132" y="2114"/>
                    <a:pt x="1548" y="2114"/>
                  </a:cubicBezTo>
                  <a:cubicBezTo>
                    <a:pt x="1965" y="2114"/>
                    <a:pt x="2382" y="2036"/>
                    <a:pt x="2763" y="1882"/>
                  </a:cubicBezTo>
                  <a:lnTo>
                    <a:pt x="3025" y="1763"/>
                  </a:lnTo>
                  <a:cubicBezTo>
                    <a:pt x="3073" y="1763"/>
                    <a:pt x="3096" y="1715"/>
                    <a:pt x="3073" y="1691"/>
                  </a:cubicBezTo>
                  <a:lnTo>
                    <a:pt x="307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98"/>
            <p:cNvSpPr/>
            <p:nvPr/>
          </p:nvSpPr>
          <p:spPr>
            <a:xfrm>
              <a:off x="1838127" y="2652046"/>
              <a:ext cx="166608" cy="78875"/>
            </a:xfrm>
            <a:custGeom>
              <a:rect b="b" l="l" r="r" t="t"/>
              <a:pathLst>
                <a:path extrusionOk="0" h="2413" w="5097">
                  <a:moveTo>
                    <a:pt x="2534" y="1"/>
                  </a:moveTo>
                  <a:cubicBezTo>
                    <a:pt x="2465" y="1"/>
                    <a:pt x="2406" y="25"/>
                    <a:pt x="2358" y="72"/>
                  </a:cubicBezTo>
                  <a:lnTo>
                    <a:pt x="96" y="1073"/>
                  </a:lnTo>
                  <a:cubicBezTo>
                    <a:pt x="0" y="1144"/>
                    <a:pt x="0" y="1263"/>
                    <a:pt x="96" y="1311"/>
                  </a:cubicBezTo>
                  <a:lnTo>
                    <a:pt x="2358" y="2359"/>
                  </a:lnTo>
                  <a:cubicBezTo>
                    <a:pt x="2418" y="2394"/>
                    <a:pt x="2489" y="2412"/>
                    <a:pt x="2560" y="2412"/>
                  </a:cubicBezTo>
                  <a:cubicBezTo>
                    <a:pt x="2632" y="2412"/>
                    <a:pt x="2703" y="2394"/>
                    <a:pt x="2763" y="2359"/>
                  </a:cubicBezTo>
                  <a:lnTo>
                    <a:pt x="5025" y="1311"/>
                  </a:lnTo>
                  <a:cubicBezTo>
                    <a:pt x="5097" y="1263"/>
                    <a:pt x="5097" y="1144"/>
                    <a:pt x="5025" y="1073"/>
                  </a:cubicBezTo>
                  <a:lnTo>
                    <a:pt x="2763" y="72"/>
                  </a:lnTo>
                  <a:cubicBezTo>
                    <a:pt x="2679" y="25"/>
                    <a:pt x="2602" y="1"/>
                    <a:pt x="2534"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98"/>
            <p:cNvSpPr/>
            <p:nvPr/>
          </p:nvSpPr>
          <p:spPr>
            <a:xfrm>
              <a:off x="1898076" y="2680876"/>
              <a:ext cx="106659" cy="50992"/>
            </a:xfrm>
            <a:custGeom>
              <a:rect b="b" l="l" r="r" t="t"/>
              <a:pathLst>
                <a:path extrusionOk="0" h="1560" w="3263">
                  <a:moveTo>
                    <a:pt x="2715" y="0"/>
                  </a:moveTo>
                  <a:cubicBezTo>
                    <a:pt x="2715" y="24"/>
                    <a:pt x="2667" y="48"/>
                    <a:pt x="2620" y="95"/>
                  </a:cubicBezTo>
                  <a:lnTo>
                    <a:pt x="167" y="1215"/>
                  </a:lnTo>
                  <a:cubicBezTo>
                    <a:pt x="119" y="1238"/>
                    <a:pt x="48" y="1238"/>
                    <a:pt x="0" y="1286"/>
                  </a:cubicBezTo>
                  <a:lnTo>
                    <a:pt x="500" y="1524"/>
                  </a:lnTo>
                  <a:cubicBezTo>
                    <a:pt x="560" y="1548"/>
                    <a:pt x="625" y="1560"/>
                    <a:pt x="691" y="1560"/>
                  </a:cubicBezTo>
                  <a:cubicBezTo>
                    <a:pt x="756" y="1560"/>
                    <a:pt x="822" y="1548"/>
                    <a:pt x="881" y="1524"/>
                  </a:cubicBezTo>
                  <a:lnTo>
                    <a:pt x="3144" y="476"/>
                  </a:lnTo>
                  <a:cubicBezTo>
                    <a:pt x="3263" y="381"/>
                    <a:pt x="3263" y="238"/>
                    <a:pt x="3191" y="214"/>
                  </a:cubicBezTo>
                  <a:lnTo>
                    <a:pt x="2715"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98"/>
            <p:cNvSpPr/>
            <p:nvPr/>
          </p:nvSpPr>
          <p:spPr>
            <a:xfrm>
              <a:off x="1749381" y="2470891"/>
              <a:ext cx="340996" cy="176709"/>
            </a:xfrm>
            <a:custGeom>
              <a:rect b="b" l="l" r="r" t="t"/>
              <a:pathLst>
                <a:path extrusionOk="0" h="5406" w="10432">
                  <a:moveTo>
                    <a:pt x="5216" y="0"/>
                  </a:moveTo>
                  <a:cubicBezTo>
                    <a:pt x="5186" y="0"/>
                    <a:pt x="5156" y="6"/>
                    <a:pt x="5144" y="18"/>
                  </a:cubicBezTo>
                  <a:lnTo>
                    <a:pt x="48" y="4090"/>
                  </a:lnTo>
                  <a:cubicBezTo>
                    <a:pt x="24" y="4138"/>
                    <a:pt x="0" y="4162"/>
                    <a:pt x="0" y="4185"/>
                  </a:cubicBezTo>
                  <a:lnTo>
                    <a:pt x="0" y="5281"/>
                  </a:lnTo>
                  <a:cubicBezTo>
                    <a:pt x="0" y="5349"/>
                    <a:pt x="62" y="5405"/>
                    <a:pt x="123" y="5405"/>
                  </a:cubicBezTo>
                  <a:cubicBezTo>
                    <a:pt x="147" y="5405"/>
                    <a:pt x="171" y="5396"/>
                    <a:pt x="191" y="5376"/>
                  </a:cubicBezTo>
                  <a:lnTo>
                    <a:pt x="5144" y="1423"/>
                  </a:lnTo>
                  <a:cubicBezTo>
                    <a:pt x="5156" y="1411"/>
                    <a:pt x="5186" y="1405"/>
                    <a:pt x="5216" y="1405"/>
                  </a:cubicBezTo>
                  <a:cubicBezTo>
                    <a:pt x="5246" y="1405"/>
                    <a:pt x="5275" y="1411"/>
                    <a:pt x="5287" y="1423"/>
                  </a:cubicBezTo>
                  <a:lnTo>
                    <a:pt x="10241" y="5376"/>
                  </a:lnTo>
                  <a:cubicBezTo>
                    <a:pt x="10261" y="5396"/>
                    <a:pt x="10285" y="5405"/>
                    <a:pt x="10309" y="5405"/>
                  </a:cubicBezTo>
                  <a:cubicBezTo>
                    <a:pt x="10370" y="5405"/>
                    <a:pt x="10431" y="5349"/>
                    <a:pt x="10431" y="5281"/>
                  </a:cubicBezTo>
                  <a:lnTo>
                    <a:pt x="10431" y="4185"/>
                  </a:lnTo>
                  <a:cubicBezTo>
                    <a:pt x="10407" y="4162"/>
                    <a:pt x="10407" y="4114"/>
                    <a:pt x="10384" y="4090"/>
                  </a:cubicBezTo>
                  <a:lnTo>
                    <a:pt x="5287" y="18"/>
                  </a:lnTo>
                  <a:cubicBezTo>
                    <a:pt x="5275" y="6"/>
                    <a:pt x="5246" y="0"/>
                    <a:pt x="5216"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98"/>
            <p:cNvSpPr/>
            <p:nvPr/>
          </p:nvSpPr>
          <p:spPr>
            <a:xfrm>
              <a:off x="1903502" y="2470891"/>
              <a:ext cx="186874" cy="177493"/>
            </a:xfrm>
            <a:custGeom>
              <a:rect b="b" l="l" r="r" t="t"/>
              <a:pathLst>
                <a:path extrusionOk="0" h="5430" w="5717">
                  <a:moveTo>
                    <a:pt x="501" y="0"/>
                  </a:moveTo>
                  <a:cubicBezTo>
                    <a:pt x="471" y="0"/>
                    <a:pt x="441" y="6"/>
                    <a:pt x="429" y="18"/>
                  </a:cubicBezTo>
                  <a:lnTo>
                    <a:pt x="1" y="351"/>
                  </a:lnTo>
                  <a:lnTo>
                    <a:pt x="4526" y="3971"/>
                  </a:lnTo>
                  <a:cubicBezTo>
                    <a:pt x="4859" y="4257"/>
                    <a:pt x="5026" y="4638"/>
                    <a:pt x="5026" y="5043"/>
                  </a:cubicBezTo>
                  <a:lnTo>
                    <a:pt x="5502" y="5400"/>
                  </a:lnTo>
                  <a:cubicBezTo>
                    <a:pt x="5530" y="5421"/>
                    <a:pt x="5560" y="5430"/>
                    <a:pt x="5588" y="5430"/>
                  </a:cubicBezTo>
                  <a:cubicBezTo>
                    <a:pt x="5657" y="5430"/>
                    <a:pt x="5716" y="5379"/>
                    <a:pt x="5716" y="5329"/>
                  </a:cubicBezTo>
                  <a:lnTo>
                    <a:pt x="5716" y="4209"/>
                  </a:lnTo>
                  <a:cubicBezTo>
                    <a:pt x="5692" y="4162"/>
                    <a:pt x="5692" y="4114"/>
                    <a:pt x="5669" y="4090"/>
                  </a:cubicBezTo>
                  <a:lnTo>
                    <a:pt x="572" y="18"/>
                  </a:lnTo>
                  <a:cubicBezTo>
                    <a:pt x="560" y="6"/>
                    <a:pt x="531" y="0"/>
                    <a:pt x="501"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98"/>
            <p:cNvSpPr/>
            <p:nvPr/>
          </p:nvSpPr>
          <p:spPr>
            <a:xfrm>
              <a:off x="1751702" y="2798388"/>
              <a:ext cx="337891" cy="29615"/>
            </a:xfrm>
            <a:custGeom>
              <a:rect b="b" l="l" r="r" t="t"/>
              <a:pathLst>
                <a:path extrusionOk="0" h="906" w="10337">
                  <a:moveTo>
                    <a:pt x="549" y="1"/>
                  </a:moveTo>
                  <a:cubicBezTo>
                    <a:pt x="239" y="1"/>
                    <a:pt x="1" y="239"/>
                    <a:pt x="1" y="549"/>
                  </a:cubicBezTo>
                  <a:lnTo>
                    <a:pt x="1" y="787"/>
                  </a:lnTo>
                  <a:cubicBezTo>
                    <a:pt x="1" y="834"/>
                    <a:pt x="72" y="906"/>
                    <a:pt x="120" y="906"/>
                  </a:cubicBezTo>
                  <a:lnTo>
                    <a:pt x="10194" y="906"/>
                  </a:lnTo>
                  <a:cubicBezTo>
                    <a:pt x="10241" y="906"/>
                    <a:pt x="10313" y="834"/>
                    <a:pt x="10336" y="739"/>
                  </a:cubicBezTo>
                  <a:lnTo>
                    <a:pt x="10336" y="549"/>
                  </a:lnTo>
                  <a:cubicBezTo>
                    <a:pt x="10336" y="239"/>
                    <a:pt x="10098" y="1"/>
                    <a:pt x="9789"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98"/>
            <p:cNvSpPr/>
            <p:nvPr/>
          </p:nvSpPr>
          <p:spPr>
            <a:xfrm>
              <a:off x="2049844" y="2798388"/>
              <a:ext cx="38963" cy="28079"/>
            </a:xfrm>
            <a:custGeom>
              <a:rect b="b" l="l" r="r" t="t"/>
              <a:pathLst>
                <a:path extrusionOk="0" h="859" w="1192">
                  <a:moveTo>
                    <a:pt x="1" y="1"/>
                  </a:moveTo>
                  <a:cubicBezTo>
                    <a:pt x="287" y="1"/>
                    <a:pt x="525" y="239"/>
                    <a:pt x="525" y="549"/>
                  </a:cubicBezTo>
                  <a:lnTo>
                    <a:pt x="525" y="739"/>
                  </a:lnTo>
                  <a:cubicBezTo>
                    <a:pt x="525" y="811"/>
                    <a:pt x="477" y="858"/>
                    <a:pt x="406" y="858"/>
                  </a:cubicBezTo>
                  <a:lnTo>
                    <a:pt x="1073" y="858"/>
                  </a:lnTo>
                  <a:cubicBezTo>
                    <a:pt x="1120" y="858"/>
                    <a:pt x="1192" y="811"/>
                    <a:pt x="1192" y="739"/>
                  </a:cubicBezTo>
                  <a:lnTo>
                    <a:pt x="1192" y="549"/>
                  </a:lnTo>
                  <a:cubicBezTo>
                    <a:pt x="1192" y="239"/>
                    <a:pt x="953" y="1"/>
                    <a:pt x="64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98"/>
            <p:cNvSpPr/>
            <p:nvPr/>
          </p:nvSpPr>
          <p:spPr>
            <a:xfrm>
              <a:off x="1833453" y="2647142"/>
              <a:ext cx="176741" cy="124834"/>
            </a:xfrm>
            <a:custGeom>
              <a:rect b="b" l="l" r="r" t="t"/>
              <a:pathLst>
                <a:path extrusionOk="0" h="3819" w="5407">
                  <a:moveTo>
                    <a:pt x="2671" y="329"/>
                  </a:moveTo>
                  <a:cubicBezTo>
                    <a:pt x="2715" y="329"/>
                    <a:pt x="2763" y="341"/>
                    <a:pt x="2811" y="365"/>
                  </a:cubicBezTo>
                  <a:lnTo>
                    <a:pt x="4978" y="1365"/>
                  </a:lnTo>
                  <a:lnTo>
                    <a:pt x="2811" y="2366"/>
                  </a:lnTo>
                  <a:cubicBezTo>
                    <a:pt x="2763" y="2378"/>
                    <a:pt x="2715" y="2383"/>
                    <a:pt x="2674" y="2383"/>
                  </a:cubicBezTo>
                  <a:cubicBezTo>
                    <a:pt x="2632" y="2383"/>
                    <a:pt x="2596" y="2378"/>
                    <a:pt x="2572" y="2366"/>
                  </a:cubicBezTo>
                  <a:lnTo>
                    <a:pt x="358" y="1365"/>
                  </a:lnTo>
                  <a:lnTo>
                    <a:pt x="2549" y="365"/>
                  </a:lnTo>
                  <a:cubicBezTo>
                    <a:pt x="2584" y="341"/>
                    <a:pt x="2626" y="329"/>
                    <a:pt x="2671" y="329"/>
                  </a:cubicBezTo>
                  <a:close/>
                  <a:moveTo>
                    <a:pt x="4049" y="2127"/>
                  </a:moveTo>
                  <a:lnTo>
                    <a:pt x="4049" y="3152"/>
                  </a:lnTo>
                  <a:lnTo>
                    <a:pt x="3858" y="3223"/>
                  </a:lnTo>
                  <a:cubicBezTo>
                    <a:pt x="3477" y="3378"/>
                    <a:pt x="3078" y="3455"/>
                    <a:pt x="2683" y="3455"/>
                  </a:cubicBezTo>
                  <a:cubicBezTo>
                    <a:pt x="2287" y="3455"/>
                    <a:pt x="1894" y="3378"/>
                    <a:pt x="1525" y="3223"/>
                  </a:cubicBezTo>
                  <a:lnTo>
                    <a:pt x="1310" y="3152"/>
                  </a:lnTo>
                  <a:lnTo>
                    <a:pt x="1310" y="2127"/>
                  </a:lnTo>
                  <a:lnTo>
                    <a:pt x="2430" y="2628"/>
                  </a:lnTo>
                  <a:cubicBezTo>
                    <a:pt x="2501" y="2675"/>
                    <a:pt x="2596" y="2699"/>
                    <a:pt x="2691" y="2699"/>
                  </a:cubicBezTo>
                  <a:cubicBezTo>
                    <a:pt x="2787" y="2699"/>
                    <a:pt x="2858" y="2651"/>
                    <a:pt x="2953" y="2628"/>
                  </a:cubicBezTo>
                  <a:lnTo>
                    <a:pt x="4049" y="2127"/>
                  </a:lnTo>
                  <a:close/>
                  <a:moveTo>
                    <a:pt x="2741" y="1"/>
                  </a:moveTo>
                  <a:cubicBezTo>
                    <a:pt x="2613" y="1"/>
                    <a:pt x="2494" y="24"/>
                    <a:pt x="2382" y="79"/>
                  </a:cubicBezTo>
                  <a:lnTo>
                    <a:pt x="167" y="1080"/>
                  </a:lnTo>
                  <a:cubicBezTo>
                    <a:pt x="72" y="1151"/>
                    <a:pt x="0" y="1223"/>
                    <a:pt x="0" y="1342"/>
                  </a:cubicBezTo>
                  <a:cubicBezTo>
                    <a:pt x="0" y="1461"/>
                    <a:pt x="72" y="1556"/>
                    <a:pt x="191" y="1627"/>
                  </a:cubicBezTo>
                  <a:lnTo>
                    <a:pt x="1024" y="2008"/>
                  </a:lnTo>
                  <a:lnTo>
                    <a:pt x="1024" y="3223"/>
                  </a:lnTo>
                  <a:cubicBezTo>
                    <a:pt x="1024" y="3318"/>
                    <a:pt x="1072" y="3413"/>
                    <a:pt x="1167" y="3461"/>
                  </a:cubicBezTo>
                  <a:lnTo>
                    <a:pt x="1429" y="3580"/>
                  </a:lnTo>
                  <a:cubicBezTo>
                    <a:pt x="1858" y="3771"/>
                    <a:pt x="2310" y="3818"/>
                    <a:pt x="2715" y="3818"/>
                  </a:cubicBezTo>
                  <a:cubicBezTo>
                    <a:pt x="3168" y="3818"/>
                    <a:pt x="3573" y="3723"/>
                    <a:pt x="4001" y="3556"/>
                  </a:cubicBezTo>
                  <a:lnTo>
                    <a:pt x="4263" y="3437"/>
                  </a:lnTo>
                  <a:cubicBezTo>
                    <a:pt x="4359" y="3413"/>
                    <a:pt x="4406" y="3318"/>
                    <a:pt x="4406" y="3199"/>
                  </a:cubicBezTo>
                  <a:lnTo>
                    <a:pt x="4406" y="1985"/>
                  </a:lnTo>
                  <a:lnTo>
                    <a:pt x="5216" y="1580"/>
                  </a:lnTo>
                  <a:cubicBezTo>
                    <a:pt x="5311" y="1532"/>
                    <a:pt x="5406" y="1437"/>
                    <a:pt x="5406" y="1342"/>
                  </a:cubicBezTo>
                  <a:cubicBezTo>
                    <a:pt x="5406" y="1223"/>
                    <a:pt x="5335" y="1103"/>
                    <a:pt x="5240" y="1056"/>
                  </a:cubicBezTo>
                  <a:lnTo>
                    <a:pt x="3025" y="32"/>
                  </a:lnTo>
                  <a:cubicBezTo>
                    <a:pt x="2926" y="12"/>
                    <a:pt x="2832" y="1"/>
                    <a:pt x="27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98"/>
            <p:cNvSpPr/>
            <p:nvPr/>
          </p:nvSpPr>
          <p:spPr>
            <a:xfrm>
              <a:off x="1899613" y="2613899"/>
              <a:ext cx="41284" cy="17161"/>
            </a:xfrm>
            <a:custGeom>
              <a:rect b="b" l="l" r="r" t="t"/>
              <a:pathLst>
                <a:path extrusionOk="0" h="525" w="1263">
                  <a:moveTo>
                    <a:pt x="667" y="1"/>
                  </a:moveTo>
                  <a:cubicBezTo>
                    <a:pt x="453" y="1"/>
                    <a:pt x="215" y="72"/>
                    <a:pt x="72" y="239"/>
                  </a:cubicBezTo>
                  <a:cubicBezTo>
                    <a:pt x="1" y="287"/>
                    <a:pt x="1" y="406"/>
                    <a:pt x="72" y="477"/>
                  </a:cubicBezTo>
                  <a:cubicBezTo>
                    <a:pt x="96" y="501"/>
                    <a:pt x="138" y="513"/>
                    <a:pt x="182" y="513"/>
                  </a:cubicBezTo>
                  <a:cubicBezTo>
                    <a:pt x="227" y="513"/>
                    <a:pt x="275" y="501"/>
                    <a:pt x="310" y="477"/>
                  </a:cubicBezTo>
                  <a:cubicBezTo>
                    <a:pt x="406" y="382"/>
                    <a:pt x="525" y="358"/>
                    <a:pt x="644" y="358"/>
                  </a:cubicBezTo>
                  <a:cubicBezTo>
                    <a:pt x="763" y="358"/>
                    <a:pt x="882" y="406"/>
                    <a:pt x="953" y="477"/>
                  </a:cubicBezTo>
                  <a:cubicBezTo>
                    <a:pt x="1001" y="501"/>
                    <a:pt x="1025" y="525"/>
                    <a:pt x="1072" y="525"/>
                  </a:cubicBezTo>
                  <a:cubicBezTo>
                    <a:pt x="1120" y="525"/>
                    <a:pt x="1168" y="501"/>
                    <a:pt x="1191" y="477"/>
                  </a:cubicBezTo>
                  <a:cubicBezTo>
                    <a:pt x="1263" y="406"/>
                    <a:pt x="1263" y="287"/>
                    <a:pt x="1191" y="239"/>
                  </a:cubicBezTo>
                  <a:cubicBezTo>
                    <a:pt x="1049" y="72"/>
                    <a:pt x="882"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98"/>
            <p:cNvSpPr/>
            <p:nvPr/>
          </p:nvSpPr>
          <p:spPr>
            <a:xfrm>
              <a:off x="1884053" y="2592129"/>
              <a:ext cx="70082" cy="23372"/>
            </a:xfrm>
            <a:custGeom>
              <a:rect b="b" l="l" r="r" t="t"/>
              <a:pathLst>
                <a:path extrusionOk="0" h="715" w="2144">
                  <a:moveTo>
                    <a:pt x="1072" y="0"/>
                  </a:moveTo>
                  <a:cubicBezTo>
                    <a:pt x="691" y="0"/>
                    <a:pt x="334" y="143"/>
                    <a:pt x="72" y="405"/>
                  </a:cubicBezTo>
                  <a:cubicBezTo>
                    <a:pt x="0" y="476"/>
                    <a:pt x="0" y="596"/>
                    <a:pt x="72" y="667"/>
                  </a:cubicBezTo>
                  <a:cubicBezTo>
                    <a:pt x="96" y="691"/>
                    <a:pt x="137" y="703"/>
                    <a:pt x="182" y="703"/>
                  </a:cubicBezTo>
                  <a:cubicBezTo>
                    <a:pt x="227" y="703"/>
                    <a:pt x="274" y="691"/>
                    <a:pt x="310" y="667"/>
                  </a:cubicBezTo>
                  <a:cubicBezTo>
                    <a:pt x="524" y="453"/>
                    <a:pt x="786" y="334"/>
                    <a:pt x="1072" y="334"/>
                  </a:cubicBezTo>
                  <a:cubicBezTo>
                    <a:pt x="1382" y="334"/>
                    <a:pt x="1644" y="453"/>
                    <a:pt x="1858" y="667"/>
                  </a:cubicBezTo>
                  <a:cubicBezTo>
                    <a:pt x="1906" y="691"/>
                    <a:pt x="1953" y="715"/>
                    <a:pt x="1977" y="715"/>
                  </a:cubicBezTo>
                  <a:cubicBezTo>
                    <a:pt x="2001" y="715"/>
                    <a:pt x="2072" y="691"/>
                    <a:pt x="2096" y="667"/>
                  </a:cubicBezTo>
                  <a:cubicBezTo>
                    <a:pt x="2144" y="596"/>
                    <a:pt x="2144" y="476"/>
                    <a:pt x="2096" y="405"/>
                  </a:cubicBezTo>
                  <a:cubicBezTo>
                    <a:pt x="1834" y="143"/>
                    <a:pt x="1477" y="0"/>
                    <a:pt x="1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98"/>
            <p:cNvSpPr/>
            <p:nvPr/>
          </p:nvSpPr>
          <p:spPr>
            <a:xfrm>
              <a:off x="1868494" y="2569542"/>
              <a:ext cx="102769" cy="30399"/>
            </a:xfrm>
            <a:custGeom>
              <a:rect b="b" l="l" r="r" t="t"/>
              <a:pathLst>
                <a:path extrusionOk="0" h="930" w="3144">
                  <a:moveTo>
                    <a:pt x="1596" y="1"/>
                  </a:moveTo>
                  <a:cubicBezTo>
                    <a:pt x="1024" y="1"/>
                    <a:pt x="476" y="215"/>
                    <a:pt x="95" y="644"/>
                  </a:cubicBezTo>
                  <a:cubicBezTo>
                    <a:pt x="0" y="715"/>
                    <a:pt x="0" y="810"/>
                    <a:pt x="95" y="882"/>
                  </a:cubicBezTo>
                  <a:cubicBezTo>
                    <a:pt x="131" y="906"/>
                    <a:pt x="179" y="917"/>
                    <a:pt x="223" y="917"/>
                  </a:cubicBezTo>
                  <a:cubicBezTo>
                    <a:pt x="268" y="917"/>
                    <a:pt x="310" y="906"/>
                    <a:pt x="334" y="882"/>
                  </a:cubicBezTo>
                  <a:cubicBezTo>
                    <a:pt x="667" y="548"/>
                    <a:pt x="1119" y="358"/>
                    <a:pt x="1596" y="358"/>
                  </a:cubicBezTo>
                  <a:cubicBezTo>
                    <a:pt x="2072" y="358"/>
                    <a:pt x="2501" y="548"/>
                    <a:pt x="2834" y="882"/>
                  </a:cubicBezTo>
                  <a:cubicBezTo>
                    <a:pt x="2858" y="906"/>
                    <a:pt x="2905" y="929"/>
                    <a:pt x="2953" y="929"/>
                  </a:cubicBezTo>
                  <a:cubicBezTo>
                    <a:pt x="2977" y="929"/>
                    <a:pt x="3048" y="906"/>
                    <a:pt x="3072" y="882"/>
                  </a:cubicBezTo>
                  <a:cubicBezTo>
                    <a:pt x="3144" y="810"/>
                    <a:pt x="3144" y="691"/>
                    <a:pt x="3072" y="644"/>
                  </a:cubicBezTo>
                  <a:cubicBezTo>
                    <a:pt x="2691" y="239"/>
                    <a:pt x="2143" y="1"/>
                    <a:pt x="1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98"/>
            <p:cNvSpPr/>
            <p:nvPr/>
          </p:nvSpPr>
          <p:spPr>
            <a:xfrm>
              <a:off x="1743138" y="2465237"/>
              <a:ext cx="352665" cy="368225"/>
            </a:xfrm>
            <a:custGeom>
              <a:rect b="b" l="l" r="r" t="t"/>
              <a:pathLst>
                <a:path extrusionOk="0" h="11265" w="10789">
                  <a:moveTo>
                    <a:pt x="5383" y="1763"/>
                  </a:moveTo>
                  <a:lnTo>
                    <a:pt x="9860" y="5382"/>
                  </a:lnTo>
                  <a:lnTo>
                    <a:pt x="9860" y="10050"/>
                  </a:lnTo>
                  <a:lnTo>
                    <a:pt x="1025" y="10050"/>
                  </a:lnTo>
                  <a:lnTo>
                    <a:pt x="1025" y="5311"/>
                  </a:lnTo>
                  <a:lnTo>
                    <a:pt x="5383" y="1763"/>
                  </a:lnTo>
                  <a:close/>
                  <a:moveTo>
                    <a:pt x="5395" y="0"/>
                  </a:moveTo>
                  <a:cubicBezTo>
                    <a:pt x="5329" y="0"/>
                    <a:pt x="5264" y="24"/>
                    <a:pt x="5216" y="72"/>
                  </a:cubicBezTo>
                  <a:lnTo>
                    <a:pt x="2501" y="2239"/>
                  </a:lnTo>
                  <a:cubicBezTo>
                    <a:pt x="2454" y="2310"/>
                    <a:pt x="2406" y="2406"/>
                    <a:pt x="2478" y="2477"/>
                  </a:cubicBezTo>
                  <a:cubicBezTo>
                    <a:pt x="2508" y="2523"/>
                    <a:pt x="2559" y="2550"/>
                    <a:pt x="2617" y="2550"/>
                  </a:cubicBezTo>
                  <a:cubicBezTo>
                    <a:pt x="2648" y="2550"/>
                    <a:pt x="2682" y="2542"/>
                    <a:pt x="2716" y="2525"/>
                  </a:cubicBezTo>
                  <a:lnTo>
                    <a:pt x="5383" y="334"/>
                  </a:lnTo>
                  <a:lnTo>
                    <a:pt x="10456" y="4382"/>
                  </a:lnTo>
                  <a:lnTo>
                    <a:pt x="10456" y="5406"/>
                  </a:lnTo>
                  <a:lnTo>
                    <a:pt x="5574" y="1501"/>
                  </a:lnTo>
                  <a:cubicBezTo>
                    <a:pt x="5526" y="1453"/>
                    <a:pt x="5460" y="1429"/>
                    <a:pt x="5395" y="1429"/>
                  </a:cubicBezTo>
                  <a:cubicBezTo>
                    <a:pt x="5329" y="1429"/>
                    <a:pt x="5264" y="1453"/>
                    <a:pt x="5216" y="1501"/>
                  </a:cubicBezTo>
                  <a:lnTo>
                    <a:pt x="358" y="5406"/>
                  </a:lnTo>
                  <a:lnTo>
                    <a:pt x="358" y="4382"/>
                  </a:lnTo>
                  <a:lnTo>
                    <a:pt x="2240" y="2882"/>
                  </a:lnTo>
                  <a:cubicBezTo>
                    <a:pt x="2287" y="2811"/>
                    <a:pt x="2335" y="2715"/>
                    <a:pt x="2263" y="2644"/>
                  </a:cubicBezTo>
                  <a:cubicBezTo>
                    <a:pt x="2233" y="2598"/>
                    <a:pt x="2182" y="2571"/>
                    <a:pt x="2124" y="2571"/>
                  </a:cubicBezTo>
                  <a:cubicBezTo>
                    <a:pt x="2093" y="2571"/>
                    <a:pt x="2059" y="2579"/>
                    <a:pt x="2025" y="2596"/>
                  </a:cubicBezTo>
                  <a:lnTo>
                    <a:pt x="120" y="4120"/>
                  </a:lnTo>
                  <a:cubicBezTo>
                    <a:pt x="72" y="4192"/>
                    <a:pt x="1" y="4335"/>
                    <a:pt x="1" y="4335"/>
                  </a:cubicBezTo>
                  <a:lnTo>
                    <a:pt x="1" y="5430"/>
                  </a:lnTo>
                  <a:cubicBezTo>
                    <a:pt x="1" y="5525"/>
                    <a:pt x="25" y="5621"/>
                    <a:pt x="120" y="5668"/>
                  </a:cubicBezTo>
                  <a:cubicBezTo>
                    <a:pt x="180" y="5716"/>
                    <a:pt x="245" y="5740"/>
                    <a:pt x="308" y="5740"/>
                  </a:cubicBezTo>
                  <a:cubicBezTo>
                    <a:pt x="370" y="5740"/>
                    <a:pt x="430" y="5716"/>
                    <a:pt x="477" y="5668"/>
                  </a:cubicBezTo>
                  <a:lnTo>
                    <a:pt x="668" y="5525"/>
                  </a:lnTo>
                  <a:lnTo>
                    <a:pt x="668" y="10026"/>
                  </a:lnTo>
                  <a:cubicBezTo>
                    <a:pt x="311" y="10074"/>
                    <a:pt x="25" y="10336"/>
                    <a:pt x="25" y="10693"/>
                  </a:cubicBezTo>
                  <a:lnTo>
                    <a:pt x="25" y="11050"/>
                  </a:lnTo>
                  <a:cubicBezTo>
                    <a:pt x="25" y="11146"/>
                    <a:pt x="120" y="11241"/>
                    <a:pt x="215" y="11241"/>
                  </a:cubicBezTo>
                  <a:lnTo>
                    <a:pt x="3597" y="11241"/>
                  </a:lnTo>
                  <a:cubicBezTo>
                    <a:pt x="3645" y="11241"/>
                    <a:pt x="3668" y="11241"/>
                    <a:pt x="3692" y="11217"/>
                  </a:cubicBezTo>
                  <a:cubicBezTo>
                    <a:pt x="3811" y="11050"/>
                    <a:pt x="3716" y="10907"/>
                    <a:pt x="3573" y="10907"/>
                  </a:cubicBezTo>
                  <a:lnTo>
                    <a:pt x="430" y="10907"/>
                  </a:lnTo>
                  <a:lnTo>
                    <a:pt x="430" y="10741"/>
                  </a:lnTo>
                  <a:cubicBezTo>
                    <a:pt x="430" y="10526"/>
                    <a:pt x="596" y="10336"/>
                    <a:pt x="811" y="10336"/>
                  </a:cubicBezTo>
                  <a:lnTo>
                    <a:pt x="10074" y="10336"/>
                  </a:lnTo>
                  <a:cubicBezTo>
                    <a:pt x="10265" y="10336"/>
                    <a:pt x="10456" y="10526"/>
                    <a:pt x="10456" y="10741"/>
                  </a:cubicBezTo>
                  <a:lnTo>
                    <a:pt x="10456" y="10907"/>
                  </a:lnTo>
                  <a:lnTo>
                    <a:pt x="4264" y="10907"/>
                  </a:lnTo>
                  <a:cubicBezTo>
                    <a:pt x="4169" y="10907"/>
                    <a:pt x="4073" y="10979"/>
                    <a:pt x="4073" y="11098"/>
                  </a:cubicBezTo>
                  <a:cubicBezTo>
                    <a:pt x="4073" y="11169"/>
                    <a:pt x="4145" y="11265"/>
                    <a:pt x="4264" y="11265"/>
                  </a:cubicBezTo>
                  <a:lnTo>
                    <a:pt x="10456" y="11265"/>
                  </a:lnTo>
                  <a:cubicBezTo>
                    <a:pt x="10622" y="11265"/>
                    <a:pt x="10741" y="11146"/>
                    <a:pt x="10741" y="10979"/>
                  </a:cubicBezTo>
                  <a:lnTo>
                    <a:pt x="10741" y="10741"/>
                  </a:lnTo>
                  <a:cubicBezTo>
                    <a:pt x="10741" y="10407"/>
                    <a:pt x="10217" y="10050"/>
                    <a:pt x="10217" y="10050"/>
                  </a:cubicBezTo>
                  <a:lnTo>
                    <a:pt x="10217" y="5621"/>
                  </a:lnTo>
                  <a:lnTo>
                    <a:pt x="10336" y="5692"/>
                  </a:lnTo>
                  <a:cubicBezTo>
                    <a:pt x="10384" y="5740"/>
                    <a:pt x="10456" y="5764"/>
                    <a:pt x="10503" y="5764"/>
                  </a:cubicBezTo>
                  <a:cubicBezTo>
                    <a:pt x="10551" y="5764"/>
                    <a:pt x="10598" y="5764"/>
                    <a:pt x="10622" y="5740"/>
                  </a:cubicBezTo>
                  <a:cubicBezTo>
                    <a:pt x="10717" y="5668"/>
                    <a:pt x="10789" y="5573"/>
                    <a:pt x="10789" y="5454"/>
                  </a:cubicBezTo>
                  <a:lnTo>
                    <a:pt x="10789" y="4358"/>
                  </a:lnTo>
                  <a:cubicBezTo>
                    <a:pt x="10789" y="4263"/>
                    <a:pt x="10741" y="4192"/>
                    <a:pt x="10670" y="4144"/>
                  </a:cubicBezTo>
                  <a:lnTo>
                    <a:pt x="5574" y="72"/>
                  </a:lnTo>
                  <a:cubicBezTo>
                    <a:pt x="5526" y="24"/>
                    <a:pt x="5460" y="0"/>
                    <a:pt x="5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6" name="Google Shape;21046;p98"/>
          <p:cNvGrpSpPr/>
          <p:nvPr/>
        </p:nvGrpSpPr>
        <p:grpSpPr>
          <a:xfrm>
            <a:off x="996928" y="2319190"/>
            <a:ext cx="369794" cy="363550"/>
            <a:chOff x="979492" y="2466806"/>
            <a:chExt cx="369794" cy="363550"/>
          </a:xfrm>
        </p:grpSpPr>
        <p:sp>
          <p:nvSpPr>
            <p:cNvPr id="21047" name="Google Shape;21047;p98"/>
            <p:cNvSpPr/>
            <p:nvPr/>
          </p:nvSpPr>
          <p:spPr>
            <a:xfrm>
              <a:off x="1044900" y="2532181"/>
              <a:ext cx="239011" cy="147944"/>
            </a:xfrm>
            <a:custGeom>
              <a:rect b="b" l="l" r="r" t="t"/>
              <a:pathLst>
                <a:path extrusionOk="0" h="4526" w="7312">
                  <a:moveTo>
                    <a:pt x="3620" y="0"/>
                  </a:moveTo>
                  <a:lnTo>
                    <a:pt x="0" y="3763"/>
                  </a:lnTo>
                  <a:lnTo>
                    <a:pt x="0" y="4525"/>
                  </a:lnTo>
                  <a:lnTo>
                    <a:pt x="7311" y="4525"/>
                  </a:lnTo>
                  <a:lnTo>
                    <a:pt x="7311" y="3763"/>
                  </a:lnTo>
                  <a:lnTo>
                    <a:pt x="3620"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98"/>
            <p:cNvSpPr/>
            <p:nvPr/>
          </p:nvSpPr>
          <p:spPr>
            <a:xfrm>
              <a:off x="983415" y="2650509"/>
              <a:ext cx="359661" cy="55307"/>
            </a:xfrm>
            <a:custGeom>
              <a:rect b="b" l="l" r="r" t="t"/>
              <a:pathLst>
                <a:path extrusionOk="0" h="1692" w="11003">
                  <a:moveTo>
                    <a:pt x="834" y="0"/>
                  </a:moveTo>
                  <a:cubicBezTo>
                    <a:pt x="738" y="0"/>
                    <a:pt x="643" y="72"/>
                    <a:pt x="595" y="143"/>
                  </a:cubicBezTo>
                  <a:lnTo>
                    <a:pt x="24" y="1524"/>
                  </a:lnTo>
                  <a:cubicBezTo>
                    <a:pt x="0" y="1620"/>
                    <a:pt x="48" y="1691"/>
                    <a:pt x="143" y="1691"/>
                  </a:cubicBezTo>
                  <a:lnTo>
                    <a:pt x="10859" y="1691"/>
                  </a:lnTo>
                  <a:cubicBezTo>
                    <a:pt x="10955" y="1691"/>
                    <a:pt x="11002" y="1620"/>
                    <a:pt x="10979" y="1524"/>
                  </a:cubicBezTo>
                  <a:lnTo>
                    <a:pt x="10407" y="143"/>
                  </a:lnTo>
                  <a:cubicBezTo>
                    <a:pt x="10407" y="72"/>
                    <a:pt x="10312" y="0"/>
                    <a:pt x="102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98"/>
            <p:cNvSpPr/>
            <p:nvPr/>
          </p:nvSpPr>
          <p:spPr>
            <a:xfrm>
              <a:off x="995869" y="2705784"/>
              <a:ext cx="337858" cy="119898"/>
            </a:xfrm>
            <a:custGeom>
              <a:rect b="b" l="l" r="r" t="t"/>
              <a:pathLst>
                <a:path extrusionOk="0" h="3668" w="10336">
                  <a:moveTo>
                    <a:pt x="0" y="0"/>
                  </a:moveTo>
                  <a:lnTo>
                    <a:pt x="0" y="3406"/>
                  </a:lnTo>
                  <a:cubicBezTo>
                    <a:pt x="0" y="3548"/>
                    <a:pt x="119" y="3667"/>
                    <a:pt x="262" y="3667"/>
                  </a:cubicBezTo>
                  <a:lnTo>
                    <a:pt x="10074" y="3667"/>
                  </a:lnTo>
                  <a:cubicBezTo>
                    <a:pt x="10216" y="3667"/>
                    <a:pt x="10336" y="3548"/>
                    <a:pt x="10336" y="3406"/>
                  </a:cubicBezTo>
                  <a:lnTo>
                    <a:pt x="1033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98"/>
            <p:cNvSpPr/>
            <p:nvPr/>
          </p:nvSpPr>
          <p:spPr>
            <a:xfrm>
              <a:off x="1293227" y="2650509"/>
              <a:ext cx="49848" cy="55307"/>
            </a:xfrm>
            <a:custGeom>
              <a:rect b="b" l="l" r="r" t="t"/>
              <a:pathLst>
                <a:path extrusionOk="0" h="1692" w="1525">
                  <a:moveTo>
                    <a:pt x="0" y="0"/>
                  </a:moveTo>
                  <a:cubicBezTo>
                    <a:pt x="95" y="0"/>
                    <a:pt x="191" y="48"/>
                    <a:pt x="238" y="143"/>
                  </a:cubicBezTo>
                  <a:lnTo>
                    <a:pt x="810" y="1524"/>
                  </a:lnTo>
                  <a:cubicBezTo>
                    <a:pt x="834" y="1596"/>
                    <a:pt x="786" y="1691"/>
                    <a:pt x="691" y="1691"/>
                  </a:cubicBezTo>
                  <a:lnTo>
                    <a:pt x="1381" y="1691"/>
                  </a:lnTo>
                  <a:cubicBezTo>
                    <a:pt x="1477" y="1691"/>
                    <a:pt x="1524" y="1596"/>
                    <a:pt x="1501" y="1524"/>
                  </a:cubicBezTo>
                  <a:lnTo>
                    <a:pt x="929" y="143"/>
                  </a:lnTo>
                  <a:cubicBezTo>
                    <a:pt x="905" y="48"/>
                    <a:pt x="810" y="0"/>
                    <a:pt x="691"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98"/>
            <p:cNvSpPr/>
            <p:nvPr/>
          </p:nvSpPr>
          <p:spPr>
            <a:xfrm>
              <a:off x="1302543" y="2705784"/>
              <a:ext cx="29615" cy="119898"/>
            </a:xfrm>
            <a:custGeom>
              <a:rect b="b" l="l" r="r" t="t"/>
              <a:pathLst>
                <a:path extrusionOk="0" h="3668" w="906">
                  <a:moveTo>
                    <a:pt x="263" y="0"/>
                  </a:moveTo>
                  <a:lnTo>
                    <a:pt x="263" y="3406"/>
                  </a:lnTo>
                  <a:cubicBezTo>
                    <a:pt x="263" y="3548"/>
                    <a:pt x="144" y="3667"/>
                    <a:pt x="1" y="3667"/>
                  </a:cubicBezTo>
                  <a:lnTo>
                    <a:pt x="644" y="3667"/>
                  </a:lnTo>
                  <a:cubicBezTo>
                    <a:pt x="787" y="3667"/>
                    <a:pt x="906" y="3548"/>
                    <a:pt x="906" y="3406"/>
                  </a:cubicBezTo>
                  <a:lnTo>
                    <a:pt x="906"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98"/>
            <p:cNvSpPr/>
            <p:nvPr/>
          </p:nvSpPr>
          <p:spPr>
            <a:xfrm>
              <a:off x="1082262" y="2565653"/>
              <a:ext cx="163503" cy="260029"/>
            </a:xfrm>
            <a:custGeom>
              <a:rect b="b" l="l" r="r" t="t"/>
              <a:pathLst>
                <a:path extrusionOk="0" h="7955" w="5002">
                  <a:moveTo>
                    <a:pt x="2477" y="0"/>
                  </a:moveTo>
                  <a:lnTo>
                    <a:pt x="0" y="2596"/>
                  </a:lnTo>
                  <a:lnTo>
                    <a:pt x="0" y="7954"/>
                  </a:lnTo>
                  <a:lnTo>
                    <a:pt x="5002" y="7954"/>
                  </a:lnTo>
                  <a:lnTo>
                    <a:pt x="5002" y="2596"/>
                  </a:lnTo>
                  <a:lnTo>
                    <a:pt x="2477" y="0"/>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98"/>
            <p:cNvSpPr/>
            <p:nvPr/>
          </p:nvSpPr>
          <p:spPr>
            <a:xfrm>
              <a:off x="1153880" y="2566437"/>
              <a:ext cx="91885" cy="259245"/>
            </a:xfrm>
            <a:custGeom>
              <a:rect b="b" l="l" r="r" t="t"/>
              <a:pathLst>
                <a:path extrusionOk="0" h="7931" w="2811">
                  <a:moveTo>
                    <a:pt x="310" y="0"/>
                  </a:moveTo>
                  <a:lnTo>
                    <a:pt x="0" y="358"/>
                  </a:lnTo>
                  <a:lnTo>
                    <a:pt x="1715" y="2144"/>
                  </a:lnTo>
                  <a:cubicBezTo>
                    <a:pt x="2025" y="2453"/>
                    <a:pt x="2168" y="2858"/>
                    <a:pt x="2168" y="3287"/>
                  </a:cubicBezTo>
                  <a:lnTo>
                    <a:pt x="2168" y="7930"/>
                  </a:lnTo>
                  <a:lnTo>
                    <a:pt x="2811" y="7930"/>
                  </a:lnTo>
                  <a:lnTo>
                    <a:pt x="2811" y="2572"/>
                  </a:lnTo>
                  <a:lnTo>
                    <a:pt x="3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98"/>
            <p:cNvSpPr/>
            <p:nvPr/>
          </p:nvSpPr>
          <p:spPr>
            <a:xfrm>
              <a:off x="1132862" y="2626386"/>
              <a:ext cx="60733" cy="59949"/>
            </a:xfrm>
            <a:custGeom>
              <a:rect b="b" l="l" r="r" t="t"/>
              <a:pathLst>
                <a:path extrusionOk="0" h="1834" w="1858">
                  <a:moveTo>
                    <a:pt x="929" y="0"/>
                  </a:moveTo>
                  <a:cubicBezTo>
                    <a:pt x="429" y="0"/>
                    <a:pt x="0" y="405"/>
                    <a:pt x="0" y="929"/>
                  </a:cubicBezTo>
                  <a:cubicBezTo>
                    <a:pt x="0" y="1429"/>
                    <a:pt x="429" y="1834"/>
                    <a:pt x="929" y="1834"/>
                  </a:cubicBezTo>
                  <a:cubicBezTo>
                    <a:pt x="1429" y="1834"/>
                    <a:pt x="1858" y="1429"/>
                    <a:pt x="1858" y="929"/>
                  </a:cubicBezTo>
                  <a:cubicBezTo>
                    <a:pt x="1858" y="405"/>
                    <a:pt x="1429" y="0"/>
                    <a:pt x="929"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98"/>
            <p:cNvSpPr/>
            <p:nvPr/>
          </p:nvSpPr>
          <p:spPr>
            <a:xfrm>
              <a:off x="1152311" y="2626386"/>
              <a:ext cx="41284" cy="59949"/>
            </a:xfrm>
            <a:custGeom>
              <a:rect b="b" l="l" r="r" t="t"/>
              <a:pathLst>
                <a:path extrusionOk="0" h="1834" w="1263">
                  <a:moveTo>
                    <a:pt x="334" y="0"/>
                  </a:moveTo>
                  <a:cubicBezTo>
                    <a:pt x="215" y="0"/>
                    <a:pt x="96" y="24"/>
                    <a:pt x="1" y="48"/>
                  </a:cubicBezTo>
                  <a:cubicBezTo>
                    <a:pt x="358" y="214"/>
                    <a:pt x="596" y="524"/>
                    <a:pt x="596" y="905"/>
                  </a:cubicBezTo>
                  <a:cubicBezTo>
                    <a:pt x="596" y="1310"/>
                    <a:pt x="358" y="1667"/>
                    <a:pt x="1" y="1786"/>
                  </a:cubicBezTo>
                  <a:cubicBezTo>
                    <a:pt x="96" y="1810"/>
                    <a:pt x="215" y="1834"/>
                    <a:pt x="334" y="1834"/>
                  </a:cubicBezTo>
                  <a:cubicBezTo>
                    <a:pt x="834" y="1834"/>
                    <a:pt x="1263" y="1429"/>
                    <a:pt x="1263" y="905"/>
                  </a:cubicBezTo>
                  <a:cubicBezTo>
                    <a:pt x="1263" y="405"/>
                    <a:pt x="882" y="0"/>
                    <a:pt x="33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98"/>
            <p:cNvSpPr/>
            <p:nvPr/>
          </p:nvSpPr>
          <p:spPr>
            <a:xfrm>
              <a:off x="1300222" y="2736118"/>
              <a:ext cx="32720" cy="51417"/>
            </a:xfrm>
            <a:custGeom>
              <a:rect b="b" l="l" r="r" t="t"/>
              <a:pathLst>
                <a:path extrusionOk="0" h="1573" w="1001">
                  <a:moveTo>
                    <a:pt x="286" y="1"/>
                  </a:moveTo>
                  <a:cubicBezTo>
                    <a:pt x="120" y="1"/>
                    <a:pt x="1" y="120"/>
                    <a:pt x="1" y="263"/>
                  </a:cubicBezTo>
                  <a:lnTo>
                    <a:pt x="1" y="1311"/>
                  </a:lnTo>
                  <a:cubicBezTo>
                    <a:pt x="1" y="1454"/>
                    <a:pt x="120" y="1573"/>
                    <a:pt x="239" y="1573"/>
                  </a:cubicBezTo>
                  <a:lnTo>
                    <a:pt x="1001" y="1573"/>
                  </a:lnTo>
                  <a:lnTo>
                    <a:pt x="1001" y="1"/>
                  </a:ln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98"/>
            <p:cNvSpPr/>
            <p:nvPr/>
          </p:nvSpPr>
          <p:spPr>
            <a:xfrm>
              <a:off x="1311107" y="2736118"/>
              <a:ext cx="21051" cy="51417"/>
            </a:xfrm>
            <a:custGeom>
              <a:rect b="b" l="l" r="r" t="t"/>
              <a:pathLst>
                <a:path extrusionOk="0" h="1573" w="644">
                  <a:moveTo>
                    <a:pt x="1" y="1"/>
                  </a:moveTo>
                  <a:lnTo>
                    <a:pt x="1" y="1573"/>
                  </a:lnTo>
                  <a:lnTo>
                    <a:pt x="644" y="1573"/>
                  </a:lnTo>
                  <a:lnTo>
                    <a:pt x="644" y="1"/>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98"/>
            <p:cNvSpPr/>
            <p:nvPr/>
          </p:nvSpPr>
          <p:spPr>
            <a:xfrm>
              <a:off x="1125082" y="2722128"/>
              <a:ext cx="78646" cy="103554"/>
            </a:xfrm>
            <a:custGeom>
              <a:rect b="b" l="l" r="r" t="t"/>
              <a:pathLst>
                <a:path extrusionOk="0" h="3168" w="2406">
                  <a:moveTo>
                    <a:pt x="310" y="0"/>
                  </a:moveTo>
                  <a:cubicBezTo>
                    <a:pt x="167" y="0"/>
                    <a:pt x="0" y="119"/>
                    <a:pt x="0" y="310"/>
                  </a:cubicBezTo>
                  <a:lnTo>
                    <a:pt x="0" y="3167"/>
                  </a:lnTo>
                  <a:lnTo>
                    <a:pt x="2406" y="3167"/>
                  </a:lnTo>
                  <a:lnTo>
                    <a:pt x="2382" y="310"/>
                  </a:lnTo>
                  <a:cubicBezTo>
                    <a:pt x="2382" y="167"/>
                    <a:pt x="2263" y="0"/>
                    <a:pt x="2096"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98"/>
            <p:cNvSpPr/>
            <p:nvPr/>
          </p:nvSpPr>
          <p:spPr>
            <a:xfrm>
              <a:off x="1171793" y="2722128"/>
              <a:ext cx="31151" cy="103554"/>
            </a:xfrm>
            <a:custGeom>
              <a:rect b="b" l="l" r="r" t="t"/>
              <a:pathLst>
                <a:path extrusionOk="0" h="3168" w="953">
                  <a:moveTo>
                    <a:pt x="0" y="0"/>
                  </a:moveTo>
                  <a:cubicBezTo>
                    <a:pt x="191" y="0"/>
                    <a:pt x="310" y="167"/>
                    <a:pt x="310" y="310"/>
                  </a:cubicBezTo>
                  <a:lnTo>
                    <a:pt x="310" y="3167"/>
                  </a:lnTo>
                  <a:lnTo>
                    <a:pt x="953" y="3167"/>
                  </a:lnTo>
                  <a:lnTo>
                    <a:pt x="953" y="310"/>
                  </a:lnTo>
                  <a:cubicBezTo>
                    <a:pt x="953" y="119"/>
                    <a:pt x="810"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98"/>
            <p:cNvSpPr/>
            <p:nvPr/>
          </p:nvSpPr>
          <p:spPr>
            <a:xfrm>
              <a:off x="1108739" y="2475370"/>
              <a:ext cx="53738" cy="31151"/>
            </a:xfrm>
            <a:custGeom>
              <a:rect b="b" l="l" r="r" t="t"/>
              <a:pathLst>
                <a:path extrusionOk="0" h="953" w="1644">
                  <a:moveTo>
                    <a:pt x="238" y="0"/>
                  </a:moveTo>
                  <a:cubicBezTo>
                    <a:pt x="119" y="0"/>
                    <a:pt x="0" y="119"/>
                    <a:pt x="0" y="238"/>
                  </a:cubicBezTo>
                  <a:lnTo>
                    <a:pt x="0" y="714"/>
                  </a:lnTo>
                  <a:cubicBezTo>
                    <a:pt x="0" y="857"/>
                    <a:pt x="119" y="953"/>
                    <a:pt x="238" y="953"/>
                  </a:cubicBezTo>
                  <a:lnTo>
                    <a:pt x="1643" y="953"/>
                  </a:lnTo>
                  <a:lnTo>
                    <a:pt x="1643" y="0"/>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98"/>
            <p:cNvSpPr/>
            <p:nvPr/>
          </p:nvSpPr>
          <p:spPr>
            <a:xfrm>
              <a:off x="995869" y="2736118"/>
              <a:ext cx="33505" cy="51417"/>
            </a:xfrm>
            <a:custGeom>
              <a:rect b="b" l="l" r="r" t="t"/>
              <a:pathLst>
                <a:path extrusionOk="0" h="1573" w="1025">
                  <a:moveTo>
                    <a:pt x="0" y="1"/>
                  </a:moveTo>
                  <a:lnTo>
                    <a:pt x="0" y="1573"/>
                  </a:lnTo>
                  <a:lnTo>
                    <a:pt x="738" y="1573"/>
                  </a:lnTo>
                  <a:cubicBezTo>
                    <a:pt x="857" y="1573"/>
                    <a:pt x="976" y="1454"/>
                    <a:pt x="1024" y="1311"/>
                  </a:cubicBezTo>
                  <a:lnTo>
                    <a:pt x="1024" y="263"/>
                  </a:lnTo>
                  <a:cubicBezTo>
                    <a:pt x="1024" y="120"/>
                    <a:pt x="905" y="1"/>
                    <a:pt x="738"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98"/>
            <p:cNvSpPr/>
            <p:nvPr/>
          </p:nvSpPr>
          <p:spPr>
            <a:xfrm>
              <a:off x="980277" y="2466806"/>
              <a:ext cx="33" cy="33"/>
            </a:xfrm>
            <a:custGeom>
              <a:rect b="b" l="l" r="r" t="t"/>
              <a:pathLst>
                <a:path extrusionOk="0" h="1" w="1">
                  <a:moveTo>
                    <a:pt x="1" y="0"/>
                  </a:move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98"/>
            <p:cNvSpPr/>
            <p:nvPr/>
          </p:nvSpPr>
          <p:spPr>
            <a:xfrm>
              <a:off x="1262860" y="2543850"/>
              <a:ext cx="42853" cy="17161"/>
            </a:xfrm>
            <a:custGeom>
              <a:rect b="b" l="l" r="r" t="t"/>
              <a:pathLst>
                <a:path extrusionOk="0" h="525" w="1311">
                  <a:moveTo>
                    <a:pt x="643" y="1"/>
                  </a:moveTo>
                  <a:cubicBezTo>
                    <a:pt x="429" y="1"/>
                    <a:pt x="239" y="48"/>
                    <a:pt x="48" y="239"/>
                  </a:cubicBezTo>
                  <a:cubicBezTo>
                    <a:pt x="0" y="286"/>
                    <a:pt x="0" y="406"/>
                    <a:pt x="48" y="477"/>
                  </a:cubicBezTo>
                  <a:cubicBezTo>
                    <a:pt x="72" y="501"/>
                    <a:pt x="143" y="525"/>
                    <a:pt x="167" y="525"/>
                  </a:cubicBezTo>
                  <a:cubicBezTo>
                    <a:pt x="191" y="525"/>
                    <a:pt x="262" y="501"/>
                    <a:pt x="286" y="477"/>
                  </a:cubicBezTo>
                  <a:cubicBezTo>
                    <a:pt x="381" y="382"/>
                    <a:pt x="524" y="310"/>
                    <a:pt x="643" y="310"/>
                  </a:cubicBezTo>
                  <a:cubicBezTo>
                    <a:pt x="786" y="310"/>
                    <a:pt x="905" y="382"/>
                    <a:pt x="1001" y="477"/>
                  </a:cubicBezTo>
                  <a:cubicBezTo>
                    <a:pt x="1024" y="501"/>
                    <a:pt x="1066" y="513"/>
                    <a:pt x="1111" y="513"/>
                  </a:cubicBezTo>
                  <a:cubicBezTo>
                    <a:pt x="1155" y="513"/>
                    <a:pt x="1203" y="501"/>
                    <a:pt x="1239" y="477"/>
                  </a:cubicBezTo>
                  <a:cubicBezTo>
                    <a:pt x="1310" y="406"/>
                    <a:pt x="1310" y="286"/>
                    <a:pt x="1239" y="239"/>
                  </a:cubicBezTo>
                  <a:cubicBezTo>
                    <a:pt x="1096" y="72"/>
                    <a:pt x="882" y="1"/>
                    <a:pt x="64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98"/>
            <p:cNvSpPr/>
            <p:nvPr/>
          </p:nvSpPr>
          <p:spPr>
            <a:xfrm>
              <a:off x="1247301" y="2518942"/>
              <a:ext cx="75541" cy="24941"/>
            </a:xfrm>
            <a:custGeom>
              <a:rect b="b" l="l" r="r" t="t"/>
              <a:pathLst>
                <a:path extrusionOk="0" h="763" w="2311">
                  <a:moveTo>
                    <a:pt x="1143" y="1"/>
                  </a:moveTo>
                  <a:cubicBezTo>
                    <a:pt x="738" y="1"/>
                    <a:pt x="357" y="167"/>
                    <a:pt x="48" y="453"/>
                  </a:cubicBezTo>
                  <a:cubicBezTo>
                    <a:pt x="0" y="525"/>
                    <a:pt x="0" y="644"/>
                    <a:pt x="48" y="691"/>
                  </a:cubicBezTo>
                  <a:cubicBezTo>
                    <a:pt x="83" y="727"/>
                    <a:pt x="131" y="745"/>
                    <a:pt x="176" y="745"/>
                  </a:cubicBezTo>
                  <a:cubicBezTo>
                    <a:pt x="220" y="745"/>
                    <a:pt x="262" y="727"/>
                    <a:pt x="286" y="691"/>
                  </a:cubicBezTo>
                  <a:cubicBezTo>
                    <a:pt x="524" y="453"/>
                    <a:pt x="834" y="334"/>
                    <a:pt x="1143" y="334"/>
                  </a:cubicBezTo>
                  <a:cubicBezTo>
                    <a:pt x="1477" y="334"/>
                    <a:pt x="1810" y="453"/>
                    <a:pt x="2024" y="691"/>
                  </a:cubicBezTo>
                  <a:cubicBezTo>
                    <a:pt x="2048" y="715"/>
                    <a:pt x="2072" y="763"/>
                    <a:pt x="2143" y="763"/>
                  </a:cubicBezTo>
                  <a:cubicBezTo>
                    <a:pt x="2167" y="763"/>
                    <a:pt x="2215" y="715"/>
                    <a:pt x="2263" y="691"/>
                  </a:cubicBezTo>
                  <a:cubicBezTo>
                    <a:pt x="2310" y="644"/>
                    <a:pt x="2310" y="525"/>
                    <a:pt x="2263" y="453"/>
                  </a:cubicBezTo>
                  <a:cubicBezTo>
                    <a:pt x="1953" y="167"/>
                    <a:pt x="1572" y="1"/>
                    <a:pt x="114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98"/>
            <p:cNvSpPr/>
            <p:nvPr/>
          </p:nvSpPr>
          <p:spPr>
            <a:xfrm>
              <a:off x="1228604" y="2494819"/>
              <a:ext cx="110582" cy="31936"/>
            </a:xfrm>
            <a:custGeom>
              <a:rect b="b" l="l" r="r" t="t"/>
              <a:pathLst>
                <a:path extrusionOk="0" h="977" w="3383">
                  <a:moveTo>
                    <a:pt x="1691" y="0"/>
                  </a:moveTo>
                  <a:cubicBezTo>
                    <a:pt x="1072" y="0"/>
                    <a:pt x="501" y="239"/>
                    <a:pt x="48" y="691"/>
                  </a:cubicBezTo>
                  <a:cubicBezTo>
                    <a:pt x="1" y="739"/>
                    <a:pt x="1" y="858"/>
                    <a:pt x="48" y="929"/>
                  </a:cubicBezTo>
                  <a:cubicBezTo>
                    <a:pt x="96" y="953"/>
                    <a:pt x="143" y="965"/>
                    <a:pt x="185" y="965"/>
                  </a:cubicBezTo>
                  <a:cubicBezTo>
                    <a:pt x="227" y="965"/>
                    <a:pt x="263" y="953"/>
                    <a:pt x="286" y="929"/>
                  </a:cubicBezTo>
                  <a:cubicBezTo>
                    <a:pt x="691" y="548"/>
                    <a:pt x="1168" y="334"/>
                    <a:pt x="1691" y="334"/>
                  </a:cubicBezTo>
                  <a:cubicBezTo>
                    <a:pt x="2215" y="334"/>
                    <a:pt x="2739" y="548"/>
                    <a:pt x="3096" y="929"/>
                  </a:cubicBezTo>
                  <a:cubicBezTo>
                    <a:pt x="3120" y="953"/>
                    <a:pt x="3168" y="977"/>
                    <a:pt x="3216" y="977"/>
                  </a:cubicBezTo>
                  <a:cubicBezTo>
                    <a:pt x="3239" y="977"/>
                    <a:pt x="3287" y="953"/>
                    <a:pt x="3335" y="929"/>
                  </a:cubicBezTo>
                  <a:cubicBezTo>
                    <a:pt x="3382" y="858"/>
                    <a:pt x="3382" y="739"/>
                    <a:pt x="3335" y="691"/>
                  </a:cubicBezTo>
                  <a:cubicBezTo>
                    <a:pt x="2882" y="239"/>
                    <a:pt x="2311" y="0"/>
                    <a:pt x="169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98"/>
            <p:cNvSpPr/>
            <p:nvPr/>
          </p:nvSpPr>
          <p:spPr>
            <a:xfrm>
              <a:off x="979492" y="2469126"/>
              <a:ext cx="369794" cy="361230"/>
            </a:xfrm>
            <a:custGeom>
              <a:rect b="b" l="l" r="r" t="t"/>
              <a:pathLst>
                <a:path extrusionOk="0" h="11051" w="11313">
                  <a:moveTo>
                    <a:pt x="5478" y="358"/>
                  </a:moveTo>
                  <a:lnTo>
                    <a:pt x="5478" y="1001"/>
                  </a:lnTo>
                  <a:lnTo>
                    <a:pt x="4216" y="1001"/>
                  </a:lnTo>
                  <a:cubicBezTo>
                    <a:pt x="4192" y="1001"/>
                    <a:pt x="4145" y="953"/>
                    <a:pt x="4145" y="929"/>
                  </a:cubicBezTo>
                  <a:lnTo>
                    <a:pt x="4145" y="453"/>
                  </a:lnTo>
                  <a:cubicBezTo>
                    <a:pt x="4145" y="429"/>
                    <a:pt x="4168" y="358"/>
                    <a:pt x="4216" y="358"/>
                  </a:cubicBezTo>
                  <a:close/>
                  <a:moveTo>
                    <a:pt x="5621" y="2168"/>
                  </a:moveTo>
                  <a:lnTo>
                    <a:pt x="8789" y="5406"/>
                  </a:lnTo>
                  <a:lnTo>
                    <a:pt x="8241" y="5406"/>
                  </a:lnTo>
                  <a:lnTo>
                    <a:pt x="5740" y="2882"/>
                  </a:lnTo>
                  <a:cubicBezTo>
                    <a:pt x="5716" y="2834"/>
                    <a:pt x="5669" y="2811"/>
                    <a:pt x="5621" y="2811"/>
                  </a:cubicBezTo>
                  <a:cubicBezTo>
                    <a:pt x="5550" y="2811"/>
                    <a:pt x="5526" y="2834"/>
                    <a:pt x="5502" y="2882"/>
                  </a:cubicBezTo>
                  <a:lnTo>
                    <a:pt x="3049" y="5406"/>
                  </a:lnTo>
                  <a:lnTo>
                    <a:pt x="2501" y="5406"/>
                  </a:lnTo>
                  <a:lnTo>
                    <a:pt x="5621" y="2168"/>
                  </a:lnTo>
                  <a:close/>
                  <a:moveTo>
                    <a:pt x="2978" y="5692"/>
                  </a:moveTo>
                  <a:lnTo>
                    <a:pt x="2978" y="7073"/>
                  </a:lnTo>
                  <a:lnTo>
                    <a:pt x="358" y="7073"/>
                  </a:lnTo>
                  <a:lnTo>
                    <a:pt x="882" y="5764"/>
                  </a:lnTo>
                  <a:cubicBezTo>
                    <a:pt x="882" y="5716"/>
                    <a:pt x="906" y="5692"/>
                    <a:pt x="954" y="5692"/>
                  </a:cubicBezTo>
                  <a:close/>
                  <a:moveTo>
                    <a:pt x="1215" y="8312"/>
                  </a:moveTo>
                  <a:cubicBezTo>
                    <a:pt x="1287" y="8312"/>
                    <a:pt x="1311" y="8383"/>
                    <a:pt x="1311" y="8407"/>
                  </a:cubicBezTo>
                  <a:lnTo>
                    <a:pt x="1311" y="9455"/>
                  </a:lnTo>
                  <a:cubicBezTo>
                    <a:pt x="1311" y="9502"/>
                    <a:pt x="1239" y="9550"/>
                    <a:pt x="1215" y="9550"/>
                  </a:cubicBezTo>
                  <a:lnTo>
                    <a:pt x="644" y="9550"/>
                  </a:lnTo>
                  <a:lnTo>
                    <a:pt x="644" y="8312"/>
                  </a:lnTo>
                  <a:close/>
                  <a:moveTo>
                    <a:pt x="10646" y="8336"/>
                  </a:moveTo>
                  <a:lnTo>
                    <a:pt x="10646" y="9574"/>
                  </a:lnTo>
                  <a:lnTo>
                    <a:pt x="10098" y="9574"/>
                  </a:lnTo>
                  <a:cubicBezTo>
                    <a:pt x="10027" y="9574"/>
                    <a:pt x="10003" y="9502"/>
                    <a:pt x="10003" y="9479"/>
                  </a:cubicBezTo>
                  <a:lnTo>
                    <a:pt x="10003" y="8431"/>
                  </a:lnTo>
                  <a:cubicBezTo>
                    <a:pt x="10003" y="8383"/>
                    <a:pt x="10051" y="8336"/>
                    <a:pt x="10098" y="8336"/>
                  </a:cubicBezTo>
                  <a:close/>
                  <a:moveTo>
                    <a:pt x="5478" y="7859"/>
                  </a:moveTo>
                  <a:lnTo>
                    <a:pt x="5478" y="10717"/>
                  </a:lnTo>
                  <a:lnTo>
                    <a:pt x="4621" y="10717"/>
                  </a:lnTo>
                  <a:lnTo>
                    <a:pt x="4621" y="8026"/>
                  </a:lnTo>
                  <a:cubicBezTo>
                    <a:pt x="4621" y="7931"/>
                    <a:pt x="4669" y="7859"/>
                    <a:pt x="4764" y="7859"/>
                  </a:cubicBezTo>
                  <a:close/>
                  <a:moveTo>
                    <a:pt x="6550" y="7907"/>
                  </a:moveTo>
                  <a:cubicBezTo>
                    <a:pt x="6645" y="7907"/>
                    <a:pt x="6693" y="7955"/>
                    <a:pt x="6693" y="8050"/>
                  </a:cubicBezTo>
                  <a:lnTo>
                    <a:pt x="6693" y="10717"/>
                  </a:lnTo>
                  <a:lnTo>
                    <a:pt x="5836" y="10717"/>
                  </a:lnTo>
                  <a:lnTo>
                    <a:pt x="5836" y="7907"/>
                  </a:lnTo>
                  <a:close/>
                  <a:moveTo>
                    <a:pt x="5621" y="3168"/>
                  </a:moveTo>
                  <a:lnTo>
                    <a:pt x="8003" y="5573"/>
                  </a:lnTo>
                  <a:lnTo>
                    <a:pt x="8003" y="10693"/>
                  </a:lnTo>
                  <a:lnTo>
                    <a:pt x="7026" y="10717"/>
                  </a:lnTo>
                  <a:lnTo>
                    <a:pt x="7026" y="8026"/>
                  </a:lnTo>
                  <a:cubicBezTo>
                    <a:pt x="7026" y="7740"/>
                    <a:pt x="6812" y="7550"/>
                    <a:pt x="6550" y="7550"/>
                  </a:cubicBezTo>
                  <a:lnTo>
                    <a:pt x="4764" y="7550"/>
                  </a:lnTo>
                  <a:cubicBezTo>
                    <a:pt x="4478" y="7550"/>
                    <a:pt x="4288" y="7740"/>
                    <a:pt x="4288" y="8026"/>
                  </a:cubicBezTo>
                  <a:lnTo>
                    <a:pt x="4288" y="10717"/>
                  </a:lnTo>
                  <a:lnTo>
                    <a:pt x="3311" y="10717"/>
                  </a:lnTo>
                  <a:lnTo>
                    <a:pt x="3311" y="9526"/>
                  </a:lnTo>
                  <a:cubicBezTo>
                    <a:pt x="3311" y="9455"/>
                    <a:pt x="3240" y="9383"/>
                    <a:pt x="3144" y="9360"/>
                  </a:cubicBezTo>
                  <a:cubicBezTo>
                    <a:pt x="3073" y="9360"/>
                    <a:pt x="2978" y="9407"/>
                    <a:pt x="2978" y="9502"/>
                  </a:cubicBezTo>
                  <a:lnTo>
                    <a:pt x="2978" y="10717"/>
                  </a:lnTo>
                  <a:lnTo>
                    <a:pt x="739" y="10717"/>
                  </a:lnTo>
                  <a:cubicBezTo>
                    <a:pt x="692" y="10717"/>
                    <a:pt x="620" y="10669"/>
                    <a:pt x="620" y="10622"/>
                  </a:cubicBezTo>
                  <a:lnTo>
                    <a:pt x="620" y="9907"/>
                  </a:lnTo>
                  <a:lnTo>
                    <a:pt x="1192" y="9907"/>
                  </a:lnTo>
                  <a:cubicBezTo>
                    <a:pt x="1430" y="9907"/>
                    <a:pt x="1644" y="9717"/>
                    <a:pt x="1644" y="9455"/>
                  </a:cubicBezTo>
                  <a:lnTo>
                    <a:pt x="1644" y="8407"/>
                  </a:lnTo>
                  <a:cubicBezTo>
                    <a:pt x="1644" y="8169"/>
                    <a:pt x="1454" y="7955"/>
                    <a:pt x="1192" y="7955"/>
                  </a:cubicBezTo>
                  <a:lnTo>
                    <a:pt x="620" y="7955"/>
                  </a:lnTo>
                  <a:lnTo>
                    <a:pt x="620" y="7359"/>
                  </a:lnTo>
                  <a:lnTo>
                    <a:pt x="2954" y="7359"/>
                  </a:lnTo>
                  <a:lnTo>
                    <a:pt x="2954" y="8836"/>
                  </a:lnTo>
                  <a:cubicBezTo>
                    <a:pt x="2954" y="8883"/>
                    <a:pt x="3002" y="8979"/>
                    <a:pt x="3073" y="8979"/>
                  </a:cubicBezTo>
                  <a:cubicBezTo>
                    <a:pt x="3086" y="8981"/>
                    <a:pt x="3098" y="8982"/>
                    <a:pt x="3111" y="8982"/>
                  </a:cubicBezTo>
                  <a:cubicBezTo>
                    <a:pt x="3216" y="8982"/>
                    <a:pt x="3311" y="8899"/>
                    <a:pt x="3311" y="8836"/>
                  </a:cubicBezTo>
                  <a:lnTo>
                    <a:pt x="3311" y="5573"/>
                  </a:lnTo>
                  <a:lnTo>
                    <a:pt x="5621" y="3168"/>
                  </a:lnTo>
                  <a:close/>
                  <a:moveTo>
                    <a:pt x="10384" y="5692"/>
                  </a:moveTo>
                  <a:cubicBezTo>
                    <a:pt x="10408" y="5692"/>
                    <a:pt x="10432" y="5716"/>
                    <a:pt x="10432" y="5764"/>
                  </a:cubicBezTo>
                  <a:lnTo>
                    <a:pt x="10979" y="7073"/>
                  </a:lnTo>
                  <a:lnTo>
                    <a:pt x="10265" y="7073"/>
                  </a:lnTo>
                  <a:cubicBezTo>
                    <a:pt x="10170" y="7073"/>
                    <a:pt x="10122" y="7121"/>
                    <a:pt x="10098" y="7216"/>
                  </a:cubicBezTo>
                  <a:cubicBezTo>
                    <a:pt x="10098" y="7312"/>
                    <a:pt x="10146" y="7383"/>
                    <a:pt x="10241" y="7383"/>
                  </a:cubicBezTo>
                  <a:lnTo>
                    <a:pt x="10646" y="7383"/>
                  </a:lnTo>
                  <a:lnTo>
                    <a:pt x="10646" y="7978"/>
                  </a:lnTo>
                  <a:lnTo>
                    <a:pt x="10098" y="7978"/>
                  </a:lnTo>
                  <a:cubicBezTo>
                    <a:pt x="9836" y="7978"/>
                    <a:pt x="9646" y="8169"/>
                    <a:pt x="9646" y="8431"/>
                  </a:cubicBezTo>
                  <a:lnTo>
                    <a:pt x="9646" y="9479"/>
                  </a:lnTo>
                  <a:cubicBezTo>
                    <a:pt x="9646" y="9717"/>
                    <a:pt x="9813" y="9931"/>
                    <a:pt x="10098" y="9931"/>
                  </a:cubicBezTo>
                  <a:lnTo>
                    <a:pt x="10646" y="9931"/>
                  </a:lnTo>
                  <a:lnTo>
                    <a:pt x="10646" y="10646"/>
                  </a:lnTo>
                  <a:cubicBezTo>
                    <a:pt x="10646" y="10693"/>
                    <a:pt x="10622" y="10717"/>
                    <a:pt x="10575" y="10717"/>
                  </a:cubicBezTo>
                  <a:lnTo>
                    <a:pt x="8336" y="10717"/>
                  </a:lnTo>
                  <a:lnTo>
                    <a:pt x="8336" y="7407"/>
                  </a:lnTo>
                  <a:lnTo>
                    <a:pt x="9551" y="7407"/>
                  </a:lnTo>
                  <a:cubicBezTo>
                    <a:pt x="9646" y="7407"/>
                    <a:pt x="9693" y="7335"/>
                    <a:pt x="9717" y="7240"/>
                  </a:cubicBezTo>
                  <a:cubicBezTo>
                    <a:pt x="9717" y="7145"/>
                    <a:pt x="9670" y="7073"/>
                    <a:pt x="9574" y="7073"/>
                  </a:cubicBezTo>
                  <a:lnTo>
                    <a:pt x="8360" y="7073"/>
                  </a:lnTo>
                  <a:lnTo>
                    <a:pt x="8360" y="5692"/>
                  </a:lnTo>
                  <a:close/>
                  <a:moveTo>
                    <a:pt x="4192" y="1"/>
                  </a:moveTo>
                  <a:cubicBezTo>
                    <a:pt x="3954" y="1"/>
                    <a:pt x="3787" y="191"/>
                    <a:pt x="3787" y="429"/>
                  </a:cubicBezTo>
                  <a:lnTo>
                    <a:pt x="3787" y="905"/>
                  </a:lnTo>
                  <a:cubicBezTo>
                    <a:pt x="3787" y="1144"/>
                    <a:pt x="3954" y="1310"/>
                    <a:pt x="4192" y="1310"/>
                  </a:cubicBezTo>
                  <a:lnTo>
                    <a:pt x="5454" y="1310"/>
                  </a:lnTo>
                  <a:lnTo>
                    <a:pt x="5454" y="1858"/>
                  </a:lnTo>
                  <a:cubicBezTo>
                    <a:pt x="5454" y="1858"/>
                    <a:pt x="2073" y="5359"/>
                    <a:pt x="2049" y="5359"/>
                  </a:cubicBezTo>
                  <a:lnTo>
                    <a:pt x="977" y="5406"/>
                  </a:lnTo>
                  <a:cubicBezTo>
                    <a:pt x="811" y="5406"/>
                    <a:pt x="644" y="5502"/>
                    <a:pt x="596" y="5645"/>
                  </a:cubicBezTo>
                  <a:lnTo>
                    <a:pt x="25" y="7002"/>
                  </a:lnTo>
                  <a:cubicBezTo>
                    <a:pt x="1" y="7097"/>
                    <a:pt x="1" y="7192"/>
                    <a:pt x="49" y="7288"/>
                  </a:cubicBezTo>
                  <a:cubicBezTo>
                    <a:pt x="120" y="7359"/>
                    <a:pt x="215" y="7407"/>
                    <a:pt x="287" y="7407"/>
                  </a:cubicBezTo>
                  <a:lnTo>
                    <a:pt x="287" y="10622"/>
                  </a:lnTo>
                  <a:cubicBezTo>
                    <a:pt x="287" y="10860"/>
                    <a:pt x="501" y="11050"/>
                    <a:pt x="739" y="11050"/>
                  </a:cubicBezTo>
                  <a:lnTo>
                    <a:pt x="10527" y="11050"/>
                  </a:lnTo>
                  <a:cubicBezTo>
                    <a:pt x="10765" y="11050"/>
                    <a:pt x="10979" y="10860"/>
                    <a:pt x="10979" y="10622"/>
                  </a:cubicBezTo>
                  <a:lnTo>
                    <a:pt x="10979" y="7407"/>
                  </a:lnTo>
                  <a:cubicBezTo>
                    <a:pt x="11075" y="7407"/>
                    <a:pt x="11170" y="7335"/>
                    <a:pt x="11218" y="7288"/>
                  </a:cubicBezTo>
                  <a:cubicBezTo>
                    <a:pt x="11313" y="7192"/>
                    <a:pt x="11313" y="7097"/>
                    <a:pt x="11289" y="7002"/>
                  </a:cubicBezTo>
                  <a:lnTo>
                    <a:pt x="10717" y="5645"/>
                  </a:lnTo>
                  <a:cubicBezTo>
                    <a:pt x="10646" y="5478"/>
                    <a:pt x="10503" y="5406"/>
                    <a:pt x="10313" y="5406"/>
                  </a:cubicBezTo>
                  <a:lnTo>
                    <a:pt x="9241" y="5406"/>
                  </a:lnTo>
                  <a:lnTo>
                    <a:pt x="5764" y="1858"/>
                  </a:lnTo>
                  <a:lnTo>
                    <a:pt x="5764" y="191"/>
                  </a:lnTo>
                  <a:cubicBezTo>
                    <a:pt x="5764" y="96"/>
                    <a:pt x="5716" y="1"/>
                    <a:pt x="55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98"/>
            <p:cNvSpPr/>
            <p:nvPr/>
          </p:nvSpPr>
          <p:spPr>
            <a:xfrm>
              <a:off x="1127403" y="2620143"/>
              <a:ext cx="71651" cy="72435"/>
            </a:xfrm>
            <a:custGeom>
              <a:rect b="b" l="l" r="r" t="t"/>
              <a:pathLst>
                <a:path extrusionOk="0" h="2216" w="2192">
                  <a:moveTo>
                    <a:pt x="1096" y="334"/>
                  </a:moveTo>
                  <a:cubicBezTo>
                    <a:pt x="1525" y="334"/>
                    <a:pt x="1882" y="691"/>
                    <a:pt x="1882" y="1096"/>
                  </a:cubicBezTo>
                  <a:cubicBezTo>
                    <a:pt x="1882" y="1525"/>
                    <a:pt x="1525" y="1882"/>
                    <a:pt x="1096" y="1882"/>
                  </a:cubicBezTo>
                  <a:cubicBezTo>
                    <a:pt x="691" y="1882"/>
                    <a:pt x="334" y="1525"/>
                    <a:pt x="334" y="1096"/>
                  </a:cubicBezTo>
                  <a:cubicBezTo>
                    <a:pt x="334" y="691"/>
                    <a:pt x="691" y="334"/>
                    <a:pt x="1096" y="334"/>
                  </a:cubicBezTo>
                  <a:close/>
                  <a:moveTo>
                    <a:pt x="1096" y="1"/>
                  </a:moveTo>
                  <a:cubicBezTo>
                    <a:pt x="501" y="1"/>
                    <a:pt x="1" y="501"/>
                    <a:pt x="1" y="1096"/>
                  </a:cubicBezTo>
                  <a:cubicBezTo>
                    <a:pt x="1" y="1691"/>
                    <a:pt x="501" y="2215"/>
                    <a:pt x="1096" y="2215"/>
                  </a:cubicBezTo>
                  <a:cubicBezTo>
                    <a:pt x="1692" y="2215"/>
                    <a:pt x="2192" y="1691"/>
                    <a:pt x="2192" y="1096"/>
                  </a:cubicBezTo>
                  <a:cubicBezTo>
                    <a:pt x="2192" y="501"/>
                    <a:pt x="1715" y="1"/>
                    <a:pt x="10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98"/>
            <p:cNvSpPr/>
            <p:nvPr/>
          </p:nvSpPr>
          <p:spPr>
            <a:xfrm>
              <a:off x="1158554" y="2638055"/>
              <a:ext cx="15592" cy="28046"/>
            </a:xfrm>
            <a:custGeom>
              <a:rect b="b" l="l" r="r" t="t"/>
              <a:pathLst>
                <a:path extrusionOk="0" h="858" w="477">
                  <a:moveTo>
                    <a:pt x="167" y="0"/>
                  </a:moveTo>
                  <a:cubicBezTo>
                    <a:pt x="96" y="0"/>
                    <a:pt x="0" y="48"/>
                    <a:pt x="0" y="143"/>
                  </a:cubicBezTo>
                  <a:lnTo>
                    <a:pt x="0" y="524"/>
                  </a:lnTo>
                  <a:cubicBezTo>
                    <a:pt x="0" y="596"/>
                    <a:pt x="24" y="619"/>
                    <a:pt x="48" y="643"/>
                  </a:cubicBezTo>
                  <a:lnTo>
                    <a:pt x="191" y="786"/>
                  </a:lnTo>
                  <a:cubicBezTo>
                    <a:pt x="238" y="834"/>
                    <a:pt x="286" y="858"/>
                    <a:pt x="334" y="858"/>
                  </a:cubicBezTo>
                  <a:cubicBezTo>
                    <a:pt x="358" y="858"/>
                    <a:pt x="405" y="834"/>
                    <a:pt x="453" y="786"/>
                  </a:cubicBezTo>
                  <a:cubicBezTo>
                    <a:pt x="477" y="738"/>
                    <a:pt x="477" y="643"/>
                    <a:pt x="405" y="596"/>
                  </a:cubicBezTo>
                  <a:lnTo>
                    <a:pt x="334" y="500"/>
                  </a:lnTo>
                  <a:lnTo>
                    <a:pt x="334" y="167"/>
                  </a:lnTo>
                  <a:cubicBezTo>
                    <a:pt x="334" y="72"/>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9" name="Google Shape;21069;p98"/>
          <p:cNvGrpSpPr/>
          <p:nvPr/>
        </p:nvGrpSpPr>
        <p:grpSpPr>
          <a:xfrm>
            <a:off x="997713" y="2897452"/>
            <a:ext cx="369009" cy="313735"/>
            <a:chOff x="980277" y="3049852"/>
            <a:chExt cx="369009" cy="313735"/>
          </a:xfrm>
        </p:grpSpPr>
        <p:sp>
          <p:nvSpPr>
            <p:cNvPr id="21070" name="Google Shape;21070;p98"/>
            <p:cNvSpPr/>
            <p:nvPr/>
          </p:nvSpPr>
          <p:spPr>
            <a:xfrm>
              <a:off x="984951" y="3085645"/>
              <a:ext cx="358124" cy="271698"/>
            </a:xfrm>
            <a:custGeom>
              <a:rect b="b" l="l" r="r" t="t"/>
              <a:pathLst>
                <a:path extrusionOk="0" h="8312" w="10956">
                  <a:moveTo>
                    <a:pt x="120" y="0"/>
                  </a:moveTo>
                  <a:cubicBezTo>
                    <a:pt x="72" y="0"/>
                    <a:pt x="1" y="48"/>
                    <a:pt x="1" y="120"/>
                  </a:cubicBezTo>
                  <a:lnTo>
                    <a:pt x="1" y="8002"/>
                  </a:lnTo>
                  <a:cubicBezTo>
                    <a:pt x="1" y="8193"/>
                    <a:pt x="167" y="8312"/>
                    <a:pt x="310" y="8312"/>
                  </a:cubicBezTo>
                  <a:lnTo>
                    <a:pt x="10670" y="8312"/>
                  </a:lnTo>
                  <a:cubicBezTo>
                    <a:pt x="10836" y="8312"/>
                    <a:pt x="10955" y="8193"/>
                    <a:pt x="10932" y="8026"/>
                  </a:cubicBezTo>
                  <a:lnTo>
                    <a:pt x="10932" y="286"/>
                  </a:lnTo>
                  <a:cubicBezTo>
                    <a:pt x="10932" y="120"/>
                    <a:pt x="10789" y="0"/>
                    <a:pt x="10646"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98"/>
            <p:cNvSpPr/>
            <p:nvPr/>
          </p:nvSpPr>
          <p:spPr>
            <a:xfrm>
              <a:off x="986520" y="3085645"/>
              <a:ext cx="356555" cy="43638"/>
            </a:xfrm>
            <a:custGeom>
              <a:rect b="b" l="l" r="r" t="t"/>
              <a:pathLst>
                <a:path extrusionOk="0" h="1335" w="10908">
                  <a:moveTo>
                    <a:pt x="0" y="0"/>
                  </a:moveTo>
                  <a:lnTo>
                    <a:pt x="0" y="1334"/>
                  </a:lnTo>
                  <a:lnTo>
                    <a:pt x="10907" y="1334"/>
                  </a:lnTo>
                  <a:lnTo>
                    <a:pt x="10907" y="167"/>
                  </a:lnTo>
                  <a:cubicBezTo>
                    <a:pt x="10907" y="96"/>
                    <a:pt x="10812" y="0"/>
                    <a:pt x="10741"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98"/>
            <p:cNvSpPr/>
            <p:nvPr/>
          </p:nvSpPr>
          <p:spPr>
            <a:xfrm>
              <a:off x="1311891" y="3085645"/>
              <a:ext cx="31184" cy="272483"/>
            </a:xfrm>
            <a:custGeom>
              <a:rect b="b" l="l" r="r" t="t"/>
              <a:pathLst>
                <a:path extrusionOk="0" h="8336" w="954">
                  <a:moveTo>
                    <a:pt x="1" y="0"/>
                  </a:moveTo>
                  <a:cubicBezTo>
                    <a:pt x="167" y="0"/>
                    <a:pt x="310" y="120"/>
                    <a:pt x="310" y="286"/>
                  </a:cubicBezTo>
                  <a:lnTo>
                    <a:pt x="310" y="8026"/>
                  </a:lnTo>
                  <a:cubicBezTo>
                    <a:pt x="310" y="8193"/>
                    <a:pt x="191" y="8336"/>
                    <a:pt x="1" y="8336"/>
                  </a:cubicBezTo>
                  <a:lnTo>
                    <a:pt x="668" y="8336"/>
                  </a:lnTo>
                  <a:cubicBezTo>
                    <a:pt x="810" y="8336"/>
                    <a:pt x="953" y="8216"/>
                    <a:pt x="953" y="8026"/>
                  </a:cubicBezTo>
                  <a:lnTo>
                    <a:pt x="953" y="286"/>
                  </a:lnTo>
                  <a:cubicBezTo>
                    <a:pt x="953" y="143"/>
                    <a:pt x="834" y="0"/>
                    <a:pt x="66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98"/>
            <p:cNvSpPr/>
            <p:nvPr/>
          </p:nvSpPr>
          <p:spPr>
            <a:xfrm>
              <a:off x="1315781" y="3085645"/>
              <a:ext cx="27294" cy="43638"/>
            </a:xfrm>
            <a:custGeom>
              <a:rect b="b" l="l" r="r" t="t"/>
              <a:pathLst>
                <a:path extrusionOk="0" h="1335" w="835">
                  <a:moveTo>
                    <a:pt x="1" y="0"/>
                  </a:moveTo>
                  <a:cubicBezTo>
                    <a:pt x="96" y="0"/>
                    <a:pt x="191" y="96"/>
                    <a:pt x="191" y="167"/>
                  </a:cubicBezTo>
                  <a:lnTo>
                    <a:pt x="191" y="1334"/>
                  </a:lnTo>
                  <a:lnTo>
                    <a:pt x="834" y="1334"/>
                  </a:lnTo>
                  <a:lnTo>
                    <a:pt x="834" y="167"/>
                  </a:lnTo>
                  <a:cubicBezTo>
                    <a:pt x="834" y="96"/>
                    <a:pt x="739" y="0"/>
                    <a:pt x="66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98"/>
            <p:cNvSpPr/>
            <p:nvPr/>
          </p:nvSpPr>
          <p:spPr>
            <a:xfrm>
              <a:off x="986520" y="3054494"/>
              <a:ext cx="126926" cy="31968"/>
            </a:xfrm>
            <a:custGeom>
              <a:rect b="b" l="l" r="r" t="t"/>
              <a:pathLst>
                <a:path extrusionOk="0" h="978" w="3883">
                  <a:moveTo>
                    <a:pt x="381" y="1"/>
                  </a:moveTo>
                  <a:cubicBezTo>
                    <a:pt x="167" y="1"/>
                    <a:pt x="0" y="168"/>
                    <a:pt x="0" y="382"/>
                  </a:cubicBezTo>
                  <a:lnTo>
                    <a:pt x="0" y="977"/>
                  </a:lnTo>
                  <a:lnTo>
                    <a:pt x="3882" y="977"/>
                  </a:lnTo>
                  <a:lnTo>
                    <a:pt x="3882" y="382"/>
                  </a:lnTo>
                  <a:cubicBezTo>
                    <a:pt x="3882" y="168"/>
                    <a:pt x="3739" y="1"/>
                    <a:pt x="352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98"/>
            <p:cNvSpPr/>
            <p:nvPr/>
          </p:nvSpPr>
          <p:spPr>
            <a:xfrm>
              <a:off x="1019208" y="3182956"/>
              <a:ext cx="184521" cy="174388"/>
            </a:xfrm>
            <a:custGeom>
              <a:rect b="b" l="l" r="r" t="t"/>
              <a:pathLst>
                <a:path extrusionOk="0" h="5335" w="5645">
                  <a:moveTo>
                    <a:pt x="262" y="0"/>
                  </a:moveTo>
                  <a:cubicBezTo>
                    <a:pt x="120" y="0"/>
                    <a:pt x="0" y="119"/>
                    <a:pt x="0" y="262"/>
                  </a:cubicBezTo>
                  <a:lnTo>
                    <a:pt x="0" y="5335"/>
                  </a:lnTo>
                  <a:lnTo>
                    <a:pt x="5645" y="5335"/>
                  </a:lnTo>
                  <a:lnTo>
                    <a:pt x="5645" y="262"/>
                  </a:lnTo>
                  <a:cubicBezTo>
                    <a:pt x="5645" y="119"/>
                    <a:pt x="5525" y="0"/>
                    <a:pt x="538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98"/>
            <p:cNvSpPr/>
            <p:nvPr/>
          </p:nvSpPr>
          <p:spPr>
            <a:xfrm>
              <a:off x="1080693" y="3054494"/>
              <a:ext cx="34289" cy="31968"/>
            </a:xfrm>
            <a:custGeom>
              <a:rect b="b" l="l" r="r" t="t"/>
              <a:pathLst>
                <a:path extrusionOk="0" h="978" w="1049">
                  <a:moveTo>
                    <a:pt x="1" y="1"/>
                  </a:moveTo>
                  <a:cubicBezTo>
                    <a:pt x="215" y="1"/>
                    <a:pt x="382" y="168"/>
                    <a:pt x="382" y="382"/>
                  </a:cubicBezTo>
                  <a:lnTo>
                    <a:pt x="382" y="977"/>
                  </a:lnTo>
                  <a:lnTo>
                    <a:pt x="1049" y="977"/>
                  </a:lnTo>
                  <a:lnTo>
                    <a:pt x="1049" y="382"/>
                  </a:lnTo>
                  <a:cubicBezTo>
                    <a:pt x="1001" y="168"/>
                    <a:pt x="858" y="1"/>
                    <a:pt x="644"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98"/>
            <p:cNvSpPr/>
            <p:nvPr/>
          </p:nvSpPr>
          <p:spPr>
            <a:xfrm>
              <a:off x="1174114" y="3182956"/>
              <a:ext cx="29615" cy="174388"/>
            </a:xfrm>
            <a:custGeom>
              <a:rect b="b" l="l" r="r" t="t"/>
              <a:pathLst>
                <a:path extrusionOk="0" h="5335" w="906">
                  <a:moveTo>
                    <a:pt x="1" y="0"/>
                  </a:moveTo>
                  <a:cubicBezTo>
                    <a:pt x="143" y="0"/>
                    <a:pt x="263" y="119"/>
                    <a:pt x="263" y="262"/>
                  </a:cubicBezTo>
                  <a:lnTo>
                    <a:pt x="263" y="5335"/>
                  </a:lnTo>
                  <a:lnTo>
                    <a:pt x="906" y="5335"/>
                  </a:lnTo>
                  <a:lnTo>
                    <a:pt x="906" y="262"/>
                  </a:lnTo>
                  <a:cubicBezTo>
                    <a:pt x="906" y="119"/>
                    <a:pt x="786" y="0"/>
                    <a:pt x="6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98"/>
            <p:cNvSpPr/>
            <p:nvPr/>
          </p:nvSpPr>
          <p:spPr>
            <a:xfrm>
              <a:off x="1231709" y="3182760"/>
              <a:ext cx="27294" cy="174584"/>
            </a:xfrm>
            <a:custGeom>
              <a:rect b="b" l="l" r="r" t="t"/>
              <a:pathLst>
                <a:path extrusionOk="0" h="5341" w="835">
                  <a:moveTo>
                    <a:pt x="406" y="0"/>
                  </a:moveTo>
                  <a:cubicBezTo>
                    <a:pt x="364" y="0"/>
                    <a:pt x="322" y="18"/>
                    <a:pt x="310" y="54"/>
                  </a:cubicBezTo>
                  <a:lnTo>
                    <a:pt x="1" y="1245"/>
                  </a:lnTo>
                  <a:lnTo>
                    <a:pt x="1" y="1340"/>
                  </a:lnTo>
                  <a:lnTo>
                    <a:pt x="1" y="5341"/>
                  </a:lnTo>
                  <a:lnTo>
                    <a:pt x="834" y="5341"/>
                  </a:lnTo>
                  <a:lnTo>
                    <a:pt x="811" y="1340"/>
                  </a:lnTo>
                  <a:lnTo>
                    <a:pt x="811" y="1245"/>
                  </a:lnTo>
                  <a:lnTo>
                    <a:pt x="501" y="54"/>
                  </a:lnTo>
                  <a:cubicBezTo>
                    <a:pt x="489" y="18"/>
                    <a:pt x="447" y="0"/>
                    <a:pt x="406"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98"/>
            <p:cNvSpPr/>
            <p:nvPr/>
          </p:nvSpPr>
          <p:spPr>
            <a:xfrm>
              <a:off x="1231709" y="3232772"/>
              <a:ext cx="27294" cy="124572"/>
            </a:xfrm>
            <a:custGeom>
              <a:rect b="b" l="l" r="r" t="t"/>
              <a:pathLst>
                <a:path extrusionOk="0" h="3811" w="835">
                  <a:moveTo>
                    <a:pt x="1" y="0"/>
                  </a:moveTo>
                  <a:lnTo>
                    <a:pt x="1" y="3811"/>
                  </a:lnTo>
                  <a:lnTo>
                    <a:pt x="834" y="3811"/>
                  </a:lnTo>
                  <a:lnTo>
                    <a:pt x="834" y="0"/>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98"/>
            <p:cNvSpPr/>
            <p:nvPr/>
          </p:nvSpPr>
          <p:spPr>
            <a:xfrm>
              <a:off x="1283878" y="3182956"/>
              <a:ext cx="27261" cy="174388"/>
            </a:xfrm>
            <a:custGeom>
              <a:rect b="b" l="l" r="r" t="t"/>
              <a:pathLst>
                <a:path extrusionOk="0" h="5335" w="834">
                  <a:moveTo>
                    <a:pt x="429" y="0"/>
                  </a:moveTo>
                  <a:cubicBezTo>
                    <a:pt x="358" y="0"/>
                    <a:pt x="334" y="24"/>
                    <a:pt x="310" y="96"/>
                  </a:cubicBezTo>
                  <a:lnTo>
                    <a:pt x="0" y="1453"/>
                  </a:lnTo>
                  <a:lnTo>
                    <a:pt x="0" y="1548"/>
                  </a:lnTo>
                  <a:lnTo>
                    <a:pt x="0" y="5335"/>
                  </a:lnTo>
                  <a:lnTo>
                    <a:pt x="834" y="5335"/>
                  </a:lnTo>
                  <a:lnTo>
                    <a:pt x="834" y="1548"/>
                  </a:lnTo>
                  <a:lnTo>
                    <a:pt x="834" y="1453"/>
                  </a:lnTo>
                  <a:lnTo>
                    <a:pt x="548" y="96"/>
                  </a:lnTo>
                  <a:cubicBezTo>
                    <a:pt x="501" y="24"/>
                    <a:pt x="477" y="0"/>
                    <a:pt x="429"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98"/>
            <p:cNvSpPr/>
            <p:nvPr/>
          </p:nvSpPr>
          <p:spPr>
            <a:xfrm>
              <a:off x="1283878" y="3182956"/>
              <a:ext cx="27261" cy="66192"/>
            </a:xfrm>
            <a:custGeom>
              <a:rect b="b" l="l" r="r" t="t"/>
              <a:pathLst>
                <a:path extrusionOk="0" h="2025" w="834">
                  <a:moveTo>
                    <a:pt x="405" y="0"/>
                  </a:moveTo>
                  <a:cubicBezTo>
                    <a:pt x="358" y="0"/>
                    <a:pt x="334" y="24"/>
                    <a:pt x="286" y="72"/>
                  </a:cubicBezTo>
                  <a:lnTo>
                    <a:pt x="0" y="1453"/>
                  </a:lnTo>
                  <a:lnTo>
                    <a:pt x="0" y="1548"/>
                  </a:lnTo>
                  <a:lnTo>
                    <a:pt x="0" y="2025"/>
                  </a:lnTo>
                  <a:lnTo>
                    <a:pt x="834" y="2025"/>
                  </a:lnTo>
                  <a:lnTo>
                    <a:pt x="834" y="1548"/>
                  </a:lnTo>
                  <a:lnTo>
                    <a:pt x="834" y="1453"/>
                  </a:lnTo>
                  <a:lnTo>
                    <a:pt x="524" y="72"/>
                  </a:lnTo>
                  <a:cubicBezTo>
                    <a:pt x="524" y="24"/>
                    <a:pt x="477" y="0"/>
                    <a:pt x="40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98"/>
            <p:cNvSpPr/>
            <p:nvPr/>
          </p:nvSpPr>
          <p:spPr>
            <a:xfrm>
              <a:off x="1260507" y="3101989"/>
              <a:ext cx="11735" cy="11702"/>
            </a:xfrm>
            <a:custGeom>
              <a:rect b="b" l="l" r="r" t="t"/>
              <a:pathLst>
                <a:path extrusionOk="0" h="358" w="359">
                  <a:moveTo>
                    <a:pt x="192" y="1"/>
                  </a:moveTo>
                  <a:cubicBezTo>
                    <a:pt x="72" y="1"/>
                    <a:pt x="1" y="72"/>
                    <a:pt x="1" y="191"/>
                  </a:cubicBezTo>
                  <a:cubicBezTo>
                    <a:pt x="1" y="286"/>
                    <a:pt x="72" y="358"/>
                    <a:pt x="192" y="358"/>
                  </a:cubicBezTo>
                  <a:cubicBezTo>
                    <a:pt x="287" y="358"/>
                    <a:pt x="358" y="286"/>
                    <a:pt x="358" y="191"/>
                  </a:cubicBezTo>
                  <a:cubicBezTo>
                    <a:pt x="358" y="72"/>
                    <a:pt x="287"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98"/>
            <p:cNvSpPr/>
            <p:nvPr/>
          </p:nvSpPr>
          <p:spPr>
            <a:xfrm>
              <a:off x="1283094" y="3101989"/>
              <a:ext cx="11702" cy="11702"/>
            </a:xfrm>
            <a:custGeom>
              <a:rect b="b" l="l" r="r" t="t"/>
              <a:pathLst>
                <a:path extrusionOk="0" h="358" w="358">
                  <a:moveTo>
                    <a:pt x="167" y="1"/>
                  </a:moveTo>
                  <a:cubicBezTo>
                    <a:pt x="72" y="1"/>
                    <a:pt x="1" y="72"/>
                    <a:pt x="1" y="191"/>
                  </a:cubicBezTo>
                  <a:cubicBezTo>
                    <a:pt x="1" y="286"/>
                    <a:pt x="72" y="358"/>
                    <a:pt x="167" y="358"/>
                  </a:cubicBezTo>
                  <a:cubicBezTo>
                    <a:pt x="263" y="358"/>
                    <a:pt x="358" y="286"/>
                    <a:pt x="358" y="191"/>
                  </a:cubicBezTo>
                  <a:cubicBezTo>
                    <a:pt x="358" y="72"/>
                    <a:pt x="263"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98"/>
            <p:cNvSpPr/>
            <p:nvPr/>
          </p:nvSpPr>
          <p:spPr>
            <a:xfrm>
              <a:off x="1304896" y="3101989"/>
              <a:ext cx="11702" cy="11702"/>
            </a:xfrm>
            <a:custGeom>
              <a:rect b="b" l="l" r="r" t="t"/>
              <a:pathLst>
                <a:path extrusionOk="0" h="358" w="358">
                  <a:moveTo>
                    <a:pt x="191" y="1"/>
                  </a:moveTo>
                  <a:cubicBezTo>
                    <a:pt x="96" y="1"/>
                    <a:pt x="0" y="72"/>
                    <a:pt x="0" y="191"/>
                  </a:cubicBezTo>
                  <a:cubicBezTo>
                    <a:pt x="0" y="286"/>
                    <a:pt x="96" y="358"/>
                    <a:pt x="191" y="358"/>
                  </a:cubicBezTo>
                  <a:cubicBezTo>
                    <a:pt x="286" y="358"/>
                    <a:pt x="358" y="286"/>
                    <a:pt x="358" y="191"/>
                  </a:cubicBezTo>
                  <a:cubicBezTo>
                    <a:pt x="358"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98"/>
            <p:cNvSpPr/>
            <p:nvPr/>
          </p:nvSpPr>
          <p:spPr>
            <a:xfrm>
              <a:off x="980277" y="3049852"/>
              <a:ext cx="369009" cy="313735"/>
            </a:xfrm>
            <a:custGeom>
              <a:rect b="b" l="l" r="r" t="t"/>
              <a:pathLst>
                <a:path extrusionOk="0" h="9598" w="11289">
                  <a:moveTo>
                    <a:pt x="3692" y="286"/>
                  </a:moveTo>
                  <a:cubicBezTo>
                    <a:pt x="3811" y="286"/>
                    <a:pt x="3906" y="381"/>
                    <a:pt x="3906" y="500"/>
                  </a:cubicBezTo>
                  <a:lnTo>
                    <a:pt x="3906" y="881"/>
                  </a:lnTo>
                  <a:lnTo>
                    <a:pt x="334" y="881"/>
                  </a:lnTo>
                  <a:lnTo>
                    <a:pt x="334" y="500"/>
                  </a:lnTo>
                  <a:cubicBezTo>
                    <a:pt x="334" y="405"/>
                    <a:pt x="429" y="286"/>
                    <a:pt x="549" y="286"/>
                  </a:cubicBezTo>
                  <a:close/>
                  <a:moveTo>
                    <a:pt x="8074" y="4430"/>
                  </a:moveTo>
                  <a:lnTo>
                    <a:pt x="8312" y="5358"/>
                  </a:lnTo>
                  <a:cubicBezTo>
                    <a:pt x="8336" y="5382"/>
                    <a:pt x="8336" y="5382"/>
                    <a:pt x="8336" y="5406"/>
                  </a:cubicBezTo>
                  <a:lnTo>
                    <a:pt x="7836" y="5406"/>
                  </a:lnTo>
                  <a:lnTo>
                    <a:pt x="7836" y="5382"/>
                  </a:lnTo>
                  <a:lnTo>
                    <a:pt x="7836" y="5358"/>
                  </a:lnTo>
                  <a:lnTo>
                    <a:pt x="8074" y="4430"/>
                  </a:lnTo>
                  <a:close/>
                  <a:moveTo>
                    <a:pt x="9717" y="4382"/>
                  </a:moveTo>
                  <a:lnTo>
                    <a:pt x="9955" y="5549"/>
                  </a:lnTo>
                  <a:lnTo>
                    <a:pt x="9955" y="5573"/>
                  </a:lnTo>
                  <a:lnTo>
                    <a:pt x="9979" y="5906"/>
                  </a:lnTo>
                  <a:lnTo>
                    <a:pt x="9479" y="5906"/>
                  </a:lnTo>
                  <a:lnTo>
                    <a:pt x="9479" y="5573"/>
                  </a:lnTo>
                  <a:lnTo>
                    <a:pt x="9479" y="5549"/>
                  </a:lnTo>
                  <a:lnTo>
                    <a:pt x="9717" y="4382"/>
                  </a:lnTo>
                  <a:close/>
                  <a:moveTo>
                    <a:pt x="8336" y="5763"/>
                  </a:moveTo>
                  <a:lnTo>
                    <a:pt x="8336" y="9216"/>
                  </a:lnTo>
                  <a:lnTo>
                    <a:pt x="7836" y="9216"/>
                  </a:lnTo>
                  <a:lnTo>
                    <a:pt x="7836" y="5763"/>
                  </a:lnTo>
                  <a:close/>
                  <a:moveTo>
                    <a:pt x="9979" y="6263"/>
                  </a:moveTo>
                  <a:lnTo>
                    <a:pt x="9979" y="9240"/>
                  </a:lnTo>
                  <a:lnTo>
                    <a:pt x="9479" y="9240"/>
                  </a:lnTo>
                  <a:lnTo>
                    <a:pt x="9479" y="6263"/>
                  </a:lnTo>
                  <a:close/>
                  <a:moveTo>
                    <a:pt x="10908" y="1262"/>
                  </a:moveTo>
                  <a:lnTo>
                    <a:pt x="10908" y="2286"/>
                  </a:lnTo>
                  <a:lnTo>
                    <a:pt x="2978" y="2286"/>
                  </a:lnTo>
                  <a:cubicBezTo>
                    <a:pt x="2882" y="2286"/>
                    <a:pt x="2835" y="2334"/>
                    <a:pt x="2811" y="2429"/>
                  </a:cubicBezTo>
                  <a:cubicBezTo>
                    <a:pt x="2811" y="2524"/>
                    <a:pt x="2859" y="2620"/>
                    <a:pt x="2954" y="2620"/>
                  </a:cubicBezTo>
                  <a:lnTo>
                    <a:pt x="10860" y="2620"/>
                  </a:lnTo>
                  <a:lnTo>
                    <a:pt x="10932" y="9240"/>
                  </a:lnTo>
                  <a:lnTo>
                    <a:pt x="10312" y="9240"/>
                  </a:lnTo>
                  <a:lnTo>
                    <a:pt x="10312" y="5620"/>
                  </a:lnTo>
                  <a:cubicBezTo>
                    <a:pt x="10312" y="5596"/>
                    <a:pt x="10312" y="5525"/>
                    <a:pt x="10265" y="5501"/>
                  </a:cubicBezTo>
                  <a:lnTo>
                    <a:pt x="9979" y="4120"/>
                  </a:lnTo>
                  <a:cubicBezTo>
                    <a:pt x="9955" y="4001"/>
                    <a:pt x="9836" y="3929"/>
                    <a:pt x="9717" y="3929"/>
                  </a:cubicBezTo>
                  <a:cubicBezTo>
                    <a:pt x="9598" y="3929"/>
                    <a:pt x="9479" y="4001"/>
                    <a:pt x="9431" y="4120"/>
                  </a:cubicBezTo>
                  <a:lnTo>
                    <a:pt x="9146" y="5501"/>
                  </a:lnTo>
                  <a:cubicBezTo>
                    <a:pt x="9146" y="5525"/>
                    <a:pt x="9122" y="5596"/>
                    <a:pt x="9122" y="5620"/>
                  </a:cubicBezTo>
                  <a:lnTo>
                    <a:pt x="9122" y="9240"/>
                  </a:lnTo>
                  <a:lnTo>
                    <a:pt x="8645" y="9240"/>
                  </a:lnTo>
                  <a:lnTo>
                    <a:pt x="8645" y="5406"/>
                  </a:lnTo>
                  <a:cubicBezTo>
                    <a:pt x="8645" y="5382"/>
                    <a:pt x="8645" y="5311"/>
                    <a:pt x="8598" y="5287"/>
                  </a:cubicBezTo>
                  <a:lnTo>
                    <a:pt x="8288" y="4096"/>
                  </a:lnTo>
                  <a:cubicBezTo>
                    <a:pt x="8241" y="3977"/>
                    <a:pt x="8169" y="3929"/>
                    <a:pt x="8050" y="3929"/>
                  </a:cubicBezTo>
                  <a:cubicBezTo>
                    <a:pt x="7931" y="3929"/>
                    <a:pt x="7836" y="3977"/>
                    <a:pt x="7812" y="4096"/>
                  </a:cubicBezTo>
                  <a:lnTo>
                    <a:pt x="7479" y="5287"/>
                  </a:lnTo>
                  <a:cubicBezTo>
                    <a:pt x="7479" y="5311"/>
                    <a:pt x="7455" y="5382"/>
                    <a:pt x="7455" y="5406"/>
                  </a:cubicBezTo>
                  <a:lnTo>
                    <a:pt x="7455" y="9240"/>
                  </a:lnTo>
                  <a:lnTo>
                    <a:pt x="6931" y="9240"/>
                  </a:lnTo>
                  <a:lnTo>
                    <a:pt x="6931" y="8526"/>
                  </a:lnTo>
                  <a:cubicBezTo>
                    <a:pt x="6931" y="8478"/>
                    <a:pt x="6883" y="8383"/>
                    <a:pt x="6812" y="8383"/>
                  </a:cubicBezTo>
                  <a:cubicBezTo>
                    <a:pt x="6804" y="8380"/>
                    <a:pt x="6796" y="8379"/>
                    <a:pt x="6788" y="8379"/>
                  </a:cubicBezTo>
                  <a:cubicBezTo>
                    <a:pt x="6721" y="8379"/>
                    <a:pt x="6645" y="8462"/>
                    <a:pt x="6645" y="8526"/>
                  </a:cubicBezTo>
                  <a:lnTo>
                    <a:pt x="6645" y="9240"/>
                  </a:lnTo>
                  <a:lnTo>
                    <a:pt x="1311" y="9240"/>
                  </a:lnTo>
                  <a:lnTo>
                    <a:pt x="1311" y="4310"/>
                  </a:lnTo>
                  <a:cubicBezTo>
                    <a:pt x="1311" y="4239"/>
                    <a:pt x="1382" y="4191"/>
                    <a:pt x="1430" y="4191"/>
                  </a:cubicBezTo>
                  <a:lnTo>
                    <a:pt x="6574" y="4191"/>
                  </a:lnTo>
                  <a:cubicBezTo>
                    <a:pt x="6621" y="4191"/>
                    <a:pt x="6621" y="4215"/>
                    <a:pt x="6621" y="4215"/>
                  </a:cubicBezTo>
                  <a:lnTo>
                    <a:pt x="6621" y="7883"/>
                  </a:lnTo>
                  <a:cubicBezTo>
                    <a:pt x="6621" y="7906"/>
                    <a:pt x="6621" y="7906"/>
                    <a:pt x="6645" y="7930"/>
                  </a:cubicBezTo>
                  <a:cubicBezTo>
                    <a:pt x="6697" y="7973"/>
                    <a:pt x="6748" y="7991"/>
                    <a:pt x="6793" y="7991"/>
                  </a:cubicBezTo>
                  <a:cubicBezTo>
                    <a:pt x="6873" y="7991"/>
                    <a:pt x="6931" y="7935"/>
                    <a:pt x="6931" y="7859"/>
                  </a:cubicBezTo>
                  <a:lnTo>
                    <a:pt x="6931" y="4048"/>
                  </a:lnTo>
                  <a:cubicBezTo>
                    <a:pt x="6931" y="3953"/>
                    <a:pt x="6859" y="3858"/>
                    <a:pt x="6764" y="3858"/>
                  </a:cubicBezTo>
                  <a:lnTo>
                    <a:pt x="1406" y="3858"/>
                  </a:lnTo>
                  <a:cubicBezTo>
                    <a:pt x="1168" y="3858"/>
                    <a:pt x="953" y="4072"/>
                    <a:pt x="953" y="4310"/>
                  </a:cubicBezTo>
                  <a:lnTo>
                    <a:pt x="953" y="9240"/>
                  </a:lnTo>
                  <a:lnTo>
                    <a:pt x="263" y="9240"/>
                  </a:lnTo>
                  <a:lnTo>
                    <a:pt x="263" y="2620"/>
                  </a:lnTo>
                  <a:lnTo>
                    <a:pt x="2263" y="2620"/>
                  </a:lnTo>
                  <a:cubicBezTo>
                    <a:pt x="2358" y="2620"/>
                    <a:pt x="2406" y="2548"/>
                    <a:pt x="2454" y="2453"/>
                  </a:cubicBezTo>
                  <a:cubicBezTo>
                    <a:pt x="2454" y="2381"/>
                    <a:pt x="2382" y="2286"/>
                    <a:pt x="2287" y="2286"/>
                  </a:cubicBezTo>
                  <a:lnTo>
                    <a:pt x="310" y="2286"/>
                  </a:lnTo>
                  <a:lnTo>
                    <a:pt x="310" y="1262"/>
                  </a:lnTo>
                  <a:close/>
                  <a:moveTo>
                    <a:pt x="549" y="0"/>
                  </a:moveTo>
                  <a:cubicBezTo>
                    <a:pt x="239" y="0"/>
                    <a:pt x="1" y="238"/>
                    <a:pt x="1" y="524"/>
                  </a:cubicBezTo>
                  <a:lnTo>
                    <a:pt x="1" y="9359"/>
                  </a:lnTo>
                  <a:cubicBezTo>
                    <a:pt x="1" y="9478"/>
                    <a:pt x="96" y="9597"/>
                    <a:pt x="239" y="9597"/>
                  </a:cubicBezTo>
                  <a:lnTo>
                    <a:pt x="11051" y="9597"/>
                  </a:lnTo>
                  <a:cubicBezTo>
                    <a:pt x="11170" y="9597"/>
                    <a:pt x="11289" y="9526"/>
                    <a:pt x="11289" y="9359"/>
                  </a:cubicBezTo>
                  <a:lnTo>
                    <a:pt x="11289" y="1024"/>
                  </a:lnTo>
                  <a:cubicBezTo>
                    <a:pt x="11289" y="930"/>
                    <a:pt x="11215" y="866"/>
                    <a:pt x="11126" y="866"/>
                  </a:cubicBezTo>
                  <a:cubicBezTo>
                    <a:pt x="11102" y="866"/>
                    <a:pt x="11076" y="871"/>
                    <a:pt x="11051" y="881"/>
                  </a:cubicBezTo>
                  <a:lnTo>
                    <a:pt x="10932" y="905"/>
                  </a:lnTo>
                  <a:lnTo>
                    <a:pt x="4264" y="905"/>
                  </a:lnTo>
                  <a:lnTo>
                    <a:pt x="4264" y="524"/>
                  </a:lnTo>
                  <a:cubicBezTo>
                    <a:pt x="4264" y="238"/>
                    <a:pt x="4025" y="0"/>
                    <a:pt x="37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98"/>
            <p:cNvSpPr/>
            <p:nvPr/>
          </p:nvSpPr>
          <p:spPr>
            <a:xfrm>
              <a:off x="1051111" y="3215643"/>
              <a:ext cx="65440" cy="10918"/>
            </a:xfrm>
            <a:custGeom>
              <a:rect b="b" l="l" r="r" t="t"/>
              <a:pathLst>
                <a:path extrusionOk="0" h="334" w="2002">
                  <a:moveTo>
                    <a:pt x="215" y="0"/>
                  </a:moveTo>
                  <a:cubicBezTo>
                    <a:pt x="120" y="0"/>
                    <a:pt x="72" y="72"/>
                    <a:pt x="49" y="167"/>
                  </a:cubicBezTo>
                  <a:cubicBezTo>
                    <a:pt x="1" y="286"/>
                    <a:pt x="72" y="334"/>
                    <a:pt x="191" y="334"/>
                  </a:cubicBezTo>
                  <a:lnTo>
                    <a:pt x="1835" y="334"/>
                  </a:lnTo>
                  <a:cubicBezTo>
                    <a:pt x="1906" y="334"/>
                    <a:pt x="1977" y="286"/>
                    <a:pt x="2001" y="191"/>
                  </a:cubicBezTo>
                  <a:cubicBezTo>
                    <a:pt x="2001" y="96"/>
                    <a:pt x="1930" y="0"/>
                    <a:pt x="1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98"/>
            <p:cNvSpPr/>
            <p:nvPr/>
          </p:nvSpPr>
          <p:spPr>
            <a:xfrm>
              <a:off x="1051111" y="3241336"/>
              <a:ext cx="124605" cy="10918"/>
            </a:xfrm>
            <a:custGeom>
              <a:rect b="b" l="l" r="r" t="t"/>
              <a:pathLst>
                <a:path extrusionOk="0" h="334" w="3812">
                  <a:moveTo>
                    <a:pt x="191" y="0"/>
                  </a:moveTo>
                  <a:cubicBezTo>
                    <a:pt x="96" y="0"/>
                    <a:pt x="49" y="48"/>
                    <a:pt x="1" y="143"/>
                  </a:cubicBezTo>
                  <a:cubicBezTo>
                    <a:pt x="1" y="239"/>
                    <a:pt x="72" y="334"/>
                    <a:pt x="168" y="334"/>
                  </a:cubicBezTo>
                  <a:lnTo>
                    <a:pt x="3621" y="334"/>
                  </a:lnTo>
                  <a:cubicBezTo>
                    <a:pt x="3692" y="334"/>
                    <a:pt x="3764" y="262"/>
                    <a:pt x="3787" y="167"/>
                  </a:cubicBezTo>
                  <a:cubicBezTo>
                    <a:pt x="3811" y="96"/>
                    <a:pt x="3740" y="0"/>
                    <a:pt x="3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98"/>
            <p:cNvSpPr/>
            <p:nvPr/>
          </p:nvSpPr>
          <p:spPr>
            <a:xfrm>
              <a:off x="1051111" y="3266244"/>
              <a:ext cx="124605" cy="10918"/>
            </a:xfrm>
            <a:custGeom>
              <a:rect b="b" l="l" r="r" t="t"/>
              <a:pathLst>
                <a:path extrusionOk="0" h="334" w="3812">
                  <a:moveTo>
                    <a:pt x="191" y="0"/>
                  </a:moveTo>
                  <a:cubicBezTo>
                    <a:pt x="96" y="0"/>
                    <a:pt x="49" y="72"/>
                    <a:pt x="1" y="167"/>
                  </a:cubicBezTo>
                  <a:cubicBezTo>
                    <a:pt x="1" y="239"/>
                    <a:pt x="72" y="334"/>
                    <a:pt x="168" y="334"/>
                  </a:cubicBezTo>
                  <a:lnTo>
                    <a:pt x="3621" y="334"/>
                  </a:lnTo>
                  <a:cubicBezTo>
                    <a:pt x="3692" y="334"/>
                    <a:pt x="3764" y="286"/>
                    <a:pt x="3787" y="191"/>
                  </a:cubicBezTo>
                  <a:cubicBezTo>
                    <a:pt x="3811" y="96"/>
                    <a:pt x="3740" y="0"/>
                    <a:pt x="3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98"/>
            <p:cNvSpPr/>
            <p:nvPr/>
          </p:nvSpPr>
          <p:spPr>
            <a:xfrm>
              <a:off x="1051111" y="3291936"/>
              <a:ext cx="124605" cy="10918"/>
            </a:xfrm>
            <a:custGeom>
              <a:rect b="b" l="l" r="r" t="t"/>
              <a:pathLst>
                <a:path extrusionOk="0" h="334" w="3812">
                  <a:moveTo>
                    <a:pt x="191" y="0"/>
                  </a:moveTo>
                  <a:cubicBezTo>
                    <a:pt x="96" y="0"/>
                    <a:pt x="49" y="48"/>
                    <a:pt x="1" y="143"/>
                  </a:cubicBezTo>
                  <a:cubicBezTo>
                    <a:pt x="1" y="238"/>
                    <a:pt x="72" y="334"/>
                    <a:pt x="168" y="334"/>
                  </a:cubicBezTo>
                  <a:lnTo>
                    <a:pt x="3621" y="334"/>
                  </a:lnTo>
                  <a:cubicBezTo>
                    <a:pt x="3692" y="334"/>
                    <a:pt x="3764" y="262"/>
                    <a:pt x="3787" y="167"/>
                  </a:cubicBezTo>
                  <a:cubicBezTo>
                    <a:pt x="3811" y="96"/>
                    <a:pt x="3740" y="0"/>
                    <a:pt x="3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98"/>
            <p:cNvSpPr/>
            <p:nvPr/>
          </p:nvSpPr>
          <p:spPr>
            <a:xfrm>
              <a:off x="1051111" y="3316844"/>
              <a:ext cx="124605" cy="10918"/>
            </a:xfrm>
            <a:custGeom>
              <a:rect b="b" l="l" r="r" t="t"/>
              <a:pathLst>
                <a:path extrusionOk="0" h="334" w="3812">
                  <a:moveTo>
                    <a:pt x="191" y="0"/>
                  </a:moveTo>
                  <a:cubicBezTo>
                    <a:pt x="96" y="0"/>
                    <a:pt x="49" y="72"/>
                    <a:pt x="1" y="167"/>
                  </a:cubicBezTo>
                  <a:cubicBezTo>
                    <a:pt x="1" y="239"/>
                    <a:pt x="72" y="334"/>
                    <a:pt x="168" y="334"/>
                  </a:cubicBezTo>
                  <a:lnTo>
                    <a:pt x="3621" y="334"/>
                  </a:lnTo>
                  <a:cubicBezTo>
                    <a:pt x="3692" y="334"/>
                    <a:pt x="3764" y="286"/>
                    <a:pt x="3787" y="191"/>
                  </a:cubicBezTo>
                  <a:cubicBezTo>
                    <a:pt x="3811" y="96"/>
                    <a:pt x="3740" y="0"/>
                    <a:pt x="3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1" name="Google Shape;21091;p98"/>
          <p:cNvGrpSpPr/>
          <p:nvPr/>
        </p:nvGrpSpPr>
        <p:grpSpPr>
          <a:xfrm>
            <a:off x="1834435" y="2870191"/>
            <a:ext cx="197759" cy="366688"/>
            <a:chOff x="1821784" y="3022591"/>
            <a:chExt cx="197759" cy="366688"/>
          </a:xfrm>
        </p:grpSpPr>
        <p:sp>
          <p:nvSpPr>
            <p:cNvPr id="21092" name="Google Shape;21092;p98"/>
            <p:cNvSpPr/>
            <p:nvPr/>
          </p:nvSpPr>
          <p:spPr>
            <a:xfrm>
              <a:off x="1827210" y="3027265"/>
              <a:ext cx="185305" cy="357340"/>
            </a:xfrm>
            <a:custGeom>
              <a:rect b="b" l="l" r="r" t="t"/>
              <a:pathLst>
                <a:path extrusionOk="0" h="10932" w="5669">
                  <a:moveTo>
                    <a:pt x="358" y="0"/>
                  </a:moveTo>
                  <a:cubicBezTo>
                    <a:pt x="144" y="0"/>
                    <a:pt x="1" y="143"/>
                    <a:pt x="1" y="358"/>
                  </a:cubicBezTo>
                  <a:lnTo>
                    <a:pt x="1" y="10574"/>
                  </a:lnTo>
                  <a:cubicBezTo>
                    <a:pt x="1" y="10765"/>
                    <a:pt x="144" y="10931"/>
                    <a:pt x="358" y="10931"/>
                  </a:cubicBezTo>
                  <a:lnTo>
                    <a:pt x="5312" y="10931"/>
                  </a:lnTo>
                  <a:cubicBezTo>
                    <a:pt x="5526" y="10931"/>
                    <a:pt x="5669" y="10741"/>
                    <a:pt x="5669" y="10574"/>
                  </a:cubicBezTo>
                  <a:lnTo>
                    <a:pt x="5669" y="358"/>
                  </a:lnTo>
                  <a:cubicBezTo>
                    <a:pt x="5669" y="143"/>
                    <a:pt x="5526" y="0"/>
                    <a:pt x="5312"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98"/>
            <p:cNvSpPr/>
            <p:nvPr/>
          </p:nvSpPr>
          <p:spPr>
            <a:xfrm>
              <a:off x="1979795" y="3027265"/>
              <a:ext cx="32720" cy="357340"/>
            </a:xfrm>
            <a:custGeom>
              <a:rect b="b" l="l" r="r" t="t"/>
              <a:pathLst>
                <a:path extrusionOk="0" h="10932" w="1001">
                  <a:moveTo>
                    <a:pt x="1" y="0"/>
                  </a:moveTo>
                  <a:cubicBezTo>
                    <a:pt x="215" y="0"/>
                    <a:pt x="358" y="143"/>
                    <a:pt x="358" y="358"/>
                  </a:cubicBezTo>
                  <a:lnTo>
                    <a:pt x="358" y="10574"/>
                  </a:lnTo>
                  <a:cubicBezTo>
                    <a:pt x="358" y="10765"/>
                    <a:pt x="215" y="10931"/>
                    <a:pt x="1" y="10931"/>
                  </a:cubicBezTo>
                  <a:lnTo>
                    <a:pt x="644" y="10931"/>
                  </a:lnTo>
                  <a:cubicBezTo>
                    <a:pt x="858" y="10931"/>
                    <a:pt x="1001" y="10765"/>
                    <a:pt x="1001" y="10574"/>
                  </a:cubicBezTo>
                  <a:lnTo>
                    <a:pt x="1001" y="358"/>
                  </a:lnTo>
                  <a:cubicBezTo>
                    <a:pt x="1001" y="143"/>
                    <a:pt x="858" y="0"/>
                    <a:pt x="64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98"/>
            <p:cNvSpPr/>
            <p:nvPr/>
          </p:nvSpPr>
          <p:spPr>
            <a:xfrm>
              <a:off x="1827210" y="3027265"/>
              <a:ext cx="185305" cy="36610"/>
            </a:xfrm>
            <a:custGeom>
              <a:rect b="b" l="l" r="r" t="t"/>
              <a:pathLst>
                <a:path extrusionOk="0" h="1120" w="5669">
                  <a:moveTo>
                    <a:pt x="358" y="0"/>
                  </a:moveTo>
                  <a:cubicBezTo>
                    <a:pt x="144" y="0"/>
                    <a:pt x="1" y="143"/>
                    <a:pt x="1" y="358"/>
                  </a:cubicBezTo>
                  <a:lnTo>
                    <a:pt x="1" y="1120"/>
                  </a:lnTo>
                  <a:lnTo>
                    <a:pt x="5669" y="1120"/>
                  </a:lnTo>
                  <a:lnTo>
                    <a:pt x="5669" y="358"/>
                  </a:lnTo>
                  <a:cubicBezTo>
                    <a:pt x="5669" y="143"/>
                    <a:pt x="5526" y="0"/>
                    <a:pt x="5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98"/>
            <p:cNvSpPr/>
            <p:nvPr/>
          </p:nvSpPr>
          <p:spPr>
            <a:xfrm>
              <a:off x="1827210" y="3346426"/>
              <a:ext cx="185305" cy="36610"/>
            </a:xfrm>
            <a:custGeom>
              <a:rect b="b" l="l" r="r" t="t"/>
              <a:pathLst>
                <a:path extrusionOk="0" h="1120" w="5669">
                  <a:moveTo>
                    <a:pt x="1" y="0"/>
                  </a:moveTo>
                  <a:lnTo>
                    <a:pt x="1" y="762"/>
                  </a:lnTo>
                  <a:cubicBezTo>
                    <a:pt x="1" y="977"/>
                    <a:pt x="144" y="1120"/>
                    <a:pt x="334" y="1120"/>
                  </a:cubicBezTo>
                  <a:lnTo>
                    <a:pt x="5312" y="1120"/>
                  </a:lnTo>
                  <a:cubicBezTo>
                    <a:pt x="5526" y="1120"/>
                    <a:pt x="5669" y="977"/>
                    <a:pt x="5669" y="762"/>
                  </a:cubicBezTo>
                  <a:lnTo>
                    <a:pt x="566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98"/>
            <p:cNvSpPr/>
            <p:nvPr/>
          </p:nvSpPr>
          <p:spPr>
            <a:xfrm>
              <a:off x="1979795" y="3027265"/>
              <a:ext cx="32720" cy="37394"/>
            </a:xfrm>
            <a:custGeom>
              <a:rect b="b" l="l" r="r" t="t"/>
              <a:pathLst>
                <a:path extrusionOk="0" h="1144" w="1001">
                  <a:moveTo>
                    <a:pt x="1" y="0"/>
                  </a:moveTo>
                  <a:cubicBezTo>
                    <a:pt x="215" y="0"/>
                    <a:pt x="358" y="143"/>
                    <a:pt x="358" y="358"/>
                  </a:cubicBezTo>
                  <a:lnTo>
                    <a:pt x="358" y="1144"/>
                  </a:lnTo>
                  <a:lnTo>
                    <a:pt x="1001" y="1144"/>
                  </a:lnTo>
                  <a:lnTo>
                    <a:pt x="1001" y="358"/>
                  </a:lnTo>
                  <a:cubicBezTo>
                    <a:pt x="1001" y="143"/>
                    <a:pt x="858" y="0"/>
                    <a:pt x="64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98"/>
            <p:cNvSpPr/>
            <p:nvPr/>
          </p:nvSpPr>
          <p:spPr>
            <a:xfrm>
              <a:off x="1979795" y="3347211"/>
              <a:ext cx="32720" cy="37394"/>
            </a:xfrm>
            <a:custGeom>
              <a:rect b="b" l="l" r="r" t="t"/>
              <a:pathLst>
                <a:path extrusionOk="0" h="1144" w="1001">
                  <a:moveTo>
                    <a:pt x="358" y="0"/>
                  </a:moveTo>
                  <a:lnTo>
                    <a:pt x="358" y="786"/>
                  </a:lnTo>
                  <a:cubicBezTo>
                    <a:pt x="358" y="977"/>
                    <a:pt x="215" y="1143"/>
                    <a:pt x="1" y="1143"/>
                  </a:cubicBezTo>
                  <a:lnTo>
                    <a:pt x="644" y="1143"/>
                  </a:lnTo>
                  <a:cubicBezTo>
                    <a:pt x="858" y="1143"/>
                    <a:pt x="1001" y="977"/>
                    <a:pt x="1001" y="786"/>
                  </a:cubicBezTo>
                  <a:lnTo>
                    <a:pt x="1001"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98"/>
            <p:cNvSpPr/>
            <p:nvPr/>
          </p:nvSpPr>
          <p:spPr>
            <a:xfrm>
              <a:off x="1854471" y="3159356"/>
              <a:ext cx="66192" cy="96788"/>
            </a:xfrm>
            <a:custGeom>
              <a:rect b="b" l="l" r="r" t="t"/>
              <a:pathLst>
                <a:path extrusionOk="0" h="2961" w="2025">
                  <a:moveTo>
                    <a:pt x="1024" y="1"/>
                  </a:moveTo>
                  <a:cubicBezTo>
                    <a:pt x="985" y="1"/>
                    <a:pt x="945" y="3"/>
                    <a:pt x="905" y="8"/>
                  </a:cubicBezTo>
                  <a:cubicBezTo>
                    <a:pt x="381" y="55"/>
                    <a:pt x="0" y="508"/>
                    <a:pt x="0" y="1008"/>
                  </a:cubicBezTo>
                  <a:lnTo>
                    <a:pt x="0" y="2961"/>
                  </a:lnTo>
                  <a:lnTo>
                    <a:pt x="1977" y="2961"/>
                  </a:lnTo>
                  <a:lnTo>
                    <a:pt x="2025" y="984"/>
                  </a:lnTo>
                  <a:cubicBezTo>
                    <a:pt x="2025" y="451"/>
                    <a:pt x="1569" y="1"/>
                    <a:pt x="102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98"/>
            <p:cNvSpPr/>
            <p:nvPr/>
          </p:nvSpPr>
          <p:spPr>
            <a:xfrm>
              <a:off x="1855256" y="3226528"/>
              <a:ext cx="65408" cy="29615"/>
            </a:xfrm>
            <a:custGeom>
              <a:rect b="b" l="l" r="r" t="t"/>
              <a:pathLst>
                <a:path extrusionOk="0" h="906" w="2001">
                  <a:moveTo>
                    <a:pt x="977" y="1"/>
                  </a:moveTo>
                  <a:cubicBezTo>
                    <a:pt x="477" y="1"/>
                    <a:pt x="24" y="382"/>
                    <a:pt x="0" y="906"/>
                  </a:cubicBezTo>
                  <a:lnTo>
                    <a:pt x="2001" y="906"/>
                  </a:lnTo>
                  <a:cubicBezTo>
                    <a:pt x="1905" y="382"/>
                    <a:pt x="1477" y="1"/>
                    <a:pt x="97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98"/>
            <p:cNvSpPr/>
            <p:nvPr/>
          </p:nvSpPr>
          <p:spPr>
            <a:xfrm>
              <a:off x="1918310" y="3159356"/>
              <a:ext cx="66192" cy="96788"/>
            </a:xfrm>
            <a:custGeom>
              <a:rect b="b" l="l" r="r" t="t"/>
              <a:pathLst>
                <a:path extrusionOk="0" h="2961" w="2025">
                  <a:moveTo>
                    <a:pt x="977" y="1"/>
                  </a:moveTo>
                  <a:cubicBezTo>
                    <a:pt x="435" y="1"/>
                    <a:pt x="0" y="451"/>
                    <a:pt x="0" y="984"/>
                  </a:cubicBezTo>
                  <a:lnTo>
                    <a:pt x="24" y="2961"/>
                  </a:lnTo>
                  <a:lnTo>
                    <a:pt x="2024" y="2961"/>
                  </a:lnTo>
                  <a:lnTo>
                    <a:pt x="2024" y="1008"/>
                  </a:lnTo>
                  <a:cubicBezTo>
                    <a:pt x="2024" y="508"/>
                    <a:pt x="1643" y="55"/>
                    <a:pt x="1096" y="8"/>
                  </a:cubicBezTo>
                  <a:cubicBezTo>
                    <a:pt x="1056" y="3"/>
                    <a:pt x="1016" y="1"/>
                    <a:pt x="97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98"/>
            <p:cNvSpPr/>
            <p:nvPr/>
          </p:nvSpPr>
          <p:spPr>
            <a:xfrm>
              <a:off x="1919094" y="3226528"/>
              <a:ext cx="65408" cy="29615"/>
            </a:xfrm>
            <a:custGeom>
              <a:rect b="b" l="l" r="r" t="t"/>
              <a:pathLst>
                <a:path extrusionOk="0" h="906" w="2001">
                  <a:moveTo>
                    <a:pt x="1024" y="1"/>
                  </a:moveTo>
                  <a:cubicBezTo>
                    <a:pt x="476" y="1"/>
                    <a:pt x="71" y="382"/>
                    <a:pt x="0" y="906"/>
                  </a:cubicBezTo>
                  <a:lnTo>
                    <a:pt x="2000" y="906"/>
                  </a:lnTo>
                  <a:cubicBezTo>
                    <a:pt x="1977" y="382"/>
                    <a:pt x="1524" y="1"/>
                    <a:pt x="102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98"/>
            <p:cNvSpPr/>
            <p:nvPr/>
          </p:nvSpPr>
          <p:spPr>
            <a:xfrm>
              <a:off x="1821784" y="3022591"/>
              <a:ext cx="197759" cy="366688"/>
            </a:xfrm>
            <a:custGeom>
              <a:rect b="b" l="l" r="r" t="t"/>
              <a:pathLst>
                <a:path extrusionOk="0" h="11218" w="6050">
                  <a:moveTo>
                    <a:pt x="5478" y="310"/>
                  </a:moveTo>
                  <a:cubicBezTo>
                    <a:pt x="5597" y="310"/>
                    <a:pt x="5668" y="405"/>
                    <a:pt x="5668" y="501"/>
                  </a:cubicBezTo>
                  <a:lnTo>
                    <a:pt x="5668" y="1120"/>
                  </a:lnTo>
                  <a:lnTo>
                    <a:pt x="334" y="1120"/>
                  </a:lnTo>
                  <a:lnTo>
                    <a:pt x="334" y="501"/>
                  </a:lnTo>
                  <a:cubicBezTo>
                    <a:pt x="334" y="382"/>
                    <a:pt x="429" y="310"/>
                    <a:pt x="524" y="310"/>
                  </a:cubicBezTo>
                  <a:close/>
                  <a:moveTo>
                    <a:pt x="191" y="1"/>
                  </a:moveTo>
                  <a:cubicBezTo>
                    <a:pt x="95" y="1"/>
                    <a:pt x="0" y="72"/>
                    <a:pt x="0" y="167"/>
                  </a:cubicBezTo>
                  <a:lnTo>
                    <a:pt x="0" y="5597"/>
                  </a:lnTo>
                  <a:cubicBezTo>
                    <a:pt x="0" y="5621"/>
                    <a:pt x="0" y="5621"/>
                    <a:pt x="48" y="5621"/>
                  </a:cubicBezTo>
                  <a:cubicBezTo>
                    <a:pt x="94" y="5667"/>
                    <a:pt x="141" y="5686"/>
                    <a:pt x="183" y="5686"/>
                  </a:cubicBezTo>
                  <a:cubicBezTo>
                    <a:pt x="269" y="5686"/>
                    <a:pt x="334" y="5606"/>
                    <a:pt x="334" y="5525"/>
                  </a:cubicBezTo>
                  <a:lnTo>
                    <a:pt x="334" y="1453"/>
                  </a:lnTo>
                  <a:lnTo>
                    <a:pt x="5668" y="1453"/>
                  </a:lnTo>
                  <a:lnTo>
                    <a:pt x="5668" y="9764"/>
                  </a:lnTo>
                  <a:lnTo>
                    <a:pt x="4573" y="9764"/>
                  </a:lnTo>
                  <a:cubicBezTo>
                    <a:pt x="4477" y="9764"/>
                    <a:pt x="4406" y="9812"/>
                    <a:pt x="4382" y="9907"/>
                  </a:cubicBezTo>
                  <a:cubicBezTo>
                    <a:pt x="4382" y="10003"/>
                    <a:pt x="4454" y="10074"/>
                    <a:pt x="4525" y="10074"/>
                  </a:cubicBezTo>
                  <a:lnTo>
                    <a:pt x="5644" y="10074"/>
                  </a:lnTo>
                  <a:lnTo>
                    <a:pt x="5644" y="10717"/>
                  </a:lnTo>
                  <a:cubicBezTo>
                    <a:pt x="5644" y="10836"/>
                    <a:pt x="5549" y="10884"/>
                    <a:pt x="5454" y="10884"/>
                  </a:cubicBezTo>
                  <a:lnTo>
                    <a:pt x="477" y="10884"/>
                  </a:lnTo>
                  <a:cubicBezTo>
                    <a:pt x="357" y="10884"/>
                    <a:pt x="310" y="10788"/>
                    <a:pt x="310" y="10717"/>
                  </a:cubicBezTo>
                  <a:lnTo>
                    <a:pt x="310" y="10074"/>
                  </a:lnTo>
                  <a:lnTo>
                    <a:pt x="3882" y="10074"/>
                  </a:lnTo>
                  <a:cubicBezTo>
                    <a:pt x="3977" y="10074"/>
                    <a:pt x="4025" y="10026"/>
                    <a:pt x="4049" y="9931"/>
                  </a:cubicBezTo>
                  <a:cubicBezTo>
                    <a:pt x="4049" y="9836"/>
                    <a:pt x="4001" y="9764"/>
                    <a:pt x="3906" y="9764"/>
                  </a:cubicBezTo>
                  <a:lnTo>
                    <a:pt x="334" y="9764"/>
                  </a:lnTo>
                  <a:lnTo>
                    <a:pt x="334" y="6192"/>
                  </a:lnTo>
                  <a:cubicBezTo>
                    <a:pt x="334" y="6097"/>
                    <a:pt x="286" y="6026"/>
                    <a:pt x="191" y="6002"/>
                  </a:cubicBezTo>
                  <a:cubicBezTo>
                    <a:pt x="95" y="6002"/>
                    <a:pt x="0" y="6073"/>
                    <a:pt x="0" y="6145"/>
                  </a:cubicBezTo>
                  <a:lnTo>
                    <a:pt x="0" y="10669"/>
                  </a:lnTo>
                  <a:cubicBezTo>
                    <a:pt x="0" y="10979"/>
                    <a:pt x="238" y="11217"/>
                    <a:pt x="548" y="11217"/>
                  </a:cubicBezTo>
                  <a:lnTo>
                    <a:pt x="5525" y="11217"/>
                  </a:lnTo>
                  <a:cubicBezTo>
                    <a:pt x="5811" y="11217"/>
                    <a:pt x="6049" y="10979"/>
                    <a:pt x="6049" y="10669"/>
                  </a:cubicBezTo>
                  <a:lnTo>
                    <a:pt x="6049" y="453"/>
                  </a:lnTo>
                  <a:cubicBezTo>
                    <a:pt x="6001" y="191"/>
                    <a:pt x="5763" y="1"/>
                    <a:pt x="5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98"/>
            <p:cNvSpPr/>
            <p:nvPr/>
          </p:nvSpPr>
          <p:spPr>
            <a:xfrm>
              <a:off x="1849012" y="3154714"/>
              <a:ext cx="142485" cy="107673"/>
            </a:xfrm>
            <a:custGeom>
              <a:rect b="b" l="l" r="r" t="t"/>
              <a:pathLst>
                <a:path extrusionOk="0" h="3294" w="4359">
                  <a:moveTo>
                    <a:pt x="1179" y="289"/>
                  </a:moveTo>
                  <a:cubicBezTo>
                    <a:pt x="1207" y="289"/>
                    <a:pt x="1235" y="290"/>
                    <a:pt x="1263" y="293"/>
                  </a:cubicBezTo>
                  <a:cubicBezTo>
                    <a:pt x="1668" y="364"/>
                    <a:pt x="2001" y="745"/>
                    <a:pt x="2001" y="1150"/>
                  </a:cubicBezTo>
                  <a:lnTo>
                    <a:pt x="2001" y="2388"/>
                  </a:lnTo>
                  <a:cubicBezTo>
                    <a:pt x="1787" y="2174"/>
                    <a:pt x="1501" y="2031"/>
                    <a:pt x="1168" y="2031"/>
                  </a:cubicBezTo>
                  <a:cubicBezTo>
                    <a:pt x="834" y="2031"/>
                    <a:pt x="548" y="2150"/>
                    <a:pt x="334" y="2388"/>
                  </a:cubicBezTo>
                  <a:lnTo>
                    <a:pt x="334" y="1126"/>
                  </a:lnTo>
                  <a:cubicBezTo>
                    <a:pt x="334" y="676"/>
                    <a:pt x="697" y="289"/>
                    <a:pt x="1179" y="289"/>
                  </a:cubicBezTo>
                  <a:close/>
                  <a:moveTo>
                    <a:pt x="3168" y="317"/>
                  </a:moveTo>
                  <a:cubicBezTo>
                    <a:pt x="3621" y="317"/>
                    <a:pt x="4002" y="721"/>
                    <a:pt x="4002" y="1150"/>
                  </a:cubicBezTo>
                  <a:lnTo>
                    <a:pt x="4002" y="2412"/>
                  </a:lnTo>
                  <a:cubicBezTo>
                    <a:pt x="3787" y="2198"/>
                    <a:pt x="3501" y="2055"/>
                    <a:pt x="3168" y="2055"/>
                  </a:cubicBezTo>
                  <a:cubicBezTo>
                    <a:pt x="2835" y="2055"/>
                    <a:pt x="2549" y="2174"/>
                    <a:pt x="2335" y="2412"/>
                  </a:cubicBezTo>
                  <a:lnTo>
                    <a:pt x="2335" y="1150"/>
                  </a:lnTo>
                  <a:cubicBezTo>
                    <a:pt x="2335" y="674"/>
                    <a:pt x="2716" y="317"/>
                    <a:pt x="3168" y="317"/>
                  </a:cubicBezTo>
                  <a:close/>
                  <a:moveTo>
                    <a:pt x="1168" y="2388"/>
                  </a:moveTo>
                  <a:cubicBezTo>
                    <a:pt x="1525" y="2388"/>
                    <a:pt x="1858" y="2627"/>
                    <a:pt x="1977" y="2936"/>
                  </a:cubicBezTo>
                  <a:lnTo>
                    <a:pt x="358" y="2936"/>
                  </a:lnTo>
                  <a:cubicBezTo>
                    <a:pt x="477" y="2627"/>
                    <a:pt x="787" y="2388"/>
                    <a:pt x="1168" y="2388"/>
                  </a:cubicBezTo>
                  <a:close/>
                  <a:moveTo>
                    <a:pt x="3168" y="2388"/>
                  </a:moveTo>
                  <a:cubicBezTo>
                    <a:pt x="3525" y="2388"/>
                    <a:pt x="3859" y="2627"/>
                    <a:pt x="3978" y="2936"/>
                  </a:cubicBezTo>
                  <a:lnTo>
                    <a:pt x="2358" y="2936"/>
                  </a:lnTo>
                  <a:cubicBezTo>
                    <a:pt x="2477" y="2627"/>
                    <a:pt x="2787" y="2388"/>
                    <a:pt x="3168" y="2388"/>
                  </a:cubicBezTo>
                  <a:close/>
                  <a:moveTo>
                    <a:pt x="1193" y="1"/>
                  </a:moveTo>
                  <a:cubicBezTo>
                    <a:pt x="1153" y="1"/>
                    <a:pt x="1113" y="3"/>
                    <a:pt x="1072" y="7"/>
                  </a:cubicBezTo>
                  <a:cubicBezTo>
                    <a:pt x="477" y="55"/>
                    <a:pt x="1" y="555"/>
                    <a:pt x="1" y="1198"/>
                  </a:cubicBezTo>
                  <a:lnTo>
                    <a:pt x="1" y="3127"/>
                  </a:lnTo>
                  <a:cubicBezTo>
                    <a:pt x="1" y="3222"/>
                    <a:pt x="72" y="3293"/>
                    <a:pt x="191" y="3293"/>
                  </a:cubicBezTo>
                  <a:lnTo>
                    <a:pt x="4168" y="3293"/>
                  </a:lnTo>
                  <a:cubicBezTo>
                    <a:pt x="4264" y="3293"/>
                    <a:pt x="4359" y="3246"/>
                    <a:pt x="4359" y="3127"/>
                  </a:cubicBezTo>
                  <a:lnTo>
                    <a:pt x="4359" y="1198"/>
                  </a:lnTo>
                  <a:cubicBezTo>
                    <a:pt x="4359" y="602"/>
                    <a:pt x="3906" y="55"/>
                    <a:pt x="3287" y="7"/>
                  </a:cubicBezTo>
                  <a:cubicBezTo>
                    <a:pt x="3246" y="3"/>
                    <a:pt x="3206" y="1"/>
                    <a:pt x="3166" y="1"/>
                  </a:cubicBezTo>
                  <a:cubicBezTo>
                    <a:pt x="2739" y="1"/>
                    <a:pt x="2366" y="228"/>
                    <a:pt x="2192" y="555"/>
                  </a:cubicBezTo>
                  <a:cubicBezTo>
                    <a:pt x="1996" y="228"/>
                    <a:pt x="1620" y="1"/>
                    <a:pt x="11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98"/>
            <p:cNvSpPr/>
            <p:nvPr/>
          </p:nvSpPr>
          <p:spPr>
            <a:xfrm>
              <a:off x="1941649" y="3282391"/>
              <a:ext cx="23404" cy="34485"/>
            </a:xfrm>
            <a:custGeom>
              <a:rect b="b" l="l" r="r" t="t"/>
              <a:pathLst>
                <a:path extrusionOk="0" h="1055" w="716">
                  <a:moveTo>
                    <a:pt x="182" y="1"/>
                  </a:moveTo>
                  <a:cubicBezTo>
                    <a:pt x="138" y="1"/>
                    <a:pt x="96" y="18"/>
                    <a:pt x="72" y="54"/>
                  </a:cubicBezTo>
                  <a:cubicBezTo>
                    <a:pt x="1" y="102"/>
                    <a:pt x="1" y="221"/>
                    <a:pt x="72" y="292"/>
                  </a:cubicBezTo>
                  <a:lnTo>
                    <a:pt x="310" y="530"/>
                  </a:lnTo>
                  <a:lnTo>
                    <a:pt x="72" y="769"/>
                  </a:lnTo>
                  <a:cubicBezTo>
                    <a:pt x="1" y="864"/>
                    <a:pt x="1" y="935"/>
                    <a:pt x="72" y="1007"/>
                  </a:cubicBezTo>
                  <a:cubicBezTo>
                    <a:pt x="96" y="1031"/>
                    <a:pt x="120" y="1054"/>
                    <a:pt x="191" y="1054"/>
                  </a:cubicBezTo>
                  <a:cubicBezTo>
                    <a:pt x="215" y="1054"/>
                    <a:pt x="263" y="1031"/>
                    <a:pt x="310" y="1007"/>
                  </a:cubicBezTo>
                  <a:lnTo>
                    <a:pt x="667" y="650"/>
                  </a:lnTo>
                  <a:cubicBezTo>
                    <a:pt x="691" y="626"/>
                    <a:pt x="715" y="578"/>
                    <a:pt x="715" y="530"/>
                  </a:cubicBezTo>
                  <a:cubicBezTo>
                    <a:pt x="715" y="459"/>
                    <a:pt x="691" y="435"/>
                    <a:pt x="667" y="411"/>
                  </a:cubicBezTo>
                  <a:lnTo>
                    <a:pt x="310" y="54"/>
                  </a:lnTo>
                  <a:cubicBezTo>
                    <a:pt x="275" y="18"/>
                    <a:pt x="227" y="1"/>
                    <a:pt x="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98"/>
            <p:cNvSpPr/>
            <p:nvPr/>
          </p:nvSpPr>
          <p:spPr>
            <a:xfrm>
              <a:off x="1874705" y="3282391"/>
              <a:ext cx="23404" cy="34485"/>
            </a:xfrm>
            <a:custGeom>
              <a:rect b="b" l="l" r="r" t="t"/>
              <a:pathLst>
                <a:path extrusionOk="0" h="1055" w="716">
                  <a:moveTo>
                    <a:pt x="533" y="1"/>
                  </a:moveTo>
                  <a:cubicBezTo>
                    <a:pt x="489" y="1"/>
                    <a:pt x="441" y="18"/>
                    <a:pt x="405" y="54"/>
                  </a:cubicBezTo>
                  <a:lnTo>
                    <a:pt x="48" y="411"/>
                  </a:lnTo>
                  <a:cubicBezTo>
                    <a:pt x="24" y="435"/>
                    <a:pt x="1" y="459"/>
                    <a:pt x="1" y="530"/>
                  </a:cubicBezTo>
                  <a:cubicBezTo>
                    <a:pt x="1" y="554"/>
                    <a:pt x="24" y="626"/>
                    <a:pt x="48" y="650"/>
                  </a:cubicBezTo>
                  <a:lnTo>
                    <a:pt x="405" y="1007"/>
                  </a:lnTo>
                  <a:cubicBezTo>
                    <a:pt x="453" y="1031"/>
                    <a:pt x="477" y="1054"/>
                    <a:pt x="525" y="1054"/>
                  </a:cubicBezTo>
                  <a:cubicBezTo>
                    <a:pt x="572" y="1054"/>
                    <a:pt x="620" y="1031"/>
                    <a:pt x="644" y="1007"/>
                  </a:cubicBezTo>
                  <a:cubicBezTo>
                    <a:pt x="715" y="935"/>
                    <a:pt x="715" y="816"/>
                    <a:pt x="644" y="769"/>
                  </a:cubicBezTo>
                  <a:lnTo>
                    <a:pt x="405" y="530"/>
                  </a:lnTo>
                  <a:lnTo>
                    <a:pt x="644" y="292"/>
                  </a:lnTo>
                  <a:cubicBezTo>
                    <a:pt x="715" y="221"/>
                    <a:pt x="715" y="102"/>
                    <a:pt x="644" y="54"/>
                  </a:cubicBezTo>
                  <a:cubicBezTo>
                    <a:pt x="620" y="18"/>
                    <a:pt x="578" y="1"/>
                    <a:pt x="5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98"/>
            <p:cNvSpPr/>
            <p:nvPr/>
          </p:nvSpPr>
          <p:spPr>
            <a:xfrm>
              <a:off x="1854471" y="3101205"/>
              <a:ext cx="38963" cy="10166"/>
            </a:xfrm>
            <a:custGeom>
              <a:rect b="b" l="l" r="r" t="t"/>
              <a:pathLst>
                <a:path extrusionOk="0" h="311" w="1192">
                  <a:moveTo>
                    <a:pt x="191" y="1"/>
                  </a:moveTo>
                  <a:cubicBezTo>
                    <a:pt x="96" y="1"/>
                    <a:pt x="48" y="48"/>
                    <a:pt x="24" y="144"/>
                  </a:cubicBezTo>
                  <a:cubicBezTo>
                    <a:pt x="0" y="239"/>
                    <a:pt x="48" y="310"/>
                    <a:pt x="167" y="310"/>
                  </a:cubicBezTo>
                  <a:lnTo>
                    <a:pt x="1001" y="310"/>
                  </a:lnTo>
                  <a:cubicBezTo>
                    <a:pt x="1096" y="310"/>
                    <a:pt x="1144" y="263"/>
                    <a:pt x="1191" y="167"/>
                  </a:cubicBezTo>
                  <a:cubicBezTo>
                    <a:pt x="1191" y="72"/>
                    <a:pt x="1120"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98"/>
            <p:cNvSpPr/>
            <p:nvPr/>
          </p:nvSpPr>
          <p:spPr>
            <a:xfrm>
              <a:off x="1854471" y="3124576"/>
              <a:ext cx="125357" cy="10918"/>
            </a:xfrm>
            <a:custGeom>
              <a:rect b="b" l="l" r="r" t="t"/>
              <a:pathLst>
                <a:path extrusionOk="0" h="334" w="3835">
                  <a:moveTo>
                    <a:pt x="191" y="0"/>
                  </a:moveTo>
                  <a:cubicBezTo>
                    <a:pt x="96" y="0"/>
                    <a:pt x="48" y="48"/>
                    <a:pt x="24" y="143"/>
                  </a:cubicBezTo>
                  <a:cubicBezTo>
                    <a:pt x="0" y="238"/>
                    <a:pt x="48" y="334"/>
                    <a:pt x="167" y="334"/>
                  </a:cubicBezTo>
                  <a:lnTo>
                    <a:pt x="3644" y="334"/>
                  </a:lnTo>
                  <a:cubicBezTo>
                    <a:pt x="3739" y="334"/>
                    <a:pt x="3811" y="262"/>
                    <a:pt x="3835" y="167"/>
                  </a:cubicBezTo>
                  <a:cubicBezTo>
                    <a:pt x="3835" y="95"/>
                    <a:pt x="3763"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8" name="Google Shape;21108;p98"/>
          <p:cNvGrpSpPr/>
          <p:nvPr/>
        </p:nvGrpSpPr>
        <p:grpSpPr>
          <a:xfrm>
            <a:off x="3290108" y="2868622"/>
            <a:ext cx="315304" cy="369009"/>
            <a:chOff x="3277456" y="3021022"/>
            <a:chExt cx="315304" cy="369009"/>
          </a:xfrm>
        </p:grpSpPr>
        <p:sp>
          <p:nvSpPr>
            <p:cNvPr id="21109" name="Google Shape;21109;p98"/>
            <p:cNvSpPr/>
            <p:nvPr/>
          </p:nvSpPr>
          <p:spPr>
            <a:xfrm>
              <a:off x="3288341" y="3240551"/>
              <a:ext cx="286506" cy="144838"/>
            </a:xfrm>
            <a:custGeom>
              <a:rect b="b" l="l" r="r" t="t"/>
              <a:pathLst>
                <a:path extrusionOk="0" h="4431" w="8765">
                  <a:moveTo>
                    <a:pt x="1" y="1"/>
                  </a:moveTo>
                  <a:lnTo>
                    <a:pt x="1" y="3835"/>
                  </a:lnTo>
                  <a:cubicBezTo>
                    <a:pt x="1" y="4168"/>
                    <a:pt x="263" y="4430"/>
                    <a:pt x="596" y="4430"/>
                  </a:cubicBezTo>
                  <a:lnTo>
                    <a:pt x="8169" y="4430"/>
                  </a:lnTo>
                  <a:cubicBezTo>
                    <a:pt x="8479" y="4430"/>
                    <a:pt x="8764" y="4168"/>
                    <a:pt x="8764" y="3835"/>
                  </a:cubicBezTo>
                  <a:lnTo>
                    <a:pt x="8764" y="1"/>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98"/>
            <p:cNvSpPr/>
            <p:nvPr/>
          </p:nvSpPr>
          <p:spPr>
            <a:xfrm>
              <a:off x="3534347" y="3240551"/>
              <a:ext cx="41284" cy="144838"/>
            </a:xfrm>
            <a:custGeom>
              <a:rect b="b" l="l" r="r" t="t"/>
              <a:pathLst>
                <a:path extrusionOk="0" h="4431" w="1263">
                  <a:moveTo>
                    <a:pt x="595" y="1"/>
                  </a:moveTo>
                  <a:lnTo>
                    <a:pt x="595" y="3835"/>
                  </a:lnTo>
                  <a:cubicBezTo>
                    <a:pt x="595" y="4168"/>
                    <a:pt x="334" y="4430"/>
                    <a:pt x="0" y="4430"/>
                  </a:cubicBezTo>
                  <a:lnTo>
                    <a:pt x="667" y="4430"/>
                  </a:lnTo>
                  <a:cubicBezTo>
                    <a:pt x="1000" y="4430"/>
                    <a:pt x="1262" y="4168"/>
                    <a:pt x="1262" y="3835"/>
                  </a:cubicBezTo>
                  <a:lnTo>
                    <a:pt x="1262"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98"/>
            <p:cNvSpPr/>
            <p:nvPr/>
          </p:nvSpPr>
          <p:spPr>
            <a:xfrm>
              <a:off x="3280561" y="3175928"/>
              <a:ext cx="302850" cy="125389"/>
            </a:xfrm>
            <a:custGeom>
              <a:rect b="b" l="l" r="r" t="t"/>
              <a:pathLst>
                <a:path extrusionOk="0" h="3836" w="9265">
                  <a:moveTo>
                    <a:pt x="548" y="1"/>
                  </a:moveTo>
                  <a:cubicBezTo>
                    <a:pt x="239" y="1"/>
                    <a:pt x="1" y="239"/>
                    <a:pt x="1" y="549"/>
                  </a:cubicBezTo>
                  <a:lnTo>
                    <a:pt x="1" y="2001"/>
                  </a:lnTo>
                  <a:cubicBezTo>
                    <a:pt x="1" y="3002"/>
                    <a:pt x="834" y="3835"/>
                    <a:pt x="1858" y="3835"/>
                  </a:cubicBezTo>
                  <a:lnTo>
                    <a:pt x="7407" y="3835"/>
                  </a:lnTo>
                  <a:cubicBezTo>
                    <a:pt x="8431" y="3835"/>
                    <a:pt x="9264" y="3002"/>
                    <a:pt x="9264" y="2001"/>
                  </a:cubicBezTo>
                  <a:lnTo>
                    <a:pt x="9264" y="549"/>
                  </a:lnTo>
                  <a:cubicBezTo>
                    <a:pt x="9264" y="239"/>
                    <a:pt x="9026" y="1"/>
                    <a:pt x="8717"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98"/>
            <p:cNvSpPr/>
            <p:nvPr/>
          </p:nvSpPr>
          <p:spPr>
            <a:xfrm>
              <a:off x="3384867" y="3133140"/>
              <a:ext cx="95023" cy="18697"/>
            </a:xfrm>
            <a:custGeom>
              <a:rect b="b" l="l" r="r" t="t"/>
              <a:pathLst>
                <a:path extrusionOk="0" h="572" w="2907">
                  <a:moveTo>
                    <a:pt x="477" y="0"/>
                  </a:moveTo>
                  <a:cubicBezTo>
                    <a:pt x="263" y="0"/>
                    <a:pt x="120" y="143"/>
                    <a:pt x="48" y="334"/>
                  </a:cubicBezTo>
                  <a:lnTo>
                    <a:pt x="1" y="572"/>
                  </a:lnTo>
                  <a:lnTo>
                    <a:pt x="2906" y="572"/>
                  </a:lnTo>
                  <a:lnTo>
                    <a:pt x="2858" y="334"/>
                  </a:lnTo>
                  <a:cubicBezTo>
                    <a:pt x="2787" y="143"/>
                    <a:pt x="2644" y="0"/>
                    <a:pt x="2430"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98"/>
            <p:cNvSpPr/>
            <p:nvPr/>
          </p:nvSpPr>
          <p:spPr>
            <a:xfrm>
              <a:off x="3352964" y="3265459"/>
              <a:ext cx="32720" cy="119146"/>
            </a:xfrm>
            <a:custGeom>
              <a:rect b="b" l="l" r="r" t="t"/>
              <a:pathLst>
                <a:path extrusionOk="0" h="3645" w="1001">
                  <a:moveTo>
                    <a:pt x="500" y="1"/>
                  </a:moveTo>
                  <a:cubicBezTo>
                    <a:pt x="191" y="1"/>
                    <a:pt x="0" y="239"/>
                    <a:pt x="0" y="501"/>
                  </a:cubicBezTo>
                  <a:lnTo>
                    <a:pt x="0" y="3644"/>
                  </a:lnTo>
                  <a:lnTo>
                    <a:pt x="977" y="3644"/>
                  </a:lnTo>
                  <a:lnTo>
                    <a:pt x="1001" y="501"/>
                  </a:lnTo>
                  <a:cubicBezTo>
                    <a:pt x="1001" y="215"/>
                    <a:pt x="762"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98"/>
            <p:cNvSpPr/>
            <p:nvPr/>
          </p:nvSpPr>
          <p:spPr>
            <a:xfrm>
              <a:off x="3342831" y="3319949"/>
              <a:ext cx="50633" cy="22620"/>
            </a:xfrm>
            <a:custGeom>
              <a:rect b="b" l="l" r="r" t="t"/>
              <a:pathLst>
                <a:path extrusionOk="0" h="692" w="1549">
                  <a:moveTo>
                    <a:pt x="191" y="1"/>
                  </a:moveTo>
                  <a:cubicBezTo>
                    <a:pt x="96" y="1"/>
                    <a:pt x="1" y="96"/>
                    <a:pt x="1" y="191"/>
                  </a:cubicBezTo>
                  <a:lnTo>
                    <a:pt x="1" y="501"/>
                  </a:lnTo>
                  <a:cubicBezTo>
                    <a:pt x="1" y="596"/>
                    <a:pt x="96" y="691"/>
                    <a:pt x="191" y="691"/>
                  </a:cubicBezTo>
                  <a:lnTo>
                    <a:pt x="1382" y="691"/>
                  </a:lnTo>
                  <a:cubicBezTo>
                    <a:pt x="1501" y="691"/>
                    <a:pt x="1549" y="596"/>
                    <a:pt x="1549" y="501"/>
                  </a:cubicBezTo>
                  <a:lnTo>
                    <a:pt x="1549" y="191"/>
                  </a:lnTo>
                  <a:cubicBezTo>
                    <a:pt x="1549" y="96"/>
                    <a:pt x="1453" y="1"/>
                    <a:pt x="1382"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98"/>
            <p:cNvSpPr/>
            <p:nvPr/>
          </p:nvSpPr>
          <p:spPr>
            <a:xfrm>
              <a:off x="3479073" y="3265459"/>
              <a:ext cx="33505" cy="119146"/>
            </a:xfrm>
            <a:custGeom>
              <a:rect b="b" l="l" r="r" t="t"/>
              <a:pathLst>
                <a:path extrusionOk="0" h="3645" w="1025">
                  <a:moveTo>
                    <a:pt x="500" y="1"/>
                  </a:moveTo>
                  <a:cubicBezTo>
                    <a:pt x="215" y="1"/>
                    <a:pt x="0" y="239"/>
                    <a:pt x="0" y="501"/>
                  </a:cubicBezTo>
                  <a:lnTo>
                    <a:pt x="0" y="3644"/>
                  </a:lnTo>
                  <a:lnTo>
                    <a:pt x="977" y="3644"/>
                  </a:lnTo>
                  <a:lnTo>
                    <a:pt x="1024" y="501"/>
                  </a:lnTo>
                  <a:cubicBezTo>
                    <a:pt x="1024" y="215"/>
                    <a:pt x="786" y="1"/>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98"/>
            <p:cNvSpPr/>
            <p:nvPr/>
          </p:nvSpPr>
          <p:spPr>
            <a:xfrm>
              <a:off x="3471293" y="3319949"/>
              <a:ext cx="50633" cy="22620"/>
            </a:xfrm>
            <a:custGeom>
              <a:rect b="b" l="l" r="r" t="t"/>
              <a:pathLst>
                <a:path extrusionOk="0" h="692" w="1549">
                  <a:moveTo>
                    <a:pt x="191" y="1"/>
                  </a:moveTo>
                  <a:cubicBezTo>
                    <a:pt x="95" y="1"/>
                    <a:pt x="0" y="96"/>
                    <a:pt x="0" y="191"/>
                  </a:cubicBezTo>
                  <a:lnTo>
                    <a:pt x="0" y="501"/>
                  </a:lnTo>
                  <a:cubicBezTo>
                    <a:pt x="0" y="596"/>
                    <a:pt x="95" y="691"/>
                    <a:pt x="191" y="691"/>
                  </a:cubicBezTo>
                  <a:lnTo>
                    <a:pt x="1381" y="691"/>
                  </a:lnTo>
                  <a:cubicBezTo>
                    <a:pt x="1453" y="691"/>
                    <a:pt x="1548" y="596"/>
                    <a:pt x="1548" y="501"/>
                  </a:cubicBezTo>
                  <a:lnTo>
                    <a:pt x="1548" y="191"/>
                  </a:lnTo>
                  <a:cubicBezTo>
                    <a:pt x="1548" y="96"/>
                    <a:pt x="1453" y="1"/>
                    <a:pt x="1381"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98"/>
            <p:cNvSpPr/>
            <p:nvPr/>
          </p:nvSpPr>
          <p:spPr>
            <a:xfrm>
              <a:off x="3391895" y="3217212"/>
              <a:ext cx="81751" cy="29615"/>
            </a:xfrm>
            <a:custGeom>
              <a:rect b="b" l="l" r="r" t="t"/>
              <a:pathLst>
                <a:path extrusionOk="0" h="906" w="2501">
                  <a:moveTo>
                    <a:pt x="191" y="0"/>
                  </a:moveTo>
                  <a:cubicBezTo>
                    <a:pt x="71" y="0"/>
                    <a:pt x="0" y="72"/>
                    <a:pt x="0" y="191"/>
                  </a:cubicBezTo>
                  <a:lnTo>
                    <a:pt x="0" y="715"/>
                  </a:lnTo>
                  <a:cubicBezTo>
                    <a:pt x="0" y="834"/>
                    <a:pt x="71" y="905"/>
                    <a:pt x="191" y="905"/>
                  </a:cubicBezTo>
                  <a:lnTo>
                    <a:pt x="2286" y="905"/>
                  </a:lnTo>
                  <a:cubicBezTo>
                    <a:pt x="2405" y="905"/>
                    <a:pt x="2501" y="834"/>
                    <a:pt x="2501" y="715"/>
                  </a:cubicBezTo>
                  <a:lnTo>
                    <a:pt x="2501" y="191"/>
                  </a:lnTo>
                  <a:cubicBezTo>
                    <a:pt x="2501" y="72"/>
                    <a:pt x="2405" y="0"/>
                    <a:pt x="2286"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98"/>
            <p:cNvSpPr/>
            <p:nvPr/>
          </p:nvSpPr>
          <p:spPr>
            <a:xfrm>
              <a:off x="3501627" y="3175928"/>
              <a:ext cx="81784" cy="125389"/>
            </a:xfrm>
            <a:custGeom>
              <a:rect b="b" l="l" r="r" t="t"/>
              <a:pathLst>
                <a:path extrusionOk="0" h="3836" w="2502">
                  <a:moveTo>
                    <a:pt x="1311" y="1"/>
                  </a:moveTo>
                  <a:cubicBezTo>
                    <a:pt x="1596" y="1"/>
                    <a:pt x="1835" y="239"/>
                    <a:pt x="1835" y="549"/>
                  </a:cubicBezTo>
                  <a:lnTo>
                    <a:pt x="1835" y="2001"/>
                  </a:lnTo>
                  <a:cubicBezTo>
                    <a:pt x="1835" y="3002"/>
                    <a:pt x="1001" y="3835"/>
                    <a:pt x="1" y="3835"/>
                  </a:cubicBezTo>
                  <a:lnTo>
                    <a:pt x="644" y="3835"/>
                  </a:lnTo>
                  <a:cubicBezTo>
                    <a:pt x="1668" y="3835"/>
                    <a:pt x="2501" y="3002"/>
                    <a:pt x="2501" y="2001"/>
                  </a:cubicBezTo>
                  <a:lnTo>
                    <a:pt x="2501" y="549"/>
                  </a:lnTo>
                  <a:cubicBezTo>
                    <a:pt x="2501" y="239"/>
                    <a:pt x="2263" y="1"/>
                    <a:pt x="1954"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98"/>
            <p:cNvSpPr/>
            <p:nvPr/>
          </p:nvSpPr>
          <p:spPr>
            <a:xfrm>
              <a:off x="3444816" y="3217212"/>
              <a:ext cx="28830" cy="29615"/>
            </a:xfrm>
            <a:custGeom>
              <a:rect b="b" l="l" r="r" t="t"/>
              <a:pathLst>
                <a:path extrusionOk="0" h="906" w="882">
                  <a:moveTo>
                    <a:pt x="0" y="0"/>
                  </a:moveTo>
                  <a:cubicBezTo>
                    <a:pt x="120" y="0"/>
                    <a:pt x="215" y="72"/>
                    <a:pt x="215" y="191"/>
                  </a:cubicBezTo>
                  <a:lnTo>
                    <a:pt x="215" y="715"/>
                  </a:lnTo>
                  <a:cubicBezTo>
                    <a:pt x="215" y="810"/>
                    <a:pt x="120" y="905"/>
                    <a:pt x="0" y="905"/>
                  </a:cubicBezTo>
                  <a:lnTo>
                    <a:pt x="667" y="905"/>
                  </a:lnTo>
                  <a:cubicBezTo>
                    <a:pt x="786" y="905"/>
                    <a:pt x="882" y="810"/>
                    <a:pt x="882" y="715"/>
                  </a:cubicBezTo>
                  <a:lnTo>
                    <a:pt x="882" y="191"/>
                  </a:lnTo>
                  <a:cubicBezTo>
                    <a:pt x="882" y="72"/>
                    <a:pt x="786" y="0"/>
                    <a:pt x="66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98"/>
            <p:cNvSpPr/>
            <p:nvPr/>
          </p:nvSpPr>
          <p:spPr>
            <a:xfrm>
              <a:off x="3409775" y="3078650"/>
              <a:ext cx="49097" cy="19482"/>
            </a:xfrm>
            <a:custGeom>
              <a:rect b="b" l="l" r="r" t="t"/>
              <a:pathLst>
                <a:path extrusionOk="0" h="596" w="1502">
                  <a:moveTo>
                    <a:pt x="763" y="0"/>
                  </a:moveTo>
                  <a:cubicBezTo>
                    <a:pt x="525" y="0"/>
                    <a:pt x="287" y="95"/>
                    <a:pt x="72" y="310"/>
                  </a:cubicBezTo>
                  <a:cubicBezTo>
                    <a:pt x="1" y="357"/>
                    <a:pt x="1" y="476"/>
                    <a:pt x="72" y="548"/>
                  </a:cubicBezTo>
                  <a:cubicBezTo>
                    <a:pt x="96" y="572"/>
                    <a:pt x="120" y="596"/>
                    <a:pt x="191" y="596"/>
                  </a:cubicBezTo>
                  <a:cubicBezTo>
                    <a:pt x="215" y="596"/>
                    <a:pt x="287" y="572"/>
                    <a:pt x="310" y="548"/>
                  </a:cubicBezTo>
                  <a:cubicBezTo>
                    <a:pt x="429" y="429"/>
                    <a:pt x="572" y="357"/>
                    <a:pt x="763" y="357"/>
                  </a:cubicBezTo>
                  <a:cubicBezTo>
                    <a:pt x="930" y="357"/>
                    <a:pt x="1072" y="405"/>
                    <a:pt x="1192" y="548"/>
                  </a:cubicBezTo>
                  <a:cubicBezTo>
                    <a:pt x="1227" y="572"/>
                    <a:pt x="1275" y="584"/>
                    <a:pt x="1320" y="584"/>
                  </a:cubicBezTo>
                  <a:cubicBezTo>
                    <a:pt x="1364" y="584"/>
                    <a:pt x="1406" y="572"/>
                    <a:pt x="1430" y="548"/>
                  </a:cubicBezTo>
                  <a:cubicBezTo>
                    <a:pt x="1501" y="476"/>
                    <a:pt x="1501" y="357"/>
                    <a:pt x="1430" y="310"/>
                  </a:cubicBezTo>
                  <a:cubicBezTo>
                    <a:pt x="1263" y="119"/>
                    <a:pt x="1025" y="0"/>
                    <a:pt x="76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98"/>
            <p:cNvSpPr/>
            <p:nvPr/>
          </p:nvSpPr>
          <p:spPr>
            <a:xfrm>
              <a:off x="3391111" y="3050604"/>
              <a:ext cx="87995" cy="27294"/>
            </a:xfrm>
            <a:custGeom>
              <a:rect b="b" l="l" r="r" t="t"/>
              <a:pathLst>
                <a:path extrusionOk="0" h="835" w="2692">
                  <a:moveTo>
                    <a:pt x="1358" y="1"/>
                  </a:moveTo>
                  <a:cubicBezTo>
                    <a:pt x="881" y="1"/>
                    <a:pt x="405" y="168"/>
                    <a:pt x="72" y="525"/>
                  </a:cubicBezTo>
                  <a:cubicBezTo>
                    <a:pt x="0" y="596"/>
                    <a:pt x="0" y="715"/>
                    <a:pt x="72" y="763"/>
                  </a:cubicBezTo>
                  <a:cubicBezTo>
                    <a:pt x="95" y="799"/>
                    <a:pt x="137" y="816"/>
                    <a:pt x="182" y="816"/>
                  </a:cubicBezTo>
                  <a:cubicBezTo>
                    <a:pt x="226" y="816"/>
                    <a:pt x="274" y="799"/>
                    <a:pt x="310" y="763"/>
                  </a:cubicBezTo>
                  <a:cubicBezTo>
                    <a:pt x="596" y="477"/>
                    <a:pt x="953" y="334"/>
                    <a:pt x="1381" y="334"/>
                  </a:cubicBezTo>
                  <a:cubicBezTo>
                    <a:pt x="1810" y="334"/>
                    <a:pt x="2167" y="477"/>
                    <a:pt x="2453" y="763"/>
                  </a:cubicBezTo>
                  <a:cubicBezTo>
                    <a:pt x="2429" y="811"/>
                    <a:pt x="2477" y="834"/>
                    <a:pt x="2525" y="834"/>
                  </a:cubicBezTo>
                  <a:cubicBezTo>
                    <a:pt x="2548" y="834"/>
                    <a:pt x="2596" y="787"/>
                    <a:pt x="2620" y="763"/>
                  </a:cubicBezTo>
                  <a:cubicBezTo>
                    <a:pt x="2691" y="715"/>
                    <a:pt x="2691" y="596"/>
                    <a:pt x="2620" y="525"/>
                  </a:cubicBezTo>
                  <a:cubicBezTo>
                    <a:pt x="2286" y="168"/>
                    <a:pt x="1834" y="1"/>
                    <a:pt x="1358"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98"/>
            <p:cNvSpPr/>
            <p:nvPr/>
          </p:nvSpPr>
          <p:spPr>
            <a:xfrm>
              <a:off x="3372413" y="3021022"/>
              <a:ext cx="127710" cy="36643"/>
            </a:xfrm>
            <a:custGeom>
              <a:rect b="b" l="l" r="r" t="t"/>
              <a:pathLst>
                <a:path extrusionOk="0" h="1121" w="3907">
                  <a:moveTo>
                    <a:pt x="1953" y="1"/>
                  </a:moveTo>
                  <a:cubicBezTo>
                    <a:pt x="1239" y="1"/>
                    <a:pt x="548" y="287"/>
                    <a:pt x="48" y="811"/>
                  </a:cubicBezTo>
                  <a:cubicBezTo>
                    <a:pt x="1" y="882"/>
                    <a:pt x="1" y="1001"/>
                    <a:pt x="48" y="1049"/>
                  </a:cubicBezTo>
                  <a:cubicBezTo>
                    <a:pt x="48" y="1084"/>
                    <a:pt x="78" y="1102"/>
                    <a:pt x="117" y="1102"/>
                  </a:cubicBezTo>
                  <a:cubicBezTo>
                    <a:pt x="155" y="1102"/>
                    <a:pt x="203" y="1084"/>
                    <a:pt x="239" y="1049"/>
                  </a:cubicBezTo>
                  <a:cubicBezTo>
                    <a:pt x="667" y="596"/>
                    <a:pt x="1263" y="358"/>
                    <a:pt x="1930" y="358"/>
                  </a:cubicBezTo>
                  <a:cubicBezTo>
                    <a:pt x="2573" y="358"/>
                    <a:pt x="3144" y="596"/>
                    <a:pt x="3620" y="1049"/>
                  </a:cubicBezTo>
                  <a:cubicBezTo>
                    <a:pt x="3644" y="1073"/>
                    <a:pt x="3692" y="1120"/>
                    <a:pt x="3740" y="1120"/>
                  </a:cubicBezTo>
                  <a:cubicBezTo>
                    <a:pt x="3763" y="1120"/>
                    <a:pt x="3835" y="1073"/>
                    <a:pt x="3859" y="1049"/>
                  </a:cubicBezTo>
                  <a:cubicBezTo>
                    <a:pt x="3906" y="1001"/>
                    <a:pt x="3906" y="882"/>
                    <a:pt x="3859" y="811"/>
                  </a:cubicBezTo>
                  <a:cubicBezTo>
                    <a:pt x="3359" y="310"/>
                    <a:pt x="2668" y="1"/>
                    <a:pt x="195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98"/>
            <p:cNvSpPr/>
            <p:nvPr/>
          </p:nvSpPr>
          <p:spPr>
            <a:xfrm>
              <a:off x="3277456" y="3128466"/>
              <a:ext cx="315304" cy="261565"/>
            </a:xfrm>
            <a:custGeom>
              <a:rect b="b" l="l" r="r" t="t"/>
              <a:pathLst>
                <a:path extrusionOk="0" h="8002" w="9646">
                  <a:moveTo>
                    <a:pt x="5835" y="357"/>
                  </a:moveTo>
                  <a:cubicBezTo>
                    <a:pt x="5906" y="357"/>
                    <a:pt x="5930" y="381"/>
                    <a:pt x="5954" y="453"/>
                  </a:cubicBezTo>
                  <a:lnTo>
                    <a:pt x="6002" y="596"/>
                  </a:lnTo>
                  <a:lnTo>
                    <a:pt x="3501" y="596"/>
                  </a:lnTo>
                  <a:lnTo>
                    <a:pt x="3525" y="453"/>
                  </a:lnTo>
                  <a:cubicBezTo>
                    <a:pt x="3525" y="381"/>
                    <a:pt x="3572" y="357"/>
                    <a:pt x="3644" y="357"/>
                  </a:cubicBezTo>
                  <a:close/>
                  <a:moveTo>
                    <a:pt x="6049" y="881"/>
                  </a:moveTo>
                  <a:lnTo>
                    <a:pt x="6144" y="1286"/>
                  </a:lnTo>
                  <a:lnTo>
                    <a:pt x="3311" y="1286"/>
                  </a:lnTo>
                  <a:lnTo>
                    <a:pt x="3406" y="881"/>
                  </a:lnTo>
                  <a:close/>
                  <a:moveTo>
                    <a:pt x="2787" y="4382"/>
                  </a:moveTo>
                  <a:cubicBezTo>
                    <a:pt x="2953" y="4382"/>
                    <a:pt x="3096" y="4525"/>
                    <a:pt x="3096" y="4692"/>
                  </a:cubicBezTo>
                  <a:lnTo>
                    <a:pt x="3096" y="5692"/>
                  </a:lnTo>
                  <a:lnTo>
                    <a:pt x="2453" y="5692"/>
                  </a:lnTo>
                  <a:lnTo>
                    <a:pt x="2453" y="4692"/>
                  </a:lnTo>
                  <a:cubicBezTo>
                    <a:pt x="2453" y="4525"/>
                    <a:pt x="2596" y="4382"/>
                    <a:pt x="2787" y="4382"/>
                  </a:cubicBezTo>
                  <a:close/>
                  <a:moveTo>
                    <a:pt x="6668" y="4382"/>
                  </a:moveTo>
                  <a:cubicBezTo>
                    <a:pt x="6859" y="4382"/>
                    <a:pt x="7002" y="4525"/>
                    <a:pt x="7002" y="4692"/>
                  </a:cubicBezTo>
                  <a:lnTo>
                    <a:pt x="7002" y="5692"/>
                  </a:lnTo>
                  <a:lnTo>
                    <a:pt x="6359" y="5692"/>
                  </a:lnTo>
                  <a:lnTo>
                    <a:pt x="6359" y="4692"/>
                  </a:lnTo>
                  <a:cubicBezTo>
                    <a:pt x="6359" y="4525"/>
                    <a:pt x="6502" y="4382"/>
                    <a:pt x="6668" y="4382"/>
                  </a:cubicBezTo>
                  <a:close/>
                  <a:moveTo>
                    <a:pt x="7264" y="5978"/>
                  </a:moveTo>
                  <a:cubicBezTo>
                    <a:pt x="7264" y="5978"/>
                    <a:pt x="7311" y="5978"/>
                    <a:pt x="7311" y="6002"/>
                  </a:cubicBezTo>
                  <a:lnTo>
                    <a:pt x="7264" y="6359"/>
                  </a:lnTo>
                  <a:lnTo>
                    <a:pt x="6073" y="6359"/>
                  </a:lnTo>
                  <a:cubicBezTo>
                    <a:pt x="6073" y="6359"/>
                    <a:pt x="6049" y="6359"/>
                    <a:pt x="6049" y="6335"/>
                  </a:cubicBezTo>
                  <a:lnTo>
                    <a:pt x="6049" y="6002"/>
                  </a:lnTo>
                  <a:cubicBezTo>
                    <a:pt x="6049" y="6002"/>
                    <a:pt x="6049" y="5978"/>
                    <a:pt x="6073" y="5978"/>
                  </a:cubicBezTo>
                  <a:close/>
                  <a:moveTo>
                    <a:pt x="2191" y="6002"/>
                  </a:moveTo>
                  <a:lnTo>
                    <a:pt x="3406" y="6049"/>
                  </a:lnTo>
                  <a:lnTo>
                    <a:pt x="3406" y="6359"/>
                  </a:lnTo>
                  <a:cubicBezTo>
                    <a:pt x="3406" y="6359"/>
                    <a:pt x="3406" y="6406"/>
                    <a:pt x="3382" y="6406"/>
                  </a:cubicBezTo>
                  <a:lnTo>
                    <a:pt x="2191" y="6406"/>
                  </a:lnTo>
                  <a:cubicBezTo>
                    <a:pt x="2191" y="6406"/>
                    <a:pt x="2144" y="6406"/>
                    <a:pt x="2144" y="6359"/>
                  </a:cubicBezTo>
                  <a:lnTo>
                    <a:pt x="2144" y="6049"/>
                  </a:lnTo>
                  <a:cubicBezTo>
                    <a:pt x="2144" y="6049"/>
                    <a:pt x="2144" y="6002"/>
                    <a:pt x="2191" y="6002"/>
                  </a:cubicBezTo>
                  <a:close/>
                  <a:moveTo>
                    <a:pt x="524" y="4858"/>
                  </a:moveTo>
                  <a:cubicBezTo>
                    <a:pt x="881" y="5216"/>
                    <a:pt x="1382" y="5454"/>
                    <a:pt x="1953" y="5454"/>
                  </a:cubicBezTo>
                  <a:lnTo>
                    <a:pt x="2120" y="5454"/>
                  </a:lnTo>
                  <a:lnTo>
                    <a:pt x="2120" y="5692"/>
                  </a:lnTo>
                  <a:cubicBezTo>
                    <a:pt x="1977" y="5716"/>
                    <a:pt x="1834" y="5859"/>
                    <a:pt x="1834" y="6002"/>
                  </a:cubicBezTo>
                  <a:lnTo>
                    <a:pt x="1834" y="6311"/>
                  </a:lnTo>
                  <a:cubicBezTo>
                    <a:pt x="1834" y="6478"/>
                    <a:pt x="1953" y="6597"/>
                    <a:pt x="2120" y="6644"/>
                  </a:cubicBezTo>
                  <a:lnTo>
                    <a:pt x="2120" y="7621"/>
                  </a:lnTo>
                  <a:lnTo>
                    <a:pt x="1001" y="7621"/>
                  </a:lnTo>
                  <a:cubicBezTo>
                    <a:pt x="971" y="7626"/>
                    <a:pt x="943" y="7628"/>
                    <a:pt x="915" y="7628"/>
                  </a:cubicBezTo>
                  <a:cubicBezTo>
                    <a:pt x="677" y="7628"/>
                    <a:pt x="524" y="7449"/>
                    <a:pt x="524" y="7192"/>
                  </a:cubicBezTo>
                  <a:lnTo>
                    <a:pt x="524" y="4858"/>
                  </a:lnTo>
                  <a:close/>
                  <a:moveTo>
                    <a:pt x="3096" y="6692"/>
                  </a:moveTo>
                  <a:lnTo>
                    <a:pt x="3096" y="7645"/>
                  </a:lnTo>
                  <a:lnTo>
                    <a:pt x="2453" y="7645"/>
                  </a:lnTo>
                  <a:lnTo>
                    <a:pt x="2453" y="6692"/>
                  </a:lnTo>
                  <a:close/>
                  <a:moveTo>
                    <a:pt x="7002" y="6716"/>
                  </a:moveTo>
                  <a:lnTo>
                    <a:pt x="7002" y="7669"/>
                  </a:lnTo>
                  <a:lnTo>
                    <a:pt x="6359" y="7669"/>
                  </a:lnTo>
                  <a:lnTo>
                    <a:pt x="6359" y="6716"/>
                  </a:lnTo>
                  <a:close/>
                  <a:moveTo>
                    <a:pt x="6025" y="5454"/>
                  </a:moveTo>
                  <a:lnTo>
                    <a:pt x="6025" y="5692"/>
                  </a:lnTo>
                  <a:cubicBezTo>
                    <a:pt x="5882" y="5716"/>
                    <a:pt x="5716" y="5859"/>
                    <a:pt x="5716" y="6049"/>
                  </a:cubicBezTo>
                  <a:lnTo>
                    <a:pt x="5716" y="6359"/>
                  </a:lnTo>
                  <a:cubicBezTo>
                    <a:pt x="5716" y="6549"/>
                    <a:pt x="5835" y="6668"/>
                    <a:pt x="6025" y="6716"/>
                  </a:cubicBezTo>
                  <a:lnTo>
                    <a:pt x="6025" y="7716"/>
                  </a:lnTo>
                  <a:lnTo>
                    <a:pt x="3453" y="7716"/>
                  </a:lnTo>
                  <a:lnTo>
                    <a:pt x="3453" y="6716"/>
                  </a:lnTo>
                  <a:cubicBezTo>
                    <a:pt x="3620" y="6692"/>
                    <a:pt x="3763" y="6549"/>
                    <a:pt x="3763" y="6359"/>
                  </a:cubicBezTo>
                  <a:lnTo>
                    <a:pt x="3763" y="6049"/>
                  </a:lnTo>
                  <a:cubicBezTo>
                    <a:pt x="3763" y="5859"/>
                    <a:pt x="3644" y="5716"/>
                    <a:pt x="3453" y="5692"/>
                  </a:cubicBezTo>
                  <a:lnTo>
                    <a:pt x="3453" y="5454"/>
                  </a:lnTo>
                  <a:close/>
                  <a:moveTo>
                    <a:pt x="3763" y="0"/>
                  </a:moveTo>
                  <a:cubicBezTo>
                    <a:pt x="3501" y="0"/>
                    <a:pt x="3263" y="167"/>
                    <a:pt x="3191" y="453"/>
                  </a:cubicBezTo>
                  <a:lnTo>
                    <a:pt x="3025" y="1239"/>
                  </a:lnTo>
                  <a:lnTo>
                    <a:pt x="2477" y="1239"/>
                  </a:lnTo>
                  <a:cubicBezTo>
                    <a:pt x="2382" y="1239"/>
                    <a:pt x="2334" y="1310"/>
                    <a:pt x="2310" y="1405"/>
                  </a:cubicBezTo>
                  <a:cubicBezTo>
                    <a:pt x="2310" y="1477"/>
                    <a:pt x="2358" y="1572"/>
                    <a:pt x="2453" y="1572"/>
                  </a:cubicBezTo>
                  <a:lnTo>
                    <a:pt x="8812" y="1572"/>
                  </a:lnTo>
                  <a:cubicBezTo>
                    <a:pt x="9026" y="1572"/>
                    <a:pt x="9217" y="1763"/>
                    <a:pt x="9217" y="1953"/>
                  </a:cubicBezTo>
                  <a:lnTo>
                    <a:pt x="9217" y="3715"/>
                  </a:lnTo>
                  <a:cubicBezTo>
                    <a:pt x="9217" y="4501"/>
                    <a:pt x="8574" y="5120"/>
                    <a:pt x="7811" y="5120"/>
                  </a:cubicBezTo>
                  <a:lnTo>
                    <a:pt x="7335" y="5120"/>
                  </a:lnTo>
                  <a:lnTo>
                    <a:pt x="7335" y="4573"/>
                  </a:lnTo>
                  <a:cubicBezTo>
                    <a:pt x="7335" y="4287"/>
                    <a:pt x="7097" y="4049"/>
                    <a:pt x="6787" y="4049"/>
                  </a:cubicBezTo>
                  <a:lnTo>
                    <a:pt x="6549" y="4049"/>
                  </a:lnTo>
                  <a:cubicBezTo>
                    <a:pt x="6264" y="4049"/>
                    <a:pt x="6025" y="4287"/>
                    <a:pt x="6025" y="4573"/>
                  </a:cubicBezTo>
                  <a:lnTo>
                    <a:pt x="6025" y="5120"/>
                  </a:lnTo>
                  <a:lnTo>
                    <a:pt x="3453" y="5120"/>
                  </a:lnTo>
                  <a:lnTo>
                    <a:pt x="3453" y="4573"/>
                  </a:lnTo>
                  <a:cubicBezTo>
                    <a:pt x="3453" y="4287"/>
                    <a:pt x="3215" y="4049"/>
                    <a:pt x="2930" y="4049"/>
                  </a:cubicBezTo>
                  <a:lnTo>
                    <a:pt x="2501" y="4049"/>
                  </a:lnTo>
                  <a:cubicBezTo>
                    <a:pt x="2287" y="4049"/>
                    <a:pt x="2144" y="4192"/>
                    <a:pt x="2144" y="4406"/>
                  </a:cubicBezTo>
                  <a:lnTo>
                    <a:pt x="2144" y="5120"/>
                  </a:lnTo>
                  <a:lnTo>
                    <a:pt x="1215" y="5120"/>
                  </a:lnTo>
                  <a:cubicBezTo>
                    <a:pt x="715" y="5120"/>
                    <a:pt x="310" y="4692"/>
                    <a:pt x="310" y="4192"/>
                  </a:cubicBezTo>
                  <a:lnTo>
                    <a:pt x="310" y="1786"/>
                  </a:lnTo>
                  <a:cubicBezTo>
                    <a:pt x="310" y="1691"/>
                    <a:pt x="381" y="1596"/>
                    <a:pt x="477" y="1596"/>
                  </a:cubicBezTo>
                  <a:lnTo>
                    <a:pt x="1882" y="1596"/>
                  </a:lnTo>
                  <a:cubicBezTo>
                    <a:pt x="1905" y="1596"/>
                    <a:pt x="1905" y="1596"/>
                    <a:pt x="1929" y="1572"/>
                  </a:cubicBezTo>
                  <a:cubicBezTo>
                    <a:pt x="2048" y="1429"/>
                    <a:pt x="1977" y="1262"/>
                    <a:pt x="1858" y="1262"/>
                  </a:cubicBezTo>
                  <a:lnTo>
                    <a:pt x="715" y="1262"/>
                  </a:lnTo>
                  <a:cubicBezTo>
                    <a:pt x="334" y="1262"/>
                    <a:pt x="0" y="1596"/>
                    <a:pt x="0" y="1977"/>
                  </a:cubicBezTo>
                  <a:lnTo>
                    <a:pt x="0" y="3453"/>
                  </a:lnTo>
                  <a:cubicBezTo>
                    <a:pt x="0" y="3811"/>
                    <a:pt x="96" y="4120"/>
                    <a:pt x="262" y="4430"/>
                  </a:cubicBezTo>
                  <a:lnTo>
                    <a:pt x="262" y="7192"/>
                  </a:lnTo>
                  <a:cubicBezTo>
                    <a:pt x="262" y="7645"/>
                    <a:pt x="619" y="8002"/>
                    <a:pt x="1072" y="8002"/>
                  </a:cubicBezTo>
                  <a:lnTo>
                    <a:pt x="9193" y="8002"/>
                  </a:lnTo>
                  <a:cubicBezTo>
                    <a:pt x="9288" y="8002"/>
                    <a:pt x="9383" y="7907"/>
                    <a:pt x="9383" y="7811"/>
                  </a:cubicBezTo>
                  <a:lnTo>
                    <a:pt x="9383" y="6121"/>
                  </a:lnTo>
                  <a:lnTo>
                    <a:pt x="9383" y="6097"/>
                  </a:lnTo>
                  <a:cubicBezTo>
                    <a:pt x="9330" y="6044"/>
                    <a:pt x="9270" y="6020"/>
                    <a:pt x="9216" y="6020"/>
                  </a:cubicBezTo>
                  <a:cubicBezTo>
                    <a:pt x="9125" y="6020"/>
                    <a:pt x="9050" y="6087"/>
                    <a:pt x="9050" y="6192"/>
                  </a:cubicBezTo>
                  <a:lnTo>
                    <a:pt x="9050" y="7549"/>
                  </a:lnTo>
                  <a:cubicBezTo>
                    <a:pt x="9050" y="7621"/>
                    <a:pt x="9002" y="7645"/>
                    <a:pt x="8955" y="7645"/>
                  </a:cubicBezTo>
                  <a:lnTo>
                    <a:pt x="7454" y="7645"/>
                  </a:lnTo>
                  <a:lnTo>
                    <a:pt x="7454" y="6668"/>
                  </a:lnTo>
                  <a:cubicBezTo>
                    <a:pt x="7597" y="6621"/>
                    <a:pt x="7740" y="6478"/>
                    <a:pt x="7740" y="6311"/>
                  </a:cubicBezTo>
                  <a:lnTo>
                    <a:pt x="7740" y="5978"/>
                  </a:lnTo>
                  <a:cubicBezTo>
                    <a:pt x="7740" y="5787"/>
                    <a:pt x="7621" y="5644"/>
                    <a:pt x="7454" y="5620"/>
                  </a:cubicBezTo>
                  <a:lnTo>
                    <a:pt x="7454" y="5382"/>
                  </a:lnTo>
                  <a:lnTo>
                    <a:pt x="7621" y="5382"/>
                  </a:lnTo>
                  <a:cubicBezTo>
                    <a:pt x="8193" y="5382"/>
                    <a:pt x="8693" y="5144"/>
                    <a:pt x="9050" y="4787"/>
                  </a:cubicBezTo>
                  <a:lnTo>
                    <a:pt x="9050" y="5478"/>
                  </a:lnTo>
                  <a:cubicBezTo>
                    <a:pt x="9050" y="5549"/>
                    <a:pt x="9121" y="5620"/>
                    <a:pt x="9193" y="5644"/>
                  </a:cubicBezTo>
                  <a:cubicBezTo>
                    <a:pt x="9288" y="5644"/>
                    <a:pt x="9383" y="5597"/>
                    <a:pt x="9383" y="5501"/>
                  </a:cubicBezTo>
                  <a:lnTo>
                    <a:pt x="9383" y="4430"/>
                  </a:lnTo>
                  <a:lnTo>
                    <a:pt x="9383" y="4406"/>
                  </a:lnTo>
                  <a:cubicBezTo>
                    <a:pt x="9550" y="4096"/>
                    <a:pt x="9645" y="3763"/>
                    <a:pt x="9645" y="3430"/>
                  </a:cubicBezTo>
                  <a:lnTo>
                    <a:pt x="9526" y="1953"/>
                  </a:lnTo>
                  <a:cubicBezTo>
                    <a:pt x="9526" y="1572"/>
                    <a:pt x="9217" y="1239"/>
                    <a:pt x="8812" y="1239"/>
                  </a:cubicBezTo>
                  <a:lnTo>
                    <a:pt x="6502" y="1239"/>
                  </a:lnTo>
                  <a:lnTo>
                    <a:pt x="6311" y="453"/>
                  </a:lnTo>
                  <a:cubicBezTo>
                    <a:pt x="6264" y="167"/>
                    <a:pt x="6025" y="0"/>
                    <a:pt x="5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98"/>
            <p:cNvSpPr/>
            <p:nvPr/>
          </p:nvSpPr>
          <p:spPr>
            <a:xfrm>
              <a:off x="3386436" y="3213323"/>
              <a:ext cx="91885" cy="39715"/>
            </a:xfrm>
            <a:custGeom>
              <a:rect b="b" l="l" r="r" t="t"/>
              <a:pathLst>
                <a:path extrusionOk="0" h="1215" w="2811">
                  <a:moveTo>
                    <a:pt x="2429" y="310"/>
                  </a:moveTo>
                  <a:cubicBezTo>
                    <a:pt x="2453" y="310"/>
                    <a:pt x="2453" y="357"/>
                    <a:pt x="2453" y="357"/>
                  </a:cubicBezTo>
                  <a:lnTo>
                    <a:pt x="2453" y="857"/>
                  </a:lnTo>
                  <a:cubicBezTo>
                    <a:pt x="2453" y="881"/>
                    <a:pt x="2429" y="881"/>
                    <a:pt x="2429" y="881"/>
                  </a:cubicBezTo>
                  <a:lnTo>
                    <a:pt x="334" y="881"/>
                  </a:lnTo>
                  <a:cubicBezTo>
                    <a:pt x="334" y="881"/>
                    <a:pt x="310" y="857"/>
                    <a:pt x="310" y="834"/>
                  </a:cubicBezTo>
                  <a:lnTo>
                    <a:pt x="310" y="357"/>
                  </a:lnTo>
                  <a:cubicBezTo>
                    <a:pt x="310" y="310"/>
                    <a:pt x="334" y="310"/>
                    <a:pt x="334" y="310"/>
                  </a:cubicBezTo>
                  <a:close/>
                  <a:moveTo>
                    <a:pt x="358" y="0"/>
                  </a:moveTo>
                  <a:cubicBezTo>
                    <a:pt x="167" y="0"/>
                    <a:pt x="0" y="167"/>
                    <a:pt x="0" y="357"/>
                  </a:cubicBezTo>
                  <a:lnTo>
                    <a:pt x="0" y="857"/>
                  </a:lnTo>
                  <a:cubicBezTo>
                    <a:pt x="0" y="1072"/>
                    <a:pt x="191" y="1215"/>
                    <a:pt x="358" y="1215"/>
                  </a:cubicBezTo>
                  <a:lnTo>
                    <a:pt x="2453" y="1215"/>
                  </a:lnTo>
                  <a:cubicBezTo>
                    <a:pt x="2620" y="1215"/>
                    <a:pt x="2810" y="1024"/>
                    <a:pt x="2810" y="834"/>
                  </a:cubicBezTo>
                  <a:lnTo>
                    <a:pt x="2810" y="357"/>
                  </a:lnTo>
                  <a:cubicBezTo>
                    <a:pt x="2810" y="143"/>
                    <a:pt x="2620" y="0"/>
                    <a:pt x="2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5" name="Google Shape;21125;p98"/>
          <p:cNvGrpSpPr/>
          <p:nvPr/>
        </p:nvGrpSpPr>
        <p:grpSpPr>
          <a:xfrm>
            <a:off x="4017927" y="2875519"/>
            <a:ext cx="370578" cy="355313"/>
            <a:chOff x="4005276" y="3027919"/>
            <a:chExt cx="370578" cy="355313"/>
          </a:xfrm>
        </p:grpSpPr>
        <p:sp>
          <p:nvSpPr>
            <p:cNvPr id="21126" name="Google Shape;21126;p98"/>
            <p:cNvSpPr/>
            <p:nvPr/>
          </p:nvSpPr>
          <p:spPr>
            <a:xfrm>
              <a:off x="4028648" y="3063843"/>
              <a:ext cx="323868" cy="235906"/>
            </a:xfrm>
            <a:custGeom>
              <a:rect b="b" l="l" r="r" t="t"/>
              <a:pathLst>
                <a:path extrusionOk="0" h="7217" w="9908">
                  <a:moveTo>
                    <a:pt x="0" y="1"/>
                  </a:moveTo>
                  <a:lnTo>
                    <a:pt x="0" y="6788"/>
                  </a:lnTo>
                  <a:cubicBezTo>
                    <a:pt x="0" y="7026"/>
                    <a:pt x="191" y="7216"/>
                    <a:pt x="429" y="7216"/>
                  </a:cubicBezTo>
                  <a:lnTo>
                    <a:pt x="9502" y="7216"/>
                  </a:lnTo>
                  <a:cubicBezTo>
                    <a:pt x="9740" y="7216"/>
                    <a:pt x="9907" y="7026"/>
                    <a:pt x="9907" y="6788"/>
                  </a:cubicBezTo>
                  <a:lnTo>
                    <a:pt x="9907" y="1"/>
                  </a:ln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98"/>
            <p:cNvSpPr/>
            <p:nvPr/>
          </p:nvSpPr>
          <p:spPr>
            <a:xfrm>
              <a:off x="4012304" y="3034261"/>
              <a:ext cx="357340" cy="29615"/>
            </a:xfrm>
            <a:custGeom>
              <a:rect b="b" l="l" r="r" t="t"/>
              <a:pathLst>
                <a:path extrusionOk="0" h="906" w="10932">
                  <a:moveTo>
                    <a:pt x="119" y="1"/>
                  </a:moveTo>
                  <a:cubicBezTo>
                    <a:pt x="72" y="1"/>
                    <a:pt x="0" y="48"/>
                    <a:pt x="0" y="120"/>
                  </a:cubicBezTo>
                  <a:lnTo>
                    <a:pt x="0" y="787"/>
                  </a:lnTo>
                  <a:cubicBezTo>
                    <a:pt x="0" y="858"/>
                    <a:pt x="72" y="906"/>
                    <a:pt x="119" y="906"/>
                  </a:cubicBezTo>
                  <a:lnTo>
                    <a:pt x="10812" y="906"/>
                  </a:lnTo>
                  <a:cubicBezTo>
                    <a:pt x="10860" y="906"/>
                    <a:pt x="10931" y="858"/>
                    <a:pt x="10931" y="787"/>
                  </a:cubicBezTo>
                  <a:lnTo>
                    <a:pt x="10931" y="120"/>
                  </a:lnTo>
                  <a:cubicBezTo>
                    <a:pt x="10931" y="48"/>
                    <a:pt x="10860" y="1"/>
                    <a:pt x="1081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98"/>
            <p:cNvSpPr/>
            <p:nvPr/>
          </p:nvSpPr>
          <p:spPr>
            <a:xfrm>
              <a:off x="4065225" y="3097315"/>
              <a:ext cx="106692" cy="24941"/>
            </a:xfrm>
            <a:custGeom>
              <a:rect b="b" l="l" r="r" t="t"/>
              <a:pathLst>
                <a:path extrusionOk="0" h="763" w="3264">
                  <a:moveTo>
                    <a:pt x="120" y="1"/>
                  </a:moveTo>
                  <a:cubicBezTo>
                    <a:pt x="48" y="1"/>
                    <a:pt x="1" y="48"/>
                    <a:pt x="1" y="120"/>
                  </a:cubicBezTo>
                  <a:lnTo>
                    <a:pt x="1" y="644"/>
                  </a:lnTo>
                  <a:cubicBezTo>
                    <a:pt x="1" y="715"/>
                    <a:pt x="48" y="763"/>
                    <a:pt x="120" y="763"/>
                  </a:cubicBezTo>
                  <a:lnTo>
                    <a:pt x="3120" y="763"/>
                  </a:lnTo>
                  <a:cubicBezTo>
                    <a:pt x="3216" y="763"/>
                    <a:pt x="3263" y="715"/>
                    <a:pt x="3239" y="644"/>
                  </a:cubicBezTo>
                  <a:lnTo>
                    <a:pt x="3239" y="120"/>
                  </a:lnTo>
                  <a:cubicBezTo>
                    <a:pt x="3239" y="48"/>
                    <a:pt x="3168" y="1"/>
                    <a:pt x="3120"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98"/>
            <p:cNvSpPr/>
            <p:nvPr/>
          </p:nvSpPr>
          <p:spPr>
            <a:xfrm>
              <a:off x="4225590" y="3098884"/>
              <a:ext cx="86426" cy="79431"/>
            </a:xfrm>
            <a:custGeom>
              <a:rect b="b" l="l" r="r" t="t"/>
              <a:pathLst>
                <a:path extrusionOk="0" h="2430" w="2644">
                  <a:moveTo>
                    <a:pt x="119" y="0"/>
                  </a:moveTo>
                  <a:cubicBezTo>
                    <a:pt x="48" y="0"/>
                    <a:pt x="0" y="72"/>
                    <a:pt x="0" y="119"/>
                  </a:cubicBezTo>
                  <a:lnTo>
                    <a:pt x="0" y="2310"/>
                  </a:lnTo>
                  <a:cubicBezTo>
                    <a:pt x="0" y="2358"/>
                    <a:pt x="48" y="2429"/>
                    <a:pt x="119" y="2429"/>
                  </a:cubicBezTo>
                  <a:lnTo>
                    <a:pt x="2525" y="2429"/>
                  </a:lnTo>
                  <a:cubicBezTo>
                    <a:pt x="2596" y="2429"/>
                    <a:pt x="2644" y="2358"/>
                    <a:pt x="2644" y="2310"/>
                  </a:cubicBezTo>
                  <a:lnTo>
                    <a:pt x="2644" y="119"/>
                  </a:lnTo>
                  <a:cubicBezTo>
                    <a:pt x="2644" y="72"/>
                    <a:pt x="2596" y="0"/>
                    <a:pt x="2525"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98"/>
            <p:cNvSpPr/>
            <p:nvPr/>
          </p:nvSpPr>
          <p:spPr>
            <a:xfrm>
              <a:off x="4319011" y="3063843"/>
              <a:ext cx="35041" cy="235906"/>
            </a:xfrm>
            <a:custGeom>
              <a:rect b="b" l="l" r="r" t="t"/>
              <a:pathLst>
                <a:path extrusionOk="0" h="7217" w="1072">
                  <a:moveTo>
                    <a:pt x="405" y="1"/>
                  </a:moveTo>
                  <a:lnTo>
                    <a:pt x="405" y="6788"/>
                  </a:lnTo>
                  <a:cubicBezTo>
                    <a:pt x="405" y="7026"/>
                    <a:pt x="238" y="7216"/>
                    <a:pt x="0" y="7216"/>
                  </a:cubicBezTo>
                  <a:lnTo>
                    <a:pt x="643" y="7216"/>
                  </a:lnTo>
                  <a:cubicBezTo>
                    <a:pt x="881" y="7216"/>
                    <a:pt x="1072" y="7026"/>
                    <a:pt x="1072" y="6788"/>
                  </a:cubicBezTo>
                  <a:lnTo>
                    <a:pt x="1072"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98"/>
            <p:cNvSpPr/>
            <p:nvPr/>
          </p:nvSpPr>
          <p:spPr>
            <a:xfrm>
              <a:off x="4343919" y="3032724"/>
              <a:ext cx="25725" cy="30367"/>
            </a:xfrm>
            <a:custGeom>
              <a:rect b="b" l="l" r="r" t="t"/>
              <a:pathLst>
                <a:path extrusionOk="0" h="929" w="787">
                  <a:moveTo>
                    <a:pt x="0" y="0"/>
                  </a:moveTo>
                  <a:cubicBezTo>
                    <a:pt x="72" y="0"/>
                    <a:pt x="119" y="72"/>
                    <a:pt x="119" y="119"/>
                  </a:cubicBezTo>
                  <a:lnTo>
                    <a:pt x="119" y="810"/>
                  </a:lnTo>
                  <a:cubicBezTo>
                    <a:pt x="119" y="881"/>
                    <a:pt x="72" y="929"/>
                    <a:pt x="0" y="929"/>
                  </a:cubicBezTo>
                  <a:lnTo>
                    <a:pt x="667" y="929"/>
                  </a:lnTo>
                  <a:cubicBezTo>
                    <a:pt x="715" y="929"/>
                    <a:pt x="786" y="881"/>
                    <a:pt x="786" y="810"/>
                  </a:cubicBezTo>
                  <a:lnTo>
                    <a:pt x="786" y="119"/>
                  </a:lnTo>
                  <a:cubicBezTo>
                    <a:pt x="786" y="72"/>
                    <a:pt x="715" y="0"/>
                    <a:pt x="667"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98"/>
            <p:cNvSpPr/>
            <p:nvPr/>
          </p:nvSpPr>
          <p:spPr>
            <a:xfrm>
              <a:off x="4145407" y="3097315"/>
              <a:ext cx="26510" cy="24941"/>
            </a:xfrm>
            <a:custGeom>
              <a:rect b="b" l="l" r="r" t="t"/>
              <a:pathLst>
                <a:path extrusionOk="0" h="763" w="811">
                  <a:moveTo>
                    <a:pt x="0" y="1"/>
                  </a:moveTo>
                  <a:cubicBezTo>
                    <a:pt x="72" y="1"/>
                    <a:pt x="120" y="48"/>
                    <a:pt x="120" y="120"/>
                  </a:cubicBezTo>
                  <a:lnTo>
                    <a:pt x="120" y="644"/>
                  </a:lnTo>
                  <a:cubicBezTo>
                    <a:pt x="120" y="715"/>
                    <a:pt x="72" y="763"/>
                    <a:pt x="0" y="763"/>
                  </a:cubicBezTo>
                  <a:lnTo>
                    <a:pt x="667" y="763"/>
                  </a:lnTo>
                  <a:cubicBezTo>
                    <a:pt x="715" y="763"/>
                    <a:pt x="786" y="715"/>
                    <a:pt x="786" y="644"/>
                  </a:cubicBezTo>
                  <a:lnTo>
                    <a:pt x="786" y="120"/>
                  </a:lnTo>
                  <a:cubicBezTo>
                    <a:pt x="810" y="48"/>
                    <a:pt x="763"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98"/>
            <p:cNvSpPr/>
            <p:nvPr/>
          </p:nvSpPr>
          <p:spPr>
            <a:xfrm>
              <a:off x="4287075" y="3098884"/>
              <a:ext cx="24941" cy="79431"/>
            </a:xfrm>
            <a:custGeom>
              <a:rect b="b" l="l" r="r" t="t"/>
              <a:pathLst>
                <a:path extrusionOk="0" h="2430" w="763">
                  <a:moveTo>
                    <a:pt x="1" y="0"/>
                  </a:moveTo>
                  <a:cubicBezTo>
                    <a:pt x="48" y="0"/>
                    <a:pt x="120" y="72"/>
                    <a:pt x="120" y="119"/>
                  </a:cubicBezTo>
                  <a:lnTo>
                    <a:pt x="120" y="2310"/>
                  </a:lnTo>
                  <a:cubicBezTo>
                    <a:pt x="120" y="2358"/>
                    <a:pt x="48" y="2429"/>
                    <a:pt x="1" y="2429"/>
                  </a:cubicBezTo>
                  <a:lnTo>
                    <a:pt x="644" y="2429"/>
                  </a:lnTo>
                  <a:cubicBezTo>
                    <a:pt x="715" y="2429"/>
                    <a:pt x="763" y="2358"/>
                    <a:pt x="763" y="2310"/>
                  </a:cubicBezTo>
                  <a:lnTo>
                    <a:pt x="763" y="119"/>
                  </a:lnTo>
                  <a:cubicBezTo>
                    <a:pt x="763" y="72"/>
                    <a:pt x="715" y="0"/>
                    <a:pt x="64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98"/>
            <p:cNvSpPr/>
            <p:nvPr/>
          </p:nvSpPr>
          <p:spPr>
            <a:xfrm>
              <a:off x="4179664" y="3354990"/>
              <a:ext cx="23372" cy="23372"/>
            </a:xfrm>
            <a:custGeom>
              <a:rect b="b" l="l" r="r" t="t"/>
              <a:pathLst>
                <a:path extrusionOk="0" h="715" w="715">
                  <a:moveTo>
                    <a:pt x="358" y="0"/>
                  </a:moveTo>
                  <a:cubicBezTo>
                    <a:pt x="167" y="0"/>
                    <a:pt x="0" y="167"/>
                    <a:pt x="0" y="357"/>
                  </a:cubicBezTo>
                  <a:cubicBezTo>
                    <a:pt x="0" y="548"/>
                    <a:pt x="167" y="715"/>
                    <a:pt x="358" y="715"/>
                  </a:cubicBezTo>
                  <a:cubicBezTo>
                    <a:pt x="548" y="715"/>
                    <a:pt x="715" y="548"/>
                    <a:pt x="715" y="357"/>
                  </a:cubicBezTo>
                  <a:cubicBezTo>
                    <a:pt x="715" y="167"/>
                    <a:pt x="548" y="0"/>
                    <a:pt x="358"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98"/>
            <p:cNvSpPr/>
            <p:nvPr/>
          </p:nvSpPr>
          <p:spPr>
            <a:xfrm>
              <a:off x="4005276" y="3027919"/>
              <a:ext cx="370578" cy="355313"/>
            </a:xfrm>
            <a:custGeom>
              <a:rect b="b" l="l" r="r" t="t"/>
              <a:pathLst>
                <a:path extrusionOk="0" h="10870" w="11337">
                  <a:moveTo>
                    <a:pt x="5693" y="10221"/>
                  </a:moveTo>
                  <a:cubicBezTo>
                    <a:pt x="5788" y="10221"/>
                    <a:pt x="5883" y="10316"/>
                    <a:pt x="5883" y="10387"/>
                  </a:cubicBezTo>
                  <a:cubicBezTo>
                    <a:pt x="5883" y="10483"/>
                    <a:pt x="5812" y="10578"/>
                    <a:pt x="5693" y="10578"/>
                  </a:cubicBezTo>
                  <a:cubicBezTo>
                    <a:pt x="5573" y="10578"/>
                    <a:pt x="5526" y="10483"/>
                    <a:pt x="5526" y="10387"/>
                  </a:cubicBezTo>
                  <a:cubicBezTo>
                    <a:pt x="5526" y="10316"/>
                    <a:pt x="5597" y="10221"/>
                    <a:pt x="5693" y="10221"/>
                  </a:cubicBezTo>
                  <a:close/>
                  <a:moveTo>
                    <a:pt x="4086" y="0"/>
                  </a:moveTo>
                  <a:cubicBezTo>
                    <a:pt x="4074" y="0"/>
                    <a:pt x="4062" y="2"/>
                    <a:pt x="4049" y="4"/>
                  </a:cubicBezTo>
                  <a:lnTo>
                    <a:pt x="310" y="4"/>
                  </a:lnTo>
                  <a:cubicBezTo>
                    <a:pt x="144" y="4"/>
                    <a:pt x="1" y="314"/>
                    <a:pt x="1" y="314"/>
                  </a:cubicBezTo>
                  <a:lnTo>
                    <a:pt x="1" y="1028"/>
                  </a:lnTo>
                  <a:cubicBezTo>
                    <a:pt x="1" y="1171"/>
                    <a:pt x="120" y="1266"/>
                    <a:pt x="239" y="1266"/>
                  </a:cubicBezTo>
                  <a:lnTo>
                    <a:pt x="501" y="1266"/>
                  </a:lnTo>
                  <a:lnTo>
                    <a:pt x="501" y="7958"/>
                  </a:lnTo>
                  <a:cubicBezTo>
                    <a:pt x="501" y="8220"/>
                    <a:pt x="739" y="8458"/>
                    <a:pt x="1025" y="8458"/>
                  </a:cubicBezTo>
                  <a:lnTo>
                    <a:pt x="5478" y="8458"/>
                  </a:lnTo>
                  <a:lnTo>
                    <a:pt x="5478" y="9863"/>
                  </a:lnTo>
                  <a:cubicBezTo>
                    <a:pt x="5264" y="9911"/>
                    <a:pt x="5097" y="10149"/>
                    <a:pt x="5121" y="10387"/>
                  </a:cubicBezTo>
                  <a:cubicBezTo>
                    <a:pt x="5145" y="10625"/>
                    <a:pt x="5335" y="10840"/>
                    <a:pt x="5573" y="10864"/>
                  </a:cubicBezTo>
                  <a:cubicBezTo>
                    <a:pt x="5602" y="10868"/>
                    <a:pt x="5630" y="10870"/>
                    <a:pt x="5658" y="10870"/>
                  </a:cubicBezTo>
                  <a:cubicBezTo>
                    <a:pt x="5950" y="10870"/>
                    <a:pt x="6169" y="10646"/>
                    <a:pt x="6169" y="10363"/>
                  </a:cubicBezTo>
                  <a:cubicBezTo>
                    <a:pt x="6169" y="10125"/>
                    <a:pt x="6026" y="9959"/>
                    <a:pt x="5812" y="9863"/>
                  </a:cubicBezTo>
                  <a:lnTo>
                    <a:pt x="5812" y="8458"/>
                  </a:lnTo>
                  <a:lnTo>
                    <a:pt x="8550" y="8458"/>
                  </a:lnTo>
                  <a:cubicBezTo>
                    <a:pt x="8646" y="8458"/>
                    <a:pt x="8693" y="8411"/>
                    <a:pt x="8717" y="8315"/>
                  </a:cubicBezTo>
                  <a:cubicBezTo>
                    <a:pt x="8717" y="8220"/>
                    <a:pt x="8669" y="8125"/>
                    <a:pt x="8574" y="8125"/>
                  </a:cubicBezTo>
                  <a:lnTo>
                    <a:pt x="1144" y="8125"/>
                  </a:lnTo>
                  <a:cubicBezTo>
                    <a:pt x="977" y="8125"/>
                    <a:pt x="858" y="8006"/>
                    <a:pt x="858" y="7863"/>
                  </a:cubicBezTo>
                  <a:lnTo>
                    <a:pt x="858" y="1266"/>
                  </a:lnTo>
                  <a:lnTo>
                    <a:pt x="10479" y="1266"/>
                  </a:lnTo>
                  <a:lnTo>
                    <a:pt x="10479" y="8077"/>
                  </a:lnTo>
                  <a:cubicBezTo>
                    <a:pt x="10479" y="8101"/>
                    <a:pt x="10455" y="8173"/>
                    <a:pt x="10384" y="8173"/>
                  </a:cubicBezTo>
                  <a:lnTo>
                    <a:pt x="9169" y="8173"/>
                  </a:lnTo>
                  <a:cubicBezTo>
                    <a:pt x="9027" y="8315"/>
                    <a:pt x="9122" y="8482"/>
                    <a:pt x="9265" y="8482"/>
                  </a:cubicBezTo>
                  <a:lnTo>
                    <a:pt x="10670" y="8482"/>
                  </a:lnTo>
                  <a:cubicBezTo>
                    <a:pt x="10741" y="8482"/>
                    <a:pt x="10836" y="8411"/>
                    <a:pt x="10836" y="8315"/>
                  </a:cubicBezTo>
                  <a:lnTo>
                    <a:pt x="10836" y="1290"/>
                  </a:lnTo>
                  <a:lnTo>
                    <a:pt x="11051" y="1290"/>
                  </a:lnTo>
                  <a:cubicBezTo>
                    <a:pt x="11194" y="1290"/>
                    <a:pt x="11337" y="1171"/>
                    <a:pt x="11337" y="981"/>
                  </a:cubicBezTo>
                  <a:lnTo>
                    <a:pt x="11337" y="290"/>
                  </a:lnTo>
                  <a:cubicBezTo>
                    <a:pt x="11313" y="123"/>
                    <a:pt x="11194" y="4"/>
                    <a:pt x="11027" y="4"/>
                  </a:cubicBezTo>
                  <a:lnTo>
                    <a:pt x="4740" y="4"/>
                  </a:lnTo>
                  <a:cubicBezTo>
                    <a:pt x="4645" y="4"/>
                    <a:pt x="4597" y="76"/>
                    <a:pt x="4573" y="147"/>
                  </a:cubicBezTo>
                  <a:cubicBezTo>
                    <a:pt x="4573" y="242"/>
                    <a:pt x="4621" y="338"/>
                    <a:pt x="4716" y="338"/>
                  </a:cubicBezTo>
                  <a:lnTo>
                    <a:pt x="10956" y="338"/>
                  </a:lnTo>
                  <a:lnTo>
                    <a:pt x="10956" y="957"/>
                  </a:lnTo>
                  <a:lnTo>
                    <a:pt x="358" y="957"/>
                  </a:lnTo>
                  <a:lnTo>
                    <a:pt x="358" y="338"/>
                  </a:lnTo>
                  <a:lnTo>
                    <a:pt x="4049" y="338"/>
                  </a:lnTo>
                  <a:cubicBezTo>
                    <a:pt x="4145" y="338"/>
                    <a:pt x="4240" y="242"/>
                    <a:pt x="4240" y="147"/>
                  </a:cubicBezTo>
                  <a:cubicBezTo>
                    <a:pt x="4240" y="83"/>
                    <a:pt x="4183" y="0"/>
                    <a:pt x="40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98"/>
            <p:cNvSpPr/>
            <p:nvPr/>
          </p:nvSpPr>
          <p:spPr>
            <a:xfrm>
              <a:off x="4253603" y="3249900"/>
              <a:ext cx="38964" cy="16376"/>
            </a:xfrm>
            <a:custGeom>
              <a:rect b="b" l="l" r="r" t="t"/>
              <a:pathLst>
                <a:path extrusionOk="0" h="501" w="1192">
                  <a:moveTo>
                    <a:pt x="596" y="0"/>
                  </a:moveTo>
                  <a:cubicBezTo>
                    <a:pt x="382" y="0"/>
                    <a:pt x="215" y="72"/>
                    <a:pt x="72" y="215"/>
                  </a:cubicBezTo>
                  <a:cubicBezTo>
                    <a:pt x="1" y="262"/>
                    <a:pt x="1" y="381"/>
                    <a:pt x="72" y="453"/>
                  </a:cubicBezTo>
                  <a:cubicBezTo>
                    <a:pt x="96" y="477"/>
                    <a:pt x="138" y="489"/>
                    <a:pt x="182" y="489"/>
                  </a:cubicBezTo>
                  <a:cubicBezTo>
                    <a:pt x="227" y="489"/>
                    <a:pt x="275" y="477"/>
                    <a:pt x="310" y="453"/>
                  </a:cubicBezTo>
                  <a:cubicBezTo>
                    <a:pt x="382" y="358"/>
                    <a:pt x="477" y="334"/>
                    <a:pt x="596" y="334"/>
                  </a:cubicBezTo>
                  <a:cubicBezTo>
                    <a:pt x="715" y="334"/>
                    <a:pt x="810" y="358"/>
                    <a:pt x="906" y="453"/>
                  </a:cubicBezTo>
                  <a:cubicBezTo>
                    <a:pt x="929" y="477"/>
                    <a:pt x="953" y="500"/>
                    <a:pt x="1025" y="500"/>
                  </a:cubicBezTo>
                  <a:cubicBezTo>
                    <a:pt x="1049" y="500"/>
                    <a:pt x="1096" y="477"/>
                    <a:pt x="1144" y="453"/>
                  </a:cubicBezTo>
                  <a:cubicBezTo>
                    <a:pt x="1191" y="381"/>
                    <a:pt x="1191" y="262"/>
                    <a:pt x="1144" y="215"/>
                  </a:cubicBezTo>
                  <a:cubicBezTo>
                    <a:pt x="977" y="72"/>
                    <a:pt x="810"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98"/>
            <p:cNvSpPr/>
            <p:nvPr/>
          </p:nvSpPr>
          <p:spPr>
            <a:xfrm>
              <a:off x="4238828" y="3228882"/>
              <a:ext cx="68513" cy="23372"/>
            </a:xfrm>
            <a:custGeom>
              <a:rect b="b" l="l" r="r" t="t"/>
              <a:pathLst>
                <a:path extrusionOk="0" h="715" w="2096">
                  <a:moveTo>
                    <a:pt x="1048" y="0"/>
                  </a:moveTo>
                  <a:cubicBezTo>
                    <a:pt x="691" y="0"/>
                    <a:pt x="334" y="143"/>
                    <a:pt x="72" y="405"/>
                  </a:cubicBezTo>
                  <a:cubicBezTo>
                    <a:pt x="0" y="477"/>
                    <a:pt x="0" y="596"/>
                    <a:pt x="72" y="643"/>
                  </a:cubicBezTo>
                  <a:cubicBezTo>
                    <a:pt x="95" y="679"/>
                    <a:pt x="137" y="697"/>
                    <a:pt x="182" y="697"/>
                  </a:cubicBezTo>
                  <a:cubicBezTo>
                    <a:pt x="226" y="697"/>
                    <a:pt x="274" y="679"/>
                    <a:pt x="310" y="643"/>
                  </a:cubicBezTo>
                  <a:cubicBezTo>
                    <a:pt x="500" y="429"/>
                    <a:pt x="762" y="358"/>
                    <a:pt x="1048" y="358"/>
                  </a:cubicBezTo>
                  <a:cubicBezTo>
                    <a:pt x="1310" y="358"/>
                    <a:pt x="1596" y="477"/>
                    <a:pt x="1786" y="643"/>
                  </a:cubicBezTo>
                  <a:cubicBezTo>
                    <a:pt x="1834" y="667"/>
                    <a:pt x="1858" y="715"/>
                    <a:pt x="1905" y="715"/>
                  </a:cubicBezTo>
                  <a:cubicBezTo>
                    <a:pt x="1977" y="715"/>
                    <a:pt x="2001" y="667"/>
                    <a:pt x="2024" y="643"/>
                  </a:cubicBezTo>
                  <a:cubicBezTo>
                    <a:pt x="2096" y="596"/>
                    <a:pt x="2096" y="477"/>
                    <a:pt x="2024" y="405"/>
                  </a:cubicBezTo>
                  <a:cubicBezTo>
                    <a:pt x="1762" y="143"/>
                    <a:pt x="1429"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98"/>
            <p:cNvSpPr/>
            <p:nvPr/>
          </p:nvSpPr>
          <p:spPr>
            <a:xfrm>
              <a:off x="4224805" y="3207864"/>
              <a:ext cx="97343" cy="29615"/>
            </a:xfrm>
            <a:custGeom>
              <a:rect b="b" l="l" r="r" t="t"/>
              <a:pathLst>
                <a:path extrusionOk="0" h="906" w="2978">
                  <a:moveTo>
                    <a:pt x="1477" y="0"/>
                  </a:moveTo>
                  <a:cubicBezTo>
                    <a:pt x="929" y="0"/>
                    <a:pt x="429" y="215"/>
                    <a:pt x="48" y="596"/>
                  </a:cubicBezTo>
                  <a:cubicBezTo>
                    <a:pt x="1" y="667"/>
                    <a:pt x="1" y="786"/>
                    <a:pt x="48" y="834"/>
                  </a:cubicBezTo>
                  <a:cubicBezTo>
                    <a:pt x="72" y="870"/>
                    <a:pt x="120" y="887"/>
                    <a:pt x="167" y="887"/>
                  </a:cubicBezTo>
                  <a:cubicBezTo>
                    <a:pt x="215" y="887"/>
                    <a:pt x="263" y="870"/>
                    <a:pt x="286" y="834"/>
                  </a:cubicBezTo>
                  <a:cubicBezTo>
                    <a:pt x="620" y="524"/>
                    <a:pt x="1025" y="334"/>
                    <a:pt x="1477" y="334"/>
                  </a:cubicBezTo>
                  <a:cubicBezTo>
                    <a:pt x="1930" y="334"/>
                    <a:pt x="2334" y="524"/>
                    <a:pt x="2668" y="834"/>
                  </a:cubicBezTo>
                  <a:cubicBezTo>
                    <a:pt x="2692" y="881"/>
                    <a:pt x="2739" y="905"/>
                    <a:pt x="2787" y="905"/>
                  </a:cubicBezTo>
                  <a:cubicBezTo>
                    <a:pt x="2858" y="905"/>
                    <a:pt x="2882" y="881"/>
                    <a:pt x="2906" y="834"/>
                  </a:cubicBezTo>
                  <a:cubicBezTo>
                    <a:pt x="2977" y="786"/>
                    <a:pt x="2977" y="667"/>
                    <a:pt x="2906" y="596"/>
                  </a:cubicBezTo>
                  <a:cubicBezTo>
                    <a:pt x="2525" y="215"/>
                    <a:pt x="2025" y="0"/>
                    <a:pt x="1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98"/>
            <p:cNvSpPr/>
            <p:nvPr/>
          </p:nvSpPr>
          <p:spPr>
            <a:xfrm>
              <a:off x="4059014" y="3091104"/>
              <a:ext cx="117577" cy="37394"/>
            </a:xfrm>
            <a:custGeom>
              <a:rect b="b" l="l" r="r" t="t"/>
              <a:pathLst>
                <a:path extrusionOk="0" h="1144" w="3597">
                  <a:moveTo>
                    <a:pt x="3286" y="334"/>
                  </a:moveTo>
                  <a:lnTo>
                    <a:pt x="3286" y="786"/>
                  </a:lnTo>
                  <a:lnTo>
                    <a:pt x="357" y="786"/>
                  </a:lnTo>
                  <a:lnTo>
                    <a:pt x="357" y="334"/>
                  </a:lnTo>
                  <a:close/>
                  <a:moveTo>
                    <a:pt x="310" y="0"/>
                  </a:moveTo>
                  <a:cubicBezTo>
                    <a:pt x="143" y="0"/>
                    <a:pt x="0" y="119"/>
                    <a:pt x="0" y="310"/>
                  </a:cubicBezTo>
                  <a:lnTo>
                    <a:pt x="0" y="834"/>
                  </a:lnTo>
                  <a:cubicBezTo>
                    <a:pt x="0" y="1000"/>
                    <a:pt x="119" y="1143"/>
                    <a:pt x="310" y="1143"/>
                  </a:cubicBezTo>
                  <a:lnTo>
                    <a:pt x="3310" y="1143"/>
                  </a:lnTo>
                  <a:cubicBezTo>
                    <a:pt x="3477" y="1119"/>
                    <a:pt x="3596" y="1000"/>
                    <a:pt x="3596" y="834"/>
                  </a:cubicBezTo>
                  <a:lnTo>
                    <a:pt x="3596" y="310"/>
                  </a:lnTo>
                  <a:cubicBezTo>
                    <a:pt x="3596" y="167"/>
                    <a:pt x="3477" y="0"/>
                    <a:pt x="3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98"/>
            <p:cNvSpPr/>
            <p:nvPr/>
          </p:nvSpPr>
          <p:spPr>
            <a:xfrm>
              <a:off x="4219346" y="3093425"/>
              <a:ext cx="98912" cy="90348"/>
            </a:xfrm>
            <a:custGeom>
              <a:rect b="b" l="l" r="r" t="t"/>
              <a:pathLst>
                <a:path extrusionOk="0" h="2764" w="3026">
                  <a:moveTo>
                    <a:pt x="2692" y="358"/>
                  </a:moveTo>
                  <a:lnTo>
                    <a:pt x="2692" y="2430"/>
                  </a:lnTo>
                  <a:lnTo>
                    <a:pt x="358" y="2430"/>
                  </a:lnTo>
                  <a:lnTo>
                    <a:pt x="358" y="358"/>
                  </a:lnTo>
                  <a:close/>
                  <a:moveTo>
                    <a:pt x="310" y="1"/>
                  </a:moveTo>
                  <a:cubicBezTo>
                    <a:pt x="168" y="1"/>
                    <a:pt x="1" y="120"/>
                    <a:pt x="1" y="286"/>
                  </a:cubicBezTo>
                  <a:lnTo>
                    <a:pt x="1" y="2477"/>
                  </a:lnTo>
                  <a:cubicBezTo>
                    <a:pt x="1" y="2620"/>
                    <a:pt x="120" y="2763"/>
                    <a:pt x="310" y="2763"/>
                  </a:cubicBezTo>
                  <a:lnTo>
                    <a:pt x="2716" y="2763"/>
                  </a:lnTo>
                  <a:cubicBezTo>
                    <a:pt x="2906" y="2763"/>
                    <a:pt x="3025" y="2644"/>
                    <a:pt x="3025" y="2477"/>
                  </a:cubicBezTo>
                  <a:lnTo>
                    <a:pt x="3025" y="286"/>
                  </a:lnTo>
                  <a:cubicBezTo>
                    <a:pt x="3025" y="144"/>
                    <a:pt x="2906"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98"/>
            <p:cNvSpPr/>
            <p:nvPr/>
          </p:nvSpPr>
          <p:spPr>
            <a:xfrm>
              <a:off x="4063656" y="3145594"/>
              <a:ext cx="109013" cy="10918"/>
            </a:xfrm>
            <a:custGeom>
              <a:rect b="b" l="l" r="r" t="t"/>
              <a:pathLst>
                <a:path extrusionOk="0" h="334" w="3335">
                  <a:moveTo>
                    <a:pt x="191" y="0"/>
                  </a:moveTo>
                  <a:cubicBezTo>
                    <a:pt x="96" y="0"/>
                    <a:pt x="49" y="72"/>
                    <a:pt x="1" y="167"/>
                  </a:cubicBezTo>
                  <a:cubicBezTo>
                    <a:pt x="1" y="238"/>
                    <a:pt x="72" y="334"/>
                    <a:pt x="168" y="334"/>
                  </a:cubicBezTo>
                  <a:lnTo>
                    <a:pt x="3144" y="334"/>
                  </a:lnTo>
                  <a:cubicBezTo>
                    <a:pt x="3216" y="334"/>
                    <a:pt x="3287" y="286"/>
                    <a:pt x="3311" y="191"/>
                  </a:cubicBezTo>
                  <a:cubicBezTo>
                    <a:pt x="3335" y="95"/>
                    <a:pt x="3264" y="0"/>
                    <a:pt x="3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98"/>
            <p:cNvSpPr/>
            <p:nvPr/>
          </p:nvSpPr>
          <p:spPr>
            <a:xfrm>
              <a:off x="4063656" y="3174392"/>
              <a:ext cx="109013" cy="10133"/>
            </a:xfrm>
            <a:custGeom>
              <a:rect b="b" l="l" r="r" t="t"/>
              <a:pathLst>
                <a:path extrusionOk="0" h="310" w="3335">
                  <a:moveTo>
                    <a:pt x="191" y="0"/>
                  </a:moveTo>
                  <a:cubicBezTo>
                    <a:pt x="96" y="0"/>
                    <a:pt x="49" y="48"/>
                    <a:pt x="1" y="143"/>
                  </a:cubicBezTo>
                  <a:cubicBezTo>
                    <a:pt x="1" y="238"/>
                    <a:pt x="72" y="310"/>
                    <a:pt x="168" y="310"/>
                  </a:cubicBezTo>
                  <a:lnTo>
                    <a:pt x="3144" y="310"/>
                  </a:lnTo>
                  <a:cubicBezTo>
                    <a:pt x="3216" y="310"/>
                    <a:pt x="3287" y="262"/>
                    <a:pt x="3311" y="167"/>
                  </a:cubicBezTo>
                  <a:cubicBezTo>
                    <a:pt x="3335" y="72"/>
                    <a:pt x="3264" y="0"/>
                    <a:pt x="3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98"/>
            <p:cNvSpPr/>
            <p:nvPr/>
          </p:nvSpPr>
          <p:spPr>
            <a:xfrm>
              <a:off x="4063656" y="3203974"/>
              <a:ext cx="109013" cy="10918"/>
            </a:xfrm>
            <a:custGeom>
              <a:rect b="b" l="l" r="r" t="t"/>
              <a:pathLst>
                <a:path extrusionOk="0" h="334" w="3335">
                  <a:moveTo>
                    <a:pt x="191" y="0"/>
                  </a:moveTo>
                  <a:cubicBezTo>
                    <a:pt x="96" y="0"/>
                    <a:pt x="49" y="72"/>
                    <a:pt x="1" y="167"/>
                  </a:cubicBezTo>
                  <a:cubicBezTo>
                    <a:pt x="1" y="238"/>
                    <a:pt x="72" y="334"/>
                    <a:pt x="168" y="334"/>
                  </a:cubicBezTo>
                  <a:lnTo>
                    <a:pt x="3144" y="334"/>
                  </a:lnTo>
                  <a:cubicBezTo>
                    <a:pt x="3216" y="334"/>
                    <a:pt x="3287" y="286"/>
                    <a:pt x="3311" y="191"/>
                  </a:cubicBezTo>
                  <a:cubicBezTo>
                    <a:pt x="3335" y="72"/>
                    <a:pt x="3264" y="0"/>
                    <a:pt x="3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98"/>
            <p:cNvSpPr/>
            <p:nvPr/>
          </p:nvSpPr>
          <p:spPr>
            <a:xfrm>
              <a:off x="4063656" y="3233556"/>
              <a:ext cx="109013" cy="10918"/>
            </a:xfrm>
            <a:custGeom>
              <a:rect b="b" l="l" r="r" t="t"/>
              <a:pathLst>
                <a:path extrusionOk="0" h="334" w="3335">
                  <a:moveTo>
                    <a:pt x="191" y="0"/>
                  </a:moveTo>
                  <a:cubicBezTo>
                    <a:pt x="96" y="0"/>
                    <a:pt x="49" y="48"/>
                    <a:pt x="1" y="143"/>
                  </a:cubicBezTo>
                  <a:cubicBezTo>
                    <a:pt x="1" y="238"/>
                    <a:pt x="72" y="334"/>
                    <a:pt x="168" y="334"/>
                  </a:cubicBezTo>
                  <a:lnTo>
                    <a:pt x="3144" y="334"/>
                  </a:lnTo>
                  <a:cubicBezTo>
                    <a:pt x="3216" y="334"/>
                    <a:pt x="3287" y="262"/>
                    <a:pt x="3311" y="167"/>
                  </a:cubicBezTo>
                  <a:cubicBezTo>
                    <a:pt x="3335" y="95"/>
                    <a:pt x="3264" y="0"/>
                    <a:pt x="3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98"/>
            <p:cNvSpPr/>
            <p:nvPr/>
          </p:nvSpPr>
          <p:spPr>
            <a:xfrm>
              <a:off x="4063656" y="3261569"/>
              <a:ext cx="109013" cy="10918"/>
            </a:xfrm>
            <a:custGeom>
              <a:rect b="b" l="l" r="r" t="t"/>
              <a:pathLst>
                <a:path extrusionOk="0" h="334" w="3335">
                  <a:moveTo>
                    <a:pt x="191" y="1"/>
                  </a:moveTo>
                  <a:cubicBezTo>
                    <a:pt x="96" y="1"/>
                    <a:pt x="49" y="72"/>
                    <a:pt x="1" y="143"/>
                  </a:cubicBezTo>
                  <a:cubicBezTo>
                    <a:pt x="1" y="239"/>
                    <a:pt x="72" y="334"/>
                    <a:pt x="168" y="334"/>
                  </a:cubicBezTo>
                  <a:lnTo>
                    <a:pt x="3144" y="334"/>
                  </a:lnTo>
                  <a:cubicBezTo>
                    <a:pt x="3216" y="334"/>
                    <a:pt x="3287" y="262"/>
                    <a:pt x="3311" y="191"/>
                  </a:cubicBezTo>
                  <a:cubicBezTo>
                    <a:pt x="3335" y="96"/>
                    <a:pt x="3264" y="1"/>
                    <a:pt x="3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6" name="Google Shape;21146;p98"/>
          <p:cNvGrpSpPr/>
          <p:nvPr/>
        </p:nvGrpSpPr>
        <p:grpSpPr>
          <a:xfrm>
            <a:off x="4768898" y="2873296"/>
            <a:ext cx="370578" cy="360445"/>
            <a:chOff x="4765816" y="3025696"/>
            <a:chExt cx="370578" cy="360445"/>
          </a:xfrm>
        </p:grpSpPr>
        <p:sp>
          <p:nvSpPr>
            <p:cNvPr id="21147" name="Google Shape;21147;p98"/>
            <p:cNvSpPr/>
            <p:nvPr/>
          </p:nvSpPr>
          <p:spPr>
            <a:xfrm>
              <a:off x="4887250" y="3032724"/>
              <a:ext cx="222667" cy="137810"/>
            </a:xfrm>
            <a:custGeom>
              <a:rect b="b" l="l" r="r" t="t"/>
              <a:pathLst>
                <a:path extrusionOk="0" h="4216" w="6812">
                  <a:moveTo>
                    <a:pt x="358" y="0"/>
                  </a:moveTo>
                  <a:cubicBezTo>
                    <a:pt x="144" y="0"/>
                    <a:pt x="1" y="191"/>
                    <a:pt x="1" y="357"/>
                  </a:cubicBezTo>
                  <a:lnTo>
                    <a:pt x="1" y="3858"/>
                  </a:lnTo>
                  <a:cubicBezTo>
                    <a:pt x="1" y="4049"/>
                    <a:pt x="167" y="4215"/>
                    <a:pt x="358" y="4215"/>
                  </a:cubicBezTo>
                  <a:lnTo>
                    <a:pt x="6454" y="4215"/>
                  </a:lnTo>
                  <a:cubicBezTo>
                    <a:pt x="6669" y="4215"/>
                    <a:pt x="6812" y="4025"/>
                    <a:pt x="6812" y="3858"/>
                  </a:cubicBezTo>
                  <a:lnTo>
                    <a:pt x="6812" y="357"/>
                  </a:lnTo>
                  <a:cubicBezTo>
                    <a:pt x="6812" y="167"/>
                    <a:pt x="6645" y="0"/>
                    <a:pt x="6454"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98"/>
            <p:cNvSpPr/>
            <p:nvPr/>
          </p:nvSpPr>
          <p:spPr>
            <a:xfrm>
              <a:off x="5076413" y="3032724"/>
              <a:ext cx="33505" cy="137810"/>
            </a:xfrm>
            <a:custGeom>
              <a:rect b="b" l="l" r="r" t="t"/>
              <a:pathLst>
                <a:path extrusionOk="0" h="4216" w="1025">
                  <a:moveTo>
                    <a:pt x="1" y="0"/>
                  </a:moveTo>
                  <a:cubicBezTo>
                    <a:pt x="191" y="0"/>
                    <a:pt x="382" y="167"/>
                    <a:pt x="382" y="357"/>
                  </a:cubicBezTo>
                  <a:lnTo>
                    <a:pt x="382" y="3858"/>
                  </a:lnTo>
                  <a:cubicBezTo>
                    <a:pt x="382" y="4025"/>
                    <a:pt x="215" y="4215"/>
                    <a:pt x="1" y="4215"/>
                  </a:cubicBezTo>
                  <a:lnTo>
                    <a:pt x="667" y="4215"/>
                  </a:lnTo>
                  <a:cubicBezTo>
                    <a:pt x="858" y="4215"/>
                    <a:pt x="1025" y="4049"/>
                    <a:pt x="1025" y="3858"/>
                  </a:cubicBezTo>
                  <a:lnTo>
                    <a:pt x="1025" y="357"/>
                  </a:lnTo>
                  <a:cubicBezTo>
                    <a:pt x="1025" y="191"/>
                    <a:pt x="882"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98"/>
            <p:cNvSpPr/>
            <p:nvPr/>
          </p:nvSpPr>
          <p:spPr>
            <a:xfrm>
              <a:off x="4972891" y="3168933"/>
              <a:ext cx="51417" cy="26510"/>
            </a:xfrm>
            <a:custGeom>
              <a:rect b="b" l="l" r="r" t="t"/>
              <a:pathLst>
                <a:path extrusionOk="0" h="811" w="1573">
                  <a:moveTo>
                    <a:pt x="119" y="1"/>
                  </a:moveTo>
                  <a:lnTo>
                    <a:pt x="0" y="810"/>
                  </a:lnTo>
                  <a:lnTo>
                    <a:pt x="1572" y="810"/>
                  </a:lnTo>
                  <a:lnTo>
                    <a:pt x="1477"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98"/>
            <p:cNvSpPr/>
            <p:nvPr/>
          </p:nvSpPr>
          <p:spPr>
            <a:xfrm>
              <a:off x="5016464" y="3218749"/>
              <a:ext cx="111366" cy="54523"/>
            </a:xfrm>
            <a:custGeom>
              <a:rect b="b" l="l" r="r" t="t"/>
              <a:pathLst>
                <a:path extrusionOk="0" h="1668" w="3407">
                  <a:moveTo>
                    <a:pt x="1" y="1"/>
                  </a:moveTo>
                  <a:lnTo>
                    <a:pt x="1" y="1668"/>
                  </a:lnTo>
                  <a:lnTo>
                    <a:pt x="3406" y="1668"/>
                  </a:lnTo>
                  <a:lnTo>
                    <a:pt x="3406"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98"/>
            <p:cNvSpPr/>
            <p:nvPr/>
          </p:nvSpPr>
          <p:spPr>
            <a:xfrm>
              <a:off x="5016464" y="3273239"/>
              <a:ext cx="111366" cy="54523"/>
            </a:xfrm>
            <a:custGeom>
              <a:rect b="b" l="l" r="r" t="t"/>
              <a:pathLst>
                <a:path extrusionOk="0" h="1668" w="3407">
                  <a:moveTo>
                    <a:pt x="1" y="1"/>
                  </a:moveTo>
                  <a:lnTo>
                    <a:pt x="1" y="1668"/>
                  </a:lnTo>
                  <a:lnTo>
                    <a:pt x="3406" y="1668"/>
                  </a:lnTo>
                  <a:lnTo>
                    <a:pt x="340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98"/>
            <p:cNvSpPr/>
            <p:nvPr/>
          </p:nvSpPr>
          <p:spPr>
            <a:xfrm>
              <a:off x="5015712" y="3327729"/>
              <a:ext cx="112118" cy="50633"/>
            </a:xfrm>
            <a:custGeom>
              <a:rect b="b" l="l" r="r" t="t"/>
              <a:pathLst>
                <a:path extrusionOk="0" h="1549" w="3430">
                  <a:moveTo>
                    <a:pt x="0" y="1"/>
                  </a:moveTo>
                  <a:lnTo>
                    <a:pt x="0" y="1287"/>
                  </a:lnTo>
                  <a:cubicBezTo>
                    <a:pt x="0" y="1430"/>
                    <a:pt x="119" y="1549"/>
                    <a:pt x="262" y="1549"/>
                  </a:cubicBezTo>
                  <a:lnTo>
                    <a:pt x="3144" y="1549"/>
                  </a:lnTo>
                  <a:cubicBezTo>
                    <a:pt x="3310" y="1549"/>
                    <a:pt x="3429" y="1430"/>
                    <a:pt x="3429" y="1287"/>
                  </a:cubicBezTo>
                  <a:lnTo>
                    <a:pt x="3429"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98"/>
            <p:cNvSpPr/>
            <p:nvPr/>
          </p:nvSpPr>
          <p:spPr>
            <a:xfrm>
              <a:off x="4770490" y="3196194"/>
              <a:ext cx="355771" cy="22587"/>
            </a:xfrm>
            <a:custGeom>
              <a:rect b="b" l="l" r="r" t="t"/>
              <a:pathLst>
                <a:path extrusionOk="0" h="691" w="10884">
                  <a:moveTo>
                    <a:pt x="167" y="0"/>
                  </a:moveTo>
                  <a:cubicBezTo>
                    <a:pt x="72" y="0"/>
                    <a:pt x="1" y="72"/>
                    <a:pt x="1" y="191"/>
                  </a:cubicBezTo>
                  <a:lnTo>
                    <a:pt x="1" y="500"/>
                  </a:lnTo>
                  <a:cubicBezTo>
                    <a:pt x="1" y="595"/>
                    <a:pt x="48" y="691"/>
                    <a:pt x="167" y="691"/>
                  </a:cubicBezTo>
                  <a:lnTo>
                    <a:pt x="10884" y="691"/>
                  </a:lnTo>
                  <a:lnTo>
                    <a:pt x="10884" y="191"/>
                  </a:lnTo>
                  <a:cubicBezTo>
                    <a:pt x="10884" y="95"/>
                    <a:pt x="10836" y="0"/>
                    <a:pt x="1071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98"/>
            <p:cNvSpPr/>
            <p:nvPr/>
          </p:nvSpPr>
          <p:spPr>
            <a:xfrm>
              <a:off x="4888035" y="3139351"/>
              <a:ext cx="221883" cy="31184"/>
            </a:xfrm>
            <a:custGeom>
              <a:rect b="b" l="l" r="r" t="t"/>
              <a:pathLst>
                <a:path extrusionOk="0" h="954" w="6788">
                  <a:moveTo>
                    <a:pt x="0" y="1"/>
                  </a:moveTo>
                  <a:lnTo>
                    <a:pt x="0" y="548"/>
                  </a:lnTo>
                  <a:cubicBezTo>
                    <a:pt x="0" y="763"/>
                    <a:pt x="191" y="953"/>
                    <a:pt x="382" y="953"/>
                  </a:cubicBezTo>
                  <a:lnTo>
                    <a:pt x="6407" y="953"/>
                  </a:lnTo>
                  <a:cubicBezTo>
                    <a:pt x="6621" y="953"/>
                    <a:pt x="6788" y="763"/>
                    <a:pt x="6788" y="548"/>
                  </a:cubicBezTo>
                  <a:lnTo>
                    <a:pt x="6788"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98"/>
            <p:cNvSpPr/>
            <p:nvPr/>
          </p:nvSpPr>
          <p:spPr>
            <a:xfrm>
              <a:off x="4836650" y="3113658"/>
              <a:ext cx="102018" cy="151049"/>
            </a:xfrm>
            <a:custGeom>
              <a:rect b="b" l="l" r="r" t="t"/>
              <a:pathLst>
                <a:path extrusionOk="0" h="4621" w="3121">
                  <a:moveTo>
                    <a:pt x="167" y="1"/>
                  </a:moveTo>
                  <a:cubicBezTo>
                    <a:pt x="72" y="1"/>
                    <a:pt x="1" y="96"/>
                    <a:pt x="1" y="191"/>
                  </a:cubicBezTo>
                  <a:lnTo>
                    <a:pt x="1" y="4549"/>
                  </a:lnTo>
                  <a:cubicBezTo>
                    <a:pt x="1" y="4597"/>
                    <a:pt x="25" y="4597"/>
                    <a:pt x="25" y="4597"/>
                  </a:cubicBezTo>
                  <a:lnTo>
                    <a:pt x="2954" y="4597"/>
                  </a:lnTo>
                  <a:lnTo>
                    <a:pt x="2954" y="4621"/>
                  </a:lnTo>
                  <a:lnTo>
                    <a:pt x="3097" y="4621"/>
                  </a:lnTo>
                  <a:cubicBezTo>
                    <a:pt x="3120" y="4621"/>
                    <a:pt x="3120" y="4597"/>
                    <a:pt x="3120" y="4597"/>
                  </a:cubicBezTo>
                  <a:lnTo>
                    <a:pt x="3120" y="191"/>
                  </a:lnTo>
                  <a:cubicBezTo>
                    <a:pt x="3120" y="96"/>
                    <a:pt x="3025" y="1"/>
                    <a:pt x="2954"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98"/>
            <p:cNvSpPr/>
            <p:nvPr/>
          </p:nvSpPr>
          <p:spPr>
            <a:xfrm>
              <a:off x="4833545" y="3289583"/>
              <a:ext cx="109797" cy="29615"/>
            </a:xfrm>
            <a:custGeom>
              <a:rect b="b" l="l" r="r" t="t"/>
              <a:pathLst>
                <a:path extrusionOk="0" h="906" w="3359">
                  <a:moveTo>
                    <a:pt x="310" y="1"/>
                  </a:moveTo>
                  <a:cubicBezTo>
                    <a:pt x="143" y="1"/>
                    <a:pt x="0" y="120"/>
                    <a:pt x="0" y="310"/>
                  </a:cubicBezTo>
                  <a:lnTo>
                    <a:pt x="0" y="596"/>
                  </a:lnTo>
                  <a:cubicBezTo>
                    <a:pt x="0" y="763"/>
                    <a:pt x="120" y="906"/>
                    <a:pt x="310" y="906"/>
                  </a:cubicBezTo>
                  <a:lnTo>
                    <a:pt x="3049" y="906"/>
                  </a:lnTo>
                  <a:cubicBezTo>
                    <a:pt x="3215" y="906"/>
                    <a:pt x="3358" y="787"/>
                    <a:pt x="3335" y="596"/>
                  </a:cubicBezTo>
                  <a:lnTo>
                    <a:pt x="3335" y="310"/>
                  </a:lnTo>
                  <a:cubicBezTo>
                    <a:pt x="3335" y="168"/>
                    <a:pt x="3215" y="1"/>
                    <a:pt x="3049"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98"/>
            <p:cNvSpPr/>
            <p:nvPr/>
          </p:nvSpPr>
          <p:spPr>
            <a:xfrm>
              <a:off x="5105995" y="3218749"/>
              <a:ext cx="21835" cy="54523"/>
            </a:xfrm>
            <a:custGeom>
              <a:rect b="b" l="l" r="r" t="t"/>
              <a:pathLst>
                <a:path extrusionOk="0" h="1668" w="668">
                  <a:moveTo>
                    <a:pt x="1" y="1"/>
                  </a:moveTo>
                  <a:lnTo>
                    <a:pt x="1" y="1668"/>
                  </a:lnTo>
                  <a:lnTo>
                    <a:pt x="667" y="1668"/>
                  </a:lnTo>
                  <a:lnTo>
                    <a:pt x="667" y="1"/>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98"/>
            <p:cNvSpPr/>
            <p:nvPr/>
          </p:nvSpPr>
          <p:spPr>
            <a:xfrm>
              <a:off x="5105995" y="3273239"/>
              <a:ext cx="21835" cy="54523"/>
            </a:xfrm>
            <a:custGeom>
              <a:rect b="b" l="l" r="r" t="t"/>
              <a:pathLst>
                <a:path extrusionOk="0" h="1668" w="668">
                  <a:moveTo>
                    <a:pt x="1" y="1"/>
                  </a:moveTo>
                  <a:lnTo>
                    <a:pt x="1" y="1668"/>
                  </a:lnTo>
                  <a:lnTo>
                    <a:pt x="667" y="1668"/>
                  </a:lnTo>
                  <a:lnTo>
                    <a:pt x="667"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98"/>
            <p:cNvSpPr/>
            <p:nvPr/>
          </p:nvSpPr>
          <p:spPr>
            <a:xfrm>
              <a:off x="5097431" y="3327729"/>
              <a:ext cx="30399" cy="50633"/>
            </a:xfrm>
            <a:custGeom>
              <a:rect b="b" l="l" r="r" t="t"/>
              <a:pathLst>
                <a:path extrusionOk="0" h="1549" w="930">
                  <a:moveTo>
                    <a:pt x="263" y="1"/>
                  </a:moveTo>
                  <a:lnTo>
                    <a:pt x="263" y="1287"/>
                  </a:lnTo>
                  <a:cubicBezTo>
                    <a:pt x="263" y="1430"/>
                    <a:pt x="143" y="1549"/>
                    <a:pt x="1" y="1549"/>
                  </a:cubicBezTo>
                  <a:lnTo>
                    <a:pt x="644" y="1549"/>
                  </a:lnTo>
                  <a:cubicBezTo>
                    <a:pt x="810" y="1549"/>
                    <a:pt x="929" y="1430"/>
                    <a:pt x="929" y="1287"/>
                  </a:cubicBezTo>
                  <a:lnTo>
                    <a:pt x="929" y="1"/>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98"/>
            <p:cNvSpPr/>
            <p:nvPr/>
          </p:nvSpPr>
          <p:spPr>
            <a:xfrm>
              <a:off x="5075628" y="3139351"/>
              <a:ext cx="34289" cy="31184"/>
            </a:xfrm>
            <a:custGeom>
              <a:rect b="b" l="l" r="r" t="t"/>
              <a:pathLst>
                <a:path extrusionOk="0" h="954" w="1049">
                  <a:moveTo>
                    <a:pt x="406" y="1"/>
                  </a:moveTo>
                  <a:lnTo>
                    <a:pt x="406" y="548"/>
                  </a:lnTo>
                  <a:cubicBezTo>
                    <a:pt x="406" y="763"/>
                    <a:pt x="215" y="953"/>
                    <a:pt x="1" y="953"/>
                  </a:cubicBezTo>
                  <a:lnTo>
                    <a:pt x="668" y="953"/>
                  </a:lnTo>
                  <a:cubicBezTo>
                    <a:pt x="882" y="953"/>
                    <a:pt x="1049" y="763"/>
                    <a:pt x="1049" y="548"/>
                  </a:cubicBezTo>
                  <a:lnTo>
                    <a:pt x="1049" y="1"/>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98"/>
            <p:cNvSpPr/>
            <p:nvPr/>
          </p:nvSpPr>
          <p:spPr>
            <a:xfrm>
              <a:off x="4876365" y="3114443"/>
              <a:ext cx="62302" cy="150264"/>
            </a:xfrm>
            <a:custGeom>
              <a:rect b="b" l="l" r="r" t="t"/>
              <a:pathLst>
                <a:path extrusionOk="0" h="4597" w="1906">
                  <a:moveTo>
                    <a:pt x="238" y="1"/>
                  </a:moveTo>
                  <a:cubicBezTo>
                    <a:pt x="143" y="1"/>
                    <a:pt x="96" y="1"/>
                    <a:pt x="0" y="48"/>
                  </a:cubicBezTo>
                  <a:cubicBezTo>
                    <a:pt x="691" y="167"/>
                    <a:pt x="1215" y="763"/>
                    <a:pt x="1215" y="1477"/>
                  </a:cubicBezTo>
                  <a:lnTo>
                    <a:pt x="1215" y="4406"/>
                  </a:lnTo>
                  <a:cubicBezTo>
                    <a:pt x="1215" y="4502"/>
                    <a:pt x="1143" y="4597"/>
                    <a:pt x="1048" y="4597"/>
                  </a:cubicBezTo>
                  <a:lnTo>
                    <a:pt x="1691" y="4597"/>
                  </a:lnTo>
                  <a:cubicBezTo>
                    <a:pt x="1786" y="4597"/>
                    <a:pt x="1882" y="4502"/>
                    <a:pt x="1882" y="4406"/>
                  </a:cubicBezTo>
                  <a:lnTo>
                    <a:pt x="1905" y="1477"/>
                  </a:lnTo>
                  <a:cubicBezTo>
                    <a:pt x="1905" y="667"/>
                    <a:pt x="1239" y="1"/>
                    <a:pt x="453"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98"/>
            <p:cNvSpPr/>
            <p:nvPr/>
          </p:nvSpPr>
          <p:spPr>
            <a:xfrm>
              <a:off x="4912158" y="3289583"/>
              <a:ext cx="31184" cy="30399"/>
            </a:xfrm>
            <a:custGeom>
              <a:rect b="b" l="l" r="r" t="t"/>
              <a:pathLst>
                <a:path extrusionOk="0" h="930" w="954">
                  <a:moveTo>
                    <a:pt x="1" y="1"/>
                  </a:moveTo>
                  <a:cubicBezTo>
                    <a:pt x="191" y="1"/>
                    <a:pt x="310" y="168"/>
                    <a:pt x="310" y="310"/>
                  </a:cubicBezTo>
                  <a:lnTo>
                    <a:pt x="310" y="644"/>
                  </a:lnTo>
                  <a:cubicBezTo>
                    <a:pt x="310" y="811"/>
                    <a:pt x="144" y="930"/>
                    <a:pt x="1" y="930"/>
                  </a:cubicBezTo>
                  <a:lnTo>
                    <a:pt x="668" y="930"/>
                  </a:lnTo>
                  <a:cubicBezTo>
                    <a:pt x="834" y="930"/>
                    <a:pt x="953" y="787"/>
                    <a:pt x="953" y="644"/>
                  </a:cubicBezTo>
                  <a:lnTo>
                    <a:pt x="953" y="310"/>
                  </a:lnTo>
                  <a:cubicBezTo>
                    <a:pt x="953" y="120"/>
                    <a:pt x="810" y="1"/>
                    <a:pt x="668"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98"/>
            <p:cNvSpPr/>
            <p:nvPr/>
          </p:nvSpPr>
          <p:spPr>
            <a:xfrm>
              <a:off x="4875581" y="3193841"/>
              <a:ext cx="26510" cy="94238"/>
            </a:xfrm>
            <a:custGeom>
              <a:rect b="b" l="l" r="r" t="t"/>
              <a:pathLst>
                <a:path extrusionOk="0" h="2883" w="811">
                  <a:moveTo>
                    <a:pt x="381" y="1"/>
                  </a:moveTo>
                  <a:cubicBezTo>
                    <a:pt x="167" y="1"/>
                    <a:pt x="0" y="167"/>
                    <a:pt x="0" y="382"/>
                  </a:cubicBezTo>
                  <a:lnTo>
                    <a:pt x="0" y="2882"/>
                  </a:lnTo>
                  <a:lnTo>
                    <a:pt x="810" y="2882"/>
                  </a:lnTo>
                  <a:lnTo>
                    <a:pt x="810" y="382"/>
                  </a:lnTo>
                  <a:cubicBezTo>
                    <a:pt x="810" y="167"/>
                    <a:pt x="620" y="1"/>
                    <a:pt x="405"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98"/>
            <p:cNvSpPr/>
            <p:nvPr/>
          </p:nvSpPr>
          <p:spPr>
            <a:xfrm>
              <a:off x="4765816" y="3025696"/>
              <a:ext cx="370578" cy="360445"/>
            </a:xfrm>
            <a:custGeom>
              <a:rect b="b" l="l" r="r" t="t"/>
              <a:pathLst>
                <a:path extrusionOk="0" h="11027" w="11337">
                  <a:moveTo>
                    <a:pt x="10360" y="3644"/>
                  </a:moveTo>
                  <a:lnTo>
                    <a:pt x="10360" y="4097"/>
                  </a:lnTo>
                  <a:cubicBezTo>
                    <a:pt x="10360" y="4192"/>
                    <a:pt x="10265" y="4264"/>
                    <a:pt x="10169" y="4264"/>
                  </a:cubicBezTo>
                  <a:lnTo>
                    <a:pt x="5478" y="4264"/>
                  </a:lnTo>
                  <a:lnTo>
                    <a:pt x="5478" y="4192"/>
                  </a:lnTo>
                  <a:cubicBezTo>
                    <a:pt x="5478" y="4002"/>
                    <a:pt x="5430" y="3835"/>
                    <a:pt x="5383" y="3644"/>
                  </a:cubicBezTo>
                  <a:close/>
                  <a:moveTo>
                    <a:pt x="6240" y="4573"/>
                  </a:moveTo>
                  <a:lnTo>
                    <a:pt x="6192" y="5049"/>
                  </a:lnTo>
                  <a:lnTo>
                    <a:pt x="5478" y="5049"/>
                  </a:lnTo>
                  <a:lnTo>
                    <a:pt x="5478" y="4573"/>
                  </a:lnTo>
                  <a:close/>
                  <a:moveTo>
                    <a:pt x="7669" y="4573"/>
                  </a:moveTo>
                  <a:lnTo>
                    <a:pt x="7740" y="5049"/>
                  </a:lnTo>
                  <a:lnTo>
                    <a:pt x="6502" y="5049"/>
                  </a:lnTo>
                  <a:lnTo>
                    <a:pt x="6573" y="4573"/>
                  </a:lnTo>
                  <a:close/>
                  <a:moveTo>
                    <a:pt x="2049" y="5383"/>
                  </a:moveTo>
                  <a:lnTo>
                    <a:pt x="2049" y="5764"/>
                  </a:lnTo>
                  <a:lnTo>
                    <a:pt x="310" y="5740"/>
                  </a:lnTo>
                  <a:lnTo>
                    <a:pt x="310" y="5407"/>
                  </a:lnTo>
                  <a:cubicBezTo>
                    <a:pt x="310" y="5383"/>
                    <a:pt x="310" y="5383"/>
                    <a:pt x="358" y="5383"/>
                  </a:cubicBezTo>
                  <a:close/>
                  <a:moveTo>
                    <a:pt x="10884" y="5383"/>
                  </a:moveTo>
                  <a:cubicBezTo>
                    <a:pt x="10908" y="5383"/>
                    <a:pt x="10908" y="5383"/>
                    <a:pt x="10908" y="5407"/>
                  </a:cubicBezTo>
                  <a:lnTo>
                    <a:pt x="10908" y="5764"/>
                  </a:lnTo>
                  <a:lnTo>
                    <a:pt x="5478" y="5764"/>
                  </a:lnTo>
                  <a:lnTo>
                    <a:pt x="5478" y="5383"/>
                  </a:lnTo>
                  <a:close/>
                  <a:moveTo>
                    <a:pt x="10908" y="6097"/>
                  </a:moveTo>
                  <a:lnTo>
                    <a:pt x="10908" y="7431"/>
                  </a:lnTo>
                  <a:lnTo>
                    <a:pt x="7859" y="7431"/>
                  </a:lnTo>
                  <a:lnTo>
                    <a:pt x="7859" y="6097"/>
                  </a:lnTo>
                  <a:close/>
                  <a:moveTo>
                    <a:pt x="3739" y="5335"/>
                  </a:moveTo>
                  <a:cubicBezTo>
                    <a:pt x="3859" y="5335"/>
                    <a:pt x="3954" y="5430"/>
                    <a:pt x="3954" y="5550"/>
                  </a:cubicBezTo>
                  <a:lnTo>
                    <a:pt x="3954" y="7883"/>
                  </a:lnTo>
                  <a:lnTo>
                    <a:pt x="3501" y="7883"/>
                  </a:lnTo>
                  <a:lnTo>
                    <a:pt x="3501" y="5550"/>
                  </a:lnTo>
                  <a:cubicBezTo>
                    <a:pt x="3501" y="5430"/>
                    <a:pt x="3597" y="5335"/>
                    <a:pt x="3716" y="5335"/>
                  </a:cubicBezTo>
                  <a:close/>
                  <a:moveTo>
                    <a:pt x="5121" y="8193"/>
                  </a:moveTo>
                  <a:cubicBezTo>
                    <a:pt x="5192" y="8193"/>
                    <a:pt x="5264" y="8264"/>
                    <a:pt x="5264" y="8360"/>
                  </a:cubicBezTo>
                  <a:lnTo>
                    <a:pt x="5264" y="8645"/>
                  </a:lnTo>
                  <a:cubicBezTo>
                    <a:pt x="5264" y="8741"/>
                    <a:pt x="5192" y="8788"/>
                    <a:pt x="5121" y="8788"/>
                  </a:cubicBezTo>
                  <a:lnTo>
                    <a:pt x="2382" y="8788"/>
                  </a:lnTo>
                  <a:cubicBezTo>
                    <a:pt x="2287" y="8788"/>
                    <a:pt x="2215" y="8741"/>
                    <a:pt x="2215" y="8645"/>
                  </a:cubicBezTo>
                  <a:lnTo>
                    <a:pt x="2215" y="8360"/>
                  </a:lnTo>
                  <a:cubicBezTo>
                    <a:pt x="2215" y="8264"/>
                    <a:pt x="2287" y="8193"/>
                    <a:pt x="2382" y="8193"/>
                  </a:cubicBezTo>
                  <a:close/>
                  <a:moveTo>
                    <a:pt x="10884" y="7717"/>
                  </a:moveTo>
                  <a:lnTo>
                    <a:pt x="10884" y="9074"/>
                  </a:lnTo>
                  <a:lnTo>
                    <a:pt x="7812" y="9074"/>
                  </a:lnTo>
                  <a:lnTo>
                    <a:pt x="7812" y="7717"/>
                  </a:lnTo>
                  <a:close/>
                  <a:moveTo>
                    <a:pt x="10884" y="9431"/>
                  </a:moveTo>
                  <a:lnTo>
                    <a:pt x="10884" y="10527"/>
                  </a:lnTo>
                  <a:cubicBezTo>
                    <a:pt x="10908" y="10551"/>
                    <a:pt x="10860" y="10622"/>
                    <a:pt x="10789" y="10622"/>
                  </a:cubicBezTo>
                  <a:lnTo>
                    <a:pt x="7907" y="10622"/>
                  </a:lnTo>
                  <a:cubicBezTo>
                    <a:pt x="7836" y="10622"/>
                    <a:pt x="7812" y="10551"/>
                    <a:pt x="7812" y="10527"/>
                  </a:cubicBezTo>
                  <a:lnTo>
                    <a:pt x="7812" y="9431"/>
                  </a:lnTo>
                  <a:close/>
                  <a:moveTo>
                    <a:pt x="4097" y="1"/>
                  </a:moveTo>
                  <a:cubicBezTo>
                    <a:pt x="3835" y="1"/>
                    <a:pt x="3597" y="525"/>
                    <a:pt x="3597" y="525"/>
                  </a:cubicBezTo>
                  <a:lnTo>
                    <a:pt x="3597" y="2477"/>
                  </a:lnTo>
                  <a:cubicBezTo>
                    <a:pt x="3120" y="2501"/>
                    <a:pt x="2644" y="2739"/>
                    <a:pt x="2382" y="3144"/>
                  </a:cubicBezTo>
                  <a:cubicBezTo>
                    <a:pt x="2334" y="3168"/>
                    <a:pt x="2334" y="3192"/>
                    <a:pt x="2334" y="3216"/>
                  </a:cubicBezTo>
                  <a:cubicBezTo>
                    <a:pt x="2362" y="3327"/>
                    <a:pt x="2431" y="3374"/>
                    <a:pt x="2502" y="3374"/>
                  </a:cubicBezTo>
                  <a:cubicBezTo>
                    <a:pt x="2553" y="3374"/>
                    <a:pt x="2605" y="3350"/>
                    <a:pt x="2644" y="3311"/>
                  </a:cubicBezTo>
                  <a:cubicBezTo>
                    <a:pt x="2882" y="2978"/>
                    <a:pt x="3263" y="2811"/>
                    <a:pt x="3644" y="2811"/>
                  </a:cubicBezTo>
                  <a:lnTo>
                    <a:pt x="4335" y="2811"/>
                  </a:lnTo>
                  <a:cubicBezTo>
                    <a:pt x="4787" y="2811"/>
                    <a:pt x="5145" y="3168"/>
                    <a:pt x="5145" y="3621"/>
                  </a:cubicBezTo>
                  <a:lnTo>
                    <a:pt x="5145" y="7026"/>
                  </a:lnTo>
                  <a:lnTo>
                    <a:pt x="4311" y="7026"/>
                  </a:lnTo>
                  <a:lnTo>
                    <a:pt x="4311" y="5454"/>
                  </a:lnTo>
                  <a:cubicBezTo>
                    <a:pt x="4311" y="5169"/>
                    <a:pt x="4073" y="4930"/>
                    <a:pt x="3763" y="4930"/>
                  </a:cubicBezTo>
                  <a:lnTo>
                    <a:pt x="3739" y="4930"/>
                  </a:lnTo>
                  <a:cubicBezTo>
                    <a:pt x="3454" y="4930"/>
                    <a:pt x="3216" y="5169"/>
                    <a:pt x="3216" y="5454"/>
                  </a:cubicBezTo>
                  <a:lnTo>
                    <a:pt x="3216" y="7026"/>
                  </a:lnTo>
                  <a:lnTo>
                    <a:pt x="2406" y="7026"/>
                  </a:lnTo>
                  <a:cubicBezTo>
                    <a:pt x="2406" y="7026"/>
                    <a:pt x="2382" y="7026"/>
                    <a:pt x="2382" y="7002"/>
                  </a:cubicBezTo>
                  <a:lnTo>
                    <a:pt x="2382" y="4049"/>
                  </a:lnTo>
                  <a:cubicBezTo>
                    <a:pt x="2382" y="3930"/>
                    <a:pt x="2382" y="3859"/>
                    <a:pt x="2406" y="3763"/>
                  </a:cubicBezTo>
                  <a:cubicBezTo>
                    <a:pt x="2430" y="3668"/>
                    <a:pt x="2382" y="3573"/>
                    <a:pt x="2311" y="3549"/>
                  </a:cubicBezTo>
                  <a:cubicBezTo>
                    <a:pt x="2298" y="3546"/>
                    <a:pt x="2285" y="3544"/>
                    <a:pt x="2271" y="3544"/>
                  </a:cubicBezTo>
                  <a:cubicBezTo>
                    <a:pt x="2186" y="3544"/>
                    <a:pt x="2096" y="3606"/>
                    <a:pt x="2096" y="3668"/>
                  </a:cubicBezTo>
                  <a:cubicBezTo>
                    <a:pt x="2072" y="3787"/>
                    <a:pt x="2049" y="3930"/>
                    <a:pt x="2049" y="4049"/>
                  </a:cubicBezTo>
                  <a:lnTo>
                    <a:pt x="2049" y="4954"/>
                  </a:lnTo>
                  <a:lnTo>
                    <a:pt x="358" y="4954"/>
                  </a:lnTo>
                  <a:cubicBezTo>
                    <a:pt x="144" y="4954"/>
                    <a:pt x="1" y="5097"/>
                    <a:pt x="1" y="5311"/>
                  </a:cubicBezTo>
                  <a:lnTo>
                    <a:pt x="1" y="5645"/>
                  </a:lnTo>
                  <a:cubicBezTo>
                    <a:pt x="1" y="5835"/>
                    <a:pt x="144" y="6002"/>
                    <a:pt x="358" y="6002"/>
                  </a:cubicBezTo>
                  <a:lnTo>
                    <a:pt x="786" y="6002"/>
                  </a:lnTo>
                  <a:lnTo>
                    <a:pt x="786" y="10670"/>
                  </a:lnTo>
                  <a:cubicBezTo>
                    <a:pt x="786" y="10765"/>
                    <a:pt x="858" y="10813"/>
                    <a:pt x="953" y="10836"/>
                  </a:cubicBezTo>
                  <a:cubicBezTo>
                    <a:pt x="1025" y="10836"/>
                    <a:pt x="1120" y="10789"/>
                    <a:pt x="1120" y="10693"/>
                  </a:cubicBezTo>
                  <a:lnTo>
                    <a:pt x="1120" y="6097"/>
                  </a:lnTo>
                  <a:lnTo>
                    <a:pt x="2049" y="6097"/>
                  </a:lnTo>
                  <a:lnTo>
                    <a:pt x="2049" y="7097"/>
                  </a:lnTo>
                  <a:cubicBezTo>
                    <a:pt x="2049" y="7288"/>
                    <a:pt x="2192" y="7455"/>
                    <a:pt x="2406" y="7455"/>
                  </a:cubicBezTo>
                  <a:lnTo>
                    <a:pt x="3216" y="7455"/>
                  </a:lnTo>
                  <a:lnTo>
                    <a:pt x="3216" y="7907"/>
                  </a:lnTo>
                  <a:lnTo>
                    <a:pt x="2406" y="7907"/>
                  </a:lnTo>
                  <a:cubicBezTo>
                    <a:pt x="2144" y="7907"/>
                    <a:pt x="1930" y="8098"/>
                    <a:pt x="1930" y="8383"/>
                  </a:cubicBezTo>
                  <a:lnTo>
                    <a:pt x="1930" y="8669"/>
                  </a:lnTo>
                  <a:cubicBezTo>
                    <a:pt x="1930" y="8955"/>
                    <a:pt x="2144" y="9146"/>
                    <a:pt x="2406" y="9146"/>
                  </a:cubicBezTo>
                  <a:lnTo>
                    <a:pt x="3620" y="9146"/>
                  </a:lnTo>
                  <a:lnTo>
                    <a:pt x="3620" y="9931"/>
                  </a:lnTo>
                  <a:lnTo>
                    <a:pt x="2739" y="9931"/>
                  </a:lnTo>
                  <a:cubicBezTo>
                    <a:pt x="2311" y="9931"/>
                    <a:pt x="1977" y="10265"/>
                    <a:pt x="1977" y="10646"/>
                  </a:cubicBezTo>
                  <a:lnTo>
                    <a:pt x="1977" y="10789"/>
                  </a:lnTo>
                  <a:cubicBezTo>
                    <a:pt x="1977" y="10884"/>
                    <a:pt x="2049" y="10932"/>
                    <a:pt x="2144" y="10979"/>
                  </a:cubicBezTo>
                  <a:cubicBezTo>
                    <a:pt x="2215" y="10979"/>
                    <a:pt x="2311" y="10908"/>
                    <a:pt x="2311" y="10813"/>
                  </a:cubicBezTo>
                  <a:lnTo>
                    <a:pt x="2311" y="10670"/>
                  </a:lnTo>
                  <a:cubicBezTo>
                    <a:pt x="2311" y="10431"/>
                    <a:pt x="2501" y="10289"/>
                    <a:pt x="2739" y="10289"/>
                  </a:cubicBezTo>
                  <a:lnTo>
                    <a:pt x="3620" y="10289"/>
                  </a:lnTo>
                  <a:lnTo>
                    <a:pt x="3620" y="10813"/>
                  </a:lnTo>
                  <a:cubicBezTo>
                    <a:pt x="3620" y="10908"/>
                    <a:pt x="3692" y="10979"/>
                    <a:pt x="3763" y="11003"/>
                  </a:cubicBezTo>
                  <a:cubicBezTo>
                    <a:pt x="3859" y="11003"/>
                    <a:pt x="3954" y="10932"/>
                    <a:pt x="3954" y="10860"/>
                  </a:cubicBezTo>
                  <a:lnTo>
                    <a:pt x="3954" y="10312"/>
                  </a:lnTo>
                  <a:lnTo>
                    <a:pt x="4835" y="10312"/>
                  </a:lnTo>
                  <a:cubicBezTo>
                    <a:pt x="5073" y="10312"/>
                    <a:pt x="5264" y="10503"/>
                    <a:pt x="5264" y="10693"/>
                  </a:cubicBezTo>
                  <a:lnTo>
                    <a:pt x="5264" y="10860"/>
                  </a:lnTo>
                  <a:cubicBezTo>
                    <a:pt x="5264" y="10932"/>
                    <a:pt x="5311" y="11003"/>
                    <a:pt x="5407" y="11027"/>
                  </a:cubicBezTo>
                  <a:cubicBezTo>
                    <a:pt x="5502" y="11027"/>
                    <a:pt x="5597" y="10979"/>
                    <a:pt x="5597" y="10884"/>
                  </a:cubicBezTo>
                  <a:lnTo>
                    <a:pt x="5597" y="10741"/>
                  </a:lnTo>
                  <a:cubicBezTo>
                    <a:pt x="5597" y="10312"/>
                    <a:pt x="5264" y="10027"/>
                    <a:pt x="4835" y="10027"/>
                  </a:cubicBezTo>
                  <a:lnTo>
                    <a:pt x="3954" y="10027"/>
                  </a:lnTo>
                  <a:lnTo>
                    <a:pt x="3954" y="9241"/>
                  </a:lnTo>
                  <a:lnTo>
                    <a:pt x="5168" y="9241"/>
                  </a:lnTo>
                  <a:cubicBezTo>
                    <a:pt x="5430" y="9241"/>
                    <a:pt x="5645" y="9026"/>
                    <a:pt x="5645" y="8764"/>
                  </a:cubicBezTo>
                  <a:lnTo>
                    <a:pt x="5645" y="8479"/>
                  </a:lnTo>
                  <a:cubicBezTo>
                    <a:pt x="5645" y="8193"/>
                    <a:pt x="5430" y="8002"/>
                    <a:pt x="5168" y="8002"/>
                  </a:cubicBezTo>
                  <a:lnTo>
                    <a:pt x="4359" y="8002"/>
                  </a:lnTo>
                  <a:lnTo>
                    <a:pt x="4359" y="7550"/>
                  </a:lnTo>
                  <a:lnTo>
                    <a:pt x="5168" y="7550"/>
                  </a:lnTo>
                  <a:cubicBezTo>
                    <a:pt x="5359" y="7550"/>
                    <a:pt x="5526" y="7407"/>
                    <a:pt x="5526" y="7193"/>
                  </a:cubicBezTo>
                  <a:lnTo>
                    <a:pt x="5526" y="6097"/>
                  </a:lnTo>
                  <a:lnTo>
                    <a:pt x="7550" y="6097"/>
                  </a:lnTo>
                  <a:lnTo>
                    <a:pt x="7550" y="10527"/>
                  </a:lnTo>
                  <a:cubicBezTo>
                    <a:pt x="7550" y="10765"/>
                    <a:pt x="7740" y="10979"/>
                    <a:pt x="8002" y="10979"/>
                  </a:cubicBezTo>
                  <a:lnTo>
                    <a:pt x="10884" y="10979"/>
                  </a:lnTo>
                  <a:cubicBezTo>
                    <a:pt x="11122" y="10979"/>
                    <a:pt x="11336" y="10789"/>
                    <a:pt x="11336" y="10527"/>
                  </a:cubicBezTo>
                  <a:lnTo>
                    <a:pt x="11241" y="5407"/>
                  </a:lnTo>
                  <a:cubicBezTo>
                    <a:pt x="11241" y="5192"/>
                    <a:pt x="11098" y="5049"/>
                    <a:pt x="10884" y="5049"/>
                  </a:cubicBezTo>
                  <a:lnTo>
                    <a:pt x="8050" y="5049"/>
                  </a:lnTo>
                  <a:lnTo>
                    <a:pt x="8002" y="4573"/>
                  </a:lnTo>
                  <a:lnTo>
                    <a:pt x="10193" y="4573"/>
                  </a:lnTo>
                  <a:cubicBezTo>
                    <a:pt x="10455" y="4573"/>
                    <a:pt x="10693" y="4335"/>
                    <a:pt x="10693" y="4073"/>
                  </a:cubicBezTo>
                  <a:lnTo>
                    <a:pt x="10693" y="215"/>
                  </a:lnTo>
                  <a:cubicBezTo>
                    <a:pt x="10693" y="144"/>
                    <a:pt x="10622" y="48"/>
                    <a:pt x="10527" y="48"/>
                  </a:cubicBezTo>
                  <a:lnTo>
                    <a:pt x="8836" y="48"/>
                  </a:lnTo>
                  <a:cubicBezTo>
                    <a:pt x="8788" y="48"/>
                    <a:pt x="8788" y="48"/>
                    <a:pt x="8788" y="72"/>
                  </a:cubicBezTo>
                  <a:cubicBezTo>
                    <a:pt x="8645" y="215"/>
                    <a:pt x="8764" y="382"/>
                    <a:pt x="8883" y="382"/>
                  </a:cubicBezTo>
                  <a:lnTo>
                    <a:pt x="10193" y="382"/>
                  </a:lnTo>
                  <a:cubicBezTo>
                    <a:pt x="10288" y="382"/>
                    <a:pt x="10384" y="453"/>
                    <a:pt x="10384" y="549"/>
                  </a:cubicBezTo>
                  <a:lnTo>
                    <a:pt x="10384" y="3287"/>
                  </a:lnTo>
                  <a:lnTo>
                    <a:pt x="5216" y="3287"/>
                  </a:lnTo>
                  <a:cubicBezTo>
                    <a:pt x="4954" y="2835"/>
                    <a:pt x="4454" y="2549"/>
                    <a:pt x="3906" y="2525"/>
                  </a:cubicBezTo>
                  <a:lnTo>
                    <a:pt x="3906" y="549"/>
                  </a:lnTo>
                  <a:cubicBezTo>
                    <a:pt x="3906" y="549"/>
                    <a:pt x="4001" y="358"/>
                    <a:pt x="4097" y="358"/>
                  </a:cubicBezTo>
                  <a:lnTo>
                    <a:pt x="8240" y="358"/>
                  </a:lnTo>
                  <a:cubicBezTo>
                    <a:pt x="8312" y="358"/>
                    <a:pt x="8407" y="310"/>
                    <a:pt x="8407" y="191"/>
                  </a:cubicBezTo>
                  <a:cubicBezTo>
                    <a:pt x="8407" y="72"/>
                    <a:pt x="8360" y="1"/>
                    <a:pt x="8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98"/>
            <p:cNvSpPr/>
            <p:nvPr/>
          </p:nvSpPr>
          <p:spPr>
            <a:xfrm>
              <a:off x="5061638" y="3241336"/>
              <a:ext cx="20266" cy="10918"/>
            </a:xfrm>
            <a:custGeom>
              <a:rect b="b" l="l" r="r" t="t"/>
              <a:pathLst>
                <a:path extrusionOk="0" h="334" w="620">
                  <a:moveTo>
                    <a:pt x="191" y="0"/>
                  </a:moveTo>
                  <a:cubicBezTo>
                    <a:pt x="119" y="0"/>
                    <a:pt x="48" y="48"/>
                    <a:pt x="24" y="143"/>
                  </a:cubicBezTo>
                  <a:cubicBezTo>
                    <a:pt x="0" y="239"/>
                    <a:pt x="72" y="334"/>
                    <a:pt x="167" y="334"/>
                  </a:cubicBezTo>
                  <a:lnTo>
                    <a:pt x="429" y="334"/>
                  </a:lnTo>
                  <a:cubicBezTo>
                    <a:pt x="524" y="334"/>
                    <a:pt x="595" y="262"/>
                    <a:pt x="619" y="167"/>
                  </a:cubicBezTo>
                  <a:cubicBezTo>
                    <a:pt x="619" y="96"/>
                    <a:pt x="548" y="0"/>
                    <a:pt x="4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98"/>
            <p:cNvSpPr/>
            <p:nvPr/>
          </p:nvSpPr>
          <p:spPr>
            <a:xfrm>
              <a:off x="5061638" y="3296610"/>
              <a:ext cx="20266" cy="10918"/>
            </a:xfrm>
            <a:custGeom>
              <a:rect b="b" l="l" r="r" t="t"/>
              <a:pathLst>
                <a:path extrusionOk="0" h="334" w="620">
                  <a:moveTo>
                    <a:pt x="167" y="0"/>
                  </a:moveTo>
                  <a:cubicBezTo>
                    <a:pt x="72" y="0"/>
                    <a:pt x="24" y="72"/>
                    <a:pt x="0" y="143"/>
                  </a:cubicBezTo>
                  <a:cubicBezTo>
                    <a:pt x="0" y="238"/>
                    <a:pt x="48" y="334"/>
                    <a:pt x="143" y="334"/>
                  </a:cubicBezTo>
                  <a:lnTo>
                    <a:pt x="405" y="334"/>
                  </a:lnTo>
                  <a:cubicBezTo>
                    <a:pt x="500" y="334"/>
                    <a:pt x="548" y="262"/>
                    <a:pt x="595" y="191"/>
                  </a:cubicBezTo>
                  <a:cubicBezTo>
                    <a:pt x="619" y="72"/>
                    <a:pt x="548"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98"/>
            <p:cNvSpPr/>
            <p:nvPr/>
          </p:nvSpPr>
          <p:spPr>
            <a:xfrm>
              <a:off x="5061638" y="3351885"/>
              <a:ext cx="20266" cy="10918"/>
            </a:xfrm>
            <a:custGeom>
              <a:rect b="b" l="l" r="r" t="t"/>
              <a:pathLst>
                <a:path extrusionOk="0" h="334" w="620">
                  <a:moveTo>
                    <a:pt x="191" y="0"/>
                  </a:moveTo>
                  <a:cubicBezTo>
                    <a:pt x="119" y="0"/>
                    <a:pt x="48" y="71"/>
                    <a:pt x="24" y="167"/>
                  </a:cubicBezTo>
                  <a:cubicBezTo>
                    <a:pt x="0" y="238"/>
                    <a:pt x="72" y="333"/>
                    <a:pt x="167" y="333"/>
                  </a:cubicBezTo>
                  <a:lnTo>
                    <a:pt x="429" y="333"/>
                  </a:lnTo>
                  <a:cubicBezTo>
                    <a:pt x="524" y="333"/>
                    <a:pt x="595" y="286"/>
                    <a:pt x="619" y="191"/>
                  </a:cubicBezTo>
                  <a:cubicBezTo>
                    <a:pt x="619" y="95"/>
                    <a:pt x="548" y="0"/>
                    <a:pt x="4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8" name="Google Shape;21168;p98"/>
          <p:cNvGrpSpPr/>
          <p:nvPr/>
        </p:nvGrpSpPr>
        <p:grpSpPr>
          <a:xfrm>
            <a:off x="5529438" y="2884214"/>
            <a:ext cx="369009" cy="340212"/>
            <a:chOff x="5526356" y="3036614"/>
            <a:chExt cx="369009" cy="340212"/>
          </a:xfrm>
        </p:grpSpPr>
        <p:sp>
          <p:nvSpPr>
            <p:cNvPr id="21169" name="Google Shape;21169;p98"/>
            <p:cNvSpPr/>
            <p:nvPr/>
          </p:nvSpPr>
          <p:spPr>
            <a:xfrm>
              <a:off x="5530246" y="3040504"/>
              <a:ext cx="128462" cy="32720"/>
            </a:xfrm>
            <a:custGeom>
              <a:rect b="b" l="l" r="r" t="t"/>
              <a:pathLst>
                <a:path extrusionOk="0" h="1001" w="3930">
                  <a:moveTo>
                    <a:pt x="381" y="0"/>
                  </a:moveTo>
                  <a:cubicBezTo>
                    <a:pt x="191" y="0"/>
                    <a:pt x="0" y="191"/>
                    <a:pt x="0" y="405"/>
                  </a:cubicBezTo>
                  <a:lnTo>
                    <a:pt x="0" y="1000"/>
                  </a:lnTo>
                  <a:lnTo>
                    <a:pt x="3930" y="1000"/>
                  </a:lnTo>
                  <a:lnTo>
                    <a:pt x="3930" y="405"/>
                  </a:lnTo>
                  <a:cubicBezTo>
                    <a:pt x="3930" y="191"/>
                    <a:pt x="3763" y="0"/>
                    <a:pt x="354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98"/>
            <p:cNvSpPr/>
            <p:nvPr/>
          </p:nvSpPr>
          <p:spPr>
            <a:xfrm>
              <a:off x="5624419" y="3040504"/>
              <a:ext cx="34289" cy="32720"/>
            </a:xfrm>
            <a:custGeom>
              <a:rect b="b" l="l" r="r" t="t"/>
              <a:pathLst>
                <a:path extrusionOk="0" h="1001" w="1049">
                  <a:moveTo>
                    <a:pt x="1" y="0"/>
                  </a:moveTo>
                  <a:cubicBezTo>
                    <a:pt x="215" y="0"/>
                    <a:pt x="382" y="191"/>
                    <a:pt x="382" y="405"/>
                  </a:cubicBezTo>
                  <a:lnTo>
                    <a:pt x="382" y="1000"/>
                  </a:lnTo>
                  <a:lnTo>
                    <a:pt x="1049" y="1000"/>
                  </a:lnTo>
                  <a:lnTo>
                    <a:pt x="1049" y="405"/>
                  </a:lnTo>
                  <a:cubicBezTo>
                    <a:pt x="1049" y="191"/>
                    <a:pt x="882" y="0"/>
                    <a:pt x="668"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98"/>
            <p:cNvSpPr/>
            <p:nvPr/>
          </p:nvSpPr>
          <p:spPr>
            <a:xfrm>
              <a:off x="5531030" y="3071622"/>
              <a:ext cx="358092" cy="298960"/>
            </a:xfrm>
            <a:custGeom>
              <a:rect b="b" l="l" r="r" t="t"/>
              <a:pathLst>
                <a:path extrusionOk="0" h="9146" w="10955">
                  <a:moveTo>
                    <a:pt x="0" y="1"/>
                  </a:moveTo>
                  <a:lnTo>
                    <a:pt x="0" y="8979"/>
                  </a:lnTo>
                  <a:cubicBezTo>
                    <a:pt x="0" y="9050"/>
                    <a:pt x="96" y="9146"/>
                    <a:pt x="191" y="9146"/>
                  </a:cubicBezTo>
                  <a:lnTo>
                    <a:pt x="10788" y="9146"/>
                  </a:lnTo>
                  <a:cubicBezTo>
                    <a:pt x="10883" y="9146"/>
                    <a:pt x="10955" y="9098"/>
                    <a:pt x="10931" y="8979"/>
                  </a:cubicBezTo>
                  <a:lnTo>
                    <a:pt x="10931" y="191"/>
                  </a:lnTo>
                  <a:cubicBezTo>
                    <a:pt x="10931" y="96"/>
                    <a:pt x="10836" y="1"/>
                    <a:pt x="1076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98"/>
            <p:cNvSpPr/>
            <p:nvPr/>
          </p:nvSpPr>
          <p:spPr>
            <a:xfrm>
              <a:off x="5861861" y="3071622"/>
              <a:ext cx="27261" cy="298960"/>
            </a:xfrm>
            <a:custGeom>
              <a:rect b="b" l="l" r="r" t="t"/>
              <a:pathLst>
                <a:path extrusionOk="0" h="9146" w="834">
                  <a:moveTo>
                    <a:pt x="0" y="1"/>
                  </a:moveTo>
                  <a:cubicBezTo>
                    <a:pt x="96" y="1"/>
                    <a:pt x="191" y="96"/>
                    <a:pt x="191" y="191"/>
                  </a:cubicBezTo>
                  <a:lnTo>
                    <a:pt x="191" y="8979"/>
                  </a:lnTo>
                  <a:cubicBezTo>
                    <a:pt x="191" y="9050"/>
                    <a:pt x="96" y="9146"/>
                    <a:pt x="0" y="9146"/>
                  </a:cubicBezTo>
                  <a:lnTo>
                    <a:pt x="667" y="9146"/>
                  </a:lnTo>
                  <a:cubicBezTo>
                    <a:pt x="762" y="9146"/>
                    <a:pt x="834" y="9050"/>
                    <a:pt x="834" y="8979"/>
                  </a:cubicBezTo>
                  <a:lnTo>
                    <a:pt x="834" y="191"/>
                  </a:lnTo>
                  <a:cubicBezTo>
                    <a:pt x="834" y="96"/>
                    <a:pt x="762" y="1"/>
                    <a:pt x="6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98"/>
            <p:cNvSpPr/>
            <p:nvPr/>
          </p:nvSpPr>
          <p:spPr>
            <a:xfrm>
              <a:off x="5532567" y="3072407"/>
              <a:ext cx="356555" cy="44422"/>
            </a:xfrm>
            <a:custGeom>
              <a:rect b="b" l="l" r="r" t="t"/>
              <a:pathLst>
                <a:path extrusionOk="0" h="1359" w="10908">
                  <a:moveTo>
                    <a:pt x="1" y="1"/>
                  </a:moveTo>
                  <a:lnTo>
                    <a:pt x="1" y="1358"/>
                  </a:lnTo>
                  <a:lnTo>
                    <a:pt x="10908" y="1358"/>
                  </a:lnTo>
                  <a:lnTo>
                    <a:pt x="10908" y="191"/>
                  </a:lnTo>
                  <a:cubicBezTo>
                    <a:pt x="10908" y="96"/>
                    <a:pt x="10836" y="1"/>
                    <a:pt x="10741"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98"/>
            <p:cNvSpPr/>
            <p:nvPr/>
          </p:nvSpPr>
          <p:spPr>
            <a:xfrm>
              <a:off x="5861861" y="3071622"/>
              <a:ext cx="27261" cy="43638"/>
            </a:xfrm>
            <a:custGeom>
              <a:rect b="b" l="l" r="r" t="t"/>
              <a:pathLst>
                <a:path extrusionOk="0" h="1335" w="834">
                  <a:moveTo>
                    <a:pt x="0" y="1"/>
                  </a:moveTo>
                  <a:cubicBezTo>
                    <a:pt x="96" y="1"/>
                    <a:pt x="191" y="96"/>
                    <a:pt x="191" y="191"/>
                  </a:cubicBezTo>
                  <a:lnTo>
                    <a:pt x="191" y="1334"/>
                  </a:lnTo>
                  <a:lnTo>
                    <a:pt x="834" y="1334"/>
                  </a:lnTo>
                  <a:lnTo>
                    <a:pt x="834" y="191"/>
                  </a:lnTo>
                  <a:cubicBezTo>
                    <a:pt x="834" y="96"/>
                    <a:pt x="762"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98"/>
            <p:cNvSpPr/>
            <p:nvPr/>
          </p:nvSpPr>
          <p:spPr>
            <a:xfrm>
              <a:off x="5771545" y="3140135"/>
              <a:ext cx="89564" cy="89564"/>
            </a:xfrm>
            <a:custGeom>
              <a:rect b="b" l="l" r="r" t="t"/>
              <a:pathLst>
                <a:path extrusionOk="0" h="2740" w="2740">
                  <a:moveTo>
                    <a:pt x="1382" y="0"/>
                  </a:moveTo>
                  <a:cubicBezTo>
                    <a:pt x="620" y="0"/>
                    <a:pt x="1" y="596"/>
                    <a:pt x="1" y="1358"/>
                  </a:cubicBezTo>
                  <a:cubicBezTo>
                    <a:pt x="1" y="2120"/>
                    <a:pt x="596" y="2739"/>
                    <a:pt x="1382" y="2739"/>
                  </a:cubicBezTo>
                  <a:cubicBezTo>
                    <a:pt x="2144" y="2739"/>
                    <a:pt x="2740" y="2120"/>
                    <a:pt x="2740" y="1358"/>
                  </a:cubicBezTo>
                  <a:cubicBezTo>
                    <a:pt x="2740" y="620"/>
                    <a:pt x="2144" y="0"/>
                    <a:pt x="1382"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98"/>
            <p:cNvSpPr/>
            <p:nvPr/>
          </p:nvSpPr>
          <p:spPr>
            <a:xfrm>
              <a:off x="5805802" y="3140135"/>
              <a:ext cx="56092" cy="89564"/>
            </a:xfrm>
            <a:custGeom>
              <a:rect b="b" l="l" r="r" t="t"/>
              <a:pathLst>
                <a:path extrusionOk="0" h="2740" w="1716">
                  <a:moveTo>
                    <a:pt x="334" y="0"/>
                  </a:moveTo>
                  <a:cubicBezTo>
                    <a:pt x="215" y="0"/>
                    <a:pt x="96" y="0"/>
                    <a:pt x="1" y="24"/>
                  </a:cubicBezTo>
                  <a:cubicBezTo>
                    <a:pt x="596" y="167"/>
                    <a:pt x="1049" y="715"/>
                    <a:pt x="1049" y="1358"/>
                  </a:cubicBezTo>
                  <a:cubicBezTo>
                    <a:pt x="1049" y="2025"/>
                    <a:pt x="596" y="2549"/>
                    <a:pt x="1" y="2715"/>
                  </a:cubicBezTo>
                  <a:cubicBezTo>
                    <a:pt x="120" y="2739"/>
                    <a:pt x="215" y="2739"/>
                    <a:pt x="334" y="2739"/>
                  </a:cubicBezTo>
                  <a:cubicBezTo>
                    <a:pt x="1096" y="2739"/>
                    <a:pt x="1692" y="2120"/>
                    <a:pt x="1692" y="1358"/>
                  </a:cubicBezTo>
                  <a:cubicBezTo>
                    <a:pt x="1715" y="596"/>
                    <a:pt x="1096" y="0"/>
                    <a:pt x="33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98"/>
            <p:cNvSpPr/>
            <p:nvPr/>
          </p:nvSpPr>
          <p:spPr>
            <a:xfrm>
              <a:off x="5608075" y="3225777"/>
              <a:ext cx="72436" cy="122219"/>
            </a:xfrm>
            <a:custGeom>
              <a:rect b="b" l="l" r="r" t="t"/>
              <a:pathLst>
                <a:path extrusionOk="0" h="3739" w="2216">
                  <a:moveTo>
                    <a:pt x="334" y="0"/>
                  </a:moveTo>
                  <a:cubicBezTo>
                    <a:pt x="215" y="0"/>
                    <a:pt x="120" y="0"/>
                    <a:pt x="1" y="24"/>
                  </a:cubicBezTo>
                  <a:cubicBezTo>
                    <a:pt x="858" y="167"/>
                    <a:pt x="1549" y="953"/>
                    <a:pt x="1549" y="1881"/>
                  </a:cubicBezTo>
                  <a:cubicBezTo>
                    <a:pt x="1549" y="2786"/>
                    <a:pt x="882" y="3548"/>
                    <a:pt x="1" y="3715"/>
                  </a:cubicBezTo>
                  <a:cubicBezTo>
                    <a:pt x="120" y="3739"/>
                    <a:pt x="215" y="3739"/>
                    <a:pt x="334" y="3739"/>
                  </a:cubicBezTo>
                  <a:cubicBezTo>
                    <a:pt x="1382" y="3739"/>
                    <a:pt x="2192" y="2905"/>
                    <a:pt x="2192" y="1881"/>
                  </a:cubicBezTo>
                  <a:cubicBezTo>
                    <a:pt x="2216" y="834"/>
                    <a:pt x="1382" y="0"/>
                    <a:pt x="3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98"/>
            <p:cNvSpPr/>
            <p:nvPr/>
          </p:nvSpPr>
          <p:spPr>
            <a:xfrm>
              <a:off x="5792563" y="3209400"/>
              <a:ext cx="46743" cy="20299"/>
            </a:xfrm>
            <a:custGeom>
              <a:rect b="b" l="l" r="r" t="t"/>
              <a:pathLst>
                <a:path extrusionOk="0" h="621" w="1430">
                  <a:moveTo>
                    <a:pt x="549" y="1"/>
                  </a:moveTo>
                  <a:cubicBezTo>
                    <a:pt x="287" y="1"/>
                    <a:pt x="72" y="168"/>
                    <a:pt x="1" y="406"/>
                  </a:cubicBezTo>
                  <a:cubicBezTo>
                    <a:pt x="215" y="525"/>
                    <a:pt x="453" y="620"/>
                    <a:pt x="715" y="620"/>
                  </a:cubicBezTo>
                  <a:cubicBezTo>
                    <a:pt x="1001" y="620"/>
                    <a:pt x="1239" y="525"/>
                    <a:pt x="1430" y="406"/>
                  </a:cubicBezTo>
                  <a:cubicBezTo>
                    <a:pt x="1406" y="168"/>
                    <a:pt x="1168" y="1"/>
                    <a:pt x="90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98"/>
            <p:cNvSpPr/>
            <p:nvPr/>
          </p:nvSpPr>
          <p:spPr>
            <a:xfrm>
              <a:off x="5805802" y="3160369"/>
              <a:ext cx="21051" cy="28830"/>
            </a:xfrm>
            <a:custGeom>
              <a:rect b="b" l="l" r="r" t="t"/>
              <a:pathLst>
                <a:path extrusionOk="0" h="882" w="644">
                  <a:moveTo>
                    <a:pt x="334" y="1"/>
                  </a:moveTo>
                  <a:cubicBezTo>
                    <a:pt x="144" y="1"/>
                    <a:pt x="1" y="191"/>
                    <a:pt x="1" y="453"/>
                  </a:cubicBezTo>
                  <a:cubicBezTo>
                    <a:pt x="1" y="691"/>
                    <a:pt x="144" y="882"/>
                    <a:pt x="334" y="882"/>
                  </a:cubicBezTo>
                  <a:cubicBezTo>
                    <a:pt x="501" y="882"/>
                    <a:pt x="644" y="691"/>
                    <a:pt x="644" y="453"/>
                  </a:cubicBezTo>
                  <a:cubicBezTo>
                    <a:pt x="644" y="191"/>
                    <a:pt x="501" y="1"/>
                    <a:pt x="33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98"/>
            <p:cNvSpPr/>
            <p:nvPr/>
          </p:nvSpPr>
          <p:spPr>
            <a:xfrm>
              <a:off x="5557475" y="3225777"/>
              <a:ext cx="123036" cy="122219"/>
            </a:xfrm>
            <a:custGeom>
              <a:rect b="b" l="l" r="r" t="t"/>
              <a:pathLst>
                <a:path extrusionOk="0" h="3739" w="3764">
                  <a:moveTo>
                    <a:pt x="1882" y="0"/>
                  </a:moveTo>
                  <a:cubicBezTo>
                    <a:pt x="834" y="0"/>
                    <a:pt x="1" y="834"/>
                    <a:pt x="1" y="1881"/>
                  </a:cubicBezTo>
                  <a:cubicBezTo>
                    <a:pt x="1" y="2905"/>
                    <a:pt x="834" y="3739"/>
                    <a:pt x="1882" y="3739"/>
                  </a:cubicBezTo>
                  <a:cubicBezTo>
                    <a:pt x="2930" y="3739"/>
                    <a:pt x="3764" y="2905"/>
                    <a:pt x="3740" y="1881"/>
                  </a:cubicBezTo>
                  <a:cubicBezTo>
                    <a:pt x="3740" y="834"/>
                    <a:pt x="2930" y="0"/>
                    <a:pt x="1882" y="0"/>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98"/>
            <p:cNvSpPr/>
            <p:nvPr/>
          </p:nvSpPr>
          <p:spPr>
            <a:xfrm>
              <a:off x="5585521" y="3319949"/>
              <a:ext cx="64623" cy="27294"/>
            </a:xfrm>
            <a:custGeom>
              <a:rect b="b" l="l" r="r" t="t"/>
              <a:pathLst>
                <a:path extrusionOk="0" h="835" w="1977">
                  <a:moveTo>
                    <a:pt x="762" y="1"/>
                  </a:moveTo>
                  <a:cubicBezTo>
                    <a:pt x="381" y="1"/>
                    <a:pt x="96" y="239"/>
                    <a:pt x="0" y="572"/>
                  </a:cubicBezTo>
                  <a:cubicBezTo>
                    <a:pt x="310" y="739"/>
                    <a:pt x="643" y="834"/>
                    <a:pt x="977" y="834"/>
                  </a:cubicBezTo>
                  <a:cubicBezTo>
                    <a:pt x="1334" y="834"/>
                    <a:pt x="1667" y="739"/>
                    <a:pt x="1977" y="572"/>
                  </a:cubicBezTo>
                  <a:cubicBezTo>
                    <a:pt x="1905" y="239"/>
                    <a:pt x="1620" y="1"/>
                    <a:pt x="126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98"/>
            <p:cNvSpPr/>
            <p:nvPr/>
          </p:nvSpPr>
          <p:spPr>
            <a:xfrm>
              <a:off x="5604185" y="3253790"/>
              <a:ext cx="29615" cy="41284"/>
            </a:xfrm>
            <a:custGeom>
              <a:rect b="b" l="l" r="r" t="t"/>
              <a:pathLst>
                <a:path extrusionOk="0" h="1263" w="906">
                  <a:moveTo>
                    <a:pt x="453" y="0"/>
                  </a:moveTo>
                  <a:cubicBezTo>
                    <a:pt x="191" y="0"/>
                    <a:pt x="1" y="286"/>
                    <a:pt x="1" y="620"/>
                  </a:cubicBezTo>
                  <a:cubicBezTo>
                    <a:pt x="1" y="977"/>
                    <a:pt x="191" y="1263"/>
                    <a:pt x="453" y="1263"/>
                  </a:cubicBezTo>
                  <a:cubicBezTo>
                    <a:pt x="691" y="1263"/>
                    <a:pt x="906" y="977"/>
                    <a:pt x="906" y="620"/>
                  </a:cubicBezTo>
                  <a:cubicBezTo>
                    <a:pt x="906" y="286"/>
                    <a:pt x="691" y="0"/>
                    <a:pt x="453"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98"/>
            <p:cNvSpPr/>
            <p:nvPr/>
          </p:nvSpPr>
          <p:spPr>
            <a:xfrm>
              <a:off x="5564502" y="3139351"/>
              <a:ext cx="145590" cy="61551"/>
            </a:xfrm>
            <a:custGeom>
              <a:rect b="b" l="l" r="r" t="t"/>
              <a:pathLst>
                <a:path extrusionOk="0" h="1883" w="4454">
                  <a:moveTo>
                    <a:pt x="143" y="1"/>
                  </a:moveTo>
                  <a:cubicBezTo>
                    <a:pt x="48" y="1"/>
                    <a:pt x="0" y="48"/>
                    <a:pt x="0" y="144"/>
                  </a:cubicBezTo>
                  <a:lnTo>
                    <a:pt x="0" y="1382"/>
                  </a:lnTo>
                  <a:cubicBezTo>
                    <a:pt x="0" y="1477"/>
                    <a:pt x="48" y="1549"/>
                    <a:pt x="143" y="1549"/>
                  </a:cubicBezTo>
                  <a:lnTo>
                    <a:pt x="1215" y="1549"/>
                  </a:lnTo>
                  <a:cubicBezTo>
                    <a:pt x="1286" y="1549"/>
                    <a:pt x="1310" y="1572"/>
                    <a:pt x="1334" y="1596"/>
                  </a:cubicBezTo>
                  <a:lnTo>
                    <a:pt x="1453" y="1811"/>
                  </a:lnTo>
                  <a:cubicBezTo>
                    <a:pt x="1489" y="1858"/>
                    <a:pt x="1530" y="1882"/>
                    <a:pt x="1572" y="1882"/>
                  </a:cubicBezTo>
                  <a:cubicBezTo>
                    <a:pt x="1614" y="1882"/>
                    <a:pt x="1655" y="1858"/>
                    <a:pt x="1691" y="1811"/>
                  </a:cubicBezTo>
                  <a:lnTo>
                    <a:pt x="1810" y="1596"/>
                  </a:lnTo>
                  <a:cubicBezTo>
                    <a:pt x="1834" y="1572"/>
                    <a:pt x="1858" y="1549"/>
                    <a:pt x="1929" y="1549"/>
                  </a:cubicBezTo>
                  <a:lnTo>
                    <a:pt x="4311" y="1549"/>
                  </a:lnTo>
                  <a:cubicBezTo>
                    <a:pt x="4406" y="1549"/>
                    <a:pt x="4454" y="1477"/>
                    <a:pt x="4454" y="1382"/>
                  </a:cubicBezTo>
                  <a:lnTo>
                    <a:pt x="4454" y="120"/>
                  </a:lnTo>
                  <a:cubicBezTo>
                    <a:pt x="4454" y="48"/>
                    <a:pt x="4406" y="1"/>
                    <a:pt x="4335"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98"/>
            <p:cNvSpPr/>
            <p:nvPr/>
          </p:nvSpPr>
          <p:spPr>
            <a:xfrm>
              <a:off x="5685152" y="3139351"/>
              <a:ext cx="26510" cy="51417"/>
            </a:xfrm>
            <a:custGeom>
              <a:rect b="b" l="l" r="r" t="t"/>
              <a:pathLst>
                <a:path extrusionOk="0" h="1573" w="811">
                  <a:moveTo>
                    <a:pt x="1" y="1"/>
                  </a:moveTo>
                  <a:cubicBezTo>
                    <a:pt x="72" y="1"/>
                    <a:pt x="143" y="48"/>
                    <a:pt x="143" y="144"/>
                  </a:cubicBezTo>
                  <a:lnTo>
                    <a:pt x="143" y="1430"/>
                  </a:lnTo>
                  <a:cubicBezTo>
                    <a:pt x="143" y="1501"/>
                    <a:pt x="72" y="1572"/>
                    <a:pt x="1" y="1572"/>
                  </a:cubicBezTo>
                  <a:lnTo>
                    <a:pt x="644" y="1572"/>
                  </a:lnTo>
                  <a:cubicBezTo>
                    <a:pt x="739" y="1572"/>
                    <a:pt x="810" y="1501"/>
                    <a:pt x="810" y="1430"/>
                  </a:cubicBezTo>
                  <a:lnTo>
                    <a:pt x="810" y="144"/>
                  </a:lnTo>
                  <a:cubicBezTo>
                    <a:pt x="763" y="48"/>
                    <a:pt x="715" y="1"/>
                    <a:pt x="644" y="1"/>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98"/>
            <p:cNvSpPr/>
            <p:nvPr/>
          </p:nvSpPr>
          <p:spPr>
            <a:xfrm>
              <a:off x="5710060" y="3261569"/>
              <a:ext cx="147159" cy="77862"/>
            </a:xfrm>
            <a:custGeom>
              <a:rect b="b" l="l" r="r" t="t"/>
              <a:pathLst>
                <a:path extrusionOk="0" h="2382" w="4502">
                  <a:moveTo>
                    <a:pt x="3344" y="1"/>
                  </a:moveTo>
                  <a:cubicBezTo>
                    <a:pt x="3299" y="1"/>
                    <a:pt x="3251" y="24"/>
                    <a:pt x="3216" y="72"/>
                  </a:cubicBezTo>
                  <a:lnTo>
                    <a:pt x="3096" y="262"/>
                  </a:lnTo>
                  <a:cubicBezTo>
                    <a:pt x="3073" y="310"/>
                    <a:pt x="3049" y="334"/>
                    <a:pt x="2977" y="334"/>
                  </a:cubicBezTo>
                  <a:lnTo>
                    <a:pt x="167" y="334"/>
                  </a:lnTo>
                  <a:cubicBezTo>
                    <a:pt x="72" y="334"/>
                    <a:pt x="1" y="382"/>
                    <a:pt x="1" y="477"/>
                  </a:cubicBezTo>
                  <a:lnTo>
                    <a:pt x="1" y="2239"/>
                  </a:lnTo>
                  <a:cubicBezTo>
                    <a:pt x="1" y="2334"/>
                    <a:pt x="72" y="2382"/>
                    <a:pt x="143" y="2382"/>
                  </a:cubicBezTo>
                  <a:lnTo>
                    <a:pt x="4359" y="2382"/>
                  </a:lnTo>
                  <a:cubicBezTo>
                    <a:pt x="4430" y="2382"/>
                    <a:pt x="4502" y="2334"/>
                    <a:pt x="4502" y="2239"/>
                  </a:cubicBezTo>
                  <a:lnTo>
                    <a:pt x="4502" y="477"/>
                  </a:lnTo>
                  <a:cubicBezTo>
                    <a:pt x="4502" y="382"/>
                    <a:pt x="4430" y="334"/>
                    <a:pt x="4359" y="334"/>
                  </a:cubicBezTo>
                  <a:lnTo>
                    <a:pt x="3692" y="334"/>
                  </a:lnTo>
                  <a:cubicBezTo>
                    <a:pt x="3644" y="334"/>
                    <a:pt x="3620" y="310"/>
                    <a:pt x="3573" y="262"/>
                  </a:cubicBezTo>
                  <a:lnTo>
                    <a:pt x="3454" y="72"/>
                  </a:lnTo>
                  <a:cubicBezTo>
                    <a:pt x="3430" y="24"/>
                    <a:pt x="3388" y="1"/>
                    <a:pt x="334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98"/>
            <p:cNvSpPr/>
            <p:nvPr/>
          </p:nvSpPr>
          <p:spPr>
            <a:xfrm>
              <a:off x="5830709" y="3273239"/>
              <a:ext cx="25725" cy="66977"/>
            </a:xfrm>
            <a:custGeom>
              <a:rect b="b" l="l" r="r" t="t"/>
              <a:pathLst>
                <a:path extrusionOk="0" h="2049" w="787">
                  <a:moveTo>
                    <a:pt x="1" y="1"/>
                  </a:moveTo>
                  <a:cubicBezTo>
                    <a:pt x="72" y="1"/>
                    <a:pt x="120" y="72"/>
                    <a:pt x="120" y="144"/>
                  </a:cubicBezTo>
                  <a:lnTo>
                    <a:pt x="120" y="1906"/>
                  </a:lnTo>
                  <a:cubicBezTo>
                    <a:pt x="120" y="2001"/>
                    <a:pt x="72" y="2049"/>
                    <a:pt x="1" y="2049"/>
                  </a:cubicBezTo>
                  <a:lnTo>
                    <a:pt x="620" y="2049"/>
                  </a:lnTo>
                  <a:cubicBezTo>
                    <a:pt x="715" y="2049"/>
                    <a:pt x="787" y="2001"/>
                    <a:pt x="787" y="1906"/>
                  </a:cubicBezTo>
                  <a:lnTo>
                    <a:pt x="787" y="144"/>
                  </a:lnTo>
                  <a:cubicBezTo>
                    <a:pt x="787" y="72"/>
                    <a:pt x="715" y="1"/>
                    <a:pt x="620"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98"/>
            <p:cNvSpPr/>
            <p:nvPr/>
          </p:nvSpPr>
          <p:spPr>
            <a:xfrm>
              <a:off x="5805802" y="3088751"/>
              <a:ext cx="11702" cy="11702"/>
            </a:xfrm>
            <a:custGeom>
              <a:rect b="b" l="l" r="r" t="t"/>
              <a:pathLst>
                <a:path extrusionOk="0" h="358" w="358">
                  <a:moveTo>
                    <a:pt x="167" y="1"/>
                  </a:moveTo>
                  <a:cubicBezTo>
                    <a:pt x="72" y="1"/>
                    <a:pt x="1" y="72"/>
                    <a:pt x="1" y="167"/>
                  </a:cubicBezTo>
                  <a:cubicBezTo>
                    <a:pt x="1" y="263"/>
                    <a:pt x="72" y="358"/>
                    <a:pt x="167" y="358"/>
                  </a:cubicBezTo>
                  <a:cubicBezTo>
                    <a:pt x="263" y="358"/>
                    <a:pt x="358" y="263"/>
                    <a:pt x="358" y="167"/>
                  </a:cubicBezTo>
                  <a:cubicBezTo>
                    <a:pt x="358" y="72"/>
                    <a:pt x="263"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98"/>
            <p:cNvSpPr/>
            <p:nvPr/>
          </p:nvSpPr>
          <p:spPr>
            <a:xfrm>
              <a:off x="5827604" y="3088751"/>
              <a:ext cx="12487" cy="11702"/>
            </a:xfrm>
            <a:custGeom>
              <a:rect b="b" l="l" r="r" t="t"/>
              <a:pathLst>
                <a:path extrusionOk="0" h="358" w="382">
                  <a:moveTo>
                    <a:pt x="191" y="1"/>
                  </a:moveTo>
                  <a:cubicBezTo>
                    <a:pt x="96" y="1"/>
                    <a:pt x="1" y="72"/>
                    <a:pt x="1" y="167"/>
                  </a:cubicBezTo>
                  <a:cubicBezTo>
                    <a:pt x="1" y="263"/>
                    <a:pt x="96" y="358"/>
                    <a:pt x="191" y="358"/>
                  </a:cubicBezTo>
                  <a:cubicBezTo>
                    <a:pt x="286" y="358"/>
                    <a:pt x="382" y="263"/>
                    <a:pt x="382" y="167"/>
                  </a:cubicBezTo>
                  <a:cubicBezTo>
                    <a:pt x="382"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98"/>
            <p:cNvSpPr/>
            <p:nvPr/>
          </p:nvSpPr>
          <p:spPr>
            <a:xfrm>
              <a:off x="5850191" y="3088751"/>
              <a:ext cx="11702" cy="11702"/>
            </a:xfrm>
            <a:custGeom>
              <a:rect b="b" l="l" r="r" t="t"/>
              <a:pathLst>
                <a:path extrusionOk="0" h="358" w="358">
                  <a:moveTo>
                    <a:pt x="191" y="1"/>
                  </a:moveTo>
                  <a:cubicBezTo>
                    <a:pt x="95" y="1"/>
                    <a:pt x="0" y="72"/>
                    <a:pt x="0" y="167"/>
                  </a:cubicBezTo>
                  <a:cubicBezTo>
                    <a:pt x="0" y="263"/>
                    <a:pt x="95" y="358"/>
                    <a:pt x="191" y="358"/>
                  </a:cubicBezTo>
                  <a:cubicBezTo>
                    <a:pt x="286" y="358"/>
                    <a:pt x="357" y="263"/>
                    <a:pt x="357" y="167"/>
                  </a:cubicBezTo>
                  <a:cubicBezTo>
                    <a:pt x="357"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98"/>
            <p:cNvSpPr/>
            <p:nvPr/>
          </p:nvSpPr>
          <p:spPr>
            <a:xfrm>
              <a:off x="5526356" y="3036614"/>
              <a:ext cx="369009" cy="340212"/>
            </a:xfrm>
            <a:custGeom>
              <a:rect b="b" l="l" r="r" t="t"/>
              <a:pathLst>
                <a:path extrusionOk="0" h="10408" w="11289">
                  <a:moveTo>
                    <a:pt x="3692" y="310"/>
                  </a:moveTo>
                  <a:cubicBezTo>
                    <a:pt x="3811" y="310"/>
                    <a:pt x="3906" y="405"/>
                    <a:pt x="3906" y="500"/>
                  </a:cubicBezTo>
                  <a:lnTo>
                    <a:pt x="3906" y="905"/>
                  </a:lnTo>
                  <a:lnTo>
                    <a:pt x="334" y="905"/>
                  </a:lnTo>
                  <a:lnTo>
                    <a:pt x="334" y="500"/>
                  </a:lnTo>
                  <a:cubicBezTo>
                    <a:pt x="334" y="405"/>
                    <a:pt x="405" y="310"/>
                    <a:pt x="548" y="310"/>
                  </a:cubicBezTo>
                  <a:close/>
                  <a:moveTo>
                    <a:pt x="524" y="0"/>
                  </a:moveTo>
                  <a:cubicBezTo>
                    <a:pt x="239" y="0"/>
                    <a:pt x="0" y="238"/>
                    <a:pt x="0" y="548"/>
                  </a:cubicBezTo>
                  <a:lnTo>
                    <a:pt x="0" y="10217"/>
                  </a:lnTo>
                  <a:cubicBezTo>
                    <a:pt x="0" y="10312"/>
                    <a:pt x="96" y="10407"/>
                    <a:pt x="191" y="10407"/>
                  </a:cubicBezTo>
                  <a:lnTo>
                    <a:pt x="6549" y="10407"/>
                  </a:lnTo>
                  <a:cubicBezTo>
                    <a:pt x="6573" y="10407"/>
                    <a:pt x="6621" y="10407"/>
                    <a:pt x="6621" y="10359"/>
                  </a:cubicBezTo>
                  <a:cubicBezTo>
                    <a:pt x="6740" y="10217"/>
                    <a:pt x="6645" y="10074"/>
                    <a:pt x="6502" y="10074"/>
                  </a:cubicBezTo>
                  <a:lnTo>
                    <a:pt x="334" y="10074"/>
                  </a:lnTo>
                  <a:lnTo>
                    <a:pt x="334" y="2620"/>
                  </a:lnTo>
                  <a:lnTo>
                    <a:pt x="10931" y="2620"/>
                  </a:lnTo>
                  <a:lnTo>
                    <a:pt x="10931" y="10074"/>
                  </a:lnTo>
                  <a:lnTo>
                    <a:pt x="7121" y="10074"/>
                  </a:lnTo>
                  <a:cubicBezTo>
                    <a:pt x="7097" y="10074"/>
                    <a:pt x="7049" y="10074"/>
                    <a:pt x="7049" y="10097"/>
                  </a:cubicBezTo>
                  <a:cubicBezTo>
                    <a:pt x="6930" y="10240"/>
                    <a:pt x="7026" y="10407"/>
                    <a:pt x="7169" y="10407"/>
                  </a:cubicBezTo>
                  <a:lnTo>
                    <a:pt x="11098" y="10407"/>
                  </a:lnTo>
                  <a:cubicBezTo>
                    <a:pt x="11193" y="10407"/>
                    <a:pt x="11288" y="10312"/>
                    <a:pt x="11288" y="10217"/>
                  </a:cubicBezTo>
                  <a:lnTo>
                    <a:pt x="11288" y="1262"/>
                  </a:lnTo>
                  <a:cubicBezTo>
                    <a:pt x="11265" y="1072"/>
                    <a:pt x="11098" y="929"/>
                    <a:pt x="10907" y="929"/>
                  </a:cubicBezTo>
                  <a:lnTo>
                    <a:pt x="6740" y="929"/>
                  </a:lnTo>
                  <a:cubicBezTo>
                    <a:pt x="6645" y="929"/>
                    <a:pt x="6573" y="1000"/>
                    <a:pt x="6549" y="1072"/>
                  </a:cubicBezTo>
                  <a:cubicBezTo>
                    <a:pt x="6549" y="1167"/>
                    <a:pt x="6621" y="1262"/>
                    <a:pt x="6692" y="1262"/>
                  </a:cubicBezTo>
                  <a:lnTo>
                    <a:pt x="10907" y="1262"/>
                  </a:lnTo>
                  <a:lnTo>
                    <a:pt x="10907" y="2263"/>
                  </a:lnTo>
                  <a:lnTo>
                    <a:pt x="310" y="2263"/>
                  </a:lnTo>
                  <a:lnTo>
                    <a:pt x="310" y="1262"/>
                  </a:lnTo>
                  <a:lnTo>
                    <a:pt x="6049" y="1262"/>
                  </a:lnTo>
                  <a:cubicBezTo>
                    <a:pt x="6121" y="1262"/>
                    <a:pt x="6216" y="1167"/>
                    <a:pt x="6216" y="1072"/>
                  </a:cubicBezTo>
                  <a:cubicBezTo>
                    <a:pt x="6216" y="1000"/>
                    <a:pt x="6145" y="929"/>
                    <a:pt x="6049" y="929"/>
                  </a:cubicBezTo>
                  <a:lnTo>
                    <a:pt x="4216" y="929"/>
                  </a:lnTo>
                  <a:lnTo>
                    <a:pt x="4216" y="548"/>
                  </a:lnTo>
                  <a:cubicBezTo>
                    <a:pt x="4216" y="238"/>
                    <a:pt x="3977" y="0"/>
                    <a:pt x="3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98"/>
            <p:cNvSpPr/>
            <p:nvPr/>
          </p:nvSpPr>
          <p:spPr>
            <a:xfrm>
              <a:off x="5765334" y="3133892"/>
              <a:ext cx="102018" cy="101233"/>
            </a:xfrm>
            <a:custGeom>
              <a:rect b="b" l="l" r="r" t="t"/>
              <a:pathLst>
                <a:path extrusionOk="0" h="3097" w="3121">
                  <a:moveTo>
                    <a:pt x="1601" y="334"/>
                  </a:moveTo>
                  <a:cubicBezTo>
                    <a:pt x="1615" y="334"/>
                    <a:pt x="1629" y="334"/>
                    <a:pt x="1644" y="334"/>
                  </a:cubicBezTo>
                  <a:cubicBezTo>
                    <a:pt x="2287" y="358"/>
                    <a:pt x="2763" y="834"/>
                    <a:pt x="2811" y="1477"/>
                  </a:cubicBezTo>
                  <a:cubicBezTo>
                    <a:pt x="2834" y="1859"/>
                    <a:pt x="2668" y="2240"/>
                    <a:pt x="2406" y="2478"/>
                  </a:cubicBezTo>
                  <a:cubicBezTo>
                    <a:pt x="2287" y="2263"/>
                    <a:pt x="2025" y="2144"/>
                    <a:pt x="1763" y="2144"/>
                  </a:cubicBezTo>
                  <a:lnTo>
                    <a:pt x="1405" y="2144"/>
                  </a:lnTo>
                  <a:cubicBezTo>
                    <a:pt x="1167" y="2144"/>
                    <a:pt x="929" y="2263"/>
                    <a:pt x="786" y="2478"/>
                  </a:cubicBezTo>
                  <a:cubicBezTo>
                    <a:pt x="524" y="2240"/>
                    <a:pt x="381" y="1906"/>
                    <a:pt x="381" y="1549"/>
                  </a:cubicBezTo>
                  <a:cubicBezTo>
                    <a:pt x="381" y="896"/>
                    <a:pt x="907" y="334"/>
                    <a:pt x="1601" y="334"/>
                  </a:cubicBezTo>
                  <a:close/>
                  <a:moveTo>
                    <a:pt x="1739" y="2454"/>
                  </a:moveTo>
                  <a:cubicBezTo>
                    <a:pt x="1882" y="2454"/>
                    <a:pt x="2001" y="2501"/>
                    <a:pt x="2072" y="2621"/>
                  </a:cubicBezTo>
                  <a:cubicBezTo>
                    <a:pt x="1929" y="2692"/>
                    <a:pt x="1739" y="2740"/>
                    <a:pt x="1572" y="2740"/>
                  </a:cubicBezTo>
                  <a:cubicBezTo>
                    <a:pt x="1382" y="2740"/>
                    <a:pt x="1215" y="2716"/>
                    <a:pt x="1048" y="2621"/>
                  </a:cubicBezTo>
                  <a:cubicBezTo>
                    <a:pt x="1120" y="2501"/>
                    <a:pt x="1263" y="2454"/>
                    <a:pt x="1382" y="2454"/>
                  </a:cubicBezTo>
                  <a:close/>
                  <a:moveTo>
                    <a:pt x="1548" y="1"/>
                  </a:moveTo>
                  <a:cubicBezTo>
                    <a:pt x="691" y="1"/>
                    <a:pt x="0" y="692"/>
                    <a:pt x="0" y="1549"/>
                  </a:cubicBezTo>
                  <a:cubicBezTo>
                    <a:pt x="0" y="2406"/>
                    <a:pt x="691" y="3097"/>
                    <a:pt x="1548" y="3097"/>
                  </a:cubicBezTo>
                  <a:cubicBezTo>
                    <a:pt x="2429" y="3097"/>
                    <a:pt x="3120" y="2382"/>
                    <a:pt x="3120" y="1549"/>
                  </a:cubicBezTo>
                  <a:cubicBezTo>
                    <a:pt x="3120" y="692"/>
                    <a:pt x="2429"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98"/>
            <p:cNvSpPr/>
            <p:nvPr/>
          </p:nvSpPr>
          <p:spPr>
            <a:xfrm>
              <a:off x="5799591" y="3154158"/>
              <a:ext cx="33505" cy="41284"/>
            </a:xfrm>
            <a:custGeom>
              <a:rect b="b" l="l" r="r" t="t"/>
              <a:pathLst>
                <a:path extrusionOk="0" h="1263" w="1025">
                  <a:moveTo>
                    <a:pt x="524" y="334"/>
                  </a:moveTo>
                  <a:cubicBezTo>
                    <a:pt x="596" y="334"/>
                    <a:pt x="691" y="453"/>
                    <a:pt x="691" y="643"/>
                  </a:cubicBezTo>
                  <a:cubicBezTo>
                    <a:pt x="691" y="810"/>
                    <a:pt x="596" y="929"/>
                    <a:pt x="524" y="929"/>
                  </a:cubicBezTo>
                  <a:cubicBezTo>
                    <a:pt x="429" y="929"/>
                    <a:pt x="334" y="810"/>
                    <a:pt x="334" y="643"/>
                  </a:cubicBezTo>
                  <a:cubicBezTo>
                    <a:pt x="334" y="453"/>
                    <a:pt x="453" y="334"/>
                    <a:pt x="524" y="334"/>
                  </a:cubicBezTo>
                  <a:close/>
                  <a:moveTo>
                    <a:pt x="524" y="0"/>
                  </a:moveTo>
                  <a:cubicBezTo>
                    <a:pt x="215" y="0"/>
                    <a:pt x="0" y="286"/>
                    <a:pt x="0" y="643"/>
                  </a:cubicBezTo>
                  <a:cubicBezTo>
                    <a:pt x="0" y="1000"/>
                    <a:pt x="238" y="1262"/>
                    <a:pt x="524" y="1262"/>
                  </a:cubicBezTo>
                  <a:cubicBezTo>
                    <a:pt x="810" y="1262"/>
                    <a:pt x="1024" y="1000"/>
                    <a:pt x="1024" y="643"/>
                  </a:cubicBezTo>
                  <a:cubicBezTo>
                    <a:pt x="1024" y="286"/>
                    <a:pt x="810"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98"/>
            <p:cNvSpPr/>
            <p:nvPr/>
          </p:nvSpPr>
          <p:spPr>
            <a:xfrm>
              <a:off x="5552833" y="3221102"/>
              <a:ext cx="132352" cy="132352"/>
            </a:xfrm>
            <a:custGeom>
              <a:rect b="b" l="l" r="r" t="t"/>
              <a:pathLst>
                <a:path extrusionOk="0" h="4049" w="4049">
                  <a:moveTo>
                    <a:pt x="2011" y="308"/>
                  </a:moveTo>
                  <a:cubicBezTo>
                    <a:pt x="2950" y="308"/>
                    <a:pt x="3715" y="1099"/>
                    <a:pt x="3715" y="2024"/>
                  </a:cubicBezTo>
                  <a:cubicBezTo>
                    <a:pt x="3715" y="2548"/>
                    <a:pt x="3477" y="3025"/>
                    <a:pt x="3072" y="3358"/>
                  </a:cubicBezTo>
                  <a:cubicBezTo>
                    <a:pt x="2905" y="3048"/>
                    <a:pt x="2572" y="2882"/>
                    <a:pt x="2262" y="2882"/>
                  </a:cubicBezTo>
                  <a:lnTo>
                    <a:pt x="1762" y="2882"/>
                  </a:lnTo>
                  <a:cubicBezTo>
                    <a:pt x="1429" y="2882"/>
                    <a:pt x="1096" y="3048"/>
                    <a:pt x="953" y="3358"/>
                  </a:cubicBezTo>
                  <a:cubicBezTo>
                    <a:pt x="524" y="3025"/>
                    <a:pt x="262" y="2525"/>
                    <a:pt x="310" y="1929"/>
                  </a:cubicBezTo>
                  <a:cubicBezTo>
                    <a:pt x="381" y="1072"/>
                    <a:pt x="1072" y="381"/>
                    <a:pt x="1929" y="310"/>
                  </a:cubicBezTo>
                  <a:cubicBezTo>
                    <a:pt x="1956" y="308"/>
                    <a:pt x="1984" y="308"/>
                    <a:pt x="2011" y="308"/>
                  </a:cubicBezTo>
                  <a:close/>
                  <a:moveTo>
                    <a:pt x="2286" y="3215"/>
                  </a:moveTo>
                  <a:cubicBezTo>
                    <a:pt x="2524" y="3215"/>
                    <a:pt x="2739" y="3310"/>
                    <a:pt x="2810" y="3525"/>
                  </a:cubicBezTo>
                  <a:cubicBezTo>
                    <a:pt x="2572" y="3644"/>
                    <a:pt x="2310" y="3715"/>
                    <a:pt x="2048" y="3715"/>
                  </a:cubicBezTo>
                  <a:cubicBezTo>
                    <a:pt x="1762" y="3715"/>
                    <a:pt x="1477" y="3644"/>
                    <a:pt x="1238" y="3525"/>
                  </a:cubicBezTo>
                  <a:cubicBezTo>
                    <a:pt x="1334" y="3334"/>
                    <a:pt x="1548" y="3215"/>
                    <a:pt x="1786" y="3215"/>
                  </a:cubicBezTo>
                  <a:close/>
                  <a:moveTo>
                    <a:pt x="2024" y="0"/>
                  </a:moveTo>
                  <a:cubicBezTo>
                    <a:pt x="881" y="0"/>
                    <a:pt x="0" y="881"/>
                    <a:pt x="0" y="2024"/>
                  </a:cubicBezTo>
                  <a:cubicBezTo>
                    <a:pt x="0" y="3144"/>
                    <a:pt x="929" y="4049"/>
                    <a:pt x="2024" y="4049"/>
                  </a:cubicBezTo>
                  <a:cubicBezTo>
                    <a:pt x="3120" y="4049"/>
                    <a:pt x="4049" y="3120"/>
                    <a:pt x="4049" y="2024"/>
                  </a:cubicBezTo>
                  <a:cubicBezTo>
                    <a:pt x="4049" y="881"/>
                    <a:pt x="3120" y="0"/>
                    <a:pt x="20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98"/>
            <p:cNvSpPr/>
            <p:nvPr/>
          </p:nvSpPr>
          <p:spPr>
            <a:xfrm>
              <a:off x="5597974" y="3249115"/>
              <a:ext cx="41284" cy="50633"/>
            </a:xfrm>
            <a:custGeom>
              <a:rect b="b" l="l" r="r" t="t"/>
              <a:pathLst>
                <a:path extrusionOk="0" h="1549" w="1263">
                  <a:moveTo>
                    <a:pt x="684" y="327"/>
                  </a:moveTo>
                  <a:cubicBezTo>
                    <a:pt x="812" y="327"/>
                    <a:pt x="929" y="525"/>
                    <a:pt x="929" y="763"/>
                  </a:cubicBezTo>
                  <a:cubicBezTo>
                    <a:pt x="929" y="1001"/>
                    <a:pt x="786" y="1215"/>
                    <a:pt x="643" y="1215"/>
                  </a:cubicBezTo>
                  <a:cubicBezTo>
                    <a:pt x="500" y="1215"/>
                    <a:pt x="334" y="1001"/>
                    <a:pt x="334" y="763"/>
                  </a:cubicBezTo>
                  <a:cubicBezTo>
                    <a:pt x="334" y="524"/>
                    <a:pt x="500" y="334"/>
                    <a:pt x="643" y="334"/>
                  </a:cubicBezTo>
                  <a:cubicBezTo>
                    <a:pt x="657" y="329"/>
                    <a:pt x="670" y="327"/>
                    <a:pt x="684" y="327"/>
                  </a:cubicBezTo>
                  <a:close/>
                  <a:moveTo>
                    <a:pt x="643" y="1"/>
                  </a:moveTo>
                  <a:cubicBezTo>
                    <a:pt x="286" y="1"/>
                    <a:pt x="0" y="334"/>
                    <a:pt x="0" y="763"/>
                  </a:cubicBezTo>
                  <a:cubicBezTo>
                    <a:pt x="0" y="1191"/>
                    <a:pt x="286" y="1548"/>
                    <a:pt x="643" y="1548"/>
                  </a:cubicBezTo>
                  <a:cubicBezTo>
                    <a:pt x="1001" y="1548"/>
                    <a:pt x="1262" y="1191"/>
                    <a:pt x="1262" y="763"/>
                  </a:cubicBezTo>
                  <a:cubicBezTo>
                    <a:pt x="1262" y="358"/>
                    <a:pt x="1001"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98"/>
            <p:cNvSpPr/>
            <p:nvPr/>
          </p:nvSpPr>
          <p:spPr>
            <a:xfrm>
              <a:off x="5559044" y="3133892"/>
              <a:ext cx="157292" cy="71814"/>
            </a:xfrm>
            <a:custGeom>
              <a:rect b="b" l="l" r="r" t="t"/>
              <a:pathLst>
                <a:path extrusionOk="0" h="2197" w="4812">
                  <a:moveTo>
                    <a:pt x="4454" y="334"/>
                  </a:moveTo>
                  <a:lnTo>
                    <a:pt x="4454" y="1549"/>
                  </a:lnTo>
                  <a:lnTo>
                    <a:pt x="2120" y="1549"/>
                  </a:lnTo>
                  <a:cubicBezTo>
                    <a:pt x="2001" y="1549"/>
                    <a:pt x="1906" y="1620"/>
                    <a:pt x="1858" y="1716"/>
                  </a:cubicBezTo>
                  <a:lnTo>
                    <a:pt x="1739" y="1882"/>
                  </a:lnTo>
                  <a:lnTo>
                    <a:pt x="1620" y="1716"/>
                  </a:lnTo>
                  <a:cubicBezTo>
                    <a:pt x="1572" y="1620"/>
                    <a:pt x="1477" y="1549"/>
                    <a:pt x="1358" y="1549"/>
                  </a:cubicBezTo>
                  <a:lnTo>
                    <a:pt x="310" y="1549"/>
                  </a:lnTo>
                  <a:lnTo>
                    <a:pt x="310" y="334"/>
                  </a:lnTo>
                  <a:close/>
                  <a:moveTo>
                    <a:pt x="310" y="1"/>
                  </a:moveTo>
                  <a:cubicBezTo>
                    <a:pt x="120" y="1"/>
                    <a:pt x="1" y="168"/>
                    <a:pt x="1" y="311"/>
                  </a:cubicBezTo>
                  <a:lnTo>
                    <a:pt x="1" y="1549"/>
                  </a:lnTo>
                  <a:cubicBezTo>
                    <a:pt x="1" y="1739"/>
                    <a:pt x="167" y="1859"/>
                    <a:pt x="310" y="1859"/>
                  </a:cubicBezTo>
                  <a:lnTo>
                    <a:pt x="1382" y="1859"/>
                  </a:lnTo>
                  <a:lnTo>
                    <a:pt x="1501" y="2025"/>
                  </a:lnTo>
                  <a:cubicBezTo>
                    <a:pt x="1572" y="2097"/>
                    <a:pt x="1620" y="2144"/>
                    <a:pt x="1715" y="2192"/>
                  </a:cubicBezTo>
                  <a:cubicBezTo>
                    <a:pt x="1731" y="2195"/>
                    <a:pt x="1746" y="2196"/>
                    <a:pt x="1761" y="2196"/>
                  </a:cubicBezTo>
                  <a:cubicBezTo>
                    <a:pt x="1865" y="2196"/>
                    <a:pt x="1966" y="2129"/>
                    <a:pt x="2049" y="2025"/>
                  </a:cubicBezTo>
                  <a:lnTo>
                    <a:pt x="2168" y="1835"/>
                  </a:lnTo>
                  <a:lnTo>
                    <a:pt x="4549" y="1835"/>
                  </a:lnTo>
                  <a:cubicBezTo>
                    <a:pt x="4568" y="1841"/>
                    <a:pt x="4587" y="1844"/>
                    <a:pt x="4605" y="1844"/>
                  </a:cubicBezTo>
                  <a:cubicBezTo>
                    <a:pt x="4722" y="1844"/>
                    <a:pt x="4811" y="1720"/>
                    <a:pt x="4811" y="1597"/>
                  </a:cubicBezTo>
                  <a:lnTo>
                    <a:pt x="4811" y="311"/>
                  </a:lnTo>
                  <a:cubicBezTo>
                    <a:pt x="4811" y="120"/>
                    <a:pt x="4668" y="1"/>
                    <a:pt x="4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98"/>
            <p:cNvSpPr/>
            <p:nvPr/>
          </p:nvSpPr>
          <p:spPr>
            <a:xfrm>
              <a:off x="5704601" y="3257483"/>
              <a:ext cx="157292" cy="88191"/>
            </a:xfrm>
            <a:custGeom>
              <a:rect b="b" l="l" r="r" t="t"/>
              <a:pathLst>
                <a:path extrusionOk="0" h="2698" w="4812">
                  <a:moveTo>
                    <a:pt x="3525" y="340"/>
                  </a:moveTo>
                  <a:lnTo>
                    <a:pt x="3645" y="507"/>
                  </a:lnTo>
                  <a:cubicBezTo>
                    <a:pt x="3716" y="602"/>
                    <a:pt x="3811" y="673"/>
                    <a:pt x="3930" y="673"/>
                  </a:cubicBezTo>
                  <a:lnTo>
                    <a:pt x="4549" y="673"/>
                  </a:lnTo>
                  <a:lnTo>
                    <a:pt x="4549" y="2388"/>
                  </a:lnTo>
                  <a:lnTo>
                    <a:pt x="406" y="2388"/>
                  </a:lnTo>
                  <a:lnTo>
                    <a:pt x="406" y="673"/>
                  </a:lnTo>
                  <a:lnTo>
                    <a:pt x="3144" y="673"/>
                  </a:lnTo>
                  <a:cubicBezTo>
                    <a:pt x="3263" y="673"/>
                    <a:pt x="3359" y="602"/>
                    <a:pt x="3406" y="507"/>
                  </a:cubicBezTo>
                  <a:lnTo>
                    <a:pt x="3525" y="340"/>
                  </a:lnTo>
                  <a:close/>
                  <a:moveTo>
                    <a:pt x="3514" y="1"/>
                  </a:moveTo>
                  <a:cubicBezTo>
                    <a:pt x="3415" y="1"/>
                    <a:pt x="3319" y="50"/>
                    <a:pt x="3240" y="149"/>
                  </a:cubicBezTo>
                  <a:lnTo>
                    <a:pt x="3121" y="364"/>
                  </a:lnTo>
                  <a:lnTo>
                    <a:pt x="310" y="364"/>
                  </a:lnTo>
                  <a:cubicBezTo>
                    <a:pt x="144" y="364"/>
                    <a:pt x="25" y="507"/>
                    <a:pt x="25" y="673"/>
                  </a:cubicBezTo>
                  <a:lnTo>
                    <a:pt x="25" y="2412"/>
                  </a:lnTo>
                  <a:cubicBezTo>
                    <a:pt x="1" y="2578"/>
                    <a:pt x="144" y="2697"/>
                    <a:pt x="310" y="2697"/>
                  </a:cubicBezTo>
                  <a:lnTo>
                    <a:pt x="4526" y="2697"/>
                  </a:lnTo>
                  <a:cubicBezTo>
                    <a:pt x="4692" y="2697"/>
                    <a:pt x="4811" y="2531"/>
                    <a:pt x="4811" y="2388"/>
                  </a:cubicBezTo>
                  <a:lnTo>
                    <a:pt x="4811" y="626"/>
                  </a:lnTo>
                  <a:cubicBezTo>
                    <a:pt x="4811" y="459"/>
                    <a:pt x="4669" y="340"/>
                    <a:pt x="4526" y="340"/>
                  </a:cubicBezTo>
                  <a:lnTo>
                    <a:pt x="3883" y="340"/>
                  </a:lnTo>
                  <a:lnTo>
                    <a:pt x="3787" y="149"/>
                  </a:lnTo>
                  <a:cubicBezTo>
                    <a:pt x="3716" y="102"/>
                    <a:pt x="3668" y="30"/>
                    <a:pt x="3573" y="6"/>
                  </a:cubicBezTo>
                  <a:cubicBezTo>
                    <a:pt x="3553" y="2"/>
                    <a:pt x="3533" y="1"/>
                    <a:pt x="35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98"/>
            <p:cNvSpPr/>
            <p:nvPr/>
          </p:nvSpPr>
          <p:spPr>
            <a:xfrm>
              <a:off x="5727188" y="3290367"/>
              <a:ext cx="50633" cy="10950"/>
            </a:xfrm>
            <a:custGeom>
              <a:rect b="b" l="l" r="r" t="t"/>
              <a:pathLst>
                <a:path extrusionOk="0" h="335" w="1549">
                  <a:moveTo>
                    <a:pt x="191" y="1"/>
                  </a:moveTo>
                  <a:cubicBezTo>
                    <a:pt x="120" y="1"/>
                    <a:pt x="48" y="72"/>
                    <a:pt x="24" y="167"/>
                  </a:cubicBezTo>
                  <a:cubicBezTo>
                    <a:pt x="1" y="263"/>
                    <a:pt x="72" y="334"/>
                    <a:pt x="167" y="334"/>
                  </a:cubicBezTo>
                  <a:lnTo>
                    <a:pt x="1358" y="334"/>
                  </a:lnTo>
                  <a:cubicBezTo>
                    <a:pt x="1453" y="334"/>
                    <a:pt x="1501" y="286"/>
                    <a:pt x="1548" y="191"/>
                  </a:cubicBezTo>
                  <a:cubicBezTo>
                    <a:pt x="1548" y="96"/>
                    <a:pt x="1477"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98"/>
            <p:cNvSpPr/>
            <p:nvPr/>
          </p:nvSpPr>
          <p:spPr>
            <a:xfrm>
              <a:off x="5727188" y="3311385"/>
              <a:ext cx="111334" cy="10950"/>
            </a:xfrm>
            <a:custGeom>
              <a:rect b="b" l="l" r="r" t="t"/>
              <a:pathLst>
                <a:path extrusionOk="0" h="335" w="3406">
                  <a:moveTo>
                    <a:pt x="167" y="1"/>
                  </a:moveTo>
                  <a:cubicBezTo>
                    <a:pt x="72" y="1"/>
                    <a:pt x="24" y="48"/>
                    <a:pt x="1" y="144"/>
                  </a:cubicBezTo>
                  <a:cubicBezTo>
                    <a:pt x="1" y="239"/>
                    <a:pt x="48" y="334"/>
                    <a:pt x="143" y="334"/>
                  </a:cubicBezTo>
                  <a:lnTo>
                    <a:pt x="3192" y="334"/>
                  </a:lnTo>
                  <a:cubicBezTo>
                    <a:pt x="3287" y="334"/>
                    <a:pt x="3358" y="263"/>
                    <a:pt x="3382" y="167"/>
                  </a:cubicBezTo>
                  <a:cubicBezTo>
                    <a:pt x="3406" y="96"/>
                    <a:pt x="3335"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9" name="Google Shape;21199;p98"/>
            <p:cNvSpPr/>
            <p:nvPr/>
          </p:nvSpPr>
          <p:spPr>
            <a:xfrm>
              <a:off x="5584736" y="3157264"/>
              <a:ext cx="105907" cy="10918"/>
            </a:xfrm>
            <a:custGeom>
              <a:rect b="b" l="l" r="r" t="t"/>
              <a:pathLst>
                <a:path extrusionOk="0" h="334" w="3240">
                  <a:moveTo>
                    <a:pt x="191" y="0"/>
                  </a:moveTo>
                  <a:cubicBezTo>
                    <a:pt x="96" y="0"/>
                    <a:pt x="24" y="72"/>
                    <a:pt x="0" y="167"/>
                  </a:cubicBezTo>
                  <a:cubicBezTo>
                    <a:pt x="0" y="239"/>
                    <a:pt x="72" y="334"/>
                    <a:pt x="143" y="334"/>
                  </a:cubicBezTo>
                  <a:lnTo>
                    <a:pt x="3073" y="334"/>
                  </a:lnTo>
                  <a:cubicBezTo>
                    <a:pt x="3144" y="334"/>
                    <a:pt x="3215" y="286"/>
                    <a:pt x="3239" y="191"/>
                  </a:cubicBezTo>
                  <a:cubicBezTo>
                    <a:pt x="3239" y="96"/>
                    <a:pt x="3192" y="0"/>
                    <a:pt x="3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0" name="Google Shape;21200;p98"/>
          <p:cNvGrpSpPr/>
          <p:nvPr/>
        </p:nvGrpSpPr>
        <p:grpSpPr>
          <a:xfrm>
            <a:off x="6283514" y="2868818"/>
            <a:ext cx="360445" cy="367277"/>
            <a:chOff x="6290002" y="3021218"/>
            <a:chExt cx="360445" cy="367277"/>
          </a:xfrm>
        </p:grpSpPr>
        <p:sp>
          <p:nvSpPr>
            <p:cNvPr id="21201" name="Google Shape;21201;p98"/>
            <p:cNvSpPr/>
            <p:nvPr/>
          </p:nvSpPr>
          <p:spPr>
            <a:xfrm>
              <a:off x="6296997" y="3026285"/>
              <a:ext cx="314519" cy="323279"/>
            </a:xfrm>
            <a:custGeom>
              <a:rect b="b" l="l" r="r" t="t"/>
              <a:pathLst>
                <a:path extrusionOk="0" h="9890" w="9622">
                  <a:moveTo>
                    <a:pt x="4811" y="1"/>
                  </a:moveTo>
                  <a:cubicBezTo>
                    <a:pt x="4698" y="1"/>
                    <a:pt x="4585" y="42"/>
                    <a:pt x="4502" y="126"/>
                  </a:cubicBezTo>
                  <a:lnTo>
                    <a:pt x="1" y="3698"/>
                  </a:lnTo>
                  <a:lnTo>
                    <a:pt x="1" y="9247"/>
                  </a:lnTo>
                  <a:cubicBezTo>
                    <a:pt x="1" y="9604"/>
                    <a:pt x="263" y="9890"/>
                    <a:pt x="620" y="9890"/>
                  </a:cubicBezTo>
                  <a:lnTo>
                    <a:pt x="9003" y="9890"/>
                  </a:lnTo>
                  <a:cubicBezTo>
                    <a:pt x="9360" y="9890"/>
                    <a:pt x="9622" y="9580"/>
                    <a:pt x="9622" y="9223"/>
                  </a:cubicBezTo>
                  <a:lnTo>
                    <a:pt x="9622" y="3698"/>
                  </a:lnTo>
                  <a:lnTo>
                    <a:pt x="5121" y="126"/>
                  </a:lnTo>
                  <a:cubicBezTo>
                    <a:pt x="5037" y="42"/>
                    <a:pt x="4924" y="1"/>
                    <a:pt x="4811"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98"/>
            <p:cNvSpPr/>
            <p:nvPr/>
          </p:nvSpPr>
          <p:spPr>
            <a:xfrm>
              <a:off x="6332822" y="3055279"/>
              <a:ext cx="246791" cy="255355"/>
            </a:xfrm>
            <a:custGeom>
              <a:rect b="b" l="l" r="r" t="t"/>
              <a:pathLst>
                <a:path extrusionOk="0" h="7812" w="7550">
                  <a:moveTo>
                    <a:pt x="334" y="1"/>
                  </a:moveTo>
                  <a:cubicBezTo>
                    <a:pt x="167" y="1"/>
                    <a:pt x="0" y="144"/>
                    <a:pt x="0" y="334"/>
                  </a:cubicBezTo>
                  <a:lnTo>
                    <a:pt x="0" y="7812"/>
                  </a:lnTo>
                  <a:lnTo>
                    <a:pt x="7549" y="7812"/>
                  </a:lnTo>
                  <a:lnTo>
                    <a:pt x="7502" y="334"/>
                  </a:lnTo>
                  <a:cubicBezTo>
                    <a:pt x="7502" y="144"/>
                    <a:pt x="7359" y="1"/>
                    <a:pt x="719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98"/>
            <p:cNvSpPr/>
            <p:nvPr/>
          </p:nvSpPr>
          <p:spPr>
            <a:xfrm>
              <a:off x="6546893" y="3055279"/>
              <a:ext cx="32720" cy="255355"/>
            </a:xfrm>
            <a:custGeom>
              <a:rect b="b" l="l" r="r" t="t"/>
              <a:pathLst>
                <a:path extrusionOk="0" h="7812" w="1001">
                  <a:moveTo>
                    <a:pt x="0" y="1"/>
                  </a:moveTo>
                  <a:cubicBezTo>
                    <a:pt x="191" y="1"/>
                    <a:pt x="334" y="144"/>
                    <a:pt x="334" y="334"/>
                  </a:cubicBezTo>
                  <a:lnTo>
                    <a:pt x="334" y="7812"/>
                  </a:lnTo>
                  <a:lnTo>
                    <a:pt x="1000" y="7812"/>
                  </a:lnTo>
                  <a:lnTo>
                    <a:pt x="1000" y="334"/>
                  </a:lnTo>
                  <a:cubicBezTo>
                    <a:pt x="1000" y="144"/>
                    <a:pt x="834"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98"/>
            <p:cNvSpPr/>
            <p:nvPr/>
          </p:nvSpPr>
          <p:spPr>
            <a:xfrm>
              <a:off x="6296997" y="3147130"/>
              <a:ext cx="315304" cy="202434"/>
            </a:xfrm>
            <a:custGeom>
              <a:rect b="b" l="l" r="r" t="t"/>
              <a:pathLst>
                <a:path extrusionOk="0" h="6193" w="9646">
                  <a:moveTo>
                    <a:pt x="1" y="1"/>
                  </a:moveTo>
                  <a:lnTo>
                    <a:pt x="1" y="5550"/>
                  </a:lnTo>
                  <a:cubicBezTo>
                    <a:pt x="1" y="5907"/>
                    <a:pt x="263" y="6193"/>
                    <a:pt x="620" y="6193"/>
                  </a:cubicBezTo>
                  <a:lnTo>
                    <a:pt x="9003" y="6193"/>
                  </a:lnTo>
                  <a:cubicBezTo>
                    <a:pt x="9360" y="6193"/>
                    <a:pt x="9622" y="5883"/>
                    <a:pt x="9646" y="5526"/>
                  </a:cubicBezTo>
                  <a:lnTo>
                    <a:pt x="9646" y="1"/>
                  </a:lnTo>
                  <a:lnTo>
                    <a:pt x="4835" y="4097"/>
                  </a:lnTo>
                  <a:lnTo>
                    <a:pt x="1"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98"/>
            <p:cNvSpPr/>
            <p:nvPr/>
          </p:nvSpPr>
          <p:spPr>
            <a:xfrm>
              <a:off x="6569447" y="3147130"/>
              <a:ext cx="42069" cy="200865"/>
            </a:xfrm>
            <a:custGeom>
              <a:rect b="b" l="l" r="r" t="t"/>
              <a:pathLst>
                <a:path extrusionOk="0" h="6145" w="1287">
                  <a:moveTo>
                    <a:pt x="1287" y="1"/>
                  </a:moveTo>
                  <a:lnTo>
                    <a:pt x="620" y="549"/>
                  </a:lnTo>
                  <a:lnTo>
                    <a:pt x="620" y="5526"/>
                  </a:lnTo>
                  <a:cubicBezTo>
                    <a:pt x="620" y="5883"/>
                    <a:pt x="358" y="6145"/>
                    <a:pt x="1" y="6145"/>
                  </a:cubicBezTo>
                  <a:lnTo>
                    <a:pt x="668" y="6145"/>
                  </a:lnTo>
                  <a:cubicBezTo>
                    <a:pt x="1025" y="6145"/>
                    <a:pt x="1287" y="5883"/>
                    <a:pt x="1287" y="5526"/>
                  </a:cubicBezTo>
                  <a:lnTo>
                    <a:pt x="1287"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98"/>
            <p:cNvSpPr/>
            <p:nvPr/>
          </p:nvSpPr>
          <p:spPr>
            <a:xfrm>
              <a:off x="6296212" y="3235681"/>
              <a:ext cx="314519" cy="113883"/>
            </a:xfrm>
            <a:custGeom>
              <a:rect b="b" l="l" r="r" t="t"/>
              <a:pathLst>
                <a:path extrusionOk="0" h="3484" w="9622">
                  <a:moveTo>
                    <a:pt x="4808" y="1"/>
                  </a:moveTo>
                  <a:cubicBezTo>
                    <a:pt x="4764" y="1"/>
                    <a:pt x="4716" y="19"/>
                    <a:pt x="4669" y="54"/>
                  </a:cubicBezTo>
                  <a:lnTo>
                    <a:pt x="1" y="2817"/>
                  </a:lnTo>
                  <a:cubicBezTo>
                    <a:pt x="1" y="3174"/>
                    <a:pt x="263" y="3484"/>
                    <a:pt x="620" y="3484"/>
                  </a:cubicBezTo>
                  <a:lnTo>
                    <a:pt x="8979" y="3484"/>
                  </a:lnTo>
                  <a:cubicBezTo>
                    <a:pt x="9336" y="3484"/>
                    <a:pt x="9622" y="3198"/>
                    <a:pt x="9622" y="2841"/>
                  </a:cubicBezTo>
                  <a:lnTo>
                    <a:pt x="9622" y="2817"/>
                  </a:lnTo>
                  <a:lnTo>
                    <a:pt x="4930" y="54"/>
                  </a:lnTo>
                  <a:cubicBezTo>
                    <a:pt x="4895" y="19"/>
                    <a:pt x="4853" y="1"/>
                    <a:pt x="4808"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98"/>
            <p:cNvSpPr/>
            <p:nvPr/>
          </p:nvSpPr>
          <p:spPr>
            <a:xfrm>
              <a:off x="6437128" y="3235681"/>
              <a:ext cx="174388" cy="113883"/>
            </a:xfrm>
            <a:custGeom>
              <a:rect b="b" l="l" r="r" t="t"/>
              <a:pathLst>
                <a:path extrusionOk="0" h="3484" w="5335">
                  <a:moveTo>
                    <a:pt x="524" y="1"/>
                  </a:moveTo>
                  <a:cubicBezTo>
                    <a:pt x="477" y="1"/>
                    <a:pt x="429" y="19"/>
                    <a:pt x="381" y="54"/>
                  </a:cubicBezTo>
                  <a:lnTo>
                    <a:pt x="0" y="269"/>
                  </a:lnTo>
                  <a:lnTo>
                    <a:pt x="4668" y="3031"/>
                  </a:lnTo>
                  <a:lnTo>
                    <a:pt x="4668" y="3055"/>
                  </a:lnTo>
                  <a:cubicBezTo>
                    <a:pt x="4668" y="3198"/>
                    <a:pt x="4620" y="3364"/>
                    <a:pt x="4525" y="3484"/>
                  </a:cubicBezTo>
                  <a:lnTo>
                    <a:pt x="4716" y="3484"/>
                  </a:lnTo>
                  <a:cubicBezTo>
                    <a:pt x="5073" y="3484"/>
                    <a:pt x="5335" y="3198"/>
                    <a:pt x="5335" y="2841"/>
                  </a:cubicBezTo>
                  <a:lnTo>
                    <a:pt x="5335" y="2817"/>
                  </a:lnTo>
                  <a:lnTo>
                    <a:pt x="667" y="54"/>
                  </a:lnTo>
                  <a:cubicBezTo>
                    <a:pt x="619" y="19"/>
                    <a:pt x="572" y="1"/>
                    <a:pt x="52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98"/>
            <p:cNvSpPr/>
            <p:nvPr/>
          </p:nvSpPr>
          <p:spPr>
            <a:xfrm>
              <a:off x="6549998" y="3288831"/>
              <a:ext cx="95774" cy="95774"/>
            </a:xfrm>
            <a:custGeom>
              <a:rect b="b" l="l" r="r" t="t"/>
              <a:pathLst>
                <a:path extrusionOk="0" h="2930" w="2930">
                  <a:moveTo>
                    <a:pt x="1453" y="0"/>
                  </a:moveTo>
                  <a:cubicBezTo>
                    <a:pt x="643" y="0"/>
                    <a:pt x="0" y="643"/>
                    <a:pt x="0" y="1453"/>
                  </a:cubicBezTo>
                  <a:cubicBezTo>
                    <a:pt x="0" y="2262"/>
                    <a:pt x="643" y="2929"/>
                    <a:pt x="1453" y="2929"/>
                  </a:cubicBezTo>
                  <a:cubicBezTo>
                    <a:pt x="2263" y="2929"/>
                    <a:pt x="2930" y="2262"/>
                    <a:pt x="2930" y="1453"/>
                  </a:cubicBezTo>
                  <a:cubicBezTo>
                    <a:pt x="2930" y="643"/>
                    <a:pt x="2263" y="0"/>
                    <a:pt x="1453"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98"/>
            <p:cNvSpPr/>
            <p:nvPr/>
          </p:nvSpPr>
          <p:spPr>
            <a:xfrm>
              <a:off x="6587360" y="3288831"/>
              <a:ext cx="58413" cy="95774"/>
            </a:xfrm>
            <a:custGeom>
              <a:rect b="b" l="l" r="r" t="t"/>
              <a:pathLst>
                <a:path extrusionOk="0" h="2930" w="1787">
                  <a:moveTo>
                    <a:pt x="310" y="0"/>
                  </a:moveTo>
                  <a:cubicBezTo>
                    <a:pt x="191" y="0"/>
                    <a:pt x="72" y="0"/>
                    <a:pt x="1" y="24"/>
                  </a:cubicBezTo>
                  <a:cubicBezTo>
                    <a:pt x="644" y="191"/>
                    <a:pt x="1120" y="738"/>
                    <a:pt x="1120" y="1453"/>
                  </a:cubicBezTo>
                  <a:cubicBezTo>
                    <a:pt x="1120" y="2167"/>
                    <a:pt x="644" y="2739"/>
                    <a:pt x="1" y="2882"/>
                  </a:cubicBezTo>
                  <a:cubicBezTo>
                    <a:pt x="120" y="2929"/>
                    <a:pt x="191" y="2929"/>
                    <a:pt x="310" y="2929"/>
                  </a:cubicBezTo>
                  <a:cubicBezTo>
                    <a:pt x="1120" y="2929"/>
                    <a:pt x="1787" y="2262"/>
                    <a:pt x="1787" y="1453"/>
                  </a:cubicBezTo>
                  <a:cubicBezTo>
                    <a:pt x="1787" y="667"/>
                    <a:pt x="1120" y="0"/>
                    <a:pt x="310"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98"/>
            <p:cNvSpPr/>
            <p:nvPr/>
          </p:nvSpPr>
          <p:spPr>
            <a:xfrm>
              <a:off x="6398197" y="3090320"/>
              <a:ext cx="120682" cy="10918"/>
            </a:xfrm>
            <a:custGeom>
              <a:rect b="b" l="l" r="r" t="t"/>
              <a:pathLst>
                <a:path extrusionOk="0" h="334" w="3692">
                  <a:moveTo>
                    <a:pt x="167" y="0"/>
                  </a:moveTo>
                  <a:cubicBezTo>
                    <a:pt x="96" y="0"/>
                    <a:pt x="24" y="48"/>
                    <a:pt x="1" y="143"/>
                  </a:cubicBezTo>
                  <a:cubicBezTo>
                    <a:pt x="1" y="239"/>
                    <a:pt x="72" y="334"/>
                    <a:pt x="143" y="334"/>
                  </a:cubicBezTo>
                  <a:lnTo>
                    <a:pt x="3525" y="334"/>
                  </a:lnTo>
                  <a:cubicBezTo>
                    <a:pt x="3597" y="334"/>
                    <a:pt x="3692" y="239"/>
                    <a:pt x="3668" y="143"/>
                  </a:cubicBezTo>
                  <a:cubicBezTo>
                    <a:pt x="3668" y="48"/>
                    <a:pt x="3573" y="0"/>
                    <a:pt x="34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98"/>
            <p:cNvSpPr/>
            <p:nvPr/>
          </p:nvSpPr>
          <p:spPr>
            <a:xfrm>
              <a:off x="6381069" y="3122125"/>
              <a:ext cx="156508" cy="11048"/>
            </a:xfrm>
            <a:custGeom>
              <a:rect b="b" l="l" r="r" t="t"/>
              <a:pathLst>
                <a:path extrusionOk="0" h="338" w="4788">
                  <a:moveTo>
                    <a:pt x="149" y="0"/>
                  </a:moveTo>
                  <a:cubicBezTo>
                    <a:pt x="39" y="0"/>
                    <a:pt x="1" y="85"/>
                    <a:pt x="1" y="170"/>
                  </a:cubicBezTo>
                  <a:cubicBezTo>
                    <a:pt x="1" y="242"/>
                    <a:pt x="48" y="337"/>
                    <a:pt x="167" y="337"/>
                  </a:cubicBezTo>
                  <a:lnTo>
                    <a:pt x="4597" y="337"/>
                  </a:lnTo>
                  <a:cubicBezTo>
                    <a:pt x="4692" y="337"/>
                    <a:pt x="4764" y="290"/>
                    <a:pt x="4787" y="194"/>
                  </a:cubicBezTo>
                  <a:cubicBezTo>
                    <a:pt x="4787" y="99"/>
                    <a:pt x="4716" y="4"/>
                    <a:pt x="4644" y="4"/>
                  </a:cubicBezTo>
                  <a:lnTo>
                    <a:pt x="191" y="4"/>
                  </a:lnTo>
                  <a:cubicBezTo>
                    <a:pt x="176" y="1"/>
                    <a:pt x="162" y="0"/>
                    <a:pt x="14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98"/>
            <p:cNvSpPr/>
            <p:nvPr/>
          </p:nvSpPr>
          <p:spPr>
            <a:xfrm>
              <a:off x="6381069" y="3151020"/>
              <a:ext cx="156508" cy="10166"/>
            </a:xfrm>
            <a:custGeom>
              <a:rect b="b" l="l" r="r" t="t"/>
              <a:pathLst>
                <a:path extrusionOk="0" h="311" w="4788">
                  <a:moveTo>
                    <a:pt x="167" y="1"/>
                  </a:moveTo>
                  <a:cubicBezTo>
                    <a:pt x="72" y="1"/>
                    <a:pt x="24" y="49"/>
                    <a:pt x="1" y="144"/>
                  </a:cubicBezTo>
                  <a:cubicBezTo>
                    <a:pt x="1" y="239"/>
                    <a:pt x="48" y="310"/>
                    <a:pt x="144" y="310"/>
                  </a:cubicBezTo>
                  <a:lnTo>
                    <a:pt x="4573" y="310"/>
                  </a:lnTo>
                  <a:cubicBezTo>
                    <a:pt x="4668" y="310"/>
                    <a:pt x="4716" y="263"/>
                    <a:pt x="4764" y="168"/>
                  </a:cubicBezTo>
                  <a:cubicBezTo>
                    <a:pt x="4787" y="72"/>
                    <a:pt x="4692" y="1"/>
                    <a:pt x="45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98"/>
            <p:cNvSpPr/>
            <p:nvPr/>
          </p:nvSpPr>
          <p:spPr>
            <a:xfrm>
              <a:off x="6381069" y="3179066"/>
              <a:ext cx="156508" cy="10918"/>
            </a:xfrm>
            <a:custGeom>
              <a:rect b="b" l="l" r="r" t="t"/>
              <a:pathLst>
                <a:path extrusionOk="0" h="334" w="4788">
                  <a:moveTo>
                    <a:pt x="167" y="0"/>
                  </a:moveTo>
                  <a:cubicBezTo>
                    <a:pt x="72" y="0"/>
                    <a:pt x="24" y="48"/>
                    <a:pt x="1" y="143"/>
                  </a:cubicBezTo>
                  <a:cubicBezTo>
                    <a:pt x="1" y="238"/>
                    <a:pt x="48" y="334"/>
                    <a:pt x="144" y="334"/>
                  </a:cubicBezTo>
                  <a:lnTo>
                    <a:pt x="4573" y="334"/>
                  </a:lnTo>
                  <a:cubicBezTo>
                    <a:pt x="4668" y="334"/>
                    <a:pt x="4716" y="262"/>
                    <a:pt x="4764" y="215"/>
                  </a:cubicBezTo>
                  <a:cubicBezTo>
                    <a:pt x="4787" y="95"/>
                    <a:pt x="4692" y="0"/>
                    <a:pt x="45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98"/>
            <p:cNvSpPr/>
            <p:nvPr/>
          </p:nvSpPr>
          <p:spPr>
            <a:xfrm>
              <a:off x="6290002" y="3021218"/>
              <a:ext cx="360445" cy="367277"/>
            </a:xfrm>
            <a:custGeom>
              <a:rect b="b" l="l" r="r" t="t"/>
              <a:pathLst>
                <a:path extrusionOk="0" h="11236" w="11027">
                  <a:moveTo>
                    <a:pt x="5013" y="352"/>
                  </a:moveTo>
                  <a:cubicBezTo>
                    <a:pt x="5085" y="352"/>
                    <a:pt x="5156" y="376"/>
                    <a:pt x="5216" y="424"/>
                  </a:cubicBezTo>
                  <a:lnTo>
                    <a:pt x="5811" y="900"/>
                  </a:lnTo>
                  <a:lnTo>
                    <a:pt x="4216" y="900"/>
                  </a:lnTo>
                  <a:lnTo>
                    <a:pt x="4811" y="424"/>
                  </a:lnTo>
                  <a:cubicBezTo>
                    <a:pt x="4870" y="376"/>
                    <a:pt x="4942" y="352"/>
                    <a:pt x="5013" y="352"/>
                  </a:cubicBezTo>
                  <a:close/>
                  <a:moveTo>
                    <a:pt x="9002" y="3400"/>
                  </a:moveTo>
                  <a:lnTo>
                    <a:pt x="9574" y="3853"/>
                  </a:lnTo>
                  <a:lnTo>
                    <a:pt x="9002" y="4353"/>
                  </a:lnTo>
                  <a:lnTo>
                    <a:pt x="9002" y="3400"/>
                  </a:lnTo>
                  <a:close/>
                  <a:moveTo>
                    <a:pt x="1143" y="3305"/>
                  </a:moveTo>
                  <a:lnTo>
                    <a:pt x="1143" y="4472"/>
                  </a:lnTo>
                  <a:lnTo>
                    <a:pt x="429" y="3877"/>
                  </a:lnTo>
                  <a:lnTo>
                    <a:pt x="1143" y="3305"/>
                  </a:lnTo>
                  <a:close/>
                  <a:moveTo>
                    <a:pt x="9693" y="4234"/>
                  </a:moveTo>
                  <a:lnTo>
                    <a:pt x="9693" y="8068"/>
                  </a:lnTo>
                  <a:cubicBezTo>
                    <a:pt x="9598" y="8068"/>
                    <a:pt x="9502" y="8044"/>
                    <a:pt x="9407" y="8044"/>
                  </a:cubicBezTo>
                  <a:cubicBezTo>
                    <a:pt x="9050" y="8044"/>
                    <a:pt x="8693" y="8163"/>
                    <a:pt x="8431" y="8378"/>
                  </a:cubicBezTo>
                  <a:lnTo>
                    <a:pt x="6287" y="7092"/>
                  </a:lnTo>
                  <a:lnTo>
                    <a:pt x="9693" y="4234"/>
                  </a:lnTo>
                  <a:close/>
                  <a:moveTo>
                    <a:pt x="358" y="4210"/>
                  </a:moveTo>
                  <a:lnTo>
                    <a:pt x="3739" y="7092"/>
                  </a:lnTo>
                  <a:lnTo>
                    <a:pt x="358" y="9092"/>
                  </a:lnTo>
                  <a:lnTo>
                    <a:pt x="358" y="4210"/>
                  </a:lnTo>
                  <a:close/>
                  <a:moveTo>
                    <a:pt x="9407" y="8401"/>
                  </a:moveTo>
                  <a:cubicBezTo>
                    <a:pt x="10122" y="8401"/>
                    <a:pt x="10693" y="8949"/>
                    <a:pt x="10693" y="9687"/>
                  </a:cubicBezTo>
                  <a:cubicBezTo>
                    <a:pt x="10693" y="10354"/>
                    <a:pt x="10122" y="10950"/>
                    <a:pt x="9407" y="10950"/>
                  </a:cubicBezTo>
                  <a:cubicBezTo>
                    <a:pt x="8693" y="10950"/>
                    <a:pt x="8145" y="10402"/>
                    <a:pt x="8145" y="9687"/>
                  </a:cubicBezTo>
                  <a:cubicBezTo>
                    <a:pt x="8145" y="8949"/>
                    <a:pt x="8693" y="8401"/>
                    <a:pt x="9407" y="8401"/>
                  </a:cubicBezTo>
                  <a:close/>
                  <a:moveTo>
                    <a:pt x="5013" y="1"/>
                  </a:moveTo>
                  <a:cubicBezTo>
                    <a:pt x="4864" y="1"/>
                    <a:pt x="4716" y="54"/>
                    <a:pt x="4597" y="162"/>
                  </a:cubicBezTo>
                  <a:lnTo>
                    <a:pt x="3668" y="900"/>
                  </a:lnTo>
                  <a:lnTo>
                    <a:pt x="3334" y="900"/>
                  </a:lnTo>
                  <a:cubicBezTo>
                    <a:pt x="3263" y="900"/>
                    <a:pt x="3192" y="947"/>
                    <a:pt x="3168" y="1043"/>
                  </a:cubicBezTo>
                  <a:cubicBezTo>
                    <a:pt x="3168" y="1138"/>
                    <a:pt x="3215" y="1233"/>
                    <a:pt x="3334" y="1233"/>
                  </a:cubicBezTo>
                  <a:lnTo>
                    <a:pt x="8478" y="1233"/>
                  </a:lnTo>
                  <a:cubicBezTo>
                    <a:pt x="8574" y="1233"/>
                    <a:pt x="8669" y="1305"/>
                    <a:pt x="8669" y="1400"/>
                  </a:cubicBezTo>
                  <a:lnTo>
                    <a:pt x="8669" y="4615"/>
                  </a:lnTo>
                  <a:lnTo>
                    <a:pt x="8669" y="4639"/>
                  </a:lnTo>
                  <a:lnTo>
                    <a:pt x="5978" y="6949"/>
                  </a:lnTo>
                  <a:lnTo>
                    <a:pt x="5216" y="6496"/>
                  </a:lnTo>
                  <a:cubicBezTo>
                    <a:pt x="5144" y="6449"/>
                    <a:pt x="5067" y="6425"/>
                    <a:pt x="4990" y="6425"/>
                  </a:cubicBezTo>
                  <a:cubicBezTo>
                    <a:pt x="4912" y="6425"/>
                    <a:pt x="4835" y="6449"/>
                    <a:pt x="4763" y="6496"/>
                  </a:cubicBezTo>
                  <a:lnTo>
                    <a:pt x="4001" y="6949"/>
                  </a:lnTo>
                  <a:lnTo>
                    <a:pt x="1429" y="4758"/>
                  </a:lnTo>
                  <a:lnTo>
                    <a:pt x="1429" y="1400"/>
                  </a:lnTo>
                  <a:cubicBezTo>
                    <a:pt x="1429" y="1305"/>
                    <a:pt x="1525" y="1233"/>
                    <a:pt x="1620" y="1233"/>
                  </a:cubicBezTo>
                  <a:lnTo>
                    <a:pt x="2620" y="1233"/>
                  </a:lnTo>
                  <a:cubicBezTo>
                    <a:pt x="2715" y="1233"/>
                    <a:pt x="2763" y="1162"/>
                    <a:pt x="2810" y="1067"/>
                  </a:cubicBezTo>
                  <a:cubicBezTo>
                    <a:pt x="2810" y="995"/>
                    <a:pt x="2739" y="900"/>
                    <a:pt x="2644" y="900"/>
                  </a:cubicBezTo>
                  <a:lnTo>
                    <a:pt x="1620" y="900"/>
                  </a:lnTo>
                  <a:cubicBezTo>
                    <a:pt x="1334" y="900"/>
                    <a:pt x="1096" y="1114"/>
                    <a:pt x="1096" y="1400"/>
                  </a:cubicBezTo>
                  <a:lnTo>
                    <a:pt x="1096" y="2900"/>
                  </a:lnTo>
                  <a:lnTo>
                    <a:pt x="72" y="3734"/>
                  </a:lnTo>
                  <a:cubicBezTo>
                    <a:pt x="24" y="3758"/>
                    <a:pt x="0" y="3805"/>
                    <a:pt x="0" y="3853"/>
                  </a:cubicBezTo>
                  <a:lnTo>
                    <a:pt x="0" y="9997"/>
                  </a:lnTo>
                  <a:cubicBezTo>
                    <a:pt x="0" y="10092"/>
                    <a:pt x="96" y="10187"/>
                    <a:pt x="191" y="10187"/>
                  </a:cubicBezTo>
                  <a:lnTo>
                    <a:pt x="3835" y="10187"/>
                  </a:lnTo>
                  <a:cubicBezTo>
                    <a:pt x="4001" y="10045"/>
                    <a:pt x="3906" y="9854"/>
                    <a:pt x="3763" y="9854"/>
                  </a:cubicBezTo>
                  <a:lnTo>
                    <a:pt x="810" y="9854"/>
                  </a:lnTo>
                  <a:cubicBezTo>
                    <a:pt x="572" y="9854"/>
                    <a:pt x="405" y="9687"/>
                    <a:pt x="358" y="9473"/>
                  </a:cubicBezTo>
                  <a:lnTo>
                    <a:pt x="4954" y="6734"/>
                  </a:lnTo>
                  <a:cubicBezTo>
                    <a:pt x="4966" y="6722"/>
                    <a:pt x="4978" y="6717"/>
                    <a:pt x="4990" y="6717"/>
                  </a:cubicBezTo>
                  <a:cubicBezTo>
                    <a:pt x="5001" y="6717"/>
                    <a:pt x="5013" y="6722"/>
                    <a:pt x="5025" y="6734"/>
                  </a:cubicBezTo>
                  <a:lnTo>
                    <a:pt x="8169" y="8568"/>
                  </a:lnTo>
                  <a:cubicBezTo>
                    <a:pt x="7931" y="8878"/>
                    <a:pt x="7764" y="9235"/>
                    <a:pt x="7764" y="9616"/>
                  </a:cubicBezTo>
                  <a:lnTo>
                    <a:pt x="7764" y="9830"/>
                  </a:lnTo>
                  <a:lnTo>
                    <a:pt x="4287" y="9830"/>
                  </a:lnTo>
                  <a:cubicBezTo>
                    <a:pt x="4144" y="9973"/>
                    <a:pt x="4239" y="10164"/>
                    <a:pt x="4382" y="10164"/>
                  </a:cubicBezTo>
                  <a:lnTo>
                    <a:pt x="7835" y="10164"/>
                  </a:lnTo>
                  <a:cubicBezTo>
                    <a:pt x="8050" y="10783"/>
                    <a:pt x="8669" y="11235"/>
                    <a:pt x="9359" y="11235"/>
                  </a:cubicBezTo>
                  <a:cubicBezTo>
                    <a:pt x="10241" y="11235"/>
                    <a:pt x="10955" y="10521"/>
                    <a:pt x="10955" y="9616"/>
                  </a:cubicBezTo>
                  <a:cubicBezTo>
                    <a:pt x="11026" y="8973"/>
                    <a:pt x="10574" y="8378"/>
                    <a:pt x="9979" y="8163"/>
                  </a:cubicBezTo>
                  <a:lnTo>
                    <a:pt x="9979" y="3877"/>
                  </a:lnTo>
                  <a:cubicBezTo>
                    <a:pt x="9979" y="3805"/>
                    <a:pt x="9955" y="3781"/>
                    <a:pt x="9931" y="3758"/>
                  </a:cubicBezTo>
                  <a:lnTo>
                    <a:pt x="9026" y="3043"/>
                  </a:lnTo>
                  <a:lnTo>
                    <a:pt x="9002" y="3019"/>
                  </a:lnTo>
                  <a:lnTo>
                    <a:pt x="9002" y="1400"/>
                  </a:lnTo>
                  <a:cubicBezTo>
                    <a:pt x="9002" y="1138"/>
                    <a:pt x="8788" y="900"/>
                    <a:pt x="8478" y="900"/>
                  </a:cubicBezTo>
                  <a:lnTo>
                    <a:pt x="6311" y="900"/>
                  </a:lnTo>
                  <a:cubicBezTo>
                    <a:pt x="6287" y="900"/>
                    <a:pt x="5430" y="162"/>
                    <a:pt x="5430" y="162"/>
                  </a:cubicBezTo>
                  <a:cubicBezTo>
                    <a:pt x="5311" y="54"/>
                    <a:pt x="5162" y="1"/>
                    <a:pt x="50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98"/>
            <p:cNvSpPr/>
            <p:nvPr/>
          </p:nvSpPr>
          <p:spPr>
            <a:xfrm>
              <a:off x="6584254" y="3316844"/>
              <a:ext cx="22587" cy="39748"/>
            </a:xfrm>
            <a:custGeom>
              <a:rect b="b" l="l" r="r" t="t"/>
              <a:pathLst>
                <a:path extrusionOk="0" h="1216" w="691">
                  <a:moveTo>
                    <a:pt x="167" y="0"/>
                  </a:moveTo>
                  <a:cubicBezTo>
                    <a:pt x="119" y="0"/>
                    <a:pt x="48" y="48"/>
                    <a:pt x="48" y="96"/>
                  </a:cubicBezTo>
                  <a:cubicBezTo>
                    <a:pt x="0" y="215"/>
                    <a:pt x="96" y="334"/>
                    <a:pt x="215" y="334"/>
                  </a:cubicBezTo>
                  <a:lnTo>
                    <a:pt x="357" y="334"/>
                  </a:lnTo>
                  <a:lnTo>
                    <a:pt x="357" y="1072"/>
                  </a:lnTo>
                  <a:cubicBezTo>
                    <a:pt x="357" y="1143"/>
                    <a:pt x="381" y="1191"/>
                    <a:pt x="429" y="1191"/>
                  </a:cubicBezTo>
                  <a:cubicBezTo>
                    <a:pt x="457" y="1208"/>
                    <a:pt x="486" y="1216"/>
                    <a:pt x="513" y="1216"/>
                  </a:cubicBezTo>
                  <a:cubicBezTo>
                    <a:pt x="598" y="1216"/>
                    <a:pt x="667" y="1139"/>
                    <a:pt x="667" y="1048"/>
                  </a:cubicBezTo>
                  <a:lnTo>
                    <a:pt x="667" y="167"/>
                  </a:lnTo>
                  <a:cubicBezTo>
                    <a:pt x="691" y="72"/>
                    <a:pt x="619"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6" name="Google Shape;21216;p98"/>
          <p:cNvGrpSpPr/>
          <p:nvPr/>
        </p:nvGrpSpPr>
        <p:grpSpPr>
          <a:xfrm>
            <a:off x="7786682" y="2932886"/>
            <a:ext cx="369009" cy="241691"/>
            <a:chOff x="7793169" y="3085286"/>
            <a:chExt cx="369009" cy="241691"/>
          </a:xfrm>
        </p:grpSpPr>
        <p:sp>
          <p:nvSpPr>
            <p:cNvPr id="21217" name="Google Shape;21217;p98"/>
            <p:cNvSpPr/>
            <p:nvPr/>
          </p:nvSpPr>
          <p:spPr>
            <a:xfrm>
              <a:off x="7799380" y="3155695"/>
              <a:ext cx="357340" cy="74005"/>
            </a:xfrm>
            <a:custGeom>
              <a:rect b="b" l="l" r="r" t="t"/>
              <a:pathLst>
                <a:path extrusionOk="0" h="2264" w="10932">
                  <a:moveTo>
                    <a:pt x="239" y="1"/>
                  </a:moveTo>
                  <a:cubicBezTo>
                    <a:pt x="120" y="1"/>
                    <a:pt x="1" y="96"/>
                    <a:pt x="1" y="239"/>
                  </a:cubicBezTo>
                  <a:lnTo>
                    <a:pt x="1" y="2025"/>
                  </a:lnTo>
                  <a:cubicBezTo>
                    <a:pt x="1" y="2144"/>
                    <a:pt x="96" y="2263"/>
                    <a:pt x="239" y="2263"/>
                  </a:cubicBezTo>
                  <a:lnTo>
                    <a:pt x="10693" y="2263"/>
                  </a:lnTo>
                  <a:cubicBezTo>
                    <a:pt x="10812" y="2263"/>
                    <a:pt x="10932" y="2144"/>
                    <a:pt x="10932" y="2025"/>
                  </a:cubicBezTo>
                  <a:lnTo>
                    <a:pt x="10932" y="239"/>
                  </a:lnTo>
                  <a:cubicBezTo>
                    <a:pt x="10932" y="120"/>
                    <a:pt x="10836" y="1"/>
                    <a:pt x="1069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98"/>
            <p:cNvSpPr/>
            <p:nvPr/>
          </p:nvSpPr>
          <p:spPr>
            <a:xfrm>
              <a:off x="7799380" y="3258464"/>
              <a:ext cx="357340" cy="62302"/>
            </a:xfrm>
            <a:custGeom>
              <a:rect b="b" l="l" r="r" t="t"/>
              <a:pathLst>
                <a:path extrusionOk="0" h="1906" w="10932">
                  <a:moveTo>
                    <a:pt x="239" y="0"/>
                  </a:moveTo>
                  <a:cubicBezTo>
                    <a:pt x="120" y="0"/>
                    <a:pt x="1" y="96"/>
                    <a:pt x="1" y="238"/>
                  </a:cubicBezTo>
                  <a:lnTo>
                    <a:pt x="1" y="1667"/>
                  </a:lnTo>
                  <a:cubicBezTo>
                    <a:pt x="1" y="1786"/>
                    <a:pt x="96" y="1905"/>
                    <a:pt x="239" y="1905"/>
                  </a:cubicBezTo>
                  <a:lnTo>
                    <a:pt x="10693" y="1905"/>
                  </a:lnTo>
                  <a:cubicBezTo>
                    <a:pt x="10812" y="1905"/>
                    <a:pt x="10932" y="1786"/>
                    <a:pt x="10932" y="1667"/>
                  </a:cubicBezTo>
                  <a:lnTo>
                    <a:pt x="10932" y="238"/>
                  </a:lnTo>
                  <a:cubicBezTo>
                    <a:pt x="10932" y="119"/>
                    <a:pt x="10836" y="0"/>
                    <a:pt x="1069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98"/>
            <p:cNvSpPr/>
            <p:nvPr/>
          </p:nvSpPr>
          <p:spPr>
            <a:xfrm>
              <a:off x="7830531" y="3091791"/>
              <a:ext cx="26477" cy="64721"/>
            </a:xfrm>
            <a:custGeom>
              <a:rect b="b" l="l" r="r" t="t"/>
              <a:pathLst>
                <a:path extrusionOk="0" h="1980" w="810">
                  <a:moveTo>
                    <a:pt x="398" y="1"/>
                  </a:moveTo>
                  <a:cubicBezTo>
                    <a:pt x="384" y="1"/>
                    <a:pt x="371" y="2"/>
                    <a:pt x="357" y="3"/>
                  </a:cubicBezTo>
                  <a:cubicBezTo>
                    <a:pt x="143" y="3"/>
                    <a:pt x="0" y="194"/>
                    <a:pt x="0" y="408"/>
                  </a:cubicBezTo>
                  <a:lnTo>
                    <a:pt x="0" y="1980"/>
                  </a:lnTo>
                  <a:lnTo>
                    <a:pt x="810" y="1980"/>
                  </a:lnTo>
                  <a:lnTo>
                    <a:pt x="810" y="408"/>
                  </a:lnTo>
                  <a:cubicBezTo>
                    <a:pt x="810" y="183"/>
                    <a:pt x="619" y="1"/>
                    <a:pt x="398"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98"/>
            <p:cNvSpPr/>
            <p:nvPr/>
          </p:nvSpPr>
          <p:spPr>
            <a:xfrm>
              <a:off x="7819613" y="3230418"/>
              <a:ext cx="321547" cy="28079"/>
            </a:xfrm>
            <a:custGeom>
              <a:rect b="b" l="l" r="r" t="t"/>
              <a:pathLst>
                <a:path extrusionOk="0" h="859" w="9837">
                  <a:moveTo>
                    <a:pt x="1" y="1"/>
                  </a:moveTo>
                  <a:lnTo>
                    <a:pt x="1" y="858"/>
                  </a:lnTo>
                  <a:lnTo>
                    <a:pt x="9836" y="858"/>
                  </a:lnTo>
                  <a:lnTo>
                    <a:pt x="9836"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98"/>
            <p:cNvSpPr/>
            <p:nvPr/>
          </p:nvSpPr>
          <p:spPr>
            <a:xfrm>
              <a:off x="8127104" y="3155695"/>
              <a:ext cx="29615" cy="74005"/>
            </a:xfrm>
            <a:custGeom>
              <a:rect b="b" l="l" r="r" t="t"/>
              <a:pathLst>
                <a:path extrusionOk="0" h="2264" w="906">
                  <a:moveTo>
                    <a:pt x="1" y="1"/>
                  </a:moveTo>
                  <a:cubicBezTo>
                    <a:pt x="167" y="1"/>
                    <a:pt x="239" y="120"/>
                    <a:pt x="239" y="239"/>
                  </a:cubicBezTo>
                  <a:lnTo>
                    <a:pt x="239" y="2025"/>
                  </a:lnTo>
                  <a:cubicBezTo>
                    <a:pt x="239" y="2168"/>
                    <a:pt x="120" y="2263"/>
                    <a:pt x="1" y="2263"/>
                  </a:cubicBezTo>
                  <a:lnTo>
                    <a:pt x="667" y="2263"/>
                  </a:lnTo>
                  <a:cubicBezTo>
                    <a:pt x="810" y="2263"/>
                    <a:pt x="906" y="2144"/>
                    <a:pt x="906" y="2025"/>
                  </a:cubicBezTo>
                  <a:lnTo>
                    <a:pt x="906" y="239"/>
                  </a:lnTo>
                  <a:cubicBezTo>
                    <a:pt x="882" y="120"/>
                    <a:pt x="786" y="1"/>
                    <a:pt x="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98"/>
            <p:cNvSpPr/>
            <p:nvPr/>
          </p:nvSpPr>
          <p:spPr>
            <a:xfrm>
              <a:off x="8128673" y="3258464"/>
              <a:ext cx="28830" cy="62302"/>
            </a:xfrm>
            <a:custGeom>
              <a:rect b="b" l="l" r="r" t="t"/>
              <a:pathLst>
                <a:path extrusionOk="0" h="1906" w="882">
                  <a:moveTo>
                    <a:pt x="0" y="0"/>
                  </a:moveTo>
                  <a:cubicBezTo>
                    <a:pt x="143" y="0"/>
                    <a:pt x="215" y="119"/>
                    <a:pt x="215" y="238"/>
                  </a:cubicBezTo>
                  <a:lnTo>
                    <a:pt x="215" y="1667"/>
                  </a:lnTo>
                  <a:cubicBezTo>
                    <a:pt x="215" y="1834"/>
                    <a:pt x="119" y="1905"/>
                    <a:pt x="0" y="1905"/>
                  </a:cubicBezTo>
                  <a:lnTo>
                    <a:pt x="643" y="1905"/>
                  </a:lnTo>
                  <a:cubicBezTo>
                    <a:pt x="786" y="1905"/>
                    <a:pt x="881" y="1786"/>
                    <a:pt x="881" y="1667"/>
                  </a:cubicBezTo>
                  <a:lnTo>
                    <a:pt x="881" y="238"/>
                  </a:lnTo>
                  <a:cubicBezTo>
                    <a:pt x="881" y="96"/>
                    <a:pt x="762" y="0"/>
                    <a:pt x="643"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98"/>
            <p:cNvSpPr/>
            <p:nvPr/>
          </p:nvSpPr>
          <p:spPr>
            <a:xfrm>
              <a:off x="8119325" y="3230418"/>
              <a:ext cx="21835" cy="28079"/>
            </a:xfrm>
            <a:custGeom>
              <a:rect b="b" l="l" r="r" t="t"/>
              <a:pathLst>
                <a:path extrusionOk="0" h="859" w="668">
                  <a:moveTo>
                    <a:pt x="0" y="1"/>
                  </a:moveTo>
                  <a:lnTo>
                    <a:pt x="0" y="858"/>
                  </a:lnTo>
                  <a:lnTo>
                    <a:pt x="667" y="858"/>
                  </a:lnTo>
                  <a:lnTo>
                    <a:pt x="667"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98"/>
            <p:cNvSpPr/>
            <p:nvPr/>
          </p:nvSpPr>
          <p:spPr>
            <a:xfrm>
              <a:off x="7885021" y="3091791"/>
              <a:ext cx="26477" cy="64721"/>
            </a:xfrm>
            <a:custGeom>
              <a:rect b="b" l="l" r="r" t="t"/>
              <a:pathLst>
                <a:path extrusionOk="0" h="1980" w="810">
                  <a:moveTo>
                    <a:pt x="398" y="1"/>
                  </a:moveTo>
                  <a:cubicBezTo>
                    <a:pt x="384" y="1"/>
                    <a:pt x="371" y="2"/>
                    <a:pt x="357" y="3"/>
                  </a:cubicBezTo>
                  <a:cubicBezTo>
                    <a:pt x="143" y="3"/>
                    <a:pt x="0" y="194"/>
                    <a:pt x="0" y="408"/>
                  </a:cubicBezTo>
                  <a:lnTo>
                    <a:pt x="0" y="1980"/>
                  </a:lnTo>
                  <a:lnTo>
                    <a:pt x="810" y="1980"/>
                  </a:lnTo>
                  <a:lnTo>
                    <a:pt x="810" y="408"/>
                  </a:lnTo>
                  <a:cubicBezTo>
                    <a:pt x="810" y="183"/>
                    <a:pt x="619" y="1"/>
                    <a:pt x="398"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98"/>
            <p:cNvSpPr/>
            <p:nvPr/>
          </p:nvSpPr>
          <p:spPr>
            <a:xfrm>
              <a:off x="7835205" y="3189951"/>
              <a:ext cx="11702" cy="11702"/>
            </a:xfrm>
            <a:custGeom>
              <a:rect b="b" l="l" r="r" t="t"/>
              <a:pathLst>
                <a:path extrusionOk="0" h="358" w="358">
                  <a:moveTo>
                    <a:pt x="191" y="1"/>
                  </a:moveTo>
                  <a:cubicBezTo>
                    <a:pt x="95" y="1"/>
                    <a:pt x="0" y="48"/>
                    <a:pt x="0" y="167"/>
                  </a:cubicBezTo>
                  <a:cubicBezTo>
                    <a:pt x="0" y="286"/>
                    <a:pt x="95" y="358"/>
                    <a:pt x="191" y="358"/>
                  </a:cubicBezTo>
                  <a:cubicBezTo>
                    <a:pt x="286" y="358"/>
                    <a:pt x="357" y="263"/>
                    <a:pt x="357" y="167"/>
                  </a:cubicBezTo>
                  <a:cubicBezTo>
                    <a:pt x="357" y="48"/>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98"/>
            <p:cNvSpPr/>
            <p:nvPr/>
          </p:nvSpPr>
          <p:spPr>
            <a:xfrm>
              <a:off x="7872567" y="3189951"/>
              <a:ext cx="11702" cy="11702"/>
            </a:xfrm>
            <a:custGeom>
              <a:rect b="b" l="l" r="r" t="t"/>
              <a:pathLst>
                <a:path extrusionOk="0" h="358" w="358">
                  <a:moveTo>
                    <a:pt x="167" y="1"/>
                  </a:moveTo>
                  <a:cubicBezTo>
                    <a:pt x="95" y="1"/>
                    <a:pt x="0" y="48"/>
                    <a:pt x="0" y="167"/>
                  </a:cubicBezTo>
                  <a:cubicBezTo>
                    <a:pt x="0" y="286"/>
                    <a:pt x="95" y="358"/>
                    <a:pt x="167" y="358"/>
                  </a:cubicBezTo>
                  <a:cubicBezTo>
                    <a:pt x="262" y="358"/>
                    <a:pt x="357" y="263"/>
                    <a:pt x="357" y="167"/>
                  </a:cubicBezTo>
                  <a:cubicBezTo>
                    <a:pt x="357" y="48"/>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98"/>
            <p:cNvSpPr/>
            <p:nvPr/>
          </p:nvSpPr>
          <p:spPr>
            <a:xfrm>
              <a:off x="7909144" y="3189951"/>
              <a:ext cx="11702" cy="11702"/>
            </a:xfrm>
            <a:custGeom>
              <a:rect b="b" l="l" r="r" t="t"/>
              <a:pathLst>
                <a:path extrusionOk="0" h="358" w="358">
                  <a:moveTo>
                    <a:pt x="191" y="1"/>
                  </a:moveTo>
                  <a:cubicBezTo>
                    <a:pt x="96" y="1"/>
                    <a:pt x="1" y="48"/>
                    <a:pt x="1" y="167"/>
                  </a:cubicBezTo>
                  <a:cubicBezTo>
                    <a:pt x="1" y="286"/>
                    <a:pt x="96" y="358"/>
                    <a:pt x="191" y="358"/>
                  </a:cubicBezTo>
                  <a:cubicBezTo>
                    <a:pt x="286" y="358"/>
                    <a:pt x="358" y="263"/>
                    <a:pt x="358" y="167"/>
                  </a:cubicBezTo>
                  <a:cubicBezTo>
                    <a:pt x="358" y="48"/>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98"/>
            <p:cNvSpPr/>
            <p:nvPr/>
          </p:nvSpPr>
          <p:spPr>
            <a:xfrm>
              <a:off x="7793169" y="3085286"/>
              <a:ext cx="369009" cy="241691"/>
            </a:xfrm>
            <a:custGeom>
              <a:rect b="b" l="l" r="r" t="t"/>
              <a:pathLst>
                <a:path extrusionOk="0" h="7394" w="11289">
                  <a:moveTo>
                    <a:pt x="1507" y="348"/>
                  </a:moveTo>
                  <a:cubicBezTo>
                    <a:pt x="1537" y="348"/>
                    <a:pt x="1567" y="354"/>
                    <a:pt x="1596" y="369"/>
                  </a:cubicBezTo>
                  <a:cubicBezTo>
                    <a:pt x="1691" y="393"/>
                    <a:pt x="1762" y="488"/>
                    <a:pt x="1762" y="607"/>
                  </a:cubicBezTo>
                  <a:lnTo>
                    <a:pt x="1762" y="2036"/>
                  </a:lnTo>
                  <a:lnTo>
                    <a:pt x="1286" y="2036"/>
                  </a:lnTo>
                  <a:lnTo>
                    <a:pt x="1286" y="583"/>
                  </a:lnTo>
                  <a:cubicBezTo>
                    <a:pt x="1286" y="450"/>
                    <a:pt x="1392" y="348"/>
                    <a:pt x="1507" y="348"/>
                  </a:cubicBezTo>
                  <a:close/>
                  <a:moveTo>
                    <a:pt x="3201" y="348"/>
                  </a:moveTo>
                  <a:cubicBezTo>
                    <a:pt x="3229" y="348"/>
                    <a:pt x="3258" y="354"/>
                    <a:pt x="3287" y="369"/>
                  </a:cubicBezTo>
                  <a:cubicBezTo>
                    <a:pt x="3382" y="393"/>
                    <a:pt x="3477" y="488"/>
                    <a:pt x="3477" y="607"/>
                  </a:cubicBezTo>
                  <a:lnTo>
                    <a:pt x="3477" y="2036"/>
                  </a:lnTo>
                  <a:lnTo>
                    <a:pt x="3001" y="2036"/>
                  </a:lnTo>
                  <a:lnTo>
                    <a:pt x="3001" y="583"/>
                  </a:lnTo>
                  <a:cubicBezTo>
                    <a:pt x="3001" y="450"/>
                    <a:pt x="3092" y="348"/>
                    <a:pt x="3201" y="348"/>
                  </a:cubicBezTo>
                  <a:close/>
                  <a:moveTo>
                    <a:pt x="10502" y="4584"/>
                  </a:moveTo>
                  <a:lnTo>
                    <a:pt x="10502" y="5132"/>
                  </a:lnTo>
                  <a:lnTo>
                    <a:pt x="1000" y="5132"/>
                  </a:lnTo>
                  <a:lnTo>
                    <a:pt x="1000" y="4584"/>
                  </a:lnTo>
                  <a:close/>
                  <a:moveTo>
                    <a:pt x="10907" y="5417"/>
                  </a:moveTo>
                  <a:cubicBezTo>
                    <a:pt x="10931" y="5465"/>
                    <a:pt x="10979" y="5489"/>
                    <a:pt x="10979" y="5513"/>
                  </a:cubicBezTo>
                  <a:lnTo>
                    <a:pt x="10979" y="6084"/>
                  </a:lnTo>
                  <a:lnTo>
                    <a:pt x="381" y="6084"/>
                  </a:lnTo>
                  <a:lnTo>
                    <a:pt x="381" y="5513"/>
                  </a:lnTo>
                  <a:cubicBezTo>
                    <a:pt x="381" y="5489"/>
                    <a:pt x="405" y="5417"/>
                    <a:pt x="453" y="5417"/>
                  </a:cubicBezTo>
                  <a:close/>
                  <a:moveTo>
                    <a:pt x="1485" y="0"/>
                  </a:moveTo>
                  <a:cubicBezTo>
                    <a:pt x="1177" y="0"/>
                    <a:pt x="929" y="258"/>
                    <a:pt x="929" y="535"/>
                  </a:cubicBezTo>
                  <a:lnTo>
                    <a:pt x="929" y="1964"/>
                  </a:lnTo>
                  <a:lnTo>
                    <a:pt x="429" y="1964"/>
                  </a:lnTo>
                  <a:cubicBezTo>
                    <a:pt x="191" y="1964"/>
                    <a:pt x="0" y="2155"/>
                    <a:pt x="0" y="2393"/>
                  </a:cubicBezTo>
                  <a:lnTo>
                    <a:pt x="0" y="4179"/>
                  </a:lnTo>
                  <a:cubicBezTo>
                    <a:pt x="0" y="4417"/>
                    <a:pt x="191" y="4584"/>
                    <a:pt x="429" y="4584"/>
                  </a:cubicBezTo>
                  <a:lnTo>
                    <a:pt x="596" y="4584"/>
                  </a:lnTo>
                  <a:lnTo>
                    <a:pt x="596" y="5132"/>
                  </a:lnTo>
                  <a:lnTo>
                    <a:pt x="429" y="5132"/>
                  </a:lnTo>
                  <a:cubicBezTo>
                    <a:pt x="191" y="5132"/>
                    <a:pt x="0" y="5298"/>
                    <a:pt x="0" y="5536"/>
                  </a:cubicBezTo>
                  <a:lnTo>
                    <a:pt x="0" y="7203"/>
                  </a:lnTo>
                  <a:cubicBezTo>
                    <a:pt x="0" y="7299"/>
                    <a:pt x="95" y="7394"/>
                    <a:pt x="191" y="7394"/>
                  </a:cubicBezTo>
                  <a:lnTo>
                    <a:pt x="3453" y="7394"/>
                  </a:lnTo>
                  <a:cubicBezTo>
                    <a:pt x="3501" y="7394"/>
                    <a:pt x="3501" y="7394"/>
                    <a:pt x="3525" y="7370"/>
                  </a:cubicBezTo>
                  <a:cubicBezTo>
                    <a:pt x="3644" y="7203"/>
                    <a:pt x="3549" y="7061"/>
                    <a:pt x="3429" y="7061"/>
                  </a:cubicBezTo>
                  <a:lnTo>
                    <a:pt x="429" y="7061"/>
                  </a:lnTo>
                  <a:cubicBezTo>
                    <a:pt x="405" y="7061"/>
                    <a:pt x="334" y="7037"/>
                    <a:pt x="334" y="6965"/>
                  </a:cubicBezTo>
                  <a:lnTo>
                    <a:pt x="334" y="6441"/>
                  </a:lnTo>
                  <a:lnTo>
                    <a:pt x="10931" y="6441"/>
                  </a:lnTo>
                  <a:lnTo>
                    <a:pt x="10931" y="7037"/>
                  </a:lnTo>
                  <a:cubicBezTo>
                    <a:pt x="10931" y="7061"/>
                    <a:pt x="10907" y="7061"/>
                    <a:pt x="10907" y="7061"/>
                  </a:cubicBezTo>
                  <a:lnTo>
                    <a:pt x="4072" y="7061"/>
                  </a:lnTo>
                  <a:cubicBezTo>
                    <a:pt x="4025" y="7061"/>
                    <a:pt x="4025" y="7061"/>
                    <a:pt x="4001" y="7084"/>
                  </a:cubicBezTo>
                  <a:cubicBezTo>
                    <a:pt x="3882" y="7251"/>
                    <a:pt x="3977" y="7394"/>
                    <a:pt x="4096" y="7394"/>
                  </a:cubicBezTo>
                  <a:lnTo>
                    <a:pt x="11122" y="7394"/>
                  </a:lnTo>
                  <a:cubicBezTo>
                    <a:pt x="11193" y="7394"/>
                    <a:pt x="11288" y="7299"/>
                    <a:pt x="11288" y="7203"/>
                  </a:cubicBezTo>
                  <a:lnTo>
                    <a:pt x="11288" y="5536"/>
                  </a:lnTo>
                  <a:cubicBezTo>
                    <a:pt x="11288" y="5298"/>
                    <a:pt x="11122" y="5132"/>
                    <a:pt x="10883" y="5132"/>
                  </a:cubicBezTo>
                  <a:lnTo>
                    <a:pt x="10812" y="5132"/>
                  </a:lnTo>
                  <a:lnTo>
                    <a:pt x="10812" y="4584"/>
                  </a:lnTo>
                  <a:lnTo>
                    <a:pt x="10883" y="4584"/>
                  </a:lnTo>
                  <a:cubicBezTo>
                    <a:pt x="11122" y="4584"/>
                    <a:pt x="11288" y="4417"/>
                    <a:pt x="11288" y="4179"/>
                  </a:cubicBezTo>
                  <a:lnTo>
                    <a:pt x="11288" y="2179"/>
                  </a:lnTo>
                  <a:cubicBezTo>
                    <a:pt x="11288" y="2083"/>
                    <a:pt x="11217" y="2012"/>
                    <a:pt x="11122" y="2012"/>
                  </a:cubicBezTo>
                  <a:lnTo>
                    <a:pt x="7406" y="2012"/>
                  </a:lnTo>
                  <a:cubicBezTo>
                    <a:pt x="7359" y="2012"/>
                    <a:pt x="7359" y="2012"/>
                    <a:pt x="7335" y="2036"/>
                  </a:cubicBezTo>
                  <a:cubicBezTo>
                    <a:pt x="7216" y="2179"/>
                    <a:pt x="7311" y="2321"/>
                    <a:pt x="7430" y="2321"/>
                  </a:cubicBezTo>
                  <a:lnTo>
                    <a:pt x="10907" y="2321"/>
                  </a:lnTo>
                  <a:cubicBezTo>
                    <a:pt x="10931" y="2321"/>
                    <a:pt x="10931" y="2369"/>
                    <a:pt x="10931" y="2369"/>
                  </a:cubicBezTo>
                  <a:lnTo>
                    <a:pt x="10931" y="3203"/>
                  </a:lnTo>
                  <a:lnTo>
                    <a:pt x="6144" y="3203"/>
                  </a:lnTo>
                  <a:cubicBezTo>
                    <a:pt x="6049" y="3203"/>
                    <a:pt x="6001" y="3250"/>
                    <a:pt x="5978" y="3346"/>
                  </a:cubicBezTo>
                  <a:cubicBezTo>
                    <a:pt x="5978" y="3441"/>
                    <a:pt x="6025" y="3512"/>
                    <a:pt x="6120" y="3512"/>
                  </a:cubicBezTo>
                  <a:lnTo>
                    <a:pt x="10931" y="3512"/>
                  </a:lnTo>
                  <a:lnTo>
                    <a:pt x="10931" y="4179"/>
                  </a:lnTo>
                  <a:cubicBezTo>
                    <a:pt x="10931" y="4203"/>
                    <a:pt x="10907" y="4274"/>
                    <a:pt x="10860" y="4274"/>
                  </a:cubicBezTo>
                  <a:lnTo>
                    <a:pt x="405" y="4274"/>
                  </a:lnTo>
                  <a:cubicBezTo>
                    <a:pt x="381" y="4274"/>
                    <a:pt x="310" y="4227"/>
                    <a:pt x="310" y="4179"/>
                  </a:cubicBezTo>
                  <a:lnTo>
                    <a:pt x="310" y="2393"/>
                  </a:lnTo>
                  <a:cubicBezTo>
                    <a:pt x="310" y="2369"/>
                    <a:pt x="334" y="2298"/>
                    <a:pt x="405" y="2298"/>
                  </a:cubicBezTo>
                  <a:lnTo>
                    <a:pt x="6763" y="2298"/>
                  </a:lnTo>
                  <a:cubicBezTo>
                    <a:pt x="6859" y="2298"/>
                    <a:pt x="6930" y="2250"/>
                    <a:pt x="6954" y="2179"/>
                  </a:cubicBezTo>
                  <a:cubicBezTo>
                    <a:pt x="6978" y="2060"/>
                    <a:pt x="6883" y="1964"/>
                    <a:pt x="6811" y="1964"/>
                  </a:cubicBezTo>
                  <a:lnTo>
                    <a:pt x="3763" y="1964"/>
                  </a:lnTo>
                  <a:lnTo>
                    <a:pt x="3763" y="583"/>
                  </a:lnTo>
                  <a:cubicBezTo>
                    <a:pt x="3763" y="297"/>
                    <a:pt x="3549" y="59"/>
                    <a:pt x="3287" y="11"/>
                  </a:cubicBezTo>
                  <a:cubicBezTo>
                    <a:pt x="3249" y="4"/>
                    <a:pt x="3212" y="0"/>
                    <a:pt x="3176" y="0"/>
                  </a:cubicBezTo>
                  <a:cubicBezTo>
                    <a:pt x="2872" y="0"/>
                    <a:pt x="2644" y="258"/>
                    <a:pt x="2644" y="535"/>
                  </a:cubicBezTo>
                  <a:lnTo>
                    <a:pt x="2644" y="1964"/>
                  </a:lnTo>
                  <a:lnTo>
                    <a:pt x="2072" y="1964"/>
                  </a:lnTo>
                  <a:lnTo>
                    <a:pt x="2072" y="583"/>
                  </a:lnTo>
                  <a:cubicBezTo>
                    <a:pt x="2072" y="297"/>
                    <a:pt x="1858" y="59"/>
                    <a:pt x="1596" y="11"/>
                  </a:cubicBezTo>
                  <a:cubicBezTo>
                    <a:pt x="1558" y="4"/>
                    <a:pt x="1521" y="0"/>
                    <a:pt x="14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9" name="Google Shape;21229;p98"/>
          <p:cNvGrpSpPr/>
          <p:nvPr/>
        </p:nvGrpSpPr>
        <p:grpSpPr>
          <a:xfrm>
            <a:off x="7824044" y="3431546"/>
            <a:ext cx="298927" cy="367473"/>
            <a:chOff x="7830531" y="3579161"/>
            <a:chExt cx="298927" cy="367473"/>
          </a:xfrm>
        </p:grpSpPr>
        <p:sp>
          <p:nvSpPr>
            <p:cNvPr id="21230" name="Google Shape;21230;p98"/>
            <p:cNvSpPr/>
            <p:nvPr/>
          </p:nvSpPr>
          <p:spPr>
            <a:xfrm>
              <a:off x="7866324" y="3583835"/>
              <a:ext cx="186874" cy="223452"/>
            </a:xfrm>
            <a:custGeom>
              <a:rect b="b" l="l" r="r" t="t"/>
              <a:pathLst>
                <a:path extrusionOk="0" h="6836" w="5717">
                  <a:moveTo>
                    <a:pt x="334" y="1"/>
                  </a:moveTo>
                  <a:cubicBezTo>
                    <a:pt x="167" y="1"/>
                    <a:pt x="1" y="144"/>
                    <a:pt x="1" y="334"/>
                  </a:cubicBezTo>
                  <a:lnTo>
                    <a:pt x="1" y="6835"/>
                  </a:lnTo>
                  <a:lnTo>
                    <a:pt x="5692" y="6835"/>
                  </a:lnTo>
                  <a:lnTo>
                    <a:pt x="5716" y="334"/>
                  </a:lnTo>
                  <a:cubicBezTo>
                    <a:pt x="5716" y="144"/>
                    <a:pt x="5573" y="1"/>
                    <a:pt x="5407"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98"/>
            <p:cNvSpPr/>
            <p:nvPr/>
          </p:nvSpPr>
          <p:spPr>
            <a:xfrm>
              <a:off x="8020445" y="3583835"/>
              <a:ext cx="31968" cy="223452"/>
            </a:xfrm>
            <a:custGeom>
              <a:rect b="b" l="l" r="r" t="t"/>
              <a:pathLst>
                <a:path extrusionOk="0" h="6836" w="978">
                  <a:moveTo>
                    <a:pt x="1" y="1"/>
                  </a:moveTo>
                  <a:cubicBezTo>
                    <a:pt x="168" y="1"/>
                    <a:pt x="334" y="144"/>
                    <a:pt x="334" y="334"/>
                  </a:cubicBezTo>
                  <a:lnTo>
                    <a:pt x="334" y="6835"/>
                  </a:lnTo>
                  <a:lnTo>
                    <a:pt x="977" y="6835"/>
                  </a:lnTo>
                  <a:lnTo>
                    <a:pt x="977" y="334"/>
                  </a:lnTo>
                  <a:cubicBezTo>
                    <a:pt x="977" y="144"/>
                    <a:pt x="834" y="1"/>
                    <a:pt x="644"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98"/>
            <p:cNvSpPr/>
            <p:nvPr/>
          </p:nvSpPr>
          <p:spPr>
            <a:xfrm>
              <a:off x="7833636" y="3720861"/>
              <a:ext cx="253034" cy="169714"/>
            </a:xfrm>
            <a:custGeom>
              <a:rect b="b" l="l" r="r" t="t"/>
              <a:pathLst>
                <a:path extrusionOk="0" h="5192" w="7741">
                  <a:moveTo>
                    <a:pt x="1" y="0"/>
                  </a:moveTo>
                  <a:lnTo>
                    <a:pt x="1" y="4763"/>
                  </a:lnTo>
                  <a:cubicBezTo>
                    <a:pt x="1" y="5001"/>
                    <a:pt x="215" y="5192"/>
                    <a:pt x="405" y="5192"/>
                  </a:cubicBezTo>
                  <a:lnTo>
                    <a:pt x="7359" y="5192"/>
                  </a:lnTo>
                  <a:cubicBezTo>
                    <a:pt x="7550" y="5192"/>
                    <a:pt x="7740" y="5001"/>
                    <a:pt x="7740" y="4763"/>
                  </a:cubicBezTo>
                  <a:lnTo>
                    <a:pt x="7740" y="429"/>
                  </a:lnTo>
                  <a:cubicBezTo>
                    <a:pt x="7740" y="191"/>
                    <a:pt x="7526" y="0"/>
                    <a:pt x="7312"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98"/>
            <p:cNvSpPr/>
            <p:nvPr/>
          </p:nvSpPr>
          <p:spPr>
            <a:xfrm>
              <a:off x="7833636" y="3693600"/>
              <a:ext cx="116792" cy="27261"/>
            </a:xfrm>
            <a:custGeom>
              <a:rect b="b" l="l" r="r" t="t"/>
              <a:pathLst>
                <a:path extrusionOk="0" h="834" w="3573">
                  <a:moveTo>
                    <a:pt x="453" y="1"/>
                  </a:moveTo>
                  <a:cubicBezTo>
                    <a:pt x="215" y="1"/>
                    <a:pt x="1" y="215"/>
                    <a:pt x="1" y="453"/>
                  </a:cubicBezTo>
                  <a:lnTo>
                    <a:pt x="1" y="834"/>
                  </a:lnTo>
                  <a:lnTo>
                    <a:pt x="3573" y="834"/>
                  </a:lnTo>
                  <a:lnTo>
                    <a:pt x="3573" y="453"/>
                  </a:lnTo>
                  <a:cubicBezTo>
                    <a:pt x="3573" y="215"/>
                    <a:pt x="3358" y="1"/>
                    <a:pt x="3120"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98"/>
            <p:cNvSpPr/>
            <p:nvPr/>
          </p:nvSpPr>
          <p:spPr>
            <a:xfrm>
              <a:off x="7888126" y="3766003"/>
              <a:ext cx="63087" cy="28830"/>
            </a:xfrm>
            <a:custGeom>
              <a:rect b="b" l="l" r="r" t="t"/>
              <a:pathLst>
                <a:path extrusionOk="0" h="882" w="1930">
                  <a:moveTo>
                    <a:pt x="96" y="0"/>
                  </a:moveTo>
                  <a:cubicBezTo>
                    <a:pt x="24" y="0"/>
                    <a:pt x="1" y="24"/>
                    <a:pt x="1" y="72"/>
                  </a:cubicBezTo>
                  <a:lnTo>
                    <a:pt x="1" y="786"/>
                  </a:lnTo>
                  <a:cubicBezTo>
                    <a:pt x="1" y="858"/>
                    <a:pt x="24" y="881"/>
                    <a:pt x="96" y="881"/>
                  </a:cubicBezTo>
                  <a:lnTo>
                    <a:pt x="1810" y="881"/>
                  </a:lnTo>
                  <a:cubicBezTo>
                    <a:pt x="1882" y="881"/>
                    <a:pt x="1929" y="858"/>
                    <a:pt x="1906" y="786"/>
                  </a:cubicBezTo>
                  <a:lnTo>
                    <a:pt x="1906" y="72"/>
                  </a:lnTo>
                  <a:cubicBezTo>
                    <a:pt x="1906" y="24"/>
                    <a:pt x="1882" y="0"/>
                    <a:pt x="1810"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98"/>
            <p:cNvSpPr/>
            <p:nvPr/>
          </p:nvSpPr>
          <p:spPr>
            <a:xfrm>
              <a:off x="7926272" y="3764434"/>
              <a:ext cx="24941" cy="29615"/>
            </a:xfrm>
            <a:custGeom>
              <a:rect b="b" l="l" r="r" t="t"/>
              <a:pathLst>
                <a:path extrusionOk="0" h="906" w="763">
                  <a:moveTo>
                    <a:pt x="0" y="1"/>
                  </a:moveTo>
                  <a:cubicBezTo>
                    <a:pt x="48" y="1"/>
                    <a:pt x="72" y="48"/>
                    <a:pt x="72" y="96"/>
                  </a:cubicBezTo>
                  <a:lnTo>
                    <a:pt x="72" y="810"/>
                  </a:lnTo>
                  <a:cubicBezTo>
                    <a:pt x="72" y="882"/>
                    <a:pt x="48" y="906"/>
                    <a:pt x="0" y="906"/>
                  </a:cubicBezTo>
                  <a:lnTo>
                    <a:pt x="643" y="906"/>
                  </a:lnTo>
                  <a:cubicBezTo>
                    <a:pt x="715" y="906"/>
                    <a:pt x="739" y="882"/>
                    <a:pt x="739" y="810"/>
                  </a:cubicBezTo>
                  <a:lnTo>
                    <a:pt x="739" y="96"/>
                  </a:lnTo>
                  <a:cubicBezTo>
                    <a:pt x="762" y="72"/>
                    <a:pt x="715"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98"/>
            <p:cNvSpPr/>
            <p:nvPr/>
          </p:nvSpPr>
          <p:spPr>
            <a:xfrm>
              <a:off x="8052381" y="3720861"/>
              <a:ext cx="35074" cy="169714"/>
            </a:xfrm>
            <a:custGeom>
              <a:rect b="b" l="l" r="r" t="t"/>
              <a:pathLst>
                <a:path extrusionOk="0" h="5192" w="1073">
                  <a:moveTo>
                    <a:pt x="0" y="0"/>
                  </a:moveTo>
                  <a:cubicBezTo>
                    <a:pt x="215" y="0"/>
                    <a:pt x="429" y="191"/>
                    <a:pt x="429" y="429"/>
                  </a:cubicBezTo>
                  <a:lnTo>
                    <a:pt x="429" y="4763"/>
                  </a:lnTo>
                  <a:cubicBezTo>
                    <a:pt x="429" y="4977"/>
                    <a:pt x="239" y="5192"/>
                    <a:pt x="0" y="5192"/>
                  </a:cubicBezTo>
                  <a:lnTo>
                    <a:pt x="667" y="5192"/>
                  </a:lnTo>
                  <a:cubicBezTo>
                    <a:pt x="858" y="5192"/>
                    <a:pt x="1072" y="5001"/>
                    <a:pt x="1072" y="4763"/>
                  </a:cubicBezTo>
                  <a:lnTo>
                    <a:pt x="1072" y="429"/>
                  </a:lnTo>
                  <a:lnTo>
                    <a:pt x="1048" y="429"/>
                  </a:lnTo>
                  <a:cubicBezTo>
                    <a:pt x="1048" y="214"/>
                    <a:pt x="858" y="0"/>
                    <a:pt x="620"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98"/>
            <p:cNvSpPr/>
            <p:nvPr/>
          </p:nvSpPr>
          <p:spPr>
            <a:xfrm>
              <a:off x="7914603" y="3693600"/>
              <a:ext cx="35826" cy="27261"/>
            </a:xfrm>
            <a:custGeom>
              <a:rect b="b" l="l" r="r" t="t"/>
              <a:pathLst>
                <a:path extrusionOk="0" h="834" w="1096">
                  <a:moveTo>
                    <a:pt x="0" y="1"/>
                  </a:moveTo>
                  <a:cubicBezTo>
                    <a:pt x="215" y="1"/>
                    <a:pt x="429" y="215"/>
                    <a:pt x="429" y="453"/>
                  </a:cubicBezTo>
                  <a:lnTo>
                    <a:pt x="429" y="834"/>
                  </a:lnTo>
                  <a:lnTo>
                    <a:pt x="1096" y="834"/>
                  </a:lnTo>
                  <a:lnTo>
                    <a:pt x="1096" y="453"/>
                  </a:lnTo>
                  <a:cubicBezTo>
                    <a:pt x="1096" y="215"/>
                    <a:pt x="881" y="1"/>
                    <a:pt x="64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98"/>
            <p:cNvSpPr/>
            <p:nvPr/>
          </p:nvSpPr>
          <p:spPr>
            <a:xfrm>
              <a:off x="8050812" y="3836837"/>
              <a:ext cx="74004" cy="104535"/>
            </a:xfrm>
            <a:custGeom>
              <a:rect b="b" l="l" r="r" t="t"/>
              <a:pathLst>
                <a:path extrusionOk="0" h="3198" w="2264">
                  <a:moveTo>
                    <a:pt x="548" y="0"/>
                  </a:moveTo>
                  <a:cubicBezTo>
                    <a:pt x="525" y="0"/>
                    <a:pt x="477" y="24"/>
                    <a:pt x="477" y="96"/>
                  </a:cubicBezTo>
                  <a:lnTo>
                    <a:pt x="477" y="1548"/>
                  </a:lnTo>
                  <a:cubicBezTo>
                    <a:pt x="477" y="1596"/>
                    <a:pt x="406" y="1644"/>
                    <a:pt x="382" y="1644"/>
                  </a:cubicBezTo>
                  <a:lnTo>
                    <a:pt x="120" y="1644"/>
                  </a:lnTo>
                  <a:cubicBezTo>
                    <a:pt x="48" y="1644"/>
                    <a:pt x="1" y="1715"/>
                    <a:pt x="48" y="1786"/>
                  </a:cubicBezTo>
                  <a:lnTo>
                    <a:pt x="1025" y="3144"/>
                  </a:lnTo>
                  <a:cubicBezTo>
                    <a:pt x="1049" y="3180"/>
                    <a:pt x="1078" y="3197"/>
                    <a:pt x="1111" y="3197"/>
                  </a:cubicBezTo>
                  <a:cubicBezTo>
                    <a:pt x="1144" y="3197"/>
                    <a:pt x="1180" y="3180"/>
                    <a:pt x="1215" y="3144"/>
                  </a:cubicBezTo>
                  <a:lnTo>
                    <a:pt x="2192" y="1786"/>
                  </a:lnTo>
                  <a:cubicBezTo>
                    <a:pt x="2263" y="1715"/>
                    <a:pt x="2192" y="1644"/>
                    <a:pt x="2096" y="1644"/>
                  </a:cubicBezTo>
                  <a:lnTo>
                    <a:pt x="1834" y="1644"/>
                  </a:lnTo>
                  <a:cubicBezTo>
                    <a:pt x="1787" y="1644"/>
                    <a:pt x="1739" y="1572"/>
                    <a:pt x="1739" y="1548"/>
                  </a:cubicBezTo>
                  <a:lnTo>
                    <a:pt x="1739" y="96"/>
                  </a:lnTo>
                  <a:cubicBezTo>
                    <a:pt x="1739" y="48"/>
                    <a:pt x="1715" y="0"/>
                    <a:pt x="166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98"/>
            <p:cNvSpPr/>
            <p:nvPr/>
          </p:nvSpPr>
          <p:spPr>
            <a:xfrm>
              <a:off x="8074935" y="3836837"/>
              <a:ext cx="48312" cy="104535"/>
            </a:xfrm>
            <a:custGeom>
              <a:rect b="b" l="l" r="r" t="t"/>
              <a:pathLst>
                <a:path extrusionOk="0" h="3198" w="1478">
                  <a:moveTo>
                    <a:pt x="120" y="0"/>
                  </a:moveTo>
                  <a:cubicBezTo>
                    <a:pt x="144" y="0"/>
                    <a:pt x="215" y="24"/>
                    <a:pt x="215" y="96"/>
                  </a:cubicBezTo>
                  <a:lnTo>
                    <a:pt x="215" y="1453"/>
                  </a:lnTo>
                  <a:cubicBezTo>
                    <a:pt x="215" y="1572"/>
                    <a:pt x="287" y="1644"/>
                    <a:pt x="406" y="1644"/>
                  </a:cubicBezTo>
                  <a:cubicBezTo>
                    <a:pt x="573" y="1644"/>
                    <a:pt x="644" y="1810"/>
                    <a:pt x="573" y="1929"/>
                  </a:cubicBezTo>
                  <a:lnTo>
                    <a:pt x="1" y="2739"/>
                  </a:lnTo>
                  <a:lnTo>
                    <a:pt x="287" y="3144"/>
                  </a:lnTo>
                  <a:cubicBezTo>
                    <a:pt x="311" y="3180"/>
                    <a:pt x="340" y="3197"/>
                    <a:pt x="373" y="3197"/>
                  </a:cubicBezTo>
                  <a:cubicBezTo>
                    <a:pt x="406" y="3197"/>
                    <a:pt x="442" y="3180"/>
                    <a:pt x="477" y="3144"/>
                  </a:cubicBezTo>
                  <a:lnTo>
                    <a:pt x="1454" y="1786"/>
                  </a:lnTo>
                  <a:cubicBezTo>
                    <a:pt x="1477" y="1715"/>
                    <a:pt x="1454" y="1644"/>
                    <a:pt x="1358" y="1644"/>
                  </a:cubicBezTo>
                  <a:lnTo>
                    <a:pt x="1096" y="1644"/>
                  </a:lnTo>
                  <a:cubicBezTo>
                    <a:pt x="1049" y="1644"/>
                    <a:pt x="1001" y="1572"/>
                    <a:pt x="1001" y="1548"/>
                  </a:cubicBezTo>
                  <a:lnTo>
                    <a:pt x="1001" y="96"/>
                  </a:lnTo>
                  <a:cubicBezTo>
                    <a:pt x="1001" y="48"/>
                    <a:pt x="977" y="0"/>
                    <a:pt x="930"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98"/>
            <p:cNvSpPr/>
            <p:nvPr/>
          </p:nvSpPr>
          <p:spPr>
            <a:xfrm>
              <a:off x="7883452" y="3759760"/>
              <a:ext cx="73972" cy="41284"/>
            </a:xfrm>
            <a:custGeom>
              <a:rect b="b" l="l" r="r" t="t"/>
              <a:pathLst>
                <a:path extrusionOk="0" h="1263" w="2263">
                  <a:moveTo>
                    <a:pt x="1906" y="334"/>
                  </a:moveTo>
                  <a:lnTo>
                    <a:pt x="1906" y="929"/>
                  </a:lnTo>
                  <a:lnTo>
                    <a:pt x="310" y="929"/>
                  </a:lnTo>
                  <a:lnTo>
                    <a:pt x="310" y="334"/>
                  </a:lnTo>
                  <a:close/>
                  <a:moveTo>
                    <a:pt x="263" y="1"/>
                  </a:moveTo>
                  <a:cubicBezTo>
                    <a:pt x="120" y="1"/>
                    <a:pt x="1" y="120"/>
                    <a:pt x="1" y="263"/>
                  </a:cubicBezTo>
                  <a:lnTo>
                    <a:pt x="1" y="977"/>
                  </a:lnTo>
                  <a:cubicBezTo>
                    <a:pt x="1" y="1144"/>
                    <a:pt x="120" y="1263"/>
                    <a:pt x="263" y="1263"/>
                  </a:cubicBezTo>
                  <a:lnTo>
                    <a:pt x="1977" y="1263"/>
                  </a:lnTo>
                  <a:cubicBezTo>
                    <a:pt x="2144" y="1263"/>
                    <a:pt x="2263" y="1144"/>
                    <a:pt x="2263" y="977"/>
                  </a:cubicBezTo>
                  <a:lnTo>
                    <a:pt x="2263" y="263"/>
                  </a:lnTo>
                  <a:cubicBezTo>
                    <a:pt x="2263" y="120"/>
                    <a:pt x="2144" y="1"/>
                    <a:pt x="1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98"/>
            <p:cNvSpPr/>
            <p:nvPr/>
          </p:nvSpPr>
          <p:spPr>
            <a:xfrm>
              <a:off x="7893585" y="3616672"/>
              <a:ext cx="52954" cy="10918"/>
            </a:xfrm>
            <a:custGeom>
              <a:rect b="b" l="l" r="r" t="t"/>
              <a:pathLst>
                <a:path extrusionOk="0" h="334" w="1620">
                  <a:moveTo>
                    <a:pt x="215" y="0"/>
                  </a:moveTo>
                  <a:cubicBezTo>
                    <a:pt x="119" y="0"/>
                    <a:pt x="72" y="48"/>
                    <a:pt x="48" y="143"/>
                  </a:cubicBezTo>
                  <a:cubicBezTo>
                    <a:pt x="0" y="238"/>
                    <a:pt x="95" y="334"/>
                    <a:pt x="191" y="334"/>
                  </a:cubicBezTo>
                  <a:lnTo>
                    <a:pt x="1429" y="334"/>
                  </a:lnTo>
                  <a:cubicBezTo>
                    <a:pt x="1524" y="334"/>
                    <a:pt x="1596" y="262"/>
                    <a:pt x="1620" y="167"/>
                  </a:cubicBezTo>
                  <a:cubicBezTo>
                    <a:pt x="1620" y="95"/>
                    <a:pt x="1548" y="0"/>
                    <a:pt x="1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98"/>
            <p:cNvSpPr/>
            <p:nvPr/>
          </p:nvSpPr>
          <p:spPr>
            <a:xfrm>
              <a:off x="7974519" y="3688141"/>
              <a:ext cx="52986" cy="10166"/>
            </a:xfrm>
            <a:custGeom>
              <a:rect b="b" l="l" r="r" t="t"/>
              <a:pathLst>
                <a:path extrusionOk="0" h="311" w="1621">
                  <a:moveTo>
                    <a:pt x="215" y="1"/>
                  </a:moveTo>
                  <a:cubicBezTo>
                    <a:pt x="120" y="1"/>
                    <a:pt x="72" y="48"/>
                    <a:pt x="25" y="144"/>
                  </a:cubicBezTo>
                  <a:cubicBezTo>
                    <a:pt x="1" y="263"/>
                    <a:pt x="72" y="310"/>
                    <a:pt x="191" y="310"/>
                  </a:cubicBezTo>
                  <a:lnTo>
                    <a:pt x="1430" y="310"/>
                  </a:lnTo>
                  <a:cubicBezTo>
                    <a:pt x="1525" y="310"/>
                    <a:pt x="1573" y="263"/>
                    <a:pt x="1620" y="168"/>
                  </a:cubicBezTo>
                  <a:cubicBezTo>
                    <a:pt x="1620" y="72"/>
                    <a:pt x="1549" y="1"/>
                    <a:pt x="1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98"/>
            <p:cNvSpPr/>
            <p:nvPr/>
          </p:nvSpPr>
          <p:spPr>
            <a:xfrm>
              <a:off x="7893585" y="3640795"/>
              <a:ext cx="131567" cy="10918"/>
            </a:xfrm>
            <a:custGeom>
              <a:rect b="b" l="l" r="r" t="t"/>
              <a:pathLst>
                <a:path extrusionOk="0" h="334" w="4025">
                  <a:moveTo>
                    <a:pt x="215" y="0"/>
                  </a:moveTo>
                  <a:cubicBezTo>
                    <a:pt x="119" y="0"/>
                    <a:pt x="72" y="72"/>
                    <a:pt x="48" y="143"/>
                  </a:cubicBezTo>
                  <a:cubicBezTo>
                    <a:pt x="0" y="262"/>
                    <a:pt x="95" y="334"/>
                    <a:pt x="191" y="334"/>
                  </a:cubicBezTo>
                  <a:lnTo>
                    <a:pt x="3834" y="334"/>
                  </a:lnTo>
                  <a:cubicBezTo>
                    <a:pt x="3930" y="334"/>
                    <a:pt x="4001" y="262"/>
                    <a:pt x="4025" y="191"/>
                  </a:cubicBezTo>
                  <a:cubicBezTo>
                    <a:pt x="4025" y="96"/>
                    <a:pt x="3953" y="0"/>
                    <a:pt x="3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98"/>
            <p:cNvSpPr/>
            <p:nvPr/>
          </p:nvSpPr>
          <p:spPr>
            <a:xfrm>
              <a:off x="7893585" y="3665703"/>
              <a:ext cx="131567" cy="10918"/>
            </a:xfrm>
            <a:custGeom>
              <a:rect b="b" l="l" r="r" t="t"/>
              <a:pathLst>
                <a:path extrusionOk="0" h="334" w="4025">
                  <a:moveTo>
                    <a:pt x="215" y="0"/>
                  </a:moveTo>
                  <a:cubicBezTo>
                    <a:pt x="119" y="0"/>
                    <a:pt x="72" y="72"/>
                    <a:pt x="48" y="167"/>
                  </a:cubicBezTo>
                  <a:cubicBezTo>
                    <a:pt x="0" y="262"/>
                    <a:pt x="95" y="334"/>
                    <a:pt x="191" y="334"/>
                  </a:cubicBezTo>
                  <a:lnTo>
                    <a:pt x="3834" y="334"/>
                  </a:lnTo>
                  <a:cubicBezTo>
                    <a:pt x="3930" y="334"/>
                    <a:pt x="4001" y="286"/>
                    <a:pt x="4025" y="191"/>
                  </a:cubicBezTo>
                  <a:cubicBezTo>
                    <a:pt x="4025" y="96"/>
                    <a:pt x="3953" y="0"/>
                    <a:pt x="3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98"/>
            <p:cNvSpPr/>
            <p:nvPr/>
          </p:nvSpPr>
          <p:spPr>
            <a:xfrm>
              <a:off x="7883452" y="3815819"/>
              <a:ext cx="137810" cy="10918"/>
            </a:xfrm>
            <a:custGeom>
              <a:rect b="b" l="l" r="r" t="t"/>
              <a:pathLst>
                <a:path extrusionOk="0" h="334" w="4216">
                  <a:moveTo>
                    <a:pt x="191" y="0"/>
                  </a:moveTo>
                  <a:cubicBezTo>
                    <a:pt x="120" y="0"/>
                    <a:pt x="48" y="72"/>
                    <a:pt x="24" y="167"/>
                  </a:cubicBezTo>
                  <a:cubicBezTo>
                    <a:pt x="1" y="262"/>
                    <a:pt x="48" y="334"/>
                    <a:pt x="167" y="334"/>
                  </a:cubicBezTo>
                  <a:lnTo>
                    <a:pt x="4049" y="334"/>
                  </a:lnTo>
                  <a:cubicBezTo>
                    <a:pt x="4121" y="334"/>
                    <a:pt x="4192" y="286"/>
                    <a:pt x="4216" y="191"/>
                  </a:cubicBezTo>
                  <a:cubicBezTo>
                    <a:pt x="4216" y="96"/>
                    <a:pt x="4168" y="0"/>
                    <a:pt x="4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98"/>
            <p:cNvSpPr/>
            <p:nvPr/>
          </p:nvSpPr>
          <p:spPr>
            <a:xfrm>
              <a:off x="7883452" y="3840727"/>
              <a:ext cx="137810" cy="10918"/>
            </a:xfrm>
            <a:custGeom>
              <a:rect b="b" l="l" r="r" t="t"/>
              <a:pathLst>
                <a:path extrusionOk="0" h="334" w="4216">
                  <a:moveTo>
                    <a:pt x="191" y="0"/>
                  </a:moveTo>
                  <a:cubicBezTo>
                    <a:pt x="120" y="0"/>
                    <a:pt x="48" y="48"/>
                    <a:pt x="24" y="143"/>
                  </a:cubicBezTo>
                  <a:cubicBezTo>
                    <a:pt x="1" y="239"/>
                    <a:pt x="48" y="334"/>
                    <a:pt x="167" y="334"/>
                  </a:cubicBezTo>
                  <a:lnTo>
                    <a:pt x="4049" y="334"/>
                  </a:lnTo>
                  <a:cubicBezTo>
                    <a:pt x="4121" y="334"/>
                    <a:pt x="4192" y="262"/>
                    <a:pt x="4216" y="167"/>
                  </a:cubicBezTo>
                  <a:cubicBezTo>
                    <a:pt x="4216" y="96"/>
                    <a:pt x="4168" y="0"/>
                    <a:pt x="4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98"/>
            <p:cNvSpPr/>
            <p:nvPr/>
          </p:nvSpPr>
          <p:spPr>
            <a:xfrm>
              <a:off x="7830531" y="3579161"/>
              <a:ext cx="298927" cy="367473"/>
            </a:xfrm>
            <a:custGeom>
              <a:rect b="b" l="l" r="r" t="t"/>
              <a:pathLst>
                <a:path extrusionOk="0" h="11242" w="9145">
                  <a:moveTo>
                    <a:pt x="3215" y="3644"/>
                  </a:moveTo>
                  <a:cubicBezTo>
                    <a:pt x="3358" y="3644"/>
                    <a:pt x="3477" y="3763"/>
                    <a:pt x="3477" y="3930"/>
                  </a:cubicBezTo>
                  <a:lnTo>
                    <a:pt x="3477" y="4168"/>
                  </a:lnTo>
                  <a:lnTo>
                    <a:pt x="262" y="4168"/>
                  </a:lnTo>
                  <a:lnTo>
                    <a:pt x="262" y="3930"/>
                  </a:lnTo>
                  <a:cubicBezTo>
                    <a:pt x="262" y="3763"/>
                    <a:pt x="381" y="3644"/>
                    <a:pt x="548" y="3644"/>
                  </a:cubicBezTo>
                  <a:close/>
                  <a:moveTo>
                    <a:pt x="1405" y="1"/>
                  </a:moveTo>
                  <a:cubicBezTo>
                    <a:pt x="1191" y="1"/>
                    <a:pt x="1024" y="167"/>
                    <a:pt x="1024" y="382"/>
                  </a:cubicBezTo>
                  <a:lnTo>
                    <a:pt x="1024" y="3359"/>
                  </a:lnTo>
                  <a:lnTo>
                    <a:pt x="500" y="3359"/>
                  </a:lnTo>
                  <a:cubicBezTo>
                    <a:pt x="238" y="3359"/>
                    <a:pt x="0" y="3597"/>
                    <a:pt x="0" y="3859"/>
                  </a:cubicBezTo>
                  <a:lnTo>
                    <a:pt x="0" y="9479"/>
                  </a:lnTo>
                  <a:cubicBezTo>
                    <a:pt x="0" y="9574"/>
                    <a:pt x="96" y="9669"/>
                    <a:pt x="191" y="9669"/>
                  </a:cubicBezTo>
                  <a:lnTo>
                    <a:pt x="2358" y="9669"/>
                  </a:lnTo>
                  <a:cubicBezTo>
                    <a:pt x="2358" y="9669"/>
                    <a:pt x="2382" y="9669"/>
                    <a:pt x="2382" y="9622"/>
                  </a:cubicBezTo>
                  <a:cubicBezTo>
                    <a:pt x="2525" y="9479"/>
                    <a:pt x="2406" y="9312"/>
                    <a:pt x="2286" y="9312"/>
                  </a:cubicBezTo>
                  <a:lnTo>
                    <a:pt x="572" y="9312"/>
                  </a:lnTo>
                  <a:cubicBezTo>
                    <a:pt x="453" y="9312"/>
                    <a:pt x="334" y="9193"/>
                    <a:pt x="334" y="9074"/>
                  </a:cubicBezTo>
                  <a:lnTo>
                    <a:pt x="334" y="4478"/>
                  </a:lnTo>
                  <a:lnTo>
                    <a:pt x="7502" y="4478"/>
                  </a:lnTo>
                  <a:cubicBezTo>
                    <a:pt x="7621" y="4478"/>
                    <a:pt x="7740" y="4597"/>
                    <a:pt x="7740" y="4716"/>
                  </a:cubicBezTo>
                  <a:lnTo>
                    <a:pt x="7740" y="7693"/>
                  </a:lnTo>
                  <a:lnTo>
                    <a:pt x="7359" y="7693"/>
                  </a:lnTo>
                  <a:cubicBezTo>
                    <a:pt x="7240" y="7693"/>
                    <a:pt x="7121" y="7812"/>
                    <a:pt x="7121" y="7931"/>
                  </a:cubicBezTo>
                  <a:lnTo>
                    <a:pt x="7121" y="9336"/>
                  </a:lnTo>
                  <a:lnTo>
                    <a:pt x="2953" y="9336"/>
                  </a:lnTo>
                  <a:cubicBezTo>
                    <a:pt x="2858" y="9336"/>
                    <a:pt x="2763" y="9431"/>
                    <a:pt x="2810" y="9527"/>
                  </a:cubicBezTo>
                  <a:cubicBezTo>
                    <a:pt x="2810" y="9598"/>
                    <a:pt x="2882" y="9669"/>
                    <a:pt x="2977" y="9669"/>
                  </a:cubicBezTo>
                  <a:lnTo>
                    <a:pt x="6668" y="9669"/>
                  </a:lnTo>
                  <a:lnTo>
                    <a:pt x="7716" y="11122"/>
                  </a:lnTo>
                  <a:cubicBezTo>
                    <a:pt x="7764" y="11170"/>
                    <a:pt x="7835" y="11241"/>
                    <a:pt x="7930" y="11241"/>
                  </a:cubicBezTo>
                  <a:cubicBezTo>
                    <a:pt x="8002" y="11241"/>
                    <a:pt x="8097" y="11217"/>
                    <a:pt x="8121" y="11122"/>
                  </a:cubicBezTo>
                  <a:lnTo>
                    <a:pt x="8478" y="10646"/>
                  </a:lnTo>
                  <a:cubicBezTo>
                    <a:pt x="8550" y="10574"/>
                    <a:pt x="8526" y="10455"/>
                    <a:pt x="8454" y="10408"/>
                  </a:cubicBezTo>
                  <a:cubicBezTo>
                    <a:pt x="8437" y="10381"/>
                    <a:pt x="8410" y="10371"/>
                    <a:pt x="8379" y="10371"/>
                  </a:cubicBezTo>
                  <a:cubicBezTo>
                    <a:pt x="8326" y="10371"/>
                    <a:pt x="8261" y="10401"/>
                    <a:pt x="8216" y="10431"/>
                  </a:cubicBezTo>
                  <a:lnTo>
                    <a:pt x="7930" y="10860"/>
                  </a:lnTo>
                  <a:lnTo>
                    <a:pt x="7049" y="9669"/>
                  </a:lnTo>
                  <a:lnTo>
                    <a:pt x="7168" y="9669"/>
                  </a:lnTo>
                  <a:cubicBezTo>
                    <a:pt x="7335" y="9669"/>
                    <a:pt x="7454" y="9550"/>
                    <a:pt x="7454" y="9384"/>
                  </a:cubicBezTo>
                  <a:lnTo>
                    <a:pt x="7454" y="8026"/>
                  </a:lnTo>
                  <a:lnTo>
                    <a:pt x="8359" y="8026"/>
                  </a:lnTo>
                  <a:lnTo>
                    <a:pt x="8359" y="9384"/>
                  </a:lnTo>
                  <a:cubicBezTo>
                    <a:pt x="8359" y="9550"/>
                    <a:pt x="8478" y="9669"/>
                    <a:pt x="8645" y="9669"/>
                  </a:cubicBezTo>
                  <a:lnTo>
                    <a:pt x="8788" y="9669"/>
                  </a:lnTo>
                  <a:lnTo>
                    <a:pt x="8550" y="9979"/>
                  </a:lnTo>
                  <a:cubicBezTo>
                    <a:pt x="8478" y="10050"/>
                    <a:pt x="8478" y="10146"/>
                    <a:pt x="8550" y="10193"/>
                  </a:cubicBezTo>
                  <a:cubicBezTo>
                    <a:pt x="8572" y="10238"/>
                    <a:pt x="8620" y="10256"/>
                    <a:pt x="8669" y="10256"/>
                  </a:cubicBezTo>
                  <a:cubicBezTo>
                    <a:pt x="8727" y="10256"/>
                    <a:pt x="8786" y="10232"/>
                    <a:pt x="8812" y="10193"/>
                  </a:cubicBezTo>
                  <a:lnTo>
                    <a:pt x="9145" y="9741"/>
                  </a:lnTo>
                  <a:cubicBezTo>
                    <a:pt x="9121" y="9669"/>
                    <a:pt x="9121" y="9574"/>
                    <a:pt x="9074" y="9479"/>
                  </a:cubicBezTo>
                  <a:cubicBezTo>
                    <a:pt x="9074" y="9407"/>
                    <a:pt x="9026" y="9336"/>
                    <a:pt x="8931" y="9336"/>
                  </a:cubicBezTo>
                  <a:lnTo>
                    <a:pt x="8645" y="9336"/>
                  </a:lnTo>
                  <a:lnTo>
                    <a:pt x="8645" y="7931"/>
                  </a:lnTo>
                  <a:cubicBezTo>
                    <a:pt x="8645" y="7812"/>
                    <a:pt x="8526" y="7693"/>
                    <a:pt x="8407" y="7693"/>
                  </a:cubicBezTo>
                  <a:lnTo>
                    <a:pt x="8002" y="7693"/>
                  </a:lnTo>
                  <a:lnTo>
                    <a:pt x="8002" y="4716"/>
                  </a:lnTo>
                  <a:cubicBezTo>
                    <a:pt x="8002" y="4406"/>
                    <a:pt x="7740" y="4168"/>
                    <a:pt x="7454" y="4168"/>
                  </a:cubicBezTo>
                  <a:lnTo>
                    <a:pt x="6930" y="4168"/>
                  </a:lnTo>
                  <a:lnTo>
                    <a:pt x="6930" y="3120"/>
                  </a:lnTo>
                  <a:cubicBezTo>
                    <a:pt x="6930" y="3025"/>
                    <a:pt x="6883" y="2978"/>
                    <a:pt x="6787" y="2930"/>
                  </a:cubicBezTo>
                  <a:cubicBezTo>
                    <a:pt x="6692" y="2930"/>
                    <a:pt x="6621" y="3001"/>
                    <a:pt x="6621" y="3097"/>
                  </a:cubicBezTo>
                  <a:lnTo>
                    <a:pt x="6621" y="4168"/>
                  </a:lnTo>
                  <a:lnTo>
                    <a:pt x="3834" y="4168"/>
                  </a:lnTo>
                  <a:lnTo>
                    <a:pt x="3834" y="3954"/>
                  </a:lnTo>
                  <a:cubicBezTo>
                    <a:pt x="3834" y="3621"/>
                    <a:pt x="3572" y="3359"/>
                    <a:pt x="3239" y="3359"/>
                  </a:cubicBezTo>
                  <a:lnTo>
                    <a:pt x="1310" y="3359"/>
                  </a:lnTo>
                  <a:lnTo>
                    <a:pt x="1310" y="477"/>
                  </a:lnTo>
                  <a:cubicBezTo>
                    <a:pt x="1310" y="382"/>
                    <a:pt x="1381" y="310"/>
                    <a:pt x="1453" y="310"/>
                  </a:cubicBezTo>
                  <a:lnTo>
                    <a:pt x="6502" y="310"/>
                  </a:lnTo>
                  <a:cubicBezTo>
                    <a:pt x="6573" y="310"/>
                    <a:pt x="6644" y="382"/>
                    <a:pt x="6644" y="477"/>
                  </a:cubicBezTo>
                  <a:lnTo>
                    <a:pt x="6644" y="2454"/>
                  </a:lnTo>
                  <a:cubicBezTo>
                    <a:pt x="6644" y="2549"/>
                    <a:pt x="6692" y="2620"/>
                    <a:pt x="6787" y="2644"/>
                  </a:cubicBezTo>
                  <a:cubicBezTo>
                    <a:pt x="6883" y="2644"/>
                    <a:pt x="6978" y="2573"/>
                    <a:pt x="6978" y="2501"/>
                  </a:cubicBezTo>
                  <a:lnTo>
                    <a:pt x="6978" y="477"/>
                  </a:lnTo>
                  <a:cubicBezTo>
                    <a:pt x="6978" y="191"/>
                    <a:pt x="6764" y="1"/>
                    <a:pt x="6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8" name="Google Shape;21248;p98"/>
          <p:cNvGrpSpPr/>
          <p:nvPr/>
        </p:nvGrpSpPr>
        <p:grpSpPr>
          <a:xfrm>
            <a:off x="7028352" y="3432220"/>
            <a:ext cx="369009" cy="354986"/>
            <a:chOff x="7039624" y="3584620"/>
            <a:chExt cx="369009" cy="354986"/>
          </a:xfrm>
        </p:grpSpPr>
        <p:sp>
          <p:nvSpPr>
            <p:cNvPr id="21249" name="Google Shape;21249;p98"/>
            <p:cNvSpPr/>
            <p:nvPr/>
          </p:nvSpPr>
          <p:spPr>
            <a:xfrm>
              <a:off x="7043514" y="3608743"/>
              <a:ext cx="357340" cy="214103"/>
            </a:xfrm>
            <a:custGeom>
              <a:rect b="b" l="l" r="r" t="t"/>
              <a:pathLst>
                <a:path extrusionOk="0" h="6550" w="10932">
                  <a:moveTo>
                    <a:pt x="382" y="1"/>
                  </a:moveTo>
                  <a:cubicBezTo>
                    <a:pt x="168" y="1"/>
                    <a:pt x="1" y="191"/>
                    <a:pt x="1" y="406"/>
                  </a:cubicBezTo>
                  <a:lnTo>
                    <a:pt x="1" y="6169"/>
                  </a:lnTo>
                  <a:cubicBezTo>
                    <a:pt x="1" y="6383"/>
                    <a:pt x="168" y="6550"/>
                    <a:pt x="382" y="6550"/>
                  </a:cubicBezTo>
                  <a:lnTo>
                    <a:pt x="10527" y="6550"/>
                  </a:lnTo>
                  <a:cubicBezTo>
                    <a:pt x="10765" y="6550"/>
                    <a:pt x="10932" y="6383"/>
                    <a:pt x="10932" y="6169"/>
                  </a:cubicBezTo>
                  <a:lnTo>
                    <a:pt x="10932" y="406"/>
                  </a:lnTo>
                  <a:cubicBezTo>
                    <a:pt x="10932" y="191"/>
                    <a:pt x="10741" y="1"/>
                    <a:pt x="10527"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98"/>
            <p:cNvSpPr/>
            <p:nvPr/>
          </p:nvSpPr>
          <p:spPr>
            <a:xfrm>
              <a:off x="7223328" y="3589294"/>
              <a:ext cx="144838" cy="211750"/>
            </a:xfrm>
            <a:custGeom>
              <a:rect b="b" l="l" r="r" t="t"/>
              <a:pathLst>
                <a:path extrusionOk="0" h="6478" w="4431">
                  <a:moveTo>
                    <a:pt x="549" y="0"/>
                  </a:moveTo>
                  <a:cubicBezTo>
                    <a:pt x="239" y="0"/>
                    <a:pt x="1" y="239"/>
                    <a:pt x="1" y="548"/>
                  </a:cubicBezTo>
                  <a:lnTo>
                    <a:pt x="1" y="6478"/>
                  </a:lnTo>
                  <a:cubicBezTo>
                    <a:pt x="25" y="6168"/>
                    <a:pt x="263" y="5954"/>
                    <a:pt x="572" y="5954"/>
                  </a:cubicBezTo>
                  <a:lnTo>
                    <a:pt x="4002" y="5954"/>
                  </a:lnTo>
                  <a:cubicBezTo>
                    <a:pt x="4264" y="5954"/>
                    <a:pt x="4430" y="5763"/>
                    <a:pt x="4430" y="5525"/>
                  </a:cubicBezTo>
                  <a:lnTo>
                    <a:pt x="4430" y="453"/>
                  </a:lnTo>
                  <a:cubicBezTo>
                    <a:pt x="4430" y="215"/>
                    <a:pt x="4240" y="0"/>
                    <a:pt x="395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98"/>
            <p:cNvSpPr/>
            <p:nvPr/>
          </p:nvSpPr>
          <p:spPr>
            <a:xfrm>
              <a:off x="7077770" y="3589294"/>
              <a:ext cx="144838" cy="211750"/>
            </a:xfrm>
            <a:custGeom>
              <a:rect b="b" l="l" r="r" t="t"/>
              <a:pathLst>
                <a:path extrusionOk="0" h="6478" w="4431">
                  <a:moveTo>
                    <a:pt x="477" y="0"/>
                  </a:moveTo>
                  <a:cubicBezTo>
                    <a:pt x="191" y="0"/>
                    <a:pt x="1" y="215"/>
                    <a:pt x="1" y="453"/>
                  </a:cubicBezTo>
                  <a:lnTo>
                    <a:pt x="1" y="5525"/>
                  </a:lnTo>
                  <a:cubicBezTo>
                    <a:pt x="1" y="5763"/>
                    <a:pt x="167" y="5954"/>
                    <a:pt x="429" y="5954"/>
                  </a:cubicBezTo>
                  <a:lnTo>
                    <a:pt x="3859" y="5954"/>
                  </a:lnTo>
                  <a:cubicBezTo>
                    <a:pt x="4168" y="5954"/>
                    <a:pt x="4383" y="6168"/>
                    <a:pt x="4430" y="6478"/>
                  </a:cubicBezTo>
                  <a:lnTo>
                    <a:pt x="4430" y="548"/>
                  </a:lnTo>
                  <a:cubicBezTo>
                    <a:pt x="4430" y="239"/>
                    <a:pt x="4192" y="0"/>
                    <a:pt x="3882"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98"/>
            <p:cNvSpPr/>
            <p:nvPr/>
          </p:nvSpPr>
          <p:spPr>
            <a:xfrm>
              <a:off x="7256800" y="3618876"/>
              <a:ext cx="83353" cy="56059"/>
            </a:xfrm>
            <a:custGeom>
              <a:rect b="b" l="l" r="r" t="t"/>
              <a:pathLst>
                <a:path extrusionOk="0" h="1715" w="2550">
                  <a:moveTo>
                    <a:pt x="191" y="0"/>
                  </a:moveTo>
                  <a:cubicBezTo>
                    <a:pt x="72" y="0"/>
                    <a:pt x="1" y="96"/>
                    <a:pt x="1" y="215"/>
                  </a:cubicBezTo>
                  <a:lnTo>
                    <a:pt x="1" y="1524"/>
                  </a:lnTo>
                  <a:cubicBezTo>
                    <a:pt x="1" y="1644"/>
                    <a:pt x="72" y="1715"/>
                    <a:pt x="191" y="1715"/>
                  </a:cubicBezTo>
                  <a:lnTo>
                    <a:pt x="2335" y="1715"/>
                  </a:lnTo>
                  <a:cubicBezTo>
                    <a:pt x="2454" y="1715"/>
                    <a:pt x="2549" y="1644"/>
                    <a:pt x="2549" y="1524"/>
                  </a:cubicBezTo>
                  <a:lnTo>
                    <a:pt x="2549" y="215"/>
                  </a:lnTo>
                  <a:cubicBezTo>
                    <a:pt x="2549" y="96"/>
                    <a:pt x="2454" y="0"/>
                    <a:pt x="2335"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98"/>
            <p:cNvSpPr/>
            <p:nvPr/>
          </p:nvSpPr>
          <p:spPr>
            <a:xfrm>
              <a:off x="7367349" y="3608743"/>
              <a:ext cx="34289" cy="214103"/>
            </a:xfrm>
            <a:custGeom>
              <a:rect b="b" l="l" r="r" t="t"/>
              <a:pathLst>
                <a:path extrusionOk="0" h="6550" w="1049">
                  <a:moveTo>
                    <a:pt x="1" y="1"/>
                  </a:moveTo>
                  <a:cubicBezTo>
                    <a:pt x="215" y="1"/>
                    <a:pt x="382" y="191"/>
                    <a:pt x="382" y="406"/>
                  </a:cubicBezTo>
                  <a:lnTo>
                    <a:pt x="382" y="6169"/>
                  </a:lnTo>
                  <a:cubicBezTo>
                    <a:pt x="382" y="6383"/>
                    <a:pt x="215" y="6550"/>
                    <a:pt x="1" y="6550"/>
                  </a:cubicBezTo>
                  <a:lnTo>
                    <a:pt x="667" y="6550"/>
                  </a:lnTo>
                  <a:cubicBezTo>
                    <a:pt x="858" y="6550"/>
                    <a:pt x="1048" y="6383"/>
                    <a:pt x="1048" y="6169"/>
                  </a:cubicBezTo>
                  <a:lnTo>
                    <a:pt x="1048" y="406"/>
                  </a:lnTo>
                  <a:cubicBezTo>
                    <a:pt x="1025" y="167"/>
                    <a:pt x="858" y="1"/>
                    <a:pt x="667"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98"/>
            <p:cNvSpPr/>
            <p:nvPr/>
          </p:nvSpPr>
          <p:spPr>
            <a:xfrm>
              <a:off x="7222576" y="3785452"/>
              <a:ext cx="18697" cy="16376"/>
            </a:xfrm>
            <a:custGeom>
              <a:rect b="b" l="l" r="r" t="t"/>
              <a:pathLst>
                <a:path extrusionOk="0" h="501" w="572">
                  <a:moveTo>
                    <a:pt x="0" y="1"/>
                  </a:moveTo>
                  <a:lnTo>
                    <a:pt x="0" y="501"/>
                  </a:lnTo>
                  <a:cubicBezTo>
                    <a:pt x="24" y="191"/>
                    <a:pt x="262" y="1"/>
                    <a:pt x="572"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98"/>
            <p:cNvSpPr/>
            <p:nvPr/>
          </p:nvSpPr>
          <p:spPr>
            <a:xfrm>
              <a:off x="7332308" y="3590863"/>
              <a:ext cx="35858" cy="195406"/>
            </a:xfrm>
            <a:custGeom>
              <a:rect b="b" l="l" r="r" t="t"/>
              <a:pathLst>
                <a:path extrusionOk="0" h="5978" w="1097">
                  <a:moveTo>
                    <a:pt x="1" y="0"/>
                  </a:moveTo>
                  <a:cubicBezTo>
                    <a:pt x="239" y="0"/>
                    <a:pt x="453" y="191"/>
                    <a:pt x="453" y="429"/>
                  </a:cubicBezTo>
                  <a:lnTo>
                    <a:pt x="453" y="5525"/>
                  </a:lnTo>
                  <a:cubicBezTo>
                    <a:pt x="453" y="5787"/>
                    <a:pt x="239" y="5977"/>
                    <a:pt x="1" y="5977"/>
                  </a:cubicBezTo>
                  <a:lnTo>
                    <a:pt x="668" y="5977"/>
                  </a:lnTo>
                  <a:cubicBezTo>
                    <a:pt x="930" y="5977"/>
                    <a:pt x="1096" y="5763"/>
                    <a:pt x="1096" y="5525"/>
                  </a:cubicBezTo>
                  <a:lnTo>
                    <a:pt x="1096" y="429"/>
                  </a:lnTo>
                  <a:cubicBezTo>
                    <a:pt x="1096" y="167"/>
                    <a:pt x="906" y="0"/>
                    <a:pt x="668"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98"/>
            <p:cNvSpPr/>
            <p:nvPr/>
          </p:nvSpPr>
          <p:spPr>
            <a:xfrm>
              <a:off x="7312074" y="3619661"/>
              <a:ext cx="28079" cy="56844"/>
            </a:xfrm>
            <a:custGeom>
              <a:rect b="b" l="l" r="r" t="t"/>
              <a:pathLst>
                <a:path extrusionOk="0" h="1739" w="859">
                  <a:moveTo>
                    <a:pt x="1" y="0"/>
                  </a:moveTo>
                  <a:cubicBezTo>
                    <a:pt x="120" y="0"/>
                    <a:pt x="191" y="95"/>
                    <a:pt x="191" y="214"/>
                  </a:cubicBezTo>
                  <a:lnTo>
                    <a:pt x="191" y="1524"/>
                  </a:lnTo>
                  <a:cubicBezTo>
                    <a:pt x="191" y="1643"/>
                    <a:pt x="120" y="1739"/>
                    <a:pt x="1" y="1739"/>
                  </a:cubicBezTo>
                  <a:lnTo>
                    <a:pt x="644" y="1739"/>
                  </a:lnTo>
                  <a:cubicBezTo>
                    <a:pt x="763" y="1739"/>
                    <a:pt x="858" y="1643"/>
                    <a:pt x="858" y="1524"/>
                  </a:cubicBezTo>
                  <a:lnTo>
                    <a:pt x="858" y="214"/>
                  </a:lnTo>
                  <a:cubicBezTo>
                    <a:pt x="858" y="95"/>
                    <a:pt x="763" y="0"/>
                    <a:pt x="644"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98"/>
            <p:cNvSpPr/>
            <p:nvPr/>
          </p:nvSpPr>
          <p:spPr>
            <a:xfrm>
              <a:off x="7245915" y="3803365"/>
              <a:ext cx="59197" cy="130815"/>
            </a:xfrm>
            <a:custGeom>
              <a:rect b="b" l="l" r="r" t="t"/>
              <a:pathLst>
                <a:path extrusionOk="0" h="4002" w="1811">
                  <a:moveTo>
                    <a:pt x="858" y="0"/>
                  </a:moveTo>
                  <a:cubicBezTo>
                    <a:pt x="501" y="0"/>
                    <a:pt x="215" y="215"/>
                    <a:pt x="24" y="477"/>
                  </a:cubicBezTo>
                  <a:cubicBezTo>
                    <a:pt x="1" y="524"/>
                    <a:pt x="1" y="572"/>
                    <a:pt x="1" y="596"/>
                  </a:cubicBezTo>
                  <a:lnTo>
                    <a:pt x="1" y="1286"/>
                  </a:lnTo>
                  <a:cubicBezTo>
                    <a:pt x="1" y="1310"/>
                    <a:pt x="1" y="1382"/>
                    <a:pt x="24" y="1405"/>
                  </a:cubicBezTo>
                  <a:cubicBezTo>
                    <a:pt x="167" y="1715"/>
                    <a:pt x="501" y="1882"/>
                    <a:pt x="858" y="1882"/>
                  </a:cubicBezTo>
                  <a:cubicBezTo>
                    <a:pt x="953" y="1882"/>
                    <a:pt x="1048" y="1882"/>
                    <a:pt x="1120" y="1858"/>
                  </a:cubicBezTo>
                  <a:lnTo>
                    <a:pt x="1120" y="3811"/>
                  </a:lnTo>
                  <a:cubicBezTo>
                    <a:pt x="1120" y="3906"/>
                    <a:pt x="1215" y="4001"/>
                    <a:pt x="1310" y="4001"/>
                  </a:cubicBezTo>
                  <a:lnTo>
                    <a:pt x="1596" y="4001"/>
                  </a:lnTo>
                  <a:cubicBezTo>
                    <a:pt x="1691" y="4001"/>
                    <a:pt x="1787" y="3906"/>
                    <a:pt x="1787" y="3811"/>
                  </a:cubicBezTo>
                  <a:lnTo>
                    <a:pt x="1787" y="953"/>
                  </a:lnTo>
                  <a:cubicBezTo>
                    <a:pt x="1810" y="453"/>
                    <a:pt x="1406" y="0"/>
                    <a:pt x="85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98"/>
            <p:cNvSpPr/>
            <p:nvPr/>
          </p:nvSpPr>
          <p:spPr>
            <a:xfrm>
              <a:off x="7331556" y="3803365"/>
              <a:ext cx="59197" cy="130815"/>
            </a:xfrm>
            <a:custGeom>
              <a:rect b="b" l="l" r="r" t="t"/>
              <a:pathLst>
                <a:path extrusionOk="0" h="4002" w="1811">
                  <a:moveTo>
                    <a:pt x="953" y="0"/>
                  </a:moveTo>
                  <a:cubicBezTo>
                    <a:pt x="405" y="0"/>
                    <a:pt x="0" y="453"/>
                    <a:pt x="0" y="953"/>
                  </a:cubicBezTo>
                  <a:lnTo>
                    <a:pt x="0" y="3811"/>
                  </a:lnTo>
                  <a:cubicBezTo>
                    <a:pt x="0" y="3906"/>
                    <a:pt x="95" y="4001"/>
                    <a:pt x="167" y="4001"/>
                  </a:cubicBezTo>
                  <a:lnTo>
                    <a:pt x="500" y="4001"/>
                  </a:lnTo>
                  <a:cubicBezTo>
                    <a:pt x="596" y="4001"/>
                    <a:pt x="691" y="3906"/>
                    <a:pt x="691" y="3811"/>
                  </a:cubicBezTo>
                  <a:lnTo>
                    <a:pt x="691" y="1858"/>
                  </a:lnTo>
                  <a:cubicBezTo>
                    <a:pt x="762" y="1882"/>
                    <a:pt x="857" y="1882"/>
                    <a:pt x="953" y="1882"/>
                  </a:cubicBezTo>
                  <a:cubicBezTo>
                    <a:pt x="1310" y="1882"/>
                    <a:pt x="1643" y="1715"/>
                    <a:pt x="1786" y="1405"/>
                  </a:cubicBezTo>
                  <a:cubicBezTo>
                    <a:pt x="1810" y="1382"/>
                    <a:pt x="1810" y="1310"/>
                    <a:pt x="1810" y="1286"/>
                  </a:cubicBezTo>
                  <a:lnTo>
                    <a:pt x="1810" y="596"/>
                  </a:lnTo>
                  <a:cubicBezTo>
                    <a:pt x="1810" y="572"/>
                    <a:pt x="1810" y="524"/>
                    <a:pt x="1786" y="477"/>
                  </a:cubicBezTo>
                  <a:cubicBezTo>
                    <a:pt x="1643" y="215"/>
                    <a:pt x="1310" y="0"/>
                    <a:pt x="95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98"/>
            <p:cNvSpPr/>
            <p:nvPr/>
          </p:nvSpPr>
          <p:spPr>
            <a:xfrm>
              <a:off x="7039624" y="3584620"/>
              <a:ext cx="369009" cy="354986"/>
            </a:xfrm>
            <a:custGeom>
              <a:rect b="b" l="l" r="r" t="t"/>
              <a:pathLst>
                <a:path extrusionOk="0" h="10860" w="11289">
                  <a:moveTo>
                    <a:pt x="9574" y="334"/>
                  </a:moveTo>
                  <a:cubicBezTo>
                    <a:pt x="9741" y="334"/>
                    <a:pt x="9884" y="453"/>
                    <a:pt x="9884" y="620"/>
                  </a:cubicBezTo>
                  <a:lnTo>
                    <a:pt x="9884" y="5692"/>
                  </a:lnTo>
                  <a:cubicBezTo>
                    <a:pt x="9884" y="5835"/>
                    <a:pt x="9765" y="5978"/>
                    <a:pt x="9574" y="5978"/>
                  </a:cubicBezTo>
                  <a:lnTo>
                    <a:pt x="6169" y="5978"/>
                  </a:lnTo>
                  <a:cubicBezTo>
                    <a:pt x="6002" y="5978"/>
                    <a:pt x="5883" y="6026"/>
                    <a:pt x="5764" y="6097"/>
                  </a:cubicBezTo>
                  <a:lnTo>
                    <a:pt x="5764" y="715"/>
                  </a:lnTo>
                  <a:cubicBezTo>
                    <a:pt x="5764" y="501"/>
                    <a:pt x="5954" y="334"/>
                    <a:pt x="6169" y="334"/>
                  </a:cubicBezTo>
                  <a:close/>
                  <a:moveTo>
                    <a:pt x="9884" y="6859"/>
                  </a:moveTo>
                  <a:cubicBezTo>
                    <a:pt x="10170" y="6859"/>
                    <a:pt x="10408" y="7002"/>
                    <a:pt x="10551" y="7264"/>
                  </a:cubicBezTo>
                  <a:lnTo>
                    <a:pt x="10551" y="7288"/>
                  </a:lnTo>
                  <a:lnTo>
                    <a:pt x="10551" y="7978"/>
                  </a:lnTo>
                  <a:lnTo>
                    <a:pt x="10574" y="7978"/>
                  </a:lnTo>
                  <a:lnTo>
                    <a:pt x="10574" y="8002"/>
                  </a:lnTo>
                  <a:cubicBezTo>
                    <a:pt x="10408" y="8240"/>
                    <a:pt x="10146" y="8431"/>
                    <a:pt x="9884" y="8431"/>
                  </a:cubicBezTo>
                  <a:lnTo>
                    <a:pt x="9765" y="8431"/>
                  </a:lnTo>
                  <a:lnTo>
                    <a:pt x="9765" y="8240"/>
                  </a:lnTo>
                  <a:cubicBezTo>
                    <a:pt x="9765" y="8169"/>
                    <a:pt x="9693" y="8074"/>
                    <a:pt x="9622" y="8074"/>
                  </a:cubicBezTo>
                  <a:cubicBezTo>
                    <a:pt x="9527" y="8074"/>
                    <a:pt x="9431" y="8121"/>
                    <a:pt x="9431" y="8240"/>
                  </a:cubicBezTo>
                  <a:lnTo>
                    <a:pt x="9431" y="10503"/>
                  </a:lnTo>
                  <a:cubicBezTo>
                    <a:pt x="9431" y="10503"/>
                    <a:pt x="9431" y="10550"/>
                    <a:pt x="9407" y="10550"/>
                  </a:cubicBezTo>
                  <a:lnTo>
                    <a:pt x="9098" y="10550"/>
                  </a:lnTo>
                  <a:cubicBezTo>
                    <a:pt x="9098" y="10550"/>
                    <a:pt x="9074" y="10550"/>
                    <a:pt x="9074" y="10503"/>
                  </a:cubicBezTo>
                  <a:lnTo>
                    <a:pt x="9074" y="7645"/>
                  </a:lnTo>
                  <a:cubicBezTo>
                    <a:pt x="9074" y="7454"/>
                    <a:pt x="9169" y="7240"/>
                    <a:pt x="9312" y="7097"/>
                  </a:cubicBezTo>
                  <a:cubicBezTo>
                    <a:pt x="9455" y="6930"/>
                    <a:pt x="9646" y="6859"/>
                    <a:pt x="9836" y="6859"/>
                  </a:cubicBezTo>
                  <a:close/>
                  <a:moveTo>
                    <a:pt x="7169" y="6907"/>
                  </a:moveTo>
                  <a:cubicBezTo>
                    <a:pt x="7383" y="6907"/>
                    <a:pt x="7550" y="7002"/>
                    <a:pt x="7717" y="7145"/>
                  </a:cubicBezTo>
                  <a:cubicBezTo>
                    <a:pt x="7860" y="7288"/>
                    <a:pt x="7931" y="7502"/>
                    <a:pt x="7931" y="7716"/>
                  </a:cubicBezTo>
                  <a:lnTo>
                    <a:pt x="7979" y="10550"/>
                  </a:lnTo>
                  <a:lnTo>
                    <a:pt x="7645" y="10574"/>
                  </a:lnTo>
                  <a:lnTo>
                    <a:pt x="7621" y="10550"/>
                  </a:lnTo>
                  <a:lnTo>
                    <a:pt x="7621" y="8240"/>
                  </a:lnTo>
                  <a:cubicBezTo>
                    <a:pt x="7621" y="8169"/>
                    <a:pt x="7550" y="8074"/>
                    <a:pt x="7478" y="8074"/>
                  </a:cubicBezTo>
                  <a:cubicBezTo>
                    <a:pt x="7383" y="8074"/>
                    <a:pt x="7288" y="8240"/>
                    <a:pt x="7288" y="8240"/>
                  </a:cubicBezTo>
                  <a:lnTo>
                    <a:pt x="7288" y="8431"/>
                  </a:lnTo>
                  <a:lnTo>
                    <a:pt x="7169" y="8431"/>
                  </a:lnTo>
                  <a:cubicBezTo>
                    <a:pt x="6907" y="8431"/>
                    <a:pt x="6645" y="8288"/>
                    <a:pt x="6478" y="8050"/>
                  </a:cubicBezTo>
                  <a:lnTo>
                    <a:pt x="6478" y="8002"/>
                  </a:lnTo>
                  <a:lnTo>
                    <a:pt x="6478" y="7359"/>
                  </a:lnTo>
                  <a:lnTo>
                    <a:pt x="6478" y="7335"/>
                  </a:lnTo>
                  <a:cubicBezTo>
                    <a:pt x="6645" y="7073"/>
                    <a:pt x="6883" y="6907"/>
                    <a:pt x="7169" y="6907"/>
                  </a:cubicBezTo>
                  <a:close/>
                  <a:moveTo>
                    <a:pt x="1644" y="0"/>
                  </a:moveTo>
                  <a:cubicBezTo>
                    <a:pt x="1311" y="0"/>
                    <a:pt x="1049" y="239"/>
                    <a:pt x="1001" y="572"/>
                  </a:cubicBezTo>
                  <a:lnTo>
                    <a:pt x="572" y="572"/>
                  </a:lnTo>
                  <a:cubicBezTo>
                    <a:pt x="263" y="572"/>
                    <a:pt x="1" y="810"/>
                    <a:pt x="1" y="1144"/>
                  </a:cubicBezTo>
                  <a:lnTo>
                    <a:pt x="1" y="7288"/>
                  </a:lnTo>
                  <a:cubicBezTo>
                    <a:pt x="1" y="7383"/>
                    <a:pt x="96" y="7478"/>
                    <a:pt x="167" y="7478"/>
                  </a:cubicBezTo>
                  <a:lnTo>
                    <a:pt x="2120" y="7478"/>
                  </a:lnTo>
                  <a:cubicBezTo>
                    <a:pt x="2120" y="7478"/>
                    <a:pt x="2144" y="7478"/>
                    <a:pt x="2144" y="7454"/>
                  </a:cubicBezTo>
                  <a:cubicBezTo>
                    <a:pt x="2287" y="7288"/>
                    <a:pt x="2168" y="7121"/>
                    <a:pt x="2049" y="7121"/>
                  </a:cubicBezTo>
                  <a:lnTo>
                    <a:pt x="572" y="7121"/>
                  </a:lnTo>
                  <a:cubicBezTo>
                    <a:pt x="453" y="7121"/>
                    <a:pt x="358" y="7026"/>
                    <a:pt x="358" y="6907"/>
                  </a:cubicBezTo>
                  <a:lnTo>
                    <a:pt x="358" y="1144"/>
                  </a:lnTo>
                  <a:cubicBezTo>
                    <a:pt x="358" y="1025"/>
                    <a:pt x="453" y="929"/>
                    <a:pt x="572" y="929"/>
                  </a:cubicBezTo>
                  <a:lnTo>
                    <a:pt x="1001" y="929"/>
                  </a:lnTo>
                  <a:lnTo>
                    <a:pt x="1001" y="5716"/>
                  </a:lnTo>
                  <a:cubicBezTo>
                    <a:pt x="1001" y="6073"/>
                    <a:pt x="1287" y="6335"/>
                    <a:pt x="1644" y="6335"/>
                  </a:cubicBezTo>
                  <a:lnTo>
                    <a:pt x="5097" y="6335"/>
                  </a:lnTo>
                  <a:cubicBezTo>
                    <a:pt x="5288" y="6335"/>
                    <a:pt x="5454" y="6502"/>
                    <a:pt x="5478" y="6692"/>
                  </a:cubicBezTo>
                  <a:cubicBezTo>
                    <a:pt x="5478" y="6788"/>
                    <a:pt x="5550" y="6859"/>
                    <a:pt x="5645" y="6859"/>
                  </a:cubicBezTo>
                  <a:cubicBezTo>
                    <a:pt x="5740" y="6859"/>
                    <a:pt x="5811" y="6788"/>
                    <a:pt x="5835" y="6692"/>
                  </a:cubicBezTo>
                  <a:cubicBezTo>
                    <a:pt x="5859" y="6502"/>
                    <a:pt x="6002" y="6335"/>
                    <a:pt x="6216" y="6335"/>
                  </a:cubicBezTo>
                  <a:lnTo>
                    <a:pt x="9622" y="6335"/>
                  </a:lnTo>
                  <a:cubicBezTo>
                    <a:pt x="9979" y="6335"/>
                    <a:pt x="10241" y="6073"/>
                    <a:pt x="10241" y="5716"/>
                  </a:cubicBezTo>
                  <a:lnTo>
                    <a:pt x="10241" y="905"/>
                  </a:lnTo>
                  <a:lnTo>
                    <a:pt x="10693" y="905"/>
                  </a:lnTo>
                  <a:cubicBezTo>
                    <a:pt x="10813" y="905"/>
                    <a:pt x="10884" y="977"/>
                    <a:pt x="10884" y="1096"/>
                  </a:cubicBezTo>
                  <a:lnTo>
                    <a:pt x="10884" y="6883"/>
                  </a:lnTo>
                  <a:cubicBezTo>
                    <a:pt x="10884" y="6930"/>
                    <a:pt x="10860" y="7002"/>
                    <a:pt x="10813" y="7050"/>
                  </a:cubicBezTo>
                  <a:cubicBezTo>
                    <a:pt x="10598" y="6740"/>
                    <a:pt x="10241" y="6549"/>
                    <a:pt x="9860" y="6549"/>
                  </a:cubicBezTo>
                  <a:cubicBezTo>
                    <a:pt x="9550" y="6549"/>
                    <a:pt x="9288" y="6669"/>
                    <a:pt x="9074" y="6883"/>
                  </a:cubicBezTo>
                  <a:cubicBezTo>
                    <a:pt x="8979" y="6978"/>
                    <a:pt x="8931" y="7026"/>
                    <a:pt x="8907" y="7121"/>
                  </a:cubicBezTo>
                  <a:lnTo>
                    <a:pt x="8145" y="7121"/>
                  </a:lnTo>
                  <a:cubicBezTo>
                    <a:pt x="8098" y="7026"/>
                    <a:pt x="8026" y="6930"/>
                    <a:pt x="7979" y="6883"/>
                  </a:cubicBezTo>
                  <a:cubicBezTo>
                    <a:pt x="7764" y="6669"/>
                    <a:pt x="7502" y="6549"/>
                    <a:pt x="7193" y="6549"/>
                  </a:cubicBezTo>
                  <a:cubicBezTo>
                    <a:pt x="6788" y="6549"/>
                    <a:pt x="6431" y="6764"/>
                    <a:pt x="6216" y="7121"/>
                  </a:cubicBezTo>
                  <a:lnTo>
                    <a:pt x="2716" y="7121"/>
                  </a:lnTo>
                  <a:cubicBezTo>
                    <a:pt x="2620" y="7121"/>
                    <a:pt x="2525" y="7169"/>
                    <a:pt x="2525" y="7264"/>
                  </a:cubicBezTo>
                  <a:cubicBezTo>
                    <a:pt x="2525" y="7359"/>
                    <a:pt x="2597" y="7454"/>
                    <a:pt x="2716" y="7454"/>
                  </a:cubicBezTo>
                  <a:lnTo>
                    <a:pt x="6169" y="7454"/>
                  </a:lnTo>
                  <a:lnTo>
                    <a:pt x="6169" y="7978"/>
                  </a:lnTo>
                  <a:cubicBezTo>
                    <a:pt x="6169" y="8050"/>
                    <a:pt x="6192" y="8121"/>
                    <a:pt x="6216" y="8193"/>
                  </a:cubicBezTo>
                  <a:cubicBezTo>
                    <a:pt x="6431" y="8550"/>
                    <a:pt x="6788" y="8764"/>
                    <a:pt x="7193" y="8764"/>
                  </a:cubicBezTo>
                  <a:lnTo>
                    <a:pt x="7312" y="8764"/>
                  </a:lnTo>
                  <a:lnTo>
                    <a:pt x="7312" y="10503"/>
                  </a:lnTo>
                  <a:cubicBezTo>
                    <a:pt x="7312" y="10693"/>
                    <a:pt x="7478" y="10860"/>
                    <a:pt x="7669" y="10860"/>
                  </a:cubicBezTo>
                  <a:lnTo>
                    <a:pt x="7979" y="10860"/>
                  </a:lnTo>
                  <a:cubicBezTo>
                    <a:pt x="8145" y="10860"/>
                    <a:pt x="8336" y="10717"/>
                    <a:pt x="8336" y="10503"/>
                  </a:cubicBezTo>
                  <a:lnTo>
                    <a:pt x="8336" y="7645"/>
                  </a:lnTo>
                  <a:cubicBezTo>
                    <a:pt x="8336" y="7597"/>
                    <a:pt x="8336" y="7502"/>
                    <a:pt x="8312" y="7431"/>
                  </a:cubicBezTo>
                  <a:lnTo>
                    <a:pt x="8812" y="7431"/>
                  </a:lnTo>
                  <a:cubicBezTo>
                    <a:pt x="8812" y="7502"/>
                    <a:pt x="8788" y="7597"/>
                    <a:pt x="8788" y="7645"/>
                  </a:cubicBezTo>
                  <a:lnTo>
                    <a:pt x="8788" y="10503"/>
                  </a:lnTo>
                  <a:cubicBezTo>
                    <a:pt x="8788" y="10693"/>
                    <a:pt x="8931" y="10860"/>
                    <a:pt x="9145" y="10860"/>
                  </a:cubicBezTo>
                  <a:lnTo>
                    <a:pt x="9431" y="10860"/>
                  </a:lnTo>
                  <a:cubicBezTo>
                    <a:pt x="9622" y="10860"/>
                    <a:pt x="9788" y="10717"/>
                    <a:pt x="9788" y="10503"/>
                  </a:cubicBezTo>
                  <a:lnTo>
                    <a:pt x="9788" y="8764"/>
                  </a:lnTo>
                  <a:lnTo>
                    <a:pt x="9908" y="8764"/>
                  </a:lnTo>
                  <a:cubicBezTo>
                    <a:pt x="10336" y="8764"/>
                    <a:pt x="10693" y="8550"/>
                    <a:pt x="10884" y="8193"/>
                  </a:cubicBezTo>
                  <a:cubicBezTo>
                    <a:pt x="10932" y="8121"/>
                    <a:pt x="10955" y="8074"/>
                    <a:pt x="10955" y="7978"/>
                  </a:cubicBezTo>
                  <a:lnTo>
                    <a:pt x="10955" y="7383"/>
                  </a:lnTo>
                  <a:cubicBezTo>
                    <a:pt x="10955" y="7383"/>
                    <a:pt x="11289" y="7097"/>
                    <a:pt x="11289" y="6883"/>
                  </a:cubicBezTo>
                  <a:lnTo>
                    <a:pt x="11289" y="1096"/>
                  </a:lnTo>
                  <a:cubicBezTo>
                    <a:pt x="11217" y="834"/>
                    <a:pt x="10979" y="572"/>
                    <a:pt x="10693" y="572"/>
                  </a:cubicBezTo>
                  <a:lnTo>
                    <a:pt x="10217" y="572"/>
                  </a:lnTo>
                  <a:cubicBezTo>
                    <a:pt x="10170" y="239"/>
                    <a:pt x="9574" y="0"/>
                    <a:pt x="9574" y="0"/>
                  </a:cubicBezTo>
                  <a:lnTo>
                    <a:pt x="6121" y="0"/>
                  </a:lnTo>
                  <a:cubicBezTo>
                    <a:pt x="5907" y="0"/>
                    <a:pt x="5716" y="96"/>
                    <a:pt x="5597" y="262"/>
                  </a:cubicBezTo>
                  <a:cubicBezTo>
                    <a:pt x="5478" y="120"/>
                    <a:pt x="5264" y="0"/>
                    <a:pt x="5049" y="0"/>
                  </a:cubicBezTo>
                  <a:lnTo>
                    <a:pt x="3621" y="0"/>
                  </a:lnTo>
                  <a:cubicBezTo>
                    <a:pt x="3549" y="0"/>
                    <a:pt x="3454" y="72"/>
                    <a:pt x="3454" y="143"/>
                  </a:cubicBezTo>
                  <a:cubicBezTo>
                    <a:pt x="3454" y="239"/>
                    <a:pt x="3501" y="334"/>
                    <a:pt x="3621" y="334"/>
                  </a:cubicBezTo>
                  <a:lnTo>
                    <a:pt x="5049" y="334"/>
                  </a:lnTo>
                  <a:cubicBezTo>
                    <a:pt x="5264" y="334"/>
                    <a:pt x="5454" y="501"/>
                    <a:pt x="5454" y="715"/>
                  </a:cubicBezTo>
                  <a:lnTo>
                    <a:pt x="5454" y="6097"/>
                  </a:lnTo>
                  <a:cubicBezTo>
                    <a:pt x="5335" y="6049"/>
                    <a:pt x="5216" y="5978"/>
                    <a:pt x="5049" y="5978"/>
                  </a:cubicBezTo>
                  <a:lnTo>
                    <a:pt x="1644" y="5978"/>
                  </a:lnTo>
                  <a:cubicBezTo>
                    <a:pt x="1477" y="5978"/>
                    <a:pt x="1334" y="5859"/>
                    <a:pt x="1334" y="5692"/>
                  </a:cubicBezTo>
                  <a:lnTo>
                    <a:pt x="1334" y="501"/>
                  </a:lnTo>
                  <a:cubicBezTo>
                    <a:pt x="1334" y="429"/>
                    <a:pt x="1430" y="334"/>
                    <a:pt x="1525" y="334"/>
                  </a:cubicBezTo>
                  <a:lnTo>
                    <a:pt x="3001" y="334"/>
                  </a:lnTo>
                  <a:cubicBezTo>
                    <a:pt x="3025" y="334"/>
                    <a:pt x="3073" y="334"/>
                    <a:pt x="3097" y="310"/>
                  </a:cubicBezTo>
                  <a:cubicBezTo>
                    <a:pt x="3216" y="143"/>
                    <a:pt x="3120" y="0"/>
                    <a:pt x="29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98"/>
            <p:cNvSpPr/>
            <p:nvPr/>
          </p:nvSpPr>
          <p:spPr>
            <a:xfrm>
              <a:off x="7102678" y="3622766"/>
              <a:ext cx="99664" cy="10918"/>
            </a:xfrm>
            <a:custGeom>
              <a:rect b="b" l="l" r="r" t="t"/>
              <a:pathLst>
                <a:path extrusionOk="0" h="334" w="3049">
                  <a:moveTo>
                    <a:pt x="191" y="0"/>
                  </a:moveTo>
                  <a:cubicBezTo>
                    <a:pt x="96" y="0"/>
                    <a:pt x="1" y="48"/>
                    <a:pt x="1" y="143"/>
                  </a:cubicBezTo>
                  <a:cubicBezTo>
                    <a:pt x="1" y="239"/>
                    <a:pt x="72" y="334"/>
                    <a:pt x="191" y="334"/>
                  </a:cubicBezTo>
                  <a:lnTo>
                    <a:pt x="2858" y="334"/>
                  </a:lnTo>
                  <a:cubicBezTo>
                    <a:pt x="2954" y="334"/>
                    <a:pt x="3049" y="262"/>
                    <a:pt x="3049" y="167"/>
                  </a:cubicBezTo>
                  <a:cubicBezTo>
                    <a:pt x="3001" y="48"/>
                    <a:pt x="2954" y="0"/>
                    <a:pt x="2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98"/>
            <p:cNvSpPr/>
            <p:nvPr/>
          </p:nvSpPr>
          <p:spPr>
            <a:xfrm>
              <a:off x="7102678" y="3646890"/>
              <a:ext cx="99664" cy="10950"/>
            </a:xfrm>
            <a:custGeom>
              <a:rect b="b" l="l" r="r" t="t"/>
              <a:pathLst>
                <a:path extrusionOk="0" h="335" w="3049">
                  <a:moveTo>
                    <a:pt x="191" y="1"/>
                  </a:moveTo>
                  <a:cubicBezTo>
                    <a:pt x="96" y="1"/>
                    <a:pt x="1" y="72"/>
                    <a:pt x="1" y="144"/>
                  </a:cubicBezTo>
                  <a:cubicBezTo>
                    <a:pt x="1" y="239"/>
                    <a:pt x="72" y="334"/>
                    <a:pt x="191" y="334"/>
                  </a:cubicBezTo>
                  <a:lnTo>
                    <a:pt x="2858" y="334"/>
                  </a:lnTo>
                  <a:cubicBezTo>
                    <a:pt x="2954" y="334"/>
                    <a:pt x="3049" y="263"/>
                    <a:pt x="3049" y="191"/>
                  </a:cubicBezTo>
                  <a:cubicBezTo>
                    <a:pt x="3001" y="72"/>
                    <a:pt x="2954" y="1"/>
                    <a:pt x="2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98"/>
            <p:cNvSpPr/>
            <p:nvPr/>
          </p:nvSpPr>
          <p:spPr>
            <a:xfrm>
              <a:off x="7102678" y="3672582"/>
              <a:ext cx="99664" cy="10166"/>
            </a:xfrm>
            <a:custGeom>
              <a:rect b="b" l="l" r="r" t="t"/>
              <a:pathLst>
                <a:path extrusionOk="0" h="311" w="3049">
                  <a:moveTo>
                    <a:pt x="191" y="1"/>
                  </a:moveTo>
                  <a:cubicBezTo>
                    <a:pt x="96" y="1"/>
                    <a:pt x="1" y="48"/>
                    <a:pt x="1" y="143"/>
                  </a:cubicBezTo>
                  <a:cubicBezTo>
                    <a:pt x="1" y="239"/>
                    <a:pt x="72" y="310"/>
                    <a:pt x="191" y="310"/>
                  </a:cubicBezTo>
                  <a:lnTo>
                    <a:pt x="2858" y="310"/>
                  </a:lnTo>
                  <a:cubicBezTo>
                    <a:pt x="2954" y="310"/>
                    <a:pt x="3049" y="262"/>
                    <a:pt x="3049" y="167"/>
                  </a:cubicBezTo>
                  <a:cubicBezTo>
                    <a:pt x="3001" y="48"/>
                    <a:pt x="2954" y="1"/>
                    <a:pt x="2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98"/>
            <p:cNvSpPr/>
            <p:nvPr/>
          </p:nvSpPr>
          <p:spPr>
            <a:xfrm>
              <a:off x="7102678" y="3696705"/>
              <a:ext cx="99664" cy="10950"/>
            </a:xfrm>
            <a:custGeom>
              <a:rect b="b" l="l" r="r" t="t"/>
              <a:pathLst>
                <a:path extrusionOk="0" h="335" w="3049">
                  <a:moveTo>
                    <a:pt x="191" y="1"/>
                  </a:moveTo>
                  <a:cubicBezTo>
                    <a:pt x="96" y="1"/>
                    <a:pt x="1" y="48"/>
                    <a:pt x="1" y="144"/>
                  </a:cubicBezTo>
                  <a:cubicBezTo>
                    <a:pt x="1" y="239"/>
                    <a:pt x="72" y="334"/>
                    <a:pt x="191" y="334"/>
                  </a:cubicBezTo>
                  <a:lnTo>
                    <a:pt x="2858" y="334"/>
                  </a:lnTo>
                  <a:cubicBezTo>
                    <a:pt x="2954" y="334"/>
                    <a:pt x="3049" y="263"/>
                    <a:pt x="3049" y="167"/>
                  </a:cubicBezTo>
                  <a:cubicBezTo>
                    <a:pt x="3001" y="48"/>
                    <a:pt x="2954" y="1"/>
                    <a:pt x="2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98"/>
            <p:cNvSpPr/>
            <p:nvPr/>
          </p:nvSpPr>
          <p:spPr>
            <a:xfrm>
              <a:off x="7102678" y="3721613"/>
              <a:ext cx="99664" cy="10950"/>
            </a:xfrm>
            <a:custGeom>
              <a:rect b="b" l="l" r="r" t="t"/>
              <a:pathLst>
                <a:path extrusionOk="0" h="335" w="3049">
                  <a:moveTo>
                    <a:pt x="191" y="1"/>
                  </a:moveTo>
                  <a:cubicBezTo>
                    <a:pt x="96" y="1"/>
                    <a:pt x="1" y="72"/>
                    <a:pt x="1" y="168"/>
                  </a:cubicBezTo>
                  <a:cubicBezTo>
                    <a:pt x="1" y="239"/>
                    <a:pt x="72" y="334"/>
                    <a:pt x="191" y="334"/>
                  </a:cubicBezTo>
                  <a:lnTo>
                    <a:pt x="2858" y="334"/>
                  </a:lnTo>
                  <a:cubicBezTo>
                    <a:pt x="2954" y="334"/>
                    <a:pt x="3049" y="287"/>
                    <a:pt x="3049" y="191"/>
                  </a:cubicBezTo>
                  <a:cubicBezTo>
                    <a:pt x="3001" y="96"/>
                    <a:pt x="2954" y="1"/>
                    <a:pt x="2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98"/>
            <p:cNvSpPr/>
            <p:nvPr/>
          </p:nvSpPr>
          <p:spPr>
            <a:xfrm>
              <a:off x="7102678" y="3748875"/>
              <a:ext cx="99664" cy="10918"/>
            </a:xfrm>
            <a:custGeom>
              <a:rect b="b" l="l" r="r" t="t"/>
              <a:pathLst>
                <a:path extrusionOk="0" h="334" w="3049">
                  <a:moveTo>
                    <a:pt x="191" y="0"/>
                  </a:moveTo>
                  <a:cubicBezTo>
                    <a:pt x="96" y="0"/>
                    <a:pt x="1" y="72"/>
                    <a:pt x="1" y="167"/>
                  </a:cubicBezTo>
                  <a:cubicBezTo>
                    <a:pt x="1" y="238"/>
                    <a:pt x="72" y="334"/>
                    <a:pt x="191" y="334"/>
                  </a:cubicBezTo>
                  <a:lnTo>
                    <a:pt x="2858" y="334"/>
                  </a:lnTo>
                  <a:cubicBezTo>
                    <a:pt x="2954" y="334"/>
                    <a:pt x="3049" y="286"/>
                    <a:pt x="3049" y="191"/>
                  </a:cubicBezTo>
                  <a:cubicBezTo>
                    <a:pt x="3001" y="72"/>
                    <a:pt x="2954" y="0"/>
                    <a:pt x="2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98"/>
            <p:cNvSpPr/>
            <p:nvPr/>
          </p:nvSpPr>
          <p:spPr>
            <a:xfrm>
              <a:off x="7249020" y="3696705"/>
              <a:ext cx="98912" cy="10950"/>
            </a:xfrm>
            <a:custGeom>
              <a:rect b="b" l="l" r="r" t="t"/>
              <a:pathLst>
                <a:path extrusionOk="0" h="335" w="3026">
                  <a:moveTo>
                    <a:pt x="168" y="1"/>
                  </a:moveTo>
                  <a:cubicBezTo>
                    <a:pt x="72" y="1"/>
                    <a:pt x="1" y="48"/>
                    <a:pt x="1" y="144"/>
                  </a:cubicBezTo>
                  <a:cubicBezTo>
                    <a:pt x="1" y="239"/>
                    <a:pt x="48" y="334"/>
                    <a:pt x="168" y="334"/>
                  </a:cubicBezTo>
                  <a:lnTo>
                    <a:pt x="2859" y="334"/>
                  </a:lnTo>
                  <a:cubicBezTo>
                    <a:pt x="2930" y="334"/>
                    <a:pt x="3025" y="263"/>
                    <a:pt x="3025" y="167"/>
                  </a:cubicBezTo>
                  <a:cubicBezTo>
                    <a:pt x="3025" y="48"/>
                    <a:pt x="2930"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98"/>
            <p:cNvSpPr/>
            <p:nvPr/>
          </p:nvSpPr>
          <p:spPr>
            <a:xfrm>
              <a:off x="7249020" y="3721613"/>
              <a:ext cx="98912" cy="10950"/>
            </a:xfrm>
            <a:custGeom>
              <a:rect b="b" l="l" r="r" t="t"/>
              <a:pathLst>
                <a:path extrusionOk="0" h="335" w="3026">
                  <a:moveTo>
                    <a:pt x="168" y="1"/>
                  </a:moveTo>
                  <a:cubicBezTo>
                    <a:pt x="72" y="1"/>
                    <a:pt x="1" y="72"/>
                    <a:pt x="1" y="168"/>
                  </a:cubicBezTo>
                  <a:cubicBezTo>
                    <a:pt x="1" y="239"/>
                    <a:pt x="48" y="334"/>
                    <a:pt x="168" y="334"/>
                  </a:cubicBezTo>
                  <a:lnTo>
                    <a:pt x="2859" y="334"/>
                  </a:lnTo>
                  <a:cubicBezTo>
                    <a:pt x="2930" y="334"/>
                    <a:pt x="3025" y="287"/>
                    <a:pt x="3025" y="191"/>
                  </a:cubicBezTo>
                  <a:cubicBezTo>
                    <a:pt x="3025" y="96"/>
                    <a:pt x="2930" y="1"/>
                    <a:pt x="2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98"/>
            <p:cNvSpPr/>
            <p:nvPr/>
          </p:nvSpPr>
          <p:spPr>
            <a:xfrm>
              <a:off x="7249020" y="3748875"/>
              <a:ext cx="98912" cy="10918"/>
            </a:xfrm>
            <a:custGeom>
              <a:rect b="b" l="l" r="r" t="t"/>
              <a:pathLst>
                <a:path extrusionOk="0" h="334" w="3026">
                  <a:moveTo>
                    <a:pt x="168" y="0"/>
                  </a:moveTo>
                  <a:cubicBezTo>
                    <a:pt x="72" y="0"/>
                    <a:pt x="1" y="72"/>
                    <a:pt x="1" y="167"/>
                  </a:cubicBezTo>
                  <a:cubicBezTo>
                    <a:pt x="1" y="238"/>
                    <a:pt x="48" y="334"/>
                    <a:pt x="168" y="334"/>
                  </a:cubicBezTo>
                  <a:lnTo>
                    <a:pt x="2859" y="334"/>
                  </a:lnTo>
                  <a:cubicBezTo>
                    <a:pt x="2930" y="334"/>
                    <a:pt x="3025" y="286"/>
                    <a:pt x="3025" y="191"/>
                  </a:cubicBezTo>
                  <a:cubicBezTo>
                    <a:pt x="3025" y="72"/>
                    <a:pt x="2930" y="0"/>
                    <a:pt x="28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98"/>
            <p:cNvSpPr/>
            <p:nvPr/>
          </p:nvSpPr>
          <p:spPr>
            <a:xfrm>
              <a:off x="7250589" y="3611881"/>
              <a:ext cx="95774" cy="68513"/>
            </a:xfrm>
            <a:custGeom>
              <a:rect b="b" l="l" r="r" t="t"/>
              <a:pathLst>
                <a:path extrusionOk="0" h="2096" w="2930">
                  <a:moveTo>
                    <a:pt x="2525" y="381"/>
                  </a:moveTo>
                  <a:cubicBezTo>
                    <a:pt x="2572" y="381"/>
                    <a:pt x="2572" y="429"/>
                    <a:pt x="2572" y="429"/>
                  </a:cubicBezTo>
                  <a:lnTo>
                    <a:pt x="2572" y="1738"/>
                  </a:lnTo>
                  <a:cubicBezTo>
                    <a:pt x="2572" y="1762"/>
                    <a:pt x="2525" y="1762"/>
                    <a:pt x="2525" y="1762"/>
                  </a:cubicBezTo>
                  <a:lnTo>
                    <a:pt x="381" y="1762"/>
                  </a:lnTo>
                  <a:cubicBezTo>
                    <a:pt x="358" y="1762"/>
                    <a:pt x="358" y="1738"/>
                    <a:pt x="358" y="1738"/>
                  </a:cubicBezTo>
                  <a:lnTo>
                    <a:pt x="358" y="429"/>
                  </a:lnTo>
                  <a:cubicBezTo>
                    <a:pt x="358" y="381"/>
                    <a:pt x="381" y="381"/>
                    <a:pt x="381" y="381"/>
                  </a:cubicBezTo>
                  <a:close/>
                  <a:moveTo>
                    <a:pt x="381" y="0"/>
                  </a:moveTo>
                  <a:cubicBezTo>
                    <a:pt x="191" y="0"/>
                    <a:pt x="0" y="191"/>
                    <a:pt x="0" y="381"/>
                  </a:cubicBezTo>
                  <a:lnTo>
                    <a:pt x="0" y="1691"/>
                  </a:lnTo>
                  <a:cubicBezTo>
                    <a:pt x="24" y="1929"/>
                    <a:pt x="215" y="2096"/>
                    <a:pt x="381" y="2096"/>
                  </a:cubicBezTo>
                  <a:lnTo>
                    <a:pt x="2525" y="2096"/>
                  </a:lnTo>
                  <a:cubicBezTo>
                    <a:pt x="2739" y="2096"/>
                    <a:pt x="2930" y="1905"/>
                    <a:pt x="2930" y="1691"/>
                  </a:cubicBezTo>
                  <a:lnTo>
                    <a:pt x="2930" y="381"/>
                  </a:lnTo>
                  <a:cubicBezTo>
                    <a:pt x="2930" y="191"/>
                    <a:pt x="2739" y="0"/>
                    <a:pt x="2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98"/>
            <p:cNvSpPr/>
            <p:nvPr/>
          </p:nvSpPr>
          <p:spPr>
            <a:xfrm>
              <a:off x="7080124" y="3853180"/>
              <a:ext cx="163503" cy="47528"/>
            </a:xfrm>
            <a:custGeom>
              <a:rect b="b" l="l" r="r" t="t"/>
              <a:pathLst>
                <a:path extrusionOk="0" h="1454" w="5002">
                  <a:moveTo>
                    <a:pt x="2489" y="1024"/>
                  </a:moveTo>
                  <a:cubicBezTo>
                    <a:pt x="2485" y="1024"/>
                    <a:pt x="2481" y="1024"/>
                    <a:pt x="2477" y="1024"/>
                  </a:cubicBezTo>
                  <a:lnTo>
                    <a:pt x="2501" y="1024"/>
                  </a:lnTo>
                  <a:cubicBezTo>
                    <a:pt x="2497" y="1024"/>
                    <a:pt x="2493" y="1024"/>
                    <a:pt x="2489" y="1024"/>
                  </a:cubicBezTo>
                  <a:close/>
                  <a:moveTo>
                    <a:pt x="2929" y="0"/>
                  </a:moveTo>
                  <a:cubicBezTo>
                    <a:pt x="2810" y="0"/>
                    <a:pt x="2715" y="48"/>
                    <a:pt x="2691" y="143"/>
                  </a:cubicBezTo>
                  <a:lnTo>
                    <a:pt x="2501" y="596"/>
                  </a:lnTo>
                  <a:lnTo>
                    <a:pt x="2382" y="334"/>
                  </a:lnTo>
                  <a:cubicBezTo>
                    <a:pt x="2358" y="239"/>
                    <a:pt x="2239" y="191"/>
                    <a:pt x="2143" y="191"/>
                  </a:cubicBezTo>
                  <a:cubicBezTo>
                    <a:pt x="2072" y="191"/>
                    <a:pt x="1977" y="239"/>
                    <a:pt x="1905" y="358"/>
                  </a:cubicBezTo>
                  <a:lnTo>
                    <a:pt x="1667" y="977"/>
                  </a:lnTo>
                  <a:lnTo>
                    <a:pt x="1405" y="262"/>
                  </a:lnTo>
                  <a:cubicBezTo>
                    <a:pt x="1381" y="191"/>
                    <a:pt x="1286" y="120"/>
                    <a:pt x="1191" y="96"/>
                  </a:cubicBezTo>
                  <a:cubicBezTo>
                    <a:pt x="1119" y="96"/>
                    <a:pt x="1024" y="120"/>
                    <a:pt x="953" y="215"/>
                  </a:cubicBezTo>
                  <a:lnTo>
                    <a:pt x="715" y="596"/>
                  </a:lnTo>
                  <a:lnTo>
                    <a:pt x="191" y="596"/>
                  </a:lnTo>
                  <a:cubicBezTo>
                    <a:pt x="95" y="596"/>
                    <a:pt x="0" y="667"/>
                    <a:pt x="0" y="739"/>
                  </a:cubicBezTo>
                  <a:cubicBezTo>
                    <a:pt x="0" y="834"/>
                    <a:pt x="72" y="929"/>
                    <a:pt x="191" y="929"/>
                  </a:cubicBezTo>
                  <a:lnTo>
                    <a:pt x="786" y="929"/>
                  </a:lnTo>
                  <a:cubicBezTo>
                    <a:pt x="881" y="929"/>
                    <a:pt x="929" y="905"/>
                    <a:pt x="953" y="810"/>
                  </a:cubicBezTo>
                  <a:lnTo>
                    <a:pt x="1143" y="501"/>
                  </a:lnTo>
                  <a:lnTo>
                    <a:pt x="1429" y="1310"/>
                  </a:lnTo>
                  <a:cubicBezTo>
                    <a:pt x="1477" y="1405"/>
                    <a:pt x="1548" y="1453"/>
                    <a:pt x="1643" y="1453"/>
                  </a:cubicBezTo>
                  <a:lnTo>
                    <a:pt x="1667" y="1453"/>
                  </a:lnTo>
                  <a:cubicBezTo>
                    <a:pt x="1786" y="1453"/>
                    <a:pt x="1881" y="1405"/>
                    <a:pt x="1905" y="1286"/>
                  </a:cubicBezTo>
                  <a:lnTo>
                    <a:pt x="2143" y="620"/>
                  </a:lnTo>
                  <a:lnTo>
                    <a:pt x="2262" y="858"/>
                  </a:lnTo>
                  <a:cubicBezTo>
                    <a:pt x="2308" y="950"/>
                    <a:pt x="2377" y="1020"/>
                    <a:pt x="2489" y="1024"/>
                  </a:cubicBezTo>
                  <a:lnTo>
                    <a:pt x="2489" y="1024"/>
                  </a:lnTo>
                  <a:cubicBezTo>
                    <a:pt x="2602" y="1020"/>
                    <a:pt x="2692" y="950"/>
                    <a:pt x="2715" y="858"/>
                  </a:cubicBezTo>
                  <a:lnTo>
                    <a:pt x="2905" y="429"/>
                  </a:lnTo>
                  <a:lnTo>
                    <a:pt x="3191" y="1286"/>
                  </a:lnTo>
                  <a:cubicBezTo>
                    <a:pt x="3215" y="1405"/>
                    <a:pt x="3310" y="1453"/>
                    <a:pt x="3429" y="1453"/>
                  </a:cubicBezTo>
                  <a:cubicBezTo>
                    <a:pt x="3548" y="1453"/>
                    <a:pt x="3644" y="1405"/>
                    <a:pt x="3668" y="1286"/>
                  </a:cubicBezTo>
                  <a:lnTo>
                    <a:pt x="3858" y="834"/>
                  </a:lnTo>
                  <a:lnTo>
                    <a:pt x="4834" y="834"/>
                  </a:lnTo>
                  <a:cubicBezTo>
                    <a:pt x="4930" y="834"/>
                    <a:pt x="5001" y="786"/>
                    <a:pt x="5001" y="691"/>
                  </a:cubicBezTo>
                  <a:cubicBezTo>
                    <a:pt x="4977" y="667"/>
                    <a:pt x="4930" y="596"/>
                    <a:pt x="4834" y="596"/>
                  </a:cubicBezTo>
                  <a:lnTo>
                    <a:pt x="3763" y="596"/>
                  </a:lnTo>
                  <a:cubicBezTo>
                    <a:pt x="3763" y="596"/>
                    <a:pt x="3572" y="667"/>
                    <a:pt x="3525" y="739"/>
                  </a:cubicBezTo>
                  <a:lnTo>
                    <a:pt x="3429" y="1024"/>
                  </a:lnTo>
                  <a:lnTo>
                    <a:pt x="3167" y="191"/>
                  </a:lnTo>
                  <a:cubicBezTo>
                    <a:pt x="3144" y="96"/>
                    <a:pt x="3048" y="0"/>
                    <a:pt x="292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98"/>
            <p:cNvSpPr/>
            <p:nvPr/>
          </p:nvSpPr>
          <p:spPr>
            <a:xfrm>
              <a:off x="7265364" y="3826704"/>
              <a:ext cx="18730" cy="10950"/>
            </a:xfrm>
            <a:custGeom>
              <a:rect b="b" l="l" r="r" t="t"/>
              <a:pathLst>
                <a:path extrusionOk="0" h="335" w="573">
                  <a:moveTo>
                    <a:pt x="168" y="1"/>
                  </a:moveTo>
                  <a:cubicBezTo>
                    <a:pt x="96" y="1"/>
                    <a:pt x="1" y="72"/>
                    <a:pt x="1" y="167"/>
                  </a:cubicBezTo>
                  <a:cubicBezTo>
                    <a:pt x="1" y="239"/>
                    <a:pt x="49" y="334"/>
                    <a:pt x="168" y="334"/>
                  </a:cubicBezTo>
                  <a:lnTo>
                    <a:pt x="382" y="334"/>
                  </a:lnTo>
                  <a:cubicBezTo>
                    <a:pt x="477" y="334"/>
                    <a:pt x="572" y="287"/>
                    <a:pt x="572" y="191"/>
                  </a:cubicBezTo>
                  <a:cubicBezTo>
                    <a:pt x="572" y="96"/>
                    <a:pt x="477" y="1"/>
                    <a:pt x="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98"/>
            <p:cNvSpPr/>
            <p:nvPr/>
          </p:nvSpPr>
          <p:spPr>
            <a:xfrm>
              <a:off x="7354110" y="3826704"/>
              <a:ext cx="17945" cy="10950"/>
            </a:xfrm>
            <a:custGeom>
              <a:rect b="b" l="l" r="r" t="t"/>
              <a:pathLst>
                <a:path extrusionOk="0" h="335" w="549">
                  <a:moveTo>
                    <a:pt x="167" y="1"/>
                  </a:moveTo>
                  <a:cubicBezTo>
                    <a:pt x="72" y="1"/>
                    <a:pt x="1" y="72"/>
                    <a:pt x="1" y="167"/>
                  </a:cubicBezTo>
                  <a:cubicBezTo>
                    <a:pt x="1" y="239"/>
                    <a:pt x="48" y="334"/>
                    <a:pt x="167" y="334"/>
                  </a:cubicBezTo>
                  <a:lnTo>
                    <a:pt x="382" y="334"/>
                  </a:lnTo>
                  <a:cubicBezTo>
                    <a:pt x="477" y="334"/>
                    <a:pt x="549" y="287"/>
                    <a:pt x="549" y="191"/>
                  </a:cubicBezTo>
                  <a:cubicBezTo>
                    <a:pt x="525" y="96"/>
                    <a:pt x="477" y="1"/>
                    <a:pt x="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3" name="Google Shape;21273;p98"/>
          <p:cNvGrpSpPr/>
          <p:nvPr/>
        </p:nvGrpSpPr>
        <p:grpSpPr>
          <a:xfrm>
            <a:off x="6279625" y="3447138"/>
            <a:ext cx="368225" cy="335537"/>
            <a:chOff x="6286112" y="3594753"/>
            <a:chExt cx="368225" cy="335537"/>
          </a:xfrm>
        </p:grpSpPr>
        <p:sp>
          <p:nvSpPr>
            <p:cNvPr id="21274" name="Google Shape;21274;p98"/>
            <p:cNvSpPr/>
            <p:nvPr/>
          </p:nvSpPr>
          <p:spPr>
            <a:xfrm>
              <a:off x="6291571" y="3649243"/>
              <a:ext cx="358092" cy="223419"/>
            </a:xfrm>
            <a:custGeom>
              <a:rect b="b" l="l" r="r" t="t"/>
              <a:pathLst>
                <a:path extrusionOk="0" h="6835" w="10955">
                  <a:moveTo>
                    <a:pt x="429" y="0"/>
                  </a:moveTo>
                  <a:cubicBezTo>
                    <a:pt x="191" y="0"/>
                    <a:pt x="0" y="191"/>
                    <a:pt x="0" y="429"/>
                  </a:cubicBezTo>
                  <a:lnTo>
                    <a:pt x="0" y="6382"/>
                  </a:lnTo>
                  <a:cubicBezTo>
                    <a:pt x="0" y="6620"/>
                    <a:pt x="191" y="6835"/>
                    <a:pt x="429" y="6835"/>
                  </a:cubicBezTo>
                  <a:lnTo>
                    <a:pt x="10502" y="6835"/>
                  </a:lnTo>
                  <a:cubicBezTo>
                    <a:pt x="10764" y="6835"/>
                    <a:pt x="10955" y="6668"/>
                    <a:pt x="10955" y="6382"/>
                  </a:cubicBezTo>
                  <a:lnTo>
                    <a:pt x="10955" y="429"/>
                  </a:lnTo>
                  <a:cubicBezTo>
                    <a:pt x="10955" y="191"/>
                    <a:pt x="10740" y="0"/>
                    <a:pt x="10502"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98"/>
            <p:cNvSpPr/>
            <p:nvPr/>
          </p:nvSpPr>
          <p:spPr>
            <a:xfrm>
              <a:off x="6613052" y="3649243"/>
              <a:ext cx="36610" cy="223419"/>
            </a:xfrm>
            <a:custGeom>
              <a:rect b="b" l="l" r="r" t="t"/>
              <a:pathLst>
                <a:path extrusionOk="0" h="6835" w="1120">
                  <a:moveTo>
                    <a:pt x="0" y="0"/>
                  </a:moveTo>
                  <a:cubicBezTo>
                    <a:pt x="239" y="0"/>
                    <a:pt x="453" y="191"/>
                    <a:pt x="453" y="429"/>
                  </a:cubicBezTo>
                  <a:lnTo>
                    <a:pt x="453" y="6382"/>
                  </a:lnTo>
                  <a:cubicBezTo>
                    <a:pt x="453" y="6620"/>
                    <a:pt x="239" y="6835"/>
                    <a:pt x="0" y="6835"/>
                  </a:cubicBezTo>
                  <a:lnTo>
                    <a:pt x="667" y="6835"/>
                  </a:lnTo>
                  <a:cubicBezTo>
                    <a:pt x="905" y="6835"/>
                    <a:pt x="1120" y="6620"/>
                    <a:pt x="1120" y="6382"/>
                  </a:cubicBezTo>
                  <a:lnTo>
                    <a:pt x="1120" y="429"/>
                  </a:lnTo>
                  <a:cubicBezTo>
                    <a:pt x="1120" y="191"/>
                    <a:pt x="905" y="0"/>
                    <a:pt x="667"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98"/>
            <p:cNvSpPr/>
            <p:nvPr/>
          </p:nvSpPr>
          <p:spPr>
            <a:xfrm>
              <a:off x="6292322" y="3833731"/>
              <a:ext cx="358124" cy="38931"/>
            </a:xfrm>
            <a:custGeom>
              <a:rect b="b" l="l" r="r" t="t"/>
              <a:pathLst>
                <a:path extrusionOk="0" h="1191" w="10956">
                  <a:moveTo>
                    <a:pt x="1" y="0"/>
                  </a:moveTo>
                  <a:lnTo>
                    <a:pt x="1" y="738"/>
                  </a:lnTo>
                  <a:cubicBezTo>
                    <a:pt x="1" y="976"/>
                    <a:pt x="215" y="1191"/>
                    <a:pt x="453" y="1191"/>
                  </a:cubicBezTo>
                  <a:lnTo>
                    <a:pt x="10503" y="1191"/>
                  </a:lnTo>
                  <a:cubicBezTo>
                    <a:pt x="10741" y="1191"/>
                    <a:pt x="10955" y="976"/>
                    <a:pt x="10955" y="738"/>
                  </a:cubicBezTo>
                  <a:lnTo>
                    <a:pt x="10955"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98"/>
            <p:cNvSpPr/>
            <p:nvPr/>
          </p:nvSpPr>
          <p:spPr>
            <a:xfrm>
              <a:off x="6424674" y="3872630"/>
              <a:ext cx="92669" cy="52986"/>
            </a:xfrm>
            <a:custGeom>
              <a:rect b="b" l="l" r="r" t="t"/>
              <a:pathLst>
                <a:path extrusionOk="0" h="1621" w="2835">
                  <a:moveTo>
                    <a:pt x="215" y="1"/>
                  </a:moveTo>
                  <a:lnTo>
                    <a:pt x="0" y="1620"/>
                  </a:lnTo>
                  <a:lnTo>
                    <a:pt x="2834" y="1620"/>
                  </a:lnTo>
                  <a:lnTo>
                    <a:pt x="259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98"/>
            <p:cNvSpPr/>
            <p:nvPr/>
          </p:nvSpPr>
          <p:spPr>
            <a:xfrm>
              <a:off x="6487728" y="3872630"/>
              <a:ext cx="28046" cy="52986"/>
            </a:xfrm>
            <a:custGeom>
              <a:rect b="b" l="l" r="r" t="t"/>
              <a:pathLst>
                <a:path extrusionOk="0" h="1621" w="858">
                  <a:moveTo>
                    <a:pt x="0" y="1"/>
                  </a:moveTo>
                  <a:lnTo>
                    <a:pt x="215" y="1620"/>
                  </a:lnTo>
                  <a:lnTo>
                    <a:pt x="858" y="1620"/>
                  </a:lnTo>
                  <a:lnTo>
                    <a:pt x="667"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98"/>
            <p:cNvSpPr/>
            <p:nvPr/>
          </p:nvSpPr>
          <p:spPr>
            <a:xfrm>
              <a:off x="6613052" y="3833731"/>
              <a:ext cx="36610" cy="38931"/>
            </a:xfrm>
            <a:custGeom>
              <a:rect b="b" l="l" r="r" t="t"/>
              <a:pathLst>
                <a:path extrusionOk="0" h="1191" w="1120">
                  <a:moveTo>
                    <a:pt x="453" y="0"/>
                  </a:moveTo>
                  <a:lnTo>
                    <a:pt x="453" y="738"/>
                  </a:lnTo>
                  <a:cubicBezTo>
                    <a:pt x="453" y="976"/>
                    <a:pt x="239" y="1191"/>
                    <a:pt x="0" y="1191"/>
                  </a:cubicBezTo>
                  <a:lnTo>
                    <a:pt x="667" y="1191"/>
                  </a:lnTo>
                  <a:cubicBezTo>
                    <a:pt x="905" y="1191"/>
                    <a:pt x="1120" y="976"/>
                    <a:pt x="1120" y="738"/>
                  </a:cubicBezTo>
                  <a:lnTo>
                    <a:pt x="1120"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98"/>
            <p:cNvSpPr/>
            <p:nvPr/>
          </p:nvSpPr>
          <p:spPr>
            <a:xfrm>
              <a:off x="6471384" y="3616523"/>
              <a:ext cx="131567" cy="192333"/>
            </a:xfrm>
            <a:custGeom>
              <a:rect b="b" l="l" r="r" t="t"/>
              <a:pathLst>
                <a:path extrusionOk="0" h="5884" w="4025">
                  <a:moveTo>
                    <a:pt x="500" y="1"/>
                  </a:moveTo>
                  <a:cubicBezTo>
                    <a:pt x="238" y="1"/>
                    <a:pt x="0" y="215"/>
                    <a:pt x="0" y="525"/>
                  </a:cubicBezTo>
                  <a:lnTo>
                    <a:pt x="0" y="5883"/>
                  </a:lnTo>
                  <a:cubicBezTo>
                    <a:pt x="24" y="5645"/>
                    <a:pt x="238" y="5431"/>
                    <a:pt x="500" y="5431"/>
                  </a:cubicBezTo>
                  <a:lnTo>
                    <a:pt x="3596" y="5431"/>
                  </a:lnTo>
                  <a:cubicBezTo>
                    <a:pt x="3834" y="5431"/>
                    <a:pt x="4025" y="5240"/>
                    <a:pt x="4025" y="5002"/>
                  </a:cubicBezTo>
                  <a:lnTo>
                    <a:pt x="4025" y="430"/>
                  </a:lnTo>
                  <a:cubicBezTo>
                    <a:pt x="4025" y="191"/>
                    <a:pt x="3834" y="1"/>
                    <a:pt x="3596"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98"/>
            <p:cNvSpPr/>
            <p:nvPr/>
          </p:nvSpPr>
          <p:spPr>
            <a:xfrm>
              <a:off x="6339033" y="3616523"/>
              <a:ext cx="132384" cy="193085"/>
            </a:xfrm>
            <a:custGeom>
              <a:rect b="b" l="l" r="r" t="t"/>
              <a:pathLst>
                <a:path extrusionOk="0" h="5907" w="4050">
                  <a:moveTo>
                    <a:pt x="406" y="1"/>
                  </a:moveTo>
                  <a:cubicBezTo>
                    <a:pt x="167" y="1"/>
                    <a:pt x="1" y="215"/>
                    <a:pt x="25" y="430"/>
                  </a:cubicBezTo>
                  <a:lnTo>
                    <a:pt x="25" y="5002"/>
                  </a:lnTo>
                  <a:cubicBezTo>
                    <a:pt x="25" y="5240"/>
                    <a:pt x="215" y="5431"/>
                    <a:pt x="453" y="5431"/>
                  </a:cubicBezTo>
                  <a:lnTo>
                    <a:pt x="3549" y="5431"/>
                  </a:lnTo>
                  <a:cubicBezTo>
                    <a:pt x="3811" y="5431"/>
                    <a:pt x="4025" y="5645"/>
                    <a:pt x="4049" y="5907"/>
                  </a:cubicBezTo>
                  <a:lnTo>
                    <a:pt x="4049" y="525"/>
                  </a:lnTo>
                  <a:cubicBezTo>
                    <a:pt x="4049" y="215"/>
                    <a:pt x="3811" y="1"/>
                    <a:pt x="354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98"/>
            <p:cNvSpPr/>
            <p:nvPr/>
          </p:nvSpPr>
          <p:spPr>
            <a:xfrm>
              <a:off x="6566342" y="3616523"/>
              <a:ext cx="35074" cy="177526"/>
            </a:xfrm>
            <a:custGeom>
              <a:rect b="b" l="l" r="r" t="t"/>
              <a:pathLst>
                <a:path extrusionOk="0" h="5431" w="1073">
                  <a:moveTo>
                    <a:pt x="1" y="1"/>
                  </a:moveTo>
                  <a:cubicBezTo>
                    <a:pt x="239" y="1"/>
                    <a:pt x="429" y="191"/>
                    <a:pt x="429" y="430"/>
                  </a:cubicBezTo>
                  <a:lnTo>
                    <a:pt x="429" y="5002"/>
                  </a:lnTo>
                  <a:cubicBezTo>
                    <a:pt x="429" y="5240"/>
                    <a:pt x="239" y="5431"/>
                    <a:pt x="1" y="5431"/>
                  </a:cubicBezTo>
                  <a:lnTo>
                    <a:pt x="667" y="5431"/>
                  </a:lnTo>
                  <a:cubicBezTo>
                    <a:pt x="905" y="5431"/>
                    <a:pt x="1072" y="5240"/>
                    <a:pt x="1072" y="5002"/>
                  </a:cubicBezTo>
                  <a:lnTo>
                    <a:pt x="1072" y="430"/>
                  </a:lnTo>
                  <a:cubicBezTo>
                    <a:pt x="1072" y="191"/>
                    <a:pt x="905" y="1"/>
                    <a:pt x="66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98"/>
            <p:cNvSpPr/>
            <p:nvPr/>
          </p:nvSpPr>
          <p:spPr>
            <a:xfrm>
              <a:off x="6470600" y="3794016"/>
              <a:ext cx="16376" cy="14840"/>
            </a:xfrm>
            <a:custGeom>
              <a:rect b="b" l="l" r="r" t="t"/>
              <a:pathLst>
                <a:path extrusionOk="0" h="454" w="501">
                  <a:moveTo>
                    <a:pt x="0" y="1"/>
                  </a:moveTo>
                  <a:lnTo>
                    <a:pt x="0" y="453"/>
                  </a:lnTo>
                  <a:cubicBezTo>
                    <a:pt x="24" y="167"/>
                    <a:pt x="238" y="1"/>
                    <a:pt x="500"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98"/>
            <p:cNvSpPr/>
            <p:nvPr/>
          </p:nvSpPr>
          <p:spPr>
            <a:xfrm>
              <a:off x="6433238" y="3616523"/>
              <a:ext cx="38931" cy="193085"/>
            </a:xfrm>
            <a:custGeom>
              <a:rect b="b" l="l" r="r" t="t"/>
              <a:pathLst>
                <a:path extrusionOk="0" h="5907" w="1191">
                  <a:moveTo>
                    <a:pt x="0" y="1"/>
                  </a:moveTo>
                  <a:cubicBezTo>
                    <a:pt x="262" y="1"/>
                    <a:pt x="500" y="215"/>
                    <a:pt x="500" y="525"/>
                  </a:cubicBezTo>
                  <a:lnTo>
                    <a:pt x="500" y="5431"/>
                  </a:lnTo>
                  <a:lnTo>
                    <a:pt x="691" y="5431"/>
                  </a:lnTo>
                  <a:cubicBezTo>
                    <a:pt x="953" y="5431"/>
                    <a:pt x="1167" y="5645"/>
                    <a:pt x="1191" y="5907"/>
                  </a:cubicBezTo>
                  <a:lnTo>
                    <a:pt x="1191" y="525"/>
                  </a:lnTo>
                  <a:cubicBezTo>
                    <a:pt x="1143" y="239"/>
                    <a:pt x="929" y="1"/>
                    <a:pt x="66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98"/>
            <p:cNvSpPr/>
            <p:nvPr/>
          </p:nvSpPr>
          <p:spPr>
            <a:xfrm>
              <a:off x="6416894" y="3600179"/>
              <a:ext cx="26477" cy="96363"/>
            </a:xfrm>
            <a:custGeom>
              <a:rect b="b" l="l" r="r" t="t"/>
              <a:pathLst>
                <a:path extrusionOk="0" h="2948" w="810">
                  <a:moveTo>
                    <a:pt x="48" y="1"/>
                  </a:moveTo>
                  <a:cubicBezTo>
                    <a:pt x="24" y="1"/>
                    <a:pt x="0" y="25"/>
                    <a:pt x="0" y="48"/>
                  </a:cubicBezTo>
                  <a:lnTo>
                    <a:pt x="0" y="2882"/>
                  </a:lnTo>
                  <a:cubicBezTo>
                    <a:pt x="0" y="2930"/>
                    <a:pt x="24" y="2930"/>
                    <a:pt x="24" y="2930"/>
                  </a:cubicBezTo>
                  <a:lnTo>
                    <a:pt x="405" y="2716"/>
                  </a:lnTo>
                  <a:lnTo>
                    <a:pt x="453" y="2716"/>
                  </a:lnTo>
                  <a:lnTo>
                    <a:pt x="715" y="2882"/>
                  </a:lnTo>
                  <a:lnTo>
                    <a:pt x="762" y="2930"/>
                  </a:lnTo>
                  <a:cubicBezTo>
                    <a:pt x="762" y="2942"/>
                    <a:pt x="774" y="2948"/>
                    <a:pt x="786" y="2948"/>
                  </a:cubicBezTo>
                  <a:cubicBezTo>
                    <a:pt x="798" y="2948"/>
                    <a:pt x="810" y="2942"/>
                    <a:pt x="810" y="2930"/>
                  </a:cubicBezTo>
                  <a:lnTo>
                    <a:pt x="810" y="48"/>
                  </a:lnTo>
                  <a:cubicBezTo>
                    <a:pt x="810" y="25"/>
                    <a:pt x="762" y="1"/>
                    <a:pt x="738"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98"/>
            <p:cNvSpPr/>
            <p:nvPr/>
          </p:nvSpPr>
          <p:spPr>
            <a:xfrm>
              <a:off x="6501718" y="3643000"/>
              <a:ext cx="75541" cy="50633"/>
            </a:xfrm>
            <a:custGeom>
              <a:rect b="b" l="l" r="r" t="t"/>
              <a:pathLst>
                <a:path extrusionOk="0" h="1549" w="2311">
                  <a:moveTo>
                    <a:pt x="191" y="1"/>
                  </a:moveTo>
                  <a:cubicBezTo>
                    <a:pt x="72" y="1"/>
                    <a:pt x="1" y="96"/>
                    <a:pt x="1" y="215"/>
                  </a:cubicBezTo>
                  <a:lnTo>
                    <a:pt x="1" y="1334"/>
                  </a:lnTo>
                  <a:cubicBezTo>
                    <a:pt x="1" y="1453"/>
                    <a:pt x="72" y="1549"/>
                    <a:pt x="191" y="1549"/>
                  </a:cubicBezTo>
                  <a:lnTo>
                    <a:pt x="2097" y="1549"/>
                  </a:lnTo>
                  <a:cubicBezTo>
                    <a:pt x="2192" y="1549"/>
                    <a:pt x="2311" y="1453"/>
                    <a:pt x="2311" y="1334"/>
                  </a:cubicBezTo>
                  <a:lnTo>
                    <a:pt x="2311" y="215"/>
                  </a:lnTo>
                  <a:cubicBezTo>
                    <a:pt x="2311" y="96"/>
                    <a:pt x="2216" y="1"/>
                    <a:pt x="2097"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98"/>
            <p:cNvSpPr/>
            <p:nvPr/>
          </p:nvSpPr>
          <p:spPr>
            <a:xfrm>
              <a:off x="6286112" y="3594753"/>
              <a:ext cx="368225" cy="335537"/>
            </a:xfrm>
            <a:custGeom>
              <a:rect b="b" l="l" r="r" t="t"/>
              <a:pathLst>
                <a:path extrusionOk="0" h="10265" w="11265">
                  <a:moveTo>
                    <a:pt x="4620" y="310"/>
                  </a:moveTo>
                  <a:cubicBezTo>
                    <a:pt x="4620" y="310"/>
                    <a:pt x="4644" y="310"/>
                    <a:pt x="4644" y="357"/>
                  </a:cubicBezTo>
                  <a:lnTo>
                    <a:pt x="4644" y="2786"/>
                  </a:lnTo>
                  <a:lnTo>
                    <a:pt x="4573" y="2739"/>
                  </a:lnTo>
                  <a:cubicBezTo>
                    <a:pt x="4537" y="2703"/>
                    <a:pt x="4495" y="2685"/>
                    <a:pt x="4454" y="2685"/>
                  </a:cubicBezTo>
                  <a:cubicBezTo>
                    <a:pt x="4412" y="2685"/>
                    <a:pt x="4370" y="2703"/>
                    <a:pt x="4335" y="2739"/>
                  </a:cubicBezTo>
                  <a:lnTo>
                    <a:pt x="4168" y="2810"/>
                  </a:lnTo>
                  <a:lnTo>
                    <a:pt x="4168" y="357"/>
                  </a:lnTo>
                  <a:lnTo>
                    <a:pt x="4620" y="310"/>
                  </a:lnTo>
                  <a:close/>
                  <a:moveTo>
                    <a:pt x="5168" y="881"/>
                  </a:moveTo>
                  <a:cubicBezTo>
                    <a:pt x="5335" y="881"/>
                    <a:pt x="5478" y="1024"/>
                    <a:pt x="5478" y="1215"/>
                  </a:cubicBezTo>
                  <a:lnTo>
                    <a:pt x="5478" y="6025"/>
                  </a:lnTo>
                  <a:cubicBezTo>
                    <a:pt x="5406" y="5977"/>
                    <a:pt x="5287" y="5954"/>
                    <a:pt x="5168" y="5954"/>
                  </a:cubicBezTo>
                  <a:lnTo>
                    <a:pt x="2025" y="5954"/>
                  </a:lnTo>
                  <a:cubicBezTo>
                    <a:pt x="1882" y="5954"/>
                    <a:pt x="1786" y="5835"/>
                    <a:pt x="1786" y="5716"/>
                  </a:cubicBezTo>
                  <a:lnTo>
                    <a:pt x="1786" y="1119"/>
                  </a:lnTo>
                  <a:cubicBezTo>
                    <a:pt x="1786" y="976"/>
                    <a:pt x="1905" y="881"/>
                    <a:pt x="2025" y="881"/>
                  </a:cubicBezTo>
                  <a:lnTo>
                    <a:pt x="3811" y="881"/>
                  </a:lnTo>
                  <a:lnTo>
                    <a:pt x="3811" y="3001"/>
                  </a:lnTo>
                  <a:cubicBezTo>
                    <a:pt x="3811" y="3025"/>
                    <a:pt x="3811" y="3096"/>
                    <a:pt x="3858" y="3120"/>
                  </a:cubicBezTo>
                  <a:cubicBezTo>
                    <a:pt x="3906" y="3215"/>
                    <a:pt x="3977" y="3239"/>
                    <a:pt x="4049" y="3239"/>
                  </a:cubicBezTo>
                  <a:cubicBezTo>
                    <a:pt x="4096" y="3239"/>
                    <a:pt x="4144" y="3239"/>
                    <a:pt x="4168" y="3191"/>
                  </a:cubicBezTo>
                  <a:lnTo>
                    <a:pt x="4406" y="3048"/>
                  </a:lnTo>
                  <a:lnTo>
                    <a:pt x="4620" y="3167"/>
                  </a:lnTo>
                  <a:cubicBezTo>
                    <a:pt x="4670" y="3184"/>
                    <a:pt x="4708" y="3212"/>
                    <a:pt x="4750" y="3212"/>
                  </a:cubicBezTo>
                  <a:cubicBezTo>
                    <a:pt x="4769" y="3212"/>
                    <a:pt x="4789" y="3206"/>
                    <a:pt x="4811" y="3191"/>
                  </a:cubicBezTo>
                  <a:cubicBezTo>
                    <a:pt x="4882" y="3167"/>
                    <a:pt x="4978" y="3096"/>
                    <a:pt x="4978" y="3001"/>
                  </a:cubicBezTo>
                  <a:lnTo>
                    <a:pt x="4978" y="881"/>
                  </a:lnTo>
                  <a:close/>
                  <a:moveTo>
                    <a:pt x="10693" y="1810"/>
                  </a:moveTo>
                  <a:cubicBezTo>
                    <a:pt x="10836" y="1810"/>
                    <a:pt x="10955" y="1929"/>
                    <a:pt x="10955" y="2072"/>
                  </a:cubicBezTo>
                  <a:lnTo>
                    <a:pt x="10955" y="7144"/>
                  </a:lnTo>
                  <a:lnTo>
                    <a:pt x="3001" y="7144"/>
                  </a:lnTo>
                  <a:cubicBezTo>
                    <a:pt x="2953" y="7144"/>
                    <a:pt x="2858" y="7192"/>
                    <a:pt x="2858" y="7263"/>
                  </a:cubicBezTo>
                  <a:cubicBezTo>
                    <a:pt x="2834" y="7335"/>
                    <a:pt x="2929" y="7430"/>
                    <a:pt x="3001" y="7430"/>
                  </a:cubicBezTo>
                  <a:lnTo>
                    <a:pt x="10955" y="7430"/>
                  </a:lnTo>
                  <a:lnTo>
                    <a:pt x="10955" y="8026"/>
                  </a:lnTo>
                  <a:cubicBezTo>
                    <a:pt x="10931" y="8216"/>
                    <a:pt x="10812" y="8335"/>
                    <a:pt x="10669" y="8335"/>
                  </a:cubicBezTo>
                  <a:lnTo>
                    <a:pt x="596" y="8335"/>
                  </a:lnTo>
                  <a:cubicBezTo>
                    <a:pt x="453" y="8335"/>
                    <a:pt x="334" y="8216"/>
                    <a:pt x="334" y="8049"/>
                  </a:cubicBezTo>
                  <a:lnTo>
                    <a:pt x="334" y="7502"/>
                  </a:lnTo>
                  <a:lnTo>
                    <a:pt x="2310" y="7502"/>
                  </a:lnTo>
                  <a:cubicBezTo>
                    <a:pt x="2382" y="7502"/>
                    <a:pt x="2453" y="7430"/>
                    <a:pt x="2477" y="7335"/>
                  </a:cubicBezTo>
                  <a:cubicBezTo>
                    <a:pt x="2477" y="7263"/>
                    <a:pt x="2429" y="7168"/>
                    <a:pt x="2334" y="7168"/>
                  </a:cubicBezTo>
                  <a:lnTo>
                    <a:pt x="334" y="7168"/>
                  </a:lnTo>
                  <a:lnTo>
                    <a:pt x="334" y="2096"/>
                  </a:lnTo>
                  <a:cubicBezTo>
                    <a:pt x="334" y="1953"/>
                    <a:pt x="453" y="1834"/>
                    <a:pt x="596" y="1834"/>
                  </a:cubicBezTo>
                  <a:lnTo>
                    <a:pt x="1477" y="1834"/>
                  </a:lnTo>
                  <a:lnTo>
                    <a:pt x="1477" y="5716"/>
                  </a:lnTo>
                  <a:cubicBezTo>
                    <a:pt x="1477" y="6025"/>
                    <a:pt x="1739" y="6263"/>
                    <a:pt x="2025" y="6263"/>
                  </a:cubicBezTo>
                  <a:lnTo>
                    <a:pt x="5120" y="6263"/>
                  </a:lnTo>
                  <a:cubicBezTo>
                    <a:pt x="5311" y="6263"/>
                    <a:pt x="5454" y="6382"/>
                    <a:pt x="5454" y="6573"/>
                  </a:cubicBezTo>
                  <a:cubicBezTo>
                    <a:pt x="5454" y="6668"/>
                    <a:pt x="5549" y="6716"/>
                    <a:pt x="5644" y="6716"/>
                  </a:cubicBezTo>
                  <a:cubicBezTo>
                    <a:pt x="5716" y="6716"/>
                    <a:pt x="5787" y="6668"/>
                    <a:pt x="5811" y="6573"/>
                  </a:cubicBezTo>
                  <a:cubicBezTo>
                    <a:pt x="5835" y="6382"/>
                    <a:pt x="5954" y="6263"/>
                    <a:pt x="6144" y="6263"/>
                  </a:cubicBezTo>
                  <a:lnTo>
                    <a:pt x="9240" y="6263"/>
                  </a:lnTo>
                  <a:cubicBezTo>
                    <a:pt x="9574" y="6263"/>
                    <a:pt x="9836" y="6001"/>
                    <a:pt x="9836" y="5668"/>
                  </a:cubicBezTo>
                  <a:lnTo>
                    <a:pt x="9836" y="1810"/>
                  </a:lnTo>
                  <a:close/>
                  <a:moveTo>
                    <a:pt x="6668" y="8645"/>
                  </a:moveTo>
                  <a:lnTo>
                    <a:pt x="6859" y="9931"/>
                  </a:lnTo>
                  <a:lnTo>
                    <a:pt x="4406" y="9931"/>
                  </a:lnTo>
                  <a:lnTo>
                    <a:pt x="4597" y="8645"/>
                  </a:lnTo>
                  <a:close/>
                  <a:moveTo>
                    <a:pt x="4144" y="0"/>
                  </a:moveTo>
                  <a:cubicBezTo>
                    <a:pt x="3930" y="0"/>
                    <a:pt x="3787" y="143"/>
                    <a:pt x="3787" y="357"/>
                  </a:cubicBezTo>
                  <a:lnTo>
                    <a:pt x="3787" y="524"/>
                  </a:lnTo>
                  <a:lnTo>
                    <a:pt x="2001" y="524"/>
                  </a:lnTo>
                  <a:cubicBezTo>
                    <a:pt x="1667" y="524"/>
                    <a:pt x="1429" y="786"/>
                    <a:pt x="1429" y="1096"/>
                  </a:cubicBezTo>
                  <a:lnTo>
                    <a:pt x="1429" y="1477"/>
                  </a:lnTo>
                  <a:lnTo>
                    <a:pt x="596" y="1477"/>
                  </a:lnTo>
                  <a:cubicBezTo>
                    <a:pt x="262" y="1477"/>
                    <a:pt x="0" y="1739"/>
                    <a:pt x="0" y="2072"/>
                  </a:cubicBezTo>
                  <a:lnTo>
                    <a:pt x="0" y="8049"/>
                  </a:lnTo>
                  <a:cubicBezTo>
                    <a:pt x="0" y="8383"/>
                    <a:pt x="262" y="8645"/>
                    <a:pt x="596" y="8645"/>
                  </a:cubicBezTo>
                  <a:lnTo>
                    <a:pt x="4287" y="8645"/>
                  </a:lnTo>
                  <a:lnTo>
                    <a:pt x="4120" y="9931"/>
                  </a:lnTo>
                  <a:lnTo>
                    <a:pt x="3549" y="9931"/>
                  </a:lnTo>
                  <a:cubicBezTo>
                    <a:pt x="3453" y="9931"/>
                    <a:pt x="3406" y="10002"/>
                    <a:pt x="3358" y="10074"/>
                  </a:cubicBezTo>
                  <a:cubicBezTo>
                    <a:pt x="3358" y="10169"/>
                    <a:pt x="3430" y="10264"/>
                    <a:pt x="3525" y="10264"/>
                  </a:cubicBezTo>
                  <a:lnTo>
                    <a:pt x="7692" y="10264"/>
                  </a:lnTo>
                  <a:cubicBezTo>
                    <a:pt x="7764" y="10264"/>
                    <a:pt x="7835" y="10193"/>
                    <a:pt x="7859" y="10121"/>
                  </a:cubicBezTo>
                  <a:cubicBezTo>
                    <a:pt x="7859" y="10026"/>
                    <a:pt x="7811" y="9931"/>
                    <a:pt x="7716" y="9931"/>
                  </a:cubicBezTo>
                  <a:lnTo>
                    <a:pt x="7168" y="9931"/>
                  </a:lnTo>
                  <a:lnTo>
                    <a:pt x="7002" y="8645"/>
                  </a:lnTo>
                  <a:lnTo>
                    <a:pt x="10669" y="8645"/>
                  </a:lnTo>
                  <a:cubicBezTo>
                    <a:pt x="10979" y="8645"/>
                    <a:pt x="11265" y="8383"/>
                    <a:pt x="11265" y="8049"/>
                  </a:cubicBezTo>
                  <a:lnTo>
                    <a:pt x="11265" y="2096"/>
                  </a:lnTo>
                  <a:cubicBezTo>
                    <a:pt x="11265" y="1786"/>
                    <a:pt x="11003" y="1500"/>
                    <a:pt x="10669" y="1500"/>
                  </a:cubicBezTo>
                  <a:lnTo>
                    <a:pt x="9836" y="1500"/>
                  </a:lnTo>
                  <a:lnTo>
                    <a:pt x="9836" y="715"/>
                  </a:lnTo>
                  <a:cubicBezTo>
                    <a:pt x="9836" y="619"/>
                    <a:pt x="9740" y="524"/>
                    <a:pt x="9645" y="524"/>
                  </a:cubicBezTo>
                  <a:lnTo>
                    <a:pt x="7145" y="524"/>
                  </a:lnTo>
                  <a:cubicBezTo>
                    <a:pt x="7145" y="524"/>
                    <a:pt x="7121" y="524"/>
                    <a:pt x="7121" y="548"/>
                  </a:cubicBezTo>
                  <a:cubicBezTo>
                    <a:pt x="6978" y="715"/>
                    <a:pt x="7097" y="881"/>
                    <a:pt x="7216" y="881"/>
                  </a:cubicBezTo>
                  <a:lnTo>
                    <a:pt x="9264" y="881"/>
                  </a:lnTo>
                  <a:cubicBezTo>
                    <a:pt x="9407" y="881"/>
                    <a:pt x="9502" y="1000"/>
                    <a:pt x="9502" y="1119"/>
                  </a:cubicBezTo>
                  <a:lnTo>
                    <a:pt x="9502" y="5716"/>
                  </a:lnTo>
                  <a:cubicBezTo>
                    <a:pt x="9502" y="5858"/>
                    <a:pt x="9383" y="5954"/>
                    <a:pt x="9264" y="5954"/>
                  </a:cubicBezTo>
                  <a:lnTo>
                    <a:pt x="6144" y="5954"/>
                  </a:lnTo>
                  <a:cubicBezTo>
                    <a:pt x="6025" y="5954"/>
                    <a:pt x="5906" y="5977"/>
                    <a:pt x="5811" y="6025"/>
                  </a:cubicBezTo>
                  <a:lnTo>
                    <a:pt x="5811" y="1024"/>
                  </a:lnTo>
                  <a:cubicBezTo>
                    <a:pt x="5811" y="953"/>
                    <a:pt x="5906" y="857"/>
                    <a:pt x="5978" y="857"/>
                  </a:cubicBezTo>
                  <a:lnTo>
                    <a:pt x="6573" y="857"/>
                  </a:lnTo>
                  <a:cubicBezTo>
                    <a:pt x="6621" y="857"/>
                    <a:pt x="6645" y="857"/>
                    <a:pt x="6645" y="834"/>
                  </a:cubicBezTo>
                  <a:cubicBezTo>
                    <a:pt x="6764" y="667"/>
                    <a:pt x="6668" y="524"/>
                    <a:pt x="6525" y="524"/>
                  </a:cubicBezTo>
                  <a:lnTo>
                    <a:pt x="6144" y="524"/>
                  </a:lnTo>
                  <a:cubicBezTo>
                    <a:pt x="5930" y="524"/>
                    <a:pt x="5787" y="619"/>
                    <a:pt x="5644" y="762"/>
                  </a:cubicBezTo>
                  <a:cubicBezTo>
                    <a:pt x="5525" y="619"/>
                    <a:pt x="5335" y="524"/>
                    <a:pt x="5120" y="524"/>
                  </a:cubicBezTo>
                  <a:lnTo>
                    <a:pt x="4954" y="524"/>
                  </a:lnTo>
                  <a:lnTo>
                    <a:pt x="4954" y="357"/>
                  </a:lnTo>
                  <a:cubicBezTo>
                    <a:pt x="4954" y="143"/>
                    <a:pt x="4787" y="0"/>
                    <a:pt x="45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98"/>
            <p:cNvSpPr/>
            <p:nvPr/>
          </p:nvSpPr>
          <p:spPr>
            <a:xfrm>
              <a:off x="6361620" y="3646105"/>
              <a:ext cx="36610" cy="10950"/>
            </a:xfrm>
            <a:custGeom>
              <a:rect b="b" l="l" r="r" t="t"/>
              <a:pathLst>
                <a:path extrusionOk="0" h="335" w="1120">
                  <a:moveTo>
                    <a:pt x="191" y="1"/>
                  </a:moveTo>
                  <a:cubicBezTo>
                    <a:pt x="119" y="1"/>
                    <a:pt x="48" y="48"/>
                    <a:pt x="24" y="144"/>
                  </a:cubicBezTo>
                  <a:cubicBezTo>
                    <a:pt x="0" y="239"/>
                    <a:pt x="48" y="334"/>
                    <a:pt x="167" y="334"/>
                  </a:cubicBezTo>
                  <a:lnTo>
                    <a:pt x="953" y="334"/>
                  </a:lnTo>
                  <a:cubicBezTo>
                    <a:pt x="1024" y="334"/>
                    <a:pt x="1096" y="263"/>
                    <a:pt x="1120" y="168"/>
                  </a:cubicBezTo>
                  <a:cubicBezTo>
                    <a:pt x="1120" y="96"/>
                    <a:pt x="1072" y="1"/>
                    <a:pt x="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98"/>
            <p:cNvSpPr/>
            <p:nvPr/>
          </p:nvSpPr>
          <p:spPr>
            <a:xfrm>
              <a:off x="6361620" y="3668692"/>
              <a:ext cx="36610" cy="10166"/>
            </a:xfrm>
            <a:custGeom>
              <a:rect b="b" l="l" r="r" t="t"/>
              <a:pathLst>
                <a:path extrusionOk="0" h="311" w="1120">
                  <a:moveTo>
                    <a:pt x="191" y="0"/>
                  </a:moveTo>
                  <a:cubicBezTo>
                    <a:pt x="119" y="0"/>
                    <a:pt x="48" y="48"/>
                    <a:pt x="24" y="143"/>
                  </a:cubicBezTo>
                  <a:cubicBezTo>
                    <a:pt x="0" y="239"/>
                    <a:pt x="48" y="310"/>
                    <a:pt x="167" y="310"/>
                  </a:cubicBezTo>
                  <a:lnTo>
                    <a:pt x="953" y="310"/>
                  </a:lnTo>
                  <a:cubicBezTo>
                    <a:pt x="1024" y="310"/>
                    <a:pt x="1096" y="262"/>
                    <a:pt x="1120" y="167"/>
                  </a:cubicBezTo>
                  <a:cubicBezTo>
                    <a:pt x="1120" y="72"/>
                    <a:pt x="1072" y="0"/>
                    <a:pt x="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98"/>
            <p:cNvSpPr/>
            <p:nvPr/>
          </p:nvSpPr>
          <p:spPr>
            <a:xfrm>
              <a:off x="6361620" y="3690495"/>
              <a:ext cx="36610" cy="10918"/>
            </a:xfrm>
            <a:custGeom>
              <a:rect b="b" l="l" r="r" t="t"/>
              <a:pathLst>
                <a:path extrusionOk="0" h="334" w="1120">
                  <a:moveTo>
                    <a:pt x="191" y="0"/>
                  </a:moveTo>
                  <a:cubicBezTo>
                    <a:pt x="119" y="0"/>
                    <a:pt x="48" y="72"/>
                    <a:pt x="24" y="167"/>
                  </a:cubicBezTo>
                  <a:cubicBezTo>
                    <a:pt x="0" y="238"/>
                    <a:pt x="48" y="334"/>
                    <a:pt x="167" y="334"/>
                  </a:cubicBezTo>
                  <a:lnTo>
                    <a:pt x="953" y="334"/>
                  </a:lnTo>
                  <a:cubicBezTo>
                    <a:pt x="1024" y="334"/>
                    <a:pt x="1096" y="286"/>
                    <a:pt x="1120" y="191"/>
                  </a:cubicBezTo>
                  <a:cubicBezTo>
                    <a:pt x="1120" y="96"/>
                    <a:pt x="1072" y="0"/>
                    <a:pt x="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98"/>
            <p:cNvSpPr/>
            <p:nvPr/>
          </p:nvSpPr>
          <p:spPr>
            <a:xfrm>
              <a:off x="6361620" y="3713049"/>
              <a:ext cx="91100" cy="10950"/>
            </a:xfrm>
            <a:custGeom>
              <a:rect b="b" l="l" r="r" t="t"/>
              <a:pathLst>
                <a:path extrusionOk="0" h="335" w="2787">
                  <a:moveTo>
                    <a:pt x="191" y="1"/>
                  </a:moveTo>
                  <a:cubicBezTo>
                    <a:pt x="119" y="1"/>
                    <a:pt x="48" y="72"/>
                    <a:pt x="24" y="144"/>
                  </a:cubicBezTo>
                  <a:cubicBezTo>
                    <a:pt x="0" y="239"/>
                    <a:pt x="48" y="334"/>
                    <a:pt x="167" y="334"/>
                  </a:cubicBezTo>
                  <a:lnTo>
                    <a:pt x="2620" y="334"/>
                  </a:lnTo>
                  <a:cubicBezTo>
                    <a:pt x="2691" y="334"/>
                    <a:pt x="2763" y="263"/>
                    <a:pt x="2787" y="191"/>
                  </a:cubicBezTo>
                  <a:cubicBezTo>
                    <a:pt x="2787" y="96"/>
                    <a:pt x="2739" y="1"/>
                    <a:pt x="2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98"/>
            <p:cNvSpPr/>
            <p:nvPr/>
          </p:nvSpPr>
          <p:spPr>
            <a:xfrm>
              <a:off x="6361620" y="3736421"/>
              <a:ext cx="91100" cy="10918"/>
            </a:xfrm>
            <a:custGeom>
              <a:rect b="b" l="l" r="r" t="t"/>
              <a:pathLst>
                <a:path extrusionOk="0" h="334" w="2787">
                  <a:moveTo>
                    <a:pt x="191" y="0"/>
                  </a:moveTo>
                  <a:cubicBezTo>
                    <a:pt x="119" y="0"/>
                    <a:pt x="48" y="48"/>
                    <a:pt x="24" y="143"/>
                  </a:cubicBezTo>
                  <a:cubicBezTo>
                    <a:pt x="0" y="238"/>
                    <a:pt x="48" y="334"/>
                    <a:pt x="167" y="334"/>
                  </a:cubicBezTo>
                  <a:lnTo>
                    <a:pt x="2620" y="334"/>
                  </a:lnTo>
                  <a:cubicBezTo>
                    <a:pt x="2691" y="334"/>
                    <a:pt x="2763" y="262"/>
                    <a:pt x="2787" y="191"/>
                  </a:cubicBezTo>
                  <a:cubicBezTo>
                    <a:pt x="2787" y="96"/>
                    <a:pt x="2739" y="0"/>
                    <a:pt x="2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98"/>
            <p:cNvSpPr/>
            <p:nvPr/>
          </p:nvSpPr>
          <p:spPr>
            <a:xfrm>
              <a:off x="6361620" y="3759760"/>
              <a:ext cx="91100" cy="10950"/>
            </a:xfrm>
            <a:custGeom>
              <a:rect b="b" l="l" r="r" t="t"/>
              <a:pathLst>
                <a:path extrusionOk="0" h="335" w="2787">
                  <a:moveTo>
                    <a:pt x="191" y="1"/>
                  </a:moveTo>
                  <a:cubicBezTo>
                    <a:pt x="119" y="1"/>
                    <a:pt x="48" y="72"/>
                    <a:pt x="24" y="144"/>
                  </a:cubicBezTo>
                  <a:cubicBezTo>
                    <a:pt x="0" y="263"/>
                    <a:pt x="48" y="334"/>
                    <a:pt x="167" y="334"/>
                  </a:cubicBezTo>
                  <a:lnTo>
                    <a:pt x="2620" y="334"/>
                  </a:lnTo>
                  <a:cubicBezTo>
                    <a:pt x="2691" y="334"/>
                    <a:pt x="2763" y="263"/>
                    <a:pt x="2787" y="191"/>
                  </a:cubicBezTo>
                  <a:cubicBezTo>
                    <a:pt x="2787" y="96"/>
                    <a:pt x="2739" y="1"/>
                    <a:pt x="2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98"/>
            <p:cNvSpPr/>
            <p:nvPr/>
          </p:nvSpPr>
          <p:spPr>
            <a:xfrm>
              <a:off x="6493939" y="3713049"/>
              <a:ext cx="90348" cy="10950"/>
            </a:xfrm>
            <a:custGeom>
              <a:rect b="b" l="l" r="r" t="t"/>
              <a:pathLst>
                <a:path extrusionOk="0" h="335" w="2764">
                  <a:moveTo>
                    <a:pt x="167" y="1"/>
                  </a:moveTo>
                  <a:cubicBezTo>
                    <a:pt x="72" y="1"/>
                    <a:pt x="25" y="72"/>
                    <a:pt x="1" y="144"/>
                  </a:cubicBezTo>
                  <a:cubicBezTo>
                    <a:pt x="1" y="239"/>
                    <a:pt x="48" y="334"/>
                    <a:pt x="144" y="334"/>
                  </a:cubicBezTo>
                  <a:lnTo>
                    <a:pt x="2573" y="334"/>
                  </a:lnTo>
                  <a:cubicBezTo>
                    <a:pt x="2668" y="334"/>
                    <a:pt x="2739" y="263"/>
                    <a:pt x="2763" y="191"/>
                  </a:cubicBezTo>
                  <a:cubicBezTo>
                    <a:pt x="2763" y="96"/>
                    <a:pt x="2692" y="1"/>
                    <a:pt x="2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98"/>
            <p:cNvSpPr/>
            <p:nvPr/>
          </p:nvSpPr>
          <p:spPr>
            <a:xfrm>
              <a:off x="6493939" y="3736421"/>
              <a:ext cx="90348" cy="10918"/>
            </a:xfrm>
            <a:custGeom>
              <a:rect b="b" l="l" r="r" t="t"/>
              <a:pathLst>
                <a:path extrusionOk="0" h="334" w="2764">
                  <a:moveTo>
                    <a:pt x="167" y="0"/>
                  </a:moveTo>
                  <a:cubicBezTo>
                    <a:pt x="72" y="0"/>
                    <a:pt x="25" y="72"/>
                    <a:pt x="1" y="143"/>
                  </a:cubicBezTo>
                  <a:cubicBezTo>
                    <a:pt x="1" y="238"/>
                    <a:pt x="48" y="334"/>
                    <a:pt x="144" y="334"/>
                  </a:cubicBezTo>
                  <a:lnTo>
                    <a:pt x="2573" y="334"/>
                  </a:lnTo>
                  <a:cubicBezTo>
                    <a:pt x="2668" y="334"/>
                    <a:pt x="2739" y="262"/>
                    <a:pt x="2763" y="191"/>
                  </a:cubicBezTo>
                  <a:cubicBezTo>
                    <a:pt x="2763" y="96"/>
                    <a:pt x="2692" y="0"/>
                    <a:pt x="2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98"/>
            <p:cNvSpPr/>
            <p:nvPr/>
          </p:nvSpPr>
          <p:spPr>
            <a:xfrm>
              <a:off x="6493939" y="3759760"/>
              <a:ext cx="90348" cy="10950"/>
            </a:xfrm>
            <a:custGeom>
              <a:rect b="b" l="l" r="r" t="t"/>
              <a:pathLst>
                <a:path extrusionOk="0" h="335" w="2764">
                  <a:moveTo>
                    <a:pt x="167" y="1"/>
                  </a:moveTo>
                  <a:cubicBezTo>
                    <a:pt x="72" y="1"/>
                    <a:pt x="25" y="72"/>
                    <a:pt x="1" y="144"/>
                  </a:cubicBezTo>
                  <a:cubicBezTo>
                    <a:pt x="1" y="239"/>
                    <a:pt x="48" y="334"/>
                    <a:pt x="144" y="334"/>
                  </a:cubicBezTo>
                  <a:lnTo>
                    <a:pt x="2573" y="334"/>
                  </a:lnTo>
                  <a:cubicBezTo>
                    <a:pt x="2668" y="334"/>
                    <a:pt x="2739" y="263"/>
                    <a:pt x="2763" y="191"/>
                  </a:cubicBezTo>
                  <a:cubicBezTo>
                    <a:pt x="2763" y="96"/>
                    <a:pt x="2692" y="1"/>
                    <a:pt x="2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98"/>
            <p:cNvSpPr/>
            <p:nvPr/>
          </p:nvSpPr>
          <p:spPr>
            <a:xfrm>
              <a:off x="6494723" y="3639110"/>
              <a:ext cx="87210" cy="62302"/>
            </a:xfrm>
            <a:custGeom>
              <a:rect b="b" l="l" r="r" t="t"/>
              <a:pathLst>
                <a:path extrusionOk="0" h="1906" w="2668">
                  <a:moveTo>
                    <a:pt x="2287" y="334"/>
                  </a:moveTo>
                  <a:cubicBezTo>
                    <a:pt x="2311" y="334"/>
                    <a:pt x="2311" y="358"/>
                    <a:pt x="2311" y="358"/>
                  </a:cubicBezTo>
                  <a:lnTo>
                    <a:pt x="2311" y="1501"/>
                  </a:lnTo>
                  <a:cubicBezTo>
                    <a:pt x="2358" y="1525"/>
                    <a:pt x="2311" y="1525"/>
                    <a:pt x="2287" y="1525"/>
                  </a:cubicBezTo>
                  <a:lnTo>
                    <a:pt x="382" y="1525"/>
                  </a:lnTo>
                  <a:cubicBezTo>
                    <a:pt x="358" y="1525"/>
                    <a:pt x="358" y="1501"/>
                    <a:pt x="358" y="1501"/>
                  </a:cubicBezTo>
                  <a:lnTo>
                    <a:pt x="358" y="358"/>
                  </a:lnTo>
                  <a:cubicBezTo>
                    <a:pt x="358" y="334"/>
                    <a:pt x="382" y="334"/>
                    <a:pt x="382" y="334"/>
                  </a:cubicBezTo>
                  <a:close/>
                  <a:moveTo>
                    <a:pt x="382" y="1"/>
                  </a:moveTo>
                  <a:cubicBezTo>
                    <a:pt x="167" y="1"/>
                    <a:pt x="1" y="191"/>
                    <a:pt x="1" y="382"/>
                  </a:cubicBezTo>
                  <a:lnTo>
                    <a:pt x="1" y="1525"/>
                  </a:lnTo>
                  <a:cubicBezTo>
                    <a:pt x="1" y="1739"/>
                    <a:pt x="167" y="1906"/>
                    <a:pt x="382" y="1906"/>
                  </a:cubicBezTo>
                  <a:lnTo>
                    <a:pt x="2287" y="1906"/>
                  </a:lnTo>
                  <a:cubicBezTo>
                    <a:pt x="2501" y="1906"/>
                    <a:pt x="2668" y="1739"/>
                    <a:pt x="2668" y="1525"/>
                  </a:cubicBezTo>
                  <a:lnTo>
                    <a:pt x="2668" y="382"/>
                  </a:lnTo>
                  <a:cubicBezTo>
                    <a:pt x="2668" y="143"/>
                    <a:pt x="2501" y="1"/>
                    <a:pt x="2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8" name="Google Shape;21298;p98"/>
          <p:cNvGrpSpPr/>
          <p:nvPr/>
        </p:nvGrpSpPr>
        <p:grpSpPr>
          <a:xfrm>
            <a:off x="5576933" y="3440220"/>
            <a:ext cx="274019" cy="362799"/>
            <a:chOff x="5573851" y="3583051"/>
            <a:chExt cx="274019" cy="362799"/>
          </a:xfrm>
        </p:grpSpPr>
        <p:sp>
          <p:nvSpPr>
            <p:cNvPr id="21299" name="Google Shape;21299;p98"/>
            <p:cNvSpPr/>
            <p:nvPr/>
          </p:nvSpPr>
          <p:spPr>
            <a:xfrm>
              <a:off x="5578493" y="3588510"/>
              <a:ext cx="262383" cy="353450"/>
            </a:xfrm>
            <a:custGeom>
              <a:rect b="b" l="l" r="r" t="t"/>
              <a:pathLst>
                <a:path extrusionOk="0" h="10813" w="8027">
                  <a:moveTo>
                    <a:pt x="382" y="1"/>
                  </a:moveTo>
                  <a:cubicBezTo>
                    <a:pt x="168" y="1"/>
                    <a:pt x="1" y="143"/>
                    <a:pt x="1" y="358"/>
                  </a:cubicBezTo>
                  <a:lnTo>
                    <a:pt x="1" y="10455"/>
                  </a:lnTo>
                  <a:cubicBezTo>
                    <a:pt x="1" y="10669"/>
                    <a:pt x="168" y="10812"/>
                    <a:pt x="382" y="10812"/>
                  </a:cubicBezTo>
                  <a:lnTo>
                    <a:pt x="7669" y="10812"/>
                  </a:lnTo>
                  <a:cubicBezTo>
                    <a:pt x="7884" y="10812"/>
                    <a:pt x="8026" y="10669"/>
                    <a:pt x="8026" y="10455"/>
                  </a:cubicBezTo>
                  <a:lnTo>
                    <a:pt x="8026" y="358"/>
                  </a:lnTo>
                  <a:cubicBezTo>
                    <a:pt x="8026" y="143"/>
                    <a:pt x="7884" y="1"/>
                    <a:pt x="7669"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98"/>
            <p:cNvSpPr/>
            <p:nvPr/>
          </p:nvSpPr>
          <p:spPr>
            <a:xfrm>
              <a:off x="5807371" y="3588510"/>
              <a:ext cx="33505" cy="353450"/>
            </a:xfrm>
            <a:custGeom>
              <a:rect b="b" l="l" r="r" t="t"/>
              <a:pathLst>
                <a:path extrusionOk="0" h="10813" w="1025">
                  <a:moveTo>
                    <a:pt x="0" y="1"/>
                  </a:moveTo>
                  <a:cubicBezTo>
                    <a:pt x="215" y="1"/>
                    <a:pt x="358" y="143"/>
                    <a:pt x="358" y="358"/>
                  </a:cubicBezTo>
                  <a:lnTo>
                    <a:pt x="358" y="10455"/>
                  </a:lnTo>
                  <a:cubicBezTo>
                    <a:pt x="358" y="10669"/>
                    <a:pt x="215" y="10812"/>
                    <a:pt x="0" y="10812"/>
                  </a:cubicBezTo>
                  <a:lnTo>
                    <a:pt x="667" y="10812"/>
                  </a:lnTo>
                  <a:cubicBezTo>
                    <a:pt x="882" y="10812"/>
                    <a:pt x="1024" y="10669"/>
                    <a:pt x="1024" y="10455"/>
                  </a:cubicBezTo>
                  <a:lnTo>
                    <a:pt x="1024" y="358"/>
                  </a:lnTo>
                  <a:cubicBezTo>
                    <a:pt x="1024" y="143"/>
                    <a:pt x="882"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98"/>
            <p:cNvSpPr/>
            <p:nvPr/>
          </p:nvSpPr>
          <p:spPr>
            <a:xfrm>
              <a:off x="5578493" y="3903781"/>
              <a:ext cx="262383" cy="37394"/>
            </a:xfrm>
            <a:custGeom>
              <a:rect b="b" l="l" r="r" t="t"/>
              <a:pathLst>
                <a:path extrusionOk="0" h="1144" w="8027">
                  <a:moveTo>
                    <a:pt x="1" y="0"/>
                  </a:moveTo>
                  <a:lnTo>
                    <a:pt x="1" y="786"/>
                  </a:lnTo>
                  <a:cubicBezTo>
                    <a:pt x="1" y="977"/>
                    <a:pt x="168" y="1143"/>
                    <a:pt x="382" y="1143"/>
                  </a:cubicBezTo>
                  <a:lnTo>
                    <a:pt x="7669" y="1143"/>
                  </a:lnTo>
                  <a:cubicBezTo>
                    <a:pt x="7884" y="1143"/>
                    <a:pt x="8026" y="977"/>
                    <a:pt x="8026" y="786"/>
                  </a:cubicBezTo>
                  <a:lnTo>
                    <a:pt x="8026"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98"/>
            <p:cNvSpPr/>
            <p:nvPr/>
          </p:nvSpPr>
          <p:spPr>
            <a:xfrm>
              <a:off x="5578493" y="3588510"/>
              <a:ext cx="262383" cy="37394"/>
            </a:xfrm>
            <a:custGeom>
              <a:rect b="b" l="l" r="r" t="t"/>
              <a:pathLst>
                <a:path extrusionOk="0" h="1144" w="8027">
                  <a:moveTo>
                    <a:pt x="382" y="1"/>
                  </a:moveTo>
                  <a:cubicBezTo>
                    <a:pt x="168" y="1"/>
                    <a:pt x="1" y="143"/>
                    <a:pt x="1" y="358"/>
                  </a:cubicBezTo>
                  <a:lnTo>
                    <a:pt x="1" y="1144"/>
                  </a:lnTo>
                  <a:lnTo>
                    <a:pt x="8026" y="1144"/>
                  </a:lnTo>
                  <a:lnTo>
                    <a:pt x="8026" y="358"/>
                  </a:lnTo>
                  <a:cubicBezTo>
                    <a:pt x="8026" y="143"/>
                    <a:pt x="7884" y="1"/>
                    <a:pt x="7669"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98"/>
            <p:cNvSpPr/>
            <p:nvPr/>
          </p:nvSpPr>
          <p:spPr>
            <a:xfrm>
              <a:off x="5807371" y="3588510"/>
              <a:ext cx="33505" cy="37394"/>
            </a:xfrm>
            <a:custGeom>
              <a:rect b="b" l="l" r="r" t="t"/>
              <a:pathLst>
                <a:path extrusionOk="0" h="1144" w="1025">
                  <a:moveTo>
                    <a:pt x="0" y="1"/>
                  </a:moveTo>
                  <a:cubicBezTo>
                    <a:pt x="215" y="1"/>
                    <a:pt x="358" y="143"/>
                    <a:pt x="358" y="358"/>
                  </a:cubicBezTo>
                  <a:lnTo>
                    <a:pt x="358" y="1144"/>
                  </a:lnTo>
                  <a:lnTo>
                    <a:pt x="1024" y="1144"/>
                  </a:lnTo>
                  <a:lnTo>
                    <a:pt x="1024" y="358"/>
                  </a:lnTo>
                  <a:cubicBezTo>
                    <a:pt x="1024" y="143"/>
                    <a:pt x="882" y="1"/>
                    <a:pt x="667"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98"/>
            <p:cNvSpPr/>
            <p:nvPr/>
          </p:nvSpPr>
          <p:spPr>
            <a:xfrm>
              <a:off x="5807371" y="3903781"/>
              <a:ext cx="33505" cy="37394"/>
            </a:xfrm>
            <a:custGeom>
              <a:rect b="b" l="l" r="r" t="t"/>
              <a:pathLst>
                <a:path extrusionOk="0" h="1144" w="1025">
                  <a:moveTo>
                    <a:pt x="358" y="0"/>
                  </a:moveTo>
                  <a:lnTo>
                    <a:pt x="358" y="786"/>
                  </a:lnTo>
                  <a:cubicBezTo>
                    <a:pt x="358" y="953"/>
                    <a:pt x="215" y="1143"/>
                    <a:pt x="0" y="1143"/>
                  </a:cubicBezTo>
                  <a:lnTo>
                    <a:pt x="667" y="1143"/>
                  </a:lnTo>
                  <a:cubicBezTo>
                    <a:pt x="882" y="1143"/>
                    <a:pt x="1024" y="977"/>
                    <a:pt x="1024" y="786"/>
                  </a:cubicBezTo>
                  <a:lnTo>
                    <a:pt x="1024" y="0"/>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98"/>
            <p:cNvSpPr/>
            <p:nvPr/>
          </p:nvSpPr>
          <p:spPr>
            <a:xfrm>
              <a:off x="5607323" y="3658559"/>
              <a:ext cx="210965" cy="246039"/>
            </a:xfrm>
            <a:custGeom>
              <a:rect b="b" l="l" r="r" t="t"/>
              <a:pathLst>
                <a:path extrusionOk="0" h="7527" w="6454">
                  <a:moveTo>
                    <a:pt x="214" y="1"/>
                  </a:moveTo>
                  <a:cubicBezTo>
                    <a:pt x="95" y="1"/>
                    <a:pt x="0" y="96"/>
                    <a:pt x="0" y="215"/>
                  </a:cubicBezTo>
                  <a:lnTo>
                    <a:pt x="0" y="7336"/>
                  </a:lnTo>
                  <a:cubicBezTo>
                    <a:pt x="0" y="7455"/>
                    <a:pt x="95" y="7526"/>
                    <a:pt x="214" y="7526"/>
                  </a:cubicBezTo>
                  <a:lnTo>
                    <a:pt x="6239" y="7526"/>
                  </a:lnTo>
                  <a:cubicBezTo>
                    <a:pt x="6359" y="7526"/>
                    <a:pt x="6454" y="7455"/>
                    <a:pt x="6454" y="7336"/>
                  </a:cubicBezTo>
                  <a:lnTo>
                    <a:pt x="6454" y="215"/>
                  </a:lnTo>
                  <a:cubicBezTo>
                    <a:pt x="6454" y="96"/>
                    <a:pt x="6359" y="1"/>
                    <a:pt x="6239"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98"/>
            <p:cNvSpPr/>
            <p:nvPr/>
          </p:nvSpPr>
          <p:spPr>
            <a:xfrm>
              <a:off x="5790242" y="3658559"/>
              <a:ext cx="28046" cy="246039"/>
            </a:xfrm>
            <a:custGeom>
              <a:rect b="b" l="l" r="r" t="t"/>
              <a:pathLst>
                <a:path extrusionOk="0" h="7527" w="858">
                  <a:moveTo>
                    <a:pt x="0" y="1"/>
                  </a:moveTo>
                  <a:cubicBezTo>
                    <a:pt x="120" y="1"/>
                    <a:pt x="215" y="96"/>
                    <a:pt x="215" y="215"/>
                  </a:cubicBezTo>
                  <a:lnTo>
                    <a:pt x="215" y="7336"/>
                  </a:lnTo>
                  <a:cubicBezTo>
                    <a:pt x="215" y="7455"/>
                    <a:pt x="120" y="7526"/>
                    <a:pt x="0" y="7526"/>
                  </a:cubicBezTo>
                  <a:lnTo>
                    <a:pt x="643" y="7526"/>
                  </a:lnTo>
                  <a:cubicBezTo>
                    <a:pt x="763" y="7526"/>
                    <a:pt x="858" y="7455"/>
                    <a:pt x="858" y="7336"/>
                  </a:cubicBezTo>
                  <a:lnTo>
                    <a:pt x="858" y="215"/>
                  </a:lnTo>
                  <a:cubicBezTo>
                    <a:pt x="858" y="96"/>
                    <a:pt x="763" y="1"/>
                    <a:pt x="643"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98"/>
            <p:cNvSpPr/>
            <p:nvPr/>
          </p:nvSpPr>
          <p:spPr>
            <a:xfrm>
              <a:off x="5607323" y="3768324"/>
              <a:ext cx="210965" cy="25725"/>
            </a:xfrm>
            <a:custGeom>
              <a:rect b="b" l="l" r="r" t="t"/>
              <a:pathLst>
                <a:path extrusionOk="0" h="787" w="6454">
                  <a:moveTo>
                    <a:pt x="0" y="1"/>
                  </a:moveTo>
                  <a:lnTo>
                    <a:pt x="0" y="787"/>
                  </a:lnTo>
                  <a:lnTo>
                    <a:pt x="6454" y="787"/>
                  </a:lnTo>
                  <a:lnTo>
                    <a:pt x="6454"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98"/>
            <p:cNvSpPr/>
            <p:nvPr/>
          </p:nvSpPr>
          <p:spPr>
            <a:xfrm>
              <a:off x="5797237" y="3768324"/>
              <a:ext cx="21051" cy="25725"/>
            </a:xfrm>
            <a:custGeom>
              <a:rect b="b" l="l" r="r" t="t"/>
              <a:pathLst>
                <a:path extrusionOk="0" h="787" w="644">
                  <a:moveTo>
                    <a:pt x="1" y="1"/>
                  </a:moveTo>
                  <a:lnTo>
                    <a:pt x="1" y="787"/>
                  </a:lnTo>
                  <a:lnTo>
                    <a:pt x="644" y="787"/>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98"/>
            <p:cNvSpPr/>
            <p:nvPr/>
          </p:nvSpPr>
          <p:spPr>
            <a:xfrm>
              <a:off x="5640011" y="3708375"/>
              <a:ext cx="29615" cy="59982"/>
            </a:xfrm>
            <a:custGeom>
              <a:rect b="b" l="l" r="r" t="t"/>
              <a:pathLst>
                <a:path extrusionOk="0" h="1835" w="906">
                  <a:moveTo>
                    <a:pt x="191" y="1"/>
                  </a:moveTo>
                  <a:cubicBezTo>
                    <a:pt x="96" y="1"/>
                    <a:pt x="0" y="72"/>
                    <a:pt x="0" y="168"/>
                  </a:cubicBezTo>
                  <a:lnTo>
                    <a:pt x="0" y="1835"/>
                  </a:lnTo>
                  <a:lnTo>
                    <a:pt x="905" y="1835"/>
                  </a:lnTo>
                  <a:lnTo>
                    <a:pt x="905" y="168"/>
                  </a:lnTo>
                  <a:cubicBezTo>
                    <a:pt x="905" y="72"/>
                    <a:pt x="810" y="1"/>
                    <a:pt x="715"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98"/>
            <p:cNvSpPr/>
            <p:nvPr/>
          </p:nvSpPr>
          <p:spPr>
            <a:xfrm>
              <a:off x="5669593" y="3695921"/>
              <a:ext cx="28830" cy="72436"/>
            </a:xfrm>
            <a:custGeom>
              <a:rect b="b" l="l" r="r" t="t"/>
              <a:pathLst>
                <a:path extrusionOk="0" h="2216" w="882">
                  <a:moveTo>
                    <a:pt x="167" y="1"/>
                  </a:moveTo>
                  <a:cubicBezTo>
                    <a:pt x="95" y="1"/>
                    <a:pt x="0" y="72"/>
                    <a:pt x="0" y="168"/>
                  </a:cubicBezTo>
                  <a:lnTo>
                    <a:pt x="0" y="2216"/>
                  </a:lnTo>
                  <a:lnTo>
                    <a:pt x="881" y="2216"/>
                  </a:lnTo>
                  <a:lnTo>
                    <a:pt x="881" y="168"/>
                  </a:lnTo>
                  <a:cubicBezTo>
                    <a:pt x="881" y="72"/>
                    <a:pt x="786" y="1"/>
                    <a:pt x="71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98"/>
            <p:cNvSpPr/>
            <p:nvPr/>
          </p:nvSpPr>
          <p:spPr>
            <a:xfrm>
              <a:off x="5698390" y="3688141"/>
              <a:ext cx="29615" cy="80215"/>
            </a:xfrm>
            <a:custGeom>
              <a:rect b="b" l="l" r="r" t="t"/>
              <a:pathLst>
                <a:path extrusionOk="0" h="2454" w="906">
                  <a:moveTo>
                    <a:pt x="191" y="1"/>
                  </a:moveTo>
                  <a:cubicBezTo>
                    <a:pt x="96" y="1"/>
                    <a:pt x="0" y="72"/>
                    <a:pt x="0" y="168"/>
                  </a:cubicBezTo>
                  <a:lnTo>
                    <a:pt x="0" y="2454"/>
                  </a:lnTo>
                  <a:lnTo>
                    <a:pt x="905" y="2454"/>
                  </a:lnTo>
                  <a:lnTo>
                    <a:pt x="905" y="168"/>
                  </a:lnTo>
                  <a:cubicBezTo>
                    <a:pt x="905" y="72"/>
                    <a:pt x="810" y="1"/>
                    <a:pt x="715"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98"/>
            <p:cNvSpPr/>
            <p:nvPr/>
          </p:nvSpPr>
          <p:spPr>
            <a:xfrm>
              <a:off x="5727973" y="3688141"/>
              <a:ext cx="28830" cy="80215"/>
            </a:xfrm>
            <a:custGeom>
              <a:rect b="b" l="l" r="r" t="t"/>
              <a:pathLst>
                <a:path extrusionOk="0" h="2454" w="882">
                  <a:moveTo>
                    <a:pt x="167" y="1"/>
                  </a:moveTo>
                  <a:cubicBezTo>
                    <a:pt x="96" y="1"/>
                    <a:pt x="0" y="72"/>
                    <a:pt x="0" y="168"/>
                  </a:cubicBezTo>
                  <a:lnTo>
                    <a:pt x="0" y="2454"/>
                  </a:lnTo>
                  <a:lnTo>
                    <a:pt x="881" y="2454"/>
                  </a:lnTo>
                  <a:lnTo>
                    <a:pt x="881" y="168"/>
                  </a:lnTo>
                  <a:cubicBezTo>
                    <a:pt x="881" y="72"/>
                    <a:pt x="786" y="1"/>
                    <a:pt x="715" y="1"/>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98"/>
            <p:cNvSpPr/>
            <p:nvPr/>
          </p:nvSpPr>
          <p:spPr>
            <a:xfrm>
              <a:off x="5756770" y="3701380"/>
              <a:ext cx="29615" cy="66977"/>
            </a:xfrm>
            <a:custGeom>
              <a:rect b="b" l="l" r="r" t="t"/>
              <a:pathLst>
                <a:path extrusionOk="0" h="2049" w="906">
                  <a:moveTo>
                    <a:pt x="191" y="1"/>
                  </a:moveTo>
                  <a:cubicBezTo>
                    <a:pt x="96" y="1"/>
                    <a:pt x="0" y="96"/>
                    <a:pt x="0" y="191"/>
                  </a:cubicBezTo>
                  <a:lnTo>
                    <a:pt x="0" y="2049"/>
                  </a:lnTo>
                  <a:lnTo>
                    <a:pt x="905" y="2049"/>
                  </a:lnTo>
                  <a:lnTo>
                    <a:pt x="905" y="191"/>
                  </a:lnTo>
                  <a:cubicBezTo>
                    <a:pt x="905" y="96"/>
                    <a:pt x="810" y="1"/>
                    <a:pt x="715"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98"/>
            <p:cNvSpPr/>
            <p:nvPr/>
          </p:nvSpPr>
          <p:spPr>
            <a:xfrm>
              <a:off x="5640011" y="3822029"/>
              <a:ext cx="29615" cy="81000"/>
            </a:xfrm>
            <a:custGeom>
              <a:rect b="b" l="l" r="r" t="t"/>
              <a:pathLst>
                <a:path extrusionOk="0" h="2478" w="906">
                  <a:moveTo>
                    <a:pt x="191" y="1"/>
                  </a:moveTo>
                  <a:cubicBezTo>
                    <a:pt x="96" y="1"/>
                    <a:pt x="0" y="96"/>
                    <a:pt x="0" y="191"/>
                  </a:cubicBezTo>
                  <a:lnTo>
                    <a:pt x="0" y="2478"/>
                  </a:lnTo>
                  <a:lnTo>
                    <a:pt x="905" y="2478"/>
                  </a:lnTo>
                  <a:lnTo>
                    <a:pt x="905" y="191"/>
                  </a:lnTo>
                  <a:cubicBezTo>
                    <a:pt x="905" y="96"/>
                    <a:pt x="810" y="1"/>
                    <a:pt x="71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98"/>
            <p:cNvSpPr/>
            <p:nvPr/>
          </p:nvSpPr>
          <p:spPr>
            <a:xfrm>
              <a:off x="5669593" y="3835268"/>
              <a:ext cx="28830" cy="67761"/>
            </a:xfrm>
            <a:custGeom>
              <a:rect b="b" l="l" r="r" t="t"/>
              <a:pathLst>
                <a:path extrusionOk="0" h="2073" w="882">
                  <a:moveTo>
                    <a:pt x="167" y="1"/>
                  </a:moveTo>
                  <a:cubicBezTo>
                    <a:pt x="95" y="1"/>
                    <a:pt x="0" y="96"/>
                    <a:pt x="0" y="191"/>
                  </a:cubicBezTo>
                  <a:lnTo>
                    <a:pt x="0" y="2073"/>
                  </a:lnTo>
                  <a:lnTo>
                    <a:pt x="881" y="2073"/>
                  </a:lnTo>
                  <a:lnTo>
                    <a:pt x="881" y="191"/>
                  </a:lnTo>
                  <a:cubicBezTo>
                    <a:pt x="881" y="96"/>
                    <a:pt x="786" y="1"/>
                    <a:pt x="715"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98"/>
            <p:cNvSpPr/>
            <p:nvPr/>
          </p:nvSpPr>
          <p:spPr>
            <a:xfrm>
              <a:off x="5698390" y="3822029"/>
              <a:ext cx="29615" cy="81000"/>
            </a:xfrm>
            <a:custGeom>
              <a:rect b="b" l="l" r="r" t="t"/>
              <a:pathLst>
                <a:path extrusionOk="0" h="2478" w="906">
                  <a:moveTo>
                    <a:pt x="191" y="1"/>
                  </a:moveTo>
                  <a:cubicBezTo>
                    <a:pt x="96" y="1"/>
                    <a:pt x="0" y="96"/>
                    <a:pt x="0" y="191"/>
                  </a:cubicBezTo>
                  <a:lnTo>
                    <a:pt x="0" y="2478"/>
                  </a:lnTo>
                  <a:lnTo>
                    <a:pt x="905" y="2478"/>
                  </a:lnTo>
                  <a:lnTo>
                    <a:pt x="905" y="191"/>
                  </a:lnTo>
                  <a:cubicBezTo>
                    <a:pt x="905" y="96"/>
                    <a:pt x="810" y="1"/>
                    <a:pt x="715"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98"/>
            <p:cNvSpPr/>
            <p:nvPr/>
          </p:nvSpPr>
          <p:spPr>
            <a:xfrm>
              <a:off x="5727973" y="3833731"/>
              <a:ext cx="28830" cy="69297"/>
            </a:xfrm>
            <a:custGeom>
              <a:rect b="b" l="l" r="r" t="t"/>
              <a:pathLst>
                <a:path extrusionOk="0" h="2120" w="882">
                  <a:moveTo>
                    <a:pt x="167" y="0"/>
                  </a:moveTo>
                  <a:cubicBezTo>
                    <a:pt x="96" y="0"/>
                    <a:pt x="0" y="95"/>
                    <a:pt x="0" y="191"/>
                  </a:cubicBezTo>
                  <a:lnTo>
                    <a:pt x="0" y="2120"/>
                  </a:lnTo>
                  <a:lnTo>
                    <a:pt x="881" y="2120"/>
                  </a:lnTo>
                  <a:lnTo>
                    <a:pt x="881" y="191"/>
                  </a:lnTo>
                  <a:cubicBezTo>
                    <a:pt x="881" y="95"/>
                    <a:pt x="786" y="0"/>
                    <a:pt x="71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98"/>
            <p:cNvSpPr/>
            <p:nvPr/>
          </p:nvSpPr>
          <p:spPr>
            <a:xfrm>
              <a:off x="5756770" y="3850075"/>
              <a:ext cx="29615" cy="52954"/>
            </a:xfrm>
            <a:custGeom>
              <a:rect b="b" l="l" r="r" t="t"/>
              <a:pathLst>
                <a:path extrusionOk="0" h="1620" w="906">
                  <a:moveTo>
                    <a:pt x="191" y="0"/>
                  </a:moveTo>
                  <a:cubicBezTo>
                    <a:pt x="96" y="0"/>
                    <a:pt x="0" y="95"/>
                    <a:pt x="0" y="191"/>
                  </a:cubicBezTo>
                  <a:lnTo>
                    <a:pt x="0" y="1620"/>
                  </a:lnTo>
                  <a:lnTo>
                    <a:pt x="905" y="1620"/>
                  </a:lnTo>
                  <a:lnTo>
                    <a:pt x="905" y="191"/>
                  </a:lnTo>
                  <a:cubicBezTo>
                    <a:pt x="905" y="95"/>
                    <a:pt x="810" y="0"/>
                    <a:pt x="715"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98"/>
            <p:cNvSpPr/>
            <p:nvPr/>
          </p:nvSpPr>
          <p:spPr>
            <a:xfrm>
              <a:off x="5573851" y="3583051"/>
              <a:ext cx="274019" cy="362799"/>
            </a:xfrm>
            <a:custGeom>
              <a:rect b="b" l="l" r="r" t="t"/>
              <a:pathLst>
                <a:path extrusionOk="0" h="11099" w="8383">
                  <a:moveTo>
                    <a:pt x="7811" y="310"/>
                  </a:moveTo>
                  <a:cubicBezTo>
                    <a:pt x="7930" y="310"/>
                    <a:pt x="7978" y="406"/>
                    <a:pt x="7978" y="501"/>
                  </a:cubicBezTo>
                  <a:lnTo>
                    <a:pt x="7978" y="1120"/>
                  </a:lnTo>
                  <a:lnTo>
                    <a:pt x="333" y="1120"/>
                  </a:lnTo>
                  <a:lnTo>
                    <a:pt x="333" y="501"/>
                  </a:lnTo>
                  <a:cubicBezTo>
                    <a:pt x="333" y="382"/>
                    <a:pt x="429" y="310"/>
                    <a:pt x="524" y="310"/>
                  </a:cubicBezTo>
                  <a:close/>
                  <a:moveTo>
                    <a:pt x="4501" y="3383"/>
                  </a:moveTo>
                  <a:lnTo>
                    <a:pt x="4525" y="3644"/>
                  </a:lnTo>
                  <a:lnTo>
                    <a:pt x="3977" y="3644"/>
                  </a:lnTo>
                  <a:lnTo>
                    <a:pt x="3977" y="3383"/>
                  </a:lnTo>
                  <a:close/>
                  <a:moveTo>
                    <a:pt x="5406" y="3383"/>
                  </a:moveTo>
                  <a:lnTo>
                    <a:pt x="5430" y="3644"/>
                  </a:lnTo>
                  <a:lnTo>
                    <a:pt x="4858" y="3644"/>
                  </a:lnTo>
                  <a:lnTo>
                    <a:pt x="4858" y="3383"/>
                  </a:lnTo>
                  <a:close/>
                  <a:moveTo>
                    <a:pt x="3620" y="3621"/>
                  </a:moveTo>
                  <a:lnTo>
                    <a:pt x="3644" y="4073"/>
                  </a:lnTo>
                  <a:lnTo>
                    <a:pt x="3072" y="4073"/>
                  </a:lnTo>
                  <a:lnTo>
                    <a:pt x="3072" y="3621"/>
                  </a:lnTo>
                  <a:close/>
                  <a:moveTo>
                    <a:pt x="6287" y="3811"/>
                  </a:moveTo>
                  <a:lnTo>
                    <a:pt x="6311" y="4287"/>
                  </a:lnTo>
                  <a:lnTo>
                    <a:pt x="5763" y="4287"/>
                  </a:lnTo>
                  <a:lnTo>
                    <a:pt x="5763" y="3811"/>
                  </a:lnTo>
                  <a:close/>
                  <a:moveTo>
                    <a:pt x="2715" y="4049"/>
                  </a:moveTo>
                  <a:lnTo>
                    <a:pt x="2739" y="4454"/>
                  </a:lnTo>
                  <a:lnTo>
                    <a:pt x="2191" y="4454"/>
                  </a:lnTo>
                  <a:lnTo>
                    <a:pt x="2191" y="4049"/>
                  </a:lnTo>
                  <a:close/>
                  <a:moveTo>
                    <a:pt x="7263" y="2454"/>
                  </a:moveTo>
                  <a:cubicBezTo>
                    <a:pt x="7287" y="2454"/>
                    <a:pt x="7287" y="2501"/>
                    <a:pt x="7287" y="2501"/>
                  </a:cubicBezTo>
                  <a:lnTo>
                    <a:pt x="7287" y="5502"/>
                  </a:lnTo>
                  <a:lnTo>
                    <a:pt x="6620" y="5502"/>
                  </a:lnTo>
                  <a:lnTo>
                    <a:pt x="6620" y="3811"/>
                  </a:lnTo>
                  <a:cubicBezTo>
                    <a:pt x="6620" y="3621"/>
                    <a:pt x="6478" y="3478"/>
                    <a:pt x="6287" y="3478"/>
                  </a:cubicBezTo>
                  <a:lnTo>
                    <a:pt x="5763" y="3478"/>
                  </a:lnTo>
                  <a:lnTo>
                    <a:pt x="5763" y="3383"/>
                  </a:lnTo>
                  <a:cubicBezTo>
                    <a:pt x="5763" y="3216"/>
                    <a:pt x="5596" y="3049"/>
                    <a:pt x="5430" y="3049"/>
                  </a:cubicBezTo>
                  <a:lnTo>
                    <a:pt x="4882" y="3049"/>
                  </a:lnTo>
                  <a:cubicBezTo>
                    <a:pt x="4834" y="3049"/>
                    <a:pt x="4763" y="3097"/>
                    <a:pt x="4715" y="3121"/>
                  </a:cubicBezTo>
                  <a:cubicBezTo>
                    <a:pt x="4644" y="3097"/>
                    <a:pt x="4596" y="3049"/>
                    <a:pt x="4525" y="3049"/>
                  </a:cubicBezTo>
                  <a:lnTo>
                    <a:pt x="4001" y="3049"/>
                  </a:lnTo>
                  <a:cubicBezTo>
                    <a:pt x="3858" y="3049"/>
                    <a:pt x="3691" y="3168"/>
                    <a:pt x="3667" y="3335"/>
                  </a:cubicBezTo>
                  <a:lnTo>
                    <a:pt x="3096" y="3335"/>
                  </a:lnTo>
                  <a:cubicBezTo>
                    <a:pt x="2929" y="3335"/>
                    <a:pt x="2786" y="3478"/>
                    <a:pt x="2786" y="3644"/>
                  </a:cubicBezTo>
                  <a:lnTo>
                    <a:pt x="2786" y="3716"/>
                  </a:lnTo>
                  <a:lnTo>
                    <a:pt x="2239" y="3716"/>
                  </a:lnTo>
                  <a:cubicBezTo>
                    <a:pt x="2072" y="3716"/>
                    <a:pt x="1905" y="3859"/>
                    <a:pt x="1905" y="4049"/>
                  </a:cubicBezTo>
                  <a:lnTo>
                    <a:pt x="1905" y="5526"/>
                  </a:lnTo>
                  <a:lnTo>
                    <a:pt x="1238" y="5526"/>
                  </a:lnTo>
                  <a:lnTo>
                    <a:pt x="1238" y="2525"/>
                  </a:lnTo>
                  <a:cubicBezTo>
                    <a:pt x="1191" y="2501"/>
                    <a:pt x="1191" y="2454"/>
                    <a:pt x="1238" y="2454"/>
                  </a:cubicBezTo>
                  <a:close/>
                  <a:moveTo>
                    <a:pt x="2739" y="4788"/>
                  </a:moveTo>
                  <a:lnTo>
                    <a:pt x="2739" y="5526"/>
                  </a:lnTo>
                  <a:lnTo>
                    <a:pt x="2191" y="5526"/>
                  </a:lnTo>
                  <a:lnTo>
                    <a:pt x="2191" y="4788"/>
                  </a:lnTo>
                  <a:close/>
                  <a:moveTo>
                    <a:pt x="3644" y="4407"/>
                  </a:moveTo>
                  <a:lnTo>
                    <a:pt x="3644" y="5526"/>
                  </a:lnTo>
                  <a:lnTo>
                    <a:pt x="3072" y="5526"/>
                  </a:lnTo>
                  <a:lnTo>
                    <a:pt x="3072" y="4407"/>
                  </a:lnTo>
                  <a:close/>
                  <a:moveTo>
                    <a:pt x="5430" y="3954"/>
                  </a:moveTo>
                  <a:lnTo>
                    <a:pt x="5430" y="5526"/>
                  </a:lnTo>
                  <a:lnTo>
                    <a:pt x="4858" y="5526"/>
                  </a:lnTo>
                  <a:lnTo>
                    <a:pt x="4858" y="3954"/>
                  </a:lnTo>
                  <a:close/>
                  <a:moveTo>
                    <a:pt x="6311" y="4597"/>
                  </a:moveTo>
                  <a:lnTo>
                    <a:pt x="6311" y="5526"/>
                  </a:lnTo>
                  <a:lnTo>
                    <a:pt x="5763" y="5526"/>
                  </a:lnTo>
                  <a:lnTo>
                    <a:pt x="5763" y="4597"/>
                  </a:lnTo>
                  <a:close/>
                  <a:moveTo>
                    <a:pt x="4525" y="3978"/>
                  </a:moveTo>
                  <a:lnTo>
                    <a:pt x="4525" y="5550"/>
                  </a:lnTo>
                  <a:lnTo>
                    <a:pt x="3977" y="5550"/>
                  </a:lnTo>
                  <a:lnTo>
                    <a:pt x="3977" y="3978"/>
                  </a:lnTo>
                  <a:close/>
                  <a:moveTo>
                    <a:pt x="2715" y="7502"/>
                  </a:moveTo>
                  <a:lnTo>
                    <a:pt x="2739" y="7860"/>
                  </a:lnTo>
                  <a:lnTo>
                    <a:pt x="2191" y="7860"/>
                  </a:lnTo>
                  <a:lnTo>
                    <a:pt x="2191" y="7502"/>
                  </a:lnTo>
                  <a:close/>
                  <a:moveTo>
                    <a:pt x="4501" y="7502"/>
                  </a:moveTo>
                  <a:lnTo>
                    <a:pt x="4525" y="7860"/>
                  </a:lnTo>
                  <a:lnTo>
                    <a:pt x="3977" y="7860"/>
                  </a:lnTo>
                  <a:lnTo>
                    <a:pt x="3977" y="7502"/>
                  </a:lnTo>
                  <a:close/>
                  <a:moveTo>
                    <a:pt x="5406" y="7860"/>
                  </a:moveTo>
                  <a:lnTo>
                    <a:pt x="5430" y="8217"/>
                  </a:lnTo>
                  <a:lnTo>
                    <a:pt x="4858" y="8217"/>
                  </a:lnTo>
                  <a:lnTo>
                    <a:pt x="4858" y="7860"/>
                  </a:lnTo>
                  <a:close/>
                  <a:moveTo>
                    <a:pt x="3620" y="7931"/>
                  </a:moveTo>
                  <a:lnTo>
                    <a:pt x="3644" y="8360"/>
                  </a:lnTo>
                  <a:lnTo>
                    <a:pt x="3072" y="8360"/>
                  </a:lnTo>
                  <a:lnTo>
                    <a:pt x="3072" y="7931"/>
                  </a:lnTo>
                  <a:close/>
                  <a:moveTo>
                    <a:pt x="6287" y="8360"/>
                  </a:moveTo>
                  <a:lnTo>
                    <a:pt x="6311" y="8741"/>
                  </a:lnTo>
                  <a:lnTo>
                    <a:pt x="5763" y="8741"/>
                  </a:lnTo>
                  <a:lnTo>
                    <a:pt x="5763" y="8360"/>
                  </a:lnTo>
                  <a:close/>
                  <a:moveTo>
                    <a:pt x="2739" y="8145"/>
                  </a:moveTo>
                  <a:lnTo>
                    <a:pt x="2739" y="9646"/>
                  </a:lnTo>
                  <a:lnTo>
                    <a:pt x="2191" y="9646"/>
                  </a:lnTo>
                  <a:lnTo>
                    <a:pt x="2191" y="8145"/>
                  </a:lnTo>
                  <a:close/>
                  <a:moveTo>
                    <a:pt x="3644" y="8645"/>
                  </a:moveTo>
                  <a:lnTo>
                    <a:pt x="3644" y="9646"/>
                  </a:lnTo>
                  <a:lnTo>
                    <a:pt x="3072" y="9646"/>
                  </a:lnTo>
                  <a:lnTo>
                    <a:pt x="3072" y="8645"/>
                  </a:lnTo>
                  <a:close/>
                  <a:moveTo>
                    <a:pt x="4525" y="8169"/>
                  </a:moveTo>
                  <a:lnTo>
                    <a:pt x="4525" y="9646"/>
                  </a:lnTo>
                  <a:lnTo>
                    <a:pt x="3977" y="9646"/>
                  </a:lnTo>
                  <a:lnTo>
                    <a:pt x="3977" y="8169"/>
                  </a:lnTo>
                  <a:close/>
                  <a:moveTo>
                    <a:pt x="5430" y="8526"/>
                  </a:moveTo>
                  <a:lnTo>
                    <a:pt x="5430" y="9646"/>
                  </a:lnTo>
                  <a:lnTo>
                    <a:pt x="4858" y="9646"/>
                  </a:lnTo>
                  <a:lnTo>
                    <a:pt x="4858" y="8526"/>
                  </a:lnTo>
                  <a:close/>
                  <a:moveTo>
                    <a:pt x="6311" y="9050"/>
                  </a:moveTo>
                  <a:lnTo>
                    <a:pt x="6311" y="9646"/>
                  </a:lnTo>
                  <a:lnTo>
                    <a:pt x="5763" y="9646"/>
                  </a:lnTo>
                  <a:lnTo>
                    <a:pt x="5763" y="9050"/>
                  </a:lnTo>
                  <a:close/>
                  <a:moveTo>
                    <a:pt x="7359" y="5859"/>
                  </a:moveTo>
                  <a:lnTo>
                    <a:pt x="7359" y="6312"/>
                  </a:lnTo>
                  <a:lnTo>
                    <a:pt x="5215" y="6312"/>
                  </a:lnTo>
                  <a:cubicBezTo>
                    <a:pt x="5120" y="6312"/>
                    <a:pt x="5073" y="6359"/>
                    <a:pt x="5025" y="6455"/>
                  </a:cubicBezTo>
                  <a:cubicBezTo>
                    <a:pt x="5025" y="6550"/>
                    <a:pt x="5096" y="6621"/>
                    <a:pt x="5192" y="6621"/>
                  </a:cubicBezTo>
                  <a:lnTo>
                    <a:pt x="7335" y="6621"/>
                  </a:lnTo>
                  <a:lnTo>
                    <a:pt x="7335" y="9669"/>
                  </a:lnTo>
                  <a:lnTo>
                    <a:pt x="6644" y="9669"/>
                  </a:lnTo>
                  <a:lnTo>
                    <a:pt x="6644" y="8360"/>
                  </a:lnTo>
                  <a:cubicBezTo>
                    <a:pt x="6644" y="8169"/>
                    <a:pt x="6501" y="8026"/>
                    <a:pt x="6311" y="8026"/>
                  </a:cubicBezTo>
                  <a:lnTo>
                    <a:pt x="5787" y="8026"/>
                  </a:lnTo>
                  <a:lnTo>
                    <a:pt x="5787" y="7883"/>
                  </a:lnTo>
                  <a:cubicBezTo>
                    <a:pt x="5787" y="7693"/>
                    <a:pt x="5644" y="7550"/>
                    <a:pt x="5454" y="7550"/>
                  </a:cubicBezTo>
                  <a:lnTo>
                    <a:pt x="4930" y="7550"/>
                  </a:lnTo>
                  <a:lnTo>
                    <a:pt x="4930" y="7502"/>
                  </a:lnTo>
                  <a:cubicBezTo>
                    <a:pt x="4930" y="7312"/>
                    <a:pt x="4763" y="7169"/>
                    <a:pt x="4596" y="7169"/>
                  </a:cubicBezTo>
                  <a:lnTo>
                    <a:pt x="4049" y="7169"/>
                  </a:lnTo>
                  <a:cubicBezTo>
                    <a:pt x="3882" y="7169"/>
                    <a:pt x="3739" y="7312"/>
                    <a:pt x="3739" y="7502"/>
                  </a:cubicBezTo>
                  <a:lnTo>
                    <a:pt x="3739" y="7574"/>
                  </a:lnTo>
                  <a:lnTo>
                    <a:pt x="3191" y="7574"/>
                  </a:lnTo>
                  <a:lnTo>
                    <a:pt x="3191" y="7502"/>
                  </a:lnTo>
                  <a:cubicBezTo>
                    <a:pt x="3191" y="7312"/>
                    <a:pt x="3048" y="7169"/>
                    <a:pt x="2858" y="7169"/>
                  </a:cubicBezTo>
                  <a:lnTo>
                    <a:pt x="2334" y="7169"/>
                  </a:lnTo>
                  <a:cubicBezTo>
                    <a:pt x="2143" y="7169"/>
                    <a:pt x="2000" y="7312"/>
                    <a:pt x="2000" y="7502"/>
                  </a:cubicBezTo>
                  <a:lnTo>
                    <a:pt x="2000" y="9669"/>
                  </a:lnTo>
                  <a:lnTo>
                    <a:pt x="1310" y="9669"/>
                  </a:lnTo>
                  <a:lnTo>
                    <a:pt x="1191" y="6621"/>
                  </a:lnTo>
                  <a:lnTo>
                    <a:pt x="4501" y="6621"/>
                  </a:lnTo>
                  <a:cubicBezTo>
                    <a:pt x="4596" y="6621"/>
                    <a:pt x="4644" y="6574"/>
                    <a:pt x="4692" y="6478"/>
                  </a:cubicBezTo>
                  <a:cubicBezTo>
                    <a:pt x="4692" y="6383"/>
                    <a:pt x="4620" y="6312"/>
                    <a:pt x="4525" y="6312"/>
                  </a:cubicBezTo>
                  <a:lnTo>
                    <a:pt x="1238" y="6312"/>
                  </a:lnTo>
                  <a:lnTo>
                    <a:pt x="1238" y="5859"/>
                  </a:lnTo>
                  <a:close/>
                  <a:moveTo>
                    <a:pt x="8002" y="10003"/>
                  </a:moveTo>
                  <a:lnTo>
                    <a:pt x="8002" y="10622"/>
                  </a:lnTo>
                  <a:cubicBezTo>
                    <a:pt x="8026" y="10717"/>
                    <a:pt x="7930" y="10789"/>
                    <a:pt x="7835" y="10789"/>
                  </a:cubicBezTo>
                  <a:lnTo>
                    <a:pt x="524" y="10789"/>
                  </a:lnTo>
                  <a:cubicBezTo>
                    <a:pt x="405" y="10789"/>
                    <a:pt x="333" y="10717"/>
                    <a:pt x="333" y="10622"/>
                  </a:cubicBezTo>
                  <a:lnTo>
                    <a:pt x="333" y="10003"/>
                  </a:lnTo>
                  <a:close/>
                  <a:moveTo>
                    <a:pt x="191" y="1"/>
                  </a:moveTo>
                  <a:cubicBezTo>
                    <a:pt x="95" y="1"/>
                    <a:pt x="0" y="72"/>
                    <a:pt x="0" y="168"/>
                  </a:cubicBezTo>
                  <a:lnTo>
                    <a:pt x="0" y="2692"/>
                  </a:lnTo>
                  <a:cubicBezTo>
                    <a:pt x="0" y="2740"/>
                    <a:pt x="0" y="2740"/>
                    <a:pt x="48" y="2763"/>
                  </a:cubicBezTo>
                  <a:cubicBezTo>
                    <a:pt x="94" y="2810"/>
                    <a:pt x="143" y="2829"/>
                    <a:pt x="188" y="2829"/>
                  </a:cubicBezTo>
                  <a:cubicBezTo>
                    <a:pt x="281" y="2829"/>
                    <a:pt x="357" y="2748"/>
                    <a:pt x="357" y="2668"/>
                  </a:cubicBezTo>
                  <a:lnTo>
                    <a:pt x="357" y="1454"/>
                  </a:lnTo>
                  <a:lnTo>
                    <a:pt x="8049" y="1454"/>
                  </a:lnTo>
                  <a:lnTo>
                    <a:pt x="8049" y="9646"/>
                  </a:lnTo>
                  <a:lnTo>
                    <a:pt x="7668" y="9646"/>
                  </a:lnTo>
                  <a:lnTo>
                    <a:pt x="7668" y="6431"/>
                  </a:lnTo>
                  <a:lnTo>
                    <a:pt x="7668" y="5645"/>
                  </a:lnTo>
                  <a:lnTo>
                    <a:pt x="7668" y="2454"/>
                  </a:lnTo>
                  <a:cubicBezTo>
                    <a:pt x="7668" y="2263"/>
                    <a:pt x="7502" y="2097"/>
                    <a:pt x="7287" y="2097"/>
                  </a:cubicBezTo>
                  <a:lnTo>
                    <a:pt x="1262" y="2097"/>
                  </a:lnTo>
                  <a:cubicBezTo>
                    <a:pt x="1048" y="2097"/>
                    <a:pt x="905" y="2263"/>
                    <a:pt x="905" y="2454"/>
                  </a:cubicBezTo>
                  <a:lnTo>
                    <a:pt x="905" y="9598"/>
                  </a:lnTo>
                  <a:lnTo>
                    <a:pt x="357" y="9598"/>
                  </a:lnTo>
                  <a:lnTo>
                    <a:pt x="357" y="3263"/>
                  </a:lnTo>
                  <a:cubicBezTo>
                    <a:pt x="357" y="3216"/>
                    <a:pt x="310" y="3121"/>
                    <a:pt x="238" y="3121"/>
                  </a:cubicBezTo>
                  <a:cubicBezTo>
                    <a:pt x="225" y="3112"/>
                    <a:pt x="211" y="3108"/>
                    <a:pt x="197" y="3108"/>
                  </a:cubicBezTo>
                  <a:cubicBezTo>
                    <a:pt x="135" y="3108"/>
                    <a:pt x="71" y="3186"/>
                    <a:pt x="71" y="3263"/>
                  </a:cubicBezTo>
                  <a:lnTo>
                    <a:pt x="71" y="10598"/>
                  </a:lnTo>
                  <a:cubicBezTo>
                    <a:pt x="71" y="10884"/>
                    <a:pt x="310" y="11098"/>
                    <a:pt x="572" y="11098"/>
                  </a:cubicBezTo>
                  <a:lnTo>
                    <a:pt x="7859" y="11098"/>
                  </a:lnTo>
                  <a:cubicBezTo>
                    <a:pt x="8168" y="11098"/>
                    <a:pt x="8383" y="10860"/>
                    <a:pt x="8383" y="10598"/>
                  </a:cubicBezTo>
                  <a:lnTo>
                    <a:pt x="8383" y="501"/>
                  </a:lnTo>
                  <a:cubicBezTo>
                    <a:pt x="8335" y="239"/>
                    <a:pt x="8097" y="1"/>
                    <a:pt x="7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0" name="Google Shape;21320;p98"/>
          <p:cNvGrpSpPr/>
          <p:nvPr/>
        </p:nvGrpSpPr>
        <p:grpSpPr>
          <a:xfrm>
            <a:off x="4767329" y="3469051"/>
            <a:ext cx="369042" cy="302032"/>
            <a:chOff x="4764247" y="3611881"/>
            <a:chExt cx="369042" cy="302032"/>
          </a:xfrm>
        </p:grpSpPr>
        <p:sp>
          <p:nvSpPr>
            <p:cNvPr id="21321" name="Google Shape;21321;p98"/>
            <p:cNvSpPr/>
            <p:nvPr/>
          </p:nvSpPr>
          <p:spPr>
            <a:xfrm>
              <a:off x="4770490" y="3616523"/>
              <a:ext cx="358124" cy="239011"/>
            </a:xfrm>
            <a:custGeom>
              <a:rect b="b" l="l" r="r" t="t"/>
              <a:pathLst>
                <a:path extrusionOk="0" h="7312" w="10956">
                  <a:moveTo>
                    <a:pt x="453" y="1"/>
                  </a:moveTo>
                  <a:cubicBezTo>
                    <a:pt x="215" y="1"/>
                    <a:pt x="1" y="215"/>
                    <a:pt x="1" y="453"/>
                  </a:cubicBezTo>
                  <a:lnTo>
                    <a:pt x="1" y="6859"/>
                  </a:lnTo>
                  <a:cubicBezTo>
                    <a:pt x="1" y="7098"/>
                    <a:pt x="215" y="7312"/>
                    <a:pt x="453" y="7312"/>
                  </a:cubicBezTo>
                  <a:lnTo>
                    <a:pt x="10503" y="7312"/>
                  </a:lnTo>
                  <a:cubicBezTo>
                    <a:pt x="10741" y="7312"/>
                    <a:pt x="10931" y="7121"/>
                    <a:pt x="10955" y="6859"/>
                  </a:cubicBezTo>
                  <a:lnTo>
                    <a:pt x="10955" y="453"/>
                  </a:lnTo>
                  <a:cubicBezTo>
                    <a:pt x="10955" y="215"/>
                    <a:pt x="10741" y="1"/>
                    <a:pt x="1050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98"/>
            <p:cNvSpPr/>
            <p:nvPr/>
          </p:nvSpPr>
          <p:spPr>
            <a:xfrm>
              <a:off x="5091972" y="3618092"/>
              <a:ext cx="36643" cy="238226"/>
            </a:xfrm>
            <a:custGeom>
              <a:rect b="b" l="l" r="r" t="t"/>
              <a:pathLst>
                <a:path extrusionOk="0" h="7288" w="1121">
                  <a:moveTo>
                    <a:pt x="1" y="1"/>
                  </a:moveTo>
                  <a:cubicBezTo>
                    <a:pt x="239" y="1"/>
                    <a:pt x="453" y="191"/>
                    <a:pt x="453" y="429"/>
                  </a:cubicBezTo>
                  <a:lnTo>
                    <a:pt x="453" y="6835"/>
                  </a:lnTo>
                  <a:cubicBezTo>
                    <a:pt x="453" y="7073"/>
                    <a:pt x="239" y="7288"/>
                    <a:pt x="1" y="7288"/>
                  </a:cubicBezTo>
                  <a:lnTo>
                    <a:pt x="668" y="7288"/>
                  </a:lnTo>
                  <a:cubicBezTo>
                    <a:pt x="906" y="7288"/>
                    <a:pt x="1120" y="7073"/>
                    <a:pt x="1120" y="6835"/>
                  </a:cubicBezTo>
                  <a:lnTo>
                    <a:pt x="1120" y="429"/>
                  </a:lnTo>
                  <a:cubicBezTo>
                    <a:pt x="1096" y="167"/>
                    <a:pt x="906" y="1"/>
                    <a:pt x="66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98"/>
            <p:cNvSpPr/>
            <p:nvPr/>
          </p:nvSpPr>
          <p:spPr>
            <a:xfrm>
              <a:off x="4770490" y="3814250"/>
              <a:ext cx="358124" cy="41284"/>
            </a:xfrm>
            <a:custGeom>
              <a:rect b="b" l="l" r="r" t="t"/>
              <a:pathLst>
                <a:path extrusionOk="0" h="1263" w="10956">
                  <a:moveTo>
                    <a:pt x="1" y="1"/>
                  </a:moveTo>
                  <a:lnTo>
                    <a:pt x="1" y="810"/>
                  </a:lnTo>
                  <a:cubicBezTo>
                    <a:pt x="1" y="1049"/>
                    <a:pt x="215" y="1263"/>
                    <a:pt x="453" y="1263"/>
                  </a:cubicBezTo>
                  <a:lnTo>
                    <a:pt x="10503" y="1263"/>
                  </a:lnTo>
                  <a:cubicBezTo>
                    <a:pt x="10741" y="1263"/>
                    <a:pt x="10955" y="1049"/>
                    <a:pt x="10955" y="810"/>
                  </a:cubicBezTo>
                  <a:lnTo>
                    <a:pt x="1095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98"/>
            <p:cNvSpPr/>
            <p:nvPr/>
          </p:nvSpPr>
          <p:spPr>
            <a:xfrm>
              <a:off x="5091220" y="3814250"/>
              <a:ext cx="36610" cy="41284"/>
            </a:xfrm>
            <a:custGeom>
              <a:rect b="b" l="l" r="r" t="t"/>
              <a:pathLst>
                <a:path extrusionOk="0" h="1263" w="1120">
                  <a:moveTo>
                    <a:pt x="453" y="1"/>
                  </a:moveTo>
                  <a:lnTo>
                    <a:pt x="453" y="810"/>
                  </a:lnTo>
                  <a:cubicBezTo>
                    <a:pt x="453" y="1049"/>
                    <a:pt x="238" y="1263"/>
                    <a:pt x="0" y="1263"/>
                  </a:cubicBezTo>
                  <a:lnTo>
                    <a:pt x="667" y="1263"/>
                  </a:lnTo>
                  <a:cubicBezTo>
                    <a:pt x="905" y="1263"/>
                    <a:pt x="1119" y="1049"/>
                    <a:pt x="1119" y="810"/>
                  </a:cubicBezTo>
                  <a:lnTo>
                    <a:pt x="111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98"/>
            <p:cNvSpPr/>
            <p:nvPr/>
          </p:nvSpPr>
          <p:spPr>
            <a:xfrm>
              <a:off x="4902809" y="3855501"/>
              <a:ext cx="91917" cy="52202"/>
            </a:xfrm>
            <a:custGeom>
              <a:rect b="b" l="l" r="r" t="t"/>
              <a:pathLst>
                <a:path extrusionOk="0" h="1597" w="2812">
                  <a:moveTo>
                    <a:pt x="215" y="1"/>
                  </a:moveTo>
                  <a:lnTo>
                    <a:pt x="1" y="1596"/>
                  </a:lnTo>
                  <a:lnTo>
                    <a:pt x="2811" y="1596"/>
                  </a:lnTo>
                  <a:lnTo>
                    <a:pt x="25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98"/>
            <p:cNvSpPr/>
            <p:nvPr/>
          </p:nvSpPr>
          <p:spPr>
            <a:xfrm>
              <a:off x="4965864" y="3855501"/>
              <a:ext cx="28079" cy="52202"/>
            </a:xfrm>
            <a:custGeom>
              <a:rect b="b" l="l" r="r" t="t"/>
              <a:pathLst>
                <a:path extrusionOk="0" h="1597" w="859">
                  <a:moveTo>
                    <a:pt x="1" y="1"/>
                  </a:moveTo>
                  <a:lnTo>
                    <a:pt x="215" y="1596"/>
                  </a:lnTo>
                  <a:lnTo>
                    <a:pt x="858" y="1596"/>
                  </a:lnTo>
                  <a:lnTo>
                    <a:pt x="668"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98"/>
            <p:cNvSpPr/>
            <p:nvPr/>
          </p:nvSpPr>
          <p:spPr>
            <a:xfrm>
              <a:off x="4863911" y="3643784"/>
              <a:ext cx="171282" cy="170498"/>
            </a:xfrm>
            <a:custGeom>
              <a:rect b="b" l="l" r="r" t="t"/>
              <a:pathLst>
                <a:path extrusionOk="0" h="5216" w="5240">
                  <a:moveTo>
                    <a:pt x="167" y="0"/>
                  </a:moveTo>
                  <a:cubicBezTo>
                    <a:pt x="96" y="0"/>
                    <a:pt x="0" y="96"/>
                    <a:pt x="0" y="191"/>
                  </a:cubicBezTo>
                  <a:lnTo>
                    <a:pt x="0" y="5216"/>
                  </a:lnTo>
                  <a:lnTo>
                    <a:pt x="5192" y="5216"/>
                  </a:lnTo>
                  <a:lnTo>
                    <a:pt x="5239" y="191"/>
                  </a:lnTo>
                  <a:cubicBezTo>
                    <a:pt x="5239" y="96"/>
                    <a:pt x="5144" y="0"/>
                    <a:pt x="5049"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98"/>
            <p:cNvSpPr/>
            <p:nvPr/>
          </p:nvSpPr>
          <p:spPr>
            <a:xfrm>
              <a:off x="5007900" y="3643784"/>
              <a:ext cx="27294" cy="170498"/>
            </a:xfrm>
            <a:custGeom>
              <a:rect b="b" l="l" r="r" t="t"/>
              <a:pathLst>
                <a:path extrusionOk="0" h="5216" w="835">
                  <a:moveTo>
                    <a:pt x="1" y="0"/>
                  </a:moveTo>
                  <a:cubicBezTo>
                    <a:pt x="72" y="0"/>
                    <a:pt x="168" y="96"/>
                    <a:pt x="168" y="191"/>
                  </a:cubicBezTo>
                  <a:lnTo>
                    <a:pt x="168" y="5216"/>
                  </a:lnTo>
                  <a:lnTo>
                    <a:pt x="834" y="5216"/>
                  </a:lnTo>
                  <a:lnTo>
                    <a:pt x="834" y="191"/>
                  </a:lnTo>
                  <a:cubicBezTo>
                    <a:pt x="787" y="96"/>
                    <a:pt x="739" y="0"/>
                    <a:pt x="64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98"/>
            <p:cNvSpPr/>
            <p:nvPr/>
          </p:nvSpPr>
          <p:spPr>
            <a:xfrm>
              <a:off x="4863911" y="3643784"/>
              <a:ext cx="27261" cy="170498"/>
            </a:xfrm>
            <a:custGeom>
              <a:rect b="b" l="l" r="r" t="t"/>
              <a:pathLst>
                <a:path extrusionOk="0" h="5216" w="834">
                  <a:moveTo>
                    <a:pt x="167" y="0"/>
                  </a:moveTo>
                  <a:cubicBezTo>
                    <a:pt x="96" y="0"/>
                    <a:pt x="0" y="96"/>
                    <a:pt x="0" y="191"/>
                  </a:cubicBezTo>
                  <a:lnTo>
                    <a:pt x="0" y="5216"/>
                  </a:lnTo>
                  <a:lnTo>
                    <a:pt x="834" y="5216"/>
                  </a:lnTo>
                  <a:lnTo>
                    <a:pt x="834"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98"/>
            <p:cNvSpPr/>
            <p:nvPr/>
          </p:nvSpPr>
          <p:spPr>
            <a:xfrm>
              <a:off x="4764247" y="3611881"/>
              <a:ext cx="369042" cy="302032"/>
            </a:xfrm>
            <a:custGeom>
              <a:rect b="b" l="l" r="r" t="t"/>
              <a:pathLst>
                <a:path extrusionOk="0" h="9240" w="11290">
                  <a:moveTo>
                    <a:pt x="4026" y="1143"/>
                  </a:moveTo>
                  <a:lnTo>
                    <a:pt x="8098" y="1167"/>
                  </a:lnTo>
                  <a:lnTo>
                    <a:pt x="8098" y="6025"/>
                  </a:lnTo>
                  <a:lnTo>
                    <a:pt x="4026" y="6025"/>
                  </a:lnTo>
                  <a:lnTo>
                    <a:pt x="4026" y="1143"/>
                  </a:lnTo>
                  <a:close/>
                  <a:moveTo>
                    <a:pt x="10670" y="333"/>
                  </a:moveTo>
                  <a:cubicBezTo>
                    <a:pt x="10813" y="333"/>
                    <a:pt x="10932" y="452"/>
                    <a:pt x="10932" y="595"/>
                  </a:cubicBezTo>
                  <a:lnTo>
                    <a:pt x="10932" y="6025"/>
                  </a:lnTo>
                  <a:lnTo>
                    <a:pt x="8431" y="6025"/>
                  </a:lnTo>
                  <a:lnTo>
                    <a:pt x="8431" y="1167"/>
                  </a:lnTo>
                  <a:cubicBezTo>
                    <a:pt x="8431" y="976"/>
                    <a:pt x="8288" y="810"/>
                    <a:pt x="8074" y="810"/>
                  </a:cubicBezTo>
                  <a:lnTo>
                    <a:pt x="3049" y="810"/>
                  </a:lnTo>
                  <a:cubicBezTo>
                    <a:pt x="2954" y="810"/>
                    <a:pt x="2859" y="905"/>
                    <a:pt x="2859" y="976"/>
                  </a:cubicBezTo>
                  <a:lnTo>
                    <a:pt x="2859" y="3548"/>
                  </a:lnTo>
                  <a:cubicBezTo>
                    <a:pt x="2859" y="3572"/>
                    <a:pt x="2859" y="3596"/>
                    <a:pt x="2883" y="3596"/>
                  </a:cubicBezTo>
                  <a:cubicBezTo>
                    <a:pt x="2940" y="3637"/>
                    <a:pt x="2994" y="3655"/>
                    <a:pt x="3040" y="3655"/>
                  </a:cubicBezTo>
                  <a:cubicBezTo>
                    <a:pt x="3130" y="3655"/>
                    <a:pt x="3192" y="3587"/>
                    <a:pt x="3192" y="3477"/>
                  </a:cubicBezTo>
                  <a:lnTo>
                    <a:pt x="3192" y="1143"/>
                  </a:lnTo>
                  <a:cubicBezTo>
                    <a:pt x="3192" y="1143"/>
                    <a:pt x="3192" y="1095"/>
                    <a:pt x="3216" y="1095"/>
                  </a:cubicBezTo>
                  <a:lnTo>
                    <a:pt x="3692" y="1095"/>
                  </a:lnTo>
                  <a:lnTo>
                    <a:pt x="3692" y="6025"/>
                  </a:lnTo>
                  <a:lnTo>
                    <a:pt x="3192" y="6025"/>
                  </a:lnTo>
                  <a:lnTo>
                    <a:pt x="3192" y="4168"/>
                  </a:lnTo>
                  <a:cubicBezTo>
                    <a:pt x="3192" y="4072"/>
                    <a:pt x="3145" y="4025"/>
                    <a:pt x="3049" y="4001"/>
                  </a:cubicBezTo>
                  <a:cubicBezTo>
                    <a:pt x="2954" y="4001"/>
                    <a:pt x="2859" y="4048"/>
                    <a:pt x="2859" y="4144"/>
                  </a:cubicBezTo>
                  <a:lnTo>
                    <a:pt x="2859" y="6025"/>
                  </a:lnTo>
                  <a:lnTo>
                    <a:pt x="334" y="6025"/>
                  </a:lnTo>
                  <a:lnTo>
                    <a:pt x="334" y="595"/>
                  </a:lnTo>
                  <a:cubicBezTo>
                    <a:pt x="334" y="452"/>
                    <a:pt x="453" y="333"/>
                    <a:pt x="596" y="333"/>
                  </a:cubicBezTo>
                  <a:close/>
                  <a:moveTo>
                    <a:pt x="6669" y="7597"/>
                  </a:moveTo>
                  <a:lnTo>
                    <a:pt x="6860" y="8883"/>
                  </a:lnTo>
                  <a:lnTo>
                    <a:pt x="4454" y="8883"/>
                  </a:lnTo>
                  <a:lnTo>
                    <a:pt x="4621" y="7597"/>
                  </a:lnTo>
                  <a:close/>
                  <a:moveTo>
                    <a:pt x="596" y="0"/>
                  </a:moveTo>
                  <a:cubicBezTo>
                    <a:pt x="263" y="0"/>
                    <a:pt x="1" y="262"/>
                    <a:pt x="1" y="595"/>
                  </a:cubicBezTo>
                  <a:lnTo>
                    <a:pt x="1" y="7001"/>
                  </a:lnTo>
                  <a:cubicBezTo>
                    <a:pt x="1" y="7335"/>
                    <a:pt x="263" y="7597"/>
                    <a:pt x="596" y="7597"/>
                  </a:cubicBezTo>
                  <a:lnTo>
                    <a:pt x="4240" y="7597"/>
                  </a:lnTo>
                  <a:lnTo>
                    <a:pt x="4049" y="8883"/>
                  </a:lnTo>
                  <a:lnTo>
                    <a:pt x="3549" y="8883"/>
                  </a:lnTo>
                  <a:cubicBezTo>
                    <a:pt x="3502" y="8883"/>
                    <a:pt x="3406" y="8930"/>
                    <a:pt x="3406" y="9002"/>
                  </a:cubicBezTo>
                  <a:cubicBezTo>
                    <a:pt x="3383" y="9121"/>
                    <a:pt x="3454" y="9240"/>
                    <a:pt x="3549" y="9240"/>
                  </a:cubicBezTo>
                  <a:lnTo>
                    <a:pt x="7717" y="9240"/>
                  </a:lnTo>
                  <a:cubicBezTo>
                    <a:pt x="7788" y="9240"/>
                    <a:pt x="7860" y="9169"/>
                    <a:pt x="7860" y="9121"/>
                  </a:cubicBezTo>
                  <a:cubicBezTo>
                    <a:pt x="7907" y="9002"/>
                    <a:pt x="7812" y="8883"/>
                    <a:pt x="7717" y="8883"/>
                  </a:cubicBezTo>
                  <a:lnTo>
                    <a:pt x="7193" y="8883"/>
                  </a:lnTo>
                  <a:lnTo>
                    <a:pt x="7002" y="7597"/>
                  </a:lnTo>
                  <a:lnTo>
                    <a:pt x="8669" y="7597"/>
                  </a:lnTo>
                  <a:cubicBezTo>
                    <a:pt x="8765" y="7597"/>
                    <a:pt x="8812" y="7525"/>
                    <a:pt x="8860" y="7454"/>
                  </a:cubicBezTo>
                  <a:cubicBezTo>
                    <a:pt x="8860" y="7359"/>
                    <a:pt x="8789" y="7263"/>
                    <a:pt x="8693" y="7263"/>
                  </a:cubicBezTo>
                  <a:lnTo>
                    <a:pt x="644" y="7263"/>
                  </a:lnTo>
                  <a:cubicBezTo>
                    <a:pt x="477" y="7263"/>
                    <a:pt x="358" y="7144"/>
                    <a:pt x="358" y="7001"/>
                  </a:cubicBezTo>
                  <a:lnTo>
                    <a:pt x="358" y="6335"/>
                  </a:lnTo>
                  <a:lnTo>
                    <a:pt x="10956" y="6335"/>
                  </a:lnTo>
                  <a:lnTo>
                    <a:pt x="10956" y="7097"/>
                  </a:lnTo>
                  <a:cubicBezTo>
                    <a:pt x="10956" y="7168"/>
                    <a:pt x="10884" y="7263"/>
                    <a:pt x="10789" y="7263"/>
                  </a:cubicBezTo>
                  <a:lnTo>
                    <a:pt x="9336" y="7263"/>
                  </a:lnTo>
                  <a:cubicBezTo>
                    <a:pt x="9289" y="7263"/>
                    <a:pt x="9265" y="7263"/>
                    <a:pt x="9241" y="7287"/>
                  </a:cubicBezTo>
                  <a:cubicBezTo>
                    <a:pt x="9122" y="7454"/>
                    <a:pt x="9241" y="7597"/>
                    <a:pt x="9360" y="7597"/>
                  </a:cubicBezTo>
                  <a:lnTo>
                    <a:pt x="10694" y="7597"/>
                  </a:lnTo>
                  <a:cubicBezTo>
                    <a:pt x="11027" y="7597"/>
                    <a:pt x="11289" y="7335"/>
                    <a:pt x="11289" y="7001"/>
                  </a:cubicBezTo>
                  <a:lnTo>
                    <a:pt x="11289" y="595"/>
                  </a:lnTo>
                  <a:cubicBezTo>
                    <a:pt x="11289" y="262"/>
                    <a:pt x="11027" y="0"/>
                    <a:pt x="106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98"/>
            <p:cNvSpPr/>
            <p:nvPr/>
          </p:nvSpPr>
          <p:spPr>
            <a:xfrm>
              <a:off x="4926181" y="3704485"/>
              <a:ext cx="53738" cy="62335"/>
            </a:xfrm>
            <a:custGeom>
              <a:rect b="b" l="l" r="r" t="t"/>
              <a:pathLst>
                <a:path extrusionOk="0" h="1907" w="1644">
                  <a:moveTo>
                    <a:pt x="810" y="525"/>
                  </a:moveTo>
                  <a:lnTo>
                    <a:pt x="1024" y="1192"/>
                  </a:lnTo>
                  <a:lnTo>
                    <a:pt x="548" y="1192"/>
                  </a:lnTo>
                  <a:lnTo>
                    <a:pt x="810" y="525"/>
                  </a:lnTo>
                  <a:close/>
                  <a:moveTo>
                    <a:pt x="834" y="1"/>
                  </a:moveTo>
                  <a:cubicBezTo>
                    <a:pt x="739" y="1"/>
                    <a:pt x="691" y="49"/>
                    <a:pt x="643" y="120"/>
                  </a:cubicBezTo>
                  <a:lnTo>
                    <a:pt x="48" y="1692"/>
                  </a:lnTo>
                  <a:cubicBezTo>
                    <a:pt x="0" y="1763"/>
                    <a:pt x="24" y="1835"/>
                    <a:pt x="119" y="1882"/>
                  </a:cubicBezTo>
                  <a:cubicBezTo>
                    <a:pt x="142" y="1888"/>
                    <a:pt x="163" y="1891"/>
                    <a:pt x="183" y="1891"/>
                  </a:cubicBezTo>
                  <a:cubicBezTo>
                    <a:pt x="247" y="1891"/>
                    <a:pt x="297" y="1860"/>
                    <a:pt x="334" y="1787"/>
                  </a:cubicBezTo>
                  <a:lnTo>
                    <a:pt x="453" y="1477"/>
                  </a:lnTo>
                  <a:lnTo>
                    <a:pt x="1191" y="1477"/>
                  </a:lnTo>
                  <a:lnTo>
                    <a:pt x="1310" y="1787"/>
                  </a:lnTo>
                  <a:cubicBezTo>
                    <a:pt x="1334" y="1835"/>
                    <a:pt x="1405" y="1906"/>
                    <a:pt x="1453" y="1906"/>
                  </a:cubicBezTo>
                  <a:lnTo>
                    <a:pt x="1525" y="1906"/>
                  </a:lnTo>
                  <a:cubicBezTo>
                    <a:pt x="1596" y="1882"/>
                    <a:pt x="1644" y="1787"/>
                    <a:pt x="1596" y="1692"/>
                  </a:cubicBezTo>
                  <a:lnTo>
                    <a:pt x="1001" y="120"/>
                  </a:lnTo>
                  <a:cubicBezTo>
                    <a:pt x="977" y="25"/>
                    <a:pt x="882"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98"/>
            <p:cNvSpPr/>
            <p:nvPr/>
          </p:nvSpPr>
          <p:spPr>
            <a:xfrm>
              <a:off x="4975212" y="3692816"/>
              <a:ext cx="33505" cy="32720"/>
            </a:xfrm>
            <a:custGeom>
              <a:rect b="b" l="l" r="r" t="t"/>
              <a:pathLst>
                <a:path extrusionOk="0" h="1001" w="1025">
                  <a:moveTo>
                    <a:pt x="548" y="1"/>
                  </a:moveTo>
                  <a:cubicBezTo>
                    <a:pt x="453" y="1"/>
                    <a:pt x="382" y="48"/>
                    <a:pt x="382" y="144"/>
                  </a:cubicBezTo>
                  <a:lnTo>
                    <a:pt x="382" y="334"/>
                  </a:lnTo>
                  <a:lnTo>
                    <a:pt x="191" y="334"/>
                  </a:lnTo>
                  <a:cubicBezTo>
                    <a:pt x="96" y="334"/>
                    <a:pt x="48" y="382"/>
                    <a:pt x="1" y="477"/>
                  </a:cubicBezTo>
                  <a:cubicBezTo>
                    <a:pt x="1" y="572"/>
                    <a:pt x="72" y="644"/>
                    <a:pt x="167" y="644"/>
                  </a:cubicBezTo>
                  <a:lnTo>
                    <a:pt x="334" y="644"/>
                  </a:lnTo>
                  <a:lnTo>
                    <a:pt x="334" y="834"/>
                  </a:lnTo>
                  <a:cubicBezTo>
                    <a:pt x="334" y="929"/>
                    <a:pt x="406" y="977"/>
                    <a:pt x="501" y="1001"/>
                  </a:cubicBezTo>
                  <a:cubicBezTo>
                    <a:pt x="572" y="1001"/>
                    <a:pt x="668" y="953"/>
                    <a:pt x="668" y="858"/>
                  </a:cubicBezTo>
                  <a:lnTo>
                    <a:pt x="668" y="691"/>
                  </a:lnTo>
                  <a:lnTo>
                    <a:pt x="858" y="691"/>
                  </a:lnTo>
                  <a:cubicBezTo>
                    <a:pt x="929" y="691"/>
                    <a:pt x="1001" y="620"/>
                    <a:pt x="1025" y="525"/>
                  </a:cubicBezTo>
                  <a:cubicBezTo>
                    <a:pt x="1025" y="453"/>
                    <a:pt x="977" y="358"/>
                    <a:pt x="882" y="358"/>
                  </a:cubicBezTo>
                  <a:lnTo>
                    <a:pt x="691" y="358"/>
                  </a:lnTo>
                  <a:lnTo>
                    <a:pt x="691" y="167"/>
                  </a:lnTo>
                  <a:cubicBezTo>
                    <a:pt x="691" y="96"/>
                    <a:pt x="644" y="25"/>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3" name="Google Shape;21333;p98"/>
          <p:cNvGrpSpPr/>
          <p:nvPr/>
        </p:nvGrpSpPr>
        <p:grpSpPr>
          <a:xfrm>
            <a:off x="4037409" y="3441005"/>
            <a:ext cx="333184" cy="363550"/>
            <a:chOff x="4024758" y="3583835"/>
            <a:chExt cx="333184" cy="363550"/>
          </a:xfrm>
        </p:grpSpPr>
        <p:sp>
          <p:nvSpPr>
            <p:cNvPr id="21334" name="Google Shape;21334;p98"/>
            <p:cNvSpPr/>
            <p:nvPr/>
          </p:nvSpPr>
          <p:spPr>
            <a:xfrm>
              <a:off x="4030968" y="3588510"/>
              <a:ext cx="261598" cy="353450"/>
            </a:xfrm>
            <a:custGeom>
              <a:rect b="b" l="l" r="r" t="t"/>
              <a:pathLst>
                <a:path extrusionOk="0" h="10813" w="8003">
                  <a:moveTo>
                    <a:pt x="358" y="1"/>
                  </a:moveTo>
                  <a:cubicBezTo>
                    <a:pt x="144" y="1"/>
                    <a:pt x="1" y="143"/>
                    <a:pt x="1" y="358"/>
                  </a:cubicBezTo>
                  <a:lnTo>
                    <a:pt x="1" y="10455"/>
                  </a:lnTo>
                  <a:cubicBezTo>
                    <a:pt x="1" y="10669"/>
                    <a:pt x="144" y="10812"/>
                    <a:pt x="358" y="10812"/>
                  </a:cubicBezTo>
                  <a:lnTo>
                    <a:pt x="7645" y="10812"/>
                  </a:lnTo>
                  <a:cubicBezTo>
                    <a:pt x="7836" y="10812"/>
                    <a:pt x="8002" y="10669"/>
                    <a:pt x="8002" y="10455"/>
                  </a:cubicBezTo>
                  <a:lnTo>
                    <a:pt x="8002" y="358"/>
                  </a:lnTo>
                  <a:cubicBezTo>
                    <a:pt x="8002" y="143"/>
                    <a:pt x="7860" y="1"/>
                    <a:pt x="764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98"/>
            <p:cNvSpPr/>
            <p:nvPr/>
          </p:nvSpPr>
          <p:spPr>
            <a:xfrm>
              <a:off x="4259846" y="3588510"/>
              <a:ext cx="32720" cy="353450"/>
            </a:xfrm>
            <a:custGeom>
              <a:rect b="b" l="l" r="r" t="t"/>
              <a:pathLst>
                <a:path extrusionOk="0" h="10813" w="1001">
                  <a:moveTo>
                    <a:pt x="0" y="1"/>
                  </a:moveTo>
                  <a:cubicBezTo>
                    <a:pt x="191" y="1"/>
                    <a:pt x="357" y="143"/>
                    <a:pt x="357" y="358"/>
                  </a:cubicBezTo>
                  <a:lnTo>
                    <a:pt x="357" y="10455"/>
                  </a:lnTo>
                  <a:cubicBezTo>
                    <a:pt x="357" y="10669"/>
                    <a:pt x="191" y="10812"/>
                    <a:pt x="0" y="10812"/>
                  </a:cubicBezTo>
                  <a:lnTo>
                    <a:pt x="643" y="10812"/>
                  </a:lnTo>
                  <a:cubicBezTo>
                    <a:pt x="858" y="10812"/>
                    <a:pt x="1000" y="10669"/>
                    <a:pt x="1000" y="10455"/>
                  </a:cubicBezTo>
                  <a:lnTo>
                    <a:pt x="1000" y="358"/>
                  </a:lnTo>
                  <a:cubicBezTo>
                    <a:pt x="1000" y="143"/>
                    <a:pt x="858"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98"/>
            <p:cNvSpPr/>
            <p:nvPr/>
          </p:nvSpPr>
          <p:spPr>
            <a:xfrm>
              <a:off x="4030968" y="3874983"/>
              <a:ext cx="261598" cy="66977"/>
            </a:xfrm>
            <a:custGeom>
              <a:rect b="b" l="l" r="r" t="t"/>
              <a:pathLst>
                <a:path extrusionOk="0" h="2049" w="8003">
                  <a:moveTo>
                    <a:pt x="1" y="0"/>
                  </a:moveTo>
                  <a:lnTo>
                    <a:pt x="1" y="1691"/>
                  </a:lnTo>
                  <a:cubicBezTo>
                    <a:pt x="1" y="1905"/>
                    <a:pt x="144" y="2048"/>
                    <a:pt x="358" y="2048"/>
                  </a:cubicBezTo>
                  <a:lnTo>
                    <a:pt x="7645" y="2048"/>
                  </a:lnTo>
                  <a:cubicBezTo>
                    <a:pt x="7860" y="2048"/>
                    <a:pt x="8002" y="1905"/>
                    <a:pt x="8002" y="1691"/>
                  </a:cubicBezTo>
                  <a:lnTo>
                    <a:pt x="8002"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98"/>
            <p:cNvSpPr/>
            <p:nvPr/>
          </p:nvSpPr>
          <p:spPr>
            <a:xfrm>
              <a:off x="4259846" y="3874983"/>
              <a:ext cx="32720" cy="66977"/>
            </a:xfrm>
            <a:custGeom>
              <a:rect b="b" l="l" r="r" t="t"/>
              <a:pathLst>
                <a:path extrusionOk="0" h="2049" w="1001">
                  <a:moveTo>
                    <a:pt x="357" y="0"/>
                  </a:moveTo>
                  <a:lnTo>
                    <a:pt x="357" y="1691"/>
                  </a:lnTo>
                  <a:cubicBezTo>
                    <a:pt x="357" y="1905"/>
                    <a:pt x="191" y="2048"/>
                    <a:pt x="0" y="2048"/>
                  </a:cubicBezTo>
                  <a:lnTo>
                    <a:pt x="643" y="2048"/>
                  </a:lnTo>
                  <a:cubicBezTo>
                    <a:pt x="858" y="2048"/>
                    <a:pt x="1000" y="1905"/>
                    <a:pt x="1000" y="1691"/>
                  </a:cubicBezTo>
                  <a:lnTo>
                    <a:pt x="1000" y="0"/>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98"/>
            <p:cNvSpPr/>
            <p:nvPr/>
          </p:nvSpPr>
          <p:spPr>
            <a:xfrm>
              <a:off x="4030968" y="3588510"/>
              <a:ext cx="261598" cy="37394"/>
            </a:xfrm>
            <a:custGeom>
              <a:rect b="b" l="l" r="r" t="t"/>
              <a:pathLst>
                <a:path extrusionOk="0" h="1144" w="8003">
                  <a:moveTo>
                    <a:pt x="358" y="1"/>
                  </a:moveTo>
                  <a:cubicBezTo>
                    <a:pt x="144" y="1"/>
                    <a:pt x="1" y="143"/>
                    <a:pt x="1" y="358"/>
                  </a:cubicBezTo>
                  <a:lnTo>
                    <a:pt x="1" y="1144"/>
                  </a:lnTo>
                  <a:lnTo>
                    <a:pt x="8002" y="1144"/>
                  </a:lnTo>
                  <a:lnTo>
                    <a:pt x="8002" y="358"/>
                  </a:lnTo>
                  <a:cubicBezTo>
                    <a:pt x="8002" y="143"/>
                    <a:pt x="7860" y="1"/>
                    <a:pt x="7645"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98"/>
            <p:cNvSpPr/>
            <p:nvPr/>
          </p:nvSpPr>
          <p:spPr>
            <a:xfrm>
              <a:off x="4259846" y="3588510"/>
              <a:ext cx="32720" cy="37394"/>
            </a:xfrm>
            <a:custGeom>
              <a:rect b="b" l="l" r="r" t="t"/>
              <a:pathLst>
                <a:path extrusionOk="0" h="1144" w="1001">
                  <a:moveTo>
                    <a:pt x="0" y="1"/>
                  </a:moveTo>
                  <a:cubicBezTo>
                    <a:pt x="191" y="1"/>
                    <a:pt x="357" y="143"/>
                    <a:pt x="357" y="358"/>
                  </a:cubicBezTo>
                  <a:lnTo>
                    <a:pt x="357" y="1144"/>
                  </a:lnTo>
                  <a:lnTo>
                    <a:pt x="1000" y="1144"/>
                  </a:lnTo>
                  <a:lnTo>
                    <a:pt x="1000" y="358"/>
                  </a:lnTo>
                  <a:cubicBezTo>
                    <a:pt x="1000" y="143"/>
                    <a:pt x="858" y="1"/>
                    <a:pt x="643"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98"/>
            <p:cNvSpPr/>
            <p:nvPr/>
          </p:nvSpPr>
          <p:spPr>
            <a:xfrm>
              <a:off x="4070684" y="3655454"/>
              <a:ext cx="186842" cy="217993"/>
            </a:xfrm>
            <a:custGeom>
              <a:rect b="b" l="l" r="r" t="t"/>
              <a:pathLst>
                <a:path extrusionOk="0" h="6669" w="5716">
                  <a:moveTo>
                    <a:pt x="215" y="1"/>
                  </a:moveTo>
                  <a:cubicBezTo>
                    <a:pt x="96" y="1"/>
                    <a:pt x="0" y="96"/>
                    <a:pt x="0" y="215"/>
                  </a:cubicBezTo>
                  <a:lnTo>
                    <a:pt x="0" y="6669"/>
                  </a:lnTo>
                  <a:lnTo>
                    <a:pt x="5716" y="6669"/>
                  </a:lnTo>
                  <a:lnTo>
                    <a:pt x="5716" y="215"/>
                  </a:lnTo>
                  <a:cubicBezTo>
                    <a:pt x="5716" y="96"/>
                    <a:pt x="5621" y="1"/>
                    <a:pt x="5501"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98"/>
            <p:cNvSpPr/>
            <p:nvPr/>
          </p:nvSpPr>
          <p:spPr>
            <a:xfrm>
              <a:off x="4229480" y="3655454"/>
              <a:ext cx="28046" cy="217993"/>
            </a:xfrm>
            <a:custGeom>
              <a:rect b="b" l="l" r="r" t="t"/>
              <a:pathLst>
                <a:path extrusionOk="0" h="6669" w="858">
                  <a:moveTo>
                    <a:pt x="0" y="1"/>
                  </a:moveTo>
                  <a:cubicBezTo>
                    <a:pt x="120" y="1"/>
                    <a:pt x="215" y="96"/>
                    <a:pt x="215" y="215"/>
                  </a:cubicBezTo>
                  <a:lnTo>
                    <a:pt x="215" y="6669"/>
                  </a:lnTo>
                  <a:lnTo>
                    <a:pt x="858" y="6669"/>
                  </a:lnTo>
                  <a:lnTo>
                    <a:pt x="858" y="215"/>
                  </a:lnTo>
                  <a:cubicBezTo>
                    <a:pt x="858" y="96"/>
                    <a:pt x="763" y="1"/>
                    <a:pt x="643"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98"/>
            <p:cNvSpPr/>
            <p:nvPr/>
          </p:nvSpPr>
          <p:spPr>
            <a:xfrm>
              <a:off x="4245039" y="3772214"/>
              <a:ext cx="45959" cy="44422"/>
            </a:xfrm>
            <a:custGeom>
              <a:rect b="b" l="l" r="r" t="t"/>
              <a:pathLst>
                <a:path extrusionOk="0" h="1359" w="1406">
                  <a:moveTo>
                    <a:pt x="406" y="1"/>
                  </a:moveTo>
                  <a:lnTo>
                    <a:pt x="1" y="453"/>
                  </a:lnTo>
                  <a:lnTo>
                    <a:pt x="977" y="1358"/>
                  </a:lnTo>
                  <a:lnTo>
                    <a:pt x="1406" y="906"/>
                  </a:lnTo>
                  <a:lnTo>
                    <a:pt x="406"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98"/>
            <p:cNvSpPr/>
            <p:nvPr/>
          </p:nvSpPr>
          <p:spPr>
            <a:xfrm>
              <a:off x="4163320" y="3694385"/>
              <a:ext cx="110549" cy="111334"/>
            </a:xfrm>
            <a:custGeom>
              <a:rect b="b" l="l" r="r" t="t"/>
              <a:pathLst>
                <a:path extrusionOk="0" h="3406" w="3382">
                  <a:moveTo>
                    <a:pt x="1691" y="0"/>
                  </a:moveTo>
                  <a:cubicBezTo>
                    <a:pt x="762" y="0"/>
                    <a:pt x="0" y="762"/>
                    <a:pt x="0" y="1715"/>
                  </a:cubicBezTo>
                  <a:cubicBezTo>
                    <a:pt x="0" y="2644"/>
                    <a:pt x="762" y="3406"/>
                    <a:pt x="1691" y="3406"/>
                  </a:cubicBezTo>
                  <a:cubicBezTo>
                    <a:pt x="2620" y="3406"/>
                    <a:pt x="3382" y="2644"/>
                    <a:pt x="3382" y="1715"/>
                  </a:cubicBezTo>
                  <a:cubicBezTo>
                    <a:pt x="3382" y="762"/>
                    <a:pt x="2620" y="0"/>
                    <a:pt x="1691"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98"/>
            <p:cNvSpPr/>
            <p:nvPr/>
          </p:nvSpPr>
          <p:spPr>
            <a:xfrm>
              <a:off x="4183554" y="3715403"/>
              <a:ext cx="70082" cy="69297"/>
            </a:xfrm>
            <a:custGeom>
              <a:rect b="b" l="l" r="r" t="t"/>
              <a:pathLst>
                <a:path extrusionOk="0" h="2120" w="2144">
                  <a:moveTo>
                    <a:pt x="1072" y="0"/>
                  </a:moveTo>
                  <a:cubicBezTo>
                    <a:pt x="477" y="0"/>
                    <a:pt x="0" y="477"/>
                    <a:pt x="0" y="1072"/>
                  </a:cubicBezTo>
                  <a:cubicBezTo>
                    <a:pt x="0" y="1644"/>
                    <a:pt x="477" y="2120"/>
                    <a:pt x="1072" y="2120"/>
                  </a:cubicBezTo>
                  <a:cubicBezTo>
                    <a:pt x="1667" y="2120"/>
                    <a:pt x="2144" y="1644"/>
                    <a:pt x="2144" y="1072"/>
                  </a:cubicBezTo>
                  <a:cubicBezTo>
                    <a:pt x="2144" y="477"/>
                    <a:pt x="1667" y="0"/>
                    <a:pt x="1072"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98"/>
            <p:cNvSpPr/>
            <p:nvPr/>
          </p:nvSpPr>
          <p:spPr>
            <a:xfrm>
              <a:off x="4207677" y="3714847"/>
              <a:ext cx="49848" cy="69919"/>
            </a:xfrm>
            <a:custGeom>
              <a:rect b="b" l="l" r="r" t="t"/>
              <a:pathLst>
                <a:path extrusionOk="0" h="2139" w="1525">
                  <a:moveTo>
                    <a:pt x="351" y="1"/>
                  </a:moveTo>
                  <a:cubicBezTo>
                    <a:pt x="250" y="1"/>
                    <a:pt x="148" y="14"/>
                    <a:pt x="48" y="41"/>
                  </a:cubicBezTo>
                  <a:cubicBezTo>
                    <a:pt x="191" y="89"/>
                    <a:pt x="310" y="160"/>
                    <a:pt x="429" y="279"/>
                  </a:cubicBezTo>
                  <a:cubicBezTo>
                    <a:pt x="882" y="660"/>
                    <a:pt x="906" y="1351"/>
                    <a:pt x="477" y="1803"/>
                  </a:cubicBezTo>
                  <a:cubicBezTo>
                    <a:pt x="358" y="1946"/>
                    <a:pt x="191" y="2042"/>
                    <a:pt x="1" y="2089"/>
                  </a:cubicBezTo>
                  <a:cubicBezTo>
                    <a:pt x="113" y="2122"/>
                    <a:pt x="227" y="2139"/>
                    <a:pt x="340" y="2139"/>
                  </a:cubicBezTo>
                  <a:cubicBezTo>
                    <a:pt x="633" y="2139"/>
                    <a:pt x="914" y="2027"/>
                    <a:pt x="1120" y="1803"/>
                  </a:cubicBezTo>
                  <a:cubicBezTo>
                    <a:pt x="1525" y="1351"/>
                    <a:pt x="1501" y="684"/>
                    <a:pt x="1072" y="279"/>
                  </a:cubicBezTo>
                  <a:cubicBezTo>
                    <a:pt x="867" y="91"/>
                    <a:pt x="611" y="1"/>
                    <a:pt x="351"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98"/>
            <p:cNvSpPr/>
            <p:nvPr/>
          </p:nvSpPr>
          <p:spPr>
            <a:xfrm>
              <a:off x="4275406" y="3799475"/>
              <a:ext cx="77862" cy="72730"/>
            </a:xfrm>
            <a:custGeom>
              <a:rect b="b" l="l" r="r" t="t"/>
              <a:pathLst>
                <a:path extrusionOk="0" h="2225" w="2382">
                  <a:moveTo>
                    <a:pt x="524" y="0"/>
                  </a:moveTo>
                  <a:lnTo>
                    <a:pt x="0" y="596"/>
                  </a:lnTo>
                  <a:lnTo>
                    <a:pt x="1668" y="2120"/>
                  </a:lnTo>
                  <a:cubicBezTo>
                    <a:pt x="1748" y="2188"/>
                    <a:pt x="1844" y="2224"/>
                    <a:pt x="1939" y="2224"/>
                  </a:cubicBezTo>
                  <a:cubicBezTo>
                    <a:pt x="2041" y="2224"/>
                    <a:pt x="2141" y="2182"/>
                    <a:pt x="2215" y="2096"/>
                  </a:cubicBezTo>
                  <a:cubicBezTo>
                    <a:pt x="2382" y="1905"/>
                    <a:pt x="2382" y="1667"/>
                    <a:pt x="2191" y="1524"/>
                  </a:cubicBezTo>
                  <a:lnTo>
                    <a:pt x="52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98"/>
            <p:cNvSpPr/>
            <p:nvPr/>
          </p:nvSpPr>
          <p:spPr>
            <a:xfrm>
              <a:off x="4149297" y="3895217"/>
              <a:ext cx="23372" cy="23372"/>
            </a:xfrm>
            <a:custGeom>
              <a:rect b="b" l="l" r="r" t="t"/>
              <a:pathLst>
                <a:path extrusionOk="0" h="715" w="715">
                  <a:moveTo>
                    <a:pt x="358" y="0"/>
                  </a:moveTo>
                  <a:cubicBezTo>
                    <a:pt x="167" y="0"/>
                    <a:pt x="1" y="143"/>
                    <a:pt x="1" y="358"/>
                  </a:cubicBezTo>
                  <a:cubicBezTo>
                    <a:pt x="1" y="548"/>
                    <a:pt x="167" y="715"/>
                    <a:pt x="358" y="715"/>
                  </a:cubicBezTo>
                  <a:cubicBezTo>
                    <a:pt x="572" y="715"/>
                    <a:pt x="715" y="548"/>
                    <a:pt x="715" y="358"/>
                  </a:cubicBezTo>
                  <a:cubicBezTo>
                    <a:pt x="715" y="143"/>
                    <a:pt x="572" y="0"/>
                    <a:pt x="358"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98"/>
            <p:cNvSpPr/>
            <p:nvPr/>
          </p:nvSpPr>
          <p:spPr>
            <a:xfrm>
              <a:off x="4174990" y="3709617"/>
              <a:ext cx="88779" cy="80542"/>
            </a:xfrm>
            <a:custGeom>
              <a:rect b="b" l="l" r="r" t="t"/>
              <a:pathLst>
                <a:path extrusionOk="0" h="2464" w="2716">
                  <a:moveTo>
                    <a:pt x="1334" y="320"/>
                  </a:moveTo>
                  <a:cubicBezTo>
                    <a:pt x="1548" y="320"/>
                    <a:pt x="1787" y="415"/>
                    <a:pt x="1953" y="558"/>
                  </a:cubicBezTo>
                  <a:cubicBezTo>
                    <a:pt x="2310" y="916"/>
                    <a:pt x="2358" y="1487"/>
                    <a:pt x="2025" y="1844"/>
                  </a:cubicBezTo>
                  <a:cubicBezTo>
                    <a:pt x="1849" y="2032"/>
                    <a:pt x="1602" y="2128"/>
                    <a:pt x="1354" y="2128"/>
                  </a:cubicBezTo>
                  <a:cubicBezTo>
                    <a:pt x="1131" y="2128"/>
                    <a:pt x="908" y="2050"/>
                    <a:pt x="739" y="1892"/>
                  </a:cubicBezTo>
                  <a:cubicBezTo>
                    <a:pt x="381" y="1559"/>
                    <a:pt x="358" y="963"/>
                    <a:pt x="691" y="606"/>
                  </a:cubicBezTo>
                  <a:cubicBezTo>
                    <a:pt x="858" y="415"/>
                    <a:pt x="1096" y="320"/>
                    <a:pt x="1334" y="320"/>
                  </a:cubicBezTo>
                  <a:close/>
                  <a:moveTo>
                    <a:pt x="1341" y="0"/>
                  </a:moveTo>
                  <a:cubicBezTo>
                    <a:pt x="1008" y="0"/>
                    <a:pt x="680" y="138"/>
                    <a:pt x="453" y="415"/>
                  </a:cubicBezTo>
                  <a:cubicBezTo>
                    <a:pt x="0" y="916"/>
                    <a:pt x="24" y="1678"/>
                    <a:pt x="524" y="2130"/>
                  </a:cubicBezTo>
                  <a:cubicBezTo>
                    <a:pt x="762" y="2344"/>
                    <a:pt x="1072" y="2463"/>
                    <a:pt x="1358" y="2463"/>
                  </a:cubicBezTo>
                  <a:cubicBezTo>
                    <a:pt x="1691" y="2463"/>
                    <a:pt x="2025" y="2321"/>
                    <a:pt x="2287" y="2082"/>
                  </a:cubicBezTo>
                  <a:cubicBezTo>
                    <a:pt x="2715" y="1559"/>
                    <a:pt x="2668" y="796"/>
                    <a:pt x="2168" y="320"/>
                  </a:cubicBezTo>
                  <a:cubicBezTo>
                    <a:pt x="1933" y="108"/>
                    <a:pt x="1635" y="0"/>
                    <a:pt x="13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98"/>
            <p:cNvSpPr/>
            <p:nvPr/>
          </p:nvSpPr>
          <p:spPr>
            <a:xfrm>
              <a:off x="4024758" y="3583835"/>
              <a:ext cx="333184" cy="363550"/>
            </a:xfrm>
            <a:custGeom>
              <a:rect b="b" l="l" r="r" t="t"/>
              <a:pathLst>
                <a:path extrusionOk="0" h="11122" w="10193">
                  <a:moveTo>
                    <a:pt x="7835" y="286"/>
                  </a:moveTo>
                  <a:cubicBezTo>
                    <a:pt x="7954" y="286"/>
                    <a:pt x="8026" y="382"/>
                    <a:pt x="8026" y="477"/>
                  </a:cubicBezTo>
                  <a:lnTo>
                    <a:pt x="8026" y="1096"/>
                  </a:lnTo>
                  <a:lnTo>
                    <a:pt x="357" y="1096"/>
                  </a:lnTo>
                  <a:lnTo>
                    <a:pt x="357" y="477"/>
                  </a:lnTo>
                  <a:cubicBezTo>
                    <a:pt x="357" y="358"/>
                    <a:pt x="453" y="286"/>
                    <a:pt x="548" y="286"/>
                  </a:cubicBezTo>
                  <a:close/>
                  <a:moveTo>
                    <a:pt x="5954" y="3549"/>
                  </a:moveTo>
                  <a:cubicBezTo>
                    <a:pt x="6311" y="3549"/>
                    <a:pt x="6716" y="3668"/>
                    <a:pt x="7002" y="3954"/>
                  </a:cubicBezTo>
                  <a:cubicBezTo>
                    <a:pt x="7597" y="4525"/>
                    <a:pt x="7668" y="5502"/>
                    <a:pt x="7097" y="6121"/>
                  </a:cubicBezTo>
                  <a:cubicBezTo>
                    <a:pt x="6787" y="6454"/>
                    <a:pt x="6383" y="6645"/>
                    <a:pt x="5954" y="6645"/>
                  </a:cubicBezTo>
                  <a:cubicBezTo>
                    <a:pt x="5597" y="6645"/>
                    <a:pt x="5216" y="6526"/>
                    <a:pt x="4930" y="6216"/>
                  </a:cubicBezTo>
                  <a:cubicBezTo>
                    <a:pt x="4287" y="5645"/>
                    <a:pt x="4239" y="4668"/>
                    <a:pt x="4835" y="4049"/>
                  </a:cubicBezTo>
                  <a:cubicBezTo>
                    <a:pt x="5120" y="3716"/>
                    <a:pt x="5549" y="3549"/>
                    <a:pt x="5954" y="3549"/>
                  </a:cubicBezTo>
                  <a:close/>
                  <a:moveTo>
                    <a:pt x="7430" y="6216"/>
                  </a:moveTo>
                  <a:lnTo>
                    <a:pt x="7907" y="6669"/>
                  </a:lnTo>
                  <a:lnTo>
                    <a:pt x="7716" y="6883"/>
                  </a:lnTo>
                  <a:lnTo>
                    <a:pt x="7240" y="6431"/>
                  </a:lnTo>
                  <a:lnTo>
                    <a:pt x="7335" y="6335"/>
                  </a:lnTo>
                  <a:cubicBezTo>
                    <a:pt x="7359" y="6311"/>
                    <a:pt x="7383" y="6288"/>
                    <a:pt x="7430" y="6216"/>
                  </a:cubicBezTo>
                  <a:close/>
                  <a:moveTo>
                    <a:pt x="8192" y="6812"/>
                  </a:moveTo>
                  <a:lnTo>
                    <a:pt x="9740" y="8240"/>
                  </a:lnTo>
                  <a:cubicBezTo>
                    <a:pt x="9788" y="8264"/>
                    <a:pt x="9836" y="8336"/>
                    <a:pt x="9836" y="8431"/>
                  </a:cubicBezTo>
                  <a:cubicBezTo>
                    <a:pt x="9836" y="8479"/>
                    <a:pt x="9836" y="8550"/>
                    <a:pt x="9764" y="8574"/>
                  </a:cubicBezTo>
                  <a:cubicBezTo>
                    <a:pt x="9740" y="8621"/>
                    <a:pt x="9693" y="8669"/>
                    <a:pt x="9597" y="8669"/>
                  </a:cubicBezTo>
                  <a:cubicBezTo>
                    <a:pt x="9526" y="8669"/>
                    <a:pt x="9478" y="8621"/>
                    <a:pt x="9407" y="8598"/>
                  </a:cubicBezTo>
                  <a:lnTo>
                    <a:pt x="7859" y="7169"/>
                  </a:lnTo>
                  <a:lnTo>
                    <a:pt x="8192" y="6812"/>
                  </a:lnTo>
                  <a:close/>
                  <a:moveTo>
                    <a:pt x="6954" y="2382"/>
                  </a:moveTo>
                  <a:cubicBezTo>
                    <a:pt x="6954" y="2382"/>
                    <a:pt x="6978" y="2382"/>
                    <a:pt x="6978" y="2406"/>
                  </a:cubicBezTo>
                  <a:lnTo>
                    <a:pt x="6978" y="3501"/>
                  </a:lnTo>
                  <a:cubicBezTo>
                    <a:pt x="6678" y="3308"/>
                    <a:pt x="6330" y="3212"/>
                    <a:pt x="5982" y="3212"/>
                  </a:cubicBezTo>
                  <a:cubicBezTo>
                    <a:pt x="5474" y="3212"/>
                    <a:pt x="4964" y="3415"/>
                    <a:pt x="4596" y="3811"/>
                  </a:cubicBezTo>
                  <a:cubicBezTo>
                    <a:pt x="3906" y="4573"/>
                    <a:pt x="3930" y="5740"/>
                    <a:pt x="4715" y="6454"/>
                  </a:cubicBezTo>
                  <a:cubicBezTo>
                    <a:pt x="5073" y="6788"/>
                    <a:pt x="5525" y="6931"/>
                    <a:pt x="5954" y="6931"/>
                  </a:cubicBezTo>
                  <a:cubicBezTo>
                    <a:pt x="6311" y="6931"/>
                    <a:pt x="6668" y="6835"/>
                    <a:pt x="6978" y="6645"/>
                  </a:cubicBezTo>
                  <a:lnTo>
                    <a:pt x="6978" y="8717"/>
                  </a:lnTo>
                  <a:lnTo>
                    <a:pt x="1572" y="8717"/>
                  </a:lnTo>
                  <a:lnTo>
                    <a:pt x="1572" y="2382"/>
                  </a:lnTo>
                  <a:close/>
                  <a:moveTo>
                    <a:pt x="7311" y="6931"/>
                  </a:moveTo>
                  <a:lnTo>
                    <a:pt x="7502" y="7145"/>
                  </a:lnTo>
                  <a:cubicBezTo>
                    <a:pt x="7478" y="7193"/>
                    <a:pt x="7502" y="7264"/>
                    <a:pt x="7549" y="7312"/>
                  </a:cubicBezTo>
                  <a:lnTo>
                    <a:pt x="8026" y="7764"/>
                  </a:lnTo>
                  <a:lnTo>
                    <a:pt x="8050" y="8741"/>
                  </a:lnTo>
                  <a:lnTo>
                    <a:pt x="7311" y="8741"/>
                  </a:lnTo>
                  <a:lnTo>
                    <a:pt x="7311" y="6931"/>
                  </a:lnTo>
                  <a:close/>
                  <a:moveTo>
                    <a:pt x="191" y="1"/>
                  </a:moveTo>
                  <a:cubicBezTo>
                    <a:pt x="95" y="1"/>
                    <a:pt x="0" y="96"/>
                    <a:pt x="0" y="167"/>
                  </a:cubicBezTo>
                  <a:lnTo>
                    <a:pt x="0" y="2739"/>
                  </a:lnTo>
                  <a:cubicBezTo>
                    <a:pt x="0" y="2763"/>
                    <a:pt x="0" y="2763"/>
                    <a:pt x="48" y="2763"/>
                  </a:cubicBezTo>
                  <a:cubicBezTo>
                    <a:pt x="94" y="2810"/>
                    <a:pt x="141" y="2828"/>
                    <a:pt x="183" y="2828"/>
                  </a:cubicBezTo>
                  <a:cubicBezTo>
                    <a:pt x="269" y="2828"/>
                    <a:pt x="334" y="2748"/>
                    <a:pt x="334" y="2668"/>
                  </a:cubicBezTo>
                  <a:lnTo>
                    <a:pt x="334" y="1453"/>
                  </a:lnTo>
                  <a:lnTo>
                    <a:pt x="8026" y="1453"/>
                  </a:lnTo>
                  <a:lnTo>
                    <a:pt x="8026" y="6335"/>
                  </a:lnTo>
                  <a:lnTo>
                    <a:pt x="7597" y="5954"/>
                  </a:lnTo>
                  <a:cubicBezTo>
                    <a:pt x="7954" y="5240"/>
                    <a:pt x="7859" y="4383"/>
                    <a:pt x="7311" y="3787"/>
                  </a:cubicBezTo>
                  <a:lnTo>
                    <a:pt x="7311" y="2406"/>
                  </a:lnTo>
                  <a:cubicBezTo>
                    <a:pt x="7311" y="2239"/>
                    <a:pt x="7145" y="2073"/>
                    <a:pt x="6978" y="2073"/>
                  </a:cubicBezTo>
                  <a:lnTo>
                    <a:pt x="1596" y="2073"/>
                  </a:lnTo>
                  <a:cubicBezTo>
                    <a:pt x="1405" y="2073"/>
                    <a:pt x="1262" y="2239"/>
                    <a:pt x="1262" y="2406"/>
                  </a:cubicBezTo>
                  <a:lnTo>
                    <a:pt x="1262" y="8741"/>
                  </a:lnTo>
                  <a:lnTo>
                    <a:pt x="357" y="8741"/>
                  </a:lnTo>
                  <a:lnTo>
                    <a:pt x="357" y="3239"/>
                  </a:lnTo>
                  <a:cubicBezTo>
                    <a:pt x="357" y="3216"/>
                    <a:pt x="357" y="3216"/>
                    <a:pt x="334" y="3216"/>
                  </a:cubicBezTo>
                  <a:cubicBezTo>
                    <a:pt x="287" y="3169"/>
                    <a:pt x="238" y="3150"/>
                    <a:pt x="193" y="3150"/>
                  </a:cubicBezTo>
                  <a:cubicBezTo>
                    <a:pt x="100" y="3150"/>
                    <a:pt x="24" y="3231"/>
                    <a:pt x="24" y="3311"/>
                  </a:cubicBezTo>
                  <a:lnTo>
                    <a:pt x="24" y="10931"/>
                  </a:lnTo>
                  <a:cubicBezTo>
                    <a:pt x="24" y="11003"/>
                    <a:pt x="119" y="11098"/>
                    <a:pt x="215" y="11098"/>
                  </a:cubicBezTo>
                  <a:lnTo>
                    <a:pt x="6073" y="11098"/>
                  </a:lnTo>
                  <a:cubicBezTo>
                    <a:pt x="6121" y="11098"/>
                    <a:pt x="6121" y="11098"/>
                    <a:pt x="6121" y="11074"/>
                  </a:cubicBezTo>
                  <a:cubicBezTo>
                    <a:pt x="6263" y="10931"/>
                    <a:pt x="6144" y="10765"/>
                    <a:pt x="6025" y="10765"/>
                  </a:cubicBezTo>
                  <a:lnTo>
                    <a:pt x="572" y="10765"/>
                  </a:lnTo>
                  <a:cubicBezTo>
                    <a:pt x="453" y="10765"/>
                    <a:pt x="405" y="10693"/>
                    <a:pt x="405" y="10598"/>
                  </a:cubicBezTo>
                  <a:lnTo>
                    <a:pt x="405" y="9074"/>
                  </a:lnTo>
                  <a:lnTo>
                    <a:pt x="8073" y="9074"/>
                  </a:lnTo>
                  <a:lnTo>
                    <a:pt x="8073" y="10622"/>
                  </a:lnTo>
                  <a:cubicBezTo>
                    <a:pt x="8073" y="10717"/>
                    <a:pt x="7978" y="10812"/>
                    <a:pt x="7907" y="10812"/>
                  </a:cubicBezTo>
                  <a:lnTo>
                    <a:pt x="6668" y="10812"/>
                  </a:lnTo>
                  <a:cubicBezTo>
                    <a:pt x="6621" y="10812"/>
                    <a:pt x="6549" y="10836"/>
                    <a:pt x="6525" y="10884"/>
                  </a:cubicBezTo>
                  <a:cubicBezTo>
                    <a:pt x="6454" y="11003"/>
                    <a:pt x="6549" y="11122"/>
                    <a:pt x="6668" y="11122"/>
                  </a:cubicBezTo>
                  <a:lnTo>
                    <a:pt x="7930" y="11122"/>
                  </a:lnTo>
                  <a:cubicBezTo>
                    <a:pt x="8192" y="11122"/>
                    <a:pt x="8407" y="10931"/>
                    <a:pt x="8407" y="10646"/>
                  </a:cubicBezTo>
                  <a:lnTo>
                    <a:pt x="8407" y="8074"/>
                  </a:lnTo>
                  <a:lnTo>
                    <a:pt x="9264" y="8836"/>
                  </a:lnTo>
                  <a:cubicBezTo>
                    <a:pt x="9383" y="8931"/>
                    <a:pt x="9502" y="8979"/>
                    <a:pt x="9645" y="8979"/>
                  </a:cubicBezTo>
                  <a:lnTo>
                    <a:pt x="9717" y="8979"/>
                  </a:lnTo>
                  <a:cubicBezTo>
                    <a:pt x="9764" y="8979"/>
                    <a:pt x="9859" y="8955"/>
                    <a:pt x="9907" y="8931"/>
                  </a:cubicBezTo>
                  <a:cubicBezTo>
                    <a:pt x="10074" y="8812"/>
                    <a:pt x="10193" y="8598"/>
                    <a:pt x="10169" y="8383"/>
                  </a:cubicBezTo>
                  <a:cubicBezTo>
                    <a:pt x="10169" y="8240"/>
                    <a:pt x="10098" y="8098"/>
                    <a:pt x="9978" y="8002"/>
                  </a:cubicBezTo>
                  <a:lnTo>
                    <a:pt x="8335" y="6526"/>
                  </a:lnTo>
                  <a:lnTo>
                    <a:pt x="8335" y="501"/>
                  </a:lnTo>
                  <a:cubicBezTo>
                    <a:pt x="8335" y="215"/>
                    <a:pt x="8097" y="1"/>
                    <a:pt x="7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98"/>
            <p:cNvSpPr/>
            <p:nvPr/>
          </p:nvSpPr>
          <p:spPr>
            <a:xfrm>
              <a:off x="4098697" y="3685036"/>
              <a:ext cx="57628" cy="10918"/>
            </a:xfrm>
            <a:custGeom>
              <a:rect b="b" l="l" r="r" t="t"/>
              <a:pathLst>
                <a:path extrusionOk="0" h="334" w="1763">
                  <a:moveTo>
                    <a:pt x="215" y="1"/>
                  </a:moveTo>
                  <a:cubicBezTo>
                    <a:pt x="120" y="1"/>
                    <a:pt x="72" y="48"/>
                    <a:pt x="48" y="143"/>
                  </a:cubicBezTo>
                  <a:cubicBezTo>
                    <a:pt x="1" y="239"/>
                    <a:pt x="96" y="334"/>
                    <a:pt x="191" y="334"/>
                  </a:cubicBezTo>
                  <a:lnTo>
                    <a:pt x="1596" y="334"/>
                  </a:lnTo>
                  <a:cubicBezTo>
                    <a:pt x="1668" y="334"/>
                    <a:pt x="1739" y="263"/>
                    <a:pt x="1763" y="167"/>
                  </a:cubicBezTo>
                  <a:cubicBezTo>
                    <a:pt x="1763" y="96"/>
                    <a:pt x="1715" y="1"/>
                    <a:pt x="1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98"/>
            <p:cNvSpPr/>
            <p:nvPr/>
          </p:nvSpPr>
          <p:spPr>
            <a:xfrm>
              <a:off x="4098697" y="3709159"/>
              <a:ext cx="52202" cy="10950"/>
            </a:xfrm>
            <a:custGeom>
              <a:rect b="b" l="l" r="r" t="t"/>
              <a:pathLst>
                <a:path extrusionOk="0" h="335" w="1597">
                  <a:moveTo>
                    <a:pt x="215" y="1"/>
                  </a:moveTo>
                  <a:cubicBezTo>
                    <a:pt x="120" y="1"/>
                    <a:pt x="72" y="48"/>
                    <a:pt x="48" y="144"/>
                  </a:cubicBezTo>
                  <a:cubicBezTo>
                    <a:pt x="1" y="239"/>
                    <a:pt x="96" y="334"/>
                    <a:pt x="191" y="334"/>
                  </a:cubicBezTo>
                  <a:lnTo>
                    <a:pt x="1406" y="334"/>
                  </a:lnTo>
                  <a:cubicBezTo>
                    <a:pt x="1501" y="334"/>
                    <a:pt x="1549" y="263"/>
                    <a:pt x="1596" y="191"/>
                  </a:cubicBezTo>
                  <a:cubicBezTo>
                    <a:pt x="1596" y="96"/>
                    <a:pt x="1525" y="1"/>
                    <a:pt x="1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98"/>
            <p:cNvSpPr/>
            <p:nvPr/>
          </p:nvSpPr>
          <p:spPr>
            <a:xfrm>
              <a:off x="4098697" y="3734852"/>
              <a:ext cx="45959" cy="10166"/>
            </a:xfrm>
            <a:custGeom>
              <a:rect b="b" l="l" r="r" t="t"/>
              <a:pathLst>
                <a:path extrusionOk="0" h="311" w="1406">
                  <a:moveTo>
                    <a:pt x="215" y="1"/>
                  </a:moveTo>
                  <a:cubicBezTo>
                    <a:pt x="120" y="1"/>
                    <a:pt x="72" y="48"/>
                    <a:pt x="48" y="144"/>
                  </a:cubicBezTo>
                  <a:cubicBezTo>
                    <a:pt x="1" y="239"/>
                    <a:pt x="96" y="310"/>
                    <a:pt x="191" y="310"/>
                  </a:cubicBezTo>
                  <a:lnTo>
                    <a:pt x="1239" y="310"/>
                  </a:lnTo>
                  <a:cubicBezTo>
                    <a:pt x="1310" y="310"/>
                    <a:pt x="1382" y="263"/>
                    <a:pt x="1406" y="167"/>
                  </a:cubicBezTo>
                  <a:cubicBezTo>
                    <a:pt x="1406" y="72"/>
                    <a:pt x="1358" y="1"/>
                    <a:pt x="1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98"/>
            <p:cNvSpPr/>
            <p:nvPr/>
          </p:nvSpPr>
          <p:spPr>
            <a:xfrm>
              <a:off x="4098697" y="3759760"/>
              <a:ext cx="45959" cy="10950"/>
            </a:xfrm>
            <a:custGeom>
              <a:rect b="b" l="l" r="r" t="t"/>
              <a:pathLst>
                <a:path extrusionOk="0" h="335" w="1406">
                  <a:moveTo>
                    <a:pt x="215" y="1"/>
                  </a:moveTo>
                  <a:cubicBezTo>
                    <a:pt x="120" y="1"/>
                    <a:pt x="72" y="72"/>
                    <a:pt x="48" y="144"/>
                  </a:cubicBezTo>
                  <a:cubicBezTo>
                    <a:pt x="1" y="239"/>
                    <a:pt x="96" y="334"/>
                    <a:pt x="191" y="334"/>
                  </a:cubicBezTo>
                  <a:lnTo>
                    <a:pt x="1239" y="334"/>
                  </a:lnTo>
                  <a:cubicBezTo>
                    <a:pt x="1310" y="334"/>
                    <a:pt x="1382" y="263"/>
                    <a:pt x="1406" y="191"/>
                  </a:cubicBezTo>
                  <a:cubicBezTo>
                    <a:pt x="1406" y="96"/>
                    <a:pt x="1358" y="1"/>
                    <a:pt x="1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98"/>
            <p:cNvSpPr/>
            <p:nvPr/>
          </p:nvSpPr>
          <p:spPr>
            <a:xfrm>
              <a:off x="4098697" y="3786236"/>
              <a:ext cx="54523" cy="10918"/>
            </a:xfrm>
            <a:custGeom>
              <a:rect b="b" l="l" r="r" t="t"/>
              <a:pathLst>
                <a:path extrusionOk="0" h="334" w="1668">
                  <a:moveTo>
                    <a:pt x="215" y="0"/>
                  </a:moveTo>
                  <a:cubicBezTo>
                    <a:pt x="120" y="0"/>
                    <a:pt x="72" y="48"/>
                    <a:pt x="48" y="143"/>
                  </a:cubicBezTo>
                  <a:cubicBezTo>
                    <a:pt x="1" y="239"/>
                    <a:pt x="96" y="334"/>
                    <a:pt x="191" y="334"/>
                  </a:cubicBezTo>
                  <a:lnTo>
                    <a:pt x="1501" y="334"/>
                  </a:lnTo>
                  <a:cubicBezTo>
                    <a:pt x="1596" y="334"/>
                    <a:pt x="1644" y="262"/>
                    <a:pt x="1668" y="167"/>
                  </a:cubicBezTo>
                  <a:cubicBezTo>
                    <a:pt x="1668" y="96"/>
                    <a:pt x="1620" y="0"/>
                    <a:pt x="1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98"/>
            <p:cNvSpPr/>
            <p:nvPr/>
          </p:nvSpPr>
          <p:spPr>
            <a:xfrm>
              <a:off x="4098697" y="3811144"/>
              <a:ext cx="68546" cy="10918"/>
            </a:xfrm>
            <a:custGeom>
              <a:rect b="b" l="l" r="r" t="t"/>
              <a:pathLst>
                <a:path extrusionOk="0" h="334" w="2097">
                  <a:moveTo>
                    <a:pt x="215" y="0"/>
                  </a:moveTo>
                  <a:cubicBezTo>
                    <a:pt x="120" y="0"/>
                    <a:pt x="72" y="72"/>
                    <a:pt x="48" y="143"/>
                  </a:cubicBezTo>
                  <a:cubicBezTo>
                    <a:pt x="1" y="286"/>
                    <a:pt x="96" y="334"/>
                    <a:pt x="191" y="334"/>
                  </a:cubicBezTo>
                  <a:lnTo>
                    <a:pt x="1906" y="334"/>
                  </a:lnTo>
                  <a:cubicBezTo>
                    <a:pt x="2001" y="334"/>
                    <a:pt x="2072" y="286"/>
                    <a:pt x="2096" y="191"/>
                  </a:cubicBezTo>
                  <a:cubicBezTo>
                    <a:pt x="2096" y="96"/>
                    <a:pt x="2025"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98"/>
            <p:cNvSpPr/>
            <p:nvPr/>
          </p:nvSpPr>
          <p:spPr>
            <a:xfrm>
              <a:off x="4098697" y="3837621"/>
              <a:ext cx="115256" cy="10918"/>
            </a:xfrm>
            <a:custGeom>
              <a:rect b="b" l="l" r="r" t="t"/>
              <a:pathLst>
                <a:path extrusionOk="0" h="334" w="3526">
                  <a:moveTo>
                    <a:pt x="191" y="0"/>
                  </a:moveTo>
                  <a:cubicBezTo>
                    <a:pt x="96" y="0"/>
                    <a:pt x="24" y="72"/>
                    <a:pt x="1" y="143"/>
                  </a:cubicBezTo>
                  <a:cubicBezTo>
                    <a:pt x="1" y="238"/>
                    <a:pt x="72" y="334"/>
                    <a:pt x="143" y="334"/>
                  </a:cubicBezTo>
                  <a:lnTo>
                    <a:pt x="3311" y="334"/>
                  </a:lnTo>
                  <a:cubicBezTo>
                    <a:pt x="3406" y="334"/>
                    <a:pt x="3454" y="262"/>
                    <a:pt x="3501" y="191"/>
                  </a:cubicBezTo>
                  <a:cubicBezTo>
                    <a:pt x="3525" y="95"/>
                    <a:pt x="3430" y="0"/>
                    <a:pt x="3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98"/>
            <p:cNvSpPr/>
            <p:nvPr/>
          </p:nvSpPr>
          <p:spPr>
            <a:xfrm>
              <a:off x="4144623" y="3890542"/>
              <a:ext cx="32720" cy="32720"/>
            </a:xfrm>
            <a:custGeom>
              <a:rect b="b" l="l" r="r" t="t"/>
              <a:pathLst>
                <a:path extrusionOk="0" h="1001" w="1001">
                  <a:moveTo>
                    <a:pt x="548" y="310"/>
                  </a:moveTo>
                  <a:cubicBezTo>
                    <a:pt x="620" y="310"/>
                    <a:pt x="715" y="405"/>
                    <a:pt x="715" y="501"/>
                  </a:cubicBezTo>
                  <a:cubicBezTo>
                    <a:pt x="715" y="596"/>
                    <a:pt x="620" y="667"/>
                    <a:pt x="548" y="667"/>
                  </a:cubicBezTo>
                  <a:cubicBezTo>
                    <a:pt x="453" y="667"/>
                    <a:pt x="358" y="596"/>
                    <a:pt x="358" y="501"/>
                  </a:cubicBezTo>
                  <a:cubicBezTo>
                    <a:pt x="358" y="405"/>
                    <a:pt x="453" y="310"/>
                    <a:pt x="548" y="310"/>
                  </a:cubicBezTo>
                  <a:close/>
                  <a:moveTo>
                    <a:pt x="501" y="1"/>
                  </a:moveTo>
                  <a:cubicBezTo>
                    <a:pt x="239" y="1"/>
                    <a:pt x="1" y="239"/>
                    <a:pt x="1" y="501"/>
                  </a:cubicBezTo>
                  <a:cubicBezTo>
                    <a:pt x="1" y="763"/>
                    <a:pt x="239" y="1001"/>
                    <a:pt x="501" y="1001"/>
                  </a:cubicBezTo>
                  <a:cubicBezTo>
                    <a:pt x="763" y="1001"/>
                    <a:pt x="1001" y="763"/>
                    <a:pt x="1001" y="501"/>
                  </a:cubicBezTo>
                  <a:cubicBezTo>
                    <a:pt x="1001" y="239"/>
                    <a:pt x="763"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8" name="Google Shape;21358;p98"/>
          <p:cNvGrpSpPr/>
          <p:nvPr/>
        </p:nvGrpSpPr>
        <p:grpSpPr>
          <a:xfrm>
            <a:off x="3259741" y="3465128"/>
            <a:ext cx="370578" cy="309878"/>
            <a:chOff x="3247089" y="3607959"/>
            <a:chExt cx="370578" cy="309878"/>
          </a:xfrm>
        </p:grpSpPr>
        <p:sp>
          <p:nvSpPr>
            <p:cNvPr id="21359" name="Google Shape;21359;p98"/>
            <p:cNvSpPr/>
            <p:nvPr/>
          </p:nvSpPr>
          <p:spPr>
            <a:xfrm>
              <a:off x="3254085" y="3614202"/>
              <a:ext cx="357340" cy="297391"/>
            </a:xfrm>
            <a:custGeom>
              <a:rect b="b" l="l" r="r" t="t"/>
              <a:pathLst>
                <a:path extrusionOk="0" h="9098" w="10932">
                  <a:moveTo>
                    <a:pt x="358" y="0"/>
                  </a:moveTo>
                  <a:cubicBezTo>
                    <a:pt x="191" y="0"/>
                    <a:pt x="1" y="143"/>
                    <a:pt x="1" y="358"/>
                  </a:cubicBezTo>
                  <a:lnTo>
                    <a:pt x="1" y="8693"/>
                  </a:lnTo>
                  <a:cubicBezTo>
                    <a:pt x="1" y="8931"/>
                    <a:pt x="191" y="9098"/>
                    <a:pt x="430" y="9098"/>
                  </a:cubicBezTo>
                  <a:lnTo>
                    <a:pt x="10527" y="9098"/>
                  </a:lnTo>
                  <a:cubicBezTo>
                    <a:pt x="10765" y="9098"/>
                    <a:pt x="10932" y="8931"/>
                    <a:pt x="10908" y="8693"/>
                  </a:cubicBezTo>
                  <a:lnTo>
                    <a:pt x="10908" y="358"/>
                  </a:lnTo>
                  <a:cubicBezTo>
                    <a:pt x="10908" y="167"/>
                    <a:pt x="10765" y="0"/>
                    <a:pt x="10551"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98"/>
            <p:cNvSpPr/>
            <p:nvPr/>
          </p:nvSpPr>
          <p:spPr>
            <a:xfrm>
              <a:off x="3255654" y="3612633"/>
              <a:ext cx="355771" cy="44422"/>
            </a:xfrm>
            <a:custGeom>
              <a:rect b="b" l="l" r="r" t="t"/>
              <a:pathLst>
                <a:path extrusionOk="0" h="1359" w="10884">
                  <a:moveTo>
                    <a:pt x="358" y="1"/>
                  </a:moveTo>
                  <a:cubicBezTo>
                    <a:pt x="143" y="1"/>
                    <a:pt x="1" y="191"/>
                    <a:pt x="1" y="358"/>
                  </a:cubicBezTo>
                  <a:lnTo>
                    <a:pt x="1" y="1358"/>
                  </a:lnTo>
                  <a:lnTo>
                    <a:pt x="10884" y="1358"/>
                  </a:lnTo>
                  <a:lnTo>
                    <a:pt x="10884" y="358"/>
                  </a:lnTo>
                  <a:cubicBezTo>
                    <a:pt x="10884" y="168"/>
                    <a:pt x="10717" y="1"/>
                    <a:pt x="10527"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98"/>
            <p:cNvSpPr/>
            <p:nvPr/>
          </p:nvSpPr>
          <p:spPr>
            <a:xfrm>
              <a:off x="3576383" y="3614202"/>
              <a:ext cx="35041" cy="297391"/>
            </a:xfrm>
            <a:custGeom>
              <a:rect b="b" l="l" r="r" t="t"/>
              <a:pathLst>
                <a:path extrusionOk="0" h="9098" w="1072">
                  <a:moveTo>
                    <a:pt x="72" y="0"/>
                  </a:moveTo>
                  <a:cubicBezTo>
                    <a:pt x="262" y="0"/>
                    <a:pt x="429" y="167"/>
                    <a:pt x="429" y="358"/>
                  </a:cubicBezTo>
                  <a:lnTo>
                    <a:pt x="429" y="8693"/>
                  </a:lnTo>
                  <a:cubicBezTo>
                    <a:pt x="429" y="8931"/>
                    <a:pt x="238" y="9098"/>
                    <a:pt x="0" y="9098"/>
                  </a:cubicBezTo>
                  <a:lnTo>
                    <a:pt x="667" y="9098"/>
                  </a:lnTo>
                  <a:cubicBezTo>
                    <a:pt x="905" y="9098"/>
                    <a:pt x="1072" y="8907"/>
                    <a:pt x="1072" y="8693"/>
                  </a:cubicBezTo>
                  <a:lnTo>
                    <a:pt x="1072" y="358"/>
                  </a:lnTo>
                  <a:cubicBezTo>
                    <a:pt x="1072" y="143"/>
                    <a:pt x="905" y="0"/>
                    <a:pt x="715"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98"/>
            <p:cNvSpPr/>
            <p:nvPr/>
          </p:nvSpPr>
          <p:spPr>
            <a:xfrm>
              <a:off x="3578704" y="3614202"/>
              <a:ext cx="32720" cy="43638"/>
            </a:xfrm>
            <a:custGeom>
              <a:rect b="b" l="l" r="r" t="t"/>
              <a:pathLst>
                <a:path extrusionOk="0" h="1335" w="1001">
                  <a:moveTo>
                    <a:pt x="1" y="0"/>
                  </a:moveTo>
                  <a:cubicBezTo>
                    <a:pt x="191" y="0"/>
                    <a:pt x="358" y="167"/>
                    <a:pt x="358" y="358"/>
                  </a:cubicBezTo>
                  <a:lnTo>
                    <a:pt x="358" y="1334"/>
                  </a:lnTo>
                  <a:lnTo>
                    <a:pt x="1001" y="1334"/>
                  </a:lnTo>
                  <a:lnTo>
                    <a:pt x="1001" y="358"/>
                  </a:lnTo>
                  <a:cubicBezTo>
                    <a:pt x="1001" y="143"/>
                    <a:pt x="834" y="0"/>
                    <a:pt x="644"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98"/>
            <p:cNvSpPr/>
            <p:nvPr/>
          </p:nvSpPr>
          <p:spPr>
            <a:xfrm>
              <a:off x="3287557" y="3688141"/>
              <a:ext cx="90348" cy="87243"/>
            </a:xfrm>
            <a:custGeom>
              <a:rect b="b" l="l" r="r" t="t"/>
              <a:pathLst>
                <a:path extrusionOk="0" h="2669" w="2764">
                  <a:moveTo>
                    <a:pt x="1335" y="1"/>
                  </a:moveTo>
                  <a:cubicBezTo>
                    <a:pt x="596" y="1"/>
                    <a:pt x="1" y="596"/>
                    <a:pt x="1" y="1311"/>
                  </a:cubicBezTo>
                  <a:cubicBezTo>
                    <a:pt x="1" y="2049"/>
                    <a:pt x="620" y="2668"/>
                    <a:pt x="1358" y="2668"/>
                  </a:cubicBezTo>
                  <a:lnTo>
                    <a:pt x="1430" y="2668"/>
                  </a:lnTo>
                  <a:cubicBezTo>
                    <a:pt x="2168" y="2668"/>
                    <a:pt x="2763" y="2096"/>
                    <a:pt x="2763" y="1358"/>
                  </a:cubicBezTo>
                  <a:cubicBezTo>
                    <a:pt x="2763" y="620"/>
                    <a:pt x="2144" y="1"/>
                    <a:pt x="1406"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98"/>
            <p:cNvSpPr/>
            <p:nvPr/>
          </p:nvSpPr>
          <p:spPr>
            <a:xfrm>
              <a:off x="3296905" y="3744985"/>
              <a:ext cx="71651" cy="31151"/>
            </a:xfrm>
            <a:custGeom>
              <a:rect b="b" l="l" r="r" t="t"/>
              <a:pathLst>
                <a:path extrusionOk="0" h="953" w="2192">
                  <a:moveTo>
                    <a:pt x="1049" y="0"/>
                  </a:moveTo>
                  <a:cubicBezTo>
                    <a:pt x="644" y="0"/>
                    <a:pt x="239" y="191"/>
                    <a:pt x="1" y="477"/>
                  </a:cubicBezTo>
                  <a:cubicBezTo>
                    <a:pt x="239" y="786"/>
                    <a:pt x="644" y="953"/>
                    <a:pt x="1049" y="953"/>
                  </a:cubicBezTo>
                  <a:lnTo>
                    <a:pt x="1144" y="953"/>
                  </a:lnTo>
                  <a:cubicBezTo>
                    <a:pt x="1549" y="953"/>
                    <a:pt x="1953" y="786"/>
                    <a:pt x="2192" y="477"/>
                  </a:cubicBezTo>
                  <a:cubicBezTo>
                    <a:pt x="1953" y="191"/>
                    <a:pt x="1549" y="0"/>
                    <a:pt x="1144"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98"/>
            <p:cNvSpPr/>
            <p:nvPr/>
          </p:nvSpPr>
          <p:spPr>
            <a:xfrm>
              <a:off x="3316387" y="3711513"/>
              <a:ext cx="33505" cy="32720"/>
            </a:xfrm>
            <a:custGeom>
              <a:rect b="b" l="l" r="r" t="t"/>
              <a:pathLst>
                <a:path extrusionOk="0" h="1001" w="1025">
                  <a:moveTo>
                    <a:pt x="524" y="0"/>
                  </a:moveTo>
                  <a:cubicBezTo>
                    <a:pt x="238" y="0"/>
                    <a:pt x="0" y="215"/>
                    <a:pt x="0" y="500"/>
                  </a:cubicBezTo>
                  <a:cubicBezTo>
                    <a:pt x="0" y="762"/>
                    <a:pt x="238" y="1000"/>
                    <a:pt x="524" y="1000"/>
                  </a:cubicBezTo>
                  <a:cubicBezTo>
                    <a:pt x="786" y="1000"/>
                    <a:pt x="1024" y="762"/>
                    <a:pt x="1024" y="500"/>
                  </a:cubicBezTo>
                  <a:cubicBezTo>
                    <a:pt x="1024" y="215"/>
                    <a:pt x="786" y="0"/>
                    <a:pt x="524"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98"/>
            <p:cNvSpPr/>
            <p:nvPr/>
          </p:nvSpPr>
          <p:spPr>
            <a:xfrm>
              <a:off x="3412913" y="3700595"/>
              <a:ext cx="174388" cy="28079"/>
            </a:xfrm>
            <a:custGeom>
              <a:rect b="b" l="l" r="r" t="t"/>
              <a:pathLst>
                <a:path extrusionOk="0" h="859" w="5335">
                  <a:moveTo>
                    <a:pt x="238" y="1"/>
                  </a:moveTo>
                  <a:cubicBezTo>
                    <a:pt x="95" y="1"/>
                    <a:pt x="0" y="120"/>
                    <a:pt x="0" y="239"/>
                  </a:cubicBezTo>
                  <a:lnTo>
                    <a:pt x="0" y="620"/>
                  </a:lnTo>
                  <a:cubicBezTo>
                    <a:pt x="0" y="763"/>
                    <a:pt x="119" y="858"/>
                    <a:pt x="238" y="858"/>
                  </a:cubicBezTo>
                  <a:lnTo>
                    <a:pt x="5073" y="858"/>
                  </a:lnTo>
                  <a:cubicBezTo>
                    <a:pt x="5215" y="858"/>
                    <a:pt x="5311" y="739"/>
                    <a:pt x="5334" y="620"/>
                  </a:cubicBezTo>
                  <a:lnTo>
                    <a:pt x="5334" y="239"/>
                  </a:lnTo>
                  <a:cubicBezTo>
                    <a:pt x="5334" y="96"/>
                    <a:pt x="5215" y="1"/>
                    <a:pt x="5096"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98"/>
            <p:cNvSpPr/>
            <p:nvPr/>
          </p:nvSpPr>
          <p:spPr>
            <a:xfrm>
              <a:off x="3412913" y="3839942"/>
              <a:ext cx="174388" cy="27294"/>
            </a:xfrm>
            <a:custGeom>
              <a:rect b="b" l="l" r="r" t="t"/>
              <a:pathLst>
                <a:path extrusionOk="0" h="835" w="5335">
                  <a:moveTo>
                    <a:pt x="238" y="1"/>
                  </a:moveTo>
                  <a:cubicBezTo>
                    <a:pt x="95" y="1"/>
                    <a:pt x="0" y="120"/>
                    <a:pt x="0" y="239"/>
                  </a:cubicBezTo>
                  <a:lnTo>
                    <a:pt x="0" y="596"/>
                  </a:lnTo>
                  <a:cubicBezTo>
                    <a:pt x="0" y="739"/>
                    <a:pt x="119" y="834"/>
                    <a:pt x="238" y="834"/>
                  </a:cubicBezTo>
                  <a:lnTo>
                    <a:pt x="5073" y="834"/>
                  </a:lnTo>
                  <a:cubicBezTo>
                    <a:pt x="5215" y="834"/>
                    <a:pt x="5311" y="739"/>
                    <a:pt x="5334" y="620"/>
                  </a:cubicBezTo>
                  <a:lnTo>
                    <a:pt x="5334" y="239"/>
                  </a:lnTo>
                  <a:cubicBezTo>
                    <a:pt x="5334" y="72"/>
                    <a:pt x="5215" y="1"/>
                    <a:pt x="5096"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98"/>
            <p:cNvSpPr/>
            <p:nvPr/>
          </p:nvSpPr>
          <p:spPr>
            <a:xfrm>
              <a:off x="3556902" y="3700595"/>
              <a:ext cx="29615" cy="28079"/>
            </a:xfrm>
            <a:custGeom>
              <a:rect b="b" l="l" r="r" t="t"/>
              <a:pathLst>
                <a:path extrusionOk="0" h="859" w="906">
                  <a:moveTo>
                    <a:pt x="1" y="1"/>
                  </a:moveTo>
                  <a:cubicBezTo>
                    <a:pt x="120" y="1"/>
                    <a:pt x="239" y="96"/>
                    <a:pt x="239" y="239"/>
                  </a:cubicBezTo>
                  <a:lnTo>
                    <a:pt x="239" y="620"/>
                  </a:lnTo>
                  <a:cubicBezTo>
                    <a:pt x="239" y="739"/>
                    <a:pt x="144" y="858"/>
                    <a:pt x="1" y="858"/>
                  </a:cubicBezTo>
                  <a:lnTo>
                    <a:pt x="668" y="858"/>
                  </a:lnTo>
                  <a:cubicBezTo>
                    <a:pt x="787" y="858"/>
                    <a:pt x="906" y="763"/>
                    <a:pt x="906" y="620"/>
                  </a:cubicBezTo>
                  <a:lnTo>
                    <a:pt x="906" y="239"/>
                  </a:lnTo>
                  <a:cubicBezTo>
                    <a:pt x="906" y="120"/>
                    <a:pt x="810" y="1"/>
                    <a:pt x="668"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98"/>
            <p:cNvSpPr/>
            <p:nvPr/>
          </p:nvSpPr>
          <p:spPr>
            <a:xfrm>
              <a:off x="3556902" y="3839942"/>
              <a:ext cx="29615" cy="28046"/>
            </a:xfrm>
            <a:custGeom>
              <a:rect b="b" l="l" r="r" t="t"/>
              <a:pathLst>
                <a:path extrusionOk="0" h="858" w="906">
                  <a:moveTo>
                    <a:pt x="1" y="1"/>
                  </a:moveTo>
                  <a:cubicBezTo>
                    <a:pt x="120" y="1"/>
                    <a:pt x="239" y="72"/>
                    <a:pt x="239" y="239"/>
                  </a:cubicBezTo>
                  <a:lnTo>
                    <a:pt x="239" y="620"/>
                  </a:lnTo>
                  <a:cubicBezTo>
                    <a:pt x="239" y="739"/>
                    <a:pt x="144" y="858"/>
                    <a:pt x="1" y="858"/>
                  </a:cubicBezTo>
                  <a:lnTo>
                    <a:pt x="668" y="858"/>
                  </a:lnTo>
                  <a:cubicBezTo>
                    <a:pt x="787" y="858"/>
                    <a:pt x="906" y="763"/>
                    <a:pt x="906" y="620"/>
                  </a:cubicBezTo>
                  <a:lnTo>
                    <a:pt x="906" y="239"/>
                  </a:lnTo>
                  <a:cubicBezTo>
                    <a:pt x="906" y="120"/>
                    <a:pt x="810" y="1"/>
                    <a:pt x="668"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98"/>
            <p:cNvSpPr/>
            <p:nvPr/>
          </p:nvSpPr>
          <p:spPr>
            <a:xfrm>
              <a:off x="3528888" y="3629761"/>
              <a:ext cx="11702" cy="11702"/>
            </a:xfrm>
            <a:custGeom>
              <a:rect b="b" l="l" r="r" t="t"/>
              <a:pathLst>
                <a:path extrusionOk="0" h="358" w="358">
                  <a:moveTo>
                    <a:pt x="167" y="1"/>
                  </a:moveTo>
                  <a:cubicBezTo>
                    <a:pt x="72" y="1"/>
                    <a:pt x="0" y="72"/>
                    <a:pt x="0" y="167"/>
                  </a:cubicBezTo>
                  <a:cubicBezTo>
                    <a:pt x="0" y="263"/>
                    <a:pt x="72" y="358"/>
                    <a:pt x="167" y="358"/>
                  </a:cubicBezTo>
                  <a:cubicBezTo>
                    <a:pt x="262" y="358"/>
                    <a:pt x="358" y="263"/>
                    <a:pt x="358" y="167"/>
                  </a:cubicBezTo>
                  <a:cubicBezTo>
                    <a:pt x="358"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98"/>
            <p:cNvSpPr/>
            <p:nvPr/>
          </p:nvSpPr>
          <p:spPr>
            <a:xfrm>
              <a:off x="3550691" y="3629761"/>
              <a:ext cx="12487" cy="11702"/>
            </a:xfrm>
            <a:custGeom>
              <a:rect b="b" l="l" r="r" t="t"/>
              <a:pathLst>
                <a:path extrusionOk="0" h="358" w="382">
                  <a:moveTo>
                    <a:pt x="191" y="1"/>
                  </a:moveTo>
                  <a:cubicBezTo>
                    <a:pt x="95" y="1"/>
                    <a:pt x="0" y="72"/>
                    <a:pt x="0" y="167"/>
                  </a:cubicBezTo>
                  <a:cubicBezTo>
                    <a:pt x="0" y="263"/>
                    <a:pt x="95" y="358"/>
                    <a:pt x="191" y="358"/>
                  </a:cubicBezTo>
                  <a:cubicBezTo>
                    <a:pt x="286" y="358"/>
                    <a:pt x="381" y="263"/>
                    <a:pt x="381" y="167"/>
                  </a:cubicBezTo>
                  <a:cubicBezTo>
                    <a:pt x="381"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98"/>
            <p:cNvSpPr/>
            <p:nvPr/>
          </p:nvSpPr>
          <p:spPr>
            <a:xfrm>
              <a:off x="3573245" y="3629761"/>
              <a:ext cx="11735" cy="11702"/>
            </a:xfrm>
            <a:custGeom>
              <a:rect b="b" l="l" r="r" t="t"/>
              <a:pathLst>
                <a:path extrusionOk="0" h="358" w="359">
                  <a:moveTo>
                    <a:pt x="191" y="1"/>
                  </a:moveTo>
                  <a:cubicBezTo>
                    <a:pt x="96" y="1"/>
                    <a:pt x="1" y="72"/>
                    <a:pt x="1" y="167"/>
                  </a:cubicBezTo>
                  <a:cubicBezTo>
                    <a:pt x="1" y="263"/>
                    <a:pt x="96" y="358"/>
                    <a:pt x="191" y="358"/>
                  </a:cubicBezTo>
                  <a:cubicBezTo>
                    <a:pt x="287" y="358"/>
                    <a:pt x="358" y="263"/>
                    <a:pt x="358" y="167"/>
                  </a:cubicBezTo>
                  <a:cubicBezTo>
                    <a:pt x="358" y="72"/>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98"/>
            <p:cNvSpPr/>
            <p:nvPr/>
          </p:nvSpPr>
          <p:spPr>
            <a:xfrm>
              <a:off x="3408239" y="3833731"/>
              <a:ext cx="183736" cy="38146"/>
            </a:xfrm>
            <a:custGeom>
              <a:rect b="b" l="l" r="r" t="t"/>
              <a:pathLst>
                <a:path extrusionOk="0" h="1167" w="5621">
                  <a:moveTo>
                    <a:pt x="5239" y="333"/>
                  </a:moveTo>
                  <a:cubicBezTo>
                    <a:pt x="5263" y="333"/>
                    <a:pt x="5287" y="357"/>
                    <a:pt x="5287" y="381"/>
                  </a:cubicBezTo>
                  <a:lnTo>
                    <a:pt x="5287" y="786"/>
                  </a:lnTo>
                  <a:cubicBezTo>
                    <a:pt x="5287" y="810"/>
                    <a:pt x="5263" y="834"/>
                    <a:pt x="5239" y="834"/>
                  </a:cubicBezTo>
                  <a:lnTo>
                    <a:pt x="381" y="834"/>
                  </a:lnTo>
                  <a:cubicBezTo>
                    <a:pt x="357" y="834"/>
                    <a:pt x="334" y="810"/>
                    <a:pt x="334" y="786"/>
                  </a:cubicBezTo>
                  <a:lnTo>
                    <a:pt x="334" y="381"/>
                  </a:lnTo>
                  <a:cubicBezTo>
                    <a:pt x="334" y="357"/>
                    <a:pt x="357" y="333"/>
                    <a:pt x="381" y="333"/>
                  </a:cubicBezTo>
                  <a:close/>
                  <a:moveTo>
                    <a:pt x="381" y="0"/>
                  </a:moveTo>
                  <a:cubicBezTo>
                    <a:pt x="167" y="0"/>
                    <a:pt x="0" y="191"/>
                    <a:pt x="0" y="381"/>
                  </a:cubicBezTo>
                  <a:lnTo>
                    <a:pt x="0" y="786"/>
                  </a:lnTo>
                  <a:cubicBezTo>
                    <a:pt x="0" y="976"/>
                    <a:pt x="167" y="1167"/>
                    <a:pt x="381" y="1167"/>
                  </a:cubicBezTo>
                  <a:lnTo>
                    <a:pt x="5239" y="1167"/>
                  </a:lnTo>
                  <a:cubicBezTo>
                    <a:pt x="5454" y="1167"/>
                    <a:pt x="5620" y="976"/>
                    <a:pt x="5620" y="786"/>
                  </a:cubicBezTo>
                  <a:lnTo>
                    <a:pt x="5620" y="381"/>
                  </a:lnTo>
                  <a:cubicBezTo>
                    <a:pt x="5620" y="191"/>
                    <a:pt x="5454" y="0"/>
                    <a:pt x="5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98"/>
            <p:cNvSpPr/>
            <p:nvPr/>
          </p:nvSpPr>
          <p:spPr>
            <a:xfrm>
              <a:off x="3247089" y="3607959"/>
              <a:ext cx="370578" cy="309878"/>
            </a:xfrm>
            <a:custGeom>
              <a:rect b="b" l="l" r="r" t="t"/>
              <a:pathLst>
                <a:path extrusionOk="0" h="9480" w="11337">
                  <a:moveTo>
                    <a:pt x="191" y="1"/>
                  </a:moveTo>
                  <a:cubicBezTo>
                    <a:pt x="96" y="1"/>
                    <a:pt x="1" y="96"/>
                    <a:pt x="1" y="191"/>
                  </a:cubicBezTo>
                  <a:lnTo>
                    <a:pt x="1" y="9289"/>
                  </a:lnTo>
                  <a:cubicBezTo>
                    <a:pt x="1" y="9384"/>
                    <a:pt x="96" y="9479"/>
                    <a:pt x="191" y="9479"/>
                  </a:cubicBezTo>
                  <a:lnTo>
                    <a:pt x="6835" y="9479"/>
                  </a:lnTo>
                  <a:cubicBezTo>
                    <a:pt x="6835" y="9479"/>
                    <a:pt x="6859" y="9479"/>
                    <a:pt x="6859" y="9431"/>
                  </a:cubicBezTo>
                  <a:cubicBezTo>
                    <a:pt x="7002" y="9289"/>
                    <a:pt x="6883" y="9122"/>
                    <a:pt x="6764" y="9122"/>
                  </a:cubicBezTo>
                  <a:lnTo>
                    <a:pt x="620" y="9122"/>
                  </a:lnTo>
                  <a:cubicBezTo>
                    <a:pt x="453" y="9122"/>
                    <a:pt x="382" y="9003"/>
                    <a:pt x="382" y="8884"/>
                  </a:cubicBezTo>
                  <a:lnTo>
                    <a:pt x="382" y="1668"/>
                  </a:lnTo>
                  <a:lnTo>
                    <a:pt x="10979" y="1668"/>
                  </a:lnTo>
                  <a:lnTo>
                    <a:pt x="10979" y="9050"/>
                  </a:lnTo>
                  <a:cubicBezTo>
                    <a:pt x="10979" y="9074"/>
                    <a:pt x="10931" y="9122"/>
                    <a:pt x="10908" y="9122"/>
                  </a:cubicBezTo>
                  <a:lnTo>
                    <a:pt x="7407" y="9122"/>
                  </a:lnTo>
                  <a:cubicBezTo>
                    <a:pt x="7407" y="9122"/>
                    <a:pt x="7359" y="9122"/>
                    <a:pt x="7359" y="9146"/>
                  </a:cubicBezTo>
                  <a:cubicBezTo>
                    <a:pt x="7216" y="9289"/>
                    <a:pt x="7335" y="9479"/>
                    <a:pt x="7454" y="9479"/>
                  </a:cubicBezTo>
                  <a:lnTo>
                    <a:pt x="11146" y="9479"/>
                  </a:lnTo>
                  <a:cubicBezTo>
                    <a:pt x="11241" y="9479"/>
                    <a:pt x="11336" y="9384"/>
                    <a:pt x="11336" y="9289"/>
                  </a:cubicBezTo>
                  <a:lnTo>
                    <a:pt x="11336" y="549"/>
                  </a:lnTo>
                  <a:cubicBezTo>
                    <a:pt x="11289" y="239"/>
                    <a:pt x="11050" y="1"/>
                    <a:pt x="10765" y="1"/>
                  </a:cubicBezTo>
                  <a:lnTo>
                    <a:pt x="3525" y="1"/>
                  </a:lnTo>
                  <a:cubicBezTo>
                    <a:pt x="3430" y="1"/>
                    <a:pt x="3382" y="72"/>
                    <a:pt x="3358" y="144"/>
                  </a:cubicBezTo>
                  <a:cubicBezTo>
                    <a:pt x="3358" y="239"/>
                    <a:pt x="3406" y="334"/>
                    <a:pt x="3501" y="334"/>
                  </a:cubicBezTo>
                  <a:lnTo>
                    <a:pt x="10741" y="334"/>
                  </a:lnTo>
                  <a:cubicBezTo>
                    <a:pt x="10860" y="334"/>
                    <a:pt x="10931" y="430"/>
                    <a:pt x="10931" y="549"/>
                  </a:cubicBezTo>
                  <a:lnTo>
                    <a:pt x="10931" y="1335"/>
                  </a:lnTo>
                  <a:lnTo>
                    <a:pt x="334" y="1335"/>
                  </a:lnTo>
                  <a:lnTo>
                    <a:pt x="334" y="382"/>
                  </a:lnTo>
                  <a:cubicBezTo>
                    <a:pt x="334" y="358"/>
                    <a:pt x="382" y="334"/>
                    <a:pt x="405" y="334"/>
                  </a:cubicBezTo>
                  <a:lnTo>
                    <a:pt x="2906" y="334"/>
                  </a:lnTo>
                  <a:cubicBezTo>
                    <a:pt x="2930" y="334"/>
                    <a:pt x="2930" y="334"/>
                    <a:pt x="2930" y="311"/>
                  </a:cubicBezTo>
                  <a:cubicBezTo>
                    <a:pt x="3073" y="144"/>
                    <a:pt x="2954" y="1"/>
                    <a:pt x="2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98"/>
            <p:cNvSpPr/>
            <p:nvPr/>
          </p:nvSpPr>
          <p:spPr>
            <a:xfrm>
              <a:off x="3282915" y="3682715"/>
              <a:ext cx="101200" cy="98880"/>
            </a:xfrm>
            <a:custGeom>
              <a:rect b="b" l="l" r="r" t="t"/>
              <a:pathLst>
                <a:path extrusionOk="0" h="3025" w="3096">
                  <a:moveTo>
                    <a:pt x="1548" y="1024"/>
                  </a:moveTo>
                  <a:cubicBezTo>
                    <a:pt x="1715" y="1024"/>
                    <a:pt x="1905" y="1167"/>
                    <a:pt x="1905" y="1381"/>
                  </a:cubicBezTo>
                  <a:cubicBezTo>
                    <a:pt x="1905" y="1596"/>
                    <a:pt x="1738" y="1739"/>
                    <a:pt x="1548" y="1739"/>
                  </a:cubicBezTo>
                  <a:cubicBezTo>
                    <a:pt x="1334" y="1739"/>
                    <a:pt x="1191" y="1596"/>
                    <a:pt x="1191" y="1381"/>
                  </a:cubicBezTo>
                  <a:cubicBezTo>
                    <a:pt x="1191" y="1191"/>
                    <a:pt x="1334" y="1024"/>
                    <a:pt x="1548" y="1024"/>
                  </a:cubicBezTo>
                  <a:close/>
                  <a:moveTo>
                    <a:pt x="1548" y="334"/>
                  </a:moveTo>
                  <a:cubicBezTo>
                    <a:pt x="2167" y="334"/>
                    <a:pt x="2691" y="834"/>
                    <a:pt x="2739" y="1477"/>
                  </a:cubicBezTo>
                  <a:cubicBezTo>
                    <a:pt x="2739" y="1715"/>
                    <a:pt x="2667" y="1953"/>
                    <a:pt x="2548" y="2120"/>
                  </a:cubicBezTo>
                  <a:cubicBezTo>
                    <a:pt x="2405" y="1977"/>
                    <a:pt x="2215" y="1881"/>
                    <a:pt x="2024" y="1834"/>
                  </a:cubicBezTo>
                  <a:cubicBezTo>
                    <a:pt x="2096" y="1715"/>
                    <a:pt x="2167" y="1548"/>
                    <a:pt x="2167" y="1381"/>
                  </a:cubicBezTo>
                  <a:cubicBezTo>
                    <a:pt x="2167" y="1024"/>
                    <a:pt x="1858" y="762"/>
                    <a:pt x="1524" y="715"/>
                  </a:cubicBezTo>
                  <a:cubicBezTo>
                    <a:pt x="1511" y="714"/>
                    <a:pt x="1498" y="713"/>
                    <a:pt x="1486" y="713"/>
                  </a:cubicBezTo>
                  <a:cubicBezTo>
                    <a:pt x="1123" y="713"/>
                    <a:pt x="834" y="1037"/>
                    <a:pt x="834" y="1405"/>
                  </a:cubicBezTo>
                  <a:cubicBezTo>
                    <a:pt x="834" y="1548"/>
                    <a:pt x="881" y="1715"/>
                    <a:pt x="976" y="1834"/>
                  </a:cubicBezTo>
                  <a:cubicBezTo>
                    <a:pt x="762" y="1881"/>
                    <a:pt x="572" y="2001"/>
                    <a:pt x="429" y="2120"/>
                  </a:cubicBezTo>
                  <a:cubicBezTo>
                    <a:pt x="310" y="1953"/>
                    <a:pt x="262" y="1739"/>
                    <a:pt x="262" y="1524"/>
                  </a:cubicBezTo>
                  <a:cubicBezTo>
                    <a:pt x="286" y="881"/>
                    <a:pt x="834" y="334"/>
                    <a:pt x="1477" y="334"/>
                  </a:cubicBezTo>
                  <a:close/>
                  <a:moveTo>
                    <a:pt x="1572" y="2024"/>
                  </a:moveTo>
                  <a:cubicBezTo>
                    <a:pt x="1858" y="2024"/>
                    <a:pt x="2167" y="2143"/>
                    <a:pt x="2381" y="2358"/>
                  </a:cubicBezTo>
                  <a:cubicBezTo>
                    <a:pt x="2167" y="2572"/>
                    <a:pt x="1858" y="2691"/>
                    <a:pt x="1572" y="2691"/>
                  </a:cubicBezTo>
                  <a:lnTo>
                    <a:pt x="1477" y="2691"/>
                  </a:lnTo>
                  <a:cubicBezTo>
                    <a:pt x="1143" y="2691"/>
                    <a:pt x="881" y="2572"/>
                    <a:pt x="667" y="2358"/>
                  </a:cubicBezTo>
                  <a:cubicBezTo>
                    <a:pt x="881" y="2143"/>
                    <a:pt x="1191" y="2024"/>
                    <a:pt x="1477" y="2024"/>
                  </a:cubicBezTo>
                  <a:close/>
                  <a:moveTo>
                    <a:pt x="1500" y="0"/>
                  </a:moveTo>
                  <a:cubicBezTo>
                    <a:pt x="667" y="0"/>
                    <a:pt x="0" y="667"/>
                    <a:pt x="0" y="1500"/>
                  </a:cubicBezTo>
                  <a:cubicBezTo>
                    <a:pt x="0" y="2334"/>
                    <a:pt x="643" y="3025"/>
                    <a:pt x="1500" y="3025"/>
                  </a:cubicBezTo>
                  <a:lnTo>
                    <a:pt x="1572" y="3025"/>
                  </a:lnTo>
                  <a:cubicBezTo>
                    <a:pt x="2405" y="3025"/>
                    <a:pt x="3096" y="2358"/>
                    <a:pt x="3096" y="1524"/>
                  </a:cubicBezTo>
                  <a:cubicBezTo>
                    <a:pt x="3096" y="691"/>
                    <a:pt x="2405"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98"/>
            <p:cNvSpPr/>
            <p:nvPr/>
          </p:nvSpPr>
          <p:spPr>
            <a:xfrm>
              <a:off x="3281346" y="3801796"/>
              <a:ext cx="102769" cy="10950"/>
            </a:xfrm>
            <a:custGeom>
              <a:rect b="b" l="l" r="r" t="t"/>
              <a:pathLst>
                <a:path extrusionOk="0" h="335" w="3144">
                  <a:moveTo>
                    <a:pt x="191" y="1"/>
                  </a:moveTo>
                  <a:cubicBezTo>
                    <a:pt x="96" y="1"/>
                    <a:pt x="48" y="48"/>
                    <a:pt x="0" y="144"/>
                  </a:cubicBezTo>
                  <a:cubicBezTo>
                    <a:pt x="0" y="239"/>
                    <a:pt x="72" y="334"/>
                    <a:pt x="167" y="334"/>
                  </a:cubicBezTo>
                  <a:lnTo>
                    <a:pt x="2930" y="334"/>
                  </a:lnTo>
                  <a:cubicBezTo>
                    <a:pt x="3025" y="334"/>
                    <a:pt x="3072" y="263"/>
                    <a:pt x="3096" y="167"/>
                  </a:cubicBezTo>
                  <a:cubicBezTo>
                    <a:pt x="3144" y="96"/>
                    <a:pt x="3072" y="1"/>
                    <a:pt x="2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98"/>
            <p:cNvSpPr/>
            <p:nvPr/>
          </p:nvSpPr>
          <p:spPr>
            <a:xfrm>
              <a:off x="3281346" y="3828273"/>
              <a:ext cx="102769" cy="10133"/>
            </a:xfrm>
            <a:custGeom>
              <a:rect b="b" l="l" r="r" t="t"/>
              <a:pathLst>
                <a:path extrusionOk="0" h="310" w="3144">
                  <a:moveTo>
                    <a:pt x="191" y="0"/>
                  </a:moveTo>
                  <a:cubicBezTo>
                    <a:pt x="96" y="0"/>
                    <a:pt x="48" y="48"/>
                    <a:pt x="0" y="143"/>
                  </a:cubicBezTo>
                  <a:cubicBezTo>
                    <a:pt x="0" y="239"/>
                    <a:pt x="72" y="310"/>
                    <a:pt x="167" y="310"/>
                  </a:cubicBezTo>
                  <a:lnTo>
                    <a:pt x="2930" y="310"/>
                  </a:lnTo>
                  <a:cubicBezTo>
                    <a:pt x="3025" y="310"/>
                    <a:pt x="3072" y="262"/>
                    <a:pt x="3096" y="167"/>
                  </a:cubicBezTo>
                  <a:cubicBezTo>
                    <a:pt x="3144" y="72"/>
                    <a:pt x="3072" y="0"/>
                    <a:pt x="2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98"/>
            <p:cNvSpPr/>
            <p:nvPr/>
          </p:nvSpPr>
          <p:spPr>
            <a:xfrm>
              <a:off x="3281346" y="3855501"/>
              <a:ext cx="102769" cy="10166"/>
            </a:xfrm>
            <a:custGeom>
              <a:rect b="b" l="l" r="r" t="t"/>
              <a:pathLst>
                <a:path extrusionOk="0" h="311" w="3144">
                  <a:moveTo>
                    <a:pt x="191" y="1"/>
                  </a:moveTo>
                  <a:cubicBezTo>
                    <a:pt x="96" y="1"/>
                    <a:pt x="48" y="49"/>
                    <a:pt x="0" y="144"/>
                  </a:cubicBezTo>
                  <a:cubicBezTo>
                    <a:pt x="0" y="239"/>
                    <a:pt x="72" y="310"/>
                    <a:pt x="167" y="310"/>
                  </a:cubicBezTo>
                  <a:lnTo>
                    <a:pt x="2930" y="310"/>
                  </a:lnTo>
                  <a:cubicBezTo>
                    <a:pt x="3025" y="310"/>
                    <a:pt x="3072" y="263"/>
                    <a:pt x="3096" y="168"/>
                  </a:cubicBezTo>
                  <a:cubicBezTo>
                    <a:pt x="3144" y="72"/>
                    <a:pt x="3072" y="1"/>
                    <a:pt x="2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98"/>
            <p:cNvSpPr/>
            <p:nvPr/>
          </p:nvSpPr>
          <p:spPr>
            <a:xfrm>
              <a:off x="3408239" y="3695921"/>
              <a:ext cx="183736" cy="37427"/>
            </a:xfrm>
            <a:custGeom>
              <a:rect b="b" l="l" r="r" t="t"/>
              <a:pathLst>
                <a:path extrusionOk="0" h="1145" w="5621">
                  <a:moveTo>
                    <a:pt x="5239" y="311"/>
                  </a:moveTo>
                  <a:cubicBezTo>
                    <a:pt x="5263" y="311"/>
                    <a:pt x="5287" y="358"/>
                    <a:pt x="5287" y="382"/>
                  </a:cubicBezTo>
                  <a:lnTo>
                    <a:pt x="5287" y="763"/>
                  </a:lnTo>
                  <a:cubicBezTo>
                    <a:pt x="5287" y="787"/>
                    <a:pt x="5263" y="834"/>
                    <a:pt x="5239" y="834"/>
                  </a:cubicBezTo>
                  <a:lnTo>
                    <a:pt x="381" y="834"/>
                  </a:lnTo>
                  <a:cubicBezTo>
                    <a:pt x="357" y="834"/>
                    <a:pt x="334" y="787"/>
                    <a:pt x="334" y="763"/>
                  </a:cubicBezTo>
                  <a:lnTo>
                    <a:pt x="334" y="382"/>
                  </a:lnTo>
                  <a:cubicBezTo>
                    <a:pt x="334" y="358"/>
                    <a:pt x="357" y="311"/>
                    <a:pt x="381" y="311"/>
                  </a:cubicBezTo>
                  <a:close/>
                  <a:moveTo>
                    <a:pt x="381" y="1"/>
                  </a:moveTo>
                  <a:cubicBezTo>
                    <a:pt x="167" y="1"/>
                    <a:pt x="0" y="168"/>
                    <a:pt x="0" y="382"/>
                  </a:cubicBezTo>
                  <a:lnTo>
                    <a:pt x="0" y="763"/>
                  </a:lnTo>
                  <a:cubicBezTo>
                    <a:pt x="0" y="977"/>
                    <a:pt x="167" y="1144"/>
                    <a:pt x="381" y="1144"/>
                  </a:cubicBezTo>
                  <a:lnTo>
                    <a:pt x="5239" y="1144"/>
                  </a:lnTo>
                  <a:cubicBezTo>
                    <a:pt x="5454" y="1144"/>
                    <a:pt x="5620" y="977"/>
                    <a:pt x="5620" y="763"/>
                  </a:cubicBezTo>
                  <a:lnTo>
                    <a:pt x="5620" y="382"/>
                  </a:lnTo>
                  <a:cubicBezTo>
                    <a:pt x="5620" y="168"/>
                    <a:pt x="5454" y="1"/>
                    <a:pt x="5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98"/>
            <p:cNvSpPr/>
            <p:nvPr/>
          </p:nvSpPr>
          <p:spPr>
            <a:xfrm>
              <a:off x="3407454" y="3752764"/>
              <a:ext cx="184521" cy="10918"/>
            </a:xfrm>
            <a:custGeom>
              <a:rect b="b" l="l" r="r" t="t"/>
              <a:pathLst>
                <a:path extrusionOk="0" h="334" w="5645">
                  <a:moveTo>
                    <a:pt x="191" y="0"/>
                  </a:moveTo>
                  <a:cubicBezTo>
                    <a:pt x="119" y="0"/>
                    <a:pt x="48" y="72"/>
                    <a:pt x="24" y="143"/>
                  </a:cubicBezTo>
                  <a:cubicBezTo>
                    <a:pt x="0" y="286"/>
                    <a:pt x="72" y="334"/>
                    <a:pt x="167" y="334"/>
                  </a:cubicBezTo>
                  <a:lnTo>
                    <a:pt x="5478" y="334"/>
                  </a:lnTo>
                  <a:cubicBezTo>
                    <a:pt x="5549" y="334"/>
                    <a:pt x="5621" y="286"/>
                    <a:pt x="5644" y="191"/>
                  </a:cubicBezTo>
                  <a:cubicBezTo>
                    <a:pt x="5644" y="96"/>
                    <a:pt x="5597" y="0"/>
                    <a:pt x="5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98"/>
            <p:cNvSpPr/>
            <p:nvPr/>
          </p:nvSpPr>
          <p:spPr>
            <a:xfrm>
              <a:off x="3407454" y="3778457"/>
              <a:ext cx="184521" cy="10918"/>
            </a:xfrm>
            <a:custGeom>
              <a:rect b="b" l="l" r="r" t="t"/>
              <a:pathLst>
                <a:path extrusionOk="0" h="334" w="5645">
                  <a:moveTo>
                    <a:pt x="191" y="0"/>
                  </a:moveTo>
                  <a:cubicBezTo>
                    <a:pt x="119" y="0"/>
                    <a:pt x="48" y="48"/>
                    <a:pt x="24" y="143"/>
                  </a:cubicBezTo>
                  <a:cubicBezTo>
                    <a:pt x="0" y="238"/>
                    <a:pt x="72" y="334"/>
                    <a:pt x="167" y="334"/>
                  </a:cubicBezTo>
                  <a:lnTo>
                    <a:pt x="5478" y="334"/>
                  </a:lnTo>
                  <a:cubicBezTo>
                    <a:pt x="5549" y="334"/>
                    <a:pt x="5621" y="262"/>
                    <a:pt x="5644" y="167"/>
                  </a:cubicBezTo>
                  <a:cubicBezTo>
                    <a:pt x="5644" y="96"/>
                    <a:pt x="5597" y="0"/>
                    <a:pt x="5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98"/>
            <p:cNvSpPr/>
            <p:nvPr/>
          </p:nvSpPr>
          <p:spPr>
            <a:xfrm>
              <a:off x="3407454" y="3802580"/>
              <a:ext cx="184521" cy="10918"/>
            </a:xfrm>
            <a:custGeom>
              <a:rect b="b" l="l" r="r" t="t"/>
              <a:pathLst>
                <a:path extrusionOk="0" h="334" w="5645">
                  <a:moveTo>
                    <a:pt x="191" y="1"/>
                  </a:moveTo>
                  <a:cubicBezTo>
                    <a:pt x="119" y="1"/>
                    <a:pt x="48" y="72"/>
                    <a:pt x="24" y="143"/>
                  </a:cubicBezTo>
                  <a:cubicBezTo>
                    <a:pt x="0" y="262"/>
                    <a:pt x="72" y="334"/>
                    <a:pt x="167" y="334"/>
                  </a:cubicBezTo>
                  <a:lnTo>
                    <a:pt x="5478" y="334"/>
                  </a:lnTo>
                  <a:cubicBezTo>
                    <a:pt x="5549" y="334"/>
                    <a:pt x="5621" y="262"/>
                    <a:pt x="5644" y="191"/>
                  </a:cubicBezTo>
                  <a:cubicBezTo>
                    <a:pt x="5644" y="96"/>
                    <a:pt x="5597" y="1"/>
                    <a:pt x="5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3" name="Google Shape;21383;p98"/>
          <p:cNvGrpSpPr/>
          <p:nvPr/>
        </p:nvGrpSpPr>
        <p:grpSpPr>
          <a:xfrm>
            <a:off x="2539477" y="3469051"/>
            <a:ext cx="367440" cy="302032"/>
            <a:chOff x="2488903" y="3611881"/>
            <a:chExt cx="367440" cy="302032"/>
          </a:xfrm>
        </p:grpSpPr>
        <p:sp>
          <p:nvSpPr>
            <p:cNvPr id="21384" name="Google Shape;21384;p98"/>
            <p:cNvSpPr/>
            <p:nvPr/>
          </p:nvSpPr>
          <p:spPr>
            <a:xfrm>
              <a:off x="2493577" y="3616523"/>
              <a:ext cx="358092" cy="239011"/>
            </a:xfrm>
            <a:custGeom>
              <a:rect b="b" l="l" r="r" t="t"/>
              <a:pathLst>
                <a:path extrusionOk="0" h="7312" w="10955">
                  <a:moveTo>
                    <a:pt x="453" y="1"/>
                  </a:moveTo>
                  <a:cubicBezTo>
                    <a:pt x="191" y="1"/>
                    <a:pt x="0" y="215"/>
                    <a:pt x="0" y="453"/>
                  </a:cubicBezTo>
                  <a:lnTo>
                    <a:pt x="0" y="6859"/>
                  </a:lnTo>
                  <a:cubicBezTo>
                    <a:pt x="0" y="7098"/>
                    <a:pt x="191" y="7312"/>
                    <a:pt x="453" y="7312"/>
                  </a:cubicBezTo>
                  <a:lnTo>
                    <a:pt x="10502" y="7312"/>
                  </a:lnTo>
                  <a:cubicBezTo>
                    <a:pt x="10740" y="7312"/>
                    <a:pt x="10955" y="7121"/>
                    <a:pt x="10955" y="6859"/>
                  </a:cubicBezTo>
                  <a:lnTo>
                    <a:pt x="10955" y="453"/>
                  </a:lnTo>
                  <a:cubicBezTo>
                    <a:pt x="10955" y="215"/>
                    <a:pt x="10740" y="1"/>
                    <a:pt x="1050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98"/>
            <p:cNvSpPr/>
            <p:nvPr/>
          </p:nvSpPr>
          <p:spPr>
            <a:xfrm>
              <a:off x="2815843" y="3618092"/>
              <a:ext cx="35826" cy="238226"/>
            </a:xfrm>
            <a:custGeom>
              <a:rect b="b" l="l" r="r" t="t"/>
              <a:pathLst>
                <a:path extrusionOk="0" h="7288" w="1096">
                  <a:moveTo>
                    <a:pt x="0" y="1"/>
                  </a:moveTo>
                  <a:cubicBezTo>
                    <a:pt x="238" y="1"/>
                    <a:pt x="429" y="191"/>
                    <a:pt x="429" y="429"/>
                  </a:cubicBezTo>
                  <a:lnTo>
                    <a:pt x="429" y="6835"/>
                  </a:lnTo>
                  <a:cubicBezTo>
                    <a:pt x="429" y="7073"/>
                    <a:pt x="238" y="7288"/>
                    <a:pt x="0" y="7288"/>
                  </a:cubicBezTo>
                  <a:lnTo>
                    <a:pt x="643" y="7288"/>
                  </a:lnTo>
                  <a:cubicBezTo>
                    <a:pt x="881" y="7288"/>
                    <a:pt x="1096" y="7073"/>
                    <a:pt x="1096" y="6835"/>
                  </a:cubicBezTo>
                  <a:lnTo>
                    <a:pt x="1096" y="429"/>
                  </a:lnTo>
                  <a:cubicBezTo>
                    <a:pt x="1096" y="167"/>
                    <a:pt x="881" y="1"/>
                    <a:pt x="64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98"/>
            <p:cNvSpPr/>
            <p:nvPr/>
          </p:nvSpPr>
          <p:spPr>
            <a:xfrm>
              <a:off x="2572191" y="3662449"/>
              <a:ext cx="201649" cy="151833"/>
            </a:xfrm>
            <a:custGeom>
              <a:rect b="b" l="l" r="r" t="t"/>
              <a:pathLst>
                <a:path extrusionOk="0" h="4645" w="6169">
                  <a:moveTo>
                    <a:pt x="477" y="1"/>
                  </a:moveTo>
                  <a:cubicBezTo>
                    <a:pt x="215" y="1"/>
                    <a:pt x="0" y="215"/>
                    <a:pt x="0" y="477"/>
                  </a:cubicBezTo>
                  <a:lnTo>
                    <a:pt x="0" y="4645"/>
                  </a:lnTo>
                  <a:lnTo>
                    <a:pt x="6121" y="4645"/>
                  </a:lnTo>
                  <a:lnTo>
                    <a:pt x="6168" y="477"/>
                  </a:lnTo>
                  <a:cubicBezTo>
                    <a:pt x="6168" y="215"/>
                    <a:pt x="5954" y="1"/>
                    <a:pt x="569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98"/>
            <p:cNvSpPr/>
            <p:nvPr/>
          </p:nvSpPr>
          <p:spPr>
            <a:xfrm>
              <a:off x="2736445" y="3662449"/>
              <a:ext cx="37394" cy="151833"/>
            </a:xfrm>
            <a:custGeom>
              <a:rect b="b" l="l" r="r" t="t"/>
              <a:pathLst>
                <a:path extrusionOk="0" h="4645" w="1144">
                  <a:moveTo>
                    <a:pt x="0" y="1"/>
                  </a:moveTo>
                  <a:cubicBezTo>
                    <a:pt x="262" y="1"/>
                    <a:pt x="477" y="215"/>
                    <a:pt x="477" y="477"/>
                  </a:cubicBezTo>
                  <a:lnTo>
                    <a:pt x="477" y="4645"/>
                  </a:lnTo>
                  <a:lnTo>
                    <a:pt x="1143" y="4645"/>
                  </a:lnTo>
                  <a:lnTo>
                    <a:pt x="1143" y="477"/>
                  </a:lnTo>
                  <a:cubicBezTo>
                    <a:pt x="1096" y="215"/>
                    <a:pt x="905"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98"/>
            <p:cNvSpPr/>
            <p:nvPr/>
          </p:nvSpPr>
          <p:spPr>
            <a:xfrm>
              <a:off x="2494329" y="3814250"/>
              <a:ext cx="357340" cy="41284"/>
            </a:xfrm>
            <a:custGeom>
              <a:rect b="b" l="l" r="r" t="t"/>
              <a:pathLst>
                <a:path extrusionOk="0" h="1263" w="10932">
                  <a:moveTo>
                    <a:pt x="1" y="1"/>
                  </a:moveTo>
                  <a:lnTo>
                    <a:pt x="1" y="810"/>
                  </a:lnTo>
                  <a:cubicBezTo>
                    <a:pt x="1" y="1049"/>
                    <a:pt x="215" y="1263"/>
                    <a:pt x="453" y="1263"/>
                  </a:cubicBezTo>
                  <a:lnTo>
                    <a:pt x="10479" y="1263"/>
                  </a:lnTo>
                  <a:cubicBezTo>
                    <a:pt x="10717" y="1263"/>
                    <a:pt x="10932" y="1049"/>
                    <a:pt x="10932" y="810"/>
                  </a:cubicBezTo>
                  <a:lnTo>
                    <a:pt x="10932"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98"/>
            <p:cNvSpPr/>
            <p:nvPr/>
          </p:nvSpPr>
          <p:spPr>
            <a:xfrm>
              <a:off x="2815843" y="3814250"/>
              <a:ext cx="35826" cy="41284"/>
            </a:xfrm>
            <a:custGeom>
              <a:rect b="b" l="l" r="r" t="t"/>
              <a:pathLst>
                <a:path extrusionOk="0" h="1263" w="1096">
                  <a:moveTo>
                    <a:pt x="429" y="1"/>
                  </a:moveTo>
                  <a:lnTo>
                    <a:pt x="429" y="810"/>
                  </a:lnTo>
                  <a:cubicBezTo>
                    <a:pt x="429" y="1049"/>
                    <a:pt x="238" y="1263"/>
                    <a:pt x="0" y="1263"/>
                  </a:cubicBezTo>
                  <a:lnTo>
                    <a:pt x="643" y="1263"/>
                  </a:lnTo>
                  <a:cubicBezTo>
                    <a:pt x="881" y="1263"/>
                    <a:pt x="1096" y="1049"/>
                    <a:pt x="1096" y="810"/>
                  </a:cubicBezTo>
                  <a:lnTo>
                    <a:pt x="1096"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98"/>
            <p:cNvSpPr/>
            <p:nvPr/>
          </p:nvSpPr>
          <p:spPr>
            <a:xfrm>
              <a:off x="2625896" y="3855501"/>
              <a:ext cx="92669" cy="52202"/>
            </a:xfrm>
            <a:custGeom>
              <a:rect b="b" l="l" r="r" t="t"/>
              <a:pathLst>
                <a:path extrusionOk="0" h="1597" w="2835">
                  <a:moveTo>
                    <a:pt x="215" y="1"/>
                  </a:moveTo>
                  <a:lnTo>
                    <a:pt x="1" y="1596"/>
                  </a:lnTo>
                  <a:lnTo>
                    <a:pt x="2835" y="1596"/>
                  </a:lnTo>
                  <a:lnTo>
                    <a:pt x="2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98"/>
            <p:cNvSpPr/>
            <p:nvPr/>
          </p:nvSpPr>
          <p:spPr>
            <a:xfrm>
              <a:off x="2689735" y="3855501"/>
              <a:ext cx="28830" cy="52202"/>
            </a:xfrm>
            <a:custGeom>
              <a:rect b="b" l="l" r="r" t="t"/>
              <a:pathLst>
                <a:path extrusionOk="0" h="1597" w="882">
                  <a:moveTo>
                    <a:pt x="0" y="1"/>
                  </a:moveTo>
                  <a:lnTo>
                    <a:pt x="215" y="1596"/>
                  </a:lnTo>
                  <a:lnTo>
                    <a:pt x="882" y="1596"/>
                  </a:lnTo>
                  <a:lnTo>
                    <a:pt x="667"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98"/>
            <p:cNvSpPr/>
            <p:nvPr/>
          </p:nvSpPr>
          <p:spPr>
            <a:xfrm>
              <a:off x="2740335" y="3681538"/>
              <a:ext cx="64623" cy="92277"/>
            </a:xfrm>
            <a:custGeom>
              <a:rect b="b" l="l" r="r" t="t"/>
              <a:pathLst>
                <a:path extrusionOk="0" h="2823" w="1977">
                  <a:moveTo>
                    <a:pt x="977" y="0"/>
                  </a:moveTo>
                  <a:cubicBezTo>
                    <a:pt x="947" y="0"/>
                    <a:pt x="917" y="12"/>
                    <a:pt x="905" y="36"/>
                  </a:cubicBezTo>
                  <a:lnTo>
                    <a:pt x="48" y="1227"/>
                  </a:lnTo>
                  <a:cubicBezTo>
                    <a:pt x="0" y="1298"/>
                    <a:pt x="48" y="1394"/>
                    <a:pt x="96" y="1394"/>
                  </a:cubicBezTo>
                  <a:lnTo>
                    <a:pt x="334" y="1394"/>
                  </a:lnTo>
                  <a:cubicBezTo>
                    <a:pt x="405" y="1394"/>
                    <a:pt x="429" y="1417"/>
                    <a:pt x="429" y="1465"/>
                  </a:cubicBezTo>
                  <a:lnTo>
                    <a:pt x="429" y="2751"/>
                  </a:lnTo>
                  <a:cubicBezTo>
                    <a:pt x="429" y="2775"/>
                    <a:pt x="453" y="2822"/>
                    <a:pt x="477" y="2822"/>
                  </a:cubicBezTo>
                  <a:lnTo>
                    <a:pt x="1429" y="2822"/>
                  </a:lnTo>
                  <a:cubicBezTo>
                    <a:pt x="1477" y="2822"/>
                    <a:pt x="1501" y="2775"/>
                    <a:pt x="1501" y="2751"/>
                  </a:cubicBezTo>
                  <a:lnTo>
                    <a:pt x="1501" y="1465"/>
                  </a:lnTo>
                  <a:cubicBezTo>
                    <a:pt x="1501" y="1417"/>
                    <a:pt x="1524" y="1394"/>
                    <a:pt x="1596" y="1394"/>
                  </a:cubicBezTo>
                  <a:lnTo>
                    <a:pt x="1834" y="1394"/>
                  </a:lnTo>
                  <a:cubicBezTo>
                    <a:pt x="1905" y="1394"/>
                    <a:pt x="1977" y="1298"/>
                    <a:pt x="1905" y="1227"/>
                  </a:cubicBezTo>
                  <a:lnTo>
                    <a:pt x="1048" y="36"/>
                  </a:lnTo>
                  <a:cubicBezTo>
                    <a:pt x="1036" y="12"/>
                    <a:pt x="1006" y="0"/>
                    <a:pt x="977"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98"/>
            <p:cNvSpPr/>
            <p:nvPr/>
          </p:nvSpPr>
          <p:spPr>
            <a:xfrm>
              <a:off x="2761353" y="3681538"/>
              <a:ext cx="43605" cy="92277"/>
            </a:xfrm>
            <a:custGeom>
              <a:rect b="b" l="l" r="r" t="t"/>
              <a:pathLst>
                <a:path extrusionOk="0" h="2823" w="1334">
                  <a:moveTo>
                    <a:pt x="334" y="0"/>
                  </a:moveTo>
                  <a:cubicBezTo>
                    <a:pt x="304" y="0"/>
                    <a:pt x="274" y="12"/>
                    <a:pt x="262" y="36"/>
                  </a:cubicBezTo>
                  <a:lnTo>
                    <a:pt x="0" y="393"/>
                  </a:lnTo>
                  <a:lnTo>
                    <a:pt x="596" y="1227"/>
                  </a:lnTo>
                  <a:cubicBezTo>
                    <a:pt x="619" y="1298"/>
                    <a:pt x="596" y="1394"/>
                    <a:pt x="524" y="1394"/>
                  </a:cubicBezTo>
                  <a:lnTo>
                    <a:pt x="286" y="1394"/>
                  </a:lnTo>
                  <a:cubicBezTo>
                    <a:pt x="238" y="1394"/>
                    <a:pt x="191" y="1417"/>
                    <a:pt x="191" y="1465"/>
                  </a:cubicBezTo>
                  <a:lnTo>
                    <a:pt x="191" y="2751"/>
                  </a:lnTo>
                  <a:cubicBezTo>
                    <a:pt x="191" y="2775"/>
                    <a:pt x="167" y="2822"/>
                    <a:pt x="143" y="2822"/>
                  </a:cubicBezTo>
                  <a:lnTo>
                    <a:pt x="786" y="2822"/>
                  </a:lnTo>
                  <a:cubicBezTo>
                    <a:pt x="834" y="2822"/>
                    <a:pt x="858" y="2775"/>
                    <a:pt x="858" y="2751"/>
                  </a:cubicBezTo>
                  <a:lnTo>
                    <a:pt x="858" y="1465"/>
                  </a:lnTo>
                  <a:cubicBezTo>
                    <a:pt x="858" y="1417"/>
                    <a:pt x="881" y="1394"/>
                    <a:pt x="953" y="1394"/>
                  </a:cubicBezTo>
                  <a:lnTo>
                    <a:pt x="1191" y="1394"/>
                  </a:lnTo>
                  <a:cubicBezTo>
                    <a:pt x="1262" y="1394"/>
                    <a:pt x="1334" y="1298"/>
                    <a:pt x="1262" y="1227"/>
                  </a:cubicBezTo>
                  <a:lnTo>
                    <a:pt x="405" y="36"/>
                  </a:lnTo>
                  <a:cubicBezTo>
                    <a:pt x="393" y="12"/>
                    <a:pt x="363" y="0"/>
                    <a:pt x="33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98"/>
            <p:cNvSpPr/>
            <p:nvPr/>
          </p:nvSpPr>
          <p:spPr>
            <a:xfrm>
              <a:off x="2626681" y="3692816"/>
              <a:ext cx="91885" cy="91100"/>
            </a:xfrm>
            <a:custGeom>
              <a:rect b="b" l="l" r="r" t="t"/>
              <a:pathLst>
                <a:path extrusionOk="0" h="2787" w="2811">
                  <a:moveTo>
                    <a:pt x="1405" y="1"/>
                  </a:moveTo>
                  <a:cubicBezTo>
                    <a:pt x="620" y="1"/>
                    <a:pt x="0" y="620"/>
                    <a:pt x="0" y="1382"/>
                  </a:cubicBezTo>
                  <a:cubicBezTo>
                    <a:pt x="0" y="2168"/>
                    <a:pt x="620" y="2787"/>
                    <a:pt x="1405" y="2787"/>
                  </a:cubicBezTo>
                  <a:cubicBezTo>
                    <a:pt x="2168" y="2787"/>
                    <a:pt x="2811" y="2168"/>
                    <a:pt x="2811" y="1382"/>
                  </a:cubicBezTo>
                  <a:cubicBezTo>
                    <a:pt x="2811" y="620"/>
                    <a:pt x="2168" y="1"/>
                    <a:pt x="1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98"/>
            <p:cNvSpPr/>
            <p:nvPr/>
          </p:nvSpPr>
          <p:spPr>
            <a:xfrm>
              <a:off x="2627465" y="3692816"/>
              <a:ext cx="91885" cy="90348"/>
            </a:xfrm>
            <a:custGeom>
              <a:rect b="b" l="l" r="r" t="t"/>
              <a:pathLst>
                <a:path extrusionOk="0" h="2764" w="2811">
                  <a:moveTo>
                    <a:pt x="1405" y="1"/>
                  </a:moveTo>
                  <a:lnTo>
                    <a:pt x="1405" y="1406"/>
                  </a:lnTo>
                  <a:lnTo>
                    <a:pt x="0" y="1406"/>
                  </a:lnTo>
                  <a:cubicBezTo>
                    <a:pt x="0" y="2154"/>
                    <a:pt x="642" y="2764"/>
                    <a:pt x="1409" y="2764"/>
                  </a:cubicBezTo>
                  <a:cubicBezTo>
                    <a:pt x="1424" y="2764"/>
                    <a:pt x="1438" y="2764"/>
                    <a:pt x="1453" y="2763"/>
                  </a:cubicBezTo>
                  <a:cubicBezTo>
                    <a:pt x="2167" y="2739"/>
                    <a:pt x="2739" y="2168"/>
                    <a:pt x="2763" y="1453"/>
                  </a:cubicBezTo>
                  <a:cubicBezTo>
                    <a:pt x="2810" y="691"/>
                    <a:pt x="2191" y="25"/>
                    <a:pt x="1405"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98"/>
            <p:cNvSpPr/>
            <p:nvPr/>
          </p:nvSpPr>
          <p:spPr>
            <a:xfrm>
              <a:off x="2649268" y="3714618"/>
              <a:ext cx="46710" cy="46743"/>
            </a:xfrm>
            <a:custGeom>
              <a:rect b="b" l="l" r="r" t="t"/>
              <a:pathLst>
                <a:path extrusionOk="0" h="1430" w="1429">
                  <a:moveTo>
                    <a:pt x="714" y="0"/>
                  </a:moveTo>
                  <a:cubicBezTo>
                    <a:pt x="310" y="0"/>
                    <a:pt x="0" y="334"/>
                    <a:pt x="0" y="715"/>
                  </a:cubicBezTo>
                  <a:cubicBezTo>
                    <a:pt x="0" y="1120"/>
                    <a:pt x="310" y="1429"/>
                    <a:pt x="714" y="1429"/>
                  </a:cubicBezTo>
                  <a:cubicBezTo>
                    <a:pt x="1095" y="1429"/>
                    <a:pt x="1429" y="1120"/>
                    <a:pt x="1429" y="715"/>
                  </a:cubicBezTo>
                  <a:cubicBezTo>
                    <a:pt x="1429" y="334"/>
                    <a:pt x="1095" y="0"/>
                    <a:pt x="71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98"/>
            <p:cNvSpPr/>
            <p:nvPr/>
          </p:nvSpPr>
          <p:spPr>
            <a:xfrm>
              <a:off x="2488903" y="3611881"/>
              <a:ext cx="367440" cy="302032"/>
            </a:xfrm>
            <a:custGeom>
              <a:rect b="b" l="l" r="r" t="t"/>
              <a:pathLst>
                <a:path extrusionOk="0" h="9240" w="11241">
                  <a:moveTo>
                    <a:pt x="10645" y="333"/>
                  </a:moveTo>
                  <a:cubicBezTo>
                    <a:pt x="10788" y="333"/>
                    <a:pt x="10907" y="452"/>
                    <a:pt x="10907" y="595"/>
                  </a:cubicBezTo>
                  <a:lnTo>
                    <a:pt x="10907" y="6025"/>
                  </a:lnTo>
                  <a:lnTo>
                    <a:pt x="8859" y="6025"/>
                  </a:lnTo>
                  <a:lnTo>
                    <a:pt x="8859" y="5120"/>
                  </a:lnTo>
                  <a:lnTo>
                    <a:pt x="9169" y="5120"/>
                  </a:lnTo>
                  <a:cubicBezTo>
                    <a:pt x="9264" y="5120"/>
                    <a:pt x="9407" y="5025"/>
                    <a:pt x="9407" y="4882"/>
                  </a:cubicBezTo>
                  <a:lnTo>
                    <a:pt x="9407" y="3691"/>
                  </a:lnTo>
                  <a:lnTo>
                    <a:pt x="9550" y="3691"/>
                  </a:lnTo>
                  <a:cubicBezTo>
                    <a:pt x="9645" y="3691"/>
                    <a:pt x="9693" y="3667"/>
                    <a:pt x="9764" y="3596"/>
                  </a:cubicBezTo>
                  <a:cubicBezTo>
                    <a:pt x="9836" y="3525"/>
                    <a:pt x="9836" y="3405"/>
                    <a:pt x="9764" y="3310"/>
                  </a:cubicBezTo>
                  <a:lnTo>
                    <a:pt x="8883" y="2119"/>
                  </a:lnTo>
                  <a:cubicBezTo>
                    <a:pt x="8883" y="2119"/>
                    <a:pt x="8883" y="2072"/>
                    <a:pt x="8859" y="2072"/>
                  </a:cubicBezTo>
                  <a:lnTo>
                    <a:pt x="8859" y="1548"/>
                  </a:lnTo>
                  <a:cubicBezTo>
                    <a:pt x="8859" y="1453"/>
                    <a:pt x="8764" y="1381"/>
                    <a:pt x="8669" y="1381"/>
                  </a:cubicBezTo>
                  <a:lnTo>
                    <a:pt x="4787" y="1381"/>
                  </a:lnTo>
                  <a:cubicBezTo>
                    <a:pt x="4620" y="1524"/>
                    <a:pt x="4716" y="1691"/>
                    <a:pt x="4858" y="1691"/>
                  </a:cubicBezTo>
                  <a:lnTo>
                    <a:pt x="8240" y="1691"/>
                  </a:lnTo>
                  <a:cubicBezTo>
                    <a:pt x="8407" y="1691"/>
                    <a:pt x="8526" y="1810"/>
                    <a:pt x="8526" y="2000"/>
                  </a:cubicBezTo>
                  <a:lnTo>
                    <a:pt x="8526" y="2024"/>
                  </a:lnTo>
                  <a:cubicBezTo>
                    <a:pt x="8502" y="2048"/>
                    <a:pt x="8478" y="2048"/>
                    <a:pt x="8478" y="2096"/>
                  </a:cubicBezTo>
                  <a:lnTo>
                    <a:pt x="8216" y="2453"/>
                  </a:lnTo>
                  <a:cubicBezTo>
                    <a:pt x="8145" y="2501"/>
                    <a:pt x="8145" y="2596"/>
                    <a:pt x="8216" y="2643"/>
                  </a:cubicBezTo>
                  <a:cubicBezTo>
                    <a:pt x="8238" y="2688"/>
                    <a:pt x="8281" y="2706"/>
                    <a:pt x="8328" y="2706"/>
                  </a:cubicBezTo>
                  <a:cubicBezTo>
                    <a:pt x="8381" y="2706"/>
                    <a:pt x="8440" y="2682"/>
                    <a:pt x="8478" y="2643"/>
                  </a:cubicBezTo>
                  <a:lnTo>
                    <a:pt x="8669" y="2381"/>
                  </a:lnTo>
                  <a:lnTo>
                    <a:pt x="9383" y="3358"/>
                  </a:lnTo>
                  <a:lnTo>
                    <a:pt x="9312" y="3358"/>
                  </a:lnTo>
                  <a:cubicBezTo>
                    <a:pt x="9145" y="3358"/>
                    <a:pt x="9026" y="3477"/>
                    <a:pt x="9026" y="3644"/>
                  </a:cubicBezTo>
                  <a:lnTo>
                    <a:pt x="9026" y="4787"/>
                  </a:lnTo>
                  <a:lnTo>
                    <a:pt x="8264" y="4787"/>
                  </a:lnTo>
                  <a:lnTo>
                    <a:pt x="8264" y="3525"/>
                  </a:lnTo>
                  <a:cubicBezTo>
                    <a:pt x="8264" y="3429"/>
                    <a:pt x="8216" y="3358"/>
                    <a:pt x="8121" y="3358"/>
                  </a:cubicBezTo>
                  <a:lnTo>
                    <a:pt x="7930" y="3358"/>
                  </a:lnTo>
                  <a:lnTo>
                    <a:pt x="8145" y="3072"/>
                  </a:lnTo>
                  <a:cubicBezTo>
                    <a:pt x="8169" y="3024"/>
                    <a:pt x="8169" y="3001"/>
                    <a:pt x="8169" y="2977"/>
                  </a:cubicBezTo>
                  <a:cubicBezTo>
                    <a:pt x="8141" y="2865"/>
                    <a:pt x="8064" y="2819"/>
                    <a:pt x="7995" y="2819"/>
                  </a:cubicBezTo>
                  <a:cubicBezTo>
                    <a:pt x="7947" y="2819"/>
                    <a:pt x="7903" y="2842"/>
                    <a:pt x="7883" y="2882"/>
                  </a:cubicBezTo>
                  <a:lnTo>
                    <a:pt x="7621" y="3263"/>
                  </a:lnTo>
                  <a:cubicBezTo>
                    <a:pt x="7526" y="3382"/>
                    <a:pt x="7549" y="3572"/>
                    <a:pt x="7692" y="3667"/>
                  </a:cubicBezTo>
                  <a:cubicBezTo>
                    <a:pt x="7740" y="3691"/>
                    <a:pt x="7764" y="3691"/>
                    <a:pt x="7788" y="3691"/>
                  </a:cubicBezTo>
                  <a:lnTo>
                    <a:pt x="7978" y="3691"/>
                  </a:lnTo>
                  <a:lnTo>
                    <a:pt x="7978" y="4882"/>
                  </a:lnTo>
                  <a:cubicBezTo>
                    <a:pt x="7978" y="5001"/>
                    <a:pt x="8050" y="5120"/>
                    <a:pt x="8216" y="5120"/>
                  </a:cubicBezTo>
                  <a:lnTo>
                    <a:pt x="8526" y="5120"/>
                  </a:lnTo>
                  <a:lnTo>
                    <a:pt x="8526" y="6025"/>
                  </a:lnTo>
                  <a:lnTo>
                    <a:pt x="2739" y="6025"/>
                  </a:lnTo>
                  <a:lnTo>
                    <a:pt x="2739" y="1786"/>
                  </a:lnTo>
                  <a:cubicBezTo>
                    <a:pt x="2739" y="1738"/>
                    <a:pt x="2763" y="1691"/>
                    <a:pt x="2810" y="1691"/>
                  </a:cubicBezTo>
                  <a:lnTo>
                    <a:pt x="4334" y="1691"/>
                  </a:lnTo>
                  <a:cubicBezTo>
                    <a:pt x="4477" y="1548"/>
                    <a:pt x="4406" y="1381"/>
                    <a:pt x="4239" y="1381"/>
                  </a:cubicBezTo>
                  <a:lnTo>
                    <a:pt x="2572" y="1381"/>
                  </a:lnTo>
                  <a:cubicBezTo>
                    <a:pt x="2501" y="1381"/>
                    <a:pt x="2406" y="1453"/>
                    <a:pt x="2406" y="1548"/>
                  </a:cubicBezTo>
                  <a:lnTo>
                    <a:pt x="2406" y="6025"/>
                  </a:lnTo>
                  <a:lnTo>
                    <a:pt x="357" y="6025"/>
                  </a:lnTo>
                  <a:lnTo>
                    <a:pt x="357" y="595"/>
                  </a:lnTo>
                  <a:cubicBezTo>
                    <a:pt x="357" y="452"/>
                    <a:pt x="477" y="333"/>
                    <a:pt x="619" y="333"/>
                  </a:cubicBezTo>
                  <a:close/>
                  <a:moveTo>
                    <a:pt x="6644" y="7597"/>
                  </a:moveTo>
                  <a:lnTo>
                    <a:pt x="6835" y="8883"/>
                  </a:lnTo>
                  <a:lnTo>
                    <a:pt x="4430" y="8883"/>
                  </a:lnTo>
                  <a:lnTo>
                    <a:pt x="4596" y="7597"/>
                  </a:lnTo>
                  <a:close/>
                  <a:moveTo>
                    <a:pt x="596" y="0"/>
                  </a:moveTo>
                  <a:cubicBezTo>
                    <a:pt x="262" y="0"/>
                    <a:pt x="0" y="262"/>
                    <a:pt x="0" y="595"/>
                  </a:cubicBezTo>
                  <a:lnTo>
                    <a:pt x="0" y="7001"/>
                  </a:lnTo>
                  <a:cubicBezTo>
                    <a:pt x="0" y="7335"/>
                    <a:pt x="262" y="7597"/>
                    <a:pt x="596" y="7597"/>
                  </a:cubicBezTo>
                  <a:lnTo>
                    <a:pt x="4215" y="7597"/>
                  </a:lnTo>
                  <a:lnTo>
                    <a:pt x="4025" y="8883"/>
                  </a:lnTo>
                  <a:lnTo>
                    <a:pt x="3525" y="8883"/>
                  </a:lnTo>
                  <a:cubicBezTo>
                    <a:pt x="3477" y="8883"/>
                    <a:pt x="3382" y="8930"/>
                    <a:pt x="3382" y="9002"/>
                  </a:cubicBezTo>
                  <a:cubicBezTo>
                    <a:pt x="3358" y="9121"/>
                    <a:pt x="3430" y="9240"/>
                    <a:pt x="3525" y="9240"/>
                  </a:cubicBezTo>
                  <a:lnTo>
                    <a:pt x="7692" y="9240"/>
                  </a:lnTo>
                  <a:cubicBezTo>
                    <a:pt x="7764" y="9240"/>
                    <a:pt x="7835" y="9169"/>
                    <a:pt x="7835" y="9121"/>
                  </a:cubicBezTo>
                  <a:cubicBezTo>
                    <a:pt x="7883" y="9002"/>
                    <a:pt x="7788" y="8883"/>
                    <a:pt x="7692" y="8883"/>
                  </a:cubicBezTo>
                  <a:lnTo>
                    <a:pt x="7168" y="8883"/>
                  </a:lnTo>
                  <a:lnTo>
                    <a:pt x="6978" y="7597"/>
                  </a:lnTo>
                  <a:lnTo>
                    <a:pt x="8264" y="7597"/>
                  </a:lnTo>
                  <a:cubicBezTo>
                    <a:pt x="8359" y="7597"/>
                    <a:pt x="8407" y="7525"/>
                    <a:pt x="8431" y="7454"/>
                  </a:cubicBezTo>
                  <a:cubicBezTo>
                    <a:pt x="8431" y="7359"/>
                    <a:pt x="8383" y="7263"/>
                    <a:pt x="8288" y="7263"/>
                  </a:cubicBezTo>
                  <a:lnTo>
                    <a:pt x="619" y="7263"/>
                  </a:lnTo>
                  <a:cubicBezTo>
                    <a:pt x="453" y="7263"/>
                    <a:pt x="334" y="7144"/>
                    <a:pt x="334" y="7001"/>
                  </a:cubicBezTo>
                  <a:lnTo>
                    <a:pt x="334" y="6335"/>
                  </a:lnTo>
                  <a:lnTo>
                    <a:pt x="10955" y="6335"/>
                  </a:lnTo>
                  <a:lnTo>
                    <a:pt x="10955" y="7097"/>
                  </a:lnTo>
                  <a:cubicBezTo>
                    <a:pt x="10955" y="7168"/>
                    <a:pt x="10860" y="7263"/>
                    <a:pt x="10764" y="7263"/>
                  </a:cubicBezTo>
                  <a:lnTo>
                    <a:pt x="8931" y="7263"/>
                  </a:lnTo>
                  <a:cubicBezTo>
                    <a:pt x="8883" y="7263"/>
                    <a:pt x="8859" y="7263"/>
                    <a:pt x="8835" y="7287"/>
                  </a:cubicBezTo>
                  <a:cubicBezTo>
                    <a:pt x="8716" y="7454"/>
                    <a:pt x="8835" y="7597"/>
                    <a:pt x="8954" y="7597"/>
                  </a:cubicBezTo>
                  <a:lnTo>
                    <a:pt x="10645" y="7597"/>
                  </a:lnTo>
                  <a:cubicBezTo>
                    <a:pt x="10979" y="7597"/>
                    <a:pt x="11241" y="7335"/>
                    <a:pt x="11241" y="7001"/>
                  </a:cubicBezTo>
                  <a:lnTo>
                    <a:pt x="11241" y="595"/>
                  </a:lnTo>
                  <a:cubicBezTo>
                    <a:pt x="11241" y="262"/>
                    <a:pt x="10979" y="0"/>
                    <a:pt x="10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98"/>
            <p:cNvSpPr/>
            <p:nvPr/>
          </p:nvSpPr>
          <p:spPr>
            <a:xfrm>
              <a:off x="2622006" y="3688141"/>
              <a:ext cx="101233" cy="101233"/>
            </a:xfrm>
            <a:custGeom>
              <a:rect b="b" l="l" r="r" t="t"/>
              <a:pathLst>
                <a:path extrusionOk="0" h="3097" w="3097">
                  <a:moveTo>
                    <a:pt x="1406" y="310"/>
                  </a:moveTo>
                  <a:lnTo>
                    <a:pt x="1406" y="644"/>
                  </a:lnTo>
                  <a:cubicBezTo>
                    <a:pt x="1001" y="715"/>
                    <a:pt x="715" y="1001"/>
                    <a:pt x="644" y="1382"/>
                  </a:cubicBezTo>
                  <a:lnTo>
                    <a:pt x="334" y="1382"/>
                  </a:lnTo>
                  <a:cubicBezTo>
                    <a:pt x="382" y="834"/>
                    <a:pt x="834" y="382"/>
                    <a:pt x="1406" y="310"/>
                  </a:cubicBezTo>
                  <a:close/>
                  <a:moveTo>
                    <a:pt x="1548" y="977"/>
                  </a:moveTo>
                  <a:cubicBezTo>
                    <a:pt x="1834" y="977"/>
                    <a:pt x="2120" y="1215"/>
                    <a:pt x="2120" y="1525"/>
                  </a:cubicBezTo>
                  <a:cubicBezTo>
                    <a:pt x="2120" y="1835"/>
                    <a:pt x="1882" y="2096"/>
                    <a:pt x="1548" y="2096"/>
                  </a:cubicBezTo>
                  <a:cubicBezTo>
                    <a:pt x="1215" y="2096"/>
                    <a:pt x="977" y="1858"/>
                    <a:pt x="977" y="1525"/>
                  </a:cubicBezTo>
                  <a:cubicBezTo>
                    <a:pt x="977" y="1239"/>
                    <a:pt x="1239" y="977"/>
                    <a:pt x="1548" y="977"/>
                  </a:cubicBezTo>
                  <a:close/>
                  <a:moveTo>
                    <a:pt x="1691" y="358"/>
                  </a:moveTo>
                  <a:cubicBezTo>
                    <a:pt x="2311" y="406"/>
                    <a:pt x="2763" y="906"/>
                    <a:pt x="2763" y="1549"/>
                  </a:cubicBezTo>
                  <a:cubicBezTo>
                    <a:pt x="2763" y="2216"/>
                    <a:pt x="2215" y="2763"/>
                    <a:pt x="1548" y="2763"/>
                  </a:cubicBezTo>
                  <a:cubicBezTo>
                    <a:pt x="905" y="2763"/>
                    <a:pt x="405" y="2311"/>
                    <a:pt x="310" y="1715"/>
                  </a:cubicBezTo>
                  <a:lnTo>
                    <a:pt x="644" y="1715"/>
                  </a:lnTo>
                  <a:cubicBezTo>
                    <a:pt x="735" y="2129"/>
                    <a:pt x="1093" y="2431"/>
                    <a:pt x="1545" y="2431"/>
                  </a:cubicBezTo>
                  <a:cubicBezTo>
                    <a:pt x="1562" y="2431"/>
                    <a:pt x="1579" y="2431"/>
                    <a:pt x="1596" y="2430"/>
                  </a:cubicBezTo>
                  <a:cubicBezTo>
                    <a:pt x="2025" y="2406"/>
                    <a:pt x="2382" y="2049"/>
                    <a:pt x="2406" y="1620"/>
                  </a:cubicBezTo>
                  <a:cubicBezTo>
                    <a:pt x="2430" y="1144"/>
                    <a:pt x="2144" y="763"/>
                    <a:pt x="1691" y="668"/>
                  </a:cubicBezTo>
                  <a:lnTo>
                    <a:pt x="1691" y="358"/>
                  </a:lnTo>
                  <a:close/>
                  <a:moveTo>
                    <a:pt x="1548" y="1"/>
                  </a:moveTo>
                  <a:cubicBezTo>
                    <a:pt x="691" y="1"/>
                    <a:pt x="1" y="668"/>
                    <a:pt x="1" y="1549"/>
                  </a:cubicBezTo>
                  <a:cubicBezTo>
                    <a:pt x="1" y="2406"/>
                    <a:pt x="691" y="3097"/>
                    <a:pt x="1548" y="3097"/>
                  </a:cubicBezTo>
                  <a:cubicBezTo>
                    <a:pt x="2406" y="3097"/>
                    <a:pt x="3096" y="2406"/>
                    <a:pt x="3096" y="1549"/>
                  </a:cubicBezTo>
                  <a:cubicBezTo>
                    <a:pt x="3096" y="668"/>
                    <a:pt x="2406"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9" name="Google Shape;21399;p98"/>
          <p:cNvGrpSpPr/>
          <p:nvPr/>
        </p:nvGrpSpPr>
        <p:grpSpPr>
          <a:xfrm>
            <a:off x="1748009" y="3455559"/>
            <a:ext cx="368257" cy="309878"/>
            <a:chOff x="1735358" y="3607959"/>
            <a:chExt cx="368257" cy="309878"/>
          </a:xfrm>
        </p:grpSpPr>
        <p:sp>
          <p:nvSpPr>
            <p:cNvPr id="21400" name="Google Shape;21400;p98"/>
            <p:cNvSpPr/>
            <p:nvPr/>
          </p:nvSpPr>
          <p:spPr>
            <a:xfrm>
              <a:off x="1740032" y="3612633"/>
              <a:ext cx="358124" cy="298960"/>
            </a:xfrm>
            <a:custGeom>
              <a:rect b="b" l="l" r="r" t="t"/>
              <a:pathLst>
                <a:path extrusionOk="0" h="9146" w="10956">
                  <a:moveTo>
                    <a:pt x="453" y="1"/>
                  </a:moveTo>
                  <a:cubicBezTo>
                    <a:pt x="215" y="1"/>
                    <a:pt x="1" y="215"/>
                    <a:pt x="1" y="453"/>
                  </a:cubicBezTo>
                  <a:lnTo>
                    <a:pt x="1" y="8979"/>
                  </a:lnTo>
                  <a:cubicBezTo>
                    <a:pt x="1" y="9050"/>
                    <a:pt x="96" y="9146"/>
                    <a:pt x="191" y="9146"/>
                  </a:cubicBezTo>
                  <a:lnTo>
                    <a:pt x="10789" y="9146"/>
                  </a:lnTo>
                  <a:cubicBezTo>
                    <a:pt x="10884" y="9146"/>
                    <a:pt x="10955" y="9050"/>
                    <a:pt x="10932" y="8979"/>
                  </a:cubicBezTo>
                  <a:lnTo>
                    <a:pt x="10932" y="453"/>
                  </a:lnTo>
                  <a:cubicBezTo>
                    <a:pt x="10932" y="215"/>
                    <a:pt x="10717" y="1"/>
                    <a:pt x="10479"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98"/>
            <p:cNvSpPr/>
            <p:nvPr/>
          </p:nvSpPr>
          <p:spPr>
            <a:xfrm>
              <a:off x="1740817" y="3612633"/>
              <a:ext cx="357340" cy="44422"/>
            </a:xfrm>
            <a:custGeom>
              <a:rect b="b" l="l" r="r" t="t"/>
              <a:pathLst>
                <a:path extrusionOk="0" h="1359" w="10932">
                  <a:moveTo>
                    <a:pt x="453" y="1"/>
                  </a:moveTo>
                  <a:cubicBezTo>
                    <a:pt x="215" y="1"/>
                    <a:pt x="1" y="215"/>
                    <a:pt x="1" y="453"/>
                  </a:cubicBezTo>
                  <a:lnTo>
                    <a:pt x="1" y="1358"/>
                  </a:lnTo>
                  <a:lnTo>
                    <a:pt x="10931" y="1358"/>
                  </a:lnTo>
                  <a:lnTo>
                    <a:pt x="10931" y="453"/>
                  </a:lnTo>
                  <a:cubicBezTo>
                    <a:pt x="10931" y="215"/>
                    <a:pt x="10741" y="1"/>
                    <a:pt x="1050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98"/>
            <p:cNvSpPr/>
            <p:nvPr/>
          </p:nvSpPr>
          <p:spPr>
            <a:xfrm>
              <a:off x="2062298" y="3614202"/>
              <a:ext cx="35858" cy="297391"/>
            </a:xfrm>
            <a:custGeom>
              <a:rect b="b" l="l" r="r" t="t"/>
              <a:pathLst>
                <a:path extrusionOk="0" h="9098" w="1097">
                  <a:moveTo>
                    <a:pt x="1" y="0"/>
                  </a:moveTo>
                  <a:cubicBezTo>
                    <a:pt x="239" y="0"/>
                    <a:pt x="453" y="191"/>
                    <a:pt x="453" y="429"/>
                  </a:cubicBezTo>
                  <a:lnTo>
                    <a:pt x="453" y="8931"/>
                  </a:lnTo>
                  <a:cubicBezTo>
                    <a:pt x="453" y="9002"/>
                    <a:pt x="358" y="9098"/>
                    <a:pt x="263" y="9098"/>
                  </a:cubicBezTo>
                  <a:lnTo>
                    <a:pt x="930" y="9098"/>
                  </a:lnTo>
                  <a:cubicBezTo>
                    <a:pt x="1025" y="9098"/>
                    <a:pt x="1096" y="9002"/>
                    <a:pt x="1096" y="8931"/>
                  </a:cubicBezTo>
                  <a:lnTo>
                    <a:pt x="1096" y="429"/>
                  </a:lnTo>
                  <a:cubicBezTo>
                    <a:pt x="1096" y="191"/>
                    <a:pt x="906" y="0"/>
                    <a:pt x="668"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98"/>
            <p:cNvSpPr/>
            <p:nvPr/>
          </p:nvSpPr>
          <p:spPr>
            <a:xfrm>
              <a:off x="2062298" y="3614202"/>
              <a:ext cx="35858" cy="43638"/>
            </a:xfrm>
            <a:custGeom>
              <a:rect b="b" l="l" r="r" t="t"/>
              <a:pathLst>
                <a:path extrusionOk="0" h="1335" w="1097">
                  <a:moveTo>
                    <a:pt x="1" y="0"/>
                  </a:moveTo>
                  <a:cubicBezTo>
                    <a:pt x="239" y="0"/>
                    <a:pt x="453" y="191"/>
                    <a:pt x="453" y="429"/>
                  </a:cubicBezTo>
                  <a:lnTo>
                    <a:pt x="453" y="1334"/>
                  </a:lnTo>
                  <a:lnTo>
                    <a:pt x="1096" y="1334"/>
                  </a:lnTo>
                  <a:lnTo>
                    <a:pt x="1096" y="429"/>
                  </a:lnTo>
                  <a:cubicBezTo>
                    <a:pt x="1096" y="191"/>
                    <a:pt x="906" y="0"/>
                    <a:pt x="66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98"/>
            <p:cNvSpPr/>
            <p:nvPr/>
          </p:nvSpPr>
          <p:spPr>
            <a:xfrm>
              <a:off x="1936974" y="3678825"/>
              <a:ext cx="127710" cy="56059"/>
            </a:xfrm>
            <a:custGeom>
              <a:rect b="b" l="l" r="r" t="t"/>
              <a:pathLst>
                <a:path extrusionOk="0" h="1715" w="3907">
                  <a:moveTo>
                    <a:pt x="120" y="0"/>
                  </a:moveTo>
                  <a:cubicBezTo>
                    <a:pt x="48" y="0"/>
                    <a:pt x="1" y="71"/>
                    <a:pt x="1" y="119"/>
                  </a:cubicBezTo>
                  <a:lnTo>
                    <a:pt x="1" y="1286"/>
                  </a:lnTo>
                  <a:cubicBezTo>
                    <a:pt x="1" y="1334"/>
                    <a:pt x="48" y="1405"/>
                    <a:pt x="120" y="1405"/>
                  </a:cubicBezTo>
                  <a:lnTo>
                    <a:pt x="2597" y="1405"/>
                  </a:lnTo>
                  <a:cubicBezTo>
                    <a:pt x="2620" y="1405"/>
                    <a:pt x="2644" y="1429"/>
                    <a:pt x="2668" y="1453"/>
                  </a:cubicBezTo>
                  <a:lnTo>
                    <a:pt x="2787" y="1643"/>
                  </a:lnTo>
                  <a:cubicBezTo>
                    <a:pt x="2823" y="1691"/>
                    <a:pt x="2864" y="1715"/>
                    <a:pt x="2903" y="1715"/>
                  </a:cubicBezTo>
                  <a:cubicBezTo>
                    <a:pt x="2942" y="1715"/>
                    <a:pt x="2978" y="1691"/>
                    <a:pt x="3001" y="1643"/>
                  </a:cubicBezTo>
                  <a:lnTo>
                    <a:pt x="3120" y="1453"/>
                  </a:lnTo>
                  <a:cubicBezTo>
                    <a:pt x="3120" y="1429"/>
                    <a:pt x="3192" y="1405"/>
                    <a:pt x="3216" y="1405"/>
                  </a:cubicBezTo>
                  <a:lnTo>
                    <a:pt x="3787" y="1405"/>
                  </a:lnTo>
                  <a:cubicBezTo>
                    <a:pt x="3835" y="1405"/>
                    <a:pt x="3906" y="1334"/>
                    <a:pt x="3906" y="1286"/>
                  </a:cubicBezTo>
                  <a:lnTo>
                    <a:pt x="3906" y="119"/>
                  </a:lnTo>
                  <a:cubicBezTo>
                    <a:pt x="3906" y="71"/>
                    <a:pt x="3835" y="0"/>
                    <a:pt x="3787" y="0"/>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98"/>
            <p:cNvSpPr/>
            <p:nvPr/>
          </p:nvSpPr>
          <p:spPr>
            <a:xfrm>
              <a:off x="1936974" y="3756654"/>
              <a:ext cx="127710" cy="56092"/>
            </a:xfrm>
            <a:custGeom>
              <a:rect b="b" l="l" r="r" t="t"/>
              <a:pathLst>
                <a:path extrusionOk="0" h="1716" w="3907">
                  <a:moveTo>
                    <a:pt x="120" y="0"/>
                  </a:moveTo>
                  <a:cubicBezTo>
                    <a:pt x="48" y="0"/>
                    <a:pt x="1" y="72"/>
                    <a:pt x="1" y="120"/>
                  </a:cubicBezTo>
                  <a:lnTo>
                    <a:pt x="1" y="1286"/>
                  </a:lnTo>
                  <a:cubicBezTo>
                    <a:pt x="1" y="1334"/>
                    <a:pt x="48" y="1406"/>
                    <a:pt x="120" y="1406"/>
                  </a:cubicBezTo>
                  <a:lnTo>
                    <a:pt x="2597" y="1406"/>
                  </a:lnTo>
                  <a:cubicBezTo>
                    <a:pt x="2620" y="1406"/>
                    <a:pt x="2644" y="1429"/>
                    <a:pt x="2668" y="1453"/>
                  </a:cubicBezTo>
                  <a:lnTo>
                    <a:pt x="2787" y="1644"/>
                  </a:lnTo>
                  <a:cubicBezTo>
                    <a:pt x="2823" y="1691"/>
                    <a:pt x="2864" y="1715"/>
                    <a:pt x="2903" y="1715"/>
                  </a:cubicBezTo>
                  <a:cubicBezTo>
                    <a:pt x="2942" y="1715"/>
                    <a:pt x="2978" y="1691"/>
                    <a:pt x="3001" y="1644"/>
                  </a:cubicBezTo>
                  <a:lnTo>
                    <a:pt x="3120" y="1453"/>
                  </a:lnTo>
                  <a:cubicBezTo>
                    <a:pt x="3120" y="1429"/>
                    <a:pt x="3192" y="1406"/>
                    <a:pt x="3216" y="1406"/>
                  </a:cubicBezTo>
                  <a:lnTo>
                    <a:pt x="3787" y="1406"/>
                  </a:lnTo>
                  <a:cubicBezTo>
                    <a:pt x="3835" y="1406"/>
                    <a:pt x="3906" y="1334"/>
                    <a:pt x="3906" y="1286"/>
                  </a:cubicBezTo>
                  <a:lnTo>
                    <a:pt x="3906" y="120"/>
                  </a:lnTo>
                  <a:cubicBezTo>
                    <a:pt x="3906" y="72"/>
                    <a:pt x="3835" y="0"/>
                    <a:pt x="3787"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98"/>
            <p:cNvSpPr/>
            <p:nvPr/>
          </p:nvSpPr>
          <p:spPr>
            <a:xfrm>
              <a:off x="1936974" y="3834483"/>
              <a:ext cx="127710" cy="56092"/>
            </a:xfrm>
            <a:custGeom>
              <a:rect b="b" l="l" r="r" t="t"/>
              <a:pathLst>
                <a:path extrusionOk="0" h="1716" w="3907">
                  <a:moveTo>
                    <a:pt x="120" y="1"/>
                  </a:moveTo>
                  <a:cubicBezTo>
                    <a:pt x="48" y="1"/>
                    <a:pt x="1" y="72"/>
                    <a:pt x="1" y="120"/>
                  </a:cubicBezTo>
                  <a:lnTo>
                    <a:pt x="1" y="1287"/>
                  </a:lnTo>
                  <a:cubicBezTo>
                    <a:pt x="1" y="1335"/>
                    <a:pt x="48" y="1406"/>
                    <a:pt x="120" y="1406"/>
                  </a:cubicBezTo>
                  <a:lnTo>
                    <a:pt x="2597" y="1406"/>
                  </a:lnTo>
                  <a:cubicBezTo>
                    <a:pt x="2620" y="1406"/>
                    <a:pt x="2644" y="1430"/>
                    <a:pt x="2668" y="1454"/>
                  </a:cubicBezTo>
                  <a:lnTo>
                    <a:pt x="2787" y="1644"/>
                  </a:lnTo>
                  <a:cubicBezTo>
                    <a:pt x="2823" y="1692"/>
                    <a:pt x="2864" y="1716"/>
                    <a:pt x="2903" y="1716"/>
                  </a:cubicBezTo>
                  <a:cubicBezTo>
                    <a:pt x="2942" y="1716"/>
                    <a:pt x="2978" y="1692"/>
                    <a:pt x="3001" y="1644"/>
                  </a:cubicBezTo>
                  <a:lnTo>
                    <a:pt x="3120" y="1454"/>
                  </a:lnTo>
                  <a:cubicBezTo>
                    <a:pt x="3120" y="1430"/>
                    <a:pt x="3192" y="1406"/>
                    <a:pt x="3216" y="1406"/>
                  </a:cubicBezTo>
                  <a:lnTo>
                    <a:pt x="3787" y="1406"/>
                  </a:lnTo>
                  <a:cubicBezTo>
                    <a:pt x="3835" y="1406"/>
                    <a:pt x="3906" y="1335"/>
                    <a:pt x="3906" y="1287"/>
                  </a:cubicBezTo>
                  <a:lnTo>
                    <a:pt x="3906" y="120"/>
                  </a:lnTo>
                  <a:cubicBezTo>
                    <a:pt x="3906" y="72"/>
                    <a:pt x="3835" y="1"/>
                    <a:pt x="378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98"/>
            <p:cNvSpPr/>
            <p:nvPr/>
          </p:nvSpPr>
          <p:spPr>
            <a:xfrm>
              <a:off x="2038959" y="3678825"/>
              <a:ext cx="25725" cy="46710"/>
            </a:xfrm>
            <a:custGeom>
              <a:rect b="b" l="l" r="r" t="t"/>
              <a:pathLst>
                <a:path extrusionOk="0" h="1429" w="787">
                  <a:moveTo>
                    <a:pt x="0" y="0"/>
                  </a:moveTo>
                  <a:cubicBezTo>
                    <a:pt x="0" y="0"/>
                    <a:pt x="120" y="71"/>
                    <a:pt x="120" y="119"/>
                  </a:cubicBezTo>
                  <a:lnTo>
                    <a:pt x="120" y="1286"/>
                  </a:lnTo>
                  <a:cubicBezTo>
                    <a:pt x="120" y="1310"/>
                    <a:pt x="96" y="1381"/>
                    <a:pt x="96" y="1381"/>
                  </a:cubicBezTo>
                  <a:lnTo>
                    <a:pt x="96" y="1429"/>
                  </a:lnTo>
                  <a:lnTo>
                    <a:pt x="667" y="1429"/>
                  </a:lnTo>
                  <a:cubicBezTo>
                    <a:pt x="715" y="1429"/>
                    <a:pt x="786" y="1381"/>
                    <a:pt x="786" y="1310"/>
                  </a:cubicBezTo>
                  <a:lnTo>
                    <a:pt x="786" y="167"/>
                  </a:lnTo>
                  <a:cubicBezTo>
                    <a:pt x="786" y="71"/>
                    <a:pt x="715" y="0"/>
                    <a:pt x="667" y="0"/>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98"/>
            <p:cNvSpPr/>
            <p:nvPr/>
          </p:nvSpPr>
          <p:spPr>
            <a:xfrm>
              <a:off x="2042065" y="3756654"/>
              <a:ext cx="22620" cy="48279"/>
            </a:xfrm>
            <a:custGeom>
              <a:rect b="b" l="l" r="r" t="t"/>
              <a:pathLst>
                <a:path extrusionOk="0" h="1477" w="692">
                  <a:moveTo>
                    <a:pt x="1" y="0"/>
                  </a:moveTo>
                  <a:lnTo>
                    <a:pt x="1" y="72"/>
                  </a:lnTo>
                  <a:cubicBezTo>
                    <a:pt x="1" y="96"/>
                    <a:pt x="25" y="120"/>
                    <a:pt x="25" y="167"/>
                  </a:cubicBezTo>
                  <a:lnTo>
                    <a:pt x="25" y="1310"/>
                  </a:lnTo>
                  <a:cubicBezTo>
                    <a:pt x="25" y="1358"/>
                    <a:pt x="1" y="1406"/>
                    <a:pt x="1" y="1406"/>
                  </a:cubicBezTo>
                  <a:lnTo>
                    <a:pt x="1" y="1477"/>
                  </a:lnTo>
                  <a:lnTo>
                    <a:pt x="572" y="1477"/>
                  </a:lnTo>
                  <a:cubicBezTo>
                    <a:pt x="620" y="1477"/>
                    <a:pt x="691" y="1406"/>
                    <a:pt x="691" y="1358"/>
                  </a:cubicBezTo>
                  <a:lnTo>
                    <a:pt x="691" y="191"/>
                  </a:lnTo>
                  <a:cubicBezTo>
                    <a:pt x="691" y="72"/>
                    <a:pt x="620" y="0"/>
                    <a:pt x="5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98"/>
            <p:cNvSpPr/>
            <p:nvPr/>
          </p:nvSpPr>
          <p:spPr>
            <a:xfrm>
              <a:off x="2042065" y="3834483"/>
              <a:ext cx="22620" cy="46743"/>
            </a:xfrm>
            <a:custGeom>
              <a:rect b="b" l="l" r="r" t="t"/>
              <a:pathLst>
                <a:path extrusionOk="0" h="1430" w="692">
                  <a:moveTo>
                    <a:pt x="1" y="1"/>
                  </a:moveTo>
                  <a:lnTo>
                    <a:pt x="1" y="72"/>
                  </a:lnTo>
                  <a:cubicBezTo>
                    <a:pt x="1" y="96"/>
                    <a:pt x="25" y="120"/>
                    <a:pt x="25" y="168"/>
                  </a:cubicBezTo>
                  <a:lnTo>
                    <a:pt x="25" y="1311"/>
                  </a:lnTo>
                  <a:cubicBezTo>
                    <a:pt x="25" y="1358"/>
                    <a:pt x="1" y="1406"/>
                    <a:pt x="1" y="1406"/>
                  </a:cubicBezTo>
                  <a:lnTo>
                    <a:pt x="1" y="1430"/>
                  </a:lnTo>
                  <a:lnTo>
                    <a:pt x="572" y="1430"/>
                  </a:lnTo>
                  <a:cubicBezTo>
                    <a:pt x="620" y="1430"/>
                    <a:pt x="691" y="1382"/>
                    <a:pt x="691" y="1311"/>
                  </a:cubicBezTo>
                  <a:lnTo>
                    <a:pt x="691" y="168"/>
                  </a:lnTo>
                  <a:cubicBezTo>
                    <a:pt x="691" y="72"/>
                    <a:pt x="620" y="1"/>
                    <a:pt x="572"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98"/>
            <p:cNvSpPr/>
            <p:nvPr/>
          </p:nvSpPr>
          <p:spPr>
            <a:xfrm>
              <a:off x="1765725" y="3856286"/>
              <a:ext cx="129246" cy="55307"/>
            </a:xfrm>
            <a:custGeom>
              <a:rect b="b" l="l" r="r" t="t"/>
              <a:pathLst>
                <a:path extrusionOk="0" h="1692" w="3954">
                  <a:moveTo>
                    <a:pt x="1453" y="1"/>
                  </a:moveTo>
                  <a:lnTo>
                    <a:pt x="1453" y="620"/>
                  </a:lnTo>
                  <a:cubicBezTo>
                    <a:pt x="1453" y="691"/>
                    <a:pt x="1429" y="739"/>
                    <a:pt x="1358" y="739"/>
                  </a:cubicBezTo>
                  <a:lnTo>
                    <a:pt x="405" y="1096"/>
                  </a:lnTo>
                  <a:cubicBezTo>
                    <a:pt x="263" y="1168"/>
                    <a:pt x="167" y="1239"/>
                    <a:pt x="120" y="1406"/>
                  </a:cubicBezTo>
                  <a:cubicBezTo>
                    <a:pt x="96" y="1477"/>
                    <a:pt x="24" y="1596"/>
                    <a:pt x="1" y="1692"/>
                  </a:cubicBezTo>
                  <a:lnTo>
                    <a:pt x="3954" y="1692"/>
                  </a:lnTo>
                  <a:cubicBezTo>
                    <a:pt x="3930" y="1572"/>
                    <a:pt x="3906" y="1477"/>
                    <a:pt x="3835" y="1406"/>
                  </a:cubicBezTo>
                  <a:cubicBezTo>
                    <a:pt x="3787" y="1287"/>
                    <a:pt x="3668" y="1168"/>
                    <a:pt x="3549" y="1096"/>
                  </a:cubicBezTo>
                  <a:lnTo>
                    <a:pt x="2596" y="739"/>
                  </a:lnTo>
                  <a:cubicBezTo>
                    <a:pt x="2525" y="715"/>
                    <a:pt x="2501" y="691"/>
                    <a:pt x="2501" y="620"/>
                  </a:cubicBezTo>
                  <a:lnTo>
                    <a:pt x="2501" y="1"/>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98"/>
            <p:cNvSpPr/>
            <p:nvPr/>
          </p:nvSpPr>
          <p:spPr>
            <a:xfrm>
              <a:off x="1831884" y="3871093"/>
              <a:ext cx="63087" cy="41284"/>
            </a:xfrm>
            <a:custGeom>
              <a:rect b="b" l="l" r="r" t="t"/>
              <a:pathLst>
                <a:path extrusionOk="0" h="1263" w="1930">
                  <a:moveTo>
                    <a:pt x="1" y="0"/>
                  </a:moveTo>
                  <a:lnTo>
                    <a:pt x="1" y="405"/>
                  </a:lnTo>
                  <a:cubicBezTo>
                    <a:pt x="1" y="476"/>
                    <a:pt x="25" y="524"/>
                    <a:pt x="96" y="524"/>
                  </a:cubicBezTo>
                  <a:lnTo>
                    <a:pt x="1049" y="881"/>
                  </a:lnTo>
                  <a:cubicBezTo>
                    <a:pt x="1192" y="953"/>
                    <a:pt x="1287" y="1024"/>
                    <a:pt x="1334" y="1191"/>
                  </a:cubicBezTo>
                  <a:cubicBezTo>
                    <a:pt x="1334" y="1215"/>
                    <a:pt x="1358" y="1239"/>
                    <a:pt x="1358" y="1262"/>
                  </a:cubicBezTo>
                  <a:lnTo>
                    <a:pt x="1930" y="1262"/>
                  </a:lnTo>
                  <a:cubicBezTo>
                    <a:pt x="1906" y="1119"/>
                    <a:pt x="1882" y="1024"/>
                    <a:pt x="1811" y="953"/>
                  </a:cubicBezTo>
                  <a:cubicBezTo>
                    <a:pt x="1763" y="834"/>
                    <a:pt x="1644" y="715"/>
                    <a:pt x="1525" y="643"/>
                  </a:cubicBezTo>
                  <a:lnTo>
                    <a:pt x="572" y="286"/>
                  </a:lnTo>
                  <a:cubicBezTo>
                    <a:pt x="501" y="262"/>
                    <a:pt x="477" y="238"/>
                    <a:pt x="477" y="167"/>
                  </a:cubicBezTo>
                  <a:lnTo>
                    <a:pt x="477" y="0"/>
                  </a:ln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98"/>
            <p:cNvSpPr/>
            <p:nvPr/>
          </p:nvSpPr>
          <p:spPr>
            <a:xfrm>
              <a:off x="1781284" y="3744985"/>
              <a:ext cx="101233" cy="101233"/>
            </a:xfrm>
            <a:custGeom>
              <a:rect b="b" l="l" r="r" t="t"/>
              <a:pathLst>
                <a:path extrusionOk="0" h="3097" w="3097">
                  <a:moveTo>
                    <a:pt x="1549" y="0"/>
                  </a:moveTo>
                  <a:cubicBezTo>
                    <a:pt x="691" y="0"/>
                    <a:pt x="1" y="691"/>
                    <a:pt x="1" y="1548"/>
                  </a:cubicBezTo>
                  <a:cubicBezTo>
                    <a:pt x="1" y="2406"/>
                    <a:pt x="691" y="3096"/>
                    <a:pt x="1549" y="3096"/>
                  </a:cubicBezTo>
                  <a:cubicBezTo>
                    <a:pt x="2406" y="3096"/>
                    <a:pt x="3097" y="2406"/>
                    <a:pt x="3097" y="1548"/>
                  </a:cubicBezTo>
                  <a:cubicBezTo>
                    <a:pt x="3097" y="691"/>
                    <a:pt x="2406" y="0"/>
                    <a:pt x="1549"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98"/>
            <p:cNvSpPr/>
            <p:nvPr/>
          </p:nvSpPr>
          <p:spPr>
            <a:xfrm>
              <a:off x="1781284" y="3777901"/>
              <a:ext cx="102018" cy="95349"/>
            </a:xfrm>
            <a:custGeom>
              <a:rect b="b" l="l" r="r" t="t"/>
              <a:pathLst>
                <a:path extrusionOk="0" h="2917" w="3121">
                  <a:moveTo>
                    <a:pt x="2230" y="0"/>
                  </a:moveTo>
                  <a:cubicBezTo>
                    <a:pt x="2086" y="0"/>
                    <a:pt x="1885" y="261"/>
                    <a:pt x="1739" y="303"/>
                  </a:cubicBezTo>
                  <a:cubicBezTo>
                    <a:pt x="1596" y="351"/>
                    <a:pt x="1549" y="351"/>
                    <a:pt x="1334" y="351"/>
                  </a:cubicBezTo>
                  <a:cubicBezTo>
                    <a:pt x="1166" y="309"/>
                    <a:pt x="998" y="25"/>
                    <a:pt x="846" y="25"/>
                  </a:cubicBezTo>
                  <a:cubicBezTo>
                    <a:pt x="826" y="25"/>
                    <a:pt x="806" y="30"/>
                    <a:pt x="787" y="41"/>
                  </a:cubicBezTo>
                  <a:cubicBezTo>
                    <a:pt x="739" y="65"/>
                    <a:pt x="715" y="136"/>
                    <a:pt x="668" y="184"/>
                  </a:cubicBezTo>
                  <a:cubicBezTo>
                    <a:pt x="525" y="541"/>
                    <a:pt x="1" y="2089"/>
                    <a:pt x="1025" y="2756"/>
                  </a:cubicBezTo>
                  <a:cubicBezTo>
                    <a:pt x="1180" y="2863"/>
                    <a:pt x="1358" y="2917"/>
                    <a:pt x="1537" y="2917"/>
                  </a:cubicBezTo>
                  <a:cubicBezTo>
                    <a:pt x="1716" y="2917"/>
                    <a:pt x="1894" y="2863"/>
                    <a:pt x="2049" y="2756"/>
                  </a:cubicBezTo>
                  <a:cubicBezTo>
                    <a:pt x="3121" y="2065"/>
                    <a:pt x="2549" y="541"/>
                    <a:pt x="2406" y="184"/>
                  </a:cubicBezTo>
                  <a:cubicBezTo>
                    <a:pt x="2406" y="113"/>
                    <a:pt x="2359" y="41"/>
                    <a:pt x="2287" y="17"/>
                  </a:cubicBezTo>
                  <a:cubicBezTo>
                    <a:pt x="2269" y="5"/>
                    <a:pt x="2250" y="0"/>
                    <a:pt x="2230"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98"/>
            <p:cNvSpPr/>
            <p:nvPr/>
          </p:nvSpPr>
          <p:spPr>
            <a:xfrm>
              <a:off x="1820999" y="3777770"/>
              <a:ext cx="62302" cy="93617"/>
            </a:xfrm>
            <a:custGeom>
              <a:rect b="b" l="l" r="r" t="t"/>
              <a:pathLst>
                <a:path extrusionOk="0" h="2864" w="1906">
                  <a:moveTo>
                    <a:pt x="1013" y="1"/>
                  </a:moveTo>
                  <a:cubicBezTo>
                    <a:pt x="890" y="1"/>
                    <a:pt x="717" y="202"/>
                    <a:pt x="596" y="283"/>
                  </a:cubicBezTo>
                  <a:cubicBezTo>
                    <a:pt x="786" y="783"/>
                    <a:pt x="1167" y="2117"/>
                    <a:pt x="191" y="2712"/>
                  </a:cubicBezTo>
                  <a:lnTo>
                    <a:pt x="0" y="2808"/>
                  </a:lnTo>
                  <a:cubicBezTo>
                    <a:pt x="101" y="2844"/>
                    <a:pt x="213" y="2863"/>
                    <a:pt x="325" y="2863"/>
                  </a:cubicBezTo>
                  <a:cubicBezTo>
                    <a:pt x="505" y="2863"/>
                    <a:pt x="688" y="2815"/>
                    <a:pt x="834" y="2712"/>
                  </a:cubicBezTo>
                  <a:cubicBezTo>
                    <a:pt x="1906" y="2045"/>
                    <a:pt x="1334" y="498"/>
                    <a:pt x="1191" y="164"/>
                  </a:cubicBezTo>
                  <a:cubicBezTo>
                    <a:pt x="1167" y="117"/>
                    <a:pt x="1144" y="45"/>
                    <a:pt x="1072" y="21"/>
                  </a:cubicBezTo>
                  <a:cubicBezTo>
                    <a:pt x="1054" y="7"/>
                    <a:pt x="1034" y="1"/>
                    <a:pt x="101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98"/>
            <p:cNvSpPr/>
            <p:nvPr/>
          </p:nvSpPr>
          <p:spPr>
            <a:xfrm>
              <a:off x="1740032" y="3680362"/>
              <a:ext cx="106692" cy="33505"/>
            </a:xfrm>
            <a:custGeom>
              <a:rect b="b" l="l" r="r" t="t"/>
              <a:pathLst>
                <a:path extrusionOk="0" h="1025" w="3264">
                  <a:moveTo>
                    <a:pt x="1" y="1"/>
                  </a:moveTo>
                  <a:lnTo>
                    <a:pt x="1" y="1025"/>
                  </a:lnTo>
                  <a:lnTo>
                    <a:pt x="2716" y="1025"/>
                  </a:lnTo>
                  <a:cubicBezTo>
                    <a:pt x="3025" y="1025"/>
                    <a:pt x="3263" y="787"/>
                    <a:pt x="3263" y="525"/>
                  </a:cubicBezTo>
                  <a:cubicBezTo>
                    <a:pt x="3263" y="239"/>
                    <a:pt x="3025" y="1"/>
                    <a:pt x="2716"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98"/>
            <p:cNvSpPr/>
            <p:nvPr/>
          </p:nvSpPr>
          <p:spPr>
            <a:xfrm>
              <a:off x="1809330" y="3678825"/>
              <a:ext cx="38931" cy="35041"/>
            </a:xfrm>
            <a:custGeom>
              <a:rect b="b" l="l" r="r" t="t"/>
              <a:pathLst>
                <a:path extrusionOk="0" h="1072" w="1191">
                  <a:moveTo>
                    <a:pt x="0" y="0"/>
                  </a:moveTo>
                  <a:cubicBezTo>
                    <a:pt x="310" y="0"/>
                    <a:pt x="548" y="238"/>
                    <a:pt x="548" y="548"/>
                  </a:cubicBezTo>
                  <a:cubicBezTo>
                    <a:pt x="548" y="834"/>
                    <a:pt x="310" y="1072"/>
                    <a:pt x="0" y="1072"/>
                  </a:cubicBezTo>
                  <a:lnTo>
                    <a:pt x="667" y="1072"/>
                  </a:lnTo>
                  <a:cubicBezTo>
                    <a:pt x="905" y="1072"/>
                    <a:pt x="1143" y="881"/>
                    <a:pt x="1167" y="572"/>
                  </a:cubicBezTo>
                  <a:cubicBezTo>
                    <a:pt x="1191" y="286"/>
                    <a:pt x="929" y="0"/>
                    <a:pt x="619" y="0"/>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98"/>
            <p:cNvSpPr/>
            <p:nvPr/>
          </p:nvSpPr>
          <p:spPr>
            <a:xfrm>
              <a:off x="2015621" y="3629761"/>
              <a:ext cx="11702" cy="11702"/>
            </a:xfrm>
            <a:custGeom>
              <a:rect b="b" l="l" r="r" t="t"/>
              <a:pathLst>
                <a:path extrusionOk="0" h="358" w="358">
                  <a:moveTo>
                    <a:pt x="167" y="1"/>
                  </a:moveTo>
                  <a:cubicBezTo>
                    <a:pt x="71" y="1"/>
                    <a:pt x="0" y="72"/>
                    <a:pt x="0" y="167"/>
                  </a:cubicBezTo>
                  <a:cubicBezTo>
                    <a:pt x="0" y="263"/>
                    <a:pt x="71" y="358"/>
                    <a:pt x="167" y="358"/>
                  </a:cubicBezTo>
                  <a:cubicBezTo>
                    <a:pt x="286" y="358"/>
                    <a:pt x="357" y="263"/>
                    <a:pt x="357" y="167"/>
                  </a:cubicBezTo>
                  <a:cubicBezTo>
                    <a:pt x="357" y="72"/>
                    <a:pt x="286"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98"/>
            <p:cNvSpPr/>
            <p:nvPr/>
          </p:nvSpPr>
          <p:spPr>
            <a:xfrm>
              <a:off x="2038175" y="3629761"/>
              <a:ext cx="11702" cy="11702"/>
            </a:xfrm>
            <a:custGeom>
              <a:rect b="b" l="l" r="r" t="t"/>
              <a:pathLst>
                <a:path extrusionOk="0" h="358" w="358">
                  <a:moveTo>
                    <a:pt x="167" y="1"/>
                  </a:moveTo>
                  <a:cubicBezTo>
                    <a:pt x="72" y="1"/>
                    <a:pt x="1" y="72"/>
                    <a:pt x="1" y="167"/>
                  </a:cubicBezTo>
                  <a:cubicBezTo>
                    <a:pt x="1" y="263"/>
                    <a:pt x="72" y="358"/>
                    <a:pt x="167" y="358"/>
                  </a:cubicBezTo>
                  <a:cubicBezTo>
                    <a:pt x="263" y="358"/>
                    <a:pt x="358" y="263"/>
                    <a:pt x="358" y="167"/>
                  </a:cubicBezTo>
                  <a:cubicBezTo>
                    <a:pt x="358" y="72"/>
                    <a:pt x="263"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98"/>
            <p:cNvSpPr/>
            <p:nvPr/>
          </p:nvSpPr>
          <p:spPr>
            <a:xfrm>
              <a:off x="2060762" y="3629761"/>
              <a:ext cx="11702" cy="11702"/>
            </a:xfrm>
            <a:custGeom>
              <a:rect b="b" l="l" r="r" t="t"/>
              <a:pathLst>
                <a:path extrusionOk="0" h="358" w="358">
                  <a:moveTo>
                    <a:pt x="167" y="1"/>
                  </a:moveTo>
                  <a:cubicBezTo>
                    <a:pt x="72" y="1"/>
                    <a:pt x="0" y="72"/>
                    <a:pt x="0" y="167"/>
                  </a:cubicBezTo>
                  <a:cubicBezTo>
                    <a:pt x="0" y="263"/>
                    <a:pt x="72" y="358"/>
                    <a:pt x="167" y="358"/>
                  </a:cubicBezTo>
                  <a:cubicBezTo>
                    <a:pt x="262" y="358"/>
                    <a:pt x="357" y="263"/>
                    <a:pt x="357" y="167"/>
                  </a:cubicBezTo>
                  <a:cubicBezTo>
                    <a:pt x="357"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98"/>
            <p:cNvSpPr/>
            <p:nvPr/>
          </p:nvSpPr>
          <p:spPr>
            <a:xfrm>
              <a:off x="1735358" y="3607959"/>
              <a:ext cx="368257" cy="309878"/>
            </a:xfrm>
            <a:custGeom>
              <a:rect b="b" l="l" r="r" t="t"/>
              <a:pathLst>
                <a:path extrusionOk="0" h="9480" w="11266">
                  <a:moveTo>
                    <a:pt x="2859" y="2359"/>
                  </a:moveTo>
                  <a:cubicBezTo>
                    <a:pt x="3073" y="2359"/>
                    <a:pt x="3240" y="2525"/>
                    <a:pt x="3240" y="2740"/>
                  </a:cubicBezTo>
                  <a:cubicBezTo>
                    <a:pt x="3216" y="2930"/>
                    <a:pt x="3073" y="3073"/>
                    <a:pt x="2882" y="3073"/>
                  </a:cubicBezTo>
                  <a:lnTo>
                    <a:pt x="358" y="3073"/>
                  </a:lnTo>
                  <a:lnTo>
                    <a:pt x="358" y="2359"/>
                  </a:lnTo>
                  <a:close/>
                  <a:moveTo>
                    <a:pt x="2954" y="4383"/>
                  </a:moveTo>
                  <a:cubicBezTo>
                    <a:pt x="3692" y="4383"/>
                    <a:pt x="4311" y="5002"/>
                    <a:pt x="4311" y="5740"/>
                  </a:cubicBezTo>
                  <a:cubicBezTo>
                    <a:pt x="4311" y="5931"/>
                    <a:pt x="4287" y="6097"/>
                    <a:pt x="4216" y="6264"/>
                  </a:cubicBezTo>
                  <a:cubicBezTo>
                    <a:pt x="4168" y="5812"/>
                    <a:pt x="4025" y="5431"/>
                    <a:pt x="3954" y="5264"/>
                  </a:cubicBezTo>
                  <a:cubicBezTo>
                    <a:pt x="3930" y="5169"/>
                    <a:pt x="3835" y="5097"/>
                    <a:pt x="3787" y="5073"/>
                  </a:cubicBezTo>
                  <a:cubicBezTo>
                    <a:pt x="3747" y="5043"/>
                    <a:pt x="3703" y="5030"/>
                    <a:pt x="3655" y="5030"/>
                  </a:cubicBezTo>
                  <a:cubicBezTo>
                    <a:pt x="3588" y="5030"/>
                    <a:pt x="3513" y="5056"/>
                    <a:pt x="3430" y="5097"/>
                  </a:cubicBezTo>
                  <a:cubicBezTo>
                    <a:pt x="3359" y="5121"/>
                    <a:pt x="3287" y="5192"/>
                    <a:pt x="3192" y="5264"/>
                  </a:cubicBezTo>
                  <a:cubicBezTo>
                    <a:pt x="3121" y="5335"/>
                    <a:pt x="3025" y="5359"/>
                    <a:pt x="2978" y="5359"/>
                  </a:cubicBezTo>
                  <a:cubicBezTo>
                    <a:pt x="2882" y="5359"/>
                    <a:pt x="2835" y="5335"/>
                    <a:pt x="2763" y="5264"/>
                  </a:cubicBezTo>
                  <a:cubicBezTo>
                    <a:pt x="2670" y="5208"/>
                    <a:pt x="2491" y="5022"/>
                    <a:pt x="2314" y="5022"/>
                  </a:cubicBezTo>
                  <a:cubicBezTo>
                    <a:pt x="2264" y="5022"/>
                    <a:pt x="2215" y="5037"/>
                    <a:pt x="2168" y="5073"/>
                  </a:cubicBezTo>
                  <a:cubicBezTo>
                    <a:pt x="2096" y="5121"/>
                    <a:pt x="2025" y="5192"/>
                    <a:pt x="2001" y="5264"/>
                  </a:cubicBezTo>
                  <a:cubicBezTo>
                    <a:pt x="1882" y="5454"/>
                    <a:pt x="1739" y="5812"/>
                    <a:pt x="1668" y="6264"/>
                  </a:cubicBezTo>
                  <a:cubicBezTo>
                    <a:pt x="1620" y="6097"/>
                    <a:pt x="1573" y="5931"/>
                    <a:pt x="1573" y="5740"/>
                  </a:cubicBezTo>
                  <a:cubicBezTo>
                    <a:pt x="1573" y="5002"/>
                    <a:pt x="2216" y="4383"/>
                    <a:pt x="2954" y="4383"/>
                  </a:cubicBezTo>
                  <a:close/>
                  <a:moveTo>
                    <a:pt x="3644" y="5383"/>
                  </a:moveTo>
                  <a:lnTo>
                    <a:pt x="3668" y="5431"/>
                  </a:lnTo>
                  <a:cubicBezTo>
                    <a:pt x="3716" y="5597"/>
                    <a:pt x="3906" y="6050"/>
                    <a:pt x="3930" y="6526"/>
                  </a:cubicBezTo>
                  <a:cubicBezTo>
                    <a:pt x="3954" y="7121"/>
                    <a:pt x="3787" y="7526"/>
                    <a:pt x="3359" y="7764"/>
                  </a:cubicBezTo>
                  <a:cubicBezTo>
                    <a:pt x="3228" y="7848"/>
                    <a:pt x="3091" y="7889"/>
                    <a:pt x="2951" y="7889"/>
                  </a:cubicBezTo>
                  <a:cubicBezTo>
                    <a:pt x="2811" y="7889"/>
                    <a:pt x="2668" y="7848"/>
                    <a:pt x="2525" y="7764"/>
                  </a:cubicBezTo>
                  <a:cubicBezTo>
                    <a:pt x="2144" y="7526"/>
                    <a:pt x="1977" y="7098"/>
                    <a:pt x="1977" y="6526"/>
                  </a:cubicBezTo>
                  <a:cubicBezTo>
                    <a:pt x="2001" y="6050"/>
                    <a:pt x="2144" y="5597"/>
                    <a:pt x="2239" y="5431"/>
                  </a:cubicBezTo>
                  <a:cubicBezTo>
                    <a:pt x="2239" y="5383"/>
                    <a:pt x="2263" y="5383"/>
                    <a:pt x="2263" y="5383"/>
                  </a:cubicBezTo>
                  <a:cubicBezTo>
                    <a:pt x="2287" y="5383"/>
                    <a:pt x="2382" y="5454"/>
                    <a:pt x="2501" y="5573"/>
                  </a:cubicBezTo>
                  <a:cubicBezTo>
                    <a:pt x="2620" y="5693"/>
                    <a:pt x="2763" y="5740"/>
                    <a:pt x="2954" y="5740"/>
                  </a:cubicBezTo>
                  <a:cubicBezTo>
                    <a:pt x="3097" y="5740"/>
                    <a:pt x="3287" y="5693"/>
                    <a:pt x="3406" y="5573"/>
                  </a:cubicBezTo>
                  <a:cubicBezTo>
                    <a:pt x="3549" y="5454"/>
                    <a:pt x="3597" y="5431"/>
                    <a:pt x="3644" y="5383"/>
                  </a:cubicBezTo>
                  <a:close/>
                  <a:moveTo>
                    <a:pt x="3311" y="8169"/>
                  </a:moveTo>
                  <a:cubicBezTo>
                    <a:pt x="3311" y="8288"/>
                    <a:pt x="3406" y="8407"/>
                    <a:pt x="3478" y="8431"/>
                  </a:cubicBezTo>
                  <a:lnTo>
                    <a:pt x="4430" y="8812"/>
                  </a:lnTo>
                  <a:cubicBezTo>
                    <a:pt x="4526" y="8836"/>
                    <a:pt x="4621" y="8931"/>
                    <a:pt x="4645" y="9027"/>
                  </a:cubicBezTo>
                  <a:cubicBezTo>
                    <a:pt x="4645" y="9050"/>
                    <a:pt x="4668" y="9074"/>
                    <a:pt x="4668" y="9122"/>
                  </a:cubicBezTo>
                  <a:lnTo>
                    <a:pt x="1215" y="9122"/>
                  </a:lnTo>
                  <a:cubicBezTo>
                    <a:pt x="1215" y="9074"/>
                    <a:pt x="1239" y="9050"/>
                    <a:pt x="1239" y="9027"/>
                  </a:cubicBezTo>
                  <a:cubicBezTo>
                    <a:pt x="1287" y="8931"/>
                    <a:pt x="1358" y="8836"/>
                    <a:pt x="1454" y="8812"/>
                  </a:cubicBezTo>
                  <a:lnTo>
                    <a:pt x="2406" y="8431"/>
                  </a:lnTo>
                  <a:cubicBezTo>
                    <a:pt x="2501" y="8431"/>
                    <a:pt x="2597" y="8312"/>
                    <a:pt x="2597" y="8193"/>
                  </a:cubicBezTo>
                  <a:cubicBezTo>
                    <a:pt x="2716" y="8217"/>
                    <a:pt x="2835" y="8217"/>
                    <a:pt x="2978" y="8217"/>
                  </a:cubicBezTo>
                  <a:cubicBezTo>
                    <a:pt x="3097" y="8217"/>
                    <a:pt x="3216" y="8193"/>
                    <a:pt x="3311" y="8169"/>
                  </a:cubicBezTo>
                  <a:close/>
                  <a:moveTo>
                    <a:pt x="10979" y="1668"/>
                  </a:moveTo>
                  <a:lnTo>
                    <a:pt x="10932" y="9146"/>
                  </a:lnTo>
                  <a:lnTo>
                    <a:pt x="5002" y="9146"/>
                  </a:lnTo>
                  <a:cubicBezTo>
                    <a:pt x="4978" y="9074"/>
                    <a:pt x="4954" y="9003"/>
                    <a:pt x="4907" y="8931"/>
                  </a:cubicBezTo>
                  <a:cubicBezTo>
                    <a:pt x="4859" y="8765"/>
                    <a:pt x="4716" y="8646"/>
                    <a:pt x="4526" y="8574"/>
                  </a:cubicBezTo>
                  <a:lnTo>
                    <a:pt x="3597" y="8217"/>
                  </a:lnTo>
                  <a:lnTo>
                    <a:pt x="3597" y="8074"/>
                  </a:lnTo>
                  <a:cubicBezTo>
                    <a:pt x="3954" y="7812"/>
                    <a:pt x="4168" y="7407"/>
                    <a:pt x="4216" y="6931"/>
                  </a:cubicBezTo>
                  <a:lnTo>
                    <a:pt x="4264" y="6907"/>
                  </a:lnTo>
                  <a:cubicBezTo>
                    <a:pt x="4502" y="6621"/>
                    <a:pt x="4645" y="6216"/>
                    <a:pt x="4645" y="5835"/>
                  </a:cubicBezTo>
                  <a:cubicBezTo>
                    <a:pt x="4645" y="4883"/>
                    <a:pt x="3883" y="4145"/>
                    <a:pt x="2954" y="4145"/>
                  </a:cubicBezTo>
                  <a:cubicBezTo>
                    <a:pt x="2001" y="4145"/>
                    <a:pt x="1263" y="4907"/>
                    <a:pt x="1263" y="5835"/>
                  </a:cubicBezTo>
                  <a:cubicBezTo>
                    <a:pt x="1263" y="6216"/>
                    <a:pt x="1406" y="6621"/>
                    <a:pt x="1644" y="6907"/>
                  </a:cubicBezTo>
                  <a:lnTo>
                    <a:pt x="1668" y="6931"/>
                  </a:lnTo>
                  <a:cubicBezTo>
                    <a:pt x="1739" y="7407"/>
                    <a:pt x="1906" y="7812"/>
                    <a:pt x="2263" y="8074"/>
                  </a:cubicBezTo>
                  <a:lnTo>
                    <a:pt x="2263" y="8241"/>
                  </a:lnTo>
                  <a:lnTo>
                    <a:pt x="1334" y="8598"/>
                  </a:lnTo>
                  <a:cubicBezTo>
                    <a:pt x="1168" y="8669"/>
                    <a:pt x="1025" y="8812"/>
                    <a:pt x="953" y="9003"/>
                  </a:cubicBezTo>
                  <a:cubicBezTo>
                    <a:pt x="930" y="9050"/>
                    <a:pt x="906" y="9146"/>
                    <a:pt x="858" y="9193"/>
                  </a:cubicBezTo>
                  <a:lnTo>
                    <a:pt x="358" y="9193"/>
                  </a:lnTo>
                  <a:lnTo>
                    <a:pt x="358" y="3478"/>
                  </a:lnTo>
                  <a:lnTo>
                    <a:pt x="2882" y="3478"/>
                  </a:lnTo>
                  <a:cubicBezTo>
                    <a:pt x="3287" y="3478"/>
                    <a:pt x="3573" y="3192"/>
                    <a:pt x="3597" y="2811"/>
                  </a:cubicBezTo>
                  <a:cubicBezTo>
                    <a:pt x="3597" y="2406"/>
                    <a:pt x="3311" y="2097"/>
                    <a:pt x="2930" y="2097"/>
                  </a:cubicBezTo>
                  <a:lnTo>
                    <a:pt x="382" y="2097"/>
                  </a:lnTo>
                  <a:lnTo>
                    <a:pt x="382" y="1668"/>
                  </a:lnTo>
                  <a:close/>
                  <a:moveTo>
                    <a:pt x="620" y="1"/>
                  </a:moveTo>
                  <a:cubicBezTo>
                    <a:pt x="310" y="1"/>
                    <a:pt x="1" y="263"/>
                    <a:pt x="1" y="620"/>
                  </a:cubicBezTo>
                  <a:lnTo>
                    <a:pt x="1" y="9146"/>
                  </a:lnTo>
                  <a:cubicBezTo>
                    <a:pt x="1" y="9312"/>
                    <a:pt x="144" y="9479"/>
                    <a:pt x="334" y="9479"/>
                  </a:cubicBezTo>
                  <a:lnTo>
                    <a:pt x="10932" y="9479"/>
                  </a:lnTo>
                  <a:cubicBezTo>
                    <a:pt x="11098" y="9479"/>
                    <a:pt x="11265" y="9312"/>
                    <a:pt x="11265" y="9146"/>
                  </a:cubicBezTo>
                  <a:lnTo>
                    <a:pt x="11265" y="620"/>
                  </a:lnTo>
                  <a:cubicBezTo>
                    <a:pt x="11265" y="263"/>
                    <a:pt x="10979" y="1"/>
                    <a:pt x="10670" y="1"/>
                  </a:cubicBezTo>
                  <a:lnTo>
                    <a:pt x="4383" y="1"/>
                  </a:lnTo>
                  <a:cubicBezTo>
                    <a:pt x="4287" y="1"/>
                    <a:pt x="4240" y="72"/>
                    <a:pt x="4192" y="144"/>
                  </a:cubicBezTo>
                  <a:cubicBezTo>
                    <a:pt x="4192" y="239"/>
                    <a:pt x="4264" y="334"/>
                    <a:pt x="4359" y="334"/>
                  </a:cubicBezTo>
                  <a:lnTo>
                    <a:pt x="10622" y="334"/>
                  </a:lnTo>
                  <a:cubicBezTo>
                    <a:pt x="10789" y="334"/>
                    <a:pt x="10932" y="453"/>
                    <a:pt x="10932" y="620"/>
                  </a:cubicBezTo>
                  <a:lnTo>
                    <a:pt x="10932" y="1335"/>
                  </a:lnTo>
                  <a:lnTo>
                    <a:pt x="334" y="1335"/>
                  </a:lnTo>
                  <a:lnTo>
                    <a:pt x="334" y="501"/>
                  </a:lnTo>
                  <a:cubicBezTo>
                    <a:pt x="334" y="406"/>
                    <a:pt x="429" y="334"/>
                    <a:pt x="501" y="334"/>
                  </a:cubicBezTo>
                  <a:lnTo>
                    <a:pt x="3764" y="334"/>
                  </a:lnTo>
                  <a:cubicBezTo>
                    <a:pt x="3787" y="334"/>
                    <a:pt x="3811" y="334"/>
                    <a:pt x="3835" y="287"/>
                  </a:cubicBezTo>
                  <a:cubicBezTo>
                    <a:pt x="3954" y="144"/>
                    <a:pt x="3883" y="1"/>
                    <a:pt x="3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98"/>
            <p:cNvSpPr/>
            <p:nvPr/>
          </p:nvSpPr>
          <p:spPr>
            <a:xfrm>
              <a:off x="1929979" y="3673367"/>
              <a:ext cx="139379" cy="66977"/>
            </a:xfrm>
            <a:custGeom>
              <a:rect b="b" l="l" r="r" t="t"/>
              <a:pathLst>
                <a:path extrusionOk="0" h="2049" w="4264">
                  <a:moveTo>
                    <a:pt x="3930" y="358"/>
                  </a:moveTo>
                  <a:lnTo>
                    <a:pt x="3930" y="1429"/>
                  </a:lnTo>
                  <a:lnTo>
                    <a:pt x="3430" y="1429"/>
                  </a:lnTo>
                  <a:cubicBezTo>
                    <a:pt x="3334" y="1429"/>
                    <a:pt x="3239" y="1477"/>
                    <a:pt x="3192" y="1572"/>
                  </a:cubicBezTo>
                  <a:lnTo>
                    <a:pt x="3120" y="1691"/>
                  </a:lnTo>
                  <a:lnTo>
                    <a:pt x="3073" y="1572"/>
                  </a:lnTo>
                  <a:cubicBezTo>
                    <a:pt x="3001" y="1477"/>
                    <a:pt x="2930" y="1429"/>
                    <a:pt x="2834" y="1429"/>
                  </a:cubicBezTo>
                  <a:lnTo>
                    <a:pt x="358" y="1429"/>
                  </a:lnTo>
                  <a:lnTo>
                    <a:pt x="358" y="358"/>
                  </a:lnTo>
                  <a:close/>
                  <a:moveTo>
                    <a:pt x="310" y="0"/>
                  </a:moveTo>
                  <a:cubicBezTo>
                    <a:pt x="143" y="0"/>
                    <a:pt x="0" y="119"/>
                    <a:pt x="0" y="286"/>
                  </a:cubicBezTo>
                  <a:lnTo>
                    <a:pt x="0" y="1453"/>
                  </a:lnTo>
                  <a:cubicBezTo>
                    <a:pt x="0" y="1596"/>
                    <a:pt x="120" y="1763"/>
                    <a:pt x="310" y="1763"/>
                  </a:cubicBezTo>
                  <a:lnTo>
                    <a:pt x="2739" y="1763"/>
                  </a:lnTo>
                  <a:lnTo>
                    <a:pt x="2834" y="1905"/>
                  </a:lnTo>
                  <a:cubicBezTo>
                    <a:pt x="2882" y="2001"/>
                    <a:pt x="2953" y="2025"/>
                    <a:pt x="3025" y="2048"/>
                  </a:cubicBezTo>
                  <a:cubicBezTo>
                    <a:pt x="3144" y="2048"/>
                    <a:pt x="3239" y="2025"/>
                    <a:pt x="3311" y="1929"/>
                  </a:cubicBezTo>
                  <a:lnTo>
                    <a:pt x="3406" y="1786"/>
                  </a:lnTo>
                  <a:lnTo>
                    <a:pt x="3930" y="1786"/>
                  </a:lnTo>
                  <a:cubicBezTo>
                    <a:pt x="4073" y="1786"/>
                    <a:pt x="4239" y="1667"/>
                    <a:pt x="4239" y="1477"/>
                  </a:cubicBezTo>
                  <a:lnTo>
                    <a:pt x="4239" y="334"/>
                  </a:lnTo>
                  <a:cubicBezTo>
                    <a:pt x="4263" y="143"/>
                    <a:pt x="4144" y="0"/>
                    <a:pt x="3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98"/>
            <p:cNvSpPr/>
            <p:nvPr/>
          </p:nvSpPr>
          <p:spPr>
            <a:xfrm>
              <a:off x="1965772" y="3696705"/>
              <a:ext cx="68546" cy="10950"/>
            </a:xfrm>
            <a:custGeom>
              <a:rect b="b" l="l" r="r" t="t"/>
              <a:pathLst>
                <a:path extrusionOk="0" h="335" w="2097">
                  <a:moveTo>
                    <a:pt x="215" y="1"/>
                  </a:moveTo>
                  <a:cubicBezTo>
                    <a:pt x="120" y="1"/>
                    <a:pt x="72" y="48"/>
                    <a:pt x="49" y="144"/>
                  </a:cubicBezTo>
                  <a:cubicBezTo>
                    <a:pt x="1" y="239"/>
                    <a:pt x="72" y="334"/>
                    <a:pt x="191" y="334"/>
                  </a:cubicBezTo>
                  <a:lnTo>
                    <a:pt x="1906" y="334"/>
                  </a:lnTo>
                  <a:cubicBezTo>
                    <a:pt x="2001" y="334"/>
                    <a:pt x="2073" y="263"/>
                    <a:pt x="2097" y="167"/>
                  </a:cubicBezTo>
                  <a:cubicBezTo>
                    <a:pt x="2097" y="96"/>
                    <a:pt x="2025" y="1"/>
                    <a:pt x="19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98"/>
            <p:cNvSpPr/>
            <p:nvPr/>
          </p:nvSpPr>
          <p:spPr>
            <a:xfrm>
              <a:off x="1929979" y="3751980"/>
              <a:ext cx="139379" cy="66977"/>
            </a:xfrm>
            <a:custGeom>
              <a:rect b="b" l="l" r="r" t="t"/>
              <a:pathLst>
                <a:path extrusionOk="0" h="2049" w="4264">
                  <a:moveTo>
                    <a:pt x="3930" y="334"/>
                  </a:moveTo>
                  <a:lnTo>
                    <a:pt x="3930" y="1406"/>
                  </a:lnTo>
                  <a:lnTo>
                    <a:pt x="3430" y="1406"/>
                  </a:lnTo>
                  <a:cubicBezTo>
                    <a:pt x="3334" y="1406"/>
                    <a:pt x="3239" y="1453"/>
                    <a:pt x="3192" y="1549"/>
                  </a:cubicBezTo>
                  <a:lnTo>
                    <a:pt x="3120" y="1668"/>
                  </a:lnTo>
                  <a:lnTo>
                    <a:pt x="3073" y="1549"/>
                  </a:lnTo>
                  <a:cubicBezTo>
                    <a:pt x="3001" y="1453"/>
                    <a:pt x="2930" y="1406"/>
                    <a:pt x="2834" y="1406"/>
                  </a:cubicBezTo>
                  <a:lnTo>
                    <a:pt x="358" y="1406"/>
                  </a:lnTo>
                  <a:lnTo>
                    <a:pt x="358" y="334"/>
                  </a:lnTo>
                  <a:close/>
                  <a:moveTo>
                    <a:pt x="310" y="1"/>
                  </a:moveTo>
                  <a:cubicBezTo>
                    <a:pt x="143" y="1"/>
                    <a:pt x="0" y="120"/>
                    <a:pt x="0" y="310"/>
                  </a:cubicBezTo>
                  <a:lnTo>
                    <a:pt x="0" y="1453"/>
                  </a:lnTo>
                  <a:cubicBezTo>
                    <a:pt x="0" y="1620"/>
                    <a:pt x="120" y="1763"/>
                    <a:pt x="310" y="1763"/>
                  </a:cubicBezTo>
                  <a:lnTo>
                    <a:pt x="2739" y="1763"/>
                  </a:lnTo>
                  <a:lnTo>
                    <a:pt x="2834" y="1906"/>
                  </a:lnTo>
                  <a:cubicBezTo>
                    <a:pt x="2882" y="2001"/>
                    <a:pt x="2953" y="2025"/>
                    <a:pt x="3025" y="2049"/>
                  </a:cubicBezTo>
                  <a:cubicBezTo>
                    <a:pt x="3144" y="2049"/>
                    <a:pt x="3239" y="2025"/>
                    <a:pt x="3311" y="1930"/>
                  </a:cubicBezTo>
                  <a:lnTo>
                    <a:pt x="3406" y="1787"/>
                  </a:lnTo>
                  <a:lnTo>
                    <a:pt x="3930" y="1787"/>
                  </a:lnTo>
                  <a:cubicBezTo>
                    <a:pt x="4073" y="1787"/>
                    <a:pt x="4239" y="1668"/>
                    <a:pt x="4239" y="1501"/>
                  </a:cubicBezTo>
                  <a:lnTo>
                    <a:pt x="4239" y="334"/>
                  </a:lnTo>
                  <a:cubicBezTo>
                    <a:pt x="4263" y="120"/>
                    <a:pt x="4144" y="1"/>
                    <a:pt x="39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98"/>
            <p:cNvSpPr/>
            <p:nvPr/>
          </p:nvSpPr>
          <p:spPr>
            <a:xfrm>
              <a:off x="1965772" y="3774567"/>
              <a:ext cx="68546" cy="10918"/>
            </a:xfrm>
            <a:custGeom>
              <a:rect b="b" l="l" r="r" t="t"/>
              <a:pathLst>
                <a:path extrusionOk="0" h="334" w="2097">
                  <a:moveTo>
                    <a:pt x="215" y="0"/>
                  </a:moveTo>
                  <a:cubicBezTo>
                    <a:pt x="120" y="0"/>
                    <a:pt x="72" y="48"/>
                    <a:pt x="49" y="143"/>
                  </a:cubicBezTo>
                  <a:cubicBezTo>
                    <a:pt x="1" y="238"/>
                    <a:pt x="72" y="334"/>
                    <a:pt x="191" y="334"/>
                  </a:cubicBezTo>
                  <a:lnTo>
                    <a:pt x="1906" y="334"/>
                  </a:lnTo>
                  <a:cubicBezTo>
                    <a:pt x="2001" y="334"/>
                    <a:pt x="2073" y="262"/>
                    <a:pt x="2097" y="167"/>
                  </a:cubicBezTo>
                  <a:cubicBezTo>
                    <a:pt x="2097" y="95"/>
                    <a:pt x="2025" y="0"/>
                    <a:pt x="1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98"/>
            <p:cNvSpPr/>
            <p:nvPr/>
          </p:nvSpPr>
          <p:spPr>
            <a:xfrm>
              <a:off x="1930764" y="3829842"/>
              <a:ext cx="138595" cy="66977"/>
            </a:xfrm>
            <a:custGeom>
              <a:rect b="b" l="l" r="r" t="t"/>
              <a:pathLst>
                <a:path extrusionOk="0" h="2049" w="4240">
                  <a:moveTo>
                    <a:pt x="310" y="0"/>
                  </a:moveTo>
                  <a:cubicBezTo>
                    <a:pt x="167" y="0"/>
                    <a:pt x="0" y="119"/>
                    <a:pt x="0" y="310"/>
                  </a:cubicBezTo>
                  <a:lnTo>
                    <a:pt x="0" y="1453"/>
                  </a:lnTo>
                  <a:cubicBezTo>
                    <a:pt x="0" y="1619"/>
                    <a:pt x="119" y="1762"/>
                    <a:pt x="310" y="1762"/>
                  </a:cubicBezTo>
                  <a:lnTo>
                    <a:pt x="2739" y="1762"/>
                  </a:lnTo>
                  <a:lnTo>
                    <a:pt x="2834" y="1905"/>
                  </a:lnTo>
                  <a:cubicBezTo>
                    <a:pt x="2906" y="2000"/>
                    <a:pt x="2953" y="2024"/>
                    <a:pt x="3049" y="2048"/>
                  </a:cubicBezTo>
                  <a:cubicBezTo>
                    <a:pt x="3168" y="2048"/>
                    <a:pt x="3263" y="2024"/>
                    <a:pt x="3310" y="1929"/>
                  </a:cubicBezTo>
                  <a:lnTo>
                    <a:pt x="3406" y="1786"/>
                  </a:lnTo>
                  <a:lnTo>
                    <a:pt x="3930" y="1786"/>
                  </a:lnTo>
                  <a:cubicBezTo>
                    <a:pt x="4096" y="1786"/>
                    <a:pt x="4239" y="1667"/>
                    <a:pt x="4239" y="1500"/>
                  </a:cubicBezTo>
                  <a:lnTo>
                    <a:pt x="4239" y="333"/>
                  </a:lnTo>
                  <a:cubicBezTo>
                    <a:pt x="4239" y="119"/>
                    <a:pt x="4120" y="0"/>
                    <a:pt x="3930" y="0"/>
                  </a:cubicBezTo>
                  <a:lnTo>
                    <a:pt x="2453" y="0"/>
                  </a:lnTo>
                  <a:cubicBezTo>
                    <a:pt x="2358" y="0"/>
                    <a:pt x="2310" y="71"/>
                    <a:pt x="2263" y="143"/>
                  </a:cubicBezTo>
                  <a:cubicBezTo>
                    <a:pt x="2263" y="238"/>
                    <a:pt x="2334" y="333"/>
                    <a:pt x="2429" y="333"/>
                  </a:cubicBezTo>
                  <a:lnTo>
                    <a:pt x="3858" y="333"/>
                  </a:lnTo>
                  <a:lnTo>
                    <a:pt x="3858" y="1405"/>
                  </a:lnTo>
                  <a:lnTo>
                    <a:pt x="3334" y="1405"/>
                  </a:lnTo>
                  <a:cubicBezTo>
                    <a:pt x="3263" y="1405"/>
                    <a:pt x="3168" y="1453"/>
                    <a:pt x="3096" y="1548"/>
                  </a:cubicBezTo>
                  <a:lnTo>
                    <a:pt x="3049" y="1667"/>
                  </a:lnTo>
                  <a:lnTo>
                    <a:pt x="2977" y="1548"/>
                  </a:lnTo>
                  <a:cubicBezTo>
                    <a:pt x="2929" y="1453"/>
                    <a:pt x="2834" y="1405"/>
                    <a:pt x="2739" y="1405"/>
                  </a:cubicBezTo>
                  <a:lnTo>
                    <a:pt x="334" y="1405"/>
                  </a:lnTo>
                  <a:lnTo>
                    <a:pt x="334" y="333"/>
                  </a:lnTo>
                  <a:lnTo>
                    <a:pt x="1786" y="333"/>
                  </a:lnTo>
                  <a:cubicBezTo>
                    <a:pt x="1882" y="333"/>
                    <a:pt x="1953" y="262"/>
                    <a:pt x="1977" y="191"/>
                  </a:cubicBezTo>
                  <a:cubicBezTo>
                    <a:pt x="1977" y="95"/>
                    <a:pt x="1905" y="0"/>
                    <a:pt x="1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98"/>
            <p:cNvSpPr/>
            <p:nvPr/>
          </p:nvSpPr>
          <p:spPr>
            <a:xfrm>
              <a:off x="1965772" y="3852396"/>
              <a:ext cx="68546" cy="10950"/>
            </a:xfrm>
            <a:custGeom>
              <a:rect b="b" l="l" r="r" t="t"/>
              <a:pathLst>
                <a:path extrusionOk="0" h="335" w="2097">
                  <a:moveTo>
                    <a:pt x="191" y="1"/>
                  </a:moveTo>
                  <a:cubicBezTo>
                    <a:pt x="96" y="1"/>
                    <a:pt x="1" y="96"/>
                    <a:pt x="49" y="167"/>
                  </a:cubicBezTo>
                  <a:cubicBezTo>
                    <a:pt x="49" y="263"/>
                    <a:pt x="96" y="334"/>
                    <a:pt x="191" y="334"/>
                  </a:cubicBezTo>
                  <a:lnTo>
                    <a:pt x="1906" y="334"/>
                  </a:lnTo>
                  <a:cubicBezTo>
                    <a:pt x="2001" y="334"/>
                    <a:pt x="2073" y="263"/>
                    <a:pt x="2097" y="167"/>
                  </a:cubicBezTo>
                  <a:cubicBezTo>
                    <a:pt x="2097" y="96"/>
                    <a:pt x="2025" y="1"/>
                    <a:pt x="19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7" name="Google Shape;21427;p98"/>
          <p:cNvGrpSpPr/>
          <p:nvPr/>
        </p:nvGrpSpPr>
        <p:grpSpPr>
          <a:xfrm>
            <a:off x="996928" y="3438692"/>
            <a:ext cx="379927" cy="343840"/>
            <a:chOff x="979492" y="3591092"/>
            <a:chExt cx="379927" cy="343840"/>
          </a:xfrm>
        </p:grpSpPr>
        <p:sp>
          <p:nvSpPr>
            <p:cNvPr id="21428" name="Google Shape;21428;p98"/>
            <p:cNvSpPr/>
            <p:nvPr/>
          </p:nvSpPr>
          <p:spPr>
            <a:xfrm>
              <a:off x="986520" y="3903781"/>
              <a:ext cx="358092" cy="25725"/>
            </a:xfrm>
            <a:custGeom>
              <a:rect b="b" l="l" r="r" t="t"/>
              <a:pathLst>
                <a:path extrusionOk="0" h="787" w="10955">
                  <a:moveTo>
                    <a:pt x="143" y="0"/>
                  </a:moveTo>
                  <a:cubicBezTo>
                    <a:pt x="48" y="0"/>
                    <a:pt x="0" y="48"/>
                    <a:pt x="0" y="143"/>
                  </a:cubicBezTo>
                  <a:lnTo>
                    <a:pt x="0" y="453"/>
                  </a:lnTo>
                  <a:cubicBezTo>
                    <a:pt x="0" y="620"/>
                    <a:pt x="143" y="786"/>
                    <a:pt x="310" y="786"/>
                  </a:cubicBezTo>
                  <a:lnTo>
                    <a:pt x="10598" y="786"/>
                  </a:lnTo>
                  <a:cubicBezTo>
                    <a:pt x="10764" y="786"/>
                    <a:pt x="10907" y="620"/>
                    <a:pt x="10955" y="453"/>
                  </a:cubicBezTo>
                  <a:lnTo>
                    <a:pt x="10955" y="143"/>
                  </a:lnTo>
                  <a:cubicBezTo>
                    <a:pt x="10955" y="48"/>
                    <a:pt x="10884" y="0"/>
                    <a:pt x="1078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98"/>
            <p:cNvSpPr/>
            <p:nvPr/>
          </p:nvSpPr>
          <p:spPr>
            <a:xfrm>
              <a:off x="1007538" y="3702164"/>
              <a:ext cx="312166" cy="203970"/>
            </a:xfrm>
            <a:custGeom>
              <a:rect b="b" l="l" r="r" t="t"/>
              <a:pathLst>
                <a:path extrusionOk="0" h="6240" w="9550">
                  <a:moveTo>
                    <a:pt x="429" y="0"/>
                  </a:moveTo>
                  <a:cubicBezTo>
                    <a:pt x="215" y="0"/>
                    <a:pt x="0" y="191"/>
                    <a:pt x="0" y="429"/>
                  </a:cubicBezTo>
                  <a:lnTo>
                    <a:pt x="0" y="6240"/>
                  </a:lnTo>
                  <a:lnTo>
                    <a:pt x="9550" y="6240"/>
                  </a:lnTo>
                  <a:lnTo>
                    <a:pt x="9550" y="429"/>
                  </a:lnTo>
                  <a:cubicBezTo>
                    <a:pt x="9550" y="191"/>
                    <a:pt x="9383" y="0"/>
                    <a:pt x="916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98"/>
            <p:cNvSpPr/>
            <p:nvPr/>
          </p:nvSpPr>
          <p:spPr>
            <a:xfrm>
              <a:off x="1031661" y="3725503"/>
              <a:ext cx="265488" cy="179095"/>
            </a:xfrm>
            <a:custGeom>
              <a:rect b="b" l="l" r="r" t="t"/>
              <a:pathLst>
                <a:path extrusionOk="0" h="5479" w="8122">
                  <a:moveTo>
                    <a:pt x="191" y="1"/>
                  </a:moveTo>
                  <a:cubicBezTo>
                    <a:pt x="96" y="1"/>
                    <a:pt x="1" y="96"/>
                    <a:pt x="1" y="191"/>
                  </a:cubicBezTo>
                  <a:lnTo>
                    <a:pt x="1" y="5478"/>
                  </a:lnTo>
                  <a:lnTo>
                    <a:pt x="8121" y="5478"/>
                  </a:lnTo>
                  <a:lnTo>
                    <a:pt x="8121" y="191"/>
                  </a:lnTo>
                  <a:cubicBezTo>
                    <a:pt x="8121" y="96"/>
                    <a:pt x="8050" y="1"/>
                    <a:pt x="7955"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98"/>
            <p:cNvSpPr/>
            <p:nvPr/>
          </p:nvSpPr>
          <p:spPr>
            <a:xfrm>
              <a:off x="1270640" y="3724751"/>
              <a:ext cx="27294" cy="179062"/>
            </a:xfrm>
            <a:custGeom>
              <a:rect b="b" l="l" r="r" t="t"/>
              <a:pathLst>
                <a:path extrusionOk="0" h="5478" w="835">
                  <a:moveTo>
                    <a:pt x="1" y="0"/>
                  </a:moveTo>
                  <a:cubicBezTo>
                    <a:pt x="72" y="0"/>
                    <a:pt x="167" y="95"/>
                    <a:pt x="167" y="191"/>
                  </a:cubicBezTo>
                  <a:lnTo>
                    <a:pt x="167" y="5477"/>
                  </a:lnTo>
                  <a:lnTo>
                    <a:pt x="810" y="5477"/>
                  </a:lnTo>
                  <a:lnTo>
                    <a:pt x="810" y="191"/>
                  </a:lnTo>
                  <a:cubicBezTo>
                    <a:pt x="834" y="95"/>
                    <a:pt x="739" y="0"/>
                    <a:pt x="644" y="0"/>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98"/>
            <p:cNvSpPr/>
            <p:nvPr/>
          </p:nvSpPr>
          <p:spPr>
            <a:xfrm>
              <a:off x="1311107" y="3904565"/>
              <a:ext cx="31968" cy="25725"/>
            </a:xfrm>
            <a:custGeom>
              <a:rect b="b" l="l" r="r" t="t"/>
              <a:pathLst>
                <a:path extrusionOk="0" h="787" w="978">
                  <a:moveTo>
                    <a:pt x="191" y="0"/>
                  </a:moveTo>
                  <a:cubicBezTo>
                    <a:pt x="263" y="0"/>
                    <a:pt x="334" y="72"/>
                    <a:pt x="334" y="167"/>
                  </a:cubicBezTo>
                  <a:lnTo>
                    <a:pt x="334" y="453"/>
                  </a:lnTo>
                  <a:cubicBezTo>
                    <a:pt x="334" y="643"/>
                    <a:pt x="191" y="786"/>
                    <a:pt x="1" y="786"/>
                  </a:cubicBezTo>
                  <a:lnTo>
                    <a:pt x="668" y="786"/>
                  </a:lnTo>
                  <a:cubicBezTo>
                    <a:pt x="834" y="786"/>
                    <a:pt x="977" y="643"/>
                    <a:pt x="977" y="453"/>
                  </a:cubicBezTo>
                  <a:lnTo>
                    <a:pt x="977" y="167"/>
                  </a:lnTo>
                  <a:cubicBezTo>
                    <a:pt x="977" y="72"/>
                    <a:pt x="930" y="0"/>
                    <a:pt x="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98"/>
            <p:cNvSpPr/>
            <p:nvPr/>
          </p:nvSpPr>
          <p:spPr>
            <a:xfrm>
              <a:off x="1286199" y="3702164"/>
              <a:ext cx="35074" cy="202434"/>
            </a:xfrm>
            <a:custGeom>
              <a:rect b="b" l="l" r="r" t="t"/>
              <a:pathLst>
                <a:path extrusionOk="0" h="6193" w="1073">
                  <a:moveTo>
                    <a:pt x="1" y="0"/>
                  </a:moveTo>
                  <a:cubicBezTo>
                    <a:pt x="191" y="0"/>
                    <a:pt x="406" y="191"/>
                    <a:pt x="406" y="405"/>
                  </a:cubicBezTo>
                  <a:lnTo>
                    <a:pt x="406" y="6192"/>
                  </a:lnTo>
                  <a:lnTo>
                    <a:pt x="1073" y="6192"/>
                  </a:lnTo>
                  <a:lnTo>
                    <a:pt x="1073" y="405"/>
                  </a:lnTo>
                  <a:cubicBezTo>
                    <a:pt x="1025" y="191"/>
                    <a:pt x="858" y="0"/>
                    <a:pt x="64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98"/>
            <p:cNvSpPr/>
            <p:nvPr/>
          </p:nvSpPr>
          <p:spPr>
            <a:xfrm>
              <a:off x="1132862" y="3904565"/>
              <a:ext cx="63871" cy="24941"/>
            </a:xfrm>
            <a:custGeom>
              <a:rect b="b" l="l" r="r" t="t"/>
              <a:pathLst>
                <a:path extrusionOk="0" h="763" w="1954">
                  <a:moveTo>
                    <a:pt x="0" y="0"/>
                  </a:moveTo>
                  <a:lnTo>
                    <a:pt x="0" y="762"/>
                  </a:lnTo>
                  <a:lnTo>
                    <a:pt x="1953" y="762"/>
                  </a:lnTo>
                  <a:lnTo>
                    <a:pt x="1953" y="0"/>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98"/>
            <p:cNvSpPr/>
            <p:nvPr/>
          </p:nvSpPr>
          <p:spPr>
            <a:xfrm>
              <a:off x="1174898" y="3904565"/>
              <a:ext cx="21051" cy="24941"/>
            </a:xfrm>
            <a:custGeom>
              <a:rect b="b" l="l" r="r" t="t"/>
              <a:pathLst>
                <a:path extrusionOk="0" h="763" w="644">
                  <a:moveTo>
                    <a:pt x="0" y="0"/>
                  </a:moveTo>
                  <a:lnTo>
                    <a:pt x="0" y="762"/>
                  </a:lnTo>
                  <a:lnTo>
                    <a:pt x="643" y="762"/>
                  </a:lnTo>
                  <a:lnTo>
                    <a:pt x="643"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98"/>
            <p:cNvSpPr/>
            <p:nvPr/>
          </p:nvSpPr>
          <p:spPr>
            <a:xfrm>
              <a:off x="1089257" y="3595570"/>
              <a:ext cx="269378" cy="248294"/>
            </a:xfrm>
            <a:custGeom>
              <a:rect b="b" l="l" r="r" t="t"/>
              <a:pathLst>
                <a:path extrusionOk="0" h="7596" w="8241">
                  <a:moveTo>
                    <a:pt x="4075" y="0"/>
                  </a:moveTo>
                  <a:cubicBezTo>
                    <a:pt x="2701" y="0"/>
                    <a:pt x="1395" y="780"/>
                    <a:pt x="787" y="2118"/>
                  </a:cubicBezTo>
                  <a:cubicBezTo>
                    <a:pt x="1" y="3809"/>
                    <a:pt x="620" y="5762"/>
                    <a:pt x="2168" y="6715"/>
                  </a:cubicBezTo>
                  <a:lnTo>
                    <a:pt x="2239" y="7524"/>
                  </a:lnTo>
                  <a:cubicBezTo>
                    <a:pt x="2239" y="7596"/>
                    <a:pt x="2287" y="7596"/>
                    <a:pt x="2335" y="7596"/>
                  </a:cubicBezTo>
                  <a:lnTo>
                    <a:pt x="2978" y="7143"/>
                  </a:lnTo>
                  <a:cubicBezTo>
                    <a:pt x="3341" y="7251"/>
                    <a:pt x="3710" y="7304"/>
                    <a:pt x="4075" y="7304"/>
                  </a:cubicBezTo>
                  <a:cubicBezTo>
                    <a:pt x="5477" y="7304"/>
                    <a:pt x="6802" y="6528"/>
                    <a:pt x="7407" y="5167"/>
                  </a:cubicBezTo>
                  <a:cubicBezTo>
                    <a:pt x="8241" y="3333"/>
                    <a:pt x="7455" y="1166"/>
                    <a:pt x="5597" y="332"/>
                  </a:cubicBezTo>
                  <a:cubicBezTo>
                    <a:pt x="5102" y="107"/>
                    <a:pt x="4584" y="0"/>
                    <a:pt x="4075"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98"/>
            <p:cNvSpPr/>
            <p:nvPr/>
          </p:nvSpPr>
          <p:spPr>
            <a:xfrm>
              <a:off x="1213044" y="3594851"/>
              <a:ext cx="146375" cy="239436"/>
            </a:xfrm>
            <a:custGeom>
              <a:rect b="b" l="l" r="r" t="t"/>
              <a:pathLst>
                <a:path extrusionOk="0" h="7325" w="4478">
                  <a:moveTo>
                    <a:pt x="344" y="1"/>
                  </a:moveTo>
                  <a:cubicBezTo>
                    <a:pt x="228" y="1"/>
                    <a:pt x="113" y="7"/>
                    <a:pt x="0" y="21"/>
                  </a:cubicBezTo>
                  <a:cubicBezTo>
                    <a:pt x="381" y="45"/>
                    <a:pt x="810" y="164"/>
                    <a:pt x="1191" y="354"/>
                  </a:cubicBezTo>
                  <a:cubicBezTo>
                    <a:pt x="3025" y="1188"/>
                    <a:pt x="3834" y="3355"/>
                    <a:pt x="3001" y="5189"/>
                  </a:cubicBezTo>
                  <a:cubicBezTo>
                    <a:pt x="2429" y="6427"/>
                    <a:pt x="1286" y="7189"/>
                    <a:pt x="24" y="7308"/>
                  </a:cubicBezTo>
                  <a:cubicBezTo>
                    <a:pt x="141" y="7319"/>
                    <a:pt x="257" y="7325"/>
                    <a:pt x="373" y="7325"/>
                  </a:cubicBezTo>
                  <a:cubicBezTo>
                    <a:pt x="1749" y="7325"/>
                    <a:pt x="3055" y="6550"/>
                    <a:pt x="3692" y="5189"/>
                  </a:cubicBezTo>
                  <a:cubicBezTo>
                    <a:pt x="4477" y="3355"/>
                    <a:pt x="3668" y="1188"/>
                    <a:pt x="1834" y="354"/>
                  </a:cubicBezTo>
                  <a:cubicBezTo>
                    <a:pt x="1352" y="123"/>
                    <a:pt x="838" y="1"/>
                    <a:pt x="344"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98"/>
            <p:cNvSpPr/>
            <p:nvPr/>
          </p:nvSpPr>
          <p:spPr>
            <a:xfrm>
              <a:off x="979492" y="3591092"/>
              <a:ext cx="371363" cy="343840"/>
            </a:xfrm>
            <a:custGeom>
              <a:rect b="b" l="l" r="r" t="t"/>
              <a:pathLst>
                <a:path extrusionOk="0" h="10519" w="11361">
                  <a:moveTo>
                    <a:pt x="7455" y="303"/>
                  </a:moveTo>
                  <a:cubicBezTo>
                    <a:pt x="7979" y="303"/>
                    <a:pt x="8455" y="422"/>
                    <a:pt x="8931" y="636"/>
                  </a:cubicBezTo>
                  <a:cubicBezTo>
                    <a:pt x="9789" y="1017"/>
                    <a:pt x="10408" y="1708"/>
                    <a:pt x="10741" y="2613"/>
                  </a:cubicBezTo>
                  <a:cubicBezTo>
                    <a:pt x="11075" y="3470"/>
                    <a:pt x="11027" y="4422"/>
                    <a:pt x="10646" y="5280"/>
                  </a:cubicBezTo>
                  <a:cubicBezTo>
                    <a:pt x="10061" y="6563"/>
                    <a:pt x="8804" y="7322"/>
                    <a:pt x="7478" y="7322"/>
                  </a:cubicBezTo>
                  <a:cubicBezTo>
                    <a:pt x="7130" y="7322"/>
                    <a:pt x="6777" y="7270"/>
                    <a:pt x="6431" y="7161"/>
                  </a:cubicBezTo>
                  <a:cubicBezTo>
                    <a:pt x="6410" y="7154"/>
                    <a:pt x="6393" y="7151"/>
                    <a:pt x="6378" y="7151"/>
                  </a:cubicBezTo>
                  <a:cubicBezTo>
                    <a:pt x="6341" y="7151"/>
                    <a:pt x="6315" y="7168"/>
                    <a:pt x="6264" y="7185"/>
                  </a:cubicBezTo>
                  <a:lnTo>
                    <a:pt x="5764" y="7542"/>
                  </a:lnTo>
                  <a:lnTo>
                    <a:pt x="5716" y="6923"/>
                  </a:lnTo>
                  <a:cubicBezTo>
                    <a:pt x="5716" y="6852"/>
                    <a:pt x="5693" y="6828"/>
                    <a:pt x="5621" y="6804"/>
                  </a:cubicBezTo>
                  <a:cubicBezTo>
                    <a:pt x="4145" y="5828"/>
                    <a:pt x="3573" y="3946"/>
                    <a:pt x="4288" y="2327"/>
                  </a:cubicBezTo>
                  <a:cubicBezTo>
                    <a:pt x="4669" y="1493"/>
                    <a:pt x="5359" y="850"/>
                    <a:pt x="6240" y="517"/>
                  </a:cubicBezTo>
                  <a:cubicBezTo>
                    <a:pt x="6645" y="374"/>
                    <a:pt x="7050" y="303"/>
                    <a:pt x="7455" y="303"/>
                  </a:cubicBezTo>
                  <a:close/>
                  <a:moveTo>
                    <a:pt x="3692" y="4256"/>
                  </a:moveTo>
                  <a:cubicBezTo>
                    <a:pt x="3835" y="5351"/>
                    <a:pt x="4430" y="6351"/>
                    <a:pt x="5383" y="6971"/>
                  </a:cubicBezTo>
                  <a:lnTo>
                    <a:pt x="5454" y="7685"/>
                  </a:lnTo>
                  <a:cubicBezTo>
                    <a:pt x="5454" y="7756"/>
                    <a:pt x="5478" y="7780"/>
                    <a:pt x="5502" y="7828"/>
                  </a:cubicBezTo>
                  <a:cubicBezTo>
                    <a:pt x="5574" y="7899"/>
                    <a:pt x="5621" y="7899"/>
                    <a:pt x="5693" y="7899"/>
                  </a:cubicBezTo>
                  <a:cubicBezTo>
                    <a:pt x="5740" y="7899"/>
                    <a:pt x="5764" y="7899"/>
                    <a:pt x="5812" y="7876"/>
                  </a:cubicBezTo>
                  <a:lnTo>
                    <a:pt x="6407" y="7447"/>
                  </a:lnTo>
                  <a:cubicBezTo>
                    <a:pt x="6758" y="7554"/>
                    <a:pt x="7115" y="7604"/>
                    <a:pt x="7469" y="7604"/>
                  </a:cubicBezTo>
                  <a:cubicBezTo>
                    <a:pt x="8220" y="7604"/>
                    <a:pt x="8951" y="7376"/>
                    <a:pt x="9551" y="6971"/>
                  </a:cubicBezTo>
                  <a:lnTo>
                    <a:pt x="9551" y="9447"/>
                  </a:lnTo>
                  <a:lnTo>
                    <a:pt x="1763" y="9447"/>
                  </a:lnTo>
                  <a:lnTo>
                    <a:pt x="1763" y="4303"/>
                  </a:lnTo>
                  <a:cubicBezTo>
                    <a:pt x="1763" y="4303"/>
                    <a:pt x="1763" y="4256"/>
                    <a:pt x="1787" y="4256"/>
                  </a:cubicBezTo>
                  <a:close/>
                  <a:moveTo>
                    <a:pt x="10265" y="6375"/>
                  </a:moveTo>
                  <a:lnTo>
                    <a:pt x="10265" y="9447"/>
                  </a:lnTo>
                  <a:lnTo>
                    <a:pt x="9884" y="9447"/>
                  </a:lnTo>
                  <a:lnTo>
                    <a:pt x="9884" y="6732"/>
                  </a:lnTo>
                  <a:cubicBezTo>
                    <a:pt x="10003" y="6613"/>
                    <a:pt x="10146" y="6494"/>
                    <a:pt x="10265" y="6375"/>
                  </a:cubicBezTo>
                  <a:close/>
                  <a:moveTo>
                    <a:pt x="4526" y="9781"/>
                  </a:moveTo>
                  <a:lnTo>
                    <a:pt x="4526" y="10186"/>
                  </a:lnTo>
                  <a:lnTo>
                    <a:pt x="501" y="10186"/>
                  </a:lnTo>
                  <a:cubicBezTo>
                    <a:pt x="453" y="10186"/>
                    <a:pt x="358" y="10138"/>
                    <a:pt x="358" y="10043"/>
                  </a:cubicBezTo>
                  <a:lnTo>
                    <a:pt x="358" y="9781"/>
                  </a:lnTo>
                  <a:close/>
                  <a:moveTo>
                    <a:pt x="6455" y="9781"/>
                  </a:moveTo>
                  <a:lnTo>
                    <a:pt x="6455" y="10186"/>
                  </a:lnTo>
                  <a:lnTo>
                    <a:pt x="4859" y="10186"/>
                  </a:lnTo>
                  <a:lnTo>
                    <a:pt x="4859" y="9781"/>
                  </a:lnTo>
                  <a:close/>
                  <a:moveTo>
                    <a:pt x="7451" y="0"/>
                  </a:moveTo>
                  <a:cubicBezTo>
                    <a:pt x="6993" y="0"/>
                    <a:pt x="6535" y="78"/>
                    <a:pt x="6097" y="231"/>
                  </a:cubicBezTo>
                  <a:cubicBezTo>
                    <a:pt x="5145" y="588"/>
                    <a:pt x="4407" y="1303"/>
                    <a:pt x="3954" y="2208"/>
                  </a:cubicBezTo>
                  <a:cubicBezTo>
                    <a:pt x="3811" y="2541"/>
                    <a:pt x="3692" y="2898"/>
                    <a:pt x="3668" y="3256"/>
                  </a:cubicBezTo>
                  <a:lnTo>
                    <a:pt x="1239" y="3256"/>
                  </a:lnTo>
                  <a:cubicBezTo>
                    <a:pt x="930" y="3256"/>
                    <a:pt x="692" y="3518"/>
                    <a:pt x="692" y="3827"/>
                  </a:cubicBezTo>
                  <a:lnTo>
                    <a:pt x="692" y="6971"/>
                  </a:lnTo>
                  <a:cubicBezTo>
                    <a:pt x="692" y="6971"/>
                    <a:pt x="763" y="7161"/>
                    <a:pt x="858" y="7161"/>
                  </a:cubicBezTo>
                  <a:cubicBezTo>
                    <a:pt x="954" y="7161"/>
                    <a:pt x="1025" y="7090"/>
                    <a:pt x="1001" y="6971"/>
                  </a:cubicBezTo>
                  <a:lnTo>
                    <a:pt x="1001" y="3827"/>
                  </a:lnTo>
                  <a:cubicBezTo>
                    <a:pt x="1001" y="3708"/>
                    <a:pt x="1120" y="3589"/>
                    <a:pt x="1239" y="3589"/>
                  </a:cubicBezTo>
                  <a:lnTo>
                    <a:pt x="3597" y="3589"/>
                  </a:lnTo>
                  <a:lnTo>
                    <a:pt x="3597" y="3970"/>
                  </a:lnTo>
                  <a:lnTo>
                    <a:pt x="1763" y="3970"/>
                  </a:lnTo>
                  <a:cubicBezTo>
                    <a:pt x="1573" y="3970"/>
                    <a:pt x="1406" y="4113"/>
                    <a:pt x="1406" y="4327"/>
                  </a:cubicBezTo>
                  <a:lnTo>
                    <a:pt x="1406" y="9471"/>
                  </a:lnTo>
                  <a:lnTo>
                    <a:pt x="1001" y="9471"/>
                  </a:lnTo>
                  <a:lnTo>
                    <a:pt x="1001" y="7661"/>
                  </a:lnTo>
                  <a:cubicBezTo>
                    <a:pt x="1001" y="7566"/>
                    <a:pt x="954" y="7518"/>
                    <a:pt x="858" y="7471"/>
                  </a:cubicBezTo>
                  <a:cubicBezTo>
                    <a:pt x="763" y="7471"/>
                    <a:pt x="692" y="7542"/>
                    <a:pt x="692" y="7637"/>
                  </a:cubicBezTo>
                  <a:lnTo>
                    <a:pt x="692" y="9447"/>
                  </a:lnTo>
                  <a:lnTo>
                    <a:pt x="287" y="9447"/>
                  </a:lnTo>
                  <a:cubicBezTo>
                    <a:pt x="144" y="9447"/>
                    <a:pt x="1" y="9590"/>
                    <a:pt x="1" y="9733"/>
                  </a:cubicBezTo>
                  <a:lnTo>
                    <a:pt x="1" y="10328"/>
                  </a:lnTo>
                  <a:cubicBezTo>
                    <a:pt x="1" y="10424"/>
                    <a:pt x="96" y="10519"/>
                    <a:pt x="168" y="10519"/>
                  </a:cubicBezTo>
                  <a:lnTo>
                    <a:pt x="7860" y="10519"/>
                  </a:lnTo>
                  <a:cubicBezTo>
                    <a:pt x="7884" y="10519"/>
                    <a:pt x="7884" y="10519"/>
                    <a:pt x="7884" y="10495"/>
                  </a:cubicBezTo>
                  <a:cubicBezTo>
                    <a:pt x="8026" y="10328"/>
                    <a:pt x="7907" y="10186"/>
                    <a:pt x="7788" y="10186"/>
                  </a:cubicBezTo>
                  <a:lnTo>
                    <a:pt x="6740" y="10186"/>
                  </a:lnTo>
                  <a:lnTo>
                    <a:pt x="6740" y="9781"/>
                  </a:lnTo>
                  <a:lnTo>
                    <a:pt x="10908" y="9781"/>
                  </a:lnTo>
                  <a:lnTo>
                    <a:pt x="10908" y="10043"/>
                  </a:lnTo>
                  <a:cubicBezTo>
                    <a:pt x="10908" y="10138"/>
                    <a:pt x="10860" y="10186"/>
                    <a:pt x="10765" y="10186"/>
                  </a:cubicBezTo>
                  <a:lnTo>
                    <a:pt x="8479" y="10186"/>
                  </a:lnTo>
                  <a:cubicBezTo>
                    <a:pt x="8384" y="10186"/>
                    <a:pt x="8336" y="10257"/>
                    <a:pt x="8312" y="10328"/>
                  </a:cubicBezTo>
                  <a:cubicBezTo>
                    <a:pt x="8312" y="10424"/>
                    <a:pt x="8360" y="10519"/>
                    <a:pt x="8455" y="10519"/>
                  </a:cubicBezTo>
                  <a:lnTo>
                    <a:pt x="10765" y="10519"/>
                  </a:lnTo>
                  <a:cubicBezTo>
                    <a:pt x="11051" y="10519"/>
                    <a:pt x="11241" y="10305"/>
                    <a:pt x="11241" y="10043"/>
                  </a:cubicBezTo>
                  <a:lnTo>
                    <a:pt x="11241" y="9733"/>
                  </a:lnTo>
                  <a:cubicBezTo>
                    <a:pt x="11289" y="9566"/>
                    <a:pt x="11170" y="9447"/>
                    <a:pt x="10979" y="9447"/>
                  </a:cubicBezTo>
                  <a:lnTo>
                    <a:pt x="10575" y="9447"/>
                  </a:lnTo>
                  <a:lnTo>
                    <a:pt x="10575" y="5994"/>
                  </a:lnTo>
                  <a:cubicBezTo>
                    <a:pt x="10694" y="5804"/>
                    <a:pt x="10813" y="5613"/>
                    <a:pt x="10884" y="5399"/>
                  </a:cubicBezTo>
                  <a:cubicBezTo>
                    <a:pt x="11313" y="4470"/>
                    <a:pt x="11360" y="3422"/>
                    <a:pt x="11003" y="2470"/>
                  </a:cubicBezTo>
                  <a:cubicBezTo>
                    <a:pt x="10646" y="1517"/>
                    <a:pt x="9932" y="755"/>
                    <a:pt x="9027" y="326"/>
                  </a:cubicBezTo>
                  <a:cubicBezTo>
                    <a:pt x="8525" y="108"/>
                    <a:pt x="7988" y="0"/>
                    <a:pt x="7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98"/>
            <p:cNvSpPr/>
            <p:nvPr/>
          </p:nvSpPr>
          <p:spPr>
            <a:xfrm>
              <a:off x="1171793" y="3693167"/>
              <a:ext cx="137810" cy="99566"/>
            </a:xfrm>
            <a:custGeom>
              <a:rect b="b" l="l" r="r" t="t"/>
              <a:pathLst>
                <a:path extrusionOk="0" h="3046" w="4216">
                  <a:moveTo>
                    <a:pt x="3810" y="449"/>
                  </a:moveTo>
                  <a:lnTo>
                    <a:pt x="3120" y="2545"/>
                  </a:lnTo>
                  <a:lnTo>
                    <a:pt x="2334" y="1473"/>
                  </a:lnTo>
                  <a:lnTo>
                    <a:pt x="3810" y="449"/>
                  </a:lnTo>
                  <a:close/>
                  <a:moveTo>
                    <a:pt x="2072" y="1640"/>
                  </a:moveTo>
                  <a:lnTo>
                    <a:pt x="2858" y="2712"/>
                  </a:lnTo>
                  <a:lnTo>
                    <a:pt x="524" y="2712"/>
                  </a:lnTo>
                  <a:lnTo>
                    <a:pt x="2072" y="1640"/>
                  </a:lnTo>
                  <a:close/>
                  <a:moveTo>
                    <a:pt x="3969" y="0"/>
                  </a:moveTo>
                  <a:cubicBezTo>
                    <a:pt x="3920" y="0"/>
                    <a:pt x="3860" y="28"/>
                    <a:pt x="3810" y="45"/>
                  </a:cubicBezTo>
                  <a:lnTo>
                    <a:pt x="119" y="2545"/>
                  </a:lnTo>
                  <a:cubicBezTo>
                    <a:pt x="48" y="2593"/>
                    <a:pt x="0" y="2688"/>
                    <a:pt x="0" y="2783"/>
                  </a:cubicBezTo>
                  <a:cubicBezTo>
                    <a:pt x="0" y="2807"/>
                    <a:pt x="0" y="2831"/>
                    <a:pt x="48" y="2902"/>
                  </a:cubicBezTo>
                  <a:cubicBezTo>
                    <a:pt x="72" y="2998"/>
                    <a:pt x="191" y="3045"/>
                    <a:pt x="286" y="3045"/>
                  </a:cubicBezTo>
                  <a:lnTo>
                    <a:pt x="3191" y="3045"/>
                  </a:lnTo>
                  <a:cubicBezTo>
                    <a:pt x="3287" y="3045"/>
                    <a:pt x="3334" y="2998"/>
                    <a:pt x="3382" y="2902"/>
                  </a:cubicBezTo>
                  <a:lnTo>
                    <a:pt x="4215" y="378"/>
                  </a:lnTo>
                  <a:lnTo>
                    <a:pt x="4215" y="283"/>
                  </a:lnTo>
                  <a:cubicBezTo>
                    <a:pt x="4215" y="187"/>
                    <a:pt x="4168" y="140"/>
                    <a:pt x="4120" y="68"/>
                  </a:cubicBezTo>
                  <a:cubicBezTo>
                    <a:pt x="4096" y="45"/>
                    <a:pt x="4049" y="45"/>
                    <a:pt x="4025" y="21"/>
                  </a:cubicBezTo>
                  <a:cubicBezTo>
                    <a:pt x="4010" y="6"/>
                    <a:pt x="3991" y="0"/>
                    <a:pt x="3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98"/>
            <p:cNvSpPr/>
            <p:nvPr/>
          </p:nvSpPr>
          <p:spPr>
            <a:xfrm>
              <a:off x="1167903" y="3631330"/>
              <a:ext cx="94205" cy="60733"/>
            </a:xfrm>
            <a:custGeom>
              <a:rect b="b" l="l" r="r" t="t"/>
              <a:pathLst>
                <a:path extrusionOk="0" h="1858" w="2882">
                  <a:moveTo>
                    <a:pt x="1524" y="0"/>
                  </a:moveTo>
                  <a:cubicBezTo>
                    <a:pt x="1453" y="0"/>
                    <a:pt x="1405" y="24"/>
                    <a:pt x="1381" y="119"/>
                  </a:cubicBezTo>
                  <a:lnTo>
                    <a:pt x="929" y="1310"/>
                  </a:lnTo>
                  <a:lnTo>
                    <a:pt x="738" y="1048"/>
                  </a:lnTo>
                  <a:cubicBezTo>
                    <a:pt x="714" y="977"/>
                    <a:pt x="667" y="953"/>
                    <a:pt x="595" y="953"/>
                  </a:cubicBezTo>
                  <a:lnTo>
                    <a:pt x="191" y="953"/>
                  </a:lnTo>
                  <a:cubicBezTo>
                    <a:pt x="95" y="953"/>
                    <a:pt x="24" y="1024"/>
                    <a:pt x="0" y="1096"/>
                  </a:cubicBezTo>
                  <a:cubicBezTo>
                    <a:pt x="0" y="1191"/>
                    <a:pt x="72" y="1286"/>
                    <a:pt x="167" y="1286"/>
                  </a:cubicBezTo>
                  <a:lnTo>
                    <a:pt x="476" y="1286"/>
                  </a:lnTo>
                  <a:lnTo>
                    <a:pt x="786" y="1763"/>
                  </a:lnTo>
                  <a:cubicBezTo>
                    <a:pt x="810" y="1810"/>
                    <a:pt x="881" y="1858"/>
                    <a:pt x="929" y="1858"/>
                  </a:cubicBezTo>
                  <a:lnTo>
                    <a:pt x="953" y="1858"/>
                  </a:lnTo>
                  <a:cubicBezTo>
                    <a:pt x="1024" y="1858"/>
                    <a:pt x="1072" y="1786"/>
                    <a:pt x="1096" y="1739"/>
                  </a:cubicBezTo>
                  <a:lnTo>
                    <a:pt x="1619" y="334"/>
                  </a:lnTo>
                  <a:lnTo>
                    <a:pt x="2715" y="334"/>
                  </a:lnTo>
                  <a:cubicBezTo>
                    <a:pt x="2810" y="334"/>
                    <a:pt x="2858" y="262"/>
                    <a:pt x="2882" y="191"/>
                  </a:cubicBezTo>
                  <a:cubicBezTo>
                    <a:pt x="2882" y="96"/>
                    <a:pt x="2834" y="0"/>
                    <a:pt x="2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98"/>
            <p:cNvSpPr/>
            <p:nvPr/>
          </p:nvSpPr>
          <p:spPr>
            <a:xfrm>
              <a:off x="1221609" y="3659147"/>
              <a:ext cx="32720" cy="32916"/>
            </a:xfrm>
            <a:custGeom>
              <a:rect b="b" l="l" r="r" t="t"/>
              <a:pathLst>
                <a:path extrusionOk="0" h="1007" w="1001">
                  <a:moveTo>
                    <a:pt x="179" y="1"/>
                  </a:moveTo>
                  <a:cubicBezTo>
                    <a:pt x="131" y="1"/>
                    <a:pt x="84" y="19"/>
                    <a:pt x="48" y="54"/>
                  </a:cubicBezTo>
                  <a:cubicBezTo>
                    <a:pt x="0" y="102"/>
                    <a:pt x="0" y="221"/>
                    <a:pt x="48" y="292"/>
                  </a:cubicBezTo>
                  <a:lnTo>
                    <a:pt x="262" y="483"/>
                  </a:lnTo>
                  <a:lnTo>
                    <a:pt x="48" y="697"/>
                  </a:lnTo>
                  <a:cubicBezTo>
                    <a:pt x="0" y="769"/>
                    <a:pt x="0" y="888"/>
                    <a:pt x="48" y="935"/>
                  </a:cubicBezTo>
                  <a:cubicBezTo>
                    <a:pt x="96" y="959"/>
                    <a:pt x="119" y="1007"/>
                    <a:pt x="191" y="1007"/>
                  </a:cubicBezTo>
                  <a:cubicBezTo>
                    <a:pt x="238" y="1007"/>
                    <a:pt x="262" y="959"/>
                    <a:pt x="310" y="935"/>
                  </a:cubicBezTo>
                  <a:lnTo>
                    <a:pt x="500" y="721"/>
                  </a:lnTo>
                  <a:lnTo>
                    <a:pt x="715" y="935"/>
                  </a:lnTo>
                  <a:cubicBezTo>
                    <a:pt x="739" y="959"/>
                    <a:pt x="762" y="1007"/>
                    <a:pt x="834" y="1007"/>
                  </a:cubicBezTo>
                  <a:cubicBezTo>
                    <a:pt x="858" y="1007"/>
                    <a:pt x="929" y="959"/>
                    <a:pt x="953" y="935"/>
                  </a:cubicBezTo>
                  <a:cubicBezTo>
                    <a:pt x="1000" y="888"/>
                    <a:pt x="1000" y="769"/>
                    <a:pt x="953" y="697"/>
                  </a:cubicBezTo>
                  <a:lnTo>
                    <a:pt x="739" y="483"/>
                  </a:lnTo>
                  <a:lnTo>
                    <a:pt x="953" y="292"/>
                  </a:lnTo>
                  <a:cubicBezTo>
                    <a:pt x="1000" y="221"/>
                    <a:pt x="1000" y="102"/>
                    <a:pt x="953" y="54"/>
                  </a:cubicBezTo>
                  <a:cubicBezTo>
                    <a:pt x="929" y="19"/>
                    <a:pt x="887" y="1"/>
                    <a:pt x="843" y="1"/>
                  </a:cubicBezTo>
                  <a:cubicBezTo>
                    <a:pt x="798" y="1"/>
                    <a:pt x="750" y="19"/>
                    <a:pt x="715" y="54"/>
                  </a:cubicBezTo>
                  <a:lnTo>
                    <a:pt x="500" y="245"/>
                  </a:lnTo>
                  <a:lnTo>
                    <a:pt x="310" y="54"/>
                  </a:lnTo>
                  <a:cubicBezTo>
                    <a:pt x="274" y="19"/>
                    <a:pt x="227" y="1"/>
                    <a:pt x="1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98"/>
            <p:cNvSpPr/>
            <p:nvPr/>
          </p:nvSpPr>
          <p:spPr>
            <a:xfrm>
              <a:off x="1142211" y="3702949"/>
              <a:ext cx="41284" cy="33505"/>
            </a:xfrm>
            <a:custGeom>
              <a:rect b="b" l="l" r="r" t="t"/>
              <a:pathLst>
                <a:path extrusionOk="0" h="1025" w="1263">
                  <a:moveTo>
                    <a:pt x="429" y="334"/>
                  </a:moveTo>
                  <a:cubicBezTo>
                    <a:pt x="500" y="334"/>
                    <a:pt x="596" y="429"/>
                    <a:pt x="643" y="548"/>
                  </a:cubicBezTo>
                  <a:cubicBezTo>
                    <a:pt x="548" y="643"/>
                    <a:pt x="476" y="739"/>
                    <a:pt x="405" y="739"/>
                  </a:cubicBezTo>
                  <a:cubicBezTo>
                    <a:pt x="357" y="739"/>
                    <a:pt x="357" y="691"/>
                    <a:pt x="357" y="691"/>
                  </a:cubicBezTo>
                  <a:cubicBezTo>
                    <a:pt x="310" y="643"/>
                    <a:pt x="310" y="548"/>
                    <a:pt x="310" y="524"/>
                  </a:cubicBezTo>
                  <a:cubicBezTo>
                    <a:pt x="310" y="453"/>
                    <a:pt x="310" y="334"/>
                    <a:pt x="429" y="334"/>
                  </a:cubicBezTo>
                  <a:close/>
                  <a:moveTo>
                    <a:pt x="429" y="0"/>
                  </a:moveTo>
                  <a:cubicBezTo>
                    <a:pt x="310" y="0"/>
                    <a:pt x="191" y="48"/>
                    <a:pt x="143" y="119"/>
                  </a:cubicBezTo>
                  <a:cubicBezTo>
                    <a:pt x="0" y="286"/>
                    <a:pt x="0" y="453"/>
                    <a:pt x="0" y="524"/>
                  </a:cubicBezTo>
                  <a:cubicBezTo>
                    <a:pt x="0" y="548"/>
                    <a:pt x="0" y="762"/>
                    <a:pt x="119" y="905"/>
                  </a:cubicBezTo>
                  <a:cubicBezTo>
                    <a:pt x="191" y="1000"/>
                    <a:pt x="286" y="1024"/>
                    <a:pt x="405" y="1024"/>
                  </a:cubicBezTo>
                  <a:cubicBezTo>
                    <a:pt x="548" y="1024"/>
                    <a:pt x="691" y="929"/>
                    <a:pt x="834" y="810"/>
                  </a:cubicBezTo>
                  <a:cubicBezTo>
                    <a:pt x="858" y="881"/>
                    <a:pt x="881" y="905"/>
                    <a:pt x="905" y="929"/>
                  </a:cubicBezTo>
                  <a:cubicBezTo>
                    <a:pt x="959" y="983"/>
                    <a:pt x="1026" y="1009"/>
                    <a:pt x="1076" y="1009"/>
                  </a:cubicBezTo>
                  <a:cubicBezTo>
                    <a:pt x="1093" y="1009"/>
                    <a:pt x="1108" y="1006"/>
                    <a:pt x="1119" y="1000"/>
                  </a:cubicBezTo>
                  <a:cubicBezTo>
                    <a:pt x="1215" y="929"/>
                    <a:pt x="1239" y="810"/>
                    <a:pt x="1167" y="762"/>
                  </a:cubicBezTo>
                  <a:cubicBezTo>
                    <a:pt x="1143" y="739"/>
                    <a:pt x="1119" y="667"/>
                    <a:pt x="1048" y="572"/>
                  </a:cubicBezTo>
                  <a:cubicBezTo>
                    <a:pt x="1119" y="477"/>
                    <a:pt x="1167" y="429"/>
                    <a:pt x="1215" y="405"/>
                  </a:cubicBezTo>
                  <a:cubicBezTo>
                    <a:pt x="1262" y="310"/>
                    <a:pt x="1239" y="191"/>
                    <a:pt x="1143" y="167"/>
                  </a:cubicBezTo>
                  <a:cubicBezTo>
                    <a:pt x="1115" y="153"/>
                    <a:pt x="1090" y="147"/>
                    <a:pt x="1066" y="147"/>
                  </a:cubicBezTo>
                  <a:cubicBezTo>
                    <a:pt x="1010" y="147"/>
                    <a:pt x="970" y="181"/>
                    <a:pt x="953" y="215"/>
                  </a:cubicBezTo>
                  <a:cubicBezTo>
                    <a:pt x="905" y="238"/>
                    <a:pt x="905" y="286"/>
                    <a:pt x="881" y="286"/>
                  </a:cubicBezTo>
                  <a:cubicBezTo>
                    <a:pt x="762" y="119"/>
                    <a:pt x="619"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43" name="Google Shape;21443;p98"/>
          <p:cNvSpPr/>
          <p:nvPr/>
        </p:nvSpPr>
        <p:spPr>
          <a:xfrm>
            <a:off x="1010620" y="4054950"/>
            <a:ext cx="312166" cy="203218"/>
          </a:xfrm>
          <a:custGeom>
            <a:rect b="b" l="l" r="r" t="t"/>
            <a:pathLst>
              <a:path extrusionOk="0" h="6217" w="9550">
                <a:moveTo>
                  <a:pt x="429" y="1"/>
                </a:moveTo>
                <a:cubicBezTo>
                  <a:pt x="215" y="1"/>
                  <a:pt x="0" y="192"/>
                  <a:pt x="0" y="430"/>
                </a:cubicBezTo>
                <a:lnTo>
                  <a:pt x="0" y="6217"/>
                </a:lnTo>
                <a:lnTo>
                  <a:pt x="9550" y="6217"/>
                </a:lnTo>
                <a:lnTo>
                  <a:pt x="9550" y="430"/>
                </a:lnTo>
                <a:cubicBezTo>
                  <a:pt x="9550" y="192"/>
                  <a:pt x="9383" y="1"/>
                  <a:pt x="9169"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98"/>
          <p:cNvSpPr/>
          <p:nvPr/>
        </p:nvSpPr>
        <p:spPr>
          <a:xfrm>
            <a:off x="989602" y="4256566"/>
            <a:ext cx="356555" cy="24941"/>
          </a:xfrm>
          <a:custGeom>
            <a:rect b="b" l="l" r="r" t="t"/>
            <a:pathLst>
              <a:path extrusionOk="0" h="763" w="10908">
                <a:moveTo>
                  <a:pt x="143" y="1"/>
                </a:moveTo>
                <a:cubicBezTo>
                  <a:pt x="48" y="1"/>
                  <a:pt x="0" y="49"/>
                  <a:pt x="0" y="144"/>
                </a:cubicBezTo>
                <a:lnTo>
                  <a:pt x="0" y="453"/>
                </a:lnTo>
                <a:cubicBezTo>
                  <a:pt x="0" y="620"/>
                  <a:pt x="143" y="763"/>
                  <a:pt x="310" y="763"/>
                </a:cubicBezTo>
                <a:lnTo>
                  <a:pt x="10598" y="763"/>
                </a:lnTo>
                <a:cubicBezTo>
                  <a:pt x="10764" y="763"/>
                  <a:pt x="10907" y="620"/>
                  <a:pt x="10907" y="453"/>
                </a:cubicBezTo>
                <a:lnTo>
                  <a:pt x="10907" y="144"/>
                </a:lnTo>
                <a:cubicBezTo>
                  <a:pt x="10907" y="49"/>
                  <a:pt x="10860" y="1"/>
                  <a:pt x="1076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98"/>
          <p:cNvSpPr/>
          <p:nvPr/>
        </p:nvSpPr>
        <p:spPr>
          <a:xfrm>
            <a:off x="1033959" y="4078321"/>
            <a:ext cx="265488" cy="179062"/>
          </a:xfrm>
          <a:custGeom>
            <a:rect b="b" l="l" r="r" t="t"/>
            <a:pathLst>
              <a:path extrusionOk="0" h="5478" w="8122">
                <a:moveTo>
                  <a:pt x="191" y="0"/>
                </a:moveTo>
                <a:cubicBezTo>
                  <a:pt x="96" y="0"/>
                  <a:pt x="1" y="96"/>
                  <a:pt x="1" y="191"/>
                </a:cubicBezTo>
                <a:lnTo>
                  <a:pt x="1" y="5478"/>
                </a:lnTo>
                <a:lnTo>
                  <a:pt x="8121" y="5478"/>
                </a:lnTo>
                <a:lnTo>
                  <a:pt x="8121" y="191"/>
                </a:lnTo>
                <a:cubicBezTo>
                  <a:pt x="8121" y="96"/>
                  <a:pt x="8050" y="0"/>
                  <a:pt x="7955"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98"/>
          <p:cNvSpPr/>
          <p:nvPr/>
        </p:nvSpPr>
        <p:spPr>
          <a:xfrm>
            <a:off x="1272153" y="4078321"/>
            <a:ext cx="27294" cy="179062"/>
          </a:xfrm>
          <a:custGeom>
            <a:rect b="b" l="l" r="r" t="t"/>
            <a:pathLst>
              <a:path extrusionOk="0" h="5478" w="835">
                <a:moveTo>
                  <a:pt x="1" y="0"/>
                </a:moveTo>
                <a:cubicBezTo>
                  <a:pt x="96" y="0"/>
                  <a:pt x="191" y="96"/>
                  <a:pt x="191" y="191"/>
                </a:cubicBezTo>
                <a:lnTo>
                  <a:pt x="191" y="5478"/>
                </a:lnTo>
                <a:lnTo>
                  <a:pt x="834" y="5478"/>
                </a:lnTo>
                <a:lnTo>
                  <a:pt x="834" y="191"/>
                </a:lnTo>
                <a:cubicBezTo>
                  <a:pt x="834" y="72"/>
                  <a:pt x="787" y="0"/>
                  <a:pt x="668"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98"/>
          <p:cNvSpPr/>
          <p:nvPr/>
        </p:nvSpPr>
        <p:spPr>
          <a:xfrm>
            <a:off x="1314189" y="4257351"/>
            <a:ext cx="31968" cy="25725"/>
          </a:xfrm>
          <a:custGeom>
            <a:rect b="b" l="l" r="r" t="t"/>
            <a:pathLst>
              <a:path extrusionOk="0" h="787" w="978">
                <a:moveTo>
                  <a:pt x="191" y="1"/>
                </a:moveTo>
                <a:cubicBezTo>
                  <a:pt x="263" y="1"/>
                  <a:pt x="334" y="72"/>
                  <a:pt x="334" y="144"/>
                </a:cubicBezTo>
                <a:lnTo>
                  <a:pt x="334" y="453"/>
                </a:lnTo>
                <a:cubicBezTo>
                  <a:pt x="334" y="620"/>
                  <a:pt x="191" y="787"/>
                  <a:pt x="1" y="787"/>
                </a:cubicBezTo>
                <a:lnTo>
                  <a:pt x="668" y="787"/>
                </a:lnTo>
                <a:cubicBezTo>
                  <a:pt x="834" y="787"/>
                  <a:pt x="977" y="620"/>
                  <a:pt x="977" y="453"/>
                </a:cubicBezTo>
                <a:lnTo>
                  <a:pt x="977" y="144"/>
                </a:lnTo>
                <a:cubicBezTo>
                  <a:pt x="977" y="72"/>
                  <a:pt x="930"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98"/>
          <p:cNvSpPr/>
          <p:nvPr/>
        </p:nvSpPr>
        <p:spPr>
          <a:xfrm>
            <a:off x="1289281" y="4054950"/>
            <a:ext cx="35074" cy="202434"/>
          </a:xfrm>
          <a:custGeom>
            <a:rect b="b" l="l" r="r" t="t"/>
            <a:pathLst>
              <a:path extrusionOk="0" h="6193" w="1073">
                <a:moveTo>
                  <a:pt x="1" y="1"/>
                </a:moveTo>
                <a:cubicBezTo>
                  <a:pt x="191" y="1"/>
                  <a:pt x="406" y="192"/>
                  <a:pt x="406" y="382"/>
                </a:cubicBezTo>
                <a:lnTo>
                  <a:pt x="406" y="6193"/>
                </a:lnTo>
                <a:lnTo>
                  <a:pt x="1073" y="6193"/>
                </a:lnTo>
                <a:lnTo>
                  <a:pt x="1073" y="382"/>
                </a:lnTo>
                <a:cubicBezTo>
                  <a:pt x="1025" y="192"/>
                  <a:pt x="858"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98"/>
          <p:cNvSpPr/>
          <p:nvPr/>
        </p:nvSpPr>
        <p:spPr>
          <a:xfrm>
            <a:off x="1135160" y="4257351"/>
            <a:ext cx="63087" cy="24156"/>
          </a:xfrm>
          <a:custGeom>
            <a:rect b="b" l="l" r="r" t="t"/>
            <a:pathLst>
              <a:path extrusionOk="0" h="739" w="1930">
                <a:moveTo>
                  <a:pt x="1" y="1"/>
                </a:moveTo>
                <a:lnTo>
                  <a:pt x="1" y="739"/>
                </a:lnTo>
                <a:lnTo>
                  <a:pt x="1930" y="739"/>
                </a:lnTo>
                <a:lnTo>
                  <a:pt x="1930" y="1"/>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98"/>
          <p:cNvSpPr/>
          <p:nvPr/>
        </p:nvSpPr>
        <p:spPr>
          <a:xfrm>
            <a:off x="1177196" y="4257351"/>
            <a:ext cx="21051" cy="24156"/>
          </a:xfrm>
          <a:custGeom>
            <a:rect b="b" l="l" r="r" t="t"/>
            <a:pathLst>
              <a:path extrusionOk="0" h="739" w="644">
                <a:moveTo>
                  <a:pt x="1" y="1"/>
                </a:moveTo>
                <a:lnTo>
                  <a:pt x="1" y="739"/>
                </a:lnTo>
                <a:lnTo>
                  <a:pt x="644" y="739"/>
                </a:lnTo>
                <a:lnTo>
                  <a:pt x="64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98"/>
          <p:cNvSpPr/>
          <p:nvPr/>
        </p:nvSpPr>
        <p:spPr>
          <a:xfrm>
            <a:off x="1111821" y="4156150"/>
            <a:ext cx="111334" cy="101233"/>
          </a:xfrm>
          <a:custGeom>
            <a:rect b="b" l="l" r="r" t="t"/>
            <a:pathLst>
              <a:path extrusionOk="0" h="3097" w="3406">
                <a:moveTo>
                  <a:pt x="0" y="1"/>
                </a:moveTo>
                <a:lnTo>
                  <a:pt x="0" y="3097"/>
                </a:lnTo>
                <a:lnTo>
                  <a:pt x="3406" y="3097"/>
                </a:lnTo>
                <a:lnTo>
                  <a:pt x="340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98"/>
          <p:cNvSpPr/>
          <p:nvPr/>
        </p:nvSpPr>
        <p:spPr>
          <a:xfrm>
            <a:off x="1076093" y="4139022"/>
            <a:ext cx="182102" cy="42984"/>
          </a:xfrm>
          <a:custGeom>
            <a:rect b="b" l="l" r="r" t="t"/>
            <a:pathLst>
              <a:path extrusionOk="0" h="1315" w="5571">
                <a:moveTo>
                  <a:pt x="712" y="1"/>
                </a:moveTo>
                <a:cubicBezTo>
                  <a:pt x="379" y="1"/>
                  <a:pt x="117" y="239"/>
                  <a:pt x="45" y="549"/>
                </a:cubicBezTo>
                <a:cubicBezTo>
                  <a:pt x="1" y="974"/>
                  <a:pt x="313" y="1315"/>
                  <a:pt x="727" y="1315"/>
                </a:cubicBezTo>
                <a:cubicBezTo>
                  <a:pt x="753" y="1315"/>
                  <a:pt x="780" y="1314"/>
                  <a:pt x="807" y="1311"/>
                </a:cubicBezTo>
                <a:cubicBezTo>
                  <a:pt x="1022" y="1263"/>
                  <a:pt x="1236" y="1096"/>
                  <a:pt x="1307" y="858"/>
                </a:cubicBezTo>
                <a:cubicBezTo>
                  <a:pt x="1331" y="763"/>
                  <a:pt x="1331" y="644"/>
                  <a:pt x="1331" y="549"/>
                </a:cubicBezTo>
                <a:lnTo>
                  <a:pt x="4284" y="549"/>
                </a:lnTo>
                <a:lnTo>
                  <a:pt x="4284" y="644"/>
                </a:lnTo>
                <a:cubicBezTo>
                  <a:pt x="4284" y="1001"/>
                  <a:pt x="4570" y="1311"/>
                  <a:pt x="4975" y="1311"/>
                </a:cubicBezTo>
                <a:cubicBezTo>
                  <a:pt x="5285" y="1263"/>
                  <a:pt x="5523" y="1025"/>
                  <a:pt x="5570" y="715"/>
                </a:cubicBezTo>
                <a:cubicBezTo>
                  <a:pt x="5570" y="287"/>
                  <a:pt x="5261" y="1"/>
                  <a:pt x="490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98"/>
          <p:cNvSpPr/>
          <p:nvPr/>
        </p:nvSpPr>
        <p:spPr>
          <a:xfrm>
            <a:off x="1097013" y="4115683"/>
            <a:ext cx="139380" cy="23372"/>
          </a:xfrm>
          <a:custGeom>
            <a:rect b="b" l="l" r="r" t="t"/>
            <a:pathLst>
              <a:path extrusionOk="0" h="715" w="4264">
                <a:moveTo>
                  <a:pt x="191" y="1"/>
                </a:moveTo>
                <a:cubicBezTo>
                  <a:pt x="96" y="1"/>
                  <a:pt x="1" y="48"/>
                  <a:pt x="1" y="167"/>
                </a:cubicBezTo>
                <a:lnTo>
                  <a:pt x="1" y="715"/>
                </a:lnTo>
                <a:lnTo>
                  <a:pt x="4263" y="715"/>
                </a:lnTo>
                <a:lnTo>
                  <a:pt x="4240" y="167"/>
                </a:lnTo>
                <a:cubicBezTo>
                  <a:pt x="4240" y="72"/>
                  <a:pt x="4168" y="1"/>
                  <a:pt x="404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98"/>
          <p:cNvSpPr/>
          <p:nvPr/>
        </p:nvSpPr>
        <p:spPr>
          <a:xfrm>
            <a:off x="1209099" y="4114114"/>
            <a:ext cx="27294" cy="24941"/>
          </a:xfrm>
          <a:custGeom>
            <a:rect b="b" l="l" r="r" t="t"/>
            <a:pathLst>
              <a:path extrusionOk="0" h="763" w="835">
                <a:moveTo>
                  <a:pt x="1" y="1"/>
                </a:moveTo>
                <a:cubicBezTo>
                  <a:pt x="120" y="1"/>
                  <a:pt x="191" y="96"/>
                  <a:pt x="191" y="215"/>
                </a:cubicBezTo>
                <a:lnTo>
                  <a:pt x="191" y="763"/>
                </a:lnTo>
                <a:lnTo>
                  <a:pt x="834" y="763"/>
                </a:lnTo>
                <a:lnTo>
                  <a:pt x="834" y="215"/>
                </a:lnTo>
                <a:cubicBezTo>
                  <a:pt x="834" y="96"/>
                  <a:pt x="787" y="1"/>
                  <a:pt x="66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98"/>
          <p:cNvSpPr/>
          <p:nvPr/>
        </p:nvSpPr>
        <p:spPr>
          <a:xfrm>
            <a:off x="1178765" y="4180241"/>
            <a:ext cx="22587" cy="77143"/>
          </a:xfrm>
          <a:custGeom>
            <a:rect b="b" l="l" r="r" t="t"/>
            <a:pathLst>
              <a:path extrusionOk="0" h="2360" w="691">
                <a:moveTo>
                  <a:pt x="343" y="0"/>
                </a:moveTo>
                <a:cubicBezTo>
                  <a:pt x="332" y="0"/>
                  <a:pt x="321" y="1"/>
                  <a:pt x="310" y="2"/>
                </a:cubicBezTo>
                <a:cubicBezTo>
                  <a:pt x="119" y="50"/>
                  <a:pt x="0" y="193"/>
                  <a:pt x="0" y="359"/>
                </a:cubicBezTo>
                <a:lnTo>
                  <a:pt x="0" y="2360"/>
                </a:lnTo>
                <a:lnTo>
                  <a:pt x="691" y="2360"/>
                </a:lnTo>
                <a:lnTo>
                  <a:pt x="691" y="335"/>
                </a:lnTo>
                <a:cubicBezTo>
                  <a:pt x="691" y="178"/>
                  <a:pt x="522" y="0"/>
                  <a:pt x="34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98"/>
          <p:cNvSpPr/>
          <p:nvPr/>
        </p:nvSpPr>
        <p:spPr>
          <a:xfrm>
            <a:off x="1134375" y="4180241"/>
            <a:ext cx="22620" cy="77143"/>
          </a:xfrm>
          <a:custGeom>
            <a:rect b="b" l="l" r="r" t="t"/>
            <a:pathLst>
              <a:path extrusionOk="0" h="2360" w="692">
                <a:moveTo>
                  <a:pt x="323" y="0"/>
                </a:moveTo>
                <a:cubicBezTo>
                  <a:pt x="311" y="0"/>
                  <a:pt x="299" y="1"/>
                  <a:pt x="287" y="2"/>
                </a:cubicBezTo>
                <a:cubicBezTo>
                  <a:pt x="120" y="50"/>
                  <a:pt x="1" y="193"/>
                  <a:pt x="1" y="359"/>
                </a:cubicBezTo>
                <a:lnTo>
                  <a:pt x="1" y="2360"/>
                </a:lnTo>
                <a:lnTo>
                  <a:pt x="691" y="2360"/>
                </a:lnTo>
                <a:lnTo>
                  <a:pt x="691" y="335"/>
                </a:lnTo>
                <a:cubicBezTo>
                  <a:pt x="691" y="178"/>
                  <a:pt x="522" y="0"/>
                  <a:pt x="323"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57" name="Google Shape;21457;p98"/>
          <p:cNvGrpSpPr/>
          <p:nvPr/>
        </p:nvGrpSpPr>
        <p:grpSpPr>
          <a:xfrm>
            <a:off x="1748009" y="4021731"/>
            <a:ext cx="368257" cy="310727"/>
            <a:chOff x="1735358" y="4164562"/>
            <a:chExt cx="368257" cy="310727"/>
          </a:xfrm>
        </p:grpSpPr>
        <p:sp>
          <p:nvSpPr>
            <p:cNvPr id="21458" name="Google Shape;21458;p98"/>
            <p:cNvSpPr/>
            <p:nvPr/>
          </p:nvSpPr>
          <p:spPr>
            <a:xfrm>
              <a:off x="1740032" y="4170772"/>
              <a:ext cx="357340" cy="247575"/>
            </a:xfrm>
            <a:custGeom>
              <a:rect b="b" l="l" r="r" t="t"/>
              <a:pathLst>
                <a:path extrusionOk="0" h="7574" w="10932">
                  <a:moveTo>
                    <a:pt x="310" y="1"/>
                  </a:moveTo>
                  <a:cubicBezTo>
                    <a:pt x="167" y="1"/>
                    <a:pt x="1" y="120"/>
                    <a:pt x="1" y="382"/>
                  </a:cubicBezTo>
                  <a:lnTo>
                    <a:pt x="1" y="7383"/>
                  </a:lnTo>
                  <a:cubicBezTo>
                    <a:pt x="1" y="7455"/>
                    <a:pt x="167" y="7574"/>
                    <a:pt x="310" y="7574"/>
                  </a:cubicBezTo>
                  <a:lnTo>
                    <a:pt x="10646" y="7574"/>
                  </a:lnTo>
                  <a:cubicBezTo>
                    <a:pt x="10789" y="7574"/>
                    <a:pt x="10932" y="7455"/>
                    <a:pt x="10932" y="7383"/>
                  </a:cubicBezTo>
                  <a:lnTo>
                    <a:pt x="10932" y="382"/>
                  </a:lnTo>
                  <a:cubicBezTo>
                    <a:pt x="10932" y="144"/>
                    <a:pt x="10812" y="1"/>
                    <a:pt x="1064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98"/>
            <p:cNvSpPr/>
            <p:nvPr/>
          </p:nvSpPr>
          <p:spPr>
            <a:xfrm>
              <a:off x="1740817" y="4171557"/>
              <a:ext cx="357340" cy="39748"/>
            </a:xfrm>
            <a:custGeom>
              <a:rect b="b" l="l" r="r" t="t"/>
              <a:pathLst>
                <a:path extrusionOk="0" h="1216" w="10932">
                  <a:moveTo>
                    <a:pt x="310" y="1"/>
                  </a:moveTo>
                  <a:cubicBezTo>
                    <a:pt x="143" y="1"/>
                    <a:pt x="1" y="143"/>
                    <a:pt x="1" y="286"/>
                  </a:cubicBezTo>
                  <a:lnTo>
                    <a:pt x="1" y="1215"/>
                  </a:lnTo>
                  <a:lnTo>
                    <a:pt x="10931" y="1215"/>
                  </a:lnTo>
                  <a:lnTo>
                    <a:pt x="10931" y="286"/>
                  </a:lnTo>
                  <a:cubicBezTo>
                    <a:pt x="10931" y="120"/>
                    <a:pt x="10788" y="1"/>
                    <a:pt x="10646"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98"/>
            <p:cNvSpPr/>
            <p:nvPr/>
          </p:nvSpPr>
          <p:spPr>
            <a:xfrm>
              <a:off x="2066973" y="4170772"/>
              <a:ext cx="31184" cy="247575"/>
            </a:xfrm>
            <a:custGeom>
              <a:rect b="b" l="l" r="r" t="t"/>
              <a:pathLst>
                <a:path extrusionOk="0" h="7574" w="954">
                  <a:moveTo>
                    <a:pt x="1" y="1"/>
                  </a:moveTo>
                  <a:cubicBezTo>
                    <a:pt x="191" y="1"/>
                    <a:pt x="310" y="144"/>
                    <a:pt x="310" y="382"/>
                  </a:cubicBezTo>
                  <a:lnTo>
                    <a:pt x="310" y="7383"/>
                  </a:lnTo>
                  <a:cubicBezTo>
                    <a:pt x="310" y="7455"/>
                    <a:pt x="167" y="7574"/>
                    <a:pt x="1" y="7574"/>
                  </a:cubicBezTo>
                  <a:lnTo>
                    <a:pt x="668" y="7574"/>
                  </a:lnTo>
                  <a:cubicBezTo>
                    <a:pt x="834" y="7574"/>
                    <a:pt x="953" y="7431"/>
                    <a:pt x="953" y="7383"/>
                  </a:cubicBezTo>
                  <a:lnTo>
                    <a:pt x="953" y="406"/>
                  </a:lnTo>
                  <a:cubicBezTo>
                    <a:pt x="953" y="144"/>
                    <a:pt x="834" y="1"/>
                    <a:pt x="668"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98"/>
            <p:cNvSpPr/>
            <p:nvPr/>
          </p:nvSpPr>
          <p:spPr>
            <a:xfrm>
              <a:off x="2066973" y="4171557"/>
              <a:ext cx="31184" cy="39748"/>
            </a:xfrm>
            <a:custGeom>
              <a:rect b="b" l="l" r="r" t="t"/>
              <a:pathLst>
                <a:path extrusionOk="0" h="1216" w="954">
                  <a:moveTo>
                    <a:pt x="1" y="1"/>
                  </a:moveTo>
                  <a:cubicBezTo>
                    <a:pt x="191" y="1"/>
                    <a:pt x="310" y="143"/>
                    <a:pt x="310" y="286"/>
                  </a:cubicBezTo>
                  <a:lnTo>
                    <a:pt x="310" y="1215"/>
                  </a:lnTo>
                  <a:lnTo>
                    <a:pt x="953" y="1215"/>
                  </a:lnTo>
                  <a:lnTo>
                    <a:pt x="953" y="286"/>
                  </a:lnTo>
                  <a:cubicBezTo>
                    <a:pt x="953" y="120"/>
                    <a:pt x="810" y="1"/>
                    <a:pt x="66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98"/>
            <p:cNvSpPr/>
            <p:nvPr/>
          </p:nvSpPr>
          <p:spPr>
            <a:xfrm>
              <a:off x="1899613" y="4408966"/>
              <a:ext cx="38963" cy="63414"/>
            </a:xfrm>
            <a:custGeom>
              <a:rect b="b" l="l" r="r" t="t"/>
              <a:pathLst>
                <a:path extrusionOk="0" h="1940" w="1192">
                  <a:moveTo>
                    <a:pt x="1" y="1"/>
                  </a:moveTo>
                  <a:lnTo>
                    <a:pt x="1" y="1882"/>
                  </a:lnTo>
                  <a:cubicBezTo>
                    <a:pt x="1" y="1917"/>
                    <a:pt x="39" y="1939"/>
                    <a:pt x="69" y="1939"/>
                  </a:cubicBezTo>
                  <a:cubicBezTo>
                    <a:pt x="80" y="1939"/>
                    <a:pt x="90" y="1936"/>
                    <a:pt x="96" y="1930"/>
                  </a:cubicBezTo>
                  <a:lnTo>
                    <a:pt x="572" y="1692"/>
                  </a:lnTo>
                  <a:lnTo>
                    <a:pt x="644" y="1692"/>
                  </a:lnTo>
                  <a:lnTo>
                    <a:pt x="1120" y="1930"/>
                  </a:lnTo>
                  <a:cubicBezTo>
                    <a:pt x="1144" y="1930"/>
                    <a:pt x="1191" y="1930"/>
                    <a:pt x="1168" y="1882"/>
                  </a:cubicBezTo>
                  <a:lnTo>
                    <a:pt x="1168" y="1"/>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98"/>
            <p:cNvSpPr/>
            <p:nvPr/>
          </p:nvSpPr>
          <p:spPr>
            <a:xfrm>
              <a:off x="1873136" y="4346696"/>
              <a:ext cx="94238" cy="93454"/>
            </a:xfrm>
            <a:custGeom>
              <a:rect b="b" l="l" r="r" t="t"/>
              <a:pathLst>
                <a:path extrusionOk="0" h="2859" w="2883">
                  <a:moveTo>
                    <a:pt x="1454" y="1"/>
                  </a:moveTo>
                  <a:cubicBezTo>
                    <a:pt x="1263" y="1"/>
                    <a:pt x="1120" y="215"/>
                    <a:pt x="977" y="263"/>
                  </a:cubicBezTo>
                  <a:cubicBezTo>
                    <a:pt x="787" y="334"/>
                    <a:pt x="549" y="287"/>
                    <a:pt x="430" y="406"/>
                  </a:cubicBezTo>
                  <a:cubicBezTo>
                    <a:pt x="311" y="525"/>
                    <a:pt x="334" y="763"/>
                    <a:pt x="287" y="953"/>
                  </a:cubicBezTo>
                  <a:cubicBezTo>
                    <a:pt x="215" y="1096"/>
                    <a:pt x="1" y="1239"/>
                    <a:pt x="1" y="1430"/>
                  </a:cubicBezTo>
                  <a:cubicBezTo>
                    <a:pt x="1" y="1596"/>
                    <a:pt x="215" y="1763"/>
                    <a:pt x="287" y="1906"/>
                  </a:cubicBezTo>
                  <a:cubicBezTo>
                    <a:pt x="334" y="2073"/>
                    <a:pt x="311" y="2311"/>
                    <a:pt x="430" y="2430"/>
                  </a:cubicBezTo>
                  <a:cubicBezTo>
                    <a:pt x="549" y="2549"/>
                    <a:pt x="787" y="2525"/>
                    <a:pt x="977" y="2597"/>
                  </a:cubicBezTo>
                  <a:cubicBezTo>
                    <a:pt x="1120" y="2644"/>
                    <a:pt x="1263" y="2858"/>
                    <a:pt x="1454" y="2858"/>
                  </a:cubicBezTo>
                  <a:cubicBezTo>
                    <a:pt x="1620" y="2858"/>
                    <a:pt x="1763" y="2644"/>
                    <a:pt x="1906" y="2597"/>
                  </a:cubicBezTo>
                  <a:cubicBezTo>
                    <a:pt x="2097" y="2525"/>
                    <a:pt x="2335" y="2549"/>
                    <a:pt x="2454" y="2430"/>
                  </a:cubicBezTo>
                  <a:cubicBezTo>
                    <a:pt x="2573" y="2311"/>
                    <a:pt x="2549" y="2073"/>
                    <a:pt x="2597" y="1906"/>
                  </a:cubicBezTo>
                  <a:cubicBezTo>
                    <a:pt x="2668" y="1763"/>
                    <a:pt x="2883" y="1596"/>
                    <a:pt x="2883" y="1430"/>
                  </a:cubicBezTo>
                  <a:cubicBezTo>
                    <a:pt x="2883" y="1239"/>
                    <a:pt x="2668" y="1096"/>
                    <a:pt x="2597" y="953"/>
                  </a:cubicBezTo>
                  <a:cubicBezTo>
                    <a:pt x="2549" y="763"/>
                    <a:pt x="2573" y="525"/>
                    <a:pt x="2454" y="406"/>
                  </a:cubicBezTo>
                  <a:cubicBezTo>
                    <a:pt x="2335" y="287"/>
                    <a:pt x="2097" y="334"/>
                    <a:pt x="1906" y="263"/>
                  </a:cubicBezTo>
                  <a:cubicBezTo>
                    <a:pt x="1763" y="215"/>
                    <a:pt x="1620" y="1"/>
                    <a:pt x="145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98"/>
            <p:cNvSpPr/>
            <p:nvPr/>
          </p:nvSpPr>
          <p:spPr>
            <a:xfrm>
              <a:off x="1899613" y="4373958"/>
              <a:ext cx="38963" cy="38931"/>
            </a:xfrm>
            <a:custGeom>
              <a:rect b="b" l="l" r="r" t="t"/>
              <a:pathLst>
                <a:path extrusionOk="0" h="1191" w="1192">
                  <a:moveTo>
                    <a:pt x="596" y="0"/>
                  </a:moveTo>
                  <a:cubicBezTo>
                    <a:pt x="263" y="0"/>
                    <a:pt x="1" y="262"/>
                    <a:pt x="1" y="596"/>
                  </a:cubicBezTo>
                  <a:cubicBezTo>
                    <a:pt x="1" y="929"/>
                    <a:pt x="263" y="1191"/>
                    <a:pt x="596" y="1191"/>
                  </a:cubicBezTo>
                  <a:cubicBezTo>
                    <a:pt x="929" y="1191"/>
                    <a:pt x="1191" y="929"/>
                    <a:pt x="1191" y="596"/>
                  </a:cubicBezTo>
                  <a:cubicBezTo>
                    <a:pt x="1191" y="262"/>
                    <a:pt x="929" y="0"/>
                    <a:pt x="596"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98"/>
            <p:cNvSpPr/>
            <p:nvPr/>
          </p:nvSpPr>
          <p:spPr>
            <a:xfrm>
              <a:off x="2010162" y="4184011"/>
              <a:ext cx="11702" cy="11702"/>
            </a:xfrm>
            <a:custGeom>
              <a:rect b="b" l="l" r="r" t="t"/>
              <a:pathLst>
                <a:path extrusionOk="0" h="358" w="358">
                  <a:moveTo>
                    <a:pt x="167" y="1"/>
                  </a:moveTo>
                  <a:cubicBezTo>
                    <a:pt x="72" y="1"/>
                    <a:pt x="0" y="72"/>
                    <a:pt x="0" y="191"/>
                  </a:cubicBezTo>
                  <a:cubicBezTo>
                    <a:pt x="0" y="286"/>
                    <a:pt x="72" y="358"/>
                    <a:pt x="167" y="358"/>
                  </a:cubicBezTo>
                  <a:cubicBezTo>
                    <a:pt x="262" y="358"/>
                    <a:pt x="358" y="286"/>
                    <a:pt x="358" y="191"/>
                  </a:cubicBezTo>
                  <a:cubicBezTo>
                    <a:pt x="358"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98"/>
            <p:cNvSpPr/>
            <p:nvPr/>
          </p:nvSpPr>
          <p:spPr>
            <a:xfrm>
              <a:off x="2035070" y="4184011"/>
              <a:ext cx="11702" cy="11702"/>
            </a:xfrm>
            <a:custGeom>
              <a:rect b="b" l="l" r="r" t="t"/>
              <a:pathLst>
                <a:path extrusionOk="0" h="358" w="358">
                  <a:moveTo>
                    <a:pt x="167" y="1"/>
                  </a:moveTo>
                  <a:cubicBezTo>
                    <a:pt x="72" y="1"/>
                    <a:pt x="0" y="72"/>
                    <a:pt x="0" y="191"/>
                  </a:cubicBezTo>
                  <a:cubicBezTo>
                    <a:pt x="0" y="286"/>
                    <a:pt x="72" y="358"/>
                    <a:pt x="167" y="358"/>
                  </a:cubicBezTo>
                  <a:cubicBezTo>
                    <a:pt x="286" y="358"/>
                    <a:pt x="358" y="286"/>
                    <a:pt x="358" y="191"/>
                  </a:cubicBezTo>
                  <a:cubicBezTo>
                    <a:pt x="358" y="72"/>
                    <a:pt x="286"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98"/>
            <p:cNvSpPr/>
            <p:nvPr/>
          </p:nvSpPr>
          <p:spPr>
            <a:xfrm>
              <a:off x="2061547" y="4184011"/>
              <a:ext cx="11702" cy="11702"/>
            </a:xfrm>
            <a:custGeom>
              <a:rect b="b" l="l" r="r" t="t"/>
              <a:pathLst>
                <a:path extrusionOk="0" h="358" w="358">
                  <a:moveTo>
                    <a:pt x="167" y="1"/>
                  </a:moveTo>
                  <a:cubicBezTo>
                    <a:pt x="72" y="1"/>
                    <a:pt x="0" y="72"/>
                    <a:pt x="0" y="191"/>
                  </a:cubicBezTo>
                  <a:cubicBezTo>
                    <a:pt x="0" y="286"/>
                    <a:pt x="72" y="358"/>
                    <a:pt x="167" y="358"/>
                  </a:cubicBezTo>
                  <a:cubicBezTo>
                    <a:pt x="262" y="358"/>
                    <a:pt x="357" y="286"/>
                    <a:pt x="357" y="191"/>
                  </a:cubicBezTo>
                  <a:cubicBezTo>
                    <a:pt x="357"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98"/>
            <p:cNvSpPr/>
            <p:nvPr/>
          </p:nvSpPr>
          <p:spPr>
            <a:xfrm>
              <a:off x="1894938" y="4369283"/>
              <a:ext cx="49848" cy="48279"/>
            </a:xfrm>
            <a:custGeom>
              <a:rect b="b" l="l" r="r" t="t"/>
              <a:pathLst>
                <a:path extrusionOk="0" h="1477" w="1525">
                  <a:moveTo>
                    <a:pt x="739" y="310"/>
                  </a:moveTo>
                  <a:cubicBezTo>
                    <a:pt x="977" y="310"/>
                    <a:pt x="1168" y="500"/>
                    <a:pt x="1168" y="739"/>
                  </a:cubicBezTo>
                  <a:cubicBezTo>
                    <a:pt x="1168" y="977"/>
                    <a:pt x="977" y="1143"/>
                    <a:pt x="739" y="1143"/>
                  </a:cubicBezTo>
                  <a:cubicBezTo>
                    <a:pt x="501" y="1143"/>
                    <a:pt x="334" y="977"/>
                    <a:pt x="334" y="739"/>
                  </a:cubicBezTo>
                  <a:cubicBezTo>
                    <a:pt x="334" y="500"/>
                    <a:pt x="501" y="310"/>
                    <a:pt x="739" y="310"/>
                  </a:cubicBezTo>
                  <a:close/>
                  <a:moveTo>
                    <a:pt x="739" y="0"/>
                  </a:moveTo>
                  <a:cubicBezTo>
                    <a:pt x="334" y="0"/>
                    <a:pt x="1" y="310"/>
                    <a:pt x="1" y="739"/>
                  </a:cubicBezTo>
                  <a:cubicBezTo>
                    <a:pt x="1" y="1143"/>
                    <a:pt x="334" y="1477"/>
                    <a:pt x="739" y="1477"/>
                  </a:cubicBezTo>
                  <a:cubicBezTo>
                    <a:pt x="1168" y="1477"/>
                    <a:pt x="1501" y="1143"/>
                    <a:pt x="1501" y="739"/>
                  </a:cubicBezTo>
                  <a:cubicBezTo>
                    <a:pt x="1525" y="310"/>
                    <a:pt x="1168" y="0"/>
                    <a:pt x="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98"/>
            <p:cNvSpPr/>
            <p:nvPr/>
          </p:nvSpPr>
          <p:spPr>
            <a:xfrm>
              <a:off x="1735358" y="4164562"/>
              <a:ext cx="368257" cy="310727"/>
            </a:xfrm>
            <a:custGeom>
              <a:rect b="b" l="l" r="r" t="t"/>
              <a:pathLst>
                <a:path extrusionOk="0" h="9506" w="11266">
                  <a:moveTo>
                    <a:pt x="5669" y="5739"/>
                  </a:moveTo>
                  <a:cubicBezTo>
                    <a:pt x="5716" y="5739"/>
                    <a:pt x="5788" y="5811"/>
                    <a:pt x="5859" y="5859"/>
                  </a:cubicBezTo>
                  <a:cubicBezTo>
                    <a:pt x="5931" y="5930"/>
                    <a:pt x="6026" y="5978"/>
                    <a:pt x="6074" y="6025"/>
                  </a:cubicBezTo>
                  <a:cubicBezTo>
                    <a:pt x="6169" y="6049"/>
                    <a:pt x="6264" y="6073"/>
                    <a:pt x="6335" y="6073"/>
                  </a:cubicBezTo>
                  <a:cubicBezTo>
                    <a:pt x="6431" y="6073"/>
                    <a:pt x="6526" y="6097"/>
                    <a:pt x="6550" y="6144"/>
                  </a:cubicBezTo>
                  <a:cubicBezTo>
                    <a:pt x="6574" y="6168"/>
                    <a:pt x="6621" y="6263"/>
                    <a:pt x="6621" y="6335"/>
                  </a:cubicBezTo>
                  <a:cubicBezTo>
                    <a:pt x="6621" y="6430"/>
                    <a:pt x="6645" y="6525"/>
                    <a:pt x="6669" y="6621"/>
                  </a:cubicBezTo>
                  <a:cubicBezTo>
                    <a:pt x="6693" y="6692"/>
                    <a:pt x="6764" y="6763"/>
                    <a:pt x="6812" y="6811"/>
                  </a:cubicBezTo>
                  <a:cubicBezTo>
                    <a:pt x="6883" y="6883"/>
                    <a:pt x="6931" y="6978"/>
                    <a:pt x="6931" y="7025"/>
                  </a:cubicBezTo>
                  <a:cubicBezTo>
                    <a:pt x="6931" y="7097"/>
                    <a:pt x="6883" y="7145"/>
                    <a:pt x="6812" y="7240"/>
                  </a:cubicBezTo>
                  <a:cubicBezTo>
                    <a:pt x="6764" y="7287"/>
                    <a:pt x="6693" y="7383"/>
                    <a:pt x="6669" y="7454"/>
                  </a:cubicBezTo>
                  <a:cubicBezTo>
                    <a:pt x="6645" y="7526"/>
                    <a:pt x="6621" y="7621"/>
                    <a:pt x="6621" y="7716"/>
                  </a:cubicBezTo>
                  <a:cubicBezTo>
                    <a:pt x="6621" y="7787"/>
                    <a:pt x="6574" y="7883"/>
                    <a:pt x="6550" y="7930"/>
                  </a:cubicBezTo>
                  <a:cubicBezTo>
                    <a:pt x="6526" y="7954"/>
                    <a:pt x="6431" y="7978"/>
                    <a:pt x="6335" y="7978"/>
                  </a:cubicBezTo>
                  <a:cubicBezTo>
                    <a:pt x="6264" y="7978"/>
                    <a:pt x="6169" y="8002"/>
                    <a:pt x="6074" y="8049"/>
                  </a:cubicBezTo>
                  <a:cubicBezTo>
                    <a:pt x="5978" y="8073"/>
                    <a:pt x="5931" y="8121"/>
                    <a:pt x="5859" y="8192"/>
                  </a:cubicBezTo>
                  <a:cubicBezTo>
                    <a:pt x="5812" y="8240"/>
                    <a:pt x="5716" y="8311"/>
                    <a:pt x="5669" y="8311"/>
                  </a:cubicBezTo>
                  <a:cubicBezTo>
                    <a:pt x="5597" y="8311"/>
                    <a:pt x="5550" y="8240"/>
                    <a:pt x="5454" y="8192"/>
                  </a:cubicBezTo>
                  <a:cubicBezTo>
                    <a:pt x="5383" y="8121"/>
                    <a:pt x="5311" y="8073"/>
                    <a:pt x="5240" y="8049"/>
                  </a:cubicBezTo>
                  <a:cubicBezTo>
                    <a:pt x="5145" y="8002"/>
                    <a:pt x="5073" y="7978"/>
                    <a:pt x="4978" y="7978"/>
                  </a:cubicBezTo>
                  <a:cubicBezTo>
                    <a:pt x="4883" y="7978"/>
                    <a:pt x="4788" y="7954"/>
                    <a:pt x="4764" y="7930"/>
                  </a:cubicBezTo>
                  <a:cubicBezTo>
                    <a:pt x="4740" y="7883"/>
                    <a:pt x="4716" y="7811"/>
                    <a:pt x="4716" y="7716"/>
                  </a:cubicBezTo>
                  <a:cubicBezTo>
                    <a:pt x="4716" y="7621"/>
                    <a:pt x="4668" y="7526"/>
                    <a:pt x="4645" y="7454"/>
                  </a:cubicBezTo>
                  <a:cubicBezTo>
                    <a:pt x="4621" y="7359"/>
                    <a:pt x="4549" y="7287"/>
                    <a:pt x="4502" y="7240"/>
                  </a:cubicBezTo>
                  <a:cubicBezTo>
                    <a:pt x="4430" y="7168"/>
                    <a:pt x="4383" y="7097"/>
                    <a:pt x="4383" y="7025"/>
                  </a:cubicBezTo>
                  <a:cubicBezTo>
                    <a:pt x="4383" y="6978"/>
                    <a:pt x="4430" y="6906"/>
                    <a:pt x="4502" y="6811"/>
                  </a:cubicBezTo>
                  <a:cubicBezTo>
                    <a:pt x="4549" y="6763"/>
                    <a:pt x="4621" y="6668"/>
                    <a:pt x="4645" y="6621"/>
                  </a:cubicBezTo>
                  <a:cubicBezTo>
                    <a:pt x="4668" y="6525"/>
                    <a:pt x="4716" y="6430"/>
                    <a:pt x="4716" y="6335"/>
                  </a:cubicBezTo>
                  <a:cubicBezTo>
                    <a:pt x="4716" y="6263"/>
                    <a:pt x="4740" y="6168"/>
                    <a:pt x="4764" y="6144"/>
                  </a:cubicBezTo>
                  <a:cubicBezTo>
                    <a:pt x="4788" y="6097"/>
                    <a:pt x="4883" y="6073"/>
                    <a:pt x="4978" y="6073"/>
                  </a:cubicBezTo>
                  <a:cubicBezTo>
                    <a:pt x="5073" y="6073"/>
                    <a:pt x="5145" y="6049"/>
                    <a:pt x="5240" y="6025"/>
                  </a:cubicBezTo>
                  <a:cubicBezTo>
                    <a:pt x="5335" y="5978"/>
                    <a:pt x="5383" y="5930"/>
                    <a:pt x="5454" y="5859"/>
                  </a:cubicBezTo>
                  <a:cubicBezTo>
                    <a:pt x="5502" y="5811"/>
                    <a:pt x="5597" y="5739"/>
                    <a:pt x="5669" y="5739"/>
                  </a:cubicBezTo>
                  <a:close/>
                  <a:moveTo>
                    <a:pt x="6074" y="8430"/>
                  </a:moveTo>
                  <a:lnTo>
                    <a:pt x="6074" y="9169"/>
                  </a:lnTo>
                  <a:lnTo>
                    <a:pt x="5740" y="9026"/>
                  </a:lnTo>
                  <a:cubicBezTo>
                    <a:pt x="5716" y="9002"/>
                    <a:pt x="5687" y="8990"/>
                    <a:pt x="5657" y="8990"/>
                  </a:cubicBezTo>
                  <a:cubicBezTo>
                    <a:pt x="5627" y="8990"/>
                    <a:pt x="5597" y="9002"/>
                    <a:pt x="5573" y="9026"/>
                  </a:cubicBezTo>
                  <a:lnTo>
                    <a:pt x="5240" y="9169"/>
                  </a:lnTo>
                  <a:lnTo>
                    <a:pt x="5240" y="8430"/>
                  </a:lnTo>
                  <a:cubicBezTo>
                    <a:pt x="5359" y="8526"/>
                    <a:pt x="5478" y="8645"/>
                    <a:pt x="5669" y="8645"/>
                  </a:cubicBezTo>
                  <a:cubicBezTo>
                    <a:pt x="5835" y="8645"/>
                    <a:pt x="5954" y="8526"/>
                    <a:pt x="6074" y="8430"/>
                  </a:cubicBezTo>
                  <a:close/>
                  <a:moveTo>
                    <a:pt x="477" y="0"/>
                  </a:moveTo>
                  <a:cubicBezTo>
                    <a:pt x="215" y="0"/>
                    <a:pt x="1" y="238"/>
                    <a:pt x="1" y="572"/>
                  </a:cubicBezTo>
                  <a:lnTo>
                    <a:pt x="1" y="7573"/>
                  </a:lnTo>
                  <a:cubicBezTo>
                    <a:pt x="1" y="7740"/>
                    <a:pt x="239" y="7954"/>
                    <a:pt x="477" y="7954"/>
                  </a:cubicBezTo>
                  <a:lnTo>
                    <a:pt x="2406" y="7954"/>
                  </a:lnTo>
                  <a:cubicBezTo>
                    <a:pt x="2501" y="7954"/>
                    <a:pt x="2549" y="7883"/>
                    <a:pt x="2597" y="7811"/>
                  </a:cubicBezTo>
                  <a:cubicBezTo>
                    <a:pt x="2597" y="7716"/>
                    <a:pt x="2525" y="7621"/>
                    <a:pt x="2430" y="7621"/>
                  </a:cubicBezTo>
                  <a:lnTo>
                    <a:pt x="501" y="7621"/>
                  </a:lnTo>
                  <a:cubicBezTo>
                    <a:pt x="453" y="7621"/>
                    <a:pt x="382" y="7597"/>
                    <a:pt x="358" y="7573"/>
                  </a:cubicBezTo>
                  <a:lnTo>
                    <a:pt x="358" y="1620"/>
                  </a:lnTo>
                  <a:lnTo>
                    <a:pt x="5931" y="1620"/>
                  </a:lnTo>
                  <a:cubicBezTo>
                    <a:pt x="5978" y="1620"/>
                    <a:pt x="6074" y="1548"/>
                    <a:pt x="6074" y="1501"/>
                  </a:cubicBezTo>
                  <a:cubicBezTo>
                    <a:pt x="6097" y="1381"/>
                    <a:pt x="6002" y="1262"/>
                    <a:pt x="5931" y="1262"/>
                  </a:cubicBezTo>
                  <a:lnTo>
                    <a:pt x="334" y="1262"/>
                  </a:lnTo>
                  <a:lnTo>
                    <a:pt x="334" y="572"/>
                  </a:lnTo>
                  <a:cubicBezTo>
                    <a:pt x="334" y="500"/>
                    <a:pt x="334" y="334"/>
                    <a:pt x="477" y="334"/>
                  </a:cubicBezTo>
                  <a:lnTo>
                    <a:pt x="10813" y="334"/>
                  </a:lnTo>
                  <a:cubicBezTo>
                    <a:pt x="10932" y="334"/>
                    <a:pt x="10955" y="500"/>
                    <a:pt x="10955" y="572"/>
                  </a:cubicBezTo>
                  <a:lnTo>
                    <a:pt x="10955" y="1262"/>
                  </a:lnTo>
                  <a:lnTo>
                    <a:pt x="6621" y="1262"/>
                  </a:lnTo>
                  <a:cubicBezTo>
                    <a:pt x="6526" y="1262"/>
                    <a:pt x="6455" y="1310"/>
                    <a:pt x="6431" y="1405"/>
                  </a:cubicBezTo>
                  <a:cubicBezTo>
                    <a:pt x="6431" y="1501"/>
                    <a:pt x="6502" y="1572"/>
                    <a:pt x="6574" y="1572"/>
                  </a:cubicBezTo>
                  <a:lnTo>
                    <a:pt x="10932" y="1572"/>
                  </a:lnTo>
                  <a:lnTo>
                    <a:pt x="10932" y="7526"/>
                  </a:lnTo>
                  <a:cubicBezTo>
                    <a:pt x="10908" y="7573"/>
                    <a:pt x="10860" y="7597"/>
                    <a:pt x="10789" y="7597"/>
                  </a:cubicBezTo>
                  <a:lnTo>
                    <a:pt x="6931" y="7597"/>
                  </a:lnTo>
                  <a:cubicBezTo>
                    <a:pt x="6931" y="7597"/>
                    <a:pt x="6931" y="7526"/>
                    <a:pt x="6978" y="7526"/>
                  </a:cubicBezTo>
                  <a:cubicBezTo>
                    <a:pt x="7002" y="7502"/>
                    <a:pt x="7026" y="7454"/>
                    <a:pt x="7050" y="7383"/>
                  </a:cubicBezTo>
                  <a:cubicBezTo>
                    <a:pt x="7145" y="7264"/>
                    <a:pt x="7240" y="7145"/>
                    <a:pt x="7240" y="6978"/>
                  </a:cubicBezTo>
                  <a:cubicBezTo>
                    <a:pt x="7240" y="6787"/>
                    <a:pt x="7145" y="6668"/>
                    <a:pt x="7050" y="6549"/>
                  </a:cubicBezTo>
                  <a:cubicBezTo>
                    <a:pt x="7026" y="6502"/>
                    <a:pt x="6978" y="6454"/>
                    <a:pt x="6978" y="6406"/>
                  </a:cubicBezTo>
                  <a:cubicBezTo>
                    <a:pt x="6931" y="6335"/>
                    <a:pt x="6931" y="6287"/>
                    <a:pt x="6931" y="6216"/>
                  </a:cubicBezTo>
                  <a:cubicBezTo>
                    <a:pt x="6907" y="6073"/>
                    <a:pt x="6907" y="5930"/>
                    <a:pt x="6788" y="5811"/>
                  </a:cubicBezTo>
                  <a:cubicBezTo>
                    <a:pt x="6669" y="5692"/>
                    <a:pt x="6526" y="5668"/>
                    <a:pt x="6383" y="5668"/>
                  </a:cubicBezTo>
                  <a:cubicBezTo>
                    <a:pt x="6312" y="5668"/>
                    <a:pt x="6216" y="5620"/>
                    <a:pt x="6193" y="5620"/>
                  </a:cubicBezTo>
                  <a:cubicBezTo>
                    <a:pt x="6169" y="5597"/>
                    <a:pt x="6097" y="5573"/>
                    <a:pt x="6050" y="5549"/>
                  </a:cubicBezTo>
                  <a:cubicBezTo>
                    <a:pt x="5931" y="5454"/>
                    <a:pt x="5812" y="5358"/>
                    <a:pt x="5621" y="5358"/>
                  </a:cubicBezTo>
                  <a:cubicBezTo>
                    <a:pt x="5454" y="5358"/>
                    <a:pt x="5335" y="5454"/>
                    <a:pt x="5216" y="5549"/>
                  </a:cubicBezTo>
                  <a:cubicBezTo>
                    <a:pt x="5145" y="5573"/>
                    <a:pt x="5121" y="5620"/>
                    <a:pt x="5073" y="5620"/>
                  </a:cubicBezTo>
                  <a:cubicBezTo>
                    <a:pt x="5002" y="5668"/>
                    <a:pt x="4930" y="5668"/>
                    <a:pt x="4883" y="5668"/>
                  </a:cubicBezTo>
                  <a:cubicBezTo>
                    <a:pt x="4740" y="5692"/>
                    <a:pt x="4597" y="5692"/>
                    <a:pt x="4478" y="5811"/>
                  </a:cubicBezTo>
                  <a:cubicBezTo>
                    <a:pt x="4335" y="5930"/>
                    <a:pt x="4311" y="6073"/>
                    <a:pt x="4311" y="6216"/>
                  </a:cubicBezTo>
                  <a:cubicBezTo>
                    <a:pt x="4311" y="6287"/>
                    <a:pt x="4287" y="6382"/>
                    <a:pt x="4287" y="6406"/>
                  </a:cubicBezTo>
                  <a:cubicBezTo>
                    <a:pt x="4264" y="6430"/>
                    <a:pt x="4240" y="6502"/>
                    <a:pt x="4192" y="6549"/>
                  </a:cubicBezTo>
                  <a:cubicBezTo>
                    <a:pt x="4097" y="6668"/>
                    <a:pt x="4025" y="6787"/>
                    <a:pt x="4025" y="6978"/>
                  </a:cubicBezTo>
                  <a:cubicBezTo>
                    <a:pt x="4025" y="7145"/>
                    <a:pt x="4121" y="7264"/>
                    <a:pt x="4192" y="7383"/>
                  </a:cubicBezTo>
                  <a:cubicBezTo>
                    <a:pt x="4216" y="7454"/>
                    <a:pt x="4287" y="7478"/>
                    <a:pt x="4287" y="7526"/>
                  </a:cubicBezTo>
                  <a:cubicBezTo>
                    <a:pt x="4287" y="7573"/>
                    <a:pt x="4287" y="7573"/>
                    <a:pt x="4311" y="7597"/>
                  </a:cubicBezTo>
                  <a:lnTo>
                    <a:pt x="3073" y="7597"/>
                  </a:lnTo>
                  <a:cubicBezTo>
                    <a:pt x="2978" y="7597"/>
                    <a:pt x="2882" y="7645"/>
                    <a:pt x="2882" y="7740"/>
                  </a:cubicBezTo>
                  <a:cubicBezTo>
                    <a:pt x="2882" y="7818"/>
                    <a:pt x="2930" y="7895"/>
                    <a:pt x="3012" y="7895"/>
                  </a:cubicBezTo>
                  <a:cubicBezTo>
                    <a:pt x="3031" y="7895"/>
                    <a:pt x="3051" y="7891"/>
                    <a:pt x="3073" y="7883"/>
                  </a:cubicBezTo>
                  <a:lnTo>
                    <a:pt x="4383" y="7883"/>
                  </a:lnTo>
                  <a:cubicBezTo>
                    <a:pt x="4407" y="7978"/>
                    <a:pt x="4430" y="8049"/>
                    <a:pt x="4502" y="8097"/>
                  </a:cubicBezTo>
                  <a:cubicBezTo>
                    <a:pt x="4621" y="8216"/>
                    <a:pt x="4764" y="8216"/>
                    <a:pt x="4883" y="8240"/>
                  </a:cubicBezTo>
                  <a:lnTo>
                    <a:pt x="4883" y="9288"/>
                  </a:lnTo>
                  <a:cubicBezTo>
                    <a:pt x="4883" y="9383"/>
                    <a:pt x="4907" y="9431"/>
                    <a:pt x="4978" y="9478"/>
                  </a:cubicBezTo>
                  <a:cubicBezTo>
                    <a:pt x="5006" y="9492"/>
                    <a:pt x="5049" y="9506"/>
                    <a:pt x="5094" y="9506"/>
                  </a:cubicBezTo>
                  <a:cubicBezTo>
                    <a:pt x="5128" y="9506"/>
                    <a:pt x="5162" y="9498"/>
                    <a:pt x="5192" y="9478"/>
                  </a:cubicBezTo>
                  <a:lnTo>
                    <a:pt x="5621" y="9264"/>
                  </a:lnTo>
                  <a:lnTo>
                    <a:pt x="6074" y="9478"/>
                  </a:lnTo>
                  <a:cubicBezTo>
                    <a:pt x="6097" y="9478"/>
                    <a:pt x="6145" y="9502"/>
                    <a:pt x="6169" y="9502"/>
                  </a:cubicBezTo>
                  <a:cubicBezTo>
                    <a:pt x="6193" y="9502"/>
                    <a:pt x="6264" y="9502"/>
                    <a:pt x="6288" y="9478"/>
                  </a:cubicBezTo>
                  <a:cubicBezTo>
                    <a:pt x="6335" y="9431"/>
                    <a:pt x="6383" y="9359"/>
                    <a:pt x="6383" y="9288"/>
                  </a:cubicBezTo>
                  <a:lnTo>
                    <a:pt x="6383" y="8240"/>
                  </a:lnTo>
                  <a:cubicBezTo>
                    <a:pt x="6526" y="8216"/>
                    <a:pt x="6669" y="8216"/>
                    <a:pt x="6764" y="8097"/>
                  </a:cubicBezTo>
                  <a:cubicBezTo>
                    <a:pt x="6812" y="8049"/>
                    <a:pt x="6883" y="7883"/>
                    <a:pt x="6883" y="7883"/>
                  </a:cubicBezTo>
                  <a:lnTo>
                    <a:pt x="10789" y="7883"/>
                  </a:lnTo>
                  <a:cubicBezTo>
                    <a:pt x="11027" y="7883"/>
                    <a:pt x="11265" y="7716"/>
                    <a:pt x="11265" y="7502"/>
                  </a:cubicBezTo>
                  <a:lnTo>
                    <a:pt x="11265" y="500"/>
                  </a:lnTo>
                  <a:cubicBezTo>
                    <a:pt x="11265" y="238"/>
                    <a:pt x="11075" y="0"/>
                    <a:pt x="10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98"/>
            <p:cNvSpPr/>
            <p:nvPr/>
          </p:nvSpPr>
          <p:spPr>
            <a:xfrm>
              <a:off x="1859930" y="4249386"/>
              <a:ext cx="119113" cy="10950"/>
            </a:xfrm>
            <a:custGeom>
              <a:rect b="b" l="l" r="r" t="t"/>
              <a:pathLst>
                <a:path extrusionOk="0" h="335" w="3644">
                  <a:moveTo>
                    <a:pt x="191" y="1"/>
                  </a:moveTo>
                  <a:cubicBezTo>
                    <a:pt x="95" y="1"/>
                    <a:pt x="24" y="49"/>
                    <a:pt x="0" y="144"/>
                  </a:cubicBezTo>
                  <a:cubicBezTo>
                    <a:pt x="0" y="239"/>
                    <a:pt x="72" y="334"/>
                    <a:pt x="143" y="334"/>
                  </a:cubicBezTo>
                  <a:lnTo>
                    <a:pt x="3453" y="334"/>
                  </a:lnTo>
                  <a:cubicBezTo>
                    <a:pt x="3549" y="334"/>
                    <a:pt x="3644" y="239"/>
                    <a:pt x="3596" y="144"/>
                  </a:cubicBezTo>
                  <a:cubicBezTo>
                    <a:pt x="3596" y="49"/>
                    <a:pt x="3501" y="1"/>
                    <a:pt x="3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98"/>
            <p:cNvSpPr/>
            <p:nvPr/>
          </p:nvSpPr>
          <p:spPr>
            <a:xfrm>
              <a:off x="1860682" y="4303124"/>
              <a:ext cx="119146" cy="10133"/>
            </a:xfrm>
            <a:custGeom>
              <a:rect b="b" l="l" r="r" t="t"/>
              <a:pathLst>
                <a:path extrusionOk="0" h="310" w="3645">
                  <a:moveTo>
                    <a:pt x="191" y="0"/>
                  </a:moveTo>
                  <a:cubicBezTo>
                    <a:pt x="96" y="0"/>
                    <a:pt x="1" y="72"/>
                    <a:pt x="49" y="167"/>
                  </a:cubicBezTo>
                  <a:cubicBezTo>
                    <a:pt x="49" y="262"/>
                    <a:pt x="120" y="310"/>
                    <a:pt x="215" y="310"/>
                  </a:cubicBezTo>
                  <a:lnTo>
                    <a:pt x="3454" y="310"/>
                  </a:lnTo>
                  <a:cubicBezTo>
                    <a:pt x="3549" y="310"/>
                    <a:pt x="3621" y="262"/>
                    <a:pt x="3645" y="167"/>
                  </a:cubicBezTo>
                  <a:cubicBezTo>
                    <a:pt x="3645" y="72"/>
                    <a:pt x="3573" y="0"/>
                    <a:pt x="35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98"/>
            <p:cNvSpPr/>
            <p:nvPr/>
          </p:nvSpPr>
          <p:spPr>
            <a:xfrm>
              <a:off x="1813220" y="4274326"/>
              <a:ext cx="213319" cy="10918"/>
            </a:xfrm>
            <a:custGeom>
              <a:rect b="b" l="l" r="r" t="t"/>
              <a:pathLst>
                <a:path extrusionOk="0" h="334" w="6526">
                  <a:moveTo>
                    <a:pt x="191" y="0"/>
                  </a:moveTo>
                  <a:cubicBezTo>
                    <a:pt x="96" y="0"/>
                    <a:pt x="0" y="95"/>
                    <a:pt x="24" y="191"/>
                  </a:cubicBezTo>
                  <a:cubicBezTo>
                    <a:pt x="0" y="286"/>
                    <a:pt x="96" y="333"/>
                    <a:pt x="143" y="333"/>
                  </a:cubicBezTo>
                  <a:lnTo>
                    <a:pt x="6335" y="333"/>
                  </a:lnTo>
                  <a:cubicBezTo>
                    <a:pt x="6430" y="333"/>
                    <a:pt x="6502" y="286"/>
                    <a:pt x="6525" y="191"/>
                  </a:cubicBezTo>
                  <a:cubicBezTo>
                    <a:pt x="6525" y="95"/>
                    <a:pt x="6454" y="0"/>
                    <a:pt x="63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98"/>
            <p:cNvSpPr/>
            <p:nvPr/>
          </p:nvSpPr>
          <p:spPr>
            <a:xfrm>
              <a:off x="2000029" y="4349148"/>
              <a:ext cx="54523" cy="36512"/>
            </a:xfrm>
            <a:custGeom>
              <a:rect b="b" l="l" r="r" t="t"/>
              <a:pathLst>
                <a:path extrusionOk="0" h="1117" w="1668">
                  <a:moveTo>
                    <a:pt x="736" y="1"/>
                  </a:moveTo>
                  <a:cubicBezTo>
                    <a:pt x="721" y="1"/>
                    <a:pt x="706" y="6"/>
                    <a:pt x="691" y="21"/>
                  </a:cubicBezTo>
                  <a:cubicBezTo>
                    <a:pt x="501" y="45"/>
                    <a:pt x="239" y="354"/>
                    <a:pt x="72" y="640"/>
                  </a:cubicBezTo>
                  <a:cubicBezTo>
                    <a:pt x="1" y="735"/>
                    <a:pt x="25" y="807"/>
                    <a:pt x="96" y="878"/>
                  </a:cubicBezTo>
                  <a:cubicBezTo>
                    <a:pt x="132" y="897"/>
                    <a:pt x="165" y="904"/>
                    <a:pt x="196" y="904"/>
                  </a:cubicBezTo>
                  <a:cubicBezTo>
                    <a:pt x="246" y="904"/>
                    <a:pt x="290" y="884"/>
                    <a:pt x="334" y="855"/>
                  </a:cubicBezTo>
                  <a:cubicBezTo>
                    <a:pt x="429" y="735"/>
                    <a:pt x="501" y="569"/>
                    <a:pt x="596" y="497"/>
                  </a:cubicBezTo>
                  <a:lnTo>
                    <a:pt x="596" y="616"/>
                  </a:lnTo>
                  <a:cubicBezTo>
                    <a:pt x="572" y="855"/>
                    <a:pt x="572" y="997"/>
                    <a:pt x="691" y="1093"/>
                  </a:cubicBezTo>
                  <a:cubicBezTo>
                    <a:pt x="715" y="1116"/>
                    <a:pt x="739" y="1116"/>
                    <a:pt x="787" y="1116"/>
                  </a:cubicBezTo>
                  <a:cubicBezTo>
                    <a:pt x="810" y="1116"/>
                    <a:pt x="834" y="1116"/>
                    <a:pt x="858" y="1093"/>
                  </a:cubicBezTo>
                  <a:cubicBezTo>
                    <a:pt x="930" y="1045"/>
                    <a:pt x="953" y="1021"/>
                    <a:pt x="1025" y="974"/>
                  </a:cubicBezTo>
                  <a:cubicBezTo>
                    <a:pt x="1168" y="855"/>
                    <a:pt x="1263" y="783"/>
                    <a:pt x="1287" y="783"/>
                  </a:cubicBezTo>
                  <a:lnTo>
                    <a:pt x="1311" y="807"/>
                  </a:lnTo>
                  <a:cubicBezTo>
                    <a:pt x="1326" y="870"/>
                    <a:pt x="1385" y="902"/>
                    <a:pt x="1450" y="902"/>
                  </a:cubicBezTo>
                  <a:cubicBezTo>
                    <a:pt x="1483" y="902"/>
                    <a:pt x="1517" y="894"/>
                    <a:pt x="1549" y="878"/>
                  </a:cubicBezTo>
                  <a:cubicBezTo>
                    <a:pt x="1644" y="855"/>
                    <a:pt x="1668" y="735"/>
                    <a:pt x="1620" y="640"/>
                  </a:cubicBezTo>
                  <a:cubicBezTo>
                    <a:pt x="1525" y="497"/>
                    <a:pt x="1430" y="450"/>
                    <a:pt x="1382" y="426"/>
                  </a:cubicBezTo>
                  <a:cubicBezTo>
                    <a:pt x="1364" y="423"/>
                    <a:pt x="1347" y="422"/>
                    <a:pt x="1329" y="422"/>
                  </a:cubicBezTo>
                  <a:cubicBezTo>
                    <a:pt x="1185" y="422"/>
                    <a:pt x="1057" y="505"/>
                    <a:pt x="930" y="569"/>
                  </a:cubicBezTo>
                  <a:cubicBezTo>
                    <a:pt x="953" y="331"/>
                    <a:pt x="953" y="140"/>
                    <a:pt x="834" y="45"/>
                  </a:cubicBezTo>
                  <a:cubicBezTo>
                    <a:pt x="801" y="28"/>
                    <a:pt x="769"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98"/>
            <p:cNvSpPr/>
            <p:nvPr/>
          </p:nvSpPr>
          <p:spPr>
            <a:xfrm>
              <a:off x="1785958" y="4361504"/>
              <a:ext cx="43638" cy="10133"/>
            </a:xfrm>
            <a:custGeom>
              <a:rect b="b" l="l" r="r" t="t"/>
              <a:pathLst>
                <a:path extrusionOk="0" h="310" w="1335">
                  <a:moveTo>
                    <a:pt x="191" y="0"/>
                  </a:moveTo>
                  <a:cubicBezTo>
                    <a:pt x="96" y="0"/>
                    <a:pt x="25" y="48"/>
                    <a:pt x="1" y="143"/>
                  </a:cubicBezTo>
                  <a:cubicBezTo>
                    <a:pt x="1" y="238"/>
                    <a:pt x="72" y="310"/>
                    <a:pt x="144" y="310"/>
                  </a:cubicBezTo>
                  <a:lnTo>
                    <a:pt x="1144" y="310"/>
                  </a:lnTo>
                  <a:cubicBezTo>
                    <a:pt x="1215" y="310"/>
                    <a:pt x="1287" y="262"/>
                    <a:pt x="1311" y="167"/>
                  </a:cubicBezTo>
                  <a:cubicBezTo>
                    <a:pt x="1334" y="72"/>
                    <a:pt x="1263" y="0"/>
                    <a:pt x="1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5" name="Google Shape;21475;p98"/>
          <p:cNvGrpSpPr/>
          <p:nvPr/>
        </p:nvGrpSpPr>
        <p:grpSpPr>
          <a:xfrm>
            <a:off x="3262062" y="4012162"/>
            <a:ext cx="366688" cy="314519"/>
            <a:chOff x="3249410" y="4164562"/>
            <a:chExt cx="366688" cy="314519"/>
          </a:xfrm>
        </p:grpSpPr>
        <p:sp>
          <p:nvSpPr>
            <p:cNvPr id="21476" name="Google Shape;21476;p98"/>
            <p:cNvSpPr/>
            <p:nvPr/>
          </p:nvSpPr>
          <p:spPr>
            <a:xfrm>
              <a:off x="3253333" y="4169236"/>
              <a:ext cx="127677" cy="32720"/>
            </a:xfrm>
            <a:custGeom>
              <a:rect b="b" l="l" r="r" t="t"/>
              <a:pathLst>
                <a:path extrusionOk="0" h="1001" w="3906">
                  <a:moveTo>
                    <a:pt x="381" y="0"/>
                  </a:moveTo>
                  <a:cubicBezTo>
                    <a:pt x="191" y="0"/>
                    <a:pt x="0" y="191"/>
                    <a:pt x="0" y="405"/>
                  </a:cubicBezTo>
                  <a:lnTo>
                    <a:pt x="0" y="1000"/>
                  </a:lnTo>
                  <a:lnTo>
                    <a:pt x="3906" y="1000"/>
                  </a:lnTo>
                  <a:lnTo>
                    <a:pt x="3906" y="405"/>
                  </a:lnTo>
                  <a:cubicBezTo>
                    <a:pt x="3906" y="191"/>
                    <a:pt x="3763" y="0"/>
                    <a:pt x="3548"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98"/>
            <p:cNvSpPr/>
            <p:nvPr/>
          </p:nvSpPr>
          <p:spPr>
            <a:xfrm>
              <a:off x="3347505" y="4169236"/>
              <a:ext cx="34289" cy="32720"/>
            </a:xfrm>
            <a:custGeom>
              <a:rect b="b" l="l" r="r" t="t"/>
              <a:pathLst>
                <a:path extrusionOk="0" h="1001" w="1049">
                  <a:moveTo>
                    <a:pt x="1" y="0"/>
                  </a:moveTo>
                  <a:cubicBezTo>
                    <a:pt x="215" y="0"/>
                    <a:pt x="405" y="191"/>
                    <a:pt x="405" y="405"/>
                  </a:cubicBezTo>
                  <a:lnTo>
                    <a:pt x="405" y="1000"/>
                  </a:lnTo>
                  <a:lnTo>
                    <a:pt x="1048" y="1000"/>
                  </a:lnTo>
                  <a:lnTo>
                    <a:pt x="1048" y="405"/>
                  </a:lnTo>
                  <a:cubicBezTo>
                    <a:pt x="1025" y="191"/>
                    <a:pt x="882" y="0"/>
                    <a:pt x="667"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98"/>
            <p:cNvSpPr/>
            <p:nvPr/>
          </p:nvSpPr>
          <p:spPr>
            <a:xfrm>
              <a:off x="3253333" y="4200354"/>
              <a:ext cx="358092" cy="271699"/>
            </a:xfrm>
            <a:custGeom>
              <a:rect b="b" l="l" r="r" t="t"/>
              <a:pathLst>
                <a:path extrusionOk="0" h="8312" w="10955">
                  <a:moveTo>
                    <a:pt x="0" y="1"/>
                  </a:moveTo>
                  <a:lnTo>
                    <a:pt x="0" y="8145"/>
                  </a:lnTo>
                  <a:cubicBezTo>
                    <a:pt x="0" y="8217"/>
                    <a:pt x="95" y="8312"/>
                    <a:pt x="191" y="8312"/>
                  </a:cubicBezTo>
                  <a:lnTo>
                    <a:pt x="10788" y="8312"/>
                  </a:lnTo>
                  <a:cubicBezTo>
                    <a:pt x="10859" y="8312"/>
                    <a:pt x="10955" y="8264"/>
                    <a:pt x="10955" y="8169"/>
                  </a:cubicBezTo>
                  <a:lnTo>
                    <a:pt x="10955" y="191"/>
                  </a:lnTo>
                  <a:cubicBezTo>
                    <a:pt x="10955" y="96"/>
                    <a:pt x="10859" y="1"/>
                    <a:pt x="10788"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98"/>
            <p:cNvSpPr/>
            <p:nvPr/>
          </p:nvSpPr>
          <p:spPr>
            <a:xfrm>
              <a:off x="3288341" y="4276647"/>
              <a:ext cx="286506" cy="160398"/>
            </a:xfrm>
            <a:custGeom>
              <a:rect b="b" l="l" r="r" t="t"/>
              <a:pathLst>
                <a:path extrusionOk="0" h="4907" w="8765">
                  <a:moveTo>
                    <a:pt x="191" y="0"/>
                  </a:moveTo>
                  <a:cubicBezTo>
                    <a:pt x="96" y="0"/>
                    <a:pt x="1" y="96"/>
                    <a:pt x="1" y="167"/>
                  </a:cubicBezTo>
                  <a:lnTo>
                    <a:pt x="1" y="4740"/>
                  </a:lnTo>
                  <a:cubicBezTo>
                    <a:pt x="1" y="4811"/>
                    <a:pt x="96" y="4906"/>
                    <a:pt x="191" y="4906"/>
                  </a:cubicBezTo>
                  <a:lnTo>
                    <a:pt x="8574" y="4906"/>
                  </a:lnTo>
                  <a:cubicBezTo>
                    <a:pt x="8693" y="4906"/>
                    <a:pt x="8764" y="4811"/>
                    <a:pt x="8764" y="4740"/>
                  </a:cubicBezTo>
                  <a:lnTo>
                    <a:pt x="8764" y="167"/>
                  </a:lnTo>
                  <a:cubicBezTo>
                    <a:pt x="8764" y="96"/>
                    <a:pt x="8669" y="0"/>
                    <a:pt x="857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98"/>
            <p:cNvSpPr/>
            <p:nvPr/>
          </p:nvSpPr>
          <p:spPr>
            <a:xfrm>
              <a:off x="3584163" y="4200354"/>
              <a:ext cx="27261" cy="272483"/>
            </a:xfrm>
            <a:custGeom>
              <a:rect b="b" l="l" r="r" t="t"/>
              <a:pathLst>
                <a:path extrusionOk="0" h="8336" w="834">
                  <a:moveTo>
                    <a:pt x="0" y="1"/>
                  </a:moveTo>
                  <a:cubicBezTo>
                    <a:pt x="95" y="1"/>
                    <a:pt x="191" y="96"/>
                    <a:pt x="191" y="191"/>
                  </a:cubicBezTo>
                  <a:lnTo>
                    <a:pt x="191" y="8169"/>
                  </a:lnTo>
                  <a:cubicBezTo>
                    <a:pt x="191" y="8264"/>
                    <a:pt x="95" y="8336"/>
                    <a:pt x="0" y="8336"/>
                  </a:cubicBezTo>
                  <a:lnTo>
                    <a:pt x="667" y="8336"/>
                  </a:lnTo>
                  <a:cubicBezTo>
                    <a:pt x="738" y="8336"/>
                    <a:pt x="834" y="8264"/>
                    <a:pt x="834" y="8169"/>
                  </a:cubicBezTo>
                  <a:lnTo>
                    <a:pt x="834" y="191"/>
                  </a:lnTo>
                  <a:cubicBezTo>
                    <a:pt x="834" y="96"/>
                    <a:pt x="738" y="1"/>
                    <a:pt x="667"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98"/>
            <p:cNvSpPr/>
            <p:nvPr/>
          </p:nvSpPr>
          <p:spPr>
            <a:xfrm>
              <a:off x="3547553" y="4276647"/>
              <a:ext cx="27294" cy="160398"/>
            </a:xfrm>
            <a:custGeom>
              <a:rect b="b" l="l" r="r" t="t"/>
              <a:pathLst>
                <a:path extrusionOk="0" h="4907" w="835">
                  <a:moveTo>
                    <a:pt x="1" y="0"/>
                  </a:moveTo>
                  <a:cubicBezTo>
                    <a:pt x="72" y="0"/>
                    <a:pt x="168" y="96"/>
                    <a:pt x="168" y="167"/>
                  </a:cubicBezTo>
                  <a:lnTo>
                    <a:pt x="168" y="4740"/>
                  </a:lnTo>
                  <a:cubicBezTo>
                    <a:pt x="168" y="4811"/>
                    <a:pt x="72" y="4906"/>
                    <a:pt x="1" y="4906"/>
                  </a:cubicBezTo>
                  <a:lnTo>
                    <a:pt x="644" y="4906"/>
                  </a:lnTo>
                  <a:cubicBezTo>
                    <a:pt x="739" y="4906"/>
                    <a:pt x="834" y="4811"/>
                    <a:pt x="834" y="4740"/>
                  </a:cubicBezTo>
                  <a:lnTo>
                    <a:pt x="834" y="167"/>
                  </a:lnTo>
                  <a:cubicBezTo>
                    <a:pt x="834" y="96"/>
                    <a:pt x="739"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98"/>
            <p:cNvSpPr/>
            <p:nvPr/>
          </p:nvSpPr>
          <p:spPr>
            <a:xfrm>
              <a:off x="3254085" y="4200354"/>
              <a:ext cx="357340" cy="44422"/>
            </a:xfrm>
            <a:custGeom>
              <a:rect b="b" l="l" r="r" t="t"/>
              <a:pathLst>
                <a:path extrusionOk="0" h="1359" w="10932">
                  <a:moveTo>
                    <a:pt x="1" y="1"/>
                  </a:moveTo>
                  <a:lnTo>
                    <a:pt x="1" y="1358"/>
                  </a:lnTo>
                  <a:lnTo>
                    <a:pt x="10932" y="1358"/>
                  </a:lnTo>
                  <a:lnTo>
                    <a:pt x="10932" y="191"/>
                  </a:lnTo>
                  <a:cubicBezTo>
                    <a:pt x="10932" y="96"/>
                    <a:pt x="10836" y="1"/>
                    <a:pt x="10765"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98"/>
            <p:cNvSpPr/>
            <p:nvPr/>
          </p:nvSpPr>
          <p:spPr>
            <a:xfrm>
              <a:off x="3289126" y="4408966"/>
              <a:ext cx="286506" cy="27294"/>
            </a:xfrm>
            <a:custGeom>
              <a:rect b="b" l="l" r="r" t="t"/>
              <a:pathLst>
                <a:path extrusionOk="0" h="835" w="8765">
                  <a:moveTo>
                    <a:pt x="1" y="1"/>
                  </a:moveTo>
                  <a:lnTo>
                    <a:pt x="1" y="644"/>
                  </a:lnTo>
                  <a:cubicBezTo>
                    <a:pt x="1" y="739"/>
                    <a:pt x="96" y="834"/>
                    <a:pt x="191" y="834"/>
                  </a:cubicBezTo>
                  <a:lnTo>
                    <a:pt x="8574" y="834"/>
                  </a:lnTo>
                  <a:cubicBezTo>
                    <a:pt x="8669" y="834"/>
                    <a:pt x="8764" y="739"/>
                    <a:pt x="8764" y="644"/>
                  </a:cubicBezTo>
                  <a:lnTo>
                    <a:pt x="8764" y="1"/>
                  </a:ln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98"/>
            <p:cNvSpPr/>
            <p:nvPr/>
          </p:nvSpPr>
          <p:spPr>
            <a:xfrm>
              <a:off x="3584163" y="4200354"/>
              <a:ext cx="27261" cy="43638"/>
            </a:xfrm>
            <a:custGeom>
              <a:rect b="b" l="l" r="r" t="t"/>
              <a:pathLst>
                <a:path extrusionOk="0" h="1335" w="834">
                  <a:moveTo>
                    <a:pt x="0" y="1"/>
                  </a:moveTo>
                  <a:cubicBezTo>
                    <a:pt x="95" y="1"/>
                    <a:pt x="191" y="96"/>
                    <a:pt x="191" y="191"/>
                  </a:cubicBezTo>
                  <a:lnTo>
                    <a:pt x="191" y="1334"/>
                  </a:lnTo>
                  <a:lnTo>
                    <a:pt x="834" y="1334"/>
                  </a:lnTo>
                  <a:lnTo>
                    <a:pt x="834" y="191"/>
                  </a:lnTo>
                  <a:cubicBezTo>
                    <a:pt x="834" y="96"/>
                    <a:pt x="738" y="1"/>
                    <a:pt x="667"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98"/>
            <p:cNvSpPr/>
            <p:nvPr/>
          </p:nvSpPr>
          <p:spPr>
            <a:xfrm>
              <a:off x="3547553" y="4408966"/>
              <a:ext cx="27294" cy="27294"/>
            </a:xfrm>
            <a:custGeom>
              <a:rect b="b" l="l" r="r" t="t"/>
              <a:pathLst>
                <a:path extrusionOk="0" h="835" w="835">
                  <a:moveTo>
                    <a:pt x="168" y="1"/>
                  </a:moveTo>
                  <a:lnTo>
                    <a:pt x="168" y="644"/>
                  </a:lnTo>
                  <a:cubicBezTo>
                    <a:pt x="168" y="739"/>
                    <a:pt x="72" y="834"/>
                    <a:pt x="1" y="834"/>
                  </a:cubicBezTo>
                  <a:lnTo>
                    <a:pt x="644" y="834"/>
                  </a:lnTo>
                  <a:cubicBezTo>
                    <a:pt x="739" y="834"/>
                    <a:pt x="834" y="739"/>
                    <a:pt x="834" y="644"/>
                  </a:cubicBezTo>
                  <a:lnTo>
                    <a:pt x="834" y="1"/>
                  </a:ln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98"/>
            <p:cNvSpPr/>
            <p:nvPr/>
          </p:nvSpPr>
          <p:spPr>
            <a:xfrm>
              <a:off x="3404349" y="4314172"/>
              <a:ext cx="56059" cy="62335"/>
            </a:xfrm>
            <a:custGeom>
              <a:rect b="b" l="l" r="r" t="t"/>
              <a:pathLst>
                <a:path extrusionOk="0" h="1907" w="1715">
                  <a:moveTo>
                    <a:pt x="104" y="0"/>
                  </a:moveTo>
                  <a:cubicBezTo>
                    <a:pt x="50" y="0"/>
                    <a:pt x="0" y="39"/>
                    <a:pt x="0" y="91"/>
                  </a:cubicBezTo>
                  <a:lnTo>
                    <a:pt x="0" y="1805"/>
                  </a:lnTo>
                  <a:cubicBezTo>
                    <a:pt x="0" y="1856"/>
                    <a:pt x="48" y="1906"/>
                    <a:pt x="101" y="1906"/>
                  </a:cubicBezTo>
                  <a:cubicBezTo>
                    <a:pt x="123" y="1906"/>
                    <a:pt x="146" y="1898"/>
                    <a:pt x="167" y="1877"/>
                  </a:cubicBezTo>
                  <a:lnTo>
                    <a:pt x="1643" y="1020"/>
                  </a:lnTo>
                  <a:cubicBezTo>
                    <a:pt x="1715" y="1020"/>
                    <a:pt x="1715" y="924"/>
                    <a:pt x="1643" y="877"/>
                  </a:cubicBezTo>
                  <a:lnTo>
                    <a:pt x="167" y="19"/>
                  </a:lnTo>
                  <a:cubicBezTo>
                    <a:pt x="147" y="6"/>
                    <a:pt x="125" y="0"/>
                    <a:pt x="104"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98"/>
            <p:cNvSpPr/>
            <p:nvPr/>
          </p:nvSpPr>
          <p:spPr>
            <a:xfrm>
              <a:off x="3283667" y="4271973"/>
              <a:ext cx="295855" cy="169746"/>
            </a:xfrm>
            <a:custGeom>
              <a:rect b="b" l="l" r="r" t="t"/>
              <a:pathLst>
                <a:path extrusionOk="0" h="5193" w="9051">
                  <a:moveTo>
                    <a:pt x="8717" y="4359"/>
                  </a:moveTo>
                  <a:lnTo>
                    <a:pt x="8717" y="4906"/>
                  </a:lnTo>
                  <a:lnTo>
                    <a:pt x="334" y="4906"/>
                  </a:lnTo>
                  <a:lnTo>
                    <a:pt x="334" y="4359"/>
                  </a:lnTo>
                  <a:lnTo>
                    <a:pt x="1239" y="4359"/>
                  </a:lnTo>
                  <a:cubicBezTo>
                    <a:pt x="1239" y="4454"/>
                    <a:pt x="1311" y="4525"/>
                    <a:pt x="1406" y="4549"/>
                  </a:cubicBezTo>
                  <a:cubicBezTo>
                    <a:pt x="1477" y="4549"/>
                    <a:pt x="1573" y="4478"/>
                    <a:pt x="1573" y="4406"/>
                  </a:cubicBezTo>
                  <a:lnTo>
                    <a:pt x="1573" y="4359"/>
                  </a:lnTo>
                  <a:close/>
                  <a:moveTo>
                    <a:pt x="334" y="1"/>
                  </a:moveTo>
                  <a:cubicBezTo>
                    <a:pt x="144" y="1"/>
                    <a:pt x="1" y="143"/>
                    <a:pt x="1" y="310"/>
                  </a:cubicBezTo>
                  <a:lnTo>
                    <a:pt x="1" y="4883"/>
                  </a:lnTo>
                  <a:cubicBezTo>
                    <a:pt x="1" y="5049"/>
                    <a:pt x="144" y="5192"/>
                    <a:pt x="334" y="5192"/>
                  </a:cubicBezTo>
                  <a:lnTo>
                    <a:pt x="8717" y="5192"/>
                  </a:lnTo>
                  <a:cubicBezTo>
                    <a:pt x="8907" y="5192"/>
                    <a:pt x="9050" y="5049"/>
                    <a:pt x="9050" y="4883"/>
                  </a:cubicBezTo>
                  <a:lnTo>
                    <a:pt x="9050" y="167"/>
                  </a:lnTo>
                  <a:cubicBezTo>
                    <a:pt x="9050" y="72"/>
                    <a:pt x="8955" y="1"/>
                    <a:pt x="8860" y="1"/>
                  </a:cubicBezTo>
                  <a:lnTo>
                    <a:pt x="2549" y="1"/>
                  </a:lnTo>
                  <a:cubicBezTo>
                    <a:pt x="2525" y="1"/>
                    <a:pt x="2501" y="1"/>
                    <a:pt x="2501" y="24"/>
                  </a:cubicBezTo>
                  <a:cubicBezTo>
                    <a:pt x="2382" y="167"/>
                    <a:pt x="2478" y="310"/>
                    <a:pt x="2620" y="310"/>
                  </a:cubicBezTo>
                  <a:lnTo>
                    <a:pt x="8741" y="310"/>
                  </a:lnTo>
                  <a:lnTo>
                    <a:pt x="8741" y="3978"/>
                  </a:lnTo>
                  <a:lnTo>
                    <a:pt x="1573" y="3978"/>
                  </a:lnTo>
                  <a:lnTo>
                    <a:pt x="1573" y="3859"/>
                  </a:lnTo>
                  <a:cubicBezTo>
                    <a:pt x="1573" y="3763"/>
                    <a:pt x="1525" y="3716"/>
                    <a:pt x="1454" y="3716"/>
                  </a:cubicBezTo>
                  <a:cubicBezTo>
                    <a:pt x="1438" y="3712"/>
                    <a:pt x="1422" y="3711"/>
                    <a:pt x="1407" y="3711"/>
                  </a:cubicBezTo>
                  <a:cubicBezTo>
                    <a:pt x="1305" y="3711"/>
                    <a:pt x="1215" y="3776"/>
                    <a:pt x="1215" y="3859"/>
                  </a:cubicBezTo>
                  <a:lnTo>
                    <a:pt x="1215" y="4001"/>
                  </a:lnTo>
                  <a:lnTo>
                    <a:pt x="334" y="4001"/>
                  </a:lnTo>
                  <a:lnTo>
                    <a:pt x="334" y="310"/>
                  </a:lnTo>
                  <a:lnTo>
                    <a:pt x="1954" y="310"/>
                  </a:lnTo>
                  <a:cubicBezTo>
                    <a:pt x="2049" y="310"/>
                    <a:pt x="2120" y="263"/>
                    <a:pt x="2144" y="167"/>
                  </a:cubicBezTo>
                  <a:cubicBezTo>
                    <a:pt x="2144" y="72"/>
                    <a:pt x="2073" y="1"/>
                    <a:pt x="20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98"/>
            <p:cNvSpPr/>
            <p:nvPr/>
          </p:nvSpPr>
          <p:spPr>
            <a:xfrm>
              <a:off x="3399675" y="4309236"/>
              <a:ext cx="66192" cy="75639"/>
            </a:xfrm>
            <a:custGeom>
              <a:rect b="b" l="l" r="r" t="t"/>
              <a:pathLst>
                <a:path extrusionOk="0" h="2314" w="2025">
                  <a:moveTo>
                    <a:pt x="310" y="361"/>
                  </a:moveTo>
                  <a:lnTo>
                    <a:pt x="1620" y="1147"/>
                  </a:lnTo>
                  <a:lnTo>
                    <a:pt x="310" y="1885"/>
                  </a:lnTo>
                  <a:lnTo>
                    <a:pt x="310" y="361"/>
                  </a:lnTo>
                  <a:close/>
                  <a:moveTo>
                    <a:pt x="264" y="0"/>
                  </a:moveTo>
                  <a:cubicBezTo>
                    <a:pt x="210" y="0"/>
                    <a:pt x="158" y="24"/>
                    <a:pt x="119" y="75"/>
                  </a:cubicBezTo>
                  <a:cubicBezTo>
                    <a:pt x="48" y="123"/>
                    <a:pt x="0" y="218"/>
                    <a:pt x="0" y="313"/>
                  </a:cubicBezTo>
                  <a:lnTo>
                    <a:pt x="0" y="2004"/>
                  </a:lnTo>
                  <a:cubicBezTo>
                    <a:pt x="0" y="2099"/>
                    <a:pt x="24" y="2195"/>
                    <a:pt x="119" y="2242"/>
                  </a:cubicBezTo>
                  <a:cubicBezTo>
                    <a:pt x="167" y="2266"/>
                    <a:pt x="238" y="2314"/>
                    <a:pt x="262" y="2314"/>
                  </a:cubicBezTo>
                  <a:cubicBezTo>
                    <a:pt x="310" y="2314"/>
                    <a:pt x="357" y="2314"/>
                    <a:pt x="405" y="2266"/>
                  </a:cubicBezTo>
                  <a:lnTo>
                    <a:pt x="1858" y="1409"/>
                  </a:lnTo>
                  <a:cubicBezTo>
                    <a:pt x="1953" y="1361"/>
                    <a:pt x="2024" y="1266"/>
                    <a:pt x="2024" y="1171"/>
                  </a:cubicBezTo>
                  <a:cubicBezTo>
                    <a:pt x="2024" y="1075"/>
                    <a:pt x="1953" y="1004"/>
                    <a:pt x="1858" y="932"/>
                  </a:cubicBezTo>
                  <a:lnTo>
                    <a:pt x="405" y="51"/>
                  </a:lnTo>
                  <a:cubicBezTo>
                    <a:pt x="361" y="18"/>
                    <a:pt x="311" y="0"/>
                    <a:pt x="2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98"/>
            <p:cNvSpPr/>
            <p:nvPr/>
          </p:nvSpPr>
          <p:spPr>
            <a:xfrm>
              <a:off x="3249410" y="4164562"/>
              <a:ext cx="366688" cy="314519"/>
            </a:xfrm>
            <a:custGeom>
              <a:rect b="b" l="l" r="r" t="t"/>
              <a:pathLst>
                <a:path extrusionOk="0" h="9622" w="11218">
                  <a:moveTo>
                    <a:pt x="3668" y="334"/>
                  </a:moveTo>
                  <a:cubicBezTo>
                    <a:pt x="3788" y="334"/>
                    <a:pt x="3883" y="429"/>
                    <a:pt x="3883" y="548"/>
                  </a:cubicBezTo>
                  <a:lnTo>
                    <a:pt x="3883" y="929"/>
                  </a:lnTo>
                  <a:lnTo>
                    <a:pt x="311" y="929"/>
                  </a:lnTo>
                  <a:lnTo>
                    <a:pt x="311" y="548"/>
                  </a:lnTo>
                  <a:cubicBezTo>
                    <a:pt x="311" y="429"/>
                    <a:pt x="382" y="334"/>
                    <a:pt x="501" y="334"/>
                  </a:cubicBezTo>
                  <a:close/>
                  <a:moveTo>
                    <a:pt x="10908" y="1286"/>
                  </a:moveTo>
                  <a:lnTo>
                    <a:pt x="10908" y="2286"/>
                  </a:lnTo>
                  <a:lnTo>
                    <a:pt x="311" y="2286"/>
                  </a:lnTo>
                  <a:lnTo>
                    <a:pt x="311" y="1286"/>
                  </a:lnTo>
                  <a:close/>
                  <a:moveTo>
                    <a:pt x="549" y="0"/>
                  </a:moveTo>
                  <a:cubicBezTo>
                    <a:pt x="239" y="0"/>
                    <a:pt x="1" y="238"/>
                    <a:pt x="1" y="548"/>
                  </a:cubicBezTo>
                  <a:lnTo>
                    <a:pt x="1" y="9431"/>
                  </a:lnTo>
                  <a:cubicBezTo>
                    <a:pt x="1" y="9526"/>
                    <a:pt x="96" y="9621"/>
                    <a:pt x="192" y="9621"/>
                  </a:cubicBezTo>
                  <a:lnTo>
                    <a:pt x="7574" y="9621"/>
                  </a:lnTo>
                  <a:cubicBezTo>
                    <a:pt x="7598" y="9621"/>
                    <a:pt x="7622" y="9621"/>
                    <a:pt x="7622" y="9574"/>
                  </a:cubicBezTo>
                  <a:cubicBezTo>
                    <a:pt x="7741" y="9431"/>
                    <a:pt x="7645" y="9288"/>
                    <a:pt x="7503" y="9288"/>
                  </a:cubicBezTo>
                  <a:lnTo>
                    <a:pt x="311" y="9288"/>
                  </a:lnTo>
                  <a:lnTo>
                    <a:pt x="311" y="2644"/>
                  </a:lnTo>
                  <a:lnTo>
                    <a:pt x="10908" y="2644"/>
                  </a:lnTo>
                  <a:lnTo>
                    <a:pt x="10908" y="9288"/>
                  </a:lnTo>
                  <a:lnTo>
                    <a:pt x="8169" y="9288"/>
                  </a:lnTo>
                  <a:cubicBezTo>
                    <a:pt x="8074" y="9288"/>
                    <a:pt x="8003" y="9335"/>
                    <a:pt x="7979" y="9431"/>
                  </a:cubicBezTo>
                  <a:cubicBezTo>
                    <a:pt x="7979" y="9526"/>
                    <a:pt x="8050" y="9621"/>
                    <a:pt x="8122" y="9621"/>
                  </a:cubicBezTo>
                  <a:lnTo>
                    <a:pt x="10860" y="9621"/>
                  </a:lnTo>
                  <a:cubicBezTo>
                    <a:pt x="11051" y="9621"/>
                    <a:pt x="11194" y="9478"/>
                    <a:pt x="11194" y="9288"/>
                  </a:cubicBezTo>
                  <a:lnTo>
                    <a:pt x="11194" y="1286"/>
                  </a:lnTo>
                  <a:cubicBezTo>
                    <a:pt x="11218" y="1072"/>
                    <a:pt x="11075" y="929"/>
                    <a:pt x="10908" y="929"/>
                  </a:cubicBezTo>
                  <a:lnTo>
                    <a:pt x="4240" y="929"/>
                  </a:lnTo>
                  <a:lnTo>
                    <a:pt x="4240" y="548"/>
                  </a:lnTo>
                  <a:cubicBezTo>
                    <a:pt x="4240" y="238"/>
                    <a:pt x="4002" y="0"/>
                    <a:pt x="3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98"/>
            <p:cNvSpPr/>
            <p:nvPr/>
          </p:nvSpPr>
          <p:spPr>
            <a:xfrm>
              <a:off x="3528888" y="4217483"/>
              <a:ext cx="11702" cy="11702"/>
            </a:xfrm>
            <a:custGeom>
              <a:rect b="b" l="l" r="r" t="t"/>
              <a:pathLst>
                <a:path extrusionOk="0" h="358" w="358">
                  <a:moveTo>
                    <a:pt x="167" y="1"/>
                  </a:moveTo>
                  <a:cubicBezTo>
                    <a:pt x="72" y="1"/>
                    <a:pt x="0" y="72"/>
                    <a:pt x="0" y="167"/>
                  </a:cubicBezTo>
                  <a:cubicBezTo>
                    <a:pt x="0" y="263"/>
                    <a:pt x="72" y="358"/>
                    <a:pt x="167" y="358"/>
                  </a:cubicBezTo>
                  <a:cubicBezTo>
                    <a:pt x="262" y="358"/>
                    <a:pt x="358" y="263"/>
                    <a:pt x="358" y="167"/>
                  </a:cubicBezTo>
                  <a:cubicBezTo>
                    <a:pt x="358"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98"/>
            <p:cNvSpPr/>
            <p:nvPr/>
          </p:nvSpPr>
          <p:spPr>
            <a:xfrm>
              <a:off x="3550691" y="4217483"/>
              <a:ext cx="12487" cy="11702"/>
            </a:xfrm>
            <a:custGeom>
              <a:rect b="b" l="l" r="r" t="t"/>
              <a:pathLst>
                <a:path extrusionOk="0" h="358" w="382">
                  <a:moveTo>
                    <a:pt x="191" y="1"/>
                  </a:moveTo>
                  <a:cubicBezTo>
                    <a:pt x="95" y="1"/>
                    <a:pt x="0" y="72"/>
                    <a:pt x="0" y="167"/>
                  </a:cubicBezTo>
                  <a:cubicBezTo>
                    <a:pt x="0" y="263"/>
                    <a:pt x="95" y="358"/>
                    <a:pt x="191" y="358"/>
                  </a:cubicBezTo>
                  <a:cubicBezTo>
                    <a:pt x="286" y="358"/>
                    <a:pt x="381" y="263"/>
                    <a:pt x="381" y="167"/>
                  </a:cubicBezTo>
                  <a:cubicBezTo>
                    <a:pt x="381"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98"/>
            <p:cNvSpPr/>
            <p:nvPr/>
          </p:nvSpPr>
          <p:spPr>
            <a:xfrm>
              <a:off x="3573245" y="4217483"/>
              <a:ext cx="11735" cy="11702"/>
            </a:xfrm>
            <a:custGeom>
              <a:rect b="b" l="l" r="r" t="t"/>
              <a:pathLst>
                <a:path extrusionOk="0" h="358" w="359">
                  <a:moveTo>
                    <a:pt x="191" y="1"/>
                  </a:moveTo>
                  <a:cubicBezTo>
                    <a:pt x="96" y="1"/>
                    <a:pt x="1" y="72"/>
                    <a:pt x="1" y="167"/>
                  </a:cubicBezTo>
                  <a:cubicBezTo>
                    <a:pt x="1" y="263"/>
                    <a:pt x="96" y="358"/>
                    <a:pt x="191" y="358"/>
                  </a:cubicBezTo>
                  <a:cubicBezTo>
                    <a:pt x="287" y="358"/>
                    <a:pt x="358" y="263"/>
                    <a:pt x="358" y="167"/>
                  </a:cubicBezTo>
                  <a:cubicBezTo>
                    <a:pt x="358" y="72"/>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3" name="Google Shape;21493;p98"/>
          <p:cNvGrpSpPr/>
          <p:nvPr/>
        </p:nvGrpSpPr>
        <p:grpSpPr>
          <a:xfrm>
            <a:off x="4768898" y="4016836"/>
            <a:ext cx="367473" cy="300496"/>
            <a:chOff x="4765816" y="4169236"/>
            <a:chExt cx="367473" cy="300496"/>
          </a:xfrm>
        </p:grpSpPr>
        <p:sp>
          <p:nvSpPr>
            <p:cNvPr id="21494" name="Google Shape;21494;p98"/>
            <p:cNvSpPr/>
            <p:nvPr/>
          </p:nvSpPr>
          <p:spPr>
            <a:xfrm>
              <a:off x="4770490" y="4176231"/>
              <a:ext cx="358124" cy="238226"/>
            </a:xfrm>
            <a:custGeom>
              <a:rect b="b" l="l" r="r" t="t"/>
              <a:pathLst>
                <a:path extrusionOk="0" h="7288" w="10956">
                  <a:moveTo>
                    <a:pt x="453" y="0"/>
                  </a:moveTo>
                  <a:cubicBezTo>
                    <a:pt x="215" y="0"/>
                    <a:pt x="1" y="215"/>
                    <a:pt x="1" y="453"/>
                  </a:cubicBezTo>
                  <a:lnTo>
                    <a:pt x="1" y="6859"/>
                  </a:lnTo>
                  <a:cubicBezTo>
                    <a:pt x="1" y="7097"/>
                    <a:pt x="215" y="7288"/>
                    <a:pt x="453" y="7288"/>
                  </a:cubicBezTo>
                  <a:lnTo>
                    <a:pt x="10503" y="7288"/>
                  </a:lnTo>
                  <a:cubicBezTo>
                    <a:pt x="10741" y="7288"/>
                    <a:pt x="10931" y="7097"/>
                    <a:pt x="10955" y="6859"/>
                  </a:cubicBezTo>
                  <a:lnTo>
                    <a:pt x="10955" y="453"/>
                  </a:lnTo>
                  <a:cubicBezTo>
                    <a:pt x="10955" y="215"/>
                    <a:pt x="10741" y="0"/>
                    <a:pt x="10503"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98"/>
            <p:cNvSpPr/>
            <p:nvPr/>
          </p:nvSpPr>
          <p:spPr>
            <a:xfrm>
              <a:off x="5091972" y="4176231"/>
              <a:ext cx="36643" cy="238226"/>
            </a:xfrm>
            <a:custGeom>
              <a:rect b="b" l="l" r="r" t="t"/>
              <a:pathLst>
                <a:path extrusionOk="0" h="7288" w="1121">
                  <a:moveTo>
                    <a:pt x="1" y="0"/>
                  </a:moveTo>
                  <a:cubicBezTo>
                    <a:pt x="239" y="0"/>
                    <a:pt x="453" y="215"/>
                    <a:pt x="453" y="453"/>
                  </a:cubicBezTo>
                  <a:lnTo>
                    <a:pt x="453" y="6859"/>
                  </a:lnTo>
                  <a:cubicBezTo>
                    <a:pt x="453" y="7097"/>
                    <a:pt x="239" y="7288"/>
                    <a:pt x="1" y="7288"/>
                  </a:cubicBezTo>
                  <a:lnTo>
                    <a:pt x="668" y="7288"/>
                  </a:lnTo>
                  <a:cubicBezTo>
                    <a:pt x="906" y="7288"/>
                    <a:pt x="1120" y="7097"/>
                    <a:pt x="1120" y="6859"/>
                  </a:cubicBezTo>
                  <a:lnTo>
                    <a:pt x="1120" y="453"/>
                  </a:lnTo>
                  <a:cubicBezTo>
                    <a:pt x="1096" y="215"/>
                    <a:pt x="906" y="0"/>
                    <a:pt x="66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98"/>
            <p:cNvSpPr/>
            <p:nvPr/>
          </p:nvSpPr>
          <p:spPr>
            <a:xfrm>
              <a:off x="4770490" y="4375494"/>
              <a:ext cx="358124" cy="38964"/>
            </a:xfrm>
            <a:custGeom>
              <a:rect b="b" l="l" r="r" t="t"/>
              <a:pathLst>
                <a:path extrusionOk="0" h="1192" w="10956">
                  <a:moveTo>
                    <a:pt x="1" y="1"/>
                  </a:moveTo>
                  <a:lnTo>
                    <a:pt x="1" y="763"/>
                  </a:lnTo>
                  <a:cubicBezTo>
                    <a:pt x="1" y="1001"/>
                    <a:pt x="215" y="1192"/>
                    <a:pt x="453" y="1192"/>
                  </a:cubicBezTo>
                  <a:lnTo>
                    <a:pt x="10503" y="1192"/>
                  </a:lnTo>
                  <a:cubicBezTo>
                    <a:pt x="10741" y="1192"/>
                    <a:pt x="10955" y="1001"/>
                    <a:pt x="10955" y="763"/>
                  </a:cubicBezTo>
                  <a:lnTo>
                    <a:pt x="1095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98"/>
            <p:cNvSpPr/>
            <p:nvPr/>
          </p:nvSpPr>
          <p:spPr>
            <a:xfrm>
              <a:off x="4902809" y="4414425"/>
              <a:ext cx="91917" cy="52954"/>
            </a:xfrm>
            <a:custGeom>
              <a:rect b="b" l="l" r="r" t="t"/>
              <a:pathLst>
                <a:path extrusionOk="0" h="1620" w="2812">
                  <a:moveTo>
                    <a:pt x="215" y="1"/>
                  </a:moveTo>
                  <a:lnTo>
                    <a:pt x="1" y="1620"/>
                  </a:lnTo>
                  <a:lnTo>
                    <a:pt x="2811" y="1620"/>
                  </a:lnTo>
                  <a:lnTo>
                    <a:pt x="25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98"/>
            <p:cNvSpPr/>
            <p:nvPr/>
          </p:nvSpPr>
          <p:spPr>
            <a:xfrm>
              <a:off x="4965864" y="4414425"/>
              <a:ext cx="28079" cy="52954"/>
            </a:xfrm>
            <a:custGeom>
              <a:rect b="b" l="l" r="r" t="t"/>
              <a:pathLst>
                <a:path extrusionOk="0" h="1620" w="859">
                  <a:moveTo>
                    <a:pt x="1" y="1"/>
                  </a:moveTo>
                  <a:lnTo>
                    <a:pt x="215" y="1620"/>
                  </a:lnTo>
                  <a:lnTo>
                    <a:pt x="858" y="1620"/>
                  </a:lnTo>
                  <a:lnTo>
                    <a:pt x="668"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98"/>
            <p:cNvSpPr/>
            <p:nvPr/>
          </p:nvSpPr>
          <p:spPr>
            <a:xfrm>
              <a:off x="5091220" y="4375494"/>
              <a:ext cx="36610" cy="38964"/>
            </a:xfrm>
            <a:custGeom>
              <a:rect b="b" l="l" r="r" t="t"/>
              <a:pathLst>
                <a:path extrusionOk="0" h="1192" w="1120">
                  <a:moveTo>
                    <a:pt x="453" y="1"/>
                  </a:moveTo>
                  <a:lnTo>
                    <a:pt x="453" y="763"/>
                  </a:lnTo>
                  <a:cubicBezTo>
                    <a:pt x="453" y="1001"/>
                    <a:pt x="238" y="1192"/>
                    <a:pt x="0" y="1192"/>
                  </a:cubicBezTo>
                  <a:lnTo>
                    <a:pt x="667" y="1192"/>
                  </a:lnTo>
                  <a:cubicBezTo>
                    <a:pt x="905" y="1192"/>
                    <a:pt x="1119" y="1001"/>
                    <a:pt x="1119" y="763"/>
                  </a:cubicBezTo>
                  <a:lnTo>
                    <a:pt x="1119" y="1"/>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98"/>
            <p:cNvSpPr/>
            <p:nvPr/>
          </p:nvSpPr>
          <p:spPr>
            <a:xfrm>
              <a:off x="4805531" y="4215162"/>
              <a:ext cx="121467" cy="121467"/>
            </a:xfrm>
            <a:custGeom>
              <a:rect b="b" l="l" r="r" t="t"/>
              <a:pathLst>
                <a:path extrusionOk="0" h="3716" w="3716">
                  <a:moveTo>
                    <a:pt x="143" y="0"/>
                  </a:moveTo>
                  <a:cubicBezTo>
                    <a:pt x="48" y="0"/>
                    <a:pt x="0" y="72"/>
                    <a:pt x="0" y="143"/>
                  </a:cubicBezTo>
                  <a:lnTo>
                    <a:pt x="0" y="3572"/>
                  </a:lnTo>
                  <a:cubicBezTo>
                    <a:pt x="0" y="3668"/>
                    <a:pt x="48" y="3715"/>
                    <a:pt x="143" y="3715"/>
                  </a:cubicBezTo>
                  <a:lnTo>
                    <a:pt x="3572" y="3715"/>
                  </a:lnTo>
                  <a:cubicBezTo>
                    <a:pt x="3668" y="3715"/>
                    <a:pt x="3715" y="3668"/>
                    <a:pt x="3715" y="3572"/>
                  </a:cubicBezTo>
                  <a:lnTo>
                    <a:pt x="3715" y="143"/>
                  </a:lnTo>
                  <a:cubicBezTo>
                    <a:pt x="3715" y="72"/>
                    <a:pt x="3644" y="0"/>
                    <a:pt x="3572"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98"/>
            <p:cNvSpPr/>
            <p:nvPr/>
          </p:nvSpPr>
          <p:spPr>
            <a:xfrm>
              <a:off x="4900489" y="4215162"/>
              <a:ext cx="26510" cy="121467"/>
            </a:xfrm>
            <a:custGeom>
              <a:rect b="b" l="l" r="r" t="t"/>
              <a:pathLst>
                <a:path extrusionOk="0" h="3716" w="811">
                  <a:moveTo>
                    <a:pt x="1" y="0"/>
                  </a:moveTo>
                  <a:cubicBezTo>
                    <a:pt x="96" y="0"/>
                    <a:pt x="143" y="72"/>
                    <a:pt x="143" y="143"/>
                  </a:cubicBezTo>
                  <a:lnTo>
                    <a:pt x="143" y="3572"/>
                  </a:lnTo>
                  <a:cubicBezTo>
                    <a:pt x="143" y="3668"/>
                    <a:pt x="96" y="3715"/>
                    <a:pt x="1" y="3715"/>
                  </a:cubicBezTo>
                  <a:lnTo>
                    <a:pt x="667" y="3715"/>
                  </a:lnTo>
                  <a:cubicBezTo>
                    <a:pt x="739" y="3715"/>
                    <a:pt x="810" y="3668"/>
                    <a:pt x="810" y="3572"/>
                  </a:cubicBezTo>
                  <a:lnTo>
                    <a:pt x="810" y="143"/>
                  </a:lnTo>
                  <a:cubicBezTo>
                    <a:pt x="810" y="72"/>
                    <a:pt x="763" y="0"/>
                    <a:pt x="667"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98"/>
            <p:cNvSpPr/>
            <p:nvPr/>
          </p:nvSpPr>
          <p:spPr>
            <a:xfrm>
              <a:off x="4848319" y="4236932"/>
              <a:ext cx="36643" cy="48312"/>
            </a:xfrm>
            <a:custGeom>
              <a:rect b="b" l="l" r="r" t="t"/>
              <a:pathLst>
                <a:path extrusionOk="0" h="1478" w="1121">
                  <a:moveTo>
                    <a:pt x="573" y="1"/>
                  </a:moveTo>
                  <a:cubicBezTo>
                    <a:pt x="239" y="1"/>
                    <a:pt x="1" y="311"/>
                    <a:pt x="1" y="739"/>
                  </a:cubicBezTo>
                  <a:cubicBezTo>
                    <a:pt x="1" y="1144"/>
                    <a:pt x="239" y="1477"/>
                    <a:pt x="573" y="1477"/>
                  </a:cubicBezTo>
                  <a:cubicBezTo>
                    <a:pt x="882" y="1477"/>
                    <a:pt x="1120" y="1144"/>
                    <a:pt x="1120" y="739"/>
                  </a:cubicBezTo>
                  <a:cubicBezTo>
                    <a:pt x="1120" y="311"/>
                    <a:pt x="882" y="1"/>
                    <a:pt x="57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98"/>
            <p:cNvSpPr/>
            <p:nvPr/>
          </p:nvSpPr>
          <p:spPr>
            <a:xfrm>
              <a:off x="4825765" y="4304660"/>
              <a:ext cx="81000" cy="31968"/>
            </a:xfrm>
            <a:custGeom>
              <a:rect b="b" l="l" r="r" t="t"/>
              <a:pathLst>
                <a:path extrusionOk="0" h="978" w="2478">
                  <a:moveTo>
                    <a:pt x="1215" y="1"/>
                  </a:moveTo>
                  <a:cubicBezTo>
                    <a:pt x="596" y="1"/>
                    <a:pt x="143" y="429"/>
                    <a:pt x="0" y="977"/>
                  </a:cubicBezTo>
                  <a:lnTo>
                    <a:pt x="2477" y="977"/>
                  </a:lnTo>
                  <a:cubicBezTo>
                    <a:pt x="2358" y="429"/>
                    <a:pt x="1834" y="1"/>
                    <a:pt x="121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98"/>
            <p:cNvSpPr/>
            <p:nvPr/>
          </p:nvSpPr>
          <p:spPr>
            <a:xfrm>
              <a:off x="4988451" y="4211272"/>
              <a:ext cx="103554" cy="23372"/>
            </a:xfrm>
            <a:custGeom>
              <a:rect b="b" l="l" r="r" t="t"/>
              <a:pathLst>
                <a:path extrusionOk="0" h="715" w="3168">
                  <a:moveTo>
                    <a:pt x="120" y="0"/>
                  </a:moveTo>
                  <a:cubicBezTo>
                    <a:pt x="48" y="0"/>
                    <a:pt x="1" y="72"/>
                    <a:pt x="1" y="119"/>
                  </a:cubicBezTo>
                  <a:lnTo>
                    <a:pt x="1" y="595"/>
                  </a:lnTo>
                  <a:cubicBezTo>
                    <a:pt x="1" y="667"/>
                    <a:pt x="48" y="714"/>
                    <a:pt x="120" y="714"/>
                  </a:cubicBezTo>
                  <a:lnTo>
                    <a:pt x="3073" y="714"/>
                  </a:lnTo>
                  <a:cubicBezTo>
                    <a:pt x="3144" y="714"/>
                    <a:pt x="3168" y="667"/>
                    <a:pt x="3168" y="595"/>
                  </a:cubicBezTo>
                  <a:lnTo>
                    <a:pt x="3168" y="119"/>
                  </a:lnTo>
                  <a:cubicBezTo>
                    <a:pt x="3168" y="72"/>
                    <a:pt x="3120" y="0"/>
                    <a:pt x="3073"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98"/>
            <p:cNvSpPr/>
            <p:nvPr/>
          </p:nvSpPr>
          <p:spPr>
            <a:xfrm>
              <a:off x="4988451" y="4262624"/>
              <a:ext cx="103554" cy="23404"/>
            </a:xfrm>
            <a:custGeom>
              <a:rect b="b" l="l" r="r" t="t"/>
              <a:pathLst>
                <a:path extrusionOk="0" h="716" w="3168">
                  <a:moveTo>
                    <a:pt x="120" y="1"/>
                  </a:moveTo>
                  <a:cubicBezTo>
                    <a:pt x="48" y="1"/>
                    <a:pt x="1" y="72"/>
                    <a:pt x="1" y="120"/>
                  </a:cubicBezTo>
                  <a:lnTo>
                    <a:pt x="1" y="596"/>
                  </a:lnTo>
                  <a:cubicBezTo>
                    <a:pt x="1" y="668"/>
                    <a:pt x="48" y="715"/>
                    <a:pt x="120" y="715"/>
                  </a:cubicBezTo>
                  <a:lnTo>
                    <a:pt x="3073" y="715"/>
                  </a:lnTo>
                  <a:cubicBezTo>
                    <a:pt x="3144" y="715"/>
                    <a:pt x="3168" y="668"/>
                    <a:pt x="3168" y="596"/>
                  </a:cubicBezTo>
                  <a:lnTo>
                    <a:pt x="3168" y="120"/>
                  </a:lnTo>
                  <a:cubicBezTo>
                    <a:pt x="3168" y="72"/>
                    <a:pt x="3120" y="1"/>
                    <a:pt x="307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98"/>
            <p:cNvSpPr/>
            <p:nvPr/>
          </p:nvSpPr>
          <p:spPr>
            <a:xfrm>
              <a:off x="4988451" y="4314793"/>
              <a:ext cx="103554" cy="23372"/>
            </a:xfrm>
            <a:custGeom>
              <a:rect b="b" l="l" r="r" t="t"/>
              <a:pathLst>
                <a:path extrusionOk="0" h="715" w="3168">
                  <a:moveTo>
                    <a:pt x="120" y="0"/>
                  </a:moveTo>
                  <a:cubicBezTo>
                    <a:pt x="48" y="0"/>
                    <a:pt x="1" y="48"/>
                    <a:pt x="1" y="119"/>
                  </a:cubicBezTo>
                  <a:lnTo>
                    <a:pt x="1" y="596"/>
                  </a:lnTo>
                  <a:cubicBezTo>
                    <a:pt x="1" y="643"/>
                    <a:pt x="48" y="715"/>
                    <a:pt x="120" y="715"/>
                  </a:cubicBezTo>
                  <a:lnTo>
                    <a:pt x="3073" y="715"/>
                  </a:lnTo>
                  <a:cubicBezTo>
                    <a:pt x="3144" y="715"/>
                    <a:pt x="3168" y="667"/>
                    <a:pt x="3168" y="596"/>
                  </a:cubicBezTo>
                  <a:lnTo>
                    <a:pt x="3168" y="119"/>
                  </a:lnTo>
                  <a:cubicBezTo>
                    <a:pt x="3168" y="48"/>
                    <a:pt x="3120" y="0"/>
                    <a:pt x="3073"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98"/>
            <p:cNvSpPr/>
            <p:nvPr/>
          </p:nvSpPr>
          <p:spPr>
            <a:xfrm>
              <a:off x="5067064" y="4211272"/>
              <a:ext cx="24941" cy="23372"/>
            </a:xfrm>
            <a:custGeom>
              <a:rect b="b" l="l" r="r" t="t"/>
              <a:pathLst>
                <a:path extrusionOk="0" h="715" w="763">
                  <a:moveTo>
                    <a:pt x="1" y="0"/>
                  </a:moveTo>
                  <a:cubicBezTo>
                    <a:pt x="72" y="0"/>
                    <a:pt x="120" y="72"/>
                    <a:pt x="120" y="119"/>
                  </a:cubicBezTo>
                  <a:lnTo>
                    <a:pt x="120" y="595"/>
                  </a:lnTo>
                  <a:cubicBezTo>
                    <a:pt x="120" y="667"/>
                    <a:pt x="48" y="714"/>
                    <a:pt x="1" y="714"/>
                  </a:cubicBezTo>
                  <a:lnTo>
                    <a:pt x="668" y="714"/>
                  </a:lnTo>
                  <a:cubicBezTo>
                    <a:pt x="715" y="714"/>
                    <a:pt x="763" y="667"/>
                    <a:pt x="763" y="595"/>
                  </a:cubicBezTo>
                  <a:lnTo>
                    <a:pt x="763" y="119"/>
                  </a:lnTo>
                  <a:cubicBezTo>
                    <a:pt x="763" y="72"/>
                    <a:pt x="715" y="0"/>
                    <a:pt x="668" y="0"/>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98"/>
            <p:cNvSpPr/>
            <p:nvPr/>
          </p:nvSpPr>
          <p:spPr>
            <a:xfrm>
              <a:off x="5067064" y="4262624"/>
              <a:ext cx="24941" cy="23404"/>
            </a:xfrm>
            <a:custGeom>
              <a:rect b="b" l="l" r="r" t="t"/>
              <a:pathLst>
                <a:path extrusionOk="0" h="716" w="763">
                  <a:moveTo>
                    <a:pt x="1" y="1"/>
                  </a:moveTo>
                  <a:cubicBezTo>
                    <a:pt x="72" y="1"/>
                    <a:pt x="120" y="72"/>
                    <a:pt x="120" y="120"/>
                  </a:cubicBezTo>
                  <a:lnTo>
                    <a:pt x="120" y="596"/>
                  </a:lnTo>
                  <a:cubicBezTo>
                    <a:pt x="120" y="668"/>
                    <a:pt x="48" y="715"/>
                    <a:pt x="1" y="715"/>
                  </a:cubicBezTo>
                  <a:lnTo>
                    <a:pt x="668" y="715"/>
                  </a:lnTo>
                  <a:cubicBezTo>
                    <a:pt x="715" y="715"/>
                    <a:pt x="763" y="668"/>
                    <a:pt x="763" y="596"/>
                  </a:cubicBezTo>
                  <a:lnTo>
                    <a:pt x="763" y="120"/>
                  </a:lnTo>
                  <a:cubicBezTo>
                    <a:pt x="763" y="72"/>
                    <a:pt x="715" y="1"/>
                    <a:pt x="66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98"/>
            <p:cNvSpPr/>
            <p:nvPr/>
          </p:nvSpPr>
          <p:spPr>
            <a:xfrm>
              <a:off x="5067064" y="4314793"/>
              <a:ext cx="24941" cy="23372"/>
            </a:xfrm>
            <a:custGeom>
              <a:rect b="b" l="l" r="r" t="t"/>
              <a:pathLst>
                <a:path extrusionOk="0" h="715" w="763">
                  <a:moveTo>
                    <a:pt x="1" y="0"/>
                  </a:moveTo>
                  <a:cubicBezTo>
                    <a:pt x="72" y="0"/>
                    <a:pt x="120" y="48"/>
                    <a:pt x="120" y="119"/>
                  </a:cubicBezTo>
                  <a:lnTo>
                    <a:pt x="120" y="596"/>
                  </a:lnTo>
                  <a:cubicBezTo>
                    <a:pt x="120" y="643"/>
                    <a:pt x="48" y="715"/>
                    <a:pt x="1" y="715"/>
                  </a:cubicBezTo>
                  <a:lnTo>
                    <a:pt x="668" y="715"/>
                  </a:lnTo>
                  <a:cubicBezTo>
                    <a:pt x="715" y="715"/>
                    <a:pt x="763" y="643"/>
                    <a:pt x="763" y="596"/>
                  </a:cubicBezTo>
                  <a:lnTo>
                    <a:pt x="763" y="119"/>
                  </a:lnTo>
                  <a:cubicBezTo>
                    <a:pt x="763" y="48"/>
                    <a:pt x="715" y="0"/>
                    <a:pt x="668" y="0"/>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98"/>
            <p:cNvSpPr/>
            <p:nvPr/>
          </p:nvSpPr>
          <p:spPr>
            <a:xfrm>
              <a:off x="4765816" y="4169236"/>
              <a:ext cx="367473" cy="300496"/>
            </a:xfrm>
            <a:custGeom>
              <a:rect b="b" l="l" r="r" t="t"/>
              <a:pathLst>
                <a:path extrusionOk="0" h="9193" w="11242">
                  <a:moveTo>
                    <a:pt x="6669" y="7668"/>
                  </a:moveTo>
                  <a:lnTo>
                    <a:pt x="6835" y="8930"/>
                  </a:lnTo>
                  <a:lnTo>
                    <a:pt x="4406" y="8930"/>
                  </a:lnTo>
                  <a:lnTo>
                    <a:pt x="4573" y="7668"/>
                  </a:lnTo>
                  <a:close/>
                  <a:moveTo>
                    <a:pt x="596" y="0"/>
                  </a:moveTo>
                  <a:cubicBezTo>
                    <a:pt x="263" y="0"/>
                    <a:pt x="1" y="262"/>
                    <a:pt x="1" y="595"/>
                  </a:cubicBezTo>
                  <a:lnTo>
                    <a:pt x="1" y="7002"/>
                  </a:lnTo>
                  <a:cubicBezTo>
                    <a:pt x="1" y="7335"/>
                    <a:pt x="263" y="7597"/>
                    <a:pt x="596" y="7597"/>
                  </a:cubicBezTo>
                  <a:lnTo>
                    <a:pt x="4287" y="7597"/>
                  </a:lnTo>
                  <a:lnTo>
                    <a:pt x="4097" y="8883"/>
                  </a:lnTo>
                  <a:lnTo>
                    <a:pt x="3525" y="8883"/>
                  </a:lnTo>
                  <a:cubicBezTo>
                    <a:pt x="3454" y="8883"/>
                    <a:pt x="3382" y="8930"/>
                    <a:pt x="3358" y="9026"/>
                  </a:cubicBezTo>
                  <a:cubicBezTo>
                    <a:pt x="3358" y="9121"/>
                    <a:pt x="3406" y="9192"/>
                    <a:pt x="3501" y="9192"/>
                  </a:cubicBezTo>
                  <a:lnTo>
                    <a:pt x="7669" y="9192"/>
                  </a:lnTo>
                  <a:cubicBezTo>
                    <a:pt x="7764" y="9192"/>
                    <a:pt x="7812" y="9145"/>
                    <a:pt x="7859" y="9050"/>
                  </a:cubicBezTo>
                  <a:cubicBezTo>
                    <a:pt x="7859" y="8954"/>
                    <a:pt x="7788" y="8883"/>
                    <a:pt x="7693" y="8883"/>
                  </a:cubicBezTo>
                  <a:lnTo>
                    <a:pt x="7145" y="8883"/>
                  </a:lnTo>
                  <a:lnTo>
                    <a:pt x="6954" y="7597"/>
                  </a:lnTo>
                  <a:lnTo>
                    <a:pt x="10646" y="7597"/>
                  </a:lnTo>
                  <a:cubicBezTo>
                    <a:pt x="10979" y="7597"/>
                    <a:pt x="11241" y="7335"/>
                    <a:pt x="11241" y="7002"/>
                  </a:cubicBezTo>
                  <a:lnTo>
                    <a:pt x="11241" y="595"/>
                  </a:lnTo>
                  <a:cubicBezTo>
                    <a:pt x="11241" y="310"/>
                    <a:pt x="10979" y="48"/>
                    <a:pt x="10622" y="48"/>
                  </a:cubicBezTo>
                  <a:lnTo>
                    <a:pt x="3120" y="48"/>
                  </a:lnTo>
                  <a:cubicBezTo>
                    <a:pt x="3025" y="48"/>
                    <a:pt x="2977" y="95"/>
                    <a:pt x="2930" y="191"/>
                  </a:cubicBezTo>
                  <a:cubicBezTo>
                    <a:pt x="2930" y="286"/>
                    <a:pt x="3001" y="357"/>
                    <a:pt x="3097" y="357"/>
                  </a:cubicBezTo>
                  <a:lnTo>
                    <a:pt x="10574" y="357"/>
                  </a:lnTo>
                  <a:cubicBezTo>
                    <a:pt x="10741" y="357"/>
                    <a:pt x="10860" y="476"/>
                    <a:pt x="10860" y="643"/>
                  </a:cubicBezTo>
                  <a:lnTo>
                    <a:pt x="10860" y="6120"/>
                  </a:lnTo>
                  <a:lnTo>
                    <a:pt x="8383" y="6120"/>
                  </a:lnTo>
                  <a:cubicBezTo>
                    <a:pt x="8288" y="6120"/>
                    <a:pt x="8240" y="6168"/>
                    <a:pt x="8193" y="6263"/>
                  </a:cubicBezTo>
                  <a:cubicBezTo>
                    <a:pt x="8193" y="6359"/>
                    <a:pt x="8264" y="6430"/>
                    <a:pt x="8360" y="6430"/>
                  </a:cubicBezTo>
                  <a:lnTo>
                    <a:pt x="10860" y="6430"/>
                  </a:lnTo>
                  <a:lnTo>
                    <a:pt x="10860" y="7025"/>
                  </a:lnTo>
                  <a:cubicBezTo>
                    <a:pt x="10860" y="7192"/>
                    <a:pt x="10741" y="7311"/>
                    <a:pt x="10574" y="7311"/>
                  </a:cubicBezTo>
                  <a:lnTo>
                    <a:pt x="525" y="7311"/>
                  </a:lnTo>
                  <a:cubicBezTo>
                    <a:pt x="382" y="7311"/>
                    <a:pt x="263" y="7192"/>
                    <a:pt x="263" y="7025"/>
                  </a:cubicBezTo>
                  <a:lnTo>
                    <a:pt x="263" y="6430"/>
                  </a:lnTo>
                  <a:lnTo>
                    <a:pt x="7693" y="6430"/>
                  </a:lnTo>
                  <a:cubicBezTo>
                    <a:pt x="7788" y="6430"/>
                    <a:pt x="7859" y="6382"/>
                    <a:pt x="7883" y="6287"/>
                  </a:cubicBezTo>
                  <a:cubicBezTo>
                    <a:pt x="7883" y="6192"/>
                    <a:pt x="7812" y="6120"/>
                    <a:pt x="7740" y="6120"/>
                  </a:cubicBezTo>
                  <a:lnTo>
                    <a:pt x="286" y="6120"/>
                  </a:lnTo>
                  <a:lnTo>
                    <a:pt x="286" y="500"/>
                  </a:lnTo>
                  <a:cubicBezTo>
                    <a:pt x="286" y="429"/>
                    <a:pt x="382" y="333"/>
                    <a:pt x="477" y="333"/>
                  </a:cubicBezTo>
                  <a:lnTo>
                    <a:pt x="2501" y="333"/>
                  </a:lnTo>
                  <a:cubicBezTo>
                    <a:pt x="2525" y="333"/>
                    <a:pt x="2549" y="333"/>
                    <a:pt x="2573" y="310"/>
                  </a:cubicBezTo>
                  <a:cubicBezTo>
                    <a:pt x="2692" y="143"/>
                    <a:pt x="2573" y="0"/>
                    <a:pt x="2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98"/>
            <p:cNvSpPr/>
            <p:nvPr/>
          </p:nvSpPr>
          <p:spPr>
            <a:xfrm>
              <a:off x="4948768" y="4202708"/>
              <a:ext cx="10133" cy="147257"/>
            </a:xfrm>
            <a:custGeom>
              <a:rect b="b" l="l" r="r" t="t"/>
              <a:pathLst>
                <a:path extrusionOk="0" h="4505" w="310">
                  <a:moveTo>
                    <a:pt x="167" y="0"/>
                  </a:moveTo>
                  <a:cubicBezTo>
                    <a:pt x="71" y="0"/>
                    <a:pt x="0" y="48"/>
                    <a:pt x="0" y="143"/>
                  </a:cubicBezTo>
                  <a:lnTo>
                    <a:pt x="0" y="4310"/>
                  </a:lnTo>
                  <a:cubicBezTo>
                    <a:pt x="0" y="4406"/>
                    <a:pt x="48" y="4453"/>
                    <a:pt x="143" y="4501"/>
                  </a:cubicBezTo>
                  <a:cubicBezTo>
                    <a:pt x="150" y="4504"/>
                    <a:pt x="158" y="4505"/>
                    <a:pt x="166" y="4505"/>
                  </a:cubicBezTo>
                  <a:cubicBezTo>
                    <a:pt x="233" y="4505"/>
                    <a:pt x="310" y="4420"/>
                    <a:pt x="310" y="4334"/>
                  </a:cubicBezTo>
                  <a:lnTo>
                    <a:pt x="310" y="167"/>
                  </a:lnTo>
                  <a:cubicBezTo>
                    <a:pt x="310" y="95"/>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98"/>
            <p:cNvSpPr/>
            <p:nvPr/>
          </p:nvSpPr>
          <p:spPr>
            <a:xfrm>
              <a:off x="4800857" y="4210488"/>
              <a:ext cx="130815" cy="131567"/>
            </a:xfrm>
            <a:custGeom>
              <a:rect b="b" l="l" r="r" t="t"/>
              <a:pathLst>
                <a:path extrusionOk="0" h="4025" w="4002">
                  <a:moveTo>
                    <a:pt x="2025" y="3072"/>
                  </a:moveTo>
                  <a:cubicBezTo>
                    <a:pt x="2453" y="3072"/>
                    <a:pt x="2858" y="3334"/>
                    <a:pt x="3025" y="3715"/>
                  </a:cubicBezTo>
                  <a:lnTo>
                    <a:pt x="1000" y="3715"/>
                  </a:lnTo>
                  <a:cubicBezTo>
                    <a:pt x="1191" y="3334"/>
                    <a:pt x="1572" y="3072"/>
                    <a:pt x="2025" y="3072"/>
                  </a:cubicBezTo>
                  <a:close/>
                  <a:moveTo>
                    <a:pt x="3715" y="334"/>
                  </a:moveTo>
                  <a:lnTo>
                    <a:pt x="3715" y="3715"/>
                  </a:lnTo>
                  <a:lnTo>
                    <a:pt x="3382" y="3715"/>
                  </a:lnTo>
                  <a:cubicBezTo>
                    <a:pt x="3287" y="3453"/>
                    <a:pt x="3144" y="3215"/>
                    <a:pt x="2929" y="3025"/>
                  </a:cubicBezTo>
                  <a:cubicBezTo>
                    <a:pt x="2667" y="2810"/>
                    <a:pt x="2358" y="2691"/>
                    <a:pt x="2048" y="2691"/>
                  </a:cubicBezTo>
                  <a:cubicBezTo>
                    <a:pt x="1715" y="2691"/>
                    <a:pt x="1382" y="2810"/>
                    <a:pt x="1143" y="3025"/>
                  </a:cubicBezTo>
                  <a:cubicBezTo>
                    <a:pt x="929" y="3215"/>
                    <a:pt x="762" y="3453"/>
                    <a:pt x="691" y="3715"/>
                  </a:cubicBezTo>
                  <a:lnTo>
                    <a:pt x="381" y="3715"/>
                  </a:lnTo>
                  <a:lnTo>
                    <a:pt x="381" y="334"/>
                  </a:lnTo>
                  <a:close/>
                  <a:moveTo>
                    <a:pt x="286" y="0"/>
                  </a:moveTo>
                  <a:cubicBezTo>
                    <a:pt x="119" y="0"/>
                    <a:pt x="0" y="143"/>
                    <a:pt x="0" y="286"/>
                  </a:cubicBezTo>
                  <a:lnTo>
                    <a:pt x="0" y="3715"/>
                  </a:lnTo>
                  <a:cubicBezTo>
                    <a:pt x="0" y="3906"/>
                    <a:pt x="143" y="4025"/>
                    <a:pt x="286" y="4025"/>
                  </a:cubicBezTo>
                  <a:lnTo>
                    <a:pt x="3715" y="4025"/>
                  </a:lnTo>
                  <a:cubicBezTo>
                    <a:pt x="3882" y="4025"/>
                    <a:pt x="4001" y="3858"/>
                    <a:pt x="4001" y="3715"/>
                  </a:cubicBezTo>
                  <a:lnTo>
                    <a:pt x="4001" y="286"/>
                  </a:lnTo>
                  <a:cubicBezTo>
                    <a:pt x="4001" y="119"/>
                    <a:pt x="3858" y="0"/>
                    <a:pt x="3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98"/>
            <p:cNvSpPr/>
            <p:nvPr/>
          </p:nvSpPr>
          <p:spPr>
            <a:xfrm>
              <a:off x="4843678" y="4229937"/>
              <a:ext cx="46710" cy="59982"/>
            </a:xfrm>
            <a:custGeom>
              <a:rect b="b" l="l" r="r" t="t"/>
              <a:pathLst>
                <a:path extrusionOk="0" h="1835" w="1429">
                  <a:moveTo>
                    <a:pt x="715" y="358"/>
                  </a:moveTo>
                  <a:cubicBezTo>
                    <a:pt x="905" y="358"/>
                    <a:pt x="1096" y="620"/>
                    <a:pt x="1096" y="929"/>
                  </a:cubicBezTo>
                  <a:cubicBezTo>
                    <a:pt x="1096" y="1215"/>
                    <a:pt x="905" y="1477"/>
                    <a:pt x="715" y="1477"/>
                  </a:cubicBezTo>
                  <a:cubicBezTo>
                    <a:pt x="500" y="1477"/>
                    <a:pt x="310" y="1215"/>
                    <a:pt x="310" y="929"/>
                  </a:cubicBezTo>
                  <a:cubicBezTo>
                    <a:pt x="310" y="620"/>
                    <a:pt x="500" y="358"/>
                    <a:pt x="715" y="358"/>
                  </a:cubicBezTo>
                  <a:close/>
                  <a:moveTo>
                    <a:pt x="715" y="1"/>
                  </a:moveTo>
                  <a:cubicBezTo>
                    <a:pt x="310" y="1"/>
                    <a:pt x="0" y="405"/>
                    <a:pt x="0" y="929"/>
                  </a:cubicBezTo>
                  <a:cubicBezTo>
                    <a:pt x="0" y="1429"/>
                    <a:pt x="286" y="1834"/>
                    <a:pt x="715" y="1834"/>
                  </a:cubicBezTo>
                  <a:cubicBezTo>
                    <a:pt x="1096" y="1834"/>
                    <a:pt x="1429" y="1429"/>
                    <a:pt x="1429" y="929"/>
                  </a:cubicBezTo>
                  <a:cubicBezTo>
                    <a:pt x="1429" y="405"/>
                    <a:pt x="1096"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98"/>
            <p:cNvSpPr/>
            <p:nvPr/>
          </p:nvSpPr>
          <p:spPr>
            <a:xfrm>
              <a:off x="4983776" y="4207350"/>
              <a:ext cx="113687" cy="33505"/>
            </a:xfrm>
            <a:custGeom>
              <a:rect b="b" l="l" r="r" t="t"/>
              <a:pathLst>
                <a:path extrusionOk="0" h="1025" w="3478">
                  <a:moveTo>
                    <a:pt x="3144" y="311"/>
                  </a:moveTo>
                  <a:lnTo>
                    <a:pt x="3144" y="692"/>
                  </a:lnTo>
                  <a:lnTo>
                    <a:pt x="310" y="692"/>
                  </a:lnTo>
                  <a:lnTo>
                    <a:pt x="310" y="311"/>
                  </a:lnTo>
                  <a:close/>
                  <a:moveTo>
                    <a:pt x="263" y="1"/>
                  </a:moveTo>
                  <a:cubicBezTo>
                    <a:pt x="120" y="1"/>
                    <a:pt x="1" y="120"/>
                    <a:pt x="1" y="263"/>
                  </a:cubicBezTo>
                  <a:lnTo>
                    <a:pt x="1" y="739"/>
                  </a:lnTo>
                  <a:cubicBezTo>
                    <a:pt x="1" y="906"/>
                    <a:pt x="120" y="1025"/>
                    <a:pt x="263" y="1025"/>
                  </a:cubicBezTo>
                  <a:lnTo>
                    <a:pt x="3216" y="1025"/>
                  </a:lnTo>
                  <a:cubicBezTo>
                    <a:pt x="3359" y="1025"/>
                    <a:pt x="3478" y="906"/>
                    <a:pt x="3478" y="739"/>
                  </a:cubicBezTo>
                  <a:lnTo>
                    <a:pt x="3478" y="263"/>
                  </a:lnTo>
                  <a:cubicBezTo>
                    <a:pt x="3478" y="120"/>
                    <a:pt x="3359" y="1"/>
                    <a:pt x="3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98"/>
            <p:cNvSpPr/>
            <p:nvPr/>
          </p:nvSpPr>
          <p:spPr>
            <a:xfrm>
              <a:off x="4983776" y="4258734"/>
              <a:ext cx="114472" cy="33505"/>
            </a:xfrm>
            <a:custGeom>
              <a:rect b="b" l="l" r="r" t="t"/>
              <a:pathLst>
                <a:path extrusionOk="0" h="1025" w="3502">
                  <a:moveTo>
                    <a:pt x="3144" y="310"/>
                  </a:moveTo>
                  <a:lnTo>
                    <a:pt x="3144" y="691"/>
                  </a:lnTo>
                  <a:lnTo>
                    <a:pt x="310" y="691"/>
                  </a:lnTo>
                  <a:lnTo>
                    <a:pt x="310" y="310"/>
                  </a:lnTo>
                  <a:close/>
                  <a:moveTo>
                    <a:pt x="286" y="1"/>
                  </a:moveTo>
                  <a:cubicBezTo>
                    <a:pt x="144" y="1"/>
                    <a:pt x="24" y="120"/>
                    <a:pt x="24" y="287"/>
                  </a:cubicBezTo>
                  <a:lnTo>
                    <a:pt x="1" y="715"/>
                  </a:lnTo>
                  <a:cubicBezTo>
                    <a:pt x="1" y="882"/>
                    <a:pt x="120" y="1025"/>
                    <a:pt x="286" y="1025"/>
                  </a:cubicBezTo>
                  <a:lnTo>
                    <a:pt x="3239" y="1025"/>
                  </a:lnTo>
                  <a:cubicBezTo>
                    <a:pt x="3382" y="1025"/>
                    <a:pt x="3501" y="906"/>
                    <a:pt x="3501" y="763"/>
                  </a:cubicBezTo>
                  <a:lnTo>
                    <a:pt x="3501" y="287"/>
                  </a:lnTo>
                  <a:cubicBezTo>
                    <a:pt x="3501" y="120"/>
                    <a:pt x="3382"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98"/>
            <p:cNvSpPr/>
            <p:nvPr/>
          </p:nvSpPr>
          <p:spPr>
            <a:xfrm>
              <a:off x="4983776" y="4310904"/>
              <a:ext cx="114472" cy="32720"/>
            </a:xfrm>
            <a:custGeom>
              <a:rect b="b" l="l" r="r" t="t"/>
              <a:pathLst>
                <a:path extrusionOk="0" h="1001" w="3502">
                  <a:moveTo>
                    <a:pt x="3144" y="286"/>
                  </a:moveTo>
                  <a:lnTo>
                    <a:pt x="3144" y="667"/>
                  </a:lnTo>
                  <a:lnTo>
                    <a:pt x="310" y="667"/>
                  </a:lnTo>
                  <a:lnTo>
                    <a:pt x="310" y="286"/>
                  </a:lnTo>
                  <a:close/>
                  <a:moveTo>
                    <a:pt x="286" y="0"/>
                  </a:moveTo>
                  <a:cubicBezTo>
                    <a:pt x="144" y="0"/>
                    <a:pt x="24" y="119"/>
                    <a:pt x="24" y="262"/>
                  </a:cubicBezTo>
                  <a:lnTo>
                    <a:pt x="1" y="715"/>
                  </a:lnTo>
                  <a:cubicBezTo>
                    <a:pt x="1" y="858"/>
                    <a:pt x="120" y="1000"/>
                    <a:pt x="286" y="1000"/>
                  </a:cubicBezTo>
                  <a:lnTo>
                    <a:pt x="3239" y="1000"/>
                  </a:lnTo>
                  <a:cubicBezTo>
                    <a:pt x="3382" y="1000"/>
                    <a:pt x="3501" y="881"/>
                    <a:pt x="3501" y="739"/>
                  </a:cubicBezTo>
                  <a:lnTo>
                    <a:pt x="3501" y="262"/>
                  </a:lnTo>
                  <a:cubicBezTo>
                    <a:pt x="3501" y="119"/>
                    <a:pt x="3382" y="0"/>
                    <a:pt x="3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7" name="Google Shape;21517;p98"/>
          <p:cNvGrpSpPr/>
          <p:nvPr/>
        </p:nvGrpSpPr>
        <p:grpSpPr>
          <a:xfrm>
            <a:off x="5529438" y="4007455"/>
            <a:ext cx="368225" cy="323214"/>
            <a:chOff x="5526356" y="4159855"/>
            <a:chExt cx="368225" cy="323214"/>
          </a:xfrm>
        </p:grpSpPr>
        <p:sp>
          <p:nvSpPr>
            <p:cNvPr id="21518" name="Google Shape;21518;p98"/>
            <p:cNvSpPr/>
            <p:nvPr/>
          </p:nvSpPr>
          <p:spPr>
            <a:xfrm>
              <a:off x="5532567" y="4456461"/>
              <a:ext cx="356555" cy="21835"/>
            </a:xfrm>
            <a:custGeom>
              <a:rect b="b" l="l" r="r" t="t"/>
              <a:pathLst>
                <a:path extrusionOk="0" h="668" w="10908">
                  <a:moveTo>
                    <a:pt x="120" y="1"/>
                  </a:moveTo>
                  <a:cubicBezTo>
                    <a:pt x="49" y="1"/>
                    <a:pt x="1" y="72"/>
                    <a:pt x="1" y="120"/>
                  </a:cubicBezTo>
                  <a:lnTo>
                    <a:pt x="1" y="548"/>
                  </a:lnTo>
                  <a:cubicBezTo>
                    <a:pt x="1" y="596"/>
                    <a:pt x="49" y="667"/>
                    <a:pt x="120" y="667"/>
                  </a:cubicBezTo>
                  <a:lnTo>
                    <a:pt x="10789" y="667"/>
                  </a:lnTo>
                  <a:cubicBezTo>
                    <a:pt x="10860" y="667"/>
                    <a:pt x="10908" y="620"/>
                    <a:pt x="10908" y="548"/>
                  </a:cubicBezTo>
                  <a:lnTo>
                    <a:pt x="10908" y="120"/>
                  </a:lnTo>
                  <a:cubicBezTo>
                    <a:pt x="10908" y="72"/>
                    <a:pt x="10860" y="1"/>
                    <a:pt x="10789"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98"/>
            <p:cNvSpPr/>
            <p:nvPr/>
          </p:nvSpPr>
          <p:spPr>
            <a:xfrm>
              <a:off x="5864181" y="4456461"/>
              <a:ext cx="24941" cy="21051"/>
            </a:xfrm>
            <a:custGeom>
              <a:rect b="b" l="l" r="r" t="t"/>
              <a:pathLst>
                <a:path extrusionOk="0" h="644" w="763">
                  <a:moveTo>
                    <a:pt x="1" y="1"/>
                  </a:moveTo>
                  <a:cubicBezTo>
                    <a:pt x="48" y="1"/>
                    <a:pt x="120" y="72"/>
                    <a:pt x="120" y="120"/>
                  </a:cubicBezTo>
                  <a:lnTo>
                    <a:pt x="120" y="548"/>
                  </a:lnTo>
                  <a:cubicBezTo>
                    <a:pt x="120" y="596"/>
                    <a:pt x="48" y="644"/>
                    <a:pt x="1" y="644"/>
                  </a:cubicBezTo>
                  <a:lnTo>
                    <a:pt x="644" y="644"/>
                  </a:lnTo>
                  <a:cubicBezTo>
                    <a:pt x="715" y="644"/>
                    <a:pt x="763" y="596"/>
                    <a:pt x="763" y="548"/>
                  </a:cubicBezTo>
                  <a:lnTo>
                    <a:pt x="763" y="120"/>
                  </a:lnTo>
                  <a:cubicBezTo>
                    <a:pt x="763" y="72"/>
                    <a:pt x="715" y="1"/>
                    <a:pt x="644"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98"/>
            <p:cNvSpPr/>
            <p:nvPr/>
          </p:nvSpPr>
          <p:spPr>
            <a:xfrm>
              <a:off x="5566039" y="4233042"/>
              <a:ext cx="290396" cy="181416"/>
            </a:xfrm>
            <a:custGeom>
              <a:rect b="b" l="l" r="r" t="t"/>
              <a:pathLst>
                <a:path extrusionOk="0" h="5550" w="8884">
                  <a:moveTo>
                    <a:pt x="453" y="1"/>
                  </a:moveTo>
                  <a:cubicBezTo>
                    <a:pt x="215" y="1"/>
                    <a:pt x="1" y="191"/>
                    <a:pt x="1" y="430"/>
                  </a:cubicBezTo>
                  <a:lnTo>
                    <a:pt x="1" y="5121"/>
                  </a:lnTo>
                  <a:cubicBezTo>
                    <a:pt x="1" y="5359"/>
                    <a:pt x="215" y="5550"/>
                    <a:pt x="453" y="5550"/>
                  </a:cubicBezTo>
                  <a:lnTo>
                    <a:pt x="8431" y="5550"/>
                  </a:lnTo>
                  <a:cubicBezTo>
                    <a:pt x="8669" y="5550"/>
                    <a:pt x="8860" y="5359"/>
                    <a:pt x="8884" y="5121"/>
                  </a:cubicBezTo>
                  <a:lnTo>
                    <a:pt x="8884" y="430"/>
                  </a:lnTo>
                  <a:cubicBezTo>
                    <a:pt x="8884" y="191"/>
                    <a:pt x="8669" y="1"/>
                    <a:pt x="8431"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98"/>
            <p:cNvSpPr/>
            <p:nvPr/>
          </p:nvSpPr>
          <p:spPr>
            <a:xfrm>
              <a:off x="5826820" y="4233042"/>
              <a:ext cx="29615" cy="180631"/>
            </a:xfrm>
            <a:custGeom>
              <a:rect b="b" l="l" r="r" t="t"/>
              <a:pathLst>
                <a:path extrusionOk="0" h="5526" w="906">
                  <a:moveTo>
                    <a:pt x="1" y="1"/>
                  </a:moveTo>
                  <a:cubicBezTo>
                    <a:pt x="191" y="1"/>
                    <a:pt x="358" y="144"/>
                    <a:pt x="358" y="358"/>
                  </a:cubicBezTo>
                  <a:lnTo>
                    <a:pt x="358" y="5169"/>
                  </a:lnTo>
                  <a:cubicBezTo>
                    <a:pt x="358" y="5383"/>
                    <a:pt x="215" y="5526"/>
                    <a:pt x="1" y="5526"/>
                  </a:cubicBezTo>
                  <a:lnTo>
                    <a:pt x="548" y="5526"/>
                  </a:lnTo>
                  <a:cubicBezTo>
                    <a:pt x="763" y="5526"/>
                    <a:pt x="906" y="5383"/>
                    <a:pt x="906" y="5169"/>
                  </a:cubicBezTo>
                  <a:lnTo>
                    <a:pt x="906" y="358"/>
                  </a:lnTo>
                  <a:cubicBezTo>
                    <a:pt x="882" y="168"/>
                    <a:pt x="715" y="1"/>
                    <a:pt x="54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98"/>
            <p:cNvSpPr/>
            <p:nvPr/>
          </p:nvSpPr>
          <p:spPr>
            <a:xfrm>
              <a:off x="5566039" y="4383306"/>
              <a:ext cx="289611" cy="31151"/>
            </a:xfrm>
            <a:custGeom>
              <a:rect b="b" l="l" r="r" t="t"/>
              <a:pathLst>
                <a:path extrusionOk="0" h="953" w="8860">
                  <a:moveTo>
                    <a:pt x="1" y="0"/>
                  </a:moveTo>
                  <a:lnTo>
                    <a:pt x="1" y="595"/>
                  </a:lnTo>
                  <a:cubicBezTo>
                    <a:pt x="1" y="810"/>
                    <a:pt x="168" y="953"/>
                    <a:pt x="358" y="953"/>
                  </a:cubicBezTo>
                  <a:lnTo>
                    <a:pt x="8503" y="953"/>
                  </a:lnTo>
                  <a:cubicBezTo>
                    <a:pt x="8693" y="953"/>
                    <a:pt x="8860" y="810"/>
                    <a:pt x="8860" y="595"/>
                  </a:cubicBezTo>
                  <a:lnTo>
                    <a:pt x="8860" y="0"/>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98"/>
            <p:cNvSpPr/>
            <p:nvPr/>
          </p:nvSpPr>
          <p:spPr>
            <a:xfrm>
              <a:off x="5673483" y="4413640"/>
              <a:ext cx="74756" cy="42853"/>
            </a:xfrm>
            <a:custGeom>
              <a:rect b="b" l="l" r="r" t="t"/>
              <a:pathLst>
                <a:path extrusionOk="0" h="1311" w="2287">
                  <a:moveTo>
                    <a:pt x="167" y="1"/>
                  </a:moveTo>
                  <a:lnTo>
                    <a:pt x="0" y="1311"/>
                  </a:lnTo>
                  <a:lnTo>
                    <a:pt x="2286" y="1311"/>
                  </a:lnTo>
                  <a:lnTo>
                    <a:pt x="21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98"/>
            <p:cNvSpPr/>
            <p:nvPr/>
          </p:nvSpPr>
          <p:spPr>
            <a:xfrm>
              <a:off x="5724867" y="4414425"/>
              <a:ext cx="23372" cy="42853"/>
            </a:xfrm>
            <a:custGeom>
              <a:rect b="b" l="l" r="r" t="t"/>
              <a:pathLst>
                <a:path extrusionOk="0" h="1311" w="715">
                  <a:moveTo>
                    <a:pt x="0" y="1"/>
                  </a:moveTo>
                  <a:lnTo>
                    <a:pt x="191" y="1310"/>
                  </a:lnTo>
                  <a:lnTo>
                    <a:pt x="714" y="1310"/>
                  </a:lnTo>
                  <a:lnTo>
                    <a:pt x="548"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98"/>
            <p:cNvSpPr/>
            <p:nvPr/>
          </p:nvSpPr>
          <p:spPr>
            <a:xfrm>
              <a:off x="5826820" y="4383306"/>
              <a:ext cx="29615" cy="31151"/>
            </a:xfrm>
            <a:custGeom>
              <a:rect b="b" l="l" r="r" t="t"/>
              <a:pathLst>
                <a:path extrusionOk="0" h="953" w="906">
                  <a:moveTo>
                    <a:pt x="358" y="0"/>
                  </a:moveTo>
                  <a:lnTo>
                    <a:pt x="358" y="595"/>
                  </a:lnTo>
                  <a:cubicBezTo>
                    <a:pt x="358" y="786"/>
                    <a:pt x="215" y="953"/>
                    <a:pt x="1" y="953"/>
                  </a:cubicBezTo>
                  <a:lnTo>
                    <a:pt x="548" y="953"/>
                  </a:lnTo>
                  <a:cubicBezTo>
                    <a:pt x="739" y="953"/>
                    <a:pt x="906" y="810"/>
                    <a:pt x="906" y="595"/>
                  </a:cubicBezTo>
                  <a:lnTo>
                    <a:pt x="906"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98"/>
            <p:cNvSpPr/>
            <p:nvPr/>
          </p:nvSpPr>
          <p:spPr>
            <a:xfrm>
              <a:off x="5595621" y="4261840"/>
              <a:ext cx="94238" cy="94238"/>
            </a:xfrm>
            <a:custGeom>
              <a:rect b="b" l="l" r="r" t="t"/>
              <a:pathLst>
                <a:path extrusionOk="0" h="2883" w="2883">
                  <a:moveTo>
                    <a:pt x="144" y="1"/>
                  </a:moveTo>
                  <a:cubicBezTo>
                    <a:pt x="48" y="1"/>
                    <a:pt x="1" y="72"/>
                    <a:pt x="1" y="144"/>
                  </a:cubicBezTo>
                  <a:lnTo>
                    <a:pt x="1" y="2740"/>
                  </a:lnTo>
                  <a:cubicBezTo>
                    <a:pt x="1" y="2835"/>
                    <a:pt x="48" y="2883"/>
                    <a:pt x="144" y="2883"/>
                  </a:cubicBezTo>
                  <a:lnTo>
                    <a:pt x="2740" y="2883"/>
                  </a:lnTo>
                  <a:cubicBezTo>
                    <a:pt x="2835" y="2883"/>
                    <a:pt x="2882" y="2835"/>
                    <a:pt x="2882" y="2740"/>
                  </a:cubicBezTo>
                  <a:lnTo>
                    <a:pt x="2882" y="144"/>
                  </a:lnTo>
                  <a:cubicBezTo>
                    <a:pt x="2882" y="72"/>
                    <a:pt x="2835" y="1"/>
                    <a:pt x="2740"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98"/>
            <p:cNvSpPr/>
            <p:nvPr/>
          </p:nvSpPr>
          <p:spPr>
            <a:xfrm>
              <a:off x="5631446" y="4282106"/>
              <a:ext cx="23372" cy="31151"/>
            </a:xfrm>
            <a:custGeom>
              <a:rect b="b" l="l" r="r" t="t"/>
              <a:pathLst>
                <a:path extrusionOk="0" h="953" w="715">
                  <a:moveTo>
                    <a:pt x="358" y="0"/>
                  </a:moveTo>
                  <a:cubicBezTo>
                    <a:pt x="167" y="0"/>
                    <a:pt x="0" y="214"/>
                    <a:pt x="0" y="476"/>
                  </a:cubicBezTo>
                  <a:cubicBezTo>
                    <a:pt x="0" y="738"/>
                    <a:pt x="167" y="953"/>
                    <a:pt x="358" y="953"/>
                  </a:cubicBezTo>
                  <a:cubicBezTo>
                    <a:pt x="548" y="953"/>
                    <a:pt x="715" y="738"/>
                    <a:pt x="715" y="476"/>
                  </a:cubicBezTo>
                  <a:cubicBezTo>
                    <a:pt x="715" y="214"/>
                    <a:pt x="548" y="0"/>
                    <a:pt x="358"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98"/>
            <p:cNvSpPr/>
            <p:nvPr/>
          </p:nvSpPr>
          <p:spPr>
            <a:xfrm>
              <a:off x="5617424" y="4332706"/>
              <a:ext cx="52202" cy="23372"/>
            </a:xfrm>
            <a:custGeom>
              <a:rect b="b" l="l" r="r" t="t"/>
              <a:pathLst>
                <a:path extrusionOk="0" h="715" w="1597">
                  <a:moveTo>
                    <a:pt x="596" y="0"/>
                  </a:moveTo>
                  <a:cubicBezTo>
                    <a:pt x="286" y="0"/>
                    <a:pt x="1" y="286"/>
                    <a:pt x="1" y="595"/>
                  </a:cubicBezTo>
                  <a:lnTo>
                    <a:pt x="1" y="715"/>
                  </a:lnTo>
                  <a:lnTo>
                    <a:pt x="1572" y="715"/>
                  </a:lnTo>
                  <a:lnTo>
                    <a:pt x="1596" y="595"/>
                  </a:lnTo>
                  <a:cubicBezTo>
                    <a:pt x="1596" y="286"/>
                    <a:pt x="1310" y="0"/>
                    <a:pt x="1001"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98"/>
            <p:cNvSpPr/>
            <p:nvPr/>
          </p:nvSpPr>
          <p:spPr>
            <a:xfrm>
              <a:off x="5731078" y="4261840"/>
              <a:ext cx="94238" cy="94238"/>
            </a:xfrm>
            <a:custGeom>
              <a:rect b="b" l="l" r="r" t="t"/>
              <a:pathLst>
                <a:path extrusionOk="0" h="2883" w="2883">
                  <a:moveTo>
                    <a:pt x="143" y="1"/>
                  </a:moveTo>
                  <a:cubicBezTo>
                    <a:pt x="48" y="1"/>
                    <a:pt x="1" y="72"/>
                    <a:pt x="1" y="144"/>
                  </a:cubicBezTo>
                  <a:lnTo>
                    <a:pt x="1" y="2740"/>
                  </a:lnTo>
                  <a:cubicBezTo>
                    <a:pt x="1" y="2835"/>
                    <a:pt x="48" y="2883"/>
                    <a:pt x="143" y="2883"/>
                  </a:cubicBezTo>
                  <a:lnTo>
                    <a:pt x="2739" y="2883"/>
                  </a:lnTo>
                  <a:cubicBezTo>
                    <a:pt x="2787" y="2883"/>
                    <a:pt x="2858" y="2835"/>
                    <a:pt x="2882" y="2740"/>
                  </a:cubicBezTo>
                  <a:lnTo>
                    <a:pt x="2882" y="144"/>
                  </a:lnTo>
                  <a:cubicBezTo>
                    <a:pt x="2882" y="72"/>
                    <a:pt x="2811" y="1"/>
                    <a:pt x="2739" y="1"/>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98"/>
            <p:cNvSpPr/>
            <p:nvPr/>
          </p:nvSpPr>
          <p:spPr>
            <a:xfrm>
              <a:off x="5663349" y="4261840"/>
              <a:ext cx="26510" cy="94238"/>
            </a:xfrm>
            <a:custGeom>
              <a:rect b="b" l="l" r="r" t="t"/>
              <a:pathLst>
                <a:path extrusionOk="0" h="2883" w="811">
                  <a:moveTo>
                    <a:pt x="1" y="1"/>
                  </a:moveTo>
                  <a:cubicBezTo>
                    <a:pt x="96" y="1"/>
                    <a:pt x="167" y="72"/>
                    <a:pt x="167" y="144"/>
                  </a:cubicBezTo>
                  <a:lnTo>
                    <a:pt x="167" y="2740"/>
                  </a:lnTo>
                  <a:cubicBezTo>
                    <a:pt x="167" y="2835"/>
                    <a:pt x="96" y="2883"/>
                    <a:pt x="1" y="2883"/>
                  </a:cubicBezTo>
                  <a:lnTo>
                    <a:pt x="668" y="2883"/>
                  </a:lnTo>
                  <a:cubicBezTo>
                    <a:pt x="763" y="2883"/>
                    <a:pt x="810" y="2835"/>
                    <a:pt x="810" y="2740"/>
                  </a:cubicBezTo>
                  <a:lnTo>
                    <a:pt x="810" y="144"/>
                  </a:lnTo>
                  <a:cubicBezTo>
                    <a:pt x="810" y="72"/>
                    <a:pt x="763" y="1"/>
                    <a:pt x="668"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98"/>
            <p:cNvSpPr/>
            <p:nvPr/>
          </p:nvSpPr>
          <p:spPr>
            <a:xfrm>
              <a:off x="5798806" y="4261840"/>
              <a:ext cx="26510" cy="94238"/>
            </a:xfrm>
            <a:custGeom>
              <a:rect b="b" l="l" r="r" t="t"/>
              <a:pathLst>
                <a:path extrusionOk="0" h="2883" w="811">
                  <a:moveTo>
                    <a:pt x="0" y="1"/>
                  </a:moveTo>
                  <a:cubicBezTo>
                    <a:pt x="96" y="1"/>
                    <a:pt x="143" y="72"/>
                    <a:pt x="143" y="144"/>
                  </a:cubicBezTo>
                  <a:lnTo>
                    <a:pt x="143" y="2740"/>
                  </a:lnTo>
                  <a:cubicBezTo>
                    <a:pt x="143" y="2835"/>
                    <a:pt x="96" y="2883"/>
                    <a:pt x="0" y="2883"/>
                  </a:cubicBezTo>
                  <a:lnTo>
                    <a:pt x="667" y="2883"/>
                  </a:lnTo>
                  <a:cubicBezTo>
                    <a:pt x="739" y="2883"/>
                    <a:pt x="810" y="2835"/>
                    <a:pt x="810" y="2740"/>
                  </a:cubicBezTo>
                  <a:lnTo>
                    <a:pt x="810" y="144"/>
                  </a:lnTo>
                  <a:cubicBezTo>
                    <a:pt x="786" y="72"/>
                    <a:pt x="715" y="1"/>
                    <a:pt x="667" y="1"/>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98"/>
            <p:cNvSpPr/>
            <p:nvPr/>
          </p:nvSpPr>
          <p:spPr>
            <a:xfrm>
              <a:off x="5766119" y="4282106"/>
              <a:ext cx="23372" cy="31151"/>
            </a:xfrm>
            <a:custGeom>
              <a:rect b="b" l="l" r="r" t="t"/>
              <a:pathLst>
                <a:path extrusionOk="0" h="953" w="715">
                  <a:moveTo>
                    <a:pt x="357" y="0"/>
                  </a:moveTo>
                  <a:cubicBezTo>
                    <a:pt x="143" y="0"/>
                    <a:pt x="0" y="214"/>
                    <a:pt x="0" y="476"/>
                  </a:cubicBezTo>
                  <a:cubicBezTo>
                    <a:pt x="0" y="738"/>
                    <a:pt x="143" y="953"/>
                    <a:pt x="357" y="953"/>
                  </a:cubicBezTo>
                  <a:cubicBezTo>
                    <a:pt x="548" y="953"/>
                    <a:pt x="715" y="738"/>
                    <a:pt x="715" y="476"/>
                  </a:cubicBezTo>
                  <a:cubicBezTo>
                    <a:pt x="715" y="214"/>
                    <a:pt x="548" y="0"/>
                    <a:pt x="35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98"/>
            <p:cNvSpPr/>
            <p:nvPr/>
          </p:nvSpPr>
          <p:spPr>
            <a:xfrm>
              <a:off x="5752096" y="4332706"/>
              <a:ext cx="51417" cy="23372"/>
            </a:xfrm>
            <a:custGeom>
              <a:rect b="b" l="l" r="r" t="t"/>
              <a:pathLst>
                <a:path extrusionOk="0" h="715" w="1573">
                  <a:moveTo>
                    <a:pt x="596" y="0"/>
                  </a:moveTo>
                  <a:cubicBezTo>
                    <a:pt x="263" y="0"/>
                    <a:pt x="1" y="286"/>
                    <a:pt x="1" y="595"/>
                  </a:cubicBezTo>
                  <a:lnTo>
                    <a:pt x="1" y="715"/>
                  </a:lnTo>
                  <a:lnTo>
                    <a:pt x="1549" y="715"/>
                  </a:lnTo>
                  <a:lnTo>
                    <a:pt x="1572" y="595"/>
                  </a:lnTo>
                  <a:cubicBezTo>
                    <a:pt x="1572" y="286"/>
                    <a:pt x="1310" y="0"/>
                    <a:pt x="97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98"/>
            <p:cNvSpPr/>
            <p:nvPr/>
          </p:nvSpPr>
          <p:spPr>
            <a:xfrm>
              <a:off x="5684368" y="4199570"/>
              <a:ext cx="54523" cy="33505"/>
            </a:xfrm>
            <a:custGeom>
              <a:rect b="b" l="l" r="r" t="t"/>
              <a:pathLst>
                <a:path extrusionOk="0" h="1025" w="1668">
                  <a:moveTo>
                    <a:pt x="191" y="1"/>
                  </a:moveTo>
                  <a:lnTo>
                    <a:pt x="1" y="1025"/>
                  </a:lnTo>
                  <a:lnTo>
                    <a:pt x="1668" y="1025"/>
                  </a:lnTo>
                  <a:lnTo>
                    <a:pt x="1453" y="1"/>
                  </a:ln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98"/>
            <p:cNvSpPr/>
            <p:nvPr/>
          </p:nvSpPr>
          <p:spPr>
            <a:xfrm>
              <a:off x="5685937" y="4164562"/>
              <a:ext cx="50633" cy="50633"/>
            </a:xfrm>
            <a:custGeom>
              <a:rect b="b" l="l" r="r" t="t"/>
              <a:pathLst>
                <a:path extrusionOk="0" h="1549" w="1549">
                  <a:moveTo>
                    <a:pt x="786" y="0"/>
                  </a:moveTo>
                  <a:cubicBezTo>
                    <a:pt x="358" y="0"/>
                    <a:pt x="0" y="357"/>
                    <a:pt x="0" y="786"/>
                  </a:cubicBezTo>
                  <a:cubicBezTo>
                    <a:pt x="0" y="1191"/>
                    <a:pt x="358" y="1548"/>
                    <a:pt x="786" y="1548"/>
                  </a:cubicBezTo>
                  <a:cubicBezTo>
                    <a:pt x="1191" y="1548"/>
                    <a:pt x="1548" y="1191"/>
                    <a:pt x="1548" y="786"/>
                  </a:cubicBezTo>
                  <a:cubicBezTo>
                    <a:pt x="1548" y="357"/>
                    <a:pt x="1191" y="0"/>
                    <a:pt x="786"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98"/>
            <p:cNvSpPr/>
            <p:nvPr/>
          </p:nvSpPr>
          <p:spPr>
            <a:xfrm>
              <a:off x="5700711" y="4164562"/>
              <a:ext cx="35858" cy="50633"/>
            </a:xfrm>
            <a:custGeom>
              <a:rect b="b" l="l" r="r" t="t"/>
              <a:pathLst>
                <a:path extrusionOk="0" h="1549" w="1097">
                  <a:moveTo>
                    <a:pt x="334" y="0"/>
                  </a:moveTo>
                  <a:cubicBezTo>
                    <a:pt x="215" y="0"/>
                    <a:pt x="96" y="24"/>
                    <a:pt x="1" y="72"/>
                  </a:cubicBezTo>
                  <a:cubicBezTo>
                    <a:pt x="263" y="191"/>
                    <a:pt x="429" y="453"/>
                    <a:pt x="429" y="786"/>
                  </a:cubicBezTo>
                  <a:cubicBezTo>
                    <a:pt x="429" y="1096"/>
                    <a:pt x="263" y="1381"/>
                    <a:pt x="1" y="1501"/>
                  </a:cubicBezTo>
                  <a:cubicBezTo>
                    <a:pt x="72" y="1548"/>
                    <a:pt x="215" y="1548"/>
                    <a:pt x="334" y="1548"/>
                  </a:cubicBezTo>
                  <a:cubicBezTo>
                    <a:pt x="739" y="1548"/>
                    <a:pt x="1096" y="1191"/>
                    <a:pt x="1096" y="762"/>
                  </a:cubicBezTo>
                  <a:cubicBezTo>
                    <a:pt x="1096" y="357"/>
                    <a:pt x="739" y="0"/>
                    <a:pt x="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98"/>
            <p:cNvSpPr/>
            <p:nvPr/>
          </p:nvSpPr>
          <p:spPr>
            <a:xfrm>
              <a:off x="5705386" y="4184011"/>
              <a:ext cx="11702" cy="11702"/>
            </a:xfrm>
            <a:custGeom>
              <a:rect b="b" l="l" r="r" t="t"/>
              <a:pathLst>
                <a:path extrusionOk="0" h="358" w="358">
                  <a:moveTo>
                    <a:pt x="191" y="1"/>
                  </a:moveTo>
                  <a:cubicBezTo>
                    <a:pt x="72" y="1"/>
                    <a:pt x="1" y="72"/>
                    <a:pt x="1" y="191"/>
                  </a:cubicBezTo>
                  <a:cubicBezTo>
                    <a:pt x="1" y="286"/>
                    <a:pt x="72" y="358"/>
                    <a:pt x="191" y="358"/>
                  </a:cubicBezTo>
                  <a:cubicBezTo>
                    <a:pt x="286" y="358"/>
                    <a:pt x="358" y="286"/>
                    <a:pt x="358" y="191"/>
                  </a:cubicBezTo>
                  <a:cubicBezTo>
                    <a:pt x="358"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98"/>
            <p:cNvSpPr/>
            <p:nvPr/>
          </p:nvSpPr>
          <p:spPr>
            <a:xfrm>
              <a:off x="5526356" y="4159855"/>
              <a:ext cx="368225" cy="323214"/>
            </a:xfrm>
            <a:custGeom>
              <a:rect b="b" l="l" r="r" t="t"/>
              <a:pathLst>
                <a:path extrusionOk="0" h="9888" w="11265">
                  <a:moveTo>
                    <a:pt x="5668" y="287"/>
                  </a:moveTo>
                  <a:cubicBezTo>
                    <a:pt x="5978" y="287"/>
                    <a:pt x="6287" y="573"/>
                    <a:pt x="6287" y="930"/>
                  </a:cubicBezTo>
                  <a:cubicBezTo>
                    <a:pt x="6287" y="1240"/>
                    <a:pt x="6025" y="1549"/>
                    <a:pt x="5668" y="1549"/>
                  </a:cubicBezTo>
                  <a:cubicBezTo>
                    <a:pt x="5335" y="1549"/>
                    <a:pt x="5025" y="1287"/>
                    <a:pt x="5025" y="930"/>
                  </a:cubicBezTo>
                  <a:cubicBezTo>
                    <a:pt x="5025" y="597"/>
                    <a:pt x="5311" y="287"/>
                    <a:pt x="5668" y="287"/>
                  </a:cubicBezTo>
                  <a:close/>
                  <a:moveTo>
                    <a:pt x="6216" y="1692"/>
                  </a:moveTo>
                  <a:lnTo>
                    <a:pt x="6311" y="2073"/>
                  </a:lnTo>
                  <a:lnTo>
                    <a:pt x="5001" y="2073"/>
                  </a:lnTo>
                  <a:lnTo>
                    <a:pt x="5097" y="1692"/>
                  </a:lnTo>
                  <a:cubicBezTo>
                    <a:pt x="5240" y="1811"/>
                    <a:pt x="5454" y="1883"/>
                    <a:pt x="5668" y="1883"/>
                  </a:cubicBezTo>
                  <a:cubicBezTo>
                    <a:pt x="5859" y="1883"/>
                    <a:pt x="6049" y="1811"/>
                    <a:pt x="6216" y="1692"/>
                  </a:cubicBezTo>
                  <a:close/>
                  <a:moveTo>
                    <a:pt x="9883" y="7003"/>
                  </a:moveTo>
                  <a:lnTo>
                    <a:pt x="9883" y="7360"/>
                  </a:lnTo>
                  <a:cubicBezTo>
                    <a:pt x="9883" y="7503"/>
                    <a:pt x="9764" y="7622"/>
                    <a:pt x="9621" y="7622"/>
                  </a:cubicBezTo>
                  <a:lnTo>
                    <a:pt x="1667" y="7622"/>
                  </a:lnTo>
                  <a:cubicBezTo>
                    <a:pt x="1524" y="7622"/>
                    <a:pt x="1382" y="7503"/>
                    <a:pt x="1382" y="7360"/>
                  </a:cubicBezTo>
                  <a:lnTo>
                    <a:pt x="1382" y="7003"/>
                  </a:lnTo>
                  <a:close/>
                  <a:moveTo>
                    <a:pt x="6454" y="7979"/>
                  </a:moveTo>
                  <a:lnTo>
                    <a:pt x="6573" y="8932"/>
                  </a:lnTo>
                  <a:lnTo>
                    <a:pt x="4668" y="8932"/>
                  </a:lnTo>
                  <a:lnTo>
                    <a:pt x="4835" y="7979"/>
                  </a:lnTo>
                  <a:close/>
                  <a:moveTo>
                    <a:pt x="5692" y="0"/>
                  </a:moveTo>
                  <a:cubicBezTo>
                    <a:pt x="5144" y="0"/>
                    <a:pt x="4739" y="398"/>
                    <a:pt x="4739" y="954"/>
                  </a:cubicBezTo>
                  <a:cubicBezTo>
                    <a:pt x="4739" y="1121"/>
                    <a:pt x="4763" y="1287"/>
                    <a:pt x="4859" y="1406"/>
                  </a:cubicBezTo>
                  <a:lnTo>
                    <a:pt x="4692" y="2121"/>
                  </a:lnTo>
                  <a:lnTo>
                    <a:pt x="3930" y="2121"/>
                  </a:lnTo>
                  <a:cubicBezTo>
                    <a:pt x="3835" y="2121"/>
                    <a:pt x="3787" y="2168"/>
                    <a:pt x="3739" y="2264"/>
                  </a:cubicBezTo>
                  <a:cubicBezTo>
                    <a:pt x="3739" y="2359"/>
                    <a:pt x="3811" y="2430"/>
                    <a:pt x="3906" y="2430"/>
                  </a:cubicBezTo>
                  <a:lnTo>
                    <a:pt x="9645" y="2430"/>
                  </a:lnTo>
                  <a:cubicBezTo>
                    <a:pt x="9788" y="2430"/>
                    <a:pt x="9907" y="2549"/>
                    <a:pt x="9907" y="2716"/>
                  </a:cubicBezTo>
                  <a:lnTo>
                    <a:pt x="9907" y="6669"/>
                  </a:lnTo>
                  <a:lnTo>
                    <a:pt x="1382" y="6669"/>
                  </a:lnTo>
                  <a:lnTo>
                    <a:pt x="1382" y="2502"/>
                  </a:lnTo>
                  <a:cubicBezTo>
                    <a:pt x="1382" y="2478"/>
                    <a:pt x="1405" y="2407"/>
                    <a:pt x="1453" y="2407"/>
                  </a:cubicBezTo>
                  <a:lnTo>
                    <a:pt x="3311" y="2407"/>
                  </a:lnTo>
                  <a:cubicBezTo>
                    <a:pt x="3453" y="2264"/>
                    <a:pt x="3358" y="2073"/>
                    <a:pt x="3215" y="2073"/>
                  </a:cubicBezTo>
                  <a:lnTo>
                    <a:pt x="1215" y="2073"/>
                  </a:lnTo>
                  <a:cubicBezTo>
                    <a:pt x="1143" y="2073"/>
                    <a:pt x="1048" y="2168"/>
                    <a:pt x="1048" y="2264"/>
                  </a:cubicBezTo>
                  <a:lnTo>
                    <a:pt x="1048" y="7360"/>
                  </a:lnTo>
                  <a:cubicBezTo>
                    <a:pt x="1048" y="7670"/>
                    <a:pt x="1310" y="7955"/>
                    <a:pt x="1644" y="7955"/>
                  </a:cubicBezTo>
                  <a:lnTo>
                    <a:pt x="4430" y="7955"/>
                  </a:lnTo>
                  <a:lnTo>
                    <a:pt x="4311" y="8908"/>
                  </a:lnTo>
                  <a:lnTo>
                    <a:pt x="310" y="8908"/>
                  </a:lnTo>
                  <a:cubicBezTo>
                    <a:pt x="143" y="8908"/>
                    <a:pt x="0" y="9027"/>
                    <a:pt x="0" y="9194"/>
                  </a:cubicBezTo>
                  <a:lnTo>
                    <a:pt x="0" y="9694"/>
                  </a:lnTo>
                  <a:cubicBezTo>
                    <a:pt x="0" y="9789"/>
                    <a:pt x="96" y="9884"/>
                    <a:pt x="191" y="9884"/>
                  </a:cubicBezTo>
                  <a:lnTo>
                    <a:pt x="8526" y="9884"/>
                  </a:lnTo>
                  <a:cubicBezTo>
                    <a:pt x="8550" y="9884"/>
                    <a:pt x="8574" y="9884"/>
                    <a:pt x="8597" y="9860"/>
                  </a:cubicBezTo>
                  <a:cubicBezTo>
                    <a:pt x="8716" y="9694"/>
                    <a:pt x="8645" y="9551"/>
                    <a:pt x="8478" y="9551"/>
                  </a:cubicBezTo>
                  <a:lnTo>
                    <a:pt x="358" y="9551"/>
                  </a:lnTo>
                  <a:lnTo>
                    <a:pt x="358" y="9217"/>
                  </a:lnTo>
                  <a:lnTo>
                    <a:pt x="10955" y="9217"/>
                  </a:lnTo>
                  <a:lnTo>
                    <a:pt x="10955" y="9551"/>
                  </a:lnTo>
                  <a:lnTo>
                    <a:pt x="9121" y="9551"/>
                  </a:lnTo>
                  <a:cubicBezTo>
                    <a:pt x="9026" y="9551"/>
                    <a:pt x="8931" y="9646"/>
                    <a:pt x="8931" y="9741"/>
                  </a:cubicBezTo>
                  <a:cubicBezTo>
                    <a:pt x="8931" y="9805"/>
                    <a:pt x="8988" y="9888"/>
                    <a:pt x="9085" y="9888"/>
                  </a:cubicBezTo>
                  <a:cubicBezTo>
                    <a:pt x="9096" y="9888"/>
                    <a:pt x="9109" y="9887"/>
                    <a:pt x="9121" y="9884"/>
                  </a:cubicBezTo>
                  <a:lnTo>
                    <a:pt x="10979" y="9884"/>
                  </a:lnTo>
                  <a:cubicBezTo>
                    <a:pt x="11122" y="9884"/>
                    <a:pt x="11241" y="9622"/>
                    <a:pt x="11241" y="9622"/>
                  </a:cubicBezTo>
                  <a:lnTo>
                    <a:pt x="11241" y="9217"/>
                  </a:lnTo>
                  <a:cubicBezTo>
                    <a:pt x="11265" y="9051"/>
                    <a:pt x="11122" y="8932"/>
                    <a:pt x="10979" y="8932"/>
                  </a:cubicBezTo>
                  <a:lnTo>
                    <a:pt x="6954" y="8932"/>
                  </a:lnTo>
                  <a:lnTo>
                    <a:pt x="6859" y="7979"/>
                  </a:lnTo>
                  <a:lnTo>
                    <a:pt x="9645" y="7979"/>
                  </a:lnTo>
                  <a:cubicBezTo>
                    <a:pt x="9979" y="7979"/>
                    <a:pt x="10241" y="7717"/>
                    <a:pt x="10241" y="7384"/>
                  </a:cubicBezTo>
                  <a:lnTo>
                    <a:pt x="10241" y="2716"/>
                  </a:lnTo>
                  <a:cubicBezTo>
                    <a:pt x="10241" y="2383"/>
                    <a:pt x="9979" y="2121"/>
                    <a:pt x="9645" y="2121"/>
                  </a:cubicBezTo>
                  <a:lnTo>
                    <a:pt x="6645" y="2121"/>
                  </a:lnTo>
                  <a:lnTo>
                    <a:pt x="6478" y="1406"/>
                  </a:lnTo>
                  <a:cubicBezTo>
                    <a:pt x="6573" y="1240"/>
                    <a:pt x="6645" y="1049"/>
                    <a:pt x="6597" y="859"/>
                  </a:cubicBezTo>
                  <a:cubicBezTo>
                    <a:pt x="6573" y="406"/>
                    <a:pt x="6192" y="25"/>
                    <a:pt x="5740" y="1"/>
                  </a:cubicBezTo>
                  <a:cubicBezTo>
                    <a:pt x="5724" y="1"/>
                    <a:pt x="5708" y="0"/>
                    <a:pt x="5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98"/>
            <p:cNvSpPr/>
            <p:nvPr/>
          </p:nvSpPr>
          <p:spPr>
            <a:xfrm>
              <a:off x="5590947" y="4257198"/>
              <a:ext cx="103587" cy="104339"/>
            </a:xfrm>
            <a:custGeom>
              <a:rect b="b" l="l" r="r" t="t"/>
              <a:pathLst>
                <a:path extrusionOk="0" h="3192" w="3169">
                  <a:moveTo>
                    <a:pt x="1811" y="2501"/>
                  </a:moveTo>
                  <a:cubicBezTo>
                    <a:pt x="2001" y="2501"/>
                    <a:pt x="2192" y="2667"/>
                    <a:pt x="2216" y="2882"/>
                  </a:cubicBezTo>
                  <a:lnTo>
                    <a:pt x="1001" y="2882"/>
                  </a:lnTo>
                  <a:cubicBezTo>
                    <a:pt x="1025" y="2667"/>
                    <a:pt x="1216" y="2501"/>
                    <a:pt x="1406" y="2501"/>
                  </a:cubicBezTo>
                  <a:close/>
                  <a:moveTo>
                    <a:pt x="2906" y="334"/>
                  </a:moveTo>
                  <a:lnTo>
                    <a:pt x="2906" y="2882"/>
                  </a:lnTo>
                  <a:lnTo>
                    <a:pt x="2573" y="2882"/>
                  </a:lnTo>
                  <a:cubicBezTo>
                    <a:pt x="2549" y="2501"/>
                    <a:pt x="2216" y="2167"/>
                    <a:pt x="1835" y="2167"/>
                  </a:cubicBezTo>
                  <a:lnTo>
                    <a:pt x="1454" y="2167"/>
                  </a:lnTo>
                  <a:cubicBezTo>
                    <a:pt x="1073" y="2167"/>
                    <a:pt x="739" y="2477"/>
                    <a:pt x="715" y="2882"/>
                  </a:cubicBezTo>
                  <a:lnTo>
                    <a:pt x="382" y="2882"/>
                  </a:lnTo>
                  <a:lnTo>
                    <a:pt x="382" y="334"/>
                  </a:lnTo>
                  <a:close/>
                  <a:moveTo>
                    <a:pt x="287" y="0"/>
                  </a:moveTo>
                  <a:cubicBezTo>
                    <a:pt x="144" y="0"/>
                    <a:pt x="1" y="143"/>
                    <a:pt x="1" y="286"/>
                  </a:cubicBezTo>
                  <a:lnTo>
                    <a:pt x="1" y="2882"/>
                  </a:lnTo>
                  <a:cubicBezTo>
                    <a:pt x="1" y="3072"/>
                    <a:pt x="144" y="3191"/>
                    <a:pt x="287" y="3191"/>
                  </a:cubicBezTo>
                  <a:lnTo>
                    <a:pt x="2883" y="3191"/>
                  </a:lnTo>
                  <a:cubicBezTo>
                    <a:pt x="3049" y="3191"/>
                    <a:pt x="3168" y="3025"/>
                    <a:pt x="3168" y="2882"/>
                  </a:cubicBezTo>
                  <a:lnTo>
                    <a:pt x="3168" y="286"/>
                  </a:lnTo>
                  <a:cubicBezTo>
                    <a:pt x="3168" y="119"/>
                    <a:pt x="3025" y="0"/>
                    <a:pt x="28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98"/>
            <p:cNvSpPr/>
            <p:nvPr/>
          </p:nvSpPr>
          <p:spPr>
            <a:xfrm>
              <a:off x="5625988" y="4275863"/>
              <a:ext cx="33505" cy="42853"/>
            </a:xfrm>
            <a:custGeom>
              <a:rect b="b" l="l" r="r" t="t"/>
              <a:pathLst>
                <a:path extrusionOk="0" h="1311" w="1025">
                  <a:moveTo>
                    <a:pt x="525" y="358"/>
                  </a:moveTo>
                  <a:cubicBezTo>
                    <a:pt x="620" y="358"/>
                    <a:pt x="715" y="477"/>
                    <a:pt x="715" y="644"/>
                  </a:cubicBezTo>
                  <a:cubicBezTo>
                    <a:pt x="715" y="834"/>
                    <a:pt x="620" y="953"/>
                    <a:pt x="525" y="953"/>
                  </a:cubicBezTo>
                  <a:cubicBezTo>
                    <a:pt x="429" y="953"/>
                    <a:pt x="334" y="834"/>
                    <a:pt x="334" y="644"/>
                  </a:cubicBezTo>
                  <a:cubicBezTo>
                    <a:pt x="334" y="477"/>
                    <a:pt x="429" y="358"/>
                    <a:pt x="525" y="358"/>
                  </a:cubicBezTo>
                  <a:close/>
                  <a:moveTo>
                    <a:pt x="525" y="1"/>
                  </a:moveTo>
                  <a:cubicBezTo>
                    <a:pt x="239" y="1"/>
                    <a:pt x="1" y="263"/>
                    <a:pt x="1" y="644"/>
                  </a:cubicBezTo>
                  <a:cubicBezTo>
                    <a:pt x="1" y="1025"/>
                    <a:pt x="239" y="1310"/>
                    <a:pt x="525" y="1310"/>
                  </a:cubicBezTo>
                  <a:cubicBezTo>
                    <a:pt x="834" y="1310"/>
                    <a:pt x="1025" y="1025"/>
                    <a:pt x="1025" y="644"/>
                  </a:cubicBezTo>
                  <a:cubicBezTo>
                    <a:pt x="1025" y="263"/>
                    <a:pt x="787" y="1"/>
                    <a:pt x="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98"/>
            <p:cNvSpPr/>
            <p:nvPr/>
          </p:nvSpPr>
          <p:spPr>
            <a:xfrm>
              <a:off x="5724867" y="4257950"/>
              <a:ext cx="104339" cy="104371"/>
            </a:xfrm>
            <a:custGeom>
              <a:rect b="b" l="l" r="r" t="t"/>
              <a:pathLst>
                <a:path extrusionOk="0" h="3193" w="3192">
                  <a:moveTo>
                    <a:pt x="1810" y="2478"/>
                  </a:moveTo>
                  <a:cubicBezTo>
                    <a:pt x="2024" y="2478"/>
                    <a:pt x="2191" y="2644"/>
                    <a:pt x="2239" y="2859"/>
                  </a:cubicBezTo>
                  <a:lnTo>
                    <a:pt x="1024" y="2859"/>
                  </a:lnTo>
                  <a:cubicBezTo>
                    <a:pt x="1048" y="2644"/>
                    <a:pt x="1215" y="2478"/>
                    <a:pt x="1429" y="2478"/>
                  </a:cubicBezTo>
                  <a:close/>
                  <a:moveTo>
                    <a:pt x="2882" y="311"/>
                  </a:moveTo>
                  <a:lnTo>
                    <a:pt x="2882" y="2859"/>
                  </a:lnTo>
                  <a:lnTo>
                    <a:pt x="2572" y="2859"/>
                  </a:lnTo>
                  <a:cubicBezTo>
                    <a:pt x="2524" y="2478"/>
                    <a:pt x="2191" y="2144"/>
                    <a:pt x="1810" y="2144"/>
                  </a:cubicBezTo>
                  <a:lnTo>
                    <a:pt x="1429" y="2144"/>
                  </a:lnTo>
                  <a:cubicBezTo>
                    <a:pt x="1048" y="2144"/>
                    <a:pt x="714" y="2454"/>
                    <a:pt x="691" y="2859"/>
                  </a:cubicBezTo>
                  <a:lnTo>
                    <a:pt x="357" y="2859"/>
                  </a:lnTo>
                  <a:lnTo>
                    <a:pt x="333" y="311"/>
                  </a:lnTo>
                  <a:close/>
                  <a:moveTo>
                    <a:pt x="286" y="1"/>
                  </a:moveTo>
                  <a:cubicBezTo>
                    <a:pt x="119" y="1"/>
                    <a:pt x="0" y="144"/>
                    <a:pt x="0" y="311"/>
                  </a:cubicBezTo>
                  <a:lnTo>
                    <a:pt x="0" y="2882"/>
                  </a:lnTo>
                  <a:cubicBezTo>
                    <a:pt x="0" y="3073"/>
                    <a:pt x="143" y="3192"/>
                    <a:pt x="286" y="3192"/>
                  </a:cubicBezTo>
                  <a:lnTo>
                    <a:pt x="2882" y="3192"/>
                  </a:lnTo>
                  <a:cubicBezTo>
                    <a:pt x="3072" y="3192"/>
                    <a:pt x="3191" y="3049"/>
                    <a:pt x="3191" y="2882"/>
                  </a:cubicBezTo>
                  <a:lnTo>
                    <a:pt x="3191" y="311"/>
                  </a:lnTo>
                  <a:cubicBezTo>
                    <a:pt x="3191" y="120"/>
                    <a:pt x="3048" y="1"/>
                    <a:pt x="28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98"/>
            <p:cNvSpPr/>
            <p:nvPr/>
          </p:nvSpPr>
          <p:spPr>
            <a:xfrm>
              <a:off x="5760660" y="4275863"/>
              <a:ext cx="34289" cy="42853"/>
            </a:xfrm>
            <a:custGeom>
              <a:rect b="b" l="l" r="r" t="t"/>
              <a:pathLst>
                <a:path extrusionOk="0" h="1311" w="1049">
                  <a:moveTo>
                    <a:pt x="524" y="358"/>
                  </a:moveTo>
                  <a:cubicBezTo>
                    <a:pt x="596" y="358"/>
                    <a:pt x="691" y="477"/>
                    <a:pt x="691" y="644"/>
                  </a:cubicBezTo>
                  <a:cubicBezTo>
                    <a:pt x="691" y="834"/>
                    <a:pt x="596" y="953"/>
                    <a:pt x="524" y="953"/>
                  </a:cubicBezTo>
                  <a:cubicBezTo>
                    <a:pt x="429" y="953"/>
                    <a:pt x="334" y="834"/>
                    <a:pt x="334" y="644"/>
                  </a:cubicBezTo>
                  <a:cubicBezTo>
                    <a:pt x="334" y="477"/>
                    <a:pt x="429" y="358"/>
                    <a:pt x="524" y="358"/>
                  </a:cubicBezTo>
                  <a:close/>
                  <a:moveTo>
                    <a:pt x="524" y="1"/>
                  </a:moveTo>
                  <a:cubicBezTo>
                    <a:pt x="215" y="1"/>
                    <a:pt x="1" y="263"/>
                    <a:pt x="1" y="644"/>
                  </a:cubicBezTo>
                  <a:cubicBezTo>
                    <a:pt x="1" y="1025"/>
                    <a:pt x="215" y="1310"/>
                    <a:pt x="524" y="1310"/>
                  </a:cubicBezTo>
                  <a:cubicBezTo>
                    <a:pt x="810" y="1310"/>
                    <a:pt x="1048" y="1025"/>
                    <a:pt x="1048" y="644"/>
                  </a:cubicBezTo>
                  <a:cubicBezTo>
                    <a:pt x="1048" y="263"/>
                    <a:pt x="810" y="1"/>
                    <a:pt x="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3" name="Google Shape;21543;p98"/>
          <p:cNvGrpSpPr/>
          <p:nvPr/>
        </p:nvGrpSpPr>
        <p:grpSpPr>
          <a:xfrm>
            <a:off x="6278840" y="4027721"/>
            <a:ext cx="369009" cy="282616"/>
            <a:chOff x="6285327" y="4180121"/>
            <a:chExt cx="369009" cy="282616"/>
          </a:xfrm>
        </p:grpSpPr>
        <p:sp>
          <p:nvSpPr>
            <p:cNvPr id="21544" name="Google Shape;21544;p98"/>
            <p:cNvSpPr/>
            <p:nvPr/>
          </p:nvSpPr>
          <p:spPr>
            <a:xfrm>
              <a:off x="6291571" y="4184011"/>
              <a:ext cx="358092" cy="272483"/>
            </a:xfrm>
            <a:custGeom>
              <a:rect b="b" l="l" r="r" t="t"/>
              <a:pathLst>
                <a:path extrusionOk="0" h="8336" w="10955">
                  <a:moveTo>
                    <a:pt x="167" y="1"/>
                  </a:moveTo>
                  <a:cubicBezTo>
                    <a:pt x="71" y="1"/>
                    <a:pt x="0" y="96"/>
                    <a:pt x="0" y="191"/>
                  </a:cubicBezTo>
                  <a:lnTo>
                    <a:pt x="0" y="8169"/>
                  </a:lnTo>
                  <a:cubicBezTo>
                    <a:pt x="0" y="8240"/>
                    <a:pt x="71" y="8336"/>
                    <a:pt x="167" y="8336"/>
                  </a:cubicBezTo>
                  <a:lnTo>
                    <a:pt x="10764" y="8336"/>
                  </a:lnTo>
                  <a:cubicBezTo>
                    <a:pt x="10859" y="8336"/>
                    <a:pt x="10907" y="8288"/>
                    <a:pt x="10955" y="8169"/>
                  </a:cubicBezTo>
                  <a:lnTo>
                    <a:pt x="10955" y="191"/>
                  </a:lnTo>
                  <a:cubicBezTo>
                    <a:pt x="10955" y="96"/>
                    <a:pt x="10859" y="1"/>
                    <a:pt x="1076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98"/>
            <p:cNvSpPr/>
            <p:nvPr/>
          </p:nvSpPr>
          <p:spPr>
            <a:xfrm>
              <a:off x="6622401" y="4184795"/>
              <a:ext cx="27261" cy="271699"/>
            </a:xfrm>
            <a:custGeom>
              <a:rect b="b" l="l" r="r" t="t"/>
              <a:pathLst>
                <a:path extrusionOk="0" h="8312" w="834">
                  <a:moveTo>
                    <a:pt x="0" y="0"/>
                  </a:moveTo>
                  <a:cubicBezTo>
                    <a:pt x="72" y="0"/>
                    <a:pt x="167" y="96"/>
                    <a:pt x="167" y="191"/>
                  </a:cubicBezTo>
                  <a:lnTo>
                    <a:pt x="167" y="8145"/>
                  </a:lnTo>
                  <a:cubicBezTo>
                    <a:pt x="167" y="8216"/>
                    <a:pt x="72" y="8312"/>
                    <a:pt x="0" y="8312"/>
                  </a:cubicBezTo>
                  <a:lnTo>
                    <a:pt x="643" y="8312"/>
                  </a:lnTo>
                  <a:cubicBezTo>
                    <a:pt x="738" y="8312"/>
                    <a:pt x="834" y="8216"/>
                    <a:pt x="834" y="8145"/>
                  </a:cubicBezTo>
                  <a:lnTo>
                    <a:pt x="834" y="191"/>
                  </a:lnTo>
                  <a:cubicBezTo>
                    <a:pt x="834" y="96"/>
                    <a:pt x="738" y="0"/>
                    <a:pt x="64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98"/>
            <p:cNvSpPr/>
            <p:nvPr/>
          </p:nvSpPr>
          <p:spPr>
            <a:xfrm>
              <a:off x="6292322" y="4184795"/>
              <a:ext cx="201649" cy="271699"/>
            </a:xfrm>
            <a:custGeom>
              <a:rect b="b" l="l" r="r" t="t"/>
              <a:pathLst>
                <a:path extrusionOk="0" h="8312" w="6169">
                  <a:moveTo>
                    <a:pt x="168" y="0"/>
                  </a:moveTo>
                  <a:cubicBezTo>
                    <a:pt x="96" y="0"/>
                    <a:pt x="1" y="96"/>
                    <a:pt x="1" y="191"/>
                  </a:cubicBezTo>
                  <a:lnTo>
                    <a:pt x="1" y="8145"/>
                  </a:lnTo>
                  <a:cubicBezTo>
                    <a:pt x="1" y="8216"/>
                    <a:pt x="72" y="8312"/>
                    <a:pt x="168" y="8312"/>
                  </a:cubicBezTo>
                  <a:lnTo>
                    <a:pt x="6169" y="8312"/>
                  </a:lnTo>
                  <a:lnTo>
                    <a:pt x="616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98"/>
            <p:cNvSpPr/>
            <p:nvPr/>
          </p:nvSpPr>
          <p:spPr>
            <a:xfrm>
              <a:off x="6472136" y="4219052"/>
              <a:ext cx="21835" cy="237442"/>
            </a:xfrm>
            <a:custGeom>
              <a:rect b="b" l="l" r="r" t="t"/>
              <a:pathLst>
                <a:path extrusionOk="0" h="7264" w="668">
                  <a:moveTo>
                    <a:pt x="1" y="0"/>
                  </a:moveTo>
                  <a:lnTo>
                    <a:pt x="1" y="7264"/>
                  </a:lnTo>
                  <a:lnTo>
                    <a:pt x="668" y="7264"/>
                  </a:lnTo>
                  <a:lnTo>
                    <a:pt x="668"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8" name="Google Shape;21548;p98"/>
            <p:cNvSpPr/>
            <p:nvPr/>
          </p:nvSpPr>
          <p:spPr>
            <a:xfrm>
              <a:off x="6290786" y="4184795"/>
              <a:ext cx="358876" cy="44390"/>
            </a:xfrm>
            <a:custGeom>
              <a:rect b="b" l="l" r="r" t="t"/>
              <a:pathLst>
                <a:path extrusionOk="0" h="1358" w="10979">
                  <a:moveTo>
                    <a:pt x="191" y="0"/>
                  </a:moveTo>
                  <a:cubicBezTo>
                    <a:pt x="95" y="0"/>
                    <a:pt x="0" y="96"/>
                    <a:pt x="0" y="191"/>
                  </a:cubicBezTo>
                  <a:lnTo>
                    <a:pt x="0" y="1358"/>
                  </a:lnTo>
                  <a:lnTo>
                    <a:pt x="10979" y="1358"/>
                  </a:lnTo>
                  <a:lnTo>
                    <a:pt x="10979" y="191"/>
                  </a:lnTo>
                  <a:cubicBezTo>
                    <a:pt x="10979" y="96"/>
                    <a:pt x="10883" y="0"/>
                    <a:pt x="10788"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98"/>
            <p:cNvSpPr/>
            <p:nvPr/>
          </p:nvSpPr>
          <p:spPr>
            <a:xfrm>
              <a:off x="6622401" y="4184795"/>
              <a:ext cx="27261" cy="44390"/>
            </a:xfrm>
            <a:custGeom>
              <a:rect b="b" l="l" r="r" t="t"/>
              <a:pathLst>
                <a:path extrusionOk="0" h="1358" w="834">
                  <a:moveTo>
                    <a:pt x="0" y="0"/>
                  </a:moveTo>
                  <a:cubicBezTo>
                    <a:pt x="72" y="0"/>
                    <a:pt x="167" y="96"/>
                    <a:pt x="167" y="191"/>
                  </a:cubicBezTo>
                  <a:lnTo>
                    <a:pt x="167" y="1358"/>
                  </a:lnTo>
                  <a:lnTo>
                    <a:pt x="834" y="1358"/>
                  </a:lnTo>
                  <a:lnTo>
                    <a:pt x="834" y="191"/>
                  </a:lnTo>
                  <a:cubicBezTo>
                    <a:pt x="834" y="96"/>
                    <a:pt x="738" y="0"/>
                    <a:pt x="643"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98"/>
            <p:cNvSpPr/>
            <p:nvPr/>
          </p:nvSpPr>
          <p:spPr>
            <a:xfrm>
              <a:off x="6332822" y="4306229"/>
              <a:ext cx="21803" cy="21835"/>
            </a:xfrm>
            <a:custGeom>
              <a:rect b="b" l="l" r="r" t="t"/>
              <a:pathLst>
                <a:path extrusionOk="0" h="668" w="667">
                  <a:moveTo>
                    <a:pt x="334" y="0"/>
                  </a:moveTo>
                  <a:cubicBezTo>
                    <a:pt x="143" y="0"/>
                    <a:pt x="0" y="167"/>
                    <a:pt x="0" y="334"/>
                  </a:cubicBezTo>
                  <a:cubicBezTo>
                    <a:pt x="0" y="524"/>
                    <a:pt x="143" y="667"/>
                    <a:pt x="334" y="667"/>
                  </a:cubicBezTo>
                  <a:cubicBezTo>
                    <a:pt x="524" y="667"/>
                    <a:pt x="667" y="524"/>
                    <a:pt x="667" y="334"/>
                  </a:cubicBezTo>
                  <a:cubicBezTo>
                    <a:pt x="667" y="167"/>
                    <a:pt x="524" y="0"/>
                    <a:pt x="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98"/>
            <p:cNvSpPr/>
            <p:nvPr/>
          </p:nvSpPr>
          <p:spPr>
            <a:xfrm>
              <a:off x="6382638" y="4306229"/>
              <a:ext cx="21835" cy="21835"/>
            </a:xfrm>
            <a:custGeom>
              <a:rect b="b" l="l" r="r" t="t"/>
              <a:pathLst>
                <a:path extrusionOk="0" h="668" w="668">
                  <a:moveTo>
                    <a:pt x="334" y="0"/>
                  </a:moveTo>
                  <a:cubicBezTo>
                    <a:pt x="143" y="0"/>
                    <a:pt x="0" y="167"/>
                    <a:pt x="0" y="334"/>
                  </a:cubicBezTo>
                  <a:cubicBezTo>
                    <a:pt x="0" y="524"/>
                    <a:pt x="143" y="667"/>
                    <a:pt x="334" y="667"/>
                  </a:cubicBezTo>
                  <a:cubicBezTo>
                    <a:pt x="500" y="667"/>
                    <a:pt x="667" y="524"/>
                    <a:pt x="667" y="334"/>
                  </a:cubicBezTo>
                  <a:cubicBezTo>
                    <a:pt x="667" y="167"/>
                    <a:pt x="500" y="0"/>
                    <a:pt x="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98"/>
            <p:cNvSpPr/>
            <p:nvPr/>
          </p:nvSpPr>
          <p:spPr>
            <a:xfrm>
              <a:off x="6432454" y="4306229"/>
              <a:ext cx="21051" cy="21835"/>
            </a:xfrm>
            <a:custGeom>
              <a:rect b="b" l="l" r="r" t="t"/>
              <a:pathLst>
                <a:path extrusionOk="0" h="668" w="644">
                  <a:moveTo>
                    <a:pt x="310" y="0"/>
                  </a:moveTo>
                  <a:cubicBezTo>
                    <a:pt x="143" y="0"/>
                    <a:pt x="0" y="167"/>
                    <a:pt x="0" y="334"/>
                  </a:cubicBezTo>
                  <a:cubicBezTo>
                    <a:pt x="0" y="524"/>
                    <a:pt x="143" y="667"/>
                    <a:pt x="310" y="667"/>
                  </a:cubicBezTo>
                  <a:cubicBezTo>
                    <a:pt x="501" y="667"/>
                    <a:pt x="643" y="524"/>
                    <a:pt x="643" y="334"/>
                  </a:cubicBezTo>
                  <a:cubicBezTo>
                    <a:pt x="643" y="167"/>
                    <a:pt x="501"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98"/>
            <p:cNvSpPr/>
            <p:nvPr/>
          </p:nvSpPr>
          <p:spPr>
            <a:xfrm>
              <a:off x="6332822" y="4401186"/>
              <a:ext cx="21803" cy="21051"/>
            </a:xfrm>
            <a:custGeom>
              <a:rect b="b" l="l" r="r" t="t"/>
              <a:pathLst>
                <a:path extrusionOk="0" h="644" w="667">
                  <a:moveTo>
                    <a:pt x="334" y="1"/>
                  </a:moveTo>
                  <a:cubicBezTo>
                    <a:pt x="143" y="1"/>
                    <a:pt x="0" y="144"/>
                    <a:pt x="0" y="334"/>
                  </a:cubicBezTo>
                  <a:cubicBezTo>
                    <a:pt x="0" y="501"/>
                    <a:pt x="143" y="644"/>
                    <a:pt x="334" y="644"/>
                  </a:cubicBezTo>
                  <a:cubicBezTo>
                    <a:pt x="524" y="644"/>
                    <a:pt x="667" y="501"/>
                    <a:pt x="667" y="334"/>
                  </a:cubicBezTo>
                  <a:cubicBezTo>
                    <a:pt x="667" y="144"/>
                    <a:pt x="524" y="1"/>
                    <a:pt x="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98"/>
            <p:cNvSpPr/>
            <p:nvPr/>
          </p:nvSpPr>
          <p:spPr>
            <a:xfrm>
              <a:off x="6382638" y="4401186"/>
              <a:ext cx="21835" cy="21051"/>
            </a:xfrm>
            <a:custGeom>
              <a:rect b="b" l="l" r="r" t="t"/>
              <a:pathLst>
                <a:path extrusionOk="0" h="644" w="668">
                  <a:moveTo>
                    <a:pt x="334" y="1"/>
                  </a:moveTo>
                  <a:cubicBezTo>
                    <a:pt x="143" y="1"/>
                    <a:pt x="0" y="144"/>
                    <a:pt x="0" y="334"/>
                  </a:cubicBezTo>
                  <a:cubicBezTo>
                    <a:pt x="0" y="501"/>
                    <a:pt x="143" y="644"/>
                    <a:pt x="334" y="644"/>
                  </a:cubicBezTo>
                  <a:cubicBezTo>
                    <a:pt x="500" y="644"/>
                    <a:pt x="667" y="501"/>
                    <a:pt x="667" y="334"/>
                  </a:cubicBezTo>
                  <a:cubicBezTo>
                    <a:pt x="667" y="144"/>
                    <a:pt x="500" y="1"/>
                    <a:pt x="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98"/>
            <p:cNvSpPr/>
            <p:nvPr/>
          </p:nvSpPr>
          <p:spPr>
            <a:xfrm>
              <a:off x="6432454" y="4401186"/>
              <a:ext cx="21051" cy="21051"/>
            </a:xfrm>
            <a:custGeom>
              <a:rect b="b" l="l" r="r" t="t"/>
              <a:pathLst>
                <a:path extrusionOk="0" h="644" w="644">
                  <a:moveTo>
                    <a:pt x="310" y="1"/>
                  </a:moveTo>
                  <a:cubicBezTo>
                    <a:pt x="143" y="1"/>
                    <a:pt x="0" y="144"/>
                    <a:pt x="0" y="334"/>
                  </a:cubicBezTo>
                  <a:cubicBezTo>
                    <a:pt x="0" y="501"/>
                    <a:pt x="143" y="644"/>
                    <a:pt x="310" y="644"/>
                  </a:cubicBezTo>
                  <a:cubicBezTo>
                    <a:pt x="501" y="644"/>
                    <a:pt x="643" y="501"/>
                    <a:pt x="643" y="334"/>
                  </a:cubicBezTo>
                  <a:cubicBezTo>
                    <a:pt x="643" y="144"/>
                    <a:pt x="501" y="1"/>
                    <a:pt x="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98"/>
            <p:cNvSpPr/>
            <p:nvPr/>
          </p:nvSpPr>
          <p:spPr>
            <a:xfrm>
              <a:off x="6527411" y="4256740"/>
              <a:ext cx="88779" cy="173930"/>
            </a:xfrm>
            <a:custGeom>
              <a:rect b="b" l="l" r="r" t="t"/>
              <a:pathLst>
                <a:path extrusionOk="0" h="5321" w="2716">
                  <a:moveTo>
                    <a:pt x="2302" y="1"/>
                  </a:moveTo>
                  <a:cubicBezTo>
                    <a:pt x="2168" y="1"/>
                    <a:pt x="2047" y="89"/>
                    <a:pt x="1977" y="228"/>
                  </a:cubicBezTo>
                  <a:lnTo>
                    <a:pt x="72" y="4658"/>
                  </a:lnTo>
                  <a:cubicBezTo>
                    <a:pt x="1" y="4777"/>
                    <a:pt x="1" y="4896"/>
                    <a:pt x="48" y="5015"/>
                  </a:cubicBezTo>
                  <a:lnTo>
                    <a:pt x="96" y="5253"/>
                  </a:lnTo>
                  <a:cubicBezTo>
                    <a:pt x="96" y="5287"/>
                    <a:pt x="144" y="5321"/>
                    <a:pt x="188" y="5321"/>
                  </a:cubicBezTo>
                  <a:cubicBezTo>
                    <a:pt x="207" y="5321"/>
                    <a:pt x="225" y="5315"/>
                    <a:pt x="239" y="5301"/>
                  </a:cubicBezTo>
                  <a:lnTo>
                    <a:pt x="477" y="5182"/>
                  </a:lnTo>
                  <a:cubicBezTo>
                    <a:pt x="596" y="5134"/>
                    <a:pt x="668" y="5039"/>
                    <a:pt x="715" y="4944"/>
                  </a:cubicBezTo>
                  <a:lnTo>
                    <a:pt x="2620" y="514"/>
                  </a:lnTo>
                  <a:cubicBezTo>
                    <a:pt x="2716" y="348"/>
                    <a:pt x="2620" y="133"/>
                    <a:pt x="2454" y="38"/>
                  </a:cubicBezTo>
                  <a:cubicBezTo>
                    <a:pt x="2403" y="12"/>
                    <a:pt x="2352" y="1"/>
                    <a:pt x="2302"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98"/>
            <p:cNvSpPr/>
            <p:nvPr/>
          </p:nvSpPr>
          <p:spPr>
            <a:xfrm>
              <a:off x="6566342" y="4201139"/>
              <a:ext cx="11702" cy="12487"/>
            </a:xfrm>
            <a:custGeom>
              <a:rect b="b" l="l" r="r" t="t"/>
              <a:pathLst>
                <a:path extrusionOk="0" h="382" w="358">
                  <a:moveTo>
                    <a:pt x="191" y="0"/>
                  </a:moveTo>
                  <a:cubicBezTo>
                    <a:pt x="96" y="0"/>
                    <a:pt x="1" y="96"/>
                    <a:pt x="1" y="191"/>
                  </a:cubicBezTo>
                  <a:cubicBezTo>
                    <a:pt x="1" y="286"/>
                    <a:pt x="96" y="382"/>
                    <a:pt x="191" y="382"/>
                  </a:cubicBezTo>
                  <a:cubicBezTo>
                    <a:pt x="286" y="382"/>
                    <a:pt x="358" y="286"/>
                    <a:pt x="358" y="191"/>
                  </a:cubicBezTo>
                  <a:cubicBezTo>
                    <a:pt x="358" y="96"/>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98"/>
            <p:cNvSpPr/>
            <p:nvPr/>
          </p:nvSpPr>
          <p:spPr>
            <a:xfrm>
              <a:off x="6588929" y="4201139"/>
              <a:ext cx="11702" cy="12487"/>
            </a:xfrm>
            <a:custGeom>
              <a:rect b="b" l="l" r="r" t="t"/>
              <a:pathLst>
                <a:path extrusionOk="0" h="382" w="358">
                  <a:moveTo>
                    <a:pt x="191" y="0"/>
                  </a:moveTo>
                  <a:cubicBezTo>
                    <a:pt x="72" y="0"/>
                    <a:pt x="0" y="96"/>
                    <a:pt x="0" y="191"/>
                  </a:cubicBezTo>
                  <a:cubicBezTo>
                    <a:pt x="0" y="286"/>
                    <a:pt x="72" y="382"/>
                    <a:pt x="191" y="382"/>
                  </a:cubicBezTo>
                  <a:cubicBezTo>
                    <a:pt x="286" y="382"/>
                    <a:pt x="357" y="286"/>
                    <a:pt x="357" y="191"/>
                  </a:cubicBezTo>
                  <a:cubicBezTo>
                    <a:pt x="357" y="96"/>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98"/>
            <p:cNvSpPr/>
            <p:nvPr/>
          </p:nvSpPr>
          <p:spPr>
            <a:xfrm>
              <a:off x="6611483" y="4201139"/>
              <a:ext cx="11702" cy="12487"/>
            </a:xfrm>
            <a:custGeom>
              <a:rect b="b" l="l" r="r" t="t"/>
              <a:pathLst>
                <a:path extrusionOk="0" h="382" w="358">
                  <a:moveTo>
                    <a:pt x="167" y="0"/>
                  </a:moveTo>
                  <a:cubicBezTo>
                    <a:pt x="72" y="0"/>
                    <a:pt x="1" y="96"/>
                    <a:pt x="1" y="191"/>
                  </a:cubicBezTo>
                  <a:cubicBezTo>
                    <a:pt x="1" y="286"/>
                    <a:pt x="72" y="382"/>
                    <a:pt x="167" y="382"/>
                  </a:cubicBezTo>
                  <a:cubicBezTo>
                    <a:pt x="263" y="382"/>
                    <a:pt x="358" y="286"/>
                    <a:pt x="358" y="191"/>
                  </a:cubicBezTo>
                  <a:cubicBezTo>
                    <a:pt x="358" y="96"/>
                    <a:pt x="263"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98"/>
            <p:cNvSpPr/>
            <p:nvPr/>
          </p:nvSpPr>
          <p:spPr>
            <a:xfrm>
              <a:off x="6327363" y="4257950"/>
              <a:ext cx="11702" cy="11735"/>
            </a:xfrm>
            <a:custGeom>
              <a:rect b="b" l="l" r="r" t="t"/>
              <a:pathLst>
                <a:path extrusionOk="0" h="359" w="358">
                  <a:moveTo>
                    <a:pt x="167" y="1"/>
                  </a:moveTo>
                  <a:cubicBezTo>
                    <a:pt x="72" y="1"/>
                    <a:pt x="0" y="72"/>
                    <a:pt x="0" y="168"/>
                  </a:cubicBezTo>
                  <a:cubicBezTo>
                    <a:pt x="0" y="287"/>
                    <a:pt x="72" y="358"/>
                    <a:pt x="167" y="358"/>
                  </a:cubicBezTo>
                  <a:cubicBezTo>
                    <a:pt x="262" y="358"/>
                    <a:pt x="358" y="287"/>
                    <a:pt x="358" y="168"/>
                  </a:cubicBezTo>
                  <a:cubicBezTo>
                    <a:pt x="358" y="72"/>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98"/>
            <p:cNvSpPr/>
            <p:nvPr/>
          </p:nvSpPr>
          <p:spPr>
            <a:xfrm>
              <a:off x="6327363" y="4353724"/>
              <a:ext cx="11702" cy="11702"/>
            </a:xfrm>
            <a:custGeom>
              <a:rect b="b" l="l" r="r" t="t"/>
              <a:pathLst>
                <a:path extrusionOk="0" h="358" w="358">
                  <a:moveTo>
                    <a:pt x="167" y="0"/>
                  </a:moveTo>
                  <a:cubicBezTo>
                    <a:pt x="72" y="0"/>
                    <a:pt x="0" y="72"/>
                    <a:pt x="0" y="167"/>
                  </a:cubicBezTo>
                  <a:cubicBezTo>
                    <a:pt x="0" y="262"/>
                    <a:pt x="72" y="357"/>
                    <a:pt x="167" y="357"/>
                  </a:cubicBezTo>
                  <a:cubicBezTo>
                    <a:pt x="262" y="357"/>
                    <a:pt x="358" y="262"/>
                    <a:pt x="358" y="167"/>
                  </a:cubicBezTo>
                  <a:cubicBezTo>
                    <a:pt x="358" y="72"/>
                    <a:pt x="262" y="0"/>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98"/>
            <p:cNvSpPr/>
            <p:nvPr/>
          </p:nvSpPr>
          <p:spPr>
            <a:xfrm>
              <a:off x="6285327" y="4180121"/>
              <a:ext cx="369009" cy="282616"/>
            </a:xfrm>
            <a:custGeom>
              <a:rect b="b" l="l" r="r" t="t"/>
              <a:pathLst>
                <a:path extrusionOk="0" h="8646" w="11289">
                  <a:moveTo>
                    <a:pt x="6192" y="1667"/>
                  </a:moveTo>
                  <a:lnTo>
                    <a:pt x="6192" y="8312"/>
                  </a:lnTo>
                  <a:lnTo>
                    <a:pt x="358" y="8312"/>
                  </a:lnTo>
                  <a:lnTo>
                    <a:pt x="358" y="1667"/>
                  </a:lnTo>
                  <a:close/>
                  <a:moveTo>
                    <a:pt x="334" y="0"/>
                  </a:moveTo>
                  <a:cubicBezTo>
                    <a:pt x="143" y="0"/>
                    <a:pt x="0" y="143"/>
                    <a:pt x="0" y="334"/>
                  </a:cubicBezTo>
                  <a:lnTo>
                    <a:pt x="0" y="8455"/>
                  </a:lnTo>
                  <a:cubicBezTo>
                    <a:pt x="0" y="8550"/>
                    <a:pt x="96" y="8645"/>
                    <a:pt x="191" y="8645"/>
                  </a:cubicBezTo>
                  <a:lnTo>
                    <a:pt x="9050" y="8645"/>
                  </a:lnTo>
                  <a:cubicBezTo>
                    <a:pt x="9074" y="8645"/>
                    <a:pt x="9121" y="8645"/>
                    <a:pt x="9121" y="8597"/>
                  </a:cubicBezTo>
                  <a:cubicBezTo>
                    <a:pt x="9241" y="8455"/>
                    <a:pt x="9145" y="8312"/>
                    <a:pt x="9002" y="8312"/>
                  </a:cubicBezTo>
                  <a:lnTo>
                    <a:pt x="6502" y="8312"/>
                  </a:lnTo>
                  <a:lnTo>
                    <a:pt x="6502" y="1667"/>
                  </a:lnTo>
                  <a:lnTo>
                    <a:pt x="10931" y="1667"/>
                  </a:lnTo>
                  <a:lnTo>
                    <a:pt x="10931" y="8312"/>
                  </a:lnTo>
                  <a:lnTo>
                    <a:pt x="9622" y="8312"/>
                  </a:lnTo>
                  <a:cubicBezTo>
                    <a:pt x="9598" y="8312"/>
                    <a:pt x="9550" y="8312"/>
                    <a:pt x="9550" y="8336"/>
                  </a:cubicBezTo>
                  <a:cubicBezTo>
                    <a:pt x="9431" y="8478"/>
                    <a:pt x="9526" y="8645"/>
                    <a:pt x="9669" y="8645"/>
                  </a:cubicBezTo>
                  <a:lnTo>
                    <a:pt x="11098" y="8645"/>
                  </a:lnTo>
                  <a:cubicBezTo>
                    <a:pt x="11193" y="8645"/>
                    <a:pt x="11289" y="8550"/>
                    <a:pt x="11289" y="8455"/>
                  </a:cubicBezTo>
                  <a:lnTo>
                    <a:pt x="11289" y="334"/>
                  </a:lnTo>
                  <a:cubicBezTo>
                    <a:pt x="11289" y="143"/>
                    <a:pt x="11146" y="0"/>
                    <a:pt x="10955" y="0"/>
                  </a:cubicBezTo>
                  <a:lnTo>
                    <a:pt x="2763" y="0"/>
                  </a:lnTo>
                  <a:cubicBezTo>
                    <a:pt x="2692" y="0"/>
                    <a:pt x="2620" y="72"/>
                    <a:pt x="2596" y="143"/>
                  </a:cubicBezTo>
                  <a:cubicBezTo>
                    <a:pt x="2596" y="239"/>
                    <a:pt x="2644" y="334"/>
                    <a:pt x="2739" y="334"/>
                  </a:cubicBezTo>
                  <a:lnTo>
                    <a:pt x="10931" y="334"/>
                  </a:lnTo>
                  <a:lnTo>
                    <a:pt x="10931" y="1334"/>
                  </a:lnTo>
                  <a:lnTo>
                    <a:pt x="334" y="1334"/>
                  </a:lnTo>
                  <a:lnTo>
                    <a:pt x="334" y="334"/>
                  </a:lnTo>
                  <a:lnTo>
                    <a:pt x="2049" y="334"/>
                  </a:lnTo>
                  <a:cubicBezTo>
                    <a:pt x="2144" y="334"/>
                    <a:pt x="2215" y="262"/>
                    <a:pt x="2239" y="191"/>
                  </a:cubicBezTo>
                  <a:cubicBezTo>
                    <a:pt x="2239" y="96"/>
                    <a:pt x="2168" y="0"/>
                    <a:pt x="2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98"/>
            <p:cNvSpPr/>
            <p:nvPr/>
          </p:nvSpPr>
          <p:spPr>
            <a:xfrm>
              <a:off x="6327363" y="4281321"/>
              <a:ext cx="75541" cy="10918"/>
            </a:xfrm>
            <a:custGeom>
              <a:rect b="b" l="l" r="r" t="t"/>
              <a:pathLst>
                <a:path extrusionOk="0" h="334" w="2311">
                  <a:moveTo>
                    <a:pt x="215" y="0"/>
                  </a:moveTo>
                  <a:cubicBezTo>
                    <a:pt x="120" y="0"/>
                    <a:pt x="48" y="48"/>
                    <a:pt x="24" y="143"/>
                  </a:cubicBezTo>
                  <a:cubicBezTo>
                    <a:pt x="0" y="238"/>
                    <a:pt x="96" y="334"/>
                    <a:pt x="167" y="334"/>
                  </a:cubicBezTo>
                  <a:lnTo>
                    <a:pt x="2144" y="334"/>
                  </a:lnTo>
                  <a:cubicBezTo>
                    <a:pt x="2239" y="334"/>
                    <a:pt x="2287" y="262"/>
                    <a:pt x="2310" y="191"/>
                  </a:cubicBezTo>
                  <a:cubicBezTo>
                    <a:pt x="2310" y="96"/>
                    <a:pt x="2263" y="0"/>
                    <a:pt x="2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98"/>
            <p:cNvSpPr/>
            <p:nvPr/>
          </p:nvSpPr>
          <p:spPr>
            <a:xfrm>
              <a:off x="6346061" y="4258734"/>
              <a:ext cx="113654" cy="10950"/>
            </a:xfrm>
            <a:custGeom>
              <a:rect b="b" l="l" r="r" t="t"/>
              <a:pathLst>
                <a:path extrusionOk="0" h="335" w="3477">
                  <a:moveTo>
                    <a:pt x="191" y="1"/>
                  </a:moveTo>
                  <a:cubicBezTo>
                    <a:pt x="119" y="1"/>
                    <a:pt x="48" y="72"/>
                    <a:pt x="24" y="144"/>
                  </a:cubicBezTo>
                  <a:cubicBezTo>
                    <a:pt x="0" y="239"/>
                    <a:pt x="71" y="334"/>
                    <a:pt x="167" y="334"/>
                  </a:cubicBezTo>
                  <a:lnTo>
                    <a:pt x="3286" y="334"/>
                  </a:lnTo>
                  <a:cubicBezTo>
                    <a:pt x="3382" y="334"/>
                    <a:pt x="3453" y="287"/>
                    <a:pt x="3477" y="191"/>
                  </a:cubicBezTo>
                  <a:cubicBezTo>
                    <a:pt x="3477" y="96"/>
                    <a:pt x="3405" y="1"/>
                    <a:pt x="3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98"/>
            <p:cNvSpPr/>
            <p:nvPr/>
          </p:nvSpPr>
          <p:spPr>
            <a:xfrm>
              <a:off x="6327363" y="4300770"/>
              <a:ext cx="32720" cy="33505"/>
            </a:xfrm>
            <a:custGeom>
              <a:rect b="b" l="l" r="r" t="t"/>
              <a:pathLst>
                <a:path extrusionOk="0" h="1025" w="1001">
                  <a:moveTo>
                    <a:pt x="501" y="358"/>
                  </a:moveTo>
                  <a:cubicBezTo>
                    <a:pt x="596" y="358"/>
                    <a:pt x="691" y="429"/>
                    <a:pt x="691" y="501"/>
                  </a:cubicBezTo>
                  <a:cubicBezTo>
                    <a:pt x="691" y="596"/>
                    <a:pt x="620" y="668"/>
                    <a:pt x="501" y="668"/>
                  </a:cubicBezTo>
                  <a:cubicBezTo>
                    <a:pt x="382" y="668"/>
                    <a:pt x="334" y="596"/>
                    <a:pt x="334" y="501"/>
                  </a:cubicBezTo>
                  <a:cubicBezTo>
                    <a:pt x="334" y="429"/>
                    <a:pt x="405" y="358"/>
                    <a:pt x="501" y="358"/>
                  </a:cubicBezTo>
                  <a:close/>
                  <a:moveTo>
                    <a:pt x="501" y="1"/>
                  </a:moveTo>
                  <a:cubicBezTo>
                    <a:pt x="239" y="1"/>
                    <a:pt x="0" y="215"/>
                    <a:pt x="0" y="501"/>
                  </a:cubicBezTo>
                  <a:cubicBezTo>
                    <a:pt x="0" y="787"/>
                    <a:pt x="239" y="1025"/>
                    <a:pt x="501" y="1025"/>
                  </a:cubicBezTo>
                  <a:cubicBezTo>
                    <a:pt x="763" y="1025"/>
                    <a:pt x="1001" y="810"/>
                    <a:pt x="1001" y="501"/>
                  </a:cubicBezTo>
                  <a:cubicBezTo>
                    <a:pt x="1001" y="239"/>
                    <a:pt x="810"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98"/>
            <p:cNvSpPr/>
            <p:nvPr/>
          </p:nvSpPr>
          <p:spPr>
            <a:xfrm>
              <a:off x="6377179" y="4300770"/>
              <a:ext cx="32720" cy="33505"/>
            </a:xfrm>
            <a:custGeom>
              <a:rect b="b" l="l" r="r" t="t"/>
              <a:pathLst>
                <a:path extrusionOk="0" h="1025" w="1001">
                  <a:moveTo>
                    <a:pt x="501" y="358"/>
                  </a:moveTo>
                  <a:cubicBezTo>
                    <a:pt x="596" y="358"/>
                    <a:pt x="667" y="429"/>
                    <a:pt x="667" y="501"/>
                  </a:cubicBezTo>
                  <a:cubicBezTo>
                    <a:pt x="667" y="596"/>
                    <a:pt x="620" y="668"/>
                    <a:pt x="501" y="668"/>
                  </a:cubicBezTo>
                  <a:cubicBezTo>
                    <a:pt x="405" y="668"/>
                    <a:pt x="310" y="596"/>
                    <a:pt x="310" y="501"/>
                  </a:cubicBezTo>
                  <a:cubicBezTo>
                    <a:pt x="310" y="429"/>
                    <a:pt x="382" y="358"/>
                    <a:pt x="501" y="358"/>
                  </a:cubicBezTo>
                  <a:close/>
                  <a:moveTo>
                    <a:pt x="501" y="1"/>
                  </a:moveTo>
                  <a:cubicBezTo>
                    <a:pt x="239" y="1"/>
                    <a:pt x="1" y="215"/>
                    <a:pt x="1" y="501"/>
                  </a:cubicBezTo>
                  <a:cubicBezTo>
                    <a:pt x="1" y="787"/>
                    <a:pt x="191" y="1025"/>
                    <a:pt x="501" y="1025"/>
                  </a:cubicBezTo>
                  <a:cubicBezTo>
                    <a:pt x="763" y="1025"/>
                    <a:pt x="1001" y="787"/>
                    <a:pt x="1001" y="501"/>
                  </a:cubicBezTo>
                  <a:cubicBezTo>
                    <a:pt x="1001" y="239"/>
                    <a:pt x="786"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98"/>
            <p:cNvSpPr/>
            <p:nvPr/>
          </p:nvSpPr>
          <p:spPr>
            <a:xfrm>
              <a:off x="6426210" y="4300770"/>
              <a:ext cx="33505" cy="33505"/>
            </a:xfrm>
            <a:custGeom>
              <a:rect b="b" l="l" r="r" t="t"/>
              <a:pathLst>
                <a:path extrusionOk="0" h="1025" w="1025">
                  <a:moveTo>
                    <a:pt x="525" y="358"/>
                  </a:moveTo>
                  <a:cubicBezTo>
                    <a:pt x="596" y="358"/>
                    <a:pt x="692" y="429"/>
                    <a:pt x="692" y="501"/>
                  </a:cubicBezTo>
                  <a:cubicBezTo>
                    <a:pt x="692" y="596"/>
                    <a:pt x="596" y="668"/>
                    <a:pt x="525" y="668"/>
                  </a:cubicBezTo>
                  <a:cubicBezTo>
                    <a:pt x="430" y="668"/>
                    <a:pt x="334" y="596"/>
                    <a:pt x="334" y="501"/>
                  </a:cubicBezTo>
                  <a:cubicBezTo>
                    <a:pt x="334" y="429"/>
                    <a:pt x="406" y="358"/>
                    <a:pt x="525" y="358"/>
                  </a:cubicBezTo>
                  <a:close/>
                  <a:moveTo>
                    <a:pt x="525" y="1"/>
                  </a:moveTo>
                  <a:cubicBezTo>
                    <a:pt x="239" y="1"/>
                    <a:pt x="1" y="215"/>
                    <a:pt x="1" y="501"/>
                  </a:cubicBezTo>
                  <a:cubicBezTo>
                    <a:pt x="1" y="787"/>
                    <a:pt x="215" y="1025"/>
                    <a:pt x="525" y="1025"/>
                  </a:cubicBezTo>
                  <a:cubicBezTo>
                    <a:pt x="787" y="1025"/>
                    <a:pt x="1025" y="810"/>
                    <a:pt x="1025" y="501"/>
                  </a:cubicBezTo>
                  <a:cubicBezTo>
                    <a:pt x="1025" y="239"/>
                    <a:pt x="787" y="1"/>
                    <a:pt x="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98"/>
            <p:cNvSpPr/>
            <p:nvPr/>
          </p:nvSpPr>
          <p:spPr>
            <a:xfrm>
              <a:off x="6327363" y="4377063"/>
              <a:ext cx="75541" cy="10166"/>
            </a:xfrm>
            <a:custGeom>
              <a:rect b="b" l="l" r="r" t="t"/>
              <a:pathLst>
                <a:path extrusionOk="0" h="311" w="2311">
                  <a:moveTo>
                    <a:pt x="215" y="1"/>
                  </a:moveTo>
                  <a:cubicBezTo>
                    <a:pt x="120" y="1"/>
                    <a:pt x="48" y="48"/>
                    <a:pt x="24" y="143"/>
                  </a:cubicBezTo>
                  <a:cubicBezTo>
                    <a:pt x="0" y="239"/>
                    <a:pt x="96" y="310"/>
                    <a:pt x="167" y="310"/>
                  </a:cubicBezTo>
                  <a:lnTo>
                    <a:pt x="2144" y="310"/>
                  </a:lnTo>
                  <a:cubicBezTo>
                    <a:pt x="2239" y="310"/>
                    <a:pt x="2287" y="262"/>
                    <a:pt x="2310" y="167"/>
                  </a:cubicBezTo>
                  <a:cubicBezTo>
                    <a:pt x="2310" y="72"/>
                    <a:pt x="2263" y="1"/>
                    <a:pt x="2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98"/>
            <p:cNvSpPr/>
            <p:nvPr/>
          </p:nvSpPr>
          <p:spPr>
            <a:xfrm>
              <a:off x="6346061" y="4353724"/>
              <a:ext cx="112903" cy="10133"/>
            </a:xfrm>
            <a:custGeom>
              <a:rect b="b" l="l" r="r" t="t"/>
              <a:pathLst>
                <a:path extrusionOk="0" h="310" w="3454">
                  <a:moveTo>
                    <a:pt x="167" y="0"/>
                  </a:moveTo>
                  <a:cubicBezTo>
                    <a:pt x="71" y="0"/>
                    <a:pt x="0" y="72"/>
                    <a:pt x="24" y="167"/>
                  </a:cubicBezTo>
                  <a:cubicBezTo>
                    <a:pt x="24" y="262"/>
                    <a:pt x="71" y="310"/>
                    <a:pt x="167" y="310"/>
                  </a:cubicBezTo>
                  <a:lnTo>
                    <a:pt x="3263" y="310"/>
                  </a:lnTo>
                  <a:cubicBezTo>
                    <a:pt x="3358" y="310"/>
                    <a:pt x="3405" y="262"/>
                    <a:pt x="3453" y="167"/>
                  </a:cubicBezTo>
                  <a:cubicBezTo>
                    <a:pt x="3453" y="72"/>
                    <a:pt x="3382" y="0"/>
                    <a:pt x="3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98"/>
            <p:cNvSpPr/>
            <p:nvPr/>
          </p:nvSpPr>
          <p:spPr>
            <a:xfrm>
              <a:off x="6327363" y="4394976"/>
              <a:ext cx="32720" cy="33505"/>
            </a:xfrm>
            <a:custGeom>
              <a:rect b="b" l="l" r="r" t="t"/>
              <a:pathLst>
                <a:path extrusionOk="0" h="1025" w="1001">
                  <a:moveTo>
                    <a:pt x="501" y="357"/>
                  </a:moveTo>
                  <a:cubicBezTo>
                    <a:pt x="596" y="357"/>
                    <a:pt x="691" y="429"/>
                    <a:pt x="691" y="524"/>
                  </a:cubicBezTo>
                  <a:cubicBezTo>
                    <a:pt x="691" y="596"/>
                    <a:pt x="620" y="667"/>
                    <a:pt x="501" y="667"/>
                  </a:cubicBezTo>
                  <a:cubicBezTo>
                    <a:pt x="382" y="667"/>
                    <a:pt x="334" y="596"/>
                    <a:pt x="334" y="524"/>
                  </a:cubicBezTo>
                  <a:cubicBezTo>
                    <a:pt x="334" y="429"/>
                    <a:pt x="405" y="357"/>
                    <a:pt x="501" y="357"/>
                  </a:cubicBezTo>
                  <a:close/>
                  <a:moveTo>
                    <a:pt x="501" y="0"/>
                  </a:moveTo>
                  <a:cubicBezTo>
                    <a:pt x="239" y="0"/>
                    <a:pt x="0" y="215"/>
                    <a:pt x="0" y="524"/>
                  </a:cubicBezTo>
                  <a:cubicBezTo>
                    <a:pt x="0" y="810"/>
                    <a:pt x="239" y="1024"/>
                    <a:pt x="501" y="1024"/>
                  </a:cubicBezTo>
                  <a:cubicBezTo>
                    <a:pt x="763" y="1024"/>
                    <a:pt x="1001" y="810"/>
                    <a:pt x="1001" y="524"/>
                  </a:cubicBezTo>
                  <a:cubicBezTo>
                    <a:pt x="1001" y="215"/>
                    <a:pt x="810" y="0"/>
                    <a:pt x="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98"/>
            <p:cNvSpPr/>
            <p:nvPr/>
          </p:nvSpPr>
          <p:spPr>
            <a:xfrm>
              <a:off x="6377179" y="4396512"/>
              <a:ext cx="32720" cy="32753"/>
            </a:xfrm>
            <a:custGeom>
              <a:rect b="b" l="l" r="r" t="t"/>
              <a:pathLst>
                <a:path extrusionOk="0" h="1002" w="1001">
                  <a:moveTo>
                    <a:pt x="501" y="358"/>
                  </a:moveTo>
                  <a:cubicBezTo>
                    <a:pt x="596" y="358"/>
                    <a:pt x="667" y="406"/>
                    <a:pt x="667" y="501"/>
                  </a:cubicBezTo>
                  <a:cubicBezTo>
                    <a:pt x="667" y="549"/>
                    <a:pt x="596" y="644"/>
                    <a:pt x="501" y="644"/>
                  </a:cubicBezTo>
                  <a:cubicBezTo>
                    <a:pt x="405" y="644"/>
                    <a:pt x="310" y="596"/>
                    <a:pt x="310" y="501"/>
                  </a:cubicBezTo>
                  <a:cubicBezTo>
                    <a:pt x="310" y="406"/>
                    <a:pt x="382" y="358"/>
                    <a:pt x="501" y="358"/>
                  </a:cubicBezTo>
                  <a:close/>
                  <a:moveTo>
                    <a:pt x="501" y="1"/>
                  </a:moveTo>
                  <a:cubicBezTo>
                    <a:pt x="239" y="1"/>
                    <a:pt x="1" y="191"/>
                    <a:pt x="1" y="501"/>
                  </a:cubicBezTo>
                  <a:cubicBezTo>
                    <a:pt x="1" y="763"/>
                    <a:pt x="191" y="1001"/>
                    <a:pt x="501" y="1001"/>
                  </a:cubicBezTo>
                  <a:cubicBezTo>
                    <a:pt x="763" y="1001"/>
                    <a:pt x="1001" y="787"/>
                    <a:pt x="1001" y="501"/>
                  </a:cubicBezTo>
                  <a:cubicBezTo>
                    <a:pt x="1001" y="191"/>
                    <a:pt x="763"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98"/>
            <p:cNvSpPr/>
            <p:nvPr/>
          </p:nvSpPr>
          <p:spPr>
            <a:xfrm>
              <a:off x="6426210" y="4396512"/>
              <a:ext cx="33505" cy="32753"/>
            </a:xfrm>
            <a:custGeom>
              <a:rect b="b" l="l" r="r" t="t"/>
              <a:pathLst>
                <a:path extrusionOk="0" h="1002" w="1025">
                  <a:moveTo>
                    <a:pt x="525" y="358"/>
                  </a:moveTo>
                  <a:cubicBezTo>
                    <a:pt x="596" y="358"/>
                    <a:pt x="692" y="406"/>
                    <a:pt x="692" y="501"/>
                  </a:cubicBezTo>
                  <a:cubicBezTo>
                    <a:pt x="692" y="549"/>
                    <a:pt x="596" y="644"/>
                    <a:pt x="525" y="644"/>
                  </a:cubicBezTo>
                  <a:cubicBezTo>
                    <a:pt x="430" y="644"/>
                    <a:pt x="334" y="596"/>
                    <a:pt x="334" y="501"/>
                  </a:cubicBezTo>
                  <a:cubicBezTo>
                    <a:pt x="334" y="406"/>
                    <a:pt x="406" y="358"/>
                    <a:pt x="525" y="358"/>
                  </a:cubicBezTo>
                  <a:close/>
                  <a:moveTo>
                    <a:pt x="525" y="1"/>
                  </a:moveTo>
                  <a:cubicBezTo>
                    <a:pt x="239" y="1"/>
                    <a:pt x="1" y="191"/>
                    <a:pt x="1" y="501"/>
                  </a:cubicBezTo>
                  <a:cubicBezTo>
                    <a:pt x="1" y="763"/>
                    <a:pt x="215" y="1001"/>
                    <a:pt x="525" y="1001"/>
                  </a:cubicBezTo>
                  <a:cubicBezTo>
                    <a:pt x="787" y="1001"/>
                    <a:pt x="1025" y="787"/>
                    <a:pt x="1025" y="501"/>
                  </a:cubicBezTo>
                  <a:cubicBezTo>
                    <a:pt x="1025" y="191"/>
                    <a:pt x="787" y="1"/>
                    <a:pt x="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98"/>
            <p:cNvSpPr/>
            <p:nvPr/>
          </p:nvSpPr>
          <p:spPr>
            <a:xfrm>
              <a:off x="6521985" y="4250759"/>
              <a:ext cx="98095" cy="185502"/>
            </a:xfrm>
            <a:custGeom>
              <a:rect b="b" l="l" r="r" t="t"/>
              <a:pathLst>
                <a:path extrusionOk="0" h="5675" w="3001">
                  <a:moveTo>
                    <a:pt x="2477" y="340"/>
                  </a:moveTo>
                  <a:cubicBezTo>
                    <a:pt x="2501" y="340"/>
                    <a:pt x="2524" y="340"/>
                    <a:pt x="2548" y="364"/>
                  </a:cubicBezTo>
                  <a:cubicBezTo>
                    <a:pt x="2620" y="411"/>
                    <a:pt x="2644" y="435"/>
                    <a:pt x="2667" y="483"/>
                  </a:cubicBezTo>
                  <a:cubicBezTo>
                    <a:pt x="2667" y="531"/>
                    <a:pt x="2667" y="578"/>
                    <a:pt x="2644" y="602"/>
                  </a:cubicBezTo>
                  <a:lnTo>
                    <a:pt x="2358" y="1316"/>
                  </a:lnTo>
                  <a:lnTo>
                    <a:pt x="2001" y="1173"/>
                  </a:lnTo>
                  <a:lnTo>
                    <a:pt x="2286" y="459"/>
                  </a:lnTo>
                  <a:cubicBezTo>
                    <a:pt x="2310" y="411"/>
                    <a:pt x="2358" y="364"/>
                    <a:pt x="2405" y="340"/>
                  </a:cubicBezTo>
                  <a:close/>
                  <a:moveTo>
                    <a:pt x="1881" y="1507"/>
                  </a:moveTo>
                  <a:lnTo>
                    <a:pt x="2239" y="1650"/>
                  </a:lnTo>
                  <a:lnTo>
                    <a:pt x="2048" y="2031"/>
                  </a:lnTo>
                  <a:lnTo>
                    <a:pt x="1691" y="1888"/>
                  </a:lnTo>
                  <a:lnTo>
                    <a:pt x="1881" y="1507"/>
                  </a:lnTo>
                  <a:close/>
                  <a:moveTo>
                    <a:pt x="1524" y="2174"/>
                  </a:moveTo>
                  <a:lnTo>
                    <a:pt x="1881" y="2340"/>
                  </a:lnTo>
                  <a:lnTo>
                    <a:pt x="738" y="5055"/>
                  </a:lnTo>
                  <a:cubicBezTo>
                    <a:pt x="715" y="5127"/>
                    <a:pt x="643" y="5198"/>
                    <a:pt x="572" y="5222"/>
                  </a:cubicBezTo>
                  <a:lnTo>
                    <a:pt x="381" y="5317"/>
                  </a:lnTo>
                  <a:lnTo>
                    <a:pt x="333" y="5127"/>
                  </a:lnTo>
                  <a:cubicBezTo>
                    <a:pt x="286" y="5055"/>
                    <a:pt x="286" y="4960"/>
                    <a:pt x="357" y="4889"/>
                  </a:cubicBezTo>
                  <a:lnTo>
                    <a:pt x="1524" y="2174"/>
                  </a:lnTo>
                  <a:close/>
                  <a:moveTo>
                    <a:pt x="2510" y="1"/>
                  </a:moveTo>
                  <a:cubicBezTo>
                    <a:pt x="2435" y="1"/>
                    <a:pt x="2358" y="18"/>
                    <a:pt x="2286" y="54"/>
                  </a:cubicBezTo>
                  <a:cubicBezTo>
                    <a:pt x="2167" y="102"/>
                    <a:pt x="2048" y="197"/>
                    <a:pt x="2001" y="316"/>
                  </a:cubicBezTo>
                  <a:lnTo>
                    <a:pt x="95" y="4746"/>
                  </a:lnTo>
                  <a:cubicBezTo>
                    <a:pt x="24" y="4889"/>
                    <a:pt x="0" y="5055"/>
                    <a:pt x="48" y="5222"/>
                  </a:cubicBezTo>
                  <a:lnTo>
                    <a:pt x="119" y="5460"/>
                  </a:lnTo>
                  <a:cubicBezTo>
                    <a:pt x="143" y="5555"/>
                    <a:pt x="214" y="5603"/>
                    <a:pt x="262" y="5651"/>
                  </a:cubicBezTo>
                  <a:cubicBezTo>
                    <a:pt x="286" y="5674"/>
                    <a:pt x="333" y="5674"/>
                    <a:pt x="381" y="5674"/>
                  </a:cubicBezTo>
                  <a:cubicBezTo>
                    <a:pt x="405" y="5674"/>
                    <a:pt x="476" y="5674"/>
                    <a:pt x="500" y="5651"/>
                  </a:cubicBezTo>
                  <a:lnTo>
                    <a:pt x="738" y="5532"/>
                  </a:lnTo>
                  <a:cubicBezTo>
                    <a:pt x="881" y="5460"/>
                    <a:pt x="976" y="5317"/>
                    <a:pt x="1072" y="5198"/>
                  </a:cubicBezTo>
                  <a:lnTo>
                    <a:pt x="2977" y="769"/>
                  </a:lnTo>
                  <a:cubicBezTo>
                    <a:pt x="3001" y="602"/>
                    <a:pt x="3001" y="483"/>
                    <a:pt x="2977" y="340"/>
                  </a:cubicBezTo>
                  <a:cubicBezTo>
                    <a:pt x="2905" y="221"/>
                    <a:pt x="2834" y="102"/>
                    <a:pt x="2715" y="54"/>
                  </a:cubicBezTo>
                  <a:cubicBezTo>
                    <a:pt x="2655" y="18"/>
                    <a:pt x="2584" y="1"/>
                    <a:pt x="25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4" name="Google Shape;21574;p98"/>
          <p:cNvGrpSpPr/>
          <p:nvPr/>
        </p:nvGrpSpPr>
        <p:grpSpPr>
          <a:xfrm>
            <a:off x="7027568" y="4027721"/>
            <a:ext cx="367473" cy="283368"/>
            <a:chOff x="7038839" y="4180121"/>
            <a:chExt cx="367473" cy="283368"/>
          </a:xfrm>
        </p:grpSpPr>
        <p:sp>
          <p:nvSpPr>
            <p:cNvPr id="21575" name="Google Shape;21575;p98"/>
            <p:cNvSpPr/>
            <p:nvPr/>
          </p:nvSpPr>
          <p:spPr>
            <a:xfrm>
              <a:off x="7066885" y="4230721"/>
              <a:ext cx="312166" cy="203186"/>
            </a:xfrm>
            <a:custGeom>
              <a:rect b="b" l="l" r="r" t="t"/>
              <a:pathLst>
                <a:path extrusionOk="0" h="6216" w="9550">
                  <a:moveTo>
                    <a:pt x="524" y="0"/>
                  </a:moveTo>
                  <a:cubicBezTo>
                    <a:pt x="238" y="0"/>
                    <a:pt x="0" y="239"/>
                    <a:pt x="0" y="548"/>
                  </a:cubicBezTo>
                  <a:lnTo>
                    <a:pt x="0" y="6216"/>
                  </a:lnTo>
                  <a:lnTo>
                    <a:pt x="9550" y="6216"/>
                  </a:lnTo>
                  <a:lnTo>
                    <a:pt x="9550" y="548"/>
                  </a:lnTo>
                  <a:cubicBezTo>
                    <a:pt x="9550" y="215"/>
                    <a:pt x="9312" y="0"/>
                    <a:pt x="9026"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98"/>
            <p:cNvSpPr/>
            <p:nvPr/>
          </p:nvSpPr>
          <p:spPr>
            <a:xfrm>
              <a:off x="7044298" y="4433122"/>
              <a:ext cx="358124" cy="25725"/>
            </a:xfrm>
            <a:custGeom>
              <a:rect b="b" l="l" r="r" t="t"/>
              <a:pathLst>
                <a:path extrusionOk="0" h="787" w="10956">
                  <a:moveTo>
                    <a:pt x="10908" y="0"/>
                  </a:moveTo>
                  <a:lnTo>
                    <a:pt x="10812" y="24"/>
                  </a:lnTo>
                  <a:lnTo>
                    <a:pt x="72" y="24"/>
                  </a:lnTo>
                  <a:cubicBezTo>
                    <a:pt x="24" y="24"/>
                    <a:pt x="1" y="72"/>
                    <a:pt x="1" y="95"/>
                  </a:cubicBezTo>
                  <a:lnTo>
                    <a:pt x="1" y="453"/>
                  </a:lnTo>
                  <a:cubicBezTo>
                    <a:pt x="1" y="619"/>
                    <a:pt x="144" y="786"/>
                    <a:pt x="334" y="786"/>
                  </a:cubicBezTo>
                  <a:lnTo>
                    <a:pt x="10812" y="786"/>
                  </a:lnTo>
                  <a:cubicBezTo>
                    <a:pt x="10908" y="786"/>
                    <a:pt x="10955" y="715"/>
                    <a:pt x="10955" y="619"/>
                  </a:cubicBezTo>
                  <a:lnTo>
                    <a:pt x="10955" y="72"/>
                  </a:lnTo>
                  <a:cubicBezTo>
                    <a:pt x="10955" y="24"/>
                    <a:pt x="10931" y="0"/>
                    <a:pt x="1090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98"/>
            <p:cNvSpPr/>
            <p:nvPr/>
          </p:nvSpPr>
          <p:spPr>
            <a:xfrm>
              <a:off x="7369702" y="4433122"/>
              <a:ext cx="31936" cy="25725"/>
            </a:xfrm>
            <a:custGeom>
              <a:rect b="b" l="l" r="r" t="t"/>
              <a:pathLst>
                <a:path extrusionOk="0" h="787" w="977">
                  <a:moveTo>
                    <a:pt x="167" y="0"/>
                  </a:moveTo>
                  <a:cubicBezTo>
                    <a:pt x="262" y="0"/>
                    <a:pt x="310" y="72"/>
                    <a:pt x="310" y="143"/>
                  </a:cubicBezTo>
                  <a:lnTo>
                    <a:pt x="310" y="453"/>
                  </a:lnTo>
                  <a:cubicBezTo>
                    <a:pt x="310" y="619"/>
                    <a:pt x="167" y="786"/>
                    <a:pt x="0" y="786"/>
                  </a:cubicBezTo>
                  <a:lnTo>
                    <a:pt x="643" y="786"/>
                  </a:lnTo>
                  <a:cubicBezTo>
                    <a:pt x="834" y="786"/>
                    <a:pt x="976" y="619"/>
                    <a:pt x="976" y="453"/>
                  </a:cubicBezTo>
                  <a:lnTo>
                    <a:pt x="976" y="143"/>
                  </a:lnTo>
                  <a:cubicBezTo>
                    <a:pt x="976" y="72"/>
                    <a:pt x="905" y="0"/>
                    <a:pt x="834"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98"/>
            <p:cNvSpPr/>
            <p:nvPr/>
          </p:nvSpPr>
          <p:spPr>
            <a:xfrm>
              <a:off x="7344010" y="4229937"/>
              <a:ext cx="35041" cy="202434"/>
            </a:xfrm>
            <a:custGeom>
              <a:rect b="b" l="l" r="r" t="t"/>
              <a:pathLst>
                <a:path extrusionOk="0" h="6193" w="1072">
                  <a:moveTo>
                    <a:pt x="0" y="1"/>
                  </a:moveTo>
                  <a:cubicBezTo>
                    <a:pt x="215" y="1"/>
                    <a:pt x="429" y="167"/>
                    <a:pt x="429" y="382"/>
                  </a:cubicBezTo>
                  <a:lnTo>
                    <a:pt x="429" y="6192"/>
                  </a:lnTo>
                  <a:lnTo>
                    <a:pt x="1072" y="6192"/>
                  </a:lnTo>
                  <a:lnTo>
                    <a:pt x="1072" y="525"/>
                  </a:lnTo>
                  <a:cubicBezTo>
                    <a:pt x="1072" y="239"/>
                    <a:pt x="834" y="1"/>
                    <a:pt x="548"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98"/>
            <p:cNvSpPr/>
            <p:nvPr/>
          </p:nvSpPr>
          <p:spPr>
            <a:xfrm>
              <a:off x="7090224" y="4254060"/>
              <a:ext cx="265488" cy="179095"/>
            </a:xfrm>
            <a:custGeom>
              <a:rect b="b" l="l" r="r" t="t"/>
              <a:pathLst>
                <a:path extrusionOk="0" h="5479" w="8122">
                  <a:moveTo>
                    <a:pt x="167" y="1"/>
                  </a:moveTo>
                  <a:cubicBezTo>
                    <a:pt x="96" y="1"/>
                    <a:pt x="1" y="96"/>
                    <a:pt x="1" y="191"/>
                  </a:cubicBezTo>
                  <a:lnTo>
                    <a:pt x="1" y="5478"/>
                  </a:lnTo>
                  <a:lnTo>
                    <a:pt x="8121" y="5478"/>
                  </a:lnTo>
                  <a:lnTo>
                    <a:pt x="8121" y="191"/>
                  </a:lnTo>
                  <a:cubicBezTo>
                    <a:pt x="8121" y="96"/>
                    <a:pt x="8026" y="1"/>
                    <a:pt x="7955" y="1"/>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0" name="Google Shape;21580;p98"/>
            <p:cNvSpPr/>
            <p:nvPr/>
          </p:nvSpPr>
          <p:spPr>
            <a:xfrm>
              <a:off x="7191425" y="4433874"/>
              <a:ext cx="63087" cy="24973"/>
            </a:xfrm>
            <a:custGeom>
              <a:rect b="b" l="l" r="r" t="t"/>
              <a:pathLst>
                <a:path extrusionOk="0" h="764" w="1930">
                  <a:moveTo>
                    <a:pt x="1" y="1"/>
                  </a:moveTo>
                  <a:lnTo>
                    <a:pt x="1" y="763"/>
                  </a:lnTo>
                  <a:lnTo>
                    <a:pt x="1930" y="763"/>
                  </a:lnTo>
                  <a:lnTo>
                    <a:pt x="19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98"/>
            <p:cNvSpPr/>
            <p:nvPr/>
          </p:nvSpPr>
          <p:spPr>
            <a:xfrm>
              <a:off x="7233461" y="4433874"/>
              <a:ext cx="21051" cy="24973"/>
            </a:xfrm>
            <a:custGeom>
              <a:rect b="b" l="l" r="r" t="t"/>
              <a:pathLst>
                <a:path extrusionOk="0" h="764" w="644">
                  <a:moveTo>
                    <a:pt x="1" y="1"/>
                  </a:moveTo>
                  <a:lnTo>
                    <a:pt x="1" y="763"/>
                  </a:lnTo>
                  <a:lnTo>
                    <a:pt x="644" y="763"/>
                  </a:lnTo>
                  <a:lnTo>
                    <a:pt x="644"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98"/>
            <p:cNvSpPr/>
            <p:nvPr/>
          </p:nvSpPr>
          <p:spPr>
            <a:xfrm>
              <a:off x="7156384" y="4375494"/>
              <a:ext cx="129279" cy="22620"/>
            </a:xfrm>
            <a:custGeom>
              <a:rect b="b" l="l" r="r" t="t"/>
              <a:pathLst>
                <a:path extrusionOk="0" h="692" w="3955">
                  <a:moveTo>
                    <a:pt x="334" y="1"/>
                  </a:moveTo>
                  <a:cubicBezTo>
                    <a:pt x="144" y="1"/>
                    <a:pt x="1" y="191"/>
                    <a:pt x="1" y="358"/>
                  </a:cubicBezTo>
                  <a:cubicBezTo>
                    <a:pt x="1" y="549"/>
                    <a:pt x="144" y="692"/>
                    <a:pt x="334" y="692"/>
                  </a:cubicBezTo>
                  <a:lnTo>
                    <a:pt x="3621" y="692"/>
                  </a:lnTo>
                  <a:cubicBezTo>
                    <a:pt x="3811" y="692"/>
                    <a:pt x="3954" y="549"/>
                    <a:pt x="3930" y="334"/>
                  </a:cubicBezTo>
                  <a:cubicBezTo>
                    <a:pt x="3930" y="168"/>
                    <a:pt x="3787" y="1"/>
                    <a:pt x="3597" y="1"/>
                  </a:cubicBezTo>
                  <a:close/>
                </a:path>
              </a:pathLst>
            </a:custGeom>
            <a:solidFill>
              <a:srgbClr val="C4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3" name="Google Shape;21583;p98"/>
            <p:cNvSpPr/>
            <p:nvPr/>
          </p:nvSpPr>
          <p:spPr>
            <a:xfrm>
              <a:off x="7137719" y="4184011"/>
              <a:ext cx="162718" cy="154154"/>
            </a:xfrm>
            <a:custGeom>
              <a:rect b="b" l="l" r="r" t="t"/>
              <a:pathLst>
                <a:path extrusionOk="0" h="4716" w="4978">
                  <a:moveTo>
                    <a:pt x="1501" y="1"/>
                  </a:moveTo>
                  <a:cubicBezTo>
                    <a:pt x="667" y="1"/>
                    <a:pt x="0" y="691"/>
                    <a:pt x="0" y="1501"/>
                  </a:cubicBezTo>
                  <a:lnTo>
                    <a:pt x="0" y="2287"/>
                  </a:lnTo>
                  <a:cubicBezTo>
                    <a:pt x="0" y="3073"/>
                    <a:pt x="620" y="3716"/>
                    <a:pt x="1429" y="3716"/>
                  </a:cubicBezTo>
                  <a:cubicBezTo>
                    <a:pt x="1501" y="3716"/>
                    <a:pt x="1524" y="3763"/>
                    <a:pt x="1572" y="3787"/>
                  </a:cubicBezTo>
                  <a:lnTo>
                    <a:pt x="2263" y="4644"/>
                  </a:lnTo>
                  <a:cubicBezTo>
                    <a:pt x="2298" y="4692"/>
                    <a:pt x="2352" y="4716"/>
                    <a:pt x="2403" y="4716"/>
                  </a:cubicBezTo>
                  <a:cubicBezTo>
                    <a:pt x="2453" y="4716"/>
                    <a:pt x="2501" y="4692"/>
                    <a:pt x="2525" y="4644"/>
                  </a:cubicBezTo>
                  <a:lnTo>
                    <a:pt x="3215" y="3787"/>
                  </a:lnTo>
                  <a:cubicBezTo>
                    <a:pt x="3239" y="3763"/>
                    <a:pt x="3311" y="3716"/>
                    <a:pt x="3358" y="3716"/>
                  </a:cubicBezTo>
                  <a:lnTo>
                    <a:pt x="3477" y="3716"/>
                  </a:lnTo>
                  <a:cubicBezTo>
                    <a:pt x="4311" y="3716"/>
                    <a:pt x="4978" y="3049"/>
                    <a:pt x="4978" y="2239"/>
                  </a:cubicBezTo>
                  <a:lnTo>
                    <a:pt x="4978" y="1501"/>
                  </a:lnTo>
                  <a:cubicBezTo>
                    <a:pt x="4954" y="691"/>
                    <a:pt x="4287" y="1"/>
                    <a:pt x="345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98"/>
            <p:cNvSpPr/>
            <p:nvPr/>
          </p:nvSpPr>
          <p:spPr>
            <a:xfrm>
              <a:off x="7245915" y="4184011"/>
              <a:ext cx="53738" cy="121467"/>
            </a:xfrm>
            <a:custGeom>
              <a:rect b="b" l="l" r="r" t="t"/>
              <a:pathLst>
                <a:path extrusionOk="0" h="3716" w="1644">
                  <a:moveTo>
                    <a:pt x="167" y="1"/>
                  </a:moveTo>
                  <a:lnTo>
                    <a:pt x="167" y="1"/>
                  </a:lnTo>
                  <a:cubicBezTo>
                    <a:pt x="644" y="263"/>
                    <a:pt x="977" y="810"/>
                    <a:pt x="977" y="1429"/>
                  </a:cubicBezTo>
                  <a:lnTo>
                    <a:pt x="977" y="2215"/>
                  </a:lnTo>
                  <a:cubicBezTo>
                    <a:pt x="977" y="2882"/>
                    <a:pt x="572" y="3477"/>
                    <a:pt x="1" y="3716"/>
                  </a:cubicBezTo>
                  <a:lnTo>
                    <a:pt x="120" y="3716"/>
                  </a:lnTo>
                  <a:cubicBezTo>
                    <a:pt x="953" y="3716"/>
                    <a:pt x="1596" y="3049"/>
                    <a:pt x="1596" y="2239"/>
                  </a:cubicBezTo>
                  <a:lnTo>
                    <a:pt x="1596" y="1501"/>
                  </a:lnTo>
                  <a:cubicBezTo>
                    <a:pt x="1644" y="691"/>
                    <a:pt x="977" y="24"/>
                    <a:pt x="16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98"/>
            <p:cNvSpPr/>
            <p:nvPr/>
          </p:nvSpPr>
          <p:spPr>
            <a:xfrm>
              <a:off x="7328418" y="4253308"/>
              <a:ext cx="27294" cy="179062"/>
            </a:xfrm>
            <a:custGeom>
              <a:rect b="b" l="l" r="r" t="t"/>
              <a:pathLst>
                <a:path extrusionOk="0" h="5478" w="835">
                  <a:moveTo>
                    <a:pt x="1" y="0"/>
                  </a:moveTo>
                  <a:cubicBezTo>
                    <a:pt x="96" y="0"/>
                    <a:pt x="191" y="95"/>
                    <a:pt x="191" y="167"/>
                  </a:cubicBezTo>
                  <a:lnTo>
                    <a:pt x="191" y="5477"/>
                  </a:lnTo>
                  <a:lnTo>
                    <a:pt x="834" y="5477"/>
                  </a:lnTo>
                  <a:lnTo>
                    <a:pt x="834" y="167"/>
                  </a:lnTo>
                  <a:cubicBezTo>
                    <a:pt x="834" y="95"/>
                    <a:pt x="739" y="0"/>
                    <a:pt x="668" y="0"/>
                  </a:cubicBez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98"/>
            <p:cNvSpPr/>
            <p:nvPr/>
          </p:nvSpPr>
          <p:spPr>
            <a:xfrm>
              <a:off x="7254479" y="4377063"/>
              <a:ext cx="31936" cy="21051"/>
            </a:xfrm>
            <a:custGeom>
              <a:rect b="b" l="l" r="r" t="t"/>
              <a:pathLst>
                <a:path extrusionOk="0" h="644" w="977">
                  <a:moveTo>
                    <a:pt x="1" y="1"/>
                  </a:moveTo>
                  <a:cubicBezTo>
                    <a:pt x="191" y="1"/>
                    <a:pt x="334" y="143"/>
                    <a:pt x="334" y="310"/>
                  </a:cubicBezTo>
                  <a:cubicBezTo>
                    <a:pt x="334" y="501"/>
                    <a:pt x="191" y="644"/>
                    <a:pt x="1" y="644"/>
                  </a:cubicBezTo>
                  <a:lnTo>
                    <a:pt x="667" y="644"/>
                  </a:lnTo>
                  <a:cubicBezTo>
                    <a:pt x="834" y="644"/>
                    <a:pt x="977" y="501"/>
                    <a:pt x="977" y="310"/>
                  </a:cubicBezTo>
                  <a:cubicBezTo>
                    <a:pt x="977" y="143"/>
                    <a:pt x="834" y="1"/>
                    <a:pt x="667" y="1"/>
                  </a:cubicBezTo>
                  <a:close/>
                </a:path>
              </a:pathLst>
            </a:custGeom>
            <a:solidFill>
              <a:srgbClr val="829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98"/>
            <p:cNvSpPr/>
            <p:nvPr/>
          </p:nvSpPr>
          <p:spPr>
            <a:xfrm>
              <a:off x="7182861" y="4222941"/>
              <a:ext cx="71651" cy="33"/>
            </a:xfrm>
            <a:custGeom>
              <a:rect b="b" l="l" r="r" t="t"/>
              <a:pathLst>
                <a:path extrusionOk="0" h="1" w="2192">
                  <a:moveTo>
                    <a:pt x="1" y="0"/>
                  </a:moveTo>
                  <a:lnTo>
                    <a:pt x="2192" y="0"/>
                  </a:lnTo>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98"/>
            <p:cNvSpPr/>
            <p:nvPr/>
          </p:nvSpPr>
          <p:spPr>
            <a:xfrm>
              <a:off x="7182861" y="4247065"/>
              <a:ext cx="71651" cy="33"/>
            </a:xfrm>
            <a:custGeom>
              <a:rect b="b" l="l" r="r" t="t"/>
              <a:pathLst>
                <a:path extrusionOk="0" h="1" w="2192">
                  <a:moveTo>
                    <a:pt x="1" y="1"/>
                  </a:moveTo>
                  <a:lnTo>
                    <a:pt x="2192" y="1"/>
                  </a:lnTo>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98"/>
            <p:cNvSpPr/>
            <p:nvPr/>
          </p:nvSpPr>
          <p:spPr>
            <a:xfrm>
              <a:off x="7182861" y="4270404"/>
              <a:ext cx="71651" cy="33"/>
            </a:xfrm>
            <a:custGeom>
              <a:rect b="b" l="l" r="r" t="t"/>
              <a:pathLst>
                <a:path extrusionOk="0" h="1" w="2192">
                  <a:moveTo>
                    <a:pt x="1" y="1"/>
                  </a:moveTo>
                  <a:lnTo>
                    <a:pt x="2192" y="1"/>
                  </a:lnTo>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98"/>
            <p:cNvSpPr/>
            <p:nvPr/>
          </p:nvSpPr>
          <p:spPr>
            <a:xfrm>
              <a:off x="7176650" y="4218267"/>
              <a:ext cx="84105" cy="10918"/>
            </a:xfrm>
            <a:custGeom>
              <a:rect b="b" l="l" r="r" t="t"/>
              <a:pathLst>
                <a:path extrusionOk="0" h="334" w="2573">
                  <a:moveTo>
                    <a:pt x="214" y="0"/>
                  </a:moveTo>
                  <a:cubicBezTo>
                    <a:pt x="119" y="0"/>
                    <a:pt x="72" y="48"/>
                    <a:pt x="24" y="143"/>
                  </a:cubicBezTo>
                  <a:cubicBezTo>
                    <a:pt x="0" y="239"/>
                    <a:pt x="95" y="334"/>
                    <a:pt x="191" y="334"/>
                  </a:cubicBezTo>
                  <a:lnTo>
                    <a:pt x="2382" y="334"/>
                  </a:lnTo>
                  <a:cubicBezTo>
                    <a:pt x="2477" y="334"/>
                    <a:pt x="2524" y="262"/>
                    <a:pt x="2572" y="167"/>
                  </a:cubicBezTo>
                  <a:cubicBezTo>
                    <a:pt x="2572" y="96"/>
                    <a:pt x="2501" y="0"/>
                    <a:pt x="2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98"/>
            <p:cNvSpPr/>
            <p:nvPr/>
          </p:nvSpPr>
          <p:spPr>
            <a:xfrm>
              <a:off x="7176650" y="4241606"/>
              <a:ext cx="84105" cy="10950"/>
            </a:xfrm>
            <a:custGeom>
              <a:rect b="b" l="l" r="r" t="t"/>
              <a:pathLst>
                <a:path extrusionOk="0" h="335" w="2573">
                  <a:moveTo>
                    <a:pt x="214" y="1"/>
                  </a:moveTo>
                  <a:cubicBezTo>
                    <a:pt x="119" y="1"/>
                    <a:pt x="72" y="48"/>
                    <a:pt x="24" y="144"/>
                  </a:cubicBezTo>
                  <a:cubicBezTo>
                    <a:pt x="0" y="239"/>
                    <a:pt x="95" y="334"/>
                    <a:pt x="191" y="334"/>
                  </a:cubicBezTo>
                  <a:lnTo>
                    <a:pt x="2382" y="334"/>
                  </a:lnTo>
                  <a:cubicBezTo>
                    <a:pt x="2477" y="334"/>
                    <a:pt x="2524" y="263"/>
                    <a:pt x="2572" y="168"/>
                  </a:cubicBezTo>
                  <a:cubicBezTo>
                    <a:pt x="2572" y="96"/>
                    <a:pt x="2501" y="1"/>
                    <a:pt x="2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98"/>
            <p:cNvSpPr/>
            <p:nvPr/>
          </p:nvSpPr>
          <p:spPr>
            <a:xfrm>
              <a:off x="7176650" y="4264978"/>
              <a:ext cx="84105" cy="10918"/>
            </a:xfrm>
            <a:custGeom>
              <a:rect b="b" l="l" r="r" t="t"/>
              <a:pathLst>
                <a:path extrusionOk="0" h="334" w="2573">
                  <a:moveTo>
                    <a:pt x="214" y="0"/>
                  </a:moveTo>
                  <a:cubicBezTo>
                    <a:pt x="119" y="0"/>
                    <a:pt x="72" y="48"/>
                    <a:pt x="24" y="143"/>
                  </a:cubicBezTo>
                  <a:cubicBezTo>
                    <a:pt x="0" y="238"/>
                    <a:pt x="95" y="334"/>
                    <a:pt x="191" y="334"/>
                  </a:cubicBezTo>
                  <a:lnTo>
                    <a:pt x="2382" y="334"/>
                  </a:lnTo>
                  <a:cubicBezTo>
                    <a:pt x="2477" y="334"/>
                    <a:pt x="2524" y="262"/>
                    <a:pt x="2572" y="167"/>
                  </a:cubicBezTo>
                  <a:cubicBezTo>
                    <a:pt x="2572" y="96"/>
                    <a:pt x="2501" y="0"/>
                    <a:pt x="2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3" name="Google Shape;21593;p98"/>
            <p:cNvSpPr/>
            <p:nvPr/>
          </p:nvSpPr>
          <p:spPr>
            <a:xfrm>
              <a:off x="7038839" y="4180121"/>
              <a:ext cx="367473" cy="283368"/>
            </a:xfrm>
            <a:custGeom>
              <a:rect b="b" l="l" r="r" t="t"/>
              <a:pathLst>
                <a:path extrusionOk="0" h="8669" w="11242">
                  <a:moveTo>
                    <a:pt x="6478" y="310"/>
                  </a:moveTo>
                  <a:cubicBezTo>
                    <a:pt x="7217" y="310"/>
                    <a:pt x="7812" y="905"/>
                    <a:pt x="7812" y="1644"/>
                  </a:cubicBezTo>
                  <a:lnTo>
                    <a:pt x="7812" y="2382"/>
                  </a:lnTo>
                  <a:cubicBezTo>
                    <a:pt x="7812" y="3120"/>
                    <a:pt x="7217" y="3716"/>
                    <a:pt x="6478" y="3716"/>
                  </a:cubicBezTo>
                  <a:lnTo>
                    <a:pt x="6359" y="3716"/>
                  </a:lnTo>
                  <a:cubicBezTo>
                    <a:pt x="6264" y="3716"/>
                    <a:pt x="6145" y="3787"/>
                    <a:pt x="6097" y="3835"/>
                  </a:cubicBezTo>
                  <a:lnTo>
                    <a:pt x="5407" y="4716"/>
                  </a:lnTo>
                  <a:lnTo>
                    <a:pt x="4716" y="3835"/>
                  </a:lnTo>
                  <a:cubicBezTo>
                    <a:pt x="4669" y="3763"/>
                    <a:pt x="4573" y="3716"/>
                    <a:pt x="4454" y="3716"/>
                  </a:cubicBezTo>
                  <a:cubicBezTo>
                    <a:pt x="3764" y="3716"/>
                    <a:pt x="3216" y="3168"/>
                    <a:pt x="3216" y="2477"/>
                  </a:cubicBezTo>
                  <a:lnTo>
                    <a:pt x="3168" y="1644"/>
                  </a:lnTo>
                  <a:cubicBezTo>
                    <a:pt x="3168" y="905"/>
                    <a:pt x="3764" y="310"/>
                    <a:pt x="4526" y="310"/>
                  </a:cubicBezTo>
                  <a:close/>
                  <a:moveTo>
                    <a:pt x="9455" y="2382"/>
                  </a:moveTo>
                  <a:cubicBezTo>
                    <a:pt x="9455" y="2382"/>
                    <a:pt x="9479" y="2382"/>
                    <a:pt x="9479" y="2406"/>
                  </a:cubicBezTo>
                  <a:lnTo>
                    <a:pt x="9479" y="7573"/>
                  </a:lnTo>
                  <a:lnTo>
                    <a:pt x="1692" y="7573"/>
                  </a:lnTo>
                  <a:lnTo>
                    <a:pt x="1692" y="2453"/>
                  </a:lnTo>
                  <a:lnTo>
                    <a:pt x="1716" y="2453"/>
                  </a:lnTo>
                  <a:lnTo>
                    <a:pt x="2859" y="2406"/>
                  </a:lnTo>
                  <a:lnTo>
                    <a:pt x="2859" y="2453"/>
                  </a:lnTo>
                  <a:cubicBezTo>
                    <a:pt x="2859" y="3311"/>
                    <a:pt x="3573" y="4025"/>
                    <a:pt x="4430" y="4025"/>
                  </a:cubicBezTo>
                  <a:lnTo>
                    <a:pt x="5097" y="4859"/>
                  </a:lnTo>
                  <a:cubicBezTo>
                    <a:pt x="5169" y="4954"/>
                    <a:pt x="5264" y="4978"/>
                    <a:pt x="5383" y="4978"/>
                  </a:cubicBezTo>
                  <a:cubicBezTo>
                    <a:pt x="5502" y="4978"/>
                    <a:pt x="5574" y="4906"/>
                    <a:pt x="5645" y="4859"/>
                  </a:cubicBezTo>
                  <a:lnTo>
                    <a:pt x="6336" y="4025"/>
                  </a:lnTo>
                  <a:lnTo>
                    <a:pt x="6455" y="4025"/>
                  </a:lnTo>
                  <a:cubicBezTo>
                    <a:pt x="7336" y="4025"/>
                    <a:pt x="8074" y="3311"/>
                    <a:pt x="8122" y="2382"/>
                  </a:cubicBezTo>
                  <a:close/>
                  <a:moveTo>
                    <a:pt x="9860" y="1691"/>
                  </a:moveTo>
                  <a:cubicBezTo>
                    <a:pt x="10074" y="1691"/>
                    <a:pt x="10241" y="1882"/>
                    <a:pt x="10241" y="2096"/>
                  </a:cubicBezTo>
                  <a:lnTo>
                    <a:pt x="10241" y="7597"/>
                  </a:lnTo>
                  <a:lnTo>
                    <a:pt x="9884" y="7597"/>
                  </a:lnTo>
                  <a:lnTo>
                    <a:pt x="9884" y="2453"/>
                  </a:lnTo>
                  <a:cubicBezTo>
                    <a:pt x="9884" y="2263"/>
                    <a:pt x="9717" y="2096"/>
                    <a:pt x="9527" y="2096"/>
                  </a:cubicBezTo>
                  <a:lnTo>
                    <a:pt x="8145" y="2096"/>
                  </a:lnTo>
                  <a:lnTo>
                    <a:pt x="8145" y="1691"/>
                  </a:lnTo>
                  <a:close/>
                  <a:moveTo>
                    <a:pt x="4478" y="7883"/>
                  </a:moveTo>
                  <a:lnTo>
                    <a:pt x="4478" y="8312"/>
                  </a:lnTo>
                  <a:lnTo>
                    <a:pt x="477" y="8312"/>
                  </a:lnTo>
                  <a:cubicBezTo>
                    <a:pt x="470" y="8314"/>
                    <a:pt x="462" y="8315"/>
                    <a:pt x="454" y="8315"/>
                  </a:cubicBezTo>
                  <a:cubicBezTo>
                    <a:pt x="386" y="8315"/>
                    <a:pt x="311" y="8233"/>
                    <a:pt x="311" y="8169"/>
                  </a:cubicBezTo>
                  <a:lnTo>
                    <a:pt x="311" y="7883"/>
                  </a:lnTo>
                  <a:close/>
                  <a:moveTo>
                    <a:pt x="6455" y="7931"/>
                  </a:moveTo>
                  <a:lnTo>
                    <a:pt x="6455" y="8336"/>
                  </a:lnTo>
                  <a:lnTo>
                    <a:pt x="4835" y="8336"/>
                  </a:lnTo>
                  <a:lnTo>
                    <a:pt x="4835" y="7931"/>
                  </a:lnTo>
                  <a:close/>
                  <a:moveTo>
                    <a:pt x="4526" y="0"/>
                  </a:moveTo>
                  <a:cubicBezTo>
                    <a:pt x="3692" y="0"/>
                    <a:pt x="3002" y="596"/>
                    <a:pt x="2882" y="1406"/>
                  </a:cubicBezTo>
                  <a:lnTo>
                    <a:pt x="1382" y="1406"/>
                  </a:lnTo>
                  <a:cubicBezTo>
                    <a:pt x="1001" y="1406"/>
                    <a:pt x="715" y="1691"/>
                    <a:pt x="668" y="2096"/>
                  </a:cubicBezTo>
                  <a:lnTo>
                    <a:pt x="668" y="5121"/>
                  </a:lnTo>
                  <a:cubicBezTo>
                    <a:pt x="668" y="5216"/>
                    <a:pt x="763" y="5311"/>
                    <a:pt x="858" y="5311"/>
                  </a:cubicBezTo>
                  <a:cubicBezTo>
                    <a:pt x="953" y="5311"/>
                    <a:pt x="1025" y="5121"/>
                    <a:pt x="1025" y="5121"/>
                  </a:cubicBezTo>
                  <a:lnTo>
                    <a:pt x="1025" y="2096"/>
                  </a:lnTo>
                  <a:cubicBezTo>
                    <a:pt x="1025" y="1882"/>
                    <a:pt x="1192" y="1739"/>
                    <a:pt x="1382" y="1739"/>
                  </a:cubicBezTo>
                  <a:lnTo>
                    <a:pt x="2859" y="1739"/>
                  </a:lnTo>
                  <a:lnTo>
                    <a:pt x="2859" y="2120"/>
                  </a:lnTo>
                  <a:lnTo>
                    <a:pt x="1739" y="2120"/>
                  </a:lnTo>
                  <a:cubicBezTo>
                    <a:pt x="1573" y="2120"/>
                    <a:pt x="1382" y="2263"/>
                    <a:pt x="1382" y="2477"/>
                  </a:cubicBezTo>
                  <a:lnTo>
                    <a:pt x="1382" y="7621"/>
                  </a:lnTo>
                  <a:lnTo>
                    <a:pt x="1001" y="7621"/>
                  </a:lnTo>
                  <a:lnTo>
                    <a:pt x="1001" y="5811"/>
                  </a:lnTo>
                  <a:cubicBezTo>
                    <a:pt x="1001" y="5716"/>
                    <a:pt x="953" y="5668"/>
                    <a:pt x="858" y="5621"/>
                  </a:cubicBezTo>
                  <a:cubicBezTo>
                    <a:pt x="763" y="5621"/>
                    <a:pt x="668" y="5692"/>
                    <a:pt x="668" y="5787"/>
                  </a:cubicBezTo>
                  <a:lnTo>
                    <a:pt x="668" y="7597"/>
                  </a:lnTo>
                  <a:lnTo>
                    <a:pt x="287" y="7597"/>
                  </a:lnTo>
                  <a:cubicBezTo>
                    <a:pt x="120" y="7597"/>
                    <a:pt x="1" y="7740"/>
                    <a:pt x="1" y="7883"/>
                  </a:cubicBezTo>
                  <a:lnTo>
                    <a:pt x="1" y="8478"/>
                  </a:lnTo>
                  <a:cubicBezTo>
                    <a:pt x="1" y="8574"/>
                    <a:pt x="72" y="8669"/>
                    <a:pt x="168" y="8669"/>
                  </a:cubicBezTo>
                  <a:lnTo>
                    <a:pt x="7860" y="8669"/>
                  </a:lnTo>
                  <a:cubicBezTo>
                    <a:pt x="7884" y="8669"/>
                    <a:pt x="7884" y="8669"/>
                    <a:pt x="7884" y="8645"/>
                  </a:cubicBezTo>
                  <a:cubicBezTo>
                    <a:pt x="8026" y="8478"/>
                    <a:pt x="7907" y="8336"/>
                    <a:pt x="7788" y="8336"/>
                  </a:cubicBezTo>
                  <a:lnTo>
                    <a:pt x="6740" y="8336"/>
                  </a:lnTo>
                  <a:lnTo>
                    <a:pt x="6740" y="7931"/>
                  </a:lnTo>
                  <a:lnTo>
                    <a:pt x="10908" y="7931"/>
                  </a:lnTo>
                  <a:lnTo>
                    <a:pt x="10908" y="8288"/>
                  </a:lnTo>
                  <a:cubicBezTo>
                    <a:pt x="10908" y="8312"/>
                    <a:pt x="10884" y="8336"/>
                    <a:pt x="10860" y="8336"/>
                  </a:cubicBezTo>
                  <a:lnTo>
                    <a:pt x="8384" y="8336"/>
                  </a:lnTo>
                  <a:cubicBezTo>
                    <a:pt x="8360" y="8336"/>
                    <a:pt x="8360" y="8336"/>
                    <a:pt x="8360" y="8359"/>
                  </a:cubicBezTo>
                  <a:cubicBezTo>
                    <a:pt x="8217" y="8526"/>
                    <a:pt x="8336" y="8669"/>
                    <a:pt x="8455" y="8669"/>
                  </a:cubicBezTo>
                  <a:lnTo>
                    <a:pt x="11051" y="8669"/>
                  </a:lnTo>
                  <a:cubicBezTo>
                    <a:pt x="11146" y="8669"/>
                    <a:pt x="11241" y="8574"/>
                    <a:pt x="11241" y="8478"/>
                  </a:cubicBezTo>
                  <a:lnTo>
                    <a:pt x="11241" y="7883"/>
                  </a:lnTo>
                  <a:cubicBezTo>
                    <a:pt x="11241" y="7716"/>
                    <a:pt x="11122" y="7597"/>
                    <a:pt x="10956" y="7597"/>
                  </a:cubicBezTo>
                  <a:lnTo>
                    <a:pt x="10551" y="7597"/>
                  </a:lnTo>
                  <a:lnTo>
                    <a:pt x="10551" y="2096"/>
                  </a:lnTo>
                  <a:cubicBezTo>
                    <a:pt x="10551" y="1691"/>
                    <a:pt x="10265" y="1406"/>
                    <a:pt x="9884" y="1406"/>
                  </a:cubicBezTo>
                  <a:lnTo>
                    <a:pt x="8122" y="1406"/>
                  </a:lnTo>
                  <a:cubicBezTo>
                    <a:pt x="8122" y="1406"/>
                    <a:pt x="7312" y="0"/>
                    <a:pt x="64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98"/>
            <p:cNvSpPr/>
            <p:nvPr/>
          </p:nvSpPr>
          <p:spPr>
            <a:xfrm>
              <a:off x="7150173" y="4371604"/>
              <a:ext cx="142485" cy="32753"/>
            </a:xfrm>
            <a:custGeom>
              <a:rect b="b" l="l" r="r" t="t"/>
              <a:pathLst>
                <a:path extrusionOk="0" h="1002" w="4359">
                  <a:moveTo>
                    <a:pt x="3858" y="334"/>
                  </a:moveTo>
                  <a:cubicBezTo>
                    <a:pt x="3930" y="334"/>
                    <a:pt x="4001" y="406"/>
                    <a:pt x="4025" y="477"/>
                  </a:cubicBezTo>
                  <a:cubicBezTo>
                    <a:pt x="4025" y="572"/>
                    <a:pt x="3930" y="668"/>
                    <a:pt x="3858" y="668"/>
                  </a:cubicBezTo>
                  <a:lnTo>
                    <a:pt x="477" y="668"/>
                  </a:lnTo>
                  <a:cubicBezTo>
                    <a:pt x="405" y="668"/>
                    <a:pt x="334" y="596"/>
                    <a:pt x="310" y="525"/>
                  </a:cubicBezTo>
                  <a:cubicBezTo>
                    <a:pt x="310" y="429"/>
                    <a:pt x="358" y="334"/>
                    <a:pt x="477" y="334"/>
                  </a:cubicBezTo>
                  <a:close/>
                  <a:moveTo>
                    <a:pt x="524" y="1"/>
                  </a:moveTo>
                  <a:cubicBezTo>
                    <a:pt x="239" y="1"/>
                    <a:pt x="0" y="215"/>
                    <a:pt x="0" y="477"/>
                  </a:cubicBezTo>
                  <a:cubicBezTo>
                    <a:pt x="0" y="763"/>
                    <a:pt x="215" y="1001"/>
                    <a:pt x="524" y="1001"/>
                  </a:cubicBezTo>
                  <a:lnTo>
                    <a:pt x="3858" y="1001"/>
                  </a:lnTo>
                  <a:cubicBezTo>
                    <a:pt x="4120" y="1001"/>
                    <a:pt x="4358" y="787"/>
                    <a:pt x="4358" y="477"/>
                  </a:cubicBezTo>
                  <a:cubicBezTo>
                    <a:pt x="4335" y="239"/>
                    <a:pt x="4096" y="1"/>
                    <a:pt x="38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5" name="Google Shape;21595;p98"/>
          <p:cNvGrpSpPr/>
          <p:nvPr/>
        </p:nvGrpSpPr>
        <p:grpSpPr>
          <a:xfrm>
            <a:off x="7827149" y="3984900"/>
            <a:ext cx="289611" cy="368225"/>
            <a:chOff x="7833636" y="4137300"/>
            <a:chExt cx="289611" cy="368225"/>
          </a:xfrm>
        </p:grpSpPr>
        <p:sp>
          <p:nvSpPr>
            <p:cNvPr id="21596" name="Google Shape;21596;p98"/>
            <p:cNvSpPr/>
            <p:nvPr/>
          </p:nvSpPr>
          <p:spPr>
            <a:xfrm>
              <a:off x="7838310" y="4141975"/>
              <a:ext cx="280263" cy="280263"/>
            </a:xfrm>
            <a:custGeom>
              <a:rect b="b" l="l" r="r" t="t"/>
              <a:pathLst>
                <a:path extrusionOk="0" h="8574" w="8574">
                  <a:moveTo>
                    <a:pt x="4287" y="1"/>
                  </a:moveTo>
                  <a:cubicBezTo>
                    <a:pt x="1929" y="1"/>
                    <a:pt x="0" y="1930"/>
                    <a:pt x="0" y="4287"/>
                  </a:cubicBezTo>
                  <a:cubicBezTo>
                    <a:pt x="0" y="6669"/>
                    <a:pt x="1929" y="8574"/>
                    <a:pt x="4287" y="8574"/>
                  </a:cubicBezTo>
                  <a:cubicBezTo>
                    <a:pt x="6645" y="8574"/>
                    <a:pt x="8574" y="6669"/>
                    <a:pt x="8574" y="4287"/>
                  </a:cubicBezTo>
                  <a:cubicBezTo>
                    <a:pt x="8574" y="1930"/>
                    <a:pt x="6645" y="1"/>
                    <a:pt x="4287"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98"/>
            <p:cNvSpPr/>
            <p:nvPr/>
          </p:nvSpPr>
          <p:spPr>
            <a:xfrm>
              <a:off x="7967524" y="4141975"/>
              <a:ext cx="151049" cy="278726"/>
            </a:xfrm>
            <a:custGeom>
              <a:rect b="b" l="l" r="r" t="t"/>
              <a:pathLst>
                <a:path extrusionOk="0" h="8527" w="4621">
                  <a:moveTo>
                    <a:pt x="1" y="1"/>
                  </a:moveTo>
                  <a:cubicBezTo>
                    <a:pt x="2215" y="191"/>
                    <a:pt x="3930" y="2025"/>
                    <a:pt x="3930" y="4263"/>
                  </a:cubicBezTo>
                  <a:cubicBezTo>
                    <a:pt x="3930" y="6526"/>
                    <a:pt x="2215" y="8336"/>
                    <a:pt x="1" y="8526"/>
                  </a:cubicBezTo>
                  <a:lnTo>
                    <a:pt x="334" y="8526"/>
                  </a:lnTo>
                  <a:cubicBezTo>
                    <a:pt x="2692" y="8526"/>
                    <a:pt x="4621" y="6621"/>
                    <a:pt x="4621" y="4240"/>
                  </a:cubicBezTo>
                  <a:cubicBezTo>
                    <a:pt x="4621" y="1953"/>
                    <a:pt x="2715" y="1"/>
                    <a:pt x="3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8" name="Google Shape;21598;p98"/>
            <p:cNvSpPr/>
            <p:nvPr/>
          </p:nvSpPr>
          <p:spPr>
            <a:xfrm>
              <a:off x="7914603" y="4141975"/>
              <a:ext cx="128462" cy="280263"/>
            </a:xfrm>
            <a:custGeom>
              <a:rect b="b" l="l" r="r" t="t"/>
              <a:pathLst>
                <a:path extrusionOk="0" h="8574" w="3930">
                  <a:moveTo>
                    <a:pt x="1953" y="1"/>
                  </a:moveTo>
                  <a:cubicBezTo>
                    <a:pt x="858" y="1"/>
                    <a:pt x="0" y="1930"/>
                    <a:pt x="0" y="4287"/>
                  </a:cubicBezTo>
                  <a:cubicBezTo>
                    <a:pt x="0" y="6669"/>
                    <a:pt x="858" y="8574"/>
                    <a:pt x="1953" y="8574"/>
                  </a:cubicBezTo>
                  <a:cubicBezTo>
                    <a:pt x="3048" y="8574"/>
                    <a:pt x="3930" y="6669"/>
                    <a:pt x="3930" y="4287"/>
                  </a:cubicBezTo>
                  <a:cubicBezTo>
                    <a:pt x="3930" y="1930"/>
                    <a:pt x="3048" y="1"/>
                    <a:pt x="195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98"/>
            <p:cNvSpPr/>
            <p:nvPr/>
          </p:nvSpPr>
          <p:spPr>
            <a:xfrm>
              <a:off x="7967524" y="4141975"/>
              <a:ext cx="75541" cy="280263"/>
            </a:xfrm>
            <a:custGeom>
              <a:rect b="b" l="l" r="r" t="t"/>
              <a:pathLst>
                <a:path extrusionOk="0" h="8574" w="2311">
                  <a:moveTo>
                    <a:pt x="334" y="1"/>
                  </a:moveTo>
                  <a:cubicBezTo>
                    <a:pt x="215" y="1"/>
                    <a:pt x="120" y="48"/>
                    <a:pt x="1" y="72"/>
                  </a:cubicBezTo>
                  <a:cubicBezTo>
                    <a:pt x="929" y="429"/>
                    <a:pt x="1644" y="2144"/>
                    <a:pt x="1644" y="4287"/>
                  </a:cubicBezTo>
                  <a:cubicBezTo>
                    <a:pt x="1644" y="6430"/>
                    <a:pt x="929" y="8169"/>
                    <a:pt x="1" y="8526"/>
                  </a:cubicBezTo>
                  <a:cubicBezTo>
                    <a:pt x="120" y="8550"/>
                    <a:pt x="215" y="8574"/>
                    <a:pt x="334" y="8574"/>
                  </a:cubicBezTo>
                  <a:cubicBezTo>
                    <a:pt x="1406" y="8574"/>
                    <a:pt x="2311" y="6669"/>
                    <a:pt x="2311" y="4287"/>
                  </a:cubicBezTo>
                  <a:cubicBezTo>
                    <a:pt x="2311" y="1906"/>
                    <a:pt x="1429" y="1"/>
                    <a:pt x="33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98"/>
            <p:cNvSpPr/>
            <p:nvPr/>
          </p:nvSpPr>
          <p:spPr>
            <a:xfrm>
              <a:off x="7873351" y="4474112"/>
              <a:ext cx="24156" cy="22097"/>
            </a:xfrm>
            <a:custGeom>
              <a:rect b="b" l="l" r="r" t="t"/>
              <a:pathLst>
                <a:path extrusionOk="0" h="676" w="739">
                  <a:moveTo>
                    <a:pt x="321" y="1"/>
                  </a:moveTo>
                  <a:cubicBezTo>
                    <a:pt x="157" y="1"/>
                    <a:pt x="24" y="169"/>
                    <a:pt x="24" y="318"/>
                  </a:cubicBezTo>
                  <a:cubicBezTo>
                    <a:pt x="0" y="532"/>
                    <a:pt x="191" y="675"/>
                    <a:pt x="357" y="675"/>
                  </a:cubicBezTo>
                  <a:cubicBezTo>
                    <a:pt x="548" y="675"/>
                    <a:pt x="691" y="532"/>
                    <a:pt x="714" y="366"/>
                  </a:cubicBezTo>
                  <a:cubicBezTo>
                    <a:pt x="738" y="151"/>
                    <a:pt x="595" y="32"/>
                    <a:pt x="381" y="8"/>
                  </a:cubicBezTo>
                  <a:cubicBezTo>
                    <a:pt x="361" y="3"/>
                    <a:pt x="341" y="1"/>
                    <a:pt x="32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98"/>
            <p:cNvSpPr/>
            <p:nvPr/>
          </p:nvSpPr>
          <p:spPr>
            <a:xfrm>
              <a:off x="7916139" y="4427663"/>
              <a:ext cx="125357" cy="71651"/>
            </a:xfrm>
            <a:custGeom>
              <a:rect b="b" l="l" r="r" t="t"/>
              <a:pathLst>
                <a:path extrusionOk="0" h="2192" w="3835">
                  <a:moveTo>
                    <a:pt x="1" y="0"/>
                  </a:moveTo>
                  <a:lnTo>
                    <a:pt x="1" y="1691"/>
                  </a:lnTo>
                  <a:cubicBezTo>
                    <a:pt x="1" y="1715"/>
                    <a:pt x="25" y="1739"/>
                    <a:pt x="72" y="1787"/>
                  </a:cubicBezTo>
                  <a:lnTo>
                    <a:pt x="382" y="1906"/>
                  </a:lnTo>
                  <a:cubicBezTo>
                    <a:pt x="882" y="2096"/>
                    <a:pt x="1400" y="2191"/>
                    <a:pt x="1915" y="2191"/>
                  </a:cubicBezTo>
                  <a:cubicBezTo>
                    <a:pt x="2430" y="2191"/>
                    <a:pt x="2942" y="2096"/>
                    <a:pt x="3430" y="1906"/>
                  </a:cubicBezTo>
                  <a:lnTo>
                    <a:pt x="3764" y="1787"/>
                  </a:lnTo>
                  <a:cubicBezTo>
                    <a:pt x="3811" y="1739"/>
                    <a:pt x="3811" y="1715"/>
                    <a:pt x="3835" y="1691"/>
                  </a:cubicBezTo>
                  <a:lnTo>
                    <a:pt x="3835"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98"/>
            <p:cNvSpPr/>
            <p:nvPr/>
          </p:nvSpPr>
          <p:spPr>
            <a:xfrm>
              <a:off x="7967524" y="4425342"/>
              <a:ext cx="73220" cy="72370"/>
            </a:xfrm>
            <a:custGeom>
              <a:rect b="b" l="l" r="r" t="t"/>
              <a:pathLst>
                <a:path extrusionOk="0" h="2214" w="2240">
                  <a:moveTo>
                    <a:pt x="2239" y="0"/>
                  </a:moveTo>
                  <a:lnTo>
                    <a:pt x="1596" y="24"/>
                  </a:lnTo>
                  <a:lnTo>
                    <a:pt x="1596" y="1381"/>
                  </a:lnTo>
                  <a:cubicBezTo>
                    <a:pt x="1596" y="1643"/>
                    <a:pt x="1429" y="1858"/>
                    <a:pt x="1191" y="1929"/>
                  </a:cubicBezTo>
                  <a:cubicBezTo>
                    <a:pt x="810" y="2096"/>
                    <a:pt x="429" y="2167"/>
                    <a:pt x="1" y="2191"/>
                  </a:cubicBezTo>
                  <a:cubicBezTo>
                    <a:pt x="138" y="2206"/>
                    <a:pt x="275" y="2214"/>
                    <a:pt x="411" y="2214"/>
                  </a:cubicBezTo>
                  <a:cubicBezTo>
                    <a:pt x="908" y="2214"/>
                    <a:pt x="1390" y="2111"/>
                    <a:pt x="1858" y="1905"/>
                  </a:cubicBezTo>
                  <a:lnTo>
                    <a:pt x="2192" y="1786"/>
                  </a:lnTo>
                  <a:cubicBezTo>
                    <a:pt x="2215" y="1762"/>
                    <a:pt x="2239" y="1738"/>
                    <a:pt x="2239" y="1691"/>
                  </a:cubicBezTo>
                  <a:lnTo>
                    <a:pt x="2239" y="0"/>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98"/>
            <p:cNvSpPr/>
            <p:nvPr/>
          </p:nvSpPr>
          <p:spPr>
            <a:xfrm>
              <a:off x="7876457" y="4372389"/>
              <a:ext cx="206324" cy="96951"/>
            </a:xfrm>
            <a:custGeom>
              <a:rect b="b" l="l" r="r" t="t"/>
              <a:pathLst>
                <a:path extrusionOk="0" h="2966" w="6312">
                  <a:moveTo>
                    <a:pt x="3135" y="1"/>
                  </a:moveTo>
                  <a:cubicBezTo>
                    <a:pt x="3049" y="1"/>
                    <a:pt x="2965" y="24"/>
                    <a:pt x="2906" y="72"/>
                  </a:cubicBezTo>
                  <a:lnTo>
                    <a:pt x="119" y="1334"/>
                  </a:lnTo>
                  <a:cubicBezTo>
                    <a:pt x="0" y="1382"/>
                    <a:pt x="0" y="1572"/>
                    <a:pt x="119" y="1620"/>
                  </a:cubicBezTo>
                  <a:lnTo>
                    <a:pt x="2906" y="2930"/>
                  </a:lnTo>
                  <a:cubicBezTo>
                    <a:pt x="2989" y="2954"/>
                    <a:pt x="3072" y="2966"/>
                    <a:pt x="3153" y="2966"/>
                  </a:cubicBezTo>
                  <a:cubicBezTo>
                    <a:pt x="3233" y="2966"/>
                    <a:pt x="3311" y="2954"/>
                    <a:pt x="3382" y="2930"/>
                  </a:cubicBezTo>
                  <a:lnTo>
                    <a:pt x="6192" y="1620"/>
                  </a:lnTo>
                  <a:cubicBezTo>
                    <a:pt x="6311" y="1572"/>
                    <a:pt x="6311" y="1382"/>
                    <a:pt x="6192" y="1334"/>
                  </a:cubicBezTo>
                  <a:lnTo>
                    <a:pt x="3382" y="72"/>
                  </a:lnTo>
                  <a:cubicBezTo>
                    <a:pt x="3311" y="24"/>
                    <a:pt x="3221" y="1"/>
                    <a:pt x="3135"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98"/>
            <p:cNvSpPr/>
            <p:nvPr/>
          </p:nvSpPr>
          <p:spPr>
            <a:xfrm>
              <a:off x="7877993" y="4408214"/>
              <a:ext cx="204787" cy="61126"/>
            </a:xfrm>
            <a:custGeom>
              <a:rect b="b" l="l" r="r" t="t"/>
              <a:pathLst>
                <a:path extrusionOk="0" h="1870" w="6265">
                  <a:moveTo>
                    <a:pt x="1" y="500"/>
                  </a:moveTo>
                  <a:cubicBezTo>
                    <a:pt x="1" y="500"/>
                    <a:pt x="7" y="503"/>
                    <a:pt x="16" y="507"/>
                  </a:cubicBezTo>
                  <a:lnTo>
                    <a:pt x="16" y="507"/>
                  </a:lnTo>
                  <a:lnTo>
                    <a:pt x="1" y="500"/>
                  </a:lnTo>
                  <a:close/>
                  <a:moveTo>
                    <a:pt x="16" y="507"/>
                  </a:moveTo>
                  <a:lnTo>
                    <a:pt x="1585" y="1235"/>
                  </a:lnTo>
                  <a:lnTo>
                    <a:pt x="72" y="524"/>
                  </a:lnTo>
                  <a:cubicBezTo>
                    <a:pt x="57" y="524"/>
                    <a:pt x="32" y="514"/>
                    <a:pt x="16" y="507"/>
                  </a:cubicBezTo>
                  <a:close/>
                  <a:moveTo>
                    <a:pt x="5645" y="0"/>
                  </a:moveTo>
                  <a:lnTo>
                    <a:pt x="5645" y="0"/>
                  </a:lnTo>
                  <a:cubicBezTo>
                    <a:pt x="5693" y="72"/>
                    <a:pt x="5693" y="191"/>
                    <a:pt x="5574" y="262"/>
                  </a:cubicBezTo>
                  <a:lnTo>
                    <a:pt x="2787" y="1572"/>
                  </a:lnTo>
                  <a:cubicBezTo>
                    <a:pt x="2704" y="1596"/>
                    <a:pt x="2621" y="1608"/>
                    <a:pt x="2540" y="1608"/>
                  </a:cubicBezTo>
                  <a:cubicBezTo>
                    <a:pt x="2460" y="1608"/>
                    <a:pt x="2382" y="1596"/>
                    <a:pt x="2311" y="1572"/>
                  </a:cubicBezTo>
                  <a:lnTo>
                    <a:pt x="1585" y="1235"/>
                  </a:lnTo>
                  <a:lnTo>
                    <a:pt x="2859" y="1834"/>
                  </a:lnTo>
                  <a:cubicBezTo>
                    <a:pt x="2942" y="1858"/>
                    <a:pt x="3025" y="1870"/>
                    <a:pt x="3106" y="1870"/>
                  </a:cubicBezTo>
                  <a:cubicBezTo>
                    <a:pt x="3186" y="1870"/>
                    <a:pt x="3264" y="1858"/>
                    <a:pt x="3335" y="1834"/>
                  </a:cubicBezTo>
                  <a:lnTo>
                    <a:pt x="6145" y="524"/>
                  </a:lnTo>
                  <a:cubicBezTo>
                    <a:pt x="6264" y="476"/>
                    <a:pt x="6264" y="286"/>
                    <a:pt x="6145" y="238"/>
                  </a:cubicBezTo>
                  <a:lnTo>
                    <a:pt x="564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98"/>
            <p:cNvSpPr/>
            <p:nvPr/>
          </p:nvSpPr>
          <p:spPr>
            <a:xfrm>
              <a:off x="7833636" y="4137300"/>
              <a:ext cx="289611" cy="368225"/>
            </a:xfrm>
            <a:custGeom>
              <a:rect b="b" l="l" r="r" t="t"/>
              <a:pathLst>
                <a:path extrusionOk="0" h="11265" w="8860">
                  <a:moveTo>
                    <a:pt x="4430" y="334"/>
                  </a:moveTo>
                  <a:cubicBezTo>
                    <a:pt x="4882" y="334"/>
                    <a:pt x="5335" y="739"/>
                    <a:pt x="5645" y="1501"/>
                  </a:cubicBezTo>
                  <a:cubicBezTo>
                    <a:pt x="5835" y="1906"/>
                    <a:pt x="5978" y="2382"/>
                    <a:pt x="6073" y="2930"/>
                  </a:cubicBezTo>
                  <a:cubicBezTo>
                    <a:pt x="5573" y="2858"/>
                    <a:pt x="5002" y="2811"/>
                    <a:pt x="4406" y="2811"/>
                  </a:cubicBezTo>
                  <a:cubicBezTo>
                    <a:pt x="3811" y="2811"/>
                    <a:pt x="3263" y="2835"/>
                    <a:pt x="2739" y="2930"/>
                  </a:cubicBezTo>
                  <a:cubicBezTo>
                    <a:pt x="2882" y="2382"/>
                    <a:pt x="3025" y="1906"/>
                    <a:pt x="3215" y="1501"/>
                  </a:cubicBezTo>
                  <a:cubicBezTo>
                    <a:pt x="3549" y="739"/>
                    <a:pt x="3978" y="334"/>
                    <a:pt x="4430" y="334"/>
                  </a:cubicBezTo>
                  <a:close/>
                  <a:moveTo>
                    <a:pt x="5359" y="429"/>
                  </a:moveTo>
                  <a:lnTo>
                    <a:pt x="5359" y="429"/>
                  </a:lnTo>
                  <a:cubicBezTo>
                    <a:pt x="6954" y="810"/>
                    <a:pt x="8216" y="2120"/>
                    <a:pt x="8478" y="3763"/>
                  </a:cubicBezTo>
                  <a:cubicBezTo>
                    <a:pt x="8240" y="3573"/>
                    <a:pt x="7907" y="3406"/>
                    <a:pt x="7502" y="3239"/>
                  </a:cubicBezTo>
                  <a:cubicBezTo>
                    <a:pt x="7169" y="3120"/>
                    <a:pt x="6811" y="3049"/>
                    <a:pt x="6430" y="2977"/>
                  </a:cubicBezTo>
                  <a:cubicBezTo>
                    <a:pt x="6335" y="2382"/>
                    <a:pt x="6168" y="1811"/>
                    <a:pt x="5954" y="1334"/>
                  </a:cubicBezTo>
                  <a:cubicBezTo>
                    <a:pt x="5764" y="953"/>
                    <a:pt x="5573" y="667"/>
                    <a:pt x="5359" y="429"/>
                  </a:cubicBezTo>
                  <a:close/>
                  <a:moveTo>
                    <a:pt x="2406" y="3311"/>
                  </a:moveTo>
                  <a:lnTo>
                    <a:pt x="2406" y="3311"/>
                  </a:lnTo>
                  <a:cubicBezTo>
                    <a:pt x="2382" y="3668"/>
                    <a:pt x="2358" y="4049"/>
                    <a:pt x="2358" y="4430"/>
                  </a:cubicBezTo>
                  <a:cubicBezTo>
                    <a:pt x="2358" y="4835"/>
                    <a:pt x="2382" y="5192"/>
                    <a:pt x="2406" y="5573"/>
                  </a:cubicBezTo>
                  <a:cubicBezTo>
                    <a:pt x="1120" y="5335"/>
                    <a:pt x="358" y="4883"/>
                    <a:pt x="358" y="4430"/>
                  </a:cubicBezTo>
                  <a:cubicBezTo>
                    <a:pt x="334" y="4144"/>
                    <a:pt x="763" y="3811"/>
                    <a:pt x="1477" y="3549"/>
                  </a:cubicBezTo>
                  <a:cubicBezTo>
                    <a:pt x="1763" y="3454"/>
                    <a:pt x="2072" y="3359"/>
                    <a:pt x="2406" y="3311"/>
                  </a:cubicBezTo>
                  <a:close/>
                  <a:moveTo>
                    <a:pt x="6478" y="3311"/>
                  </a:moveTo>
                  <a:lnTo>
                    <a:pt x="6478" y="3311"/>
                  </a:lnTo>
                  <a:cubicBezTo>
                    <a:pt x="7764" y="3549"/>
                    <a:pt x="8550" y="4002"/>
                    <a:pt x="8550" y="4430"/>
                  </a:cubicBezTo>
                  <a:cubicBezTo>
                    <a:pt x="8550" y="4740"/>
                    <a:pt x="8121" y="5073"/>
                    <a:pt x="7407" y="5335"/>
                  </a:cubicBezTo>
                  <a:cubicBezTo>
                    <a:pt x="7145" y="5430"/>
                    <a:pt x="6811" y="5502"/>
                    <a:pt x="6478" y="5573"/>
                  </a:cubicBezTo>
                  <a:cubicBezTo>
                    <a:pt x="6526" y="5216"/>
                    <a:pt x="6549" y="4835"/>
                    <a:pt x="6549" y="4430"/>
                  </a:cubicBezTo>
                  <a:cubicBezTo>
                    <a:pt x="6549" y="4049"/>
                    <a:pt x="6526" y="3692"/>
                    <a:pt x="6478" y="3311"/>
                  </a:cubicBezTo>
                  <a:close/>
                  <a:moveTo>
                    <a:pt x="4430" y="3120"/>
                  </a:moveTo>
                  <a:cubicBezTo>
                    <a:pt x="5049" y="3120"/>
                    <a:pt x="5621" y="3192"/>
                    <a:pt x="6121" y="3239"/>
                  </a:cubicBezTo>
                  <a:cubicBezTo>
                    <a:pt x="6192" y="3644"/>
                    <a:pt x="6216" y="4025"/>
                    <a:pt x="6216" y="4430"/>
                  </a:cubicBezTo>
                  <a:cubicBezTo>
                    <a:pt x="6216" y="4859"/>
                    <a:pt x="6192" y="5240"/>
                    <a:pt x="6121" y="5621"/>
                  </a:cubicBezTo>
                  <a:cubicBezTo>
                    <a:pt x="5597" y="5716"/>
                    <a:pt x="5025" y="5740"/>
                    <a:pt x="4430" y="5740"/>
                  </a:cubicBezTo>
                  <a:cubicBezTo>
                    <a:pt x="3811" y="5740"/>
                    <a:pt x="3239" y="5692"/>
                    <a:pt x="2739" y="5621"/>
                  </a:cubicBezTo>
                  <a:cubicBezTo>
                    <a:pt x="2668" y="5240"/>
                    <a:pt x="2644" y="4859"/>
                    <a:pt x="2644" y="4430"/>
                  </a:cubicBezTo>
                  <a:cubicBezTo>
                    <a:pt x="2644" y="4025"/>
                    <a:pt x="2668" y="3644"/>
                    <a:pt x="2739" y="3239"/>
                  </a:cubicBezTo>
                  <a:cubicBezTo>
                    <a:pt x="3263" y="3168"/>
                    <a:pt x="3835" y="3120"/>
                    <a:pt x="4430" y="3120"/>
                  </a:cubicBezTo>
                  <a:close/>
                  <a:moveTo>
                    <a:pt x="2787" y="5954"/>
                  </a:moveTo>
                  <a:lnTo>
                    <a:pt x="2787" y="5954"/>
                  </a:lnTo>
                  <a:cubicBezTo>
                    <a:pt x="3311" y="6002"/>
                    <a:pt x="3858" y="6073"/>
                    <a:pt x="4454" y="6073"/>
                  </a:cubicBezTo>
                  <a:cubicBezTo>
                    <a:pt x="5025" y="6073"/>
                    <a:pt x="5597" y="6050"/>
                    <a:pt x="6121" y="5954"/>
                  </a:cubicBezTo>
                  <a:lnTo>
                    <a:pt x="6121" y="5954"/>
                  </a:lnTo>
                  <a:cubicBezTo>
                    <a:pt x="6002" y="6526"/>
                    <a:pt x="5835" y="7050"/>
                    <a:pt x="5621" y="7478"/>
                  </a:cubicBezTo>
                  <a:lnTo>
                    <a:pt x="4787" y="7097"/>
                  </a:lnTo>
                  <a:cubicBezTo>
                    <a:pt x="4680" y="7038"/>
                    <a:pt x="4561" y="7008"/>
                    <a:pt x="4442" y="7008"/>
                  </a:cubicBezTo>
                  <a:cubicBezTo>
                    <a:pt x="4323" y="7008"/>
                    <a:pt x="4204" y="7038"/>
                    <a:pt x="4097" y="7097"/>
                  </a:cubicBezTo>
                  <a:lnTo>
                    <a:pt x="3263" y="7478"/>
                  </a:lnTo>
                  <a:cubicBezTo>
                    <a:pt x="3073" y="7050"/>
                    <a:pt x="2906" y="6526"/>
                    <a:pt x="2787" y="5954"/>
                  </a:cubicBezTo>
                  <a:close/>
                  <a:moveTo>
                    <a:pt x="382" y="5121"/>
                  </a:moveTo>
                  <a:cubicBezTo>
                    <a:pt x="620" y="5311"/>
                    <a:pt x="953" y="5478"/>
                    <a:pt x="1358" y="5621"/>
                  </a:cubicBezTo>
                  <a:cubicBezTo>
                    <a:pt x="1691" y="5740"/>
                    <a:pt x="2049" y="5835"/>
                    <a:pt x="2430" y="5907"/>
                  </a:cubicBezTo>
                  <a:cubicBezTo>
                    <a:pt x="2549" y="6550"/>
                    <a:pt x="2692" y="7145"/>
                    <a:pt x="2953" y="7621"/>
                  </a:cubicBezTo>
                  <a:lnTo>
                    <a:pt x="2239" y="7931"/>
                  </a:lnTo>
                  <a:cubicBezTo>
                    <a:pt x="1215" y="7288"/>
                    <a:pt x="572" y="6288"/>
                    <a:pt x="382" y="5121"/>
                  </a:cubicBezTo>
                  <a:close/>
                  <a:moveTo>
                    <a:pt x="4454" y="7347"/>
                  </a:moveTo>
                  <a:cubicBezTo>
                    <a:pt x="4519" y="7347"/>
                    <a:pt x="4585" y="7359"/>
                    <a:pt x="4644" y="7383"/>
                  </a:cubicBezTo>
                  <a:lnTo>
                    <a:pt x="7407" y="8645"/>
                  </a:lnTo>
                  <a:lnTo>
                    <a:pt x="4621" y="9955"/>
                  </a:lnTo>
                  <a:cubicBezTo>
                    <a:pt x="4561" y="9979"/>
                    <a:pt x="4501" y="9991"/>
                    <a:pt x="4445" y="9991"/>
                  </a:cubicBezTo>
                  <a:cubicBezTo>
                    <a:pt x="4388" y="9991"/>
                    <a:pt x="4335" y="9979"/>
                    <a:pt x="4287" y="9955"/>
                  </a:cubicBezTo>
                  <a:lnTo>
                    <a:pt x="1477" y="8645"/>
                  </a:lnTo>
                  <a:lnTo>
                    <a:pt x="4263" y="7383"/>
                  </a:lnTo>
                  <a:cubicBezTo>
                    <a:pt x="4323" y="7359"/>
                    <a:pt x="4388" y="7347"/>
                    <a:pt x="4454" y="7347"/>
                  </a:cubicBezTo>
                  <a:close/>
                  <a:moveTo>
                    <a:pt x="1572" y="10479"/>
                  </a:moveTo>
                  <a:cubicBezTo>
                    <a:pt x="1596" y="10479"/>
                    <a:pt x="1644" y="10479"/>
                    <a:pt x="1668" y="10503"/>
                  </a:cubicBezTo>
                  <a:cubicBezTo>
                    <a:pt x="1691" y="10550"/>
                    <a:pt x="1763" y="10574"/>
                    <a:pt x="1763" y="10670"/>
                  </a:cubicBezTo>
                  <a:cubicBezTo>
                    <a:pt x="1763" y="10717"/>
                    <a:pt x="1715" y="10789"/>
                    <a:pt x="1668" y="10812"/>
                  </a:cubicBezTo>
                  <a:cubicBezTo>
                    <a:pt x="1644" y="10812"/>
                    <a:pt x="1596" y="10836"/>
                    <a:pt x="1572" y="10836"/>
                  </a:cubicBezTo>
                  <a:cubicBezTo>
                    <a:pt x="1477" y="10836"/>
                    <a:pt x="1406" y="10789"/>
                    <a:pt x="1406" y="10693"/>
                  </a:cubicBezTo>
                  <a:lnTo>
                    <a:pt x="1406" y="10670"/>
                  </a:lnTo>
                  <a:cubicBezTo>
                    <a:pt x="1406" y="10574"/>
                    <a:pt x="1477" y="10479"/>
                    <a:pt x="1572" y="10479"/>
                  </a:cubicBezTo>
                  <a:close/>
                  <a:moveTo>
                    <a:pt x="6121" y="9598"/>
                  </a:moveTo>
                  <a:lnTo>
                    <a:pt x="6121" y="10503"/>
                  </a:lnTo>
                  <a:lnTo>
                    <a:pt x="6192" y="10503"/>
                  </a:lnTo>
                  <a:lnTo>
                    <a:pt x="5883" y="10622"/>
                  </a:lnTo>
                  <a:cubicBezTo>
                    <a:pt x="5406" y="10824"/>
                    <a:pt x="4918" y="10926"/>
                    <a:pt x="4430" y="10926"/>
                  </a:cubicBezTo>
                  <a:cubicBezTo>
                    <a:pt x="3942" y="10926"/>
                    <a:pt x="3454" y="10824"/>
                    <a:pt x="2977" y="10622"/>
                  </a:cubicBezTo>
                  <a:lnTo>
                    <a:pt x="2668" y="10503"/>
                  </a:lnTo>
                  <a:lnTo>
                    <a:pt x="2668" y="9598"/>
                  </a:lnTo>
                  <a:lnTo>
                    <a:pt x="4097" y="10241"/>
                  </a:lnTo>
                  <a:cubicBezTo>
                    <a:pt x="4192" y="10312"/>
                    <a:pt x="4311" y="10312"/>
                    <a:pt x="4406" y="10312"/>
                  </a:cubicBezTo>
                  <a:cubicBezTo>
                    <a:pt x="4478" y="10312"/>
                    <a:pt x="4621" y="10265"/>
                    <a:pt x="4692" y="10241"/>
                  </a:cubicBezTo>
                  <a:lnTo>
                    <a:pt x="6121" y="9598"/>
                  </a:lnTo>
                  <a:close/>
                  <a:moveTo>
                    <a:pt x="4430" y="1"/>
                  </a:moveTo>
                  <a:cubicBezTo>
                    <a:pt x="3263" y="1"/>
                    <a:pt x="2168" y="453"/>
                    <a:pt x="1334" y="1263"/>
                  </a:cubicBezTo>
                  <a:cubicBezTo>
                    <a:pt x="1286" y="1310"/>
                    <a:pt x="1286" y="1430"/>
                    <a:pt x="1334" y="1501"/>
                  </a:cubicBezTo>
                  <a:cubicBezTo>
                    <a:pt x="1370" y="1525"/>
                    <a:pt x="1417" y="1537"/>
                    <a:pt x="1462" y="1537"/>
                  </a:cubicBezTo>
                  <a:cubicBezTo>
                    <a:pt x="1507" y="1537"/>
                    <a:pt x="1548" y="1525"/>
                    <a:pt x="1572" y="1501"/>
                  </a:cubicBezTo>
                  <a:cubicBezTo>
                    <a:pt x="2096" y="953"/>
                    <a:pt x="2787" y="596"/>
                    <a:pt x="3501" y="429"/>
                  </a:cubicBezTo>
                  <a:lnTo>
                    <a:pt x="3501" y="429"/>
                  </a:lnTo>
                  <a:cubicBezTo>
                    <a:pt x="3287" y="667"/>
                    <a:pt x="3096" y="953"/>
                    <a:pt x="2906" y="1334"/>
                  </a:cubicBezTo>
                  <a:cubicBezTo>
                    <a:pt x="2692" y="1811"/>
                    <a:pt x="2525" y="2358"/>
                    <a:pt x="2430" y="2977"/>
                  </a:cubicBezTo>
                  <a:cubicBezTo>
                    <a:pt x="2049" y="3049"/>
                    <a:pt x="1691" y="3120"/>
                    <a:pt x="1358" y="3239"/>
                  </a:cubicBezTo>
                  <a:cubicBezTo>
                    <a:pt x="953" y="3406"/>
                    <a:pt x="620" y="3573"/>
                    <a:pt x="382" y="3763"/>
                  </a:cubicBezTo>
                  <a:cubicBezTo>
                    <a:pt x="477" y="3120"/>
                    <a:pt x="715" y="2573"/>
                    <a:pt x="1096" y="2049"/>
                  </a:cubicBezTo>
                  <a:cubicBezTo>
                    <a:pt x="1167" y="2001"/>
                    <a:pt x="1120" y="1906"/>
                    <a:pt x="1072" y="1858"/>
                  </a:cubicBezTo>
                  <a:cubicBezTo>
                    <a:pt x="1039" y="1825"/>
                    <a:pt x="996" y="1807"/>
                    <a:pt x="954" y="1807"/>
                  </a:cubicBezTo>
                  <a:cubicBezTo>
                    <a:pt x="906" y="1807"/>
                    <a:pt x="860" y="1831"/>
                    <a:pt x="834" y="1882"/>
                  </a:cubicBezTo>
                  <a:cubicBezTo>
                    <a:pt x="286" y="2620"/>
                    <a:pt x="1" y="3525"/>
                    <a:pt x="1" y="4478"/>
                  </a:cubicBezTo>
                  <a:cubicBezTo>
                    <a:pt x="1" y="5930"/>
                    <a:pt x="715" y="7288"/>
                    <a:pt x="1906" y="8121"/>
                  </a:cubicBezTo>
                  <a:lnTo>
                    <a:pt x="1310" y="8407"/>
                  </a:lnTo>
                  <a:cubicBezTo>
                    <a:pt x="1191" y="8455"/>
                    <a:pt x="1120" y="8598"/>
                    <a:pt x="1120" y="8764"/>
                  </a:cubicBezTo>
                  <a:cubicBezTo>
                    <a:pt x="1167" y="8883"/>
                    <a:pt x="1215" y="8955"/>
                    <a:pt x="1334" y="9003"/>
                  </a:cubicBezTo>
                  <a:lnTo>
                    <a:pt x="1406" y="9026"/>
                  </a:lnTo>
                  <a:lnTo>
                    <a:pt x="1406" y="10217"/>
                  </a:lnTo>
                  <a:cubicBezTo>
                    <a:pt x="1215" y="10265"/>
                    <a:pt x="1072" y="10455"/>
                    <a:pt x="1072" y="10670"/>
                  </a:cubicBezTo>
                  <a:lnTo>
                    <a:pt x="1072" y="10693"/>
                  </a:lnTo>
                  <a:cubicBezTo>
                    <a:pt x="1072" y="10955"/>
                    <a:pt x="1310" y="11193"/>
                    <a:pt x="1572" y="11193"/>
                  </a:cubicBezTo>
                  <a:cubicBezTo>
                    <a:pt x="1668" y="11193"/>
                    <a:pt x="1715" y="11170"/>
                    <a:pt x="1810" y="11146"/>
                  </a:cubicBezTo>
                  <a:cubicBezTo>
                    <a:pt x="2001" y="11051"/>
                    <a:pt x="2072" y="10908"/>
                    <a:pt x="2072" y="10717"/>
                  </a:cubicBezTo>
                  <a:lnTo>
                    <a:pt x="2072" y="10693"/>
                  </a:lnTo>
                  <a:cubicBezTo>
                    <a:pt x="2072" y="10550"/>
                    <a:pt x="2025" y="10431"/>
                    <a:pt x="1929" y="10336"/>
                  </a:cubicBezTo>
                  <a:cubicBezTo>
                    <a:pt x="1882" y="10265"/>
                    <a:pt x="1810" y="10241"/>
                    <a:pt x="1715" y="10217"/>
                  </a:cubicBezTo>
                  <a:lnTo>
                    <a:pt x="1715" y="9169"/>
                  </a:lnTo>
                  <a:lnTo>
                    <a:pt x="2358" y="9479"/>
                  </a:lnTo>
                  <a:lnTo>
                    <a:pt x="2358" y="10598"/>
                  </a:lnTo>
                  <a:cubicBezTo>
                    <a:pt x="2358" y="10717"/>
                    <a:pt x="2406" y="10812"/>
                    <a:pt x="2525" y="10836"/>
                  </a:cubicBezTo>
                  <a:lnTo>
                    <a:pt x="2858" y="10955"/>
                  </a:lnTo>
                  <a:cubicBezTo>
                    <a:pt x="3358" y="11170"/>
                    <a:pt x="3906" y="11265"/>
                    <a:pt x="4430" y="11265"/>
                  </a:cubicBezTo>
                  <a:cubicBezTo>
                    <a:pt x="4978" y="11265"/>
                    <a:pt x="5502" y="11170"/>
                    <a:pt x="6002" y="10955"/>
                  </a:cubicBezTo>
                  <a:lnTo>
                    <a:pt x="6335" y="10836"/>
                  </a:lnTo>
                  <a:cubicBezTo>
                    <a:pt x="6430" y="10812"/>
                    <a:pt x="6478" y="10693"/>
                    <a:pt x="6478" y="10598"/>
                  </a:cubicBezTo>
                  <a:lnTo>
                    <a:pt x="6478" y="9479"/>
                  </a:lnTo>
                  <a:lnTo>
                    <a:pt x="7526" y="9003"/>
                  </a:lnTo>
                  <a:cubicBezTo>
                    <a:pt x="7645" y="8931"/>
                    <a:pt x="7716" y="8836"/>
                    <a:pt x="7716" y="8693"/>
                  </a:cubicBezTo>
                  <a:cubicBezTo>
                    <a:pt x="7716" y="8574"/>
                    <a:pt x="7645" y="8455"/>
                    <a:pt x="7526" y="8407"/>
                  </a:cubicBezTo>
                  <a:lnTo>
                    <a:pt x="6931" y="8121"/>
                  </a:lnTo>
                  <a:cubicBezTo>
                    <a:pt x="7240" y="7931"/>
                    <a:pt x="7526" y="7693"/>
                    <a:pt x="7764" y="7383"/>
                  </a:cubicBezTo>
                  <a:cubicBezTo>
                    <a:pt x="7835" y="7336"/>
                    <a:pt x="7835" y="7240"/>
                    <a:pt x="7764" y="7169"/>
                  </a:cubicBezTo>
                  <a:cubicBezTo>
                    <a:pt x="7728" y="7133"/>
                    <a:pt x="7681" y="7115"/>
                    <a:pt x="7633" y="7115"/>
                  </a:cubicBezTo>
                  <a:cubicBezTo>
                    <a:pt x="7585" y="7115"/>
                    <a:pt x="7538" y="7133"/>
                    <a:pt x="7502" y="7169"/>
                  </a:cubicBezTo>
                  <a:cubicBezTo>
                    <a:pt x="7240" y="7478"/>
                    <a:pt x="6931" y="7740"/>
                    <a:pt x="6597" y="7955"/>
                  </a:cubicBezTo>
                  <a:cubicBezTo>
                    <a:pt x="6573" y="7955"/>
                    <a:pt x="6573" y="7979"/>
                    <a:pt x="6573" y="7979"/>
                  </a:cubicBezTo>
                  <a:lnTo>
                    <a:pt x="5883" y="7693"/>
                  </a:lnTo>
                  <a:cubicBezTo>
                    <a:pt x="6121" y="7216"/>
                    <a:pt x="6311" y="6621"/>
                    <a:pt x="6407" y="5954"/>
                  </a:cubicBezTo>
                  <a:cubicBezTo>
                    <a:pt x="6788" y="5907"/>
                    <a:pt x="7145" y="5811"/>
                    <a:pt x="7478" y="5692"/>
                  </a:cubicBezTo>
                  <a:cubicBezTo>
                    <a:pt x="7883" y="5549"/>
                    <a:pt x="8216" y="5359"/>
                    <a:pt x="8455" y="5192"/>
                  </a:cubicBezTo>
                  <a:lnTo>
                    <a:pt x="8455" y="5192"/>
                  </a:lnTo>
                  <a:cubicBezTo>
                    <a:pt x="8359" y="5692"/>
                    <a:pt x="8193" y="6169"/>
                    <a:pt x="7907" y="6621"/>
                  </a:cubicBezTo>
                  <a:cubicBezTo>
                    <a:pt x="7859" y="6693"/>
                    <a:pt x="7883" y="6788"/>
                    <a:pt x="7978" y="6859"/>
                  </a:cubicBezTo>
                  <a:cubicBezTo>
                    <a:pt x="8002" y="6883"/>
                    <a:pt x="8026" y="6883"/>
                    <a:pt x="8074" y="6883"/>
                  </a:cubicBezTo>
                  <a:cubicBezTo>
                    <a:pt x="8121" y="6883"/>
                    <a:pt x="8193" y="6859"/>
                    <a:pt x="8216" y="6788"/>
                  </a:cubicBezTo>
                  <a:cubicBezTo>
                    <a:pt x="8621" y="6097"/>
                    <a:pt x="8836" y="5311"/>
                    <a:pt x="8836" y="4502"/>
                  </a:cubicBezTo>
                  <a:cubicBezTo>
                    <a:pt x="8859" y="2001"/>
                    <a:pt x="6883" y="1"/>
                    <a:pt x="4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6" name="Google Shape;21606;p98"/>
          <p:cNvGrpSpPr/>
          <p:nvPr/>
        </p:nvGrpSpPr>
        <p:grpSpPr>
          <a:xfrm>
            <a:off x="997713" y="1722103"/>
            <a:ext cx="368257" cy="329425"/>
            <a:chOff x="994631" y="1874503"/>
            <a:chExt cx="368257" cy="329425"/>
          </a:xfrm>
        </p:grpSpPr>
        <p:sp>
          <p:nvSpPr>
            <p:cNvPr id="21607" name="Google Shape;21607;p98"/>
            <p:cNvSpPr/>
            <p:nvPr/>
          </p:nvSpPr>
          <p:spPr>
            <a:xfrm>
              <a:off x="1000874" y="2172645"/>
              <a:ext cx="356555" cy="24941"/>
            </a:xfrm>
            <a:custGeom>
              <a:rect b="b" l="l" r="r" t="t"/>
              <a:pathLst>
                <a:path extrusionOk="0" h="763" w="10908">
                  <a:moveTo>
                    <a:pt x="143" y="0"/>
                  </a:moveTo>
                  <a:cubicBezTo>
                    <a:pt x="48" y="0"/>
                    <a:pt x="0" y="48"/>
                    <a:pt x="0" y="143"/>
                  </a:cubicBezTo>
                  <a:lnTo>
                    <a:pt x="0" y="453"/>
                  </a:lnTo>
                  <a:cubicBezTo>
                    <a:pt x="0" y="619"/>
                    <a:pt x="143" y="762"/>
                    <a:pt x="310" y="762"/>
                  </a:cubicBezTo>
                  <a:lnTo>
                    <a:pt x="10598" y="762"/>
                  </a:lnTo>
                  <a:cubicBezTo>
                    <a:pt x="10764" y="762"/>
                    <a:pt x="10907" y="619"/>
                    <a:pt x="10907" y="453"/>
                  </a:cubicBezTo>
                  <a:lnTo>
                    <a:pt x="10907" y="143"/>
                  </a:lnTo>
                  <a:cubicBezTo>
                    <a:pt x="10907" y="48"/>
                    <a:pt x="10860" y="0"/>
                    <a:pt x="10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98"/>
            <p:cNvSpPr/>
            <p:nvPr/>
          </p:nvSpPr>
          <p:spPr>
            <a:xfrm>
              <a:off x="1021892" y="1970244"/>
              <a:ext cx="312950" cy="203185"/>
            </a:xfrm>
            <a:custGeom>
              <a:rect b="b" l="l" r="r" t="t"/>
              <a:pathLst>
                <a:path extrusionOk="0" h="6216" w="9574">
                  <a:moveTo>
                    <a:pt x="429" y="0"/>
                  </a:moveTo>
                  <a:cubicBezTo>
                    <a:pt x="215" y="0"/>
                    <a:pt x="0" y="167"/>
                    <a:pt x="0" y="405"/>
                  </a:cubicBezTo>
                  <a:lnTo>
                    <a:pt x="0" y="6216"/>
                  </a:lnTo>
                  <a:lnTo>
                    <a:pt x="9550" y="6216"/>
                  </a:lnTo>
                  <a:lnTo>
                    <a:pt x="9550" y="405"/>
                  </a:lnTo>
                  <a:cubicBezTo>
                    <a:pt x="9574" y="167"/>
                    <a:pt x="9407" y="0"/>
                    <a:pt x="9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98"/>
            <p:cNvSpPr/>
            <p:nvPr/>
          </p:nvSpPr>
          <p:spPr>
            <a:xfrm>
              <a:off x="1046015" y="1994368"/>
              <a:ext cx="265488" cy="179062"/>
            </a:xfrm>
            <a:custGeom>
              <a:rect b="b" l="l" r="r" t="t"/>
              <a:pathLst>
                <a:path extrusionOk="0" h="5478" w="8122">
                  <a:moveTo>
                    <a:pt x="191" y="1"/>
                  </a:moveTo>
                  <a:cubicBezTo>
                    <a:pt x="96" y="1"/>
                    <a:pt x="1" y="96"/>
                    <a:pt x="1" y="191"/>
                  </a:cubicBezTo>
                  <a:lnTo>
                    <a:pt x="1" y="5478"/>
                  </a:lnTo>
                  <a:lnTo>
                    <a:pt x="8121" y="5478"/>
                  </a:lnTo>
                  <a:lnTo>
                    <a:pt x="8121" y="191"/>
                  </a:lnTo>
                  <a:cubicBezTo>
                    <a:pt x="8121" y="96"/>
                    <a:pt x="8050" y="1"/>
                    <a:pt x="7955"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98"/>
            <p:cNvSpPr/>
            <p:nvPr/>
          </p:nvSpPr>
          <p:spPr>
            <a:xfrm>
              <a:off x="1284994" y="1993583"/>
              <a:ext cx="27294" cy="179095"/>
            </a:xfrm>
            <a:custGeom>
              <a:rect b="b" l="l" r="r" t="t"/>
              <a:pathLst>
                <a:path extrusionOk="0" h="5479" w="835">
                  <a:moveTo>
                    <a:pt x="1" y="1"/>
                  </a:moveTo>
                  <a:cubicBezTo>
                    <a:pt x="72" y="1"/>
                    <a:pt x="167" y="96"/>
                    <a:pt x="167" y="167"/>
                  </a:cubicBezTo>
                  <a:lnTo>
                    <a:pt x="167" y="5478"/>
                  </a:lnTo>
                  <a:lnTo>
                    <a:pt x="810" y="5478"/>
                  </a:lnTo>
                  <a:lnTo>
                    <a:pt x="810" y="167"/>
                  </a:lnTo>
                  <a:cubicBezTo>
                    <a:pt x="834" y="96"/>
                    <a:pt x="763" y="1"/>
                    <a:pt x="644"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98"/>
            <p:cNvSpPr/>
            <p:nvPr/>
          </p:nvSpPr>
          <p:spPr>
            <a:xfrm>
              <a:off x="1325461" y="2172645"/>
              <a:ext cx="31968" cy="24941"/>
            </a:xfrm>
            <a:custGeom>
              <a:rect b="b" l="l" r="r" t="t"/>
              <a:pathLst>
                <a:path extrusionOk="0" h="763" w="978">
                  <a:moveTo>
                    <a:pt x="191" y="0"/>
                  </a:moveTo>
                  <a:cubicBezTo>
                    <a:pt x="263" y="0"/>
                    <a:pt x="334" y="48"/>
                    <a:pt x="334" y="143"/>
                  </a:cubicBezTo>
                  <a:lnTo>
                    <a:pt x="334" y="453"/>
                  </a:lnTo>
                  <a:cubicBezTo>
                    <a:pt x="334" y="619"/>
                    <a:pt x="191" y="762"/>
                    <a:pt x="1" y="762"/>
                  </a:cubicBezTo>
                  <a:lnTo>
                    <a:pt x="668" y="762"/>
                  </a:lnTo>
                  <a:cubicBezTo>
                    <a:pt x="834" y="762"/>
                    <a:pt x="977" y="619"/>
                    <a:pt x="977" y="453"/>
                  </a:cubicBezTo>
                  <a:lnTo>
                    <a:pt x="977" y="143"/>
                  </a:lnTo>
                  <a:cubicBezTo>
                    <a:pt x="977" y="48"/>
                    <a:pt x="930" y="0"/>
                    <a:pt x="83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98"/>
            <p:cNvSpPr/>
            <p:nvPr/>
          </p:nvSpPr>
          <p:spPr>
            <a:xfrm>
              <a:off x="1300553" y="1970244"/>
              <a:ext cx="35074" cy="202434"/>
            </a:xfrm>
            <a:custGeom>
              <a:rect b="b" l="l" r="r" t="t"/>
              <a:pathLst>
                <a:path extrusionOk="0" h="6193" w="1073">
                  <a:moveTo>
                    <a:pt x="1" y="0"/>
                  </a:moveTo>
                  <a:cubicBezTo>
                    <a:pt x="191" y="0"/>
                    <a:pt x="406" y="167"/>
                    <a:pt x="406" y="381"/>
                  </a:cubicBezTo>
                  <a:lnTo>
                    <a:pt x="406" y="6192"/>
                  </a:lnTo>
                  <a:lnTo>
                    <a:pt x="1073" y="6192"/>
                  </a:lnTo>
                  <a:lnTo>
                    <a:pt x="1073" y="381"/>
                  </a:lnTo>
                  <a:cubicBezTo>
                    <a:pt x="1049" y="167"/>
                    <a:pt x="882" y="0"/>
                    <a:pt x="64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3" name="Google Shape;21613;p98"/>
            <p:cNvSpPr/>
            <p:nvPr/>
          </p:nvSpPr>
          <p:spPr>
            <a:xfrm>
              <a:off x="1147216" y="2173397"/>
              <a:ext cx="63871" cy="24189"/>
            </a:xfrm>
            <a:custGeom>
              <a:rect b="b" l="l" r="r" t="t"/>
              <a:pathLst>
                <a:path extrusionOk="0" h="740" w="1954">
                  <a:moveTo>
                    <a:pt x="0" y="1"/>
                  </a:moveTo>
                  <a:lnTo>
                    <a:pt x="0" y="739"/>
                  </a:lnTo>
                  <a:lnTo>
                    <a:pt x="1953" y="739"/>
                  </a:lnTo>
                  <a:lnTo>
                    <a:pt x="1953" y="1"/>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98"/>
            <p:cNvSpPr/>
            <p:nvPr/>
          </p:nvSpPr>
          <p:spPr>
            <a:xfrm>
              <a:off x="1189252" y="2173397"/>
              <a:ext cx="21051" cy="24189"/>
            </a:xfrm>
            <a:custGeom>
              <a:rect b="b" l="l" r="r" t="t"/>
              <a:pathLst>
                <a:path extrusionOk="0" h="740" w="644">
                  <a:moveTo>
                    <a:pt x="0" y="1"/>
                  </a:moveTo>
                  <a:lnTo>
                    <a:pt x="0" y="739"/>
                  </a:lnTo>
                  <a:lnTo>
                    <a:pt x="643" y="739"/>
                  </a:lnTo>
                  <a:lnTo>
                    <a:pt x="64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98"/>
            <p:cNvSpPr/>
            <p:nvPr/>
          </p:nvSpPr>
          <p:spPr>
            <a:xfrm>
              <a:off x="1049905" y="1880713"/>
              <a:ext cx="155723" cy="155723"/>
            </a:xfrm>
            <a:custGeom>
              <a:rect b="b" l="l" r="r" t="t"/>
              <a:pathLst>
                <a:path extrusionOk="0" h="4764" w="4764">
                  <a:moveTo>
                    <a:pt x="2382" y="1"/>
                  </a:moveTo>
                  <a:cubicBezTo>
                    <a:pt x="1072" y="1"/>
                    <a:pt x="1" y="1072"/>
                    <a:pt x="1" y="2382"/>
                  </a:cubicBezTo>
                  <a:cubicBezTo>
                    <a:pt x="1" y="3692"/>
                    <a:pt x="1072" y="4764"/>
                    <a:pt x="2382" y="4764"/>
                  </a:cubicBezTo>
                  <a:cubicBezTo>
                    <a:pt x="3692" y="4764"/>
                    <a:pt x="4763" y="3692"/>
                    <a:pt x="4763" y="2382"/>
                  </a:cubicBezTo>
                  <a:cubicBezTo>
                    <a:pt x="4763" y="1072"/>
                    <a:pt x="3692" y="1"/>
                    <a:pt x="2382"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6" name="Google Shape;21616;p98"/>
            <p:cNvSpPr/>
            <p:nvPr/>
          </p:nvSpPr>
          <p:spPr>
            <a:xfrm>
              <a:off x="1117634" y="1879929"/>
              <a:ext cx="89564" cy="157292"/>
            </a:xfrm>
            <a:custGeom>
              <a:rect b="b" l="l" r="r" t="t"/>
              <a:pathLst>
                <a:path extrusionOk="0" h="4812" w="2740">
                  <a:moveTo>
                    <a:pt x="310" y="1"/>
                  </a:moveTo>
                  <a:cubicBezTo>
                    <a:pt x="191" y="1"/>
                    <a:pt x="120" y="1"/>
                    <a:pt x="0" y="25"/>
                  </a:cubicBezTo>
                  <a:cubicBezTo>
                    <a:pt x="1144" y="168"/>
                    <a:pt x="2049" y="1192"/>
                    <a:pt x="2049" y="2406"/>
                  </a:cubicBezTo>
                  <a:cubicBezTo>
                    <a:pt x="2049" y="3621"/>
                    <a:pt x="1144" y="4597"/>
                    <a:pt x="0" y="4788"/>
                  </a:cubicBezTo>
                  <a:cubicBezTo>
                    <a:pt x="120" y="4788"/>
                    <a:pt x="191" y="4811"/>
                    <a:pt x="310" y="4811"/>
                  </a:cubicBezTo>
                  <a:cubicBezTo>
                    <a:pt x="1620" y="4811"/>
                    <a:pt x="2691" y="3740"/>
                    <a:pt x="2691" y="2430"/>
                  </a:cubicBezTo>
                  <a:cubicBezTo>
                    <a:pt x="2739" y="1073"/>
                    <a:pt x="1667" y="1"/>
                    <a:pt x="310"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7" name="Google Shape;21617;p98"/>
            <p:cNvSpPr/>
            <p:nvPr/>
          </p:nvSpPr>
          <p:spPr>
            <a:xfrm>
              <a:off x="1091941" y="1880713"/>
              <a:ext cx="72435" cy="155723"/>
            </a:xfrm>
            <a:custGeom>
              <a:rect b="b" l="l" r="r" t="t"/>
              <a:pathLst>
                <a:path extrusionOk="0" h="4764" w="2216">
                  <a:moveTo>
                    <a:pt x="1096" y="1"/>
                  </a:moveTo>
                  <a:cubicBezTo>
                    <a:pt x="501" y="1"/>
                    <a:pt x="1" y="1072"/>
                    <a:pt x="1" y="2382"/>
                  </a:cubicBezTo>
                  <a:cubicBezTo>
                    <a:pt x="1" y="3692"/>
                    <a:pt x="501" y="4764"/>
                    <a:pt x="1096" y="4764"/>
                  </a:cubicBezTo>
                  <a:cubicBezTo>
                    <a:pt x="1715" y="4764"/>
                    <a:pt x="2215" y="3692"/>
                    <a:pt x="2215" y="2382"/>
                  </a:cubicBezTo>
                  <a:cubicBezTo>
                    <a:pt x="2215" y="1072"/>
                    <a:pt x="1715" y="1"/>
                    <a:pt x="1096"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98"/>
            <p:cNvSpPr/>
            <p:nvPr/>
          </p:nvSpPr>
          <p:spPr>
            <a:xfrm>
              <a:off x="1117634" y="1879929"/>
              <a:ext cx="46743" cy="157292"/>
            </a:xfrm>
            <a:custGeom>
              <a:rect b="b" l="l" r="r" t="t"/>
              <a:pathLst>
                <a:path extrusionOk="0" h="4812" w="1430">
                  <a:moveTo>
                    <a:pt x="310" y="1"/>
                  </a:moveTo>
                  <a:cubicBezTo>
                    <a:pt x="191" y="1"/>
                    <a:pt x="72" y="25"/>
                    <a:pt x="0" y="120"/>
                  </a:cubicBezTo>
                  <a:cubicBezTo>
                    <a:pt x="429" y="406"/>
                    <a:pt x="763" y="1334"/>
                    <a:pt x="763" y="2406"/>
                  </a:cubicBezTo>
                  <a:cubicBezTo>
                    <a:pt x="763" y="3478"/>
                    <a:pt x="429" y="4359"/>
                    <a:pt x="0" y="4692"/>
                  </a:cubicBezTo>
                  <a:cubicBezTo>
                    <a:pt x="72" y="4740"/>
                    <a:pt x="191" y="4811"/>
                    <a:pt x="310" y="4811"/>
                  </a:cubicBezTo>
                  <a:cubicBezTo>
                    <a:pt x="905" y="4811"/>
                    <a:pt x="1429" y="3740"/>
                    <a:pt x="1429" y="2430"/>
                  </a:cubicBezTo>
                  <a:cubicBezTo>
                    <a:pt x="1429" y="1073"/>
                    <a:pt x="953" y="1"/>
                    <a:pt x="310" y="1"/>
                  </a:cubicBezTo>
                  <a:close/>
                </a:path>
              </a:pathLst>
            </a:custGeom>
            <a:solidFill>
              <a:srgbClr val="D6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98"/>
            <p:cNvSpPr/>
            <p:nvPr/>
          </p:nvSpPr>
          <p:spPr>
            <a:xfrm>
              <a:off x="1190037" y="2074550"/>
              <a:ext cx="47495" cy="70867"/>
            </a:xfrm>
            <a:custGeom>
              <a:rect b="b" l="l" r="r" t="t"/>
              <a:pathLst>
                <a:path extrusionOk="0" h="2168" w="1453">
                  <a:moveTo>
                    <a:pt x="715" y="0"/>
                  </a:moveTo>
                  <a:cubicBezTo>
                    <a:pt x="334" y="0"/>
                    <a:pt x="0" y="310"/>
                    <a:pt x="0" y="715"/>
                  </a:cubicBezTo>
                  <a:lnTo>
                    <a:pt x="0" y="2168"/>
                  </a:lnTo>
                  <a:lnTo>
                    <a:pt x="1453" y="2168"/>
                  </a:lnTo>
                  <a:lnTo>
                    <a:pt x="1453" y="715"/>
                  </a:lnTo>
                  <a:cubicBezTo>
                    <a:pt x="1453" y="310"/>
                    <a:pt x="1143" y="0"/>
                    <a:pt x="738"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98"/>
            <p:cNvSpPr/>
            <p:nvPr/>
          </p:nvSpPr>
          <p:spPr>
            <a:xfrm>
              <a:off x="1189252" y="2123581"/>
              <a:ext cx="47528" cy="21835"/>
            </a:xfrm>
            <a:custGeom>
              <a:rect b="b" l="l" r="r" t="t"/>
              <a:pathLst>
                <a:path extrusionOk="0" h="668" w="1454">
                  <a:moveTo>
                    <a:pt x="739" y="1"/>
                  </a:moveTo>
                  <a:cubicBezTo>
                    <a:pt x="358" y="1"/>
                    <a:pt x="48" y="310"/>
                    <a:pt x="0" y="668"/>
                  </a:cubicBezTo>
                  <a:lnTo>
                    <a:pt x="1453" y="668"/>
                  </a:lnTo>
                  <a:cubicBezTo>
                    <a:pt x="1453" y="310"/>
                    <a:pt x="1143" y="1"/>
                    <a:pt x="73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98"/>
            <p:cNvSpPr/>
            <p:nvPr/>
          </p:nvSpPr>
          <p:spPr>
            <a:xfrm>
              <a:off x="1237499" y="2074550"/>
              <a:ext cx="48312" cy="70867"/>
            </a:xfrm>
            <a:custGeom>
              <a:rect b="b" l="l" r="r" t="t"/>
              <a:pathLst>
                <a:path extrusionOk="0" h="2168" w="1478">
                  <a:moveTo>
                    <a:pt x="739" y="0"/>
                  </a:moveTo>
                  <a:cubicBezTo>
                    <a:pt x="334" y="0"/>
                    <a:pt x="1" y="310"/>
                    <a:pt x="1" y="715"/>
                  </a:cubicBezTo>
                  <a:lnTo>
                    <a:pt x="1" y="2168"/>
                  </a:lnTo>
                  <a:lnTo>
                    <a:pt x="1477" y="2168"/>
                  </a:lnTo>
                  <a:lnTo>
                    <a:pt x="1477" y="715"/>
                  </a:lnTo>
                  <a:cubicBezTo>
                    <a:pt x="1477" y="310"/>
                    <a:pt x="1144" y="0"/>
                    <a:pt x="763"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98"/>
            <p:cNvSpPr/>
            <p:nvPr/>
          </p:nvSpPr>
          <p:spPr>
            <a:xfrm>
              <a:off x="1239068" y="2123581"/>
              <a:ext cx="47528" cy="21835"/>
            </a:xfrm>
            <a:custGeom>
              <a:rect b="b" l="l" r="r" t="t"/>
              <a:pathLst>
                <a:path extrusionOk="0" h="668" w="1454">
                  <a:moveTo>
                    <a:pt x="715" y="1"/>
                  </a:moveTo>
                  <a:cubicBezTo>
                    <a:pt x="334" y="1"/>
                    <a:pt x="1" y="310"/>
                    <a:pt x="1" y="668"/>
                  </a:cubicBezTo>
                  <a:lnTo>
                    <a:pt x="1453" y="668"/>
                  </a:lnTo>
                  <a:cubicBezTo>
                    <a:pt x="1406" y="310"/>
                    <a:pt x="1096" y="1"/>
                    <a:pt x="71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3" name="Google Shape;21623;p98"/>
            <p:cNvSpPr/>
            <p:nvPr/>
          </p:nvSpPr>
          <p:spPr>
            <a:xfrm>
              <a:off x="1183793" y="2068307"/>
              <a:ext cx="106692" cy="82569"/>
            </a:xfrm>
            <a:custGeom>
              <a:rect b="b" l="l" r="r" t="t"/>
              <a:pathLst>
                <a:path extrusionOk="0" h="2526" w="3264">
                  <a:moveTo>
                    <a:pt x="906" y="358"/>
                  </a:moveTo>
                  <a:cubicBezTo>
                    <a:pt x="1215" y="358"/>
                    <a:pt x="1477" y="596"/>
                    <a:pt x="1477" y="930"/>
                  </a:cubicBezTo>
                  <a:lnTo>
                    <a:pt x="1477" y="1763"/>
                  </a:lnTo>
                  <a:cubicBezTo>
                    <a:pt x="1334" y="1644"/>
                    <a:pt x="1120" y="1549"/>
                    <a:pt x="906" y="1549"/>
                  </a:cubicBezTo>
                  <a:cubicBezTo>
                    <a:pt x="691" y="1549"/>
                    <a:pt x="501" y="1644"/>
                    <a:pt x="334" y="1763"/>
                  </a:cubicBezTo>
                  <a:lnTo>
                    <a:pt x="334" y="930"/>
                  </a:lnTo>
                  <a:cubicBezTo>
                    <a:pt x="358" y="620"/>
                    <a:pt x="596" y="358"/>
                    <a:pt x="882" y="358"/>
                  </a:cubicBezTo>
                  <a:close/>
                  <a:moveTo>
                    <a:pt x="2406" y="358"/>
                  </a:moveTo>
                  <a:cubicBezTo>
                    <a:pt x="2692" y="358"/>
                    <a:pt x="2978" y="596"/>
                    <a:pt x="2978" y="930"/>
                  </a:cubicBezTo>
                  <a:lnTo>
                    <a:pt x="2978" y="1763"/>
                  </a:lnTo>
                  <a:cubicBezTo>
                    <a:pt x="2811" y="1644"/>
                    <a:pt x="2620" y="1549"/>
                    <a:pt x="2406" y="1549"/>
                  </a:cubicBezTo>
                  <a:cubicBezTo>
                    <a:pt x="2192" y="1549"/>
                    <a:pt x="1977" y="1644"/>
                    <a:pt x="1834" y="1763"/>
                  </a:cubicBezTo>
                  <a:lnTo>
                    <a:pt x="1834" y="930"/>
                  </a:lnTo>
                  <a:cubicBezTo>
                    <a:pt x="1811" y="620"/>
                    <a:pt x="2073" y="358"/>
                    <a:pt x="2382" y="358"/>
                  </a:cubicBezTo>
                  <a:close/>
                  <a:moveTo>
                    <a:pt x="906" y="1882"/>
                  </a:moveTo>
                  <a:cubicBezTo>
                    <a:pt x="1144" y="1882"/>
                    <a:pt x="1334" y="2001"/>
                    <a:pt x="1406" y="2216"/>
                  </a:cubicBezTo>
                  <a:lnTo>
                    <a:pt x="406" y="2216"/>
                  </a:lnTo>
                  <a:cubicBezTo>
                    <a:pt x="501" y="2001"/>
                    <a:pt x="715" y="1882"/>
                    <a:pt x="906" y="1882"/>
                  </a:cubicBezTo>
                  <a:close/>
                  <a:moveTo>
                    <a:pt x="2382" y="1882"/>
                  </a:moveTo>
                  <a:cubicBezTo>
                    <a:pt x="2620" y="1882"/>
                    <a:pt x="2787" y="2025"/>
                    <a:pt x="2882" y="2216"/>
                  </a:cubicBezTo>
                  <a:lnTo>
                    <a:pt x="1858" y="2216"/>
                  </a:lnTo>
                  <a:cubicBezTo>
                    <a:pt x="1953" y="2001"/>
                    <a:pt x="2168" y="1882"/>
                    <a:pt x="2382" y="1882"/>
                  </a:cubicBezTo>
                  <a:close/>
                  <a:moveTo>
                    <a:pt x="882" y="1"/>
                  </a:moveTo>
                  <a:cubicBezTo>
                    <a:pt x="406" y="1"/>
                    <a:pt x="1" y="382"/>
                    <a:pt x="1" y="906"/>
                  </a:cubicBezTo>
                  <a:lnTo>
                    <a:pt x="1" y="2359"/>
                  </a:lnTo>
                  <a:cubicBezTo>
                    <a:pt x="25" y="2478"/>
                    <a:pt x="72" y="2525"/>
                    <a:pt x="167" y="2525"/>
                  </a:cubicBezTo>
                  <a:lnTo>
                    <a:pt x="3097" y="2525"/>
                  </a:lnTo>
                  <a:cubicBezTo>
                    <a:pt x="3168" y="2525"/>
                    <a:pt x="3263" y="2478"/>
                    <a:pt x="3263" y="2359"/>
                  </a:cubicBezTo>
                  <a:lnTo>
                    <a:pt x="3263" y="906"/>
                  </a:lnTo>
                  <a:cubicBezTo>
                    <a:pt x="3263" y="430"/>
                    <a:pt x="2882" y="1"/>
                    <a:pt x="2382" y="1"/>
                  </a:cubicBezTo>
                  <a:lnTo>
                    <a:pt x="2335" y="1"/>
                  </a:lnTo>
                  <a:cubicBezTo>
                    <a:pt x="2049" y="1"/>
                    <a:pt x="1787" y="144"/>
                    <a:pt x="1620" y="358"/>
                  </a:cubicBezTo>
                  <a:cubicBezTo>
                    <a:pt x="1477" y="144"/>
                    <a:pt x="1215" y="1"/>
                    <a:pt x="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98"/>
            <p:cNvSpPr/>
            <p:nvPr/>
          </p:nvSpPr>
          <p:spPr>
            <a:xfrm>
              <a:off x="1123844" y="2093509"/>
              <a:ext cx="13271" cy="10656"/>
            </a:xfrm>
            <a:custGeom>
              <a:rect b="b" l="l" r="r" t="t"/>
              <a:pathLst>
                <a:path extrusionOk="0" h="326" w="406">
                  <a:moveTo>
                    <a:pt x="217" y="1"/>
                  </a:moveTo>
                  <a:cubicBezTo>
                    <a:pt x="200" y="1"/>
                    <a:pt x="183" y="5"/>
                    <a:pt x="168" y="16"/>
                  </a:cubicBezTo>
                  <a:cubicBezTo>
                    <a:pt x="72" y="40"/>
                    <a:pt x="1" y="135"/>
                    <a:pt x="49" y="206"/>
                  </a:cubicBezTo>
                  <a:cubicBezTo>
                    <a:pt x="72" y="278"/>
                    <a:pt x="120" y="325"/>
                    <a:pt x="191" y="325"/>
                  </a:cubicBezTo>
                  <a:lnTo>
                    <a:pt x="239" y="325"/>
                  </a:lnTo>
                  <a:cubicBezTo>
                    <a:pt x="334" y="302"/>
                    <a:pt x="406" y="206"/>
                    <a:pt x="358" y="135"/>
                  </a:cubicBezTo>
                  <a:cubicBezTo>
                    <a:pt x="340" y="61"/>
                    <a:pt x="277"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98"/>
            <p:cNvSpPr/>
            <p:nvPr/>
          </p:nvSpPr>
          <p:spPr>
            <a:xfrm>
              <a:off x="1123093" y="2072229"/>
              <a:ext cx="11702" cy="11702"/>
            </a:xfrm>
            <a:custGeom>
              <a:rect b="b" l="l" r="r" t="t"/>
              <a:pathLst>
                <a:path extrusionOk="0" h="358" w="358">
                  <a:moveTo>
                    <a:pt x="191" y="0"/>
                  </a:moveTo>
                  <a:cubicBezTo>
                    <a:pt x="72" y="0"/>
                    <a:pt x="0" y="71"/>
                    <a:pt x="0" y="191"/>
                  </a:cubicBezTo>
                  <a:cubicBezTo>
                    <a:pt x="0" y="286"/>
                    <a:pt x="72" y="357"/>
                    <a:pt x="191" y="357"/>
                  </a:cubicBezTo>
                  <a:cubicBezTo>
                    <a:pt x="286" y="357"/>
                    <a:pt x="357" y="286"/>
                    <a:pt x="357" y="191"/>
                  </a:cubicBezTo>
                  <a:cubicBezTo>
                    <a:pt x="357" y="71"/>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98"/>
            <p:cNvSpPr/>
            <p:nvPr/>
          </p:nvSpPr>
          <p:spPr>
            <a:xfrm>
              <a:off x="1123093" y="2051963"/>
              <a:ext cx="11702" cy="11735"/>
            </a:xfrm>
            <a:custGeom>
              <a:rect b="b" l="l" r="r" t="t"/>
              <a:pathLst>
                <a:path extrusionOk="0" h="359" w="358">
                  <a:moveTo>
                    <a:pt x="191" y="1"/>
                  </a:moveTo>
                  <a:cubicBezTo>
                    <a:pt x="72" y="1"/>
                    <a:pt x="0" y="72"/>
                    <a:pt x="0" y="168"/>
                  </a:cubicBezTo>
                  <a:cubicBezTo>
                    <a:pt x="0" y="263"/>
                    <a:pt x="72" y="358"/>
                    <a:pt x="191" y="358"/>
                  </a:cubicBezTo>
                  <a:cubicBezTo>
                    <a:pt x="286" y="358"/>
                    <a:pt x="357" y="263"/>
                    <a:pt x="357" y="168"/>
                  </a:cubicBezTo>
                  <a:cubicBezTo>
                    <a:pt x="357"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98"/>
            <p:cNvSpPr/>
            <p:nvPr/>
          </p:nvSpPr>
          <p:spPr>
            <a:xfrm>
              <a:off x="1138652" y="2107041"/>
              <a:ext cx="12487" cy="11146"/>
            </a:xfrm>
            <a:custGeom>
              <a:rect b="b" l="l" r="r" t="t"/>
              <a:pathLst>
                <a:path extrusionOk="0" h="341" w="382">
                  <a:moveTo>
                    <a:pt x="192" y="1"/>
                  </a:moveTo>
                  <a:cubicBezTo>
                    <a:pt x="120" y="1"/>
                    <a:pt x="64" y="47"/>
                    <a:pt x="24" y="126"/>
                  </a:cubicBezTo>
                  <a:cubicBezTo>
                    <a:pt x="0" y="221"/>
                    <a:pt x="48" y="316"/>
                    <a:pt x="143" y="340"/>
                  </a:cubicBezTo>
                  <a:lnTo>
                    <a:pt x="191" y="340"/>
                  </a:lnTo>
                  <a:cubicBezTo>
                    <a:pt x="262" y="340"/>
                    <a:pt x="334" y="269"/>
                    <a:pt x="358" y="221"/>
                  </a:cubicBezTo>
                  <a:cubicBezTo>
                    <a:pt x="381" y="126"/>
                    <a:pt x="334" y="30"/>
                    <a:pt x="239" y="7"/>
                  </a:cubicBezTo>
                  <a:cubicBezTo>
                    <a:pt x="222" y="3"/>
                    <a:pt x="207"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98"/>
            <p:cNvSpPr/>
            <p:nvPr/>
          </p:nvSpPr>
          <p:spPr>
            <a:xfrm>
              <a:off x="1158885" y="2107041"/>
              <a:ext cx="13271" cy="11146"/>
            </a:xfrm>
            <a:custGeom>
              <a:rect b="b" l="l" r="r" t="t"/>
              <a:pathLst>
                <a:path extrusionOk="0" h="341" w="406">
                  <a:moveTo>
                    <a:pt x="200" y="1"/>
                  </a:moveTo>
                  <a:cubicBezTo>
                    <a:pt x="136" y="1"/>
                    <a:pt x="64" y="47"/>
                    <a:pt x="24" y="126"/>
                  </a:cubicBezTo>
                  <a:cubicBezTo>
                    <a:pt x="1" y="221"/>
                    <a:pt x="72" y="316"/>
                    <a:pt x="167" y="340"/>
                  </a:cubicBezTo>
                  <a:lnTo>
                    <a:pt x="191" y="340"/>
                  </a:lnTo>
                  <a:cubicBezTo>
                    <a:pt x="286" y="340"/>
                    <a:pt x="334" y="316"/>
                    <a:pt x="358" y="221"/>
                  </a:cubicBezTo>
                  <a:cubicBezTo>
                    <a:pt x="405" y="126"/>
                    <a:pt x="334" y="30"/>
                    <a:pt x="239" y="7"/>
                  </a:cubicBezTo>
                  <a:cubicBezTo>
                    <a:pt x="227" y="3"/>
                    <a:pt x="214" y="1"/>
                    <a:pt x="2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98"/>
            <p:cNvSpPr/>
            <p:nvPr/>
          </p:nvSpPr>
          <p:spPr>
            <a:xfrm>
              <a:off x="994631" y="1874503"/>
              <a:ext cx="368257" cy="329425"/>
            </a:xfrm>
            <a:custGeom>
              <a:rect b="b" l="l" r="r" t="t"/>
              <a:pathLst>
                <a:path extrusionOk="0" h="10078" w="11266">
                  <a:moveTo>
                    <a:pt x="4073" y="334"/>
                  </a:moveTo>
                  <a:cubicBezTo>
                    <a:pt x="4287" y="334"/>
                    <a:pt x="4526" y="548"/>
                    <a:pt x="4716" y="929"/>
                  </a:cubicBezTo>
                  <a:cubicBezTo>
                    <a:pt x="4787" y="1143"/>
                    <a:pt x="4883" y="1381"/>
                    <a:pt x="4907" y="1620"/>
                  </a:cubicBezTo>
                  <a:cubicBezTo>
                    <a:pt x="4645" y="1596"/>
                    <a:pt x="4383" y="1548"/>
                    <a:pt x="4073" y="1548"/>
                  </a:cubicBezTo>
                  <a:cubicBezTo>
                    <a:pt x="3787" y="1548"/>
                    <a:pt x="3525" y="1596"/>
                    <a:pt x="3240" y="1620"/>
                  </a:cubicBezTo>
                  <a:cubicBezTo>
                    <a:pt x="3311" y="1358"/>
                    <a:pt x="3359" y="1143"/>
                    <a:pt x="3454" y="929"/>
                  </a:cubicBezTo>
                  <a:cubicBezTo>
                    <a:pt x="3644" y="548"/>
                    <a:pt x="3883" y="334"/>
                    <a:pt x="4073" y="334"/>
                  </a:cubicBezTo>
                  <a:close/>
                  <a:moveTo>
                    <a:pt x="4787" y="429"/>
                  </a:moveTo>
                  <a:lnTo>
                    <a:pt x="4787" y="429"/>
                  </a:lnTo>
                  <a:cubicBezTo>
                    <a:pt x="5502" y="691"/>
                    <a:pt x="6073" y="1286"/>
                    <a:pt x="6240" y="2001"/>
                  </a:cubicBezTo>
                  <a:cubicBezTo>
                    <a:pt x="6121" y="1953"/>
                    <a:pt x="6002" y="1881"/>
                    <a:pt x="5835" y="1834"/>
                  </a:cubicBezTo>
                  <a:cubicBezTo>
                    <a:pt x="5645" y="1762"/>
                    <a:pt x="5478" y="1715"/>
                    <a:pt x="5264" y="1667"/>
                  </a:cubicBezTo>
                  <a:cubicBezTo>
                    <a:pt x="5216" y="1358"/>
                    <a:pt x="5121" y="1048"/>
                    <a:pt x="5002" y="786"/>
                  </a:cubicBezTo>
                  <a:cubicBezTo>
                    <a:pt x="4930" y="667"/>
                    <a:pt x="4883" y="548"/>
                    <a:pt x="4787" y="429"/>
                  </a:cubicBezTo>
                  <a:close/>
                  <a:moveTo>
                    <a:pt x="3359" y="453"/>
                  </a:moveTo>
                  <a:lnTo>
                    <a:pt x="3359" y="453"/>
                  </a:lnTo>
                  <a:cubicBezTo>
                    <a:pt x="3311" y="548"/>
                    <a:pt x="3216" y="667"/>
                    <a:pt x="3168" y="810"/>
                  </a:cubicBezTo>
                  <a:cubicBezTo>
                    <a:pt x="3049" y="1072"/>
                    <a:pt x="2954" y="1381"/>
                    <a:pt x="2882" y="1715"/>
                  </a:cubicBezTo>
                  <a:cubicBezTo>
                    <a:pt x="2668" y="1739"/>
                    <a:pt x="2501" y="1786"/>
                    <a:pt x="2311" y="1858"/>
                  </a:cubicBezTo>
                  <a:cubicBezTo>
                    <a:pt x="2144" y="1905"/>
                    <a:pt x="2025" y="1977"/>
                    <a:pt x="1906" y="2024"/>
                  </a:cubicBezTo>
                  <a:cubicBezTo>
                    <a:pt x="2120" y="1286"/>
                    <a:pt x="2644" y="691"/>
                    <a:pt x="3359" y="453"/>
                  </a:cubicBezTo>
                  <a:close/>
                  <a:moveTo>
                    <a:pt x="2859" y="2024"/>
                  </a:moveTo>
                  <a:lnTo>
                    <a:pt x="2859" y="2024"/>
                  </a:lnTo>
                  <a:cubicBezTo>
                    <a:pt x="2835" y="2215"/>
                    <a:pt x="2835" y="2382"/>
                    <a:pt x="2835" y="2572"/>
                  </a:cubicBezTo>
                  <a:cubicBezTo>
                    <a:pt x="2835" y="2739"/>
                    <a:pt x="2835" y="2929"/>
                    <a:pt x="2859" y="3096"/>
                  </a:cubicBezTo>
                  <a:cubicBezTo>
                    <a:pt x="2239" y="2953"/>
                    <a:pt x="1858" y="2739"/>
                    <a:pt x="1858" y="2572"/>
                  </a:cubicBezTo>
                  <a:cubicBezTo>
                    <a:pt x="1858" y="2382"/>
                    <a:pt x="2216" y="2167"/>
                    <a:pt x="2859" y="2024"/>
                  </a:cubicBezTo>
                  <a:close/>
                  <a:moveTo>
                    <a:pt x="5335" y="2024"/>
                  </a:moveTo>
                  <a:cubicBezTo>
                    <a:pt x="5954" y="2191"/>
                    <a:pt x="6335" y="2382"/>
                    <a:pt x="6335" y="2572"/>
                  </a:cubicBezTo>
                  <a:cubicBezTo>
                    <a:pt x="6335" y="2739"/>
                    <a:pt x="5978" y="2953"/>
                    <a:pt x="5335" y="3096"/>
                  </a:cubicBezTo>
                  <a:cubicBezTo>
                    <a:pt x="5359" y="2929"/>
                    <a:pt x="5359" y="2739"/>
                    <a:pt x="5359" y="2572"/>
                  </a:cubicBezTo>
                  <a:cubicBezTo>
                    <a:pt x="5359" y="2382"/>
                    <a:pt x="5335" y="2215"/>
                    <a:pt x="5335" y="2024"/>
                  </a:cubicBezTo>
                  <a:close/>
                  <a:moveTo>
                    <a:pt x="4073" y="1905"/>
                  </a:moveTo>
                  <a:cubicBezTo>
                    <a:pt x="4406" y="1905"/>
                    <a:pt x="4716" y="1953"/>
                    <a:pt x="4978" y="1977"/>
                  </a:cubicBezTo>
                  <a:cubicBezTo>
                    <a:pt x="5002" y="2143"/>
                    <a:pt x="5002" y="2358"/>
                    <a:pt x="5002" y="2572"/>
                  </a:cubicBezTo>
                  <a:cubicBezTo>
                    <a:pt x="5002" y="2763"/>
                    <a:pt x="5002" y="2977"/>
                    <a:pt x="4978" y="3167"/>
                  </a:cubicBezTo>
                  <a:cubicBezTo>
                    <a:pt x="4716" y="3191"/>
                    <a:pt x="4406" y="3215"/>
                    <a:pt x="4073" y="3215"/>
                  </a:cubicBezTo>
                  <a:cubicBezTo>
                    <a:pt x="3763" y="3215"/>
                    <a:pt x="3454" y="3191"/>
                    <a:pt x="3192" y="3167"/>
                  </a:cubicBezTo>
                  <a:cubicBezTo>
                    <a:pt x="3168" y="2977"/>
                    <a:pt x="3168" y="2763"/>
                    <a:pt x="3168" y="2572"/>
                  </a:cubicBezTo>
                  <a:cubicBezTo>
                    <a:pt x="3168" y="2358"/>
                    <a:pt x="3168" y="2143"/>
                    <a:pt x="3192" y="1977"/>
                  </a:cubicBezTo>
                  <a:cubicBezTo>
                    <a:pt x="3454" y="1953"/>
                    <a:pt x="3763" y="1905"/>
                    <a:pt x="4073" y="1905"/>
                  </a:cubicBezTo>
                  <a:close/>
                  <a:moveTo>
                    <a:pt x="6264" y="3096"/>
                  </a:moveTo>
                  <a:lnTo>
                    <a:pt x="6264" y="3096"/>
                  </a:lnTo>
                  <a:cubicBezTo>
                    <a:pt x="6073" y="3810"/>
                    <a:pt x="5502" y="4406"/>
                    <a:pt x="4835" y="4644"/>
                  </a:cubicBezTo>
                  <a:cubicBezTo>
                    <a:pt x="4883" y="4573"/>
                    <a:pt x="4954" y="4453"/>
                    <a:pt x="5002" y="4334"/>
                  </a:cubicBezTo>
                  <a:cubicBezTo>
                    <a:pt x="5121" y="4049"/>
                    <a:pt x="5216" y="3763"/>
                    <a:pt x="5264" y="3429"/>
                  </a:cubicBezTo>
                  <a:cubicBezTo>
                    <a:pt x="5478" y="3406"/>
                    <a:pt x="5669" y="3334"/>
                    <a:pt x="5835" y="3287"/>
                  </a:cubicBezTo>
                  <a:cubicBezTo>
                    <a:pt x="6026" y="3215"/>
                    <a:pt x="6145" y="3167"/>
                    <a:pt x="6264" y="3096"/>
                  </a:cubicBezTo>
                  <a:close/>
                  <a:moveTo>
                    <a:pt x="1930" y="3096"/>
                  </a:moveTo>
                  <a:lnTo>
                    <a:pt x="1930" y="3096"/>
                  </a:lnTo>
                  <a:cubicBezTo>
                    <a:pt x="2049" y="3167"/>
                    <a:pt x="2168" y="3215"/>
                    <a:pt x="2358" y="3287"/>
                  </a:cubicBezTo>
                  <a:cubicBezTo>
                    <a:pt x="2525" y="3334"/>
                    <a:pt x="2716" y="3406"/>
                    <a:pt x="2930" y="3429"/>
                  </a:cubicBezTo>
                  <a:cubicBezTo>
                    <a:pt x="2978" y="3763"/>
                    <a:pt x="3073" y="4049"/>
                    <a:pt x="3192" y="4334"/>
                  </a:cubicBezTo>
                  <a:cubicBezTo>
                    <a:pt x="3240" y="4453"/>
                    <a:pt x="3311" y="4573"/>
                    <a:pt x="3406" y="4692"/>
                  </a:cubicBezTo>
                  <a:cubicBezTo>
                    <a:pt x="2644" y="4453"/>
                    <a:pt x="2120" y="3858"/>
                    <a:pt x="1930" y="3096"/>
                  </a:cubicBezTo>
                  <a:close/>
                  <a:moveTo>
                    <a:pt x="3240" y="3501"/>
                  </a:moveTo>
                  <a:cubicBezTo>
                    <a:pt x="3525" y="3525"/>
                    <a:pt x="3787" y="3548"/>
                    <a:pt x="4073" y="3548"/>
                  </a:cubicBezTo>
                  <a:cubicBezTo>
                    <a:pt x="4383" y="3548"/>
                    <a:pt x="4645" y="3525"/>
                    <a:pt x="4907" y="3501"/>
                  </a:cubicBezTo>
                  <a:lnTo>
                    <a:pt x="4907" y="3501"/>
                  </a:lnTo>
                  <a:cubicBezTo>
                    <a:pt x="4859" y="3763"/>
                    <a:pt x="4787" y="3953"/>
                    <a:pt x="4692" y="4168"/>
                  </a:cubicBezTo>
                  <a:cubicBezTo>
                    <a:pt x="4526" y="4573"/>
                    <a:pt x="4287" y="4763"/>
                    <a:pt x="4073" y="4763"/>
                  </a:cubicBezTo>
                  <a:cubicBezTo>
                    <a:pt x="4057" y="4767"/>
                    <a:pt x="4040" y="4769"/>
                    <a:pt x="4024" y="4769"/>
                  </a:cubicBezTo>
                  <a:cubicBezTo>
                    <a:pt x="3842" y="4769"/>
                    <a:pt x="3628" y="4538"/>
                    <a:pt x="3454" y="4168"/>
                  </a:cubicBezTo>
                  <a:cubicBezTo>
                    <a:pt x="3359" y="3977"/>
                    <a:pt x="3287" y="3739"/>
                    <a:pt x="3240" y="3501"/>
                  </a:cubicBezTo>
                  <a:close/>
                  <a:moveTo>
                    <a:pt x="10003" y="3048"/>
                  </a:moveTo>
                  <a:lnTo>
                    <a:pt x="10003" y="3072"/>
                  </a:lnTo>
                  <a:cubicBezTo>
                    <a:pt x="10122" y="3072"/>
                    <a:pt x="10241" y="3191"/>
                    <a:pt x="10241" y="3310"/>
                  </a:cubicBezTo>
                  <a:lnTo>
                    <a:pt x="10241" y="8931"/>
                  </a:lnTo>
                  <a:lnTo>
                    <a:pt x="9860" y="8931"/>
                  </a:lnTo>
                  <a:lnTo>
                    <a:pt x="9860" y="3787"/>
                  </a:lnTo>
                  <a:cubicBezTo>
                    <a:pt x="9860" y="3620"/>
                    <a:pt x="9717" y="3429"/>
                    <a:pt x="9503" y="3429"/>
                  </a:cubicBezTo>
                  <a:lnTo>
                    <a:pt x="6502" y="3429"/>
                  </a:lnTo>
                  <a:cubicBezTo>
                    <a:pt x="6550" y="3310"/>
                    <a:pt x="6574" y="3191"/>
                    <a:pt x="6621" y="3048"/>
                  </a:cubicBezTo>
                  <a:close/>
                  <a:moveTo>
                    <a:pt x="9527" y="3787"/>
                  </a:moveTo>
                  <a:cubicBezTo>
                    <a:pt x="9527" y="3787"/>
                    <a:pt x="9550" y="3787"/>
                    <a:pt x="9550" y="3810"/>
                  </a:cubicBezTo>
                  <a:lnTo>
                    <a:pt x="9550" y="8978"/>
                  </a:lnTo>
                  <a:lnTo>
                    <a:pt x="1739" y="8978"/>
                  </a:lnTo>
                  <a:lnTo>
                    <a:pt x="1763" y="3787"/>
                  </a:lnTo>
                  <a:lnTo>
                    <a:pt x="1858" y="3787"/>
                  </a:lnTo>
                  <a:cubicBezTo>
                    <a:pt x="2287" y="4596"/>
                    <a:pt x="3120" y="5120"/>
                    <a:pt x="4073" y="5120"/>
                  </a:cubicBezTo>
                  <a:cubicBezTo>
                    <a:pt x="5026" y="5120"/>
                    <a:pt x="5907" y="4596"/>
                    <a:pt x="6312" y="3787"/>
                  </a:cubicBezTo>
                  <a:close/>
                  <a:moveTo>
                    <a:pt x="4502" y="9264"/>
                  </a:moveTo>
                  <a:lnTo>
                    <a:pt x="4502" y="9693"/>
                  </a:lnTo>
                  <a:lnTo>
                    <a:pt x="477" y="9693"/>
                  </a:lnTo>
                  <a:cubicBezTo>
                    <a:pt x="467" y="9695"/>
                    <a:pt x="457" y="9696"/>
                    <a:pt x="448" y="9696"/>
                  </a:cubicBezTo>
                  <a:cubicBezTo>
                    <a:pt x="372" y="9696"/>
                    <a:pt x="334" y="9611"/>
                    <a:pt x="334" y="9526"/>
                  </a:cubicBezTo>
                  <a:lnTo>
                    <a:pt x="334" y="9264"/>
                  </a:lnTo>
                  <a:close/>
                  <a:moveTo>
                    <a:pt x="6431" y="9288"/>
                  </a:moveTo>
                  <a:lnTo>
                    <a:pt x="6431" y="9716"/>
                  </a:lnTo>
                  <a:lnTo>
                    <a:pt x="4835" y="9716"/>
                  </a:lnTo>
                  <a:lnTo>
                    <a:pt x="4835" y="9288"/>
                  </a:lnTo>
                  <a:close/>
                  <a:moveTo>
                    <a:pt x="4073" y="0"/>
                  </a:moveTo>
                  <a:cubicBezTo>
                    <a:pt x="2668" y="0"/>
                    <a:pt x="1525" y="1167"/>
                    <a:pt x="1525" y="2572"/>
                  </a:cubicBezTo>
                  <a:lnTo>
                    <a:pt x="1525" y="2763"/>
                  </a:lnTo>
                  <a:lnTo>
                    <a:pt x="858" y="2763"/>
                  </a:lnTo>
                  <a:cubicBezTo>
                    <a:pt x="763" y="2763"/>
                    <a:pt x="691" y="2858"/>
                    <a:pt x="691" y="2953"/>
                  </a:cubicBezTo>
                  <a:lnTo>
                    <a:pt x="691" y="6573"/>
                  </a:lnTo>
                  <a:cubicBezTo>
                    <a:pt x="691" y="6573"/>
                    <a:pt x="691" y="6621"/>
                    <a:pt x="715" y="6621"/>
                  </a:cubicBezTo>
                  <a:cubicBezTo>
                    <a:pt x="762" y="6667"/>
                    <a:pt x="813" y="6686"/>
                    <a:pt x="862" y="6686"/>
                  </a:cubicBezTo>
                  <a:cubicBezTo>
                    <a:pt x="962" y="6686"/>
                    <a:pt x="1049" y="6606"/>
                    <a:pt x="1049" y="6525"/>
                  </a:cubicBezTo>
                  <a:lnTo>
                    <a:pt x="1049" y="3358"/>
                  </a:lnTo>
                  <a:cubicBezTo>
                    <a:pt x="1049" y="3239"/>
                    <a:pt x="1168" y="3120"/>
                    <a:pt x="1287" y="3120"/>
                  </a:cubicBezTo>
                  <a:lnTo>
                    <a:pt x="1573" y="3120"/>
                  </a:lnTo>
                  <a:cubicBezTo>
                    <a:pt x="1596" y="3239"/>
                    <a:pt x="1644" y="3406"/>
                    <a:pt x="1692" y="3525"/>
                  </a:cubicBezTo>
                  <a:cubicBezTo>
                    <a:pt x="1549" y="3548"/>
                    <a:pt x="1406" y="3691"/>
                    <a:pt x="1406" y="3882"/>
                  </a:cubicBezTo>
                  <a:lnTo>
                    <a:pt x="1406" y="9026"/>
                  </a:lnTo>
                  <a:lnTo>
                    <a:pt x="1001" y="9026"/>
                  </a:lnTo>
                  <a:lnTo>
                    <a:pt x="1001" y="7216"/>
                  </a:lnTo>
                  <a:cubicBezTo>
                    <a:pt x="1001" y="7121"/>
                    <a:pt x="953" y="7049"/>
                    <a:pt x="858" y="7025"/>
                  </a:cubicBezTo>
                  <a:cubicBezTo>
                    <a:pt x="763" y="7025"/>
                    <a:pt x="691" y="7097"/>
                    <a:pt x="691" y="7168"/>
                  </a:cubicBezTo>
                  <a:lnTo>
                    <a:pt x="691" y="9002"/>
                  </a:lnTo>
                  <a:lnTo>
                    <a:pt x="287" y="9002"/>
                  </a:lnTo>
                  <a:cubicBezTo>
                    <a:pt x="120" y="9002"/>
                    <a:pt x="1" y="9145"/>
                    <a:pt x="1" y="9288"/>
                  </a:cubicBezTo>
                  <a:lnTo>
                    <a:pt x="1" y="9883"/>
                  </a:lnTo>
                  <a:cubicBezTo>
                    <a:pt x="1" y="9978"/>
                    <a:pt x="96" y="10074"/>
                    <a:pt x="167" y="10074"/>
                  </a:cubicBezTo>
                  <a:lnTo>
                    <a:pt x="7860" y="10074"/>
                  </a:lnTo>
                  <a:cubicBezTo>
                    <a:pt x="7883" y="10074"/>
                    <a:pt x="7883" y="10074"/>
                    <a:pt x="7883" y="10026"/>
                  </a:cubicBezTo>
                  <a:cubicBezTo>
                    <a:pt x="8026" y="9883"/>
                    <a:pt x="7907" y="9740"/>
                    <a:pt x="7788" y="9740"/>
                  </a:cubicBezTo>
                  <a:lnTo>
                    <a:pt x="6764" y="9740"/>
                  </a:lnTo>
                  <a:lnTo>
                    <a:pt x="6764" y="9312"/>
                  </a:lnTo>
                  <a:lnTo>
                    <a:pt x="10932" y="9312"/>
                  </a:lnTo>
                  <a:lnTo>
                    <a:pt x="10932" y="9597"/>
                  </a:lnTo>
                  <a:cubicBezTo>
                    <a:pt x="10932" y="9597"/>
                    <a:pt x="10836" y="9740"/>
                    <a:pt x="10741" y="9740"/>
                  </a:cubicBezTo>
                  <a:lnTo>
                    <a:pt x="8431" y="9740"/>
                  </a:lnTo>
                  <a:cubicBezTo>
                    <a:pt x="8336" y="9740"/>
                    <a:pt x="8241" y="9835"/>
                    <a:pt x="8241" y="9907"/>
                  </a:cubicBezTo>
                  <a:cubicBezTo>
                    <a:pt x="8241" y="9992"/>
                    <a:pt x="8298" y="10077"/>
                    <a:pt x="8395" y="10077"/>
                  </a:cubicBezTo>
                  <a:cubicBezTo>
                    <a:pt x="8406" y="10077"/>
                    <a:pt x="8419" y="10076"/>
                    <a:pt x="8431" y="10074"/>
                  </a:cubicBezTo>
                  <a:lnTo>
                    <a:pt x="10741" y="10074"/>
                  </a:lnTo>
                  <a:cubicBezTo>
                    <a:pt x="11003" y="10074"/>
                    <a:pt x="11217" y="9597"/>
                    <a:pt x="11217" y="9597"/>
                  </a:cubicBezTo>
                  <a:lnTo>
                    <a:pt x="11217" y="9288"/>
                  </a:lnTo>
                  <a:cubicBezTo>
                    <a:pt x="11265" y="9097"/>
                    <a:pt x="11146" y="8978"/>
                    <a:pt x="10955" y="8978"/>
                  </a:cubicBezTo>
                  <a:lnTo>
                    <a:pt x="10574" y="8978"/>
                  </a:lnTo>
                  <a:lnTo>
                    <a:pt x="10574" y="3334"/>
                  </a:lnTo>
                  <a:cubicBezTo>
                    <a:pt x="10574" y="3025"/>
                    <a:pt x="10289" y="2763"/>
                    <a:pt x="10003" y="2763"/>
                  </a:cubicBezTo>
                  <a:lnTo>
                    <a:pt x="6645" y="2763"/>
                  </a:lnTo>
                  <a:lnTo>
                    <a:pt x="6645" y="2572"/>
                  </a:lnTo>
                  <a:cubicBezTo>
                    <a:pt x="6645" y="1167"/>
                    <a:pt x="5478" y="0"/>
                    <a:pt x="4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0" name="Google Shape;21630;p98"/>
          <p:cNvGrpSpPr/>
          <p:nvPr/>
        </p:nvGrpSpPr>
        <p:grpSpPr>
          <a:xfrm>
            <a:off x="7873075" y="2316543"/>
            <a:ext cx="195406" cy="369303"/>
            <a:chOff x="7869993" y="2468943"/>
            <a:chExt cx="195406" cy="369303"/>
          </a:xfrm>
        </p:grpSpPr>
        <p:sp>
          <p:nvSpPr>
            <p:cNvPr id="21631" name="Google Shape;21631;p98"/>
            <p:cNvSpPr/>
            <p:nvPr/>
          </p:nvSpPr>
          <p:spPr>
            <a:xfrm>
              <a:off x="7876236" y="2476232"/>
              <a:ext cx="186057" cy="357340"/>
            </a:xfrm>
            <a:custGeom>
              <a:rect b="b" l="l" r="r" t="t"/>
              <a:pathLst>
                <a:path extrusionOk="0" h="10932" w="5692">
                  <a:moveTo>
                    <a:pt x="357" y="1"/>
                  </a:moveTo>
                  <a:cubicBezTo>
                    <a:pt x="143" y="1"/>
                    <a:pt x="0" y="144"/>
                    <a:pt x="0" y="358"/>
                  </a:cubicBezTo>
                  <a:lnTo>
                    <a:pt x="0" y="10575"/>
                  </a:lnTo>
                  <a:cubicBezTo>
                    <a:pt x="0" y="10789"/>
                    <a:pt x="143" y="10932"/>
                    <a:pt x="357" y="10932"/>
                  </a:cubicBezTo>
                  <a:lnTo>
                    <a:pt x="5335" y="10932"/>
                  </a:lnTo>
                  <a:cubicBezTo>
                    <a:pt x="5525" y="10932"/>
                    <a:pt x="5692" y="10789"/>
                    <a:pt x="5692" y="10575"/>
                  </a:cubicBezTo>
                  <a:lnTo>
                    <a:pt x="5692" y="358"/>
                  </a:lnTo>
                  <a:cubicBezTo>
                    <a:pt x="5692" y="144"/>
                    <a:pt x="5549" y="1"/>
                    <a:pt x="533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98"/>
            <p:cNvSpPr/>
            <p:nvPr/>
          </p:nvSpPr>
          <p:spPr>
            <a:xfrm>
              <a:off x="8028789" y="2476232"/>
              <a:ext cx="33505" cy="357340"/>
            </a:xfrm>
            <a:custGeom>
              <a:rect b="b" l="l" r="r" t="t"/>
              <a:pathLst>
                <a:path extrusionOk="0" h="10932" w="1025">
                  <a:moveTo>
                    <a:pt x="1" y="1"/>
                  </a:moveTo>
                  <a:cubicBezTo>
                    <a:pt x="215" y="1"/>
                    <a:pt x="382" y="144"/>
                    <a:pt x="382" y="358"/>
                  </a:cubicBezTo>
                  <a:lnTo>
                    <a:pt x="382" y="10575"/>
                  </a:lnTo>
                  <a:cubicBezTo>
                    <a:pt x="382" y="10789"/>
                    <a:pt x="215" y="10932"/>
                    <a:pt x="1" y="10932"/>
                  </a:cubicBezTo>
                  <a:lnTo>
                    <a:pt x="668" y="10932"/>
                  </a:lnTo>
                  <a:cubicBezTo>
                    <a:pt x="882" y="10932"/>
                    <a:pt x="1025" y="10789"/>
                    <a:pt x="1025" y="10575"/>
                  </a:cubicBezTo>
                  <a:lnTo>
                    <a:pt x="1025" y="358"/>
                  </a:lnTo>
                  <a:cubicBezTo>
                    <a:pt x="1025" y="144"/>
                    <a:pt x="882" y="1"/>
                    <a:pt x="668"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98"/>
            <p:cNvSpPr/>
            <p:nvPr/>
          </p:nvSpPr>
          <p:spPr>
            <a:xfrm>
              <a:off x="7876236" y="2476232"/>
              <a:ext cx="186057" cy="36643"/>
            </a:xfrm>
            <a:custGeom>
              <a:rect b="b" l="l" r="r" t="t"/>
              <a:pathLst>
                <a:path extrusionOk="0" h="1121" w="5692">
                  <a:moveTo>
                    <a:pt x="357" y="1"/>
                  </a:moveTo>
                  <a:cubicBezTo>
                    <a:pt x="143" y="1"/>
                    <a:pt x="0" y="144"/>
                    <a:pt x="0" y="358"/>
                  </a:cubicBezTo>
                  <a:lnTo>
                    <a:pt x="0" y="1120"/>
                  </a:lnTo>
                  <a:lnTo>
                    <a:pt x="5692" y="1120"/>
                  </a:lnTo>
                  <a:lnTo>
                    <a:pt x="5692" y="358"/>
                  </a:lnTo>
                  <a:cubicBezTo>
                    <a:pt x="5692" y="144"/>
                    <a:pt x="5549"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98"/>
            <p:cNvSpPr/>
            <p:nvPr/>
          </p:nvSpPr>
          <p:spPr>
            <a:xfrm>
              <a:off x="7876236" y="2795393"/>
              <a:ext cx="186057" cy="37394"/>
            </a:xfrm>
            <a:custGeom>
              <a:rect b="b" l="l" r="r" t="t"/>
              <a:pathLst>
                <a:path extrusionOk="0" h="1144" w="5692">
                  <a:moveTo>
                    <a:pt x="0" y="1"/>
                  </a:moveTo>
                  <a:lnTo>
                    <a:pt x="0" y="787"/>
                  </a:lnTo>
                  <a:cubicBezTo>
                    <a:pt x="0" y="977"/>
                    <a:pt x="167" y="1144"/>
                    <a:pt x="357" y="1144"/>
                  </a:cubicBezTo>
                  <a:lnTo>
                    <a:pt x="5335" y="1144"/>
                  </a:lnTo>
                  <a:cubicBezTo>
                    <a:pt x="5549" y="1144"/>
                    <a:pt x="5692" y="977"/>
                    <a:pt x="5692" y="787"/>
                  </a:cubicBezTo>
                  <a:lnTo>
                    <a:pt x="5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98"/>
            <p:cNvSpPr/>
            <p:nvPr/>
          </p:nvSpPr>
          <p:spPr>
            <a:xfrm>
              <a:off x="8028789" y="2476232"/>
              <a:ext cx="33505" cy="38179"/>
            </a:xfrm>
            <a:custGeom>
              <a:rect b="b" l="l" r="r" t="t"/>
              <a:pathLst>
                <a:path extrusionOk="0" h="1168" w="1025">
                  <a:moveTo>
                    <a:pt x="1" y="1"/>
                  </a:moveTo>
                  <a:cubicBezTo>
                    <a:pt x="215" y="1"/>
                    <a:pt x="382" y="144"/>
                    <a:pt x="382" y="358"/>
                  </a:cubicBezTo>
                  <a:lnTo>
                    <a:pt x="382" y="1168"/>
                  </a:lnTo>
                  <a:lnTo>
                    <a:pt x="1025" y="1168"/>
                  </a:lnTo>
                  <a:lnTo>
                    <a:pt x="1025" y="358"/>
                  </a:lnTo>
                  <a:cubicBezTo>
                    <a:pt x="1025" y="144"/>
                    <a:pt x="882" y="1"/>
                    <a:pt x="668"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98"/>
            <p:cNvSpPr/>
            <p:nvPr/>
          </p:nvSpPr>
          <p:spPr>
            <a:xfrm>
              <a:off x="8028004" y="2796177"/>
              <a:ext cx="33505" cy="37394"/>
            </a:xfrm>
            <a:custGeom>
              <a:rect b="b" l="l" r="r" t="t"/>
              <a:pathLst>
                <a:path extrusionOk="0" h="1144" w="1025">
                  <a:moveTo>
                    <a:pt x="358" y="1"/>
                  </a:moveTo>
                  <a:lnTo>
                    <a:pt x="358" y="787"/>
                  </a:lnTo>
                  <a:cubicBezTo>
                    <a:pt x="358" y="977"/>
                    <a:pt x="215" y="1144"/>
                    <a:pt x="1" y="1144"/>
                  </a:cubicBezTo>
                  <a:lnTo>
                    <a:pt x="668" y="1144"/>
                  </a:lnTo>
                  <a:cubicBezTo>
                    <a:pt x="882" y="1144"/>
                    <a:pt x="1025" y="977"/>
                    <a:pt x="1025" y="787"/>
                  </a:cubicBezTo>
                  <a:lnTo>
                    <a:pt x="1025" y="1"/>
                  </a:ln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98"/>
            <p:cNvSpPr/>
            <p:nvPr/>
          </p:nvSpPr>
          <p:spPr>
            <a:xfrm>
              <a:off x="7907355" y="2547850"/>
              <a:ext cx="123036" cy="179095"/>
            </a:xfrm>
            <a:custGeom>
              <a:rect b="b" l="l" r="r" t="t"/>
              <a:pathLst>
                <a:path extrusionOk="0" h="5479" w="3764">
                  <a:moveTo>
                    <a:pt x="191" y="1"/>
                  </a:moveTo>
                  <a:cubicBezTo>
                    <a:pt x="96" y="1"/>
                    <a:pt x="1" y="96"/>
                    <a:pt x="1" y="191"/>
                  </a:cubicBezTo>
                  <a:lnTo>
                    <a:pt x="1" y="5311"/>
                  </a:lnTo>
                  <a:cubicBezTo>
                    <a:pt x="1" y="5407"/>
                    <a:pt x="96" y="5478"/>
                    <a:pt x="191" y="5478"/>
                  </a:cubicBezTo>
                  <a:lnTo>
                    <a:pt x="3573" y="5478"/>
                  </a:lnTo>
                  <a:cubicBezTo>
                    <a:pt x="3668" y="5478"/>
                    <a:pt x="3763" y="5431"/>
                    <a:pt x="3763" y="5311"/>
                  </a:cubicBezTo>
                  <a:lnTo>
                    <a:pt x="3763" y="191"/>
                  </a:lnTo>
                  <a:cubicBezTo>
                    <a:pt x="3763" y="96"/>
                    <a:pt x="3668" y="1"/>
                    <a:pt x="3573" y="1"/>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8" name="Google Shape;21638;p98"/>
            <p:cNvSpPr/>
            <p:nvPr/>
          </p:nvSpPr>
          <p:spPr>
            <a:xfrm>
              <a:off x="8003096" y="2548635"/>
              <a:ext cx="27294" cy="179062"/>
            </a:xfrm>
            <a:custGeom>
              <a:rect b="b" l="l" r="r" t="t"/>
              <a:pathLst>
                <a:path extrusionOk="0" h="5478" w="835">
                  <a:moveTo>
                    <a:pt x="1" y="1"/>
                  </a:moveTo>
                  <a:cubicBezTo>
                    <a:pt x="96" y="1"/>
                    <a:pt x="168" y="72"/>
                    <a:pt x="168" y="167"/>
                  </a:cubicBezTo>
                  <a:lnTo>
                    <a:pt x="168" y="5287"/>
                  </a:lnTo>
                  <a:cubicBezTo>
                    <a:pt x="168" y="5383"/>
                    <a:pt x="96" y="5478"/>
                    <a:pt x="1" y="5478"/>
                  </a:cubicBezTo>
                  <a:lnTo>
                    <a:pt x="644" y="5478"/>
                  </a:lnTo>
                  <a:cubicBezTo>
                    <a:pt x="739" y="5478"/>
                    <a:pt x="834" y="5383"/>
                    <a:pt x="834" y="5287"/>
                  </a:cubicBezTo>
                  <a:lnTo>
                    <a:pt x="834" y="167"/>
                  </a:lnTo>
                  <a:cubicBezTo>
                    <a:pt x="834" y="72"/>
                    <a:pt x="739" y="1"/>
                    <a:pt x="644"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9" name="Google Shape;21639;p98"/>
            <p:cNvSpPr/>
            <p:nvPr/>
          </p:nvSpPr>
          <p:spPr>
            <a:xfrm>
              <a:off x="7944716" y="2706679"/>
              <a:ext cx="55307" cy="58772"/>
            </a:xfrm>
            <a:custGeom>
              <a:rect b="b" l="l" r="r" t="t"/>
              <a:pathLst>
                <a:path extrusionOk="0" h="1798" w="1692">
                  <a:moveTo>
                    <a:pt x="382" y="0"/>
                  </a:moveTo>
                  <a:cubicBezTo>
                    <a:pt x="358" y="0"/>
                    <a:pt x="310" y="48"/>
                    <a:pt x="310" y="71"/>
                  </a:cubicBezTo>
                  <a:lnTo>
                    <a:pt x="310" y="619"/>
                  </a:lnTo>
                  <a:lnTo>
                    <a:pt x="48" y="619"/>
                  </a:lnTo>
                  <a:cubicBezTo>
                    <a:pt x="25" y="619"/>
                    <a:pt x="1" y="691"/>
                    <a:pt x="25" y="714"/>
                  </a:cubicBezTo>
                  <a:lnTo>
                    <a:pt x="763" y="1762"/>
                  </a:lnTo>
                  <a:cubicBezTo>
                    <a:pt x="775" y="1786"/>
                    <a:pt x="804" y="1798"/>
                    <a:pt x="834" y="1798"/>
                  </a:cubicBezTo>
                  <a:cubicBezTo>
                    <a:pt x="864" y="1798"/>
                    <a:pt x="894" y="1786"/>
                    <a:pt x="906" y="1762"/>
                  </a:cubicBezTo>
                  <a:lnTo>
                    <a:pt x="1668" y="714"/>
                  </a:lnTo>
                  <a:cubicBezTo>
                    <a:pt x="1692" y="691"/>
                    <a:pt x="1668" y="619"/>
                    <a:pt x="1620" y="619"/>
                  </a:cubicBezTo>
                  <a:lnTo>
                    <a:pt x="1239" y="595"/>
                  </a:lnTo>
                  <a:lnTo>
                    <a:pt x="1239" y="71"/>
                  </a:lnTo>
                  <a:cubicBezTo>
                    <a:pt x="1239" y="24"/>
                    <a:pt x="1215" y="0"/>
                    <a:pt x="1191" y="0"/>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98"/>
            <p:cNvSpPr/>
            <p:nvPr/>
          </p:nvSpPr>
          <p:spPr>
            <a:xfrm>
              <a:off x="7902680" y="2542424"/>
              <a:ext cx="134705" cy="229662"/>
            </a:xfrm>
            <a:custGeom>
              <a:rect b="b" l="l" r="r" t="t"/>
              <a:pathLst>
                <a:path extrusionOk="0" h="7026" w="4121">
                  <a:moveTo>
                    <a:pt x="3763" y="357"/>
                  </a:moveTo>
                  <a:cubicBezTo>
                    <a:pt x="3763" y="357"/>
                    <a:pt x="3787" y="357"/>
                    <a:pt x="3787" y="381"/>
                  </a:cubicBezTo>
                  <a:lnTo>
                    <a:pt x="3787" y="5501"/>
                  </a:lnTo>
                  <a:cubicBezTo>
                    <a:pt x="3787" y="5501"/>
                    <a:pt x="3787" y="5549"/>
                    <a:pt x="3763" y="5549"/>
                  </a:cubicBezTo>
                  <a:lnTo>
                    <a:pt x="2716" y="5549"/>
                  </a:lnTo>
                  <a:lnTo>
                    <a:pt x="2716" y="5144"/>
                  </a:lnTo>
                  <a:cubicBezTo>
                    <a:pt x="2716" y="5001"/>
                    <a:pt x="2597" y="4882"/>
                    <a:pt x="2454" y="4882"/>
                  </a:cubicBezTo>
                  <a:lnTo>
                    <a:pt x="1692" y="4882"/>
                  </a:lnTo>
                  <a:cubicBezTo>
                    <a:pt x="1549" y="4882"/>
                    <a:pt x="1430" y="5001"/>
                    <a:pt x="1430" y="5144"/>
                  </a:cubicBezTo>
                  <a:lnTo>
                    <a:pt x="1430" y="5549"/>
                  </a:lnTo>
                  <a:lnTo>
                    <a:pt x="334" y="5501"/>
                  </a:lnTo>
                  <a:lnTo>
                    <a:pt x="334" y="381"/>
                  </a:lnTo>
                  <a:cubicBezTo>
                    <a:pt x="334" y="381"/>
                    <a:pt x="334" y="357"/>
                    <a:pt x="358" y="357"/>
                  </a:cubicBezTo>
                  <a:close/>
                  <a:moveTo>
                    <a:pt x="2358" y="5216"/>
                  </a:moveTo>
                  <a:lnTo>
                    <a:pt x="2358" y="5644"/>
                  </a:lnTo>
                  <a:cubicBezTo>
                    <a:pt x="2358" y="5739"/>
                    <a:pt x="2454" y="5835"/>
                    <a:pt x="2525" y="5835"/>
                  </a:cubicBezTo>
                  <a:lnTo>
                    <a:pt x="2597" y="5835"/>
                  </a:lnTo>
                  <a:lnTo>
                    <a:pt x="2049" y="6621"/>
                  </a:lnTo>
                  <a:lnTo>
                    <a:pt x="1501" y="5835"/>
                  </a:lnTo>
                  <a:lnTo>
                    <a:pt x="1549" y="5835"/>
                  </a:lnTo>
                  <a:cubicBezTo>
                    <a:pt x="1644" y="5835"/>
                    <a:pt x="1739" y="5739"/>
                    <a:pt x="1739" y="5644"/>
                  </a:cubicBezTo>
                  <a:lnTo>
                    <a:pt x="1739" y="5216"/>
                  </a:lnTo>
                  <a:close/>
                  <a:moveTo>
                    <a:pt x="358" y="0"/>
                  </a:moveTo>
                  <a:cubicBezTo>
                    <a:pt x="191" y="0"/>
                    <a:pt x="1" y="143"/>
                    <a:pt x="1" y="357"/>
                  </a:cubicBezTo>
                  <a:lnTo>
                    <a:pt x="1" y="5477"/>
                  </a:lnTo>
                  <a:cubicBezTo>
                    <a:pt x="1" y="5477"/>
                    <a:pt x="135" y="5812"/>
                    <a:pt x="316" y="5812"/>
                  </a:cubicBezTo>
                  <a:cubicBezTo>
                    <a:pt x="322" y="5812"/>
                    <a:pt x="328" y="5812"/>
                    <a:pt x="334" y="5811"/>
                  </a:cubicBezTo>
                  <a:lnTo>
                    <a:pt x="1096" y="5835"/>
                  </a:lnTo>
                  <a:cubicBezTo>
                    <a:pt x="1096" y="5859"/>
                    <a:pt x="1144" y="5859"/>
                    <a:pt x="1144" y="5906"/>
                  </a:cubicBezTo>
                  <a:lnTo>
                    <a:pt x="1858" y="6906"/>
                  </a:lnTo>
                  <a:cubicBezTo>
                    <a:pt x="1906" y="6954"/>
                    <a:pt x="1977" y="7025"/>
                    <a:pt x="2049" y="7025"/>
                  </a:cubicBezTo>
                  <a:cubicBezTo>
                    <a:pt x="2144" y="7025"/>
                    <a:pt x="2239" y="7002"/>
                    <a:pt x="2263" y="6906"/>
                  </a:cubicBezTo>
                  <a:lnTo>
                    <a:pt x="2978" y="5906"/>
                  </a:lnTo>
                  <a:cubicBezTo>
                    <a:pt x="2978" y="5859"/>
                    <a:pt x="3001" y="5835"/>
                    <a:pt x="3001" y="5835"/>
                  </a:cubicBezTo>
                  <a:lnTo>
                    <a:pt x="3763" y="5835"/>
                  </a:lnTo>
                  <a:cubicBezTo>
                    <a:pt x="3930" y="5835"/>
                    <a:pt x="4121" y="5692"/>
                    <a:pt x="4121" y="5477"/>
                  </a:cubicBezTo>
                  <a:lnTo>
                    <a:pt x="4121" y="357"/>
                  </a:lnTo>
                  <a:cubicBezTo>
                    <a:pt x="4121" y="191"/>
                    <a:pt x="3954" y="0"/>
                    <a:pt x="3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98"/>
            <p:cNvSpPr/>
            <p:nvPr/>
          </p:nvSpPr>
          <p:spPr>
            <a:xfrm>
              <a:off x="7929942" y="2573543"/>
              <a:ext cx="38931" cy="10950"/>
            </a:xfrm>
            <a:custGeom>
              <a:rect b="b" l="l" r="r" t="t"/>
              <a:pathLst>
                <a:path extrusionOk="0" h="335" w="1191">
                  <a:moveTo>
                    <a:pt x="191" y="1"/>
                  </a:moveTo>
                  <a:cubicBezTo>
                    <a:pt x="96" y="1"/>
                    <a:pt x="24" y="48"/>
                    <a:pt x="0" y="144"/>
                  </a:cubicBezTo>
                  <a:cubicBezTo>
                    <a:pt x="0" y="239"/>
                    <a:pt x="72" y="334"/>
                    <a:pt x="191" y="334"/>
                  </a:cubicBezTo>
                  <a:lnTo>
                    <a:pt x="1024" y="334"/>
                  </a:lnTo>
                  <a:cubicBezTo>
                    <a:pt x="1096" y="334"/>
                    <a:pt x="1167" y="263"/>
                    <a:pt x="1191" y="191"/>
                  </a:cubicBezTo>
                  <a:cubicBezTo>
                    <a:pt x="1191" y="96"/>
                    <a:pt x="1143" y="1"/>
                    <a:pt x="1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2" name="Google Shape;21642;p98"/>
            <p:cNvSpPr/>
            <p:nvPr/>
          </p:nvSpPr>
          <p:spPr>
            <a:xfrm>
              <a:off x="7929942" y="2597699"/>
              <a:ext cx="78646" cy="10918"/>
            </a:xfrm>
            <a:custGeom>
              <a:rect b="b" l="l" r="r" t="t"/>
              <a:pathLst>
                <a:path extrusionOk="0" h="334" w="2406">
                  <a:moveTo>
                    <a:pt x="191" y="0"/>
                  </a:moveTo>
                  <a:cubicBezTo>
                    <a:pt x="96" y="0"/>
                    <a:pt x="24" y="71"/>
                    <a:pt x="0" y="143"/>
                  </a:cubicBezTo>
                  <a:cubicBezTo>
                    <a:pt x="0" y="238"/>
                    <a:pt x="72" y="333"/>
                    <a:pt x="191" y="333"/>
                  </a:cubicBezTo>
                  <a:lnTo>
                    <a:pt x="2239" y="333"/>
                  </a:lnTo>
                  <a:cubicBezTo>
                    <a:pt x="2334" y="333"/>
                    <a:pt x="2382" y="286"/>
                    <a:pt x="2406" y="191"/>
                  </a:cubicBezTo>
                  <a:cubicBezTo>
                    <a:pt x="2406" y="95"/>
                    <a:pt x="2358"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98"/>
            <p:cNvSpPr/>
            <p:nvPr/>
          </p:nvSpPr>
          <p:spPr>
            <a:xfrm>
              <a:off x="7929942" y="2621037"/>
              <a:ext cx="78646" cy="10918"/>
            </a:xfrm>
            <a:custGeom>
              <a:rect b="b" l="l" r="r" t="t"/>
              <a:pathLst>
                <a:path extrusionOk="0" h="334" w="2406">
                  <a:moveTo>
                    <a:pt x="191" y="0"/>
                  </a:moveTo>
                  <a:cubicBezTo>
                    <a:pt x="96" y="0"/>
                    <a:pt x="24" y="72"/>
                    <a:pt x="0" y="167"/>
                  </a:cubicBezTo>
                  <a:cubicBezTo>
                    <a:pt x="0" y="239"/>
                    <a:pt x="72" y="334"/>
                    <a:pt x="191" y="334"/>
                  </a:cubicBezTo>
                  <a:lnTo>
                    <a:pt x="2239" y="334"/>
                  </a:lnTo>
                  <a:cubicBezTo>
                    <a:pt x="2334" y="334"/>
                    <a:pt x="2382" y="286"/>
                    <a:pt x="2406" y="191"/>
                  </a:cubicBezTo>
                  <a:cubicBezTo>
                    <a:pt x="2406" y="96"/>
                    <a:pt x="2358"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98"/>
            <p:cNvSpPr/>
            <p:nvPr/>
          </p:nvSpPr>
          <p:spPr>
            <a:xfrm>
              <a:off x="7929942" y="2645945"/>
              <a:ext cx="78646" cy="10166"/>
            </a:xfrm>
            <a:custGeom>
              <a:rect b="b" l="l" r="r" t="t"/>
              <a:pathLst>
                <a:path extrusionOk="0" h="311" w="2406">
                  <a:moveTo>
                    <a:pt x="191" y="0"/>
                  </a:moveTo>
                  <a:cubicBezTo>
                    <a:pt x="96" y="0"/>
                    <a:pt x="24" y="48"/>
                    <a:pt x="0" y="143"/>
                  </a:cubicBezTo>
                  <a:cubicBezTo>
                    <a:pt x="0" y="239"/>
                    <a:pt x="72" y="310"/>
                    <a:pt x="191" y="310"/>
                  </a:cubicBezTo>
                  <a:lnTo>
                    <a:pt x="2239" y="310"/>
                  </a:lnTo>
                  <a:cubicBezTo>
                    <a:pt x="2334" y="310"/>
                    <a:pt x="2382" y="262"/>
                    <a:pt x="2406" y="167"/>
                  </a:cubicBezTo>
                  <a:cubicBezTo>
                    <a:pt x="2406" y="72"/>
                    <a:pt x="2358"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98"/>
            <p:cNvSpPr/>
            <p:nvPr/>
          </p:nvSpPr>
          <p:spPr>
            <a:xfrm>
              <a:off x="7929942" y="2670069"/>
              <a:ext cx="78646" cy="10950"/>
            </a:xfrm>
            <a:custGeom>
              <a:rect b="b" l="l" r="r" t="t"/>
              <a:pathLst>
                <a:path extrusionOk="0" h="335" w="2406">
                  <a:moveTo>
                    <a:pt x="191" y="1"/>
                  </a:moveTo>
                  <a:cubicBezTo>
                    <a:pt x="96" y="1"/>
                    <a:pt x="24" y="48"/>
                    <a:pt x="0" y="144"/>
                  </a:cubicBezTo>
                  <a:cubicBezTo>
                    <a:pt x="0" y="239"/>
                    <a:pt x="72" y="334"/>
                    <a:pt x="191" y="334"/>
                  </a:cubicBezTo>
                  <a:lnTo>
                    <a:pt x="2239" y="334"/>
                  </a:lnTo>
                  <a:cubicBezTo>
                    <a:pt x="2334" y="334"/>
                    <a:pt x="2382" y="263"/>
                    <a:pt x="2406" y="167"/>
                  </a:cubicBezTo>
                  <a:cubicBezTo>
                    <a:pt x="2406" y="96"/>
                    <a:pt x="2358"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98"/>
            <p:cNvSpPr/>
            <p:nvPr/>
          </p:nvSpPr>
          <p:spPr>
            <a:xfrm>
              <a:off x="7869993" y="2468943"/>
              <a:ext cx="195406" cy="369303"/>
            </a:xfrm>
            <a:custGeom>
              <a:rect b="b" l="l" r="r" t="t"/>
              <a:pathLst>
                <a:path extrusionOk="0" h="11298" w="5978">
                  <a:moveTo>
                    <a:pt x="5502" y="367"/>
                  </a:moveTo>
                  <a:cubicBezTo>
                    <a:pt x="5621" y="367"/>
                    <a:pt x="5668" y="462"/>
                    <a:pt x="5668" y="557"/>
                  </a:cubicBezTo>
                  <a:lnTo>
                    <a:pt x="5668" y="1177"/>
                  </a:lnTo>
                  <a:lnTo>
                    <a:pt x="358" y="1177"/>
                  </a:lnTo>
                  <a:lnTo>
                    <a:pt x="358" y="557"/>
                  </a:lnTo>
                  <a:cubicBezTo>
                    <a:pt x="358" y="438"/>
                    <a:pt x="429" y="367"/>
                    <a:pt x="524" y="367"/>
                  </a:cubicBezTo>
                  <a:close/>
                  <a:moveTo>
                    <a:pt x="5639" y="1"/>
                  </a:moveTo>
                  <a:cubicBezTo>
                    <a:pt x="5610" y="1"/>
                    <a:pt x="5580" y="3"/>
                    <a:pt x="5549" y="10"/>
                  </a:cubicBezTo>
                  <a:lnTo>
                    <a:pt x="5502" y="57"/>
                  </a:lnTo>
                  <a:lnTo>
                    <a:pt x="191" y="57"/>
                  </a:lnTo>
                  <a:cubicBezTo>
                    <a:pt x="120" y="57"/>
                    <a:pt x="24" y="129"/>
                    <a:pt x="24" y="224"/>
                  </a:cubicBezTo>
                  <a:lnTo>
                    <a:pt x="24" y="2820"/>
                  </a:lnTo>
                  <a:cubicBezTo>
                    <a:pt x="24" y="2844"/>
                    <a:pt x="24" y="2844"/>
                    <a:pt x="48" y="2844"/>
                  </a:cubicBezTo>
                  <a:cubicBezTo>
                    <a:pt x="95" y="2890"/>
                    <a:pt x="144" y="2909"/>
                    <a:pt x="189" y="2909"/>
                  </a:cubicBezTo>
                  <a:cubicBezTo>
                    <a:pt x="282" y="2909"/>
                    <a:pt x="358" y="2829"/>
                    <a:pt x="358" y="2748"/>
                  </a:cubicBezTo>
                  <a:lnTo>
                    <a:pt x="358" y="1534"/>
                  </a:lnTo>
                  <a:lnTo>
                    <a:pt x="5668" y="1534"/>
                  </a:lnTo>
                  <a:lnTo>
                    <a:pt x="5668" y="9845"/>
                  </a:lnTo>
                  <a:lnTo>
                    <a:pt x="3692" y="9845"/>
                  </a:lnTo>
                  <a:cubicBezTo>
                    <a:pt x="3597" y="9845"/>
                    <a:pt x="3525" y="9893"/>
                    <a:pt x="3501" y="9988"/>
                  </a:cubicBezTo>
                  <a:cubicBezTo>
                    <a:pt x="3501" y="10083"/>
                    <a:pt x="3573" y="10178"/>
                    <a:pt x="3644" y="10178"/>
                  </a:cubicBezTo>
                  <a:lnTo>
                    <a:pt x="5645" y="10178"/>
                  </a:lnTo>
                  <a:lnTo>
                    <a:pt x="5645" y="10798"/>
                  </a:lnTo>
                  <a:cubicBezTo>
                    <a:pt x="5645" y="10917"/>
                    <a:pt x="5549" y="10964"/>
                    <a:pt x="5478" y="10964"/>
                  </a:cubicBezTo>
                  <a:lnTo>
                    <a:pt x="501" y="10964"/>
                  </a:lnTo>
                  <a:cubicBezTo>
                    <a:pt x="382" y="10964"/>
                    <a:pt x="310" y="10893"/>
                    <a:pt x="310" y="10798"/>
                  </a:cubicBezTo>
                  <a:lnTo>
                    <a:pt x="310" y="10178"/>
                  </a:lnTo>
                  <a:lnTo>
                    <a:pt x="3001" y="10178"/>
                  </a:lnTo>
                  <a:cubicBezTo>
                    <a:pt x="3073" y="10178"/>
                    <a:pt x="3144" y="10107"/>
                    <a:pt x="3168" y="10012"/>
                  </a:cubicBezTo>
                  <a:cubicBezTo>
                    <a:pt x="3168" y="9940"/>
                    <a:pt x="3120" y="9845"/>
                    <a:pt x="3025" y="9845"/>
                  </a:cubicBezTo>
                  <a:lnTo>
                    <a:pt x="310" y="9845"/>
                  </a:lnTo>
                  <a:lnTo>
                    <a:pt x="310" y="3439"/>
                  </a:lnTo>
                  <a:cubicBezTo>
                    <a:pt x="310" y="3344"/>
                    <a:pt x="263" y="3296"/>
                    <a:pt x="167" y="3248"/>
                  </a:cubicBezTo>
                  <a:cubicBezTo>
                    <a:pt x="72" y="3248"/>
                    <a:pt x="1" y="3320"/>
                    <a:pt x="1" y="3415"/>
                  </a:cubicBezTo>
                  <a:lnTo>
                    <a:pt x="1" y="10869"/>
                  </a:lnTo>
                  <a:cubicBezTo>
                    <a:pt x="1" y="11131"/>
                    <a:pt x="167" y="11298"/>
                    <a:pt x="405" y="11298"/>
                  </a:cubicBezTo>
                  <a:lnTo>
                    <a:pt x="5549" y="11298"/>
                  </a:lnTo>
                  <a:cubicBezTo>
                    <a:pt x="5787" y="11298"/>
                    <a:pt x="5978" y="11107"/>
                    <a:pt x="5978" y="10869"/>
                  </a:cubicBezTo>
                  <a:lnTo>
                    <a:pt x="5978" y="343"/>
                  </a:lnTo>
                  <a:cubicBezTo>
                    <a:pt x="5978" y="136"/>
                    <a:pt x="5834" y="1"/>
                    <a:pt x="56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7" name="Google Shape;21647;p98"/>
          <p:cNvGrpSpPr/>
          <p:nvPr/>
        </p:nvGrpSpPr>
        <p:grpSpPr>
          <a:xfrm>
            <a:off x="7027568" y="2351093"/>
            <a:ext cx="367473" cy="302065"/>
            <a:chOff x="7024486" y="2503493"/>
            <a:chExt cx="367473" cy="302065"/>
          </a:xfrm>
        </p:grpSpPr>
        <p:sp>
          <p:nvSpPr>
            <p:cNvPr id="21648" name="Google Shape;21648;p98"/>
            <p:cNvSpPr/>
            <p:nvPr/>
          </p:nvSpPr>
          <p:spPr>
            <a:xfrm>
              <a:off x="7029944" y="2508168"/>
              <a:ext cx="358124" cy="238226"/>
            </a:xfrm>
            <a:custGeom>
              <a:rect b="b" l="l" r="r" t="t"/>
              <a:pathLst>
                <a:path extrusionOk="0" h="7288" w="10956">
                  <a:moveTo>
                    <a:pt x="453" y="0"/>
                  </a:moveTo>
                  <a:cubicBezTo>
                    <a:pt x="215" y="0"/>
                    <a:pt x="1" y="215"/>
                    <a:pt x="1" y="453"/>
                  </a:cubicBezTo>
                  <a:lnTo>
                    <a:pt x="1" y="6859"/>
                  </a:lnTo>
                  <a:cubicBezTo>
                    <a:pt x="1" y="7097"/>
                    <a:pt x="215" y="7288"/>
                    <a:pt x="453" y="7288"/>
                  </a:cubicBezTo>
                  <a:lnTo>
                    <a:pt x="10503" y="7288"/>
                  </a:lnTo>
                  <a:cubicBezTo>
                    <a:pt x="10741" y="7288"/>
                    <a:pt x="10931" y="7097"/>
                    <a:pt x="10955" y="6859"/>
                  </a:cubicBezTo>
                  <a:lnTo>
                    <a:pt x="10955" y="453"/>
                  </a:lnTo>
                  <a:cubicBezTo>
                    <a:pt x="10955" y="215"/>
                    <a:pt x="10741" y="0"/>
                    <a:pt x="10503"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98"/>
            <p:cNvSpPr/>
            <p:nvPr/>
          </p:nvSpPr>
          <p:spPr>
            <a:xfrm>
              <a:off x="7351426" y="2508168"/>
              <a:ext cx="35858" cy="238226"/>
            </a:xfrm>
            <a:custGeom>
              <a:rect b="b" l="l" r="r" t="t"/>
              <a:pathLst>
                <a:path extrusionOk="0" h="7288" w="1097">
                  <a:moveTo>
                    <a:pt x="1" y="0"/>
                  </a:moveTo>
                  <a:cubicBezTo>
                    <a:pt x="239" y="0"/>
                    <a:pt x="430" y="215"/>
                    <a:pt x="430" y="453"/>
                  </a:cubicBezTo>
                  <a:lnTo>
                    <a:pt x="430" y="6859"/>
                  </a:lnTo>
                  <a:cubicBezTo>
                    <a:pt x="430" y="7097"/>
                    <a:pt x="239" y="7288"/>
                    <a:pt x="1" y="7288"/>
                  </a:cubicBezTo>
                  <a:lnTo>
                    <a:pt x="644" y="7288"/>
                  </a:lnTo>
                  <a:cubicBezTo>
                    <a:pt x="882" y="7288"/>
                    <a:pt x="1096" y="7097"/>
                    <a:pt x="1096" y="6859"/>
                  </a:cubicBezTo>
                  <a:lnTo>
                    <a:pt x="1096" y="453"/>
                  </a:lnTo>
                  <a:cubicBezTo>
                    <a:pt x="1096" y="215"/>
                    <a:pt x="882" y="0"/>
                    <a:pt x="644"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98"/>
            <p:cNvSpPr/>
            <p:nvPr/>
          </p:nvSpPr>
          <p:spPr>
            <a:xfrm>
              <a:off x="7029160" y="2508168"/>
              <a:ext cx="358124" cy="116792"/>
            </a:xfrm>
            <a:custGeom>
              <a:rect b="b" l="l" r="r" t="t"/>
              <a:pathLst>
                <a:path extrusionOk="0" h="3573" w="10956">
                  <a:moveTo>
                    <a:pt x="453" y="0"/>
                  </a:moveTo>
                  <a:cubicBezTo>
                    <a:pt x="215" y="0"/>
                    <a:pt x="1" y="215"/>
                    <a:pt x="1" y="453"/>
                  </a:cubicBezTo>
                  <a:lnTo>
                    <a:pt x="1" y="3573"/>
                  </a:lnTo>
                  <a:lnTo>
                    <a:pt x="10955" y="3573"/>
                  </a:lnTo>
                  <a:lnTo>
                    <a:pt x="10955" y="453"/>
                  </a:lnTo>
                  <a:cubicBezTo>
                    <a:pt x="10955" y="215"/>
                    <a:pt x="10741" y="0"/>
                    <a:pt x="1050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98"/>
            <p:cNvSpPr/>
            <p:nvPr/>
          </p:nvSpPr>
          <p:spPr>
            <a:xfrm>
              <a:off x="7351426" y="2508168"/>
              <a:ext cx="35858" cy="116792"/>
            </a:xfrm>
            <a:custGeom>
              <a:rect b="b" l="l" r="r" t="t"/>
              <a:pathLst>
                <a:path extrusionOk="0" h="3573" w="1097">
                  <a:moveTo>
                    <a:pt x="1" y="0"/>
                  </a:moveTo>
                  <a:cubicBezTo>
                    <a:pt x="239" y="0"/>
                    <a:pt x="430" y="215"/>
                    <a:pt x="430" y="453"/>
                  </a:cubicBezTo>
                  <a:lnTo>
                    <a:pt x="430" y="3573"/>
                  </a:lnTo>
                  <a:lnTo>
                    <a:pt x="1096" y="3573"/>
                  </a:lnTo>
                  <a:lnTo>
                    <a:pt x="1096" y="453"/>
                  </a:lnTo>
                  <a:cubicBezTo>
                    <a:pt x="1096" y="215"/>
                    <a:pt x="882" y="0"/>
                    <a:pt x="644"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98"/>
            <p:cNvSpPr/>
            <p:nvPr/>
          </p:nvSpPr>
          <p:spPr>
            <a:xfrm>
              <a:off x="7029944" y="2508168"/>
              <a:ext cx="111366" cy="116792"/>
            </a:xfrm>
            <a:custGeom>
              <a:rect b="b" l="l" r="r" t="t"/>
              <a:pathLst>
                <a:path extrusionOk="0" h="3573" w="3407">
                  <a:moveTo>
                    <a:pt x="453" y="0"/>
                  </a:moveTo>
                  <a:cubicBezTo>
                    <a:pt x="215" y="0"/>
                    <a:pt x="1" y="215"/>
                    <a:pt x="1" y="453"/>
                  </a:cubicBezTo>
                  <a:lnTo>
                    <a:pt x="1" y="3573"/>
                  </a:lnTo>
                  <a:lnTo>
                    <a:pt x="3406" y="3573"/>
                  </a:lnTo>
                  <a:lnTo>
                    <a:pt x="3406" y="0"/>
                  </a:ln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98"/>
            <p:cNvSpPr/>
            <p:nvPr/>
          </p:nvSpPr>
          <p:spPr>
            <a:xfrm>
              <a:off x="7029944" y="2707431"/>
              <a:ext cx="358124" cy="38963"/>
            </a:xfrm>
            <a:custGeom>
              <a:rect b="b" l="l" r="r" t="t"/>
              <a:pathLst>
                <a:path extrusionOk="0" h="1192" w="10956">
                  <a:moveTo>
                    <a:pt x="1" y="1"/>
                  </a:moveTo>
                  <a:lnTo>
                    <a:pt x="1" y="763"/>
                  </a:lnTo>
                  <a:cubicBezTo>
                    <a:pt x="1" y="1001"/>
                    <a:pt x="215" y="1192"/>
                    <a:pt x="453" y="1192"/>
                  </a:cubicBezTo>
                  <a:lnTo>
                    <a:pt x="10503" y="1192"/>
                  </a:lnTo>
                  <a:cubicBezTo>
                    <a:pt x="10741" y="1192"/>
                    <a:pt x="10955" y="1001"/>
                    <a:pt x="10955" y="763"/>
                  </a:cubicBezTo>
                  <a:lnTo>
                    <a:pt x="1095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98"/>
            <p:cNvSpPr/>
            <p:nvPr/>
          </p:nvSpPr>
          <p:spPr>
            <a:xfrm>
              <a:off x="7162296" y="2747146"/>
              <a:ext cx="92636" cy="52169"/>
            </a:xfrm>
            <a:custGeom>
              <a:rect b="b" l="l" r="r" t="t"/>
              <a:pathLst>
                <a:path extrusionOk="0" h="1596" w="2834">
                  <a:moveTo>
                    <a:pt x="214" y="0"/>
                  </a:moveTo>
                  <a:lnTo>
                    <a:pt x="0" y="1596"/>
                  </a:lnTo>
                  <a:lnTo>
                    <a:pt x="2834" y="1596"/>
                  </a:lnTo>
                  <a:lnTo>
                    <a:pt x="25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98"/>
            <p:cNvSpPr/>
            <p:nvPr/>
          </p:nvSpPr>
          <p:spPr>
            <a:xfrm>
              <a:off x="7225350" y="2746361"/>
              <a:ext cx="28830" cy="52954"/>
            </a:xfrm>
            <a:custGeom>
              <a:rect b="b" l="l" r="r" t="t"/>
              <a:pathLst>
                <a:path extrusionOk="0" h="1620" w="882">
                  <a:moveTo>
                    <a:pt x="0" y="1"/>
                  </a:moveTo>
                  <a:lnTo>
                    <a:pt x="214" y="1620"/>
                  </a:lnTo>
                  <a:lnTo>
                    <a:pt x="881" y="1620"/>
                  </a:lnTo>
                  <a:lnTo>
                    <a:pt x="667"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98"/>
            <p:cNvSpPr/>
            <p:nvPr/>
          </p:nvSpPr>
          <p:spPr>
            <a:xfrm>
              <a:off x="7351426" y="2707431"/>
              <a:ext cx="35858" cy="38963"/>
            </a:xfrm>
            <a:custGeom>
              <a:rect b="b" l="l" r="r" t="t"/>
              <a:pathLst>
                <a:path extrusionOk="0" h="1192" w="1097">
                  <a:moveTo>
                    <a:pt x="430" y="1"/>
                  </a:moveTo>
                  <a:lnTo>
                    <a:pt x="430" y="763"/>
                  </a:lnTo>
                  <a:cubicBezTo>
                    <a:pt x="430" y="1001"/>
                    <a:pt x="239" y="1192"/>
                    <a:pt x="1" y="1192"/>
                  </a:cubicBezTo>
                  <a:lnTo>
                    <a:pt x="644" y="1192"/>
                  </a:lnTo>
                  <a:cubicBezTo>
                    <a:pt x="882" y="1192"/>
                    <a:pt x="1096" y="1001"/>
                    <a:pt x="1096" y="763"/>
                  </a:cubicBezTo>
                  <a:lnTo>
                    <a:pt x="1096"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98"/>
            <p:cNvSpPr/>
            <p:nvPr/>
          </p:nvSpPr>
          <p:spPr>
            <a:xfrm>
              <a:off x="7069660" y="2653725"/>
              <a:ext cx="50633" cy="24941"/>
            </a:xfrm>
            <a:custGeom>
              <a:rect b="b" l="l" r="r" t="t"/>
              <a:pathLst>
                <a:path extrusionOk="0" h="763" w="1549">
                  <a:moveTo>
                    <a:pt x="429" y="1"/>
                  </a:moveTo>
                  <a:cubicBezTo>
                    <a:pt x="214" y="1"/>
                    <a:pt x="72" y="144"/>
                    <a:pt x="48" y="358"/>
                  </a:cubicBezTo>
                  <a:cubicBezTo>
                    <a:pt x="0" y="572"/>
                    <a:pt x="191" y="763"/>
                    <a:pt x="429" y="763"/>
                  </a:cubicBezTo>
                  <a:lnTo>
                    <a:pt x="1143" y="763"/>
                  </a:lnTo>
                  <a:cubicBezTo>
                    <a:pt x="1358" y="763"/>
                    <a:pt x="1500" y="620"/>
                    <a:pt x="1524" y="405"/>
                  </a:cubicBezTo>
                  <a:cubicBezTo>
                    <a:pt x="1548" y="167"/>
                    <a:pt x="1381" y="1"/>
                    <a:pt x="1143"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98"/>
            <p:cNvSpPr/>
            <p:nvPr/>
          </p:nvSpPr>
          <p:spPr>
            <a:xfrm>
              <a:off x="7145920" y="2653725"/>
              <a:ext cx="50633" cy="24941"/>
            </a:xfrm>
            <a:custGeom>
              <a:rect b="b" l="l" r="r" t="t"/>
              <a:pathLst>
                <a:path extrusionOk="0" h="763" w="1549">
                  <a:moveTo>
                    <a:pt x="406" y="1"/>
                  </a:moveTo>
                  <a:cubicBezTo>
                    <a:pt x="215" y="1"/>
                    <a:pt x="49" y="144"/>
                    <a:pt x="25" y="358"/>
                  </a:cubicBezTo>
                  <a:cubicBezTo>
                    <a:pt x="1" y="572"/>
                    <a:pt x="168" y="763"/>
                    <a:pt x="406" y="763"/>
                  </a:cubicBezTo>
                  <a:lnTo>
                    <a:pt x="1120" y="763"/>
                  </a:lnTo>
                  <a:cubicBezTo>
                    <a:pt x="1335" y="763"/>
                    <a:pt x="1477" y="620"/>
                    <a:pt x="1525" y="405"/>
                  </a:cubicBezTo>
                  <a:cubicBezTo>
                    <a:pt x="1549" y="167"/>
                    <a:pt x="1358" y="1"/>
                    <a:pt x="1120"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98"/>
            <p:cNvSpPr/>
            <p:nvPr/>
          </p:nvSpPr>
          <p:spPr>
            <a:xfrm>
              <a:off x="7221428" y="2653725"/>
              <a:ext cx="50633" cy="24941"/>
            </a:xfrm>
            <a:custGeom>
              <a:rect b="b" l="l" r="r" t="t"/>
              <a:pathLst>
                <a:path extrusionOk="0" h="763" w="1549">
                  <a:moveTo>
                    <a:pt x="430" y="1"/>
                  </a:moveTo>
                  <a:cubicBezTo>
                    <a:pt x="215" y="1"/>
                    <a:pt x="72" y="144"/>
                    <a:pt x="49" y="358"/>
                  </a:cubicBezTo>
                  <a:cubicBezTo>
                    <a:pt x="1" y="572"/>
                    <a:pt x="191" y="763"/>
                    <a:pt x="430" y="763"/>
                  </a:cubicBezTo>
                  <a:lnTo>
                    <a:pt x="1144" y="763"/>
                  </a:lnTo>
                  <a:cubicBezTo>
                    <a:pt x="1311" y="763"/>
                    <a:pt x="1501" y="620"/>
                    <a:pt x="1525" y="405"/>
                  </a:cubicBezTo>
                  <a:cubicBezTo>
                    <a:pt x="1549" y="167"/>
                    <a:pt x="1382" y="1"/>
                    <a:pt x="1144"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98"/>
            <p:cNvSpPr/>
            <p:nvPr/>
          </p:nvSpPr>
          <p:spPr>
            <a:xfrm>
              <a:off x="7296936" y="2653725"/>
              <a:ext cx="50633" cy="24941"/>
            </a:xfrm>
            <a:custGeom>
              <a:rect b="b" l="l" r="r" t="t"/>
              <a:pathLst>
                <a:path extrusionOk="0" h="763" w="1549">
                  <a:moveTo>
                    <a:pt x="406" y="1"/>
                  </a:moveTo>
                  <a:cubicBezTo>
                    <a:pt x="191" y="1"/>
                    <a:pt x="49" y="144"/>
                    <a:pt x="25" y="358"/>
                  </a:cubicBezTo>
                  <a:cubicBezTo>
                    <a:pt x="1" y="572"/>
                    <a:pt x="168" y="763"/>
                    <a:pt x="406" y="763"/>
                  </a:cubicBezTo>
                  <a:lnTo>
                    <a:pt x="1120" y="763"/>
                  </a:lnTo>
                  <a:cubicBezTo>
                    <a:pt x="1335" y="763"/>
                    <a:pt x="1501" y="620"/>
                    <a:pt x="1501" y="405"/>
                  </a:cubicBezTo>
                  <a:cubicBezTo>
                    <a:pt x="1549" y="167"/>
                    <a:pt x="1358" y="1"/>
                    <a:pt x="1120" y="1"/>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1" name="Google Shape;21661;p98"/>
            <p:cNvSpPr/>
            <p:nvPr/>
          </p:nvSpPr>
          <p:spPr>
            <a:xfrm>
              <a:off x="7318738" y="2671638"/>
              <a:ext cx="49848" cy="50437"/>
            </a:xfrm>
            <a:custGeom>
              <a:rect b="b" l="l" r="r" t="t"/>
              <a:pathLst>
                <a:path extrusionOk="0" h="1543" w="1525">
                  <a:moveTo>
                    <a:pt x="120" y="0"/>
                  </a:moveTo>
                  <a:cubicBezTo>
                    <a:pt x="72" y="0"/>
                    <a:pt x="1" y="24"/>
                    <a:pt x="48" y="96"/>
                  </a:cubicBezTo>
                  <a:lnTo>
                    <a:pt x="215" y="1096"/>
                  </a:lnTo>
                  <a:cubicBezTo>
                    <a:pt x="230" y="1171"/>
                    <a:pt x="283" y="1218"/>
                    <a:pt x="345" y="1218"/>
                  </a:cubicBezTo>
                  <a:cubicBezTo>
                    <a:pt x="380" y="1218"/>
                    <a:pt x="418" y="1202"/>
                    <a:pt x="453" y="1167"/>
                  </a:cubicBezTo>
                  <a:lnTo>
                    <a:pt x="572" y="1072"/>
                  </a:lnTo>
                  <a:lnTo>
                    <a:pt x="1025" y="1524"/>
                  </a:lnTo>
                  <a:cubicBezTo>
                    <a:pt x="1037" y="1536"/>
                    <a:pt x="1061" y="1542"/>
                    <a:pt x="1087" y="1542"/>
                  </a:cubicBezTo>
                  <a:cubicBezTo>
                    <a:pt x="1114" y="1542"/>
                    <a:pt x="1144" y="1536"/>
                    <a:pt x="1168" y="1524"/>
                  </a:cubicBezTo>
                  <a:lnTo>
                    <a:pt x="1501" y="1191"/>
                  </a:lnTo>
                  <a:cubicBezTo>
                    <a:pt x="1525" y="1167"/>
                    <a:pt x="1525" y="1096"/>
                    <a:pt x="1501" y="1048"/>
                  </a:cubicBezTo>
                  <a:lnTo>
                    <a:pt x="1049" y="596"/>
                  </a:lnTo>
                  <a:lnTo>
                    <a:pt x="1049" y="572"/>
                  </a:lnTo>
                  <a:lnTo>
                    <a:pt x="1192" y="429"/>
                  </a:lnTo>
                  <a:cubicBezTo>
                    <a:pt x="1287" y="334"/>
                    <a:pt x="1239" y="215"/>
                    <a:pt x="1144" y="191"/>
                  </a:cubicBezTo>
                  <a:lnTo>
                    <a:pt x="120" y="0"/>
                  </a:ln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98"/>
            <p:cNvSpPr/>
            <p:nvPr/>
          </p:nvSpPr>
          <p:spPr>
            <a:xfrm>
              <a:off x="7064201" y="2543176"/>
              <a:ext cx="47528" cy="46743"/>
            </a:xfrm>
            <a:custGeom>
              <a:rect b="b" l="l" r="r" t="t"/>
              <a:pathLst>
                <a:path extrusionOk="0" h="1430" w="1454">
                  <a:moveTo>
                    <a:pt x="715" y="334"/>
                  </a:moveTo>
                  <a:cubicBezTo>
                    <a:pt x="929" y="334"/>
                    <a:pt x="1096" y="525"/>
                    <a:pt x="1096" y="715"/>
                  </a:cubicBezTo>
                  <a:cubicBezTo>
                    <a:pt x="1096" y="763"/>
                    <a:pt x="1096" y="811"/>
                    <a:pt x="1072" y="834"/>
                  </a:cubicBezTo>
                  <a:lnTo>
                    <a:pt x="882" y="668"/>
                  </a:lnTo>
                  <a:cubicBezTo>
                    <a:pt x="858" y="632"/>
                    <a:pt x="816" y="614"/>
                    <a:pt x="771" y="614"/>
                  </a:cubicBezTo>
                  <a:cubicBezTo>
                    <a:pt x="727" y="614"/>
                    <a:pt x="679" y="632"/>
                    <a:pt x="643" y="668"/>
                  </a:cubicBezTo>
                  <a:cubicBezTo>
                    <a:pt x="596" y="715"/>
                    <a:pt x="596" y="834"/>
                    <a:pt x="643" y="906"/>
                  </a:cubicBezTo>
                  <a:lnTo>
                    <a:pt x="834" y="1073"/>
                  </a:lnTo>
                  <a:cubicBezTo>
                    <a:pt x="786" y="1120"/>
                    <a:pt x="739" y="1120"/>
                    <a:pt x="691" y="1120"/>
                  </a:cubicBezTo>
                  <a:cubicBezTo>
                    <a:pt x="477" y="1120"/>
                    <a:pt x="286" y="930"/>
                    <a:pt x="286" y="715"/>
                  </a:cubicBezTo>
                  <a:cubicBezTo>
                    <a:pt x="286" y="525"/>
                    <a:pt x="501" y="334"/>
                    <a:pt x="715" y="334"/>
                  </a:cubicBezTo>
                  <a:close/>
                  <a:moveTo>
                    <a:pt x="715" y="1"/>
                  </a:moveTo>
                  <a:cubicBezTo>
                    <a:pt x="310" y="1"/>
                    <a:pt x="0" y="334"/>
                    <a:pt x="0" y="715"/>
                  </a:cubicBezTo>
                  <a:cubicBezTo>
                    <a:pt x="0" y="1120"/>
                    <a:pt x="334" y="1430"/>
                    <a:pt x="715" y="1430"/>
                  </a:cubicBezTo>
                  <a:cubicBezTo>
                    <a:pt x="858" y="1430"/>
                    <a:pt x="977" y="1406"/>
                    <a:pt x="1096" y="1311"/>
                  </a:cubicBezTo>
                  <a:lnTo>
                    <a:pt x="1167" y="1382"/>
                  </a:lnTo>
                  <a:cubicBezTo>
                    <a:pt x="1191" y="1406"/>
                    <a:pt x="1239" y="1430"/>
                    <a:pt x="1286" y="1430"/>
                  </a:cubicBezTo>
                  <a:cubicBezTo>
                    <a:pt x="1310" y="1430"/>
                    <a:pt x="1358" y="1406"/>
                    <a:pt x="1382" y="1382"/>
                  </a:cubicBezTo>
                  <a:cubicBezTo>
                    <a:pt x="1453" y="1311"/>
                    <a:pt x="1453" y="1192"/>
                    <a:pt x="1382" y="1144"/>
                  </a:cubicBezTo>
                  <a:lnTo>
                    <a:pt x="1334" y="1073"/>
                  </a:lnTo>
                  <a:cubicBezTo>
                    <a:pt x="1382" y="954"/>
                    <a:pt x="1429" y="834"/>
                    <a:pt x="1429" y="715"/>
                  </a:cubicBezTo>
                  <a:cubicBezTo>
                    <a:pt x="1429" y="334"/>
                    <a:pt x="1096"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98"/>
            <p:cNvSpPr/>
            <p:nvPr/>
          </p:nvSpPr>
          <p:spPr>
            <a:xfrm>
              <a:off x="7064201" y="2648266"/>
              <a:ext cx="61518" cy="36643"/>
            </a:xfrm>
            <a:custGeom>
              <a:rect b="b" l="l" r="r" t="t"/>
              <a:pathLst>
                <a:path extrusionOk="0" h="1121" w="1882">
                  <a:moveTo>
                    <a:pt x="1286" y="358"/>
                  </a:moveTo>
                  <a:cubicBezTo>
                    <a:pt x="1406" y="358"/>
                    <a:pt x="1477" y="453"/>
                    <a:pt x="1525" y="549"/>
                  </a:cubicBezTo>
                  <a:cubicBezTo>
                    <a:pt x="1548" y="668"/>
                    <a:pt x="1429" y="787"/>
                    <a:pt x="1310" y="787"/>
                  </a:cubicBezTo>
                  <a:lnTo>
                    <a:pt x="596" y="787"/>
                  </a:lnTo>
                  <a:cubicBezTo>
                    <a:pt x="477" y="787"/>
                    <a:pt x="381" y="692"/>
                    <a:pt x="358" y="596"/>
                  </a:cubicBezTo>
                  <a:cubicBezTo>
                    <a:pt x="334" y="453"/>
                    <a:pt x="453" y="358"/>
                    <a:pt x="572" y="358"/>
                  </a:cubicBezTo>
                  <a:close/>
                  <a:moveTo>
                    <a:pt x="596" y="1"/>
                  </a:moveTo>
                  <a:cubicBezTo>
                    <a:pt x="262" y="1"/>
                    <a:pt x="0" y="287"/>
                    <a:pt x="24" y="596"/>
                  </a:cubicBezTo>
                  <a:cubicBezTo>
                    <a:pt x="48" y="906"/>
                    <a:pt x="286" y="1120"/>
                    <a:pt x="572" y="1120"/>
                  </a:cubicBezTo>
                  <a:lnTo>
                    <a:pt x="1310" y="1120"/>
                  </a:lnTo>
                  <a:cubicBezTo>
                    <a:pt x="1596" y="1120"/>
                    <a:pt x="1834" y="882"/>
                    <a:pt x="1834" y="572"/>
                  </a:cubicBezTo>
                  <a:cubicBezTo>
                    <a:pt x="1882" y="239"/>
                    <a:pt x="1596"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98"/>
            <p:cNvSpPr/>
            <p:nvPr/>
          </p:nvSpPr>
          <p:spPr>
            <a:xfrm>
              <a:off x="7139709" y="2648266"/>
              <a:ext cx="61518" cy="36643"/>
            </a:xfrm>
            <a:custGeom>
              <a:rect b="b" l="l" r="r" t="t"/>
              <a:pathLst>
                <a:path extrusionOk="0" h="1121" w="1882">
                  <a:moveTo>
                    <a:pt x="1286" y="358"/>
                  </a:moveTo>
                  <a:cubicBezTo>
                    <a:pt x="1406" y="358"/>
                    <a:pt x="1501" y="453"/>
                    <a:pt x="1525" y="549"/>
                  </a:cubicBezTo>
                  <a:cubicBezTo>
                    <a:pt x="1548" y="668"/>
                    <a:pt x="1429" y="787"/>
                    <a:pt x="1310" y="787"/>
                  </a:cubicBezTo>
                  <a:lnTo>
                    <a:pt x="596" y="787"/>
                  </a:lnTo>
                  <a:cubicBezTo>
                    <a:pt x="477" y="787"/>
                    <a:pt x="405" y="692"/>
                    <a:pt x="358" y="596"/>
                  </a:cubicBezTo>
                  <a:cubicBezTo>
                    <a:pt x="334" y="453"/>
                    <a:pt x="453" y="358"/>
                    <a:pt x="572" y="358"/>
                  </a:cubicBezTo>
                  <a:close/>
                  <a:moveTo>
                    <a:pt x="596" y="1"/>
                  </a:moveTo>
                  <a:cubicBezTo>
                    <a:pt x="286" y="1"/>
                    <a:pt x="0" y="287"/>
                    <a:pt x="48" y="596"/>
                  </a:cubicBezTo>
                  <a:cubicBezTo>
                    <a:pt x="72" y="906"/>
                    <a:pt x="310" y="1120"/>
                    <a:pt x="572" y="1120"/>
                  </a:cubicBezTo>
                  <a:lnTo>
                    <a:pt x="1286" y="1120"/>
                  </a:lnTo>
                  <a:cubicBezTo>
                    <a:pt x="1620" y="1120"/>
                    <a:pt x="1882" y="834"/>
                    <a:pt x="1858" y="525"/>
                  </a:cubicBezTo>
                  <a:cubicBezTo>
                    <a:pt x="1858" y="215"/>
                    <a:pt x="1620"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98"/>
            <p:cNvSpPr/>
            <p:nvPr/>
          </p:nvSpPr>
          <p:spPr>
            <a:xfrm>
              <a:off x="7216002" y="2648266"/>
              <a:ext cx="61518" cy="36643"/>
            </a:xfrm>
            <a:custGeom>
              <a:rect b="b" l="l" r="r" t="t"/>
              <a:pathLst>
                <a:path extrusionOk="0" h="1121" w="1882">
                  <a:moveTo>
                    <a:pt x="1286" y="358"/>
                  </a:moveTo>
                  <a:cubicBezTo>
                    <a:pt x="1405" y="358"/>
                    <a:pt x="1477" y="453"/>
                    <a:pt x="1524" y="549"/>
                  </a:cubicBezTo>
                  <a:cubicBezTo>
                    <a:pt x="1548" y="668"/>
                    <a:pt x="1429" y="787"/>
                    <a:pt x="1310" y="787"/>
                  </a:cubicBezTo>
                  <a:lnTo>
                    <a:pt x="596" y="787"/>
                  </a:lnTo>
                  <a:cubicBezTo>
                    <a:pt x="477" y="787"/>
                    <a:pt x="381" y="692"/>
                    <a:pt x="357" y="596"/>
                  </a:cubicBezTo>
                  <a:cubicBezTo>
                    <a:pt x="334" y="453"/>
                    <a:pt x="453" y="358"/>
                    <a:pt x="572" y="358"/>
                  </a:cubicBezTo>
                  <a:close/>
                  <a:moveTo>
                    <a:pt x="596" y="1"/>
                  </a:moveTo>
                  <a:cubicBezTo>
                    <a:pt x="262" y="1"/>
                    <a:pt x="0" y="287"/>
                    <a:pt x="24" y="596"/>
                  </a:cubicBezTo>
                  <a:cubicBezTo>
                    <a:pt x="48" y="906"/>
                    <a:pt x="286" y="1120"/>
                    <a:pt x="572" y="1120"/>
                  </a:cubicBezTo>
                  <a:lnTo>
                    <a:pt x="1286" y="1120"/>
                  </a:lnTo>
                  <a:cubicBezTo>
                    <a:pt x="1596" y="1120"/>
                    <a:pt x="1882" y="834"/>
                    <a:pt x="1834" y="525"/>
                  </a:cubicBezTo>
                  <a:cubicBezTo>
                    <a:pt x="1810" y="215"/>
                    <a:pt x="1572"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98"/>
            <p:cNvSpPr/>
            <p:nvPr/>
          </p:nvSpPr>
          <p:spPr>
            <a:xfrm>
              <a:off x="7174750" y="2536181"/>
              <a:ext cx="181383" cy="10950"/>
            </a:xfrm>
            <a:custGeom>
              <a:rect b="b" l="l" r="r" t="t"/>
              <a:pathLst>
                <a:path extrusionOk="0" h="335" w="5549">
                  <a:moveTo>
                    <a:pt x="214" y="1"/>
                  </a:moveTo>
                  <a:cubicBezTo>
                    <a:pt x="119" y="1"/>
                    <a:pt x="72" y="72"/>
                    <a:pt x="48" y="167"/>
                  </a:cubicBezTo>
                  <a:cubicBezTo>
                    <a:pt x="0" y="286"/>
                    <a:pt x="95" y="334"/>
                    <a:pt x="191" y="334"/>
                  </a:cubicBezTo>
                  <a:lnTo>
                    <a:pt x="5358" y="334"/>
                  </a:lnTo>
                  <a:cubicBezTo>
                    <a:pt x="5454" y="334"/>
                    <a:pt x="5525" y="286"/>
                    <a:pt x="5549" y="191"/>
                  </a:cubicBezTo>
                  <a:cubicBezTo>
                    <a:pt x="5549" y="96"/>
                    <a:pt x="5477" y="1"/>
                    <a:pt x="5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98"/>
            <p:cNvSpPr/>
            <p:nvPr/>
          </p:nvSpPr>
          <p:spPr>
            <a:xfrm>
              <a:off x="7176286" y="2561873"/>
              <a:ext cx="179847" cy="10918"/>
            </a:xfrm>
            <a:custGeom>
              <a:rect b="b" l="l" r="r" t="t"/>
              <a:pathLst>
                <a:path extrusionOk="0" h="334" w="5502">
                  <a:moveTo>
                    <a:pt x="167" y="1"/>
                  </a:moveTo>
                  <a:cubicBezTo>
                    <a:pt x="72" y="1"/>
                    <a:pt x="25" y="48"/>
                    <a:pt x="1" y="143"/>
                  </a:cubicBezTo>
                  <a:cubicBezTo>
                    <a:pt x="1" y="239"/>
                    <a:pt x="48" y="334"/>
                    <a:pt x="144" y="334"/>
                  </a:cubicBezTo>
                  <a:lnTo>
                    <a:pt x="5311" y="334"/>
                  </a:lnTo>
                  <a:cubicBezTo>
                    <a:pt x="5407" y="334"/>
                    <a:pt x="5502" y="239"/>
                    <a:pt x="5478" y="143"/>
                  </a:cubicBezTo>
                  <a:cubicBezTo>
                    <a:pt x="5478" y="72"/>
                    <a:pt x="5383" y="1"/>
                    <a:pt x="53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98"/>
            <p:cNvSpPr/>
            <p:nvPr/>
          </p:nvSpPr>
          <p:spPr>
            <a:xfrm>
              <a:off x="7174750" y="2587565"/>
              <a:ext cx="60733" cy="10133"/>
            </a:xfrm>
            <a:custGeom>
              <a:rect b="b" l="l" r="r" t="t"/>
              <a:pathLst>
                <a:path extrusionOk="0" h="310" w="1858">
                  <a:moveTo>
                    <a:pt x="191" y="0"/>
                  </a:moveTo>
                  <a:cubicBezTo>
                    <a:pt x="95" y="0"/>
                    <a:pt x="48" y="48"/>
                    <a:pt x="0" y="143"/>
                  </a:cubicBezTo>
                  <a:cubicBezTo>
                    <a:pt x="0" y="239"/>
                    <a:pt x="72" y="310"/>
                    <a:pt x="167" y="310"/>
                  </a:cubicBezTo>
                  <a:lnTo>
                    <a:pt x="1643" y="310"/>
                  </a:lnTo>
                  <a:cubicBezTo>
                    <a:pt x="1739" y="310"/>
                    <a:pt x="1786" y="262"/>
                    <a:pt x="1834" y="167"/>
                  </a:cubicBezTo>
                  <a:cubicBezTo>
                    <a:pt x="1858" y="72"/>
                    <a:pt x="1762" y="0"/>
                    <a:pt x="1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98"/>
            <p:cNvSpPr/>
            <p:nvPr/>
          </p:nvSpPr>
          <p:spPr>
            <a:xfrm>
              <a:off x="7024486" y="2503493"/>
              <a:ext cx="367473" cy="302065"/>
            </a:xfrm>
            <a:custGeom>
              <a:rect b="b" l="l" r="r" t="t"/>
              <a:pathLst>
                <a:path extrusionOk="0" h="9241" w="11242">
                  <a:moveTo>
                    <a:pt x="3383" y="334"/>
                  </a:moveTo>
                  <a:lnTo>
                    <a:pt x="3383" y="3573"/>
                  </a:lnTo>
                  <a:lnTo>
                    <a:pt x="311" y="3573"/>
                  </a:lnTo>
                  <a:lnTo>
                    <a:pt x="311" y="620"/>
                  </a:lnTo>
                  <a:cubicBezTo>
                    <a:pt x="311" y="453"/>
                    <a:pt x="430" y="334"/>
                    <a:pt x="596" y="334"/>
                  </a:cubicBezTo>
                  <a:close/>
                  <a:moveTo>
                    <a:pt x="9479" y="4787"/>
                  </a:moveTo>
                  <a:cubicBezTo>
                    <a:pt x="9598" y="4787"/>
                    <a:pt x="9717" y="4882"/>
                    <a:pt x="9717" y="5025"/>
                  </a:cubicBezTo>
                  <a:cubicBezTo>
                    <a:pt x="9717" y="5097"/>
                    <a:pt x="9693" y="5121"/>
                    <a:pt x="9670" y="5144"/>
                  </a:cubicBezTo>
                  <a:lnTo>
                    <a:pt x="9146" y="5049"/>
                  </a:lnTo>
                  <a:cubicBezTo>
                    <a:pt x="9074" y="5049"/>
                    <a:pt x="8979" y="5049"/>
                    <a:pt x="8955" y="5121"/>
                  </a:cubicBezTo>
                  <a:cubicBezTo>
                    <a:pt x="8908" y="5144"/>
                    <a:pt x="8884" y="5168"/>
                    <a:pt x="8884" y="5216"/>
                  </a:cubicBezTo>
                  <a:lnTo>
                    <a:pt x="8741" y="5216"/>
                  </a:lnTo>
                  <a:cubicBezTo>
                    <a:pt x="8622" y="5216"/>
                    <a:pt x="8503" y="5097"/>
                    <a:pt x="8526" y="4978"/>
                  </a:cubicBezTo>
                  <a:cubicBezTo>
                    <a:pt x="8550" y="4859"/>
                    <a:pt x="8646" y="4787"/>
                    <a:pt x="8765" y="4787"/>
                  </a:cubicBezTo>
                  <a:close/>
                  <a:moveTo>
                    <a:pt x="10622" y="286"/>
                  </a:moveTo>
                  <a:cubicBezTo>
                    <a:pt x="10765" y="286"/>
                    <a:pt x="10884" y="405"/>
                    <a:pt x="10884" y="572"/>
                  </a:cubicBezTo>
                  <a:lnTo>
                    <a:pt x="10884" y="3501"/>
                  </a:lnTo>
                  <a:lnTo>
                    <a:pt x="7193" y="3501"/>
                  </a:lnTo>
                  <a:cubicBezTo>
                    <a:pt x="7098" y="3501"/>
                    <a:pt x="7050" y="3573"/>
                    <a:pt x="7026" y="3668"/>
                  </a:cubicBezTo>
                  <a:cubicBezTo>
                    <a:pt x="7026" y="3739"/>
                    <a:pt x="7074" y="3835"/>
                    <a:pt x="7169" y="3835"/>
                  </a:cubicBezTo>
                  <a:lnTo>
                    <a:pt x="10908" y="3835"/>
                  </a:lnTo>
                  <a:lnTo>
                    <a:pt x="10908" y="6073"/>
                  </a:lnTo>
                  <a:lnTo>
                    <a:pt x="10598" y="6097"/>
                  </a:lnTo>
                  <a:lnTo>
                    <a:pt x="10265" y="5764"/>
                  </a:lnTo>
                  <a:lnTo>
                    <a:pt x="10289" y="5740"/>
                  </a:lnTo>
                  <a:cubicBezTo>
                    <a:pt x="10360" y="5692"/>
                    <a:pt x="10384" y="5597"/>
                    <a:pt x="10384" y="5502"/>
                  </a:cubicBezTo>
                  <a:cubicBezTo>
                    <a:pt x="10384" y="5359"/>
                    <a:pt x="10265" y="5263"/>
                    <a:pt x="10146" y="5240"/>
                  </a:cubicBezTo>
                  <a:lnTo>
                    <a:pt x="9955" y="5216"/>
                  </a:lnTo>
                  <a:cubicBezTo>
                    <a:pt x="10003" y="5144"/>
                    <a:pt x="10003" y="5049"/>
                    <a:pt x="10003" y="5001"/>
                  </a:cubicBezTo>
                  <a:cubicBezTo>
                    <a:pt x="10003" y="4692"/>
                    <a:pt x="9765" y="4430"/>
                    <a:pt x="9431" y="4430"/>
                  </a:cubicBezTo>
                  <a:lnTo>
                    <a:pt x="8717" y="4430"/>
                  </a:lnTo>
                  <a:cubicBezTo>
                    <a:pt x="8384" y="4430"/>
                    <a:pt x="8122" y="4692"/>
                    <a:pt x="8145" y="5025"/>
                  </a:cubicBezTo>
                  <a:cubicBezTo>
                    <a:pt x="8169" y="5335"/>
                    <a:pt x="8407" y="5525"/>
                    <a:pt x="8693" y="5525"/>
                  </a:cubicBezTo>
                  <a:lnTo>
                    <a:pt x="8836" y="5525"/>
                  </a:lnTo>
                  <a:lnTo>
                    <a:pt x="8931" y="6097"/>
                  </a:lnTo>
                  <a:lnTo>
                    <a:pt x="287" y="6097"/>
                  </a:lnTo>
                  <a:lnTo>
                    <a:pt x="287" y="3858"/>
                  </a:lnTo>
                  <a:lnTo>
                    <a:pt x="6478" y="3858"/>
                  </a:lnTo>
                  <a:cubicBezTo>
                    <a:pt x="6574" y="3858"/>
                    <a:pt x="6621" y="3811"/>
                    <a:pt x="6669" y="3716"/>
                  </a:cubicBezTo>
                  <a:cubicBezTo>
                    <a:pt x="6669" y="3620"/>
                    <a:pt x="6598" y="3549"/>
                    <a:pt x="6502" y="3549"/>
                  </a:cubicBezTo>
                  <a:lnTo>
                    <a:pt x="3692" y="3549"/>
                  </a:lnTo>
                  <a:lnTo>
                    <a:pt x="3692" y="286"/>
                  </a:lnTo>
                  <a:close/>
                  <a:moveTo>
                    <a:pt x="9217" y="5383"/>
                  </a:moveTo>
                  <a:lnTo>
                    <a:pt x="10074" y="5549"/>
                  </a:lnTo>
                  <a:lnTo>
                    <a:pt x="9955" y="5644"/>
                  </a:lnTo>
                  <a:cubicBezTo>
                    <a:pt x="9908" y="5716"/>
                    <a:pt x="9908" y="5835"/>
                    <a:pt x="9955" y="5930"/>
                  </a:cubicBezTo>
                  <a:lnTo>
                    <a:pt x="10360" y="6311"/>
                  </a:lnTo>
                  <a:lnTo>
                    <a:pt x="10122" y="6526"/>
                  </a:lnTo>
                  <a:lnTo>
                    <a:pt x="9717" y="6145"/>
                  </a:lnTo>
                  <a:cubicBezTo>
                    <a:pt x="9693" y="6097"/>
                    <a:pt x="9646" y="6073"/>
                    <a:pt x="9598" y="6073"/>
                  </a:cubicBezTo>
                  <a:cubicBezTo>
                    <a:pt x="9574" y="6073"/>
                    <a:pt x="9527" y="6097"/>
                    <a:pt x="9479" y="6145"/>
                  </a:cubicBezTo>
                  <a:lnTo>
                    <a:pt x="9360" y="6240"/>
                  </a:lnTo>
                  <a:lnTo>
                    <a:pt x="9217" y="5383"/>
                  </a:lnTo>
                  <a:close/>
                  <a:moveTo>
                    <a:pt x="6669" y="7597"/>
                  </a:moveTo>
                  <a:lnTo>
                    <a:pt x="6836" y="8883"/>
                  </a:lnTo>
                  <a:lnTo>
                    <a:pt x="4383" y="8883"/>
                  </a:lnTo>
                  <a:lnTo>
                    <a:pt x="4573" y="7597"/>
                  </a:lnTo>
                  <a:close/>
                  <a:moveTo>
                    <a:pt x="596" y="0"/>
                  </a:moveTo>
                  <a:cubicBezTo>
                    <a:pt x="263" y="0"/>
                    <a:pt x="1" y="262"/>
                    <a:pt x="1" y="596"/>
                  </a:cubicBezTo>
                  <a:lnTo>
                    <a:pt x="1" y="7431"/>
                  </a:lnTo>
                  <a:cubicBezTo>
                    <a:pt x="1" y="7526"/>
                    <a:pt x="49" y="7621"/>
                    <a:pt x="168" y="7621"/>
                  </a:cubicBezTo>
                  <a:lnTo>
                    <a:pt x="1930" y="7621"/>
                  </a:lnTo>
                  <a:cubicBezTo>
                    <a:pt x="2073" y="7502"/>
                    <a:pt x="1978" y="7335"/>
                    <a:pt x="1835" y="7335"/>
                  </a:cubicBezTo>
                  <a:lnTo>
                    <a:pt x="620" y="7335"/>
                  </a:lnTo>
                  <a:cubicBezTo>
                    <a:pt x="477" y="7335"/>
                    <a:pt x="358" y="7216"/>
                    <a:pt x="358" y="7050"/>
                  </a:cubicBezTo>
                  <a:lnTo>
                    <a:pt x="358" y="6454"/>
                  </a:lnTo>
                  <a:lnTo>
                    <a:pt x="9074" y="6454"/>
                  </a:lnTo>
                  <a:cubicBezTo>
                    <a:pt x="9098" y="6549"/>
                    <a:pt x="9193" y="6621"/>
                    <a:pt x="9289" y="6621"/>
                  </a:cubicBezTo>
                  <a:cubicBezTo>
                    <a:pt x="9305" y="6626"/>
                    <a:pt x="9325" y="6629"/>
                    <a:pt x="9346" y="6629"/>
                  </a:cubicBezTo>
                  <a:cubicBezTo>
                    <a:pt x="9414" y="6629"/>
                    <a:pt x="9496" y="6598"/>
                    <a:pt x="9551" y="6526"/>
                  </a:cubicBezTo>
                  <a:lnTo>
                    <a:pt x="9574" y="6502"/>
                  </a:lnTo>
                  <a:lnTo>
                    <a:pt x="9932" y="6835"/>
                  </a:lnTo>
                  <a:cubicBezTo>
                    <a:pt x="10003" y="6907"/>
                    <a:pt x="10074" y="6930"/>
                    <a:pt x="10146" y="6930"/>
                  </a:cubicBezTo>
                  <a:cubicBezTo>
                    <a:pt x="10194" y="6930"/>
                    <a:pt x="10265" y="6907"/>
                    <a:pt x="10289" y="6835"/>
                  </a:cubicBezTo>
                  <a:lnTo>
                    <a:pt x="10598" y="6526"/>
                  </a:lnTo>
                  <a:cubicBezTo>
                    <a:pt x="10622" y="6478"/>
                    <a:pt x="10622" y="6478"/>
                    <a:pt x="10622" y="6454"/>
                  </a:cubicBezTo>
                  <a:lnTo>
                    <a:pt x="10884" y="6454"/>
                  </a:lnTo>
                  <a:lnTo>
                    <a:pt x="10884" y="7121"/>
                  </a:lnTo>
                  <a:cubicBezTo>
                    <a:pt x="10884" y="7192"/>
                    <a:pt x="10789" y="7288"/>
                    <a:pt x="10717" y="7288"/>
                  </a:cubicBezTo>
                  <a:lnTo>
                    <a:pt x="2406" y="7288"/>
                  </a:lnTo>
                  <a:cubicBezTo>
                    <a:pt x="2382" y="7288"/>
                    <a:pt x="2335" y="7288"/>
                    <a:pt x="2311" y="7335"/>
                  </a:cubicBezTo>
                  <a:cubicBezTo>
                    <a:pt x="2192" y="7478"/>
                    <a:pt x="2311" y="7621"/>
                    <a:pt x="2430" y="7621"/>
                  </a:cubicBezTo>
                  <a:lnTo>
                    <a:pt x="4192" y="7621"/>
                  </a:lnTo>
                  <a:lnTo>
                    <a:pt x="4002" y="8907"/>
                  </a:lnTo>
                  <a:lnTo>
                    <a:pt x="3478" y="8907"/>
                  </a:lnTo>
                  <a:cubicBezTo>
                    <a:pt x="3383" y="8907"/>
                    <a:pt x="3335" y="8955"/>
                    <a:pt x="3287" y="9050"/>
                  </a:cubicBezTo>
                  <a:cubicBezTo>
                    <a:pt x="3287" y="9145"/>
                    <a:pt x="3359" y="9240"/>
                    <a:pt x="3454" y="9240"/>
                  </a:cubicBezTo>
                  <a:lnTo>
                    <a:pt x="7622" y="9240"/>
                  </a:lnTo>
                  <a:cubicBezTo>
                    <a:pt x="7693" y="9240"/>
                    <a:pt x="7764" y="9169"/>
                    <a:pt x="7788" y="9074"/>
                  </a:cubicBezTo>
                  <a:cubicBezTo>
                    <a:pt x="7788" y="9002"/>
                    <a:pt x="7741" y="8907"/>
                    <a:pt x="7645" y="8907"/>
                  </a:cubicBezTo>
                  <a:lnTo>
                    <a:pt x="7098" y="8907"/>
                  </a:lnTo>
                  <a:lnTo>
                    <a:pt x="6931" y="7621"/>
                  </a:lnTo>
                  <a:lnTo>
                    <a:pt x="10598" y="7621"/>
                  </a:lnTo>
                  <a:cubicBezTo>
                    <a:pt x="10908" y="7621"/>
                    <a:pt x="11194" y="7359"/>
                    <a:pt x="11194" y="7026"/>
                  </a:cubicBezTo>
                  <a:lnTo>
                    <a:pt x="11194" y="620"/>
                  </a:lnTo>
                  <a:cubicBezTo>
                    <a:pt x="11241" y="262"/>
                    <a:pt x="10979" y="0"/>
                    <a:pt x="106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0" name="Google Shape;21670;p98"/>
          <p:cNvGrpSpPr/>
          <p:nvPr/>
        </p:nvGrpSpPr>
        <p:grpSpPr>
          <a:xfrm>
            <a:off x="2537908" y="2881697"/>
            <a:ext cx="379927" cy="347370"/>
            <a:chOff x="2534826" y="3034097"/>
            <a:chExt cx="379927" cy="347370"/>
          </a:xfrm>
        </p:grpSpPr>
        <p:sp>
          <p:nvSpPr>
            <p:cNvPr id="21671" name="Google Shape;21671;p98"/>
            <p:cNvSpPr/>
            <p:nvPr/>
          </p:nvSpPr>
          <p:spPr>
            <a:xfrm>
              <a:off x="2541821" y="3347211"/>
              <a:ext cx="357340" cy="25692"/>
            </a:xfrm>
            <a:custGeom>
              <a:rect b="b" l="l" r="r" t="t"/>
              <a:pathLst>
                <a:path extrusionOk="0" h="786" w="10932">
                  <a:moveTo>
                    <a:pt x="144" y="0"/>
                  </a:moveTo>
                  <a:cubicBezTo>
                    <a:pt x="49" y="0"/>
                    <a:pt x="1" y="48"/>
                    <a:pt x="1" y="143"/>
                  </a:cubicBezTo>
                  <a:lnTo>
                    <a:pt x="1" y="453"/>
                  </a:lnTo>
                  <a:cubicBezTo>
                    <a:pt x="1" y="619"/>
                    <a:pt x="144" y="786"/>
                    <a:pt x="334" y="786"/>
                  </a:cubicBezTo>
                  <a:lnTo>
                    <a:pt x="10598" y="786"/>
                  </a:lnTo>
                  <a:cubicBezTo>
                    <a:pt x="10789" y="786"/>
                    <a:pt x="10932" y="619"/>
                    <a:pt x="10932" y="453"/>
                  </a:cubicBezTo>
                  <a:lnTo>
                    <a:pt x="10932" y="143"/>
                  </a:lnTo>
                  <a:cubicBezTo>
                    <a:pt x="10932" y="48"/>
                    <a:pt x="10860" y="0"/>
                    <a:pt x="107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98"/>
            <p:cNvSpPr/>
            <p:nvPr/>
          </p:nvSpPr>
          <p:spPr>
            <a:xfrm>
              <a:off x="2563624" y="3144810"/>
              <a:ext cx="312198" cy="203185"/>
            </a:xfrm>
            <a:custGeom>
              <a:rect b="b" l="l" r="r" t="t"/>
              <a:pathLst>
                <a:path extrusionOk="0" h="6216" w="9551">
                  <a:moveTo>
                    <a:pt x="406" y="0"/>
                  </a:moveTo>
                  <a:cubicBezTo>
                    <a:pt x="191" y="0"/>
                    <a:pt x="1" y="191"/>
                    <a:pt x="1" y="429"/>
                  </a:cubicBezTo>
                  <a:lnTo>
                    <a:pt x="1" y="6216"/>
                  </a:lnTo>
                  <a:lnTo>
                    <a:pt x="9550" y="6216"/>
                  </a:lnTo>
                  <a:lnTo>
                    <a:pt x="9550" y="429"/>
                  </a:lnTo>
                  <a:cubicBezTo>
                    <a:pt x="9550" y="191"/>
                    <a:pt x="9360" y="0"/>
                    <a:pt x="9169"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98"/>
            <p:cNvSpPr/>
            <p:nvPr/>
          </p:nvSpPr>
          <p:spPr>
            <a:xfrm>
              <a:off x="2586211" y="3168933"/>
              <a:ext cx="266240" cy="179062"/>
            </a:xfrm>
            <a:custGeom>
              <a:rect b="b" l="l" r="r" t="t"/>
              <a:pathLst>
                <a:path extrusionOk="0" h="5478" w="8145">
                  <a:moveTo>
                    <a:pt x="191" y="1"/>
                  </a:moveTo>
                  <a:cubicBezTo>
                    <a:pt x="96" y="1"/>
                    <a:pt x="0" y="96"/>
                    <a:pt x="0" y="191"/>
                  </a:cubicBezTo>
                  <a:lnTo>
                    <a:pt x="0" y="5478"/>
                  </a:lnTo>
                  <a:lnTo>
                    <a:pt x="8145" y="5478"/>
                  </a:lnTo>
                  <a:lnTo>
                    <a:pt x="8145" y="191"/>
                  </a:lnTo>
                  <a:cubicBezTo>
                    <a:pt x="8145" y="96"/>
                    <a:pt x="8050" y="1"/>
                    <a:pt x="795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98"/>
            <p:cNvSpPr/>
            <p:nvPr/>
          </p:nvSpPr>
          <p:spPr>
            <a:xfrm>
              <a:off x="2825974" y="3168149"/>
              <a:ext cx="27261" cy="179095"/>
            </a:xfrm>
            <a:custGeom>
              <a:rect b="b" l="l" r="r" t="t"/>
              <a:pathLst>
                <a:path extrusionOk="0" h="5479" w="834">
                  <a:moveTo>
                    <a:pt x="0" y="1"/>
                  </a:moveTo>
                  <a:cubicBezTo>
                    <a:pt x="95" y="1"/>
                    <a:pt x="191" y="96"/>
                    <a:pt x="191" y="191"/>
                  </a:cubicBezTo>
                  <a:lnTo>
                    <a:pt x="191" y="5478"/>
                  </a:lnTo>
                  <a:lnTo>
                    <a:pt x="834" y="5478"/>
                  </a:lnTo>
                  <a:lnTo>
                    <a:pt x="834" y="191"/>
                  </a:lnTo>
                  <a:cubicBezTo>
                    <a:pt x="834" y="96"/>
                    <a:pt x="738"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98"/>
            <p:cNvSpPr/>
            <p:nvPr/>
          </p:nvSpPr>
          <p:spPr>
            <a:xfrm>
              <a:off x="2867225" y="3347211"/>
              <a:ext cx="31936" cy="25692"/>
            </a:xfrm>
            <a:custGeom>
              <a:rect b="b" l="l" r="r" t="t"/>
              <a:pathLst>
                <a:path extrusionOk="0" h="786" w="977">
                  <a:moveTo>
                    <a:pt x="167" y="0"/>
                  </a:moveTo>
                  <a:cubicBezTo>
                    <a:pt x="262" y="0"/>
                    <a:pt x="310" y="72"/>
                    <a:pt x="310" y="143"/>
                  </a:cubicBezTo>
                  <a:lnTo>
                    <a:pt x="310" y="453"/>
                  </a:lnTo>
                  <a:cubicBezTo>
                    <a:pt x="310" y="619"/>
                    <a:pt x="167" y="786"/>
                    <a:pt x="0" y="786"/>
                  </a:cubicBezTo>
                  <a:lnTo>
                    <a:pt x="643" y="786"/>
                  </a:lnTo>
                  <a:cubicBezTo>
                    <a:pt x="834" y="786"/>
                    <a:pt x="977" y="619"/>
                    <a:pt x="977" y="453"/>
                  </a:cubicBezTo>
                  <a:lnTo>
                    <a:pt x="977" y="143"/>
                  </a:lnTo>
                  <a:cubicBezTo>
                    <a:pt x="977" y="72"/>
                    <a:pt x="905" y="0"/>
                    <a:pt x="83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98"/>
            <p:cNvSpPr/>
            <p:nvPr/>
          </p:nvSpPr>
          <p:spPr>
            <a:xfrm>
              <a:off x="2840748" y="3144810"/>
              <a:ext cx="35074" cy="202434"/>
            </a:xfrm>
            <a:custGeom>
              <a:rect b="b" l="l" r="r" t="t"/>
              <a:pathLst>
                <a:path extrusionOk="0" h="6193" w="1073">
                  <a:moveTo>
                    <a:pt x="1" y="0"/>
                  </a:moveTo>
                  <a:cubicBezTo>
                    <a:pt x="215" y="0"/>
                    <a:pt x="406" y="191"/>
                    <a:pt x="406" y="381"/>
                  </a:cubicBezTo>
                  <a:lnTo>
                    <a:pt x="406" y="6192"/>
                  </a:lnTo>
                  <a:lnTo>
                    <a:pt x="1072" y="6192"/>
                  </a:lnTo>
                  <a:lnTo>
                    <a:pt x="1072" y="429"/>
                  </a:lnTo>
                  <a:cubicBezTo>
                    <a:pt x="1072" y="215"/>
                    <a:pt x="882" y="0"/>
                    <a:pt x="644"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98"/>
            <p:cNvSpPr/>
            <p:nvPr/>
          </p:nvSpPr>
          <p:spPr>
            <a:xfrm>
              <a:off x="2688196" y="3347962"/>
              <a:ext cx="63087" cy="24941"/>
            </a:xfrm>
            <a:custGeom>
              <a:rect b="b" l="l" r="r" t="t"/>
              <a:pathLst>
                <a:path extrusionOk="0" h="763" w="1930">
                  <a:moveTo>
                    <a:pt x="0" y="1"/>
                  </a:moveTo>
                  <a:lnTo>
                    <a:pt x="0" y="763"/>
                  </a:lnTo>
                  <a:lnTo>
                    <a:pt x="1929" y="763"/>
                  </a:lnTo>
                  <a:lnTo>
                    <a:pt x="1929" y="1"/>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98"/>
            <p:cNvSpPr/>
            <p:nvPr/>
          </p:nvSpPr>
          <p:spPr>
            <a:xfrm>
              <a:off x="2729447" y="3347962"/>
              <a:ext cx="21835" cy="24941"/>
            </a:xfrm>
            <a:custGeom>
              <a:rect b="b" l="l" r="r" t="t"/>
              <a:pathLst>
                <a:path extrusionOk="0" h="763" w="668">
                  <a:moveTo>
                    <a:pt x="0" y="1"/>
                  </a:moveTo>
                  <a:lnTo>
                    <a:pt x="0" y="763"/>
                  </a:lnTo>
                  <a:lnTo>
                    <a:pt x="667" y="763"/>
                  </a:lnTo>
                  <a:lnTo>
                    <a:pt x="66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98"/>
            <p:cNvSpPr/>
            <p:nvPr/>
          </p:nvSpPr>
          <p:spPr>
            <a:xfrm>
              <a:off x="2644591" y="3038968"/>
              <a:ext cx="270162" cy="247412"/>
            </a:xfrm>
            <a:custGeom>
              <a:rect b="b" l="l" r="r" t="t"/>
              <a:pathLst>
                <a:path extrusionOk="0" h="7569" w="8265">
                  <a:moveTo>
                    <a:pt x="4084" y="1"/>
                  </a:moveTo>
                  <a:cubicBezTo>
                    <a:pt x="2700" y="1"/>
                    <a:pt x="1395" y="781"/>
                    <a:pt x="786" y="2119"/>
                  </a:cubicBezTo>
                  <a:cubicBezTo>
                    <a:pt x="0" y="3810"/>
                    <a:pt x="643" y="5763"/>
                    <a:pt x="2191" y="6715"/>
                  </a:cubicBezTo>
                  <a:lnTo>
                    <a:pt x="2239" y="7501"/>
                  </a:lnTo>
                  <a:cubicBezTo>
                    <a:pt x="2239" y="7535"/>
                    <a:pt x="2275" y="7569"/>
                    <a:pt x="2313" y="7569"/>
                  </a:cubicBezTo>
                  <a:cubicBezTo>
                    <a:pt x="2328" y="7569"/>
                    <a:pt x="2344" y="7563"/>
                    <a:pt x="2358" y="7549"/>
                  </a:cubicBezTo>
                  <a:lnTo>
                    <a:pt x="2977" y="7120"/>
                  </a:lnTo>
                  <a:cubicBezTo>
                    <a:pt x="3351" y="7236"/>
                    <a:pt x="3732" y="7293"/>
                    <a:pt x="4106" y="7293"/>
                  </a:cubicBezTo>
                  <a:cubicBezTo>
                    <a:pt x="5498" y="7293"/>
                    <a:pt x="6811" y="6518"/>
                    <a:pt x="7431" y="5167"/>
                  </a:cubicBezTo>
                  <a:cubicBezTo>
                    <a:pt x="8264" y="3334"/>
                    <a:pt x="7454" y="1167"/>
                    <a:pt x="5621" y="333"/>
                  </a:cubicBezTo>
                  <a:cubicBezTo>
                    <a:pt x="5119" y="108"/>
                    <a:pt x="4596" y="1"/>
                    <a:pt x="408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98"/>
            <p:cNvSpPr/>
            <p:nvPr/>
          </p:nvSpPr>
          <p:spPr>
            <a:xfrm>
              <a:off x="2716993" y="3272454"/>
              <a:ext cx="20266" cy="15919"/>
            </a:xfrm>
            <a:custGeom>
              <a:rect b="b" l="l" r="r" t="t"/>
              <a:pathLst>
                <a:path extrusionOk="0" h="487" w="620">
                  <a:moveTo>
                    <a:pt x="119" y="1"/>
                  </a:moveTo>
                  <a:lnTo>
                    <a:pt x="0" y="96"/>
                  </a:lnTo>
                  <a:lnTo>
                    <a:pt x="24" y="406"/>
                  </a:lnTo>
                  <a:cubicBezTo>
                    <a:pt x="24" y="459"/>
                    <a:pt x="64" y="486"/>
                    <a:pt x="104" y="486"/>
                  </a:cubicBezTo>
                  <a:cubicBezTo>
                    <a:pt x="118" y="486"/>
                    <a:pt x="131" y="483"/>
                    <a:pt x="143" y="477"/>
                  </a:cubicBezTo>
                  <a:lnTo>
                    <a:pt x="619" y="144"/>
                  </a:lnTo>
                  <a:cubicBezTo>
                    <a:pt x="453" y="96"/>
                    <a:pt x="310" y="25"/>
                    <a:pt x="119" y="1"/>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98"/>
            <p:cNvSpPr/>
            <p:nvPr/>
          </p:nvSpPr>
          <p:spPr>
            <a:xfrm>
              <a:off x="2768346" y="3038281"/>
              <a:ext cx="146407" cy="239436"/>
            </a:xfrm>
            <a:custGeom>
              <a:rect b="b" l="l" r="r" t="t"/>
              <a:pathLst>
                <a:path extrusionOk="0" h="7325" w="4479">
                  <a:moveTo>
                    <a:pt x="347" y="0"/>
                  </a:moveTo>
                  <a:cubicBezTo>
                    <a:pt x="229" y="0"/>
                    <a:pt x="114" y="7"/>
                    <a:pt x="1" y="21"/>
                  </a:cubicBezTo>
                  <a:cubicBezTo>
                    <a:pt x="406" y="44"/>
                    <a:pt x="811" y="164"/>
                    <a:pt x="1192" y="354"/>
                  </a:cubicBezTo>
                  <a:cubicBezTo>
                    <a:pt x="3049" y="1188"/>
                    <a:pt x="3859" y="3355"/>
                    <a:pt x="3025" y="5188"/>
                  </a:cubicBezTo>
                  <a:cubicBezTo>
                    <a:pt x="2454" y="6427"/>
                    <a:pt x="1287" y="7189"/>
                    <a:pt x="49" y="7308"/>
                  </a:cubicBezTo>
                  <a:cubicBezTo>
                    <a:pt x="163" y="7319"/>
                    <a:pt x="278" y="7324"/>
                    <a:pt x="393" y="7324"/>
                  </a:cubicBezTo>
                  <a:cubicBezTo>
                    <a:pt x="1753" y="7324"/>
                    <a:pt x="3077" y="6550"/>
                    <a:pt x="3692" y="5188"/>
                  </a:cubicBezTo>
                  <a:cubicBezTo>
                    <a:pt x="4478" y="3355"/>
                    <a:pt x="3668" y="1188"/>
                    <a:pt x="1858" y="354"/>
                  </a:cubicBezTo>
                  <a:cubicBezTo>
                    <a:pt x="1376" y="122"/>
                    <a:pt x="847" y="0"/>
                    <a:pt x="347" y="0"/>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98"/>
            <p:cNvSpPr/>
            <p:nvPr/>
          </p:nvSpPr>
          <p:spPr>
            <a:xfrm>
              <a:off x="2692837" y="3070871"/>
              <a:ext cx="172851" cy="173603"/>
            </a:xfrm>
            <a:custGeom>
              <a:rect b="b" l="l" r="r" t="t"/>
              <a:pathLst>
                <a:path extrusionOk="0" h="5311" w="5288">
                  <a:moveTo>
                    <a:pt x="2644" y="0"/>
                  </a:moveTo>
                  <a:cubicBezTo>
                    <a:pt x="1192" y="0"/>
                    <a:pt x="1" y="1191"/>
                    <a:pt x="1" y="2643"/>
                  </a:cubicBezTo>
                  <a:cubicBezTo>
                    <a:pt x="1" y="4120"/>
                    <a:pt x="1192" y="5311"/>
                    <a:pt x="2644" y="5311"/>
                  </a:cubicBezTo>
                  <a:cubicBezTo>
                    <a:pt x="4097" y="5311"/>
                    <a:pt x="5288" y="4120"/>
                    <a:pt x="5288" y="2643"/>
                  </a:cubicBezTo>
                  <a:cubicBezTo>
                    <a:pt x="5288" y="1191"/>
                    <a:pt x="4097" y="0"/>
                    <a:pt x="2644"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98"/>
            <p:cNvSpPr/>
            <p:nvPr/>
          </p:nvSpPr>
          <p:spPr>
            <a:xfrm>
              <a:off x="2696760" y="3186846"/>
              <a:ext cx="66977" cy="56059"/>
            </a:xfrm>
            <a:custGeom>
              <a:rect b="b" l="l" r="r" t="t"/>
              <a:pathLst>
                <a:path extrusionOk="0" h="1715" w="2049">
                  <a:moveTo>
                    <a:pt x="0" y="0"/>
                  </a:moveTo>
                  <a:cubicBezTo>
                    <a:pt x="286" y="858"/>
                    <a:pt x="1048" y="1524"/>
                    <a:pt x="1953" y="1715"/>
                  </a:cubicBezTo>
                  <a:cubicBezTo>
                    <a:pt x="2024" y="1572"/>
                    <a:pt x="2048" y="1429"/>
                    <a:pt x="2048" y="1239"/>
                  </a:cubicBezTo>
                  <a:lnTo>
                    <a:pt x="2048" y="620"/>
                  </a:lnTo>
                  <a:cubicBezTo>
                    <a:pt x="2048" y="286"/>
                    <a:pt x="1786" y="0"/>
                    <a:pt x="1429" y="0"/>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98"/>
            <p:cNvSpPr/>
            <p:nvPr/>
          </p:nvSpPr>
          <p:spPr>
            <a:xfrm>
              <a:off x="2692086" y="3075512"/>
              <a:ext cx="59197" cy="83353"/>
            </a:xfrm>
            <a:custGeom>
              <a:rect b="b" l="l" r="r" t="t"/>
              <a:pathLst>
                <a:path extrusionOk="0" h="2550" w="1811">
                  <a:moveTo>
                    <a:pt x="1810" y="1"/>
                  </a:moveTo>
                  <a:cubicBezTo>
                    <a:pt x="738" y="334"/>
                    <a:pt x="0" y="1358"/>
                    <a:pt x="0" y="2549"/>
                  </a:cubicBezTo>
                  <a:lnTo>
                    <a:pt x="429" y="2549"/>
                  </a:lnTo>
                  <a:cubicBezTo>
                    <a:pt x="1191" y="2549"/>
                    <a:pt x="1810" y="1906"/>
                    <a:pt x="1810" y="1168"/>
                  </a:cubicBezTo>
                  <a:lnTo>
                    <a:pt x="1810" y="1"/>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98"/>
            <p:cNvSpPr/>
            <p:nvPr/>
          </p:nvSpPr>
          <p:spPr>
            <a:xfrm>
              <a:off x="2791717" y="3179851"/>
              <a:ext cx="70082" cy="63054"/>
            </a:xfrm>
            <a:custGeom>
              <a:rect b="b" l="l" r="r" t="t"/>
              <a:pathLst>
                <a:path extrusionOk="0" h="1929" w="2144">
                  <a:moveTo>
                    <a:pt x="1191" y="0"/>
                  </a:moveTo>
                  <a:cubicBezTo>
                    <a:pt x="548" y="24"/>
                    <a:pt x="0" y="572"/>
                    <a:pt x="0" y="1215"/>
                  </a:cubicBezTo>
                  <a:lnTo>
                    <a:pt x="0" y="1929"/>
                  </a:lnTo>
                  <a:cubicBezTo>
                    <a:pt x="1048" y="1786"/>
                    <a:pt x="1882" y="1048"/>
                    <a:pt x="2144" y="71"/>
                  </a:cubicBezTo>
                  <a:lnTo>
                    <a:pt x="2144"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98"/>
            <p:cNvSpPr/>
            <p:nvPr/>
          </p:nvSpPr>
          <p:spPr>
            <a:xfrm>
              <a:off x="2768346" y="3070871"/>
              <a:ext cx="97343" cy="175172"/>
            </a:xfrm>
            <a:custGeom>
              <a:rect b="b" l="l" r="r" t="t"/>
              <a:pathLst>
                <a:path extrusionOk="0" h="5359" w="2978">
                  <a:moveTo>
                    <a:pt x="334" y="0"/>
                  </a:moveTo>
                  <a:cubicBezTo>
                    <a:pt x="215" y="0"/>
                    <a:pt x="120" y="0"/>
                    <a:pt x="1" y="24"/>
                  </a:cubicBezTo>
                  <a:cubicBezTo>
                    <a:pt x="1311" y="191"/>
                    <a:pt x="2335" y="1310"/>
                    <a:pt x="2335" y="2691"/>
                  </a:cubicBezTo>
                  <a:cubicBezTo>
                    <a:pt x="2335" y="4048"/>
                    <a:pt x="1311" y="5144"/>
                    <a:pt x="1" y="5334"/>
                  </a:cubicBezTo>
                  <a:cubicBezTo>
                    <a:pt x="120" y="5334"/>
                    <a:pt x="215" y="5358"/>
                    <a:pt x="334" y="5358"/>
                  </a:cubicBezTo>
                  <a:cubicBezTo>
                    <a:pt x="1787" y="5358"/>
                    <a:pt x="2978" y="4168"/>
                    <a:pt x="2978" y="2715"/>
                  </a:cubicBezTo>
                  <a:cubicBezTo>
                    <a:pt x="2978" y="1191"/>
                    <a:pt x="1787" y="0"/>
                    <a:pt x="334"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98"/>
            <p:cNvSpPr/>
            <p:nvPr/>
          </p:nvSpPr>
          <p:spPr>
            <a:xfrm>
              <a:off x="2779263" y="3071622"/>
              <a:ext cx="86426" cy="80215"/>
            </a:xfrm>
            <a:custGeom>
              <a:rect b="b" l="l" r="r" t="t"/>
              <a:pathLst>
                <a:path extrusionOk="0" h="2454" w="2644">
                  <a:moveTo>
                    <a:pt x="500" y="1"/>
                  </a:moveTo>
                  <a:lnTo>
                    <a:pt x="500" y="1311"/>
                  </a:lnTo>
                  <a:cubicBezTo>
                    <a:pt x="500" y="1477"/>
                    <a:pt x="381" y="1596"/>
                    <a:pt x="262" y="1596"/>
                  </a:cubicBezTo>
                  <a:cubicBezTo>
                    <a:pt x="119" y="1596"/>
                    <a:pt x="0" y="1692"/>
                    <a:pt x="0" y="1835"/>
                  </a:cubicBezTo>
                  <a:lnTo>
                    <a:pt x="0" y="2216"/>
                  </a:lnTo>
                  <a:cubicBezTo>
                    <a:pt x="0" y="2358"/>
                    <a:pt x="119" y="2454"/>
                    <a:pt x="239" y="2454"/>
                  </a:cubicBezTo>
                  <a:lnTo>
                    <a:pt x="2644" y="2454"/>
                  </a:lnTo>
                  <a:cubicBezTo>
                    <a:pt x="2596" y="1263"/>
                    <a:pt x="1691" y="239"/>
                    <a:pt x="500" y="1"/>
                  </a:cubicBez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98"/>
            <p:cNvSpPr/>
            <p:nvPr/>
          </p:nvSpPr>
          <p:spPr>
            <a:xfrm>
              <a:off x="2791717" y="3180602"/>
              <a:ext cx="70082" cy="63871"/>
            </a:xfrm>
            <a:custGeom>
              <a:rect b="b" l="l" r="r" t="t"/>
              <a:pathLst>
                <a:path extrusionOk="0" h="1954" w="2144">
                  <a:moveTo>
                    <a:pt x="1501" y="1"/>
                  </a:moveTo>
                  <a:lnTo>
                    <a:pt x="1501" y="72"/>
                  </a:lnTo>
                  <a:cubicBezTo>
                    <a:pt x="1263" y="834"/>
                    <a:pt x="715" y="1430"/>
                    <a:pt x="0" y="1763"/>
                  </a:cubicBezTo>
                  <a:lnTo>
                    <a:pt x="0" y="1954"/>
                  </a:lnTo>
                  <a:cubicBezTo>
                    <a:pt x="1048" y="1787"/>
                    <a:pt x="1882" y="1049"/>
                    <a:pt x="2144" y="72"/>
                  </a:cubicBezTo>
                  <a:lnTo>
                    <a:pt x="2144" y="1"/>
                  </a:ln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98"/>
            <p:cNvSpPr/>
            <p:nvPr/>
          </p:nvSpPr>
          <p:spPr>
            <a:xfrm>
              <a:off x="2795607" y="3071622"/>
              <a:ext cx="69297" cy="81000"/>
            </a:xfrm>
            <a:custGeom>
              <a:rect b="b" l="l" r="r" t="t"/>
              <a:pathLst>
                <a:path extrusionOk="0" h="2478" w="2120">
                  <a:moveTo>
                    <a:pt x="0" y="1"/>
                  </a:moveTo>
                  <a:lnTo>
                    <a:pt x="0" y="239"/>
                  </a:lnTo>
                  <a:cubicBezTo>
                    <a:pt x="834" y="668"/>
                    <a:pt x="1429" y="1501"/>
                    <a:pt x="1453" y="2478"/>
                  </a:cubicBezTo>
                  <a:lnTo>
                    <a:pt x="2120" y="2478"/>
                  </a:lnTo>
                  <a:cubicBezTo>
                    <a:pt x="2096" y="1263"/>
                    <a:pt x="1191" y="239"/>
                    <a:pt x="0" y="1"/>
                  </a:cubicBezTo>
                  <a:close/>
                </a:path>
              </a:pathLst>
            </a:custGeom>
            <a:solidFill>
              <a:srgbClr val="AD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98"/>
            <p:cNvSpPr/>
            <p:nvPr/>
          </p:nvSpPr>
          <p:spPr>
            <a:xfrm>
              <a:off x="2686627" y="3065412"/>
              <a:ext cx="185305" cy="184521"/>
            </a:xfrm>
            <a:custGeom>
              <a:rect b="b" l="l" r="r" t="t"/>
              <a:pathLst>
                <a:path extrusionOk="0" h="5645" w="5669">
                  <a:moveTo>
                    <a:pt x="3525" y="429"/>
                  </a:moveTo>
                  <a:cubicBezTo>
                    <a:pt x="4478" y="715"/>
                    <a:pt x="5216" y="1501"/>
                    <a:pt x="5335" y="2525"/>
                  </a:cubicBezTo>
                  <a:lnTo>
                    <a:pt x="3096" y="2525"/>
                  </a:lnTo>
                  <a:cubicBezTo>
                    <a:pt x="3049" y="2525"/>
                    <a:pt x="3025" y="2501"/>
                    <a:pt x="3025" y="2429"/>
                  </a:cubicBezTo>
                  <a:lnTo>
                    <a:pt x="3025" y="2048"/>
                  </a:lnTo>
                  <a:cubicBezTo>
                    <a:pt x="3025" y="1977"/>
                    <a:pt x="3049" y="1953"/>
                    <a:pt x="3096" y="1953"/>
                  </a:cubicBezTo>
                  <a:cubicBezTo>
                    <a:pt x="3334" y="1953"/>
                    <a:pt x="3525" y="1786"/>
                    <a:pt x="3525" y="1548"/>
                  </a:cubicBezTo>
                  <a:lnTo>
                    <a:pt x="3525" y="429"/>
                  </a:lnTo>
                  <a:close/>
                  <a:moveTo>
                    <a:pt x="1834" y="548"/>
                  </a:moveTo>
                  <a:lnTo>
                    <a:pt x="1834" y="1477"/>
                  </a:lnTo>
                  <a:cubicBezTo>
                    <a:pt x="1834" y="2144"/>
                    <a:pt x="1286" y="2691"/>
                    <a:pt x="596" y="2691"/>
                  </a:cubicBezTo>
                  <a:lnTo>
                    <a:pt x="334" y="2691"/>
                  </a:lnTo>
                  <a:cubicBezTo>
                    <a:pt x="405" y="1715"/>
                    <a:pt x="1001" y="905"/>
                    <a:pt x="1834" y="548"/>
                  </a:cubicBezTo>
                  <a:close/>
                  <a:moveTo>
                    <a:pt x="1763" y="3858"/>
                  </a:moveTo>
                  <a:cubicBezTo>
                    <a:pt x="2001" y="3858"/>
                    <a:pt x="2215" y="4073"/>
                    <a:pt x="2215" y="4311"/>
                  </a:cubicBezTo>
                  <a:lnTo>
                    <a:pt x="2215" y="4930"/>
                  </a:lnTo>
                  <a:cubicBezTo>
                    <a:pt x="2215" y="5025"/>
                    <a:pt x="2215" y="5120"/>
                    <a:pt x="2191" y="5192"/>
                  </a:cubicBezTo>
                  <a:cubicBezTo>
                    <a:pt x="1477" y="5025"/>
                    <a:pt x="882" y="4525"/>
                    <a:pt x="572" y="3858"/>
                  </a:cubicBezTo>
                  <a:close/>
                  <a:moveTo>
                    <a:pt x="5168" y="3692"/>
                  </a:moveTo>
                  <a:cubicBezTo>
                    <a:pt x="4859" y="4477"/>
                    <a:pt x="4216" y="5073"/>
                    <a:pt x="3382" y="5263"/>
                  </a:cubicBezTo>
                  <a:lnTo>
                    <a:pt x="3382" y="4716"/>
                  </a:lnTo>
                  <a:cubicBezTo>
                    <a:pt x="3382" y="4168"/>
                    <a:pt x="3858" y="3692"/>
                    <a:pt x="4406" y="3692"/>
                  </a:cubicBezTo>
                  <a:close/>
                  <a:moveTo>
                    <a:pt x="2834" y="381"/>
                  </a:moveTo>
                  <a:cubicBezTo>
                    <a:pt x="2953" y="381"/>
                    <a:pt x="3073" y="381"/>
                    <a:pt x="3192" y="405"/>
                  </a:cubicBezTo>
                  <a:lnTo>
                    <a:pt x="3192" y="1548"/>
                  </a:lnTo>
                  <a:cubicBezTo>
                    <a:pt x="3192" y="1596"/>
                    <a:pt x="3168" y="1620"/>
                    <a:pt x="3096" y="1620"/>
                  </a:cubicBezTo>
                  <a:cubicBezTo>
                    <a:pt x="2858" y="1620"/>
                    <a:pt x="2691" y="1810"/>
                    <a:pt x="2691" y="2048"/>
                  </a:cubicBezTo>
                  <a:lnTo>
                    <a:pt x="2691" y="2429"/>
                  </a:lnTo>
                  <a:cubicBezTo>
                    <a:pt x="2691" y="2668"/>
                    <a:pt x="2858" y="2858"/>
                    <a:pt x="3096" y="2858"/>
                  </a:cubicBezTo>
                  <a:lnTo>
                    <a:pt x="5359" y="2858"/>
                  </a:lnTo>
                  <a:cubicBezTo>
                    <a:pt x="5359" y="3025"/>
                    <a:pt x="5335" y="3215"/>
                    <a:pt x="5311" y="3382"/>
                  </a:cubicBezTo>
                  <a:lnTo>
                    <a:pt x="4406" y="3382"/>
                  </a:lnTo>
                  <a:cubicBezTo>
                    <a:pt x="3668" y="3382"/>
                    <a:pt x="3049" y="3977"/>
                    <a:pt x="3049" y="4763"/>
                  </a:cubicBezTo>
                  <a:lnTo>
                    <a:pt x="3049" y="5287"/>
                  </a:lnTo>
                  <a:lnTo>
                    <a:pt x="2834" y="5287"/>
                  </a:lnTo>
                  <a:cubicBezTo>
                    <a:pt x="2715" y="5287"/>
                    <a:pt x="2620" y="5287"/>
                    <a:pt x="2501" y="5263"/>
                  </a:cubicBezTo>
                  <a:cubicBezTo>
                    <a:pt x="2549" y="5144"/>
                    <a:pt x="2549" y="5049"/>
                    <a:pt x="2549" y="4930"/>
                  </a:cubicBezTo>
                  <a:lnTo>
                    <a:pt x="2549" y="4335"/>
                  </a:lnTo>
                  <a:cubicBezTo>
                    <a:pt x="2549" y="3882"/>
                    <a:pt x="2191" y="3572"/>
                    <a:pt x="1763" y="3572"/>
                  </a:cubicBezTo>
                  <a:lnTo>
                    <a:pt x="429" y="3572"/>
                  </a:lnTo>
                  <a:cubicBezTo>
                    <a:pt x="358" y="3382"/>
                    <a:pt x="334" y="3215"/>
                    <a:pt x="334" y="3025"/>
                  </a:cubicBezTo>
                  <a:lnTo>
                    <a:pt x="596" y="3025"/>
                  </a:lnTo>
                  <a:cubicBezTo>
                    <a:pt x="1453" y="3025"/>
                    <a:pt x="2144" y="2334"/>
                    <a:pt x="2144" y="1477"/>
                  </a:cubicBezTo>
                  <a:lnTo>
                    <a:pt x="2144" y="477"/>
                  </a:lnTo>
                  <a:cubicBezTo>
                    <a:pt x="2358" y="405"/>
                    <a:pt x="2596" y="381"/>
                    <a:pt x="2834" y="381"/>
                  </a:cubicBezTo>
                  <a:close/>
                  <a:moveTo>
                    <a:pt x="2834" y="0"/>
                  </a:moveTo>
                  <a:cubicBezTo>
                    <a:pt x="1286" y="0"/>
                    <a:pt x="0" y="1262"/>
                    <a:pt x="0" y="2810"/>
                  </a:cubicBezTo>
                  <a:cubicBezTo>
                    <a:pt x="0" y="4358"/>
                    <a:pt x="1263" y="5644"/>
                    <a:pt x="2834" y="5644"/>
                  </a:cubicBezTo>
                  <a:cubicBezTo>
                    <a:pt x="4382" y="5644"/>
                    <a:pt x="5668" y="4358"/>
                    <a:pt x="5668" y="2810"/>
                  </a:cubicBezTo>
                  <a:cubicBezTo>
                    <a:pt x="5668" y="1262"/>
                    <a:pt x="4382"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98"/>
            <p:cNvSpPr/>
            <p:nvPr/>
          </p:nvSpPr>
          <p:spPr>
            <a:xfrm>
              <a:off x="2534826" y="3034097"/>
              <a:ext cx="372115" cy="347370"/>
            </a:xfrm>
            <a:custGeom>
              <a:rect b="b" l="l" r="r" t="t"/>
              <a:pathLst>
                <a:path extrusionOk="0" h="10627" w="11384">
                  <a:moveTo>
                    <a:pt x="3692" y="4269"/>
                  </a:moveTo>
                  <a:cubicBezTo>
                    <a:pt x="3859" y="5364"/>
                    <a:pt x="4454" y="6364"/>
                    <a:pt x="5407" y="6983"/>
                  </a:cubicBezTo>
                  <a:lnTo>
                    <a:pt x="5454" y="7674"/>
                  </a:lnTo>
                  <a:cubicBezTo>
                    <a:pt x="5454" y="7769"/>
                    <a:pt x="5502" y="7817"/>
                    <a:pt x="5597" y="7864"/>
                  </a:cubicBezTo>
                  <a:cubicBezTo>
                    <a:pt x="5645" y="7864"/>
                    <a:pt x="5668" y="7888"/>
                    <a:pt x="5692" y="7888"/>
                  </a:cubicBezTo>
                  <a:cubicBezTo>
                    <a:pt x="5740" y="7888"/>
                    <a:pt x="5788" y="7888"/>
                    <a:pt x="5835" y="7864"/>
                  </a:cubicBezTo>
                  <a:lnTo>
                    <a:pt x="6407" y="7436"/>
                  </a:lnTo>
                  <a:cubicBezTo>
                    <a:pt x="6764" y="7531"/>
                    <a:pt x="7121" y="7579"/>
                    <a:pt x="7478" y="7579"/>
                  </a:cubicBezTo>
                  <a:cubicBezTo>
                    <a:pt x="8217" y="7579"/>
                    <a:pt x="8979" y="7341"/>
                    <a:pt x="9598" y="6960"/>
                  </a:cubicBezTo>
                  <a:lnTo>
                    <a:pt x="9598" y="9436"/>
                  </a:lnTo>
                  <a:lnTo>
                    <a:pt x="1763" y="9436"/>
                  </a:lnTo>
                  <a:lnTo>
                    <a:pt x="1763" y="4316"/>
                  </a:lnTo>
                  <a:cubicBezTo>
                    <a:pt x="1763" y="4316"/>
                    <a:pt x="1763" y="4269"/>
                    <a:pt x="1787" y="4269"/>
                  </a:cubicBezTo>
                  <a:close/>
                  <a:moveTo>
                    <a:pt x="10288" y="6388"/>
                  </a:moveTo>
                  <a:lnTo>
                    <a:pt x="10288" y="9460"/>
                  </a:lnTo>
                  <a:lnTo>
                    <a:pt x="9884" y="9460"/>
                  </a:lnTo>
                  <a:lnTo>
                    <a:pt x="9884" y="6793"/>
                  </a:lnTo>
                  <a:lnTo>
                    <a:pt x="9884" y="6745"/>
                  </a:lnTo>
                  <a:cubicBezTo>
                    <a:pt x="10050" y="6626"/>
                    <a:pt x="10169" y="6507"/>
                    <a:pt x="10288" y="6388"/>
                  </a:cubicBezTo>
                  <a:close/>
                  <a:moveTo>
                    <a:pt x="4525" y="9770"/>
                  </a:moveTo>
                  <a:lnTo>
                    <a:pt x="4525" y="10174"/>
                  </a:lnTo>
                  <a:lnTo>
                    <a:pt x="525" y="10174"/>
                  </a:lnTo>
                  <a:cubicBezTo>
                    <a:pt x="512" y="10178"/>
                    <a:pt x="500" y="10179"/>
                    <a:pt x="488" y="10179"/>
                  </a:cubicBezTo>
                  <a:cubicBezTo>
                    <a:pt x="412" y="10179"/>
                    <a:pt x="358" y="10114"/>
                    <a:pt x="358" y="10032"/>
                  </a:cubicBezTo>
                  <a:lnTo>
                    <a:pt x="358" y="9770"/>
                  </a:lnTo>
                  <a:close/>
                  <a:moveTo>
                    <a:pt x="6478" y="9793"/>
                  </a:moveTo>
                  <a:lnTo>
                    <a:pt x="6478" y="10198"/>
                  </a:lnTo>
                  <a:lnTo>
                    <a:pt x="4859" y="10198"/>
                  </a:lnTo>
                  <a:lnTo>
                    <a:pt x="4859" y="9793"/>
                  </a:lnTo>
                  <a:close/>
                  <a:moveTo>
                    <a:pt x="7469" y="0"/>
                  </a:moveTo>
                  <a:cubicBezTo>
                    <a:pt x="6850" y="0"/>
                    <a:pt x="6235" y="151"/>
                    <a:pt x="5668" y="434"/>
                  </a:cubicBezTo>
                  <a:cubicBezTo>
                    <a:pt x="5573" y="482"/>
                    <a:pt x="5549" y="553"/>
                    <a:pt x="5573" y="649"/>
                  </a:cubicBezTo>
                  <a:cubicBezTo>
                    <a:pt x="5591" y="722"/>
                    <a:pt x="5665" y="753"/>
                    <a:pt x="5741" y="753"/>
                  </a:cubicBezTo>
                  <a:cubicBezTo>
                    <a:pt x="5765" y="753"/>
                    <a:pt x="5789" y="750"/>
                    <a:pt x="5811" y="744"/>
                  </a:cubicBezTo>
                  <a:cubicBezTo>
                    <a:pt x="6323" y="475"/>
                    <a:pt x="6890" y="337"/>
                    <a:pt x="7461" y="337"/>
                  </a:cubicBezTo>
                  <a:cubicBezTo>
                    <a:pt x="7951" y="337"/>
                    <a:pt x="8445" y="439"/>
                    <a:pt x="8907" y="649"/>
                  </a:cubicBezTo>
                  <a:cubicBezTo>
                    <a:pt x="9765" y="1030"/>
                    <a:pt x="10408" y="1720"/>
                    <a:pt x="10717" y="2625"/>
                  </a:cubicBezTo>
                  <a:cubicBezTo>
                    <a:pt x="11051" y="3483"/>
                    <a:pt x="11027" y="4435"/>
                    <a:pt x="10646" y="5293"/>
                  </a:cubicBezTo>
                  <a:cubicBezTo>
                    <a:pt x="10042" y="6575"/>
                    <a:pt x="8781" y="7335"/>
                    <a:pt x="7454" y="7335"/>
                  </a:cubicBezTo>
                  <a:cubicBezTo>
                    <a:pt x="7106" y="7335"/>
                    <a:pt x="6753" y="7283"/>
                    <a:pt x="6407" y="7174"/>
                  </a:cubicBezTo>
                  <a:cubicBezTo>
                    <a:pt x="6393" y="7167"/>
                    <a:pt x="6379" y="7164"/>
                    <a:pt x="6365" y="7164"/>
                  </a:cubicBezTo>
                  <a:cubicBezTo>
                    <a:pt x="6331" y="7164"/>
                    <a:pt x="6298" y="7181"/>
                    <a:pt x="6264" y="7198"/>
                  </a:cubicBezTo>
                  <a:lnTo>
                    <a:pt x="5764" y="7555"/>
                  </a:lnTo>
                  <a:lnTo>
                    <a:pt x="5692" y="6936"/>
                  </a:lnTo>
                  <a:cubicBezTo>
                    <a:pt x="5692" y="6864"/>
                    <a:pt x="5668" y="6840"/>
                    <a:pt x="5597" y="6817"/>
                  </a:cubicBezTo>
                  <a:cubicBezTo>
                    <a:pt x="4121" y="5888"/>
                    <a:pt x="3549" y="3983"/>
                    <a:pt x="4263" y="2411"/>
                  </a:cubicBezTo>
                  <a:cubicBezTo>
                    <a:pt x="4502" y="1863"/>
                    <a:pt x="4859" y="1435"/>
                    <a:pt x="5335" y="1101"/>
                  </a:cubicBezTo>
                  <a:cubicBezTo>
                    <a:pt x="5430" y="1030"/>
                    <a:pt x="5430" y="911"/>
                    <a:pt x="5335" y="839"/>
                  </a:cubicBezTo>
                  <a:cubicBezTo>
                    <a:pt x="5311" y="804"/>
                    <a:pt x="5276" y="786"/>
                    <a:pt x="5237" y="786"/>
                  </a:cubicBezTo>
                  <a:cubicBezTo>
                    <a:pt x="5198" y="786"/>
                    <a:pt x="5156" y="804"/>
                    <a:pt x="5121" y="839"/>
                  </a:cubicBezTo>
                  <a:cubicBezTo>
                    <a:pt x="4621" y="1220"/>
                    <a:pt x="4240" y="1697"/>
                    <a:pt x="3978" y="2292"/>
                  </a:cubicBezTo>
                  <a:cubicBezTo>
                    <a:pt x="3811" y="2625"/>
                    <a:pt x="3692" y="2983"/>
                    <a:pt x="3668" y="3340"/>
                  </a:cubicBezTo>
                  <a:lnTo>
                    <a:pt x="1263" y="3340"/>
                  </a:lnTo>
                  <a:cubicBezTo>
                    <a:pt x="929" y="3340"/>
                    <a:pt x="691" y="3602"/>
                    <a:pt x="691" y="3887"/>
                  </a:cubicBezTo>
                  <a:lnTo>
                    <a:pt x="691" y="7055"/>
                  </a:lnTo>
                  <a:cubicBezTo>
                    <a:pt x="691" y="7150"/>
                    <a:pt x="763" y="7198"/>
                    <a:pt x="834" y="7221"/>
                  </a:cubicBezTo>
                  <a:cubicBezTo>
                    <a:pt x="929" y="7221"/>
                    <a:pt x="1025" y="7174"/>
                    <a:pt x="1025" y="7079"/>
                  </a:cubicBezTo>
                  <a:lnTo>
                    <a:pt x="1025" y="3935"/>
                  </a:lnTo>
                  <a:cubicBezTo>
                    <a:pt x="1025" y="3816"/>
                    <a:pt x="1144" y="3697"/>
                    <a:pt x="1263" y="3697"/>
                  </a:cubicBezTo>
                  <a:lnTo>
                    <a:pt x="3620" y="3697"/>
                  </a:lnTo>
                  <a:lnTo>
                    <a:pt x="3620" y="4078"/>
                  </a:lnTo>
                  <a:lnTo>
                    <a:pt x="1763" y="4078"/>
                  </a:lnTo>
                  <a:cubicBezTo>
                    <a:pt x="1572" y="4078"/>
                    <a:pt x="1406" y="4221"/>
                    <a:pt x="1406" y="4435"/>
                  </a:cubicBezTo>
                  <a:lnTo>
                    <a:pt x="1406" y="9579"/>
                  </a:lnTo>
                  <a:lnTo>
                    <a:pt x="1025" y="9579"/>
                  </a:lnTo>
                  <a:lnTo>
                    <a:pt x="1025" y="7769"/>
                  </a:lnTo>
                  <a:cubicBezTo>
                    <a:pt x="1025" y="7674"/>
                    <a:pt x="953" y="7626"/>
                    <a:pt x="882" y="7579"/>
                  </a:cubicBezTo>
                  <a:cubicBezTo>
                    <a:pt x="786" y="7579"/>
                    <a:pt x="691" y="7650"/>
                    <a:pt x="691" y="7745"/>
                  </a:cubicBezTo>
                  <a:lnTo>
                    <a:pt x="691" y="9555"/>
                  </a:lnTo>
                  <a:lnTo>
                    <a:pt x="310" y="9555"/>
                  </a:lnTo>
                  <a:cubicBezTo>
                    <a:pt x="120" y="9555"/>
                    <a:pt x="1" y="9698"/>
                    <a:pt x="1" y="9841"/>
                  </a:cubicBezTo>
                  <a:lnTo>
                    <a:pt x="1" y="10436"/>
                  </a:lnTo>
                  <a:cubicBezTo>
                    <a:pt x="1" y="10532"/>
                    <a:pt x="96" y="10627"/>
                    <a:pt x="191" y="10627"/>
                  </a:cubicBezTo>
                  <a:lnTo>
                    <a:pt x="7859" y="10627"/>
                  </a:lnTo>
                  <a:cubicBezTo>
                    <a:pt x="7907" y="10627"/>
                    <a:pt x="7907" y="10627"/>
                    <a:pt x="7907" y="10603"/>
                  </a:cubicBezTo>
                  <a:cubicBezTo>
                    <a:pt x="8050" y="10436"/>
                    <a:pt x="7931" y="10294"/>
                    <a:pt x="7812" y="10294"/>
                  </a:cubicBezTo>
                  <a:lnTo>
                    <a:pt x="6764" y="10294"/>
                  </a:lnTo>
                  <a:lnTo>
                    <a:pt x="6764" y="9889"/>
                  </a:lnTo>
                  <a:lnTo>
                    <a:pt x="10931" y="9889"/>
                  </a:lnTo>
                  <a:lnTo>
                    <a:pt x="10931" y="10151"/>
                  </a:lnTo>
                  <a:cubicBezTo>
                    <a:pt x="10931" y="10246"/>
                    <a:pt x="10884" y="10294"/>
                    <a:pt x="10789" y="10294"/>
                  </a:cubicBezTo>
                  <a:lnTo>
                    <a:pt x="8502" y="10294"/>
                  </a:lnTo>
                  <a:cubicBezTo>
                    <a:pt x="8407" y="10294"/>
                    <a:pt x="8336" y="10365"/>
                    <a:pt x="8312" y="10436"/>
                  </a:cubicBezTo>
                  <a:cubicBezTo>
                    <a:pt x="8312" y="10532"/>
                    <a:pt x="8383" y="10627"/>
                    <a:pt x="8455" y="10627"/>
                  </a:cubicBezTo>
                  <a:lnTo>
                    <a:pt x="10955" y="10627"/>
                  </a:lnTo>
                  <a:cubicBezTo>
                    <a:pt x="11146" y="10627"/>
                    <a:pt x="11265" y="10484"/>
                    <a:pt x="11265" y="10317"/>
                  </a:cubicBezTo>
                  <a:lnTo>
                    <a:pt x="11265" y="9722"/>
                  </a:lnTo>
                  <a:cubicBezTo>
                    <a:pt x="11265" y="9651"/>
                    <a:pt x="11170" y="9555"/>
                    <a:pt x="11074" y="9555"/>
                  </a:cubicBezTo>
                  <a:lnTo>
                    <a:pt x="11003" y="9555"/>
                  </a:lnTo>
                  <a:lnTo>
                    <a:pt x="11003" y="9460"/>
                  </a:lnTo>
                  <a:lnTo>
                    <a:pt x="10574" y="9460"/>
                  </a:lnTo>
                  <a:lnTo>
                    <a:pt x="10574" y="6031"/>
                  </a:lnTo>
                  <a:lnTo>
                    <a:pt x="10574" y="6007"/>
                  </a:lnTo>
                  <a:cubicBezTo>
                    <a:pt x="10693" y="5816"/>
                    <a:pt x="10812" y="5626"/>
                    <a:pt x="10908" y="5412"/>
                  </a:cubicBezTo>
                  <a:cubicBezTo>
                    <a:pt x="11312" y="4483"/>
                    <a:pt x="11384" y="3435"/>
                    <a:pt x="11027" y="2482"/>
                  </a:cubicBezTo>
                  <a:cubicBezTo>
                    <a:pt x="10670" y="1530"/>
                    <a:pt x="9955" y="768"/>
                    <a:pt x="9026" y="339"/>
                  </a:cubicBezTo>
                  <a:cubicBezTo>
                    <a:pt x="8523" y="109"/>
                    <a:pt x="7994" y="0"/>
                    <a:pt x="74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2" name="Google Shape;21692;p98"/>
          <p:cNvGrpSpPr/>
          <p:nvPr/>
        </p:nvGrpSpPr>
        <p:grpSpPr>
          <a:xfrm>
            <a:off x="7112424" y="2868328"/>
            <a:ext cx="196190" cy="369303"/>
            <a:chOff x="7109342" y="3020728"/>
            <a:chExt cx="196190" cy="369303"/>
          </a:xfrm>
        </p:grpSpPr>
        <p:sp>
          <p:nvSpPr>
            <p:cNvPr id="21693" name="Google Shape;21693;p98"/>
            <p:cNvSpPr/>
            <p:nvPr/>
          </p:nvSpPr>
          <p:spPr>
            <a:xfrm>
              <a:off x="7115586" y="3027265"/>
              <a:ext cx="186057" cy="357340"/>
            </a:xfrm>
            <a:custGeom>
              <a:rect b="b" l="l" r="r" t="t"/>
              <a:pathLst>
                <a:path extrusionOk="0" h="10932" w="5692">
                  <a:moveTo>
                    <a:pt x="357" y="0"/>
                  </a:moveTo>
                  <a:cubicBezTo>
                    <a:pt x="143" y="0"/>
                    <a:pt x="0" y="143"/>
                    <a:pt x="0" y="358"/>
                  </a:cubicBezTo>
                  <a:lnTo>
                    <a:pt x="0" y="10574"/>
                  </a:lnTo>
                  <a:cubicBezTo>
                    <a:pt x="0" y="10765"/>
                    <a:pt x="143" y="10931"/>
                    <a:pt x="357" y="10931"/>
                  </a:cubicBezTo>
                  <a:lnTo>
                    <a:pt x="5335" y="10931"/>
                  </a:lnTo>
                  <a:cubicBezTo>
                    <a:pt x="5549" y="10931"/>
                    <a:pt x="5692" y="10765"/>
                    <a:pt x="5692" y="10574"/>
                  </a:cubicBezTo>
                  <a:lnTo>
                    <a:pt x="5692" y="358"/>
                  </a:lnTo>
                  <a:cubicBezTo>
                    <a:pt x="5692" y="143"/>
                    <a:pt x="5549" y="0"/>
                    <a:pt x="533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98"/>
            <p:cNvSpPr/>
            <p:nvPr/>
          </p:nvSpPr>
          <p:spPr>
            <a:xfrm>
              <a:off x="7268138" y="3027265"/>
              <a:ext cx="33505" cy="357340"/>
            </a:xfrm>
            <a:custGeom>
              <a:rect b="b" l="l" r="r" t="t"/>
              <a:pathLst>
                <a:path extrusionOk="0" h="10932" w="1025">
                  <a:moveTo>
                    <a:pt x="1" y="0"/>
                  </a:moveTo>
                  <a:cubicBezTo>
                    <a:pt x="215" y="0"/>
                    <a:pt x="358" y="143"/>
                    <a:pt x="358" y="358"/>
                  </a:cubicBezTo>
                  <a:lnTo>
                    <a:pt x="358" y="10574"/>
                  </a:lnTo>
                  <a:cubicBezTo>
                    <a:pt x="358" y="10765"/>
                    <a:pt x="215" y="10931"/>
                    <a:pt x="1" y="10931"/>
                  </a:cubicBezTo>
                  <a:lnTo>
                    <a:pt x="668" y="10931"/>
                  </a:lnTo>
                  <a:cubicBezTo>
                    <a:pt x="882" y="10931"/>
                    <a:pt x="1025" y="10765"/>
                    <a:pt x="1025" y="10574"/>
                  </a:cubicBezTo>
                  <a:lnTo>
                    <a:pt x="1025" y="358"/>
                  </a:lnTo>
                  <a:cubicBezTo>
                    <a:pt x="1025" y="143"/>
                    <a:pt x="882" y="0"/>
                    <a:pt x="66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5" name="Google Shape;21695;p98"/>
            <p:cNvSpPr/>
            <p:nvPr/>
          </p:nvSpPr>
          <p:spPr>
            <a:xfrm>
              <a:off x="7115586" y="3028050"/>
              <a:ext cx="186057" cy="37394"/>
            </a:xfrm>
            <a:custGeom>
              <a:rect b="b" l="l" r="r" t="t"/>
              <a:pathLst>
                <a:path extrusionOk="0" h="1144" w="5692">
                  <a:moveTo>
                    <a:pt x="357" y="0"/>
                  </a:moveTo>
                  <a:cubicBezTo>
                    <a:pt x="143" y="0"/>
                    <a:pt x="0" y="143"/>
                    <a:pt x="0" y="357"/>
                  </a:cubicBezTo>
                  <a:lnTo>
                    <a:pt x="0" y="1143"/>
                  </a:lnTo>
                  <a:lnTo>
                    <a:pt x="5692" y="1143"/>
                  </a:lnTo>
                  <a:lnTo>
                    <a:pt x="5692" y="357"/>
                  </a:lnTo>
                  <a:cubicBezTo>
                    <a:pt x="5692" y="143"/>
                    <a:pt x="5549" y="0"/>
                    <a:pt x="5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98"/>
            <p:cNvSpPr/>
            <p:nvPr/>
          </p:nvSpPr>
          <p:spPr>
            <a:xfrm>
              <a:off x="7115586" y="3347211"/>
              <a:ext cx="186057" cy="37394"/>
            </a:xfrm>
            <a:custGeom>
              <a:rect b="b" l="l" r="r" t="t"/>
              <a:pathLst>
                <a:path extrusionOk="0" h="1144" w="5692">
                  <a:moveTo>
                    <a:pt x="0" y="0"/>
                  </a:moveTo>
                  <a:lnTo>
                    <a:pt x="0" y="786"/>
                  </a:lnTo>
                  <a:cubicBezTo>
                    <a:pt x="0" y="977"/>
                    <a:pt x="143" y="1143"/>
                    <a:pt x="357" y="1143"/>
                  </a:cubicBezTo>
                  <a:lnTo>
                    <a:pt x="5335" y="1143"/>
                  </a:lnTo>
                  <a:cubicBezTo>
                    <a:pt x="5549" y="1143"/>
                    <a:pt x="5692" y="977"/>
                    <a:pt x="5692" y="786"/>
                  </a:cubicBezTo>
                  <a:lnTo>
                    <a:pt x="5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98"/>
            <p:cNvSpPr/>
            <p:nvPr/>
          </p:nvSpPr>
          <p:spPr>
            <a:xfrm>
              <a:off x="7268138" y="3028050"/>
              <a:ext cx="33505" cy="38179"/>
            </a:xfrm>
            <a:custGeom>
              <a:rect b="b" l="l" r="r" t="t"/>
              <a:pathLst>
                <a:path extrusionOk="0" h="1168" w="1025">
                  <a:moveTo>
                    <a:pt x="1" y="0"/>
                  </a:moveTo>
                  <a:cubicBezTo>
                    <a:pt x="215" y="0"/>
                    <a:pt x="358" y="143"/>
                    <a:pt x="358" y="357"/>
                  </a:cubicBezTo>
                  <a:lnTo>
                    <a:pt x="358" y="1167"/>
                  </a:lnTo>
                  <a:lnTo>
                    <a:pt x="1025" y="1167"/>
                  </a:lnTo>
                  <a:lnTo>
                    <a:pt x="1025" y="357"/>
                  </a:lnTo>
                  <a:cubicBezTo>
                    <a:pt x="1025" y="143"/>
                    <a:pt x="882" y="0"/>
                    <a:pt x="668"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8" name="Google Shape;21698;p98"/>
            <p:cNvSpPr/>
            <p:nvPr/>
          </p:nvSpPr>
          <p:spPr>
            <a:xfrm>
              <a:off x="7268138" y="3347962"/>
              <a:ext cx="33505" cy="37427"/>
            </a:xfrm>
            <a:custGeom>
              <a:rect b="b" l="l" r="r" t="t"/>
              <a:pathLst>
                <a:path extrusionOk="0" h="1145" w="1025">
                  <a:moveTo>
                    <a:pt x="358" y="1"/>
                  </a:moveTo>
                  <a:lnTo>
                    <a:pt x="358" y="787"/>
                  </a:lnTo>
                  <a:cubicBezTo>
                    <a:pt x="358" y="1001"/>
                    <a:pt x="215" y="1144"/>
                    <a:pt x="1" y="1144"/>
                  </a:cubicBezTo>
                  <a:lnTo>
                    <a:pt x="668" y="1144"/>
                  </a:lnTo>
                  <a:cubicBezTo>
                    <a:pt x="882" y="1144"/>
                    <a:pt x="1025" y="1001"/>
                    <a:pt x="1025" y="787"/>
                  </a:cubicBezTo>
                  <a:lnTo>
                    <a:pt x="1025" y="1"/>
                  </a:ln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9" name="Google Shape;21699;p98"/>
            <p:cNvSpPr/>
            <p:nvPr/>
          </p:nvSpPr>
          <p:spPr>
            <a:xfrm>
              <a:off x="7147489" y="3091889"/>
              <a:ext cx="123036" cy="157260"/>
            </a:xfrm>
            <a:custGeom>
              <a:rect b="b" l="l" r="r" t="t"/>
              <a:pathLst>
                <a:path extrusionOk="0" h="4811" w="3764">
                  <a:moveTo>
                    <a:pt x="191" y="0"/>
                  </a:moveTo>
                  <a:cubicBezTo>
                    <a:pt x="96" y="0"/>
                    <a:pt x="1" y="95"/>
                    <a:pt x="1" y="191"/>
                  </a:cubicBezTo>
                  <a:lnTo>
                    <a:pt x="1" y="4620"/>
                  </a:lnTo>
                  <a:cubicBezTo>
                    <a:pt x="1" y="4715"/>
                    <a:pt x="96" y="4811"/>
                    <a:pt x="191" y="4811"/>
                  </a:cubicBezTo>
                  <a:lnTo>
                    <a:pt x="3573" y="4811"/>
                  </a:lnTo>
                  <a:cubicBezTo>
                    <a:pt x="3668" y="4811"/>
                    <a:pt x="3763" y="4715"/>
                    <a:pt x="3763" y="4620"/>
                  </a:cubicBezTo>
                  <a:lnTo>
                    <a:pt x="3763" y="191"/>
                  </a:lnTo>
                  <a:cubicBezTo>
                    <a:pt x="3763" y="95"/>
                    <a:pt x="3668" y="0"/>
                    <a:pt x="3573"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98"/>
            <p:cNvSpPr/>
            <p:nvPr/>
          </p:nvSpPr>
          <p:spPr>
            <a:xfrm>
              <a:off x="7243230" y="3091104"/>
              <a:ext cx="27294" cy="157260"/>
            </a:xfrm>
            <a:custGeom>
              <a:rect b="b" l="l" r="r" t="t"/>
              <a:pathLst>
                <a:path extrusionOk="0" h="4811" w="835">
                  <a:moveTo>
                    <a:pt x="1" y="0"/>
                  </a:moveTo>
                  <a:cubicBezTo>
                    <a:pt x="72" y="0"/>
                    <a:pt x="167" y="95"/>
                    <a:pt x="167" y="191"/>
                  </a:cubicBezTo>
                  <a:lnTo>
                    <a:pt x="167" y="4620"/>
                  </a:lnTo>
                  <a:cubicBezTo>
                    <a:pt x="167" y="4715"/>
                    <a:pt x="96" y="4811"/>
                    <a:pt x="1" y="4811"/>
                  </a:cubicBezTo>
                  <a:lnTo>
                    <a:pt x="644" y="4811"/>
                  </a:lnTo>
                  <a:cubicBezTo>
                    <a:pt x="739" y="4811"/>
                    <a:pt x="834" y="4715"/>
                    <a:pt x="834" y="4620"/>
                  </a:cubicBezTo>
                  <a:lnTo>
                    <a:pt x="834" y="191"/>
                  </a:lnTo>
                  <a:cubicBezTo>
                    <a:pt x="834" y="95"/>
                    <a:pt x="739" y="0"/>
                    <a:pt x="644" y="0"/>
                  </a:cubicBezTo>
                  <a:close/>
                </a:path>
              </a:pathLst>
            </a:custGeom>
            <a:solidFill>
              <a:srgbClr val="E1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98"/>
            <p:cNvSpPr/>
            <p:nvPr/>
          </p:nvSpPr>
          <p:spPr>
            <a:xfrm>
              <a:off x="7147489" y="3272454"/>
              <a:ext cx="50633" cy="50633"/>
            </a:xfrm>
            <a:custGeom>
              <a:rect b="b" l="l" r="r" t="t"/>
              <a:pathLst>
                <a:path extrusionOk="0" h="1549" w="1549">
                  <a:moveTo>
                    <a:pt x="786" y="1"/>
                  </a:moveTo>
                  <a:cubicBezTo>
                    <a:pt x="358" y="1"/>
                    <a:pt x="1" y="334"/>
                    <a:pt x="1" y="763"/>
                  </a:cubicBezTo>
                  <a:cubicBezTo>
                    <a:pt x="1" y="1192"/>
                    <a:pt x="358" y="1549"/>
                    <a:pt x="786" y="1549"/>
                  </a:cubicBezTo>
                  <a:cubicBezTo>
                    <a:pt x="1215" y="1549"/>
                    <a:pt x="1549" y="1192"/>
                    <a:pt x="1549" y="763"/>
                  </a:cubicBezTo>
                  <a:cubicBezTo>
                    <a:pt x="1549" y="334"/>
                    <a:pt x="1215" y="1"/>
                    <a:pt x="786"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98"/>
            <p:cNvSpPr/>
            <p:nvPr/>
          </p:nvSpPr>
          <p:spPr>
            <a:xfrm>
              <a:off x="7219107" y="3272454"/>
              <a:ext cx="50633" cy="50633"/>
            </a:xfrm>
            <a:custGeom>
              <a:rect b="b" l="l" r="r" t="t"/>
              <a:pathLst>
                <a:path extrusionOk="0" h="1549" w="1549">
                  <a:moveTo>
                    <a:pt x="763" y="1"/>
                  </a:moveTo>
                  <a:cubicBezTo>
                    <a:pt x="334" y="1"/>
                    <a:pt x="1" y="334"/>
                    <a:pt x="1" y="763"/>
                  </a:cubicBezTo>
                  <a:cubicBezTo>
                    <a:pt x="1" y="1192"/>
                    <a:pt x="334" y="1549"/>
                    <a:pt x="763" y="1549"/>
                  </a:cubicBezTo>
                  <a:cubicBezTo>
                    <a:pt x="1191" y="1549"/>
                    <a:pt x="1548" y="1192"/>
                    <a:pt x="1548" y="763"/>
                  </a:cubicBezTo>
                  <a:cubicBezTo>
                    <a:pt x="1548" y="334"/>
                    <a:pt x="1191" y="1"/>
                    <a:pt x="763" y="1"/>
                  </a:cubicBezTo>
                  <a:close/>
                </a:path>
              </a:pathLst>
            </a:custGeom>
            <a:solidFill>
              <a:srgbClr val="F7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98"/>
            <p:cNvSpPr/>
            <p:nvPr/>
          </p:nvSpPr>
          <p:spPr>
            <a:xfrm>
              <a:off x="7142030" y="3086430"/>
              <a:ext cx="133921" cy="168177"/>
            </a:xfrm>
            <a:custGeom>
              <a:rect b="b" l="l" r="r" t="t"/>
              <a:pathLst>
                <a:path extrusionOk="0" h="5145" w="4097">
                  <a:moveTo>
                    <a:pt x="3787" y="334"/>
                  </a:moveTo>
                  <a:cubicBezTo>
                    <a:pt x="3787" y="334"/>
                    <a:pt x="3811" y="334"/>
                    <a:pt x="3811" y="358"/>
                  </a:cubicBezTo>
                  <a:lnTo>
                    <a:pt x="3811" y="4787"/>
                  </a:lnTo>
                  <a:cubicBezTo>
                    <a:pt x="3811" y="4787"/>
                    <a:pt x="3811" y="4835"/>
                    <a:pt x="3787" y="4835"/>
                  </a:cubicBezTo>
                  <a:lnTo>
                    <a:pt x="358" y="4787"/>
                  </a:lnTo>
                  <a:lnTo>
                    <a:pt x="358" y="358"/>
                  </a:lnTo>
                  <a:cubicBezTo>
                    <a:pt x="358" y="358"/>
                    <a:pt x="358" y="334"/>
                    <a:pt x="382" y="334"/>
                  </a:cubicBezTo>
                  <a:close/>
                  <a:moveTo>
                    <a:pt x="358" y="0"/>
                  </a:moveTo>
                  <a:cubicBezTo>
                    <a:pt x="168" y="0"/>
                    <a:pt x="1" y="143"/>
                    <a:pt x="1" y="358"/>
                  </a:cubicBezTo>
                  <a:lnTo>
                    <a:pt x="1" y="4787"/>
                  </a:lnTo>
                  <a:cubicBezTo>
                    <a:pt x="1" y="4978"/>
                    <a:pt x="144" y="5144"/>
                    <a:pt x="358" y="5144"/>
                  </a:cubicBezTo>
                  <a:lnTo>
                    <a:pt x="3740" y="5144"/>
                  </a:lnTo>
                  <a:cubicBezTo>
                    <a:pt x="3954" y="5144"/>
                    <a:pt x="4097" y="5001"/>
                    <a:pt x="4097" y="4787"/>
                  </a:cubicBezTo>
                  <a:lnTo>
                    <a:pt x="4097" y="358"/>
                  </a:lnTo>
                  <a:cubicBezTo>
                    <a:pt x="4097" y="167"/>
                    <a:pt x="3954" y="0"/>
                    <a:pt x="37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98"/>
            <p:cNvSpPr/>
            <p:nvPr/>
          </p:nvSpPr>
          <p:spPr>
            <a:xfrm>
              <a:off x="7170076" y="3116796"/>
              <a:ext cx="38931" cy="10918"/>
            </a:xfrm>
            <a:custGeom>
              <a:rect b="b" l="l" r="r" t="t"/>
              <a:pathLst>
                <a:path extrusionOk="0" h="334" w="1191">
                  <a:moveTo>
                    <a:pt x="215" y="0"/>
                  </a:moveTo>
                  <a:cubicBezTo>
                    <a:pt x="119" y="0"/>
                    <a:pt x="72" y="48"/>
                    <a:pt x="24" y="143"/>
                  </a:cubicBezTo>
                  <a:cubicBezTo>
                    <a:pt x="0" y="238"/>
                    <a:pt x="95" y="333"/>
                    <a:pt x="191" y="333"/>
                  </a:cubicBezTo>
                  <a:lnTo>
                    <a:pt x="1024" y="333"/>
                  </a:lnTo>
                  <a:cubicBezTo>
                    <a:pt x="1096" y="333"/>
                    <a:pt x="1167" y="262"/>
                    <a:pt x="1191" y="167"/>
                  </a:cubicBezTo>
                  <a:cubicBezTo>
                    <a:pt x="1191" y="95"/>
                    <a:pt x="1120"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98"/>
            <p:cNvSpPr/>
            <p:nvPr/>
          </p:nvSpPr>
          <p:spPr>
            <a:xfrm>
              <a:off x="7170076" y="3140135"/>
              <a:ext cx="78646" cy="10918"/>
            </a:xfrm>
            <a:custGeom>
              <a:rect b="b" l="l" r="r" t="t"/>
              <a:pathLst>
                <a:path extrusionOk="0" h="334" w="2406">
                  <a:moveTo>
                    <a:pt x="215" y="0"/>
                  </a:moveTo>
                  <a:cubicBezTo>
                    <a:pt x="119" y="0"/>
                    <a:pt x="72" y="48"/>
                    <a:pt x="24" y="143"/>
                  </a:cubicBezTo>
                  <a:cubicBezTo>
                    <a:pt x="0" y="262"/>
                    <a:pt x="95" y="334"/>
                    <a:pt x="191" y="334"/>
                  </a:cubicBezTo>
                  <a:lnTo>
                    <a:pt x="2239" y="334"/>
                  </a:lnTo>
                  <a:cubicBezTo>
                    <a:pt x="2310" y="334"/>
                    <a:pt x="2382" y="262"/>
                    <a:pt x="2405" y="167"/>
                  </a:cubicBezTo>
                  <a:cubicBezTo>
                    <a:pt x="2405" y="96"/>
                    <a:pt x="2358"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98"/>
            <p:cNvSpPr/>
            <p:nvPr/>
          </p:nvSpPr>
          <p:spPr>
            <a:xfrm>
              <a:off x="7170076" y="3165043"/>
              <a:ext cx="78646" cy="10918"/>
            </a:xfrm>
            <a:custGeom>
              <a:rect b="b" l="l" r="r" t="t"/>
              <a:pathLst>
                <a:path extrusionOk="0" h="334" w="2406">
                  <a:moveTo>
                    <a:pt x="215" y="1"/>
                  </a:moveTo>
                  <a:cubicBezTo>
                    <a:pt x="119" y="1"/>
                    <a:pt x="72" y="72"/>
                    <a:pt x="24" y="167"/>
                  </a:cubicBezTo>
                  <a:cubicBezTo>
                    <a:pt x="0" y="239"/>
                    <a:pt x="95" y="334"/>
                    <a:pt x="191" y="334"/>
                  </a:cubicBezTo>
                  <a:lnTo>
                    <a:pt x="2239" y="334"/>
                  </a:lnTo>
                  <a:cubicBezTo>
                    <a:pt x="2310" y="334"/>
                    <a:pt x="2382" y="286"/>
                    <a:pt x="2405" y="191"/>
                  </a:cubicBezTo>
                  <a:cubicBezTo>
                    <a:pt x="2405" y="96"/>
                    <a:pt x="2358"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98"/>
            <p:cNvSpPr/>
            <p:nvPr/>
          </p:nvSpPr>
          <p:spPr>
            <a:xfrm>
              <a:off x="7170076" y="3188382"/>
              <a:ext cx="78646" cy="10950"/>
            </a:xfrm>
            <a:custGeom>
              <a:rect b="b" l="l" r="r" t="t"/>
              <a:pathLst>
                <a:path extrusionOk="0" h="335" w="2406">
                  <a:moveTo>
                    <a:pt x="215" y="1"/>
                  </a:moveTo>
                  <a:cubicBezTo>
                    <a:pt x="119" y="1"/>
                    <a:pt x="72" y="72"/>
                    <a:pt x="24" y="144"/>
                  </a:cubicBezTo>
                  <a:cubicBezTo>
                    <a:pt x="0" y="239"/>
                    <a:pt x="95" y="334"/>
                    <a:pt x="191" y="334"/>
                  </a:cubicBezTo>
                  <a:lnTo>
                    <a:pt x="2239" y="334"/>
                  </a:lnTo>
                  <a:cubicBezTo>
                    <a:pt x="2310" y="334"/>
                    <a:pt x="2382" y="287"/>
                    <a:pt x="2405" y="192"/>
                  </a:cubicBezTo>
                  <a:cubicBezTo>
                    <a:pt x="2405" y="96"/>
                    <a:pt x="2358"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8" name="Google Shape;21708;p98"/>
            <p:cNvSpPr/>
            <p:nvPr/>
          </p:nvSpPr>
          <p:spPr>
            <a:xfrm>
              <a:off x="7170076" y="3211754"/>
              <a:ext cx="78646" cy="10918"/>
            </a:xfrm>
            <a:custGeom>
              <a:rect b="b" l="l" r="r" t="t"/>
              <a:pathLst>
                <a:path extrusionOk="0" h="334" w="2406">
                  <a:moveTo>
                    <a:pt x="215" y="0"/>
                  </a:moveTo>
                  <a:cubicBezTo>
                    <a:pt x="119" y="0"/>
                    <a:pt x="72" y="72"/>
                    <a:pt x="24" y="167"/>
                  </a:cubicBezTo>
                  <a:cubicBezTo>
                    <a:pt x="0" y="239"/>
                    <a:pt x="95" y="334"/>
                    <a:pt x="191" y="334"/>
                  </a:cubicBezTo>
                  <a:lnTo>
                    <a:pt x="2239" y="334"/>
                  </a:lnTo>
                  <a:cubicBezTo>
                    <a:pt x="2310" y="334"/>
                    <a:pt x="2382" y="286"/>
                    <a:pt x="2405" y="191"/>
                  </a:cubicBezTo>
                  <a:cubicBezTo>
                    <a:pt x="2405" y="96"/>
                    <a:pt x="2358"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9" name="Google Shape;21709;p98"/>
            <p:cNvSpPr/>
            <p:nvPr/>
          </p:nvSpPr>
          <p:spPr>
            <a:xfrm>
              <a:off x="7134250" y="3267813"/>
              <a:ext cx="148728" cy="60210"/>
            </a:xfrm>
            <a:custGeom>
              <a:rect b="b" l="l" r="r" t="t"/>
              <a:pathLst>
                <a:path extrusionOk="0" h="1842" w="4550">
                  <a:moveTo>
                    <a:pt x="1191" y="286"/>
                  </a:moveTo>
                  <a:cubicBezTo>
                    <a:pt x="1525" y="286"/>
                    <a:pt x="1787" y="548"/>
                    <a:pt x="1787" y="881"/>
                  </a:cubicBezTo>
                  <a:cubicBezTo>
                    <a:pt x="1787" y="1215"/>
                    <a:pt x="1525" y="1477"/>
                    <a:pt x="1191" y="1477"/>
                  </a:cubicBezTo>
                  <a:cubicBezTo>
                    <a:pt x="858" y="1477"/>
                    <a:pt x="596" y="1215"/>
                    <a:pt x="596" y="881"/>
                  </a:cubicBezTo>
                  <a:cubicBezTo>
                    <a:pt x="596" y="595"/>
                    <a:pt x="858" y="286"/>
                    <a:pt x="1191" y="286"/>
                  </a:cubicBezTo>
                  <a:close/>
                  <a:moveTo>
                    <a:pt x="3359" y="286"/>
                  </a:moveTo>
                  <a:cubicBezTo>
                    <a:pt x="3692" y="286"/>
                    <a:pt x="3954" y="548"/>
                    <a:pt x="3954" y="881"/>
                  </a:cubicBezTo>
                  <a:cubicBezTo>
                    <a:pt x="3954" y="1215"/>
                    <a:pt x="3692" y="1477"/>
                    <a:pt x="3359" y="1477"/>
                  </a:cubicBezTo>
                  <a:cubicBezTo>
                    <a:pt x="3025" y="1477"/>
                    <a:pt x="2763" y="1215"/>
                    <a:pt x="2763" y="881"/>
                  </a:cubicBezTo>
                  <a:cubicBezTo>
                    <a:pt x="2763" y="595"/>
                    <a:pt x="3025" y="286"/>
                    <a:pt x="3359" y="286"/>
                  </a:cubicBezTo>
                  <a:close/>
                  <a:moveTo>
                    <a:pt x="1215" y="0"/>
                  </a:moveTo>
                  <a:cubicBezTo>
                    <a:pt x="882" y="0"/>
                    <a:pt x="620" y="143"/>
                    <a:pt x="429" y="381"/>
                  </a:cubicBezTo>
                  <a:lnTo>
                    <a:pt x="167" y="381"/>
                  </a:lnTo>
                  <a:cubicBezTo>
                    <a:pt x="96" y="381"/>
                    <a:pt x="1" y="429"/>
                    <a:pt x="1" y="524"/>
                  </a:cubicBezTo>
                  <a:cubicBezTo>
                    <a:pt x="1" y="619"/>
                    <a:pt x="48" y="714"/>
                    <a:pt x="167" y="714"/>
                  </a:cubicBezTo>
                  <a:lnTo>
                    <a:pt x="287" y="714"/>
                  </a:lnTo>
                  <a:cubicBezTo>
                    <a:pt x="263" y="762"/>
                    <a:pt x="263" y="857"/>
                    <a:pt x="263" y="905"/>
                  </a:cubicBezTo>
                  <a:cubicBezTo>
                    <a:pt x="263" y="1414"/>
                    <a:pt x="654" y="1841"/>
                    <a:pt x="1168" y="1841"/>
                  </a:cubicBezTo>
                  <a:cubicBezTo>
                    <a:pt x="1207" y="1841"/>
                    <a:pt x="1247" y="1839"/>
                    <a:pt x="1287" y="1834"/>
                  </a:cubicBezTo>
                  <a:cubicBezTo>
                    <a:pt x="1715" y="1810"/>
                    <a:pt x="2120" y="1453"/>
                    <a:pt x="2144" y="976"/>
                  </a:cubicBezTo>
                  <a:cubicBezTo>
                    <a:pt x="2168" y="786"/>
                    <a:pt x="2120" y="643"/>
                    <a:pt x="2049" y="500"/>
                  </a:cubicBezTo>
                  <a:cubicBezTo>
                    <a:pt x="2120" y="476"/>
                    <a:pt x="2192" y="429"/>
                    <a:pt x="2287" y="429"/>
                  </a:cubicBezTo>
                  <a:cubicBezTo>
                    <a:pt x="2382" y="429"/>
                    <a:pt x="2477" y="476"/>
                    <a:pt x="2525" y="500"/>
                  </a:cubicBezTo>
                  <a:cubicBezTo>
                    <a:pt x="2454" y="643"/>
                    <a:pt x="2430" y="786"/>
                    <a:pt x="2430" y="976"/>
                  </a:cubicBezTo>
                  <a:cubicBezTo>
                    <a:pt x="2477" y="1429"/>
                    <a:pt x="2858" y="1786"/>
                    <a:pt x="3311" y="1834"/>
                  </a:cubicBezTo>
                  <a:cubicBezTo>
                    <a:pt x="3326" y="1834"/>
                    <a:pt x="3340" y="1835"/>
                    <a:pt x="3355" y="1835"/>
                  </a:cubicBezTo>
                  <a:cubicBezTo>
                    <a:pt x="3861" y="1835"/>
                    <a:pt x="4311" y="1437"/>
                    <a:pt x="4311" y="905"/>
                  </a:cubicBezTo>
                  <a:cubicBezTo>
                    <a:pt x="4311" y="857"/>
                    <a:pt x="4311" y="762"/>
                    <a:pt x="4287" y="714"/>
                  </a:cubicBezTo>
                  <a:lnTo>
                    <a:pt x="4359" y="714"/>
                  </a:lnTo>
                  <a:cubicBezTo>
                    <a:pt x="4454" y="714"/>
                    <a:pt x="4526" y="643"/>
                    <a:pt x="4549" y="548"/>
                  </a:cubicBezTo>
                  <a:cubicBezTo>
                    <a:pt x="4549" y="476"/>
                    <a:pt x="4478" y="381"/>
                    <a:pt x="4406" y="381"/>
                  </a:cubicBezTo>
                  <a:lnTo>
                    <a:pt x="4144" y="381"/>
                  </a:lnTo>
                  <a:cubicBezTo>
                    <a:pt x="3954" y="143"/>
                    <a:pt x="3692" y="0"/>
                    <a:pt x="3359" y="0"/>
                  </a:cubicBezTo>
                  <a:cubicBezTo>
                    <a:pt x="3097" y="0"/>
                    <a:pt x="2882" y="71"/>
                    <a:pt x="2716" y="262"/>
                  </a:cubicBezTo>
                  <a:cubicBezTo>
                    <a:pt x="2597" y="167"/>
                    <a:pt x="2430" y="143"/>
                    <a:pt x="2287" y="143"/>
                  </a:cubicBezTo>
                  <a:cubicBezTo>
                    <a:pt x="2144" y="143"/>
                    <a:pt x="2001" y="167"/>
                    <a:pt x="1882" y="262"/>
                  </a:cubicBezTo>
                  <a:cubicBezTo>
                    <a:pt x="1692" y="71"/>
                    <a:pt x="1477"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98"/>
            <p:cNvSpPr/>
            <p:nvPr/>
          </p:nvSpPr>
          <p:spPr>
            <a:xfrm>
              <a:off x="7109342" y="3020728"/>
              <a:ext cx="196190" cy="369303"/>
            </a:xfrm>
            <a:custGeom>
              <a:rect b="b" l="l" r="r" t="t"/>
              <a:pathLst>
                <a:path extrusionOk="0" h="11298" w="6002">
                  <a:moveTo>
                    <a:pt x="5526" y="391"/>
                  </a:moveTo>
                  <a:cubicBezTo>
                    <a:pt x="5645" y="391"/>
                    <a:pt x="5692" y="486"/>
                    <a:pt x="5692" y="581"/>
                  </a:cubicBezTo>
                  <a:lnTo>
                    <a:pt x="5692" y="1201"/>
                  </a:lnTo>
                  <a:lnTo>
                    <a:pt x="382" y="1201"/>
                  </a:lnTo>
                  <a:lnTo>
                    <a:pt x="382" y="581"/>
                  </a:lnTo>
                  <a:cubicBezTo>
                    <a:pt x="382" y="462"/>
                    <a:pt x="453" y="391"/>
                    <a:pt x="548" y="391"/>
                  </a:cubicBezTo>
                  <a:close/>
                  <a:moveTo>
                    <a:pt x="5663" y="1"/>
                  </a:moveTo>
                  <a:cubicBezTo>
                    <a:pt x="5634" y="1"/>
                    <a:pt x="5604" y="4"/>
                    <a:pt x="5573" y="10"/>
                  </a:cubicBezTo>
                  <a:lnTo>
                    <a:pt x="5526" y="58"/>
                  </a:lnTo>
                  <a:lnTo>
                    <a:pt x="215" y="58"/>
                  </a:lnTo>
                  <a:cubicBezTo>
                    <a:pt x="144" y="58"/>
                    <a:pt x="48" y="129"/>
                    <a:pt x="48" y="224"/>
                  </a:cubicBezTo>
                  <a:lnTo>
                    <a:pt x="48" y="2820"/>
                  </a:lnTo>
                  <a:cubicBezTo>
                    <a:pt x="48" y="2844"/>
                    <a:pt x="48" y="2844"/>
                    <a:pt x="72" y="2844"/>
                  </a:cubicBezTo>
                  <a:cubicBezTo>
                    <a:pt x="119" y="2890"/>
                    <a:pt x="168" y="2909"/>
                    <a:pt x="213" y="2909"/>
                  </a:cubicBezTo>
                  <a:cubicBezTo>
                    <a:pt x="306" y="2909"/>
                    <a:pt x="382" y="2829"/>
                    <a:pt x="382" y="2749"/>
                  </a:cubicBezTo>
                  <a:lnTo>
                    <a:pt x="382" y="1534"/>
                  </a:lnTo>
                  <a:lnTo>
                    <a:pt x="5692" y="1534"/>
                  </a:lnTo>
                  <a:lnTo>
                    <a:pt x="5692" y="9845"/>
                  </a:lnTo>
                  <a:lnTo>
                    <a:pt x="3716" y="9845"/>
                  </a:lnTo>
                  <a:cubicBezTo>
                    <a:pt x="3620" y="9845"/>
                    <a:pt x="3549" y="9893"/>
                    <a:pt x="3525" y="9988"/>
                  </a:cubicBezTo>
                  <a:cubicBezTo>
                    <a:pt x="3525" y="10083"/>
                    <a:pt x="3597" y="10179"/>
                    <a:pt x="3668" y="10179"/>
                  </a:cubicBezTo>
                  <a:lnTo>
                    <a:pt x="5669" y="10179"/>
                  </a:lnTo>
                  <a:lnTo>
                    <a:pt x="5669" y="10798"/>
                  </a:lnTo>
                  <a:cubicBezTo>
                    <a:pt x="5669" y="10917"/>
                    <a:pt x="5573" y="10965"/>
                    <a:pt x="5502" y="10965"/>
                  </a:cubicBezTo>
                  <a:lnTo>
                    <a:pt x="525" y="10965"/>
                  </a:lnTo>
                  <a:cubicBezTo>
                    <a:pt x="406" y="10965"/>
                    <a:pt x="334" y="10893"/>
                    <a:pt x="334" y="10798"/>
                  </a:cubicBezTo>
                  <a:lnTo>
                    <a:pt x="334" y="10179"/>
                  </a:lnTo>
                  <a:lnTo>
                    <a:pt x="3025" y="10179"/>
                  </a:lnTo>
                  <a:cubicBezTo>
                    <a:pt x="3097" y="10179"/>
                    <a:pt x="3168" y="10107"/>
                    <a:pt x="3192" y="10012"/>
                  </a:cubicBezTo>
                  <a:cubicBezTo>
                    <a:pt x="3192" y="9940"/>
                    <a:pt x="3144" y="9845"/>
                    <a:pt x="3049" y="9845"/>
                  </a:cubicBezTo>
                  <a:lnTo>
                    <a:pt x="334" y="9845"/>
                  </a:lnTo>
                  <a:lnTo>
                    <a:pt x="334" y="3439"/>
                  </a:lnTo>
                  <a:cubicBezTo>
                    <a:pt x="334" y="3344"/>
                    <a:pt x="286" y="3296"/>
                    <a:pt x="191" y="3249"/>
                  </a:cubicBezTo>
                  <a:cubicBezTo>
                    <a:pt x="96" y="3249"/>
                    <a:pt x="1" y="3320"/>
                    <a:pt x="1" y="3415"/>
                  </a:cubicBezTo>
                  <a:lnTo>
                    <a:pt x="1" y="10893"/>
                  </a:lnTo>
                  <a:cubicBezTo>
                    <a:pt x="1" y="11131"/>
                    <a:pt x="191" y="11298"/>
                    <a:pt x="429" y="11298"/>
                  </a:cubicBezTo>
                  <a:lnTo>
                    <a:pt x="5573" y="11298"/>
                  </a:lnTo>
                  <a:cubicBezTo>
                    <a:pt x="5811" y="11298"/>
                    <a:pt x="6002" y="11107"/>
                    <a:pt x="6002" y="10893"/>
                  </a:cubicBezTo>
                  <a:lnTo>
                    <a:pt x="6002" y="343"/>
                  </a:lnTo>
                  <a:cubicBezTo>
                    <a:pt x="6002" y="136"/>
                    <a:pt x="5857" y="1"/>
                    <a:pt x="56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11" name="Google Shape;21711;p98"/>
          <p:cNvSpPr/>
          <p:nvPr/>
        </p:nvSpPr>
        <p:spPr>
          <a:xfrm>
            <a:off x="985988" y="4050308"/>
            <a:ext cx="368257" cy="236657"/>
          </a:xfrm>
          <a:custGeom>
            <a:rect b="b" l="l" r="r" t="t"/>
            <a:pathLst>
              <a:path extrusionOk="0" h="7240" w="11266">
                <a:moveTo>
                  <a:pt x="7717" y="2858"/>
                </a:moveTo>
                <a:cubicBezTo>
                  <a:pt x="7979" y="2858"/>
                  <a:pt x="8193" y="3072"/>
                  <a:pt x="8193" y="3310"/>
                </a:cubicBezTo>
                <a:cubicBezTo>
                  <a:pt x="8193" y="3572"/>
                  <a:pt x="7979" y="3810"/>
                  <a:pt x="7717" y="3810"/>
                </a:cubicBezTo>
                <a:cubicBezTo>
                  <a:pt x="7431" y="3810"/>
                  <a:pt x="7240" y="3596"/>
                  <a:pt x="7240" y="3334"/>
                </a:cubicBezTo>
                <a:lnTo>
                  <a:pt x="7240" y="3263"/>
                </a:lnTo>
                <a:lnTo>
                  <a:pt x="7240" y="3215"/>
                </a:lnTo>
                <a:cubicBezTo>
                  <a:pt x="7217" y="3120"/>
                  <a:pt x="7145" y="3072"/>
                  <a:pt x="7097" y="3072"/>
                </a:cubicBezTo>
                <a:lnTo>
                  <a:pt x="4121" y="3072"/>
                </a:lnTo>
                <a:cubicBezTo>
                  <a:pt x="4049" y="3096"/>
                  <a:pt x="4002" y="3144"/>
                  <a:pt x="4025" y="3239"/>
                </a:cubicBezTo>
                <a:lnTo>
                  <a:pt x="4025" y="3310"/>
                </a:lnTo>
                <a:cubicBezTo>
                  <a:pt x="4025" y="3560"/>
                  <a:pt x="3809" y="3788"/>
                  <a:pt x="3520" y="3788"/>
                </a:cubicBezTo>
                <a:cubicBezTo>
                  <a:pt x="3506" y="3788"/>
                  <a:pt x="3492" y="3788"/>
                  <a:pt x="3478" y="3787"/>
                </a:cubicBezTo>
                <a:cubicBezTo>
                  <a:pt x="3287" y="3739"/>
                  <a:pt x="3097" y="3572"/>
                  <a:pt x="3073" y="3358"/>
                </a:cubicBezTo>
                <a:cubicBezTo>
                  <a:pt x="3049" y="3120"/>
                  <a:pt x="3240" y="2858"/>
                  <a:pt x="3549" y="2858"/>
                </a:cubicBezTo>
                <a:close/>
                <a:moveTo>
                  <a:pt x="4997" y="4187"/>
                </a:moveTo>
                <a:cubicBezTo>
                  <a:pt x="5090" y="4187"/>
                  <a:pt x="5145" y="4257"/>
                  <a:pt x="5145" y="4382"/>
                </a:cubicBezTo>
                <a:lnTo>
                  <a:pt x="5145" y="6192"/>
                </a:lnTo>
                <a:lnTo>
                  <a:pt x="4787" y="6192"/>
                </a:lnTo>
                <a:lnTo>
                  <a:pt x="4787" y="4382"/>
                </a:lnTo>
                <a:cubicBezTo>
                  <a:pt x="4787" y="4287"/>
                  <a:pt x="4859" y="4191"/>
                  <a:pt x="4954" y="4191"/>
                </a:cubicBezTo>
                <a:cubicBezTo>
                  <a:pt x="4969" y="4188"/>
                  <a:pt x="4984" y="4187"/>
                  <a:pt x="4997" y="4187"/>
                </a:cubicBezTo>
                <a:close/>
                <a:moveTo>
                  <a:pt x="6356" y="4187"/>
                </a:moveTo>
                <a:cubicBezTo>
                  <a:pt x="6453" y="4187"/>
                  <a:pt x="6526" y="4257"/>
                  <a:pt x="6526" y="4382"/>
                </a:cubicBezTo>
                <a:lnTo>
                  <a:pt x="6526" y="6192"/>
                </a:lnTo>
                <a:lnTo>
                  <a:pt x="6169" y="6192"/>
                </a:lnTo>
                <a:lnTo>
                  <a:pt x="6169" y="4382"/>
                </a:lnTo>
                <a:cubicBezTo>
                  <a:pt x="6169" y="4287"/>
                  <a:pt x="6216" y="4191"/>
                  <a:pt x="6312" y="4191"/>
                </a:cubicBezTo>
                <a:cubicBezTo>
                  <a:pt x="6327" y="4188"/>
                  <a:pt x="6341" y="4187"/>
                  <a:pt x="6356" y="4187"/>
                </a:cubicBezTo>
                <a:close/>
                <a:moveTo>
                  <a:pt x="6883" y="3429"/>
                </a:moveTo>
                <a:cubicBezTo>
                  <a:pt x="6907" y="3620"/>
                  <a:pt x="7002" y="3810"/>
                  <a:pt x="7121" y="3929"/>
                </a:cubicBezTo>
                <a:lnTo>
                  <a:pt x="7121" y="6192"/>
                </a:lnTo>
                <a:lnTo>
                  <a:pt x="6788" y="6192"/>
                </a:lnTo>
                <a:lnTo>
                  <a:pt x="6788" y="4382"/>
                </a:lnTo>
                <a:cubicBezTo>
                  <a:pt x="6812" y="4072"/>
                  <a:pt x="6621" y="3858"/>
                  <a:pt x="6312" y="3858"/>
                </a:cubicBezTo>
                <a:cubicBezTo>
                  <a:pt x="6050" y="3858"/>
                  <a:pt x="5812" y="4096"/>
                  <a:pt x="5812" y="4382"/>
                </a:cubicBezTo>
                <a:lnTo>
                  <a:pt x="5812" y="6192"/>
                </a:lnTo>
                <a:lnTo>
                  <a:pt x="5454" y="6192"/>
                </a:lnTo>
                <a:lnTo>
                  <a:pt x="5454" y="4382"/>
                </a:lnTo>
                <a:cubicBezTo>
                  <a:pt x="5454" y="4096"/>
                  <a:pt x="5240" y="3858"/>
                  <a:pt x="5002" y="3858"/>
                </a:cubicBezTo>
                <a:cubicBezTo>
                  <a:pt x="4989" y="3857"/>
                  <a:pt x="4975" y="3856"/>
                  <a:pt x="4962" y="3856"/>
                </a:cubicBezTo>
                <a:cubicBezTo>
                  <a:pt x="4690" y="3856"/>
                  <a:pt x="4430" y="4087"/>
                  <a:pt x="4430" y="4382"/>
                </a:cubicBezTo>
                <a:lnTo>
                  <a:pt x="4430" y="6192"/>
                </a:lnTo>
                <a:lnTo>
                  <a:pt x="4049" y="6192"/>
                </a:lnTo>
                <a:lnTo>
                  <a:pt x="4049" y="3953"/>
                </a:lnTo>
                <a:lnTo>
                  <a:pt x="4049" y="3929"/>
                </a:lnTo>
                <a:cubicBezTo>
                  <a:pt x="4192" y="3810"/>
                  <a:pt x="4287" y="3620"/>
                  <a:pt x="4287" y="3429"/>
                </a:cubicBezTo>
                <a:close/>
                <a:moveTo>
                  <a:pt x="9527" y="1000"/>
                </a:moveTo>
                <a:cubicBezTo>
                  <a:pt x="9527" y="1000"/>
                  <a:pt x="9550" y="1000"/>
                  <a:pt x="9550" y="1048"/>
                </a:cubicBezTo>
                <a:lnTo>
                  <a:pt x="9550" y="6192"/>
                </a:lnTo>
                <a:lnTo>
                  <a:pt x="7526" y="6192"/>
                </a:lnTo>
                <a:lnTo>
                  <a:pt x="7526" y="4096"/>
                </a:lnTo>
                <a:cubicBezTo>
                  <a:pt x="7606" y="4120"/>
                  <a:pt x="7688" y="4133"/>
                  <a:pt x="7772" y="4133"/>
                </a:cubicBezTo>
                <a:cubicBezTo>
                  <a:pt x="7942" y="4133"/>
                  <a:pt x="8122" y="4080"/>
                  <a:pt x="8312" y="3953"/>
                </a:cubicBezTo>
                <a:lnTo>
                  <a:pt x="8383" y="3858"/>
                </a:lnTo>
                <a:cubicBezTo>
                  <a:pt x="8788" y="3263"/>
                  <a:pt x="8455" y="2667"/>
                  <a:pt x="7955" y="2548"/>
                </a:cubicBezTo>
                <a:lnTo>
                  <a:pt x="7955" y="2001"/>
                </a:lnTo>
                <a:cubicBezTo>
                  <a:pt x="7955" y="1905"/>
                  <a:pt x="7860" y="1810"/>
                  <a:pt x="7764" y="1810"/>
                </a:cubicBezTo>
                <a:lnTo>
                  <a:pt x="7240" y="1810"/>
                </a:lnTo>
                <a:cubicBezTo>
                  <a:pt x="7193" y="1810"/>
                  <a:pt x="7169" y="1810"/>
                  <a:pt x="7169" y="1834"/>
                </a:cubicBezTo>
                <a:cubicBezTo>
                  <a:pt x="7050" y="2001"/>
                  <a:pt x="7145" y="2143"/>
                  <a:pt x="7288" y="2143"/>
                </a:cubicBezTo>
                <a:lnTo>
                  <a:pt x="7598" y="2143"/>
                </a:lnTo>
                <a:cubicBezTo>
                  <a:pt x="7621" y="2143"/>
                  <a:pt x="7621" y="2143"/>
                  <a:pt x="7621" y="2167"/>
                </a:cubicBezTo>
                <a:lnTo>
                  <a:pt x="7621" y="2524"/>
                </a:lnTo>
                <a:lnTo>
                  <a:pt x="3692" y="2524"/>
                </a:lnTo>
                <a:lnTo>
                  <a:pt x="3692" y="2167"/>
                </a:lnTo>
                <a:cubicBezTo>
                  <a:pt x="3692" y="2143"/>
                  <a:pt x="3692" y="2143"/>
                  <a:pt x="3716" y="2143"/>
                </a:cubicBezTo>
                <a:lnTo>
                  <a:pt x="6574" y="2143"/>
                </a:lnTo>
                <a:cubicBezTo>
                  <a:pt x="6669" y="2143"/>
                  <a:pt x="6716" y="2072"/>
                  <a:pt x="6764" y="2001"/>
                </a:cubicBezTo>
                <a:cubicBezTo>
                  <a:pt x="6764" y="1905"/>
                  <a:pt x="6693" y="1810"/>
                  <a:pt x="6597" y="1810"/>
                </a:cubicBezTo>
                <a:lnTo>
                  <a:pt x="3716" y="1810"/>
                </a:lnTo>
                <a:cubicBezTo>
                  <a:pt x="3502" y="1810"/>
                  <a:pt x="3359" y="1953"/>
                  <a:pt x="3359" y="2167"/>
                </a:cubicBezTo>
                <a:lnTo>
                  <a:pt x="3359" y="2548"/>
                </a:lnTo>
                <a:cubicBezTo>
                  <a:pt x="2978" y="2643"/>
                  <a:pt x="2668" y="3025"/>
                  <a:pt x="2739" y="3453"/>
                </a:cubicBezTo>
                <a:cubicBezTo>
                  <a:pt x="2763" y="3810"/>
                  <a:pt x="3073" y="4096"/>
                  <a:pt x="3430" y="4168"/>
                </a:cubicBezTo>
                <a:cubicBezTo>
                  <a:pt x="3465" y="4175"/>
                  <a:pt x="3502" y="4177"/>
                  <a:pt x="3539" y="4177"/>
                </a:cubicBezTo>
                <a:cubicBezTo>
                  <a:pt x="3629" y="4177"/>
                  <a:pt x="3720" y="4161"/>
                  <a:pt x="3787" y="4144"/>
                </a:cubicBezTo>
                <a:lnTo>
                  <a:pt x="3787" y="6216"/>
                </a:lnTo>
                <a:lnTo>
                  <a:pt x="1739" y="6216"/>
                </a:lnTo>
                <a:lnTo>
                  <a:pt x="1739" y="1048"/>
                </a:lnTo>
                <a:lnTo>
                  <a:pt x="9527" y="1000"/>
                </a:lnTo>
                <a:close/>
                <a:moveTo>
                  <a:pt x="4502" y="6525"/>
                </a:moveTo>
                <a:lnTo>
                  <a:pt x="4502" y="6930"/>
                </a:lnTo>
                <a:lnTo>
                  <a:pt x="477" y="6930"/>
                </a:lnTo>
                <a:cubicBezTo>
                  <a:pt x="382" y="6930"/>
                  <a:pt x="334" y="6882"/>
                  <a:pt x="334" y="6787"/>
                </a:cubicBezTo>
                <a:lnTo>
                  <a:pt x="334" y="6525"/>
                </a:lnTo>
                <a:close/>
                <a:moveTo>
                  <a:pt x="6431" y="6525"/>
                </a:moveTo>
                <a:lnTo>
                  <a:pt x="6431" y="6930"/>
                </a:lnTo>
                <a:lnTo>
                  <a:pt x="4835" y="6930"/>
                </a:lnTo>
                <a:lnTo>
                  <a:pt x="4835" y="6525"/>
                </a:lnTo>
                <a:close/>
                <a:moveTo>
                  <a:pt x="858" y="0"/>
                </a:moveTo>
                <a:cubicBezTo>
                  <a:pt x="763" y="0"/>
                  <a:pt x="691" y="95"/>
                  <a:pt x="691" y="167"/>
                </a:cubicBezTo>
                <a:lnTo>
                  <a:pt x="691" y="3810"/>
                </a:lnTo>
                <a:cubicBezTo>
                  <a:pt x="691" y="3810"/>
                  <a:pt x="691" y="3834"/>
                  <a:pt x="715" y="3834"/>
                </a:cubicBezTo>
                <a:cubicBezTo>
                  <a:pt x="762" y="3881"/>
                  <a:pt x="813" y="3900"/>
                  <a:pt x="862" y="3900"/>
                </a:cubicBezTo>
                <a:cubicBezTo>
                  <a:pt x="962" y="3900"/>
                  <a:pt x="1049" y="3819"/>
                  <a:pt x="1049" y="3739"/>
                </a:cubicBezTo>
                <a:lnTo>
                  <a:pt x="1049" y="595"/>
                </a:lnTo>
                <a:cubicBezTo>
                  <a:pt x="1049" y="476"/>
                  <a:pt x="1168" y="357"/>
                  <a:pt x="1287" y="357"/>
                </a:cubicBezTo>
                <a:lnTo>
                  <a:pt x="10027" y="357"/>
                </a:lnTo>
                <a:cubicBezTo>
                  <a:pt x="10146" y="357"/>
                  <a:pt x="10265" y="476"/>
                  <a:pt x="10265" y="595"/>
                </a:cubicBezTo>
                <a:lnTo>
                  <a:pt x="10265" y="6216"/>
                </a:lnTo>
                <a:lnTo>
                  <a:pt x="9884" y="6216"/>
                </a:lnTo>
                <a:lnTo>
                  <a:pt x="9884" y="1048"/>
                </a:lnTo>
                <a:cubicBezTo>
                  <a:pt x="9884" y="857"/>
                  <a:pt x="9741" y="691"/>
                  <a:pt x="9527" y="691"/>
                </a:cubicBezTo>
                <a:lnTo>
                  <a:pt x="1763" y="691"/>
                </a:lnTo>
                <a:cubicBezTo>
                  <a:pt x="1573" y="691"/>
                  <a:pt x="1406" y="834"/>
                  <a:pt x="1406" y="1048"/>
                </a:cubicBezTo>
                <a:lnTo>
                  <a:pt x="1406" y="6192"/>
                </a:lnTo>
                <a:lnTo>
                  <a:pt x="1025" y="6192"/>
                </a:lnTo>
                <a:lnTo>
                  <a:pt x="1025" y="4382"/>
                </a:lnTo>
                <a:cubicBezTo>
                  <a:pt x="1025" y="4287"/>
                  <a:pt x="953" y="4215"/>
                  <a:pt x="858" y="4191"/>
                </a:cubicBezTo>
                <a:cubicBezTo>
                  <a:pt x="787" y="4191"/>
                  <a:pt x="691" y="4239"/>
                  <a:pt x="691" y="4334"/>
                </a:cubicBezTo>
                <a:lnTo>
                  <a:pt x="691" y="6168"/>
                </a:lnTo>
                <a:lnTo>
                  <a:pt x="310" y="6168"/>
                </a:lnTo>
                <a:cubicBezTo>
                  <a:pt x="120" y="6168"/>
                  <a:pt x="1" y="6311"/>
                  <a:pt x="1" y="6454"/>
                </a:cubicBezTo>
                <a:lnTo>
                  <a:pt x="1" y="7049"/>
                </a:lnTo>
                <a:cubicBezTo>
                  <a:pt x="1" y="7144"/>
                  <a:pt x="96" y="7240"/>
                  <a:pt x="191" y="7240"/>
                </a:cubicBezTo>
                <a:lnTo>
                  <a:pt x="7860" y="7240"/>
                </a:lnTo>
                <a:cubicBezTo>
                  <a:pt x="7883" y="7240"/>
                  <a:pt x="7883" y="7240"/>
                  <a:pt x="7883" y="7192"/>
                </a:cubicBezTo>
                <a:cubicBezTo>
                  <a:pt x="8026" y="7049"/>
                  <a:pt x="7907" y="6906"/>
                  <a:pt x="7788" y="6906"/>
                </a:cubicBezTo>
                <a:lnTo>
                  <a:pt x="6764" y="6906"/>
                </a:lnTo>
                <a:lnTo>
                  <a:pt x="6764" y="6478"/>
                </a:lnTo>
                <a:lnTo>
                  <a:pt x="10932" y="6478"/>
                </a:lnTo>
                <a:lnTo>
                  <a:pt x="10932" y="6763"/>
                </a:lnTo>
                <a:cubicBezTo>
                  <a:pt x="10932" y="6763"/>
                  <a:pt x="10836" y="6906"/>
                  <a:pt x="10741" y="6906"/>
                </a:cubicBezTo>
                <a:lnTo>
                  <a:pt x="8431" y="6906"/>
                </a:lnTo>
                <a:cubicBezTo>
                  <a:pt x="8336" y="6906"/>
                  <a:pt x="8241" y="6954"/>
                  <a:pt x="8241" y="7049"/>
                </a:cubicBezTo>
                <a:cubicBezTo>
                  <a:pt x="8241" y="7144"/>
                  <a:pt x="8312" y="7240"/>
                  <a:pt x="8431" y="7240"/>
                </a:cubicBezTo>
                <a:lnTo>
                  <a:pt x="10741" y="7240"/>
                </a:lnTo>
                <a:cubicBezTo>
                  <a:pt x="11003" y="7240"/>
                  <a:pt x="11217" y="6716"/>
                  <a:pt x="11217" y="6716"/>
                </a:cubicBezTo>
                <a:lnTo>
                  <a:pt x="11217" y="6430"/>
                </a:lnTo>
                <a:cubicBezTo>
                  <a:pt x="11265" y="6335"/>
                  <a:pt x="11098" y="6192"/>
                  <a:pt x="10955" y="6192"/>
                </a:cubicBezTo>
                <a:lnTo>
                  <a:pt x="10574" y="6192"/>
                </a:lnTo>
                <a:lnTo>
                  <a:pt x="10574" y="572"/>
                </a:lnTo>
                <a:cubicBezTo>
                  <a:pt x="10574" y="238"/>
                  <a:pt x="10289" y="0"/>
                  <a:pt x="10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12" name="Google Shape;21712;p98"/>
          <p:cNvGrpSpPr/>
          <p:nvPr/>
        </p:nvGrpSpPr>
        <p:grpSpPr>
          <a:xfrm>
            <a:off x="2539477" y="4006703"/>
            <a:ext cx="367440" cy="325404"/>
            <a:chOff x="2536395" y="4159103"/>
            <a:chExt cx="367440" cy="325404"/>
          </a:xfrm>
        </p:grpSpPr>
        <p:sp>
          <p:nvSpPr>
            <p:cNvPr id="21713" name="Google Shape;21713;p98"/>
            <p:cNvSpPr/>
            <p:nvPr/>
          </p:nvSpPr>
          <p:spPr>
            <a:xfrm>
              <a:off x="2541821" y="4453356"/>
              <a:ext cx="357340" cy="25725"/>
            </a:xfrm>
            <a:custGeom>
              <a:rect b="b" l="l" r="r" t="t"/>
              <a:pathLst>
                <a:path extrusionOk="0" h="787" w="10932">
                  <a:moveTo>
                    <a:pt x="144" y="0"/>
                  </a:moveTo>
                  <a:cubicBezTo>
                    <a:pt x="49" y="0"/>
                    <a:pt x="1" y="72"/>
                    <a:pt x="1" y="143"/>
                  </a:cubicBezTo>
                  <a:lnTo>
                    <a:pt x="1" y="453"/>
                  </a:lnTo>
                  <a:cubicBezTo>
                    <a:pt x="1" y="643"/>
                    <a:pt x="144" y="786"/>
                    <a:pt x="334" y="786"/>
                  </a:cubicBezTo>
                  <a:lnTo>
                    <a:pt x="10598" y="786"/>
                  </a:lnTo>
                  <a:cubicBezTo>
                    <a:pt x="10789" y="786"/>
                    <a:pt x="10932" y="643"/>
                    <a:pt x="10932" y="453"/>
                  </a:cubicBezTo>
                  <a:lnTo>
                    <a:pt x="10932" y="143"/>
                  </a:lnTo>
                  <a:cubicBezTo>
                    <a:pt x="10932" y="72"/>
                    <a:pt x="10860" y="0"/>
                    <a:pt x="107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4" name="Google Shape;21714;p98"/>
            <p:cNvSpPr/>
            <p:nvPr/>
          </p:nvSpPr>
          <p:spPr>
            <a:xfrm>
              <a:off x="2563624" y="4250955"/>
              <a:ext cx="312198" cy="203970"/>
            </a:xfrm>
            <a:custGeom>
              <a:rect b="b" l="l" r="r" t="t"/>
              <a:pathLst>
                <a:path extrusionOk="0" h="6240" w="9551">
                  <a:moveTo>
                    <a:pt x="406" y="1"/>
                  </a:moveTo>
                  <a:cubicBezTo>
                    <a:pt x="191" y="1"/>
                    <a:pt x="1" y="191"/>
                    <a:pt x="1" y="429"/>
                  </a:cubicBezTo>
                  <a:lnTo>
                    <a:pt x="1" y="6240"/>
                  </a:lnTo>
                  <a:lnTo>
                    <a:pt x="9550" y="6240"/>
                  </a:lnTo>
                  <a:lnTo>
                    <a:pt x="9550" y="429"/>
                  </a:lnTo>
                  <a:cubicBezTo>
                    <a:pt x="9550" y="191"/>
                    <a:pt x="9360" y="1"/>
                    <a:pt x="9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98"/>
            <p:cNvSpPr/>
            <p:nvPr/>
          </p:nvSpPr>
          <p:spPr>
            <a:xfrm>
              <a:off x="2586211" y="4275078"/>
              <a:ext cx="266240" cy="179847"/>
            </a:xfrm>
            <a:custGeom>
              <a:rect b="b" l="l" r="r" t="t"/>
              <a:pathLst>
                <a:path extrusionOk="0" h="5502" w="8145">
                  <a:moveTo>
                    <a:pt x="191" y="1"/>
                  </a:moveTo>
                  <a:cubicBezTo>
                    <a:pt x="96" y="1"/>
                    <a:pt x="0" y="96"/>
                    <a:pt x="0" y="191"/>
                  </a:cubicBezTo>
                  <a:lnTo>
                    <a:pt x="0" y="5502"/>
                  </a:lnTo>
                  <a:lnTo>
                    <a:pt x="8145" y="5502"/>
                  </a:lnTo>
                  <a:lnTo>
                    <a:pt x="8145" y="191"/>
                  </a:lnTo>
                  <a:cubicBezTo>
                    <a:pt x="8145" y="96"/>
                    <a:pt x="8050" y="1"/>
                    <a:pt x="795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98"/>
            <p:cNvSpPr/>
            <p:nvPr/>
          </p:nvSpPr>
          <p:spPr>
            <a:xfrm>
              <a:off x="2867225" y="4453356"/>
              <a:ext cx="31936" cy="25725"/>
            </a:xfrm>
            <a:custGeom>
              <a:rect b="b" l="l" r="r" t="t"/>
              <a:pathLst>
                <a:path extrusionOk="0" h="787" w="977">
                  <a:moveTo>
                    <a:pt x="167" y="0"/>
                  </a:moveTo>
                  <a:cubicBezTo>
                    <a:pt x="262" y="0"/>
                    <a:pt x="310" y="72"/>
                    <a:pt x="310" y="167"/>
                  </a:cubicBezTo>
                  <a:lnTo>
                    <a:pt x="310" y="453"/>
                  </a:lnTo>
                  <a:cubicBezTo>
                    <a:pt x="310" y="643"/>
                    <a:pt x="167" y="786"/>
                    <a:pt x="0" y="786"/>
                  </a:cubicBezTo>
                  <a:lnTo>
                    <a:pt x="643" y="786"/>
                  </a:lnTo>
                  <a:cubicBezTo>
                    <a:pt x="834" y="786"/>
                    <a:pt x="977" y="643"/>
                    <a:pt x="977" y="453"/>
                  </a:cubicBezTo>
                  <a:lnTo>
                    <a:pt x="977" y="167"/>
                  </a:lnTo>
                  <a:cubicBezTo>
                    <a:pt x="977" y="72"/>
                    <a:pt x="905" y="0"/>
                    <a:pt x="834"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98"/>
            <p:cNvSpPr/>
            <p:nvPr/>
          </p:nvSpPr>
          <p:spPr>
            <a:xfrm>
              <a:off x="2841533" y="4250955"/>
              <a:ext cx="35074" cy="202434"/>
            </a:xfrm>
            <a:custGeom>
              <a:rect b="b" l="l" r="r" t="t"/>
              <a:pathLst>
                <a:path extrusionOk="0" h="6193" w="1073">
                  <a:moveTo>
                    <a:pt x="1" y="1"/>
                  </a:moveTo>
                  <a:cubicBezTo>
                    <a:pt x="215" y="1"/>
                    <a:pt x="429" y="191"/>
                    <a:pt x="429" y="405"/>
                  </a:cubicBezTo>
                  <a:lnTo>
                    <a:pt x="429" y="6192"/>
                  </a:lnTo>
                  <a:lnTo>
                    <a:pt x="1072" y="6192"/>
                  </a:lnTo>
                  <a:lnTo>
                    <a:pt x="1072" y="405"/>
                  </a:lnTo>
                  <a:cubicBezTo>
                    <a:pt x="1048" y="191"/>
                    <a:pt x="858" y="1"/>
                    <a:pt x="667" y="1"/>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98"/>
            <p:cNvSpPr/>
            <p:nvPr/>
          </p:nvSpPr>
          <p:spPr>
            <a:xfrm>
              <a:off x="2688196" y="4454892"/>
              <a:ext cx="63087" cy="24189"/>
            </a:xfrm>
            <a:custGeom>
              <a:rect b="b" l="l" r="r" t="t"/>
              <a:pathLst>
                <a:path extrusionOk="0" h="740" w="1930">
                  <a:moveTo>
                    <a:pt x="0" y="1"/>
                  </a:moveTo>
                  <a:lnTo>
                    <a:pt x="0" y="739"/>
                  </a:lnTo>
                  <a:lnTo>
                    <a:pt x="1929" y="739"/>
                  </a:lnTo>
                  <a:lnTo>
                    <a:pt x="1929" y="1"/>
                  </a:lnTo>
                  <a:close/>
                </a:path>
              </a:pathLst>
            </a:custGeom>
            <a:solidFill>
              <a:srgbClr val="8B9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98"/>
            <p:cNvSpPr/>
            <p:nvPr/>
          </p:nvSpPr>
          <p:spPr>
            <a:xfrm>
              <a:off x="2729447" y="4454892"/>
              <a:ext cx="21835" cy="24189"/>
            </a:xfrm>
            <a:custGeom>
              <a:rect b="b" l="l" r="r" t="t"/>
              <a:pathLst>
                <a:path extrusionOk="0" h="740" w="668">
                  <a:moveTo>
                    <a:pt x="0" y="1"/>
                  </a:moveTo>
                  <a:lnTo>
                    <a:pt x="0" y="739"/>
                  </a:lnTo>
                  <a:lnTo>
                    <a:pt x="667" y="739"/>
                  </a:lnTo>
                  <a:lnTo>
                    <a:pt x="66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0" name="Google Shape;21720;p98"/>
            <p:cNvSpPr/>
            <p:nvPr/>
          </p:nvSpPr>
          <p:spPr>
            <a:xfrm>
              <a:off x="2681168" y="4358366"/>
              <a:ext cx="77110" cy="52594"/>
            </a:xfrm>
            <a:custGeom>
              <a:rect b="b" l="l" r="r" t="t"/>
              <a:pathLst>
                <a:path extrusionOk="0" h="1609" w="2359">
                  <a:moveTo>
                    <a:pt x="1" y="1"/>
                  </a:moveTo>
                  <a:lnTo>
                    <a:pt x="1" y="1287"/>
                  </a:lnTo>
                  <a:cubicBezTo>
                    <a:pt x="1" y="1311"/>
                    <a:pt x="1" y="1335"/>
                    <a:pt x="25" y="1335"/>
                  </a:cubicBezTo>
                  <a:lnTo>
                    <a:pt x="239" y="1430"/>
                  </a:lnTo>
                  <a:cubicBezTo>
                    <a:pt x="537" y="1549"/>
                    <a:pt x="858" y="1608"/>
                    <a:pt x="1180" y="1608"/>
                  </a:cubicBezTo>
                  <a:cubicBezTo>
                    <a:pt x="1501" y="1608"/>
                    <a:pt x="1823" y="1549"/>
                    <a:pt x="2120" y="1430"/>
                  </a:cubicBezTo>
                  <a:lnTo>
                    <a:pt x="2311" y="1335"/>
                  </a:lnTo>
                  <a:cubicBezTo>
                    <a:pt x="2358" y="1311"/>
                    <a:pt x="2358" y="1311"/>
                    <a:pt x="2335" y="1287"/>
                  </a:cubicBezTo>
                  <a:lnTo>
                    <a:pt x="2335"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98"/>
            <p:cNvSpPr/>
            <p:nvPr/>
          </p:nvSpPr>
          <p:spPr>
            <a:xfrm>
              <a:off x="2650049" y="4317703"/>
              <a:ext cx="140916" cy="67369"/>
            </a:xfrm>
            <a:custGeom>
              <a:rect b="b" l="l" r="r" t="t"/>
              <a:pathLst>
                <a:path extrusionOk="0" h="2061" w="4311">
                  <a:moveTo>
                    <a:pt x="2135" y="1"/>
                  </a:moveTo>
                  <a:cubicBezTo>
                    <a:pt x="2078" y="1"/>
                    <a:pt x="2024" y="19"/>
                    <a:pt x="1977" y="54"/>
                  </a:cubicBezTo>
                  <a:lnTo>
                    <a:pt x="95" y="912"/>
                  </a:lnTo>
                  <a:cubicBezTo>
                    <a:pt x="0" y="983"/>
                    <a:pt x="0" y="1078"/>
                    <a:pt x="95" y="1126"/>
                  </a:cubicBezTo>
                  <a:lnTo>
                    <a:pt x="1977" y="2007"/>
                  </a:lnTo>
                  <a:cubicBezTo>
                    <a:pt x="2048" y="2043"/>
                    <a:pt x="2108" y="2061"/>
                    <a:pt x="2161" y="2061"/>
                  </a:cubicBezTo>
                  <a:cubicBezTo>
                    <a:pt x="2215" y="2061"/>
                    <a:pt x="2263" y="2043"/>
                    <a:pt x="2310" y="2007"/>
                  </a:cubicBezTo>
                  <a:lnTo>
                    <a:pt x="4215" y="1126"/>
                  </a:lnTo>
                  <a:cubicBezTo>
                    <a:pt x="4311" y="1054"/>
                    <a:pt x="4311" y="935"/>
                    <a:pt x="4215" y="912"/>
                  </a:cubicBezTo>
                  <a:lnTo>
                    <a:pt x="2310" y="54"/>
                  </a:lnTo>
                  <a:cubicBezTo>
                    <a:pt x="2251" y="19"/>
                    <a:pt x="2191" y="1"/>
                    <a:pt x="2135" y="1"/>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98"/>
            <p:cNvSpPr/>
            <p:nvPr/>
          </p:nvSpPr>
          <p:spPr>
            <a:xfrm>
              <a:off x="2693622" y="4340486"/>
              <a:ext cx="97343" cy="45566"/>
            </a:xfrm>
            <a:custGeom>
              <a:rect b="b" l="l" r="r" t="t"/>
              <a:pathLst>
                <a:path extrusionOk="0" h="1394" w="2978">
                  <a:moveTo>
                    <a:pt x="2406" y="0"/>
                  </a:moveTo>
                  <a:cubicBezTo>
                    <a:pt x="2406" y="48"/>
                    <a:pt x="2382" y="48"/>
                    <a:pt x="2358" y="72"/>
                  </a:cubicBezTo>
                  <a:lnTo>
                    <a:pt x="310" y="1024"/>
                  </a:lnTo>
                  <a:cubicBezTo>
                    <a:pt x="243" y="1041"/>
                    <a:pt x="164" y="1058"/>
                    <a:pt x="89" y="1058"/>
                  </a:cubicBezTo>
                  <a:cubicBezTo>
                    <a:pt x="59" y="1058"/>
                    <a:pt x="29" y="1055"/>
                    <a:pt x="1" y="1048"/>
                  </a:cubicBezTo>
                  <a:lnTo>
                    <a:pt x="1" y="1048"/>
                  </a:lnTo>
                  <a:lnTo>
                    <a:pt x="620" y="1358"/>
                  </a:lnTo>
                  <a:cubicBezTo>
                    <a:pt x="668" y="1381"/>
                    <a:pt x="721" y="1393"/>
                    <a:pt x="778" y="1393"/>
                  </a:cubicBezTo>
                  <a:cubicBezTo>
                    <a:pt x="834" y="1393"/>
                    <a:pt x="894" y="1381"/>
                    <a:pt x="953" y="1358"/>
                  </a:cubicBezTo>
                  <a:lnTo>
                    <a:pt x="2859" y="453"/>
                  </a:lnTo>
                  <a:cubicBezTo>
                    <a:pt x="2978" y="405"/>
                    <a:pt x="2978" y="286"/>
                    <a:pt x="2882" y="215"/>
                  </a:cubicBezTo>
                  <a:lnTo>
                    <a:pt x="2406" y="0"/>
                  </a:lnTo>
                  <a:close/>
                </a:path>
              </a:pathLst>
            </a:custGeom>
            <a:solidFill>
              <a:srgbClr val="B8C3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98"/>
            <p:cNvSpPr/>
            <p:nvPr/>
          </p:nvSpPr>
          <p:spPr>
            <a:xfrm>
              <a:off x="2541821" y="4328816"/>
              <a:ext cx="77894" cy="150264"/>
            </a:xfrm>
            <a:custGeom>
              <a:rect b="b" l="l" r="r" t="t"/>
              <a:pathLst>
                <a:path extrusionOk="0" h="4597" w="2383">
                  <a:moveTo>
                    <a:pt x="144" y="0"/>
                  </a:moveTo>
                  <a:cubicBezTo>
                    <a:pt x="72" y="0"/>
                    <a:pt x="1" y="71"/>
                    <a:pt x="1" y="167"/>
                  </a:cubicBezTo>
                  <a:lnTo>
                    <a:pt x="1" y="810"/>
                  </a:lnTo>
                  <a:lnTo>
                    <a:pt x="1" y="1357"/>
                  </a:lnTo>
                  <a:lnTo>
                    <a:pt x="1" y="4453"/>
                  </a:lnTo>
                  <a:cubicBezTo>
                    <a:pt x="1" y="4525"/>
                    <a:pt x="72" y="4596"/>
                    <a:pt x="144" y="4596"/>
                  </a:cubicBezTo>
                  <a:lnTo>
                    <a:pt x="2240" y="4596"/>
                  </a:lnTo>
                  <a:cubicBezTo>
                    <a:pt x="2335" y="4596"/>
                    <a:pt x="2382" y="4525"/>
                    <a:pt x="2382" y="4453"/>
                  </a:cubicBezTo>
                  <a:lnTo>
                    <a:pt x="2382" y="167"/>
                  </a:lnTo>
                  <a:cubicBezTo>
                    <a:pt x="2382" y="71"/>
                    <a:pt x="2335" y="0"/>
                    <a:pt x="2240" y="0"/>
                  </a:cubicBezTo>
                  <a:close/>
                </a:path>
              </a:pathLst>
            </a:custGeom>
            <a:solidFill>
              <a:srgbClr val="AF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98"/>
            <p:cNvSpPr/>
            <p:nvPr/>
          </p:nvSpPr>
          <p:spPr>
            <a:xfrm>
              <a:off x="2592421" y="4328816"/>
              <a:ext cx="27294" cy="150264"/>
            </a:xfrm>
            <a:custGeom>
              <a:rect b="b" l="l" r="r" t="t"/>
              <a:pathLst>
                <a:path extrusionOk="0" h="4597" w="835">
                  <a:moveTo>
                    <a:pt x="1" y="0"/>
                  </a:moveTo>
                  <a:cubicBezTo>
                    <a:pt x="96" y="0"/>
                    <a:pt x="144" y="71"/>
                    <a:pt x="144" y="167"/>
                  </a:cubicBezTo>
                  <a:lnTo>
                    <a:pt x="144" y="4453"/>
                  </a:lnTo>
                  <a:cubicBezTo>
                    <a:pt x="144" y="4525"/>
                    <a:pt x="96" y="4596"/>
                    <a:pt x="1" y="4596"/>
                  </a:cubicBezTo>
                  <a:lnTo>
                    <a:pt x="668" y="4596"/>
                  </a:lnTo>
                  <a:cubicBezTo>
                    <a:pt x="739" y="4596"/>
                    <a:pt x="811" y="4525"/>
                    <a:pt x="811" y="4453"/>
                  </a:cubicBezTo>
                  <a:lnTo>
                    <a:pt x="811" y="167"/>
                  </a:lnTo>
                  <a:cubicBezTo>
                    <a:pt x="834" y="71"/>
                    <a:pt x="739" y="0"/>
                    <a:pt x="692" y="0"/>
                  </a:cubicBezTo>
                  <a:close/>
                </a:path>
              </a:pathLst>
            </a:custGeom>
            <a:solidFill>
              <a:srgbClr val="9CA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5" name="Google Shape;21725;p98"/>
            <p:cNvSpPr/>
            <p:nvPr/>
          </p:nvSpPr>
          <p:spPr>
            <a:xfrm>
              <a:off x="2573757" y="4453356"/>
              <a:ext cx="11702" cy="11702"/>
            </a:xfrm>
            <a:custGeom>
              <a:rect b="b" l="l" r="r" t="t"/>
              <a:pathLst>
                <a:path extrusionOk="0" h="358" w="358">
                  <a:moveTo>
                    <a:pt x="191" y="0"/>
                  </a:moveTo>
                  <a:cubicBezTo>
                    <a:pt x="96" y="0"/>
                    <a:pt x="0" y="96"/>
                    <a:pt x="0" y="191"/>
                  </a:cubicBezTo>
                  <a:cubicBezTo>
                    <a:pt x="0" y="286"/>
                    <a:pt x="96" y="358"/>
                    <a:pt x="191" y="358"/>
                  </a:cubicBezTo>
                  <a:cubicBezTo>
                    <a:pt x="286" y="358"/>
                    <a:pt x="358" y="286"/>
                    <a:pt x="358" y="191"/>
                  </a:cubicBezTo>
                  <a:cubicBezTo>
                    <a:pt x="358" y="96"/>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6" name="Google Shape;21726;p98"/>
            <p:cNvSpPr/>
            <p:nvPr/>
          </p:nvSpPr>
          <p:spPr>
            <a:xfrm>
              <a:off x="2643806" y="4312440"/>
              <a:ext cx="154154" cy="104371"/>
            </a:xfrm>
            <a:custGeom>
              <a:rect b="b" l="l" r="r" t="t"/>
              <a:pathLst>
                <a:path extrusionOk="0" h="3193" w="4716">
                  <a:moveTo>
                    <a:pt x="2329" y="364"/>
                  </a:moveTo>
                  <a:cubicBezTo>
                    <a:pt x="2358" y="364"/>
                    <a:pt x="2382" y="370"/>
                    <a:pt x="2406" y="382"/>
                  </a:cubicBezTo>
                  <a:lnTo>
                    <a:pt x="4192" y="1192"/>
                  </a:lnTo>
                  <a:lnTo>
                    <a:pt x="2382" y="2025"/>
                  </a:lnTo>
                  <a:cubicBezTo>
                    <a:pt x="2358" y="2037"/>
                    <a:pt x="2329" y="2043"/>
                    <a:pt x="2299" y="2043"/>
                  </a:cubicBezTo>
                  <a:cubicBezTo>
                    <a:pt x="2269" y="2043"/>
                    <a:pt x="2239" y="2037"/>
                    <a:pt x="2215" y="2025"/>
                  </a:cubicBezTo>
                  <a:lnTo>
                    <a:pt x="382" y="1192"/>
                  </a:lnTo>
                  <a:lnTo>
                    <a:pt x="2215" y="382"/>
                  </a:lnTo>
                  <a:cubicBezTo>
                    <a:pt x="2263" y="370"/>
                    <a:pt x="2299" y="364"/>
                    <a:pt x="2329" y="364"/>
                  </a:cubicBezTo>
                  <a:close/>
                  <a:moveTo>
                    <a:pt x="3311" y="1930"/>
                  </a:moveTo>
                  <a:lnTo>
                    <a:pt x="3335" y="2597"/>
                  </a:lnTo>
                  <a:lnTo>
                    <a:pt x="3192" y="2644"/>
                  </a:lnTo>
                  <a:cubicBezTo>
                    <a:pt x="2906" y="2763"/>
                    <a:pt x="2608" y="2823"/>
                    <a:pt x="2311" y="2823"/>
                  </a:cubicBezTo>
                  <a:cubicBezTo>
                    <a:pt x="2013" y="2823"/>
                    <a:pt x="1715" y="2763"/>
                    <a:pt x="1430" y="2644"/>
                  </a:cubicBezTo>
                  <a:lnTo>
                    <a:pt x="1287" y="2597"/>
                  </a:lnTo>
                  <a:lnTo>
                    <a:pt x="1287" y="1930"/>
                  </a:lnTo>
                  <a:lnTo>
                    <a:pt x="2073" y="2287"/>
                  </a:lnTo>
                  <a:cubicBezTo>
                    <a:pt x="2120" y="2335"/>
                    <a:pt x="2215" y="2359"/>
                    <a:pt x="2311" y="2359"/>
                  </a:cubicBezTo>
                  <a:cubicBezTo>
                    <a:pt x="2382" y="2359"/>
                    <a:pt x="2454" y="2335"/>
                    <a:pt x="2549" y="2287"/>
                  </a:cubicBezTo>
                  <a:lnTo>
                    <a:pt x="3311" y="1930"/>
                  </a:lnTo>
                  <a:close/>
                  <a:moveTo>
                    <a:pt x="2346" y="1"/>
                  </a:moveTo>
                  <a:cubicBezTo>
                    <a:pt x="2257" y="1"/>
                    <a:pt x="2168" y="25"/>
                    <a:pt x="2096" y="72"/>
                  </a:cubicBezTo>
                  <a:lnTo>
                    <a:pt x="191" y="930"/>
                  </a:lnTo>
                  <a:cubicBezTo>
                    <a:pt x="96" y="977"/>
                    <a:pt x="48" y="1073"/>
                    <a:pt x="48" y="1192"/>
                  </a:cubicBezTo>
                  <a:cubicBezTo>
                    <a:pt x="1" y="1287"/>
                    <a:pt x="72" y="1382"/>
                    <a:pt x="191" y="1430"/>
                  </a:cubicBezTo>
                  <a:lnTo>
                    <a:pt x="977" y="1811"/>
                  </a:lnTo>
                  <a:lnTo>
                    <a:pt x="977" y="2692"/>
                  </a:lnTo>
                  <a:cubicBezTo>
                    <a:pt x="977" y="2763"/>
                    <a:pt x="1048" y="2859"/>
                    <a:pt x="1144" y="2882"/>
                  </a:cubicBezTo>
                  <a:lnTo>
                    <a:pt x="1334" y="2978"/>
                  </a:lnTo>
                  <a:cubicBezTo>
                    <a:pt x="1668" y="3097"/>
                    <a:pt x="2001" y="3192"/>
                    <a:pt x="2358" y="3192"/>
                  </a:cubicBezTo>
                  <a:cubicBezTo>
                    <a:pt x="2692" y="3192"/>
                    <a:pt x="3049" y="3121"/>
                    <a:pt x="3358" y="2978"/>
                  </a:cubicBezTo>
                  <a:lnTo>
                    <a:pt x="3573" y="2882"/>
                  </a:lnTo>
                  <a:cubicBezTo>
                    <a:pt x="3668" y="2859"/>
                    <a:pt x="3716" y="2763"/>
                    <a:pt x="3716" y="2692"/>
                  </a:cubicBezTo>
                  <a:lnTo>
                    <a:pt x="3716" y="1811"/>
                  </a:lnTo>
                  <a:lnTo>
                    <a:pt x="4525" y="1430"/>
                  </a:lnTo>
                  <a:cubicBezTo>
                    <a:pt x="4644" y="1382"/>
                    <a:pt x="4716" y="1263"/>
                    <a:pt x="4668" y="1096"/>
                  </a:cubicBezTo>
                  <a:cubicBezTo>
                    <a:pt x="4644" y="1049"/>
                    <a:pt x="4621" y="953"/>
                    <a:pt x="4525" y="930"/>
                  </a:cubicBezTo>
                  <a:lnTo>
                    <a:pt x="2596" y="72"/>
                  </a:lnTo>
                  <a:cubicBezTo>
                    <a:pt x="2525" y="25"/>
                    <a:pt x="2436"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7" name="Google Shape;21727;p98"/>
            <p:cNvSpPr/>
            <p:nvPr/>
          </p:nvSpPr>
          <p:spPr>
            <a:xfrm>
              <a:off x="2698296" y="4207251"/>
              <a:ext cx="42853" cy="18043"/>
            </a:xfrm>
            <a:custGeom>
              <a:rect b="b" l="l" r="r" t="t"/>
              <a:pathLst>
                <a:path extrusionOk="0" h="552" w="1311">
                  <a:moveTo>
                    <a:pt x="595" y="0"/>
                  </a:moveTo>
                  <a:cubicBezTo>
                    <a:pt x="386" y="0"/>
                    <a:pt x="200" y="92"/>
                    <a:pt x="72" y="242"/>
                  </a:cubicBezTo>
                  <a:cubicBezTo>
                    <a:pt x="1" y="314"/>
                    <a:pt x="1" y="433"/>
                    <a:pt x="72" y="480"/>
                  </a:cubicBezTo>
                  <a:cubicBezTo>
                    <a:pt x="96" y="516"/>
                    <a:pt x="138" y="534"/>
                    <a:pt x="182" y="534"/>
                  </a:cubicBezTo>
                  <a:cubicBezTo>
                    <a:pt x="227" y="534"/>
                    <a:pt x="275" y="516"/>
                    <a:pt x="310" y="480"/>
                  </a:cubicBezTo>
                  <a:cubicBezTo>
                    <a:pt x="406" y="385"/>
                    <a:pt x="548" y="337"/>
                    <a:pt x="667" y="337"/>
                  </a:cubicBezTo>
                  <a:cubicBezTo>
                    <a:pt x="810" y="337"/>
                    <a:pt x="929" y="385"/>
                    <a:pt x="1025" y="480"/>
                  </a:cubicBezTo>
                  <a:cubicBezTo>
                    <a:pt x="1048" y="504"/>
                    <a:pt x="1072" y="552"/>
                    <a:pt x="1144" y="552"/>
                  </a:cubicBezTo>
                  <a:cubicBezTo>
                    <a:pt x="1168" y="552"/>
                    <a:pt x="1239" y="504"/>
                    <a:pt x="1263" y="480"/>
                  </a:cubicBezTo>
                  <a:cubicBezTo>
                    <a:pt x="1310" y="433"/>
                    <a:pt x="1310" y="314"/>
                    <a:pt x="1263" y="242"/>
                  </a:cubicBezTo>
                  <a:cubicBezTo>
                    <a:pt x="1096" y="99"/>
                    <a:pt x="906" y="4"/>
                    <a:pt x="667" y="4"/>
                  </a:cubicBezTo>
                  <a:cubicBezTo>
                    <a:pt x="643" y="2"/>
                    <a:pt x="619" y="0"/>
                    <a:pt x="59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98"/>
            <p:cNvSpPr/>
            <p:nvPr/>
          </p:nvSpPr>
          <p:spPr>
            <a:xfrm>
              <a:off x="2681952" y="4183226"/>
              <a:ext cx="75541" cy="24156"/>
            </a:xfrm>
            <a:custGeom>
              <a:rect b="b" l="l" r="r" t="t"/>
              <a:pathLst>
                <a:path extrusionOk="0" h="739" w="2311">
                  <a:moveTo>
                    <a:pt x="1167" y="1"/>
                  </a:moveTo>
                  <a:cubicBezTo>
                    <a:pt x="739" y="1"/>
                    <a:pt x="358" y="144"/>
                    <a:pt x="48" y="453"/>
                  </a:cubicBezTo>
                  <a:cubicBezTo>
                    <a:pt x="1" y="501"/>
                    <a:pt x="1" y="620"/>
                    <a:pt x="48" y="691"/>
                  </a:cubicBezTo>
                  <a:cubicBezTo>
                    <a:pt x="84" y="715"/>
                    <a:pt x="132" y="727"/>
                    <a:pt x="179" y="727"/>
                  </a:cubicBezTo>
                  <a:cubicBezTo>
                    <a:pt x="227" y="727"/>
                    <a:pt x="274" y="715"/>
                    <a:pt x="310" y="691"/>
                  </a:cubicBezTo>
                  <a:cubicBezTo>
                    <a:pt x="548" y="453"/>
                    <a:pt x="834" y="334"/>
                    <a:pt x="1167" y="334"/>
                  </a:cubicBezTo>
                  <a:cubicBezTo>
                    <a:pt x="1477" y="334"/>
                    <a:pt x="1787" y="453"/>
                    <a:pt x="2025" y="691"/>
                  </a:cubicBezTo>
                  <a:cubicBezTo>
                    <a:pt x="2049" y="715"/>
                    <a:pt x="2120" y="739"/>
                    <a:pt x="2144" y="739"/>
                  </a:cubicBezTo>
                  <a:cubicBezTo>
                    <a:pt x="2168" y="739"/>
                    <a:pt x="2239" y="715"/>
                    <a:pt x="2263" y="691"/>
                  </a:cubicBezTo>
                  <a:cubicBezTo>
                    <a:pt x="2311" y="620"/>
                    <a:pt x="2311" y="501"/>
                    <a:pt x="2263" y="453"/>
                  </a:cubicBezTo>
                  <a:cubicBezTo>
                    <a:pt x="1953" y="144"/>
                    <a:pt x="1572" y="1"/>
                    <a:pt x="116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98"/>
            <p:cNvSpPr/>
            <p:nvPr/>
          </p:nvSpPr>
          <p:spPr>
            <a:xfrm>
              <a:off x="2664040" y="4159103"/>
              <a:ext cx="111366" cy="31936"/>
            </a:xfrm>
            <a:custGeom>
              <a:rect b="b" l="l" r="r" t="t"/>
              <a:pathLst>
                <a:path extrusionOk="0" h="977" w="3407">
                  <a:moveTo>
                    <a:pt x="1715" y="0"/>
                  </a:moveTo>
                  <a:cubicBezTo>
                    <a:pt x="1072" y="0"/>
                    <a:pt x="525" y="239"/>
                    <a:pt x="72" y="667"/>
                  </a:cubicBezTo>
                  <a:cubicBezTo>
                    <a:pt x="1" y="739"/>
                    <a:pt x="1" y="858"/>
                    <a:pt x="72" y="905"/>
                  </a:cubicBezTo>
                  <a:cubicBezTo>
                    <a:pt x="108" y="941"/>
                    <a:pt x="156" y="959"/>
                    <a:pt x="200" y="959"/>
                  </a:cubicBezTo>
                  <a:cubicBezTo>
                    <a:pt x="245" y="959"/>
                    <a:pt x="287" y="941"/>
                    <a:pt x="310" y="905"/>
                  </a:cubicBezTo>
                  <a:cubicBezTo>
                    <a:pt x="691" y="524"/>
                    <a:pt x="1168" y="358"/>
                    <a:pt x="1715" y="358"/>
                  </a:cubicBezTo>
                  <a:cubicBezTo>
                    <a:pt x="2239" y="358"/>
                    <a:pt x="2716" y="548"/>
                    <a:pt x="3097" y="905"/>
                  </a:cubicBezTo>
                  <a:cubicBezTo>
                    <a:pt x="3144" y="953"/>
                    <a:pt x="3192" y="977"/>
                    <a:pt x="3216" y="977"/>
                  </a:cubicBezTo>
                  <a:cubicBezTo>
                    <a:pt x="3263" y="977"/>
                    <a:pt x="3311" y="953"/>
                    <a:pt x="3335" y="905"/>
                  </a:cubicBezTo>
                  <a:cubicBezTo>
                    <a:pt x="3406" y="858"/>
                    <a:pt x="3406" y="739"/>
                    <a:pt x="3335" y="667"/>
                  </a:cubicBezTo>
                  <a:cubicBezTo>
                    <a:pt x="2906" y="239"/>
                    <a:pt x="2335" y="0"/>
                    <a:pt x="171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98"/>
            <p:cNvSpPr/>
            <p:nvPr/>
          </p:nvSpPr>
          <p:spPr>
            <a:xfrm>
              <a:off x="2536395" y="4246280"/>
              <a:ext cx="367440" cy="238226"/>
            </a:xfrm>
            <a:custGeom>
              <a:rect b="b" l="l" r="r" t="t"/>
              <a:pathLst>
                <a:path extrusionOk="0" h="7288" w="11241">
                  <a:moveTo>
                    <a:pt x="9955" y="286"/>
                  </a:moveTo>
                  <a:cubicBezTo>
                    <a:pt x="10074" y="286"/>
                    <a:pt x="10193" y="406"/>
                    <a:pt x="10193" y="525"/>
                  </a:cubicBezTo>
                  <a:lnTo>
                    <a:pt x="10193" y="6169"/>
                  </a:lnTo>
                  <a:lnTo>
                    <a:pt x="9812" y="6169"/>
                  </a:lnTo>
                  <a:lnTo>
                    <a:pt x="9812" y="834"/>
                  </a:lnTo>
                  <a:cubicBezTo>
                    <a:pt x="9812" y="739"/>
                    <a:pt x="9717" y="644"/>
                    <a:pt x="9621" y="644"/>
                  </a:cubicBezTo>
                  <a:lnTo>
                    <a:pt x="5787" y="644"/>
                  </a:lnTo>
                  <a:cubicBezTo>
                    <a:pt x="5763" y="644"/>
                    <a:pt x="5740" y="644"/>
                    <a:pt x="5740" y="691"/>
                  </a:cubicBezTo>
                  <a:cubicBezTo>
                    <a:pt x="5620" y="834"/>
                    <a:pt x="5692" y="977"/>
                    <a:pt x="5859" y="977"/>
                  </a:cubicBezTo>
                  <a:lnTo>
                    <a:pt x="9478" y="977"/>
                  </a:lnTo>
                  <a:cubicBezTo>
                    <a:pt x="9478" y="977"/>
                    <a:pt x="9502" y="977"/>
                    <a:pt x="9502" y="1025"/>
                  </a:cubicBezTo>
                  <a:lnTo>
                    <a:pt x="9502" y="6192"/>
                  </a:lnTo>
                  <a:lnTo>
                    <a:pt x="2667" y="6192"/>
                  </a:lnTo>
                  <a:lnTo>
                    <a:pt x="2667" y="2692"/>
                  </a:lnTo>
                  <a:cubicBezTo>
                    <a:pt x="2667" y="2501"/>
                    <a:pt x="2525" y="2358"/>
                    <a:pt x="2334" y="2358"/>
                  </a:cubicBezTo>
                  <a:lnTo>
                    <a:pt x="1715" y="2358"/>
                  </a:lnTo>
                  <a:lnTo>
                    <a:pt x="1715" y="1025"/>
                  </a:lnTo>
                  <a:lnTo>
                    <a:pt x="5263" y="1025"/>
                  </a:lnTo>
                  <a:cubicBezTo>
                    <a:pt x="5287" y="1025"/>
                    <a:pt x="5311" y="1025"/>
                    <a:pt x="5311" y="977"/>
                  </a:cubicBezTo>
                  <a:cubicBezTo>
                    <a:pt x="5430" y="834"/>
                    <a:pt x="5359" y="691"/>
                    <a:pt x="5192" y="691"/>
                  </a:cubicBezTo>
                  <a:lnTo>
                    <a:pt x="1524" y="691"/>
                  </a:lnTo>
                  <a:cubicBezTo>
                    <a:pt x="1453" y="691"/>
                    <a:pt x="1358" y="787"/>
                    <a:pt x="1358" y="858"/>
                  </a:cubicBezTo>
                  <a:lnTo>
                    <a:pt x="1358" y="2358"/>
                  </a:lnTo>
                  <a:lnTo>
                    <a:pt x="977" y="2358"/>
                  </a:lnTo>
                  <a:lnTo>
                    <a:pt x="977" y="525"/>
                  </a:lnTo>
                  <a:cubicBezTo>
                    <a:pt x="977" y="429"/>
                    <a:pt x="1096" y="286"/>
                    <a:pt x="1215" y="286"/>
                  </a:cubicBezTo>
                  <a:close/>
                  <a:moveTo>
                    <a:pt x="4477" y="6526"/>
                  </a:moveTo>
                  <a:lnTo>
                    <a:pt x="4477" y="6931"/>
                  </a:lnTo>
                  <a:lnTo>
                    <a:pt x="2691" y="6931"/>
                  </a:lnTo>
                  <a:lnTo>
                    <a:pt x="2691" y="6526"/>
                  </a:lnTo>
                  <a:close/>
                  <a:moveTo>
                    <a:pt x="6430" y="6526"/>
                  </a:moveTo>
                  <a:lnTo>
                    <a:pt x="6430" y="6931"/>
                  </a:lnTo>
                  <a:lnTo>
                    <a:pt x="4811" y="6931"/>
                  </a:lnTo>
                  <a:lnTo>
                    <a:pt x="4811" y="6526"/>
                  </a:lnTo>
                  <a:close/>
                  <a:moveTo>
                    <a:pt x="1239" y="1"/>
                  </a:moveTo>
                  <a:cubicBezTo>
                    <a:pt x="905" y="1"/>
                    <a:pt x="667" y="263"/>
                    <a:pt x="667" y="572"/>
                  </a:cubicBezTo>
                  <a:lnTo>
                    <a:pt x="667" y="2382"/>
                  </a:lnTo>
                  <a:lnTo>
                    <a:pt x="167" y="2382"/>
                  </a:lnTo>
                  <a:cubicBezTo>
                    <a:pt x="72" y="2382"/>
                    <a:pt x="0" y="2477"/>
                    <a:pt x="0" y="2573"/>
                  </a:cubicBezTo>
                  <a:lnTo>
                    <a:pt x="0" y="3406"/>
                  </a:lnTo>
                  <a:cubicBezTo>
                    <a:pt x="0" y="3430"/>
                    <a:pt x="0" y="3454"/>
                    <a:pt x="24" y="3454"/>
                  </a:cubicBezTo>
                  <a:cubicBezTo>
                    <a:pt x="69" y="3492"/>
                    <a:pt x="115" y="3508"/>
                    <a:pt x="155" y="3508"/>
                  </a:cubicBezTo>
                  <a:cubicBezTo>
                    <a:pt x="243" y="3508"/>
                    <a:pt x="310" y="3432"/>
                    <a:pt x="310" y="3335"/>
                  </a:cubicBezTo>
                  <a:lnTo>
                    <a:pt x="310" y="2692"/>
                  </a:lnTo>
                  <a:lnTo>
                    <a:pt x="2382" y="2692"/>
                  </a:lnTo>
                  <a:lnTo>
                    <a:pt x="2382" y="6931"/>
                  </a:lnTo>
                  <a:lnTo>
                    <a:pt x="310" y="6931"/>
                  </a:lnTo>
                  <a:lnTo>
                    <a:pt x="310" y="3882"/>
                  </a:lnTo>
                  <a:cubicBezTo>
                    <a:pt x="310" y="3835"/>
                    <a:pt x="310" y="3811"/>
                    <a:pt x="286" y="3811"/>
                  </a:cubicBezTo>
                  <a:cubicBezTo>
                    <a:pt x="241" y="3773"/>
                    <a:pt x="195" y="3757"/>
                    <a:pt x="155" y="3757"/>
                  </a:cubicBezTo>
                  <a:cubicBezTo>
                    <a:pt x="67" y="3757"/>
                    <a:pt x="0" y="3832"/>
                    <a:pt x="0" y="3930"/>
                  </a:cubicBezTo>
                  <a:lnTo>
                    <a:pt x="0" y="7121"/>
                  </a:lnTo>
                  <a:cubicBezTo>
                    <a:pt x="0" y="7216"/>
                    <a:pt x="72" y="7288"/>
                    <a:pt x="167" y="7288"/>
                  </a:cubicBezTo>
                  <a:lnTo>
                    <a:pt x="7811" y="7288"/>
                  </a:lnTo>
                  <a:cubicBezTo>
                    <a:pt x="7859" y="7288"/>
                    <a:pt x="7883" y="7288"/>
                    <a:pt x="7883" y="7264"/>
                  </a:cubicBezTo>
                  <a:cubicBezTo>
                    <a:pt x="8002" y="7121"/>
                    <a:pt x="7907" y="6978"/>
                    <a:pt x="7764" y="6978"/>
                  </a:cubicBezTo>
                  <a:lnTo>
                    <a:pt x="6716" y="6978"/>
                  </a:lnTo>
                  <a:lnTo>
                    <a:pt x="6716" y="6550"/>
                  </a:lnTo>
                  <a:lnTo>
                    <a:pt x="10883" y="6550"/>
                  </a:lnTo>
                  <a:lnTo>
                    <a:pt x="10883" y="6812"/>
                  </a:lnTo>
                  <a:cubicBezTo>
                    <a:pt x="10883" y="6907"/>
                    <a:pt x="10836" y="6978"/>
                    <a:pt x="10741" y="6978"/>
                  </a:cubicBezTo>
                  <a:lnTo>
                    <a:pt x="8454" y="6978"/>
                  </a:lnTo>
                  <a:cubicBezTo>
                    <a:pt x="8359" y="6978"/>
                    <a:pt x="8288" y="7026"/>
                    <a:pt x="8264" y="7121"/>
                  </a:cubicBezTo>
                  <a:cubicBezTo>
                    <a:pt x="8264" y="7216"/>
                    <a:pt x="8335" y="7288"/>
                    <a:pt x="8407" y="7288"/>
                  </a:cubicBezTo>
                  <a:lnTo>
                    <a:pt x="10741" y="7288"/>
                  </a:lnTo>
                  <a:cubicBezTo>
                    <a:pt x="11003" y="7288"/>
                    <a:pt x="11217" y="7097"/>
                    <a:pt x="11217" y="6812"/>
                  </a:cubicBezTo>
                  <a:lnTo>
                    <a:pt x="11217" y="6526"/>
                  </a:lnTo>
                  <a:cubicBezTo>
                    <a:pt x="11241" y="6312"/>
                    <a:pt x="11098" y="6192"/>
                    <a:pt x="10955" y="6192"/>
                  </a:cubicBezTo>
                  <a:lnTo>
                    <a:pt x="10550" y="6192"/>
                  </a:lnTo>
                  <a:lnTo>
                    <a:pt x="10550" y="572"/>
                  </a:lnTo>
                  <a:cubicBezTo>
                    <a:pt x="10550" y="239"/>
                    <a:pt x="10288" y="1"/>
                    <a:pt x="100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1" name="Google Shape;21731;p98"/>
          <p:cNvGrpSpPr/>
          <p:nvPr/>
        </p:nvGrpSpPr>
        <p:grpSpPr>
          <a:xfrm>
            <a:off x="4020281" y="4022262"/>
            <a:ext cx="369009" cy="294286"/>
            <a:chOff x="4017199" y="4174662"/>
            <a:chExt cx="369009" cy="294286"/>
          </a:xfrm>
        </p:grpSpPr>
        <p:sp>
          <p:nvSpPr>
            <p:cNvPr id="21732" name="Google Shape;21732;p98"/>
            <p:cNvSpPr/>
            <p:nvPr/>
          </p:nvSpPr>
          <p:spPr>
            <a:xfrm>
              <a:off x="4022658" y="4179336"/>
              <a:ext cx="358092" cy="284152"/>
            </a:xfrm>
            <a:custGeom>
              <a:rect b="b" l="l" r="r" t="t"/>
              <a:pathLst>
                <a:path extrusionOk="0" h="8693" w="10955">
                  <a:moveTo>
                    <a:pt x="452" y="1"/>
                  </a:moveTo>
                  <a:cubicBezTo>
                    <a:pt x="214" y="1"/>
                    <a:pt x="0" y="191"/>
                    <a:pt x="0" y="453"/>
                  </a:cubicBezTo>
                  <a:lnTo>
                    <a:pt x="0" y="8502"/>
                  </a:lnTo>
                  <a:cubicBezTo>
                    <a:pt x="0" y="8598"/>
                    <a:pt x="95" y="8693"/>
                    <a:pt x="191" y="8693"/>
                  </a:cubicBezTo>
                  <a:lnTo>
                    <a:pt x="10788" y="8693"/>
                  </a:lnTo>
                  <a:cubicBezTo>
                    <a:pt x="10883" y="8693"/>
                    <a:pt x="10955" y="8621"/>
                    <a:pt x="10931" y="8502"/>
                  </a:cubicBezTo>
                  <a:lnTo>
                    <a:pt x="10931" y="453"/>
                  </a:lnTo>
                  <a:cubicBezTo>
                    <a:pt x="10931" y="191"/>
                    <a:pt x="10717" y="1"/>
                    <a:pt x="10478"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98"/>
            <p:cNvSpPr/>
            <p:nvPr/>
          </p:nvSpPr>
          <p:spPr>
            <a:xfrm>
              <a:off x="4024194" y="4180121"/>
              <a:ext cx="356555" cy="43638"/>
            </a:xfrm>
            <a:custGeom>
              <a:rect b="b" l="l" r="r" t="t"/>
              <a:pathLst>
                <a:path extrusionOk="0" h="1335" w="10908">
                  <a:moveTo>
                    <a:pt x="429" y="0"/>
                  </a:moveTo>
                  <a:cubicBezTo>
                    <a:pt x="191" y="0"/>
                    <a:pt x="1" y="215"/>
                    <a:pt x="1" y="453"/>
                  </a:cubicBezTo>
                  <a:lnTo>
                    <a:pt x="1" y="1334"/>
                  </a:lnTo>
                  <a:lnTo>
                    <a:pt x="10908" y="1334"/>
                  </a:lnTo>
                  <a:lnTo>
                    <a:pt x="10908" y="453"/>
                  </a:lnTo>
                  <a:cubicBezTo>
                    <a:pt x="10908" y="215"/>
                    <a:pt x="10717" y="0"/>
                    <a:pt x="10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98"/>
            <p:cNvSpPr/>
            <p:nvPr/>
          </p:nvSpPr>
          <p:spPr>
            <a:xfrm>
              <a:off x="4344924" y="4180121"/>
              <a:ext cx="35825" cy="284152"/>
            </a:xfrm>
            <a:custGeom>
              <a:rect b="b" l="l" r="r" t="t"/>
              <a:pathLst>
                <a:path extrusionOk="0" h="8693" w="1096">
                  <a:moveTo>
                    <a:pt x="0" y="0"/>
                  </a:moveTo>
                  <a:cubicBezTo>
                    <a:pt x="238" y="0"/>
                    <a:pt x="453" y="215"/>
                    <a:pt x="453" y="453"/>
                  </a:cubicBezTo>
                  <a:lnTo>
                    <a:pt x="453" y="8526"/>
                  </a:lnTo>
                  <a:cubicBezTo>
                    <a:pt x="453" y="8597"/>
                    <a:pt x="357" y="8693"/>
                    <a:pt x="262" y="8693"/>
                  </a:cubicBezTo>
                  <a:lnTo>
                    <a:pt x="929" y="8693"/>
                  </a:lnTo>
                  <a:cubicBezTo>
                    <a:pt x="1024" y="8693"/>
                    <a:pt x="1096" y="8597"/>
                    <a:pt x="1096" y="8526"/>
                  </a:cubicBezTo>
                  <a:lnTo>
                    <a:pt x="1096" y="453"/>
                  </a:lnTo>
                  <a:cubicBezTo>
                    <a:pt x="1096" y="215"/>
                    <a:pt x="905" y="0"/>
                    <a:pt x="667" y="0"/>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98"/>
            <p:cNvSpPr/>
            <p:nvPr/>
          </p:nvSpPr>
          <p:spPr>
            <a:xfrm>
              <a:off x="4344924" y="4180121"/>
              <a:ext cx="35825" cy="43638"/>
            </a:xfrm>
            <a:custGeom>
              <a:rect b="b" l="l" r="r" t="t"/>
              <a:pathLst>
                <a:path extrusionOk="0" h="1335" w="1096">
                  <a:moveTo>
                    <a:pt x="0" y="0"/>
                  </a:moveTo>
                  <a:cubicBezTo>
                    <a:pt x="238" y="0"/>
                    <a:pt x="453" y="215"/>
                    <a:pt x="453" y="453"/>
                  </a:cubicBezTo>
                  <a:lnTo>
                    <a:pt x="453" y="1334"/>
                  </a:lnTo>
                  <a:lnTo>
                    <a:pt x="1096" y="1334"/>
                  </a:lnTo>
                  <a:lnTo>
                    <a:pt x="1096" y="453"/>
                  </a:lnTo>
                  <a:cubicBezTo>
                    <a:pt x="1096" y="215"/>
                    <a:pt x="905" y="0"/>
                    <a:pt x="667"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98"/>
            <p:cNvSpPr/>
            <p:nvPr/>
          </p:nvSpPr>
          <p:spPr>
            <a:xfrm>
              <a:off x="4052207" y="4250955"/>
              <a:ext cx="296639" cy="181416"/>
            </a:xfrm>
            <a:custGeom>
              <a:rect b="b" l="l" r="r" t="t"/>
              <a:pathLst>
                <a:path extrusionOk="0" h="5550" w="9075">
                  <a:moveTo>
                    <a:pt x="215" y="1"/>
                  </a:moveTo>
                  <a:cubicBezTo>
                    <a:pt x="96" y="1"/>
                    <a:pt x="1" y="96"/>
                    <a:pt x="1" y="215"/>
                  </a:cubicBezTo>
                  <a:lnTo>
                    <a:pt x="1" y="5335"/>
                  </a:lnTo>
                  <a:cubicBezTo>
                    <a:pt x="1" y="5454"/>
                    <a:pt x="96" y="5549"/>
                    <a:pt x="215" y="5549"/>
                  </a:cubicBezTo>
                  <a:lnTo>
                    <a:pt x="8860" y="5549"/>
                  </a:lnTo>
                  <a:cubicBezTo>
                    <a:pt x="8979" y="5549"/>
                    <a:pt x="9074" y="5454"/>
                    <a:pt x="9074" y="5335"/>
                  </a:cubicBezTo>
                  <a:lnTo>
                    <a:pt x="9074" y="215"/>
                  </a:lnTo>
                  <a:cubicBezTo>
                    <a:pt x="9074" y="96"/>
                    <a:pt x="8979" y="1"/>
                    <a:pt x="8860" y="1"/>
                  </a:cubicBezTo>
                  <a:close/>
                </a:path>
              </a:pathLst>
            </a:custGeom>
            <a:solidFill>
              <a:srgbClr val="DBE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98"/>
            <p:cNvSpPr/>
            <p:nvPr/>
          </p:nvSpPr>
          <p:spPr>
            <a:xfrm>
              <a:off x="4219600" y="4405076"/>
              <a:ext cx="67729" cy="24941"/>
            </a:xfrm>
            <a:custGeom>
              <a:rect b="b" l="l" r="r" t="t"/>
              <a:pathLst>
                <a:path extrusionOk="0" h="763" w="2072">
                  <a:moveTo>
                    <a:pt x="119" y="1"/>
                  </a:moveTo>
                  <a:cubicBezTo>
                    <a:pt x="48" y="1"/>
                    <a:pt x="0" y="48"/>
                    <a:pt x="0" y="120"/>
                  </a:cubicBezTo>
                  <a:lnTo>
                    <a:pt x="0" y="763"/>
                  </a:lnTo>
                  <a:lnTo>
                    <a:pt x="2072" y="763"/>
                  </a:lnTo>
                  <a:lnTo>
                    <a:pt x="2072" y="120"/>
                  </a:lnTo>
                  <a:cubicBezTo>
                    <a:pt x="2072" y="48"/>
                    <a:pt x="2024" y="1"/>
                    <a:pt x="195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8" name="Google Shape;21738;p98"/>
            <p:cNvSpPr/>
            <p:nvPr/>
          </p:nvSpPr>
          <p:spPr>
            <a:xfrm>
              <a:off x="4320768" y="4250955"/>
              <a:ext cx="28079" cy="181416"/>
            </a:xfrm>
            <a:custGeom>
              <a:rect b="b" l="l" r="r" t="t"/>
              <a:pathLst>
                <a:path extrusionOk="0" h="5550" w="859">
                  <a:moveTo>
                    <a:pt x="1" y="1"/>
                  </a:moveTo>
                  <a:cubicBezTo>
                    <a:pt x="120" y="1"/>
                    <a:pt x="215" y="96"/>
                    <a:pt x="215" y="215"/>
                  </a:cubicBezTo>
                  <a:lnTo>
                    <a:pt x="215" y="5335"/>
                  </a:lnTo>
                  <a:cubicBezTo>
                    <a:pt x="215" y="5454"/>
                    <a:pt x="120" y="5549"/>
                    <a:pt x="1" y="5549"/>
                  </a:cubicBezTo>
                  <a:lnTo>
                    <a:pt x="644" y="5549"/>
                  </a:lnTo>
                  <a:cubicBezTo>
                    <a:pt x="763" y="5549"/>
                    <a:pt x="858" y="5454"/>
                    <a:pt x="858" y="5335"/>
                  </a:cubicBezTo>
                  <a:lnTo>
                    <a:pt x="858" y="215"/>
                  </a:lnTo>
                  <a:cubicBezTo>
                    <a:pt x="858" y="96"/>
                    <a:pt x="763" y="1"/>
                    <a:pt x="64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9" name="Google Shape;21739;p98"/>
            <p:cNvSpPr/>
            <p:nvPr/>
          </p:nvSpPr>
          <p:spPr>
            <a:xfrm>
              <a:off x="4263172" y="4405861"/>
              <a:ext cx="25725" cy="25725"/>
            </a:xfrm>
            <a:custGeom>
              <a:rect b="b" l="l" r="r" t="t"/>
              <a:pathLst>
                <a:path extrusionOk="0" h="787" w="787">
                  <a:moveTo>
                    <a:pt x="1" y="1"/>
                  </a:moveTo>
                  <a:cubicBezTo>
                    <a:pt x="72" y="1"/>
                    <a:pt x="120" y="72"/>
                    <a:pt x="120" y="120"/>
                  </a:cubicBezTo>
                  <a:lnTo>
                    <a:pt x="120" y="787"/>
                  </a:lnTo>
                  <a:lnTo>
                    <a:pt x="787" y="787"/>
                  </a:lnTo>
                  <a:lnTo>
                    <a:pt x="787" y="120"/>
                  </a:lnTo>
                  <a:cubicBezTo>
                    <a:pt x="787" y="72"/>
                    <a:pt x="715" y="1"/>
                    <a:pt x="667" y="1"/>
                  </a:cubicBezTo>
                  <a:close/>
                </a:path>
              </a:pathLst>
            </a:custGeom>
            <a:solidFill>
              <a:srgbClr val="A0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98"/>
            <p:cNvSpPr/>
            <p:nvPr/>
          </p:nvSpPr>
          <p:spPr>
            <a:xfrm>
              <a:off x="4298213" y="4195680"/>
              <a:ext cx="11702" cy="11702"/>
            </a:xfrm>
            <a:custGeom>
              <a:rect b="b" l="l" r="r" t="t"/>
              <a:pathLst>
                <a:path extrusionOk="0" h="358" w="358">
                  <a:moveTo>
                    <a:pt x="167" y="1"/>
                  </a:moveTo>
                  <a:cubicBezTo>
                    <a:pt x="72" y="1"/>
                    <a:pt x="0" y="72"/>
                    <a:pt x="0" y="167"/>
                  </a:cubicBezTo>
                  <a:cubicBezTo>
                    <a:pt x="0" y="287"/>
                    <a:pt x="72" y="358"/>
                    <a:pt x="167" y="358"/>
                  </a:cubicBezTo>
                  <a:cubicBezTo>
                    <a:pt x="286" y="358"/>
                    <a:pt x="358" y="287"/>
                    <a:pt x="358" y="167"/>
                  </a:cubicBezTo>
                  <a:cubicBezTo>
                    <a:pt x="358" y="72"/>
                    <a:pt x="286"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98"/>
            <p:cNvSpPr/>
            <p:nvPr/>
          </p:nvSpPr>
          <p:spPr>
            <a:xfrm>
              <a:off x="4320768" y="4195680"/>
              <a:ext cx="11735" cy="11702"/>
            </a:xfrm>
            <a:custGeom>
              <a:rect b="b" l="l" r="r" t="t"/>
              <a:pathLst>
                <a:path extrusionOk="0" h="358" w="359">
                  <a:moveTo>
                    <a:pt x="168" y="1"/>
                  </a:moveTo>
                  <a:cubicBezTo>
                    <a:pt x="72" y="1"/>
                    <a:pt x="1" y="72"/>
                    <a:pt x="1" y="167"/>
                  </a:cubicBezTo>
                  <a:cubicBezTo>
                    <a:pt x="1" y="287"/>
                    <a:pt x="72" y="358"/>
                    <a:pt x="168" y="358"/>
                  </a:cubicBezTo>
                  <a:cubicBezTo>
                    <a:pt x="263" y="358"/>
                    <a:pt x="358" y="287"/>
                    <a:pt x="358" y="167"/>
                  </a:cubicBezTo>
                  <a:cubicBezTo>
                    <a:pt x="358" y="72"/>
                    <a:pt x="263"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98"/>
            <p:cNvSpPr/>
            <p:nvPr/>
          </p:nvSpPr>
          <p:spPr>
            <a:xfrm>
              <a:off x="4342570" y="4195680"/>
              <a:ext cx="11702" cy="11702"/>
            </a:xfrm>
            <a:custGeom>
              <a:rect b="b" l="l" r="r" t="t"/>
              <a:pathLst>
                <a:path extrusionOk="0" h="358" w="358">
                  <a:moveTo>
                    <a:pt x="191" y="1"/>
                  </a:moveTo>
                  <a:cubicBezTo>
                    <a:pt x="96" y="1"/>
                    <a:pt x="1" y="72"/>
                    <a:pt x="1" y="167"/>
                  </a:cubicBezTo>
                  <a:cubicBezTo>
                    <a:pt x="1" y="287"/>
                    <a:pt x="96" y="358"/>
                    <a:pt x="191" y="358"/>
                  </a:cubicBezTo>
                  <a:cubicBezTo>
                    <a:pt x="287" y="358"/>
                    <a:pt x="358" y="287"/>
                    <a:pt x="358" y="167"/>
                  </a:cubicBezTo>
                  <a:cubicBezTo>
                    <a:pt x="358" y="72"/>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98"/>
            <p:cNvSpPr/>
            <p:nvPr/>
          </p:nvSpPr>
          <p:spPr>
            <a:xfrm>
              <a:off x="4047566" y="4246280"/>
              <a:ext cx="305955" cy="190764"/>
            </a:xfrm>
            <a:custGeom>
              <a:rect b="b" l="l" r="r" t="t"/>
              <a:pathLst>
                <a:path extrusionOk="0" h="5836" w="9360">
                  <a:moveTo>
                    <a:pt x="7192" y="5026"/>
                  </a:moveTo>
                  <a:lnTo>
                    <a:pt x="7192" y="5502"/>
                  </a:lnTo>
                  <a:lnTo>
                    <a:pt x="5430" y="5502"/>
                  </a:lnTo>
                  <a:lnTo>
                    <a:pt x="5430" y="5026"/>
                  </a:lnTo>
                  <a:close/>
                  <a:moveTo>
                    <a:pt x="357" y="1"/>
                  </a:moveTo>
                  <a:cubicBezTo>
                    <a:pt x="143" y="1"/>
                    <a:pt x="0" y="144"/>
                    <a:pt x="0" y="358"/>
                  </a:cubicBezTo>
                  <a:lnTo>
                    <a:pt x="0" y="5478"/>
                  </a:lnTo>
                  <a:cubicBezTo>
                    <a:pt x="0" y="5692"/>
                    <a:pt x="143" y="5835"/>
                    <a:pt x="357" y="5835"/>
                  </a:cubicBezTo>
                  <a:lnTo>
                    <a:pt x="9002" y="5835"/>
                  </a:lnTo>
                  <a:cubicBezTo>
                    <a:pt x="9216" y="5835"/>
                    <a:pt x="9359" y="5692"/>
                    <a:pt x="9359" y="5478"/>
                  </a:cubicBezTo>
                  <a:lnTo>
                    <a:pt x="9359" y="358"/>
                  </a:lnTo>
                  <a:cubicBezTo>
                    <a:pt x="9359" y="358"/>
                    <a:pt x="9192" y="1"/>
                    <a:pt x="8978" y="1"/>
                  </a:cubicBezTo>
                  <a:lnTo>
                    <a:pt x="4049" y="1"/>
                  </a:lnTo>
                  <a:cubicBezTo>
                    <a:pt x="3953" y="1"/>
                    <a:pt x="3858" y="96"/>
                    <a:pt x="3858" y="191"/>
                  </a:cubicBezTo>
                  <a:cubicBezTo>
                    <a:pt x="3858" y="255"/>
                    <a:pt x="3915" y="338"/>
                    <a:pt x="4012" y="338"/>
                  </a:cubicBezTo>
                  <a:cubicBezTo>
                    <a:pt x="4024" y="338"/>
                    <a:pt x="4036" y="337"/>
                    <a:pt x="4049" y="334"/>
                  </a:cubicBezTo>
                  <a:lnTo>
                    <a:pt x="9002" y="334"/>
                  </a:lnTo>
                  <a:cubicBezTo>
                    <a:pt x="9050" y="334"/>
                    <a:pt x="9050" y="358"/>
                    <a:pt x="9050" y="358"/>
                  </a:cubicBezTo>
                  <a:lnTo>
                    <a:pt x="9050" y="5478"/>
                  </a:lnTo>
                  <a:cubicBezTo>
                    <a:pt x="9050" y="5502"/>
                    <a:pt x="9050" y="5502"/>
                    <a:pt x="9002" y="5502"/>
                  </a:cubicBezTo>
                  <a:lnTo>
                    <a:pt x="7525" y="5502"/>
                  </a:lnTo>
                  <a:lnTo>
                    <a:pt x="7525" y="4978"/>
                  </a:lnTo>
                  <a:cubicBezTo>
                    <a:pt x="7525" y="4835"/>
                    <a:pt x="7406" y="4668"/>
                    <a:pt x="7216" y="4668"/>
                  </a:cubicBezTo>
                  <a:lnTo>
                    <a:pt x="5382" y="4668"/>
                  </a:lnTo>
                  <a:cubicBezTo>
                    <a:pt x="5239" y="4668"/>
                    <a:pt x="5073" y="4787"/>
                    <a:pt x="5073" y="4978"/>
                  </a:cubicBezTo>
                  <a:lnTo>
                    <a:pt x="5073" y="5502"/>
                  </a:lnTo>
                  <a:lnTo>
                    <a:pt x="357" y="5502"/>
                  </a:lnTo>
                  <a:cubicBezTo>
                    <a:pt x="310" y="5502"/>
                    <a:pt x="310" y="5502"/>
                    <a:pt x="310" y="5478"/>
                  </a:cubicBezTo>
                  <a:lnTo>
                    <a:pt x="310" y="358"/>
                  </a:lnTo>
                  <a:cubicBezTo>
                    <a:pt x="310" y="334"/>
                    <a:pt x="310" y="334"/>
                    <a:pt x="357" y="334"/>
                  </a:cubicBezTo>
                  <a:lnTo>
                    <a:pt x="3382" y="334"/>
                  </a:lnTo>
                  <a:cubicBezTo>
                    <a:pt x="3477" y="334"/>
                    <a:pt x="3525" y="263"/>
                    <a:pt x="3572" y="191"/>
                  </a:cubicBezTo>
                  <a:cubicBezTo>
                    <a:pt x="3572" y="96"/>
                    <a:pt x="3477" y="1"/>
                    <a:pt x="3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4" name="Google Shape;21744;p98"/>
            <p:cNvSpPr/>
            <p:nvPr/>
          </p:nvSpPr>
          <p:spPr>
            <a:xfrm>
              <a:off x="4105945" y="4307798"/>
              <a:ext cx="110549" cy="64623"/>
            </a:xfrm>
            <a:custGeom>
              <a:rect b="b" l="l" r="r" t="t"/>
              <a:pathLst>
                <a:path extrusionOk="0" h="1977" w="3382">
                  <a:moveTo>
                    <a:pt x="1477" y="0"/>
                  </a:moveTo>
                  <a:cubicBezTo>
                    <a:pt x="1358" y="0"/>
                    <a:pt x="1262" y="95"/>
                    <a:pt x="1239" y="167"/>
                  </a:cubicBezTo>
                  <a:lnTo>
                    <a:pt x="905" y="1548"/>
                  </a:lnTo>
                  <a:lnTo>
                    <a:pt x="643" y="1072"/>
                  </a:lnTo>
                  <a:cubicBezTo>
                    <a:pt x="619" y="1000"/>
                    <a:pt x="548" y="976"/>
                    <a:pt x="500" y="953"/>
                  </a:cubicBezTo>
                  <a:cubicBezTo>
                    <a:pt x="479" y="946"/>
                    <a:pt x="460" y="943"/>
                    <a:pt x="442" y="943"/>
                  </a:cubicBezTo>
                  <a:cubicBezTo>
                    <a:pt x="399" y="943"/>
                    <a:pt x="360" y="960"/>
                    <a:pt x="310" y="976"/>
                  </a:cubicBezTo>
                  <a:lnTo>
                    <a:pt x="95" y="1095"/>
                  </a:lnTo>
                  <a:cubicBezTo>
                    <a:pt x="48" y="1119"/>
                    <a:pt x="0" y="1238"/>
                    <a:pt x="48" y="1310"/>
                  </a:cubicBezTo>
                  <a:cubicBezTo>
                    <a:pt x="62" y="1368"/>
                    <a:pt x="112" y="1399"/>
                    <a:pt x="169" y="1399"/>
                  </a:cubicBezTo>
                  <a:cubicBezTo>
                    <a:pt x="207" y="1399"/>
                    <a:pt x="248" y="1386"/>
                    <a:pt x="286" y="1357"/>
                  </a:cubicBezTo>
                  <a:lnTo>
                    <a:pt x="429" y="1286"/>
                  </a:lnTo>
                  <a:lnTo>
                    <a:pt x="762" y="1881"/>
                  </a:lnTo>
                  <a:cubicBezTo>
                    <a:pt x="786" y="1953"/>
                    <a:pt x="881" y="1977"/>
                    <a:pt x="977" y="1977"/>
                  </a:cubicBezTo>
                  <a:lnTo>
                    <a:pt x="1000" y="1977"/>
                  </a:lnTo>
                  <a:cubicBezTo>
                    <a:pt x="1096" y="1977"/>
                    <a:pt x="1191" y="1905"/>
                    <a:pt x="1215" y="1810"/>
                  </a:cubicBezTo>
                  <a:lnTo>
                    <a:pt x="1572" y="262"/>
                  </a:lnTo>
                  <a:lnTo>
                    <a:pt x="3239" y="262"/>
                  </a:lnTo>
                  <a:cubicBezTo>
                    <a:pt x="3246" y="290"/>
                    <a:pt x="3259" y="301"/>
                    <a:pt x="3274" y="301"/>
                  </a:cubicBezTo>
                  <a:cubicBezTo>
                    <a:pt x="3310" y="301"/>
                    <a:pt x="3358" y="234"/>
                    <a:pt x="3358" y="167"/>
                  </a:cubicBezTo>
                  <a:cubicBezTo>
                    <a:pt x="3382" y="95"/>
                    <a:pt x="3334" y="0"/>
                    <a:pt x="3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5" name="Google Shape;21745;p98"/>
            <p:cNvSpPr/>
            <p:nvPr/>
          </p:nvSpPr>
          <p:spPr>
            <a:xfrm>
              <a:off x="4217246" y="4334242"/>
              <a:ext cx="29615" cy="10166"/>
            </a:xfrm>
            <a:custGeom>
              <a:rect b="b" l="l" r="r" t="t"/>
              <a:pathLst>
                <a:path extrusionOk="0" h="311" w="906">
                  <a:moveTo>
                    <a:pt x="215" y="1"/>
                  </a:moveTo>
                  <a:cubicBezTo>
                    <a:pt x="120" y="1"/>
                    <a:pt x="72" y="48"/>
                    <a:pt x="48" y="144"/>
                  </a:cubicBezTo>
                  <a:cubicBezTo>
                    <a:pt x="1" y="239"/>
                    <a:pt x="72" y="310"/>
                    <a:pt x="191" y="310"/>
                  </a:cubicBezTo>
                  <a:lnTo>
                    <a:pt x="715" y="310"/>
                  </a:lnTo>
                  <a:cubicBezTo>
                    <a:pt x="810" y="310"/>
                    <a:pt x="882" y="263"/>
                    <a:pt x="906" y="167"/>
                  </a:cubicBezTo>
                  <a:cubicBezTo>
                    <a:pt x="906" y="72"/>
                    <a:pt x="834" y="1"/>
                    <a:pt x="7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98"/>
            <p:cNvSpPr/>
            <p:nvPr/>
          </p:nvSpPr>
          <p:spPr>
            <a:xfrm>
              <a:off x="4217246" y="4353724"/>
              <a:ext cx="29615" cy="10133"/>
            </a:xfrm>
            <a:custGeom>
              <a:rect b="b" l="l" r="r" t="t"/>
              <a:pathLst>
                <a:path extrusionOk="0" h="310" w="906">
                  <a:moveTo>
                    <a:pt x="215" y="0"/>
                  </a:moveTo>
                  <a:cubicBezTo>
                    <a:pt x="120" y="0"/>
                    <a:pt x="72" y="48"/>
                    <a:pt x="48" y="143"/>
                  </a:cubicBezTo>
                  <a:cubicBezTo>
                    <a:pt x="1" y="238"/>
                    <a:pt x="72" y="310"/>
                    <a:pt x="191" y="310"/>
                  </a:cubicBezTo>
                  <a:lnTo>
                    <a:pt x="715" y="310"/>
                  </a:lnTo>
                  <a:cubicBezTo>
                    <a:pt x="810" y="310"/>
                    <a:pt x="882" y="262"/>
                    <a:pt x="906" y="167"/>
                  </a:cubicBezTo>
                  <a:cubicBezTo>
                    <a:pt x="906" y="72"/>
                    <a:pt x="834" y="0"/>
                    <a:pt x="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98"/>
            <p:cNvSpPr/>
            <p:nvPr/>
          </p:nvSpPr>
          <p:spPr>
            <a:xfrm>
              <a:off x="4164325" y="4334635"/>
              <a:ext cx="35041" cy="34681"/>
            </a:xfrm>
            <a:custGeom>
              <a:rect b="b" l="l" r="r" t="t"/>
              <a:pathLst>
                <a:path extrusionOk="0" h="1061" w="1072">
                  <a:moveTo>
                    <a:pt x="167" y="1"/>
                  </a:moveTo>
                  <a:cubicBezTo>
                    <a:pt x="119" y="1"/>
                    <a:pt x="72" y="13"/>
                    <a:pt x="48" y="36"/>
                  </a:cubicBezTo>
                  <a:cubicBezTo>
                    <a:pt x="0" y="108"/>
                    <a:pt x="0" y="227"/>
                    <a:pt x="48" y="274"/>
                  </a:cubicBezTo>
                  <a:lnTo>
                    <a:pt x="286" y="513"/>
                  </a:lnTo>
                  <a:lnTo>
                    <a:pt x="48" y="751"/>
                  </a:lnTo>
                  <a:cubicBezTo>
                    <a:pt x="0" y="822"/>
                    <a:pt x="0" y="941"/>
                    <a:pt x="48" y="989"/>
                  </a:cubicBezTo>
                  <a:cubicBezTo>
                    <a:pt x="72" y="1013"/>
                    <a:pt x="143" y="1060"/>
                    <a:pt x="167" y="1060"/>
                  </a:cubicBezTo>
                  <a:cubicBezTo>
                    <a:pt x="191" y="1060"/>
                    <a:pt x="262" y="1013"/>
                    <a:pt x="286" y="989"/>
                  </a:cubicBezTo>
                  <a:lnTo>
                    <a:pt x="524" y="751"/>
                  </a:lnTo>
                  <a:lnTo>
                    <a:pt x="762" y="989"/>
                  </a:lnTo>
                  <a:cubicBezTo>
                    <a:pt x="786" y="1013"/>
                    <a:pt x="858" y="1060"/>
                    <a:pt x="881" y="1060"/>
                  </a:cubicBezTo>
                  <a:cubicBezTo>
                    <a:pt x="905" y="1060"/>
                    <a:pt x="977" y="1013"/>
                    <a:pt x="1000" y="989"/>
                  </a:cubicBezTo>
                  <a:cubicBezTo>
                    <a:pt x="1048" y="941"/>
                    <a:pt x="1048" y="822"/>
                    <a:pt x="1000" y="751"/>
                  </a:cubicBezTo>
                  <a:lnTo>
                    <a:pt x="762" y="513"/>
                  </a:lnTo>
                  <a:lnTo>
                    <a:pt x="1000" y="274"/>
                  </a:lnTo>
                  <a:cubicBezTo>
                    <a:pt x="1072" y="227"/>
                    <a:pt x="1072" y="108"/>
                    <a:pt x="1000" y="36"/>
                  </a:cubicBezTo>
                  <a:cubicBezTo>
                    <a:pt x="977" y="13"/>
                    <a:pt x="935" y="1"/>
                    <a:pt x="890" y="1"/>
                  </a:cubicBezTo>
                  <a:cubicBezTo>
                    <a:pt x="846" y="1"/>
                    <a:pt x="798" y="13"/>
                    <a:pt x="762" y="36"/>
                  </a:cubicBezTo>
                  <a:lnTo>
                    <a:pt x="524" y="274"/>
                  </a:lnTo>
                  <a:lnTo>
                    <a:pt x="286" y="36"/>
                  </a:lnTo>
                  <a:cubicBezTo>
                    <a:pt x="262" y="13"/>
                    <a:pt x="215"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8" name="Google Shape;21748;p98"/>
            <p:cNvSpPr/>
            <p:nvPr/>
          </p:nvSpPr>
          <p:spPr>
            <a:xfrm>
              <a:off x="4260851" y="4334046"/>
              <a:ext cx="35041" cy="35270"/>
            </a:xfrm>
            <a:custGeom>
              <a:rect b="b" l="l" r="r" t="t"/>
              <a:pathLst>
                <a:path extrusionOk="0" h="1079" w="1072">
                  <a:moveTo>
                    <a:pt x="182" y="1"/>
                  </a:moveTo>
                  <a:cubicBezTo>
                    <a:pt x="137" y="1"/>
                    <a:pt x="96" y="19"/>
                    <a:pt x="72" y="54"/>
                  </a:cubicBezTo>
                  <a:cubicBezTo>
                    <a:pt x="0" y="102"/>
                    <a:pt x="0" y="221"/>
                    <a:pt x="72" y="292"/>
                  </a:cubicBezTo>
                  <a:lnTo>
                    <a:pt x="310" y="531"/>
                  </a:lnTo>
                  <a:lnTo>
                    <a:pt x="72" y="769"/>
                  </a:lnTo>
                  <a:cubicBezTo>
                    <a:pt x="24" y="840"/>
                    <a:pt x="24" y="959"/>
                    <a:pt x="72" y="1007"/>
                  </a:cubicBezTo>
                  <a:cubicBezTo>
                    <a:pt x="96" y="1031"/>
                    <a:pt x="167" y="1078"/>
                    <a:pt x="191" y="1078"/>
                  </a:cubicBezTo>
                  <a:cubicBezTo>
                    <a:pt x="215" y="1078"/>
                    <a:pt x="286" y="1031"/>
                    <a:pt x="310" y="1007"/>
                  </a:cubicBezTo>
                  <a:lnTo>
                    <a:pt x="548" y="769"/>
                  </a:lnTo>
                  <a:lnTo>
                    <a:pt x="786" y="1007"/>
                  </a:lnTo>
                  <a:cubicBezTo>
                    <a:pt x="810" y="1031"/>
                    <a:pt x="858" y="1078"/>
                    <a:pt x="905" y="1078"/>
                  </a:cubicBezTo>
                  <a:cubicBezTo>
                    <a:pt x="977" y="1078"/>
                    <a:pt x="1000" y="1031"/>
                    <a:pt x="1024" y="1007"/>
                  </a:cubicBezTo>
                  <a:cubicBezTo>
                    <a:pt x="1072" y="959"/>
                    <a:pt x="1072" y="816"/>
                    <a:pt x="1024" y="769"/>
                  </a:cubicBezTo>
                  <a:lnTo>
                    <a:pt x="786" y="531"/>
                  </a:lnTo>
                  <a:lnTo>
                    <a:pt x="1024" y="292"/>
                  </a:lnTo>
                  <a:cubicBezTo>
                    <a:pt x="1072" y="221"/>
                    <a:pt x="1072" y="102"/>
                    <a:pt x="1024" y="54"/>
                  </a:cubicBezTo>
                  <a:cubicBezTo>
                    <a:pt x="1000" y="19"/>
                    <a:pt x="953" y="1"/>
                    <a:pt x="905" y="1"/>
                  </a:cubicBezTo>
                  <a:cubicBezTo>
                    <a:pt x="858" y="1"/>
                    <a:pt x="810" y="19"/>
                    <a:pt x="786" y="54"/>
                  </a:cubicBezTo>
                  <a:lnTo>
                    <a:pt x="548" y="292"/>
                  </a:lnTo>
                  <a:lnTo>
                    <a:pt x="310" y="54"/>
                  </a:lnTo>
                  <a:cubicBezTo>
                    <a:pt x="274" y="19"/>
                    <a:pt x="226" y="1"/>
                    <a:pt x="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98"/>
            <p:cNvSpPr/>
            <p:nvPr/>
          </p:nvSpPr>
          <p:spPr>
            <a:xfrm>
              <a:off x="4017199" y="4174662"/>
              <a:ext cx="369009" cy="294286"/>
            </a:xfrm>
            <a:custGeom>
              <a:rect b="b" l="l" r="r" t="t"/>
              <a:pathLst>
                <a:path extrusionOk="0" h="9003" w="11289">
                  <a:moveTo>
                    <a:pt x="10693" y="310"/>
                  </a:moveTo>
                  <a:cubicBezTo>
                    <a:pt x="10836" y="310"/>
                    <a:pt x="10979" y="429"/>
                    <a:pt x="10979" y="620"/>
                  </a:cubicBezTo>
                  <a:lnTo>
                    <a:pt x="10979" y="1334"/>
                  </a:lnTo>
                  <a:lnTo>
                    <a:pt x="358" y="1334"/>
                  </a:lnTo>
                  <a:lnTo>
                    <a:pt x="358" y="620"/>
                  </a:lnTo>
                  <a:cubicBezTo>
                    <a:pt x="358" y="477"/>
                    <a:pt x="477" y="310"/>
                    <a:pt x="643" y="310"/>
                  </a:cubicBezTo>
                  <a:close/>
                  <a:moveTo>
                    <a:pt x="619" y="1"/>
                  </a:moveTo>
                  <a:cubicBezTo>
                    <a:pt x="286" y="1"/>
                    <a:pt x="0" y="263"/>
                    <a:pt x="0" y="620"/>
                  </a:cubicBezTo>
                  <a:lnTo>
                    <a:pt x="0" y="8836"/>
                  </a:lnTo>
                  <a:cubicBezTo>
                    <a:pt x="0" y="8931"/>
                    <a:pt x="96" y="9003"/>
                    <a:pt x="167" y="9003"/>
                  </a:cubicBezTo>
                  <a:lnTo>
                    <a:pt x="5144" y="9003"/>
                  </a:lnTo>
                  <a:cubicBezTo>
                    <a:pt x="5168" y="9003"/>
                    <a:pt x="5216" y="9003"/>
                    <a:pt x="5216" y="8979"/>
                  </a:cubicBezTo>
                  <a:cubicBezTo>
                    <a:pt x="5335" y="8836"/>
                    <a:pt x="5239" y="8693"/>
                    <a:pt x="5097" y="8693"/>
                  </a:cubicBezTo>
                  <a:lnTo>
                    <a:pt x="334" y="8693"/>
                  </a:lnTo>
                  <a:lnTo>
                    <a:pt x="334" y="1692"/>
                  </a:lnTo>
                  <a:lnTo>
                    <a:pt x="10931" y="1692"/>
                  </a:lnTo>
                  <a:lnTo>
                    <a:pt x="10931" y="8693"/>
                  </a:lnTo>
                  <a:lnTo>
                    <a:pt x="5763" y="8693"/>
                  </a:lnTo>
                  <a:cubicBezTo>
                    <a:pt x="5692" y="8693"/>
                    <a:pt x="5621" y="8741"/>
                    <a:pt x="5597" y="8836"/>
                  </a:cubicBezTo>
                  <a:cubicBezTo>
                    <a:pt x="5597" y="8931"/>
                    <a:pt x="5644" y="9003"/>
                    <a:pt x="5740" y="9003"/>
                  </a:cubicBezTo>
                  <a:lnTo>
                    <a:pt x="10931" y="9003"/>
                  </a:lnTo>
                  <a:cubicBezTo>
                    <a:pt x="11098" y="9003"/>
                    <a:pt x="11241" y="8860"/>
                    <a:pt x="11241" y="8693"/>
                  </a:cubicBezTo>
                  <a:lnTo>
                    <a:pt x="11241" y="620"/>
                  </a:lnTo>
                  <a:cubicBezTo>
                    <a:pt x="11288" y="263"/>
                    <a:pt x="11003" y="1"/>
                    <a:pt x="106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50" name="Google Shape;21750;p98"/>
          <p:cNvSpPr txBox="1"/>
          <p:nvPr/>
        </p:nvSpPr>
        <p:spPr>
          <a:xfrm>
            <a:off x="3125925" y="1188000"/>
            <a:ext cx="2892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Online Learning</a:t>
            </a:r>
            <a:endParaRPr sz="1600">
              <a:solidFill>
                <a:schemeClr val="lt1"/>
              </a:solidFill>
            </a:endParaRPr>
          </a:p>
        </p:txBody>
      </p:sp>
      <p:sp>
        <p:nvSpPr>
          <p:cNvPr id="21751" name="Google Shape;21751;p98"/>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55" name="Shape 21755"/>
        <p:cNvGrpSpPr/>
        <p:nvPr/>
      </p:nvGrpSpPr>
      <p:grpSpPr>
        <a:xfrm>
          <a:off x="0" y="0"/>
          <a:ext cx="0" cy="0"/>
          <a:chOff x="0" y="0"/>
          <a:chExt cx="0" cy="0"/>
        </a:xfrm>
      </p:grpSpPr>
      <p:grpSp>
        <p:nvGrpSpPr>
          <p:cNvPr id="21756" name="Google Shape;21756;p99"/>
          <p:cNvGrpSpPr/>
          <p:nvPr/>
        </p:nvGrpSpPr>
        <p:grpSpPr>
          <a:xfrm>
            <a:off x="1049049" y="1771760"/>
            <a:ext cx="328383" cy="352358"/>
            <a:chOff x="1019574" y="1924160"/>
            <a:chExt cx="328383" cy="352358"/>
          </a:xfrm>
        </p:grpSpPr>
        <p:sp>
          <p:nvSpPr>
            <p:cNvPr id="21757" name="Google Shape;21757;p99"/>
            <p:cNvSpPr/>
            <p:nvPr/>
          </p:nvSpPr>
          <p:spPr>
            <a:xfrm>
              <a:off x="1037320" y="2091823"/>
              <a:ext cx="121335" cy="166917"/>
            </a:xfrm>
            <a:custGeom>
              <a:rect b="b" l="l" r="r" t="t"/>
              <a:pathLst>
                <a:path extrusionOk="0" h="5145" w="3740">
                  <a:moveTo>
                    <a:pt x="120" y="1"/>
                  </a:moveTo>
                  <a:lnTo>
                    <a:pt x="120" y="620"/>
                  </a:lnTo>
                  <a:cubicBezTo>
                    <a:pt x="1" y="2715"/>
                    <a:pt x="1144" y="3573"/>
                    <a:pt x="1144" y="3573"/>
                  </a:cubicBezTo>
                  <a:cubicBezTo>
                    <a:pt x="1596" y="4001"/>
                    <a:pt x="977" y="4478"/>
                    <a:pt x="2096" y="5145"/>
                  </a:cubicBezTo>
                  <a:lnTo>
                    <a:pt x="3740" y="3335"/>
                  </a:lnTo>
                  <a:lnTo>
                    <a:pt x="1977"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99"/>
            <p:cNvSpPr/>
            <p:nvPr/>
          </p:nvSpPr>
          <p:spPr>
            <a:xfrm>
              <a:off x="1037320" y="2091044"/>
              <a:ext cx="79614" cy="166917"/>
            </a:xfrm>
            <a:custGeom>
              <a:rect b="b" l="l" r="r" t="t"/>
              <a:pathLst>
                <a:path extrusionOk="0" h="5145" w="2454">
                  <a:moveTo>
                    <a:pt x="120" y="1"/>
                  </a:moveTo>
                  <a:lnTo>
                    <a:pt x="120" y="620"/>
                  </a:lnTo>
                  <a:cubicBezTo>
                    <a:pt x="1" y="2716"/>
                    <a:pt x="1144" y="3573"/>
                    <a:pt x="1144" y="3573"/>
                  </a:cubicBezTo>
                  <a:cubicBezTo>
                    <a:pt x="1573" y="4025"/>
                    <a:pt x="977" y="4454"/>
                    <a:pt x="2096" y="5145"/>
                  </a:cubicBezTo>
                  <a:lnTo>
                    <a:pt x="2454" y="4764"/>
                  </a:lnTo>
                  <a:cubicBezTo>
                    <a:pt x="2049" y="4287"/>
                    <a:pt x="2382" y="3930"/>
                    <a:pt x="2025" y="3573"/>
                  </a:cubicBezTo>
                  <a:cubicBezTo>
                    <a:pt x="2025" y="3573"/>
                    <a:pt x="834" y="2716"/>
                    <a:pt x="977" y="620"/>
                  </a:cubicBezTo>
                  <a:lnTo>
                    <a:pt x="977"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99"/>
            <p:cNvSpPr/>
            <p:nvPr/>
          </p:nvSpPr>
          <p:spPr>
            <a:xfrm>
              <a:off x="1208843" y="2091823"/>
              <a:ext cx="122114" cy="166917"/>
            </a:xfrm>
            <a:custGeom>
              <a:rect b="b" l="l" r="r" t="t"/>
              <a:pathLst>
                <a:path extrusionOk="0" h="5145" w="3764">
                  <a:moveTo>
                    <a:pt x="1763" y="1"/>
                  </a:moveTo>
                  <a:lnTo>
                    <a:pt x="1" y="3335"/>
                  </a:lnTo>
                  <a:lnTo>
                    <a:pt x="1644" y="5145"/>
                  </a:lnTo>
                  <a:cubicBezTo>
                    <a:pt x="2763" y="4478"/>
                    <a:pt x="2144" y="4001"/>
                    <a:pt x="2596" y="3573"/>
                  </a:cubicBezTo>
                  <a:cubicBezTo>
                    <a:pt x="2596" y="3573"/>
                    <a:pt x="3763" y="2715"/>
                    <a:pt x="3644" y="620"/>
                  </a:cubicBezTo>
                  <a:lnTo>
                    <a:pt x="3644"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99"/>
            <p:cNvSpPr/>
            <p:nvPr/>
          </p:nvSpPr>
          <p:spPr>
            <a:xfrm>
              <a:off x="1134680" y="2199207"/>
              <a:ext cx="99696" cy="71114"/>
            </a:xfrm>
            <a:custGeom>
              <a:rect b="b" l="l" r="r" t="t"/>
              <a:pathLst>
                <a:path extrusionOk="0" h="2192" w="3073">
                  <a:moveTo>
                    <a:pt x="572" y="1"/>
                  </a:moveTo>
                  <a:lnTo>
                    <a:pt x="0" y="1096"/>
                  </a:lnTo>
                  <a:lnTo>
                    <a:pt x="572" y="2192"/>
                  </a:lnTo>
                  <a:lnTo>
                    <a:pt x="2477" y="2192"/>
                  </a:lnTo>
                  <a:lnTo>
                    <a:pt x="3072" y="1096"/>
                  </a:lnTo>
                  <a:lnTo>
                    <a:pt x="2477"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99"/>
            <p:cNvSpPr/>
            <p:nvPr/>
          </p:nvSpPr>
          <p:spPr>
            <a:xfrm>
              <a:off x="1034238" y="1928799"/>
              <a:ext cx="299023" cy="149917"/>
            </a:xfrm>
            <a:custGeom>
              <a:rect b="b" l="l" r="r" t="t"/>
              <a:pathLst>
                <a:path extrusionOk="0" h="4621" w="9217">
                  <a:moveTo>
                    <a:pt x="4621" y="1"/>
                  </a:moveTo>
                  <a:cubicBezTo>
                    <a:pt x="2072" y="1"/>
                    <a:pt x="1" y="2073"/>
                    <a:pt x="1" y="4621"/>
                  </a:cubicBezTo>
                  <a:lnTo>
                    <a:pt x="9217" y="4621"/>
                  </a:lnTo>
                  <a:cubicBezTo>
                    <a:pt x="9217" y="2073"/>
                    <a:pt x="7145" y="1"/>
                    <a:pt x="462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99"/>
            <p:cNvSpPr/>
            <p:nvPr/>
          </p:nvSpPr>
          <p:spPr>
            <a:xfrm>
              <a:off x="1034238" y="1928799"/>
              <a:ext cx="163056" cy="149917"/>
            </a:xfrm>
            <a:custGeom>
              <a:rect b="b" l="l" r="r" t="t"/>
              <a:pathLst>
                <a:path extrusionOk="0" h="4621" w="5026">
                  <a:moveTo>
                    <a:pt x="4597" y="1"/>
                  </a:moveTo>
                  <a:cubicBezTo>
                    <a:pt x="2072" y="1"/>
                    <a:pt x="1" y="2073"/>
                    <a:pt x="1" y="4621"/>
                  </a:cubicBezTo>
                  <a:lnTo>
                    <a:pt x="834" y="4621"/>
                  </a:lnTo>
                  <a:cubicBezTo>
                    <a:pt x="834" y="2192"/>
                    <a:pt x="2668" y="239"/>
                    <a:pt x="5025" y="25"/>
                  </a:cubicBezTo>
                  <a:cubicBezTo>
                    <a:pt x="4883" y="25"/>
                    <a:pt x="4763" y="1"/>
                    <a:pt x="459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99"/>
            <p:cNvSpPr/>
            <p:nvPr/>
          </p:nvSpPr>
          <p:spPr>
            <a:xfrm>
              <a:off x="1282228" y="2053930"/>
              <a:ext cx="59532" cy="60343"/>
            </a:xfrm>
            <a:custGeom>
              <a:rect b="b" l="l" r="r" t="t"/>
              <a:pathLst>
                <a:path extrusionOk="0" h="1860" w="1835">
                  <a:moveTo>
                    <a:pt x="968" y="1"/>
                  </a:moveTo>
                  <a:cubicBezTo>
                    <a:pt x="955" y="1"/>
                    <a:pt x="942" y="1"/>
                    <a:pt x="930" y="2"/>
                  </a:cubicBezTo>
                  <a:cubicBezTo>
                    <a:pt x="430" y="2"/>
                    <a:pt x="1" y="430"/>
                    <a:pt x="1" y="930"/>
                  </a:cubicBezTo>
                  <a:cubicBezTo>
                    <a:pt x="1" y="1431"/>
                    <a:pt x="430" y="1859"/>
                    <a:pt x="930" y="1859"/>
                  </a:cubicBezTo>
                  <a:cubicBezTo>
                    <a:pt x="1430" y="1859"/>
                    <a:pt x="1835" y="1431"/>
                    <a:pt x="1835" y="930"/>
                  </a:cubicBezTo>
                  <a:cubicBezTo>
                    <a:pt x="1835" y="443"/>
                    <a:pt x="1450" y="1"/>
                    <a:pt x="968"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99"/>
            <p:cNvSpPr/>
            <p:nvPr/>
          </p:nvSpPr>
          <p:spPr>
            <a:xfrm>
              <a:off x="1153204" y="2198461"/>
              <a:ext cx="61868" cy="33254"/>
            </a:xfrm>
            <a:custGeom>
              <a:rect b="b" l="l" r="r" t="t"/>
              <a:pathLst>
                <a:path extrusionOk="0" h="1025" w="1907">
                  <a:moveTo>
                    <a:pt x="1" y="0"/>
                  </a:moveTo>
                  <a:cubicBezTo>
                    <a:pt x="1" y="0"/>
                    <a:pt x="382" y="905"/>
                    <a:pt x="954" y="1024"/>
                  </a:cubicBezTo>
                  <a:cubicBezTo>
                    <a:pt x="1501" y="905"/>
                    <a:pt x="1906" y="0"/>
                    <a:pt x="1906" y="0"/>
                  </a:cubicBez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99"/>
            <p:cNvSpPr/>
            <p:nvPr/>
          </p:nvSpPr>
          <p:spPr>
            <a:xfrm>
              <a:off x="1104541" y="2199207"/>
              <a:ext cx="46393" cy="71114"/>
            </a:xfrm>
            <a:custGeom>
              <a:rect b="b" l="l" r="r" t="t"/>
              <a:pathLst>
                <a:path extrusionOk="0" h="2192" w="1430">
                  <a:moveTo>
                    <a:pt x="1025" y="1"/>
                  </a:moveTo>
                  <a:cubicBezTo>
                    <a:pt x="1025" y="1"/>
                    <a:pt x="1" y="858"/>
                    <a:pt x="1" y="2192"/>
                  </a:cubicBezTo>
                  <a:lnTo>
                    <a:pt x="572" y="2192"/>
                  </a:lnTo>
                  <a:lnTo>
                    <a:pt x="715" y="2144"/>
                  </a:lnTo>
                  <a:lnTo>
                    <a:pt x="858" y="2192"/>
                  </a:lnTo>
                  <a:lnTo>
                    <a:pt x="1430" y="2192"/>
                  </a:lnTo>
                  <a:lnTo>
                    <a:pt x="1430"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99"/>
            <p:cNvSpPr/>
            <p:nvPr/>
          </p:nvSpPr>
          <p:spPr>
            <a:xfrm>
              <a:off x="1104541" y="2199207"/>
              <a:ext cx="46393" cy="71114"/>
            </a:xfrm>
            <a:custGeom>
              <a:rect b="b" l="l" r="r" t="t"/>
              <a:pathLst>
                <a:path extrusionOk="0" h="2192" w="1430">
                  <a:moveTo>
                    <a:pt x="1025" y="1"/>
                  </a:moveTo>
                  <a:cubicBezTo>
                    <a:pt x="1025" y="1"/>
                    <a:pt x="1" y="858"/>
                    <a:pt x="1" y="2192"/>
                  </a:cubicBezTo>
                  <a:lnTo>
                    <a:pt x="429" y="2192"/>
                  </a:lnTo>
                  <a:cubicBezTo>
                    <a:pt x="453" y="858"/>
                    <a:pt x="1430" y="1"/>
                    <a:pt x="143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99"/>
            <p:cNvSpPr/>
            <p:nvPr/>
          </p:nvSpPr>
          <p:spPr>
            <a:xfrm>
              <a:off x="1215040" y="2199207"/>
              <a:ext cx="47139" cy="71114"/>
            </a:xfrm>
            <a:custGeom>
              <a:rect b="b" l="l" r="r" t="t"/>
              <a:pathLst>
                <a:path extrusionOk="0" h="2192" w="1453">
                  <a:moveTo>
                    <a:pt x="0" y="1"/>
                  </a:moveTo>
                  <a:lnTo>
                    <a:pt x="0" y="2192"/>
                  </a:lnTo>
                  <a:lnTo>
                    <a:pt x="548" y="2192"/>
                  </a:lnTo>
                  <a:lnTo>
                    <a:pt x="715" y="2144"/>
                  </a:lnTo>
                  <a:lnTo>
                    <a:pt x="857" y="2192"/>
                  </a:lnTo>
                  <a:lnTo>
                    <a:pt x="1429" y="2192"/>
                  </a:lnTo>
                  <a:cubicBezTo>
                    <a:pt x="1453" y="858"/>
                    <a:pt x="429" y="1"/>
                    <a:pt x="429"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99"/>
            <p:cNvSpPr/>
            <p:nvPr/>
          </p:nvSpPr>
          <p:spPr>
            <a:xfrm>
              <a:off x="1055098" y="1973537"/>
              <a:ext cx="257301" cy="233424"/>
            </a:xfrm>
            <a:custGeom>
              <a:rect b="b" l="l" r="r" t="t"/>
              <a:pathLst>
                <a:path extrusionOk="0" h="7195" w="7931">
                  <a:moveTo>
                    <a:pt x="4749" y="0"/>
                  </a:moveTo>
                  <a:cubicBezTo>
                    <a:pt x="4665" y="0"/>
                    <a:pt x="4585" y="25"/>
                    <a:pt x="4525" y="74"/>
                  </a:cubicBezTo>
                  <a:cubicBezTo>
                    <a:pt x="3858" y="551"/>
                    <a:pt x="2144" y="1622"/>
                    <a:pt x="239" y="1861"/>
                  </a:cubicBezTo>
                  <a:cubicBezTo>
                    <a:pt x="96" y="2289"/>
                    <a:pt x="1" y="2766"/>
                    <a:pt x="1" y="3242"/>
                  </a:cubicBezTo>
                  <a:cubicBezTo>
                    <a:pt x="1" y="5409"/>
                    <a:pt x="1787" y="7195"/>
                    <a:pt x="3954" y="7195"/>
                  </a:cubicBezTo>
                  <a:cubicBezTo>
                    <a:pt x="6168" y="7195"/>
                    <a:pt x="7931" y="5409"/>
                    <a:pt x="7931" y="3242"/>
                  </a:cubicBezTo>
                  <a:cubicBezTo>
                    <a:pt x="7931" y="2766"/>
                    <a:pt x="7835" y="2289"/>
                    <a:pt x="7693" y="1861"/>
                  </a:cubicBezTo>
                  <a:cubicBezTo>
                    <a:pt x="6264" y="1384"/>
                    <a:pt x="5430" y="575"/>
                    <a:pt x="5073" y="146"/>
                  </a:cubicBezTo>
                  <a:cubicBezTo>
                    <a:pt x="4990" y="49"/>
                    <a:pt x="4866" y="0"/>
                    <a:pt x="4749" y="0"/>
                  </a:cubicBez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99"/>
            <p:cNvSpPr/>
            <p:nvPr/>
          </p:nvSpPr>
          <p:spPr>
            <a:xfrm>
              <a:off x="1025738" y="2030798"/>
              <a:ext cx="168474" cy="175417"/>
            </a:xfrm>
            <a:custGeom>
              <a:rect b="b" l="l" r="r" t="t"/>
              <a:pathLst>
                <a:path extrusionOk="0" h="5407" w="5193">
                  <a:moveTo>
                    <a:pt x="1739" y="0"/>
                  </a:moveTo>
                  <a:lnTo>
                    <a:pt x="1739" y="0"/>
                  </a:lnTo>
                  <a:cubicBezTo>
                    <a:pt x="1549" y="48"/>
                    <a:pt x="1358" y="96"/>
                    <a:pt x="1144" y="96"/>
                  </a:cubicBezTo>
                  <a:cubicBezTo>
                    <a:pt x="1096" y="310"/>
                    <a:pt x="1025" y="477"/>
                    <a:pt x="977" y="691"/>
                  </a:cubicBezTo>
                  <a:lnTo>
                    <a:pt x="906" y="691"/>
                  </a:lnTo>
                  <a:cubicBezTo>
                    <a:pt x="405" y="691"/>
                    <a:pt x="1" y="1120"/>
                    <a:pt x="1" y="1620"/>
                  </a:cubicBezTo>
                  <a:cubicBezTo>
                    <a:pt x="1" y="2120"/>
                    <a:pt x="405" y="2548"/>
                    <a:pt x="906" y="2548"/>
                  </a:cubicBezTo>
                  <a:lnTo>
                    <a:pt x="1072" y="2548"/>
                  </a:lnTo>
                  <a:cubicBezTo>
                    <a:pt x="1549" y="4168"/>
                    <a:pt x="3049" y="5406"/>
                    <a:pt x="4883" y="5406"/>
                  </a:cubicBezTo>
                  <a:lnTo>
                    <a:pt x="5192" y="5406"/>
                  </a:lnTo>
                  <a:cubicBezTo>
                    <a:pt x="3358" y="5287"/>
                    <a:pt x="1834" y="3858"/>
                    <a:pt x="1596" y="2025"/>
                  </a:cubicBezTo>
                  <a:cubicBezTo>
                    <a:pt x="1620" y="1905"/>
                    <a:pt x="1668" y="1786"/>
                    <a:pt x="1668" y="1643"/>
                  </a:cubicBezTo>
                  <a:cubicBezTo>
                    <a:pt x="1668" y="1477"/>
                    <a:pt x="1620" y="1286"/>
                    <a:pt x="1572" y="1167"/>
                  </a:cubicBezTo>
                  <a:cubicBezTo>
                    <a:pt x="1596" y="786"/>
                    <a:pt x="1668" y="334"/>
                    <a:pt x="173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0" name="Google Shape;21770;p99"/>
            <p:cNvSpPr/>
            <p:nvPr/>
          </p:nvSpPr>
          <p:spPr>
            <a:xfrm>
              <a:off x="1051238" y="2046241"/>
              <a:ext cx="266580" cy="76045"/>
            </a:xfrm>
            <a:custGeom>
              <a:rect b="b" l="l" r="r" t="t"/>
              <a:pathLst>
                <a:path extrusionOk="0" h="2344" w="8217">
                  <a:moveTo>
                    <a:pt x="4144" y="1"/>
                  </a:moveTo>
                  <a:lnTo>
                    <a:pt x="0" y="358"/>
                  </a:lnTo>
                  <a:cubicBezTo>
                    <a:pt x="72" y="906"/>
                    <a:pt x="239" y="1287"/>
                    <a:pt x="429" y="1596"/>
                  </a:cubicBezTo>
                  <a:cubicBezTo>
                    <a:pt x="743" y="2087"/>
                    <a:pt x="1267" y="2344"/>
                    <a:pt x="1806" y="2344"/>
                  </a:cubicBezTo>
                  <a:cubicBezTo>
                    <a:pt x="2208" y="2344"/>
                    <a:pt x="2618" y="2201"/>
                    <a:pt x="2953" y="1906"/>
                  </a:cubicBezTo>
                  <a:cubicBezTo>
                    <a:pt x="3334" y="1549"/>
                    <a:pt x="3596" y="1167"/>
                    <a:pt x="4120" y="1167"/>
                  </a:cubicBezTo>
                  <a:cubicBezTo>
                    <a:pt x="4620" y="1167"/>
                    <a:pt x="4882" y="1596"/>
                    <a:pt x="5263" y="1906"/>
                  </a:cubicBezTo>
                  <a:cubicBezTo>
                    <a:pt x="5599" y="2201"/>
                    <a:pt x="6009" y="2344"/>
                    <a:pt x="6413" y="2344"/>
                  </a:cubicBezTo>
                  <a:cubicBezTo>
                    <a:pt x="6954" y="2344"/>
                    <a:pt x="7484" y="2087"/>
                    <a:pt x="7812" y="1596"/>
                  </a:cubicBezTo>
                  <a:cubicBezTo>
                    <a:pt x="7978" y="1287"/>
                    <a:pt x="8121" y="906"/>
                    <a:pt x="8216" y="358"/>
                  </a:cubicBezTo>
                  <a:lnTo>
                    <a:pt x="4144"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1" name="Google Shape;21771;p99"/>
            <p:cNvSpPr/>
            <p:nvPr/>
          </p:nvSpPr>
          <p:spPr>
            <a:xfrm>
              <a:off x="1049680" y="2046241"/>
              <a:ext cx="144531" cy="75948"/>
            </a:xfrm>
            <a:custGeom>
              <a:rect b="b" l="l" r="r" t="t"/>
              <a:pathLst>
                <a:path extrusionOk="0" h="2341" w="4455">
                  <a:moveTo>
                    <a:pt x="4145" y="1"/>
                  </a:moveTo>
                  <a:lnTo>
                    <a:pt x="1" y="358"/>
                  </a:lnTo>
                  <a:cubicBezTo>
                    <a:pt x="96" y="906"/>
                    <a:pt x="239" y="1287"/>
                    <a:pt x="406" y="1596"/>
                  </a:cubicBezTo>
                  <a:cubicBezTo>
                    <a:pt x="743" y="2092"/>
                    <a:pt x="1295" y="2340"/>
                    <a:pt x="1828" y="2340"/>
                  </a:cubicBezTo>
                  <a:cubicBezTo>
                    <a:pt x="1935" y="2340"/>
                    <a:pt x="2041" y="2330"/>
                    <a:pt x="2144" y="2311"/>
                  </a:cubicBezTo>
                  <a:cubicBezTo>
                    <a:pt x="1715" y="2239"/>
                    <a:pt x="1334" y="1977"/>
                    <a:pt x="1072" y="1596"/>
                  </a:cubicBezTo>
                  <a:cubicBezTo>
                    <a:pt x="882" y="1287"/>
                    <a:pt x="715" y="906"/>
                    <a:pt x="644" y="358"/>
                  </a:cubicBezTo>
                  <a:lnTo>
                    <a:pt x="4454" y="48"/>
                  </a:lnTo>
                  <a:lnTo>
                    <a:pt x="4145"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99"/>
            <p:cNvSpPr/>
            <p:nvPr/>
          </p:nvSpPr>
          <p:spPr>
            <a:xfrm>
              <a:off x="1046598" y="2033880"/>
              <a:ext cx="273523" cy="23975"/>
            </a:xfrm>
            <a:custGeom>
              <a:rect b="b" l="l" r="r" t="t"/>
              <a:pathLst>
                <a:path extrusionOk="0" h="739" w="8431">
                  <a:moveTo>
                    <a:pt x="429" y="1"/>
                  </a:moveTo>
                  <a:cubicBezTo>
                    <a:pt x="215" y="1"/>
                    <a:pt x="1" y="215"/>
                    <a:pt x="24" y="453"/>
                  </a:cubicBezTo>
                  <a:cubicBezTo>
                    <a:pt x="24" y="548"/>
                    <a:pt x="72" y="667"/>
                    <a:pt x="72" y="739"/>
                  </a:cubicBezTo>
                  <a:lnTo>
                    <a:pt x="8359" y="739"/>
                  </a:lnTo>
                  <a:cubicBezTo>
                    <a:pt x="8359" y="667"/>
                    <a:pt x="8407" y="572"/>
                    <a:pt x="8407" y="453"/>
                  </a:cubicBezTo>
                  <a:cubicBezTo>
                    <a:pt x="8431" y="215"/>
                    <a:pt x="8240" y="1"/>
                    <a:pt x="7978"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99"/>
            <p:cNvSpPr/>
            <p:nvPr/>
          </p:nvSpPr>
          <p:spPr>
            <a:xfrm>
              <a:off x="1048934" y="2033880"/>
              <a:ext cx="33254" cy="23975"/>
            </a:xfrm>
            <a:custGeom>
              <a:rect b="b" l="l" r="r" t="t"/>
              <a:pathLst>
                <a:path extrusionOk="0" h="739" w="1025">
                  <a:moveTo>
                    <a:pt x="405" y="1"/>
                  </a:moveTo>
                  <a:cubicBezTo>
                    <a:pt x="167" y="1"/>
                    <a:pt x="0" y="215"/>
                    <a:pt x="24" y="453"/>
                  </a:cubicBezTo>
                  <a:cubicBezTo>
                    <a:pt x="24" y="572"/>
                    <a:pt x="48" y="667"/>
                    <a:pt x="48" y="739"/>
                  </a:cubicBezTo>
                  <a:lnTo>
                    <a:pt x="667" y="739"/>
                  </a:lnTo>
                  <a:cubicBezTo>
                    <a:pt x="667" y="667"/>
                    <a:pt x="643" y="548"/>
                    <a:pt x="643" y="453"/>
                  </a:cubicBezTo>
                  <a:cubicBezTo>
                    <a:pt x="619" y="215"/>
                    <a:pt x="786" y="1"/>
                    <a:pt x="102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99"/>
            <p:cNvSpPr/>
            <p:nvPr/>
          </p:nvSpPr>
          <p:spPr>
            <a:xfrm>
              <a:off x="1243622" y="2072390"/>
              <a:ext cx="10836" cy="22677"/>
            </a:xfrm>
            <a:custGeom>
              <a:rect b="b" l="l" r="r" t="t"/>
              <a:pathLst>
                <a:path extrusionOk="0" h="699" w="334">
                  <a:moveTo>
                    <a:pt x="157" y="1"/>
                  </a:moveTo>
                  <a:cubicBezTo>
                    <a:pt x="145" y="1"/>
                    <a:pt x="132" y="2"/>
                    <a:pt x="119" y="4"/>
                  </a:cubicBezTo>
                  <a:cubicBezTo>
                    <a:pt x="48" y="4"/>
                    <a:pt x="0" y="76"/>
                    <a:pt x="0" y="147"/>
                  </a:cubicBezTo>
                  <a:lnTo>
                    <a:pt x="0" y="552"/>
                  </a:lnTo>
                  <a:cubicBezTo>
                    <a:pt x="0" y="623"/>
                    <a:pt x="48" y="695"/>
                    <a:pt x="119" y="695"/>
                  </a:cubicBezTo>
                  <a:cubicBezTo>
                    <a:pt x="130" y="697"/>
                    <a:pt x="140" y="699"/>
                    <a:pt x="151" y="699"/>
                  </a:cubicBezTo>
                  <a:cubicBezTo>
                    <a:pt x="239" y="699"/>
                    <a:pt x="334" y="616"/>
                    <a:pt x="334" y="552"/>
                  </a:cubicBezTo>
                  <a:lnTo>
                    <a:pt x="334" y="147"/>
                  </a:lnTo>
                  <a:cubicBezTo>
                    <a:pt x="334" y="83"/>
                    <a:pt x="258" y="1"/>
                    <a:pt x="1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99"/>
            <p:cNvSpPr/>
            <p:nvPr/>
          </p:nvSpPr>
          <p:spPr>
            <a:xfrm>
              <a:off x="1112262" y="2072390"/>
              <a:ext cx="10868" cy="22677"/>
            </a:xfrm>
            <a:custGeom>
              <a:rect b="b" l="l" r="r" t="t"/>
              <a:pathLst>
                <a:path extrusionOk="0" h="699" w="335">
                  <a:moveTo>
                    <a:pt x="157" y="1"/>
                  </a:moveTo>
                  <a:cubicBezTo>
                    <a:pt x="145" y="1"/>
                    <a:pt x="133" y="2"/>
                    <a:pt x="120" y="4"/>
                  </a:cubicBezTo>
                  <a:cubicBezTo>
                    <a:pt x="72" y="4"/>
                    <a:pt x="1" y="76"/>
                    <a:pt x="1" y="147"/>
                  </a:cubicBezTo>
                  <a:lnTo>
                    <a:pt x="1" y="552"/>
                  </a:lnTo>
                  <a:cubicBezTo>
                    <a:pt x="1" y="623"/>
                    <a:pt x="72" y="695"/>
                    <a:pt x="120" y="695"/>
                  </a:cubicBezTo>
                  <a:cubicBezTo>
                    <a:pt x="130" y="697"/>
                    <a:pt x="141" y="699"/>
                    <a:pt x="151" y="699"/>
                  </a:cubicBezTo>
                  <a:cubicBezTo>
                    <a:pt x="239" y="699"/>
                    <a:pt x="334" y="616"/>
                    <a:pt x="334" y="552"/>
                  </a:cubicBezTo>
                  <a:lnTo>
                    <a:pt x="334" y="147"/>
                  </a:lnTo>
                  <a:cubicBezTo>
                    <a:pt x="334" y="83"/>
                    <a:pt x="258" y="1"/>
                    <a:pt x="1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99"/>
            <p:cNvSpPr/>
            <p:nvPr/>
          </p:nvSpPr>
          <p:spPr>
            <a:xfrm>
              <a:off x="1166344" y="2104086"/>
              <a:ext cx="34811" cy="15572"/>
            </a:xfrm>
            <a:custGeom>
              <a:rect b="b" l="l" r="r" t="t"/>
              <a:pathLst>
                <a:path extrusionOk="0" h="480" w="1073">
                  <a:moveTo>
                    <a:pt x="906" y="0"/>
                  </a:moveTo>
                  <a:cubicBezTo>
                    <a:pt x="858" y="0"/>
                    <a:pt x="812" y="24"/>
                    <a:pt x="787" y="75"/>
                  </a:cubicBezTo>
                  <a:cubicBezTo>
                    <a:pt x="715" y="123"/>
                    <a:pt x="620" y="194"/>
                    <a:pt x="549" y="194"/>
                  </a:cubicBezTo>
                  <a:cubicBezTo>
                    <a:pt x="453" y="194"/>
                    <a:pt x="358" y="170"/>
                    <a:pt x="310" y="75"/>
                  </a:cubicBezTo>
                  <a:cubicBezTo>
                    <a:pt x="271" y="36"/>
                    <a:pt x="225" y="18"/>
                    <a:pt x="179" y="18"/>
                  </a:cubicBezTo>
                  <a:cubicBezTo>
                    <a:pt x="141" y="18"/>
                    <a:pt x="104" y="30"/>
                    <a:pt x="72" y="51"/>
                  </a:cubicBezTo>
                  <a:cubicBezTo>
                    <a:pt x="1" y="99"/>
                    <a:pt x="1" y="194"/>
                    <a:pt x="25" y="289"/>
                  </a:cubicBezTo>
                  <a:cubicBezTo>
                    <a:pt x="144" y="432"/>
                    <a:pt x="334" y="480"/>
                    <a:pt x="501" y="480"/>
                  </a:cubicBezTo>
                  <a:cubicBezTo>
                    <a:pt x="691" y="480"/>
                    <a:pt x="858" y="385"/>
                    <a:pt x="977" y="289"/>
                  </a:cubicBezTo>
                  <a:cubicBezTo>
                    <a:pt x="1072" y="218"/>
                    <a:pt x="1072" y="99"/>
                    <a:pt x="1025" y="51"/>
                  </a:cubicBezTo>
                  <a:cubicBezTo>
                    <a:pt x="992" y="18"/>
                    <a:pt x="94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7" name="Google Shape;21777;p99"/>
            <p:cNvSpPr/>
            <p:nvPr/>
          </p:nvSpPr>
          <p:spPr>
            <a:xfrm>
              <a:off x="1019574" y="1924160"/>
              <a:ext cx="328383" cy="352358"/>
            </a:xfrm>
            <a:custGeom>
              <a:rect b="b" l="l" r="r" t="t"/>
              <a:pathLst>
                <a:path extrusionOk="0" h="10861" w="10122">
                  <a:moveTo>
                    <a:pt x="5852" y="1708"/>
                  </a:moveTo>
                  <a:cubicBezTo>
                    <a:pt x="5921" y="1708"/>
                    <a:pt x="5993" y="1731"/>
                    <a:pt x="6049" y="1787"/>
                  </a:cubicBezTo>
                  <a:cubicBezTo>
                    <a:pt x="6335" y="2144"/>
                    <a:pt x="6954" y="2763"/>
                    <a:pt x="7978" y="3240"/>
                  </a:cubicBezTo>
                  <a:lnTo>
                    <a:pt x="2763" y="3240"/>
                  </a:lnTo>
                  <a:cubicBezTo>
                    <a:pt x="4120" y="2787"/>
                    <a:pt x="5215" y="2097"/>
                    <a:pt x="5716" y="1739"/>
                  </a:cubicBezTo>
                  <a:cubicBezTo>
                    <a:pt x="5755" y="1720"/>
                    <a:pt x="5803" y="1708"/>
                    <a:pt x="5852" y="1708"/>
                  </a:cubicBezTo>
                  <a:close/>
                  <a:moveTo>
                    <a:pt x="715" y="3802"/>
                  </a:moveTo>
                  <a:cubicBezTo>
                    <a:pt x="714" y="3831"/>
                    <a:pt x="714" y="3858"/>
                    <a:pt x="714" y="3883"/>
                  </a:cubicBezTo>
                  <a:cubicBezTo>
                    <a:pt x="714" y="3883"/>
                    <a:pt x="704" y="3883"/>
                    <a:pt x="697" y="3897"/>
                  </a:cubicBezTo>
                  <a:lnTo>
                    <a:pt x="697" y="3897"/>
                  </a:lnTo>
                  <a:cubicBezTo>
                    <a:pt x="702" y="3865"/>
                    <a:pt x="709" y="3833"/>
                    <a:pt x="715" y="3802"/>
                  </a:cubicBezTo>
                  <a:close/>
                  <a:moveTo>
                    <a:pt x="5073" y="311"/>
                  </a:moveTo>
                  <a:cubicBezTo>
                    <a:pt x="6168" y="311"/>
                    <a:pt x="7216" y="739"/>
                    <a:pt x="8049" y="1454"/>
                  </a:cubicBezTo>
                  <a:cubicBezTo>
                    <a:pt x="8764" y="2097"/>
                    <a:pt x="9264" y="2954"/>
                    <a:pt x="9431" y="3930"/>
                  </a:cubicBezTo>
                  <a:cubicBezTo>
                    <a:pt x="9407" y="3930"/>
                    <a:pt x="9407" y="3930"/>
                    <a:pt x="9383" y="3883"/>
                  </a:cubicBezTo>
                  <a:lnTo>
                    <a:pt x="9383" y="3835"/>
                  </a:lnTo>
                  <a:cubicBezTo>
                    <a:pt x="9407" y="3597"/>
                    <a:pt x="9264" y="3359"/>
                    <a:pt x="9026" y="3263"/>
                  </a:cubicBezTo>
                  <a:cubicBezTo>
                    <a:pt x="8930" y="3240"/>
                    <a:pt x="8883" y="3240"/>
                    <a:pt x="8788" y="3240"/>
                  </a:cubicBezTo>
                  <a:cubicBezTo>
                    <a:pt x="7406" y="2763"/>
                    <a:pt x="6620" y="1978"/>
                    <a:pt x="6263" y="1573"/>
                  </a:cubicBezTo>
                  <a:cubicBezTo>
                    <a:pt x="6150" y="1446"/>
                    <a:pt x="5987" y="1377"/>
                    <a:pt x="5824" y="1377"/>
                  </a:cubicBezTo>
                  <a:cubicBezTo>
                    <a:pt x="5711" y="1377"/>
                    <a:pt x="5598" y="1410"/>
                    <a:pt x="5501" y="1477"/>
                  </a:cubicBezTo>
                  <a:cubicBezTo>
                    <a:pt x="4882" y="1930"/>
                    <a:pt x="3191" y="3002"/>
                    <a:pt x="1310" y="3240"/>
                  </a:cubicBezTo>
                  <a:lnTo>
                    <a:pt x="1286" y="3240"/>
                  </a:lnTo>
                  <a:cubicBezTo>
                    <a:pt x="1086" y="3240"/>
                    <a:pt x="886" y="3357"/>
                    <a:pt x="785" y="3521"/>
                  </a:cubicBezTo>
                  <a:lnTo>
                    <a:pt x="785" y="3521"/>
                  </a:lnTo>
                  <a:cubicBezTo>
                    <a:pt x="1013" y="2727"/>
                    <a:pt x="1485" y="2003"/>
                    <a:pt x="2096" y="1454"/>
                  </a:cubicBezTo>
                  <a:cubicBezTo>
                    <a:pt x="2929" y="715"/>
                    <a:pt x="3953" y="311"/>
                    <a:pt x="5073" y="311"/>
                  </a:cubicBezTo>
                  <a:close/>
                  <a:moveTo>
                    <a:pt x="786" y="4216"/>
                  </a:moveTo>
                  <a:cubicBezTo>
                    <a:pt x="810" y="4430"/>
                    <a:pt x="857" y="4645"/>
                    <a:pt x="929" y="4811"/>
                  </a:cubicBezTo>
                  <a:lnTo>
                    <a:pt x="929" y="4835"/>
                  </a:lnTo>
                  <a:lnTo>
                    <a:pt x="929" y="4930"/>
                  </a:lnTo>
                  <a:cubicBezTo>
                    <a:pt x="929" y="5050"/>
                    <a:pt x="953" y="5145"/>
                    <a:pt x="953" y="5264"/>
                  </a:cubicBezTo>
                  <a:cubicBezTo>
                    <a:pt x="976" y="5407"/>
                    <a:pt x="976" y="5526"/>
                    <a:pt x="1048" y="5669"/>
                  </a:cubicBezTo>
                  <a:cubicBezTo>
                    <a:pt x="953" y="5669"/>
                    <a:pt x="834" y="5645"/>
                    <a:pt x="738" y="5597"/>
                  </a:cubicBezTo>
                  <a:cubicBezTo>
                    <a:pt x="500" y="5502"/>
                    <a:pt x="333" y="5240"/>
                    <a:pt x="333" y="4930"/>
                  </a:cubicBezTo>
                  <a:cubicBezTo>
                    <a:pt x="333" y="4692"/>
                    <a:pt x="429" y="4478"/>
                    <a:pt x="595" y="4335"/>
                  </a:cubicBezTo>
                  <a:cubicBezTo>
                    <a:pt x="667" y="4288"/>
                    <a:pt x="714" y="4240"/>
                    <a:pt x="786" y="4216"/>
                  </a:cubicBezTo>
                  <a:close/>
                  <a:moveTo>
                    <a:pt x="9335" y="4240"/>
                  </a:moveTo>
                  <a:cubicBezTo>
                    <a:pt x="9621" y="4359"/>
                    <a:pt x="9788" y="4669"/>
                    <a:pt x="9788" y="4954"/>
                  </a:cubicBezTo>
                  <a:cubicBezTo>
                    <a:pt x="9788" y="5240"/>
                    <a:pt x="9621" y="5502"/>
                    <a:pt x="9383" y="5621"/>
                  </a:cubicBezTo>
                  <a:cubicBezTo>
                    <a:pt x="9288" y="5669"/>
                    <a:pt x="9169" y="5716"/>
                    <a:pt x="9073" y="5716"/>
                  </a:cubicBezTo>
                  <a:cubicBezTo>
                    <a:pt x="9121" y="5597"/>
                    <a:pt x="9145" y="5478"/>
                    <a:pt x="9145" y="5359"/>
                  </a:cubicBezTo>
                  <a:cubicBezTo>
                    <a:pt x="9169" y="5192"/>
                    <a:pt x="9169" y="5050"/>
                    <a:pt x="9169" y="4883"/>
                  </a:cubicBezTo>
                  <a:cubicBezTo>
                    <a:pt x="9264" y="4669"/>
                    <a:pt x="9288" y="4454"/>
                    <a:pt x="9312" y="4240"/>
                  </a:cubicBezTo>
                  <a:close/>
                  <a:moveTo>
                    <a:pt x="8811" y="3549"/>
                  </a:moveTo>
                  <a:cubicBezTo>
                    <a:pt x="8954" y="3549"/>
                    <a:pt x="9050" y="3716"/>
                    <a:pt x="9050" y="3835"/>
                  </a:cubicBezTo>
                  <a:lnTo>
                    <a:pt x="9050" y="3978"/>
                  </a:lnTo>
                  <a:lnTo>
                    <a:pt x="2501" y="3978"/>
                  </a:lnTo>
                  <a:cubicBezTo>
                    <a:pt x="2405" y="3978"/>
                    <a:pt x="2358" y="4026"/>
                    <a:pt x="2358" y="4097"/>
                  </a:cubicBezTo>
                  <a:cubicBezTo>
                    <a:pt x="2334" y="4192"/>
                    <a:pt x="2405" y="4311"/>
                    <a:pt x="2501" y="4311"/>
                  </a:cubicBezTo>
                  <a:lnTo>
                    <a:pt x="9026" y="4311"/>
                  </a:lnTo>
                  <a:cubicBezTo>
                    <a:pt x="9002" y="4407"/>
                    <a:pt x="9002" y="4478"/>
                    <a:pt x="8954" y="4573"/>
                  </a:cubicBezTo>
                  <a:cubicBezTo>
                    <a:pt x="8930" y="4645"/>
                    <a:pt x="8907" y="4764"/>
                    <a:pt x="8883" y="4835"/>
                  </a:cubicBezTo>
                  <a:cubicBezTo>
                    <a:pt x="8716" y="5240"/>
                    <a:pt x="8478" y="5550"/>
                    <a:pt x="8121" y="5764"/>
                  </a:cubicBezTo>
                  <a:cubicBezTo>
                    <a:pt x="7885" y="5902"/>
                    <a:pt x="7625" y="5966"/>
                    <a:pt x="7366" y="5966"/>
                  </a:cubicBezTo>
                  <a:cubicBezTo>
                    <a:pt x="6996" y="5966"/>
                    <a:pt x="6629" y="5835"/>
                    <a:pt x="6335" y="5597"/>
                  </a:cubicBezTo>
                  <a:cubicBezTo>
                    <a:pt x="5954" y="5264"/>
                    <a:pt x="5620" y="4811"/>
                    <a:pt x="5073" y="4811"/>
                  </a:cubicBezTo>
                  <a:cubicBezTo>
                    <a:pt x="4501" y="4811"/>
                    <a:pt x="4168" y="5264"/>
                    <a:pt x="3787" y="5597"/>
                  </a:cubicBezTo>
                  <a:cubicBezTo>
                    <a:pt x="3503" y="5841"/>
                    <a:pt x="3127" y="5969"/>
                    <a:pt x="2750" y="5969"/>
                  </a:cubicBezTo>
                  <a:cubicBezTo>
                    <a:pt x="2463" y="5969"/>
                    <a:pt x="2176" y="5895"/>
                    <a:pt x="1929" y="5740"/>
                  </a:cubicBezTo>
                  <a:cubicBezTo>
                    <a:pt x="1524" y="5478"/>
                    <a:pt x="1286" y="5026"/>
                    <a:pt x="1167" y="4573"/>
                  </a:cubicBezTo>
                  <a:cubicBezTo>
                    <a:pt x="1143" y="4478"/>
                    <a:pt x="1143" y="4407"/>
                    <a:pt x="1096" y="4311"/>
                  </a:cubicBezTo>
                  <a:lnTo>
                    <a:pt x="1881" y="4311"/>
                  </a:lnTo>
                  <a:cubicBezTo>
                    <a:pt x="1977" y="4311"/>
                    <a:pt x="2024" y="4240"/>
                    <a:pt x="2024" y="4192"/>
                  </a:cubicBezTo>
                  <a:cubicBezTo>
                    <a:pt x="2048" y="4097"/>
                    <a:pt x="1977" y="3978"/>
                    <a:pt x="1881" y="3978"/>
                  </a:cubicBezTo>
                  <a:lnTo>
                    <a:pt x="1048" y="3978"/>
                  </a:lnTo>
                  <a:cubicBezTo>
                    <a:pt x="1048" y="3930"/>
                    <a:pt x="1048" y="3859"/>
                    <a:pt x="1024" y="3835"/>
                  </a:cubicBezTo>
                  <a:cubicBezTo>
                    <a:pt x="1024" y="3692"/>
                    <a:pt x="1096" y="3549"/>
                    <a:pt x="1262" y="3549"/>
                  </a:cubicBezTo>
                  <a:close/>
                  <a:moveTo>
                    <a:pt x="5620" y="8836"/>
                  </a:moveTo>
                  <a:cubicBezTo>
                    <a:pt x="5382" y="9193"/>
                    <a:pt x="5168" y="9312"/>
                    <a:pt x="5049" y="9336"/>
                  </a:cubicBezTo>
                  <a:cubicBezTo>
                    <a:pt x="4930" y="9312"/>
                    <a:pt x="4739" y="9193"/>
                    <a:pt x="4501" y="8836"/>
                  </a:cubicBezTo>
                  <a:cubicBezTo>
                    <a:pt x="4549" y="8836"/>
                    <a:pt x="4620" y="8860"/>
                    <a:pt x="4668" y="8860"/>
                  </a:cubicBezTo>
                  <a:cubicBezTo>
                    <a:pt x="4775" y="8872"/>
                    <a:pt x="4876" y="8878"/>
                    <a:pt x="4974" y="8878"/>
                  </a:cubicBezTo>
                  <a:cubicBezTo>
                    <a:pt x="5073" y="8878"/>
                    <a:pt x="5168" y="8872"/>
                    <a:pt x="5263" y="8860"/>
                  </a:cubicBezTo>
                  <a:cubicBezTo>
                    <a:pt x="5382" y="8860"/>
                    <a:pt x="5501" y="8836"/>
                    <a:pt x="5620" y="8836"/>
                  </a:cubicBezTo>
                  <a:close/>
                  <a:moveTo>
                    <a:pt x="857" y="6002"/>
                  </a:moveTo>
                  <a:cubicBezTo>
                    <a:pt x="953" y="6026"/>
                    <a:pt x="1024" y="6026"/>
                    <a:pt x="1096" y="6026"/>
                  </a:cubicBezTo>
                  <a:lnTo>
                    <a:pt x="1143" y="6026"/>
                  </a:lnTo>
                  <a:cubicBezTo>
                    <a:pt x="1334" y="6669"/>
                    <a:pt x="1691" y="7217"/>
                    <a:pt x="2167" y="7693"/>
                  </a:cubicBezTo>
                  <a:cubicBezTo>
                    <a:pt x="2524" y="8050"/>
                    <a:pt x="2929" y="8336"/>
                    <a:pt x="3358" y="8503"/>
                  </a:cubicBezTo>
                  <a:cubicBezTo>
                    <a:pt x="3120" y="8765"/>
                    <a:pt x="2715" y="9312"/>
                    <a:pt x="2572" y="10027"/>
                  </a:cubicBezTo>
                  <a:cubicBezTo>
                    <a:pt x="2120" y="9693"/>
                    <a:pt x="2096" y="9455"/>
                    <a:pt x="2048" y="9217"/>
                  </a:cubicBezTo>
                  <a:cubicBezTo>
                    <a:pt x="2024" y="9003"/>
                    <a:pt x="2000" y="8741"/>
                    <a:pt x="1810" y="8598"/>
                  </a:cubicBezTo>
                  <a:cubicBezTo>
                    <a:pt x="1810" y="8598"/>
                    <a:pt x="1548" y="8384"/>
                    <a:pt x="1286" y="7931"/>
                  </a:cubicBezTo>
                  <a:cubicBezTo>
                    <a:pt x="1072" y="7550"/>
                    <a:pt x="810" y="6931"/>
                    <a:pt x="834" y="6002"/>
                  </a:cubicBezTo>
                  <a:close/>
                  <a:moveTo>
                    <a:pt x="4977" y="5169"/>
                  </a:moveTo>
                  <a:cubicBezTo>
                    <a:pt x="5311" y="5169"/>
                    <a:pt x="5573" y="5407"/>
                    <a:pt x="5763" y="5621"/>
                  </a:cubicBezTo>
                  <a:cubicBezTo>
                    <a:pt x="6120" y="5978"/>
                    <a:pt x="6525" y="6240"/>
                    <a:pt x="7025" y="6312"/>
                  </a:cubicBezTo>
                  <a:cubicBezTo>
                    <a:pt x="7088" y="6318"/>
                    <a:pt x="7151" y="6321"/>
                    <a:pt x="7214" y="6321"/>
                  </a:cubicBezTo>
                  <a:cubicBezTo>
                    <a:pt x="7650" y="6321"/>
                    <a:pt x="8077" y="6177"/>
                    <a:pt x="8430" y="5907"/>
                  </a:cubicBezTo>
                  <a:cubicBezTo>
                    <a:pt x="8502" y="5859"/>
                    <a:pt x="8597" y="5764"/>
                    <a:pt x="8669" y="5669"/>
                  </a:cubicBezTo>
                  <a:lnTo>
                    <a:pt x="8669" y="5669"/>
                  </a:lnTo>
                  <a:cubicBezTo>
                    <a:pt x="8669" y="5716"/>
                    <a:pt x="8621" y="5764"/>
                    <a:pt x="8621" y="5788"/>
                  </a:cubicBezTo>
                  <a:cubicBezTo>
                    <a:pt x="8478" y="6383"/>
                    <a:pt x="8145" y="6955"/>
                    <a:pt x="7716" y="7431"/>
                  </a:cubicBezTo>
                  <a:cubicBezTo>
                    <a:pt x="7645" y="7502"/>
                    <a:pt x="7645" y="7622"/>
                    <a:pt x="7716" y="7669"/>
                  </a:cubicBezTo>
                  <a:cubicBezTo>
                    <a:pt x="7740" y="7705"/>
                    <a:pt x="7781" y="7723"/>
                    <a:pt x="7826" y="7723"/>
                  </a:cubicBezTo>
                  <a:cubicBezTo>
                    <a:pt x="7871" y="7723"/>
                    <a:pt x="7918" y="7705"/>
                    <a:pt x="7954" y="7669"/>
                  </a:cubicBezTo>
                  <a:cubicBezTo>
                    <a:pt x="8240" y="7383"/>
                    <a:pt x="8478" y="7026"/>
                    <a:pt x="8669" y="6621"/>
                  </a:cubicBezTo>
                  <a:cubicBezTo>
                    <a:pt x="8692" y="6550"/>
                    <a:pt x="8764" y="6455"/>
                    <a:pt x="8788" y="6359"/>
                  </a:cubicBezTo>
                  <a:lnTo>
                    <a:pt x="8883" y="6097"/>
                  </a:lnTo>
                  <a:lnTo>
                    <a:pt x="8907" y="6097"/>
                  </a:lnTo>
                  <a:cubicBezTo>
                    <a:pt x="9002" y="6097"/>
                    <a:pt x="9073" y="6097"/>
                    <a:pt x="9145" y="6074"/>
                  </a:cubicBezTo>
                  <a:lnTo>
                    <a:pt x="9169" y="6074"/>
                  </a:lnTo>
                  <a:cubicBezTo>
                    <a:pt x="9312" y="6907"/>
                    <a:pt x="9073" y="7550"/>
                    <a:pt x="8835" y="7931"/>
                  </a:cubicBezTo>
                  <a:cubicBezTo>
                    <a:pt x="8573" y="8384"/>
                    <a:pt x="8311" y="8598"/>
                    <a:pt x="8311" y="8598"/>
                  </a:cubicBezTo>
                  <a:cubicBezTo>
                    <a:pt x="8121" y="8741"/>
                    <a:pt x="8073" y="9003"/>
                    <a:pt x="8073" y="9217"/>
                  </a:cubicBezTo>
                  <a:cubicBezTo>
                    <a:pt x="8026" y="9455"/>
                    <a:pt x="8026" y="9717"/>
                    <a:pt x="7549" y="10051"/>
                  </a:cubicBezTo>
                  <a:cubicBezTo>
                    <a:pt x="7406" y="9312"/>
                    <a:pt x="7002" y="8765"/>
                    <a:pt x="6763" y="8526"/>
                  </a:cubicBezTo>
                  <a:cubicBezTo>
                    <a:pt x="7025" y="8407"/>
                    <a:pt x="7263" y="8265"/>
                    <a:pt x="7478" y="8122"/>
                  </a:cubicBezTo>
                  <a:cubicBezTo>
                    <a:pt x="7478" y="8122"/>
                    <a:pt x="7525" y="8050"/>
                    <a:pt x="7573" y="8050"/>
                  </a:cubicBezTo>
                  <a:cubicBezTo>
                    <a:pt x="7621" y="8003"/>
                    <a:pt x="7645" y="7907"/>
                    <a:pt x="7597" y="7860"/>
                  </a:cubicBezTo>
                  <a:cubicBezTo>
                    <a:pt x="7555" y="7804"/>
                    <a:pt x="7513" y="7781"/>
                    <a:pt x="7467" y="7781"/>
                  </a:cubicBezTo>
                  <a:cubicBezTo>
                    <a:pt x="7434" y="7781"/>
                    <a:pt x="7398" y="7792"/>
                    <a:pt x="7359" y="7812"/>
                  </a:cubicBezTo>
                  <a:cubicBezTo>
                    <a:pt x="7049" y="8050"/>
                    <a:pt x="6740" y="8241"/>
                    <a:pt x="6359" y="8360"/>
                  </a:cubicBezTo>
                  <a:cubicBezTo>
                    <a:pt x="5939" y="8517"/>
                    <a:pt x="5491" y="8588"/>
                    <a:pt x="5037" y="8588"/>
                  </a:cubicBezTo>
                  <a:cubicBezTo>
                    <a:pt x="4667" y="8588"/>
                    <a:pt x="4293" y="8541"/>
                    <a:pt x="3929" y="8455"/>
                  </a:cubicBezTo>
                  <a:cubicBezTo>
                    <a:pt x="2715" y="8122"/>
                    <a:pt x="1691" y="7074"/>
                    <a:pt x="1334" y="5859"/>
                  </a:cubicBezTo>
                  <a:cubicBezTo>
                    <a:pt x="1310" y="5788"/>
                    <a:pt x="1310" y="5740"/>
                    <a:pt x="1286" y="5669"/>
                  </a:cubicBezTo>
                  <a:lnTo>
                    <a:pt x="1286" y="5669"/>
                  </a:lnTo>
                  <a:cubicBezTo>
                    <a:pt x="1524" y="5955"/>
                    <a:pt x="1834" y="6145"/>
                    <a:pt x="2167" y="6240"/>
                  </a:cubicBezTo>
                  <a:cubicBezTo>
                    <a:pt x="2334" y="6288"/>
                    <a:pt x="2507" y="6312"/>
                    <a:pt x="2679" y="6312"/>
                  </a:cubicBezTo>
                  <a:cubicBezTo>
                    <a:pt x="2852" y="6312"/>
                    <a:pt x="3025" y="6288"/>
                    <a:pt x="3191" y="6240"/>
                  </a:cubicBezTo>
                  <a:cubicBezTo>
                    <a:pt x="3572" y="6121"/>
                    <a:pt x="3906" y="5883"/>
                    <a:pt x="4168" y="5621"/>
                  </a:cubicBezTo>
                  <a:cubicBezTo>
                    <a:pt x="4406" y="5407"/>
                    <a:pt x="4644" y="5169"/>
                    <a:pt x="4977" y="5169"/>
                  </a:cubicBezTo>
                  <a:close/>
                  <a:moveTo>
                    <a:pt x="3691" y="8622"/>
                  </a:moveTo>
                  <a:lnTo>
                    <a:pt x="3953" y="8717"/>
                  </a:lnTo>
                  <a:lnTo>
                    <a:pt x="3953" y="10503"/>
                  </a:lnTo>
                  <a:lnTo>
                    <a:pt x="3548" y="10503"/>
                  </a:lnTo>
                  <a:lnTo>
                    <a:pt x="3548" y="9908"/>
                  </a:lnTo>
                  <a:cubicBezTo>
                    <a:pt x="3548" y="9812"/>
                    <a:pt x="3477" y="9765"/>
                    <a:pt x="3429" y="9765"/>
                  </a:cubicBezTo>
                  <a:cubicBezTo>
                    <a:pt x="3412" y="9756"/>
                    <a:pt x="3394" y="9752"/>
                    <a:pt x="3375" y="9752"/>
                  </a:cubicBezTo>
                  <a:cubicBezTo>
                    <a:pt x="3294" y="9752"/>
                    <a:pt x="3215" y="9830"/>
                    <a:pt x="3215" y="9908"/>
                  </a:cubicBezTo>
                  <a:lnTo>
                    <a:pt x="3215" y="10503"/>
                  </a:lnTo>
                  <a:lnTo>
                    <a:pt x="2786" y="10503"/>
                  </a:lnTo>
                  <a:cubicBezTo>
                    <a:pt x="2858" y="9527"/>
                    <a:pt x="3477" y="8836"/>
                    <a:pt x="3691" y="8622"/>
                  </a:cubicBezTo>
                  <a:close/>
                  <a:moveTo>
                    <a:pt x="4263" y="9050"/>
                  </a:moveTo>
                  <a:cubicBezTo>
                    <a:pt x="4430" y="9312"/>
                    <a:pt x="4715" y="9574"/>
                    <a:pt x="5025" y="9670"/>
                  </a:cubicBezTo>
                  <a:lnTo>
                    <a:pt x="5096" y="9670"/>
                  </a:lnTo>
                  <a:cubicBezTo>
                    <a:pt x="5430" y="9598"/>
                    <a:pt x="5644" y="9336"/>
                    <a:pt x="5835" y="9074"/>
                  </a:cubicBezTo>
                  <a:lnTo>
                    <a:pt x="5835" y="10503"/>
                  </a:lnTo>
                  <a:lnTo>
                    <a:pt x="4239" y="10503"/>
                  </a:lnTo>
                  <a:lnTo>
                    <a:pt x="4239" y="9050"/>
                  </a:lnTo>
                  <a:close/>
                  <a:moveTo>
                    <a:pt x="6430" y="8622"/>
                  </a:moveTo>
                  <a:lnTo>
                    <a:pt x="6454" y="8646"/>
                  </a:lnTo>
                  <a:cubicBezTo>
                    <a:pt x="6644" y="8860"/>
                    <a:pt x="7121" y="9384"/>
                    <a:pt x="7263" y="10146"/>
                  </a:cubicBezTo>
                  <a:lnTo>
                    <a:pt x="7263" y="10193"/>
                  </a:lnTo>
                  <a:lnTo>
                    <a:pt x="7263" y="10217"/>
                  </a:lnTo>
                  <a:cubicBezTo>
                    <a:pt x="7263" y="10313"/>
                    <a:pt x="7287" y="10408"/>
                    <a:pt x="7287" y="10455"/>
                  </a:cubicBezTo>
                  <a:lnTo>
                    <a:pt x="6906" y="10503"/>
                  </a:lnTo>
                  <a:lnTo>
                    <a:pt x="6906" y="9908"/>
                  </a:lnTo>
                  <a:cubicBezTo>
                    <a:pt x="6906" y="9812"/>
                    <a:pt x="6859" y="9765"/>
                    <a:pt x="6787" y="9765"/>
                  </a:cubicBezTo>
                  <a:cubicBezTo>
                    <a:pt x="6770" y="9756"/>
                    <a:pt x="6751" y="9752"/>
                    <a:pt x="6733" y="9752"/>
                  </a:cubicBezTo>
                  <a:cubicBezTo>
                    <a:pt x="6652" y="9752"/>
                    <a:pt x="6573" y="9830"/>
                    <a:pt x="6573" y="9908"/>
                  </a:cubicBezTo>
                  <a:lnTo>
                    <a:pt x="6573" y="10503"/>
                  </a:lnTo>
                  <a:lnTo>
                    <a:pt x="6168" y="10503"/>
                  </a:lnTo>
                  <a:lnTo>
                    <a:pt x="6168" y="8717"/>
                  </a:lnTo>
                  <a:lnTo>
                    <a:pt x="6430" y="8622"/>
                  </a:lnTo>
                  <a:close/>
                  <a:moveTo>
                    <a:pt x="5073" y="1"/>
                  </a:moveTo>
                  <a:cubicBezTo>
                    <a:pt x="3882" y="1"/>
                    <a:pt x="2739" y="430"/>
                    <a:pt x="1881" y="1215"/>
                  </a:cubicBezTo>
                  <a:cubicBezTo>
                    <a:pt x="1024" y="1978"/>
                    <a:pt x="476" y="3025"/>
                    <a:pt x="333" y="4168"/>
                  </a:cubicBezTo>
                  <a:cubicBezTo>
                    <a:pt x="119" y="4359"/>
                    <a:pt x="0" y="4645"/>
                    <a:pt x="0" y="4930"/>
                  </a:cubicBezTo>
                  <a:cubicBezTo>
                    <a:pt x="0" y="5312"/>
                    <a:pt x="214" y="5645"/>
                    <a:pt x="500" y="5859"/>
                  </a:cubicBezTo>
                  <a:cubicBezTo>
                    <a:pt x="453" y="6931"/>
                    <a:pt x="738" y="7669"/>
                    <a:pt x="1024" y="8122"/>
                  </a:cubicBezTo>
                  <a:cubicBezTo>
                    <a:pt x="1286" y="8574"/>
                    <a:pt x="1548" y="8812"/>
                    <a:pt x="1619" y="8860"/>
                  </a:cubicBezTo>
                  <a:cubicBezTo>
                    <a:pt x="1739" y="8979"/>
                    <a:pt x="1739" y="9098"/>
                    <a:pt x="1762" y="9289"/>
                  </a:cubicBezTo>
                  <a:cubicBezTo>
                    <a:pt x="1786" y="9670"/>
                    <a:pt x="1881" y="10003"/>
                    <a:pt x="2501" y="10408"/>
                  </a:cubicBezTo>
                  <a:cubicBezTo>
                    <a:pt x="2501" y="10503"/>
                    <a:pt x="2477" y="10622"/>
                    <a:pt x="2477" y="10717"/>
                  </a:cubicBezTo>
                  <a:cubicBezTo>
                    <a:pt x="2477" y="10789"/>
                    <a:pt x="2524" y="10860"/>
                    <a:pt x="2620" y="10860"/>
                  </a:cubicBezTo>
                  <a:lnTo>
                    <a:pt x="7478" y="10860"/>
                  </a:lnTo>
                  <a:cubicBezTo>
                    <a:pt x="7573" y="10860"/>
                    <a:pt x="7621" y="10789"/>
                    <a:pt x="7621" y="10717"/>
                  </a:cubicBezTo>
                  <a:lnTo>
                    <a:pt x="7621" y="10408"/>
                  </a:lnTo>
                  <a:cubicBezTo>
                    <a:pt x="8288" y="10003"/>
                    <a:pt x="8335" y="9646"/>
                    <a:pt x="8359" y="9241"/>
                  </a:cubicBezTo>
                  <a:cubicBezTo>
                    <a:pt x="8359" y="9074"/>
                    <a:pt x="8407" y="8955"/>
                    <a:pt x="8526" y="8836"/>
                  </a:cubicBezTo>
                  <a:cubicBezTo>
                    <a:pt x="8573" y="8765"/>
                    <a:pt x="8835" y="8526"/>
                    <a:pt x="9121" y="8098"/>
                  </a:cubicBezTo>
                  <a:cubicBezTo>
                    <a:pt x="9383" y="7645"/>
                    <a:pt x="9645" y="6907"/>
                    <a:pt x="9621" y="5835"/>
                  </a:cubicBezTo>
                  <a:cubicBezTo>
                    <a:pt x="9907" y="5645"/>
                    <a:pt x="10121" y="5312"/>
                    <a:pt x="10121" y="4930"/>
                  </a:cubicBezTo>
                  <a:cubicBezTo>
                    <a:pt x="10121" y="4645"/>
                    <a:pt x="10002" y="4359"/>
                    <a:pt x="9788" y="4168"/>
                  </a:cubicBezTo>
                  <a:cubicBezTo>
                    <a:pt x="9645" y="3025"/>
                    <a:pt x="9121" y="1978"/>
                    <a:pt x="8240" y="1215"/>
                  </a:cubicBezTo>
                  <a:cubicBezTo>
                    <a:pt x="7383" y="406"/>
                    <a:pt x="6216" y="1"/>
                    <a:pt x="5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8" name="Google Shape;21778;p99"/>
          <p:cNvGrpSpPr/>
          <p:nvPr/>
        </p:nvGrpSpPr>
        <p:grpSpPr>
          <a:xfrm>
            <a:off x="1742315" y="1769456"/>
            <a:ext cx="353104" cy="353883"/>
            <a:chOff x="1744274" y="1921856"/>
            <a:chExt cx="353104" cy="353883"/>
          </a:xfrm>
        </p:grpSpPr>
        <p:sp>
          <p:nvSpPr>
            <p:cNvPr id="21779" name="Google Shape;21779;p99"/>
            <p:cNvSpPr/>
            <p:nvPr/>
          </p:nvSpPr>
          <p:spPr>
            <a:xfrm>
              <a:off x="1750438" y="1928799"/>
              <a:ext cx="342301" cy="341522"/>
            </a:xfrm>
            <a:custGeom>
              <a:rect b="b" l="l" r="r" t="t"/>
              <a:pathLst>
                <a:path extrusionOk="0" h="10527" w="10551">
                  <a:moveTo>
                    <a:pt x="5330" y="1"/>
                  </a:moveTo>
                  <a:cubicBezTo>
                    <a:pt x="5316" y="1"/>
                    <a:pt x="5302" y="1"/>
                    <a:pt x="5287" y="1"/>
                  </a:cubicBezTo>
                  <a:cubicBezTo>
                    <a:pt x="2358" y="1"/>
                    <a:pt x="1" y="2358"/>
                    <a:pt x="1" y="5264"/>
                  </a:cubicBezTo>
                  <a:cubicBezTo>
                    <a:pt x="1" y="8169"/>
                    <a:pt x="2358" y="10527"/>
                    <a:pt x="5287" y="10527"/>
                  </a:cubicBezTo>
                  <a:cubicBezTo>
                    <a:pt x="8193" y="10527"/>
                    <a:pt x="10550" y="8193"/>
                    <a:pt x="10550" y="5264"/>
                  </a:cubicBezTo>
                  <a:cubicBezTo>
                    <a:pt x="10550" y="2373"/>
                    <a:pt x="8193" y="1"/>
                    <a:pt x="5330"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99"/>
            <p:cNvSpPr/>
            <p:nvPr/>
          </p:nvSpPr>
          <p:spPr>
            <a:xfrm>
              <a:off x="1776717" y="1955856"/>
              <a:ext cx="288219" cy="287441"/>
            </a:xfrm>
            <a:custGeom>
              <a:rect b="b" l="l" r="r" t="t"/>
              <a:pathLst>
                <a:path extrusionOk="0" h="8860" w="8884">
                  <a:moveTo>
                    <a:pt x="4430" y="0"/>
                  </a:moveTo>
                  <a:cubicBezTo>
                    <a:pt x="2001" y="0"/>
                    <a:pt x="0" y="1977"/>
                    <a:pt x="0" y="4430"/>
                  </a:cubicBezTo>
                  <a:cubicBezTo>
                    <a:pt x="0" y="6883"/>
                    <a:pt x="2001" y="8859"/>
                    <a:pt x="4430" y="8859"/>
                  </a:cubicBezTo>
                  <a:cubicBezTo>
                    <a:pt x="6883" y="8859"/>
                    <a:pt x="8883" y="6883"/>
                    <a:pt x="8883" y="4430"/>
                  </a:cubicBezTo>
                  <a:cubicBezTo>
                    <a:pt x="8883" y="1977"/>
                    <a:pt x="6883" y="0"/>
                    <a:pt x="4430"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99"/>
            <p:cNvSpPr/>
            <p:nvPr/>
          </p:nvSpPr>
          <p:spPr>
            <a:xfrm>
              <a:off x="1776717" y="1956635"/>
              <a:ext cx="154556" cy="288187"/>
            </a:xfrm>
            <a:custGeom>
              <a:rect b="b" l="l" r="r" t="t"/>
              <a:pathLst>
                <a:path extrusionOk="0" h="8883" w="4764">
                  <a:moveTo>
                    <a:pt x="4430" y="0"/>
                  </a:moveTo>
                  <a:cubicBezTo>
                    <a:pt x="2001" y="0"/>
                    <a:pt x="0" y="2001"/>
                    <a:pt x="0" y="4430"/>
                  </a:cubicBezTo>
                  <a:cubicBezTo>
                    <a:pt x="0" y="6882"/>
                    <a:pt x="2001" y="8883"/>
                    <a:pt x="4430" y="8883"/>
                  </a:cubicBezTo>
                  <a:lnTo>
                    <a:pt x="4763" y="8883"/>
                  </a:lnTo>
                  <a:cubicBezTo>
                    <a:pt x="2477" y="8669"/>
                    <a:pt x="667" y="6740"/>
                    <a:pt x="667" y="4406"/>
                  </a:cubicBezTo>
                  <a:cubicBezTo>
                    <a:pt x="667" y="2096"/>
                    <a:pt x="2477" y="143"/>
                    <a:pt x="4763"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2" name="Google Shape;21782;p99"/>
            <p:cNvSpPr/>
            <p:nvPr/>
          </p:nvSpPr>
          <p:spPr>
            <a:xfrm>
              <a:off x="1900323" y="2080241"/>
              <a:ext cx="42532" cy="42532"/>
            </a:xfrm>
            <a:custGeom>
              <a:rect b="b" l="l" r="r" t="t"/>
              <a:pathLst>
                <a:path extrusionOk="0" h="1311" w="1311">
                  <a:moveTo>
                    <a:pt x="667" y="0"/>
                  </a:moveTo>
                  <a:cubicBezTo>
                    <a:pt x="310" y="0"/>
                    <a:pt x="1" y="310"/>
                    <a:pt x="1" y="667"/>
                  </a:cubicBezTo>
                  <a:cubicBezTo>
                    <a:pt x="1" y="1024"/>
                    <a:pt x="310" y="1310"/>
                    <a:pt x="667" y="1310"/>
                  </a:cubicBezTo>
                  <a:cubicBezTo>
                    <a:pt x="1025" y="1310"/>
                    <a:pt x="1310" y="1024"/>
                    <a:pt x="1310" y="667"/>
                  </a:cubicBezTo>
                  <a:cubicBezTo>
                    <a:pt x="1310" y="262"/>
                    <a:pt x="1025" y="0"/>
                    <a:pt x="667"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3" name="Google Shape;21783;p99"/>
            <p:cNvSpPr/>
            <p:nvPr/>
          </p:nvSpPr>
          <p:spPr>
            <a:xfrm>
              <a:off x="1869405" y="1992159"/>
              <a:ext cx="102810" cy="67253"/>
            </a:xfrm>
            <a:custGeom>
              <a:rect b="b" l="l" r="r" t="t"/>
              <a:pathLst>
                <a:path extrusionOk="0" h="2073" w="3169">
                  <a:moveTo>
                    <a:pt x="1573" y="1"/>
                  </a:moveTo>
                  <a:cubicBezTo>
                    <a:pt x="1144" y="1"/>
                    <a:pt x="739" y="96"/>
                    <a:pt x="358" y="239"/>
                  </a:cubicBezTo>
                  <a:cubicBezTo>
                    <a:pt x="120" y="334"/>
                    <a:pt x="1" y="596"/>
                    <a:pt x="120" y="810"/>
                  </a:cubicBezTo>
                  <a:lnTo>
                    <a:pt x="596" y="2072"/>
                  </a:lnTo>
                  <a:cubicBezTo>
                    <a:pt x="858" y="1858"/>
                    <a:pt x="1216" y="1739"/>
                    <a:pt x="1573" y="1739"/>
                  </a:cubicBezTo>
                  <a:cubicBezTo>
                    <a:pt x="1930" y="1739"/>
                    <a:pt x="2287" y="1858"/>
                    <a:pt x="2573" y="2072"/>
                  </a:cubicBezTo>
                  <a:lnTo>
                    <a:pt x="3049" y="810"/>
                  </a:lnTo>
                  <a:cubicBezTo>
                    <a:pt x="3168" y="596"/>
                    <a:pt x="3049" y="334"/>
                    <a:pt x="2811" y="239"/>
                  </a:cubicBezTo>
                  <a:cubicBezTo>
                    <a:pt x="2406" y="96"/>
                    <a:pt x="2025" y="1"/>
                    <a:pt x="1573"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99"/>
            <p:cNvSpPr/>
            <p:nvPr/>
          </p:nvSpPr>
          <p:spPr>
            <a:xfrm>
              <a:off x="1812241" y="2091823"/>
              <a:ext cx="84253" cy="93921"/>
            </a:xfrm>
            <a:custGeom>
              <a:rect b="b" l="l" r="r" t="t"/>
              <a:pathLst>
                <a:path extrusionOk="0" h="2895" w="2597">
                  <a:moveTo>
                    <a:pt x="1763" y="1"/>
                  </a:moveTo>
                  <a:lnTo>
                    <a:pt x="429" y="120"/>
                  </a:lnTo>
                  <a:cubicBezTo>
                    <a:pt x="191" y="144"/>
                    <a:pt x="1" y="358"/>
                    <a:pt x="1" y="596"/>
                  </a:cubicBezTo>
                  <a:cubicBezTo>
                    <a:pt x="48" y="1025"/>
                    <a:pt x="167" y="1406"/>
                    <a:pt x="334" y="1787"/>
                  </a:cubicBezTo>
                  <a:cubicBezTo>
                    <a:pt x="525" y="2168"/>
                    <a:pt x="787" y="2501"/>
                    <a:pt x="1072" y="2763"/>
                  </a:cubicBezTo>
                  <a:cubicBezTo>
                    <a:pt x="1162" y="2852"/>
                    <a:pt x="1272" y="2895"/>
                    <a:pt x="1381" y="2895"/>
                  </a:cubicBezTo>
                  <a:cubicBezTo>
                    <a:pt x="1505" y="2895"/>
                    <a:pt x="1627" y="2840"/>
                    <a:pt x="1715" y="2739"/>
                  </a:cubicBezTo>
                  <a:lnTo>
                    <a:pt x="2597" y="1763"/>
                  </a:lnTo>
                  <a:cubicBezTo>
                    <a:pt x="2335" y="1572"/>
                    <a:pt x="2073" y="1334"/>
                    <a:pt x="1906" y="1025"/>
                  </a:cubicBezTo>
                  <a:cubicBezTo>
                    <a:pt x="1739" y="691"/>
                    <a:pt x="1715" y="334"/>
                    <a:pt x="1763"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99"/>
            <p:cNvSpPr/>
            <p:nvPr/>
          </p:nvSpPr>
          <p:spPr>
            <a:xfrm>
              <a:off x="1943601" y="2091823"/>
              <a:ext cx="86557" cy="92883"/>
            </a:xfrm>
            <a:custGeom>
              <a:rect b="b" l="l" r="r" t="t"/>
              <a:pathLst>
                <a:path extrusionOk="0" h="2863" w="2668">
                  <a:moveTo>
                    <a:pt x="905" y="1"/>
                  </a:moveTo>
                  <a:lnTo>
                    <a:pt x="905" y="1"/>
                  </a:lnTo>
                  <a:cubicBezTo>
                    <a:pt x="953" y="334"/>
                    <a:pt x="929" y="691"/>
                    <a:pt x="762" y="1025"/>
                  </a:cubicBezTo>
                  <a:cubicBezTo>
                    <a:pt x="572" y="1334"/>
                    <a:pt x="334" y="1572"/>
                    <a:pt x="0" y="1739"/>
                  </a:cubicBezTo>
                  <a:lnTo>
                    <a:pt x="905" y="2715"/>
                  </a:lnTo>
                  <a:cubicBezTo>
                    <a:pt x="997" y="2807"/>
                    <a:pt x="1124" y="2863"/>
                    <a:pt x="1248" y="2863"/>
                  </a:cubicBezTo>
                  <a:cubicBezTo>
                    <a:pt x="1350" y="2863"/>
                    <a:pt x="1449" y="2825"/>
                    <a:pt x="1524" y="2739"/>
                  </a:cubicBezTo>
                  <a:cubicBezTo>
                    <a:pt x="1834" y="2477"/>
                    <a:pt x="2096" y="2144"/>
                    <a:pt x="2263" y="1763"/>
                  </a:cubicBezTo>
                  <a:cubicBezTo>
                    <a:pt x="2453" y="1358"/>
                    <a:pt x="2572" y="977"/>
                    <a:pt x="2596" y="572"/>
                  </a:cubicBezTo>
                  <a:cubicBezTo>
                    <a:pt x="2667" y="358"/>
                    <a:pt x="2477" y="120"/>
                    <a:pt x="2239" y="120"/>
                  </a:cubicBezTo>
                  <a:lnTo>
                    <a:pt x="905" y="1"/>
                  </a:ln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99"/>
            <p:cNvSpPr/>
            <p:nvPr/>
          </p:nvSpPr>
          <p:spPr>
            <a:xfrm>
              <a:off x="1893380" y="2074823"/>
              <a:ext cx="54114" cy="54114"/>
            </a:xfrm>
            <a:custGeom>
              <a:rect b="b" l="l" r="r" t="t"/>
              <a:pathLst>
                <a:path extrusionOk="0" h="1668" w="1668">
                  <a:moveTo>
                    <a:pt x="881" y="310"/>
                  </a:moveTo>
                  <a:cubicBezTo>
                    <a:pt x="1143" y="310"/>
                    <a:pt x="1381" y="548"/>
                    <a:pt x="1381" y="834"/>
                  </a:cubicBezTo>
                  <a:cubicBezTo>
                    <a:pt x="1381" y="1096"/>
                    <a:pt x="1143" y="1334"/>
                    <a:pt x="881" y="1334"/>
                  </a:cubicBezTo>
                  <a:cubicBezTo>
                    <a:pt x="596" y="1334"/>
                    <a:pt x="357" y="1096"/>
                    <a:pt x="357" y="834"/>
                  </a:cubicBezTo>
                  <a:cubicBezTo>
                    <a:pt x="357" y="548"/>
                    <a:pt x="596" y="310"/>
                    <a:pt x="881" y="310"/>
                  </a:cubicBezTo>
                  <a:close/>
                  <a:moveTo>
                    <a:pt x="834" y="1"/>
                  </a:moveTo>
                  <a:cubicBezTo>
                    <a:pt x="357" y="1"/>
                    <a:pt x="0" y="358"/>
                    <a:pt x="0" y="834"/>
                  </a:cubicBezTo>
                  <a:cubicBezTo>
                    <a:pt x="0" y="1263"/>
                    <a:pt x="357" y="1668"/>
                    <a:pt x="834" y="1668"/>
                  </a:cubicBezTo>
                  <a:cubicBezTo>
                    <a:pt x="1310" y="1668"/>
                    <a:pt x="1667" y="1263"/>
                    <a:pt x="1667" y="834"/>
                  </a:cubicBezTo>
                  <a:cubicBezTo>
                    <a:pt x="1667" y="382"/>
                    <a:pt x="1310"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99"/>
            <p:cNvSpPr/>
            <p:nvPr/>
          </p:nvSpPr>
          <p:spPr>
            <a:xfrm>
              <a:off x="1864020" y="1987520"/>
              <a:ext cx="113614" cy="76532"/>
            </a:xfrm>
            <a:custGeom>
              <a:rect b="b" l="l" r="r" t="t"/>
              <a:pathLst>
                <a:path extrusionOk="0" h="2359" w="3502">
                  <a:moveTo>
                    <a:pt x="1739" y="334"/>
                  </a:moveTo>
                  <a:cubicBezTo>
                    <a:pt x="2167" y="334"/>
                    <a:pt x="2548" y="382"/>
                    <a:pt x="2906" y="548"/>
                  </a:cubicBezTo>
                  <a:cubicBezTo>
                    <a:pt x="3049" y="596"/>
                    <a:pt x="3120" y="787"/>
                    <a:pt x="3049" y="906"/>
                  </a:cubicBezTo>
                  <a:lnTo>
                    <a:pt x="2644" y="1977"/>
                  </a:lnTo>
                  <a:cubicBezTo>
                    <a:pt x="2382" y="1811"/>
                    <a:pt x="2048" y="1739"/>
                    <a:pt x="1739" y="1739"/>
                  </a:cubicBezTo>
                  <a:cubicBezTo>
                    <a:pt x="1453" y="1739"/>
                    <a:pt x="1120" y="1811"/>
                    <a:pt x="858" y="1977"/>
                  </a:cubicBezTo>
                  <a:lnTo>
                    <a:pt x="429" y="906"/>
                  </a:lnTo>
                  <a:cubicBezTo>
                    <a:pt x="405" y="834"/>
                    <a:pt x="405" y="739"/>
                    <a:pt x="429" y="691"/>
                  </a:cubicBezTo>
                  <a:cubicBezTo>
                    <a:pt x="477" y="620"/>
                    <a:pt x="524" y="572"/>
                    <a:pt x="596" y="548"/>
                  </a:cubicBezTo>
                  <a:cubicBezTo>
                    <a:pt x="929" y="382"/>
                    <a:pt x="1334" y="334"/>
                    <a:pt x="1739" y="334"/>
                  </a:cubicBezTo>
                  <a:close/>
                  <a:moveTo>
                    <a:pt x="1739" y="1"/>
                  </a:moveTo>
                  <a:cubicBezTo>
                    <a:pt x="1310" y="1"/>
                    <a:pt x="881" y="96"/>
                    <a:pt x="477" y="239"/>
                  </a:cubicBezTo>
                  <a:cubicBezTo>
                    <a:pt x="167" y="358"/>
                    <a:pt x="0" y="715"/>
                    <a:pt x="119" y="1025"/>
                  </a:cubicBezTo>
                  <a:lnTo>
                    <a:pt x="596" y="2263"/>
                  </a:lnTo>
                  <a:cubicBezTo>
                    <a:pt x="643" y="2335"/>
                    <a:pt x="715" y="2358"/>
                    <a:pt x="739" y="2358"/>
                  </a:cubicBezTo>
                  <a:cubicBezTo>
                    <a:pt x="786" y="2358"/>
                    <a:pt x="834" y="2358"/>
                    <a:pt x="881" y="2335"/>
                  </a:cubicBezTo>
                  <a:cubicBezTo>
                    <a:pt x="1143" y="2120"/>
                    <a:pt x="1453" y="2025"/>
                    <a:pt x="1786" y="2025"/>
                  </a:cubicBezTo>
                  <a:cubicBezTo>
                    <a:pt x="2096" y="2025"/>
                    <a:pt x="2406" y="2120"/>
                    <a:pt x="2668" y="2335"/>
                  </a:cubicBezTo>
                  <a:cubicBezTo>
                    <a:pt x="2699" y="2350"/>
                    <a:pt x="2734" y="2358"/>
                    <a:pt x="2766" y="2358"/>
                  </a:cubicBezTo>
                  <a:cubicBezTo>
                    <a:pt x="2832" y="2358"/>
                    <a:pt x="2890" y="2327"/>
                    <a:pt x="2906" y="2263"/>
                  </a:cubicBezTo>
                  <a:lnTo>
                    <a:pt x="3382" y="1025"/>
                  </a:lnTo>
                  <a:cubicBezTo>
                    <a:pt x="3501" y="715"/>
                    <a:pt x="3358" y="358"/>
                    <a:pt x="3025" y="239"/>
                  </a:cubicBezTo>
                  <a:cubicBezTo>
                    <a:pt x="2620" y="96"/>
                    <a:pt x="2191" y="1"/>
                    <a:pt x="1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99"/>
            <p:cNvSpPr/>
            <p:nvPr/>
          </p:nvSpPr>
          <p:spPr>
            <a:xfrm>
              <a:off x="1807602" y="2087865"/>
              <a:ext cx="95835" cy="103394"/>
            </a:xfrm>
            <a:custGeom>
              <a:rect b="b" l="l" r="r" t="t"/>
              <a:pathLst>
                <a:path extrusionOk="0" h="3187" w="2954">
                  <a:moveTo>
                    <a:pt x="1739" y="266"/>
                  </a:moveTo>
                  <a:lnTo>
                    <a:pt x="1739" y="266"/>
                  </a:lnTo>
                  <a:cubicBezTo>
                    <a:pt x="1692" y="599"/>
                    <a:pt x="1763" y="909"/>
                    <a:pt x="1906" y="1194"/>
                  </a:cubicBezTo>
                  <a:cubicBezTo>
                    <a:pt x="2049" y="1504"/>
                    <a:pt x="2263" y="1742"/>
                    <a:pt x="2525" y="1885"/>
                  </a:cubicBezTo>
                  <a:cubicBezTo>
                    <a:pt x="2525" y="1885"/>
                    <a:pt x="1763" y="2718"/>
                    <a:pt x="1763" y="2742"/>
                  </a:cubicBezTo>
                  <a:cubicBezTo>
                    <a:pt x="1700" y="2805"/>
                    <a:pt x="1617" y="2835"/>
                    <a:pt x="1536" y="2835"/>
                  </a:cubicBezTo>
                  <a:cubicBezTo>
                    <a:pt x="1463" y="2835"/>
                    <a:pt x="1391" y="2811"/>
                    <a:pt x="1334" y="2766"/>
                  </a:cubicBezTo>
                  <a:cubicBezTo>
                    <a:pt x="1049" y="2504"/>
                    <a:pt x="811" y="2171"/>
                    <a:pt x="620" y="1813"/>
                  </a:cubicBezTo>
                  <a:cubicBezTo>
                    <a:pt x="453" y="1456"/>
                    <a:pt x="334" y="1075"/>
                    <a:pt x="287" y="694"/>
                  </a:cubicBezTo>
                  <a:cubicBezTo>
                    <a:pt x="287" y="551"/>
                    <a:pt x="382" y="385"/>
                    <a:pt x="572" y="385"/>
                  </a:cubicBezTo>
                  <a:lnTo>
                    <a:pt x="1739" y="266"/>
                  </a:lnTo>
                  <a:close/>
                  <a:moveTo>
                    <a:pt x="1913" y="0"/>
                  </a:moveTo>
                  <a:cubicBezTo>
                    <a:pt x="1903" y="0"/>
                    <a:pt x="1893" y="1"/>
                    <a:pt x="1882" y="4"/>
                  </a:cubicBezTo>
                  <a:lnTo>
                    <a:pt x="549" y="123"/>
                  </a:lnTo>
                  <a:cubicBezTo>
                    <a:pt x="531" y="120"/>
                    <a:pt x="514" y="119"/>
                    <a:pt x="497" y="119"/>
                  </a:cubicBezTo>
                  <a:cubicBezTo>
                    <a:pt x="353" y="119"/>
                    <a:pt x="229" y="207"/>
                    <a:pt x="144" y="313"/>
                  </a:cubicBezTo>
                  <a:cubicBezTo>
                    <a:pt x="72" y="432"/>
                    <a:pt x="1" y="575"/>
                    <a:pt x="1" y="742"/>
                  </a:cubicBezTo>
                  <a:cubicBezTo>
                    <a:pt x="25" y="1194"/>
                    <a:pt x="144" y="1623"/>
                    <a:pt x="358" y="2004"/>
                  </a:cubicBezTo>
                  <a:cubicBezTo>
                    <a:pt x="572" y="2385"/>
                    <a:pt x="811" y="2742"/>
                    <a:pt x="1144" y="3052"/>
                  </a:cubicBezTo>
                  <a:cubicBezTo>
                    <a:pt x="1254" y="3139"/>
                    <a:pt x="1393" y="3187"/>
                    <a:pt x="1536" y="3187"/>
                  </a:cubicBezTo>
                  <a:cubicBezTo>
                    <a:pt x="1703" y="3187"/>
                    <a:pt x="1873" y="3122"/>
                    <a:pt x="2001" y="2980"/>
                  </a:cubicBezTo>
                  <a:lnTo>
                    <a:pt x="2882" y="2004"/>
                  </a:lnTo>
                  <a:cubicBezTo>
                    <a:pt x="2954" y="1909"/>
                    <a:pt x="2954" y="1790"/>
                    <a:pt x="2835" y="1766"/>
                  </a:cubicBezTo>
                  <a:cubicBezTo>
                    <a:pt x="2525" y="1623"/>
                    <a:pt x="2335" y="1409"/>
                    <a:pt x="2168" y="1099"/>
                  </a:cubicBezTo>
                  <a:cubicBezTo>
                    <a:pt x="2025" y="813"/>
                    <a:pt x="2001" y="504"/>
                    <a:pt x="2049" y="194"/>
                  </a:cubicBezTo>
                  <a:cubicBezTo>
                    <a:pt x="2092" y="107"/>
                    <a:pt x="2017" y="0"/>
                    <a:pt x="19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99"/>
            <p:cNvSpPr/>
            <p:nvPr/>
          </p:nvSpPr>
          <p:spPr>
            <a:xfrm>
              <a:off x="1938183" y="2086405"/>
              <a:ext cx="96614" cy="103719"/>
            </a:xfrm>
            <a:custGeom>
              <a:rect b="b" l="l" r="r" t="t"/>
              <a:pathLst>
                <a:path extrusionOk="0" h="3197" w="2978">
                  <a:moveTo>
                    <a:pt x="1239" y="311"/>
                  </a:moveTo>
                  <a:lnTo>
                    <a:pt x="2382" y="406"/>
                  </a:lnTo>
                  <a:cubicBezTo>
                    <a:pt x="2525" y="406"/>
                    <a:pt x="2644" y="549"/>
                    <a:pt x="2644" y="715"/>
                  </a:cubicBezTo>
                  <a:cubicBezTo>
                    <a:pt x="2620" y="1096"/>
                    <a:pt x="2501" y="1477"/>
                    <a:pt x="2310" y="1835"/>
                  </a:cubicBezTo>
                  <a:cubicBezTo>
                    <a:pt x="2144" y="2192"/>
                    <a:pt x="1906" y="2525"/>
                    <a:pt x="1596" y="2787"/>
                  </a:cubicBezTo>
                  <a:cubicBezTo>
                    <a:pt x="1542" y="2841"/>
                    <a:pt x="1479" y="2866"/>
                    <a:pt x="1415" y="2866"/>
                  </a:cubicBezTo>
                  <a:cubicBezTo>
                    <a:pt x="1336" y="2866"/>
                    <a:pt x="1257" y="2829"/>
                    <a:pt x="1191" y="2763"/>
                  </a:cubicBezTo>
                  <a:lnTo>
                    <a:pt x="405" y="1906"/>
                  </a:lnTo>
                  <a:cubicBezTo>
                    <a:pt x="715" y="1787"/>
                    <a:pt x="929" y="1549"/>
                    <a:pt x="1072" y="1239"/>
                  </a:cubicBezTo>
                  <a:cubicBezTo>
                    <a:pt x="1215" y="954"/>
                    <a:pt x="1286" y="644"/>
                    <a:pt x="1239" y="311"/>
                  </a:cubicBezTo>
                  <a:close/>
                  <a:moveTo>
                    <a:pt x="1072" y="1"/>
                  </a:moveTo>
                  <a:cubicBezTo>
                    <a:pt x="977" y="1"/>
                    <a:pt x="882" y="72"/>
                    <a:pt x="882" y="168"/>
                  </a:cubicBezTo>
                  <a:cubicBezTo>
                    <a:pt x="953" y="501"/>
                    <a:pt x="882" y="787"/>
                    <a:pt x="763" y="1096"/>
                  </a:cubicBezTo>
                  <a:cubicBezTo>
                    <a:pt x="620" y="1382"/>
                    <a:pt x="382" y="1596"/>
                    <a:pt x="120" y="1739"/>
                  </a:cubicBezTo>
                  <a:cubicBezTo>
                    <a:pt x="24" y="1787"/>
                    <a:pt x="0" y="1930"/>
                    <a:pt x="48" y="1978"/>
                  </a:cubicBezTo>
                  <a:cubicBezTo>
                    <a:pt x="48" y="2025"/>
                    <a:pt x="953" y="3002"/>
                    <a:pt x="953" y="3002"/>
                  </a:cubicBezTo>
                  <a:cubicBezTo>
                    <a:pt x="1069" y="3130"/>
                    <a:pt x="1240" y="3196"/>
                    <a:pt x="1410" y="3196"/>
                  </a:cubicBezTo>
                  <a:cubicBezTo>
                    <a:pt x="1556" y="3196"/>
                    <a:pt x="1701" y="3148"/>
                    <a:pt x="1810" y="3049"/>
                  </a:cubicBezTo>
                  <a:cubicBezTo>
                    <a:pt x="2144" y="2763"/>
                    <a:pt x="2406" y="2430"/>
                    <a:pt x="2596" y="2025"/>
                  </a:cubicBezTo>
                  <a:cubicBezTo>
                    <a:pt x="2787" y="1620"/>
                    <a:pt x="2906" y="1215"/>
                    <a:pt x="2953" y="763"/>
                  </a:cubicBezTo>
                  <a:cubicBezTo>
                    <a:pt x="2977" y="430"/>
                    <a:pt x="2739" y="144"/>
                    <a:pt x="2406" y="120"/>
                  </a:cubicBezTo>
                  <a:lnTo>
                    <a:pt x="107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99"/>
            <p:cNvSpPr/>
            <p:nvPr/>
          </p:nvSpPr>
          <p:spPr>
            <a:xfrm>
              <a:off x="1744274" y="1921856"/>
              <a:ext cx="353104" cy="353883"/>
            </a:xfrm>
            <a:custGeom>
              <a:rect b="b" l="l" r="r" t="t"/>
              <a:pathLst>
                <a:path extrusionOk="0" h="10908" w="10884">
                  <a:moveTo>
                    <a:pt x="5430" y="0"/>
                  </a:moveTo>
                  <a:cubicBezTo>
                    <a:pt x="4072" y="0"/>
                    <a:pt x="2786" y="501"/>
                    <a:pt x="1786" y="1429"/>
                  </a:cubicBezTo>
                  <a:cubicBezTo>
                    <a:pt x="1715" y="1501"/>
                    <a:pt x="1715" y="1572"/>
                    <a:pt x="1786" y="1667"/>
                  </a:cubicBezTo>
                  <a:cubicBezTo>
                    <a:pt x="1810" y="1703"/>
                    <a:pt x="1846" y="1721"/>
                    <a:pt x="1887" y="1721"/>
                  </a:cubicBezTo>
                  <a:cubicBezTo>
                    <a:pt x="1929" y="1721"/>
                    <a:pt x="1977" y="1703"/>
                    <a:pt x="2024" y="1667"/>
                  </a:cubicBezTo>
                  <a:cubicBezTo>
                    <a:pt x="2977" y="810"/>
                    <a:pt x="4191" y="334"/>
                    <a:pt x="5477" y="334"/>
                  </a:cubicBezTo>
                  <a:cubicBezTo>
                    <a:pt x="6835" y="334"/>
                    <a:pt x="8121" y="858"/>
                    <a:pt x="9097" y="1810"/>
                  </a:cubicBezTo>
                  <a:cubicBezTo>
                    <a:pt x="10050" y="2763"/>
                    <a:pt x="10574" y="4073"/>
                    <a:pt x="10574" y="5454"/>
                  </a:cubicBezTo>
                  <a:cubicBezTo>
                    <a:pt x="10574" y="6811"/>
                    <a:pt x="10050" y="8097"/>
                    <a:pt x="9097" y="9074"/>
                  </a:cubicBezTo>
                  <a:cubicBezTo>
                    <a:pt x="8145" y="10026"/>
                    <a:pt x="6835" y="10574"/>
                    <a:pt x="5477" y="10574"/>
                  </a:cubicBezTo>
                  <a:cubicBezTo>
                    <a:pt x="4096" y="10574"/>
                    <a:pt x="2810" y="10026"/>
                    <a:pt x="1834" y="9074"/>
                  </a:cubicBezTo>
                  <a:cubicBezTo>
                    <a:pt x="881" y="8121"/>
                    <a:pt x="357" y="6811"/>
                    <a:pt x="357" y="5454"/>
                  </a:cubicBezTo>
                  <a:cubicBezTo>
                    <a:pt x="357" y="4192"/>
                    <a:pt x="786" y="3001"/>
                    <a:pt x="1596" y="2096"/>
                  </a:cubicBezTo>
                  <a:cubicBezTo>
                    <a:pt x="1643" y="2025"/>
                    <a:pt x="1643" y="1906"/>
                    <a:pt x="1572" y="1834"/>
                  </a:cubicBezTo>
                  <a:cubicBezTo>
                    <a:pt x="1542" y="1814"/>
                    <a:pt x="1504" y="1803"/>
                    <a:pt x="1467" y="1803"/>
                  </a:cubicBezTo>
                  <a:cubicBezTo>
                    <a:pt x="1414" y="1803"/>
                    <a:pt x="1362" y="1826"/>
                    <a:pt x="1334" y="1882"/>
                  </a:cubicBezTo>
                  <a:cubicBezTo>
                    <a:pt x="453" y="2858"/>
                    <a:pt x="0" y="4144"/>
                    <a:pt x="0" y="5454"/>
                  </a:cubicBezTo>
                  <a:cubicBezTo>
                    <a:pt x="0" y="6907"/>
                    <a:pt x="548" y="8264"/>
                    <a:pt x="1596" y="9288"/>
                  </a:cubicBezTo>
                  <a:cubicBezTo>
                    <a:pt x="2643" y="10336"/>
                    <a:pt x="4001" y="10907"/>
                    <a:pt x="5430" y="10907"/>
                  </a:cubicBezTo>
                  <a:cubicBezTo>
                    <a:pt x="6906" y="10907"/>
                    <a:pt x="8264" y="10336"/>
                    <a:pt x="9288" y="9288"/>
                  </a:cubicBezTo>
                  <a:cubicBezTo>
                    <a:pt x="10312" y="8240"/>
                    <a:pt x="10883" y="6907"/>
                    <a:pt x="10883" y="5454"/>
                  </a:cubicBezTo>
                  <a:cubicBezTo>
                    <a:pt x="10883" y="4001"/>
                    <a:pt x="10312" y="2620"/>
                    <a:pt x="9288" y="1620"/>
                  </a:cubicBezTo>
                  <a:cubicBezTo>
                    <a:pt x="8240" y="572"/>
                    <a:pt x="6906" y="0"/>
                    <a:pt x="5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1" name="Google Shape;21791;p99"/>
            <p:cNvSpPr/>
            <p:nvPr/>
          </p:nvSpPr>
          <p:spPr>
            <a:xfrm>
              <a:off x="1772856" y="1949660"/>
              <a:ext cx="297465" cy="297498"/>
            </a:xfrm>
            <a:custGeom>
              <a:rect b="b" l="l" r="r" t="t"/>
              <a:pathLst>
                <a:path extrusionOk="0" h="9170" w="9169">
                  <a:moveTo>
                    <a:pt x="4596" y="1"/>
                  </a:moveTo>
                  <a:cubicBezTo>
                    <a:pt x="2048" y="1"/>
                    <a:pt x="0" y="2073"/>
                    <a:pt x="0" y="4597"/>
                  </a:cubicBezTo>
                  <a:cubicBezTo>
                    <a:pt x="0" y="7121"/>
                    <a:pt x="2048" y="9169"/>
                    <a:pt x="4596" y="9169"/>
                  </a:cubicBezTo>
                  <a:cubicBezTo>
                    <a:pt x="5930" y="9169"/>
                    <a:pt x="7216" y="8574"/>
                    <a:pt x="8097" y="7550"/>
                  </a:cubicBezTo>
                  <a:cubicBezTo>
                    <a:pt x="8169" y="7479"/>
                    <a:pt x="8169" y="7359"/>
                    <a:pt x="8073" y="7312"/>
                  </a:cubicBezTo>
                  <a:cubicBezTo>
                    <a:pt x="8040" y="7279"/>
                    <a:pt x="7997" y="7261"/>
                    <a:pt x="7955" y="7261"/>
                  </a:cubicBezTo>
                  <a:cubicBezTo>
                    <a:pt x="7907" y="7261"/>
                    <a:pt x="7861" y="7285"/>
                    <a:pt x="7835" y="7336"/>
                  </a:cubicBezTo>
                  <a:cubicBezTo>
                    <a:pt x="7025" y="8288"/>
                    <a:pt x="5835" y="8860"/>
                    <a:pt x="4596" y="8860"/>
                  </a:cubicBezTo>
                  <a:cubicBezTo>
                    <a:pt x="2239" y="8860"/>
                    <a:pt x="334" y="6955"/>
                    <a:pt x="334" y="4597"/>
                  </a:cubicBezTo>
                  <a:cubicBezTo>
                    <a:pt x="334" y="2239"/>
                    <a:pt x="2239" y="334"/>
                    <a:pt x="4596" y="334"/>
                  </a:cubicBezTo>
                  <a:cubicBezTo>
                    <a:pt x="6930" y="334"/>
                    <a:pt x="8835" y="2239"/>
                    <a:pt x="8835" y="4597"/>
                  </a:cubicBezTo>
                  <a:cubicBezTo>
                    <a:pt x="8835" y="5407"/>
                    <a:pt x="8597" y="6169"/>
                    <a:pt x="8192" y="6859"/>
                  </a:cubicBezTo>
                  <a:cubicBezTo>
                    <a:pt x="8121" y="6955"/>
                    <a:pt x="8169" y="7074"/>
                    <a:pt x="8240" y="7097"/>
                  </a:cubicBezTo>
                  <a:cubicBezTo>
                    <a:pt x="8272" y="7113"/>
                    <a:pt x="8304" y="7121"/>
                    <a:pt x="8333" y="7121"/>
                  </a:cubicBezTo>
                  <a:cubicBezTo>
                    <a:pt x="8391" y="7121"/>
                    <a:pt x="8438" y="7090"/>
                    <a:pt x="8454" y="7026"/>
                  </a:cubicBezTo>
                  <a:cubicBezTo>
                    <a:pt x="8907" y="6288"/>
                    <a:pt x="9169" y="5454"/>
                    <a:pt x="9169" y="4597"/>
                  </a:cubicBezTo>
                  <a:cubicBezTo>
                    <a:pt x="9169" y="2073"/>
                    <a:pt x="7121" y="1"/>
                    <a:pt x="4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2" name="Google Shape;21792;p99"/>
          <p:cNvGrpSpPr/>
          <p:nvPr/>
        </p:nvGrpSpPr>
        <p:grpSpPr>
          <a:xfrm>
            <a:off x="2512597" y="1768678"/>
            <a:ext cx="355408" cy="355440"/>
            <a:chOff x="2514557" y="1921078"/>
            <a:chExt cx="355408" cy="355440"/>
          </a:xfrm>
        </p:grpSpPr>
        <p:sp>
          <p:nvSpPr>
            <p:cNvPr id="21793" name="Google Shape;21793;p99"/>
            <p:cNvSpPr/>
            <p:nvPr/>
          </p:nvSpPr>
          <p:spPr>
            <a:xfrm>
              <a:off x="2637384" y="1928799"/>
              <a:ext cx="112056" cy="64950"/>
            </a:xfrm>
            <a:custGeom>
              <a:rect b="b" l="l" r="r" t="t"/>
              <a:pathLst>
                <a:path extrusionOk="0" h="2002" w="3454">
                  <a:moveTo>
                    <a:pt x="1715" y="1"/>
                  </a:moveTo>
                  <a:cubicBezTo>
                    <a:pt x="1" y="1"/>
                    <a:pt x="1287" y="1668"/>
                    <a:pt x="1287" y="1668"/>
                  </a:cubicBezTo>
                  <a:lnTo>
                    <a:pt x="1715" y="2001"/>
                  </a:lnTo>
                  <a:lnTo>
                    <a:pt x="2168" y="1668"/>
                  </a:lnTo>
                  <a:cubicBezTo>
                    <a:pt x="2168" y="1668"/>
                    <a:pt x="3454" y="1"/>
                    <a:pt x="1715"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99"/>
            <p:cNvSpPr/>
            <p:nvPr/>
          </p:nvSpPr>
          <p:spPr>
            <a:xfrm>
              <a:off x="2546221" y="1987520"/>
              <a:ext cx="112056" cy="54114"/>
            </a:xfrm>
            <a:custGeom>
              <a:rect b="b" l="l" r="r" t="t"/>
              <a:pathLst>
                <a:path extrusionOk="0" h="1668" w="3454">
                  <a:moveTo>
                    <a:pt x="239" y="1"/>
                  </a:moveTo>
                  <a:cubicBezTo>
                    <a:pt x="96" y="1"/>
                    <a:pt x="0" y="144"/>
                    <a:pt x="48" y="310"/>
                  </a:cubicBezTo>
                  <a:cubicBezTo>
                    <a:pt x="334" y="1049"/>
                    <a:pt x="1286" y="1287"/>
                    <a:pt x="1286" y="1287"/>
                  </a:cubicBezTo>
                  <a:lnTo>
                    <a:pt x="1739" y="1668"/>
                  </a:lnTo>
                  <a:lnTo>
                    <a:pt x="2191" y="1287"/>
                  </a:lnTo>
                  <a:cubicBezTo>
                    <a:pt x="2144" y="1287"/>
                    <a:pt x="3096" y="1049"/>
                    <a:pt x="3406" y="310"/>
                  </a:cubicBezTo>
                  <a:cubicBezTo>
                    <a:pt x="3454" y="144"/>
                    <a:pt x="3335" y="1"/>
                    <a:pt x="3215"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99"/>
            <p:cNvSpPr/>
            <p:nvPr/>
          </p:nvSpPr>
          <p:spPr>
            <a:xfrm>
              <a:off x="2727769" y="2036216"/>
              <a:ext cx="112056" cy="54114"/>
            </a:xfrm>
            <a:custGeom>
              <a:rect b="b" l="l" r="r" t="t"/>
              <a:pathLst>
                <a:path extrusionOk="0" h="1668" w="3454">
                  <a:moveTo>
                    <a:pt x="239" y="0"/>
                  </a:moveTo>
                  <a:cubicBezTo>
                    <a:pt x="120" y="0"/>
                    <a:pt x="1" y="143"/>
                    <a:pt x="72" y="286"/>
                  </a:cubicBezTo>
                  <a:cubicBezTo>
                    <a:pt x="358" y="1024"/>
                    <a:pt x="1311" y="1262"/>
                    <a:pt x="1287" y="1262"/>
                  </a:cubicBezTo>
                  <a:lnTo>
                    <a:pt x="1739" y="1667"/>
                  </a:lnTo>
                  <a:lnTo>
                    <a:pt x="2192" y="1262"/>
                  </a:lnTo>
                  <a:cubicBezTo>
                    <a:pt x="2192" y="1262"/>
                    <a:pt x="3144" y="1024"/>
                    <a:pt x="3430" y="286"/>
                  </a:cubicBezTo>
                  <a:cubicBezTo>
                    <a:pt x="3454" y="143"/>
                    <a:pt x="3383" y="0"/>
                    <a:pt x="3216" y="0"/>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99"/>
            <p:cNvSpPr/>
            <p:nvPr/>
          </p:nvSpPr>
          <p:spPr>
            <a:xfrm>
              <a:off x="2587942" y="2029241"/>
              <a:ext cx="27836" cy="149917"/>
            </a:xfrm>
            <a:custGeom>
              <a:rect b="b" l="l" r="r" t="t"/>
              <a:pathLst>
                <a:path extrusionOk="0" h="4621" w="858">
                  <a:moveTo>
                    <a:pt x="0" y="1"/>
                  </a:moveTo>
                  <a:lnTo>
                    <a:pt x="0" y="4621"/>
                  </a:lnTo>
                  <a:lnTo>
                    <a:pt x="858" y="4621"/>
                  </a:lnTo>
                  <a:lnTo>
                    <a:pt x="858"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99"/>
            <p:cNvSpPr/>
            <p:nvPr/>
          </p:nvSpPr>
          <p:spPr>
            <a:xfrm>
              <a:off x="2679105" y="1982881"/>
              <a:ext cx="27836" cy="196277"/>
            </a:xfrm>
            <a:custGeom>
              <a:rect b="b" l="l" r="r" t="t"/>
              <a:pathLst>
                <a:path extrusionOk="0" h="6050" w="858">
                  <a:moveTo>
                    <a:pt x="1" y="1"/>
                  </a:moveTo>
                  <a:lnTo>
                    <a:pt x="1" y="6050"/>
                  </a:lnTo>
                  <a:lnTo>
                    <a:pt x="858" y="6050"/>
                  </a:lnTo>
                  <a:lnTo>
                    <a:pt x="858"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8" name="Google Shape;21798;p99"/>
            <p:cNvSpPr/>
            <p:nvPr/>
          </p:nvSpPr>
          <p:spPr>
            <a:xfrm>
              <a:off x="2769490" y="2077159"/>
              <a:ext cx="27868" cy="101999"/>
            </a:xfrm>
            <a:custGeom>
              <a:rect b="b" l="l" r="r" t="t"/>
              <a:pathLst>
                <a:path extrusionOk="0" h="3144" w="859">
                  <a:moveTo>
                    <a:pt x="1" y="0"/>
                  </a:moveTo>
                  <a:lnTo>
                    <a:pt x="1" y="3144"/>
                  </a:lnTo>
                  <a:lnTo>
                    <a:pt x="858" y="3144"/>
                  </a:lnTo>
                  <a:lnTo>
                    <a:pt x="85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9" name="Google Shape;21799;p99"/>
            <p:cNvSpPr/>
            <p:nvPr/>
          </p:nvSpPr>
          <p:spPr>
            <a:xfrm>
              <a:off x="2769490" y="2118880"/>
              <a:ext cx="27868" cy="38639"/>
            </a:xfrm>
            <a:custGeom>
              <a:rect b="b" l="l" r="r" t="t"/>
              <a:pathLst>
                <a:path extrusionOk="0" h="1191" w="859">
                  <a:moveTo>
                    <a:pt x="1" y="0"/>
                  </a:moveTo>
                  <a:lnTo>
                    <a:pt x="1" y="977"/>
                  </a:lnTo>
                  <a:lnTo>
                    <a:pt x="811" y="1191"/>
                  </a:lnTo>
                  <a:lnTo>
                    <a:pt x="858" y="1191"/>
                  </a:lnTo>
                  <a:lnTo>
                    <a:pt x="858" y="214"/>
                  </a:lnTo>
                  <a:lnTo>
                    <a:pt x="1"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99"/>
            <p:cNvSpPr/>
            <p:nvPr/>
          </p:nvSpPr>
          <p:spPr>
            <a:xfrm>
              <a:off x="2679105" y="2094905"/>
              <a:ext cx="27836" cy="39450"/>
            </a:xfrm>
            <a:custGeom>
              <a:rect b="b" l="l" r="r" t="t"/>
              <a:pathLst>
                <a:path extrusionOk="0" h="1216" w="858">
                  <a:moveTo>
                    <a:pt x="1" y="1"/>
                  </a:moveTo>
                  <a:lnTo>
                    <a:pt x="1" y="977"/>
                  </a:lnTo>
                  <a:lnTo>
                    <a:pt x="858" y="1215"/>
                  </a:lnTo>
                  <a:lnTo>
                    <a:pt x="858" y="239"/>
                  </a:lnTo>
                  <a:lnTo>
                    <a:pt x="1"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99"/>
            <p:cNvSpPr/>
            <p:nvPr/>
          </p:nvSpPr>
          <p:spPr>
            <a:xfrm>
              <a:off x="2587942" y="2069437"/>
              <a:ext cx="27836" cy="40975"/>
            </a:xfrm>
            <a:custGeom>
              <a:rect b="b" l="l" r="r" t="t"/>
              <a:pathLst>
                <a:path extrusionOk="0" h="1263" w="858">
                  <a:moveTo>
                    <a:pt x="0" y="0"/>
                  </a:moveTo>
                  <a:lnTo>
                    <a:pt x="0" y="1024"/>
                  </a:lnTo>
                  <a:lnTo>
                    <a:pt x="858" y="1262"/>
                  </a:lnTo>
                  <a:lnTo>
                    <a:pt x="858" y="310"/>
                  </a:lnTo>
                  <a:lnTo>
                    <a:pt x="0"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99"/>
            <p:cNvSpPr/>
            <p:nvPr/>
          </p:nvSpPr>
          <p:spPr>
            <a:xfrm>
              <a:off x="2565524" y="2054838"/>
              <a:ext cx="253441" cy="87238"/>
            </a:xfrm>
            <a:custGeom>
              <a:rect b="b" l="l" r="r" t="t"/>
              <a:pathLst>
                <a:path extrusionOk="0" h="2689" w="7812">
                  <a:moveTo>
                    <a:pt x="446" y="1"/>
                  </a:moveTo>
                  <a:cubicBezTo>
                    <a:pt x="273" y="1"/>
                    <a:pt x="111" y="115"/>
                    <a:pt x="72" y="307"/>
                  </a:cubicBezTo>
                  <a:cubicBezTo>
                    <a:pt x="1" y="545"/>
                    <a:pt x="120" y="783"/>
                    <a:pt x="358" y="855"/>
                  </a:cubicBezTo>
                  <a:lnTo>
                    <a:pt x="7240" y="2689"/>
                  </a:lnTo>
                  <a:lnTo>
                    <a:pt x="7360" y="2689"/>
                  </a:lnTo>
                  <a:cubicBezTo>
                    <a:pt x="7550" y="2689"/>
                    <a:pt x="7717" y="2569"/>
                    <a:pt x="7741" y="2355"/>
                  </a:cubicBezTo>
                  <a:cubicBezTo>
                    <a:pt x="7812" y="2165"/>
                    <a:pt x="7693" y="1903"/>
                    <a:pt x="7455" y="1855"/>
                  </a:cubicBezTo>
                  <a:lnTo>
                    <a:pt x="572" y="21"/>
                  </a:lnTo>
                  <a:cubicBezTo>
                    <a:pt x="531" y="7"/>
                    <a:pt x="488" y="1"/>
                    <a:pt x="446"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99"/>
            <p:cNvSpPr/>
            <p:nvPr/>
          </p:nvSpPr>
          <p:spPr>
            <a:xfrm>
              <a:off x="2540803" y="2158265"/>
              <a:ext cx="305219" cy="93532"/>
            </a:xfrm>
            <a:custGeom>
              <a:rect b="b" l="l" r="r" t="t"/>
              <a:pathLst>
                <a:path extrusionOk="0" h="2883" w="9408">
                  <a:moveTo>
                    <a:pt x="1453" y="1"/>
                  </a:moveTo>
                  <a:cubicBezTo>
                    <a:pt x="1168" y="1"/>
                    <a:pt x="882" y="191"/>
                    <a:pt x="763" y="453"/>
                  </a:cubicBezTo>
                  <a:lnTo>
                    <a:pt x="1" y="2287"/>
                  </a:lnTo>
                  <a:lnTo>
                    <a:pt x="4692" y="2882"/>
                  </a:lnTo>
                  <a:lnTo>
                    <a:pt x="9408" y="2287"/>
                  </a:lnTo>
                  <a:lnTo>
                    <a:pt x="8622" y="453"/>
                  </a:lnTo>
                  <a:cubicBezTo>
                    <a:pt x="8503" y="191"/>
                    <a:pt x="8241" y="1"/>
                    <a:pt x="7955"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99"/>
            <p:cNvSpPr/>
            <p:nvPr/>
          </p:nvSpPr>
          <p:spPr>
            <a:xfrm>
              <a:off x="2540803" y="2157486"/>
              <a:ext cx="166138" cy="93532"/>
            </a:xfrm>
            <a:custGeom>
              <a:rect b="b" l="l" r="r" t="t"/>
              <a:pathLst>
                <a:path extrusionOk="0" h="2883" w="5121">
                  <a:moveTo>
                    <a:pt x="1453" y="1"/>
                  </a:moveTo>
                  <a:cubicBezTo>
                    <a:pt x="1168" y="1"/>
                    <a:pt x="882" y="191"/>
                    <a:pt x="763" y="453"/>
                  </a:cubicBezTo>
                  <a:lnTo>
                    <a:pt x="1" y="2287"/>
                  </a:lnTo>
                  <a:lnTo>
                    <a:pt x="4692" y="2882"/>
                  </a:lnTo>
                  <a:lnTo>
                    <a:pt x="5121" y="2835"/>
                  </a:lnTo>
                  <a:lnTo>
                    <a:pt x="858" y="2287"/>
                  </a:lnTo>
                  <a:lnTo>
                    <a:pt x="1644" y="453"/>
                  </a:lnTo>
                  <a:cubicBezTo>
                    <a:pt x="1763" y="191"/>
                    <a:pt x="2025" y="1"/>
                    <a:pt x="2311"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99"/>
            <p:cNvSpPr/>
            <p:nvPr/>
          </p:nvSpPr>
          <p:spPr>
            <a:xfrm>
              <a:off x="2522278" y="2231682"/>
              <a:ext cx="342301" cy="37860"/>
            </a:xfrm>
            <a:custGeom>
              <a:rect b="b" l="l" r="r" t="t"/>
              <a:pathLst>
                <a:path extrusionOk="0" h="1167" w="10551">
                  <a:moveTo>
                    <a:pt x="596" y="0"/>
                  </a:moveTo>
                  <a:cubicBezTo>
                    <a:pt x="262" y="0"/>
                    <a:pt x="0" y="238"/>
                    <a:pt x="0" y="572"/>
                  </a:cubicBezTo>
                  <a:cubicBezTo>
                    <a:pt x="0" y="905"/>
                    <a:pt x="262" y="1167"/>
                    <a:pt x="596" y="1167"/>
                  </a:cubicBezTo>
                  <a:lnTo>
                    <a:pt x="9955" y="1167"/>
                  </a:lnTo>
                  <a:cubicBezTo>
                    <a:pt x="10264" y="1167"/>
                    <a:pt x="10550" y="929"/>
                    <a:pt x="10550" y="595"/>
                  </a:cubicBezTo>
                  <a:cubicBezTo>
                    <a:pt x="10550" y="286"/>
                    <a:pt x="10264" y="0"/>
                    <a:pt x="9955"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99"/>
            <p:cNvSpPr/>
            <p:nvPr/>
          </p:nvSpPr>
          <p:spPr>
            <a:xfrm>
              <a:off x="2522278" y="2231682"/>
              <a:ext cx="46393" cy="37925"/>
            </a:xfrm>
            <a:custGeom>
              <a:rect b="b" l="l" r="r" t="t"/>
              <a:pathLst>
                <a:path extrusionOk="0" h="1169" w="1430">
                  <a:moveTo>
                    <a:pt x="596" y="0"/>
                  </a:moveTo>
                  <a:cubicBezTo>
                    <a:pt x="262" y="0"/>
                    <a:pt x="0" y="238"/>
                    <a:pt x="0" y="572"/>
                  </a:cubicBezTo>
                  <a:cubicBezTo>
                    <a:pt x="0" y="905"/>
                    <a:pt x="262" y="1167"/>
                    <a:pt x="596" y="1167"/>
                  </a:cubicBezTo>
                  <a:lnTo>
                    <a:pt x="1346" y="1167"/>
                  </a:lnTo>
                  <a:cubicBezTo>
                    <a:pt x="1053" y="1146"/>
                    <a:pt x="834" y="900"/>
                    <a:pt x="834" y="595"/>
                  </a:cubicBezTo>
                  <a:cubicBezTo>
                    <a:pt x="834" y="286"/>
                    <a:pt x="1096" y="0"/>
                    <a:pt x="1429" y="0"/>
                  </a:cubicBezTo>
                  <a:close/>
                  <a:moveTo>
                    <a:pt x="1346" y="1167"/>
                  </a:moveTo>
                  <a:lnTo>
                    <a:pt x="1346" y="1167"/>
                  </a:lnTo>
                  <a:cubicBezTo>
                    <a:pt x="1359" y="1168"/>
                    <a:pt x="1373" y="1168"/>
                    <a:pt x="1387" y="1168"/>
                  </a:cubicBezTo>
                  <a:cubicBezTo>
                    <a:pt x="1401" y="1168"/>
                    <a:pt x="1415" y="1168"/>
                    <a:pt x="1429" y="1167"/>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99"/>
            <p:cNvSpPr/>
            <p:nvPr/>
          </p:nvSpPr>
          <p:spPr>
            <a:xfrm>
              <a:off x="2628105" y="2189020"/>
              <a:ext cx="10868" cy="21055"/>
            </a:xfrm>
            <a:custGeom>
              <a:rect b="b" l="l" r="r" t="t"/>
              <a:pathLst>
                <a:path extrusionOk="0" h="649" w="335">
                  <a:moveTo>
                    <a:pt x="131" y="1"/>
                  </a:moveTo>
                  <a:cubicBezTo>
                    <a:pt x="54" y="1"/>
                    <a:pt x="1" y="62"/>
                    <a:pt x="1" y="124"/>
                  </a:cubicBezTo>
                  <a:lnTo>
                    <a:pt x="1" y="458"/>
                  </a:lnTo>
                  <a:cubicBezTo>
                    <a:pt x="1" y="553"/>
                    <a:pt x="72" y="601"/>
                    <a:pt x="168" y="648"/>
                  </a:cubicBezTo>
                  <a:cubicBezTo>
                    <a:pt x="263" y="648"/>
                    <a:pt x="334" y="577"/>
                    <a:pt x="334" y="482"/>
                  </a:cubicBezTo>
                  <a:lnTo>
                    <a:pt x="334" y="172"/>
                  </a:lnTo>
                  <a:cubicBezTo>
                    <a:pt x="334" y="87"/>
                    <a:pt x="277" y="2"/>
                    <a:pt x="197" y="2"/>
                  </a:cubicBezTo>
                  <a:cubicBezTo>
                    <a:pt x="187" y="2"/>
                    <a:pt x="178" y="3"/>
                    <a:pt x="168" y="5"/>
                  </a:cubicBezTo>
                  <a:cubicBezTo>
                    <a:pt x="155" y="2"/>
                    <a:pt x="142" y="1"/>
                    <a:pt x="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99"/>
            <p:cNvSpPr/>
            <p:nvPr/>
          </p:nvSpPr>
          <p:spPr>
            <a:xfrm>
              <a:off x="2747104" y="2188274"/>
              <a:ext cx="10836" cy="20666"/>
            </a:xfrm>
            <a:custGeom>
              <a:rect b="b" l="l" r="r" t="t"/>
              <a:pathLst>
                <a:path extrusionOk="0" h="637" w="334">
                  <a:moveTo>
                    <a:pt x="157" y="1"/>
                  </a:moveTo>
                  <a:cubicBezTo>
                    <a:pt x="144" y="1"/>
                    <a:pt x="132" y="2"/>
                    <a:pt x="119" y="4"/>
                  </a:cubicBezTo>
                  <a:cubicBezTo>
                    <a:pt x="72" y="4"/>
                    <a:pt x="0" y="76"/>
                    <a:pt x="0" y="147"/>
                  </a:cubicBezTo>
                  <a:lnTo>
                    <a:pt x="0" y="481"/>
                  </a:lnTo>
                  <a:cubicBezTo>
                    <a:pt x="0" y="576"/>
                    <a:pt x="72" y="624"/>
                    <a:pt x="119" y="624"/>
                  </a:cubicBezTo>
                  <a:cubicBezTo>
                    <a:pt x="137" y="632"/>
                    <a:pt x="155" y="636"/>
                    <a:pt x="173" y="636"/>
                  </a:cubicBezTo>
                  <a:cubicBezTo>
                    <a:pt x="254" y="636"/>
                    <a:pt x="334" y="558"/>
                    <a:pt x="334" y="481"/>
                  </a:cubicBezTo>
                  <a:lnTo>
                    <a:pt x="334" y="147"/>
                  </a:lnTo>
                  <a:cubicBezTo>
                    <a:pt x="334" y="84"/>
                    <a:pt x="258" y="1"/>
                    <a:pt x="1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9" name="Google Shape;21809;p99"/>
            <p:cNvSpPr/>
            <p:nvPr/>
          </p:nvSpPr>
          <p:spPr>
            <a:xfrm>
              <a:off x="2672162" y="2197553"/>
              <a:ext cx="41753" cy="17162"/>
            </a:xfrm>
            <a:custGeom>
              <a:rect b="b" l="l" r="r" t="t"/>
              <a:pathLst>
                <a:path extrusionOk="0" h="529" w="1287">
                  <a:moveTo>
                    <a:pt x="1073" y="1"/>
                  </a:moveTo>
                  <a:cubicBezTo>
                    <a:pt x="1024" y="1"/>
                    <a:pt x="978" y="25"/>
                    <a:pt x="953" y="76"/>
                  </a:cubicBezTo>
                  <a:cubicBezTo>
                    <a:pt x="858" y="171"/>
                    <a:pt x="738" y="219"/>
                    <a:pt x="619" y="219"/>
                  </a:cubicBezTo>
                  <a:cubicBezTo>
                    <a:pt x="500" y="219"/>
                    <a:pt x="381" y="171"/>
                    <a:pt x="286" y="76"/>
                  </a:cubicBezTo>
                  <a:cubicBezTo>
                    <a:pt x="258" y="48"/>
                    <a:pt x="214" y="36"/>
                    <a:pt x="163" y="36"/>
                  </a:cubicBezTo>
                  <a:cubicBezTo>
                    <a:pt x="127" y="36"/>
                    <a:pt x="87" y="42"/>
                    <a:pt x="48" y="52"/>
                  </a:cubicBezTo>
                  <a:cubicBezTo>
                    <a:pt x="0" y="99"/>
                    <a:pt x="0" y="195"/>
                    <a:pt x="24" y="290"/>
                  </a:cubicBezTo>
                  <a:cubicBezTo>
                    <a:pt x="167" y="433"/>
                    <a:pt x="381" y="528"/>
                    <a:pt x="596" y="528"/>
                  </a:cubicBezTo>
                  <a:cubicBezTo>
                    <a:pt x="786" y="528"/>
                    <a:pt x="1000" y="433"/>
                    <a:pt x="1143" y="290"/>
                  </a:cubicBezTo>
                  <a:cubicBezTo>
                    <a:pt x="1286" y="195"/>
                    <a:pt x="1286" y="99"/>
                    <a:pt x="1191" y="52"/>
                  </a:cubicBezTo>
                  <a:cubicBezTo>
                    <a:pt x="1158" y="19"/>
                    <a:pt x="1114" y="1"/>
                    <a:pt x="1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0" name="Google Shape;21810;p99"/>
            <p:cNvSpPr/>
            <p:nvPr/>
          </p:nvSpPr>
          <p:spPr>
            <a:xfrm>
              <a:off x="2514557" y="1921078"/>
              <a:ext cx="355408" cy="355440"/>
            </a:xfrm>
            <a:custGeom>
              <a:rect b="b" l="l" r="r" t="t"/>
              <a:pathLst>
                <a:path extrusionOk="0" h="10956" w="10955">
                  <a:moveTo>
                    <a:pt x="5501" y="406"/>
                  </a:moveTo>
                  <a:cubicBezTo>
                    <a:pt x="5739" y="406"/>
                    <a:pt x="6073" y="406"/>
                    <a:pt x="6192" y="644"/>
                  </a:cubicBezTo>
                  <a:cubicBezTo>
                    <a:pt x="6335" y="953"/>
                    <a:pt x="6025" y="1525"/>
                    <a:pt x="5858" y="1763"/>
                  </a:cubicBezTo>
                  <a:lnTo>
                    <a:pt x="5144" y="1763"/>
                  </a:lnTo>
                  <a:cubicBezTo>
                    <a:pt x="4977" y="1525"/>
                    <a:pt x="4668" y="953"/>
                    <a:pt x="4834" y="644"/>
                  </a:cubicBezTo>
                  <a:cubicBezTo>
                    <a:pt x="4954" y="406"/>
                    <a:pt x="5311" y="406"/>
                    <a:pt x="5501" y="406"/>
                  </a:cubicBezTo>
                  <a:close/>
                  <a:moveTo>
                    <a:pt x="4239" y="2239"/>
                  </a:moveTo>
                  <a:cubicBezTo>
                    <a:pt x="4263" y="2239"/>
                    <a:pt x="4287" y="2263"/>
                    <a:pt x="4287" y="2287"/>
                  </a:cubicBezTo>
                  <a:cubicBezTo>
                    <a:pt x="4049" y="2882"/>
                    <a:pt x="3286" y="3144"/>
                    <a:pt x="3167" y="3192"/>
                  </a:cubicBezTo>
                  <a:lnTo>
                    <a:pt x="2310" y="3192"/>
                  </a:lnTo>
                  <a:cubicBezTo>
                    <a:pt x="2262" y="3144"/>
                    <a:pt x="2072" y="3097"/>
                    <a:pt x="1834" y="2977"/>
                  </a:cubicBezTo>
                  <a:cubicBezTo>
                    <a:pt x="1572" y="2858"/>
                    <a:pt x="1286" y="2620"/>
                    <a:pt x="1167" y="2287"/>
                  </a:cubicBezTo>
                  <a:cubicBezTo>
                    <a:pt x="1167" y="2263"/>
                    <a:pt x="1167" y="2239"/>
                    <a:pt x="1215" y="2239"/>
                  </a:cubicBezTo>
                  <a:close/>
                  <a:moveTo>
                    <a:pt x="2977" y="3501"/>
                  </a:moveTo>
                  <a:lnTo>
                    <a:pt x="2977" y="4192"/>
                  </a:lnTo>
                  <a:lnTo>
                    <a:pt x="2405" y="4049"/>
                  </a:lnTo>
                  <a:lnTo>
                    <a:pt x="2405" y="3501"/>
                  </a:lnTo>
                  <a:close/>
                  <a:moveTo>
                    <a:pt x="9835" y="3716"/>
                  </a:moveTo>
                  <a:cubicBezTo>
                    <a:pt x="9859" y="3716"/>
                    <a:pt x="9883" y="3740"/>
                    <a:pt x="9883" y="3787"/>
                  </a:cubicBezTo>
                  <a:cubicBezTo>
                    <a:pt x="9645" y="4383"/>
                    <a:pt x="8883" y="4644"/>
                    <a:pt x="8764" y="4668"/>
                  </a:cubicBezTo>
                  <a:lnTo>
                    <a:pt x="7930" y="4668"/>
                  </a:lnTo>
                  <a:cubicBezTo>
                    <a:pt x="7859" y="4644"/>
                    <a:pt x="7668" y="4573"/>
                    <a:pt x="7430" y="4454"/>
                  </a:cubicBezTo>
                  <a:cubicBezTo>
                    <a:pt x="7216" y="4335"/>
                    <a:pt x="6906" y="4097"/>
                    <a:pt x="6763" y="3787"/>
                  </a:cubicBezTo>
                  <a:cubicBezTo>
                    <a:pt x="6763" y="3740"/>
                    <a:pt x="6763" y="3716"/>
                    <a:pt x="6811" y="3716"/>
                  </a:cubicBezTo>
                  <a:close/>
                  <a:moveTo>
                    <a:pt x="5787" y="2073"/>
                  </a:moveTo>
                  <a:lnTo>
                    <a:pt x="5787" y="4978"/>
                  </a:lnTo>
                  <a:lnTo>
                    <a:pt x="5215" y="4811"/>
                  </a:lnTo>
                  <a:lnTo>
                    <a:pt x="5215" y="2073"/>
                  </a:lnTo>
                  <a:close/>
                  <a:moveTo>
                    <a:pt x="8597" y="5002"/>
                  </a:moveTo>
                  <a:lnTo>
                    <a:pt x="8597" y="5716"/>
                  </a:lnTo>
                  <a:lnTo>
                    <a:pt x="8049" y="5573"/>
                  </a:lnTo>
                  <a:lnTo>
                    <a:pt x="8049" y="5002"/>
                  </a:lnTo>
                  <a:close/>
                  <a:moveTo>
                    <a:pt x="2405" y="5240"/>
                  </a:moveTo>
                  <a:lnTo>
                    <a:pt x="2977" y="5383"/>
                  </a:lnTo>
                  <a:lnTo>
                    <a:pt x="2977" y="7145"/>
                  </a:lnTo>
                  <a:lnTo>
                    <a:pt x="2405" y="7145"/>
                  </a:lnTo>
                  <a:lnTo>
                    <a:pt x="2405" y="5240"/>
                  </a:lnTo>
                  <a:close/>
                  <a:moveTo>
                    <a:pt x="3310" y="5478"/>
                  </a:moveTo>
                  <a:lnTo>
                    <a:pt x="4906" y="5930"/>
                  </a:lnTo>
                  <a:lnTo>
                    <a:pt x="4906" y="7145"/>
                  </a:lnTo>
                  <a:lnTo>
                    <a:pt x="3310" y="7145"/>
                  </a:lnTo>
                  <a:lnTo>
                    <a:pt x="3310" y="5478"/>
                  </a:lnTo>
                  <a:close/>
                  <a:moveTo>
                    <a:pt x="5215" y="6002"/>
                  </a:moveTo>
                  <a:lnTo>
                    <a:pt x="5787" y="6169"/>
                  </a:lnTo>
                  <a:lnTo>
                    <a:pt x="5787" y="7145"/>
                  </a:lnTo>
                  <a:lnTo>
                    <a:pt x="5215" y="7145"/>
                  </a:lnTo>
                  <a:lnTo>
                    <a:pt x="5215" y="6002"/>
                  </a:lnTo>
                  <a:close/>
                  <a:moveTo>
                    <a:pt x="6097" y="6240"/>
                  </a:moveTo>
                  <a:lnTo>
                    <a:pt x="7716" y="6692"/>
                  </a:lnTo>
                  <a:lnTo>
                    <a:pt x="7716" y="7169"/>
                  </a:lnTo>
                  <a:lnTo>
                    <a:pt x="6097" y="7169"/>
                  </a:lnTo>
                  <a:lnTo>
                    <a:pt x="6097" y="7145"/>
                  </a:lnTo>
                  <a:lnTo>
                    <a:pt x="6097" y="6240"/>
                  </a:lnTo>
                  <a:close/>
                  <a:moveTo>
                    <a:pt x="8049" y="6788"/>
                  </a:moveTo>
                  <a:lnTo>
                    <a:pt x="8597" y="6931"/>
                  </a:lnTo>
                  <a:lnTo>
                    <a:pt x="8597" y="7169"/>
                  </a:lnTo>
                  <a:lnTo>
                    <a:pt x="8049" y="7169"/>
                  </a:lnTo>
                  <a:lnTo>
                    <a:pt x="8049" y="6788"/>
                  </a:lnTo>
                  <a:close/>
                  <a:moveTo>
                    <a:pt x="8764" y="7478"/>
                  </a:moveTo>
                  <a:cubicBezTo>
                    <a:pt x="9002" y="7478"/>
                    <a:pt x="9192" y="7621"/>
                    <a:pt x="9288" y="7836"/>
                  </a:cubicBezTo>
                  <a:lnTo>
                    <a:pt x="9978" y="9431"/>
                  </a:lnTo>
                  <a:lnTo>
                    <a:pt x="8883" y="9431"/>
                  </a:lnTo>
                  <a:cubicBezTo>
                    <a:pt x="8788" y="9431"/>
                    <a:pt x="8716" y="9503"/>
                    <a:pt x="8716" y="9550"/>
                  </a:cubicBezTo>
                  <a:cubicBezTo>
                    <a:pt x="8692" y="9645"/>
                    <a:pt x="8788" y="9765"/>
                    <a:pt x="8883" y="9765"/>
                  </a:cubicBezTo>
                  <a:lnTo>
                    <a:pt x="10145" y="9765"/>
                  </a:lnTo>
                  <a:cubicBezTo>
                    <a:pt x="10383" y="9765"/>
                    <a:pt x="10574" y="9931"/>
                    <a:pt x="10598" y="10169"/>
                  </a:cubicBezTo>
                  <a:cubicBezTo>
                    <a:pt x="10598" y="10408"/>
                    <a:pt x="10431" y="10622"/>
                    <a:pt x="10193" y="10622"/>
                  </a:cubicBezTo>
                  <a:lnTo>
                    <a:pt x="857" y="10622"/>
                  </a:lnTo>
                  <a:cubicBezTo>
                    <a:pt x="619" y="10622"/>
                    <a:pt x="453" y="10455"/>
                    <a:pt x="429" y="10217"/>
                  </a:cubicBezTo>
                  <a:cubicBezTo>
                    <a:pt x="429" y="9979"/>
                    <a:pt x="595" y="9765"/>
                    <a:pt x="834" y="9765"/>
                  </a:cubicBezTo>
                  <a:lnTo>
                    <a:pt x="8216" y="9765"/>
                  </a:lnTo>
                  <a:cubicBezTo>
                    <a:pt x="8311" y="9765"/>
                    <a:pt x="8359" y="9693"/>
                    <a:pt x="8407" y="9622"/>
                  </a:cubicBezTo>
                  <a:cubicBezTo>
                    <a:pt x="8407" y="9526"/>
                    <a:pt x="8335" y="9431"/>
                    <a:pt x="8240" y="9431"/>
                  </a:cubicBezTo>
                  <a:lnTo>
                    <a:pt x="1048" y="9431"/>
                  </a:lnTo>
                  <a:lnTo>
                    <a:pt x="1739" y="7836"/>
                  </a:lnTo>
                  <a:cubicBezTo>
                    <a:pt x="1810" y="7621"/>
                    <a:pt x="2024" y="7478"/>
                    <a:pt x="2262" y="7478"/>
                  </a:cubicBezTo>
                  <a:close/>
                  <a:moveTo>
                    <a:pt x="5549" y="1"/>
                  </a:moveTo>
                  <a:cubicBezTo>
                    <a:pt x="5025" y="1"/>
                    <a:pt x="4668" y="144"/>
                    <a:pt x="4525" y="453"/>
                  </a:cubicBezTo>
                  <a:cubicBezTo>
                    <a:pt x="4263" y="953"/>
                    <a:pt x="4763" y="1715"/>
                    <a:pt x="4906" y="1930"/>
                  </a:cubicBezTo>
                  <a:lnTo>
                    <a:pt x="4906" y="4668"/>
                  </a:lnTo>
                  <a:lnTo>
                    <a:pt x="4477" y="4549"/>
                  </a:lnTo>
                  <a:cubicBezTo>
                    <a:pt x="4461" y="4545"/>
                    <a:pt x="4445" y="4543"/>
                    <a:pt x="4429" y="4543"/>
                  </a:cubicBezTo>
                  <a:cubicBezTo>
                    <a:pt x="4351" y="4543"/>
                    <a:pt x="4283" y="4589"/>
                    <a:pt x="4263" y="4668"/>
                  </a:cubicBezTo>
                  <a:cubicBezTo>
                    <a:pt x="4239" y="4764"/>
                    <a:pt x="4287" y="4859"/>
                    <a:pt x="4382" y="4883"/>
                  </a:cubicBezTo>
                  <a:lnTo>
                    <a:pt x="9002" y="6121"/>
                  </a:lnTo>
                  <a:cubicBezTo>
                    <a:pt x="9145" y="6169"/>
                    <a:pt x="9240" y="6311"/>
                    <a:pt x="9169" y="6454"/>
                  </a:cubicBezTo>
                  <a:cubicBezTo>
                    <a:pt x="9150" y="6564"/>
                    <a:pt x="9062" y="6645"/>
                    <a:pt x="8947" y="6645"/>
                  </a:cubicBezTo>
                  <a:cubicBezTo>
                    <a:pt x="8912" y="6645"/>
                    <a:pt x="8874" y="6638"/>
                    <a:pt x="8835" y="6621"/>
                  </a:cubicBezTo>
                  <a:lnTo>
                    <a:pt x="2001" y="4787"/>
                  </a:lnTo>
                  <a:cubicBezTo>
                    <a:pt x="1858" y="4764"/>
                    <a:pt x="1762" y="4621"/>
                    <a:pt x="1810" y="4454"/>
                  </a:cubicBezTo>
                  <a:cubicBezTo>
                    <a:pt x="1846" y="4344"/>
                    <a:pt x="1939" y="4263"/>
                    <a:pt x="2044" y="4263"/>
                  </a:cubicBezTo>
                  <a:cubicBezTo>
                    <a:pt x="2077" y="4263"/>
                    <a:pt x="2110" y="4271"/>
                    <a:pt x="2143" y="4287"/>
                  </a:cubicBezTo>
                  <a:lnTo>
                    <a:pt x="3787" y="4740"/>
                  </a:lnTo>
                  <a:cubicBezTo>
                    <a:pt x="3799" y="4743"/>
                    <a:pt x="3812" y="4744"/>
                    <a:pt x="3824" y="4744"/>
                  </a:cubicBezTo>
                  <a:cubicBezTo>
                    <a:pt x="3901" y="4744"/>
                    <a:pt x="3960" y="4683"/>
                    <a:pt x="4001" y="4621"/>
                  </a:cubicBezTo>
                  <a:cubicBezTo>
                    <a:pt x="4025" y="4525"/>
                    <a:pt x="3953" y="4430"/>
                    <a:pt x="3882" y="4406"/>
                  </a:cubicBezTo>
                  <a:lnTo>
                    <a:pt x="3286" y="4263"/>
                  </a:lnTo>
                  <a:lnTo>
                    <a:pt x="3286" y="3454"/>
                  </a:lnTo>
                  <a:cubicBezTo>
                    <a:pt x="3548" y="3358"/>
                    <a:pt x="4263" y="3073"/>
                    <a:pt x="4501" y="2406"/>
                  </a:cubicBezTo>
                  <a:cubicBezTo>
                    <a:pt x="4596" y="2168"/>
                    <a:pt x="4406" y="1906"/>
                    <a:pt x="4168" y="1906"/>
                  </a:cubicBezTo>
                  <a:lnTo>
                    <a:pt x="1191" y="1906"/>
                  </a:lnTo>
                  <a:cubicBezTo>
                    <a:pt x="929" y="1906"/>
                    <a:pt x="738" y="2168"/>
                    <a:pt x="857" y="2406"/>
                  </a:cubicBezTo>
                  <a:cubicBezTo>
                    <a:pt x="1143" y="3073"/>
                    <a:pt x="1810" y="3358"/>
                    <a:pt x="2096" y="3454"/>
                  </a:cubicBezTo>
                  <a:lnTo>
                    <a:pt x="2096" y="3954"/>
                  </a:lnTo>
                  <a:cubicBezTo>
                    <a:pt x="1977" y="3954"/>
                    <a:pt x="1881" y="3978"/>
                    <a:pt x="1762" y="4049"/>
                  </a:cubicBezTo>
                  <a:cubicBezTo>
                    <a:pt x="1619" y="4144"/>
                    <a:pt x="1524" y="4263"/>
                    <a:pt x="1500" y="4406"/>
                  </a:cubicBezTo>
                  <a:cubicBezTo>
                    <a:pt x="1453" y="4549"/>
                    <a:pt x="1453" y="4692"/>
                    <a:pt x="1548" y="4859"/>
                  </a:cubicBezTo>
                  <a:cubicBezTo>
                    <a:pt x="1643" y="5002"/>
                    <a:pt x="1762" y="5097"/>
                    <a:pt x="1905" y="5121"/>
                  </a:cubicBezTo>
                  <a:lnTo>
                    <a:pt x="2096" y="5168"/>
                  </a:lnTo>
                  <a:lnTo>
                    <a:pt x="2096" y="7169"/>
                  </a:lnTo>
                  <a:cubicBezTo>
                    <a:pt x="1786" y="7216"/>
                    <a:pt x="1524" y="7431"/>
                    <a:pt x="1405" y="7717"/>
                  </a:cubicBezTo>
                  <a:lnTo>
                    <a:pt x="691" y="9455"/>
                  </a:lnTo>
                  <a:cubicBezTo>
                    <a:pt x="310" y="9526"/>
                    <a:pt x="0" y="9884"/>
                    <a:pt x="72" y="10288"/>
                  </a:cubicBezTo>
                  <a:cubicBezTo>
                    <a:pt x="119" y="10693"/>
                    <a:pt x="453" y="10955"/>
                    <a:pt x="810" y="10955"/>
                  </a:cubicBezTo>
                  <a:lnTo>
                    <a:pt x="10145" y="10955"/>
                  </a:lnTo>
                  <a:cubicBezTo>
                    <a:pt x="10550" y="10955"/>
                    <a:pt x="10859" y="10693"/>
                    <a:pt x="10907" y="10288"/>
                  </a:cubicBezTo>
                  <a:cubicBezTo>
                    <a:pt x="10955" y="9860"/>
                    <a:pt x="10693" y="9503"/>
                    <a:pt x="10312" y="9431"/>
                  </a:cubicBezTo>
                  <a:lnTo>
                    <a:pt x="9597" y="7669"/>
                  </a:lnTo>
                  <a:cubicBezTo>
                    <a:pt x="9478" y="7383"/>
                    <a:pt x="9192" y="7193"/>
                    <a:pt x="8907" y="7145"/>
                  </a:cubicBezTo>
                  <a:lnTo>
                    <a:pt x="8907" y="6954"/>
                  </a:lnTo>
                  <a:lnTo>
                    <a:pt x="8931" y="6954"/>
                  </a:lnTo>
                  <a:cubicBezTo>
                    <a:pt x="9192" y="6954"/>
                    <a:pt x="9431" y="6788"/>
                    <a:pt x="9502" y="6526"/>
                  </a:cubicBezTo>
                  <a:cubicBezTo>
                    <a:pt x="9597" y="6216"/>
                    <a:pt x="9407" y="5883"/>
                    <a:pt x="9073" y="5811"/>
                  </a:cubicBezTo>
                  <a:lnTo>
                    <a:pt x="8907" y="5740"/>
                  </a:lnTo>
                  <a:lnTo>
                    <a:pt x="8907" y="4883"/>
                  </a:lnTo>
                  <a:cubicBezTo>
                    <a:pt x="9169" y="4787"/>
                    <a:pt x="9883" y="4502"/>
                    <a:pt x="10145" y="3835"/>
                  </a:cubicBezTo>
                  <a:cubicBezTo>
                    <a:pt x="10240" y="3597"/>
                    <a:pt x="10050" y="3335"/>
                    <a:pt x="9812" y="3335"/>
                  </a:cubicBezTo>
                  <a:lnTo>
                    <a:pt x="6882" y="3335"/>
                  </a:lnTo>
                  <a:cubicBezTo>
                    <a:pt x="6621" y="3335"/>
                    <a:pt x="6430" y="3597"/>
                    <a:pt x="6549" y="3835"/>
                  </a:cubicBezTo>
                  <a:cubicBezTo>
                    <a:pt x="6811" y="4502"/>
                    <a:pt x="7502" y="4787"/>
                    <a:pt x="7764" y="4883"/>
                  </a:cubicBezTo>
                  <a:lnTo>
                    <a:pt x="7764" y="5407"/>
                  </a:lnTo>
                  <a:lnTo>
                    <a:pt x="6168" y="4978"/>
                  </a:lnTo>
                  <a:lnTo>
                    <a:pt x="6168" y="1930"/>
                  </a:lnTo>
                  <a:cubicBezTo>
                    <a:pt x="6311" y="1715"/>
                    <a:pt x="6811" y="977"/>
                    <a:pt x="6549" y="453"/>
                  </a:cubicBezTo>
                  <a:cubicBezTo>
                    <a:pt x="6406" y="144"/>
                    <a:pt x="6073" y="1"/>
                    <a:pt x="5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1" name="Google Shape;21811;p99"/>
          <p:cNvGrpSpPr/>
          <p:nvPr/>
        </p:nvGrpSpPr>
        <p:grpSpPr>
          <a:xfrm>
            <a:off x="3341600" y="1769262"/>
            <a:ext cx="210163" cy="354077"/>
            <a:chOff x="3343560" y="1921662"/>
            <a:chExt cx="210163" cy="354077"/>
          </a:xfrm>
        </p:grpSpPr>
        <p:sp>
          <p:nvSpPr>
            <p:cNvPr id="21812" name="Google Shape;21812;p99"/>
            <p:cNvSpPr/>
            <p:nvPr/>
          </p:nvSpPr>
          <p:spPr>
            <a:xfrm>
              <a:off x="3376781" y="1928734"/>
              <a:ext cx="90417" cy="85129"/>
            </a:xfrm>
            <a:custGeom>
              <a:rect b="b" l="l" r="r" t="t"/>
              <a:pathLst>
                <a:path extrusionOk="0" h="2624" w="2787">
                  <a:moveTo>
                    <a:pt x="582" y="1"/>
                  </a:moveTo>
                  <a:cubicBezTo>
                    <a:pt x="547" y="1"/>
                    <a:pt x="512" y="1"/>
                    <a:pt x="476" y="3"/>
                  </a:cubicBezTo>
                  <a:cubicBezTo>
                    <a:pt x="238" y="3"/>
                    <a:pt x="72" y="217"/>
                    <a:pt x="48" y="455"/>
                  </a:cubicBezTo>
                  <a:cubicBezTo>
                    <a:pt x="0" y="1003"/>
                    <a:pt x="214" y="1575"/>
                    <a:pt x="595" y="2051"/>
                  </a:cubicBezTo>
                  <a:cubicBezTo>
                    <a:pt x="1003" y="2423"/>
                    <a:pt x="1516" y="2624"/>
                    <a:pt x="2036" y="2624"/>
                  </a:cubicBezTo>
                  <a:cubicBezTo>
                    <a:pt x="2215" y="2624"/>
                    <a:pt x="2395" y="2600"/>
                    <a:pt x="2572" y="2551"/>
                  </a:cubicBezTo>
                  <a:cubicBezTo>
                    <a:pt x="2786" y="1884"/>
                    <a:pt x="2596" y="1122"/>
                    <a:pt x="2072" y="598"/>
                  </a:cubicBezTo>
                  <a:cubicBezTo>
                    <a:pt x="1647" y="174"/>
                    <a:pt x="1118" y="1"/>
                    <a:pt x="58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3" name="Google Shape;21813;p99"/>
            <p:cNvSpPr/>
            <p:nvPr/>
          </p:nvSpPr>
          <p:spPr>
            <a:xfrm>
              <a:off x="3429305" y="1928734"/>
              <a:ext cx="89639" cy="85129"/>
            </a:xfrm>
            <a:custGeom>
              <a:rect b="b" l="l" r="r" t="t"/>
              <a:pathLst>
                <a:path extrusionOk="0" h="2624" w="2763">
                  <a:moveTo>
                    <a:pt x="2181" y="1"/>
                  </a:moveTo>
                  <a:cubicBezTo>
                    <a:pt x="1648" y="1"/>
                    <a:pt x="1140" y="174"/>
                    <a:pt x="715" y="598"/>
                  </a:cubicBezTo>
                  <a:cubicBezTo>
                    <a:pt x="167" y="1122"/>
                    <a:pt x="0" y="1884"/>
                    <a:pt x="215" y="2551"/>
                  </a:cubicBezTo>
                  <a:cubicBezTo>
                    <a:pt x="386" y="2600"/>
                    <a:pt x="563" y="2624"/>
                    <a:pt x="740" y="2624"/>
                  </a:cubicBezTo>
                  <a:cubicBezTo>
                    <a:pt x="1256" y="2624"/>
                    <a:pt x="1778" y="2423"/>
                    <a:pt x="2168" y="2051"/>
                  </a:cubicBezTo>
                  <a:cubicBezTo>
                    <a:pt x="2596" y="1575"/>
                    <a:pt x="2763" y="1003"/>
                    <a:pt x="2739" y="455"/>
                  </a:cubicBezTo>
                  <a:cubicBezTo>
                    <a:pt x="2715" y="217"/>
                    <a:pt x="2525" y="3"/>
                    <a:pt x="2287" y="3"/>
                  </a:cubicBezTo>
                  <a:cubicBezTo>
                    <a:pt x="2251" y="1"/>
                    <a:pt x="2216" y="1"/>
                    <a:pt x="2181" y="1"/>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4" name="Google Shape;21814;p99"/>
            <p:cNvSpPr/>
            <p:nvPr/>
          </p:nvSpPr>
          <p:spPr>
            <a:xfrm>
              <a:off x="3348945" y="2022298"/>
              <a:ext cx="200138" cy="248023"/>
            </a:xfrm>
            <a:custGeom>
              <a:rect b="b" l="l" r="r" t="t"/>
              <a:pathLst>
                <a:path extrusionOk="0" h="7645" w="6169">
                  <a:moveTo>
                    <a:pt x="1882" y="0"/>
                  </a:moveTo>
                  <a:lnTo>
                    <a:pt x="1882" y="2144"/>
                  </a:lnTo>
                  <a:cubicBezTo>
                    <a:pt x="1882" y="2406"/>
                    <a:pt x="1715" y="2691"/>
                    <a:pt x="1477" y="2810"/>
                  </a:cubicBezTo>
                  <a:cubicBezTo>
                    <a:pt x="596" y="3287"/>
                    <a:pt x="1" y="4168"/>
                    <a:pt x="1" y="5263"/>
                  </a:cubicBezTo>
                  <a:lnTo>
                    <a:pt x="1" y="5335"/>
                  </a:lnTo>
                  <a:cubicBezTo>
                    <a:pt x="25" y="6621"/>
                    <a:pt x="1096" y="7645"/>
                    <a:pt x="2382" y="7645"/>
                  </a:cubicBezTo>
                  <a:lnTo>
                    <a:pt x="3787" y="7645"/>
                  </a:lnTo>
                  <a:cubicBezTo>
                    <a:pt x="5049" y="7645"/>
                    <a:pt x="6121" y="6645"/>
                    <a:pt x="6169" y="5335"/>
                  </a:cubicBezTo>
                  <a:lnTo>
                    <a:pt x="6169" y="5263"/>
                  </a:lnTo>
                  <a:cubicBezTo>
                    <a:pt x="6145" y="4168"/>
                    <a:pt x="5550" y="3287"/>
                    <a:pt x="4668" y="2810"/>
                  </a:cubicBezTo>
                  <a:cubicBezTo>
                    <a:pt x="4430" y="2691"/>
                    <a:pt x="4287" y="2406"/>
                    <a:pt x="4287" y="2144"/>
                  </a:cubicBezTo>
                  <a:lnTo>
                    <a:pt x="4287"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99"/>
            <p:cNvSpPr/>
            <p:nvPr/>
          </p:nvSpPr>
          <p:spPr>
            <a:xfrm>
              <a:off x="3348945" y="2023077"/>
              <a:ext cx="97392" cy="248802"/>
            </a:xfrm>
            <a:custGeom>
              <a:rect b="b" l="l" r="r" t="t"/>
              <a:pathLst>
                <a:path extrusionOk="0" h="7669" w="3002">
                  <a:moveTo>
                    <a:pt x="1882" y="0"/>
                  </a:moveTo>
                  <a:lnTo>
                    <a:pt x="1882" y="2143"/>
                  </a:lnTo>
                  <a:cubicBezTo>
                    <a:pt x="1882" y="2429"/>
                    <a:pt x="1739" y="2691"/>
                    <a:pt x="1501" y="2810"/>
                  </a:cubicBezTo>
                  <a:cubicBezTo>
                    <a:pt x="596" y="3287"/>
                    <a:pt x="1" y="4168"/>
                    <a:pt x="1" y="5287"/>
                  </a:cubicBezTo>
                  <a:lnTo>
                    <a:pt x="1" y="5335"/>
                  </a:lnTo>
                  <a:cubicBezTo>
                    <a:pt x="25" y="6621"/>
                    <a:pt x="1096" y="7668"/>
                    <a:pt x="2382" y="7668"/>
                  </a:cubicBezTo>
                  <a:lnTo>
                    <a:pt x="3001" y="7668"/>
                  </a:lnTo>
                  <a:cubicBezTo>
                    <a:pt x="1739" y="7621"/>
                    <a:pt x="668" y="6621"/>
                    <a:pt x="620" y="5335"/>
                  </a:cubicBezTo>
                  <a:lnTo>
                    <a:pt x="620" y="5287"/>
                  </a:lnTo>
                  <a:cubicBezTo>
                    <a:pt x="620" y="4144"/>
                    <a:pt x="1215" y="3287"/>
                    <a:pt x="2120" y="2810"/>
                  </a:cubicBezTo>
                  <a:cubicBezTo>
                    <a:pt x="2358" y="2691"/>
                    <a:pt x="2501" y="2429"/>
                    <a:pt x="2501" y="2143"/>
                  </a:cubicBezTo>
                  <a:lnTo>
                    <a:pt x="2501"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99"/>
            <p:cNvSpPr/>
            <p:nvPr/>
          </p:nvSpPr>
          <p:spPr>
            <a:xfrm>
              <a:off x="3376002" y="2145904"/>
              <a:ext cx="145278" cy="96614"/>
            </a:xfrm>
            <a:custGeom>
              <a:rect b="b" l="l" r="r" t="t"/>
              <a:pathLst>
                <a:path extrusionOk="0" h="2978" w="4478">
                  <a:moveTo>
                    <a:pt x="953" y="1"/>
                  </a:moveTo>
                  <a:cubicBezTo>
                    <a:pt x="715" y="1"/>
                    <a:pt x="500" y="120"/>
                    <a:pt x="357" y="310"/>
                  </a:cubicBezTo>
                  <a:cubicBezTo>
                    <a:pt x="119" y="620"/>
                    <a:pt x="0" y="1025"/>
                    <a:pt x="0" y="1453"/>
                  </a:cubicBezTo>
                  <a:lnTo>
                    <a:pt x="0" y="1525"/>
                  </a:lnTo>
                  <a:cubicBezTo>
                    <a:pt x="24" y="2334"/>
                    <a:pt x="715" y="2977"/>
                    <a:pt x="1524" y="2977"/>
                  </a:cubicBezTo>
                  <a:lnTo>
                    <a:pt x="2929" y="2977"/>
                  </a:lnTo>
                  <a:cubicBezTo>
                    <a:pt x="3763" y="2977"/>
                    <a:pt x="4430" y="2334"/>
                    <a:pt x="4430" y="1525"/>
                  </a:cubicBezTo>
                  <a:lnTo>
                    <a:pt x="4430" y="1453"/>
                  </a:lnTo>
                  <a:cubicBezTo>
                    <a:pt x="4477" y="1025"/>
                    <a:pt x="4311" y="620"/>
                    <a:pt x="4073" y="310"/>
                  </a:cubicBezTo>
                  <a:cubicBezTo>
                    <a:pt x="3930" y="120"/>
                    <a:pt x="3715" y="1"/>
                    <a:pt x="347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99"/>
            <p:cNvSpPr/>
            <p:nvPr/>
          </p:nvSpPr>
          <p:spPr>
            <a:xfrm>
              <a:off x="3376002" y="2145904"/>
              <a:ext cx="69557" cy="96614"/>
            </a:xfrm>
            <a:custGeom>
              <a:rect b="b" l="l" r="r" t="t"/>
              <a:pathLst>
                <a:path extrusionOk="0" h="2978" w="2144">
                  <a:moveTo>
                    <a:pt x="953" y="1"/>
                  </a:moveTo>
                  <a:cubicBezTo>
                    <a:pt x="715" y="1"/>
                    <a:pt x="500" y="120"/>
                    <a:pt x="357" y="310"/>
                  </a:cubicBezTo>
                  <a:cubicBezTo>
                    <a:pt x="119" y="620"/>
                    <a:pt x="0" y="1025"/>
                    <a:pt x="0" y="1453"/>
                  </a:cubicBezTo>
                  <a:lnTo>
                    <a:pt x="0" y="1525"/>
                  </a:lnTo>
                  <a:cubicBezTo>
                    <a:pt x="24" y="2334"/>
                    <a:pt x="715" y="2977"/>
                    <a:pt x="1524" y="2977"/>
                  </a:cubicBezTo>
                  <a:lnTo>
                    <a:pt x="2144" y="2977"/>
                  </a:lnTo>
                  <a:cubicBezTo>
                    <a:pt x="1334" y="2977"/>
                    <a:pt x="667" y="2334"/>
                    <a:pt x="619" y="1525"/>
                  </a:cubicBezTo>
                  <a:lnTo>
                    <a:pt x="619" y="1453"/>
                  </a:lnTo>
                  <a:cubicBezTo>
                    <a:pt x="619" y="1025"/>
                    <a:pt x="738" y="620"/>
                    <a:pt x="977" y="310"/>
                  </a:cubicBezTo>
                  <a:cubicBezTo>
                    <a:pt x="1143" y="120"/>
                    <a:pt x="1334" y="1"/>
                    <a:pt x="157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8" name="Google Shape;21818;p99"/>
            <p:cNvSpPr/>
            <p:nvPr/>
          </p:nvSpPr>
          <p:spPr>
            <a:xfrm>
              <a:off x="3391445" y="2005298"/>
              <a:ext cx="114392" cy="33254"/>
            </a:xfrm>
            <a:custGeom>
              <a:rect b="b" l="l" r="r" t="t"/>
              <a:pathLst>
                <a:path extrusionOk="0" h="1025" w="3526">
                  <a:moveTo>
                    <a:pt x="548" y="0"/>
                  </a:moveTo>
                  <a:cubicBezTo>
                    <a:pt x="239" y="0"/>
                    <a:pt x="1" y="239"/>
                    <a:pt x="1" y="501"/>
                  </a:cubicBezTo>
                  <a:cubicBezTo>
                    <a:pt x="1" y="786"/>
                    <a:pt x="239" y="1024"/>
                    <a:pt x="548" y="1024"/>
                  </a:cubicBezTo>
                  <a:lnTo>
                    <a:pt x="2954" y="1024"/>
                  </a:lnTo>
                  <a:cubicBezTo>
                    <a:pt x="3239" y="1024"/>
                    <a:pt x="3477" y="786"/>
                    <a:pt x="3477" y="524"/>
                  </a:cubicBezTo>
                  <a:cubicBezTo>
                    <a:pt x="3525" y="239"/>
                    <a:pt x="3239" y="0"/>
                    <a:pt x="2954"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9" name="Google Shape;21819;p99"/>
            <p:cNvSpPr/>
            <p:nvPr/>
          </p:nvSpPr>
          <p:spPr>
            <a:xfrm>
              <a:off x="3391445" y="2005298"/>
              <a:ext cx="37893" cy="33448"/>
            </a:xfrm>
            <a:custGeom>
              <a:rect b="b" l="l" r="r" t="t"/>
              <a:pathLst>
                <a:path extrusionOk="0" h="1031" w="1168">
                  <a:moveTo>
                    <a:pt x="548" y="0"/>
                  </a:moveTo>
                  <a:cubicBezTo>
                    <a:pt x="239" y="0"/>
                    <a:pt x="1" y="239"/>
                    <a:pt x="1" y="501"/>
                  </a:cubicBezTo>
                  <a:cubicBezTo>
                    <a:pt x="1" y="786"/>
                    <a:pt x="239" y="1024"/>
                    <a:pt x="548" y="1024"/>
                  </a:cubicBezTo>
                  <a:lnTo>
                    <a:pt x="1013" y="1024"/>
                  </a:lnTo>
                  <a:cubicBezTo>
                    <a:pt x="782" y="987"/>
                    <a:pt x="620" y="780"/>
                    <a:pt x="620" y="524"/>
                  </a:cubicBezTo>
                  <a:cubicBezTo>
                    <a:pt x="620" y="239"/>
                    <a:pt x="858" y="0"/>
                    <a:pt x="1167" y="0"/>
                  </a:cubicBezTo>
                  <a:close/>
                  <a:moveTo>
                    <a:pt x="1013" y="1024"/>
                  </a:moveTo>
                  <a:lnTo>
                    <a:pt x="1013" y="1024"/>
                  </a:lnTo>
                  <a:cubicBezTo>
                    <a:pt x="1038" y="1028"/>
                    <a:pt x="1063" y="1031"/>
                    <a:pt x="1089" y="1031"/>
                  </a:cubicBezTo>
                  <a:cubicBezTo>
                    <a:pt x="1115" y="1031"/>
                    <a:pt x="1141" y="1029"/>
                    <a:pt x="1167" y="1024"/>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99"/>
            <p:cNvSpPr/>
            <p:nvPr/>
          </p:nvSpPr>
          <p:spPr>
            <a:xfrm>
              <a:off x="3403027" y="2184414"/>
              <a:ext cx="10868" cy="17941"/>
            </a:xfrm>
            <a:custGeom>
              <a:rect b="b" l="l" r="r" t="t"/>
              <a:pathLst>
                <a:path extrusionOk="0" h="553" w="335">
                  <a:moveTo>
                    <a:pt x="161" y="1"/>
                  </a:moveTo>
                  <a:cubicBezTo>
                    <a:pt x="77" y="1"/>
                    <a:pt x="1" y="83"/>
                    <a:pt x="1" y="147"/>
                  </a:cubicBezTo>
                  <a:lnTo>
                    <a:pt x="1" y="362"/>
                  </a:lnTo>
                  <a:cubicBezTo>
                    <a:pt x="1" y="457"/>
                    <a:pt x="72" y="504"/>
                    <a:pt x="144" y="552"/>
                  </a:cubicBezTo>
                  <a:cubicBezTo>
                    <a:pt x="239" y="552"/>
                    <a:pt x="334" y="481"/>
                    <a:pt x="334" y="385"/>
                  </a:cubicBezTo>
                  <a:lnTo>
                    <a:pt x="334" y="195"/>
                  </a:lnTo>
                  <a:cubicBezTo>
                    <a:pt x="334" y="100"/>
                    <a:pt x="263" y="28"/>
                    <a:pt x="191" y="4"/>
                  </a:cubicBezTo>
                  <a:cubicBezTo>
                    <a:pt x="181" y="2"/>
                    <a:pt x="171" y="1"/>
                    <a:pt x="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99"/>
            <p:cNvSpPr/>
            <p:nvPr/>
          </p:nvSpPr>
          <p:spPr>
            <a:xfrm>
              <a:off x="3482608" y="2183765"/>
              <a:ext cx="10090" cy="17454"/>
            </a:xfrm>
            <a:custGeom>
              <a:rect b="b" l="l" r="r" t="t"/>
              <a:pathLst>
                <a:path extrusionOk="0" h="538" w="311">
                  <a:moveTo>
                    <a:pt x="167" y="1"/>
                  </a:moveTo>
                  <a:cubicBezTo>
                    <a:pt x="72" y="1"/>
                    <a:pt x="1" y="96"/>
                    <a:pt x="1" y="167"/>
                  </a:cubicBezTo>
                  <a:lnTo>
                    <a:pt x="1" y="382"/>
                  </a:lnTo>
                  <a:cubicBezTo>
                    <a:pt x="1" y="477"/>
                    <a:pt x="48" y="524"/>
                    <a:pt x="120" y="524"/>
                  </a:cubicBezTo>
                  <a:cubicBezTo>
                    <a:pt x="133" y="533"/>
                    <a:pt x="148" y="537"/>
                    <a:pt x="163" y="537"/>
                  </a:cubicBezTo>
                  <a:cubicBezTo>
                    <a:pt x="231" y="537"/>
                    <a:pt x="310" y="459"/>
                    <a:pt x="310" y="382"/>
                  </a:cubicBezTo>
                  <a:lnTo>
                    <a:pt x="310" y="167"/>
                  </a:lnTo>
                  <a:cubicBezTo>
                    <a:pt x="310" y="96"/>
                    <a:pt x="263" y="24"/>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99"/>
            <p:cNvSpPr/>
            <p:nvPr/>
          </p:nvSpPr>
          <p:spPr>
            <a:xfrm>
              <a:off x="3433166" y="2190999"/>
              <a:ext cx="29393" cy="13658"/>
            </a:xfrm>
            <a:custGeom>
              <a:rect b="b" l="l" r="r" t="t"/>
              <a:pathLst>
                <a:path extrusionOk="0" h="421" w="906">
                  <a:moveTo>
                    <a:pt x="163" y="0"/>
                  </a:moveTo>
                  <a:cubicBezTo>
                    <a:pt x="127" y="0"/>
                    <a:pt x="88" y="6"/>
                    <a:pt x="48" y="16"/>
                  </a:cubicBezTo>
                  <a:cubicBezTo>
                    <a:pt x="1" y="63"/>
                    <a:pt x="1" y="159"/>
                    <a:pt x="24" y="254"/>
                  </a:cubicBezTo>
                  <a:cubicBezTo>
                    <a:pt x="143" y="373"/>
                    <a:pt x="286" y="421"/>
                    <a:pt x="429" y="421"/>
                  </a:cubicBezTo>
                  <a:cubicBezTo>
                    <a:pt x="596" y="421"/>
                    <a:pt x="763" y="373"/>
                    <a:pt x="858" y="254"/>
                  </a:cubicBezTo>
                  <a:cubicBezTo>
                    <a:pt x="905" y="182"/>
                    <a:pt x="905" y="63"/>
                    <a:pt x="834" y="16"/>
                  </a:cubicBezTo>
                  <a:cubicBezTo>
                    <a:pt x="824" y="6"/>
                    <a:pt x="802" y="0"/>
                    <a:pt x="774" y="0"/>
                  </a:cubicBezTo>
                  <a:cubicBezTo>
                    <a:pt x="735" y="0"/>
                    <a:pt x="685" y="12"/>
                    <a:pt x="644" y="40"/>
                  </a:cubicBezTo>
                  <a:cubicBezTo>
                    <a:pt x="620" y="87"/>
                    <a:pt x="524" y="135"/>
                    <a:pt x="477" y="135"/>
                  </a:cubicBezTo>
                  <a:cubicBezTo>
                    <a:pt x="405" y="135"/>
                    <a:pt x="310" y="111"/>
                    <a:pt x="286" y="40"/>
                  </a:cubicBezTo>
                  <a:cubicBezTo>
                    <a:pt x="258" y="12"/>
                    <a:pt x="214" y="0"/>
                    <a:pt x="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99"/>
            <p:cNvSpPr/>
            <p:nvPr/>
          </p:nvSpPr>
          <p:spPr>
            <a:xfrm>
              <a:off x="3370584" y="2141265"/>
              <a:ext cx="155335" cy="106671"/>
            </a:xfrm>
            <a:custGeom>
              <a:rect b="b" l="l" r="r" t="t"/>
              <a:pathLst>
                <a:path extrusionOk="0" h="3288" w="4788">
                  <a:moveTo>
                    <a:pt x="1120" y="1"/>
                  </a:moveTo>
                  <a:cubicBezTo>
                    <a:pt x="858" y="1"/>
                    <a:pt x="596" y="120"/>
                    <a:pt x="405" y="358"/>
                  </a:cubicBezTo>
                  <a:cubicBezTo>
                    <a:pt x="143" y="739"/>
                    <a:pt x="1" y="1191"/>
                    <a:pt x="24" y="1668"/>
                  </a:cubicBezTo>
                  <a:cubicBezTo>
                    <a:pt x="48" y="2549"/>
                    <a:pt x="786" y="3287"/>
                    <a:pt x="1715" y="3287"/>
                  </a:cubicBezTo>
                  <a:lnTo>
                    <a:pt x="3120" y="3287"/>
                  </a:lnTo>
                  <a:cubicBezTo>
                    <a:pt x="3525" y="3287"/>
                    <a:pt x="3954" y="3144"/>
                    <a:pt x="4240" y="2858"/>
                  </a:cubicBezTo>
                  <a:cubicBezTo>
                    <a:pt x="4311" y="2787"/>
                    <a:pt x="4311" y="2692"/>
                    <a:pt x="4240" y="2620"/>
                  </a:cubicBezTo>
                  <a:cubicBezTo>
                    <a:pt x="4216" y="2585"/>
                    <a:pt x="4180" y="2567"/>
                    <a:pt x="4138" y="2567"/>
                  </a:cubicBezTo>
                  <a:cubicBezTo>
                    <a:pt x="4097" y="2567"/>
                    <a:pt x="4049" y="2585"/>
                    <a:pt x="4001" y="2620"/>
                  </a:cubicBezTo>
                  <a:cubicBezTo>
                    <a:pt x="3739" y="2858"/>
                    <a:pt x="3406" y="2978"/>
                    <a:pt x="3096" y="2978"/>
                  </a:cubicBezTo>
                  <a:lnTo>
                    <a:pt x="1691" y="2978"/>
                  </a:lnTo>
                  <a:cubicBezTo>
                    <a:pt x="953" y="2978"/>
                    <a:pt x="310" y="2382"/>
                    <a:pt x="310" y="1668"/>
                  </a:cubicBezTo>
                  <a:cubicBezTo>
                    <a:pt x="310" y="1263"/>
                    <a:pt x="405" y="858"/>
                    <a:pt x="644" y="548"/>
                  </a:cubicBezTo>
                  <a:cubicBezTo>
                    <a:pt x="763" y="406"/>
                    <a:pt x="905" y="310"/>
                    <a:pt x="1096" y="310"/>
                  </a:cubicBezTo>
                  <a:lnTo>
                    <a:pt x="3644" y="310"/>
                  </a:lnTo>
                  <a:cubicBezTo>
                    <a:pt x="3835" y="310"/>
                    <a:pt x="4001" y="406"/>
                    <a:pt x="4097" y="548"/>
                  </a:cubicBezTo>
                  <a:cubicBezTo>
                    <a:pt x="4335" y="882"/>
                    <a:pt x="4454" y="1263"/>
                    <a:pt x="4430" y="1668"/>
                  </a:cubicBezTo>
                  <a:cubicBezTo>
                    <a:pt x="4454" y="1834"/>
                    <a:pt x="4430" y="2001"/>
                    <a:pt x="4335" y="2168"/>
                  </a:cubicBezTo>
                  <a:cubicBezTo>
                    <a:pt x="4311" y="2263"/>
                    <a:pt x="4335" y="2358"/>
                    <a:pt x="4430" y="2382"/>
                  </a:cubicBezTo>
                  <a:cubicBezTo>
                    <a:pt x="4453" y="2388"/>
                    <a:pt x="4474" y="2391"/>
                    <a:pt x="4494" y="2391"/>
                  </a:cubicBezTo>
                  <a:cubicBezTo>
                    <a:pt x="4558" y="2391"/>
                    <a:pt x="4608" y="2360"/>
                    <a:pt x="4644" y="2287"/>
                  </a:cubicBezTo>
                  <a:cubicBezTo>
                    <a:pt x="4716" y="2073"/>
                    <a:pt x="4787" y="1858"/>
                    <a:pt x="4787" y="1668"/>
                  </a:cubicBezTo>
                  <a:cubicBezTo>
                    <a:pt x="4787" y="1191"/>
                    <a:pt x="4668" y="739"/>
                    <a:pt x="4406" y="358"/>
                  </a:cubicBezTo>
                  <a:cubicBezTo>
                    <a:pt x="4216" y="120"/>
                    <a:pt x="3978" y="1"/>
                    <a:pt x="3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4" name="Google Shape;21824;p99"/>
            <p:cNvSpPr/>
            <p:nvPr/>
          </p:nvSpPr>
          <p:spPr>
            <a:xfrm>
              <a:off x="3343560" y="1921662"/>
              <a:ext cx="210163" cy="354077"/>
            </a:xfrm>
            <a:custGeom>
              <a:rect b="b" l="l" r="r" t="t"/>
              <a:pathLst>
                <a:path extrusionOk="0" h="10914" w="6478">
                  <a:moveTo>
                    <a:pt x="4787" y="340"/>
                  </a:moveTo>
                  <a:cubicBezTo>
                    <a:pt x="5001" y="340"/>
                    <a:pt x="5192" y="388"/>
                    <a:pt x="5239" y="626"/>
                  </a:cubicBezTo>
                  <a:cubicBezTo>
                    <a:pt x="5263" y="1173"/>
                    <a:pt x="5073" y="1697"/>
                    <a:pt x="4691" y="2055"/>
                  </a:cubicBezTo>
                  <a:cubicBezTo>
                    <a:pt x="4572" y="2174"/>
                    <a:pt x="4453" y="2269"/>
                    <a:pt x="4310" y="2364"/>
                  </a:cubicBezTo>
                  <a:lnTo>
                    <a:pt x="3406" y="2364"/>
                  </a:lnTo>
                  <a:lnTo>
                    <a:pt x="4430" y="1340"/>
                  </a:lnTo>
                  <a:cubicBezTo>
                    <a:pt x="4477" y="1292"/>
                    <a:pt x="4477" y="1197"/>
                    <a:pt x="4430" y="1102"/>
                  </a:cubicBezTo>
                  <a:cubicBezTo>
                    <a:pt x="4394" y="1078"/>
                    <a:pt x="4352" y="1066"/>
                    <a:pt x="4310" y="1066"/>
                  </a:cubicBezTo>
                  <a:cubicBezTo>
                    <a:pt x="4269" y="1066"/>
                    <a:pt x="4227" y="1078"/>
                    <a:pt x="4191" y="1102"/>
                  </a:cubicBezTo>
                  <a:lnTo>
                    <a:pt x="2929" y="2364"/>
                  </a:lnTo>
                  <a:lnTo>
                    <a:pt x="2929" y="2245"/>
                  </a:lnTo>
                  <a:cubicBezTo>
                    <a:pt x="2905" y="1745"/>
                    <a:pt x="3120" y="1197"/>
                    <a:pt x="3477" y="840"/>
                  </a:cubicBezTo>
                  <a:cubicBezTo>
                    <a:pt x="3834" y="554"/>
                    <a:pt x="4287" y="340"/>
                    <a:pt x="4787" y="340"/>
                  </a:cubicBezTo>
                  <a:close/>
                  <a:moveTo>
                    <a:pt x="1691" y="364"/>
                  </a:moveTo>
                  <a:cubicBezTo>
                    <a:pt x="2191" y="364"/>
                    <a:pt x="2643" y="554"/>
                    <a:pt x="3001" y="911"/>
                  </a:cubicBezTo>
                  <a:lnTo>
                    <a:pt x="3024" y="935"/>
                  </a:lnTo>
                  <a:cubicBezTo>
                    <a:pt x="3024" y="935"/>
                    <a:pt x="3001" y="959"/>
                    <a:pt x="3001" y="983"/>
                  </a:cubicBezTo>
                  <a:cubicBezTo>
                    <a:pt x="2882" y="1173"/>
                    <a:pt x="2763" y="1388"/>
                    <a:pt x="2691" y="1626"/>
                  </a:cubicBezTo>
                  <a:lnTo>
                    <a:pt x="2262" y="1173"/>
                  </a:lnTo>
                  <a:cubicBezTo>
                    <a:pt x="2227" y="1138"/>
                    <a:pt x="2185" y="1120"/>
                    <a:pt x="2143" y="1120"/>
                  </a:cubicBezTo>
                  <a:cubicBezTo>
                    <a:pt x="2102" y="1120"/>
                    <a:pt x="2060" y="1138"/>
                    <a:pt x="2024" y="1173"/>
                  </a:cubicBezTo>
                  <a:cubicBezTo>
                    <a:pt x="1953" y="1221"/>
                    <a:pt x="1953" y="1316"/>
                    <a:pt x="2024" y="1412"/>
                  </a:cubicBezTo>
                  <a:lnTo>
                    <a:pt x="2620" y="2007"/>
                  </a:lnTo>
                  <a:lnTo>
                    <a:pt x="2620" y="2102"/>
                  </a:lnTo>
                  <a:lnTo>
                    <a:pt x="2620" y="2459"/>
                  </a:lnTo>
                  <a:lnTo>
                    <a:pt x="2143" y="2459"/>
                  </a:lnTo>
                  <a:cubicBezTo>
                    <a:pt x="1977" y="2364"/>
                    <a:pt x="1858" y="2269"/>
                    <a:pt x="1738" y="2150"/>
                  </a:cubicBezTo>
                  <a:cubicBezTo>
                    <a:pt x="1381" y="1745"/>
                    <a:pt x="1191" y="1197"/>
                    <a:pt x="1238" y="673"/>
                  </a:cubicBezTo>
                  <a:cubicBezTo>
                    <a:pt x="1262" y="435"/>
                    <a:pt x="1477" y="364"/>
                    <a:pt x="1691" y="364"/>
                  </a:cubicBezTo>
                  <a:close/>
                  <a:moveTo>
                    <a:pt x="4430" y="2721"/>
                  </a:moveTo>
                  <a:cubicBezTo>
                    <a:pt x="4644" y="2721"/>
                    <a:pt x="4811" y="2864"/>
                    <a:pt x="4811" y="3079"/>
                  </a:cubicBezTo>
                  <a:cubicBezTo>
                    <a:pt x="4811" y="3293"/>
                    <a:pt x="4668" y="3460"/>
                    <a:pt x="4453" y="3460"/>
                  </a:cubicBezTo>
                  <a:lnTo>
                    <a:pt x="2048" y="3460"/>
                  </a:lnTo>
                  <a:cubicBezTo>
                    <a:pt x="1834" y="3460"/>
                    <a:pt x="1667" y="3293"/>
                    <a:pt x="1691" y="3079"/>
                  </a:cubicBezTo>
                  <a:cubicBezTo>
                    <a:pt x="1667" y="2864"/>
                    <a:pt x="1834" y="2721"/>
                    <a:pt x="2024" y="2721"/>
                  </a:cubicBezTo>
                  <a:close/>
                  <a:moveTo>
                    <a:pt x="1663" y="0"/>
                  </a:moveTo>
                  <a:cubicBezTo>
                    <a:pt x="1609" y="0"/>
                    <a:pt x="1555" y="2"/>
                    <a:pt x="1500" y="6"/>
                  </a:cubicBezTo>
                  <a:cubicBezTo>
                    <a:pt x="1191" y="30"/>
                    <a:pt x="953" y="268"/>
                    <a:pt x="905" y="602"/>
                  </a:cubicBezTo>
                  <a:cubicBezTo>
                    <a:pt x="857" y="1221"/>
                    <a:pt x="1096" y="1864"/>
                    <a:pt x="1548" y="2293"/>
                  </a:cubicBezTo>
                  <a:lnTo>
                    <a:pt x="1691" y="2459"/>
                  </a:lnTo>
                  <a:cubicBezTo>
                    <a:pt x="1453" y="2578"/>
                    <a:pt x="1310" y="2817"/>
                    <a:pt x="1310" y="3079"/>
                  </a:cubicBezTo>
                  <a:cubicBezTo>
                    <a:pt x="1310" y="3412"/>
                    <a:pt x="1548" y="3674"/>
                    <a:pt x="1834" y="3769"/>
                  </a:cubicBezTo>
                  <a:lnTo>
                    <a:pt x="1834" y="5222"/>
                  </a:lnTo>
                  <a:cubicBezTo>
                    <a:pt x="1834" y="5436"/>
                    <a:pt x="1715" y="5627"/>
                    <a:pt x="1548" y="5722"/>
                  </a:cubicBezTo>
                  <a:cubicBezTo>
                    <a:pt x="1238" y="5912"/>
                    <a:pt x="953" y="6103"/>
                    <a:pt x="738" y="6341"/>
                  </a:cubicBezTo>
                  <a:cubicBezTo>
                    <a:pt x="667" y="6413"/>
                    <a:pt x="667" y="6532"/>
                    <a:pt x="738" y="6579"/>
                  </a:cubicBezTo>
                  <a:cubicBezTo>
                    <a:pt x="762" y="6615"/>
                    <a:pt x="804" y="6633"/>
                    <a:pt x="848" y="6633"/>
                  </a:cubicBezTo>
                  <a:cubicBezTo>
                    <a:pt x="893" y="6633"/>
                    <a:pt x="941" y="6615"/>
                    <a:pt x="976" y="6579"/>
                  </a:cubicBezTo>
                  <a:cubicBezTo>
                    <a:pt x="1191" y="6341"/>
                    <a:pt x="1429" y="6174"/>
                    <a:pt x="1715" y="6032"/>
                  </a:cubicBezTo>
                  <a:cubicBezTo>
                    <a:pt x="2024" y="5865"/>
                    <a:pt x="2191" y="5555"/>
                    <a:pt x="2191" y="5222"/>
                  </a:cubicBezTo>
                  <a:lnTo>
                    <a:pt x="2191" y="3769"/>
                  </a:lnTo>
                  <a:lnTo>
                    <a:pt x="4310" y="3769"/>
                  </a:lnTo>
                  <a:lnTo>
                    <a:pt x="4310" y="5222"/>
                  </a:lnTo>
                  <a:cubicBezTo>
                    <a:pt x="4310" y="5555"/>
                    <a:pt x="4477" y="5841"/>
                    <a:pt x="4787" y="6032"/>
                  </a:cubicBezTo>
                  <a:cubicBezTo>
                    <a:pt x="5644" y="6508"/>
                    <a:pt x="6192" y="7413"/>
                    <a:pt x="6192" y="8437"/>
                  </a:cubicBezTo>
                  <a:cubicBezTo>
                    <a:pt x="6192" y="9008"/>
                    <a:pt x="5954" y="9556"/>
                    <a:pt x="5501" y="9961"/>
                  </a:cubicBezTo>
                  <a:cubicBezTo>
                    <a:pt x="5073" y="10366"/>
                    <a:pt x="4525" y="10580"/>
                    <a:pt x="3953" y="10580"/>
                  </a:cubicBezTo>
                  <a:lnTo>
                    <a:pt x="2548" y="10580"/>
                  </a:lnTo>
                  <a:cubicBezTo>
                    <a:pt x="1953" y="10580"/>
                    <a:pt x="1429" y="10366"/>
                    <a:pt x="1000" y="9961"/>
                  </a:cubicBezTo>
                  <a:cubicBezTo>
                    <a:pt x="595" y="9532"/>
                    <a:pt x="357" y="9008"/>
                    <a:pt x="310" y="8437"/>
                  </a:cubicBezTo>
                  <a:cubicBezTo>
                    <a:pt x="310" y="7960"/>
                    <a:pt x="405" y="7484"/>
                    <a:pt x="643" y="7103"/>
                  </a:cubicBezTo>
                  <a:cubicBezTo>
                    <a:pt x="667" y="7008"/>
                    <a:pt x="643" y="6913"/>
                    <a:pt x="595" y="6889"/>
                  </a:cubicBezTo>
                  <a:cubicBezTo>
                    <a:pt x="570" y="6882"/>
                    <a:pt x="544" y="6879"/>
                    <a:pt x="520" y="6879"/>
                  </a:cubicBezTo>
                  <a:cubicBezTo>
                    <a:pt x="454" y="6879"/>
                    <a:pt x="398" y="6902"/>
                    <a:pt x="381" y="6936"/>
                  </a:cubicBezTo>
                  <a:cubicBezTo>
                    <a:pt x="143" y="7389"/>
                    <a:pt x="24" y="7937"/>
                    <a:pt x="24" y="8461"/>
                  </a:cubicBezTo>
                  <a:cubicBezTo>
                    <a:pt x="0" y="9127"/>
                    <a:pt x="262" y="9747"/>
                    <a:pt x="738" y="10199"/>
                  </a:cubicBezTo>
                  <a:cubicBezTo>
                    <a:pt x="1215" y="10675"/>
                    <a:pt x="1834" y="10913"/>
                    <a:pt x="2524" y="10913"/>
                  </a:cubicBezTo>
                  <a:lnTo>
                    <a:pt x="3929" y="10913"/>
                  </a:lnTo>
                  <a:cubicBezTo>
                    <a:pt x="4572" y="10913"/>
                    <a:pt x="5192" y="10628"/>
                    <a:pt x="5716" y="10199"/>
                  </a:cubicBezTo>
                  <a:cubicBezTo>
                    <a:pt x="6192" y="9723"/>
                    <a:pt x="6454" y="9127"/>
                    <a:pt x="6478" y="8437"/>
                  </a:cubicBezTo>
                  <a:cubicBezTo>
                    <a:pt x="6478" y="7865"/>
                    <a:pt x="6359" y="7270"/>
                    <a:pt x="6073" y="6794"/>
                  </a:cubicBezTo>
                  <a:cubicBezTo>
                    <a:pt x="5787" y="6341"/>
                    <a:pt x="5406" y="5984"/>
                    <a:pt x="4930" y="5722"/>
                  </a:cubicBezTo>
                  <a:cubicBezTo>
                    <a:pt x="4763" y="5627"/>
                    <a:pt x="4644" y="5436"/>
                    <a:pt x="4644" y="5222"/>
                  </a:cubicBezTo>
                  <a:lnTo>
                    <a:pt x="4644" y="3769"/>
                  </a:lnTo>
                  <a:cubicBezTo>
                    <a:pt x="4930" y="3698"/>
                    <a:pt x="5168" y="3412"/>
                    <a:pt x="5168" y="3079"/>
                  </a:cubicBezTo>
                  <a:cubicBezTo>
                    <a:pt x="5168" y="2817"/>
                    <a:pt x="5025" y="2578"/>
                    <a:pt x="4787" y="2459"/>
                  </a:cubicBezTo>
                  <a:cubicBezTo>
                    <a:pt x="4834" y="2388"/>
                    <a:pt x="4906" y="2364"/>
                    <a:pt x="4930" y="2293"/>
                  </a:cubicBezTo>
                  <a:cubicBezTo>
                    <a:pt x="5382" y="1864"/>
                    <a:pt x="5620" y="1221"/>
                    <a:pt x="5549" y="602"/>
                  </a:cubicBezTo>
                  <a:cubicBezTo>
                    <a:pt x="5525" y="268"/>
                    <a:pt x="5287" y="30"/>
                    <a:pt x="4953" y="6"/>
                  </a:cubicBezTo>
                  <a:cubicBezTo>
                    <a:pt x="4901" y="2"/>
                    <a:pt x="4849" y="0"/>
                    <a:pt x="4797" y="0"/>
                  </a:cubicBezTo>
                  <a:cubicBezTo>
                    <a:pt x="4231" y="0"/>
                    <a:pt x="3677" y="233"/>
                    <a:pt x="3263" y="626"/>
                  </a:cubicBezTo>
                  <a:lnTo>
                    <a:pt x="3239" y="673"/>
                  </a:lnTo>
                  <a:lnTo>
                    <a:pt x="3215" y="626"/>
                  </a:lnTo>
                  <a:cubicBezTo>
                    <a:pt x="2801" y="233"/>
                    <a:pt x="2247" y="0"/>
                    <a:pt x="1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5" name="Google Shape;21825;p99"/>
          <p:cNvGrpSpPr/>
          <p:nvPr/>
        </p:nvGrpSpPr>
        <p:grpSpPr>
          <a:xfrm>
            <a:off x="4016080" y="1775393"/>
            <a:ext cx="357743" cy="343501"/>
            <a:chOff x="4018039" y="1927793"/>
            <a:chExt cx="357743" cy="343501"/>
          </a:xfrm>
        </p:grpSpPr>
        <p:sp>
          <p:nvSpPr>
            <p:cNvPr id="21826" name="Google Shape;21826;p99"/>
            <p:cNvSpPr/>
            <p:nvPr/>
          </p:nvSpPr>
          <p:spPr>
            <a:xfrm>
              <a:off x="4047400" y="2163683"/>
              <a:ext cx="81917" cy="81917"/>
            </a:xfrm>
            <a:custGeom>
              <a:rect b="b" l="l" r="r" t="t"/>
              <a:pathLst>
                <a:path extrusionOk="0" h="2525" w="2525">
                  <a:moveTo>
                    <a:pt x="1762" y="0"/>
                  </a:moveTo>
                  <a:lnTo>
                    <a:pt x="0" y="1739"/>
                  </a:lnTo>
                  <a:lnTo>
                    <a:pt x="762" y="2525"/>
                  </a:lnTo>
                  <a:lnTo>
                    <a:pt x="2524" y="762"/>
                  </a:lnTo>
                  <a:lnTo>
                    <a:pt x="1762"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7" name="Google Shape;21827;p99"/>
            <p:cNvSpPr/>
            <p:nvPr/>
          </p:nvSpPr>
          <p:spPr>
            <a:xfrm>
              <a:off x="4252891" y="1932400"/>
              <a:ext cx="118253" cy="107709"/>
            </a:xfrm>
            <a:custGeom>
              <a:rect b="b" l="l" r="r" t="t"/>
              <a:pathLst>
                <a:path extrusionOk="0" h="3320" w="3645">
                  <a:moveTo>
                    <a:pt x="3221" y="1"/>
                  </a:moveTo>
                  <a:cubicBezTo>
                    <a:pt x="2929" y="1"/>
                    <a:pt x="2646" y="126"/>
                    <a:pt x="2406" y="366"/>
                  </a:cubicBezTo>
                  <a:lnTo>
                    <a:pt x="1" y="2771"/>
                  </a:lnTo>
                  <a:lnTo>
                    <a:pt x="548" y="3319"/>
                  </a:lnTo>
                  <a:lnTo>
                    <a:pt x="3549" y="295"/>
                  </a:lnTo>
                  <a:cubicBezTo>
                    <a:pt x="3644" y="223"/>
                    <a:pt x="3597" y="57"/>
                    <a:pt x="3478" y="33"/>
                  </a:cubicBezTo>
                  <a:cubicBezTo>
                    <a:pt x="3392" y="11"/>
                    <a:pt x="3306" y="1"/>
                    <a:pt x="3221"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8" name="Google Shape;21828;p99"/>
            <p:cNvSpPr/>
            <p:nvPr/>
          </p:nvSpPr>
          <p:spPr>
            <a:xfrm>
              <a:off x="4253669" y="1991381"/>
              <a:ext cx="47918" cy="47171"/>
            </a:xfrm>
            <a:custGeom>
              <a:rect b="b" l="l" r="r" t="t"/>
              <a:pathLst>
                <a:path extrusionOk="0" h="1454" w="1477">
                  <a:moveTo>
                    <a:pt x="929" y="1"/>
                  </a:moveTo>
                  <a:lnTo>
                    <a:pt x="1" y="930"/>
                  </a:lnTo>
                  <a:lnTo>
                    <a:pt x="548" y="1453"/>
                  </a:lnTo>
                  <a:lnTo>
                    <a:pt x="1477" y="549"/>
                  </a:lnTo>
                  <a:lnTo>
                    <a:pt x="929"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99"/>
            <p:cNvSpPr/>
            <p:nvPr/>
          </p:nvSpPr>
          <p:spPr>
            <a:xfrm>
              <a:off x="4222752" y="1997966"/>
              <a:ext cx="72671" cy="71503"/>
            </a:xfrm>
            <a:custGeom>
              <a:rect b="b" l="l" r="r" t="t"/>
              <a:pathLst>
                <a:path extrusionOk="0" h="2204" w="2240">
                  <a:moveTo>
                    <a:pt x="1084" y="0"/>
                  </a:moveTo>
                  <a:cubicBezTo>
                    <a:pt x="936" y="0"/>
                    <a:pt x="787" y="60"/>
                    <a:pt x="668" y="179"/>
                  </a:cubicBezTo>
                  <a:lnTo>
                    <a:pt x="1" y="846"/>
                  </a:lnTo>
                  <a:lnTo>
                    <a:pt x="1382" y="2203"/>
                  </a:lnTo>
                  <a:lnTo>
                    <a:pt x="2025" y="1560"/>
                  </a:lnTo>
                  <a:cubicBezTo>
                    <a:pt x="2239" y="1322"/>
                    <a:pt x="2239" y="965"/>
                    <a:pt x="2025" y="727"/>
                  </a:cubicBezTo>
                  <a:lnTo>
                    <a:pt x="1501" y="179"/>
                  </a:lnTo>
                  <a:cubicBezTo>
                    <a:pt x="1382" y="60"/>
                    <a:pt x="1233" y="0"/>
                    <a:pt x="1084"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99"/>
            <p:cNvSpPr/>
            <p:nvPr/>
          </p:nvSpPr>
          <p:spPr>
            <a:xfrm>
              <a:off x="4253669" y="2007602"/>
              <a:ext cx="41753" cy="61868"/>
            </a:xfrm>
            <a:custGeom>
              <a:rect b="b" l="l" r="r" t="t"/>
              <a:pathLst>
                <a:path extrusionOk="0" h="1907" w="1287">
                  <a:moveTo>
                    <a:pt x="667" y="1"/>
                  </a:moveTo>
                  <a:lnTo>
                    <a:pt x="693" y="29"/>
                  </a:lnTo>
                  <a:lnTo>
                    <a:pt x="693" y="29"/>
                  </a:lnTo>
                  <a:cubicBezTo>
                    <a:pt x="685" y="19"/>
                    <a:pt x="676" y="10"/>
                    <a:pt x="667" y="1"/>
                  </a:cubicBezTo>
                  <a:close/>
                  <a:moveTo>
                    <a:pt x="693" y="29"/>
                  </a:moveTo>
                  <a:lnTo>
                    <a:pt x="693" y="29"/>
                  </a:lnTo>
                  <a:cubicBezTo>
                    <a:pt x="905" y="266"/>
                    <a:pt x="896" y="605"/>
                    <a:pt x="667" y="834"/>
                  </a:cubicBezTo>
                  <a:lnTo>
                    <a:pt x="1" y="1501"/>
                  </a:lnTo>
                  <a:lnTo>
                    <a:pt x="429" y="1906"/>
                  </a:lnTo>
                  <a:lnTo>
                    <a:pt x="1072" y="1263"/>
                  </a:lnTo>
                  <a:cubicBezTo>
                    <a:pt x="1286" y="1025"/>
                    <a:pt x="1286" y="668"/>
                    <a:pt x="1072" y="430"/>
                  </a:cubicBezTo>
                  <a:lnTo>
                    <a:pt x="693" y="29"/>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99"/>
            <p:cNvSpPr/>
            <p:nvPr/>
          </p:nvSpPr>
          <p:spPr>
            <a:xfrm>
              <a:off x="4075203" y="2006661"/>
              <a:ext cx="212498" cy="211136"/>
            </a:xfrm>
            <a:custGeom>
              <a:rect b="b" l="l" r="r" t="t"/>
              <a:pathLst>
                <a:path extrusionOk="0" h="6508" w="6550">
                  <a:moveTo>
                    <a:pt x="4218" y="0"/>
                  </a:moveTo>
                  <a:cubicBezTo>
                    <a:pt x="3989" y="0"/>
                    <a:pt x="3763" y="89"/>
                    <a:pt x="3596" y="268"/>
                  </a:cubicBezTo>
                  <a:lnTo>
                    <a:pt x="0" y="3888"/>
                  </a:lnTo>
                  <a:lnTo>
                    <a:pt x="2620" y="6507"/>
                  </a:lnTo>
                  <a:lnTo>
                    <a:pt x="6216" y="2888"/>
                  </a:lnTo>
                  <a:cubicBezTo>
                    <a:pt x="6549" y="2578"/>
                    <a:pt x="6549" y="2006"/>
                    <a:pt x="6216" y="1649"/>
                  </a:cubicBezTo>
                  <a:lnTo>
                    <a:pt x="4859" y="268"/>
                  </a:lnTo>
                  <a:cubicBezTo>
                    <a:pt x="4680" y="89"/>
                    <a:pt x="4448" y="0"/>
                    <a:pt x="4218"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99"/>
            <p:cNvSpPr/>
            <p:nvPr/>
          </p:nvSpPr>
          <p:spPr>
            <a:xfrm>
              <a:off x="4147063" y="2046241"/>
              <a:ext cx="140638" cy="171556"/>
            </a:xfrm>
            <a:custGeom>
              <a:rect b="b" l="l" r="r" t="t"/>
              <a:pathLst>
                <a:path extrusionOk="0" h="5288" w="4335">
                  <a:moveTo>
                    <a:pt x="3596" y="1"/>
                  </a:moveTo>
                  <a:lnTo>
                    <a:pt x="3633" y="40"/>
                  </a:lnTo>
                  <a:lnTo>
                    <a:pt x="3633" y="40"/>
                  </a:lnTo>
                  <a:cubicBezTo>
                    <a:pt x="3621" y="26"/>
                    <a:pt x="3609" y="13"/>
                    <a:pt x="3596" y="1"/>
                  </a:cubicBezTo>
                  <a:close/>
                  <a:moveTo>
                    <a:pt x="3633" y="40"/>
                  </a:moveTo>
                  <a:cubicBezTo>
                    <a:pt x="3953" y="398"/>
                    <a:pt x="3941" y="941"/>
                    <a:pt x="3596" y="1263"/>
                  </a:cubicBezTo>
                  <a:lnTo>
                    <a:pt x="0" y="4859"/>
                  </a:lnTo>
                  <a:lnTo>
                    <a:pt x="405" y="5287"/>
                  </a:lnTo>
                  <a:lnTo>
                    <a:pt x="4001" y="1668"/>
                  </a:lnTo>
                  <a:cubicBezTo>
                    <a:pt x="4334" y="1358"/>
                    <a:pt x="4334" y="786"/>
                    <a:pt x="4001" y="429"/>
                  </a:cubicBezTo>
                  <a:lnTo>
                    <a:pt x="3633" y="4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99"/>
            <p:cNvSpPr/>
            <p:nvPr/>
          </p:nvSpPr>
          <p:spPr>
            <a:xfrm>
              <a:off x="4126203" y="2034075"/>
              <a:ext cx="133696" cy="131003"/>
            </a:xfrm>
            <a:custGeom>
              <a:rect b="b" l="l" r="r" t="t"/>
              <a:pathLst>
                <a:path extrusionOk="0" h="4038" w="4121">
                  <a:moveTo>
                    <a:pt x="2635" y="1"/>
                  </a:moveTo>
                  <a:cubicBezTo>
                    <a:pt x="2554" y="1"/>
                    <a:pt x="2477" y="30"/>
                    <a:pt x="2429" y="90"/>
                  </a:cubicBezTo>
                  <a:lnTo>
                    <a:pt x="119" y="2376"/>
                  </a:lnTo>
                  <a:cubicBezTo>
                    <a:pt x="0" y="2495"/>
                    <a:pt x="0" y="2709"/>
                    <a:pt x="119" y="2828"/>
                  </a:cubicBezTo>
                  <a:lnTo>
                    <a:pt x="1262" y="3948"/>
                  </a:lnTo>
                  <a:cubicBezTo>
                    <a:pt x="1322" y="4007"/>
                    <a:pt x="1405" y="4037"/>
                    <a:pt x="1489" y="4037"/>
                  </a:cubicBezTo>
                  <a:cubicBezTo>
                    <a:pt x="1572" y="4037"/>
                    <a:pt x="1655" y="4007"/>
                    <a:pt x="1715" y="3948"/>
                  </a:cubicBezTo>
                  <a:lnTo>
                    <a:pt x="4001" y="1662"/>
                  </a:lnTo>
                  <a:cubicBezTo>
                    <a:pt x="4120" y="1542"/>
                    <a:pt x="4120" y="1328"/>
                    <a:pt x="4001" y="1209"/>
                  </a:cubicBezTo>
                  <a:lnTo>
                    <a:pt x="2858" y="90"/>
                  </a:lnTo>
                  <a:cubicBezTo>
                    <a:pt x="2798" y="30"/>
                    <a:pt x="2715" y="1"/>
                    <a:pt x="2635"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99"/>
            <p:cNvSpPr/>
            <p:nvPr/>
          </p:nvSpPr>
          <p:spPr>
            <a:xfrm>
              <a:off x="4153227" y="2060159"/>
              <a:ext cx="106671" cy="104919"/>
            </a:xfrm>
            <a:custGeom>
              <a:rect b="b" l="l" r="r" t="t"/>
              <a:pathLst>
                <a:path extrusionOk="0" h="3234" w="3288">
                  <a:moveTo>
                    <a:pt x="1" y="2739"/>
                  </a:moveTo>
                  <a:cubicBezTo>
                    <a:pt x="4" y="2743"/>
                    <a:pt x="8" y="2746"/>
                    <a:pt x="12" y="2750"/>
                  </a:cubicBezTo>
                  <a:lnTo>
                    <a:pt x="12" y="2750"/>
                  </a:lnTo>
                  <a:lnTo>
                    <a:pt x="1" y="2739"/>
                  </a:lnTo>
                  <a:close/>
                  <a:moveTo>
                    <a:pt x="2739" y="0"/>
                  </a:moveTo>
                  <a:lnTo>
                    <a:pt x="2739" y="0"/>
                  </a:lnTo>
                  <a:cubicBezTo>
                    <a:pt x="2858" y="119"/>
                    <a:pt x="2858" y="334"/>
                    <a:pt x="2739" y="453"/>
                  </a:cubicBezTo>
                  <a:lnTo>
                    <a:pt x="453" y="2739"/>
                  </a:lnTo>
                  <a:cubicBezTo>
                    <a:pt x="394" y="2798"/>
                    <a:pt x="310" y="2828"/>
                    <a:pt x="227" y="2828"/>
                  </a:cubicBezTo>
                  <a:cubicBezTo>
                    <a:pt x="149" y="2828"/>
                    <a:pt x="71" y="2802"/>
                    <a:pt x="12" y="2750"/>
                  </a:cubicBezTo>
                  <a:lnTo>
                    <a:pt x="12" y="2750"/>
                  </a:lnTo>
                  <a:lnTo>
                    <a:pt x="429" y="3144"/>
                  </a:lnTo>
                  <a:cubicBezTo>
                    <a:pt x="489" y="3203"/>
                    <a:pt x="572" y="3233"/>
                    <a:pt x="656" y="3233"/>
                  </a:cubicBezTo>
                  <a:cubicBezTo>
                    <a:pt x="739" y="3233"/>
                    <a:pt x="822" y="3203"/>
                    <a:pt x="882" y="3144"/>
                  </a:cubicBezTo>
                  <a:lnTo>
                    <a:pt x="3168" y="858"/>
                  </a:lnTo>
                  <a:cubicBezTo>
                    <a:pt x="3287" y="738"/>
                    <a:pt x="3287" y="524"/>
                    <a:pt x="3168" y="405"/>
                  </a:cubicBezTo>
                  <a:lnTo>
                    <a:pt x="273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5" name="Google Shape;21835;p99"/>
            <p:cNvSpPr/>
            <p:nvPr/>
          </p:nvSpPr>
          <p:spPr>
            <a:xfrm>
              <a:off x="4078285" y="2163683"/>
              <a:ext cx="51032" cy="51032"/>
            </a:xfrm>
            <a:custGeom>
              <a:rect b="b" l="l" r="r" t="t"/>
              <a:pathLst>
                <a:path extrusionOk="0" h="1573" w="1573">
                  <a:moveTo>
                    <a:pt x="810" y="0"/>
                  </a:moveTo>
                  <a:lnTo>
                    <a:pt x="1" y="786"/>
                  </a:lnTo>
                  <a:lnTo>
                    <a:pt x="763" y="1572"/>
                  </a:lnTo>
                  <a:lnTo>
                    <a:pt x="1572" y="762"/>
                  </a:lnTo>
                  <a:lnTo>
                    <a:pt x="810"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99"/>
            <p:cNvSpPr/>
            <p:nvPr/>
          </p:nvSpPr>
          <p:spPr>
            <a:xfrm>
              <a:off x="4048146" y="2106908"/>
              <a:ext cx="139113" cy="136583"/>
            </a:xfrm>
            <a:custGeom>
              <a:rect b="b" l="l" r="r" t="t"/>
              <a:pathLst>
                <a:path extrusionOk="0" h="4210" w="4288">
                  <a:moveTo>
                    <a:pt x="784" y="0"/>
                  </a:moveTo>
                  <a:cubicBezTo>
                    <a:pt x="686" y="0"/>
                    <a:pt x="584" y="36"/>
                    <a:pt x="501" y="107"/>
                  </a:cubicBezTo>
                  <a:lnTo>
                    <a:pt x="144" y="464"/>
                  </a:lnTo>
                  <a:cubicBezTo>
                    <a:pt x="1" y="607"/>
                    <a:pt x="1" y="845"/>
                    <a:pt x="144" y="988"/>
                  </a:cubicBezTo>
                  <a:lnTo>
                    <a:pt x="3240" y="4084"/>
                  </a:lnTo>
                  <a:cubicBezTo>
                    <a:pt x="3323" y="4168"/>
                    <a:pt x="3424" y="4209"/>
                    <a:pt x="3522" y="4209"/>
                  </a:cubicBezTo>
                  <a:cubicBezTo>
                    <a:pt x="3621" y="4209"/>
                    <a:pt x="3716" y="4168"/>
                    <a:pt x="3787" y="4084"/>
                  </a:cubicBezTo>
                  <a:lnTo>
                    <a:pt x="4145" y="3727"/>
                  </a:lnTo>
                  <a:cubicBezTo>
                    <a:pt x="4287" y="3584"/>
                    <a:pt x="4287" y="3346"/>
                    <a:pt x="4145" y="3203"/>
                  </a:cubicBezTo>
                  <a:lnTo>
                    <a:pt x="1049" y="107"/>
                  </a:lnTo>
                  <a:cubicBezTo>
                    <a:pt x="977" y="36"/>
                    <a:pt x="882" y="0"/>
                    <a:pt x="784"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99"/>
            <p:cNvSpPr/>
            <p:nvPr/>
          </p:nvSpPr>
          <p:spPr>
            <a:xfrm>
              <a:off x="4140088" y="2196904"/>
              <a:ext cx="47171" cy="46587"/>
            </a:xfrm>
            <a:custGeom>
              <a:rect b="b" l="l" r="r" t="t"/>
              <a:pathLst>
                <a:path extrusionOk="0" h="1436" w="1454">
                  <a:moveTo>
                    <a:pt x="882" y="0"/>
                  </a:moveTo>
                  <a:lnTo>
                    <a:pt x="882" y="0"/>
                  </a:lnTo>
                  <a:cubicBezTo>
                    <a:pt x="1049" y="167"/>
                    <a:pt x="1049" y="405"/>
                    <a:pt x="882" y="548"/>
                  </a:cubicBezTo>
                  <a:lnTo>
                    <a:pt x="525" y="905"/>
                  </a:lnTo>
                  <a:cubicBezTo>
                    <a:pt x="453" y="977"/>
                    <a:pt x="358" y="1012"/>
                    <a:pt x="263" y="1012"/>
                  </a:cubicBezTo>
                  <a:cubicBezTo>
                    <a:pt x="167" y="1012"/>
                    <a:pt x="72" y="977"/>
                    <a:pt x="1" y="905"/>
                  </a:cubicBezTo>
                  <a:lnTo>
                    <a:pt x="1" y="905"/>
                  </a:lnTo>
                  <a:lnTo>
                    <a:pt x="406" y="1310"/>
                  </a:lnTo>
                  <a:cubicBezTo>
                    <a:pt x="489" y="1394"/>
                    <a:pt x="590" y="1435"/>
                    <a:pt x="688" y="1435"/>
                  </a:cubicBezTo>
                  <a:cubicBezTo>
                    <a:pt x="787" y="1435"/>
                    <a:pt x="882" y="1394"/>
                    <a:pt x="953" y="1310"/>
                  </a:cubicBezTo>
                  <a:lnTo>
                    <a:pt x="1311" y="953"/>
                  </a:lnTo>
                  <a:cubicBezTo>
                    <a:pt x="1453" y="810"/>
                    <a:pt x="1453" y="572"/>
                    <a:pt x="1311" y="429"/>
                  </a:cubicBezTo>
                  <a:lnTo>
                    <a:pt x="88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99"/>
            <p:cNvSpPr/>
            <p:nvPr/>
          </p:nvSpPr>
          <p:spPr>
            <a:xfrm>
              <a:off x="4024982" y="2196125"/>
              <a:ext cx="73417" cy="70141"/>
            </a:xfrm>
            <a:custGeom>
              <a:rect b="b" l="l" r="r" t="t"/>
              <a:pathLst>
                <a:path extrusionOk="0" h="2162" w="2263">
                  <a:moveTo>
                    <a:pt x="554" y="1"/>
                  </a:moveTo>
                  <a:cubicBezTo>
                    <a:pt x="423" y="1"/>
                    <a:pt x="298" y="48"/>
                    <a:pt x="215" y="143"/>
                  </a:cubicBezTo>
                  <a:cubicBezTo>
                    <a:pt x="0" y="358"/>
                    <a:pt x="0" y="691"/>
                    <a:pt x="215" y="858"/>
                  </a:cubicBezTo>
                  <a:lnTo>
                    <a:pt x="1334" y="2001"/>
                  </a:lnTo>
                  <a:cubicBezTo>
                    <a:pt x="1441" y="2108"/>
                    <a:pt x="1578" y="2162"/>
                    <a:pt x="1709" y="2162"/>
                  </a:cubicBezTo>
                  <a:cubicBezTo>
                    <a:pt x="1840" y="2162"/>
                    <a:pt x="1965" y="2108"/>
                    <a:pt x="2048" y="2001"/>
                  </a:cubicBezTo>
                  <a:cubicBezTo>
                    <a:pt x="2263" y="1787"/>
                    <a:pt x="2263" y="1453"/>
                    <a:pt x="2048" y="1287"/>
                  </a:cubicBezTo>
                  <a:lnTo>
                    <a:pt x="929" y="143"/>
                  </a:lnTo>
                  <a:cubicBezTo>
                    <a:pt x="822" y="48"/>
                    <a:pt x="685" y="1"/>
                    <a:pt x="554"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99"/>
            <p:cNvSpPr/>
            <p:nvPr/>
          </p:nvSpPr>
          <p:spPr>
            <a:xfrm>
              <a:off x="4055121" y="2223928"/>
              <a:ext cx="43278" cy="42337"/>
            </a:xfrm>
            <a:custGeom>
              <a:rect b="b" l="l" r="r" t="t"/>
              <a:pathLst>
                <a:path extrusionOk="0" h="1305" w="1334">
                  <a:moveTo>
                    <a:pt x="715" y="1"/>
                  </a:moveTo>
                  <a:lnTo>
                    <a:pt x="737" y="25"/>
                  </a:lnTo>
                  <a:lnTo>
                    <a:pt x="737" y="25"/>
                  </a:lnTo>
                  <a:cubicBezTo>
                    <a:pt x="730" y="17"/>
                    <a:pt x="723" y="9"/>
                    <a:pt x="715" y="1"/>
                  </a:cubicBezTo>
                  <a:close/>
                  <a:moveTo>
                    <a:pt x="0" y="715"/>
                  </a:moveTo>
                  <a:lnTo>
                    <a:pt x="0" y="715"/>
                  </a:lnTo>
                  <a:cubicBezTo>
                    <a:pt x="17" y="737"/>
                    <a:pt x="35" y="756"/>
                    <a:pt x="55" y="773"/>
                  </a:cubicBezTo>
                  <a:lnTo>
                    <a:pt x="55" y="773"/>
                  </a:lnTo>
                  <a:lnTo>
                    <a:pt x="0" y="715"/>
                  </a:lnTo>
                  <a:close/>
                  <a:moveTo>
                    <a:pt x="737" y="25"/>
                  </a:moveTo>
                  <a:cubicBezTo>
                    <a:pt x="929" y="240"/>
                    <a:pt x="921" y="555"/>
                    <a:pt x="715" y="715"/>
                  </a:cubicBezTo>
                  <a:cubicBezTo>
                    <a:pt x="607" y="822"/>
                    <a:pt x="471" y="876"/>
                    <a:pt x="340" y="876"/>
                  </a:cubicBezTo>
                  <a:cubicBezTo>
                    <a:pt x="235" y="876"/>
                    <a:pt x="133" y="842"/>
                    <a:pt x="55" y="773"/>
                  </a:cubicBezTo>
                  <a:lnTo>
                    <a:pt x="55" y="773"/>
                  </a:lnTo>
                  <a:lnTo>
                    <a:pt x="405" y="1144"/>
                  </a:lnTo>
                  <a:cubicBezTo>
                    <a:pt x="512" y="1251"/>
                    <a:pt x="649" y="1305"/>
                    <a:pt x="780" y="1305"/>
                  </a:cubicBezTo>
                  <a:cubicBezTo>
                    <a:pt x="911" y="1305"/>
                    <a:pt x="1036" y="1251"/>
                    <a:pt x="1119" y="1144"/>
                  </a:cubicBezTo>
                  <a:cubicBezTo>
                    <a:pt x="1334" y="930"/>
                    <a:pt x="1334" y="596"/>
                    <a:pt x="1119" y="430"/>
                  </a:cubicBezTo>
                  <a:lnTo>
                    <a:pt x="737" y="25"/>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99"/>
            <p:cNvSpPr/>
            <p:nvPr/>
          </p:nvSpPr>
          <p:spPr>
            <a:xfrm>
              <a:off x="4158645" y="2116349"/>
              <a:ext cx="16254" cy="15864"/>
            </a:xfrm>
            <a:custGeom>
              <a:rect b="b" l="l" r="r" t="t"/>
              <a:pathLst>
                <a:path extrusionOk="0" h="489" w="501">
                  <a:moveTo>
                    <a:pt x="185" y="1"/>
                  </a:moveTo>
                  <a:cubicBezTo>
                    <a:pt x="143" y="1"/>
                    <a:pt x="96" y="19"/>
                    <a:pt x="48" y="54"/>
                  </a:cubicBezTo>
                  <a:cubicBezTo>
                    <a:pt x="0" y="102"/>
                    <a:pt x="0" y="197"/>
                    <a:pt x="48" y="292"/>
                  </a:cubicBezTo>
                  <a:lnTo>
                    <a:pt x="191" y="435"/>
                  </a:lnTo>
                  <a:cubicBezTo>
                    <a:pt x="227" y="471"/>
                    <a:pt x="268" y="489"/>
                    <a:pt x="310" y="489"/>
                  </a:cubicBezTo>
                  <a:cubicBezTo>
                    <a:pt x="352" y="489"/>
                    <a:pt x="393" y="471"/>
                    <a:pt x="429" y="435"/>
                  </a:cubicBezTo>
                  <a:cubicBezTo>
                    <a:pt x="500" y="388"/>
                    <a:pt x="500" y="292"/>
                    <a:pt x="429" y="197"/>
                  </a:cubicBezTo>
                  <a:lnTo>
                    <a:pt x="286" y="54"/>
                  </a:lnTo>
                  <a:cubicBezTo>
                    <a:pt x="262" y="19"/>
                    <a:pt x="227" y="1"/>
                    <a:pt x="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1" name="Google Shape;21841;p99"/>
            <p:cNvSpPr/>
            <p:nvPr/>
          </p:nvSpPr>
          <p:spPr>
            <a:xfrm>
              <a:off x="4208866" y="2065350"/>
              <a:ext cx="17032" cy="15313"/>
            </a:xfrm>
            <a:custGeom>
              <a:rect b="b" l="l" r="r" t="t"/>
              <a:pathLst>
                <a:path extrusionOk="0" h="472" w="525">
                  <a:moveTo>
                    <a:pt x="209" y="1"/>
                  </a:moveTo>
                  <a:cubicBezTo>
                    <a:pt x="167" y="1"/>
                    <a:pt x="119" y="19"/>
                    <a:pt x="72" y="55"/>
                  </a:cubicBezTo>
                  <a:cubicBezTo>
                    <a:pt x="0" y="102"/>
                    <a:pt x="24" y="197"/>
                    <a:pt x="72" y="293"/>
                  </a:cubicBezTo>
                  <a:lnTo>
                    <a:pt x="238" y="436"/>
                  </a:lnTo>
                  <a:cubicBezTo>
                    <a:pt x="262" y="459"/>
                    <a:pt x="304" y="471"/>
                    <a:pt x="349" y="471"/>
                  </a:cubicBezTo>
                  <a:cubicBezTo>
                    <a:pt x="393" y="471"/>
                    <a:pt x="441" y="459"/>
                    <a:pt x="477" y="436"/>
                  </a:cubicBezTo>
                  <a:cubicBezTo>
                    <a:pt x="524" y="364"/>
                    <a:pt x="524" y="293"/>
                    <a:pt x="477" y="197"/>
                  </a:cubicBezTo>
                  <a:lnTo>
                    <a:pt x="310" y="55"/>
                  </a:lnTo>
                  <a:cubicBezTo>
                    <a:pt x="286" y="19"/>
                    <a:pt x="250"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2" name="Google Shape;21842;p99"/>
            <p:cNvSpPr/>
            <p:nvPr/>
          </p:nvSpPr>
          <p:spPr>
            <a:xfrm>
              <a:off x="4182588" y="2088741"/>
              <a:ext cx="23975" cy="23196"/>
            </a:xfrm>
            <a:custGeom>
              <a:rect b="b" l="l" r="r" t="t"/>
              <a:pathLst>
                <a:path extrusionOk="0" h="715" w="739">
                  <a:moveTo>
                    <a:pt x="524" y="0"/>
                  </a:moveTo>
                  <a:cubicBezTo>
                    <a:pt x="453" y="0"/>
                    <a:pt x="382" y="96"/>
                    <a:pt x="382" y="191"/>
                  </a:cubicBezTo>
                  <a:cubicBezTo>
                    <a:pt x="382" y="239"/>
                    <a:pt x="358" y="310"/>
                    <a:pt x="334" y="334"/>
                  </a:cubicBezTo>
                  <a:cubicBezTo>
                    <a:pt x="286" y="358"/>
                    <a:pt x="239" y="405"/>
                    <a:pt x="167" y="405"/>
                  </a:cubicBezTo>
                  <a:cubicBezTo>
                    <a:pt x="96" y="405"/>
                    <a:pt x="24" y="453"/>
                    <a:pt x="1" y="548"/>
                  </a:cubicBezTo>
                  <a:cubicBezTo>
                    <a:pt x="1" y="643"/>
                    <a:pt x="48" y="715"/>
                    <a:pt x="143" y="715"/>
                  </a:cubicBezTo>
                  <a:cubicBezTo>
                    <a:pt x="286" y="715"/>
                    <a:pt x="453" y="667"/>
                    <a:pt x="572" y="572"/>
                  </a:cubicBezTo>
                  <a:cubicBezTo>
                    <a:pt x="691" y="453"/>
                    <a:pt x="739" y="310"/>
                    <a:pt x="715" y="143"/>
                  </a:cubicBezTo>
                  <a:cubicBezTo>
                    <a:pt x="715" y="72"/>
                    <a:pt x="620"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99"/>
            <p:cNvSpPr/>
            <p:nvPr/>
          </p:nvSpPr>
          <p:spPr>
            <a:xfrm>
              <a:off x="4120785" y="2028462"/>
              <a:ext cx="144499" cy="142195"/>
            </a:xfrm>
            <a:custGeom>
              <a:rect b="b" l="l" r="r" t="t"/>
              <a:pathLst>
                <a:path extrusionOk="0" h="4383" w="4454">
                  <a:moveTo>
                    <a:pt x="2811" y="328"/>
                  </a:moveTo>
                  <a:cubicBezTo>
                    <a:pt x="2846" y="328"/>
                    <a:pt x="2882" y="346"/>
                    <a:pt x="2906" y="382"/>
                  </a:cubicBezTo>
                  <a:lnTo>
                    <a:pt x="4049" y="1501"/>
                  </a:lnTo>
                  <a:cubicBezTo>
                    <a:pt x="4097" y="1573"/>
                    <a:pt x="4097" y="1668"/>
                    <a:pt x="4049" y="1715"/>
                  </a:cubicBezTo>
                  <a:lnTo>
                    <a:pt x="1763" y="4002"/>
                  </a:lnTo>
                  <a:cubicBezTo>
                    <a:pt x="1727" y="4037"/>
                    <a:pt x="1685" y="4055"/>
                    <a:pt x="1647" y="4055"/>
                  </a:cubicBezTo>
                  <a:cubicBezTo>
                    <a:pt x="1608" y="4055"/>
                    <a:pt x="1572" y="4037"/>
                    <a:pt x="1548" y="4002"/>
                  </a:cubicBezTo>
                  <a:lnTo>
                    <a:pt x="405" y="2882"/>
                  </a:lnTo>
                  <a:cubicBezTo>
                    <a:pt x="358" y="2811"/>
                    <a:pt x="358" y="2716"/>
                    <a:pt x="405" y="2668"/>
                  </a:cubicBezTo>
                  <a:lnTo>
                    <a:pt x="2715" y="382"/>
                  </a:lnTo>
                  <a:cubicBezTo>
                    <a:pt x="2739" y="346"/>
                    <a:pt x="2775" y="328"/>
                    <a:pt x="2811" y="328"/>
                  </a:cubicBezTo>
                  <a:close/>
                  <a:moveTo>
                    <a:pt x="2819" y="1"/>
                  </a:moveTo>
                  <a:cubicBezTo>
                    <a:pt x="2697" y="1"/>
                    <a:pt x="2572" y="48"/>
                    <a:pt x="2477" y="144"/>
                  </a:cubicBezTo>
                  <a:lnTo>
                    <a:pt x="167" y="2430"/>
                  </a:lnTo>
                  <a:cubicBezTo>
                    <a:pt x="0" y="2597"/>
                    <a:pt x="0" y="2906"/>
                    <a:pt x="167" y="3121"/>
                  </a:cubicBezTo>
                  <a:lnTo>
                    <a:pt x="1310" y="4240"/>
                  </a:lnTo>
                  <a:cubicBezTo>
                    <a:pt x="1394" y="4335"/>
                    <a:pt x="1513" y="4383"/>
                    <a:pt x="1638" y="4383"/>
                  </a:cubicBezTo>
                  <a:cubicBezTo>
                    <a:pt x="1763" y="4383"/>
                    <a:pt x="1894" y="4335"/>
                    <a:pt x="2001" y="4240"/>
                  </a:cubicBezTo>
                  <a:lnTo>
                    <a:pt x="4287" y="1954"/>
                  </a:lnTo>
                  <a:cubicBezTo>
                    <a:pt x="4454" y="1787"/>
                    <a:pt x="4454" y="1477"/>
                    <a:pt x="4287" y="1263"/>
                  </a:cubicBezTo>
                  <a:lnTo>
                    <a:pt x="3144" y="144"/>
                  </a:lnTo>
                  <a:cubicBezTo>
                    <a:pt x="3061" y="48"/>
                    <a:pt x="2941" y="1"/>
                    <a:pt x="28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99"/>
            <p:cNvSpPr/>
            <p:nvPr/>
          </p:nvSpPr>
          <p:spPr>
            <a:xfrm>
              <a:off x="4018039" y="1927793"/>
              <a:ext cx="357743" cy="343501"/>
            </a:xfrm>
            <a:custGeom>
              <a:rect b="b" l="l" r="r" t="t"/>
              <a:pathLst>
                <a:path extrusionOk="0" h="10588" w="11027">
                  <a:moveTo>
                    <a:pt x="7394" y="2354"/>
                  </a:moveTo>
                  <a:cubicBezTo>
                    <a:pt x="7508" y="2354"/>
                    <a:pt x="7621" y="2389"/>
                    <a:pt x="7692" y="2461"/>
                  </a:cubicBezTo>
                  <a:lnTo>
                    <a:pt x="8216" y="3009"/>
                  </a:lnTo>
                  <a:cubicBezTo>
                    <a:pt x="8383" y="3175"/>
                    <a:pt x="8383" y="3461"/>
                    <a:pt x="8216" y="3604"/>
                  </a:cubicBezTo>
                  <a:lnTo>
                    <a:pt x="7978" y="3842"/>
                  </a:lnTo>
                  <a:lnTo>
                    <a:pt x="6859" y="2699"/>
                  </a:lnTo>
                  <a:lnTo>
                    <a:pt x="7097" y="2461"/>
                  </a:lnTo>
                  <a:cubicBezTo>
                    <a:pt x="7168" y="2389"/>
                    <a:pt x="7281" y="2354"/>
                    <a:pt x="7394" y="2354"/>
                  </a:cubicBezTo>
                  <a:close/>
                  <a:moveTo>
                    <a:pt x="2239" y="7914"/>
                  </a:moveTo>
                  <a:lnTo>
                    <a:pt x="2786" y="8462"/>
                  </a:lnTo>
                  <a:lnTo>
                    <a:pt x="2096" y="9129"/>
                  </a:lnTo>
                  <a:lnTo>
                    <a:pt x="1548" y="8605"/>
                  </a:lnTo>
                  <a:lnTo>
                    <a:pt x="2239" y="7914"/>
                  </a:lnTo>
                  <a:close/>
                  <a:moveTo>
                    <a:pt x="6001" y="2651"/>
                  </a:moveTo>
                  <a:cubicBezTo>
                    <a:pt x="6192" y="2651"/>
                    <a:pt x="6382" y="2723"/>
                    <a:pt x="6525" y="2866"/>
                  </a:cubicBezTo>
                  <a:lnTo>
                    <a:pt x="7906" y="4223"/>
                  </a:lnTo>
                  <a:cubicBezTo>
                    <a:pt x="8145" y="4485"/>
                    <a:pt x="8145" y="4938"/>
                    <a:pt x="7859" y="5247"/>
                  </a:cubicBezTo>
                  <a:lnTo>
                    <a:pt x="4834" y="8272"/>
                  </a:lnTo>
                  <a:lnTo>
                    <a:pt x="3286" y="6724"/>
                  </a:lnTo>
                  <a:cubicBezTo>
                    <a:pt x="3251" y="6700"/>
                    <a:pt x="3215" y="6688"/>
                    <a:pt x="3176" y="6688"/>
                  </a:cubicBezTo>
                  <a:cubicBezTo>
                    <a:pt x="3138" y="6688"/>
                    <a:pt x="3096" y="6700"/>
                    <a:pt x="3048" y="6724"/>
                  </a:cubicBezTo>
                  <a:cubicBezTo>
                    <a:pt x="2977" y="6795"/>
                    <a:pt x="2977" y="6914"/>
                    <a:pt x="3048" y="6962"/>
                  </a:cubicBezTo>
                  <a:lnTo>
                    <a:pt x="4953" y="8867"/>
                  </a:lnTo>
                  <a:cubicBezTo>
                    <a:pt x="5049" y="8962"/>
                    <a:pt x="5049" y="9105"/>
                    <a:pt x="4953" y="9177"/>
                  </a:cubicBezTo>
                  <a:lnTo>
                    <a:pt x="4596" y="9534"/>
                  </a:lnTo>
                  <a:cubicBezTo>
                    <a:pt x="4549" y="9569"/>
                    <a:pt x="4489" y="9587"/>
                    <a:pt x="4433" y="9587"/>
                  </a:cubicBezTo>
                  <a:cubicBezTo>
                    <a:pt x="4376" y="9587"/>
                    <a:pt x="4322" y="9569"/>
                    <a:pt x="4287" y="9534"/>
                  </a:cubicBezTo>
                  <a:lnTo>
                    <a:pt x="1191" y="6438"/>
                  </a:lnTo>
                  <a:cubicBezTo>
                    <a:pt x="1119" y="6343"/>
                    <a:pt x="1119" y="6200"/>
                    <a:pt x="1191" y="6128"/>
                  </a:cubicBezTo>
                  <a:lnTo>
                    <a:pt x="1548" y="5771"/>
                  </a:lnTo>
                  <a:cubicBezTo>
                    <a:pt x="1596" y="5723"/>
                    <a:pt x="1655" y="5700"/>
                    <a:pt x="1712" y="5700"/>
                  </a:cubicBezTo>
                  <a:cubicBezTo>
                    <a:pt x="1768" y="5700"/>
                    <a:pt x="1822" y="5723"/>
                    <a:pt x="1858" y="5771"/>
                  </a:cubicBezTo>
                  <a:lnTo>
                    <a:pt x="2596" y="6509"/>
                  </a:lnTo>
                  <a:cubicBezTo>
                    <a:pt x="2632" y="6545"/>
                    <a:pt x="2667" y="6563"/>
                    <a:pt x="2706" y="6563"/>
                  </a:cubicBezTo>
                  <a:cubicBezTo>
                    <a:pt x="2745" y="6563"/>
                    <a:pt x="2786" y="6545"/>
                    <a:pt x="2834" y="6509"/>
                  </a:cubicBezTo>
                  <a:cubicBezTo>
                    <a:pt x="2905" y="6462"/>
                    <a:pt x="2905" y="6366"/>
                    <a:pt x="2834" y="6271"/>
                  </a:cubicBezTo>
                  <a:lnTo>
                    <a:pt x="2453" y="5890"/>
                  </a:lnTo>
                  <a:lnTo>
                    <a:pt x="5477" y="2866"/>
                  </a:lnTo>
                  <a:cubicBezTo>
                    <a:pt x="5620" y="2723"/>
                    <a:pt x="5811" y="2651"/>
                    <a:pt x="6001" y="2651"/>
                  </a:cubicBezTo>
                  <a:close/>
                  <a:moveTo>
                    <a:pt x="774" y="8403"/>
                  </a:moveTo>
                  <a:cubicBezTo>
                    <a:pt x="863" y="8403"/>
                    <a:pt x="953" y="8438"/>
                    <a:pt x="1024" y="8510"/>
                  </a:cubicBezTo>
                  <a:lnTo>
                    <a:pt x="2143" y="9653"/>
                  </a:lnTo>
                  <a:cubicBezTo>
                    <a:pt x="2310" y="9796"/>
                    <a:pt x="2310" y="10034"/>
                    <a:pt x="2143" y="10153"/>
                  </a:cubicBezTo>
                  <a:cubicBezTo>
                    <a:pt x="2072" y="10224"/>
                    <a:pt x="1983" y="10260"/>
                    <a:pt x="1893" y="10260"/>
                  </a:cubicBezTo>
                  <a:cubicBezTo>
                    <a:pt x="1804" y="10260"/>
                    <a:pt x="1715" y="10224"/>
                    <a:pt x="1643" y="10153"/>
                  </a:cubicBezTo>
                  <a:lnTo>
                    <a:pt x="524" y="9010"/>
                  </a:lnTo>
                  <a:cubicBezTo>
                    <a:pt x="357" y="8867"/>
                    <a:pt x="357" y="8653"/>
                    <a:pt x="524" y="8510"/>
                  </a:cubicBezTo>
                  <a:cubicBezTo>
                    <a:pt x="595" y="8438"/>
                    <a:pt x="685" y="8403"/>
                    <a:pt x="774" y="8403"/>
                  </a:cubicBezTo>
                  <a:close/>
                  <a:moveTo>
                    <a:pt x="10464" y="0"/>
                  </a:moveTo>
                  <a:cubicBezTo>
                    <a:pt x="10117" y="0"/>
                    <a:pt x="9785" y="130"/>
                    <a:pt x="9526" y="389"/>
                  </a:cubicBezTo>
                  <a:lnTo>
                    <a:pt x="7787" y="2151"/>
                  </a:lnTo>
                  <a:cubicBezTo>
                    <a:pt x="7668" y="2056"/>
                    <a:pt x="7502" y="2032"/>
                    <a:pt x="7383" y="2032"/>
                  </a:cubicBezTo>
                  <a:cubicBezTo>
                    <a:pt x="7192" y="2032"/>
                    <a:pt x="7002" y="2104"/>
                    <a:pt x="6859" y="2223"/>
                  </a:cubicBezTo>
                  <a:lnTo>
                    <a:pt x="6597" y="2509"/>
                  </a:lnTo>
                  <a:cubicBezTo>
                    <a:pt x="6406" y="2389"/>
                    <a:pt x="6192" y="2294"/>
                    <a:pt x="5954" y="2294"/>
                  </a:cubicBezTo>
                  <a:cubicBezTo>
                    <a:pt x="5692" y="2294"/>
                    <a:pt x="5430" y="2413"/>
                    <a:pt x="5215" y="2580"/>
                  </a:cubicBezTo>
                  <a:lnTo>
                    <a:pt x="2191" y="5628"/>
                  </a:lnTo>
                  <a:lnTo>
                    <a:pt x="2072" y="5509"/>
                  </a:lnTo>
                  <a:cubicBezTo>
                    <a:pt x="1965" y="5402"/>
                    <a:pt x="1828" y="5348"/>
                    <a:pt x="1688" y="5348"/>
                  </a:cubicBezTo>
                  <a:cubicBezTo>
                    <a:pt x="1548" y="5348"/>
                    <a:pt x="1405" y="5402"/>
                    <a:pt x="1286" y="5509"/>
                  </a:cubicBezTo>
                  <a:lnTo>
                    <a:pt x="929" y="5866"/>
                  </a:lnTo>
                  <a:cubicBezTo>
                    <a:pt x="715" y="6057"/>
                    <a:pt x="715" y="6414"/>
                    <a:pt x="929" y="6628"/>
                  </a:cubicBezTo>
                  <a:lnTo>
                    <a:pt x="1977" y="7676"/>
                  </a:lnTo>
                  <a:lnTo>
                    <a:pt x="1286" y="8367"/>
                  </a:lnTo>
                  <a:lnTo>
                    <a:pt x="1238" y="8295"/>
                  </a:lnTo>
                  <a:cubicBezTo>
                    <a:pt x="1096" y="8164"/>
                    <a:pt x="923" y="8099"/>
                    <a:pt x="753" y="8099"/>
                  </a:cubicBezTo>
                  <a:cubicBezTo>
                    <a:pt x="584" y="8099"/>
                    <a:pt x="417" y="8164"/>
                    <a:pt x="286" y="8295"/>
                  </a:cubicBezTo>
                  <a:cubicBezTo>
                    <a:pt x="0" y="8581"/>
                    <a:pt x="0" y="8986"/>
                    <a:pt x="286" y="9248"/>
                  </a:cubicBezTo>
                  <a:lnTo>
                    <a:pt x="1405" y="10391"/>
                  </a:lnTo>
                  <a:cubicBezTo>
                    <a:pt x="1536" y="10522"/>
                    <a:pt x="1709" y="10588"/>
                    <a:pt x="1881" y="10588"/>
                  </a:cubicBezTo>
                  <a:cubicBezTo>
                    <a:pt x="2054" y="10588"/>
                    <a:pt x="2227" y="10522"/>
                    <a:pt x="2358" y="10391"/>
                  </a:cubicBezTo>
                  <a:cubicBezTo>
                    <a:pt x="2620" y="10129"/>
                    <a:pt x="2620" y="9700"/>
                    <a:pt x="2358" y="9438"/>
                  </a:cubicBezTo>
                  <a:lnTo>
                    <a:pt x="2310" y="9367"/>
                  </a:lnTo>
                  <a:lnTo>
                    <a:pt x="2977" y="8700"/>
                  </a:lnTo>
                  <a:lnTo>
                    <a:pt x="4025" y="9724"/>
                  </a:lnTo>
                  <a:cubicBezTo>
                    <a:pt x="4132" y="9831"/>
                    <a:pt x="4275" y="9885"/>
                    <a:pt x="4418" y="9885"/>
                  </a:cubicBezTo>
                  <a:cubicBezTo>
                    <a:pt x="4561" y="9885"/>
                    <a:pt x="4703" y="9831"/>
                    <a:pt x="4811" y="9724"/>
                  </a:cubicBezTo>
                  <a:lnTo>
                    <a:pt x="5168" y="9367"/>
                  </a:lnTo>
                  <a:cubicBezTo>
                    <a:pt x="5358" y="9177"/>
                    <a:pt x="5358" y="8843"/>
                    <a:pt x="5168" y="8605"/>
                  </a:cubicBezTo>
                  <a:lnTo>
                    <a:pt x="5049" y="8486"/>
                  </a:lnTo>
                  <a:lnTo>
                    <a:pt x="8073" y="5438"/>
                  </a:lnTo>
                  <a:cubicBezTo>
                    <a:pt x="8430" y="5080"/>
                    <a:pt x="8502" y="4485"/>
                    <a:pt x="8168" y="4080"/>
                  </a:cubicBezTo>
                  <a:lnTo>
                    <a:pt x="8430" y="3818"/>
                  </a:lnTo>
                  <a:cubicBezTo>
                    <a:pt x="8669" y="3580"/>
                    <a:pt x="8740" y="3175"/>
                    <a:pt x="8526" y="2890"/>
                  </a:cubicBezTo>
                  <a:lnTo>
                    <a:pt x="9883" y="1508"/>
                  </a:lnTo>
                  <a:cubicBezTo>
                    <a:pt x="9955" y="1461"/>
                    <a:pt x="9955" y="1365"/>
                    <a:pt x="9883" y="1270"/>
                  </a:cubicBezTo>
                  <a:cubicBezTo>
                    <a:pt x="9859" y="1246"/>
                    <a:pt x="9824" y="1234"/>
                    <a:pt x="9782" y="1234"/>
                  </a:cubicBezTo>
                  <a:cubicBezTo>
                    <a:pt x="9740" y="1234"/>
                    <a:pt x="9693" y="1246"/>
                    <a:pt x="9645" y="1270"/>
                  </a:cubicBezTo>
                  <a:lnTo>
                    <a:pt x="8288" y="2651"/>
                  </a:lnTo>
                  <a:lnTo>
                    <a:pt x="7978" y="2342"/>
                  </a:lnTo>
                  <a:lnTo>
                    <a:pt x="9740" y="603"/>
                  </a:lnTo>
                  <a:cubicBezTo>
                    <a:pt x="9939" y="405"/>
                    <a:pt x="10203" y="306"/>
                    <a:pt x="10479" y="306"/>
                  </a:cubicBezTo>
                  <a:cubicBezTo>
                    <a:pt x="10534" y="306"/>
                    <a:pt x="10590" y="310"/>
                    <a:pt x="10645" y="318"/>
                  </a:cubicBezTo>
                  <a:lnTo>
                    <a:pt x="10097" y="865"/>
                  </a:lnTo>
                  <a:cubicBezTo>
                    <a:pt x="10050" y="913"/>
                    <a:pt x="10050" y="1008"/>
                    <a:pt x="10097" y="1103"/>
                  </a:cubicBezTo>
                  <a:cubicBezTo>
                    <a:pt x="10128" y="1144"/>
                    <a:pt x="10158" y="1158"/>
                    <a:pt x="10190" y="1158"/>
                  </a:cubicBezTo>
                  <a:cubicBezTo>
                    <a:pt x="10234" y="1158"/>
                    <a:pt x="10281" y="1131"/>
                    <a:pt x="10336" y="1103"/>
                  </a:cubicBezTo>
                  <a:lnTo>
                    <a:pt x="10907" y="532"/>
                  </a:lnTo>
                  <a:cubicBezTo>
                    <a:pt x="11002" y="484"/>
                    <a:pt x="11026" y="365"/>
                    <a:pt x="11002" y="246"/>
                  </a:cubicBezTo>
                  <a:cubicBezTo>
                    <a:pt x="10955" y="127"/>
                    <a:pt x="10883" y="56"/>
                    <a:pt x="10764" y="32"/>
                  </a:cubicBezTo>
                  <a:cubicBezTo>
                    <a:pt x="10664" y="11"/>
                    <a:pt x="10563" y="0"/>
                    <a:pt x="104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5" name="Google Shape;21845;p99"/>
          <p:cNvGrpSpPr/>
          <p:nvPr/>
        </p:nvGrpSpPr>
        <p:grpSpPr>
          <a:xfrm>
            <a:off x="4772444" y="1788760"/>
            <a:ext cx="352326" cy="316022"/>
            <a:chOff x="4774404" y="1941160"/>
            <a:chExt cx="352326" cy="316022"/>
          </a:xfrm>
        </p:grpSpPr>
        <p:sp>
          <p:nvSpPr>
            <p:cNvPr id="21846" name="Google Shape;21846;p99"/>
            <p:cNvSpPr/>
            <p:nvPr/>
          </p:nvSpPr>
          <p:spPr>
            <a:xfrm>
              <a:off x="4786764" y="1945799"/>
              <a:ext cx="125974" cy="53335"/>
            </a:xfrm>
            <a:custGeom>
              <a:rect b="b" l="l" r="r" t="t"/>
              <a:pathLst>
                <a:path extrusionOk="0" h="1644" w="3883">
                  <a:moveTo>
                    <a:pt x="643" y="1"/>
                  </a:moveTo>
                  <a:cubicBezTo>
                    <a:pt x="334" y="1"/>
                    <a:pt x="72" y="239"/>
                    <a:pt x="48" y="548"/>
                  </a:cubicBezTo>
                  <a:cubicBezTo>
                    <a:pt x="0" y="906"/>
                    <a:pt x="286" y="1168"/>
                    <a:pt x="643" y="1168"/>
                  </a:cubicBezTo>
                  <a:lnTo>
                    <a:pt x="1953" y="1644"/>
                  </a:lnTo>
                  <a:lnTo>
                    <a:pt x="3239" y="1168"/>
                  </a:lnTo>
                  <a:cubicBezTo>
                    <a:pt x="3573" y="1168"/>
                    <a:pt x="3882" y="882"/>
                    <a:pt x="3835" y="548"/>
                  </a:cubicBezTo>
                  <a:cubicBezTo>
                    <a:pt x="3787" y="239"/>
                    <a:pt x="3525" y="1"/>
                    <a:pt x="3215"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99"/>
            <p:cNvSpPr/>
            <p:nvPr/>
          </p:nvSpPr>
          <p:spPr>
            <a:xfrm>
              <a:off x="4786764" y="1945799"/>
              <a:ext cx="73417" cy="53335"/>
            </a:xfrm>
            <a:custGeom>
              <a:rect b="b" l="l" r="r" t="t"/>
              <a:pathLst>
                <a:path extrusionOk="0" h="1644" w="2263">
                  <a:moveTo>
                    <a:pt x="643" y="1"/>
                  </a:moveTo>
                  <a:cubicBezTo>
                    <a:pt x="334" y="1"/>
                    <a:pt x="72" y="239"/>
                    <a:pt x="48" y="548"/>
                  </a:cubicBezTo>
                  <a:cubicBezTo>
                    <a:pt x="0" y="906"/>
                    <a:pt x="286" y="1168"/>
                    <a:pt x="643" y="1168"/>
                  </a:cubicBezTo>
                  <a:lnTo>
                    <a:pt x="1953" y="1644"/>
                  </a:lnTo>
                  <a:lnTo>
                    <a:pt x="2263" y="1525"/>
                  </a:lnTo>
                  <a:lnTo>
                    <a:pt x="1263" y="1191"/>
                  </a:lnTo>
                  <a:cubicBezTo>
                    <a:pt x="929" y="1191"/>
                    <a:pt x="667" y="929"/>
                    <a:pt x="667" y="596"/>
                  </a:cubicBezTo>
                  <a:cubicBezTo>
                    <a:pt x="667" y="286"/>
                    <a:pt x="929" y="1"/>
                    <a:pt x="1263"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99"/>
            <p:cNvSpPr/>
            <p:nvPr/>
          </p:nvSpPr>
          <p:spPr>
            <a:xfrm>
              <a:off x="4989173" y="1945799"/>
              <a:ext cx="125196" cy="53335"/>
            </a:xfrm>
            <a:custGeom>
              <a:rect b="b" l="l" r="r" t="t"/>
              <a:pathLst>
                <a:path extrusionOk="0" h="1644" w="3859">
                  <a:moveTo>
                    <a:pt x="644" y="1"/>
                  </a:moveTo>
                  <a:cubicBezTo>
                    <a:pt x="358" y="1"/>
                    <a:pt x="72" y="239"/>
                    <a:pt x="25" y="548"/>
                  </a:cubicBezTo>
                  <a:cubicBezTo>
                    <a:pt x="1" y="882"/>
                    <a:pt x="287" y="1168"/>
                    <a:pt x="620" y="1168"/>
                  </a:cubicBezTo>
                  <a:lnTo>
                    <a:pt x="1930" y="1644"/>
                  </a:lnTo>
                  <a:lnTo>
                    <a:pt x="3240" y="1168"/>
                  </a:lnTo>
                  <a:cubicBezTo>
                    <a:pt x="3597" y="1168"/>
                    <a:pt x="3859" y="906"/>
                    <a:pt x="3835" y="548"/>
                  </a:cubicBezTo>
                  <a:cubicBezTo>
                    <a:pt x="3811" y="239"/>
                    <a:pt x="3525" y="1"/>
                    <a:pt x="3240"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9" name="Google Shape;21849;p99"/>
            <p:cNvSpPr/>
            <p:nvPr/>
          </p:nvSpPr>
          <p:spPr>
            <a:xfrm>
              <a:off x="4989952" y="1945799"/>
              <a:ext cx="73450" cy="53335"/>
            </a:xfrm>
            <a:custGeom>
              <a:rect b="b" l="l" r="r" t="t"/>
              <a:pathLst>
                <a:path extrusionOk="0" h="1644" w="2264">
                  <a:moveTo>
                    <a:pt x="620" y="1"/>
                  </a:moveTo>
                  <a:cubicBezTo>
                    <a:pt x="334" y="1"/>
                    <a:pt x="48" y="239"/>
                    <a:pt x="25" y="548"/>
                  </a:cubicBezTo>
                  <a:cubicBezTo>
                    <a:pt x="1" y="906"/>
                    <a:pt x="263" y="1168"/>
                    <a:pt x="620" y="1168"/>
                  </a:cubicBezTo>
                  <a:lnTo>
                    <a:pt x="1930" y="1644"/>
                  </a:lnTo>
                  <a:lnTo>
                    <a:pt x="2263" y="1525"/>
                  </a:lnTo>
                  <a:lnTo>
                    <a:pt x="1239" y="1191"/>
                  </a:lnTo>
                  <a:cubicBezTo>
                    <a:pt x="929" y="1191"/>
                    <a:pt x="644" y="929"/>
                    <a:pt x="644" y="596"/>
                  </a:cubicBezTo>
                  <a:cubicBezTo>
                    <a:pt x="644" y="286"/>
                    <a:pt x="929" y="1"/>
                    <a:pt x="123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99"/>
            <p:cNvSpPr/>
            <p:nvPr/>
          </p:nvSpPr>
          <p:spPr>
            <a:xfrm>
              <a:off x="4806068" y="1984438"/>
              <a:ext cx="84253" cy="217981"/>
            </a:xfrm>
            <a:custGeom>
              <a:rect b="b" l="l" r="r" t="t"/>
              <a:pathLst>
                <a:path extrusionOk="0" h="6719" w="2597">
                  <a:moveTo>
                    <a:pt x="1" y="0"/>
                  </a:moveTo>
                  <a:lnTo>
                    <a:pt x="1" y="5406"/>
                  </a:lnTo>
                  <a:cubicBezTo>
                    <a:pt x="1" y="6073"/>
                    <a:pt x="525" y="6668"/>
                    <a:pt x="1192" y="6716"/>
                  </a:cubicBezTo>
                  <a:cubicBezTo>
                    <a:pt x="1221" y="6718"/>
                    <a:pt x="1250" y="6719"/>
                    <a:pt x="1279" y="6719"/>
                  </a:cubicBezTo>
                  <a:cubicBezTo>
                    <a:pt x="2023" y="6719"/>
                    <a:pt x="2597" y="6140"/>
                    <a:pt x="2597" y="5406"/>
                  </a:cubicBezTo>
                  <a:lnTo>
                    <a:pt x="2597"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99"/>
            <p:cNvSpPr/>
            <p:nvPr/>
          </p:nvSpPr>
          <p:spPr>
            <a:xfrm>
              <a:off x="4830789" y="2049323"/>
              <a:ext cx="36368" cy="127564"/>
            </a:xfrm>
            <a:custGeom>
              <a:rect b="b" l="l" r="r" t="t"/>
              <a:pathLst>
                <a:path extrusionOk="0" h="3932" w="1121">
                  <a:moveTo>
                    <a:pt x="1" y="1"/>
                  </a:moveTo>
                  <a:lnTo>
                    <a:pt x="1" y="3359"/>
                  </a:lnTo>
                  <a:cubicBezTo>
                    <a:pt x="1" y="3668"/>
                    <a:pt x="191" y="3906"/>
                    <a:pt x="501" y="3930"/>
                  </a:cubicBezTo>
                  <a:cubicBezTo>
                    <a:pt x="515" y="3931"/>
                    <a:pt x="529" y="3932"/>
                    <a:pt x="543" y="3932"/>
                  </a:cubicBezTo>
                  <a:cubicBezTo>
                    <a:pt x="858" y="3932"/>
                    <a:pt x="1120" y="3678"/>
                    <a:pt x="1120" y="3359"/>
                  </a:cubicBezTo>
                  <a:lnTo>
                    <a:pt x="1120" y="1"/>
                  </a:ln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2" name="Google Shape;21852;p99"/>
            <p:cNvSpPr/>
            <p:nvPr/>
          </p:nvSpPr>
          <p:spPr>
            <a:xfrm>
              <a:off x="5010812" y="1984438"/>
              <a:ext cx="84253" cy="217981"/>
            </a:xfrm>
            <a:custGeom>
              <a:rect b="b" l="l" r="r" t="t"/>
              <a:pathLst>
                <a:path extrusionOk="0" h="6719" w="2597">
                  <a:moveTo>
                    <a:pt x="1" y="0"/>
                  </a:moveTo>
                  <a:lnTo>
                    <a:pt x="1" y="5406"/>
                  </a:lnTo>
                  <a:cubicBezTo>
                    <a:pt x="1" y="6140"/>
                    <a:pt x="574" y="6719"/>
                    <a:pt x="1318" y="6719"/>
                  </a:cubicBezTo>
                  <a:cubicBezTo>
                    <a:pt x="1347" y="6719"/>
                    <a:pt x="1376" y="6718"/>
                    <a:pt x="1406" y="6716"/>
                  </a:cubicBezTo>
                  <a:cubicBezTo>
                    <a:pt x="2096" y="6668"/>
                    <a:pt x="2596" y="6073"/>
                    <a:pt x="2596" y="5406"/>
                  </a:cubicBezTo>
                  <a:lnTo>
                    <a:pt x="2596"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99"/>
            <p:cNvSpPr/>
            <p:nvPr/>
          </p:nvSpPr>
          <p:spPr>
            <a:xfrm>
              <a:off x="5034009" y="2049323"/>
              <a:ext cx="37114" cy="127564"/>
            </a:xfrm>
            <a:custGeom>
              <a:rect b="b" l="l" r="r" t="t"/>
              <a:pathLst>
                <a:path extrusionOk="0" h="3932" w="1144">
                  <a:moveTo>
                    <a:pt x="0" y="1"/>
                  </a:moveTo>
                  <a:lnTo>
                    <a:pt x="0" y="3359"/>
                  </a:lnTo>
                  <a:cubicBezTo>
                    <a:pt x="0" y="3678"/>
                    <a:pt x="284" y="3932"/>
                    <a:pt x="601" y="3932"/>
                  </a:cubicBezTo>
                  <a:cubicBezTo>
                    <a:pt x="615" y="3932"/>
                    <a:pt x="629" y="3931"/>
                    <a:pt x="643" y="3930"/>
                  </a:cubicBezTo>
                  <a:cubicBezTo>
                    <a:pt x="929" y="3906"/>
                    <a:pt x="1143" y="3668"/>
                    <a:pt x="1143" y="3359"/>
                  </a:cubicBezTo>
                  <a:lnTo>
                    <a:pt x="1143" y="1"/>
                  </a:ln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99"/>
            <p:cNvSpPr/>
            <p:nvPr/>
          </p:nvSpPr>
          <p:spPr>
            <a:xfrm>
              <a:off x="4930452" y="2059380"/>
              <a:ext cx="40229" cy="158417"/>
            </a:xfrm>
            <a:custGeom>
              <a:rect b="b" l="l" r="r" t="t"/>
              <a:pathLst>
                <a:path extrusionOk="0" h="4883" w="1240">
                  <a:moveTo>
                    <a:pt x="1" y="0"/>
                  </a:moveTo>
                  <a:lnTo>
                    <a:pt x="1" y="4882"/>
                  </a:lnTo>
                  <a:lnTo>
                    <a:pt x="1239" y="4882"/>
                  </a:lnTo>
                  <a:lnTo>
                    <a:pt x="1239"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5" name="Google Shape;21855;p99"/>
            <p:cNvSpPr/>
            <p:nvPr/>
          </p:nvSpPr>
          <p:spPr>
            <a:xfrm>
              <a:off x="4930452" y="2057823"/>
              <a:ext cx="40229" cy="36368"/>
            </a:xfrm>
            <a:custGeom>
              <a:rect b="b" l="l" r="r" t="t"/>
              <a:pathLst>
                <a:path extrusionOk="0" h="1121" w="1240">
                  <a:moveTo>
                    <a:pt x="1" y="1"/>
                  </a:moveTo>
                  <a:lnTo>
                    <a:pt x="1" y="1120"/>
                  </a:lnTo>
                  <a:lnTo>
                    <a:pt x="1239" y="1120"/>
                  </a:lnTo>
                  <a:lnTo>
                    <a:pt x="12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6" name="Google Shape;21856;p99"/>
            <p:cNvSpPr/>
            <p:nvPr/>
          </p:nvSpPr>
          <p:spPr>
            <a:xfrm>
              <a:off x="4806068" y="2053962"/>
              <a:ext cx="85032" cy="40229"/>
            </a:xfrm>
            <a:custGeom>
              <a:rect b="b" l="l" r="r" t="t"/>
              <a:pathLst>
                <a:path extrusionOk="0" h="1240" w="2621">
                  <a:moveTo>
                    <a:pt x="1" y="1"/>
                  </a:moveTo>
                  <a:lnTo>
                    <a:pt x="1" y="1239"/>
                  </a:lnTo>
                  <a:lnTo>
                    <a:pt x="2620" y="1239"/>
                  </a:lnTo>
                  <a:lnTo>
                    <a:pt x="2620"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99"/>
            <p:cNvSpPr/>
            <p:nvPr/>
          </p:nvSpPr>
          <p:spPr>
            <a:xfrm>
              <a:off x="5010034" y="2047798"/>
              <a:ext cx="85032" cy="47139"/>
            </a:xfrm>
            <a:custGeom>
              <a:rect b="b" l="l" r="r" t="t"/>
              <a:pathLst>
                <a:path extrusionOk="0" h="1453" w="2621">
                  <a:moveTo>
                    <a:pt x="1" y="0"/>
                  </a:moveTo>
                  <a:lnTo>
                    <a:pt x="1" y="1453"/>
                  </a:lnTo>
                  <a:lnTo>
                    <a:pt x="2620" y="1453"/>
                  </a:lnTo>
                  <a:lnTo>
                    <a:pt x="2620"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99"/>
            <p:cNvSpPr/>
            <p:nvPr/>
          </p:nvSpPr>
          <p:spPr>
            <a:xfrm>
              <a:off x="4830789" y="2049323"/>
              <a:ext cx="36368" cy="44868"/>
            </a:xfrm>
            <a:custGeom>
              <a:rect b="b" l="l" r="r" t="t"/>
              <a:pathLst>
                <a:path extrusionOk="0" h="1383" w="1121">
                  <a:moveTo>
                    <a:pt x="1" y="1"/>
                  </a:moveTo>
                  <a:lnTo>
                    <a:pt x="1" y="1382"/>
                  </a:lnTo>
                  <a:lnTo>
                    <a:pt x="1120" y="1382"/>
                  </a:lnTo>
                  <a:lnTo>
                    <a:pt x="112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99"/>
            <p:cNvSpPr/>
            <p:nvPr/>
          </p:nvSpPr>
          <p:spPr>
            <a:xfrm>
              <a:off x="5034009" y="2049323"/>
              <a:ext cx="37114" cy="44868"/>
            </a:xfrm>
            <a:custGeom>
              <a:rect b="b" l="l" r="r" t="t"/>
              <a:pathLst>
                <a:path extrusionOk="0" h="1383" w="1144">
                  <a:moveTo>
                    <a:pt x="0" y="1"/>
                  </a:moveTo>
                  <a:lnTo>
                    <a:pt x="0" y="1382"/>
                  </a:lnTo>
                  <a:lnTo>
                    <a:pt x="1143" y="1382"/>
                  </a:lnTo>
                  <a:lnTo>
                    <a:pt x="1143"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0" name="Google Shape;21860;p99"/>
            <p:cNvSpPr/>
            <p:nvPr/>
          </p:nvSpPr>
          <p:spPr>
            <a:xfrm>
              <a:off x="4780568" y="2026938"/>
              <a:ext cx="342301" cy="47918"/>
            </a:xfrm>
            <a:custGeom>
              <a:rect b="b" l="l" r="r" t="t"/>
              <a:pathLst>
                <a:path extrusionOk="0" h="1477" w="10551">
                  <a:moveTo>
                    <a:pt x="406" y="0"/>
                  </a:moveTo>
                  <a:cubicBezTo>
                    <a:pt x="168" y="0"/>
                    <a:pt x="1" y="191"/>
                    <a:pt x="1" y="429"/>
                  </a:cubicBezTo>
                  <a:lnTo>
                    <a:pt x="1" y="1048"/>
                  </a:lnTo>
                  <a:cubicBezTo>
                    <a:pt x="1" y="1286"/>
                    <a:pt x="168" y="1477"/>
                    <a:pt x="406" y="1477"/>
                  </a:cubicBezTo>
                  <a:lnTo>
                    <a:pt x="10146" y="1477"/>
                  </a:lnTo>
                  <a:cubicBezTo>
                    <a:pt x="10384" y="1477"/>
                    <a:pt x="10551" y="1286"/>
                    <a:pt x="10551" y="1048"/>
                  </a:cubicBezTo>
                  <a:lnTo>
                    <a:pt x="10551" y="429"/>
                  </a:lnTo>
                  <a:cubicBezTo>
                    <a:pt x="10527" y="191"/>
                    <a:pt x="10360" y="0"/>
                    <a:pt x="1014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99"/>
            <p:cNvSpPr/>
            <p:nvPr/>
          </p:nvSpPr>
          <p:spPr>
            <a:xfrm>
              <a:off x="4881010" y="2203068"/>
              <a:ext cx="140671" cy="49507"/>
            </a:xfrm>
            <a:custGeom>
              <a:rect b="b" l="l" r="r" t="t"/>
              <a:pathLst>
                <a:path extrusionOk="0" h="1526" w="4336">
                  <a:moveTo>
                    <a:pt x="1073" y="1"/>
                  </a:moveTo>
                  <a:cubicBezTo>
                    <a:pt x="477" y="1"/>
                    <a:pt x="1" y="477"/>
                    <a:pt x="1" y="1073"/>
                  </a:cubicBezTo>
                  <a:lnTo>
                    <a:pt x="1" y="1192"/>
                  </a:lnTo>
                  <a:cubicBezTo>
                    <a:pt x="1" y="1358"/>
                    <a:pt x="144" y="1525"/>
                    <a:pt x="310" y="1525"/>
                  </a:cubicBezTo>
                  <a:lnTo>
                    <a:pt x="4002" y="1525"/>
                  </a:lnTo>
                  <a:cubicBezTo>
                    <a:pt x="4192" y="1525"/>
                    <a:pt x="4335" y="1358"/>
                    <a:pt x="4335" y="1192"/>
                  </a:cubicBezTo>
                  <a:lnTo>
                    <a:pt x="4335" y="1096"/>
                  </a:lnTo>
                  <a:cubicBezTo>
                    <a:pt x="4311" y="501"/>
                    <a:pt x="3835" y="1"/>
                    <a:pt x="3240"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2" name="Google Shape;21862;p99"/>
            <p:cNvSpPr/>
            <p:nvPr/>
          </p:nvSpPr>
          <p:spPr>
            <a:xfrm>
              <a:off x="4881010" y="2203847"/>
              <a:ext cx="54893" cy="49475"/>
            </a:xfrm>
            <a:custGeom>
              <a:rect b="b" l="l" r="r" t="t"/>
              <a:pathLst>
                <a:path extrusionOk="0" h="1525" w="1692">
                  <a:moveTo>
                    <a:pt x="1073" y="1"/>
                  </a:moveTo>
                  <a:cubicBezTo>
                    <a:pt x="477" y="1"/>
                    <a:pt x="1" y="477"/>
                    <a:pt x="1" y="1072"/>
                  </a:cubicBezTo>
                  <a:lnTo>
                    <a:pt x="1" y="1191"/>
                  </a:lnTo>
                  <a:cubicBezTo>
                    <a:pt x="1" y="1382"/>
                    <a:pt x="144" y="1525"/>
                    <a:pt x="310" y="1525"/>
                  </a:cubicBezTo>
                  <a:lnTo>
                    <a:pt x="953" y="1525"/>
                  </a:lnTo>
                  <a:cubicBezTo>
                    <a:pt x="763" y="1525"/>
                    <a:pt x="620" y="1382"/>
                    <a:pt x="620" y="1191"/>
                  </a:cubicBezTo>
                  <a:lnTo>
                    <a:pt x="620" y="1072"/>
                  </a:lnTo>
                  <a:cubicBezTo>
                    <a:pt x="620" y="477"/>
                    <a:pt x="1096"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3" name="Google Shape;21863;p99"/>
            <p:cNvSpPr/>
            <p:nvPr/>
          </p:nvSpPr>
          <p:spPr>
            <a:xfrm>
              <a:off x="4886428" y="2036833"/>
              <a:ext cx="10836" cy="20406"/>
            </a:xfrm>
            <a:custGeom>
              <a:rect b="b" l="l" r="r" t="t"/>
              <a:pathLst>
                <a:path extrusionOk="0" h="629" w="334">
                  <a:moveTo>
                    <a:pt x="176" y="0"/>
                  </a:moveTo>
                  <a:cubicBezTo>
                    <a:pt x="90" y="0"/>
                    <a:pt x="1" y="65"/>
                    <a:pt x="1" y="148"/>
                  </a:cubicBezTo>
                  <a:lnTo>
                    <a:pt x="1" y="481"/>
                  </a:lnTo>
                  <a:cubicBezTo>
                    <a:pt x="1" y="564"/>
                    <a:pt x="72" y="629"/>
                    <a:pt x="154" y="629"/>
                  </a:cubicBezTo>
                  <a:cubicBezTo>
                    <a:pt x="166" y="629"/>
                    <a:pt x="179" y="627"/>
                    <a:pt x="191" y="624"/>
                  </a:cubicBezTo>
                  <a:cubicBezTo>
                    <a:pt x="263" y="624"/>
                    <a:pt x="334" y="576"/>
                    <a:pt x="334" y="481"/>
                  </a:cubicBezTo>
                  <a:lnTo>
                    <a:pt x="334" y="148"/>
                  </a:lnTo>
                  <a:cubicBezTo>
                    <a:pt x="334" y="52"/>
                    <a:pt x="263" y="5"/>
                    <a:pt x="215" y="5"/>
                  </a:cubicBezTo>
                  <a:cubicBezTo>
                    <a:pt x="202" y="2"/>
                    <a:pt x="189" y="0"/>
                    <a:pt x="1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99"/>
            <p:cNvSpPr/>
            <p:nvPr/>
          </p:nvSpPr>
          <p:spPr>
            <a:xfrm>
              <a:off x="5004648" y="2036216"/>
              <a:ext cx="10057" cy="20309"/>
            </a:xfrm>
            <a:custGeom>
              <a:rect b="b" l="l" r="r" t="t"/>
              <a:pathLst>
                <a:path extrusionOk="0" h="626" w="310">
                  <a:moveTo>
                    <a:pt x="167" y="0"/>
                  </a:moveTo>
                  <a:cubicBezTo>
                    <a:pt x="72" y="0"/>
                    <a:pt x="0" y="48"/>
                    <a:pt x="0" y="143"/>
                  </a:cubicBezTo>
                  <a:lnTo>
                    <a:pt x="0" y="476"/>
                  </a:lnTo>
                  <a:cubicBezTo>
                    <a:pt x="0" y="540"/>
                    <a:pt x="57" y="623"/>
                    <a:pt x="137" y="623"/>
                  </a:cubicBezTo>
                  <a:cubicBezTo>
                    <a:pt x="147" y="623"/>
                    <a:pt x="157" y="622"/>
                    <a:pt x="167" y="619"/>
                  </a:cubicBezTo>
                  <a:cubicBezTo>
                    <a:pt x="183" y="623"/>
                    <a:pt x="198" y="625"/>
                    <a:pt x="212" y="625"/>
                  </a:cubicBezTo>
                  <a:cubicBezTo>
                    <a:pt x="277" y="625"/>
                    <a:pt x="310" y="579"/>
                    <a:pt x="310" y="500"/>
                  </a:cubicBezTo>
                  <a:lnTo>
                    <a:pt x="310" y="167"/>
                  </a:lnTo>
                  <a:cubicBezTo>
                    <a:pt x="310" y="71"/>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99"/>
            <p:cNvSpPr/>
            <p:nvPr/>
          </p:nvSpPr>
          <p:spPr>
            <a:xfrm>
              <a:off x="4929706" y="2046922"/>
              <a:ext cx="41753" cy="17130"/>
            </a:xfrm>
            <a:custGeom>
              <a:rect b="b" l="l" r="r" t="t"/>
              <a:pathLst>
                <a:path extrusionOk="0" h="528" w="1287">
                  <a:moveTo>
                    <a:pt x="1090" y="0"/>
                  </a:moveTo>
                  <a:cubicBezTo>
                    <a:pt x="1043" y="0"/>
                    <a:pt x="991" y="24"/>
                    <a:pt x="953" y="75"/>
                  </a:cubicBezTo>
                  <a:cubicBezTo>
                    <a:pt x="881" y="170"/>
                    <a:pt x="738" y="218"/>
                    <a:pt x="619" y="218"/>
                  </a:cubicBezTo>
                  <a:cubicBezTo>
                    <a:pt x="524" y="218"/>
                    <a:pt x="405" y="170"/>
                    <a:pt x="310" y="75"/>
                  </a:cubicBezTo>
                  <a:cubicBezTo>
                    <a:pt x="268" y="47"/>
                    <a:pt x="218" y="35"/>
                    <a:pt x="169" y="35"/>
                  </a:cubicBezTo>
                  <a:cubicBezTo>
                    <a:pt x="135" y="35"/>
                    <a:pt x="101" y="41"/>
                    <a:pt x="72" y="51"/>
                  </a:cubicBezTo>
                  <a:cubicBezTo>
                    <a:pt x="0" y="99"/>
                    <a:pt x="0" y="194"/>
                    <a:pt x="24" y="289"/>
                  </a:cubicBezTo>
                  <a:cubicBezTo>
                    <a:pt x="215" y="408"/>
                    <a:pt x="429" y="527"/>
                    <a:pt x="667" y="527"/>
                  </a:cubicBezTo>
                  <a:cubicBezTo>
                    <a:pt x="881" y="527"/>
                    <a:pt x="1072" y="432"/>
                    <a:pt x="1215" y="289"/>
                  </a:cubicBezTo>
                  <a:cubicBezTo>
                    <a:pt x="1286" y="218"/>
                    <a:pt x="1286" y="99"/>
                    <a:pt x="1191" y="51"/>
                  </a:cubicBezTo>
                  <a:cubicBezTo>
                    <a:pt x="1169" y="18"/>
                    <a:pt x="1131" y="0"/>
                    <a:pt x="1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99"/>
            <p:cNvSpPr/>
            <p:nvPr/>
          </p:nvSpPr>
          <p:spPr>
            <a:xfrm>
              <a:off x="4774404" y="1941160"/>
              <a:ext cx="352326" cy="316022"/>
            </a:xfrm>
            <a:custGeom>
              <a:rect b="b" l="l" r="r" t="t"/>
              <a:pathLst>
                <a:path extrusionOk="0" h="9741" w="10860">
                  <a:moveTo>
                    <a:pt x="3573" y="310"/>
                  </a:moveTo>
                  <a:cubicBezTo>
                    <a:pt x="3811" y="310"/>
                    <a:pt x="4001" y="477"/>
                    <a:pt x="4025" y="715"/>
                  </a:cubicBezTo>
                  <a:cubicBezTo>
                    <a:pt x="4025" y="953"/>
                    <a:pt x="3835" y="1168"/>
                    <a:pt x="3596" y="1168"/>
                  </a:cubicBezTo>
                  <a:lnTo>
                    <a:pt x="1024" y="1168"/>
                  </a:lnTo>
                  <a:cubicBezTo>
                    <a:pt x="786" y="1168"/>
                    <a:pt x="572" y="953"/>
                    <a:pt x="596" y="715"/>
                  </a:cubicBezTo>
                  <a:cubicBezTo>
                    <a:pt x="596" y="477"/>
                    <a:pt x="810" y="310"/>
                    <a:pt x="1024" y="310"/>
                  </a:cubicBezTo>
                  <a:close/>
                  <a:moveTo>
                    <a:pt x="3454" y="1501"/>
                  </a:moveTo>
                  <a:lnTo>
                    <a:pt x="3454" y="2501"/>
                  </a:lnTo>
                  <a:lnTo>
                    <a:pt x="1167" y="2501"/>
                  </a:lnTo>
                  <a:lnTo>
                    <a:pt x="1167" y="1501"/>
                  </a:lnTo>
                  <a:close/>
                  <a:moveTo>
                    <a:pt x="9717" y="1501"/>
                  </a:moveTo>
                  <a:lnTo>
                    <a:pt x="9717" y="2501"/>
                  </a:lnTo>
                  <a:lnTo>
                    <a:pt x="7407" y="2501"/>
                  </a:lnTo>
                  <a:lnTo>
                    <a:pt x="7407" y="1501"/>
                  </a:lnTo>
                  <a:close/>
                  <a:moveTo>
                    <a:pt x="10312" y="2811"/>
                  </a:moveTo>
                  <a:cubicBezTo>
                    <a:pt x="10455" y="2811"/>
                    <a:pt x="10550" y="2930"/>
                    <a:pt x="10550" y="3049"/>
                  </a:cubicBezTo>
                  <a:lnTo>
                    <a:pt x="10550" y="3668"/>
                  </a:lnTo>
                  <a:cubicBezTo>
                    <a:pt x="10550" y="3811"/>
                    <a:pt x="10431" y="3906"/>
                    <a:pt x="10312" y="3906"/>
                  </a:cubicBezTo>
                  <a:lnTo>
                    <a:pt x="572" y="3906"/>
                  </a:lnTo>
                  <a:cubicBezTo>
                    <a:pt x="560" y="3908"/>
                    <a:pt x="548" y="3909"/>
                    <a:pt x="536" y="3909"/>
                  </a:cubicBezTo>
                  <a:cubicBezTo>
                    <a:pt x="413" y="3909"/>
                    <a:pt x="334" y="3799"/>
                    <a:pt x="334" y="3668"/>
                  </a:cubicBezTo>
                  <a:lnTo>
                    <a:pt x="334" y="3049"/>
                  </a:lnTo>
                  <a:cubicBezTo>
                    <a:pt x="334" y="2882"/>
                    <a:pt x="453" y="2811"/>
                    <a:pt x="572" y="2811"/>
                  </a:cubicBezTo>
                  <a:close/>
                  <a:moveTo>
                    <a:pt x="8955" y="4240"/>
                  </a:moveTo>
                  <a:lnTo>
                    <a:pt x="8955" y="6693"/>
                  </a:lnTo>
                  <a:cubicBezTo>
                    <a:pt x="8955" y="6907"/>
                    <a:pt x="8812" y="7098"/>
                    <a:pt x="8597" y="7121"/>
                  </a:cubicBezTo>
                  <a:cubicBezTo>
                    <a:pt x="8582" y="7123"/>
                    <a:pt x="8567" y="7124"/>
                    <a:pt x="8552" y="7124"/>
                  </a:cubicBezTo>
                  <a:cubicBezTo>
                    <a:pt x="8330" y="7124"/>
                    <a:pt x="8121" y="6963"/>
                    <a:pt x="8121" y="6740"/>
                  </a:cubicBezTo>
                  <a:lnTo>
                    <a:pt x="8169" y="4240"/>
                  </a:lnTo>
                  <a:close/>
                  <a:moveTo>
                    <a:pt x="9717" y="4264"/>
                  </a:moveTo>
                  <a:lnTo>
                    <a:pt x="9717" y="6693"/>
                  </a:lnTo>
                  <a:cubicBezTo>
                    <a:pt x="9717" y="7288"/>
                    <a:pt x="9264" y="7788"/>
                    <a:pt x="8693" y="7860"/>
                  </a:cubicBezTo>
                  <a:cubicBezTo>
                    <a:pt x="8642" y="7867"/>
                    <a:pt x="8591" y="7870"/>
                    <a:pt x="8541" y="7870"/>
                  </a:cubicBezTo>
                  <a:cubicBezTo>
                    <a:pt x="7917" y="7870"/>
                    <a:pt x="7407" y="7336"/>
                    <a:pt x="7407" y="6740"/>
                  </a:cubicBezTo>
                  <a:lnTo>
                    <a:pt x="7407" y="4264"/>
                  </a:lnTo>
                  <a:lnTo>
                    <a:pt x="7835" y="4264"/>
                  </a:lnTo>
                  <a:lnTo>
                    <a:pt x="7835" y="6740"/>
                  </a:lnTo>
                  <a:cubicBezTo>
                    <a:pt x="7835" y="7074"/>
                    <a:pt x="8121" y="7407"/>
                    <a:pt x="8478" y="7455"/>
                  </a:cubicBezTo>
                  <a:cubicBezTo>
                    <a:pt x="8506" y="7458"/>
                    <a:pt x="8533" y="7459"/>
                    <a:pt x="8559" y="7459"/>
                  </a:cubicBezTo>
                  <a:cubicBezTo>
                    <a:pt x="8973" y="7459"/>
                    <a:pt x="9288" y="7121"/>
                    <a:pt x="9288" y="6740"/>
                  </a:cubicBezTo>
                  <a:lnTo>
                    <a:pt x="9288" y="4264"/>
                  </a:lnTo>
                  <a:close/>
                  <a:moveTo>
                    <a:pt x="1572" y="4240"/>
                  </a:moveTo>
                  <a:lnTo>
                    <a:pt x="1572" y="5359"/>
                  </a:lnTo>
                  <a:cubicBezTo>
                    <a:pt x="1572" y="5454"/>
                    <a:pt x="1644" y="5502"/>
                    <a:pt x="1739" y="5550"/>
                  </a:cubicBezTo>
                  <a:cubicBezTo>
                    <a:pt x="1810" y="5550"/>
                    <a:pt x="1906" y="5478"/>
                    <a:pt x="1906" y="5383"/>
                  </a:cubicBezTo>
                  <a:lnTo>
                    <a:pt x="1906" y="4264"/>
                  </a:lnTo>
                  <a:lnTo>
                    <a:pt x="2715" y="4264"/>
                  </a:lnTo>
                  <a:lnTo>
                    <a:pt x="2715" y="6740"/>
                  </a:lnTo>
                  <a:cubicBezTo>
                    <a:pt x="2715" y="6931"/>
                    <a:pt x="2572" y="7121"/>
                    <a:pt x="2358" y="7145"/>
                  </a:cubicBezTo>
                  <a:cubicBezTo>
                    <a:pt x="2343" y="7147"/>
                    <a:pt x="2328" y="7147"/>
                    <a:pt x="2313" y="7147"/>
                  </a:cubicBezTo>
                  <a:cubicBezTo>
                    <a:pt x="2091" y="7147"/>
                    <a:pt x="1882" y="6987"/>
                    <a:pt x="1882" y="6764"/>
                  </a:cubicBezTo>
                  <a:lnTo>
                    <a:pt x="1882" y="6050"/>
                  </a:lnTo>
                  <a:cubicBezTo>
                    <a:pt x="1882" y="5954"/>
                    <a:pt x="1810" y="5907"/>
                    <a:pt x="1763" y="5907"/>
                  </a:cubicBezTo>
                  <a:cubicBezTo>
                    <a:pt x="1745" y="5898"/>
                    <a:pt x="1727" y="5894"/>
                    <a:pt x="1709" y="5894"/>
                  </a:cubicBezTo>
                  <a:cubicBezTo>
                    <a:pt x="1628" y="5894"/>
                    <a:pt x="1548" y="5972"/>
                    <a:pt x="1548" y="6050"/>
                  </a:cubicBezTo>
                  <a:lnTo>
                    <a:pt x="1548" y="6764"/>
                  </a:lnTo>
                  <a:cubicBezTo>
                    <a:pt x="1548" y="7121"/>
                    <a:pt x="1858" y="7455"/>
                    <a:pt x="2215" y="7479"/>
                  </a:cubicBezTo>
                  <a:cubicBezTo>
                    <a:pt x="2241" y="7481"/>
                    <a:pt x="2267" y="7483"/>
                    <a:pt x="2292" y="7483"/>
                  </a:cubicBezTo>
                  <a:cubicBezTo>
                    <a:pt x="2686" y="7483"/>
                    <a:pt x="3001" y="7144"/>
                    <a:pt x="3001" y="6764"/>
                  </a:cubicBezTo>
                  <a:lnTo>
                    <a:pt x="3001" y="4287"/>
                  </a:lnTo>
                  <a:lnTo>
                    <a:pt x="3430" y="4287"/>
                  </a:lnTo>
                  <a:lnTo>
                    <a:pt x="3454" y="6740"/>
                  </a:lnTo>
                  <a:cubicBezTo>
                    <a:pt x="3454" y="7356"/>
                    <a:pt x="2946" y="7870"/>
                    <a:pt x="2324" y="7870"/>
                  </a:cubicBezTo>
                  <a:cubicBezTo>
                    <a:pt x="2273" y="7870"/>
                    <a:pt x="2220" y="7867"/>
                    <a:pt x="2168" y="7860"/>
                  </a:cubicBezTo>
                  <a:cubicBezTo>
                    <a:pt x="1572" y="7812"/>
                    <a:pt x="1167" y="7288"/>
                    <a:pt x="1167" y="6693"/>
                  </a:cubicBezTo>
                  <a:lnTo>
                    <a:pt x="1167" y="4240"/>
                  </a:lnTo>
                  <a:close/>
                  <a:moveTo>
                    <a:pt x="5906" y="4264"/>
                  </a:moveTo>
                  <a:lnTo>
                    <a:pt x="5906" y="7931"/>
                  </a:lnTo>
                  <a:lnTo>
                    <a:pt x="4978" y="7931"/>
                  </a:lnTo>
                  <a:lnTo>
                    <a:pt x="4978" y="4264"/>
                  </a:lnTo>
                  <a:close/>
                  <a:moveTo>
                    <a:pt x="6549" y="8217"/>
                  </a:moveTo>
                  <a:cubicBezTo>
                    <a:pt x="7050" y="8217"/>
                    <a:pt x="7454" y="8645"/>
                    <a:pt x="7454" y="9146"/>
                  </a:cubicBezTo>
                  <a:lnTo>
                    <a:pt x="7454" y="9265"/>
                  </a:lnTo>
                  <a:cubicBezTo>
                    <a:pt x="7454" y="9360"/>
                    <a:pt x="7383" y="9408"/>
                    <a:pt x="7288" y="9408"/>
                  </a:cubicBezTo>
                  <a:lnTo>
                    <a:pt x="3596" y="9408"/>
                  </a:lnTo>
                  <a:cubicBezTo>
                    <a:pt x="3525" y="9408"/>
                    <a:pt x="3454" y="9360"/>
                    <a:pt x="3454" y="9265"/>
                  </a:cubicBezTo>
                  <a:lnTo>
                    <a:pt x="3454" y="9146"/>
                  </a:lnTo>
                  <a:cubicBezTo>
                    <a:pt x="3454" y="8645"/>
                    <a:pt x="3882" y="8217"/>
                    <a:pt x="4382" y="8217"/>
                  </a:cubicBezTo>
                  <a:close/>
                  <a:moveTo>
                    <a:pt x="1024" y="1"/>
                  </a:moveTo>
                  <a:cubicBezTo>
                    <a:pt x="620" y="1"/>
                    <a:pt x="262" y="310"/>
                    <a:pt x="239" y="691"/>
                  </a:cubicBezTo>
                  <a:cubicBezTo>
                    <a:pt x="215" y="1072"/>
                    <a:pt x="477" y="1406"/>
                    <a:pt x="834" y="1454"/>
                  </a:cubicBezTo>
                  <a:lnTo>
                    <a:pt x="834" y="2478"/>
                  </a:lnTo>
                  <a:lnTo>
                    <a:pt x="572" y="2478"/>
                  </a:lnTo>
                  <a:cubicBezTo>
                    <a:pt x="239" y="2478"/>
                    <a:pt x="0" y="2739"/>
                    <a:pt x="0" y="3049"/>
                  </a:cubicBezTo>
                  <a:lnTo>
                    <a:pt x="0" y="3668"/>
                  </a:lnTo>
                  <a:cubicBezTo>
                    <a:pt x="0" y="4002"/>
                    <a:pt x="239" y="4240"/>
                    <a:pt x="572" y="4240"/>
                  </a:cubicBezTo>
                  <a:lnTo>
                    <a:pt x="834" y="4240"/>
                  </a:lnTo>
                  <a:lnTo>
                    <a:pt x="834" y="6693"/>
                  </a:lnTo>
                  <a:cubicBezTo>
                    <a:pt x="834" y="7502"/>
                    <a:pt x="1453" y="8169"/>
                    <a:pt x="2263" y="8193"/>
                  </a:cubicBezTo>
                  <a:cubicBezTo>
                    <a:pt x="3073" y="8193"/>
                    <a:pt x="3763" y="7526"/>
                    <a:pt x="3763" y="6740"/>
                  </a:cubicBezTo>
                  <a:lnTo>
                    <a:pt x="3763" y="4264"/>
                  </a:lnTo>
                  <a:lnTo>
                    <a:pt x="4644" y="4264"/>
                  </a:lnTo>
                  <a:lnTo>
                    <a:pt x="4644" y="7931"/>
                  </a:lnTo>
                  <a:lnTo>
                    <a:pt x="4359" y="7931"/>
                  </a:lnTo>
                  <a:cubicBezTo>
                    <a:pt x="3668" y="7931"/>
                    <a:pt x="3120" y="8479"/>
                    <a:pt x="3120" y="9146"/>
                  </a:cubicBezTo>
                  <a:lnTo>
                    <a:pt x="3120" y="9265"/>
                  </a:lnTo>
                  <a:cubicBezTo>
                    <a:pt x="3120" y="9527"/>
                    <a:pt x="3334" y="9741"/>
                    <a:pt x="3596" y="9741"/>
                  </a:cubicBezTo>
                  <a:lnTo>
                    <a:pt x="7288" y="9741"/>
                  </a:lnTo>
                  <a:cubicBezTo>
                    <a:pt x="7573" y="9741"/>
                    <a:pt x="7764" y="9527"/>
                    <a:pt x="7764" y="9265"/>
                  </a:cubicBezTo>
                  <a:lnTo>
                    <a:pt x="7764" y="9146"/>
                  </a:lnTo>
                  <a:cubicBezTo>
                    <a:pt x="7764" y="8455"/>
                    <a:pt x="7216" y="7931"/>
                    <a:pt x="6549" y="7931"/>
                  </a:cubicBezTo>
                  <a:lnTo>
                    <a:pt x="6216" y="7931"/>
                  </a:lnTo>
                  <a:lnTo>
                    <a:pt x="6216" y="4264"/>
                  </a:lnTo>
                  <a:lnTo>
                    <a:pt x="7097" y="4264"/>
                  </a:lnTo>
                  <a:lnTo>
                    <a:pt x="7097" y="6740"/>
                  </a:lnTo>
                  <a:cubicBezTo>
                    <a:pt x="7097" y="7502"/>
                    <a:pt x="7693" y="8169"/>
                    <a:pt x="8431" y="8217"/>
                  </a:cubicBezTo>
                  <a:cubicBezTo>
                    <a:pt x="8472" y="8220"/>
                    <a:pt x="8512" y="8222"/>
                    <a:pt x="8553" y="8222"/>
                  </a:cubicBezTo>
                  <a:cubicBezTo>
                    <a:pt x="9355" y="8222"/>
                    <a:pt x="10003" y="7558"/>
                    <a:pt x="10003" y="6764"/>
                  </a:cubicBezTo>
                  <a:lnTo>
                    <a:pt x="10003" y="4287"/>
                  </a:lnTo>
                  <a:lnTo>
                    <a:pt x="10265" y="4287"/>
                  </a:lnTo>
                  <a:cubicBezTo>
                    <a:pt x="10598" y="4287"/>
                    <a:pt x="10836" y="4025"/>
                    <a:pt x="10836" y="3716"/>
                  </a:cubicBezTo>
                  <a:lnTo>
                    <a:pt x="10836" y="3097"/>
                  </a:lnTo>
                  <a:cubicBezTo>
                    <a:pt x="10836" y="2763"/>
                    <a:pt x="10574" y="2525"/>
                    <a:pt x="10265" y="2525"/>
                  </a:cubicBezTo>
                  <a:lnTo>
                    <a:pt x="10003" y="2525"/>
                  </a:lnTo>
                  <a:lnTo>
                    <a:pt x="10003" y="1525"/>
                  </a:lnTo>
                  <a:cubicBezTo>
                    <a:pt x="10526" y="1406"/>
                    <a:pt x="10860" y="691"/>
                    <a:pt x="10241" y="96"/>
                  </a:cubicBezTo>
                  <a:cubicBezTo>
                    <a:pt x="10217" y="48"/>
                    <a:pt x="10169" y="25"/>
                    <a:pt x="10122" y="25"/>
                  </a:cubicBezTo>
                  <a:lnTo>
                    <a:pt x="9217" y="25"/>
                  </a:lnTo>
                  <a:cubicBezTo>
                    <a:pt x="9074" y="191"/>
                    <a:pt x="9169" y="334"/>
                    <a:pt x="9312" y="334"/>
                  </a:cubicBezTo>
                  <a:lnTo>
                    <a:pt x="9788" y="334"/>
                  </a:lnTo>
                  <a:cubicBezTo>
                    <a:pt x="10026" y="334"/>
                    <a:pt x="10217" y="501"/>
                    <a:pt x="10241" y="739"/>
                  </a:cubicBezTo>
                  <a:cubicBezTo>
                    <a:pt x="10241" y="977"/>
                    <a:pt x="10050" y="1192"/>
                    <a:pt x="9812" y="1192"/>
                  </a:cubicBezTo>
                  <a:lnTo>
                    <a:pt x="7240" y="1192"/>
                  </a:lnTo>
                  <a:cubicBezTo>
                    <a:pt x="7002" y="1192"/>
                    <a:pt x="6811" y="1025"/>
                    <a:pt x="6788" y="787"/>
                  </a:cubicBezTo>
                  <a:cubicBezTo>
                    <a:pt x="6788" y="525"/>
                    <a:pt x="6954" y="334"/>
                    <a:pt x="7192" y="334"/>
                  </a:cubicBezTo>
                  <a:lnTo>
                    <a:pt x="8693" y="334"/>
                  </a:lnTo>
                  <a:cubicBezTo>
                    <a:pt x="8788" y="334"/>
                    <a:pt x="8836" y="263"/>
                    <a:pt x="8859" y="191"/>
                  </a:cubicBezTo>
                  <a:cubicBezTo>
                    <a:pt x="8859" y="96"/>
                    <a:pt x="8812" y="1"/>
                    <a:pt x="8717" y="1"/>
                  </a:cubicBezTo>
                  <a:lnTo>
                    <a:pt x="7240" y="1"/>
                  </a:lnTo>
                  <a:cubicBezTo>
                    <a:pt x="6835" y="1"/>
                    <a:pt x="6478" y="310"/>
                    <a:pt x="6454" y="691"/>
                  </a:cubicBezTo>
                  <a:cubicBezTo>
                    <a:pt x="6430" y="1072"/>
                    <a:pt x="6692" y="1406"/>
                    <a:pt x="7050" y="1454"/>
                  </a:cubicBezTo>
                  <a:lnTo>
                    <a:pt x="7050" y="2478"/>
                  </a:lnTo>
                  <a:lnTo>
                    <a:pt x="3739" y="2478"/>
                  </a:lnTo>
                  <a:lnTo>
                    <a:pt x="3739" y="1454"/>
                  </a:lnTo>
                  <a:cubicBezTo>
                    <a:pt x="4097" y="1382"/>
                    <a:pt x="4382" y="1072"/>
                    <a:pt x="4335" y="691"/>
                  </a:cubicBezTo>
                  <a:cubicBezTo>
                    <a:pt x="4311" y="310"/>
                    <a:pt x="3977" y="1"/>
                    <a:pt x="3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7" name="Google Shape;21867;p99"/>
          <p:cNvGrpSpPr/>
          <p:nvPr/>
        </p:nvGrpSpPr>
        <p:grpSpPr>
          <a:xfrm>
            <a:off x="5516448" y="1781817"/>
            <a:ext cx="360858" cy="329940"/>
            <a:chOff x="5518408" y="1934217"/>
            <a:chExt cx="360858" cy="329940"/>
          </a:xfrm>
        </p:grpSpPr>
        <p:sp>
          <p:nvSpPr>
            <p:cNvPr id="21868" name="Google Shape;21868;p99"/>
            <p:cNvSpPr/>
            <p:nvPr/>
          </p:nvSpPr>
          <p:spPr>
            <a:xfrm>
              <a:off x="5771070" y="1961274"/>
              <a:ext cx="30918" cy="171523"/>
            </a:xfrm>
            <a:custGeom>
              <a:rect b="b" l="l" r="r" t="t"/>
              <a:pathLst>
                <a:path extrusionOk="0" h="5287" w="953">
                  <a:moveTo>
                    <a:pt x="0" y="0"/>
                  </a:moveTo>
                  <a:lnTo>
                    <a:pt x="0" y="5287"/>
                  </a:lnTo>
                  <a:lnTo>
                    <a:pt x="953" y="5287"/>
                  </a:lnTo>
                  <a:lnTo>
                    <a:pt x="953" y="0"/>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99"/>
            <p:cNvSpPr/>
            <p:nvPr/>
          </p:nvSpPr>
          <p:spPr>
            <a:xfrm>
              <a:off x="5536186" y="2024602"/>
              <a:ext cx="162277" cy="95057"/>
            </a:xfrm>
            <a:custGeom>
              <a:rect b="b" l="l" r="r" t="t"/>
              <a:pathLst>
                <a:path extrusionOk="0" h="2930" w="5002">
                  <a:moveTo>
                    <a:pt x="2573" y="1"/>
                  </a:moveTo>
                  <a:lnTo>
                    <a:pt x="1906" y="358"/>
                  </a:lnTo>
                  <a:cubicBezTo>
                    <a:pt x="1906" y="358"/>
                    <a:pt x="477" y="620"/>
                    <a:pt x="1" y="2382"/>
                  </a:cubicBezTo>
                  <a:lnTo>
                    <a:pt x="2501" y="2930"/>
                  </a:lnTo>
                  <a:lnTo>
                    <a:pt x="5002" y="2382"/>
                  </a:lnTo>
                  <a:cubicBezTo>
                    <a:pt x="4525" y="620"/>
                    <a:pt x="3096" y="358"/>
                    <a:pt x="3096" y="358"/>
                  </a:cubicBezTo>
                  <a:lnTo>
                    <a:pt x="2573"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99"/>
            <p:cNvSpPr/>
            <p:nvPr/>
          </p:nvSpPr>
          <p:spPr>
            <a:xfrm>
              <a:off x="5536186" y="2025380"/>
              <a:ext cx="92753" cy="95835"/>
            </a:xfrm>
            <a:custGeom>
              <a:rect b="b" l="l" r="r" t="t"/>
              <a:pathLst>
                <a:path extrusionOk="0" h="2954" w="2859">
                  <a:moveTo>
                    <a:pt x="2573" y="1"/>
                  </a:moveTo>
                  <a:lnTo>
                    <a:pt x="1906" y="358"/>
                  </a:lnTo>
                  <a:cubicBezTo>
                    <a:pt x="1906" y="358"/>
                    <a:pt x="477" y="620"/>
                    <a:pt x="1" y="2382"/>
                  </a:cubicBezTo>
                  <a:lnTo>
                    <a:pt x="2501" y="2954"/>
                  </a:lnTo>
                  <a:lnTo>
                    <a:pt x="2834" y="2882"/>
                  </a:lnTo>
                  <a:lnTo>
                    <a:pt x="667" y="2358"/>
                  </a:lnTo>
                  <a:cubicBezTo>
                    <a:pt x="1144" y="596"/>
                    <a:pt x="2573" y="334"/>
                    <a:pt x="2573" y="334"/>
                  </a:cubicBezTo>
                  <a:lnTo>
                    <a:pt x="2858" y="167"/>
                  </a:lnTo>
                  <a:lnTo>
                    <a:pt x="2573"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99"/>
            <p:cNvSpPr/>
            <p:nvPr/>
          </p:nvSpPr>
          <p:spPr>
            <a:xfrm>
              <a:off x="5523047" y="2101880"/>
              <a:ext cx="186999" cy="37114"/>
            </a:xfrm>
            <a:custGeom>
              <a:rect b="b" l="l" r="r" t="t"/>
              <a:pathLst>
                <a:path extrusionOk="0" h="1144" w="5764">
                  <a:moveTo>
                    <a:pt x="382" y="0"/>
                  </a:moveTo>
                  <a:cubicBezTo>
                    <a:pt x="167" y="0"/>
                    <a:pt x="1" y="167"/>
                    <a:pt x="1" y="381"/>
                  </a:cubicBezTo>
                  <a:lnTo>
                    <a:pt x="1" y="762"/>
                  </a:lnTo>
                  <a:cubicBezTo>
                    <a:pt x="1" y="977"/>
                    <a:pt x="167" y="1143"/>
                    <a:pt x="382" y="1143"/>
                  </a:cubicBezTo>
                  <a:lnTo>
                    <a:pt x="5383" y="1143"/>
                  </a:lnTo>
                  <a:cubicBezTo>
                    <a:pt x="5597" y="1143"/>
                    <a:pt x="5764" y="977"/>
                    <a:pt x="5764" y="762"/>
                  </a:cubicBezTo>
                  <a:lnTo>
                    <a:pt x="5764" y="357"/>
                  </a:lnTo>
                  <a:cubicBezTo>
                    <a:pt x="5764" y="143"/>
                    <a:pt x="5597" y="0"/>
                    <a:pt x="5383"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99"/>
            <p:cNvSpPr/>
            <p:nvPr/>
          </p:nvSpPr>
          <p:spPr>
            <a:xfrm>
              <a:off x="5524604" y="2100323"/>
              <a:ext cx="33254" cy="37893"/>
            </a:xfrm>
            <a:custGeom>
              <a:rect b="b" l="l" r="r" t="t"/>
              <a:pathLst>
                <a:path extrusionOk="0" h="1168" w="1025">
                  <a:moveTo>
                    <a:pt x="381" y="1"/>
                  </a:moveTo>
                  <a:cubicBezTo>
                    <a:pt x="191" y="1"/>
                    <a:pt x="0" y="191"/>
                    <a:pt x="0" y="405"/>
                  </a:cubicBezTo>
                  <a:lnTo>
                    <a:pt x="0" y="786"/>
                  </a:lnTo>
                  <a:cubicBezTo>
                    <a:pt x="0" y="1001"/>
                    <a:pt x="191" y="1167"/>
                    <a:pt x="381" y="1167"/>
                  </a:cubicBezTo>
                  <a:lnTo>
                    <a:pt x="1024" y="1167"/>
                  </a:lnTo>
                  <a:cubicBezTo>
                    <a:pt x="810" y="1167"/>
                    <a:pt x="643" y="1001"/>
                    <a:pt x="643" y="786"/>
                  </a:cubicBezTo>
                  <a:lnTo>
                    <a:pt x="643" y="405"/>
                  </a:lnTo>
                  <a:cubicBezTo>
                    <a:pt x="643" y="191"/>
                    <a:pt x="810" y="1"/>
                    <a:pt x="102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3" name="Google Shape;21873;p99"/>
            <p:cNvSpPr/>
            <p:nvPr/>
          </p:nvSpPr>
          <p:spPr>
            <a:xfrm>
              <a:off x="5594129" y="2182013"/>
              <a:ext cx="46393" cy="41202"/>
            </a:xfrm>
            <a:custGeom>
              <a:rect b="b" l="l" r="r" t="t"/>
              <a:pathLst>
                <a:path extrusionOk="0" h="1270" w="1430">
                  <a:moveTo>
                    <a:pt x="727" y="1"/>
                  </a:moveTo>
                  <a:cubicBezTo>
                    <a:pt x="697" y="1"/>
                    <a:pt x="667" y="19"/>
                    <a:pt x="644" y="55"/>
                  </a:cubicBezTo>
                  <a:cubicBezTo>
                    <a:pt x="1" y="698"/>
                    <a:pt x="191" y="1269"/>
                    <a:pt x="715" y="1269"/>
                  </a:cubicBezTo>
                  <a:cubicBezTo>
                    <a:pt x="1239" y="1269"/>
                    <a:pt x="1430" y="698"/>
                    <a:pt x="810" y="55"/>
                  </a:cubicBezTo>
                  <a:cubicBezTo>
                    <a:pt x="787" y="19"/>
                    <a:pt x="757" y="1"/>
                    <a:pt x="72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4" name="Google Shape;21874;p99"/>
            <p:cNvSpPr/>
            <p:nvPr/>
          </p:nvSpPr>
          <p:spPr>
            <a:xfrm>
              <a:off x="5594129" y="2182986"/>
              <a:ext cx="37893" cy="40229"/>
            </a:xfrm>
            <a:custGeom>
              <a:rect b="b" l="l" r="r" t="t"/>
              <a:pathLst>
                <a:path extrusionOk="0" h="1240" w="1168">
                  <a:moveTo>
                    <a:pt x="691" y="1"/>
                  </a:moveTo>
                  <a:cubicBezTo>
                    <a:pt x="667" y="1"/>
                    <a:pt x="667" y="25"/>
                    <a:pt x="644" y="25"/>
                  </a:cubicBezTo>
                  <a:cubicBezTo>
                    <a:pt x="1" y="668"/>
                    <a:pt x="191" y="1239"/>
                    <a:pt x="715" y="1239"/>
                  </a:cubicBezTo>
                  <a:cubicBezTo>
                    <a:pt x="929" y="1239"/>
                    <a:pt x="1096" y="1144"/>
                    <a:pt x="1168" y="977"/>
                  </a:cubicBezTo>
                  <a:lnTo>
                    <a:pt x="1168" y="977"/>
                  </a:lnTo>
                  <a:cubicBezTo>
                    <a:pt x="1120" y="1001"/>
                    <a:pt x="1025" y="1025"/>
                    <a:pt x="929" y="1025"/>
                  </a:cubicBezTo>
                  <a:cubicBezTo>
                    <a:pt x="453" y="1025"/>
                    <a:pt x="239" y="548"/>
                    <a:pt x="691"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99"/>
            <p:cNvSpPr/>
            <p:nvPr/>
          </p:nvSpPr>
          <p:spPr>
            <a:xfrm>
              <a:off x="5535408" y="2154988"/>
              <a:ext cx="46393" cy="41170"/>
            </a:xfrm>
            <a:custGeom>
              <a:rect b="b" l="l" r="r" t="t"/>
              <a:pathLst>
                <a:path extrusionOk="0" h="1269" w="1430">
                  <a:moveTo>
                    <a:pt x="715" y="0"/>
                  </a:moveTo>
                  <a:cubicBezTo>
                    <a:pt x="685" y="0"/>
                    <a:pt x="656" y="18"/>
                    <a:pt x="620" y="54"/>
                  </a:cubicBezTo>
                  <a:cubicBezTo>
                    <a:pt x="1" y="697"/>
                    <a:pt x="191" y="1269"/>
                    <a:pt x="715" y="1269"/>
                  </a:cubicBezTo>
                  <a:cubicBezTo>
                    <a:pt x="1239" y="1269"/>
                    <a:pt x="1430" y="697"/>
                    <a:pt x="810" y="54"/>
                  </a:cubicBezTo>
                  <a:cubicBezTo>
                    <a:pt x="775" y="18"/>
                    <a:pt x="745" y="0"/>
                    <a:pt x="715"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99"/>
            <p:cNvSpPr/>
            <p:nvPr/>
          </p:nvSpPr>
          <p:spPr>
            <a:xfrm>
              <a:off x="5535408" y="2154404"/>
              <a:ext cx="37893" cy="40975"/>
            </a:xfrm>
            <a:custGeom>
              <a:rect b="b" l="l" r="r" t="t"/>
              <a:pathLst>
                <a:path extrusionOk="0" h="1263" w="1168">
                  <a:moveTo>
                    <a:pt x="691" y="1"/>
                  </a:moveTo>
                  <a:cubicBezTo>
                    <a:pt x="668" y="1"/>
                    <a:pt x="668" y="48"/>
                    <a:pt x="620" y="48"/>
                  </a:cubicBezTo>
                  <a:cubicBezTo>
                    <a:pt x="1" y="691"/>
                    <a:pt x="191" y="1263"/>
                    <a:pt x="715" y="1263"/>
                  </a:cubicBezTo>
                  <a:cubicBezTo>
                    <a:pt x="929" y="1263"/>
                    <a:pt x="1096" y="1168"/>
                    <a:pt x="1168" y="1001"/>
                  </a:cubicBezTo>
                  <a:lnTo>
                    <a:pt x="1168" y="1001"/>
                  </a:lnTo>
                  <a:cubicBezTo>
                    <a:pt x="1096" y="1048"/>
                    <a:pt x="1001" y="1048"/>
                    <a:pt x="929" y="1048"/>
                  </a:cubicBezTo>
                  <a:cubicBezTo>
                    <a:pt x="453" y="1048"/>
                    <a:pt x="239" y="572"/>
                    <a:pt x="691"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99"/>
            <p:cNvSpPr/>
            <p:nvPr/>
          </p:nvSpPr>
          <p:spPr>
            <a:xfrm>
              <a:off x="5653628" y="2154988"/>
              <a:ext cx="46393" cy="41170"/>
            </a:xfrm>
            <a:custGeom>
              <a:rect b="b" l="l" r="r" t="t"/>
              <a:pathLst>
                <a:path extrusionOk="0" h="1269" w="1430">
                  <a:moveTo>
                    <a:pt x="703" y="0"/>
                  </a:moveTo>
                  <a:cubicBezTo>
                    <a:pt x="673" y="0"/>
                    <a:pt x="643" y="18"/>
                    <a:pt x="620" y="54"/>
                  </a:cubicBezTo>
                  <a:cubicBezTo>
                    <a:pt x="0" y="697"/>
                    <a:pt x="167" y="1269"/>
                    <a:pt x="715" y="1269"/>
                  </a:cubicBezTo>
                  <a:cubicBezTo>
                    <a:pt x="1239" y="1269"/>
                    <a:pt x="1429" y="697"/>
                    <a:pt x="786" y="54"/>
                  </a:cubicBezTo>
                  <a:cubicBezTo>
                    <a:pt x="762" y="18"/>
                    <a:pt x="733" y="0"/>
                    <a:pt x="70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99"/>
            <p:cNvSpPr/>
            <p:nvPr/>
          </p:nvSpPr>
          <p:spPr>
            <a:xfrm>
              <a:off x="5653628" y="2154404"/>
              <a:ext cx="37114" cy="40975"/>
            </a:xfrm>
            <a:custGeom>
              <a:rect b="b" l="l" r="r" t="t"/>
              <a:pathLst>
                <a:path extrusionOk="0" h="1263" w="1144">
                  <a:moveTo>
                    <a:pt x="667" y="1"/>
                  </a:moveTo>
                  <a:cubicBezTo>
                    <a:pt x="643" y="1"/>
                    <a:pt x="643" y="48"/>
                    <a:pt x="620" y="48"/>
                  </a:cubicBezTo>
                  <a:cubicBezTo>
                    <a:pt x="0" y="691"/>
                    <a:pt x="167" y="1263"/>
                    <a:pt x="715" y="1263"/>
                  </a:cubicBezTo>
                  <a:cubicBezTo>
                    <a:pt x="905" y="1263"/>
                    <a:pt x="1096" y="1168"/>
                    <a:pt x="1143" y="1001"/>
                  </a:cubicBezTo>
                  <a:lnTo>
                    <a:pt x="1143" y="1001"/>
                  </a:lnTo>
                  <a:cubicBezTo>
                    <a:pt x="1072" y="1048"/>
                    <a:pt x="1001" y="1048"/>
                    <a:pt x="905" y="1048"/>
                  </a:cubicBezTo>
                  <a:cubicBezTo>
                    <a:pt x="429" y="1048"/>
                    <a:pt x="238" y="572"/>
                    <a:pt x="667"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99"/>
            <p:cNvSpPr/>
            <p:nvPr/>
          </p:nvSpPr>
          <p:spPr>
            <a:xfrm>
              <a:off x="5771816" y="2098765"/>
              <a:ext cx="30950" cy="34032"/>
            </a:xfrm>
            <a:custGeom>
              <a:rect b="b" l="l" r="r" t="t"/>
              <a:pathLst>
                <a:path extrusionOk="0" h="1049" w="954">
                  <a:moveTo>
                    <a:pt x="477" y="1"/>
                  </a:moveTo>
                  <a:cubicBezTo>
                    <a:pt x="311" y="1"/>
                    <a:pt x="168" y="25"/>
                    <a:pt x="1" y="49"/>
                  </a:cubicBezTo>
                  <a:lnTo>
                    <a:pt x="1" y="1049"/>
                  </a:lnTo>
                  <a:lnTo>
                    <a:pt x="954" y="1049"/>
                  </a:lnTo>
                  <a:lnTo>
                    <a:pt x="954" y="49"/>
                  </a:lnTo>
                  <a:cubicBezTo>
                    <a:pt x="811" y="25"/>
                    <a:pt x="644" y="1"/>
                    <a:pt x="477"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0" name="Google Shape;21880;p99"/>
            <p:cNvSpPr/>
            <p:nvPr/>
          </p:nvSpPr>
          <p:spPr>
            <a:xfrm>
              <a:off x="5708488" y="2118880"/>
              <a:ext cx="156081" cy="139860"/>
            </a:xfrm>
            <a:custGeom>
              <a:rect b="b" l="l" r="r" t="t"/>
              <a:pathLst>
                <a:path extrusionOk="0" h="4311" w="4811">
                  <a:moveTo>
                    <a:pt x="2405" y="953"/>
                  </a:moveTo>
                  <a:cubicBezTo>
                    <a:pt x="2429" y="953"/>
                    <a:pt x="2477" y="977"/>
                    <a:pt x="2525" y="1024"/>
                  </a:cubicBezTo>
                  <a:lnTo>
                    <a:pt x="3834" y="3215"/>
                  </a:lnTo>
                  <a:cubicBezTo>
                    <a:pt x="3858" y="3287"/>
                    <a:pt x="3834" y="3310"/>
                    <a:pt x="3834" y="3334"/>
                  </a:cubicBezTo>
                  <a:cubicBezTo>
                    <a:pt x="3834" y="3358"/>
                    <a:pt x="3810" y="3406"/>
                    <a:pt x="3739" y="3406"/>
                  </a:cubicBezTo>
                  <a:lnTo>
                    <a:pt x="1096" y="3406"/>
                  </a:lnTo>
                  <a:cubicBezTo>
                    <a:pt x="1048" y="3406"/>
                    <a:pt x="1048" y="3358"/>
                    <a:pt x="1000" y="3334"/>
                  </a:cubicBezTo>
                  <a:cubicBezTo>
                    <a:pt x="977" y="3310"/>
                    <a:pt x="977" y="3239"/>
                    <a:pt x="1000" y="3215"/>
                  </a:cubicBezTo>
                  <a:lnTo>
                    <a:pt x="2310" y="1024"/>
                  </a:lnTo>
                  <a:cubicBezTo>
                    <a:pt x="2334" y="953"/>
                    <a:pt x="2382" y="953"/>
                    <a:pt x="2405" y="953"/>
                  </a:cubicBezTo>
                  <a:close/>
                  <a:moveTo>
                    <a:pt x="2405" y="0"/>
                  </a:moveTo>
                  <a:cubicBezTo>
                    <a:pt x="2048" y="0"/>
                    <a:pt x="1691" y="191"/>
                    <a:pt x="1524" y="500"/>
                  </a:cubicBezTo>
                  <a:lnTo>
                    <a:pt x="215" y="2715"/>
                  </a:lnTo>
                  <a:cubicBezTo>
                    <a:pt x="0" y="3048"/>
                    <a:pt x="0" y="3453"/>
                    <a:pt x="167" y="3787"/>
                  </a:cubicBezTo>
                  <a:cubicBezTo>
                    <a:pt x="357" y="4120"/>
                    <a:pt x="715" y="4311"/>
                    <a:pt x="1096" y="4311"/>
                  </a:cubicBezTo>
                  <a:lnTo>
                    <a:pt x="3739" y="4311"/>
                  </a:lnTo>
                  <a:cubicBezTo>
                    <a:pt x="4144" y="4311"/>
                    <a:pt x="4453" y="4120"/>
                    <a:pt x="4644" y="3787"/>
                  </a:cubicBezTo>
                  <a:cubicBezTo>
                    <a:pt x="4811" y="3453"/>
                    <a:pt x="4811" y="3048"/>
                    <a:pt x="4596" y="2715"/>
                  </a:cubicBezTo>
                  <a:lnTo>
                    <a:pt x="3310" y="500"/>
                  </a:lnTo>
                  <a:cubicBezTo>
                    <a:pt x="3120" y="191"/>
                    <a:pt x="2763" y="0"/>
                    <a:pt x="2405"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99"/>
            <p:cNvSpPr/>
            <p:nvPr/>
          </p:nvSpPr>
          <p:spPr>
            <a:xfrm>
              <a:off x="5771070" y="1961274"/>
              <a:ext cx="30918" cy="37114"/>
            </a:xfrm>
            <a:custGeom>
              <a:rect b="b" l="l" r="r" t="t"/>
              <a:pathLst>
                <a:path extrusionOk="0" h="1144" w="953">
                  <a:moveTo>
                    <a:pt x="0" y="0"/>
                  </a:moveTo>
                  <a:lnTo>
                    <a:pt x="0" y="1143"/>
                  </a:lnTo>
                  <a:lnTo>
                    <a:pt x="953" y="1143"/>
                  </a:lnTo>
                  <a:lnTo>
                    <a:pt x="953"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99"/>
            <p:cNvSpPr/>
            <p:nvPr/>
          </p:nvSpPr>
          <p:spPr>
            <a:xfrm>
              <a:off x="5599546" y="1940413"/>
              <a:ext cx="267359" cy="95803"/>
            </a:xfrm>
            <a:custGeom>
              <a:rect b="b" l="l" r="r" t="t"/>
              <a:pathLst>
                <a:path extrusionOk="0" h="2953" w="8241">
                  <a:moveTo>
                    <a:pt x="2930" y="0"/>
                  </a:moveTo>
                  <a:cubicBezTo>
                    <a:pt x="1310" y="0"/>
                    <a:pt x="0" y="1310"/>
                    <a:pt x="0" y="2953"/>
                  </a:cubicBezTo>
                  <a:lnTo>
                    <a:pt x="1191" y="2953"/>
                  </a:lnTo>
                  <a:cubicBezTo>
                    <a:pt x="1191" y="1953"/>
                    <a:pt x="1977" y="1167"/>
                    <a:pt x="2977" y="1167"/>
                  </a:cubicBezTo>
                  <a:lnTo>
                    <a:pt x="8240" y="1167"/>
                  </a:lnTo>
                  <a:lnTo>
                    <a:pt x="8240"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99"/>
            <p:cNvSpPr/>
            <p:nvPr/>
          </p:nvSpPr>
          <p:spPr>
            <a:xfrm>
              <a:off x="5574047" y="2065414"/>
              <a:ext cx="10836" cy="17162"/>
            </a:xfrm>
            <a:custGeom>
              <a:rect b="b" l="l" r="r" t="t"/>
              <a:pathLst>
                <a:path extrusionOk="0" h="529" w="334">
                  <a:moveTo>
                    <a:pt x="99" y="0"/>
                  </a:moveTo>
                  <a:cubicBezTo>
                    <a:pt x="54" y="0"/>
                    <a:pt x="0" y="62"/>
                    <a:pt x="0" y="124"/>
                  </a:cubicBezTo>
                  <a:lnTo>
                    <a:pt x="0" y="338"/>
                  </a:lnTo>
                  <a:cubicBezTo>
                    <a:pt x="0" y="434"/>
                    <a:pt x="72" y="481"/>
                    <a:pt x="143" y="529"/>
                  </a:cubicBezTo>
                  <a:cubicBezTo>
                    <a:pt x="239" y="529"/>
                    <a:pt x="334" y="457"/>
                    <a:pt x="334" y="362"/>
                  </a:cubicBezTo>
                  <a:lnTo>
                    <a:pt x="334" y="172"/>
                  </a:lnTo>
                  <a:cubicBezTo>
                    <a:pt x="334" y="86"/>
                    <a:pt x="258" y="1"/>
                    <a:pt x="156" y="1"/>
                  </a:cubicBezTo>
                  <a:cubicBezTo>
                    <a:pt x="144" y="1"/>
                    <a:pt x="132" y="2"/>
                    <a:pt x="120" y="5"/>
                  </a:cubicBezTo>
                  <a:cubicBezTo>
                    <a:pt x="113" y="2"/>
                    <a:pt x="106" y="0"/>
                    <a:pt x="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99"/>
            <p:cNvSpPr/>
            <p:nvPr/>
          </p:nvSpPr>
          <p:spPr>
            <a:xfrm>
              <a:off x="5650546" y="2065414"/>
              <a:ext cx="10836" cy="17162"/>
            </a:xfrm>
            <a:custGeom>
              <a:rect b="b" l="l" r="r" t="t"/>
              <a:pathLst>
                <a:path extrusionOk="0" h="529" w="334">
                  <a:moveTo>
                    <a:pt x="92" y="0"/>
                  </a:moveTo>
                  <a:cubicBezTo>
                    <a:pt x="36" y="0"/>
                    <a:pt x="0" y="62"/>
                    <a:pt x="0" y="124"/>
                  </a:cubicBezTo>
                  <a:lnTo>
                    <a:pt x="0" y="338"/>
                  </a:lnTo>
                  <a:cubicBezTo>
                    <a:pt x="0" y="434"/>
                    <a:pt x="48" y="481"/>
                    <a:pt x="143" y="529"/>
                  </a:cubicBezTo>
                  <a:cubicBezTo>
                    <a:pt x="238" y="529"/>
                    <a:pt x="333" y="457"/>
                    <a:pt x="333" y="362"/>
                  </a:cubicBezTo>
                  <a:lnTo>
                    <a:pt x="333" y="172"/>
                  </a:lnTo>
                  <a:cubicBezTo>
                    <a:pt x="333" y="86"/>
                    <a:pt x="257" y="1"/>
                    <a:pt x="156" y="1"/>
                  </a:cubicBezTo>
                  <a:cubicBezTo>
                    <a:pt x="144" y="1"/>
                    <a:pt x="132" y="2"/>
                    <a:pt x="119" y="5"/>
                  </a:cubicBezTo>
                  <a:cubicBezTo>
                    <a:pt x="110" y="2"/>
                    <a:pt x="100" y="0"/>
                    <a:pt x="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5" name="Google Shape;21885;p99"/>
            <p:cNvSpPr/>
            <p:nvPr/>
          </p:nvSpPr>
          <p:spPr>
            <a:xfrm>
              <a:off x="5601071" y="2070086"/>
              <a:ext cx="31729" cy="14826"/>
            </a:xfrm>
            <a:custGeom>
              <a:rect b="b" l="l" r="r" t="t"/>
              <a:pathLst>
                <a:path extrusionOk="0" h="457" w="978">
                  <a:moveTo>
                    <a:pt x="788" y="1"/>
                  </a:moveTo>
                  <a:cubicBezTo>
                    <a:pt x="739" y="1"/>
                    <a:pt x="693" y="24"/>
                    <a:pt x="668" y="75"/>
                  </a:cubicBezTo>
                  <a:cubicBezTo>
                    <a:pt x="620" y="123"/>
                    <a:pt x="573" y="123"/>
                    <a:pt x="477" y="123"/>
                  </a:cubicBezTo>
                  <a:cubicBezTo>
                    <a:pt x="430" y="123"/>
                    <a:pt x="358" y="99"/>
                    <a:pt x="311" y="75"/>
                  </a:cubicBezTo>
                  <a:cubicBezTo>
                    <a:pt x="269" y="47"/>
                    <a:pt x="219" y="36"/>
                    <a:pt x="170" y="36"/>
                  </a:cubicBezTo>
                  <a:cubicBezTo>
                    <a:pt x="136" y="36"/>
                    <a:pt x="102" y="42"/>
                    <a:pt x="72" y="51"/>
                  </a:cubicBezTo>
                  <a:cubicBezTo>
                    <a:pt x="1" y="99"/>
                    <a:pt x="1" y="194"/>
                    <a:pt x="25" y="290"/>
                  </a:cubicBezTo>
                  <a:cubicBezTo>
                    <a:pt x="120" y="409"/>
                    <a:pt x="263" y="456"/>
                    <a:pt x="453" y="456"/>
                  </a:cubicBezTo>
                  <a:cubicBezTo>
                    <a:pt x="596" y="456"/>
                    <a:pt x="739" y="409"/>
                    <a:pt x="858" y="290"/>
                  </a:cubicBezTo>
                  <a:cubicBezTo>
                    <a:pt x="977" y="218"/>
                    <a:pt x="954" y="99"/>
                    <a:pt x="906" y="51"/>
                  </a:cubicBezTo>
                  <a:cubicBezTo>
                    <a:pt x="873" y="18"/>
                    <a:pt x="829" y="1"/>
                    <a:pt x="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6" name="Google Shape;21886;p99"/>
            <p:cNvSpPr/>
            <p:nvPr/>
          </p:nvSpPr>
          <p:spPr>
            <a:xfrm>
              <a:off x="5594129" y="2177017"/>
              <a:ext cx="47950" cy="50805"/>
            </a:xfrm>
            <a:custGeom>
              <a:rect b="b" l="l" r="r" t="t"/>
              <a:pathLst>
                <a:path extrusionOk="0" h="1566" w="1478">
                  <a:moveTo>
                    <a:pt x="715" y="351"/>
                  </a:moveTo>
                  <a:cubicBezTo>
                    <a:pt x="1048" y="685"/>
                    <a:pt x="1072" y="947"/>
                    <a:pt x="1025" y="1090"/>
                  </a:cubicBezTo>
                  <a:cubicBezTo>
                    <a:pt x="953" y="1256"/>
                    <a:pt x="810" y="1256"/>
                    <a:pt x="715" y="1256"/>
                  </a:cubicBezTo>
                  <a:cubicBezTo>
                    <a:pt x="644" y="1256"/>
                    <a:pt x="477" y="1209"/>
                    <a:pt x="429" y="1090"/>
                  </a:cubicBezTo>
                  <a:cubicBezTo>
                    <a:pt x="358" y="947"/>
                    <a:pt x="382" y="685"/>
                    <a:pt x="715" y="351"/>
                  </a:cubicBezTo>
                  <a:close/>
                  <a:moveTo>
                    <a:pt x="727" y="0"/>
                  </a:moveTo>
                  <a:cubicBezTo>
                    <a:pt x="656" y="0"/>
                    <a:pt x="584" y="30"/>
                    <a:pt x="525" y="89"/>
                  </a:cubicBezTo>
                  <a:cubicBezTo>
                    <a:pt x="120" y="471"/>
                    <a:pt x="1" y="899"/>
                    <a:pt x="120" y="1209"/>
                  </a:cubicBezTo>
                  <a:cubicBezTo>
                    <a:pt x="215" y="1447"/>
                    <a:pt x="453" y="1566"/>
                    <a:pt x="715" y="1566"/>
                  </a:cubicBezTo>
                  <a:cubicBezTo>
                    <a:pt x="977" y="1566"/>
                    <a:pt x="1239" y="1447"/>
                    <a:pt x="1310" y="1209"/>
                  </a:cubicBezTo>
                  <a:cubicBezTo>
                    <a:pt x="1477" y="899"/>
                    <a:pt x="1310" y="471"/>
                    <a:pt x="929" y="89"/>
                  </a:cubicBezTo>
                  <a:cubicBezTo>
                    <a:pt x="870" y="30"/>
                    <a:pt x="798" y="0"/>
                    <a:pt x="7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99"/>
            <p:cNvSpPr/>
            <p:nvPr/>
          </p:nvSpPr>
          <p:spPr>
            <a:xfrm>
              <a:off x="5535408" y="2149960"/>
              <a:ext cx="47171" cy="50837"/>
            </a:xfrm>
            <a:custGeom>
              <a:rect b="b" l="l" r="r" t="t"/>
              <a:pathLst>
                <a:path extrusionOk="0" h="1567" w="1454">
                  <a:moveTo>
                    <a:pt x="715" y="352"/>
                  </a:moveTo>
                  <a:cubicBezTo>
                    <a:pt x="1049" y="685"/>
                    <a:pt x="1072" y="947"/>
                    <a:pt x="1001" y="1090"/>
                  </a:cubicBezTo>
                  <a:cubicBezTo>
                    <a:pt x="953" y="1257"/>
                    <a:pt x="810" y="1257"/>
                    <a:pt x="715" y="1257"/>
                  </a:cubicBezTo>
                  <a:cubicBezTo>
                    <a:pt x="620" y="1257"/>
                    <a:pt x="477" y="1209"/>
                    <a:pt x="406" y="1090"/>
                  </a:cubicBezTo>
                  <a:cubicBezTo>
                    <a:pt x="358" y="947"/>
                    <a:pt x="406" y="685"/>
                    <a:pt x="715" y="352"/>
                  </a:cubicBezTo>
                  <a:close/>
                  <a:moveTo>
                    <a:pt x="715" y="1"/>
                  </a:moveTo>
                  <a:cubicBezTo>
                    <a:pt x="638" y="1"/>
                    <a:pt x="560" y="30"/>
                    <a:pt x="501" y="90"/>
                  </a:cubicBezTo>
                  <a:cubicBezTo>
                    <a:pt x="120" y="471"/>
                    <a:pt x="1" y="900"/>
                    <a:pt x="120" y="1209"/>
                  </a:cubicBezTo>
                  <a:cubicBezTo>
                    <a:pt x="215" y="1447"/>
                    <a:pt x="453" y="1566"/>
                    <a:pt x="715" y="1566"/>
                  </a:cubicBezTo>
                  <a:cubicBezTo>
                    <a:pt x="977" y="1566"/>
                    <a:pt x="1215" y="1447"/>
                    <a:pt x="1311" y="1209"/>
                  </a:cubicBezTo>
                  <a:cubicBezTo>
                    <a:pt x="1453" y="900"/>
                    <a:pt x="1311" y="471"/>
                    <a:pt x="929" y="90"/>
                  </a:cubicBezTo>
                  <a:cubicBezTo>
                    <a:pt x="870" y="30"/>
                    <a:pt x="793"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99"/>
            <p:cNvSpPr/>
            <p:nvPr/>
          </p:nvSpPr>
          <p:spPr>
            <a:xfrm>
              <a:off x="5653628" y="2149960"/>
              <a:ext cx="47171" cy="50837"/>
            </a:xfrm>
            <a:custGeom>
              <a:rect b="b" l="l" r="r" t="t"/>
              <a:pathLst>
                <a:path extrusionOk="0" h="1567" w="1454">
                  <a:moveTo>
                    <a:pt x="715" y="352"/>
                  </a:moveTo>
                  <a:cubicBezTo>
                    <a:pt x="1024" y="685"/>
                    <a:pt x="1072" y="947"/>
                    <a:pt x="1001" y="1090"/>
                  </a:cubicBezTo>
                  <a:cubicBezTo>
                    <a:pt x="929" y="1257"/>
                    <a:pt x="786" y="1257"/>
                    <a:pt x="715" y="1257"/>
                  </a:cubicBezTo>
                  <a:cubicBezTo>
                    <a:pt x="620" y="1257"/>
                    <a:pt x="477" y="1209"/>
                    <a:pt x="405" y="1090"/>
                  </a:cubicBezTo>
                  <a:cubicBezTo>
                    <a:pt x="334" y="947"/>
                    <a:pt x="381" y="685"/>
                    <a:pt x="715" y="352"/>
                  </a:cubicBezTo>
                  <a:close/>
                  <a:moveTo>
                    <a:pt x="703" y="1"/>
                  </a:moveTo>
                  <a:cubicBezTo>
                    <a:pt x="631" y="1"/>
                    <a:pt x="560" y="30"/>
                    <a:pt x="500" y="90"/>
                  </a:cubicBezTo>
                  <a:cubicBezTo>
                    <a:pt x="119" y="471"/>
                    <a:pt x="0" y="900"/>
                    <a:pt x="119" y="1209"/>
                  </a:cubicBezTo>
                  <a:cubicBezTo>
                    <a:pt x="191" y="1447"/>
                    <a:pt x="405" y="1566"/>
                    <a:pt x="715" y="1566"/>
                  </a:cubicBezTo>
                  <a:cubicBezTo>
                    <a:pt x="977" y="1566"/>
                    <a:pt x="1215" y="1447"/>
                    <a:pt x="1310" y="1209"/>
                  </a:cubicBezTo>
                  <a:cubicBezTo>
                    <a:pt x="1453" y="900"/>
                    <a:pt x="1310" y="471"/>
                    <a:pt x="905" y="90"/>
                  </a:cubicBezTo>
                  <a:cubicBezTo>
                    <a:pt x="846" y="30"/>
                    <a:pt x="774" y="1"/>
                    <a:pt x="7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99"/>
            <p:cNvSpPr/>
            <p:nvPr/>
          </p:nvSpPr>
          <p:spPr>
            <a:xfrm>
              <a:off x="5732431" y="2145126"/>
              <a:ext cx="108196" cy="88114"/>
            </a:xfrm>
            <a:custGeom>
              <a:rect b="b" l="l" r="r" t="t"/>
              <a:pathLst>
                <a:path extrusionOk="0" h="2716" w="3335">
                  <a:moveTo>
                    <a:pt x="1667" y="382"/>
                  </a:moveTo>
                  <a:lnTo>
                    <a:pt x="2882" y="2406"/>
                  </a:lnTo>
                  <a:lnTo>
                    <a:pt x="453" y="2406"/>
                  </a:lnTo>
                  <a:lnTo>
                    <a:pt x="1667" y="382"/>
                  </a:lnTo>
                  <a:close/>
                  <a:moveTo>
                    <a:pt x="1667" y="1"/>
                  </a:moveTo>
                  <a:cubicBezTo>
                    <a:pt x="1572" y="1"/>
                    <a:pt x="1477" y="48"/>
                    <a:pt x="1429" y="120"/>
                  </a:cubicBezTo>
                  <a:cubicBezTo>
                    <a:pt x="1429" y="120"/>
                    <a:pt x="119" y="2287"/>
                    <a:pt x="119" y="2311"/>
                  </a:cubicBezTo>
                  <a:cubicBezTo>
                    <a:pt x="0" y="2501"/>
                    <a:pt x="143" y="2716"/>
                    <a:pt x="358" y="2716"/>
                  </a:cubicBezTo>
                  <a:lnTo>
                    <a:pt x="3001" y="2716"/>
                  </a:lnTo>
                  <a:cubicBezTo>
                    <a:pt x="3215" y="2716"/>
                    <a:pt x="3334" y="2478"/>
                    <a:pt x="3239" y="2311"/>
                  </a:cubicBezTo>
                  <a:lnTo>
                    <a:pt x="1929" y="120"/>
                  </a:lnTo>
                  <a:cubicBezTo>
                    <a:pt x="1858" y="48"/>
                    <a:pt x="1763"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99"/>
            <p:cNvSpPr/>
            <p:nvPr/>
          </p:nvSpPr>
          <p:spPr>
            <a:xfrm>
              <a:off x="5518408" y="1934217"/>
              <a:ext cx="360858" cy="329940"/>
            </a:xfrm>
            <a:custGeom>
              <a:rect b="b" l="l" r="r" t="t"/>
              <a:pathLst>
                <a:path extrusionOk="0" h="10170" w="11123">
                  <a:moveTo>
                    <a:pt x="10574" y="334"/>
                  </a:moveTo>
                  <a:lnTo>
                    <a:pt x="10574" y="1191"/>
                  </a:lnTo>
                  <a:lnTo>
                    <a:pt x="5478" y="1191"/>
                  </a:lnTo>
                  <a:cubicBezTo>
                    <a:pt x="4454" y="1191"/>
                    <a:pt x="3621" y="1977"/>
                    <a:pt x="3525" y="2977"/>
                  </a:cubicBezTo>
                  <a:lnTo>
                    <a:pt x="2668" y="2977"/>
                  </a:lnTo>
                  <a:cubicBezTo>
                    <a:pt x="2716" y="1501"/>
                    <a:pt x="3954" y="334"/>
                    <a:pt x="5431" y="334"/>
                  </a:cubicBezTo>
                  <a:close/>
                  <a:moveTo>
                    <a:pt x="3621" y="3311"/>
                  </a:moveTo>
                  <a:cubicBezTo>
                    <a:pt x="3740" y="3335"/>
                    <a:pt x="4835" y="3644"/>
                    <a:pt x="5311" y="5002"/>
                  </a:cubicBezTo>
                  <a:lnTo>
                    <a:pt x="787" y="5002"/>
                  </a:lnTo>
                  <a:cubicBezTo>
                    <a:pt x="977" y="4406"/>
                    <a:pt x="1334" y="3930"/>
                    <a:pt x="1787" y="3644"/>
                  </a:cubicBezTo>
                  <a:cubicBezTo>
                    <a:pt x="2144" y="3406"/>
                    <a:pt x="2430" y="3311"/>
                    <a:pt x="2501" y="3311"/>
                  </a:cubicBezTo>
                  <a:close/>
                  <a:moveTo>
                    <a:pt x="8264" y="5835"/>
                  </a:moveTo>
                  <a:cubicBezTo>
                    <a:pt x="8598" y="5835"/>
                    <a:pt x="8860" y="6026"/>
                    <a:pt x="9050" y="6287"/>
                  </a:cubicBezTo>
                  <a:cubicBezTo>
                    <a:pt x="9050" y="6311"/>
                    <a:pt x="10384" y="8502"/>
                    <a:pt x="10384" y="8502"/>
                  </a:cubicBezTo>
                  <a:cubicBezTo>
                    <a:pt x="10741" y="9098"/>
                    <a:pt x="10289" y="9860"/>
                    <a:pt x="9598" y="9860"/>
                  </a:cubicBezTo>
                  <a:lnTo>
                    <a:pt x="6955" y="9860"/>
                  </a:lnTo>
                  <a:cubicBezTo>
                    <a:pt x="6264" y="9860"/>
                    <a:pt x="5835" y="9098"/>
                    <a:pt x="6193" y="8502"/>
                  </a:cubicBezTo>
                  <a:lnTo>
                    <a:pt x="7479" y="6287"/>
                  </a:lnTo>
                  <a:cubicBezTo>
                    <a:pt x="7645" y="6026"/>
                    <a:pt x="7931" y="5835"/>
                    <a:pt x="8264" y="5835"/>
                  </a:cubicBezTo>
                  <a:close/>
                  <a:moveTo>
                    <a:pt x="5407" y="1"/>
                  </a:moveTo>
                  <a:cubicBezTo>
                    <a:pt x="3740" y="1"/>
                    <a:pt x="2335" y="1358"/>
                    <a:pt x="2287" y="3025"/>
                  </a:cubicBezTo>
                  <a:cubicBezTo>
                    <a:pt x="2144" y="3073"/>
                    <a:pt x="1858" y="3168"/>
                    <a:pt x="1573" y="3382"/>
                  </a:cubicBezTo>
                  <a:cubicBezTo>
                    <a:pt x="1192" y="3644"/>
                    <a:pt x="668" y="4144"/>
                    <a:pt x="406" y="5025"/>
                  </a:cubicBezTo>
                  <a:cubicBezTo>
                    <a:pt x="168" y="5097"/>
                    <a:pt x="1" y="5311"/>
                    <a:pt x="1" y="5549"/>
                  </a:cubicBezTo>
                  <a:lnTo>
                    <a:pt x="1" y="6311"/>
                  </a:lnTo>
                  <a:cubicBezTo>
                    <a:pt x="25" y="6383"/>
                    <a:pt x="120" y="6478"/>
                    <a:pt x="191" y="6478"/>
                  </a:cubicBezTo>
                  <a:lnTo>
                    <a:pt x="2096" y="6478"/>
                  </a:lnTo>
                  <a:cubicBezTo>
                    <a:pt x="2096" y="6478"/>
                    <a:pt x="2120" y="6478"/>
                    <a:pt x="2120" y="6430"/>
                  </a:cubicBezTo>
                  <a:cubicBezTo>
                    <a:pt x="2287" y="6287"/>
                    <a:pt x="2168" y="6145"/>
                    <a:pt x="2049" y="6145"/>
                  </a:cubicBezTo>
                  <a:lnTo>
                    <a:pt x="549" y="6145"/>
                  </a:lnTo>
                  <a:cubicBezTo>
                    <a:pt x="429" y="6145"/>
                    <a:pt x="334" y="6049"/>
                    <a:pt x="334" y="5930"/>
                  </a:cubicBezTo>
                  <a:lnTo>
                    <a:pt x="334" y="5525"/>
                  </a:lnTo>
                  <a:cubicBezTo>
                    <a:pt x="334" y="5406"/>
                    <a:pt x="429" y="5311"/>
                    <a:pt x="549" y="5311"/>
                  </a:cubicBezTo>
                  <a:lnTo>
                    <a:pt x="5550" y="5311"/>
                  </a:lnTo>
                  <a:cubicBezTo>
                    <a:pt x="5669" y="5311"/>
                    <a:pt x="5764" y="5406"/>
                    <a:pt x="5764" y="5525"/>
                  </a:cubicBezTo>
                  <a:lnTo>
                    <a:pt x="5764" y="6049"/>
                  </a:lnTo>
                  <a:cubicBezTo>
                    <a:pt x="5764" y="6073"/>
                    <a:pt x="5740" y="6121"/>
                    <a:pt x="5692" y="6121"/>
                  </a:cubicBezTo>
                  <a:lnTo>
                    <a:pt x="2644" y="6121"/>
                  </a:lnTo>
                  <a:cubicBezTo>
                    <a:pt x="2644" y="6121"/>
                    <a:pt x="2620" y="6121"/>
                    <a:pt x="2620" y="6145"/>
                  </a:cubicBezTo>
                  <a:cubicBezTo>
                    <a:pt x="2454" y="6287"/>
                    <a:pt x="2573" y="6430"/>
                    <a:pt x="2692" y="6430"/>
                  </a:cubicBezTo>
                  <a:lnTo>
                    <a:pt x="5907" y="6430"/>
                  </a:lnTo>
                  <a:cubicBezTo>
                    <a:pt x="6002" y="6430"/>
                    <a:pt x="6097" y="6359"/>
                    <a:pt x="6097" y="6264"/>
                  </a:cubicBezTo>
                  <a:lnTo>
                    <a:pt x="6097" y="5525"/>
                  </a:lnTo>
                  <a:cubicBezTo>
                    <a:pt x="6097" y="5287"/>
                    <a:pt x="5907" y="5049"/>
                    <a:pt x="5669" y="5002"/>
                  </a:cubicBezTo>
                  <a:cubicBezTo>
                    <a:pt x="5407" y="4120"/>
                    <a:pt x="4907" y="3620"/>
                    <a:pt x="4502" y="3335"/>
                  </a:cubicBezTo>
                  <a:cubicBezTo>
                    <a:pt x="4216" y="3144"/>
                    <a:pt x="3978" y="3049"/>
                    <a:pt x="3835" y="2977"/>
                  </a:cubicBezTo>
                  <a:cubicBezTo>
                    <a:pt x="3883" y="2144"/>
                    <a:pt x="4597" y="1477"/>
                    <a:pt x="5431" y="1477"/>
                  </a:cubicBezTo>
                  <a:lnTo>
                    <a:pt x="7645" y="1477"/>
                  </a:lnTo>
                  <a:lnTo>
                    <a:pt x="7645" y="5692"/>
                  </a:lnTo>
                  <a:cubicBezTo>
                    <a:pt x="7479" y="5787"/>
                    <a:pt x="7336" y="5930"/>
                    <a:pt x="7217" y="6121"/>
                  </a:cubicBezTo>
                  <a:lnTo>
                    <a:pt x="5907" y="8312"/>
                  </a:lnTo>
                  <a:cubicBezTo>
                    <a:pt x="5431" y="9121"/>
                    <a:pt x="6026" y="10169"/>
                    <a:pt x="6955" y="10169"/>
                  </a:cubicBezTo>
                  <a:lnTo>
                    <a:pt x="9598" y="10169"/>
                  </a:lnTo>
                  <a:cubicBezTo>
                    <a:pt x="10527" y="10169"/>
                    <a:pt x="11122" y="9121"/>
                    <a:pt x="10646" y="8312"/>
                  </a:cubicBezTo>
                  <a:lnTo>
                    <a:pt x="9336" y="6121"/>
                  </a:lnTo>
                  <a:cubicBezTo>
                    <a:pt x="9241" y="5930"/>
                    <a:pt x="9098" y="5811"/>
                    <a:pt x="8931" y="5692"/>
                  </a:cubicBezTo>
                  <a:lnTo>
                    <a:pt x="8931" y="3049"/>
                  </a:lnTo>
                  <a:cubicBezTo>
                    <a:pt x="8931" y="2953"/>
                    <a:pt x="8860" y="2906"/>
                    <a:pt x="8765" y="2858"/>
                  </a:cubicBezTo>
                  <a:cubicBezTo>
                    <a:pt x="8693" y="2858"/>
                    <a:pt x="8598" y="2930"/>
                    <a:pt x="8598" y="3025"/>
                  </a:cubicBezTo>
                  <a:lnTo>
                    <a:pt x="8598" y="5549"/>
                  </a:lnTo>
                  <a:cubicBezTo>
                    <a:pt x="8503" y="5525"/>
                    <a:pt x="8384" y="5525"/>
                    <a:pt x="8264" y="5525"/>
                  </a:cubicBezTo>
                  <a:cubicBezTo>
                    <a:pt x="8145" y="5525"/>
                    <a:pt x="8050" y="5525"/>
                    <a:pt x="7931" y="5549"/>
                  </a:cubicBezTo>
                  <a:lnTo>
                    <a:pt x="7931" y="1429"/>
                  </a:lnTo>
                  <a:lnTo>
                    <a:pt x="8574" y="1429"/>
                  </a:lnTo>
                  <a:lnTo>
                    <a:pt x="8574" y="2358"/>
                  </a:lnTo>
                  <a:cubicBezTo>
                    <a:pt x="8574" y="2453"/>
                    <a:pt x="8622" y="2501"/>
                    <a:pt x="8717" y="2525"/>
                  </a:cubicBezTo>
                  <a:cubicBezTo>
                    <a:pt x="8788" y="2525"/>
                    <a:pt x="8884" y="2477"/>
                    <a:pt x="8884" y="2382"/>
                  </a:cubicBezTo>
                  <a:lnTo>
                    <a:pt x="8884" y="1429"/>
                  </a:lnTo>
                  <a:lnTo>
                    <a:pt x="10741" y="1429"/>
                  </a:lnTo>
                  <a:cubicBezTo>
                    <a:pt x="10836" y="1429"/>
                    <a:pt x="10884" y="1382"/>
                    <a:pt x="10884" y="1286"/>
                  </a:cubicBezTo>
                  <a:lnTo>
                    <a:pt x="10884" y="167"/>
                  </a:lnTo>
                  <a:cubicBezTo>
                    <a:pt x="10884" y="72"/>
                    <a:pt x="10836" y="1"/>
                    <a:pt x="107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1" name="Google Shape;21891;p99"/>
          <p:cNvGrpSpPr/>
          <p:nvPr/>
        </p:nvGrpSpPr>
        <p:grpSpPr>
          <a:xfrm>
            <a:off x="6313787" y="1770235"/>
            <a:ext cx="284359" cy="353104"/>
            <a:chOff x="6315747" y="1922635"/>
            <a:chExt cx="284359" cy="353104"/>
          </a:xfrm>
        </p:grpSpPr>
        <p:sp>
          <p:nvSpPr>
            <p:cNvPr id="21892" name="Google Shape;21892;p99"/>
            <p:cNvSpPr/>
            <p:nvPr/>
          </p:nvSpPr>
          <p:spPr>
            <a:xfrm>
              <a:off x="6320386" y="1928799"/>
              <a:ext cx="274301" cy="342301"/>
            </a:xfrm>
            <a:custGeom>
              <a:rect b="b" l="l" r="r" t="t"/>
              <a:pathLst>
                <a:path extrusionOk="0" h="10551" w="8455">
                  <a:moveTo>
                    <a:pt x="524" y="1"/>
                  </a:moveTo>
                  <a:cubicBezTo>
                    <a:pt x="238" y="1"/>
                    <a:pt x="0" y="239"/>
                    <a:pt x="0" y="501"/>
                  </a:cubicBezTo>
                  <a:lnTo>
                    <a:pt x="0" y="10050"/>
                  </a:lnTo>
                  <a:cubicBezTo>
                    <a:pt x="0" y="10336"/>
                    <a:pt x="238" y="10551"/>
                    <a:pt x="524" y="10551"/>
                  </a:cubicBezTo>
                  <a:lnTo>
                    <a:pt x="7954" y="10551"/>
                  </a:lnTo>
                  <a:cubicBezTo>
                    <a:pt x="8216" y="10551"/>
                    <a:pt x="8454" y="10312"/>
                    <a:pt x="8454" y="10050"/>
                  </a:cubicBezTo>
                  <a:lnTo>
                    <a:pt x="8454" y="501"/>
                  </a:lnTo>
                  <a:cubicBezTo>
                    <a:pt x="8454" y="215"/>
                    <a:pt x="8216" y="1"/>
                    <a:pt x="7954"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99"/>
            <p:cNvSpPr/>
            <p:nvPr/>
          </p:nvSpPr>
          <p:spPr>
            <a:xfrm>
              <a:off x="6321911" y="1928799"/>
              <a:ext cx="29393" cy="342301"/>
            </a:xfrm>
            <a:custGeom>
              <a:rect b="b" l="l" r="r" t="t"/>
              <a:pathLst>
                <a:path extrusionOk="0" h="10551" w="906">
                  <a:moveTo>
                    <a:pt x="501" y="1"/>
                  </a:moveTo>
                  <a:cubicBezTo>
                    <a:pt x="239" y="1"/>
                    <a:pt x="1" y="239"/>
                    <a:pt x="1" y="501"/>
                  </a:cubicBezTo>
                  <a:lnTo>
                    <a:pt x="1" y="10050"/>
                  </a:lnTo>
                  <a:cubicBezTo>
                    <a:pt x="1" y="10336"/>
                    <a:pt x="239" y="10551"/>
                    <a:pt x="501" y="10551"/>
                  </a:cubicBezTo>
                  <a:lnTo>
                    <a:pt x="906" y="10551"/>
                  </a:lnTo>
                  <a:cubicBezTo>
                    <a:pt x="620" y="10527"/>
                    <a:pt x="406" y="10336"/>
                    <a:pt x="406" y="10050"/>
                  </a:cubicBezTo>
                  <a:lnTo>
                    <a:pt x="406" y="501"/>
                  </a:lnTo>
                  <a:cubicBezTo>
                    <a:pt x="406" y="239"/>
                    <a:pt x="644" y="1"/>
                    <a:pt x="90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99"/>
            <p:cNvSpPr/>
            <p:nvPr/>
          </p:nvSpPr>
          <p:spPr>
            <a:xfrm>
              <a:off x="6372132" y="1957381"/>
              <a:ext cx="172335" cy="288252"/>
            </a:xfrm>
            <a:custGeom>
              <a:rect b="b" l="l" r="r" t="t"/>
              <a:pathLst>
                <a:path extrusionOk="0" h="8885" w="5312">
                  <a:moveTo>
                    <a:pt x="1668" y="1"/>
                  </a:moveTo>
                  <a:cubicBezTo>
                    <a:pt x="1454" y="1"/>
                    <a:pt x="1263" y="191"/>
                    <a:pt x="1263" y="406"/>
                  </a:cubicBezTo>
                  <a:lnTo>
                    <a:pt x="1263" y="3906"/>
                  </a:lnTo>
                  <a:cubicBezTo>
                    <a:pt x="525" y="4383"/>
                    <a:pt x="1" y="5216"/>
                    <a:pt x="1" y="6169"/>
                  </a:cubicBezTo>
                  <a:cubicBezTo>
                    <a:pt x="1" y="7622"/>
                    <a:pt x="1144" y="8812"/>
                    <a:pt x="2573" y="8884"/>
                  </a:cubicBezTo>
                  <a:cubicBezTo>
                    <a:pt x="2588" y="8884"/>
                    <a:pt x="2603" y="8884"/>
                    <a:pt x="2618" y="8884"/>
                  </a:cubicBezTo>
                  <a:cubicBezTo>
                    <a:pt x="4121" y="8884"/>
                    <a:pt x="5311" y="7702"/>
                    <a:pt x="5311" y="6193"/>
                  </a:cubicBezTo>
                  <a:cubicBezTo>
                    <a:pt x="5311" y="5216"/>
                    <a:pt x="4811" y="4359"/>
                    <a:pt x="4049" y="3906"/>
                  </a:cubicBezTo>
                  <a:lnTo>
                    <a:pt x="4049" y="406"/>
                  </a:lnTo>
                  <a:cubicBezTo>
                    <a:pt x="4049" y="191"/>
                    <a:pt x="3859" y="1"/>
                    <a:pt x="36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99"/>
            <p:cNvSpPr/>
            <p:nvPr/>
          </p:nvSpPr>
          <p:spPr>
            <a:xfrm>
              <a:off x="6404607" y="1985801"/>
              <a:ext cx="105081" cy="225119"/>
            </a:xfrm>
            <a:custGeom>
              <a:rect b="b" l="l" r="r" t="t"/>
              <a:pathLst>
                <a:path extrusionOk="0" h="6939" w="3239">
                  <a:moveTo>
                    <a:pt x="1604" y="1"/>
                  </a:moveTo>
                  <a:cubicBezTo>
                    <a:pt x="1340" y="1"/>
                    <a:pt x="1095" y="265"/>
                    <a:pt x="1095" y="530"/>
                  </a:cubicBezTo>
                  <a:lnTo>
                    <a:pt x="1095" y="3769"/>
                  </a:lnTo>
                  <a:cubicBezTo>
                    <a:pt x="453" y="4007"/>
                    <a:pt x="0" y="4650"/>
                    <a:pt x="24" y="5364"/>
                  </a:cubicBezTo>
                  <a:cubicBezTo>
                    <a:pt x="71" y="6198"/>
                    <a:pt x="714" y="6865"/>
                    <a:pt x="1548" y="6936"/>
                  </a:cubicBezTo>
                  <a:cubicBezTo>
                    <a:pt x="1576" y="6938"/>
                    <a:pt x="1605" y="6938"/>
                    <a:pt x="1633" y="6938"/>
                  </a:cubicBezTo>
                  <a:cubicBezTo>
                    <a:pt x="2523" y="6938"/>
                    <a:pt x="3239" y="6217"/>
                    <a:pt x="3239" y="5317"/>
                  </a:cubicBezTo>
                  <a:cubicBezTo>
                    <a:pt x="3239" y="4602"/>
                    <a:pt x="2810" y="3983"/>
                    <a:pt x="2167" y="3769"/>
                  </a:cubicBezTo>
                  <a:lnTo>
                    <a:pt x="2167" y="530"/>
                  </a:lnTo>
                  <a:cubicBezTo>
                    <a:pt x="2167" y="268"/>
                    <a:pt x="1977" y="6"/>
                    <a:pt x="1667" y="6"/>
                  </a:cubicBezTo>
                  <a:cubicBezTo>
                    <a:pt x="1646" y="3"/>
                    <a:pt x="1625" y="1"/>
                    <a:pt x="1604"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6" name="Google Shape;21896;p99"/>
            <p:cNvSpPr/>
            <p:nvPr/>
          </p:nvSpPr>
          <p:spPr>
            <a:xfrm>
              <a:off x="6422353" y="2148986"/>
              <a:ext cx="10090" cy="16416"/>
            </a:xfrm>
            <a:custGeom>
              <a:rect b="b" l="l" r="r" t="t"/>
              <a:pathLst>
                <a:path extrusionOk="0" h="506" w="311">
                  <a:moveTo>
                    <a:pt x="167" y="1"/>
                  </a:moveTo>
                  <a:cubicBezTo>
                    <a:pt x="72" y="1"/>
                    <a:pt x="1" y="49"/>
                    <a:pt x="1" y="168"/>
                  </a:cubicBezTo>
                  <a:lnTo>
                    <a:pt x="1" y="358"/>
                  </a:lnTo>
                  <a:cubicBezTo>
                    <a:pt x="1" y="453"/>
                    <a:pt x="48" y="501"/>
                    <a:pt x="120" y="501"/>
                  </a:cubicBezTo>
                  <a:cubicBezTo>
                    <a:pt x="129" y="504"/>
                    <a:pt x="139" y="506"/>
                    <a:pt x="150" y="506"/>
                  </a:cubicBezTo>
                  <a:cubicBezTo>
                    <a:pt x="221" y="506"/>
                    <a:pt x="310" y="441"/>
                    <a:pt x="310" y="358"/>
                  </a:cubicBezTo>
                  <a:lnTo>
                    <a:pt x="310" y="168"/>
                  </a:lnTo>
                  <a:cubicBezTo>
                    <a:pt x="310" y="96"/>
                    <a:pt x="263" y="25"/>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7" name="Google Shape;21897;p99"/>
            <p:cNvSpPr/>
            <p:nvPr/>
          </p:nvSpPr>
          <p:spPr>
            <a:xfrm>
              <a:off x="6482631" y="2148240"/>
              <a:ext cx="10836" cy="16351"/>
            </a:xfrm>
            <a:custGeom>
              <a:rect b="b" l="l" r="r" t="t"/>
              <a:pathLst>
                <a:path extrusionOk="0" h="504" w="334">
                  <a:moveTo>
                    <a:pt x="191" y="0"/>
                  </a:moveTo>
                  <a:cubicBezTo>
                    <a:pt x="96" y="0"/>
                    <a:pt x="0" y="48"/>
                    <a:pt x="0" y="143"/>
                  </a:cubicBezTo>
                  <a:lnTo>
                    <a:pt x="0" y="310"/>
                  </a:lnTo>
                  <a:cubicBezTo>
                    <a:pt x="0" y="405"/>
                    <a:pt x="72" y="476"/>
                    <a:pt x="167" y="500"/>
                  </a:cubicBezTo>
                  <a:cubicBezTo>
                    <a:pt x="175" y="503"/>
                    <a:pt x="183" y="504"/>
                    <a:pt x="191" y="504"/>
                  </a:cubicBezTo>
                  <a:cubicBezTo>
                    <a:pt x="258" y="504"/>
                    <a:pt x="334" y="421"/>
                    <a:pt x="334" y="357"/>
                  </a:cubicBezTo>
                  <a:lnTo>
                    <a:pt x="334" y="167"/>
                  </a:lnTo>
                  <a:cubicBezTo>
                    <a:pt x="334" y="72"/>
                    <a:pt x="286" y="24"/>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99"/>
            <p:cNvSpPr/>
            <p:nvPr/>
          </p:nvSpPr>
          <p:spPr>
            <a:xfrm>
              <a:off x="6443992" y="2153334"/>
              <a:ext cx="27089" cy="14242"/>
            </a:xfrm>
            <a:custGeom>
              <a:rect b="b" l="l" r="r" t="t"/>
              <a:pathLst>
                <a:path extrusionOk="0" h="439" w="835">
                  <a:moveTo>
                    <a:pt x="648" y="0"/>
                  </a:moveTo>
                  <a:cubicBezTo>
                    <a:pt x="599" y="0"/>
                    <a:pt x="551" y="18"/>
                    <a:pt x="524" y="57"/>
                  </a:cubicBezTo>
                  <a:cubicBezTo>
                    <a:pt x="477" y="105"/>
                    <a:pt x="453" y="129"/>
                    <a:pt x="405" y="129"/>
                  </a:cubicBezTo>
                  <a:cubicBezTo>
                    <a:pt x="334" y="129"/>
                    <a:pt x="310" y="105"/>
                    <a:pt x="286" y="57"/>
                  </a:cubicBezTo>
                  <a:cubicBezTo>
                    <a:pt x="244" y="30"/>
                    <a:pt x="194" y="18"/>
                    <a:pt x="146" y="18"/>
                  </a:cubicBezTo>
                  <a:cubicBezTo>
                    <a:pt x="111" y="18"/>
                    <a:pt x="78" y="24"/>
                    <a:pt x="48" y="34"/>
                  </a:cubicBezTo>
                  <a:cubicBezTo>
                    <a:pt x="1" y="129"/>
                    <a:pt x="1" y="224"/>
                    <a:pt x="72" y="272"/>
                  </a:cubicBezTo>
                  <a:cubicBezTo>
                    <a:pt x="167" y="367"/>
                    <a:pt x="286" y="438"/>
                    <a:pt x="429" y="438"/>
                  </a:cubicBezTo>
                  <a:cubicBezTo>
                    <a:pt x="572" y="438"/>
                    <a:pt x="691" y="367"/>
                    <a:pt x="786" y="272"/>
                  </a:cubicBezTo>
                  <a:cubicBezTo>
                    <a:pt x="834" y="224"/>
                    <a:pt x="834" y="105"/>
                    <a:pt x="763" y="34"/>
                  </a:cubicBezTo>
                  <a:cubicBezTo>
                    <a:pt x="731" y="12"/>
                    <a:pt x="689" y="0"/>
                    <a:pt x="6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9" name="Google Shape;21899;p99"/>
            <p:cNvSpPr/>
            <p:nvPr/>
          </p:nvSpPr>
          <p:spPr>
            <a:xfrm>
              <a:off x="6315747" y="1922635"/>
              <a:ext cx="284359" cy="353104"/>
            </a:xfrm>
            <a:custGeom>
              <a:rect b="b" l="l" r="r" t="t"/>
              <a:pathLst>
                <a:path extrusionOk="0" h="10884" w="8765">
                  <a:moveTo>
                    <a:pt x="8073" y="215"/>
                  </a:moveTo>
                  <a:cubicBezTo>
                    <a:pt x="8240" y="215"/>
                    <a:pt x="8407" y="358"/>
                    <a:pt x="8407" y="548"/>
                  </a:cubicBezTo>
                  <a:lnTo>
                    <a:pt x="8407" y="10098"/>
                  </a:lnTo>
                  <a:cubicBezTo>
                    <a:pt x="8407" y="10288"/>
                    <a:pt x="8240" y="10431"/>
                    <a:pt x="8073" y="10431"/>
                  </a:cubicBezTo>
                  <a:lnTo>
                    <a:pt x="620" y="10431"/>
                  </a:lnTo>
                  <a:cubicBezTo>
                    <a:pt x="580" y="10471"/>
                    <a:pt x="540" y="10488"/>
                    <a:pt x="503" y="10488"/>
                  </a:cubicBezTo>
                  <a:cubicBezTo>
                    <a:pt x="408" y="10488"/>
                    <a:pt x="334" y="10371"/>
                    <a:pt x="334" y="10217"/>
                  </a:cubicBezTo>
                  <a:lnTo>
                    <a:pt x="334" y="9979"/>
                  </a:lnTo>
                  <a:lnTo>
                    <a:pt x="1191" y="9979"/>
                  </a:lnTo>
                  <a:cubicBezTo>
                    <a:pt x="1286" y="9979"/>
                    <a:pt x="1334" y="9931"/>
                    <a:pt x="1382" y="9836"/>
                  </a:cubicBezTo>
                  <a:cubicBezTo>
                    <a:pt x="1382" y="9740"/>
                    <a:pt x="1310" y="9645"/>
                    <a:pt x="1215" y="9645"/>
                  </a:cubicBezTo>
                  <a:lnTo>
                    <a:pt x="358" y="9645"/>
                  </a:lnTo>
                  <a:lnTo>
                    <a:pt x="358" y="9097"/>
                  </a:lnTo>
                  <a:lnTo>
                    <a:pt x="786" y="9097"/>
                  </a:lnTo>
                  <a:cubicBezTo>
                    <a:pt x="858" y="9097"/>
                    <a:pt x="929" y="9026"/>
                    <a:pt x="953" y="8931"/>
                  </a:cubicBezTo>
                  <a:cubicBezTo>
                    <a:pt x="953" y="8835"/>
                    <a:pt x="905" y="8764"/>
                    <a:pt x="810" y="8764"/>
                  </a:cubicBezTo>
                  <a:lnTo>
                    <a:pt x="358" y="8764"/>
                  </a:lnTo>
                  <a:lnTo>
                    <a:pt x="358" y="8264"/>
                  </a:lnTo>
                  <a:lnTo>
                    <a:pt x="786" y="8264"/>
                  </a:lnTo>
                  <a:cubicBezTo>
                    <a:pt x="858" y="8264"/>
                    <a:pt x="929" y="8192"/>
                    <a:pt x="929" y="8145"/>
                  </a:cubicBezTo>
                  <a:cubicBezTo>
                    <a:pt x="953" y="8050"/>
                    <a:pt x="858" y="7930"/>
                    <a:pt x="786" y="7930"/>
                  </a:cubicBezTo>
                  <a:lnTo>
                    <a:pt x="334" y="7930"/>
                  </a:lnTo>
                  <a:lnTo>
                    <a:pt x="334" y="7359"/>
                  </a:lnTo>
                  <a:lnTo>
                    <a:pt x="739" y="7359"/>
                  </a:lnTo>
                  <a:cubicBezTo>
                    <a:pt x="834" y="7359"/>
                    <a:pt x="905" y="7311"/>
                    <a:pt x="929" y="7216"/>
                  </a:cubicBezTo>
                  <a:cubicBezTo>
                    <a:pt x="929" y="7121"/>
                    <a:pt x="858" y="7026"/>
                    <a:pt x="786" y="7026"/>
                  </a:cubicBezTo>
                  <a:lnTo>
                    <a:pt x="334" y="7026"/>
                  </a:lnTo>
                  <a:lnTo>
                    <a:pt x="334" y="6478"/>
                  </a:lnTo>
                  <a:lnTo>
                    <a:pt x="739" y="6478"/>
                  </a:lnTo>
                  <a:cubicBezTo>
                    <a:pt x="834" y="6478"/>
                    <a:pt x="905" y="6406"/>
                    <a:pt x="929" y="6311"/>
                  </a:cubicBezTo>
                  <a:cubicBezTo>
                    <a:pt x="929" y="6240"/>
                    <a:pt x="858" y="6144"/>
                    <a:pt x="786" y="6144"/>
                  </a:cubicBezTo>
                  <a:lnTo>
                    <a:pt x="334" y="6144"/>
                  </a:lnTo>
                  <a:lnTo>
                    <a:pt x="334" y="5573"/>
                  </a:lnTo>
                  <a:lnTo>
                    <a:pt x="1191" y="5573"/>
                  </a:lnTo>
                  <a:cubicBezTo>
                    <a:pt x="1286" y="5573"/>
                    <a:pt x="1334" y="5525"/>
                    <a:pt x="1334" y="5454"/>
                  </a:cubicBezTo>
                  <a:cubicBezTo>
                    <a:pt x="1382" y="5359"/>
                    <a:pt x="1286" y="5239"/>
                    <a:pt x="1191" y="5239"/>
                  </a:cubicBezTo>
                  <a:lnTo>
                    <a:pt x="334" y="5239"/>
                  </a:lnTo>
                  <a:lnTo>
                    <a:pt x="334" y="4692"/>
                  </a:lnTo>
                  <a:lnTo>
                    <a:pt x="739" y="4692"/>
                  </a:lnTo>
                  <a:cubicBezTo>
                    <a:pt x="834" y="4692"/>
                    <a:pt x="905" y="4620"/>
                    <a:pt x="929" y="4525"/>
                  </a:cubicBezTo>
                  <a:cubicBezTo>
                    <a:pt x="929" y="4454"/>
                    <a:pt x="858" y="4358"/>
                    <a:pt x="786" y="4358"/>
                  </a:cubicBezTo>
                  <a:lnTo>
                    <a:pt x="334" y="4358"/>
                  </a:lnTo>
                  <a:lnTo>
                    <a:pt x="334" y="3787"/>
                  </a:lnTo>
                  <a:lnTo>
                    <a:pt x="739" y="3787"/>
                  </a:lnTo>
                  <a:cubicBezTo>
                    <a:pt x="834" y="3787"/>
                    <a:pt x="905" y="3739"/>
                    <a:pt x="929" y="3644"/>
                  </a:cubicBezTo>
                  <a:cubicBezTo>
                    <a:pt x="929" y="3549"/>
                    <a:pt x="858" y="3453"/>
                    <a:pt x="786" y="3453"/>
                  </a:cubicBezTo>
                  <a:lnTo>
                    <a:pt x="334" y="3453"/>
                  </a:lnTo>
                  <a:lnTo>
                    <a:pt x="334" y="2906"/>
                  </a:lnTo>
                  <a:lnTo>
                    <a:pt x="739" y="2906"/>
                  </a:lnTo>
                  <a:cubicBezTo>
                    <a:pt x="834" y="2906"/>
                    <a:pt x="905" y="2834"/>
                    <a:pt x="905" y="2787"/>
                  </a:cubicBezTo>
                  <a:cubicBezTo>
                    <a:pt x="929" y="2691"/>
                    <a:pt x="834" y="2572"/>
                    <a:pt x="739" y="2572"/>
                  </a:cubicBezTo>
                  <a:lnTo>
                    <a:pt x="310" y="2572"/>
                  </a:lnTo>
                  <a:lnTo>
                    <a:pt x="310" y="2001"/>
                  </a:lnTo>
                  <a:lnTo>
                    <a:pt x="715" y="2001"/>
                  </a:lnTo>
                  <a:cubicBezTo>
                    <a:pt x="810" y="2001"/>
                    <a:pt x="858" y="1953"/>
                    <a:pt x="905" y="1858"/>
                  </a:cubicBezTo>
                  <a:cubicBezTo>
                    <a:pt x="905" y="1763"/>
                    <a:pt x="834" y="1667"/>
                    <a:pt x="739" y="1667"/>
                  </a:cubicBezTo>
                  <a:lnTo>
                    <a:pt x="310" y="1667"/>
                  </a:lnTo>
                  <a:lnTo>
                    <a:pt x="310" y="1120"/>
                  </a:lnTo>
                  <a:lnTo>
                    <a:pt x="1167" y="1120"/>
                  </a:lnTo>
                  <a:cubicBezTo>
                    <a:pt x="1239" y="1120"/>
                    <a:pt x="1310" y="1048"/>
                    <a:pt x="1310" y="1000"/>
                  </a:cubicBezTo>
                  <a:cubicBezTo>
                    <a:pt x="1334" y="905"/>
                    <a:pt x="1239" y="786"/>
                    <a:pt x="1167" y="786"/>
                  </a:cubicBezTo>
                  <a:lnTo>
                    <a:pt x="310" y="786"/>
                  </a:lnTo>
                  <a:lnTo>
                    <a:pt x="310" y="548"/>
                  </a:lnTo>
                  <a:cubicBezTo>
                    <a:pt x="310" y="358"/>
                    <a:pt x="453" y="215"/>
                    <a:pt x="620" y="215"/>
                  </a:cubicBezTo>
                  <a:close/>
                  <a:moveTo>
                    <a:pt x="667" y="0"/>
                  </a:moveTo>
                  <a:cubicBezTo>
                    <a:pt x="310" y="0"/>
                    <a:pt x="0" y="310"/>
                    <a:pt x="0" y="667"/>
                  </a:cubicBezTo>
                  <a:lnTo>
                    <a:pt x="0" y="10217"/>
                  </a:lnTo>
                  <a:cubicBezTo>
                    <a:pt x="0" y="10574"/>
                    <a:pt x="310" y="10883"/>
                    <a:pt x="667" y="10883"/>
                  </a:cubicBezTo>
                  <a:lnTo>
                    <a:pt x="8097" y="10883"/>
                  </a:lnTo>
                  <a:cubicBezTo>
                    <a:pt x="8455" y="10883"/>
                    <a:pt x="8764" y="10574"/>
                    <a:pt x="8764" y="10217"/>
                  </a:cubicBezTo>
                  <a:lnTo>
                    <a:pt x="8764" y="667"/>
                  </a:lnTo>
                  <a:cubicBezTo>
                    <a:pt x="8764" y="310"/>
                    <a:pt x="8455" y="0"/>
                    <a:pt x="8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0" name="Google Shape;21900;p99"/>
            <p:cNvSpPr/>
            <p:nvPr/>
          </p:nvSpPr>
          <p:spPr>
            <a:xfrm>
              <a:off x="6365189" y="1951995"/>
              <a:ext cx="183917" cy="298244"/>
            </a:xfrm>
            <a:custGeom>
              <a:rect b="b" l="l" r="r" t="t"/>
              <a:pathLst>
                <a:path extrusionOk="0" h="9193" w="5669">
                  <a:moveTo>
                    <a:pt x="1834" y="0"/>
                  </a:moveTo>
                  <a:cubicBezTo>
                    <a:pt x="1548" y="0"/>
                    <a:pt x="1263" y="238"/>
                    <a:pt x="1263" y="548"/>
                  </a:cubicBezTo>
                  <a:lnTo>
                    <a:pt x="1263" y="3977"/>
                  </a:lnTo>
                  <a:cubicBezTo>
                    <a:pt x="477" y="4525"/>
                    <a:pt x="0" y="5382"/>
                    <a:pt x="0" y="6335"/>
                  </a:cubicBezTo>
                  <a:cubicBezTo>
                    <a:pt x="0" y="7073"/>
                    <a:pt x="262" y="7788"/>
                    <a:pt x="810" y="8335"/>
                  </a:cubicBezTo>
                  <a:cubicBezTo>
                    <a:pt x="1334" y="8859"/>
                    <a:pt x="2049" y="9169"/>
                    <a:pt x="2787" y="9193"/>
                  </a:cubicBezTo>
                  <a:lnTo>
                    <a:pt x="2882" y="9193"/>
                  </a:lnTo>
                  <a:cubicBezTo>
                    <a:pt x="3549" y="9193"/>
                    <a:pt x="4144" y="8978"/>
                    <a:pt x="4644" y="8573"/>
                  </a:cubicBezTo>
                  <a:cubicBezTo>
                    <a:pt x="4692" y="8502"/>
                    <a:pt x="4740" y="8431"/>
                    <a:pt x="4668" y="8335"/>
                  </a:cubicBezTo>
                  <a:cubicBezTo>
                    <a:pt x="4640" y="8294"/>
                    <a:pt x="4597" y="8268"/>
                    <a:pt x="4546" y="8268"/>
                  </a:cubicBezTo>
                  <a:cubicBezTo>
                    <a:pt x="4510" y="8268"/>
                    <a:pt x="4470" y="8282"/>
                    <a:pt x="4430" y="8311"/>
                  </a:cubicBezTo>
                  <a:cubicBezTo>
                    <a:pt x="3978" y="8628"/>
                    <a:pt x="3440" y="8837"/>
                    <a:pt x="2877" y="8837"/>
                  </a:cubicBezTo>
                  <a:cubicBezTo>
                    <a:pt x="2847" y="8837"/>
                    <a:pt x="2817" y="8837"/>
                    <a:pt x="2787" y="8835"/>
                  </a:cubicBezTo>
                  <a:cubicBezTo>
                    <a:pt x="1429" y="8812"/>
                    <a:pt x="334" y="7645"/>
                    <a:pt x="358" y="6311"/>
                  </a:cubicBezTo>
                  <a:cubicBezTo>
                    <a:pt x="358" y="5454"/>
                    <a:pt x="810" y="4644"/>
                    <a:pt x="1548" y="4192"/>
                  </a:cubicBezTo>
                  <a:cubicBezTo>
                    <a:pt x="1596" y="4168"/>
                    <a:pt x="1644" y="4096"/>
                    <a:pt x="1644" y="4049"/>
                  </a:cubicBezTo>
                  <a:lnTo>
                    <a:pt x="1644" y="524"/>
                  </a:lnTo>
                  <a:cubicBezTo>
                    <a:pt x="1644" y="405"/>
                    <a:pt x="1763" y="286"/>
                    <a:pt x="1858" y="286"/>
                  </a:cubicBezTo>
                  <a:lnTo>
                    <a:pt x="3858" y="286"/>
                  </a:lnTo>
                  <a:cubicBezTo>
                    <a:pt x="3978" y="286"/>
                    <a:pt x="4097" y="405"/>
                    <a:pt x="4097" y="524"/>
                  </a:cubicBezTo>
                  <a:lnTo>
                    <a:pt x="4097" y="4072"/>
                  </a:lnTo>
                  <a:cubicBezTo>
                    <a:pt x="4097" y="4144"/>
                    <a:pt x="4144" y="4192"/>
                    <a:pt x="4192" y="4215"/>
                  </a:cubicBezTo>
                  <a:cubicBezTo>
                    <a:pt x="4930" y="4692"/>
                    <a:pt x="5383" y="5478"/>
                    <a:pt x="5383" y="6359"/>
                  </a:cubicBezTo>
                  <a:cubicBezTo>
                    <a:pt x="5383" y="6930"/>
                    <a:pt x="5192" y="7454"/>
                    <a:pt x="4835" y="7907"/>
                  </a:cubicBezTo>
                  <a:cubicBezTo>
                    <a:pt x="4787" y="7978"/>
                    <a:pt x="4787" y="8049"/>
                    <a:pt x="4835" y="8121"/>
                  </a:cubicBezTo>
                  <a:cubicBezTo>
                    <a:pt x="4871" y="8145"/>
                    <a:pt x="4918" y="8157"/>
                    <a:pt x="4963" y="8157"/>
                  </a:cubicBezTo>
                  <a:cubicBezTo>
                    <a:pt x="5007" y="8157"/>
                    <a:pt x="5049" y="8145"/>
                    <a:pt x="5073" y="8121"/>
                  </a:cubicBezTo>
                  <a:cubicBezTo>
                    <a:pt x="5478" y="7621"/>
                    <a:pt x="5668" y="7025"/>
                    <a:pt x="5668" y="6359"/>
                  </a:cubicBezTo>
                  <a:cubicBezTo>
                    <a:pt x="5668" y="5406"/>
                    <a:pt x="5192" y="4525"/>
                    <a:pt x="4406" y="3977"/>
                  </a:cubicBezTo>
                  <a:lnTo>
                    <a:pt x="4406" y="548"/>
                  </a:lnTo>
                  <a:cubicBezTo>
                    <a:pt x="4406" y="262"/>
                    <a:pt x="4168" y="0"/>
                    <a:pt x="38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99"/>
            <p:cNvSpPr/>
            <p:nvPr/>
          </p:nvSpPr>
          <p:spPr>
            <a:xfrm>
              <a:off x="6399968" y="1979766"/>
              <a:ext cx="115917" cy="235695"/>
            </a:xfrm>
            <a:custGeom>
              <a:rect b="b" l="l" r="r" t="t"/>
              <a:pathLst>
                <a:path extrusionOk="0" h="7265" w="3573">
                  <a:moveTo>
                    <a:pt x="1771" y="0"/>
                  </a:moveTo>
                  <a:cubicBezTo>
                    <a:pt x="1405" y="0"/>
                    <a:pt x="1072" y="324"/>
                    <a:pt x="1072" y="692"/>
                  </a:cubicBezTo>
                  <a:lnTo>
                    <a:pt x="1072" y="1454"/>
                  </a:lnTo>
                  <a:cubicBezTo>
                    <a:pt x="1072" y="1549"/>
                    <a:pt x="1119" y="1621"/>
                    <a:pt x="1215" y="1645"/>
                  </a:cubicBezTo>
                  <a:cubicBezTo>
                    <a:pt x="1310" y="1645"/>
                    <a:pt x="1381" y="1573"/>
                    <a:pt x="1381" y="1502"/>
                  </a:cubicBezTo>
                  <a:lnTo>
                    <a:pt x="1381" y="716"/>
                  </a:lnTo>
                  <a:cubicBezTo>
                    <a:pt x="1381" y="549"/>
                    <a:pt x="1548" y="359"/>
                    <a:pt x="1715" y="335"/>
                  </a:cubicBezTo>
                  <a:cubicBezTo>
                    <a:pt x="1729" y="333"/>
                    <a:pt x="1742" y="333"/>
                    <a:pt x="1756" y="333"/>
                  </a:cubicBezTo>
                  <a:cubicBezTo>
                    <a:pt x="1956" y="333"/>
                    <a:pt x="2143" y="492"/>
                    <a:pt x="2143" y="692"/>
                  </a:cubicBezTo>
                  <a:lnTo>
                    <a:pt x="2143" y="3931"/>
                  </a:lnTo>
                  <a:cubicBezTo>
                    <a:pt x="2143" y="4002"/>
                    <a:pt x="2167" y="4050"/>
                    <a:pt x="2263" y="4074"/>
                  </a:cubicBezTo>
                  <a:cubicBezTo>
                    <a:pt x="2858" y="4288"/>
                    <a:pt x="3239" y="4836"/>
                    <a:pt x="3239" y="5455"/>
                  </a:cubicBezTo>
                  <a:cubicBezTo>
                    <a:pt x="3239" y="6265"/>
                    <a:pt x="2572" y="6908"/>
                    <a:pt x="1786" y="6908"/>
                  </a:cubicBezTo>
                  <a:cubicBezTo>
                    <a:pt x="977" y="6908"/>
                    <a:pt x="310" y="6265"/>
                    <a:pt x="310" y="5455"/>
                  </a:cubicBezTo>
                  <a:cubicBezTo>
                    <a:pt x="310" y="4836"/>
                    <a:pt x="715" y="4288"/>
                    <a:pt x="1310" y="4074"/>
                  </a:cubicBezTo>
                  <a:cubicBezTo>
                    <a:pt x="1358" y="4050"/>
                    <a:pt x="1429" y="4002"/>
                    <a:pt x="1429" y="3931"/>
                  </a:cubicBezTo>
                  <a:lnTo>
                    <a:pt x="1429" y="2121"/>
                  </a:lnTo>
                  <a:cubicBezTo>
                    <a:pt x="1429" y="2050"/>
                    <a:pt x="1358" y="2002"/>
                    <a:pt x="1286" y="1978"/>
                  </a:cubicBezTo>
                  <a:cubicBezTo>
                    <a:pt x="1191" y="1978"/>
                    <a:pt x="1096" y="2026"/>
                    <a:pt x="1096" y="2121"/>
                  </a:cubicBezTo>
                  <a:lnTo>
                    <a:pt x="1096" y="3836"/>
                  </a:lnTo>
                  <a:cubicBezTo>
                    <a:pt x="453" y="4121"/>
                    <a:pt x="0" y="4764"/>
                    <a:pt x="0" y="5479"/>
                  </a:cubicBezTo>
                  <a:cubicBezTo>
                    <a:pt x="0" y="6455"/>
                    <a:pt x="810" y="7265"/>
                    <a:pt x="1786" y="7265"/>
                  </a:cubicBezTo>
                  <a:cubicBezTo>
                    <a:pt x="2763" y="7265"/>
                    <a:pt x="3572" y="6455"/>
                    <a:pt x="3572" y="5479"/>
                  </a:cubicBezTo>
                  <a:cubicBezTo>
                    <a:pt x="3572" y="4764"/>
                    <a:pt x="3120" y="4121"/>
                    <a:pt x="2477" y="3836"/>
                  </a:cubicBezTo>
                  <a:lnTo>
                    <a:pt x="2477" y="716"/>
                  </a:lnTo>
                  <a:cubicBezTo>
                    <a:pt x="2477" y="359"/>
                    <a:pt x="2167" y="25"/>
                    <a:pt x="1810" y="2"/>
                  </a:cubicBezTo>
                  <a:cubicBezTo>
                    <a:pt x="1797" y="1"/>
                    <a:pt x="1784" y="0"/>
                    <a:pt x="17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2" name="Google Shape;21902;p99"/>
          <p:cNvGrpSpPr/>
          <p:nvPr/>
        </p:nvGrpSpPr>
        <p:grpSpPr>
          <a:xfrm>
            <a:off x="7032291" y="1770235"/>
            <a:ext cx="336137" cy="353104"/>
            <a:chOff x="7034251" y="1922635"/>
            <a:chExt cx="336137" cy="353104"/>
          </a:xfrm>
        </p:grpSpPr>
        <p:sp>
          <p:nvSpPr>
            <p:cNvPr id="21903" name="Google Shape;21903;p99"/>
            <p:cNvSpPr/>
            <p:nvPr/>
          </p:nvSpPr>
          <p:spPr>
            <a:xfrm>
              <a:off x="7079833" y="2003741"/>
              <a:ext cx="201695" cy="193195"/>
            </a:xfrm>
            <a:custGeom>
              <a:rect b="b" l="l" r="r" t="t"/>
              <a:pathLst>
                <a:path extrusionOk="0" h="5955" w="6217">
                  <a:moveTo>
                    <a:pt x="2549" y="1"/>
                  </a:moveTo>
                  <a:lnTo>
                    <a:pt x="1001" y="1549"/>
                  </a:lnTo>
                  <a:cubicBezTo>
                    <a:pt x="1" y="2573"/>
                    <a:pt x="1" y="4216"/>
                    <a:pt x="1001" y="5216"/>
                  </a:cubicBezTo>
                  <a:cubicBezTo>
                    <a:pt x="1525" y="5716"/>
                    <a:pt x="2168" y="5954"/>
                    <a:pt x="2835" y="5954"/>
                  </a:cubicBezTo>
                  <a:cubicBezTo>
                    <a:pt x="3478" y="5954"/>
                    <a:pt x="4145" y="5716"/>
                    <a:pt x="4645" y="5216"/>
                  </a:cubicBezTo>
                  <a:lnTo>
                    <a:pt x="6216" y="3644"/>
                  </a:lnTo>
                  <a:lnTo>
                    <a:pt x="4907" y="1311"/>
                  </a:lnTo>
                  <a:lnTo>
                    <a:pt x="2549"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99"/>
            <p:cNvSpPr/>
            <p:nvPr/>
          </p:nvSpPr>
          <p:spPr>
            <a:xfrm>
              <a:off x="7106111" y="2041602"/>
              <a:ext cx="175417" cy="155335"/>
            </a:xfrm>
            <a:custGeom>
              <a:rect b="b" l="l" r="r" t="t"/>
              <a:pathLst>
                <a:path extrusionOk="0" h="4788" w="5407">
                  <a:moveTo>
                    <a:pt x="3835" y="1"/>
                  </a:moveTo>
                  <a:lnTo>
                    <a:pt x="5002" y="2049"/>
                  </a:lnTo>
                  <a:lnTo>
                    <a:pt x="3406" y="3644"/>
                  </a:lnTo>
                  <a:cubicBezTo>
                    <a:pt x="2906" y="4144"/>
                    <a:pt x="2263" y="4383"/>
                    <a:pt x="1596" y="4383"/>
                  </a:cubicBezTo>
                  <a:cubicBezTo>
                    <a:pt x="1025" y="4383"/>
                    <a:pt x="477" y="4192"/>
                    <a:pt x="1" y="3811"/>
                  </a:cubicBezTo>
                  <a:lnTo>
                    <a:pt x="1" y="3811"/>
                  </a:lnTo>
                  <a:cubicBezTo>
                    <a:pt x="48" y="3906"/>
                    <a:pt x="120" y="3954"/>
                    <a:pt x="191" y="4049"/>
                  </a:cubicBezTo>
                  <a:cubicBezTo>
                    <a:pt x="715" y="4549"/>
                    <a:pt x="1358" y="4787"/>
                    <a:pt x="2025" y="4787"/>
                  </a:cubicBezTo>
                  <a:cubicBezTo>
                    <a:pt x="2668" y="4787"/>
                    <a:pt x="3335" y="4549"/>
                    <a:pt x="3835" y="4049"/>
                  </a:cubicBezTo>
                  <a:lnTo>
                    <a:pt x="5406" y="2477"/>
                  </a:lnTo>
                  <a:lnTo>
                    <a:pt x="4097" y="144"/>
                  </a:lnTo>
                  <a:lnTo>
                    <a:pt x="3835"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99"/>
            <p:cNvSpPr/>
            <p:nvPr/>
          </p:nvSpPr>
          <p:spPr>
            <a:xfrm>
              <a:off x="7162529" y="1928767"/>
              <a:ext cx="203220" cy="194006"/>
            </a:xfrm>
            <a:custGeom>
              <a:rect b="b" l="l" r="r" t="t"/>
              <a:pathLst>
                <a:path extrusionOk="0" h="5980" w="6264">
                  <a:moveTo>
                    <a:pt x="3492" y="0"/>
                  </a:moveTo>
                  <a:cubicBezTo>
                    <a:pt x="3463" y="0"/>
                    <a:pt x="3434" y="1"/>
                    <a:pt x="3406" y="2"/>
                  </a:cubicBezTo>
                  <a:cubicBezTo>
                    <a:pt x="2739" y="2"/>
                    <a:pt x="2096" y="240"/>
                    <a:pt x="1596" y="740"/>
                  </a:cubicBezTo>
                  <a:lnTo>
                    <a:pt x="0" y="2312"/>
                  </a:lnTo>
                  <a:lnTo>
                    <a:pt x="3667" y="5979"/>
                  </a:lnTo>
                  <a:lnTo>
                    <a:pt x="5239" y="4407"/>
                  </a:lnTo>
                  <a:cubicBezTo>
                    <a:pt x="6263" y="3383"/>
                    <a:pt x="6263" y="1764"/>
                    <a:pt x="5239" y="740"/>
                  </a:cubicBezTo>
                  <a:cubicBezTo>
                    <a:pt x="4760" y="261"/>
                    <a:pt x="4150" y="0"/>
                    <a:pt x="3492"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99"/>
            <p:cNvSpPr/>
            <p:nvPr/>
          </p:nvSpPr>
          <p:spPr>
            <a:xfrm>
              <a:off x="7266799" y="1945799"/>
              <a:ext cx="98950" cy="176195"/>
            </a:xfrm>
            <a:custGeom>
              <a:rect b="b" l="l" r="r" t="t"/>
              <a:pathLst>
                <a:path extrusionOk="0" h="5431" w="3050">
                  <a:moveTo>
                    <a:pt x="1787" y="1"/>
                  </a:moveTo>
                  <a:lnTo>
                    <a:pt x="1787" y="1"/>
                  </a:lnTo>
                  <a:cubicBezTo>
                    <a:pt x="2597" y="1025"/>
                    <a:pt x="2549" y="2501"/>
                    <a:pt x="1597" y="3430"/>
                  </a:cubicBezTo>
                  <a:lnTo>
                    <a:pt x="1" y="5002"/>
                  </a:lnTo>
                  <a:lnTo>
                    <a:pt x="430" y="5430"/>
                  </a:lnTo>
                  <a:lnTo>
                    <a:pt x="2001" y="3859"/>
                  </a:lnTo>
                  <a:cubicBezTo>
                    <a:pt x="3049" y="2858"/>
                    <a:pt x="3049" y="1239"/>
                    <a:pt x="2025" y="215"/>
                  </a:cubicBezTo>
                  <a:cubicBezTo>
                    <a:pt x="1978" y="167"/>
                    <a:pt x="1882" y="72"/>
                    <a:pt x="178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99"/>
            <p:cNvSpPr/>
            <p:nvPr/>
          </p:nvSpPr>
          <p:spPr>
            <a:xfrm>
              <a:off x="7040448" y="2100290"/>
              <a:ext cx="145278" cy="145310"/>
            </a:xfrm>
            <a:custGeom>
              <a:rect b="b" l="l" r="r" t="t"/>
              <a:pathLst>
                <a:path extrusionOk="0" h="4479" w="4478">
                  <a:moveTo>
                    <a:pt x="2678" y="0"/>
                  </a:moveTo>
                  <a:cubicBezTo>
                    <a:pt x="2651" y="0"/>
                    <a:pt x="2624" y="1"/>
                    <a:pt x="2596" y="2"/>
                  </a:cubicBezTo>
                  <a:cubicBezTo>
                    <a:pt x="1191" y="2"/>
                    <a:pt x="0" y="1168"/>
                    <a:pt x="0" y="2621"/>
                  </a:cubicBezTo>
                  <a:cubicBezTo>
                    <a:pt x="0" y="3336"/>
                    <a:pt x="286" y="4002"/>
                    <a:pt x="762" y="4479"/>
                  </a:cubicBezTo>
                  <a:lnTo>
                    <a:pt x="3263" y="3145"/>
                  </a:lnTo>
                  <a:lnTo>
                    <a:pt x="4477" y="764"/>
                  </a:lnTo>
                  <a:cubicBezTo>
                    <a:pt x="4018" y="305"/>
                    <a:pt x="3404" y="0"/>
                    <a:pt x="2678"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8" name="Google Shape;21908;p99"/>
            <p:cNvSpPr/>
            <p:nvPr/>
          </p:nvSpPr>
          <p:spPr>
            <a:xfrm>
              <a:off x="7040448" y="2118880"/>
              <a:ext cx="43278" cy="127499"/>
            </a:xfrm>
            <a:custGeom>
              <a:rect b="b" l="l" r="r" t="t"/>
              <a:pathLst>
                <a:path extrusionOk="0" h="3930" w="1334">
                  <a:moveTo>
                    <a:pt x="977" y="0"/>
                  </a:moveTo>
                  <a:lnTo>
                    <a:pt x="977" y="0"/>
                  </a:lnTo>
                  <a:cubicBezTo>
                    <a:pt x="858" y="95"/>
                    <a:pt x="762" y="191"/>
                    <a:pt x="667" y="262"/>
                  </a:cubicBezTo>
                  <a:cubicBezTo>
                    <a:pt x="238" y="738"/>
                    <a:pt x="0" y="1405"/>
                    <a:pt x="0" y="2048"/>
                  </a:cubicBezTo>
                  <a:cubicBezTo>
                    <a:pt x="0" y="2691"/>
                    <a:pt x="238" y="3310"/>
                    <a:pt x="643" y="3787"/>
                  </a:cubicBezTo>
                  <a:cubicBezTo>
                    <a:pt x="667" y="3834"/>
                    <a:pt x="739" y="3882"/>
                    <a:pt x="762" y="3930"/>
                  </a:cubicBezTo>
                  <a:lnTo>
                    <a:pt x="1334" y="3596"/>
                  </a:lnTo>
                  <a:cubicBezTo>
                    <a:pt x="1263" y="3572"/>
                    <a:pt x="1239" y="3501"/>
                    <a:pt x="1191" y="3477"/>
                  </a:cubicBezTo>
                  <a:cubicBezTo>
                    <a:pt x="715" y="3001"/>
                    <a:pt x="405" y="2358"/>
                    <a:pt x="405" y="1643"/>
                  </a:cubicBezTo>
                  <a:cubicBezTo>
                    <a:pt x="405" y="1024"/>
                    <a:pt x="620" y="453"/>
                    <a:pt x="9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9" name="Google Shape;21909;p99"/>
            <p:cNvSpPr/>
            <p:nvPr/>
          </p:nvSpPr>
          <p:spPr>
            <a:xfrm>
              <a:off x="7065169" y="2125044"/>
              <a:ext cx="146056" cy="145278"/>
            </a:xfrm>
            <a:custGeom>
              <a:rect b="b" l="l" r="r" t="t"/>
              <a:pathLst>
                <a:path extrusionOk="0" h="4478" w="4502">
                  <a:moveTo>
                    <a:pt x="3715" y="1"/>
                  </a:moveTo>
                  <a:lnTo>
                    <a:pt x="0" y="3716"/>
                  </a:lnTo>
                  <a:cubicBezTo>
                    <a:pt x="477" y="4192"/>
                    <a:pt x="1144" y="4478"/>
                    <a:pt x="1882" y="4478"/>
                  </a:cubicBezTo>
                  <a:cubicBezTo>
                    <a:pt x="3311" y="4478"/>
                    <a:pt x="4501" y="3335"/>
                    <a:pt x="4501" y="1906"/>
                  </a:cubicBezTo>
                  <a:cubicBezTo>
                    <a:pt x="4501" y="1144"/>
                    <a:pt x="4192" y="501"/>
                    <a:pt x="3715"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99"/>
            <p:cNvSpPr/>
            <p:nvPr/>
          </p:nvSpPr>
          <p:spPr>
            <a:xfrm>
              <a:off x="7065947" y="2231682"/>
              <a:ext cx="126720" cy="38639"/>
            </a:xfrm>
            <a:custGeom>
              <a:rect b="b" l="l" r="r" t="t"/>
              <a:pathLst>
                <a:path extrusionOk="0" h="1191" w="3906">
                  <a:moveTo>
                    <a:pt x="429" y="0"/>
                  </a:moveTo>
                  <a:lnTo>
                    <a:pt x="0" y="429"/>
                  </a:lnTo>
                  <a:cubicBezTo>
                    <a:pt x="477" y="905"/>
                    <a:pt x="1143" y="1191"/>
                    <a:pt x="1858" y="1191"/>
                  </a:cubicBezTo>
                  <a:cubicBezTo>
                    <a:pt x="2263" y="1191"/>
                    <a:pt x="2691" y="1119"/>
                    <a:pt x="3072" y="905"/>
                  </a:cubicBezTo>
                  <a:cubicBezTo>
                    <a:pt x="3406" y="714"/>
                    <a:pt x="3691" y="476"/>
                    <a:pt x="3906" y="214"/>
                  </a:cubicBezTo>
                  <a:lnTo>
                    <a:pt x="3906" y="214"/>
                  </a:lnTo>
                  <a:cubicBezTo>
                    <a:pt x="3453" y="572"/>
                    <a:pt x="2858" y="786"/>
                    <a:pt x="2263" y="786"/>
                  </a:cubicBezTo>
                  <a:cubicBezTo>
                    <a:pt x="1548" y="786"/>
                    <a:pt x="905" y="476"/>
                    <a:pt x="429"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1" name="Google Shape;21911;p99"/>
            <p:cNvSpPr/>
            <p:nvPr/>
          </p:nvSpPr>
          <p:spPr>
            <a:xfrm>
              <a:off x="7235135" y="1967827"/>
              <a:ext cx="17811" cy="16643"/>
            </a:xfrm>
            <a:custGeom>
              <a:rect b="b" l="l" r="r" t="t"/>
              <a:pathLst>
                <a:path extrusionOk="0" h="513" w="549">
                  <a:moveTo>
                    <a:pt x="376" y="0"/>
                  </a:moveTo>
                  <a:cubicBezTo>
                    <a:pt x="334" y="0"/>
                    <a:pt x="286" y="12"/>
                    <a:pt x="239" y="36"/>
                  </a:cubicBezTo>
                  <a:lnTo>
                    <a:pt x="72" y="227"/>
                  </a:lnTo>
                  <a:cubicBezTo>
                    <a:pt x="1" y="274"/>
                    <a:pt x="1" y="370"/>
                    <a:pt x="72" y="465"/>
                  </a:cubicBezTo>
                  <a:cubicBezTo>
                    <a:pt x="96" y="489"/>
                    <a:pt x="120" y="512"/>
                    <a:pt x="191" y="512"/>
                  </a:cubicBezTo>
                  <a:cubicBezTo>
                    <a:pt x="215" y="512"/>
                    <a:pt x="263" y="489"/>
                    <a:pt x="310" y="465"/>
                  </a:cubicBezTo>
                  <a:lnTo>
                    <a:pt x="477" y="274"/>
                  </a:lnTo>
                  <a:cubicBezTo>
                    <a:pt x="548" y="227"/>
                    <a:pt x="548" y="131"/>
                    <a:pt x="477" y="36"/>
                  </a:cubicBezTo>
                  <a:cubicBezTo>
                    <a:pt x="453" y="12"/>
                    <a:pt x="417" y="0"/>
                    <a:pt x="3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2" name="Google Shape;21912;p99"/>
            <p:cNvSpPr/>
            <p:nvPr/>
          </p:nvSpPr>
          <p:spPr>
            <a:xfrm>
              <a:off x="7300052" y="2033491"/>
              <a:ext cx="17000" cy="16643"/>
            </a:xfrm>
            <a:custGeom>
              <a:rect b="b" l="l" r="r" t="t"/>
              <a:pathLst>
                <a:path extrusionOk="0" h="513" w="524">
                  <a:moveTo>
                    <a:pt x="366" y="1"/>
                  </a:moveTo>
                  <a:cubicBezTo>
                    <a:pt x="327" y="1"/>
                    <a:pt x="286" y="13"/>
                    <a:pt x="238" y="36"/>
                  </a:cubicBezTo>
                  <a:lnTo>
                    <a:pt x="48" y="227"/>
                  </a:lnTo>
                  <a:cubicBezTo>
                    <a:pt x="0" y="275"/>
                    <a:pt x="0" y="370"/>
                    <a:pt x="48" y="465"/>
                  </a:cubicBezTo>
                  <a:cubicBezTo>
                    <a:pt x="95" y="489"/>
                    <a:pt x="143" y="513"/>
                    <a:pt x="167" y="513"/>
                  </a:cubicBezTo>
                  <a:cubicBezTo>
                    <a:pt x="214" y="513"/>
                    <a:pt x="262" y="489"/>
                    <a:pt x="286" y="465"/>
                  </a:cubicBezTo>
                  <a:lnTo>
                    <a:pt x="476" y="275"/>
                  </a:lnTo>
                  <a:cubicBezTo>
                    <a:pt x="524" y="227"/>
                    <a:pt x="524" y="132"/>
                    <a:pt x="476" y="36"/>
                  </a:cubicBezTo>
                  <a:cubicBezTo>
                    <a:pt x="441" y="13"/>
                    <a:pt x="405" y="1"/>
                    <a:pt x="3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99"/>
            <p:cNvSpPr/>
            <p:nvPr/>
          </p:nvSpPr>
          <p:spPr>
            <a:xfrm>
              <a:off x="7259078" y="1998356"/>
              <a:ext cx="28614" cy="27057"/>
            </a:xfrm>
            <a:custGeom>
              <a:rect b="b" l="l" r="r" t="t"/>
              <a:pathLst>
                <a:path extrusionOk="0" h="834" w="882">
                  <a:moveTo>
                    <a:pt x="191" y="0"/>
                  </a:moveTo>
                  <a:cubicBezTo>
                    <a:pt x="96" y="0"/>
                    <a:pt x="48" y="48"/>
                    <a:pt x="1" y="143"/>
                  </a:cubicBezTo>
                  <a:cubicBezTo>
                    <a:pt x="1" y="334"/>
                    <a:pt x="72" y="500"/>
                    <a:pt x="191" y="619"/>
                  </a:cubicBezTo>
                  <a:cubicBezTo>
                    <a:pt x="334" y="738"/>
                    <a:pt x="525" y="834"/>
                    <a:pt x="668" y="834"/>
                  </a:cubicBezTo>
                  <a:cubicBezTo>
                    <a:pt x="763" y="834"/>
                    <a:pt x="882" y="762"/>
                    <a:pt x="834" y="643"/>
                  </a:cubicBezTo>
                  <a:cubicBezTo>
                    <a:pt x="834" y="572"/>
                    <a:pt x="763" y="500"/>
                    <a:pt x="668" y="500"/>
                  </a:cubicBezTo>
                  <a:cubicBezTo>
                    <a:pt x="572" y="500"/>
                    <a:pt x="477" y="476"/>
                    <a:pt x="430" y="405"/>
                  </a:cubicBezTo>
                  <a:cubicBezTo>
                    <a:pt x="358" y="357"/>
                    <a:pt x="334" y="262"/>
                    <a:pt x="334" y="167"/>
                  </a:cubicBezTo>
                  <a:cubicBezTo>
                    <a:pt x="334" y="72"/>
                    <a:pt x="287" y="24"/>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99"/>
            <p:cNvSpPr/>
            <p:nvPr/>
          </p:nvSpPr>
          <p:spPr>
            <a:xfrm>
              <a:off x="7034251" y="1922635"/>
              <a:ext cx="336137" cy="353104"/>
            </a:xfrm>
            <a:custGeom>
              <a:rect b="b" l="l" r="r" t="t"/>
              <a:pathLst>
                <a:path extrusionOk="0" h="10884" w="10361">
                  <a:moveTo>
                    <a:pt x="7360" y="334"/>
                  </a:moveTo>
                  <a:cubicBezTo>
                    <a:pt x="8002" y="334"/>
                    <a:pt x="8598" y="572"/>
                    <a:pt x="9074" y="1048"/>
                  </a:cubicBezTo>
                  <a:cubicBezTo>
                    <a:pt x="10027" y="2001"/>
                    <a:pt x="10027" y="3525"/>
                    <a:pt x="9074" y="4477"/>
                  </a:cubicBezTo>
                  <a:lnTo>
                    <a:pt x="7621" y="5930"/>
                  </a:lnTo>
                  <a:lnTo>
                    <a:pt x="5240" y="3549"/>
                  </a:lnTo>
                  <a:cubicBezTo>
                    <a:pt x="5204" y="3513"/>
                    <a:pt x="5169" y="3495"/>
                    <a:pt x="5130" y="3495"/>
                  </a:cubicBezTo>
                  <a:cubicBezTo>
                    <a:pt x="5091" y="3495"/>
                    <a:pt x="5050" y="3513"/>
                    <a:pt x="5002" y="3549"/>
                  </a:cubicBezTo>
                  <a:cubicBezTo>
                    <a:pt x="4954" y="3596"/>
                    <a:pt x="4954" y="3715"/>
                    <a:pt x="5002" y="3787"/>
                  </a:cubicBezTo>
                  <a:lnTo>
                    <a:pt x="7383" y="6168"/>
                  </a:lnTo>
                  <a:lnTo>
                    <a:pt x="5931" y="7621"/>
                  </a:lnTo>
                  <a:cubicBezTo>
                    <a:pt x="5835" y="7716"/>
                    <a:pt x="5716" y="7835"/>
                    <a:pt x="5597" y="7907"/>
                  </a:cubicBezTo>
                  <a:lnTo>
                    <a:pt x="5597" y="7835"/>
                  </a:lnTo>
                  <a:cubicBezTo>
                    <a:pt x="5550" y="7216"/>
                    <a:pt x="5240" y="6597"/>
                    <a:pt x="4788" y="6144"/>
                  </a:cubicBezTo>
                  <a:cubicBezTo>
                    <a:pt x="4264" y="5597"/>
                    <a:pt x="3573" y="5335"/>
                    <a:pt x="2835" y="5335"/>
                  </a:cubicBezTo>
                  <a:lnTo>
                    <a:pt x="2620" y="5335"/>
                  </a:lnTo>
                  <a:cubicBezTo>
                    <a:pt x="2335" y="5335"/>
                    <a:pt x="2097" y="5406"/>
                    <a:pt x="1811" y="5478"/>
                  </a:cubicBezTo>
                  <a:cubicBezTo>
                    <a:pt x="1906" y="5001"/>
                    <a:pt x="2144" y="4525"/>
                    <a:pt x="2501" y="4192"/>
                  </a:cubicBezTo>
                  <a:lnTo>
                    <a:pt x="3954" y="2739"/>
                  </a:lnTo>
                  <a:lnTo>
                    <a:pt x="4549" y="3334"/>
                  </a:lnTo>
                  <a:cubicBezTo>
                    <a:pt x="4585" y="3370"/>
                    <a:pt x="4627" y="3388"/>
                    <a:pt x="4665" y="3388"/>
                  </a:cubicBezTo>
                  <a:cubicBezTo>
                    <a:pt x="4704" y="3388"/>
                    <a:pt x="4740" y="3370"/>
                    <a:pt x="4764" y="3334"/>
                  </a:cubicBezTo>
                  <a:cubicBezTo>
                    <a:pt x="4835" y="3287"/>
                    <a:pt x="4859" y="3168"/>
                    <a:pt x="4764" y="3096"/>
                  </a:cubicBezTo>
                  <a:lnTo>
                    <a:pt x="4168" y="2501"/>
                  </a:lnTo>
                  <a:lnTo>
                    <a:pt x="5621" y="1048"/>
                  </a:lnTo>
                  <a:cubicBezTo>
                    <a:pt x="6074" y="596"/>
                    <a:pt x="6693" y="334"/>
                    <a:pt x="7360" y="334"/>
                  </a:cubicBezTo>
                  <a:close/>
                  <a:moveTo>
                    <a:pt x="2826" y="5631"/>
                  </a:moveTo>
                  <a:cubicBezTo>
                    <a:pt x="3411" y="5631"/>
                    <a:pt x="3993" y="5844"/>
                    <a:pt x="4430" y="6240"/>
                  </a:cubicBezTo>
                  <a:lnTo>
                    <a:pt x="2168" y="8502"/>
                  </a:lnTo>
                  <a:cubicBezTo>
                    <a:pt x="2120" y="8550"/>
                    <a:pt x="2120" y="8669"/>
                    <a:pt x="2168" y="8740"/>
                  </a:cubicBezTo>
                  <a:cubicBezTo>
                    <a:pt x="2204" y="8764"/>
                    <a:pt x="2251" y="8776"/>
                    <a:pt x="2296" y="8776"/>
                  </a:cubicBezTo>
                  <a:cubicBezTo>
                    <a:pt x="2341" y="8776"/>
                    <a:pt x="2382" y="8764"/>
                    <a:pt x="2406" y="8740"/>
                  </a:cubicBezTo>
                  <a:lnTo>
                    <a:pt x="4668" y="6478"/>
                  </a:lnTo>
                  <a:cubicBezTo>
                    <a:pt x="4978" y="6835"/>
                    <a:pt x="5192" y="7264"/>
                    <a:pt x="5264" y="7716"/>
                  </a:cubicBezTo>
                  <a:cubicBezTo>
                    <a:pt x="5478" y="9169"/>
                    <a:pt x="4311" y="10550"/>
                    <a:pt x="2835" y="10550"/>
                  </a:cubicBezTo>
                  <a:cubicBezTo>
                    <a:pt x="2239" y="10550"/>
                    <a:pt x="1644" y="10336"/>
                    <a:pt x="1192" y="9931"/>
                  </a:cubicBezTo>
                  <a:lnTo>
                    <a:pt x="1977" y="9145"/>
                  </a:lnTo>
                  <a:cubicBezTo>
                    <a:pt x="2025" y="9097"/>
                    <a:pt x="2025" y="8978"/>
                    <a:pt x="1977" y="8907"/>
                  </a:cubicBezTo>
                  <a:cubicBezTo>
                    <a:pt x="1945" y="8875"/>
                    <a:pt x="1908" y="8862"/>
                    <a:pt x="1871" y="8862"/>
                  </a:cubicBezTo>
                  <a:cubicBezTo>
                    <a:pt x="1825" y="8862"/>
                    <a:pt x="1778" y="8881"/>
                    <a:pt x="1739" y="8907"/>
                  </a:cubicBezTo>
                  <a:lnTo>
                    <a:pt x="953" y="9693"/>
                  </a:lnTo>
                  <a:cubicBezTo>
                    <a:pt x="572" y="9240"/>
                    <a:pt x="334" y="8669"/>
                    <a:pt x="334" y="8050"/>
                  </a:cubicBezTo>
                  <a:cubicBezTo>
                    <a:pt x="358" y="6835"/>
                    <a:pt x="1311" y="5787"/>
                    <a:pt x="2573" y="5644"/>
                  </a:cubicBezTo>
                  <a:cubicBezTo>
                    <a:pt x="2657" y="5635"/>
                    <a:pt x="2742" y="5631"/>
                    <a:pt x="2826" y="5631"/>
                  </a:cubicBezTo>
                  <a:close/>
                  <a:moveTo>
                    <a:pt x="7360" y="0"/>
                  </a:moveTo>
                  <a:cubicBezTo>
                    <a:pt x="6621" y="0"/>
                    <a:pt x="5931" y="310"/>
                    <a:pt x="5431" y="810"/>
                  </a:cubicBezTo>
                  <a:lnTo>
                    <a:pt x="2263" y="3953"/>
                  </a:lnTo>
                  <a:cubicBezTo>
                    <a:pt x="1811" y="4406"/>
                    <a:pt x="1549" y="5001"/>
                    <a:pt x="1454" y="5620"/>
                  </a:cubicBezTo>
                  <a:cubicBezTo>
                    <a:pt x="596" y="6097"/>
                    <a:pt x="1" y="7026"/>
                    <a:pt x="1" y="8073"/>
                  </a:cubicBezTo>
                  <a:cubicBezTo>
                    <a:pt x="25" y="8859"/>
                    <a:pt x="334" y="9526"/>
                    <a:pt x="834" y="10074"/>
                  </a:cubicBezTo>
                  <a:cubicBezTo>
                    <a:pt x="1382" y="10598"/>
                    <a:pt x="2049" y="10883"/>
                    <a:pt x="2811" y="10883"/>
                  </a:cubicBezTo>
                  <a:cubicBezTo>
                    <a:pt x="4287" y="10883"/>
                    <a:pt x="5478" y="9717"/>
                    <a:pt x="5573" y="8240"/>
                  </a:cubicBezTo>
                  <a:cubicBezTo>
                    <a:pt x="5788" y="8121"/>
                    <a:pt x="5954" y="7978"/>
                    <a:pt x="6145" y="7835"/>
                  </a:cubicBezTo>
                  <a:lnTo>
                    <a:pt x="9288" y="4668"/>
                  </a:lnTo>
                  <a:cubicBezTo>
                    <a:pt x="10360" y="3596"/>
                    <a:pt x="10360" y="1882"/>
                    <a:pt x="9288" y="810"/>
                  </a:cubicBezTo>
                  <a:cubicBezTo>
                    <a:pt x="8788" y="310"/>
                    <a:pt x="8098" y="0"/>
                    <a:pt x="73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5" name="Google Shape;21915;p99"/>
          <p:cNvGrpSpPr/>
          <p:nvPr/>
        </p:nvGrpSpPr>
        <p:grpSpPr>
          <a:xfrm>
            <a:off x="7769683" y="1771760"/>
            <a:ext cx="302105" cy="352358"/>
            <a:chOff x="7799148" y="1924160"/>
            <a:chExt cx="302105" cy="352358"/>
          </a:xfrm>
        </p:grpSpPr>
        <p:sp>
          <p:nvSpPr>
            <p:cNvPr id="21916" name="Google Shape;21916;p99"/>
            <p:cNvSpPr/>
            <p:nvPr/>
          </p:nvSpPr>
          <p:spPr>
            <a:xfrm>
              <a:off x="7803787" y="1970520"/>
              <a:ext cx="292826" cy="300580"/>
            </a:xfrm>
            <a:custGeom>
              <a:rect b="b" l="l" r="r" t="t"/>
              <a:pathLst>
                <a:path extrusionOk="0" h="9265" w="9026">
                  <a:moveTo>
                    <a:pt x="1119" y="1"/>
                  </a:moveTo>
                  <a:cubicBezTo>
                    <a:pt x="524" y="1"/>
                    <a:pt x="0" y="477"/>
                    <a:pt x="0" y="1096"/>
                  </a:cubicBezTo>
                  <a:lnTo>
                    <a:pt x="0" y="8169"/>
                  </a:lnTo>
                  <a:cubicBezTo>
                    <a:pt x="0" y="8764"/>
                    <a:pt x="476" y="9265"/>
                    <a:pt x="1119" y="9265"/>
                  </a:cubicBezTo>
                  <a:lnTo>
                    <a:pt x="7930" y="9265"/>
                  </a:lnTo>
                  <a:cubicBezTo>
                    <a:pt x="8526" y="9265"/>
                    <a:pt x="9026" y="8812"/>
                    <a:pt x="9026" y="8169"/>
                  </a:cubicBezTo>
                  <a:lnTo>
                    <a:pt x="9026" y="1096"/>
                  </a:lnTo>
                  <a:cubicBezTo>
                    <a:pt x="9002" y="477"/>
                    <a:pt x="8526" y="1"/>
                    <a:pt x="7930"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99"/>
            <p:cNvSpPr/>
            <p:nvPr/>
          </p:nvSpPr>
          <p:spPr>
            <a:xfrm>
              <a:off x="7843951" y="1970520"/>
              <a:ext cx="212498" cy="74975"/>
            </a:xfrm>
            <a:custGeom>
              <a:rect b="b" l="l" r="r" t="t"/>
              <a:pathLst>
                <a:path extrusionOk="0" h="2311" w="6550">
                  <a:moveTo>
                    <a:pt x="0" y="1"/>
                  </a:moveTo>
                  <a:lnTo>
                    <a:pt x="0" y="1311"/>
                  </a:lnTo>
                  <a:cubicBezTo>
                    <a:pt x="0" y="1858"/>
                    <a:pt x="477" y="2311"/>
                    <a:pt x="1024" y="2311"/>
                  </a:cubicBezTo>
                  <a:lnTo>
                    <a:pt x="5525" y="2311"/>
                  </a:lnTo>
                  <a:cubicBezTo>
                    <a:pt x="6097" y="2311"/>
                    <a:pt x="6549" y="1858"/>
                    <a:pt x="6549" y="1311"/>
                  </a:cubicBezTo>
                  <a:lnTo>
                    <a:pt x="654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99"/>
            <p:cNvSpPr/>
            <p:nvPr/>
          </p:nvSpPr>
          <p:spPr>
            <a:xfrm>
              <a:off x="7832369" y="1998356"/>
              <a:ext cx="234105" cy="228849"/>
            </a:xfrm>
            <a:custGeom>
              <a:rect b="b" l="l" r="r" t="t"/>
              <a:pathLst>
                <a:path extrusionOk="0" h="7054" w="7216">
                  <a:moveTo>
                    <a:pt x="191" y="0"/>
                  </a:moveTo>
                  <a:cubicBezTo>
                    <a:pt x="72" y="0"/>
                    <a:pt x="0" y="72"/>
                    <a:pt x="0" y="214"/>
                  </a:cubicBezTo>
                  <a:lnTo>
                    <a:pt x="0" y="6835"/>
                  </a:lnTo>
                  <a:cubicBezTo>
                    <a:pt x="0" y="6981"/>
                    <a:pt x="55" y="7054"/>
                    <a:pt x="148" y="7054"/>
                  </a:cubicBezTo>
                  <a:cubicBezTo>
                    <a:pt x="162" y="7054"/>
                    <a:pt x="176" y="7052"/>
                    <a:pt x="191" y="7049"/>
                  </a:cubicBezTo>
                  <a:lnTo>
                    <a:pt x="7025" y="7049"/>
                  </a:lnTo>
                  <a:cubicBezTo>
                    <a:pt x="7145" y="7049"/>
                    <a:pt x="7216" y="6954"/>
                    <a:pt x="7216" y="6835"/>
                  </a:cubicBezTo>
                  <a:lnTo>
                    <a:pt x="7216" y="214"/>
                  </a:lnTo>
                  <a:cubicBezTo>
                    <a:pt x="7216" y="95"/>
                    <a:pt x="7145" y="0"/>
                    <a:pt x="7025"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99"/>
            <p:cNvSpPr/>
            <p:nvPr/>
          </p:nvSpPr>
          <p:spPr>
            <a:xfrm>
              <a:off x="7843951" y="1998356"/>
              <a:ext cx="212498" cy="47139"/>
            </a:xfrm>
            <a:custGeom>
              <a:rect b="b" l="l" r="r" t="t"/>
              <a:pathLst>
                <a:path extrusionOk="0" h="1453" w="6550">
                  <a:moveTo>
                    <a:pt x="0" y="0"/>
                  </a:moveTo>
                  <a:lnTo>
                    <a:pt x="0" y="453"/>
                  </a:lnTo>
                  <a:cubicBezTo>
                    <a:pt x="0" y="1000"/>
                    <a:pt x="429" y="1453"/>
                    <a:pt x="1001" y="1453"/>
                  </a:cubicBezTo>
                  <a:lnTo>
                    <a:pt x="5525" y="1453"/>
                  </a:lnTo>
                  <a:cubicBezTo>
                    <a:pt x="6097" y="1453"/>
                    <a:pt x="6549" y="1000"/>
                    <a:pt x="6549" y="453"/>
                  </a:cubicBezTo>
                  <a:lnTo>
                    <a:pt x="6549" y="0"/>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0" name="Google Shape;21920;p99"/>
            <p:cNvSpPr/>
            <p:nvPr/>
          </p:nvSpPr>
          <p:spPr>
            <a:xfrm>
              <a:off x="7864033" y="1928020"/>
              <a:ext cx="171556" cy="96614"/>
            </a:xfrm>
            <a:custGeom>
              <a:rect b="b" l="l" r="r" t="t"/>
              <a:pathLst>
                <a:path extrusionOk="0" h="2978" w="5288">
                  <a:moveTo>
                    <a:pt x="2644" y="1"/>
                  </a:moveTo>
                  <a:cubicBezTo>
                    <a:pt x="2192" y="1"/>
                    <a:pt x="1834" y="311"/>
                    <a:pt x="1763" y="715"/>
                  </a:cubicBezTo>
                  <a:cubicBezTo>
                    <a:pt x="1715" y="834"/>
                    <a:pt x="1644" y="882"/>
                    <a:pt x="1525" y="882"/>
                  </a:cubicBezTo>
                  <a:lnTo>
                    <a:pt x="382" y="882"/>
                  </a:lnTo>
                  <a:cubicBezTo>
                    <a:pt x="167" y="882"/>
                    <a:pt x="1" y="1073"/>
                    <a:pt x="1" y="1263"/>
                  </a:cubicBezTo>
                  <a:lnTo>
                    <a:pt x="1" y="2573"/>
                  </a:lnTo>
                  <a:cubicBezTo>
                    <a:pt x="1" y="2787"/>
                    <a:pt x="167" y="2978"/>
                    <a:pt x="382" y="2978"/>
                  </a:cubicBezTo>
                  <a:lnTo>
                    <a:pt x="4906" y="2978"/>
                  </a:lnTo>
                  <a:cubicBezTo>
                    <a:pt x="5121" y="2978"/>
                    <a:pt x="5287" y="2787"/>
                    <a:pt x="5287" y="2573"/>
                  </a:cubicBezTo>
                  <a:lnTo>
                    <a:pt x="5287" y="1263"/>
                  </a:lnTo>
                  <a:cubicBezTo>
                    <a:pt x="5287" y="1073"/>
                    <a:pt x="5121" y="882"/>
                    <a:pt x="4906" y="882"/>
                  </a:cubicBezTo>
                  <a:lnTo>
                    <a:pt x="3787" y="882"/>
                  </a:lnTo>
                  <a:cubicBezTo>
                    <a:pt x="3668" y="882"/>
                    <a:pt x="3573" y="787"/>
                    <a:pt x="3549" y="715"/>
                  </a:cubicBezTo>
                  <a:cubicBezTo>
                    <a:pt x="3454" y="287"/>
                    <a:pt x="3096" y="1"/>
                    <a:pt x="2644"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1" name="Google Shape;21921;p99"/>
            <p:cNvSpPr/>
            <p:nvPr/>
          </p:nvSpPr>
          <p:spPr>
            <a:xfrm>
              <a:off x="7864812" y="1956635"/>
              <a:ext cx="33254" cy="67999"/>
            </a:xfrm>
            <a:custGeom>
              <a:rect b="b" l="l" r="r" t="t"/>
              <a:pathLst>
                <a:path extrusionOk="0" h="2096" w="1025">
                  <a:moveTo>
                    <a:pt x="381" y="0"/>
                  </a:moveTo>
                  <a:cubicBezTo>
                    <a:pt x="191" y="0"/>
                    <a:pt x="0" y="167"/>
                    <a:pt x="0" y="381"/>
                  </a:cubicBezTo>
                  <a:lnTo>
                    <a:pt x="0" y="1691"/>
                  </a:lnTo>
                  <a:cubicBezTo>
                    <a:pt x="0" y="1905"/>
                    <a:pt x="191" y="2096"/>
                    <a:pt x="381" y="2096"/>
                  </a:cubicBezTo>
                  <a:lnTo>
                    <a:pt x="1024" y="2096"/>
                  </a:lnTo>
                  <a:cubicBezTo>
                    <a:pt x="810" y="2096"/>
                    <a:pt x="620" y="1929"/>
                    <a:pt x="620" y="1691"/>
                  </a:cubicBezTo>
                  <a:lnTo>
                    <a:pt x="620" y="381"/>
                  </a:lnTo>
                  <a:cubicBezTo>
                    <a:pt x="620" y="191"/>
                    <a:pt x="810" y="0"/>
                    <a:pt x="1024"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99"/>
            <p:cNvSpPr/>
            <p:nvPr/>
          </p:nvSpPr>
          <p:spPr>
            <a:xfrm>
              <a:off x="7938196" y="1947356"/>
              <a:ext cx="23229" cy="23196"/>
            </a:xfrm>
            <a:custGeom>
              <a:rect b="b" l="l" r="r" t="t"/>
              <a:pathLst>
                <a:path extrusionOk="0" h="715" w="716">
                  <a:moveTo>
                    <a:pt x="358" y="0"/>
                  </a:moveTo>
                  <a:cubicBezTo>
                    <a:pt x="144" y="0"/>
                    <a:pt x="1" y="143"/>
                    <a:pt x="1" y="358"/>
                  </a:cubicBezTo>
                  <a:cubicBezTo>
                    <a:pt x="1" y="548"/>
                    <a:pt x="191" y="715"/>
                    <a:pt x="358" y="715"/>
                  </a:cubicBezTo>
                  <a:cubicBezTo>
                    <a:pt x="572" y="715"/>
                    <a:pt x="715" y="524"/>
                    <a:pt x="715" y="358"/>
                  </a:cubicBezTo>
                  <a:cubicBezTo>
                    <a:pt x="715" y="143"/>
                    <a:pt x="549" y="0"/>
                    <a:pt x="3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3" name="Google Shape;21923;p99"/>
            <p:cNvSpPr/>
            <p:nvPr/>
          </p:nvSpPr>
          <p:spPr>
            <a:xfrm>
              <a:off x="7899590" y="1979020"/>
              <a:ext cx="10836" cy="17519"/>
            </a:xfrm>
            <a:custGeom>
              <a:rect b="b" l="l" r="r" t="t"/>
              <a:pathLst>
                <a:path extrusionOk="0" h="540" w="334">
                  <a:moveTo>
                    <a:pt x="191" y="1"/>
                  </a:moveTo>
                  <a:cubicBezTo>
                    <a:pt x="95" y="1"/>
                    <a:pt x="0" y="48"/>
                    <a:pt x="0" y="144"/>
                  </a:cubicBezTo>
                  <a:lnTo>
                    <a:pt x="0" y="382"/>
                  </a:lnTo>
                  <a:cubicBezTo>
                    <a:pt x="0" y="460"/>
                    <a:pt x="64" y="537"/>
                    <a:pt x="152" y="537"/>
                  </a:cubicBezTo>
                  <a:cubicBezTo>
                    <a:pt x="171" y="537"/>
                    <a:pt x="193" y="533"/>
                    <a:pt x="214" y="525"/>
                  </a:cubicBezTo>
                  <a:cubicBezTo>
                    <a:pt x="225" y="535"/>
                    <a:pt x="236" y="540"/>
                    <a:pt x="248" y="540"/>
                  </a:cubicBezTo>
                  <a:cubicBezTo>
                    <a:pt x="290" y="540"/>
                    <a:pt x="333" y="480"/>
                    <a:pt x="333" y="406"/>
                  </a:cubicBezTo>
                  <a:lnTo>
                    <a:pt x="333" y="167"/>
                  </a:lnTo>
                  <a:cubicBezTo>
                    <a:pt x="333" y="72"/>
                    <a:pt x="262" y="25"/>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4" name="Google Shape;21924;p99"/>
            <p:cNvSpPr/>
            <p:nvPr/>
          </p:nvSpPr>
          <p:spPr>
            <a:xfrm>
              <a:off x="7989196" y="1979020"/>
              <a:ext cx="10836" cy="17519"/>
            </a:xfrm>
            <a:custGeom>
              <a:rect b="b" l="l" r="r" t="t"/>
              <a:pathLst>
                <a:path extrusionOk="0" h="540" w="334">
                  <a:moveTo>
                    <a:pt x="191" y="1"/>
                  </a:moveTo>
                  <a:cubicBezTo>
                    <a:pt x="96" y="1"/>
                    <a:pt x="1" y="48"/>
                    <a:pt x="1" y="144"/>
                  </a:cubicBezTo>
                  <a:lnTo>
                    <a:pt x="1" y="382"/>
                  </a:lnTo>
                  <a:cubicBezTo>
                    <a:pt x="1" y="460"/>
                    <a:pt x="64" y="537"/>
                    <a:pt x="139" y="537"/>
                  </a:cubicBezTo>
                  <a:cubicBezTo>
                    <a:pt x="156" y="537"/>
                    <a:pt x="174" y="533"/>
                    <a:pt x="191" y="525"/>
                  </a:cubicBezTo>
                  <a:cubicBezTo>
                    <a:pt x="212" y="535"/>
                    <a:pt x="231" y="540"/>
                    <a:pt x="247" y="540"/>
                  </a:cubicBezTo>
                  <a:cubicBezTo>
                    <a:pt x="305" y="540"/>
                    <a:pt x="334" y="480"/>
                    <a:pt x="334" y="406"/>
                  </a:cubicBezTo>
                  <a:lnTo>
                    <a:pt x="334" y="167"/>
                  </a:lnTo>
                  <a:cubicBezTo>
                    <a:pt x="334" y="72"/>
                    <a:pt x="286" y="25"/>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99"/>
            <p:cNvSpPr/>
            <p:nvPr/>
          </p:nvSpPr>
          <p:spPr>
            <a:xfrm>
              <a:off x="7933557" y="1987293"/>
              <a:ext cx="34032" cy="15702"/>
            </a:xfrm>
            <a:custGeom>
              <a:rect b="b" l="l" r="r" t="t"/>
              <a:pathLst>
                <a:path extrusionOk="0" h="484" w="1049">
                  <a:moveTo>
                    <a:pt x="849" y="0"/>
                  </a:moveTo>
                  <a:cubicBezTo>
                    <a:pt x="796" y="0"/>
                    <a:pt x="743" y="23"/>
                    <a:pt x="715" y="79"/>
                  </a:cubicBezTo>
                  <a:cubicBezTo>
                    <a:pt x="644" y="127"/>
                    <a:pt x="572" y="151"/>
                    <a:pt x="501" y="151"/>
                  </a:cubicBezTo>
                  <a:cubicBezTo>
                    <a:pt x="406" y="151"/>
                    <a:pt x="334" y="127"/>
                    <a:pt x="287" y="79"/>
                  </a:cubicBezTo>
                  <a:cubicBezTo>
                    <a:pt x="256" y="34"/>
                    <a:pt x="207" y="17"/>
                    <a:pt x="151" y="17"/>
                  </a:cubicBezTo>
                  <a:cubicBezTo>
                    <a:pt x="118" y="17"/>
                    <a:pt x="83" y="23"/>
                    <a:pt x="49" y="32"/>
                  </a:cubicBezTo>
                  <a:cubicBezTo>
                    <a:pt x="1" y="103"/>
                    <a:pt x="1" y="198"/>
                    <a:pt x="25" y="270"/>
                  </a:cubicBezTo>
                  <a:cubicBezTo>
                    <a:pt x="144" y="389"/>
                    <a:pt x="334" y="484"/>
                    <a:pt x="501" y="484"/>
                  </a:cubicBezTo>
                  <a:cubicBezTo>
                    <a:pt x="692" y="484"/>
                    <a:pt x="858" y="389"/>
                    <a:pt x="977" y="270"/>
                  </a:cubicBezTo>
                  <a:cubicBezTo>
                    <a:pt x="1049" y="198"/>
                    <a:pt x="1001" y="103"/>
                    <a:pt x="953" y="32"/>
                  </a:cubicBezTo>
                  <a:cubicBezTo>
                    <a:pt x="924" y="12"/>
                    <a:pt x="886" y="0"/>
                    <a:pt x="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6" name="Google Shape;21926;p99"/>
            <p:cNvSpPr/>
            <p:nvPr/>
          </p:nvSpPr>
          <p:spPr>
            <a:xfrm>
              <a:off x="7933557" y="1941160"/>
              <a:ext cx="32507" cy="33254"/>
            </a:xfrm>
            <a:custGeom>
              <a:rect b="b" l="l" r="r" t="t"/>
              <a:pathLst>
                <a:path extrusionOk="0" h="1025" w="1002">
                  <a:moveTo>
                    <a:pt x="501" y="334"/>
                  </a:moveTo>
                  <a:cubicBezTo>
                    <a:pt x="596" y="334"/>
                    <a:pt x="692" y="429"/>
                    <a:pt x="692" y="501"/>
                  </a:cubicBezTo>
                  <a:cubicBezTo>
                    <a:pt x="692" y="596"/>
                    <a:pt x="596" y="691"/>
                    <a:pt x="501" y="691"/>
                  </a:cubicBezTo>
                  <a:cubicBezTo>
                    <a:pt x="406" y="691"/>
                    <a:pt x="334" y="596"/>
                    <a:pt x="334" y="501"/>
                  </a:cubicBezTo>
                  <a:cubicBezTo>
                    <a:pt x="334" y="429"/>
                    <a:pt x="406" y="334"/>
                    <a:pt x="501" y="334"/>
                  </a:cubicBezTo>
                  <a:close/>
                  <a:moveTo>
                    <a:pt x="501" y="1"/>
                  </a:moveTo>
                  <a:cubicBezTo>
                    <a:pt x="239" y="1"/>
                    <a:pt x="1" y="239"/>
                    <a:pt x="1" y="501"/>
                  </a:cubicBezTo>
                  <a:cubicBezTo>
                    <a:pt x="1" y="787"/>
                    <a:pt x="239" y="1025"/>
                    <a:pt x="501" y="1025"/>
                  </a:cubicBezTo>
                  <a:cubicBezTo>
                    <a:pt x="763" y="1025"/>
                    <a:pt x="1001" y="787"/>
                    <a:pt x="1001" y="501"/>
                  </a:cubicBezTo>
                  <a:cubicBezTo>
                    <a:pt x="1001" y="239"/>
                    <a:pt x="763"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7" name="Google Shape;21927;p99"/>
            <p:cNvSpPr/>
            <p:nvPr/>
          </p:nvSpPr>
          <p:spPr>
            <a:xfrm>
              <a:off x="7871268" y="2064506"/>
              <a:ext cx="48437" cy="24883"/>
            </a:xfrm>
            <a:custGeom>
              <a:rect b="b" l="l" r="r" t="t"/>
              <a:pathLst>
                <a:path extrusionOk="0" h="767" w="1493">
                  <a:moveTo>
                    <a:pt x="367" y="1"/>
                  </a:moveTo>
                  <a:cubicBezTo>
                    <a:pt x="308" y="1"/>
                    <a:pt x="248" y="32"/>
                    <a:pt x="230" y="104"/>
                  </a:cubicBezTo>
                  <a:lnTo>
                    <a:pt x="40" y="557"/>
                  </a:lnTo>
                  <a:cubicBezTo>
                    <a:pt x="1" y="654"/>
                    <a:pt x="88" y="767"/>
                    <a:pt x="186" y="767"/>
                  </a:cubicBezTo>
                  <a:cubicBezTo>
                    <a:pt x="209" y="767"/>
                    <a:pt x="232" y="761"/>
                    <a:pt x="254" y="747"/>
                  </a:cubicBezTo>
                  <a:lnTo>
                    <a:pt x="1373" y="319"/>
                  </a:lnTo>
                  <a:cubicBezTo>
                    <a:pt x="1468" y="271"/>
                    <a:pt x="1492" y="200"/>
                    <a:pt x="1468" y="104"/>
                  </a:cubicBezTo>
                  <a:cubicBezTo>
                    <a:pt x="1450" y="32"/>
                    <a:pt x="1390" y="1"/>
                    <a:pt x="1321" y="1"/>
                  </a:cubicBezTo>
                  <a:cubicBezTo>
                    <a:pt x="1299" y="1"/>
                    <a:pt x="1277" y="4"/>
                    <a:pt x="1254" y="9"/>
                  </a:cubicBezTo>
                  <a:lnTo>
                    <a:pt x="492" y="319"/>
                  </a:lnTo>
                  <a:lnTo>
                    <a:pt x="516" y="223"/>
                  </a:lnTo>
                  <a:cubicBezTo>
                    <a:pt x="540" y="152"/>
                    <a:pt x="516" y="81"/>
                    <a:pt x="421" y="9"/>
                  </a:cubicBezTo>
                  <a:cubicBezTo>
                    <a:pt x="404" y="4"/>
                    <a:pt x="386" y="1"/>
                    <a:pt x="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99"/>
            <p:cNvSpPr/>
            <p:nvPr/>
          </p:nvSpPr>
          <p:spPr>
            <a:xfrm>
              <a:off x="7949032" y="2071741"/>
              <a:ext cx="77278" cy="10836"/>
            </a:xfrm>
            <a:custGeom>
              <a:rect b="b" l="l" r="r" t="t"/>
              <a:pathLst>
                <a:path extrusionOk="0" h="334" w="2382">
                  <a:moveTo>
                    <a:pt x="215" y="0"/>
                  </a:moveTo>
                  <a:cubicBezTo>
                    <a:pt x="119" y="0"/>
                    <a:pt x="48" y="48"/>
                    <a:pt x="24" y="143"/>
                  </a:cubicBezTo>
                  <a:cubicBezTo>
                    <a:pt x="0" y="262"/>
                    <a:pt x="95" y="334"/>
                    <a:pt x="167" y="334"/>
                  </a:cubicBezTo>
                  <a:lnTo>
                    <a:pt x="2191" y="334"/>
                  </a:lnTo>
                  <a:cubicBezTo>
                    <a:pt x="2286" y="334"/>
                    <a:pt x="2358" y="262"/>
                    <a:pt x="2382" y="167"/>
                  </a:cubicBezTo>
                  <a:cubicBezTo>
                    <a:pt x="2382" y="96"/>
                    <a:pt x="2310" y="0"/>
                    <a:pt x="2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99"/>
            <p:cNvSpPr/>
            <p:nvPr/>
          </p:nvSpPr>
          <p:spPr>
            <a:xfrm>
              <a:off x="7871754" y="2113948"/>
              <a:ext cx="47950" cy="24591"/>
            </a:xfrm>
            <a:custGeom>
              <a:rect b="b" l="l" r="r" t="t"/>
              <a:pathLst>
                <a:path extrusionOk="0" h="758" w="1478">
                  <a:moveTo>
                    <a:pt x="352" y="1"/>
                  </a:moveTo>
                  <a:cubicBezTo>
                    <a:pt x="292" y="1"/>
                    <a:pt x="228" y="32"/>
                    <a:pt x="191" y="105"/>
                  </a:cubicBezTo>
                  <a:lnTo>
                    <a:pt x="25" y="533"/>
                  </a:lnTo>
                  <a:cubicBezTo>
                    <a:pt x="1" y="628"/>
                    <a:pt x="25" y="700"/>
                    <a:pt x="48" y="724"/>
                  </a:cubicBezTo>
                  <a:cubicBezTo>
                    <a:pt x="82" y="741"/>
                    <a:pt x="128" y="757"/>
                    <a:pt x="177" y="757"/>
                  </a:cubicBezTo>
                  <a:cubicBezTo>
                    <a:pt x="197" y="757"/>
                    <a:pt x="218" y="754"/>
                    <a:pt x="239" y="747"/>
                  </a:cubicBezTo>
                  <a:lnTo>
                    <a:pt x="1358" y="295"/>
                  </a:lnTo>
                  <a:cubicBezTo>
                    <a:pt x="1453" y="271"/>
                    <a:pt x="1477" y="176"/>
                    <a:pt x="1453" y="105"/>
                  </a:cubicBezTo>
                  <a:cubicBezTo>
                    <a:pt x="1435" y="32"/>
                    <a:pt x="1375" y="1"/>
                    <a:pt x="1306" y="1"/>
                  </a:cubicBezTo>
                  <a:cubicBezTo>
                    <a:pt x="1284" y="1"/>
                    <a:pt x="1262" y="4"/>
                    <a:pt x="1239" y="9"/>
                  </a:cubicBezTo>
                  <a:lnTo>
                    <a:pt x="477" y="295"/>
                  </a:lnTo>
                  <a:lnTo>
                    <a:pt x="477" y="295"/>
                  </a:lnTo>
                  <a:lnTo>
                    <a:pt x="501" y="224"/>
                  </a:lnTo>
                  <a:cubicBezTo>
                    <a:pt x="525" y="128"/>
                    <a:pt x="501" y="33"/>
                    <a:pt x="406" y="9"/>
                  </a:cubicBezTo>
                  <a:cubicBezTo>
                    <a:pt x="389" y="4"/>
                    <a:pt x="371" y="1"/>
                    <a:pt x="3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0" name="Google Shape;21930;p99"/>
            <p:cNvSpPr/>
            <p:nvPr/>
          </p:nvSpPr>
          <p:spPr>
            <a:xfrm>
              <a:off x="7949032" y="2121962"/>
              <a:ext cx="77278" cy="10836"/>
            </a:xfrm>
            <a:custGeom>
              <a:rect b="b" l="l" r="r" t="t"/>
              <a:pathLst>
                <a:path extrusionOk="0" h="334" w="2382">
                  <a:moveTo>
                    <a:pt x="215" y="0"/>
                  </a:moveTo>
                  <a:cubicBezTo>
                    <a:pt x="119" y="0"/>
                    <a:pt x="48" y="48"/>
                    <a:pt x="24" y="143"/>
                  </a:cubicBezTo>
                  <a:cubicBezTo>
                    <a:pt x="0" y="239"/>
                    <a:pt x="95" y="334"/>
                    <a:pt x="167" y="334"/>
                  </a:cubicBezTo>
                  <a:lnTo>
                    <a:pt x="2191" y="334"/>
                  </a:lnTo>
                  <a:cubicBezTo>
                    <a:pt x="2286" y="334"/>
                    <a:pt x="2358" y="262"/>
                    <a:pt x="2382" y="167"/>
                  </a:cubicBezTo>
                  <a:cubicBezTo>
                    <a:pt x="2382" y="96"/>
                    <a:pt x="2310" y="0"/>
                    <a:pt x="2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1" name="Google Shape;21931;p99"/>
            <p:cNvSpPr/>
            <p:nvPr/>
          </p:nvSpPr>
          <p:spPr>
            <a:xfrm>
              <a:off x="7871754" y="2164169"/>
              <a:ext cx="47950" cy="24786"/>
            </a:xfrm>
            <a:custGeom>
              <a:rect b="b" l="l" r="r" t="t"/>
              <a:pathLst>
                <a:path extrusionOk="0" h="764" w="1478">
                  <a:moveTo>
                    <a:pt x="352" y="1"/>
                  </a:moveTo>
                  <a:cubicBezTo>
                    <a:pt x="292" y="1"/>
                    <a:pt x="228" y="32"/>
                    <a:pt x="191" y="104"/>
                  </a:cubicBezTo>
                  <a:lnTo>
                    <a:pt x="25" y="533"/>
                  </a:lnTo>
                  <a:cubicBezTo>
                    <a:pt x="1" y="628"/>
                    <a:pt x="25" y="700"/>
                    <a:pt x="48" y="724"/>
                  </a:cubicBezTo>
                  <a:cubicBezTo>
                    <a:pt x="76" y="752"/>
                    <a:pt x="112" y="763"/>
                    <a:pt x="152" y="763"/>
                  </a:cubicBezTo>
                  <a:cubicBezTo>
                    <a:pt x="180" y="763"/>
                    <a:pt x="209" y="757"/>
                    <a:pt x="239" y="747"/>
                  </a:cubicBezTo>
                  <a:lnTo>
                    <a:pt x="1358" y="295"/>
                  </a:lnTo>
                  <a:cubicBezTo>
                    <a:pt x="1453" y="271"/>
                    <a:pt x="1477" y="176"/>
                    <a:pt x="1453" y="104"/>
                  </a:cubicBezTo>
                  <a:cubicBezTo>
                    <a:pt x="1435" y="32"/>
                    <a:pt x="1375" y="1"/>
                    <a:pt x="1306" y="1"/>
                  </a:cubicBezTo>
                  <a:cubicBezTo>
                    <a:pt x="1284" y="1"/>
                    <a:pt x="1262" y="4"/>
                    <a:pt x="1239" y="9"/>
                  </a:cubicBezTo>
                  <a:lnTo>
                    <a:pt x="477" y="295"/>
                  </a:lnTo>
                  <a:lnTo>
                    <a:pt x="501" y="200"/>
                  </a:lnTo>
                  <a:cubicBezTo>
                    <a:pt x="525" y="128"/>
                    <a:pt x="501" y="33"/>
                    <a:pt x="406" y="9"/>
                  </a:cubicBezTo>
                  <a:cubicBezTo>
                    <a:pt x="389" y="4"/>
                    <a:pt x="371" y="1"/>
                    <a:pt x="3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99"/>
            <p:cNvSpPr/>
            <p:nvPr/>
          </p:nvSpPr>
          <p:spPr>
            <a:xfrm>
              <a:off x="7949032" y="2172183"/>
              <a:ext cx="77278" cy="10836"/>
            </a:xfrm>
            <a:custGeom>
              <a:rect b="b" l="l" r="r" t="t"/>
              <a:pathLst>
                <a:path extrusionOk="0" h="334" w="2382">
                  <a:moveTo>
                    <a:pt x="215" y="0"/>
                  </a:moveTo>
                  <a:cubicBezTo>
                    <a:pt x="119" y="0"/>
                    <a:pt x="48" y="48"/>
                    <a:pt x="24" y="143"/>
                  </a:cubicBezTo>
                  <a:cubicBezTo>
                    <a:pt x="0" y="238"/>
                    <a:pt x="95" y="334"/>
                    <a:pt x="167" y="334"/>
                  </a:cubicBezTo>
                  <a:lnTo>
                    <a:pt x="2191" y="334"/>
                  </a:lnTo>
                  <a:cubicBezTo>
                    <a:pt x="2286" y="334"/>
                    <a:pt x="2358" y="262"/>
                    <a:pt x="2382" y="167"/>
                  </a:cubicBezTo>
                  <a:cubicBezTo>
                    <a:pt x="2382" y="72"/>
                    <a:pt x="2310" y="0"/>
                    <a:pt x="2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3" name="Google Shape;21933;p99"/>
            <p:cNvSpPr/>
            <p:nvPr/>
          </p:nvSpPr>
          <p:spPr>
            <a:xfrm>
              <a:off x="7799148" y="1924160"/>
              <a:ext cx="302105" cy="352358"/>
            </a:xfrm>
            <a:custGeom>
              <a:rect b="b" l="l" r="r" t="t"/>
              <a:pathLst>
                <a:path extrusionOk="0" h="10861" w="9312">
                  <a:moveTo>
                    <a:pt x="4668" y="287"/>
                  </a:moveTo>
                  <a:cubicBezTo>
                    <a:pt x="5025" y="287"/>
                    <a:pt x="5335" y="525"/>
                    <a:pt x="5406" y="882"/>
                  </a:cubicBezTo>
                  <a:cubicBezTo>
                    <a:pt x="5454" y="1049"/>
                    <a:pt x="5620" y="1168"/>
                    <a:pt x="5811" y="1168"/>
                  </a:cubicBezTo>
                  <a:lnTo>
                    <a:pt x="6930" y="1168"/>
                  </a:lnTo>
                  <a:cubicBezTo>
                    <a:pt x="7049" y="1168"/>
                    <a:pt x="7168" y="1263"/>
                    <a:pt x="7168" y="1430"/>
                  </a:cubicBezTo>
                  <a:lnTo>
                    <a:pt x="7168" y="2763"/>
                  </a:lnTo>
                  <a:cubicBezTo>
                    <a:pt x="7168" y="2882"/>
                    <a:pt x="7049" y="2954"/>
                    <a:pt x="6930" y="2954"/>
                  </a:cubicBezTo>
                  <a:lnTo>
                    <a:pt x="2405" y="2954"/>
                  </a:lnTo>
                  <a:cubicBezTo>
                    <a:pt x="2286" y="2954"/>
                    <a:pt x="2191" y="2882"/>
                    <a:pt x="2167" y="2763"/>
                  </a:cubicBezTo>
                  <a:lnTo>
                    <a:pt x="2167" y="1430"/>
                  </a:lnTo>
                  <a:cubicBezTo>
                    <a:pt x="2167" y="1311"/>
                    <a:pt x="2263" y="1168"/>
                    <a:pt x="2405" y="1168"/>
                  </a:cubicBezTo>
                  <a:lnTo>
                    <a:pt x="3549" y="1168"/>
                  </a:lnTo>
                  <a:cubicBezTo>
                    <a:pt x="3715" y="1168"/>
                    <a:pt x="3906" y="1049"/>
                    <a:pt x="3930" y="882"/>
                  </a:cubicBezTo>
                  <a:cubicBezTo>
                    <a:pt x="4001" y="525"/>
                    <a:pt x="4311" y="287"/>
                    <a:pt x="4668" y="287"/>
                  </a:cubicBezTo>
                  <a:close/>
                  <a:moveTo>
                    <a:pt x="4644" y="1"/>
                  </a:moveTo>
                  <a:cubicBezTo>
                    <a:pt x="4144" y="1"/>
                    <a:pt x="3691" y="358"/>
                    <a:pt x="3596" y="834"/>
                  </a:cubicBezTo>
                  <a:cubicBezTo>
                    <a:pt x="3596" y="858"/>
                    <a:pt x="3572" y="882"/>
                    <a:pt x="3549" y="882"/>
                  </a:cubicBezTo>
                  <a:lnTo>
                    <a:pt x="2405" y="882"/>
                  </a:lnTo>
                  <a:cubicBezTo>
                    <a:pt x="2167" y="882"/>
                    <a:pt x="1977" y="1025"/>
                    <a:pt x="1882" y="1263"/>
                  </a:cubicBezTo>
                  <a:lnTo>
                    <a:pt x="1262" y="1263"/>
                  </a:lnTo>
                  <a:cubicBezTo>
                    <a:pt x="572" y="1263"/>
                    <a:pt x="0" y="1835"/>
                    <a:pt x="0" y="2525"/>
                  </a:cubicBezTo>
                  <a:lnTo>
                    <a:pt x="0" y="9598"/>
                  </a:lnTo>
                  <a:cubicBezTo>
                    <a:pt x="0" y="10289"/>
                    <a:pt x="572" y="10860"/>
                    <a:pt x="1262" y="10860"/>
                  </a:cubicBezTo>
                  <a:lnTo>
                    <a:pt x="9145" y="10860"/>
                  </a:lnTo>
                  <a:cubicBezTo>
                    <a:pt x="9240" y="10860"/>
                    <a:pt x="9312" y="10765"/>
                    <a:pt x="9312" y="10670"/>
                  </a:cubicBezTo>
                  <a:lnTo>
                    <a:pt x="9312" y="4049"/>
                  </a:lnTo>
                  <a:lnTo>
                    <a:pt x="9312" y="4002"/>
                  </a:lnTo>
                  <a:cubicBezTo>
                    <a:pt x="9262" y="3952"/>
                    <a:pt x="9209" y="3931"/>
                    <a:pt x="9162" y="3931"/>
                  </a:cubicBezTo>
                  <a:cubicBezTo>
                    <a:pt x="9073" y="3931"/>
                    <a:pt x="9002" y="4004"/>
                    <a:pt x="9002" y="4097"/>
                  </a:cubicBezTo>
                  <a:lnTo>
                    <a:pt x="9002" y="9598"/>
                  </a:lnTo>
                  <a:cubicBezTo>
                    <a:pt x="9002" y="10122"/>
                    <a:pt x="8573" y="10527"/>
                    <a:pt x="8073" y="10527"/>
                  </a:cubicBezTo>
                  <a:lnTo>
                    <a:pt x="1262" y="10527"/>
                  </a:lnTo>
                  <a:cubicBezTo>
                    <a:pt x="738" y="10527"/>
                    <a:pt x="334" y="10122"/>
                    <a:pt x="334" y="9598"/>
                  </a:cubicBezTo>
                  <a:lnTo>
                    <a:pt x="334" y="2525"/>
                  </a:lnTo>
                  <a:cubicBezTo>
                    <a:pt x="334" y="2025"/>
                    <a:pt x="738" y="1596"/>
                    <a:pt x="1262" y="1596"/>
                  </a:cubicBezTo>
                  <a:lnTo>
                    <a:pt x="1858" y="1596"/>
                  </a:lnTo>
                  <a:lnTo>
                    <a:pt x="1858" y="2168"/>
                  </a:lnTo>
                  <a:lnTo>
                    <a:pt x="1048" y="2168"/>
                  </a:lnTo>
                  <a:cubicBezTo>
                    <a:pt x="953" y="2168"/>
                    <a:pt x="857" y="2263"/>
                    <a:pt x="857" y="2335"/>
                  </a:cubicBezTo>
                  <a:lnTo>
                    <a:pt x="857" y="7312"/>
                  </a:lnTo>
                  <a:cubicBezTo>
                    <a:pt x="857" y="7336"/>
                    <a:pt x="857" y="7336"/>
                    <a:pt x="905" y="7383"/>
                  </a:cubicBezTo>
                  <a:cubicBezTo>
                    <a:pt x="952" y="7422"/>
                    <a:pt x="998" y="7438"/>
                    <a:pt x="1039" y="7438"/>
                  </a:cubicBezTo>
                  <a:cubicBezTo>
                    <a:pt x="1126" y="7438"/>
                    <a:pt x="1191" y="7369"/>
                    <a:pt x="1191" y="7288"/>
                  </a:cubicBezTo>
                  <a:lnTo>
                    <a:pt x="1191" y="2501"/>
                  </a:lnTo>
                  <a:cubicBezTo>
                    <a:pt x="1191" y="2454"/>
                    <a:pt x="1191" y="2454"/>
                    <a:pt x="1215" y="2454"/>
                  </a:cubicBezTo>
                  <a:lnTo>
                    <a:pt x="1858" y="2454"/>
                  </a:lnTo>
                  <a:lnTo>
                    <a:pt x="1858" y="2740"/>
                  </a:lnTo>
                  <a:cubicBezTo>
                    <a:pt x="1858" y="3025"/>
                    <a:pt x="2096" y="3263"/>
                    <a:pt x="2382" y="3263"/>
                  </a:cubicBezTo>
                  <a:lnTo>
                    <a:pt x="6906" y="3263"/>
                  </a:lnTo>
                  <a:cubicBezTo>
                    <a:pt x="7216" y="3263"/>
                    <a:pt x="7454" y="3025"/>
                    <a:pt x="7454" y="2740"/>
                  </a:cubicBezTo>
                  <a:lnTo>
                    <a:pt x="7454" y="2454"/>
                  </a:lnTo>
                  <a:lnTo>
                    <a:pt x="8049" y="2454"/>
                  </a:lnTo>
                  <a:cubicBezTo>
                    <a:pt x="8073" y="2454"/>
                    <a:pt x="8097" y="2501"/>
                    <a:pt x="8097" y="2525"/>
                  </a:cubicBezTo>
                  <a:lnTo>
                    <a:pt x="8097" y="9169"/>
                  </a:lnTo>
                  <a:cubicBezTo>
                    <a:pt x="8097" y="9193"/>
                    <a:pt x="8073" y="9217"/>
                    <a:pt x="8049" y="9217"/>
                  </a:cubicBezTo>
                  <a:lnTo>
                    <a:pt x="1262" y="9217"/>
                  </a:lnTo>
                  <a:cubicBezTo>
                    <a:pt x="1215" y="9217"/>
                    <a:pt x="1191" y="9193"/>
                    <a:pt x="1191" y="9169"/>
                  </a:cubicBezTo>
                  <a:lnTo>
                    <a:pt x="1191" y="7907"/>
                  </a:lnTo>
                  <a:cubicBezTo>
                    <a:pt x="1191" y="7812"/>
                    <a:pt x="1119" y="7764"/>
                    <a:pt x="1072" y="7764"/>
                  </a:cubicBezTo>
                  <a:cubicBezTo>
                    <a:pt x="1059" y="7761"/>
                    <a:pt x="1046" y="7760"/>
                    <a:pt x="1033" y="7760"/>
                  </a:cubicBezTo>
                  <a:cubicBezTo>
                    <a:pt x="947" y="7760"/>
                    <a:pt x="857" y="7825"/>
                    <a:pt x="857" y="7907"/>
                  </a:cubicBezTo>
                  <a:lnTo>
                    <a:pt x="857" y="9122"/>
                  </a:lnTo>
                  <a:cubicBezTo>
                    <a:pt x="857" y="9336"/>
                    <a:pt x="1048" y="9527"/>
                    <a:pt x="1239" y="9527"/>
                  </a:cubicBezTo>
                  <a:lnTo>
                    <a:pt x="8073" y="9527"/>
                  </a:lnTo>
                  <a:cubicBezTo>
                    <a:pt x="8264" y="9527"/>
                    <a:pt x="8454" y="9336"/>
                    <a:pt x="8454" y="9122"/>
                  </a:cubicBezTo>
                  <a:lnTo>
                    <a:pt x="8454" y="2501"/>
                  </a:lnTo>
                  <a:cubicBezTo>
                    <a:pt x="8454" y="2287"/>
                    <a:pt x="8264" y="2097"/>
                    <a:pt x="8073" y="2097"/>
                  </a:cubicBezTo>
                  <a:lnTo>
                    <a:pt x="7430" y="2097"/>
                  </a:lnTo>
                  <a:lnTo>
                    <a:pt x="7430" y="1525"/>
                  </a:lnTo>
                  <a:lnTo>
                    <a:pt x="8026" y="1525"/>
                  </a:lnTo>
                  <a:cubicBezTo>
                    <a:pt x="8550" y="1525"/>
                    <a:pt x="8954" y="1954"/>
                    <a:pt x="8954" y="2454"/>
                  </a:cubicBezTo>
                  <a:lnTo>
                    <a:pt x="8954" y="3359"/>
                  </a:lnTo>
                  <a:cubicBezTo>
                    <a:pt x="9002" y="3478"/>
                    <a:pt x="9026" y="3573"/>
                    <a:pt x="9121" y="3573"/>
                  </a:cubicBezTo>
                  <a:cubicBezTo>
                    <a:pt x="9193" y="3573"/>
                    <a:pt x="9288" y="3502"/>
                    <a:pt x="9288" y="3406"/>
                  </a:cubicBezTo>
                  <a:lnTo>
                    <a:pt x="9288" y="2525"/>
                  </a:lnTo>
                  <a:cubicBezTo>
                    <a:pt x="9288" y="1835"/>
                    <a:pt x="8716" y="1263"/>
                    <a:pt x="8049" y="1263"/>
                  </a:cubicBezTo>
                  <a:lnTo>
                    <a:pt x="7406" y="1263"/>
                  </a:lnTo>
                  <a:cubicBezTo>
                    <a:pt x="7359" y="1073"/>
                    <a:pt x="7145" y="882"/>
                    <a:pt x="6883" y="882"/>
                  </a:cubicBezTo>
                  <a:lnTo>
                    <a:pt x="5739" y="882"/>
                  </a:lnTo>
                  <a:cubicBezTo>
                    <a:pt x="5716" y="882"/>
                    <a:pt x="5692" y="858"/>
                    <a:pt x="5692" y="834"/>
                  </a:cubicBezTo>
                  <a:cubicBezTo>
                    <a:pt x="5597" y="358"/>
                    <a:pt x="5144" y="1"/>
                    <a:pt x="4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4" name="Google Shape;21934;p99"/>
          <p:cNvGrpSpPr/>
          <p:nvPr/>
        </p:nvGrpSpPr>
        <p:grpSpPr>
          <a:xfrm>
            <a:off x="7743404" y="2334215"/>
            <a:ext cx="353104" cy="328383"/>
            <a:chOff x="7772869" y="2486615"/>
            <a:chExt cx="353104" cy="328383"/>
          </a:xfrm>
        </p:grpSpPr>
        <p:sp>
          <p:nvSpPr>
            <p:cNvPr id="21935" name="Google Shape;21935;p99"/>
            <p:cNvSpPr/>
            <p:nvPr/>
          </p:nvSpPr>
          <p:spPr>
            <a:xfrm>
              <a:off x="8018557" y="2556172"/>
              <a:ext cx="77278" cy="42500"/>
            </a:xfrm>
            <a:custGeom>
              <a:rect b="b" l="l" r="r" t="t"/>
              <a:pathLst>
                <a:path extrusionOk="0" h="1310" w="2382">
                  <a:moveTo>
                    <a:pt x="0" y="0"/>
                  </a:moveTo>
                  <a:lnTo>
                    <a:pt x="0" y="1310"/>
                  </a:lnTo>
                  <a:lnTo>
                    <a:pt x="2382" y="1310"/>
                  </a:lnTo>
                  <a:lnTo>
                    <a:pt x="2382" y="0"/>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6" name="Google Shape;21936;p99"/>
            <p:cNvSpPr/>
            <p:nvPr/>
          </p:nvSpPr>
          <p:spPr>
            <a:xfrm>
              <a:off x="8030139" y="2556172"/>
              <a:ext cx="20893" cy="30918"/>
            </a:xfrm>
            <a:custGeom>
              <a:rect b="b" l="l" r="r" t="t"/>
              <a:pathLst>
                <a:path extrusionOk="0" h="953" w="644">
                  <a:moveTo>
                    <a:pt x="1" y="0"/>
                  </a:moveTo>
                  <a:lnTo>
                    <a:pt x="1" y="953"/>
                  </a:lnTo>
                  <a:lnTo>
                    <a:pt x="644" y="953"/>
                  </a:lnTo>
                  <a:lnTo>
                    <a:pt x="644" y="0"/>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7" name="Google Shape;21937;p99"/>
            <p:cNvSpPr/>
            <p:nvPr/>
          </p:nvSpPr>
          <p:spPr>
            <a:xfrm>
              <a:off x="7803787" y="2556172"/>
              <a:ext cx="77278" cy="42500"/>
            </a:xfrm>
            <a:custGeom>
              <a:rect b="b" l="l" r="r" t="t"/>
              <a:pathLst>
                <a:path extrusionOk="0" h="1310" w="2382">
                  <a:moveTo>
                    <a:pt x="0" y="0"/>
                  </a:moveTo>
                  <a:lnTo>
                    <a:pt x="0" y="1310"/>
                  </a:lnTo>
                  <a:lnTo>
                    <a:pt x="2382" y="1310"/>
                  </a:lnTo>
                  <a:lnTo>
                    <a:pt x="2382" y="0"/>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8" name="Google Shape;21938;p99"/>
            <p:cNvSpPr/>
            <p:nvPr/>
          </p:nvSpPr>
          <p:spPr>
            <a:xfrm>
              <a:off x="7816894" y="2556172"/>
              <a:ext cx="20893" cy="30918"/>
            </a:xfrm>
            <a:custGeom>
              <a:rect b="b" l="l" r="r" t="t"/>
              <a:pathLst>
                <a:path extrusionOk="0" h="953" w="644">
                  <a:moveTo>
                    <a:pt x="1" y="0"/>
                  </a:moveTo>
                  <a:lnTo>
                    <a:pt x="1" y="953"/>
                  </a:lnTo>
                  <a:lnTo>
                    <a:pt x="644" y="953"/>
                  </a:lnTo>
                  <a:lnTo>
                    <a:pt x="644" y="0"/>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99"/>
            <p:cNvSpPr/>
            <p:nvPr/>
          </p:nvSpPr>
          <p:spPr>
            <a:xfrm>
              <a:off x="7887975" y="2490476"/>
              <a:ext cx="122892" cy="69589"/>
            </a:xfrm>
            <a:custGeom>
              <a:rect b="b" l="l" r="r" t="t"/>
              <a:pathLst>
                <a:path extrusionOk="0" h="2145" w="3788">
                  <a:moveTo>
                    <a:pt x="1049" y="1"/>
                  </a:moveTo>
                  <a:cubicBezTo>
                    <a:pt x="453" y="1"/>
                    <a:pt x="1" y="477"/>
                    <a:pt x="1" y="1049"/>
                  </a:cubicBezTo>
                  <a:lnTo>
                    <a:pt x="1" y="2144"/>
                  </a:lnTo>
                  <a:lnTo>
                    <a:pt x="858" y="2144"/>
                  </a:lnTo>
                  <a:lnTo>
                    <a:pt x="858" y="1049"/>
                  </a:lnTo>
                  <a:cubicBezTo>
                    <a:pt x="858" y="953"/>
                    <a:pt x="953" y="882"/>
                    <a:pt x="1049" y="882"/>
                  </a:cubicBezTo>
                  <a:lnTo>
                    <a:pt x="2740" y="882"/>
                  </a:lnTo>
                  <a:cubicBezTo>
                    <a:pt x="2835" y="882"/>
                    <a:pt x="2930" y="953"/>
                    <a:pt x="2930" y="1049"/>
                  </a:cubicBezTo>
                  <a:lnTo>
                    <a:pt x="2930" y="2144"/>
                  </a:lnTo>
                  <a:lnTo>
                    <a:pt x="3787" y="2144"/>
                  </a:lnTo>
                  <a:lnTo>
                    <a:pt x="3787" y="1049"/>
                  </a:lnTo>
                  <a:cubicBezTo>
                    <a:pt x="3787" y="453"/>
                    <a:pt x="3311" y="1"/>
                    <a:pt x="2740"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99"/>
            <p:cNvSpPr/>
            <p:nvPr/>
          </p:nvSpPr>
          <p:spPr>
            <a:xfrm>
              <a:off x="7888754" y="2527558"/>
              <a:ext cx="28614" cy="32507"/>
            </a:xfrm>
            <a:custGeom>
              <a:rect b="b" l="l" r="r" t="t"/>
              <a:pathLst>
                <a:path extrusionOk="0" h="1002" w="882">
                  <a:moveTo>
                    <a:pt x="1" y="1"/>
                  </a:moveTo>
                  <a:lnTo>
                    <a:pt x="1" y="1001"/>
                  </a:lnTo>
                  <a:lnTo>
                    <a:pt x="882" y="1001"/>
                  </a:lnTo>
                  <a:lnTo>
                    <a:pt x="882"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1" name="Google Shape;21941;p99"/>
            <p:cNvSpPr/>
            <p:nvPr/>
          </p:nvSpPr>
          <p:spPr>
            <a:xfrm>
              <a:off x="7983032" y="2527558"/>
              <a:ext cx="27836" cy="32507"/>
            </a:xfrm>
            <a:custGeom>
              <a:rect b="b" l="l" r="r" t="t"/>
              <a:pathLst>
                <a:path extrusionOk="0" h="1002" w="858">
                  <a:moveTo>
                    <a:pt x="0" y="1"/>
                  </a:moveTo>
                  <a:lnTo>
                    <a:pt x="0" y="1001"/>
                  </a:lnTo>
                  <a:lnTo>
                    <a:pt x="857" y="1001"/>
                  </a:lnTo>
                  <a:lnTo>
                    <a:pt x="857"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2" name="Google Shape;21942;p99"/>
            <p:cNvSpPr/>
            <p:nvPr/>
          </p:nvSpPr>
          <p:spPr>
            <a:xfrm>
              <a:off x="7778287" y="2548418"/>
              <a:ext cx="343826" cy="261195"/>
            </a:xfrm>
            <a:custGeom>
              <a:rect b="b" l="l" r="r" t="t"/>
              <a:pathLst>
                <a:path extrusionOk="0" h="8051" w="10598">
                  <a:moveTo>
                    <a:pt x="238" y="1"/>
                  </a:moveTo>
                  <a:cubicBezTo>
                    <a:pt x="72" y="1"/>
                    <a:pt x="0" y="120"/>
                    <a:pt x="0" y="239"/>
                  </a:cubicBezTo>
                  <a:lnTo>
                    <a:pt x="0" y="7312"/>
                  </a:lnTo>
                  <a:cubicBezTo>
                    <a:pt x="0" y="7717"/>
                    <a:pt x="310" y="8050"/>
                    <a:pt x="738" y="8050"/>
                  </a:cubicBezTo>
                  <a:lnTo>
                    <a:pt x="9812" y="8050"/>
                  </a:lnTo>
                  <a:cubicBezTo>
                    <a:pt x="10240" y="8050"/>
                    <a:pt x="10550" y="7717"/>
                    <a:pt x="10550" y="7312"/>
                  </a:cubicBezTo>
                  <a:lnTo>
                    <a:pt x="10550" y="239"/>
                  </a:lnTo>
                  <a:cubicBezTo>
                    <a:pt x="10598" y="96"/>
                    <a:pt x="10479" y="1"/>
                    <a:pt x="10312" y="1"/>
                  </a:cubicBezTo>
                  <a:lnTo>
                    <a:pt x="9645" y="1"/>
                  </a:lnTo>
                  <a:cubicBezTo>
                    <a:pt x="9478" y="1"/>
                    <a:pt x="9407" y="120"/>
                    <a:pt x="9407" y="239"/>
                  </a:cubicBezTo>
                  <a:lnTo>
                    <a:pt x="9407" y="906"/>
                  </a:lnTo>
                  <a:cubicBezTo>
                    <a:pt x="9407" y="1049"/>
                    <a:pt x="9288" y="1168"/>
                    <a:pt x="9121" y="1168"/>
                  </a:cubicBezTo>
                  <a:lnTo>
                    <a:pt x="8026" y="1168"/>
                  </a:lnTo>
                  <a:cubicBezTo>
                    <a:pt x="7883" y="1168"/>
                    <a:pt x="7764" y="1049"/>
                    <a:pt x="7764" y="906"/>
                  </a:cubicBezTo>
                  <a:lnTo>
                    <a:pt x="7764" y="239"/>
                  </a:lnTo>
                  <a:cubicBezTo>
                    <a:pt x="7764" y="96"/>
                    <a:pt x="7645" y="1"/>
                    <a:pt x="7526" y="1"/>
                  </a:cubicBezTo>
                  <a:lnTo>
                    <a:pt x="3025" y="1"/>
                  </a:lnTo>
                  <a:cubicBezTo>
                    <a:pt x="2882" y="1"/>
                    <a:pt x="2786" y="120"/>
                    <a:pt x="2786" y="239"/>
                  </a:cubicBezTo>
                  <a:lnTo>
                    <a:pt x="2786" y="906"/>
                  </a:lnTo>
                  <a:cubicBezTo>
                    <a:pt x="2786" y="1049"/>
                    <a:pt x="2667" y="1168"/>
                    <a:pt x="2525" y="1168"/>
                  </a:cubicBezTo>
                  <a:lnTo>
                    <a:pt x="1429" y="1168"/>
                  </a:lnTo>
                  <a:cubicBezTo>
                    <a:pt x="1262" y="1168"/>
                    <a:pt x="1143" y="1049"/>
                    <a:pt x="1143" y="906"/>
                  </a:cubicBezTo>
                  <a:lnTo>
                    <a:pt x="1143" y="239"/>
                  </a:lnTo>
                  <a:cubicBezTo>
                    <a:pt x="1143" y="96"/>
                    <a:pt x="1024" y="1"/>
                    <a:pt x="905"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99"/>
            <p:cNvSpPr/>
            <p:nvPr/>
          </p:nvSpPr>
          <p:spPr>
            <a:xfrm>
              <a:off x="7779034" y="2548418"/>
              <a:ext cx="44089" cy="261195"/>
            </a:xfrm>
            <a:custGeom>
              <a:rect b="b" l="l" r="r" t="t"/>
              <a:pathLst>
                <a:path extrusionOk="0" h="8051" w="1359">
                  <a:moveTo>
                    <a:pt x="239" y="1"/>
                  </a:moveTo>
                  <a:cubicBezTo>
                    <a:pt x="72" y="1"/>
                    <a:pt x="1" y="120"/>
                    <a:pt x="1" y="239"/>
                  </a:cubicBezTo>
                  <a:lnTo>
                    <a:pt x="1" y="7312"/>
                  </a:lnTo>
                  <a:cubicBezTo>
                    <a:pt x="1" y="7717"/>
                    <a:pt x="334" y="8050"/>
                    <a:pt x="739" y="8050"/>
                  </a:cubicBezTo>
                  <a:lnTo>
                    <a:pt x="1358" y="8050"/>
                  </a:lnTo>
                  <a:cubicBezTo>
                    <a:pt x="977" y="8050"/>
                    <a:pt x="620" y="7717"/>
                    <a:pt x="620" y="7312"/>
                  </a:cubicBezTo>
                  <a:lnTo>
                    <a:pt x="620" y="239"/>
                  </a:lnTo>
                  <a:cubicBezTo>
                    <a:pt x="620" y="120"/>
                    <a:pt x="739" y="1"/>
                    <a:pt x="85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99"/>
            <p:cNvSpPr/>
            <p:nvPr/>
          </p:nvSpPr>
          <p:spPr>
            <a:xfrm>
              <a:off x="7813033" y="2617975"/>
              <a:ext cx="274301" cy="157638"/>
            </a:xfrm>
            <a:custGeom>
              <a:rect b="b" l="l" r="r" t="t"/>
              <a:pathLst>
                <a:path extrusionOk="0" h="4859" w="8455">
                  <a:moveTo>
                    <a:pt x="549" y="0"/>
                  </a:moveTo>
                  <a:cubicBezTo>
                    <a:pt x="263" y="0"/>
                    <a:pt x="1" y="238"/>
                    <a:pt x="1" y="572"/>
                  </a:cubicBezTo>
                  <a:lnTo>
                    <a:pt x="1" y="4287"/>
                  </a:lnTo>
                  <a:cubicBezTo>
                    <a:pt x="1" y="4596"/>
                    <a:pt x="239" y="4858"/>
                    <a:pt x="549" y="4858"/>
                  </a:cubicBezTo>
                  <a:lnTo>
                    <a:pt x="7883" y="4858"/>
                  </a:lnTo>
                  <a:cubicBezTo>
                    <a:pt x="8169" y="4858"/>
                    <a:pt x="8455" y="4620"/>
                    <a:pt x="8455" y="4287"/>
                  </a:cubicBezTo>
                  <a:lnTo>
                    <a:pt x="8455" y="572"/>
                  </a:lnTo>
                  <a:cubicBezTo>
                    <a:pt x="8455" y="238"/>
                    <a:pt x="8217" y="0"/>
                    <a:pt x="7883"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5" name="Google Shape;21945;p99"/>
            <p:cNvSpPr/>
            <p:nvPr/>
          </p:nvSpPr>
          <p:spPr>
            <a:xfrm>
              <a:off x="7813812" y="2617975"/>
              <a:ext cx="38671" cy="157638"/>
            </a:xfrm>
            <a:custGeom>
              <a:rect b="b" l="l" r="r" t="t"/>
              <a:pathLst>
                <a:path extrusionOk="0" h="4859" w="1192">
                  <a:moveTo>
                    <a:pt x="572" y="0"/>
                  </a:moveTo>
                  <a:cubicBezTo>
                    <a:pt x="263" y="0"/>
                    <a:pt x="1" y="238"/>
                    <a:pt x="1" y="572"/>
                  </a:cubicBezTo>
                  <a:lnTo>
                    <a:pt x="1" y="4287"/>
                  </a:lnTo>
                  <a:cubicBezTo>
                    <a:pt x="1" y="4596"/>
                    <a:pt x="239" y="4858"/>
                    <a:pt x="572" y="4858"/>
                  </a:cubicBezTo>
                  <a:lnTo>
                    <a:pt x="1191" y="4858"/>
                  </a:lnTo>
                  <a:cubicBezTo>
                    <a:pt x="858" y="4858"/>
                    <a:pt x="620" y="4596"/>
                    <a:pt x="620" y="4287"/>
                  </a:cubicBezTo>
                  <a:lnTo>
                    <a:pt x="620" y="572"/>
                  </a:lnTo>
                  <a:cubicBezTo>
                    <a:pt x="620" y="286"/>
                    <a:pt x="858" y="0"/>
                    <a:pt x="1191"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6" name="Google Shape;21946;p99"/>
            <p:cNvSpPr/>
            <p:nvPr/>
          </p:nvSpPr>
          <p:spPr>
            <a:xfrm>
              <a:off x="7901115" y="2651196"/>
              <a:ext cx="95057" cy="93499"/>
            </a:xfrm>
            <a:custGeom>
              <a:rect b="b" l="l" r="r" t="t"/>
              <a:pathLst>
                <a:path extrusionOk="0" h="2882" w="2930">
                  <a:moveTo>
                    <a:pt x="1215" y="0"/>
                  </a:moveTo>
                  <a:cubicBezTo>
                    <a:pt x="1096" y="0"/>
                    <a:pt x="1001" y="95"/>
                    <a:pt x="1001" y="191"/>
                  </a:cubicBezTo>
                  <a:lnTo>
                    <a:pt x="1001" y="953"/>
                  </a:lnTo>
                  <a:lnTo>
                    <a:pt x="215" y="953"/>
                  </a:lnTo>
                  <a:cubicBezTo>
                    <a:pt x="96" y="953"/>
                    <a:pt x="1" y="1048"/>
                    <a:pt x="1" y="1143"/>
                  </a:cubicBezTo>
                  <a:lnTo>
                    <a:pt x="1" y="1715"/>
                  </a:lnTo>
                  <a:cubicBezTo>
                    <a:pt x="1" y="1834"/>
                    <a:pt x="96" y="1929"/>
                    <a:pt x="215" y="1929"/>
                  </a:cubicBezTo>
                  <a:lnTo>
                    <a:pt x="953" y="1929"/>
                  </a:lnTo>
                  <a:lnTo>
                    <a:pt x="953" y="2667"/>
                  </a:lnTo>
                  <a:cubicBezTo>
                    <a:pt x="953" y="2787"/>
                    <a:pt x="1049" y="2882"/>
                    <a:pt x="1168" y="2882"/>
                  </a:cubicBezTo>
                  <a:lnTo>
                    <a:pt x="1739" y="2882"/>
                  </a:lnTo>
                  <a:cubicBezTo>
                    <a:pt x="1858" y="2882"/>
                    <a:pt x="1953" y="2787"/>
                    <a:pt x="1953" y="2667"/>
                  </a:cubicBezTo>
                  <a:lnTo>
                    <a:pt x="1953" y="1929"/>
                  </a:lnTo>
                  <a:lnTo>
                    <a:pt x="2716" y="1929"/>
                  </a:lnTo>
                  <a:cubicBezTo>
                    <a:pt x="2835" y="1929"/>
                    <a:pt x="2930" y="1834"/>
                    <a:pt x="2930" y="1715"/>
                  </a:cubicBezTo>
                  <a:lnTo>
                    <a:pt x="2930" y="1143"/>
                  </a:lnTo>
                  <a:cubicBezTo>
                    <a:pt x="2930" y="1000"/>
                    <a:pt x="2835" y="953"/>
                    <a:pt x="2716" y="953"/>
                  </a:cubicBezTo>
                  <a:lnTo>
                    <a:pt x="1977" y="953"/>
                  </a:lnTo>
                  <a:lnTo>
                    <a:pt x="1977" y="191"/>
                  </a:lnTo>
                  <a:cubicBezTo>
                    <a:pt x="1977" y="95"/>
                    <a:pt x="1882" y="0"/>
                    <a:pt x="176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99"/>
            <p:cNvSpPr/>
            <p:nvPr/>
          </p:nvSpPr>
          <p:spPr>
            <a:xfrm>
              <a:off x="7896475" y="2576611"/>
              <a:ext cx="10868" cy="18622"/>
            </a:xfrm>
            <a:custGeom>
              <a:rect b="b" l="l" r="r" t="t"/>
              <a:pathLst>
                <a:path extrusionOk="0" h="574" w="335">
                  <a:moveTo>
                    <a:pt x="161" y="0"/>
                  </a:moveTo>
                  <a:cubicBezTo>
                    <a:pt x="80" y="0"/>
                    <a:pt x="1" y="78"/>
                    <a:pt x="1" y="156"/>
                  </a:cubicBezTo>
                  <a:lnTo>
                    <a:pt x="1" y="418"/>
                  </a:lnTo>
                  <a:cubicBezTo>
                    <a:pt x="1" y="513"/>
                    <a:pt x="72" y="561"/>
                    <a:pt x="120" y="561"/>
                  </a:cubicBezTo>
                  <a:cubicBezTo>
                    <a:pt x="142" y="570"/>
                    <a:pt x="163" y="573"/>
                    <a:pt x="183" y="573"/>
                  </a:cubicBezTo>
                  <a:cubicBezTo>
                    <a:pt x="271" y="573"/>
                    <a:pt x="334" y="496"/>
                    <a:pt x="334" y="418"/>
                  </a:cubicBezTo>
                  <a:lnTo>
                    <a:pt x="334" y="156"/>
                  </a:lnTo>
                  <a:cubicBezTo>
                    <a:pt x="334" y="61"/>
                    <a:pt x="287" y="13"/>
                    <a:pt x="215" y="13"/>
                  </a:cubicBezTo>
                  <a:cubicBezTo>
                    <a:pt x="198" y="4"/>
                    <a:pt x="179" y="0"/>
                    <a:pt x="1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8" name="Google Shape;21948;p99"/>
            <p:cNvSpPr/>
            <p:nvPr/>
          </p:nvSpPr>
          <p:spPr>
            <a:xfrm>
              <a:off x="7992278" y="2576611"/>
              <a:ext cx="10868" cy="18622"/>
            </a:xfrm>
            <a:custGeom>
              <a:rect b="b" l="l" r="r" t="t"/>
              <a:pathLst>
                <a:path extrusionOk="0" h="574" w="335">
                  <a:moveTo>
                    <a:pt x="161" y="0"/>
                  </a:moveTo>
                  <a:cubicBezTo>
                    <a:pt x="80" y="0"/>
                    <a:pt x="1" y="78"/>
                    <a:pt x="1" y="156"/>
                  </a:cubicBezTo>
                  <a:lnTo>
                    <a:pt x="1" y="418"/>
                  </a:lnTo>
                  <a:cubicBezTo>
                    <a:pt x="1" y="513"/>
                    <a:pt x="72" y="561"/>
                    <a:pt x="120" y="561"/>
                  </a:cubicBezTo>
                  <a:cubicBezTo>
                    <a:pt x="142" y="570"/>
                    <a:pt x="163" y="573"/>
                    <a:pt x="183" y="573"/>
                  </a:cubicBezTo>
                  <a:cubicBezTo>
                    <a:pt x="271" y="573"/>
                    <a:pt x="334" y="496"/>
                    <a:pt x="334" y="418"/>
                  </a:cubicBezTo>
                  <a:lnTo>
                    <a:pt x="334" y="156"/>
                  </a:lnTo>
                  <a:cubicBezTo>
                    <a:pt x="334" y="61"/>
                    <a:pt x="263" y="13"/>
                    <a:pt x="215" y="13"/>
                  </a:cubicBezTo>
                  <a:cubicBezTo>
                    <a:pt x="198" y="4"/>
                    <a:pt x="179" y="0"/>
                    <a:pt x="1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9" name="Google Shape;21949;p99"/>
            <p:cNvSpPr/>
            <p:nvPr/>
          </p:nvSpPr>
          <p:spPr>
            <a:xfrm>
              <a:off x="7931254" y="2583878"/>
              <a:ext cx="36336" cy="15572"/>
            </a:xfrm>
            <a:custGeom>
              <a:rect b="b" l="l" r="r" t="t"/>
              <a:pathLst>
                <a:path extrusionOk="0" h="480" w="1120">
                  <a:moveTo>
                    <a:pt x="906" y="0"/>
                  </a:moveTo>
                  <a:cubicBezTo>
                    <a:pt x="858" y="0"/>
                    <a:pt x="812" y="24"/>
                    <a:pt x="786" y="75"/>
                  </a:cubicBezTo>
                  <a:cubicBezTo>
                    <a:pt x="715" y="146"/>
                    <a:pt x="643" y="194"/>
                    <a:pt x="548" y="194"/>
                  </a:cubicBezTo>
                  <a:cubicBezTo>
                    <a:pt x="453" y="194"/>
                    <a:pt x="358" y="170"/>
                    <a:pt x="310" y="75"/>
                  </a:cubicBezTo>
                  <a:cubicBezTo>
                    <a:pt x="268" y="47"/>
                    <a:pt x="226" y="35"/>
                    <a:pt x="180" y="35"/>
                  </a:cubicBezTo>
                  <a:cubicBezTo>
                    <a:pt x="147" y="35"/>
                    <a:pt x="111" y="41"/>
                    <a:pt x="72" y="51"/>
                  </a:cubicBezTo>
                  <a:cubicBezTo>
                    <a:pt x="0" y="99"/>
                    <a:pt x="0" y="194"/>
                    <a:pt x="48" y="289"/>
                  </a:cubicBezTo>
                  <a:cubicBezTo>
                    <a:pt x="215" y="408"/>
                    <a:pt x="405" y="480"/>
                    <a:pt x="572" y="480"/>
                  </a:cubicBezTo>
                  <a:cubicBezTo>
                    <a:pt x="763" y="480"/>
                    <a:pt x="929" y="408"/>
                    <a:pt x="1048" y="289"/>
                  </a:cubicBezTo>
                  <a:cubicBezTo>
                    <a:pt x="1120" y="218"/>
                    <a:pt x="1120" y="99"/>
                    <a:pt x="1024" y="51"/>
                  </a:cubicBezTo>
                  <a:cubicBezTo>
                    <a:pt x="991" y="18"/>
                    <a:pt x="94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99"/>
            <p:cNvSpPr/>
            <p:nvPr/>
          </p:nvSpPr>
          <p:spPr>
            <a:xfrm>
              <a:off x="7807648" y="2614050"/>
              <a:ext cx="285883" cy="166203"/>
            </a:xfrm>
            <a:custGeom>
              <a:rect b="b" l="l" r="r" t="t"/>
              <a:pathLst>
                <a:path extrusionOk="0" h="5123" w="8812">
                  <a:moveTo>
                    <a:pt x="741" y="1"/>
                  </a:moveTo>
                  <a:cubicBezTo>
                    <a:pt x="311" y="1"/>
                    <a:pt x="0" y="325"/>
                    <a:pt x="0" y="693"/>
                  </a:cubicBezTo>
                  <a:lnTo>
                    <a:pt x="0" y="4408"/>
                  </a:lnTo>
                  <a:cubicBezTo>
                    <a:pt x="0" y="4813"/>
                    <a:pt x="334" y="5122"/>
                    <a:pt x="715" y="5122"/>
                  </a:cubicBezTo>
                  <a:lnTo>
                    <a:pt x="8573" y="5122"/>
                  </a:lnTo>
                  <a:cubicBezTo>
                    <a:pt x="8669" y="5122"/>
                    <a:pt x="8764" y="5027"/>
                    <a:pt x="8764" y="4956"/>
                  </a:cubicBezTo>
                  <a:lnTo>
                    <a:pt x="8764" y="3431"/>
                  </a:lnTo>
                  <a:lnTo>
                    <a:pt x="8764" y="3408"/>
                  </a:lnTo>
                  <a:cubicBezTo>
                    <a:pt x="8710" y="3345"/>
                    <a:pt x="8653" y="3319"/>
                    <a:pt x="8603" y="3319"/>
                  </a:cubicBezTo>
                  <a:cubicBezTo>
                    <a:pt x="8519" y="3319"/>
                    <a:pt x="8454" y="3390"/>
                    <a:pt x="8454" y="3479"/>
                  </a:cubicBezTo>
                  <a:lnTo>
                    <a:pt x="8454" y="4384"/>
                  </a:lnTo>
                  <a:cubicBezTo>
                    <a:pt x="8454" y="4598"/>
                    <a:pt x="8288" y="4765"/>
                    <a:pt x="8073" y="4765"/>
                  </a:cubicBezTo>
                  <a:lnTo>
                    <a:pt x="762" y="4765"/>
                  </a:lnTo>
                  <a:cubicBezTo>
                    <a:pt x="548" y="4765"/>
                    <a:pt x="357" y="4598"/>
                    <a:pt x="357" y="4384"/>
                  </a:cubicBezTo>
                  <a:lnTo>
                    <a:pt x="357" y="669"/>
                  </a:lnTo>
                  <a:cubicBezTo>
                    <a:pt x="357" y="455"/>
                    <a:pt x="548" y="264"/>
                    <a:pt x="762" y="264"/>
                  </a:cubicBezTo>
                  <a:lnTo>
                    <a:pt x="8311" y="264"/>
                  </a:lnTo>
                  <a:cubicBezTo>
                    <a:pt x="8407" y="264"/>
                    <a:pt x="8502" y="359"/>
                    <a:pt x="8502" y="455"/>
                  </a:cubicBezTo>
                  <a:lnTo>
                    <a:pt x="8502" y="2931"/>
                  </a:lnTo>
                  <a:cubicBezTo>
                    <a:pt x="8502" y="2955"/>
                    <a:pt x="8502" y="2955"/>
                    <a:pt x="8526" y="2979"/>
                  </a:cubicBezTo>
                  <a:cubicBezTo>
                    <a:pt x="8572" y="3018"/>
                    <a:pt x="8618" y="3034"/>
                    <a:pt x="8660" y="3034"/>
                  </a:cubicBezTo>
                  <a:cubicBezTo>
                    <a:pt x="8746" y="3034"/>
                    <a:pt x="8811" y="2964"/>
                    <a:pt x="8811" y="2884"/>
                  </a:cubicBezTo>
                  <a:lnTo>
                    <a:pt x="8811" y="717"/>
                  </a:lnTo>
                  <a:cubicBezTo>
                    <a:pt x="8811" y="336"/>
                    <a:pt x="8502" y="2"/>
                    <a:pt x="8097" y="2"/>
                  </a:cubicBezTo>
                  <a:lnTo>
                    <a:pt x="786" y="2"/>
                  </a:lnTo>
                  <a:cubicBezTo>
                    <a:pt x="771" y="1"/>
                    <a:pt x="756" y="1"/>
                    <a:pt x="7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1" name="Google Shape;21951;p99"/>
            <p:cNvSpPr/>
            <p:nvPr/>
          </p:nvSpPr>
          <p:spPr>
            <a:xfrm>
              <a:off x="7899590" y="2646557"/>
              <a:ext cx="101221" cy="101999"/>
            </a:xfrm>
            <a:custGeom>
              <a:rect b="b" l="l" r="r" t="t"/>
              <a:pathLst>
                <a:path extrusionOk="0" h="3144" w="3120">
                  <a:moveTo>
                    <a:pt x="1810" y="310"/>
                  </a:moveTo>
                  <a:cubicBezTo>
                    <a:pt x="1858" y="310"/>
                    <a:pt x="1858" y="334"/>
                    <a:pt x="1858" y="334"/>
                  </a:cubicBezTo>
                  <a:lnTo>
                    <a:pt x="1858" y="1096"/>
                  </a:lnTo>
                  <a:cubicBezTo>
                    <a:pt x="1858" y="1191"/>
                    <a:pt x="1905" y="1239"/>
                    <a:pt x="2000" y="1239"/>
                  </a:cubicBezTo>
                  <a:lnTo>
                    <a:pt x="2739" y="1239"/>
                  </a:lnTo>
                  <a:cubicBezTo>
                    <a:pt x="2763" y="1239"/>
                    <a:pt x="2763" y="1263"/>
                    <a:pt x="2763" y="1263"/>
                  </a:cubicBezTo>
                  <a:lnTo>
                    <a:pt x="2763" y="1858"/>
                  </a:lnTo>
                  <a:cubicBezTo>
                    <a:pt x="2763" y="1905"/>
                    <a:pt x="2739" y="1905"/>
                    <a:pt x="2739" y="1905"/>
                  </a:cubicBezTo>
                  <a:lnTo>
                    <a:pt x="2024" y="1905"/>
                  </a:lnTo>
                  <a:cubicBezTo>
                    <a:pt x="1929" y="1905"/>
                    <a:pt x="1881" y="1953"/>
                    <a:pt x="1881" y="2048"/>
                  </a:cubicBezTo>
                  <a:lnTo>
                    <a:pt x="1881" y="2787"/>
                  </a:lnTo>
                  <a:cubicBezTo>
                    <a:pt x="1881" y="2810"/>
                    <a:pt x="1858" y="2810"/>
                    <a:pt x="1858" y="2810"/>
                  </a:cubicBezTo>
                  <a:lnTo>
                    <a:pt x="1286" y="2810"/>
                  </a:lnTo>
                  <a:cubicBezTo>
                    <a:pt x="1262" y="2810"/>
                    <a:pt x="1262" y="2787"/>
                    <a:pt x="1262" y="2787"/>
                  </a:cubicBezTo>
                  <a:lnTo>
                    <a:pt x="1262" y="2048"/>
                  </a:lnTo>
                  <a:cubicBezTo>
                    <a:pt x="1262" y="1953"/>
                    <a:pt x="1191" y="1905"/>
                    <a:pt x="1096" y="1905"/>
                  </a:cubicBezTo>
                  <a:lnTo>
                    <a:pt x="333" y="1905"/>
                  </a:lnTo>
                  <a:cubicBezTo>
                    <a:pt x="310" y="1905"/>
                    <a:pt x="310" y="1858"/>
                    <a:pt x="310" y="1858"/>
                  </a:cubicBezTo>
                  <a:lnTo>
                    <a:pt x="310" y="1263"/>
                  </a:lnTo>
                  <a:cubicBezTo>
                    <a:pt x="310" y="1239"/>
                    <a:pt x="333" y="1239"/>
                    <a:pt x="333" y="1239"/>
                  </a:cubicBezTo>
                  <a:lnTo>
                    <a:pt x="1072" y="1239"/>
                  </a:lnTo>
                  <a:cubicBezTo>
                    <a:pt x="1167" y="1239"/>
                    <a:pt x="1215" y="1191"/>
                    <a:pt x="1215" y="1096"/>
                  </a:cubicBezTo>
                  <a:lnTo>
                    <a:pt x="1215" y="334"/>
                  </a:lnTo>
                  <a:cubicBezTo>
                    <a:pt x="1215" y="310"/>
                    <a:pt x="1262" y="310"/>
                    <a:pt x="1262" y="310"/>
                  </a:cubicBezTo>
                  <a:close/>
                  <a:moveTo>
                    <a:pt x="1286" y="0"/>
                  </a:moveTo>
                  <a:cubicBezTo>
                    <a:pt x="1072" y="0"/>
                    <a:pt x="929" y="143"/>
                    <a:pt x="929" y="358"/>
                  </a:cubicBezTo>
                  <a:lnTo>
                    <a:pt x="929" y="905"/>
                  </a:lnTo>
                  <a:lnTo>
                    <a:pt x="357" y="905"/>
                  </a:lnTo>
                  <a:cubicBezTo>
                    <a:pt x="143" y="905"/>
                    <a:pt x="0" y="1072"/>
                    <a:pt x="0" y="1263"/>
                  </a:cubicBezTo>
                  <a:lnTo>
                    <a:pt x="0" y="1858"/>
                  </a:lnTo>
                  <a:cubicBezTo>
                    <a:pt x="0" y="2072"/>
                    <a:pt x="143" y="2215"/>
                    <a:pt x="357" y="2215"/>
                  </a:cubicBezTo>
                  <a:lnTo>
                    <a:pt x="929" y="2215"/>
                  </a:lnTo>
                  <a:lnTo>
                    <a:pt x="929" y="2787"/>
                  </a:lnTo>
                  <a:cubicBezTo>
                    <a:pt x="929" y="2977"/>
                    <a:pt x="1072" y="3144"/>
                    <a:pt x="1286" y="3144"/>
                  </a:cubicBezTo>
                  <a:lnTo>
                    <a:pt x="1858" y="3144"/>
                  </a:lnTo>
                  <a:cubicBezTo>
                    <a:pt x="2048" y="3144"/>
                    <a:pt x="2215" y="3001"/>
                    <a:pt x="2215" y="2787"/>
                  </a:cubicBezTo>
                  <a:lnTo>
                    <a:pt x="2215" y="2215"/>
                  </a:lnTo>
                  <a:lnTo>
                    <a:pt x="2763" y="2215"/>
                  </a:lnTo>
                  <a:cubicBezTo>
                    <a:pt x="2977" y="2215"/>
                    <a:pt x="3120" y="2072"/>
                    <a:pt x="3120" y="1858"/>
                  </a:cubicBezTo>
                  <a:lnTo>
                    <a:pt x="3120" y="1263"/>
                  </a:lnTo>
                  <a:cubicBezTo>
                    <a:pt x="3120" y="1072"/>
                    <a:pt x="2977" y="905"/>
                    <a:pt x="2763" y="905"/>
                  </a:cubicBezTo>
                  <a:lnTo>
                    <a:pt x="2215" y="905"/>
                  </a:lnTo>
                  <a:lnTo>
                    <a:pt x="2215" y="358"/>
                  </a:lnTo>
                  <a:cubicBezTo>
                    <a:pt x="2215" y="143"/>
                    <a:pt x="2048" y="0"/>
                    <a:pt x="1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99"/>
            <p:cNvSpPr/>
            <p:nvPr/>
          </p:nvSpPr>
          <p:spPr>
            <a:xfrm>
              <a:off x="7772869" y="2486615"/>
              <a:ext cx="353104" cy="328383"/>
            </a:xfrm>
            <a:custGeom>
              <a:rect b="b" l="l" r="r" t="t"/>
              <a:pathLst>
                <a:path extrusionOk="0" h="10122" w="10884">
                  <a:moveTo>
                    <a:pt x="6311" y="1168"/>
                  </a:moveTo>
                  <a:cubicBezTo>
                    <a:pt x="6311" y="1168"/>
                    <a:pt x="6359" y="1168"/>
                    <a:pt x="6359" y="1191"/>
                  </a:cubicBezTo>
                  <a:lnTo>
                    <a:pt x="6311" y="1763"/>
                  </a:lnTo>
                  <a:lnTo>
                    <a:pt x="4597" y="1763"/>
                  </a:lnTo>
                  <a:lnTo>
                    <a:pt x="4597" y="1191"/>
                  </a:lnTo>
                  <a:cubicBezTo>
                    <a:pt x="4597" y="1191"/>
                    <a:pt x="4597" y="1168"/>
                    <a:pt x="4620" y="1168"/>
                  </a:cubicBezTo>
                  <a:close/>
                  <a:moveTo>
                    <a:pt x="6311" y="334"/>
                  </a:moveTo>
                  <a:cubicBezTo>
                    <a:pt x="6788" y="334"/>
                    <a:pt x="7192" y="715"/>
                    <a:pt x="7192" y="1191"/>
                  </a:cubicBezTo>
                  <a:lnTo>
                    <a:pt x="7192" y="1763"/>
                  </a:lnTo>
                  <a:lnTo>
                    <a:pt x="6645" y="1763"/>
                  </a:lnTo>
                  <a:lnTo>
                    <a:pt x="6645" y="1191"/>
                  </a:lnTo>
                  <a:cubicBezTo>
                    <a:pt x="6645" y="1025"/>
                    <a:pt x="6502" y="882"/>
                    <a:pt x="6311" y="882"/>
                  </a:cubicBezTo>
                  <a:lnTo>
                    <a:pt x="4620" y="882"/>
                  </a:lnTo>
                  <a:cubicBezTo>
                    <a:pt x="4430" y="882"/>
                    <a:pt x="4287" y="1025"/>
                    <a:pt x="4287" y="1191"/>
                  </a:cubicBezTo>
                  <a:lnTo>
                    <a:pt x="4287" y="1763"/>
                  </a:lnTo>
                  <a:lnTo>
                    <a:pt x="3763" y="1763"/>
                  </a:lnTo>
                  <a:lnTo>
                    <a:pt x="3763" y="1191"/>
                  </a:lnTo>
                  <a:cubicBezTo>
                    <a:pt x="3763" y="715"/>
                    <a:pt x="4144" y="334"/>
                    <a:pt x="4620" y="334"/>
                  </a:cubicBezTo>
                  <a:close/>
                  <a:moveTo>
                    <a:pt x="2834" y="2311"/>
                  </a:moveTo>
                  <a:lnTo>
                    <a:pt x="2834" y="2811"/>
                  </a:lnTo>
                  <a:lnTo>
                    <a:pt x="2811" y="2811"/>
                  </a:lnTo>
                  <a:cubicBezTo>
                    <a:pt x="2811" y="2858"/>
                    <a:pt x="2739" y="2906"/>
                    <a:pt x="2715" y="2906"/>
                  </a:cubicBezTo>
                  <a:lnTo>
                    <a:pt x="1620" y="2906"/>
                  </a:lnTo>
                  <a:cubicBezTo>
                    <a:pt x="1548" y="2906"/>
                    <a:pt x="1525" y="2835"/>
                    <a:pt x="1525" y="2811"/>
                  </a:cubicBezTo>
                  <a:lnTo>
                    <a:pt x="1525" y="2311"/>
                  </a:lnTo>
                  <a:close/>
                  <a:moveTo>
                    <a:pt x="9407" y="2311"/>
                  </a:moveTo>
                  <a:lnTo>
                    <a:pt x="9407" y="2811"/>
                  </a:lnTo>
                  <a:lnTo>
                    <a:pt x="9383" y="2811"/>
                  </a:lnTo>
                  <a:cubicBezTo>
                    <a:pt x="9383" y="2858"/>
                    <a:pt x="9336" y="2906"/>
                    <a:pt x="9288" y="2906"/>
                  </a:cubicBezTo>
                  <a:lnTo>
                    <a:pt x="8193" y="2906"/>
                  </a:lnTo>
                  <a:cubicBezTo>
                    <a:pt x="8145" y="2906"/>
                    <a:pt x="8097" y="2835"/>
                    <a:pt x="8097" y="2811"/>
                  </a:cubicBezTo>
                  <a:lnTo>
                    <a:pt x="8097" y="2311"/>
                  </a:lnTo>
                  <a:close/>
                  <a:moveTo>
                    <a:pt x="4644" y="1"/>
                  </a:moveTo>
                  <a:cubicBezTo>
                    <a:pt x="4001" y="1"/>
                    <a:pt x="3454" y="549"/>
                    <a:pt x="3454" y="1191"/>
                  </a:cubicBezTo>
                  <a:lnTo>
                    <a:pt x="3454" y="1763"/>
                  </a:lnTo>
                  <a:lnTo>
                    <a:pt x="3263" y="1763"/>
                  </a:lnTo>
                  <a:cubicBezTo>
                    <a:pt x="3073" y="1763"/>
                    <a:pt x="2953" y="1858"/>
                    <a:pt x="2906" y="2001"/>
                  </a:cubicBezTo>
                  <a:lnTo>
                    <a:pt x="1548" y="2001"/>
                  </a:lnTo>
                  <a:cubicBezTo>
                    <a:pt x="1501" y="1858"/>
                    <a:pt x="1334" y="1763"/>
                    <a:pt x="1191" y="1763"/>
                  </a:cubicBezTo>
                  <a:lnTo>
                    <a:pt x="477" y="1763"/>
                  </a:lnTo>
                  <a:cubicBezTo>
                    <a:pt x="477" y="1763"/>
                    <a:pt x="72" y="1954"/>
                    <a:pt x="72" y="2144"/>
                  </a:cubicBezTo>
                  <a:lnTo>
                    <a:pt x="72" y="4930"/>
                  </a:lnTo>
                  <a:cubicBezTo>
                    <a:pt x="72" y="5002"/>
                    <a:pt x="120" y="5073"/>
                    <a:pt x="215" y="5073"/>
                  </a:cubicBezTo>
                  <a:cubicBezTo>
                    <a:pt x="310" y="5073"/>
                    <a:pt x="358" y="5002"/>
                    <a:pt x="358" y="4930"/>
                  </a:cubicBezTo>
                  <a:lnTo>
                    <a:pt x="358" y="2144"/>
                  </a:lnTo>
                  <a:cubicBezTo>
                    <a:pt x="358" y="2096"/>
                    <a:pt x="453" y="2073"/>
                    <a:pt x="453" y="2073"/>
                  </a:cubicBezTo>
                  <a:lnTo>
                    <a:pt x="1167" y="2073"/>
                  </a:lnTo>
                  <a:cubicBezTo>
                    <a:pt x="1239" y="2073"/>
                    <a:pt x="1263" y="2096"/>
                    <a:pt x="1263" y="2144"/>
                  </a:cubicBezTo>
                  <a:lnTo>
                    <a:pt x="1263" y="2811"/>
                  </a:lnTo>
                  <a:cubicBezTo>
                    <a:pt x="1263" y="3049"/>
                    <a:pt x="1429" y="3216"/>
                    <a:pt x="1667" y="3216"/>
                  </a:cubicBezTo>
                  <a:lnTo>
                    <a:pt x="2763" y="3216"/>
                  </a:lnTo>
                  <a:cubicBezTo>
                    <a:pt x="3001" y="3216"/>
                    <a:pt x="3192" y="3049"/>
                    <a:pt x="3192" y="2811"/>
                  </a:cubicBezTo>
                  <a:lnTo>
                    <a:pt x="3192" y="2144"/>
                  </a:lnTo>
                  <a:cubicBezTo>
                    <a:pt x="3192" y="2096"/>
                    <a:pt x="3215" y="2073"/>
                    <a:pt x="3287" y="2073"/>
                  </a:cubicBezTo>
                  <a:lnTo>
                    <a:pt x="7740" y="2073"/>
                  </a:lnTo>
                  <a:cubicBezTo>
                    <a:pt x="7812" y="2073"/>
                    <a:pt x="7835" y="2096"/>
                    <a:pt x="7835" y="2144"/>
                  </a:cubicBezTo>
                  <a:lnTo>
                    <a:pt x="7835" y="2811"/>
                  </a:lnTo>
                  <a:cubicBezTo>
                    <a:pt x="7835" y="3049"/>
                    <a:pt x="8002" y="3216"/>
                    <a:pt x="8240" y="3216"/>
                  </a:cubicBezTo>
                  <a:lnTo>
                    <a:pt x="9360" y="3216"/>
                  </a:lnTo>
                  <a:cubicBezTo>
                    <a:pt x="9598" y="3216"/>
                    <a:pt x="9764" y="3049"/>
                    <a:pt x="9764" y="2811"/>
                  </a:cubicBezTo>
                  <a:lnTo>
                    <a:pt x="9764" y="2192"/>
                  </a:lnTo>
                  <a:cubicBezTo>
                    <a:pt x="9764" y="2120"/>
                    <a:pt x="9788" y="2096"/>
                    <a:pt x="9860" y="2096"/>
                  </a:cubicBezTo>
                  <a:lnTo>
                    <a:pt x="10574" y="2096"/>
                  </a:lnTo>
                  <a:cubicBezTo>
                    <a:pt x="10622" y="2096"/>
                    <a:pt x="10669" y="2120"/>
                    <a:pt x="10669" y="2192"/>
                  </a:cubicBezTo>
                  <a:lnTo>
                    <a:pt x="10669" y="9241"/>
                  </a:lnTo>
                  <a:cubicBezTo>
                    <a:pt x="10669" y="9574"/>
                    <a:pt x="10384" y="9836"/>
                    <a:pt x="10074" y="9836"/>
                  </a:cubicBezTo>
                  <a:lnTo>
                    <a:pt x="501" y="9836"/>
                  </a:lnTo>
                  <a:cubicBezTo>
                    <a:pt x="453" y="9836"/>
                    <a:pt x="382" y="9765"/>
                    <a:pt x="382" y="9717"/>
                  </a:cubicBezTo>
                  <a:lnTo>
                    <a:pt x="382" y="5526"/>
                  </a:lnTo>
                  <a:lnTo>
                    <a:pt x="382" y="5478"/>
                  </a:lnTo>
                  <a:cubicBezTo>
                    <a:pt x="332" y="5428"/>
                    <a:pt x="282" y="5407"/>
                    <a:pt x="238" y="5407"/>
                  </a:cubicBezTo>
                  <a:cubicBezTo>
                    <a:pt x="156" y="5407"/>
                    <a:pt x="96" y="5480"/>
                    <a:pt x="96" y="5573"/>
                  </a:cubicBezTo>
                  <a:lnTo>
                    <a:pt x="96" y="9955"/>
                  </a:lnTo>
                  <a:cubicBezTo>
                    <a:pt x="0" y="10027"/>
                    <a:pt x="96" y="10122"/>
                    <a:pt x="191" y="10122"/>
                  </a:cubicBezTo>
                  <a:lnTo>
                    <a:pt x="9979" y="10122"/>
                  </a:lnTo>
                  <a:cubicBezTo>
                    <a:pt x="10479" y="10122"/>
                    <a:pt x="10884" y="9717"/>
                    <a:pt x="10884" y="9241"/>
                  </a:cubicBezTo>
                  <a:lnTo>
                    <a:pt x="10884" y="2192"/>
                  </a:lnTo>
                  <a:cubicBezTo>
                    <a:pt x="10884" y="1977"/>
                    <a:pt x="10693" y="1763"/>
                    <a:pt x="10455" y="1763"/>
                  </a:cubicBezTo>
                  <a:lnTo>
                    <a:pt x="9812" y="1763"/>
                  </a:lnTo>
                  <a:cubicBezTo>
                    <a:pt x="9622" y="1763"/>
                    <a:pt x="9502" y="1858"/>
                    <a:pt x="9455" y="2001"/>
                  </a:cubicBezTo>
                  <a:lnTo>
                    <a:pt x="8097" y="2001"/>
                  </a:lnTo>
                  <a:cubicBezTo>
                    <a:pt x="8050" y="1858"/>
                    <a:pt x="7883" y="1763"/>
                    <a:pt x="7740" y="1763"/>
                  </a:cubicBezTo>
                  <a:lnTo>
                    <a:pt x="7526" y="1763"/>
                  </a:lnTo>
                  <a:lnTo>
                    <a:pt x="7526" y="1191"/>
                  </a:lnTo>
                  <a:cubicBezTo>
                    <a:pt x="7526" y="549"/>
                    <a:pt x="7002" y="1"/>
                    <a:pt x="6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3" name="Google Shape;21953;p99"/>
          <p:cNvGrpSpPr/>
          <p:nvPr/>
        </p:nvGrpSpPr>
        <p:grpSpPr>
          <a:xfrm>
            <a:off x="7017627" y="2322633"/>
            <a:ext cx="385547" cy="351450"/>
            <a:chOff x="7019587" y="2475033"/>
            <a:chExt cx="385547" cy="351450"/>
          </a:xfrm>
        </p:grpSpPr>
        <p:sp>
          <p:nvSpPr>
            <p:cNvPr id="21954" name="Google Shape;21954;p99"/>
            <p:cNvSpPr/>
            <p:nvPr/>
          </p:nvSpPr>
          <p:spPr>
            <a:xfrm>
              <a:off x="7280717" y="2479478"/>
              <a:ext cx="86557" cy="85973"/>
            </a:xfrm>
            <a:custGeom>
              <a:rect b="b" l="l" r="r" t="t"/>
              <a:pathLst>
                <a:path extrusionOk="0" h="2650" w="2668">
                  <a:moveTo>
                    <a:pt x="1153" y="0"/>
                  </a:moveTo>
                  <a:cubicBezTo>
                    <a:pt x="989" y="0"/>
                    <a:pt x="822" y="66"/>
                    <a:pt x="691" y="197"/>
                  </a:cubicBezTo>
                  <a:lnTo>
                    <a:pt x="1" y="888"/>
                  </a:lnTo>
                  <a:lnTo>
                    <a:pt x="1763" y="2650"/>
                  </a:lnTo>
                  <a:lnTo>
                    <a:pt x="2430" y="1959"/>
                  </a:lnTo>
                  <a:cubicBezTo>
                    <a:pt x="2668" y="1721"/>
                    <a:pt x="2668" y="1292"/>
                    <a:pt x="2430" y="1030"/>
                  </a:cubicBezTo>
                  <a:lnTo>
                    <a:pt x="1596" y="197"/>
                  </a:lnTo>
                  <a:cubicBezTo>
                    <a:pt x="1477" y="66"/>
                    <a:pt x="1316" y="0"/>
                    <a:pt x="1153"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5" name="Google Shape;21955;p99"/>
            <p:cNvSpPr/>
            <p:nvPr/>
          </p:nvSpPr>
          <p:spPr>
            <a:xfrm>
              <a:off x="7323995" y="2499755"/>
              <a:ext cx="44836" cy="65696"/>
            </a:xfrm>
            <a:custGeom>
              <a:rect b="b" l="l" r="r" t="t"/>
              <a:pathLst>
                <a:path extrusionOk="0" h="2025" w="1382">
                  <a:moveTo>
                    <a:pt x="691" y="1"/>
                  </a:moveTo>
                  <a:lnTo>
                    <a:pt x="691" y="1"/>
                  </a:lnTo>
                  <a:cubicBezTo>
                    <a:pt x="929" y="239"/>
                    <a:pt x="929" y="644"/>
                    <a:pt x="691" y="906"/>
                  </a:cubicBezTo>
                  <a:lnTo>
                    <a:pt x="0" y="1596"/>
                  </a:lnTo>
                  <a:lnTo>
                    <a:pt x="429" y="2025"/>
                  </a:lnTo>
                  <a:lnTo>
                    <a:pt x="1096" y="1334"/>
                  </a:lnTo>
                  <a:cubicBezTo>
                    <a:pt x="1382" y="1072"/>
                    <a:pt x="1382" y="667"/>
                    <a:pt x="1096" y="405"/>
                  </a:cubicBezTo>
                  <a:lnTo>
                    <a:pt x="691"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99"/>
            <p:cNvSpPr/>
            <p:nvPr/>
          </p:nvSpPr>
          <p:spPr>
            <a:xfrm>
              <a:off x="7025751" y="2733081"/>
              <a:ext cx="86589" cy="85226"/>
            </a:xfrm>
            <a:custGeom>
              <a:rect b="b" l="l" r="r" t="t"/>
              <a:pathLst>
                <a:path extrusionOk="0" h="2627" w="2669">
                  <a:moveTo>
                    <a:pt x="930" y="1"/>
                  </a:moveTo>
                  <a:lnTo>
                    <a:pt x="239" y="691"/>
                  </a:lnTo>
                  <a:cubicBezTo>
                    <a:pt x="1" y="929"/>
                    <a:pt x="1" y="1334"/>
                    <a:pt x="239" y="1596"/>
                  </a:cubicBezTo>
                  <a:lnTo>
                    <a:pt x="1073" y="2430"/>
                  </a:lnTo>
                  <a:cubicBezTo>
                    <a:pt x="1204" y="2561"/>
                    <a:pt x="1376" y="2626"/>
                    <a:pt x="1546" y="2626"/>
                  </a:cubicBezTo>
                  <a:cubicBezTo>
                    <a:pt x="1716" y="2626"/>
                    <a:pt x="1882" y="2561"/>
                    <a:pt x="2001" y="2430"/>
                  </a:cubicBezTo>
                  <a:lnTo>
                    <a:pt x="2668" y="1763"/>
                  </a:lnTo>
                  <a:lnTo>
                    <a:pt x="930"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99"/>
            <p:cNvSpPr/>
            <p:nvPr/>
          </p:nvSpPr>
          <p:spPr>
            <a:xfrm>
              <a:off x="7046612" y="2776359"/>
              <a:ext cx="65729" cy="42143"/>
            </a:xfrm>
            <a:custGeom>
              <a:rect b="b" l="l" r="r" t="t"/>
              <a:pathLst>
                <a:path extrusionOk="0" h="1299" w="2026">
                  <a:moveTo>
                    <a:pt x="1596" y="0"/>
                  </a:moveTo>
                  <a:lnTo>
                    <a:pt x="930" y="691"/>
                  </a:lnTo>
                  <a:cubicBezTo>
                    <a:pt x="811" y="810"/>
                    <a:pt x="650" y="869"/>
                    <a:pt x="483" y="869"/>
                  </a:cubicBezTo>
                  <a:cubicBezTo>
                    <a:pt x="316" y="869"/>
                    <a:pt x="144" y="810"/>
                    <a:pt x="1" y="691"/>
                  </a:cubicBezTo>
                  <a:lnTo>
                    <a:pt x="1" y="691"/>
                  </a:lnTo>
                  <a:lnTo>
                    <a:pt x="430" y="1119"/>
                  </a:lnTo>
                  <a:cubicBezTo>
                    <a:pt x="549" y="1239"/>
                    <a:pt x="709" y="1298"/>
                    <a:pt x="876" y="1298"/>
                  </a:cubicBezTo>
                  <a:cubicBezTo>
                    <a:pt x="1043" y="1298"/>
                    <a:pt x="1215" y="1239"/>
                    <a:pt x="1358" y="1119"/>
                  </a:cubicBezTo>
                  <a:lnTo>
                    <a:pt x="2025" y="429"/>
                  </a:lnTo>
                  <a:lnTo>
                    <a:pt x="1596"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99"/>
            <p:cNvSpPr/>
            <p:nvPr/>
          </p:nvSpPr>
          <p:spPr>
            <a:xfrm>
              <a:off x="7038112" y="2492228"/>
              <a:ext cx="367022" cy="329259"/>
            </a:xfrm>
            <a:custGeom>
              <a:rect b="b" l="l" r="r" t="t"/>
              <a:pathLst>
                <a:path extrusionOk="0" h="10149" w="11313">
                  <a:moveTo>
                    <a:pt x="7217" y="0"/>
                  </a:moveTo>
                  <a:cubicBezTo>
                    <a:pt x="7026" y="0"/>
                    <a:pt x="6836" y="78"/>
                    <a:pt x="6693" y="233"/>
                  </a:cubicBezTo>
                  <a:lnTo>
                    <a:pt x="310" y="6615"/>
                  </a:lnTo>
                  <a:cubicBezTo>
                    <a:pt x="1" y="6924"/>
                    <a:pt x="1" y="7401"/>
                    <a:pt x="310" y="7663"/>
                  </a:cubicBezTo>
                  <a:lnTo>
                    <a:pt x="1549" y="8925"/>
                  </a:lnTo>
                  <a:cubicBezTo>
                    <a:pt x="2495" y="9871"/>
                    <a:pt x="3241" y="10148"/>
                    <a:pt x="3791" y="10148"/>
                  </a:cubicBezTo>
                  <a:cubicBezTo>
                    <a:pt x="4570" y="10148"/>
                    <a:pt x="4954" y="9592"/>
                    <a:pt x="4954" y="9592"/>
                  </a:cubicBezTo>
                  <a:cubicBezTo>
                    <a:pt x="6216" y="8330"/>
                    <a:pt x="4978" y="7377"/>
                    <a:pt x="6216" y="6115"/>
                  </a:cubicBezTo>
                  <a:cubicBezTo>
                    <a:pt x="7479" y="4876"/>
                    <a:pt x="8431" y="6115"/>
                    <a:pt x="9717" y="4829"/>
                  </a:cubicBezTo>
                  <a:cubicBezTo>
                    <a:pt x="9717" y="4829"/>
                    <a:pt x="11313" y="3757"/>
                    <a:pt x="9027" y="1447"/>
                  </a:cubicBezTo>
                  <a:lnTo>
                    <a:pt x="7741" y="233"/>
                  </a:lnTo>
                  <a:cubicBezTo>
                    <a:pt x="7598" y="78"/>
                    <a:pt x="7407" y="0"/>
                    <a:pt x="7217"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99"/>
            <p:cNvSpPr/>
            <p:nvPr/>
          </p:nvSpPr>
          <p:spPr>
            <a:xfrm>
              <a:off x="7076751" y="2529991"/>
              <a:ext cx="263498" cy="261097"/>
            </a:xfrm>
            <a:custGeom>
              <a:rect b="b" l="l" r="r" t="t"/>
              <a:pathLst>
                <a:path extrusionOk="0" h="8048" w="8122">
                  <a:moveTo>
                    <a:pt x="6053" y="0"/>
                  </a:moveTo>
                  <a:cubicBezTo>
                    <a:pt x="5958" y="0"/>
                    <a:pt x="5863" y="30"/>
                    <a:pt x="5788" y="93"/>
                  </a:cubicBezTo>
                  <a:lnTo>
                    <a:pt x="120" y="5760"/>
                  </a:lnTo>
                  <a:cubicBezTo>
                    <a:pt x="1" y="5880"/>
                    <a:pt x="1" y="6094"/>
                    <a:pt x="120" y="6237"/>
                  </a:cubicBezTo>
                  <a:lnTo>
                    <a:pt x="977" y="7094"/>
                  </a:lnTo>
                  <a:cubicBezTo>
                    <a:pt x="1811" y="7928"/>
                    <a:pt x="2334" y="8047"/>
                    <a:pt x="2549" y="8047"/>
                  </a:cubicBezTo>
                  <a:cubicBezTo>
                    <a:pt x="2557" y="8047"/>
                    <a:pt x="2566" y="8047"/>
                    <a:pt x="2574" y="8047"/>
                  </a:cubicBezTo>
                  <a:cubicBezTo>
                    <a:pt x="3221" y="8047"/>
                    <a:pt x="3430" y="7159"/>
                    <a:pt x="3430" y="6665"/>
                  </a:cubicBezTo>
                  <a:cubicBezTo>
                    <a:pt x="3430" y="6046"/>
                    <a:pt x="3430" y="5189"/>
                    <a:pt x="4335" y="4284"/>
                  </a:cubicBezTo>
                  <a:cubicBezTo>
                    <a:pt x="5240" y="3403"/>
                    <a:pt x="6097" y="3403"/>
                    <a:pt x="6716" y="3379"/>
                  </a:cubicBezTo>
                  <a:cubicBezTo>
                    <a:pt x="7216" y="3379"/>
                    <a:pt x="8121" y="3165"/>
                    <a:pt x="8098" y="2498"/>
                  </a:cubicBezTo>
                  <a:cubicBezTo>
                    <a:pt x="8098" y="2260"/>
                    <a:pt x="7955" y="1760"/>
                    <a:pt x="7145" y="926"/>
                  </a:cubicBezTo>
                  <a:lnTo>
                    <a:pt x="6288" y="69"/>
                  </a:lnTo>
                  <a:cubicBezTo>
                    <a:pt x="6220" y="24"/>
                    <a:pt x="6137" y="0"/>
                    <a:pt x="6053"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99"/>
            <p:cNvSpPr/>
            <p:nvPr/>
          </p:nvSpPr>
          <p:spPr>
            <a:xfrm>
              <a:off x="7095308" y="2547672"/>
              <a:ext cx="244941" cy="244227"/>
            </a:xfrm>
            <a:custGeom>
              <a:rect b="b" l="l" r="r" t="t"/>
              <a:pathLst>
                <a:path extrusionOk="0" h="7528" w="7550">
                  <a:moveTo>
                    <a:pt x="6168" y="0"/>
                  </a:moveTo>
                  <a:lnTo>
                    <a:pt x="6168" y="0"/>
                  </a:lnTo>
                  <a:cubicBezTo>
                    <a:pt x="7002" y="834"/>
                    <a:pt x="7121" y="1334"/>
                    <a:pt x="7121" y="1572"/>
                  </a:cubicBezTo>
                  <a:cubicBezTo>
                    <a:pt x="7145" y="2239"/>
                    <a:pt x="6216" y="2453"/>
                    <a:pt x="5739" y="2453"/>
                  </a:cubicBezTo>
                  <a:cubicBezTo>
                    <a:pt x="5120" y="2453"/>
                    <a:pt x="4263" y="2453"/>
                    <a:pt x="3358" y="3358"/>
                  </a:cubicBezTo>
                  <a:cubicBezTo>
                    <a:pt x="2477" y="4287"/>
                    <a:pt x="2477" y="5120"/>
                    <a:pt x="2429" y="5739"/>
                  </a:cubicBezTo>
                  <a:cubicBezTo>
                    <a:pt x="2429" y="6210"/>
                    <a:pt x="2244" y="7121"/>
                    <a:pt x="1597" y="7121"/>
                  </a:cubicBezTo>
                  <a:cubicBezTo>
                    <a:pt x="1589" y="7121"/>
                    <a:pt x="1580" y="7121"/>
                    <a:pt x="1572" y="7121"/>
                  </a:cubicBezTo>
                  <a:cubicBezTo>
                    <a:pt x="1334" y="7121"/>
                    <a:pt x="834" y="6978"/>
                    <a:pt x="0" y="6168"/>
                  </a:cubicBezTo>
                  <a:lnTo>
                    <a:pt x="0" y="6168"/>
                  </a:lnTo>
                  <a:lnTo>
                    <a:pt x="405" y="6573"/>
                  </a:lnTo>
                  <a:cubicBezTo>
                    <a:pt x="1239" y="7406"/>
                    <a:pt x="1762" y="7525"/>
                    <a:pt x="2001" y="7525"/>
                  </a:cubicBezTo>
                  <a:cubicBezTo>
                    <a:pt x="2017" y="7527"/>
                    <a:pt x="2032" y="7527"/>
                    <a:pt x="2048" y="7527"/>
                  </a:cubicBezTo>
                  <a:cubicBezTo>
                    <a:pt x="2654" y="7527"/>
                    <a:pt x="2858" y="6632"/>
                    <a:pt x="2858" y="6168"/>
                  </a:cubicBezTo>
                  <a:cubicBezTo>
                    <a:pt x="2858" y="5525"/>
                    <a:pt x="2858" y="4668"/>
                    <a:pt x="3787" y="3787"/>
                  </a:cubicBezTo>
                  <a:cubicBezTo>
                    <a:pt x="4692" y="2882"/>
                    <a:pt x="5525" y="2882"/>
                    <a:pt x="6168" y="2858"/>
                  </a:cubicBezTo>
                  <a:cubicBezTo>
                    <a:pt x="6644" y="2858"/>
                    <a:pt x="7549" y="2644"/>
                    <a:pt x="7526" y="2001"/>
                  </a:cubicBezTo>
                  <a:cubicBezTo>
                    <a:pt x="7526" y="1762"/>
                    <a:pt x="7383" y="1262"/>
                    <a:pt x="6573" y="405"/>
                  </a:cubicBezTo>
                  <a:lnTo>
                    <a:pt x="6168"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99"/>
            <p:cNvSpPr/>
            <p:nvPr/>
          </p:nvSpPr>
          <p:spPr>
            <a:xfrm>
              <a:off x="7145529" y="2677442"/>
              <a:ext cx="19336" cy="19563"/>
            </a:xfrm>
            <a:custGeom>
              <a:rect b="b" l="l" r="r" t="t"/>
              <a:pathLst>
                <a:path extrusionOk="0" h="603" w="596">
                  <a:moveTo>
                    <a:pt x="167" y="1"/>
                  </a:moveTo>
                  <a:cubicBezTo>
                    <a:pt x="125" y="1"/>
                    <a:pt x="83" y="25"/>
                    <a:pt x="48" y="72"/>
                  </a:cubicBezTo>
                  <a:cubicBezTo>
                    <a:pt x="0" y="144"/>
                    <a:pt x="0" y="239"/>
                    <a:pt x="48" y="311"/>
                  </a:cubicBezTo>
                  <a:lnTo>
                    <a:pt x="286" y="549"/>
                  </a:lnTo>
                  <a:cubicBezTo>
                    <a:pt x="322" y="584"/>
                    <a:pt x="357" y="602"/>
                    <a:pt x="396" y="602"/>
                  </a:cubicBezTo>
                  <a:cubicBezTo>
                    <a:pt x="435" y="602"/>
                    <a:pt x="476" y="584"/>
                    <a:pt x="524" y="549"/>
                  </a:cubicBezTo>
                  <a:cubicBezTo>
                    <a:pt x="595" y="501"/>
                    <a:pt x="595" y="406"/>
                    <a:pt x="524" y="311"/>
                  </a:cubicBezTo>
                  <a:lnTo>
                    <a:pt x="286" y="72"/>
                  </a:lnTo>
                  <a:cubicBezTo>
                    <a:pt x="250" y="25"/>
                    <a:pt x="208"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99"/>
            <p:cNvSpPr/>
            <p:nvPr/>
          </p:nvSpPr>
          <p:spPr>
            <a:xfrm>
              <a:off x="7225856" y="2597504"/>
              <a:ext cx="19368" cy="18362"/>
            </a:xfrm>
            <a:custGeom>
              <a:rect b="b" l="l" r="r" t="t"/>
              <a:pathLst>
                <a:path extrusionOk="0" h="566" w="597">
                  <a:moveTo>
                    <a:pt x="159" y="0"/>
                  </a:moveTo>
                  <a:cubicBezTo>
                    <a:pt x="120" y="0"/>
                    <a:pt x="84" y="12"/>
                    <a:pt x="48" y="36"/>
                  </a:cubicBezTo>
                  <a:cubicBezTo>
                    <a:pt x="1" y="107"/>
                    <a:pt x="1" y="203"/>
                    <a:pt x="48" y="274"/>
                  </a:cubicBezTo>
                  <a:lnTo>
                    <a:pt x="287" y="512"/>
                  </a:lnTo>
                  <a:cubicBezTo>
                    <a:pt x="322" y="548"/>
                    <a:pt x="358" y="566"/>
                    <a:pt x="397" y="566"/>
                  </a:cubicBezTo>
                  <a:cubicBezTo>
                    <a:pt x="435" y="566"/>
                    <a:pt x="477" y="548"/>
                    <a:pt x="525" y="512"/>
                  </a:cubicBezTo>
                  <a:cubicBezTo>
                    <a:pt x="596" y="465"/>
                    <a:pt x="596" y="369"/>
                    <a:pt x="525" y="274"/>
                  </a:cubicBezTo>
                  <a:lnTo>
                    <a:pt x="287" y="36"/>
                  </a:lnTo>
                  <a:cubicBezTo>
                    <a:pt x="239" y="12"/>
                    <a:pt x="197" y="0"/>
                    <a:pt x="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99"/>
            <p:cNvSpPr/>
            <p:nvPr/>
          </p:nvSpPr>
          <p:spPr>
            <a:xfrm>
              <a:off x="7181832" y="2635721"/>
              <a:ext cx="30918" cy="30172"/>
            </a:xfrm>
            <a:custGeom>
              <a:rect b="b" l="l" r="r" t="t"/>
              <a:pathLst>
                <a:path extrusionOk="0" h="930" w="953">
                  <a:moveTo>
                    <a:pt x="762" y="1"/>
                  </a:moveTo>
                  <a:cubicBezTo>
                    <a:pt x="667" y="1"/>
                    <a:pt x="596" y="96"/>
                    <a:pt x="596" y="168"/>
                  </a:cubicBezTo>
                  <a:cubicBezTo>
                    <a:pt x="596" y="287"/>
                    <a:pt x="572" y="406"/>
                    <a:pt x="477" y="501"/>
                  </a:cubicBezTo>
                  <a:cubicBezTo>
                    <a:pt x="429" y="525"/>
                    <a:pt x="310" y="596"/>
                    <a:pt x="191" y="596"/>
                  </a:cubicBezTo>
                  <a:cubicBezTo>
                    <a:pt x="96" y="596"/>
                    <a:pt x="48" y="644"/>
                    <a:pt x="0" y="739"/>
                  </a:cubicBezTo>
                  <a:cubicBezTo>
                    <a:pt x="0" y="834"/>
                    <a:pt x="72" y="882"/>
                    <a:pt x="167" y="930"/>
                  </a:cubicBezTo>
                  <a:cubicBezTo>
                    <a:pt x="358" y="930"/>
                    <a:pt x="572" y="858"/>
                    <a:pt x="715" y="715"/>
                  </a:cubicBezTo>
                  <a:cubicBezTo>
                    <a:pt x="882" y="572"/>
                    <a:pt x="953" y="358"/>
                    <a:pt x="929" y="144"/>
                  </a:cubicBezTo>
                  <a:cubicBezTo>
                    <a:pt x="929" y="49"/>
                    <a:pt x="834" y="1"/>
                    <a:pt x="7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4" name="Google Shape;21964;p99"/>
            <p:cNvSpPr/>
            <p:nvPr/>
          </p:nvSpPr>
          <p:spPr>
            <a:xfrm>
              <a:off x="7072111" y="2525060"/>
              <a:ext cx="271998" cy="270635"/>
            </a:xfrm>
            <a:custGeom>
              <a:rect b="b" l="l" r="r" t="t"/>
              <a:pathLst>
                <a:path extrusionOk="0" h="8342" w="8384">
                  <a:moveTo>
                    <a:pt x="6169" y="1"/>
                  </a:moveTo>
                  <a:cubicBezTo>
                    <a:pt x="6044" y="1"/>
                    <a:pt x="5919" y="42"/>
                    <a:pt x="5835" y="126"/>
                  </a:cubicBezTo>
                  <a:lnTo>
                    <a:pt x="5264" y="697"/>
                  </a:lnTo>
                  <a:cubicBezTo>
                    <a:pt x="5192" y="745"/>
                    <a:pt x="5192" y="840"/>
                    <a:pt x="5264" y="935"/>
                  </a:cubicBezTo>
                  <a:cubicBezTo>
                    <a:pt x="5294" y="976"/>
                    <a:pt x="5324" y="990"/>
                    <a:pt x="5356" y="990"/>
                  </a:cubicBezTo>
                  <a:cubicBezTo>
                    <a:pt x="5400" y="990"/>
                    <a:pt x="5447" y="963"/>
                    <a:pt x="5502" y="935"/>
                  </a:cubicBezTo>
                  <a:lnTo>
                    <a:pt x="6073" y="364"/>
                  </a:lnTo>
                  <a:cubicBezTo>
                    <a:pt x="6097" y="340"/>
                    <a:pt x="6139" y="328"/>
                    <a:pt x="6184" y="328"/>
                  </a:cubicBezTo>
                  <a:cubicBezTo>
                    <a:pt x="6228" y="328"/>
                    <a:pt x="6276" y="340"/>
                    <a:pt x="6312" y="364"/>
                  </a:cubicBezTo>
                  <a:lnTo>
                    <a:pt x="7169" y="1221"/>
                  </a:lnTo>
                  <a:cubicBezTo>
                    <a:pt x="7979" y="2031"/>
                    <a:pt x="8098" y="2531"/>
                    <a:pt x="8098" y="2698"/>
                  </a:cubicBezTo>
                  <a:cubicBezTo>
                    <a:pt x="8098" y="2817"/>
                    <a:pt x="8050" y="2936"/>
                    <a:pt x="7931" y="3007"/>
                  </a:cubicBezTo>
                  <a:cubicBezTo>
                    <a:pt x="7693" y="3245"/>
                    <a:pt x="7217" y="3364"/>
                    <a:pt x="6859" y="3364"/>
                  </a:cubicBezTo>
                  <a:cubicBezTo>
                    <a:pt x="6216" y="3364"/>
                    <a:pt x="5311" y="3364"/>
                    <a:pt x="4359" y="4317"/>
                  </a:cubicBezTo>
                  <a:cubicBezTo>
                    <a:pt x="3406" y="5269"/>
                    <a:pt x="3406" y="6174"/>
                    <a:pt x="3406" y="6817"/>
                  </a:cubicBezTo>
                  <a:cubicBezTo>
                    <a:pt x="3406" y="7341"/>
                    <a:pt x="3240" y="7746"/>
                    <a:pt x="3049" y="7889"/>
                  </a:cubicBezTo>
                  <a:cubicBezTo>
                    <a:pt x="2978" y="7984"/>
                    <a:pt x="2858" y="8056"/>
                    <a:pt x="2692" y="8056"/>
                  </a:cubicBezTo>
                  <a:cubicBezTo>
                    <a:pt x="2525" y="8056"/>
                    <a:pt x="2049" y="7960"/>
                    <a:pt x="1239" y="7127"/>
                  </a:cubicBezTo>
                  <a:lnTo>
                    <a:pt x="382" y="6270"/>
                  </a:lnTo>
                  <a:cubicBezTo>
                    <a:pt x="310" y="6198"/>
                    <a:pt x="310" y="6079"/>
                    <a:pt x="382" y="6032"/>
                  </a:cubicBezTo>
                  <a:lnTo>
                    <a:pt x="5049" y="1340"/>
                  </a:lnTo>
                  <a:cubicBezTo>
                    <a:pt x="5121" y="1292"/>
                    <a:pt x="5121" y="1197"/>
                    <a:pt x="5049" y="1102"/>
                  </a:cubicBezTo>
                  <a:cubicBezTo>
                    <a:pt x="5026" y="1078"/>
                    <a:pt x="4990" y="1066"/>
                    <a:pt x="4954" y="1066"/>
                  </a:cubicBezTo>
                  <a:cubicBezTo>
                    <a:pt x="4918" y="1066"/>
                    <a:pt x="4883" y="1078"/>
                    <a:pt x="4859" y="1102"/>
                  </a:cubicBezTo>
                  <a:lnTo>
                    <a:pt x="167" y="5793"/>
                  </a:lnTo>
                  <a:cubicBezTo>
                    <a:pt x="1" y="5960"/>
                    <a:pt x="1" y="6293"/>
                    <a:pt x="167" y="6460"/>
                  </a:cubicBezTo>
                  <a:lnTo>
                    <a:pt x="1025" y="7341"/>
                  </a:lnTo>
                  <a:cubicBezTo>
                    <a:pt x="1858" y="8175"/>
                    <a:pt x="2406" y="8342"/>
                    <a:pt x="2692" y="8342"/>
                  </a:cubicBezTo>
                  <a:cubicBezTo>
                    <a:pt x="2906" y="8342"/>
                    <a:pt x="3120" y="8246"/>
                    <a:pt x="3263" y="8103"/>
                  </a:cubicBezTo>
                  <a:cubicBezTo>
                    <a:pt x="3597" y="7770"/>
                    <a:pt x="3716" y="7222"/>
                    <a:pt x="3716" y="6794"/>
                  </a:cubicBezTo>
                  <a:cubicBezTo>
                    <a:pt x="3716" y="6174"/>
                    <a:pt x="3716" y="5365"/>
                    <a:pt x="4573" y="4531"/>
                  </a:cubicBezTo>
                  <a:cubicBezTo>
                    <a:pt x="5430" y="3698"/>
                    <a:pt x="6216" y="3674"/>
                    <a:pt x="6835" y="3674"/>
                  </a:cubicBezTo>
                  <a:cubicBezTo>
                    <a:pt x="7288" y="3674"/>
                    <a:pt x="7812" y="3555"/>
                    <a:pt x="8145" y="3221"/>
                  </a:cubicBezTo>
                  <a:cubicBezTo>
                    <a:pt x="8288" y="3079"/>
                    <a:pt x="8383" y="2864"/>
                    <a:pt x="8383" y="2650"/>
                  </a:cubicBezTo>
                  <a:cubicBezTo>
                    <a:pt x="8383" y="2340"/>
                    <a:pt x="8217" y="1793"/>
                    <a:pt x="7383" y="983"/>
                  </a:cubicBezTo>
                  <a:lnTo>
                    <a:pt x="6502" y="126"/>
                  </a:lnTo>
                  <a:cubicBezTo>
                    <a:pt x="6419" y="42"/>
                    <a:pt x="6294" y="1"/>
                    <a:pt x="6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5" name="Google Shape;21965;p99"/>
            <p:cNvSpPr/>
            <p:nvPr/>
          </p:nvSpPr>
          <p:spPr>
            <a:xfrm>
              <a:off x="7019587" y="2475033"/>
              <a:ext cx="358522" cy="351450"/>
            </a:xfrm>
            <a:custGeom>
              <a:rect b="b" l="l" r="r" t="t"/>
              <a:pathLst>
                <a:path extrusionOk="0" h="10833" w="11051">
                  <a:moveTo>
                    <a:pt x="9193" y="310"/>
                  </a:moveTo>
                  <a:cubicBezTo>
                    <a:pt x="9318" y="310"/>
                    <a:pt x="9443" y="358"/>
                    <a:pt x="9526" y="453"/>
                  </a:cubicBezTo>
                  <a:lnTo>
                    <a:pt x="10360" y="1287"/>
                  </a:lnTo>
                  <a:cubicBezTo>
                    <a:pt x="10550" y="1477"/>
                    <a:pt x="10550" y="1787"/>
                    <a:pt x="10360" y="1977"/>
                  </a:cubicBezTo>
                  <a:lnTo>
                    <a:pt x="10026" y="2311"/>
                  </a:lnTo>
                  <a:cubicBezTo>
                    <a:pt x="10074" y="2263"/>
                    <a:pt x="9145" y="1382"/>
                    <a:pt x="9050" y="1287"/>
                  </a:cubicBezTo>
                  <a:lnTo>
                    <a:pt x="8526" y="763"/>
                  </a:lnTo>
                  <a:lnTo>
                    <a:pt x="8859" y="453"/>
                  </a:lnTo>
                  <a:cubicBezTo>
                    <a:pt x="8943" y="358"/>
                    <a:pt x="9068" y="310"/>
                    <a:pt x="9193" y="310"/>
                  </a:cubicBezTo>
                  <a:close/>
                  <a:moveTo>
                    <a:pt x="881" y="8431"/>
                  </a:moveTo>
                  <a:lnTo>
                    <a:pt x="2001" y="9550"/>
                  </a:lnTo>
                  <a:cubicBezTo>
                    <a:pt x="2120" y="9717"/>
                    <a:pt x="2263" y="9836"/>
                    <a:pt x="2382" y="9955"/>
                  </a:cubicBezTo>
                  <a:lnTo>
                    <a:pt x="2072" y="10288"/>
                  </a:lnTo>
                  <a:cubicBezTo>
                    <a:pt x="1977" y="10372"/>
                    <a:pt x="1846" y="10413"/>
                    <a:pt x="1718" y="10413"/>
                  </a:cubicBezTo>
                  <a:cubicBezTo>
                    <a:pt x="1590" y="10413"/>
                    <a:pt x="1465" y="10372"/>
                    <a:pt x="1382" y="10288"/>
                  </a:cubicBezTo>
                  <a:lnTo>
                    <a:pt x="548" y="9455"/>
                  </a:lnTo>
                  <a:cubicBezTo>
                    <a:pt x="358" y="9264"/>
                    <a:pt x="358" y="8931"/>
                    <a:pt x="548" y="8764"/>
                  </a:cubicBezTo>
                  <a:lnTo>
                    <a:pt x="881" y="8431"/>
                  </a:lnTo>
                  <a:close/>
                  <a:moveTo>
                    <a:pt x="9205" y="1"/>
                  </a:moveTo>
                  <a:cubicBezTo>
                    <a:pt x="8996" y="1"/>
                    <a:pt x="8788" y="72"/>
                    <a:pt x="8645" y="215"/>
                  </a:cubicBezTo>
                  <a:lnTo>
                    <a:pt x="8312" y="548"/>
                  </a:lnTo>
                  <a:cubicBezTo>
                    <a:pt x="8152" y="442"/>
                    <a:pt x="7970" y="388"/>
                    <a:pt x="7786" y="388"/>
                  </a:cubicBezTo>
                  <a:cubicBezTo>
                    <a:pt x="7558" y="388"/>
                    <a:pt x="7330" y="472"/>
                    <a:pt x="7145" y="644"/>
                  </a:cubicBezTo>
                  <a:lnTo>
                    <a:pt x="762" y="7026"/>
                  </a:lnTo>
                  <a:cubicBezTo>
                    <a:pt x="429" y="7359"/>
                    <a:pt x="405" y="7835"/>
                    <a:pt x="667" y="8193"/>
                  </a:cubicBezTo>
                  <a:lnTo>
                    <a:pt x="334" y="8526"/>
                  </a:lnTo>
                  <a:cubicBezTo>
                    <a:pt x="0" y="8860"/>
                    <a:pt x="0" y="9360"/>
                    <a:pt x="334" y="9645"/>
                  </a:cubicBezTo>
                  <a:lnTo>
                    <a:pt x="1167" y="10479"/>
                  </a:lnTo>
                  <a:cubicBezTo>
                    <a:pt x="1310" y="10646"/>
                    <a:pt x="1524" y="10717"/>
                    <a:pt x="1739" y="10717"/>
                  </a:cubicBezTo>
                  <a:cubicBezTo>
                    <a:pt x="1953" y="10717"/>
                    <a:pt x="2144" y="10646"/>
                    <a:pt x="2310" y="10479"/>
                  </a:cubicBezTo>
                  <a:lnTo>
                    <a:pt x="2668" y="10122"/>
                  </a:lnTo>
                  <a:cubicBezTo>
                    <a:pt x="3191" y="10550"/>
                    <a:pt x="3692" y="10788"/>
                    <a:pt x="4168" y="10812"/>
                  </a:cubicBezTo>
                  <a:cubicBezTo>
                    <a:pt x="4253" y="10826"/>
                    <a:pt x="4337" y="10832"/>
                    <a:pt x="4420" y="10832"/>
                  </a:cubicBezTo>
                  <a:cubicBezTo>
                    <a:pt x="4779" y="10832"/>
                    <a:pt x="5116" y="10707"/>
                    <a:pt x="5406" y="10455"/>
                  </a:cubicBezTo>
                  <a:cubicBezTo>
                    <a:pt x="5454" y="10407"/>
                    <a:pt x="5478" y="10312"/>
                    <a:pt x="5430" y="10217"/>
                  </a:cubicBezTo>
                  <a:cubicBezTo>
                    <a:pt x="5385" y="10187"/>
                    <a:pt x="5340" y="10157"/>
                    <a:pt x="5288" y="10157"/>
                  </a:cubicBezTo>
                  <a:cubicBezTo>
                    <a:pt x="5259" y="10157"/>
                    <a:pt x="5227" y="10167"/>
                    <a:pt x="5192" y="10193"/>
                  </a:cubicBezTo>
                  <a:cubicBezTo>
                    <a:pt x="5030" y="10315"/>
                    <a:pt x="4782" y="10471"/>
                    <a:pt x="4418" y="10471"/>
                  </a:cubicBezTo>
                  <a:cubicBezTo>
                    <a:pt x="4354" y="10471"/>
                    <a:pt x="4287" y="10466"/>
                    <a:pt x="4216" y="10455"/>
                  </a:cubicBezTo>
                  <a:cubicBezTo>
                    <a:pt x="3763" y="10407"/>
                    <a:pt x="3287" y="10169"/>
                    <a:pt x="2739" y="9741"/>
                  </a:cubicBezTo>
                  <a:cubicBezTo>
                    <a:pt x="2572" y="9598"/>
                    <a:pt x="2382" y="9455"/>
                    <a:pt x="2239" y="9264"/>
                  </a:cubicBezTo>
                  <a:lnTo>
                    <a:pt x="1001" y="8026"/>
                  </a:lnTo>
                  <a:cubicBezTo>
                    <a:pt x="762" y="7788"/>
                    <a:pt x="762" y="7431"/>
                    <a:pt x="1001" y="7192"/>
                  </a:cubicBezTo>
                  <a:lnTo>
                    <a:pt x="7383" y="786"/>
                  </a:lnTo>
                  <a:cubicBezTo>
                    <a:pt x="7502" y="667"/>
                    <a:pt x="7651" y="608"/>
                    <a:pt x="7800" y="608"/>
                  </a:cubicBezTo>
                  <a:cubicBezTo>
                    <a:pt x="7948" y="608"/>
                    <a:pt x="8097" y="667"/>
                    <a:pt x="8216" y="786"/>
                  </a:cubicBezTo>
                  <a:lnTo>
                    <a:pt x="9479" y="2025"/>
                  </a:lnTo>
                  <a:cubicBezTo>
                    <a:pt x="10050" y="2596"/>
                    <a:pt x="10765" y="3430"/>
                    <a:pt x="10669" y="4287"/>
                  </a:cubicBezTo>
                  <a:cubicBezTo>
                    <a:pt x="10598" y="4859"/>
                    <a:pt x="10217" y="5168"/>
                    <a:pt x="10193" y="5168"/>
                  </a:cubicBezTo>
                  <a:cubicBezTo>
                    <a:pt x="10193" y="5168"/>
                    <a:pt x="10169" y="5168"/>
                    <a:pt x="10169" y="5192"/>
                  </a:cubicBezTo>
                  <a:cubicBezTo>
                    <a:pt x="9574" y="5787"/>
                    <a:pt x="9050" y="5787"/>
                    <a:pt x="8526" y="5787"/>
                  </a:cubicBezTo>
                  <a:cubicBezTo>
                    <a:pt x="7954" y="5787"/>
                    <a:pt x="7359" y="5787"/>
                    <a:pt x="6668" y="6478"/>
                  </a:cubicBezTo>
                  <a:cubicBezTo>
                    <a:pt x="6002" y="7145"/>
                    <a:pt x="6002" y="7740"/>
                    <a:pt x="6002" y="8312"/>
                  </a:cubicBezTo>
                  <a:cubicBezTo>
                    <a:pt x="6002" y="8788"/>
                    <a:pt x="6002" y="9241"/>
                    <a:pt x="5597" y="9741"/>
                  </a:cubicBezTo>
                  <a:cubicBezTo>
                    <a:pt x="5549" y="9812"/>
                    <a:pt x="5573" y="9931"/>
                    <a:pt x="5644" y="9979"/>
                  </a:cubicBezTo>
                  <a:cubicBezTo>
                    <a:pt x="5662" y="10005"/>
                    <a:pt x="5689" y="10015"/>
                    <a:pt x="5720" y="10015"/>
                  </a:cubicBezTo>
                  <a:cubicBezTo>
                    <a:pt x="5773" y="10015"/>
                    <a:pt x="5837" y="9985"/>
                    <a:pt x="5883" y="9955"/>
                  </a:cubicBezTo>
                  <a:cubicBezTo>
                    <a:pt x="6311" y="9360"/>
                    <a:pt x="6359" y="8860"/>
                    <a:pt x="6359" y="8336"/>
                  </a:cubicBezTo>
                  <a:cubicBezTo>
                    <a:pt x="6359" y="7812"/>
                    <a:pt x="6359" y="7312"/>
                    <a:pt x="6954" y="6740"/>
                  </a:cubicBezTo>
                  <a:cubicBezTo>
                    <a:pt x="7550" y="6145"/>
                    <a:pt x="8026" y="6145"/>
                    <a:pt x="8550" y="6145"/>
                  </a:cubicBezTo>
                  <a:cubicBezTo>
                    <a:pt x="9121" y="6145"/>
                    <a:pt x="9717" y="6145"/>
                    <a:pt x="10407" y="5454"/>
                  </a:cubicBezTo>
                  <a:cubicBezTo>
                    <a:pt x="10479" y="5406"/>
                    <a:pt x="10931" y="5049"/>
                    <a:pt x="11003" y="4382"/>
                  </a:cubicBezTo>
                  <a:cubicBezTo>
                    <a:pt x="11050" y="3811"/>
                    <a:pt x="10812" y="3192"/>
                    <a:pt x="10312" y="2501"/>
                  </a:cubicBezTo>
                  <a:lnTo>
                    <a:pt x="10598" y="2191"/>
                  </a:lnTo>
                  <a:cubicBezTo>
                    <a:pt x="10931" y="1858"/>
                    <a:pt x="10931" y="1358"/>
                    <a:pt x="10598" y="1048"/>
                  </a:cubicBezTo>
                  <a:lnTo>
                    <a:pt x="9764" y="215"/>
                  </a:lnTo>
                  <a:cubicBezTo>
                    <a:pt x="9621" y="72"/>
                    <a:pt x="9413" y="1"/>
                    <a:pt x="9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6" name="Google Shape;21966;p99"/>
          <p:cNvGrpSpPr/>
          <p:nvPr/>
        </p:nvGrpSpPr>
        <p:grpSpPr>
          <a:xfrm>
            <a:off x="6279009" y="2324969"/>
            <a:ext cx="354661" cy="351547"/>
            <a:chOff x="6280969" y="2477369"/>
            <a:chExt cx="354661" cy="351547"/>
          </a:xfrm>
        </p:grpSpPr>
        <p:sp>
          <p:nvSpPr>
            <p:cNvPr id="21967" name="Google Shape;21967;p99"/>
            <p:cNvSpPr/>
            <p:nvPr/>
          </p:nvSpPr>
          <p:spPr>
            <a:xfrm>
              <a:off x="6285608" y="2594000"/>
              <a:ext cx="242637" cy="105276"/>
            </a:xfrm>
            <a:custGeom>
              <a:rect b="b" l="l" r="r" t="t"/>
              <a:pathLst>
                <a:path extrusionOk="0" h="3245" w="7479">
                  <a:moveTo>
                    <a:pt x="3073" y="1"/>
                  </a:moveTo>
                  <a:lnTo>
                    <a:pt x="882" y="358"/>
                  </a:lnTo>
                  <a:cubicBezTo>
                    <a:pt x="691" y="382"/>
                    <a:pt x="525" y="549"/>
                    <a:pt x="477" y="715"/>
                  </a:cubicBezTo>
                  <a:lnTo>
                    <a:pt x="48" y="2644"/>
                  </a:lnTo>
                  <a:cubicBezTo>
                    <a:pt x="1" y="2763"/>
                    <a:pt x="48" y="2906"/>
                    <a:pt x="96" y="3002"/>
                  </a:cubicBezTo>
                  <a:cubicBezTo>
                    <a:pt x="200" y="3169"/>
                    <a:pt x="360" y="3244"/>
                    <a:pt x="526" y="3244"/>
                  </a:cubicBezTo>
                  <a:cubicBezTo>
                    <a:pt x="549" y="3244"/>
                    <a:pt x="573" y="3243"/>
                    <a:pt x="596" y="3240"/>
                  </a:cubicBezTo>
                  <a:lnTo>
                    <a:pt x="7264" y="2120"/>
                  </a:lnTo>
                  <a:lnTo>
                    <a:pt x="7478" y="1644"/>
                  </a:lnTo>
                  <a:lnTo>
                    <a:pt x="7097" y="1168"/>
                  </a:lnTo>
                  <a:lnTo>
                    <a:pt x="1144" y="2216"/>
                  </a:lnTo>
                  <a:lnTo>
                    <a:pt x="1358" y="1287"/>
                  </a:lnTo>
                  <a:lnTo>
                    <a:pt x="2977" y="1025"/>
                  </a:lnTo>
                  <a:lnTo>
                    <a:pt x="3216" y="1263"/>
                  </a:lnTo>
                  <a:cubicBezTo>
                    <a:pt x="3275" y="1311"/>
                    <a:pt x="3352" y="1335"/>
                    <a:pt x="3430" y="1335"/>
                  </a:cubicBezTo>
                  <a:cubicBezTo>
                    <a:pt x="3507" y="1335"/>
                    <a:pt x="3585" y="1311"/>
                    <a:pt x="3644" y="1263"/>
                  </a:cubicBezTo>
                  <a:lnTo>
                    <a:pt x="3906" y="977"/>
                  </a:lnTo>
                  <a:cubicBezTo>
                    <a:pt x="4025" y="858"/>
                    <a:pt x="4025" y="692"/>
                    <a:pt x="3906" y="573"/>
                  </a:cubicBezTo>
                  <a:lnTo>
                    <a:pt x="3501" y="144"/>
                  </a:lnTo>
                  <a:cubicBezTo>
                    <a:pt x="3382" y="25"/>
                    <a:pt x="3216" y="1"/>
                    <a:pt x="3073"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8" name="Google Shape;21968;p99"/>
            <p:cNvSpPr/>
            <p:nvPr/>
          </p:nvSpPr>
          <p:spPr>
            <a:xfrm>
              <a:off x="6515852" y="2542254"/>
              <a:ext cx="113614" cy="125196"/>
            </a:xfrm>
            <a:custGeom>
              <a:rect b="b" l="l" r="r" t="t"/>
              <a:pathLst>
                <a:path extrusionOk="0" h="3859" w="3502">
                  <a:moveTo>
                    <a:pt x="2548" y="0"/>
                  </a:moveTo>
                  <a:cubicBezTo>
                    <a:pt x="2382" y="0"/>
                    <a:pt x="2263" y="119"/>
                    <a:pt x="2263" y="286"/>
                  </a:cubicBezTo>
                  <a:lnTo>
                    <a:pt x="2263" y="715"/>
                  </a:lnTo>
                  <a:lnTo>
                    <a:pt x="1167" y="2429"/>
                  </a:lnTo>
                  <a:lnTo>
                    <a:pt x="119" y="2620"/>
                  </a:lnTo>
                  <a:cubicBezTo>
                    <a:pt x="24" y="2620"/>
                    <a:pt x="0" y="2691"/>
                    <a:pt x="0" y="2763"/>
                  </a:cubicBezTo>
                  <a:lnTo>
                    <a:pt x="167" y="3739"/>
                  </a:lnTo>
                  <a:cubicBezTo>
                    <a:pt x="167" y="3835"/>
                    <a:pt x="262" y="3858"/>
                    <a:pt x="334" y="3858"/>
                  </a:cubicBezTo>
                  <a:lnTo>
                    <a:pt x="1644" y="3644"/>
                  </a:lnTo>
                  <a:cubicBezTo>
                    <a:pt x="1763" y="3620"/>
                    <a:pt x="1882" y="3573"/>
                    <a:pt x="1953" y="3477"/>
                  </a:cubicBezTo>
                  <a:lnTo>
                    <a:pt x="2072" y="3358"/>
                  </a:lnTo>
                  <a:lnTo>
                    <a:pt x="3430" y="1215"/>
                  </a:lnTo>
                  <a:cubicBezTo>
                    <a:pt x="3477" y="1120"/>
                    <a:pt x="3501" y="1001"/>
                    <a:pt x="3501" y="882"/>
                  </a:cubicBezTo>
                  <a:lnTo>
                    <a:pt x="3501" y="286"/>
                  </a:lnTo>
                  <a:cubicBezTo>
                    <a:pt x="3501" y="119"/>
                    <a:pt x="3382" y="0"/>
                    <a:pt x="3215"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99"/>
            <p:cNvSpPr/>
            <p:nvPr/>
          </p:nvSpPr>
          <p:spPr>
            <a:xfrm>
              <a:off x="6406910" y="2637278"/>
              <a:ext cx="81917" cy="45614"/>
            </a:xfrm>
            <a:custGeom>
              <a:rect b="b" l="l" r="r" t="t"/>
              <a:pathLst>
                <a:path extrusionOk="0" h="1406" w="2525">
                  <a:moveTo>
                    <a:pt x="2525" y="1"/>
                  </a:moveTo>
                  <a:lnTo>
                    <a:pt x="167" y="405"/>
                  </a:lnTo>
                  <a:lnTo>
                    <a:pt x="0" y="1406"/>
                  </a:lnTo>
                  <a:lnTo>
                    <a:pt x="2334" y="1025"/>
                  </a:lnTo>
                  <a:lnTo>
                    <a:pt x="2525"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0" name="Google Shape;21970;p99"/>
            <p:cNvSpPr/>
            <p:nvPr/>
          </p:nvSpPr>
          <p:spPr>
            <a:xfrm>
              <a:off x="6407689" y="2579336"/>
              <a:ext cx="105860" cy="242151"/>
            </a:xfrm>
            <a:custGeom>
              <a:rect b="b" l="l" r="r" t="t"/>
              <a:pathLst>
                <a:path extrusionOk="0" h="7464" w="3263">
                  <a:moveTo>
                    <a:pt x="1620" y="0"/>
                  </a:moveTo>
                  <a:lnTo>
                    <a:pt x="1143" y="215"/>
                  </a:lnTo>
                  <a:lnTo>
                    <a:pt x="24" y="6883"/>
                  </a:lnTo>
                  <a:cubicBezTo>
                    <a:pt x="0" y="7097"/>
                    <a:pt x="72" y="7264"/>
                    <a:pt x="262" y="7383"/>
                  </a:cubicBezTo>
                  <a:cubicBezTo>
                    <a:pt x="334" y="7437"/>
                    <a:pt x="432" y="7463"/>
                    <a:pt x="527" y="7463"/>
                  </a:cubicBezTo>
                  <a:cubicBezTo>
                    <a:pt x="558" y="7463"/>
                    <a:pt x="590" y="7460"/>
                    <a:pt x="619" y="7454"/>
                  </a:cubicBezTo>
                  <a:lnTo>
                    <a:pt x="2548" y="7002"/>
                  </a:lnTo>
                  <a:cubicBezTo>
                    <a:pt x="2739" y="6978"/>
                    <a:pt x="2882" y="6788"/>
                    <a:pt x="2906" y="6621"/>
                  </a:cubicBezTo>
                  <a:lnTo>
                    <a:pt x="3263" y="4406"/>
                  </a:lnTo>
                  <a:cubicBezTo>
                    <a:pt x="3263" y="4263"/>
                    <a:pt x="3239" y="4120"/>
                    <a:pt x="3120" y="4001"/>
                  </a:cubicBezTo>
                  <a:lnTo>
                    <a:pt x="2715" y="3573"/>
                  </a:lnTo>
                  <a:cubicBezTo>
                    <a:pt x="2656" y="3513"/>
                    <a:pt x="2578" y="3483"/>
                    <a:pt x="2501" y="3483"/>
                  </a:cubicBezTo>
                  <a:cubicBezTo>
                    <a:pt x="2423" y="3483"/>
                    <a:pt x="2346" y="3513"/>
                    <a:pt x="2286" y="3573"/>
                  </a:cubicBezTo>
                  <a:lnTo>
                    <a:pt x="2025" y="3858"/>
                  </a:lnTo>
                  <a:cubicBezTo>
                    <a:pt x="1905" y="3977"/>
                    <a:pt x="1905" y="4144"/>
                    <a:pt x="2025" y="4263"/>
                  </a:cubicBezTo>
                  <a:lnTo>
                    <a:pt x="2263" y="4501"/>
                  </a:lnTo>
                  <a:lnTo>
                    <a:pt x="2001" y="6145"/>
                  </a:lnTo>
                  <a:lnTo>
                    <a:pt x="1072" y="6359"/>
                  </a:lnTo>
                  <a:lnTo>
                    <a:pt x="1072" y="6359"/>
                  </a:lnTo>
                  <a:lnTo>
                    <a:pt x="2096" y="405"/>
                  </a:lnTo>
                  <a:lnTo>
                    <a:pt x="1620"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1" name="Google Shape;21971;p99"/>
            <p:cNvSpPr/>
            <p:nvPr/>
          </p:nvSpPr>
          <p:spPr>
            <a:xfrm>
              <a:off x="6440132" y="2480451"/>
              <a:ext cx="125974" cy="112835"/>
            </a:xfrm>
            <a:custGeom>
              <a:rect b="b" l="l" r="r" t="t"/>
              <a:pathLst>
                <a:path extrusionOk="0" h="3478" w="3883">
                  <a:moveTo>
                    <a:pt x="2977" y="0"/>
                  </a:moveTo>
                  <a:cubicBezTo>
                    <a:pt x="2858" y="0"/>
                    <a:pt x="2739" y="24"/>
                    <a:pt x="2644" y="72"/>
                  </a:cubicBezTo>
                  <a:lnTo>
                    <a:pt x="548" y="1429"/>
                  </a:lnTo>
                  <a:cubicBezTo>
                    <a:pt x="477" y="1453"/>
                    <a:pt x="453" y="1477"/>
                    <a:pt x="405" y="1501"/>
                  </a:cubicBezTo>
                  <a:cubicBezTo>
                    <a:pt x="310" y="1596"/>
                    <a:pt x="239" y="1715"/>
                    <a:pt x="215" y="1834"/>
                  </a:cubicBezTo>
                  <a:lnTo>
                    <a:pt x="0" y="3144"/>
                  </a:lnTo>
                  <a:cubicBezTo>
                    <a:pt x="0" y="3215"/>
                    <a:pt x="48" y="3287"/>
                    <a:pt x="120" y="3287"/>
                  </a:cubicBezTo>
                  <a:lnTo>
                    <a:pt x="1096" y="3477"/>
                  </a:lnTo>
                  <a:cubicBezTo>
                    <a:pt x="1167" y="3477"/>
                    <a:pt x="1263" y="3453"/>
                    <a:pt x="1263" y="3358"/>
                  </a:cubicBezTo>
                  <a:lnTo>
                    <a:pt x="1429" y="2310"/>
                  </a:lnTo>
                  <a:lnTo>
                    <a:pt x="3168" y="1215"/>
                  </a:lnTo>
                  <a:lnTo>
                    <a:pt x="3573" y="1215"/>
                  </a:lnTo>
                  <a:cubicBezTo>
                    <a:pt x="3763" y="1215"/>
                    <a:pt x="3882" y="1096"/>
                    <a:pt x="3882" y="905"/>
                  </a:cubicBezTo>
                  <a:lnTo>
                    <a:pt x="3882" y="286"/>
                  </a:lnTo>
                  <a:cubicBezTo>
                    <a:pt x="3882" y="96"/>
                    <a:pt x="3763" y="0"/>
                    <a:pt x="357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99"/>
            <p:cNvSpPr/>
            <p:nvPr/>
          </p:nvSpPr>
          <p:spPr>
            <a:xfrm>
              <a:off x="6442435" y="2655446"/>
              <a:ext cx="10868" cy="9863"/>
            </a:xfrm>
            <a:custGeom>
              <a:rect b="b" l="l" r="r" t="t"/>
              <a:pathLst>
                <a:path extrusionOk="0" h="304" w="335">
                  <a:moveTo>
                    <a:pt x="165" y="0"/>
                  </a:moveTo>
                  <a:cubicBezTo>
                    <a:pt x="126" y="0"/>
                    <a:pt x="84" y="12"/>
                    <a:pt x="49" y="36"/>
                  </a:cubicBezTo>
                  <a:cubicBezTo>
                    <a:pt x="1" y="107"/>
                    <a:pt x="1" y="203"/>
                    <a:pt x="49" y="250"/>
                  </a:cubicBezTo>
                  <a:cubicBezTo>
                    <a:pt x="84" y="286"/>
                    <a:pt x="126" y="304"/>
                    <a:pt x="165" y="304"/>
                  </a:cubicBezTo>
                  <a:cubicBezTo>
                    <a:pt x="203" y="304"/>
                    <a:pt x="239" y="286"/>
                    <a:pt x="263" y="250"/>
                  </a:cubicBezTo>
                  <a:cubicBezTo>
                    <a:pt x="334" y="226"/>
                    <a:pt x="334" y="107"/>
                    <a:pt x="263" y="36"/>
                  </a:cubicBezTo>
                  <a:cubicBezTo>
                    <a:pt x="239" y="12"/>
                    <a:pt x="203" y="0"/>
                    <a:pt x="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99"/>
            <p:cNvSpPr/>
            <p:nvPr/>
          </p:nvSpPr>
          <p:spPr>
            <a:xfrm>
              <a:off x="6280969" y="2477369"/>
              <a:ext cx="354661" cy="351547"/>
            </a:xfrm>
            <a:custGeom>
              <a:rect b="b" l="l" r="r" t="t"/>
              <a:pathLst>
                <a:path extrusionOk="0" h="10836" w="10932">
                  <a:moveTo>
                    <a:pt x="10431" y="2167"/>
                  </a:moveTo>
                  <a:cubicBezTo>
                    <a:pt x="10455" y="2167"/>
                    <a:pt x="10479" y="2167"/>
                    <a:pt x="10503" y="2191"/>
                  </a:cubicBezTo>
                  <a:cubicBezTo>
                    <a:pt x="10527" y="2239"/>
                    <a:pt x="10574" y="2262"/>
                    <a:pt x="10574" y="2310"/>
                  </a:cubicBezTo>
                  <a:lnTo>
                    <a:pt x="10574" y="2905"/>
                  </a:lnTo>
                  <a:cubicBezTo>
                    <a:pt x="10574" y="3001"/>
                    <a:pt x="10551" y="3096"/>
                    <a:pt x="10503" y="3143"/>
                  </a:cubicBezTo>
                  <a:lnTo>
                    <a:pt x="9169" y="5287"/>
                  </a:lnTo>
                  <a:cubicBezTo>
                    <a:pt x="9122" y="5382"/>
                    <a:pt x="8955" y="5501"/>
                    <a:pt x="8836" y="5501"/>
                  </a:cubicBezTo>
                  <a:lnTo>
                    <a:pt x="7574" y="5715"/>
                  </a:lnTo>
                  <a:lnTo>
                    <a:pt x="7407" y="4787"/>
                  </a:lnTo>
                  <a:lnTo>
                    <a:pt x="8407" y="4620"/>
                  </a:lnTo>
                  <a:cubicBezTo>
                    <a:pt x="8455" y="4620"/>
                    <a:pt x="8479" y="4572"/>
                    <a:pt x="8526" y="4549"/>
                  </a:cubicBezTo>
                  <a:lnTo>
                    <a:pt x="9598" y="2834"/>
                  </a:lnTo>
                  <a:cubicBezTo>
                    <a:pt x="9622" y="2786"/>
                    <a:pt x="9622" y="2762"/>
                    <a:pt x="9622" y="2739"/>
                  </a:cubicBezTo>
                  <a:lnTo>
                    <a:pt x="9622" y="2310"/>
                  </a:lnTo>
                  <a:cubicBezTo>
                    <a:pt x="9622" y="2239"/>
                    <a:pt x="9669" y="2167"/>
                    <a:pt x="9765" y="2167"/>
                  </a:cubicBezTo>
                  <a:close/>
                  <a:moveTo>
                    <a:pt x="7121" y="5001"/>
                  </a:moveTo>
                  <a:lnTo>
                    <a:pt x="7240" y="5620"/>
                  </a:lnTo>
                  <a:lnTo>
                    <a:pt x="5740" y="5882"/>
                  </a:lnTo>
                  <a:lnTo>
                    <a:pt x="5740" y="5882"/>
                  </a:lnTo>
                  <a:lnTo>
                    <a:pt x="5859" y="5215"/>
                  </a:lnTo>
                  <a:lnTo>
                    <a:pt x="7121" y="5001"/>
                  </a:lnTo>
                  <a:close/>
                  <a:moveTo>
                    <a:pt x="5192" y="3596"/>
                  </a:moveTo>
                  <a:lnTo>
                    <a:pt x="5811" y="3715"/>
                  </a:lnTo>
                  <a:cubicBezTo>
                    <a:pt x="5811" y="3715"/>
                    <a:pt x="4835" y="9478"/>
                    <a:pt x="4835" y="9526"/>
                  </a:cubicBezTo>
                  <a:cubicBezTo>
                    <a:pt x="4835" y="9526"/>
                    <a:pt x="4835" y="9573"/>
                    <a:pt x="4883" y="9621"/>
                  </a:cubicBezTo>
                  <a:cubicBezTo>
                    <a:pt x="4900" y="9638"/>
                    <a:pt x="4940" y="9655"/>
                    <a:pt x="4979" y="9655"/>
                  </a:cubicBezTo>
                  <a:cubicBezTo>
                    <a:pt x="4996" y="9655"/>
                    <a:pt x="5012" y="9652"/>
                    <a:pt x="5026" y="9645"/>
                  </a:cubicBezTo>
                  <a:lnTo>
                    <a:pt x="5954" y="9430"/>
                  </a:lnTo>
                  <a:cubicBezTo>
                    <a:pt x="6026" y="9430"/>
                    <a:pt x="6073" y="9383"/>
                    <a:pt x="6073" y="9311"/>
                  </a:cubicBezTo>
                  <a:lnTo>
                    <a:pt x="6335" y="7668"/>
                  </a:lnTo>
                  <a:cubicBezTo>
                    <a:pt x="6335" y="7621"/>
                    <a:pt x="6335" y="7597"/>
                    <a:pt x="6312" y="7525"/>
                  </a:cubicBezTo>
                  <a:lnTo>
                    <a:pt x="6073" y="7287"/>
                  </a:lnTo>
                  <a:cubicBezTo>
                    <a:pt x="6026" y="7240"/>
                    <a:pt x="6026" y="7168"/>
                    <a:pt x="6073" y="7120"/>
                  </a:cubicBezTo>
                  <a:lnTo>
                    <a:pt x="6335" y="6835"/>
                  </a:lnTo>
                  <a:cubicBezTo>
                    <a:pt x="6371" y="6811"/>
                    <a:pt x="6401" y="6799"/>
                    <a:pt x="6431" y="6799"/>
                  </a:cubicBezTo>
                  <a:cubicBezTo>
                    <a:pt x="6460" y="6799"/>
                    <a:pt x="6490" y="6811"/>
                    <a:pt x="6526" y="6835"/>
                  </a:cubicBezTo>
                  <a:lnTo>
                    <a:pt x="6931" y="7263"/>
                  </a:lnTo>
                  <a:cubicBezTo>
                    <a:pt x="7002" y="7311"/>
                    <a:pt x="7050" y="7430"/>
                    <a:pt x="7026" y="7549"/>
                  </a:cubicBezTo>
                  <a:lnTo>
                    <a:pt x="6669" y="9764"/>
                  </a:lnTo>
                  <a:cubicBezTo>
                    <a:pt x="6645" y="9883"/>
                    <a:pt x="6550" y="10002"/>
                    <a:pt x="6431" y="10026"/>
                  </a:cubicBezTo>
                  <a:lnTo>
                    <a:pt x="4502" y="10478"/>
                  </a:lnTo>
                  <a:cubicBezTo>
                    <a:pt x="4479" y="10483"/>
                    <a:pt x="4456" y="10485"/>
                    <a:pt x="4434" y="10485"/>
                  </a:cubicBezTo>
                  <a:cubicBezTo>
                    <a:pt x="4225" y="10485"/>
                    <a:pt x="4051" y="10293"/>
                    <a:pt x="4073" y="10121"/>
                  </a:cubicBezTo>
                  <a:lnTo>
                    <a:pt x="5192" y="3596"/>
                  </a:lnTo>
                  <a:close/>
                  <a:moveTo>
                    <a:pt x="7979" y="0"/>
                  </a:moveTo>
                  <a:cubicBezTo>
                    <a:pt x="7836" y="0"/>
                    <a:pt x="7693" y="24"/>
                    <a:pt x="7574" y="119"/>
                  </a:cubicBezTo>
                  <a:lnTo>
                    <a:pt x="7097" y="405"/>
                  </a:lnTo>
                  <a:cubicBezTo>
                    <a:pt x="7002" y="476"/>
                    <a:pt x="7002" y="572"/>
                    <a:pt x="7026" y="619"/>
                  </a:cubicBezTo>
                  <a:cubicBezTo>
                    <a:pt x="7074" y="683"/>
                    <a:pt x="7121" y="704"/>
                    <a:pt x="7169" y="704"/>
                  </a:cubicBezTo>
                  <a:cubicBezTo>
                    <a:pt x="7193" y="704"/>
                    <a:pt x="7216" y="699"/>
                    <a:pt x="7240" y="691"/>
                  </a:cubicBezTo>
                  <a:lnTo>
                    <a:pt x="7717" y="381"/>
                  </a:lnTo>
                  <a:cubicBezTo>
                    <a:pt x="7812" y="333"/>
                    <a:pt x="7859" y="333"/>
                    <a:pt x="7955" y="333"/>
                  </a:cubicBezTo>
                  <a:lnTo>
                    <a:pt x="8550" y="333"/>
                  </a:lnTo>
                  <a:cubicBezTo>
                    <a:pt x="8622" y="333"/>
                    <a:pt x="8693" y="381"/>
                    <a:pt x="8693" y="476"/>
                  </a:cubicBezTo>
                  <a:lnTo>
                    <a:pt x="8693" y="1119"/>
                  </a:lnTo>
                  <a:cubicBezTo>
                    <a:pt x="8693" y="1119"/>
                    <a:pt x="8622" y="1286"/>
                    <a:pt x="8550" y="1286"/>
                  </a:cubicBezTo>
                  <a:lnTo>
                    <a:pt x="8121" y="1286"/>
                  </a:lnTo>
                  <a:cubicBezTo>
                    <a:pt x="8098" y="1286"/>
                    <a:pt x="8074" y="1286"/>
                    <a:pt x="8050" y="1310"/>
                  </a:cubicBezTo>
                  <a:lnTo>
                    <a:pt x="6312" y="2405"/>
                  </a:lnTo>
                  <a:cubicBezTo>
                    <a:pt x="6288" y="2429"/>
                    <a:pt x="6264" y="2477"/>
                    <a:pt x="6264" y="2524"/>
                  </a:cubicBezTo>
                  <a:lnTo>
                    <a:pt x="6073" y="3548"/>
                  </a:lnTo>
                  <a:lnTo>
                    <a:pt x="5145" y="3382"/>
                  </a:lnTo>
                  <a:lnTo>
                    <a:pt x="5359" y="2119"/>
                  </a:lnTo>
                  <a:cubicBezTo>
                    <a:pt x="5383" y="2000"/>
                    <a:pt x="5454" y="1881"/>
                    <a:pt x="5573" y="1786"/>
                  </a:cubicBezTo>
                  <a:lnTo>
                    <a:pt x="6693" y="1072"/>
                  </a:lnTo>
                  <a:cubicBezTo>
                    <a:pt x="6788" y="1000"/>
                    <a:pt x="6788" y="929"/>
                    <a:pt x="6764" y="857"/>
                  </a:cubicBezTo>
                  <a:cubicBezTo>
                    <a:pt x="6722" y="802"/>
                    <a:pt x="6680" y="778"/>
                    <a:pt x="6638" y="778"/>
                  </a:cubicBezTo>
                  <a:cubicBezTo>
                    <a:pt x="6609" y="778"/>
                    <a:pt x="6579" y="790"/>
                    <a:pt x="6550" y="810"/>
                  </a:cubicBezTo>
                  <a:lnTo>
                    <a:pt x="5430" y="1524"/>
                  </a:lnTo>
                  <a:cubicBezTo>
                    <a:pt x="5240" y="1596"/>
                    <a:pt x="5097" y="1834"/>
                    <a:pt x="5073" y="2048"/>
                  </a:cubicBezTo>
                  <a:lnTo>
                    <a:pt x="4859" y="3358"/>
                  </a:lnTo>
                  <a:cubicBezTo>
                    <a:pt x="4835" y="3453"/>
                    <a:pt x="4883" y="3572"/>
                    <a:pt x="4954" y="3620"/>
                  </a:cubicBezTo>
                  <a:lnTo>
                    <a:pt x="4668" y="5239"/>
                  </a:lnTo>
                  <a:lnTo>
                    <a:pt x="1572" y="5763"/>
                  </a:lnTo>
                  <a:lnTo>
                    <a:pt x="1739" y="5168"/>
                  </a:lnTo>
                  <a:lnTo>
                    <a:pt x="3168" y="4930"/>
                  </a:lnTo>
                  <a:lnTo>
                    <a:pt x="3335" y="5120"/>
                  </a:lnTo>
                  <a:cubicBezTo>
                    <a:pt x="3430" y="5203"/>
                    <a:pt x="3543" y="5245"/>
                    <a:pt x="3653" y="5245"/>
                  </a:cubicBezTo>
                  <a:cubicBezTo>
                    <a:pt x="3763" y="5245"/>
                    <a:pt x="3871" y="5203"/>
                    <a:pt x="3954" y="5120"/>
                  </a:cubicBezTo>
                  <a:lnTo>
                    <a:pt x="4240" y="4858"/>
                  </a:lnTo>
                  <a:cubicBezTo>
                    <a:pt x="4406" y="4668"/>
                    <a:pt x="4406" y="4406"/>
                    <a:pt x="4240" y="4215"/>
                  </a:cubicBezTo>
                  <a:lnTo>
                    <a:pt x="3811" y="3810"/>
                  </a:lnTo>
                  <a:cubicBezTo>
                    <a:pt x="3686" y="3686"/>
                    <a:pt x="3507" y="3615"/>
                    <a:pt x="3321" y="3615"/>
                  </a:cubicBezTo>
                  <a:cubicBezTo>
                    <a:pt x="3294" y="3615"/>
                    <a:pt x="3267" y="3617"/>
                    <a:pt x="3239" y="3620"/>
                  </a:cubicBezTo>
                  <a:lnTo>
                    <a:pt x="1049" y="3977"/>
                  </a:lnTo>
                  <a:cubicBezTo>
                    <a:pt x="787" y="4025"/>
                    <a:pt x="596" y="4215"/>
                    <a:pt x="548" y="4453"/>
                  </a:cubicBezTo>
                  <a:lnTo>
                    <a:pt x="96" y="6406"/>
                  </a:lnTo>
                  <a:cubicBezTo>
                    <a:pt x="1" y="6787"/>
                    <a:pt x="310" y="7192"/>
                    <a:pt x="715" y="7192"/>
                  </a:cubicBezTo>
                  <a:cubicBezTo>
                    <a:pt x="691" y="7049"/>
                    <a:pt x="1620" y="6906"/>
                    <a:pt x="1620" y="6906"/>
                  </a:cubicBezTo>
                  <a:cubicBezTo>
                    <a:pt x="1692" y="6906"/>
                    <a:pt x="1763" y="6811"/>
                    <a:pt x="1739" y="6716"/>
                  </a:cubicBezTo>
                  <a:cubicBezTo>
                    <a:pt x="1739" y="6637"/>
                    <a:pt x="1674" y="6591"/>
                    <a:pt x="1597" y="6591"/>
                  </a:cubicBezTo>
                  <a:cubicBezTo>
                    <a:pt x="1581" y="6591"/>
                    <a:pt x="1565" y="6592"/>
                    <a:pt x="1549" y="6597"/>
                  </a:cubicBezTo>
                  <a:lnTo>
                    <a:pt x="691" y="6739"/>
                  </a:lnTo>
                  <a:cubicBezTo>
                    <a:pt x="669" y="6744"/>
                    <a:pt x="647" y="6746"/>
                    <a:pt x="625" y="6746"/>
                  </a:cubicBezTo>
                  <a:cubicBezTo>
                    <a:pt x="419" y="6746"/>
                    <a:pt x="269" y="6550"/>
                    <a:pt x="334" y="6335"/>
                  </a:cubicBezTo>
                  <a:lnTo>
                    <a:pt x="787" y="4406"/>
                  </a:lnTo>
                  <a:cubicBezTo>
                    <a:pt x="810" y="4287"/>
                    <a:pt x="882" y="4191"/>
                    <a:pt x="1049" y="4168"/>
                  </a:cubicBezTo>
                  <a:lnTo>
                    <a:pt x="3239" y="3810"/>
                  </a:lnTo>
                  <a:cubicBezTo>
                    <a:pt x="3261" y="3800"/>
                    <a:pt x="3284" y="3795"/>
                    <a:pt x="3307" y="3795"/>
                  </a:cubicBezTo>
                  <a:cubicBezTo>
                    <a:pt x="3387" y="3795"/>
                    <a:pt x="3475" y="3850"/>
                    <a:pt x="3549" y="3906"/>
                  </a:cubicBezTo>
                  <a:lnTo>
                    <a:pt x="3954" y="4310"/>
                  </a:lnTo>
                  <a:cubicBezTo>
                    <a:pt x="4025" y="4358"/>
                    <a:pt x="4025" y="4429"/>
                    <a:pt x="3954" y="4501"/>
                  </a:cubicBezTo>
                  <a:lnTo>
                    <a:pt x="3692" y="4763"/>
                  </a:lnTo>
                  <a:cubicBezTo>
                    <a:pt x="3656" y="4787"/>
                    <a:pt x="3626" y="4799"/>
                    <a:pt x="3597" y="4799"/>
                  </a:cubicBezTo>
                  <a:cubicBezTo>
                    <a:pt x="3567" y="4799"/>
                    <a:pt x="3537" y="4787"/>
                    <a:pt x="3501" y="4763"/>
                  </a:cubicBezTo>
                  <a:lnTo>
                    <a:pt x="3263" y="4525"/>
                  </a:lnTo>
                  <a:cubicBezTo>
                    <a:pt x="3246" y="4490"/>
                    <a:pt x="3216" y="4468"/>
                    <a:pt x="3173" y="4468"/>
                  </a:cubicBezTo>
                  <a:cubicBezTo>
                    <a:pt x="3157" y="4468"/>
                    <a:pt x="3140" y="4471"/>
                    <a:pt x="3120" y="4477"/>
                  </a:cubicBezTo>
                  <a:lnTo>
                    <a:pt x="1477" y="4763"/>
                  </a:lnTo>
                  <a:cubicBezTo>
                    <a:pt x="1430" y="4763"/>
                    <a:pt x="1382" y="4811"/>
                    <a:pt x="1382" y="4882"/>
                  </a:cubicBezTo>
                  <a:lnTo>
                    <a:pt x="1168" y="5787"/>
                  </a:lnTo>
                  <a:cubicBezTo>
                    <a:pt x="1120" y="5906"/>
                    <a:pt x="1215" y="6001"/>
                    <a:pt x="1334" y="6001"/>
                  </a:cubicBezTo>
                  <a:lnTo>
                    <a:pt x="4549" y="5477"/>
                  </a:lnTo>
                  <a:lnTo>
                    <a:pt x="4430" y="6144"/>
                  </a:lnTo>
                  <a:lnTo>
                    <a:pt x="2192" y="6549"/>
                  </a:lnTo>
                  <a:cubicBezTo>
                    <a:pt x="2120" y="6549"/>
                    <a:pt x="2049" y="6620"/>
                    <a:pt x="2073" y="6716"/>
                  </a:cubicBezTo>
                  <a:cubicBezTo>
                    <a:pt x="2073" y="6795"/>
                    <a:pt x="2138" y="6841"/>
                    <a:pt x="2215" y="6841"/>
                  </a:cubicBezTo>
                  <a:cubicBezTo>
                    <a:pt x="2230" y="6841"/>
                    <a:pt x="2247" y="6839"/>
                    <a:pt x="2263" y="6835"/>
                  </a:cubicBezTo>
                  <a:lnTo>
                    <a:pt x="4383" y="6478"/>
                  </a:lnTo>
                  <a:lnTo>
                    <a:pt x="3787" y="10073"/>
                  </a:lnTo>
                  <a:cubicBezTo>
                    <a:pt x="3763" y="10359"/>
                    <a:pt x="3835" y="10597"/>
                    <a:pt x="4073" y="10740"/>
                  </a:cubicBezTo>
                  <a:cubicBezTo>
                    <a:pt x="4168" y="10788"/>
                    <a:pt x="4287" y="10836"/>
                    <a:pt x="4406" y="10836"/>
                  </a:cubicBezTo>
                  <a:cubicBezTo>
                    <a:pt x="4478" y="10836"/>
                    <a:pt x="4525" y="10836"/>
                    <a:pt x="4549" y="10788"/>
                  </a:cubicBezTo>
                  <a:lnTo>
                    <a:pt x="6502" y="10359"/>
                  </a:lnTo>
                  <a:cubicBezTo>
                    <a:pt x="6740" y="10288"/>
                    <a:pt x="6931" y="10073"/>
                    <a:pt x="6978" y="9835"/>
                  </a:cubicBezTo>
                  <a:lnTo>
                    <a:pt x="7336" y="7644"/>
                  </a:lnTo>
                  <a:cubicBezTo>
                    <a:pt x="7359" y="7430"/>
                    <a:pt x="7288" y="7240"/>
                    <a:pt x="7145" y="7073"/>
                  </a:cubicBezTo>
                  <a:lnTo>
                    <a:pt x="6740" y="6668"/>
                  </a:lnTo>
                  <a:cubicBezTo>
                    <a:pt x="6645" y="6573"/>
                    <a:pt x="6532" y="6525"/>
                    <a:pt x="6419" y="6525"/>
                  </a:cubicBezTo>
                  <a:cubicBezTo>
                    <a:pt x="6306" y="6525"/>
                    <a:pt x="6192" y="6573"/>
                    <a:pt x="6097" y="6668"/>
                  </a:cubicBezTo>
                  <a:lnTo>
                    <a:pt x="5835" y="6930"/>
                  </a:lnTo>
                  <a:cubicBezTo>
                    <a:pt x="5669" y="7120"/>
                    <a:pt x="5669" y="7382"/>
                    <a:pt x="5835" y="7549"/>
                  </a:cubicBezTo>
                  <a:lnTo>
                    <a:pt x="6026" y="7740"/>
                  </a:lnTo>
                  <a:lnTo>
                    <a:pt x="5788" y="9169"/>
                  </a:lnTo>
                  <a:lnTo>
                    <a:pt x="5192" y="9311"/>
                  </a:lnTo>
                  <a:lnTo>
                    <a:pt x="5192" y="9311"/>
                  </a:lnTo>
                  <a:lnTo>
                    <a:pt x="5716" y="6216"/>
                  </a:lnTo>
                  <a:lnTo>
                    <a:pt x="7336" y="5954"/>
                  </a:lnTo>
                  <a:cubicBezTo>
                    <a:pt x="7383" y="6001"/>
                    <a:pt x="7478" y="6073"/>
                    <a:pt x="7574" y="6073"/>
                  </a:cubicBezTo>
                  <a:lnTo>
                    <a:pt x="7621" y="6073"/>
                  </a:lnTo>
                  <a:lnTo>
                    <a:pt x="8931" y="5858"/>
                  </a:lnTo>
                  <a:cubicBezTo>
                    <a:pt x="9145" y="5835"/>
                    <a:pt x="9360" y="5692"/>
                    <a:pt x="9479" y="5501"/>
                  </a:cubicBezTo>
                  <a:lnTo>
                    <a:pt x="10812" y="3358"/>
                  </a:lnTo>
                  <a:cubicBezTo>
                    <a:pt x="10908" y="3239"/>
                    <a:pt x="10932" y="3096"/>
                    <a:pt x="10932" y="2953"/>
                  </a:cubicBezTo>
                  <a:lnTo>
                    <a:pt x="10932" y="2358"/>
                  </a:lnTo>
                  <a:cubicBezTo>
                    <a:pt x="10932" y="2119"/>
                    <a:pt x="10479" y="1881"/>
                    <a:pt x="10479" y="1881"/>
                  </a:cubicBezTo>
                  <a:lnTo>
                    <a:pt x="9812" y="1881"/>
                  </a:lnTo>
                  <a:cubicBezTo>
                    <a:pt x="9812" y="1881"/>
                    <a:pt x="9384" y="2072"/>
                    <a:pt x="9384" y="2358"/>
                  </a:cubicBezTo>
                  <a:lnTo>
                    <a:pt x="9384" y="2739"/>
                  </a:lnTo>
                  <a:lnTo>
                    <a:pt x="8336" y="4382"/>
                  </a:lnTo>
                  <a:lnTo>
                    <a:pt x="7383" y="4525"/>
                  </a:lnTo>
                  <a:cubicBezTo>
                    <a:pt x="7288" y="4549"/>
                    <a:pt x="7193" y="4620"/>
                    <a:pt x="7145" y="4691"/>
                  </a:cubicBezTo>
                  <a:lnTo>
                    <a:pt x="5978" y="4906"/>
                  </a:lnTo>
                  <a:lnTo>
                    <a:pt x="6192" y="3739"/>
                  </a:lnTo>
                  <a:cubicBezTo>
                    <a:pt x="6216" y="3739"/>
                    <a:pt x="6264" y="3715"/>
                    <a:pt x="6264" y="3715"/>
                  </a:cubicBezTo>
                  <a:cubicBezTo>
                    <a:pt x="6312" y="3667"/>
                    <a:pt x="6383" y="3596"/>
                    <a:pt x="6383" y="3548"/>
                  </a:cubicBezTo>
                  <a:lnTo>
                    <a:pt x="6526" y="2596"/>
                  </a:lnTo>
                  <a:lnTo>
                    <a:pt x="8169" y="1548"/>
                  </a:lnTo>
                  <a:lnTo>
                    <a:pt x="8550" y="1548"/>
                  </a:lnTo>
                  <a:cubicBezTo>
                    <a:pt x="8788" y="1548"/>
                    <a:pt x="9026" y="1095"/>
                    <a:pt x="9026" y="1095"/>
                  </a:cubicBezTo>
                  <a:lnTo>
                    <a:pt x="9026" y="452"/>
                  </a:lnTo>
                  <a:cubicBezTo>
                    <a:pt x="9026" y="214"/>
                    <a:pt x="8812" y="0"/>
                    <a:pt x="8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4" name="Google Shape;21974;p99"/>
          <p:cNvGrpSpPr/>
          <p:nvPr/>
        </p:nvGrpSpPr>
        <p:grpSpPr>
          <a:xfrm>
            <a:off x="5514923" y="2364225"/>
            <a:ext cx="354661" cy="267488"/>
            <a:chOff x="5516883" y="2516625"/>
            <a:chExt cx="354661" cy="267488"/>
          </a:xfrm>
        </p:grpSpPr>
        <p:sp>
          <p:nvSpPr>
            <p:cNvPr id="21975" name="Google Shape;21975;p99"/>
            <p:cNvSpPr/>
            <p:nvPr/>
          </p:nvSpPr>
          <p:spPr>
            <a:xfrm>
              <a:off x="5706152" y="2522108"/>
              <a:ext cx="160753" cy="219506"/>
            </a:xfrm>
            <a:custGeom>
              <a:rect b="b" l="l" r="r" t="t"/>
              <a:pathLst>
                <a:path extrusionOk="0" h="6766" w="4955">
                  <a:moveTo>
                    <a:pt x="4465" y="1"/>
                  </a:moveTo>
                  <a:cubicBezTo>
                    <a:pt x="4218" y="1"/>
                    <a:pt x="4002" y="230"/>
                    <a:pt x="4002" y="502"/>
                  </a:cubicBezTo>
                  <a:cubicBezTo>
                    <a:pt x="4002" y="217"/>
                    <a:pt x="3787" y="2"/>
                    <a:pt x="3525" y="2"/>
                  </a:cubicBezTo>
                  <a:cubicBezTo>
                    <a:pt x="3263" y="2"/>
                    <a:pt x="3049" y="217"/>
                    <a:pt x="3049" y="502"/>
                  </a:cubicBezTo>
                  <a:cubicBezTo>
                    <a:pt x="3049" y="217"/>
                    <a:pt x="2835" y="2"/>
                    <a:pt x="2573" y="2"/>
                  </a:cubicBezTo>
                  <a:cubicBezTo>
                    <a:pt x="2311" y="2"/>
                    <a:pt x="2096" y="217"/>
                    <a:pt x="2096" y="502"/>
                  </a:cubicBezTo>
                  <a:cubicBezTo>
                    <a:pt x="2096" y="217"/>
                    <a:pt x="1882" y="2"/>
                    <a:pt x="1620" y="2"/>
                  </a:cubicBezTo>
                  <a:cubicBezTo>
                    <a:pt x="1358" y="2"/>
                    <a:pt x="1144" y="217"/>
                    <a:pt x="1144" y="502"/>
                  </a:cubicBezTo>
                  <a:lnTo>
                    <a:pt x="1144" y="2241"/>
                  </a:lnTo>
                  <a:lnTo>
                    <a:pt x="810" y="2003"/>
                  </a:lnTo>
                  <a:cubicBezTo>
                    <a:pt x="721" y="1943"/>
                    <a:pt x="620" y="1913"/>
                    <a:pt x="521" y="1913"/>
                  </a:cubicBezTo>
                  <a:cubicBezTo>
                    <a:pt x="383" y="1913"/>
                    <a:pt x="251" y="1973"/>
                    <a:pt x="167" y="2098"/>
                  </a:cubicBezTo>
                  <a:cubicBezTo>
                    <a:pt x="1" y="2312"/>
                    <a:pt x="48" y="2598"/>
                    <a:pt x="239" y="2765"/>
                  </a:cubicBezTo>
                  <a:lnTo>
                    <a:pt x="1144" y="3432"/>
                  </a:lnTo>
                  <a:lnTo>
                    <a:pt x="1144" y="6051"/>
                  </a:lnTo>
                  <a:lnTo>
                    <a:pt x="3049" y="6766"/>
                  </a:lnTo>
                  <a:lnTo>
                    <a:pt x="4954" y="6051"/>
                  </a:lnTo>
                  <a:lnTo>
                    <a:pt x="4954" y="526"/>
                  </a:lnTo>
                  <a:cubicBezTo>
                    <a:pt x="4954" y="264"/>
                    <a:pt x="4764" y="50"/>
                    <a:pt x="4502" y="2"/>
                  </a:cubicBezTo>
                  <a:cubicBezTo>
                    <a:pt x="4490" y="1"/>
                    <a:pt x="4477" y="1"/>
                    <a:pt x="4465"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99"/>
            <p:cNvSpPr/>
            <p:nvPr/>
          </p:nvSpPr>
          <p:spPr>
            <a:xfrm>
              <a:off x="5795012" y="2522172"/>
              <a:ext cx="72639" cy="219441"/>
            </a:xfrm>
            <a:custGeom>
              <a:rect b="b" l="l" r="r" t="t"/>
              <a:pathLst>
                <a:path extrusionOk="0" h="6764" w="2239">
                  <a:moveTo>
                    <a:pt x="1786" y="0"/>
                  </a:moveTo>
                  <a:cubicBezTo>
                    <a:pt x="1644" y="0"/>
                    <a:pt x="1525" y="48"/>
                    <a:pt x="1429" y="119"/>
                  </a:cubicBezTo>
                  <a:cubicBezTo>
                    <a:pt x="1525" y="215"/>
                    <a:pt x="1572" y="334"/>
                    <a:pt x="1572" y="477"/>
                  </a:cubicBezTo>
                  <a:lnTo>
                    <a:pt x="1572" y="6049"/>
                  </a:lnTo>
                  <a:lnTo>
                    <a:pt x="0" y="6644"/>
                  </a:lnTo>
                  <a:lnTo>
                    <a:pt x="334" y="6764"/>
                  </a:lnTo>
                  <a:lnTo>
                    <a:pt x="2239" y="6049"/>
                  </a:lnTo>
                  <a:lnTo>
                    <a:pt x="2239" y="500"/>
                  </a:lnTo>
                  <a:cubicBezTo>
                    <a:pt x="2239" y="262"/>
                    <a:pt x="2025" y="48"/>
                    <a:pt x="178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99"/>
            <p:cNvSpPr/>
            <p:nvPr/>
          </p:nvSpPr>
          <p:spPr>
            <a:xfrm>
              <a:off x="5743234" y="2718417"/>
              <a:ext cx="123671" cy="61057"/>
            </a:xfrm>
            <a:custGeom>
              <a:rect b="b" l="l" r="r" t="t"/>
              <a:pathLst>
                <a:path extrusionOk="0" h="1882" w="3812">
                  <a:moveTo>
                    <a:pt x="1" y="0"/>
                  </a:moveTo>
                  <a:lnTo>
                    <a:pt x="1" y="1881"/>
                  </a:lnTo>
                  <a:lnTo>
                    <a:pt x="3811" y="1881"/>
                  </a:lnTo>
                  <a:lnTo>
                    <a:pt x="3811" y="0"/>
                  </a:ln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8" name="Google Shape;21978;p99"/>
            <p:cNvSpPr/>
            <p:nvPr/>
          </p:nvSpPr>
          <p:spPr>
            <a:xfrm>
              <a:off x="5846758" y="2718417"/>
              <a:ext cx="20147" cy="61057"/>
            </a:xfrm>
            <a:custGeom>
              <a:rect b="b" l="l" r="r" t="t"/>
              <a:pathLst>
                <a:path extrusionOk="0" h="1882" w="621">
                  <a:moveTo>
                    <a:pt x="1" y="0"/>
                  </a:moveTo>
                  <a:lnTo>
                    <a:pt x="1" y="1881"/>
                  </a:lnTo>
                  <a:lnTo>
                    <a:pt x="620" y="1881"/>
                  </a:lnTo>
                  <a:lnTo>
                    <a:pt x="62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9" name="Google Shape;21979;p99"/>
            <p:cNvSpPr/>
            <p:nvPr/>
          </p:nvSpPr>
          <p:spPr>
            <a:xfrm>
              <a:off x="5524604" y="2522108"/>
              <a:ext cx="160720" cy="219506"/>
            </a:xfrm>
            <a:custGeom>
              <a:rect b="b" l="l" r="r" t="t"/>
              <a:pathLst>
                <a:path extrusionOk="0" h="6766" w="4954">
                  <a:moveTo>
                    <a:pt x="489" y="1"/>
                  </a:moveTo>
                  <a:cubicBezTo>
                    <a:pt x="477" y="1"/>
                    <a:pt x="465" y="1"/>
                    <a:pt x="453" y="2"/>
                  </a:cubicBezTo>
                  <a:cubicBezTo>
                    <a:pt x="191" y="50"/>
                    <a:pt x="0" y="264"/>
                    <a:pt x="0" y="526"/>
                  </a:cubicBezTo>
                  <a:lnTo>
                    <a:pt x="0" y="6051"/>
                  </a:lnTo>
                  <a:lnTo>
                    <a:pt x="1905" y="6766"/>
                  </a:lnTo>
                  <a:lnTo>
                    <a:pt x="3811" y="6051"/>
                  </a:lnTo>
                  <a:lnTo>
                    <a:pt x="3811" y="3432"/>
                  </a:lnTo>
                  <a:lnTo>
                    <a:pt x="4716" y="2765"/>
                  </a:lnTo>
                  <a:cubicBezTo>
                    <a:pt x="4906" y="2598"/>
                    <a:pt x="4954" y="2312"/>
                    <a:pt x="4787" y="2098"/>
                  </a:cubicBezTo>
                  <a:cubicBezTo>
                    <a:pt x="4704" y="1973"/>
                    <a:pt x="4572" y="1913"/>
                    <a:pt x="4433" y="1913"/>
                  </a:cubicBezTo>
                  <a:cubicBezTo>
                    <a:pt x="4335" y="1913"/>
                    <a:pt x="4233" y="1943"/>
                    <a:pt x="4144" y="2003"/>
                  </a:cubicBezTo>
                  <a:lnTo>
                    <a:pt x="3811" y="2241"/>
                  </a:lnTo>
                  <a:lnTo>
                    <a:pt x="3811" y="502"/>
                  </a:lnTo>
                  <a:cubicBezTo>
                    <a:pt x="3811" y="217"/>
                    <a:pt x="3596" y="2"/>
                    <a:pt x="3334" y="2"/>
                  </a:cubicBezTo>
                  <a:cubicBezTo>
                    <a:pt x="3072" y="2"/>
                    <a:pt x="2858" y="217"/>
                    <a:pt x="2858" y="502"/>
                  </a:cubicBezTo>
                  <a:cubicBezTo>
                    <a:pt x="2858" y="217"/>
                    <a:pt x="2644" y="2"/>
                    <a:pt x="2382" y="2"/>
                  </a:cubicBezTo>
                  <a:cubicBezTo>
                    <a:pt x="2120" y="2"/>
                    <a:pt x="1905" y="217"/>
                    <a:pt x="1905" y="502"/>
                  </a:cubicBezTo>
                  <a:cubicBezTo>
                    <a:pt x="1905" y="217"/>
                    <a:pt x="1691" y="2"/>
                    <a:pt x="1429" y="2"/>
                  </a:cubicBezTo>
                  <a:cubicBezTo>
                    <a:pt x="1167" y="2"/>
                    <a:pt x="953" y="217"/>
                    <a:pt x="953" y="502"/>
                  </a:cubicBezTo>
                  <a:cubicBezTo>
                    <a:pt x="953" y="230"/>
                    <a:pt x="736" y="1"/>
                    <a:pt x="489"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99"/>
            <p:cNvSpPr/>
            <p:nvPr/>
          </p:nvSpPr>
          <p:spPr>
            <a:xfrm>
              <a:off x="5524604" y="2522951"/>
              <a:ext cx="72639" cy="218662"/>
            </a:xfrm>
            <a:custGeom>
              <a:rect b="b" l="l" r="r" t="t"/>
              <a:pathLst>
                <a:path extrusionOk="0" h="6740" w="2239">
                  <a:moveTo>
                    <a:pt x="453" y="0"/>
                  </a:moveTo>
                  <a:cubicBezTo>
                    <a:pt x="215" y="0"/>
                    <a:pt x="0" y="238"/>
                    <a:pt x="0" y="476"/>
                  </a:cubicBezTo>
                  <a:lnTo>
                    <a:pt x="0" y="6025"/>
                  </a:lnTo>
                  <a:lnTo>
                    <a:pt x="1905" y="6740"/>
                  </a:lnTo>
                  <a:lnTo>
                    <a:pt x="2239" y="6620"/>
                  </a:lnTo>
                  <a:lnTo>
                    <a:pt x="643" y="6025"/>
                  </a:lnTo>
                  <a:lnTo>
                    <a:pt x="643" y="476"/>
                  </a:lnTo>
                  <a:cubicBezTo>
                    <a:pt x="643" y="310"/>
                    <a:pt x="691" y="191"/>
                    <a:pt x="786" y="119"/>
                  </a:cubicBezTo>
                  <a:cubicBezTo>
                    <a:pt x="691" y="24"/>
                    <a:pt x="572" y="0"/>
                    <a:pt x="453"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1" name="Google Shape;21981;p99"/>
            <p:cNvSpPr/>
            <p:nvPr/>
          </p:nvSpPr>
          <p:spPr>
            <a:xfrm>
              <a:off x="5524604" y="2718417"/>
              <a:ext cx="123638" cy="61057"/>
            </a:xfrm>
            <a:custGeom>
              <a:rect b="b" l="l" r="r" t="t"/>
              <a:pathLst>
                <a:path extrusionOk="0" h="1882" w="3811">
                  <a:moveTo>
                    <a:pt x="0" y="0"/>
                  </a:moveTo>
                  <a:lnTo>
                    <a:pt x="0" y="1881"/>
                  </a:lnTo>
                  <a:lnTo>
                    <a:pt x="3811" y="1881"/>
                  </a:lnTo>
                  <a:lnTo>
                    <a:pt x="3811" y="0"/>
                  </a:ln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99"/>
            <p:cNvSpPr/>
            <p:nvPr/>
          </p:nvSpPr>
          <p:spPr>
            <a:xfrm>
              <a:off x="5524604" y="2718417"/>
              <a:ext cx="20893" cy="61057"/>
            </a:xfrm>
            <a:custGeom>
              <a:rect b="b" l="l" r="r" t="t"/>
              <a:pathLst>
                <a:path extrusionOk="0" h="1882" w="644">
                  <a:moveTo>
                    <a:pt x="0" y="0"/>
                  </a:moveTo>
                  <a:lnTo>
                    <a:pt x="0" y="1881"/>
                  </a:lnTo>
                  <a:lnTo>
                    <a:pt x="643" y="1881"/>
                  </a:lnTo>
                  <a:lnTo>
                    <a:pt x="643"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99"/>
            <p:cNvSpPr/>
            <p:nvPr/>
          </p:nvSpPr>
          <p:spPr>
            <a:xfrm>
              <a:off x="5697653" y="2516625"/>
              <a:ext cx="173892" cy="266710"/>
            </a:xfrm>
            <a:custGeom>
              <a:rect b="b" l="l" r="r" t="t"/>
              <a:pathLst>
                <a:path extrusionOk="0" h="8221" w="5360">
                  <a:moveTo>
                    <a:pt x="2862" y="330"/>
                  </a:moveTo>
                  <a:cubicBezTo>
                    <a:pt x="3044" y="330"/>
                    <a:pt x="3192" y="477"/>
                    <a:pt x="3192" y="624"/>
                  </a:cubicBezTo>
                  <a:lnTo>
                    <a:pt x="3192" y="1719"/>
                  </a:lnTo>
                  <a:cubicBezTo>
                    <a:pt x="3192" y="1814"/>
                    <a:pt x="3240" y="1886"/>
                    <a:pt x="3335" y="1910"/>
                  </a:cubicBezTo>
                  <a:cubicBezTo>
                    <a:pt x="3430" y="1910"/>
                    <a:pt x="3502" y="1862"/>
                    <a:pt x="3502" y="1767"/>
                  </a:cubicBezTo>
                  <a:lnTo>
                    <a:pt x="3502" y="671"/>
                  </a:lnTo>
                  <a:cubicBezTo>
                    <a:pt x="3502" y="485"/>
                    <a:pt x="3664" y="353"/>
                    <a:pt x="3847" y="353"/>
                  </a:cubicBezTo>
                  <a:cubicBezTo>
                    <a:pt x="3874" y="353"/>
                    <a:pt x="3902" y="356"/>
                    <a:pt x="3930" y="362"/>
                  </a:cubicBezTo>
                  <a:cubicBezTo>
                    <a:pt x="4049" y="386"/>
                    <a:pt x="4144" y="552"/>
                    <a:pt x="4144" y="671"/>
                  </a:cubicBezTo>
                  <a:lnTo>
                    <a:pt x="4144" y="1767"/>
                  </a:lnTo>
                  <a:cubicBezTo>
                    <a:pt x="4144" y="1862"/>
                    <a:pt x="4192" y="1910"/>
                    <a:pt x="4287" y="1933"/>
                  </a:cubicBezTo>
                  <a:cubicBezTo>
                    <a:pt x="4383" y="1933"/>
                    <a:pt x="4454" y="1886"/>
                    <a:pt x="4454" y="1791"/>
                  </a:cubicBezTo>
                  <a:lnTo>
                    <a:pt x="4454" y="671"/>
                  </a:lnTo>
                  <a:cubicBezTo>
                    <a:pt x="4454" y="505"/>
                    <a:pt x="4549" y="386"/>
                    <a:pt x="4668" y="362"/>
                  </a:cubicBezTo>
                  <a:cubicBezTo>
                    <a:pt x="4696" y="356"/>
                    <a:pt x="4724" y="353"/>
                    <a:pt x="4752" y="353"/>
                  </a:cubicBezTo>
                  <a:cubicBezTo>
                    <a:pt x="4935" y="353"/>
                    <a:pt x="5097" y="485"/>
                    <a:pt x="5097" y="671"/>
                  </a:cubicBezTo>
                  <a:lnTo>
                    <a:pt x="5097" y="6077"/>
                  </a:lnTo>
                  <a:lnTo>
                    <a:pt x="1573" y="6077"/>
                  </a:lnTo>
                  <a:lnTo>
                    <a:pt x="1573" y="3601"/>
                  </a:lnTo>
                  <a:cubicBezTo>
                    <a:pt x="1573" y="3553"/>
                    <a:pt x="1549" y="3505"/>
                    <a:pt x="1525" y="3481"/>
                  </a:cubicBezTo>
                  <a:cubicBezTo>
                    <a:pt x="1525" y="3481"/>
                    <a:pt x="620" y="2815"/>
                    <a:pt x="596" y="2815"/>
                  </a:cubicBezTo>
                  <a:cubicBezTo>
                    <a:pt x="453" y="2719"/>
                    <a:pt x="406" y="2505"/>
                    <a:pt x="525" y="2362"/>
                  </a:cubicBezTo>
                  <a:cubicBezTo>
                    <a:pt x="597" y="2275"/>
                    <a:pt x="697" y="2223"/>
                    <a:pt x="795" y="2223"/>
                  </a:cubicBezTo>
                  <a:cubicBezTo>
                    <a:pt x="859" y="2223"/>
                    <a:pt x="921" y="2244"/>
                    <a:pt x="977" y="2291"/>
                  </a:cubicBezTo>
                  <a:lnTo>
                    <a:pt x="1311" y="2529"/>
                  </a:lnTo>
                  <a:cubicBezTo>
                    <a:pt x="1338" y="2556"/>
                    <a:pt x="1371" y="2568"/>
                    <a:pt x="1404" y="2568"/>
                  </a:cubicBezTo>
                  <a:cubicBezTo>
                    <a:pt x="1487" y="2568"/>
                    <a:pt x="1573" y="2495"/>
                    <a:pt x="1573" y="2410"/>
                  </a:cubicBezTo>
                  <a:lnTo>
                    <a:pt x="1573" y="671"/>
                  </a:lnTo>
                  <a:cubicBezTo>
                    <a:pt x="1573" y="505"/>
                    <a:pt x="1692" y="362"/>
                    <a:pt x="1834" y="338"/>
                  </a:cubicBezTo>
                  <a:cubicBezTo>
                    <a:pt x="1860" y="332"/>
                    <a:pt x="1885" y="330"/>
                    <a:pt x="1909" y="330"/>
                  </a:cubicBezTo>
                  <a:cubicBezTo>
                    <a:pt x="2091" y="330"/>
                    <a:pt x="2239" y="477"/>
                    <a:pt x="2239" y="624"/>
                  </a:cubicBezTo>
                  <a:lnTo>
                    <a:pt x="2239" y="1719"/>
                  </a:lnTo>
                  <a:cubicBezTo>
                    <a:pt x="2239" y="1814"/>
                    <a:pt x="2287" y="1886"/>
                    <a:pt x="2382" y="1886"/>
                  </a:cubicBezTo>
                  <a:cubicBezTo>
                    <a:pt x="2477" y="1886"/>
                    <a:pt x="2525" y="1814"/>
                    <a:pt x="2525" y="1719"/>
                  </a:cubicBezTo>
                  <a:lnTo>
                    <a:pt x="2525" y="671"/>
                  </a:lnTo>
                  <a:cubicBezTo>
                    <a:pt x="2525" y="505"/>
                    <a:pt x="2644" y="362"/>
                    <a:pt x="2787" y="338"/>
                  </a:cubicBezTo>
                  <a:cubicBezTo>
                    <a:pt x="2812" y="332"/>
                    <a:pt x="2837" y="330"/>
                    <a:pt x="2862" y="330"/>
                  </a:cubicBezTo>
                  <a:close/>
                  <a:moveTo>
                    <a:pt x="1852" y="1"/>
                  </a:moveTo>
                  <a:cubicBezTo>
                    <a:pt x="1831" y="1"/>
                    <a:pt x="1809" y="2"/>
                    <a:pt x="1787" y="5"/>
                  </a:cubicBezTo>
                  <a:cubicBezTo>
                    <a:pt x="1453" y="28"/>
                    <a:pt x="1191" y="338"/>
                    <a:pt x="1191" y="671"/>
                  </a:cubicBezTo>
                  <a:lnTo>
                    <a:pt x="1191" y="2100"/>
                  </a:lnTo>
                  <a:lnTo>
                    <a:pt x="1096" y="2029"/>
                  </a:lnTo>
                  <a:cubicBezTo>
                    <a:pt x="991" y="1943"/>
                    <a:pt x="863" y="1903"/>
                    <a:pt x="733" y="1903"/>
                  </a:cubicBezTo>
                  <a:cubicBezTo>
                    <a:pt x="540" y="1903"/>
                    <a:pt x="343" y="1991"/>
                    <a:pt x="215" y="2148"/>
                  </a:cubicBezTo>
                  <a:cubicBezTo>
                    <a:pt x="1" y="2410"/>
                    <a:pt x="72" y="2838"/>
                    <a:pt x="334" y="3053"/>
                  </a:cubicBezTo>
                  <a:lnTo>
                    <a:pt x="1168" y="3672"/>
                  </a:lnTo>
                  <a:lnTo>
                    <a:pt x="1168" y="6935"/>
                  </a:lnTo>
                  <a:cubicBezTo>
                    <a:pt x="1168" y="7030"/>
                    <a:pt x="1215" y="7101"/>
                    <a:pt x="1287" y="7101"/>
                  </a:cubicBezTo>
                  <a:cubicBezTo>
                    <a:pt x="1294" y="7104"/>
                    <a:pt x="1302" y="7105"/>
                    <a:pt x="1311" y="7105"/>
                  </a:cubicBezTo>
                  <a:cubicBezTo>
                    <a:pt x="1382" y="7105"/>
                    <a:pt x="1477" y="7020"/>
                    <a:pt x="1477" y="6935"/>
                  </a:cubicBezTo>
                  <a:lnTo>
                    <a:pt x="1477" y="6339"/>
                  </a:lnTo>
                  <a:lnTo>
                    <a:pt x="4978" y="6339"/>
                  </a:lnTo>
                  <a:lnTo>
                    <a:pt x="4978" y="7887"/>
                  </a:lnTo>
                  <a:lnTo>
                    <a:pt x="1477" y="7887"/>
                  </a:lnTo>
                  <a:lnTo>
                    <a:pt x="1477" y="7601"/>
                  </a:lnTo>
                  <a:cubicBezTo>
                    <a:pt x="1573" y="7530"/>
                    <a:pt x="1525" y="7482"/>
                    <a:pt x="1430" y="7458"/>
                  </a:cubicBezTo>
                  <a:cubicBezTo>
                    <a:pt x="1334" y="7458"/>
                    <a:pt x="1263" y="7506"/>
                    <a:pt x="1263" y="7601"/>
                  </a:cubicBezTo>
                  <a:lnTo>
                    <a:pt x="1263" y="8078"/>
                  </a:lnTo>
                  <a:cubicBezTo>
                    <a:pt x="1263" y="8173"/>
                    <a:pt x="1311" y="8220"/>
                    <a:pt x="1406" y="8220"/>
                  </a:cubicBezTo>
                  <a:lnTo>
                    <a:pt x="5216" y="8220"/>
                  </a:lnTo>
                  <a:cubicBezTo>
                    <a:pt x="5288" y="8220"/>
                    <a:pt x="5359" y="8173"/>
                    <a:pt x="5359" y="8078"/>
                  </a:cubicBezTo>
                  <a:lnTo>
                    <a:pt x="5359" y="671"/>
                  </a:lnTo>
                  <a:cubicBezTo>
                    <a:pt x="5359" y="338"/>
                    <a:pt x="5121" y="28"/>
                    <a:pt x="4764" y="5"/>
                  </a:cubicBezTo>
                  <a:cubicBezTo>
                    <a:pt x="4742" y="2"/>
                    <a:pt x="4720" y="1"/>
                    <a:pt x="4699" y="1"/>
                  </a:cubicBezTo>
                  <a:cubicBezTo>
                    <a:pt x="4515" y="1"/>
                    <a:pt x="4368" y="91"/>
                    <a:pt x="4240" y="219"/>
                  </a:cubicBezTo>
                  <a:cubicBezTo>
                    <a:pt x="4121" y="100"/>
                    <a:pt x="3930" y="5"/>
                    <a:pt x="3740" y="5"/>
                  </a:cubicBezTo>
                  <a:cubicBezTo>
                    <a:pt x="3573" y="5"/>
                    <a:pt x="3382" y="100"/>
                    <a:pt x="3263" y="219"/>
                  </a:cubicBezTo>
                  <a:cubicBezTo>
                    <a:pt x="3144" y="100"/>
                    <a:pt x="2978" y="5"/>
                    <a:pt x="2787" y="5"/>
                  </a:cubicBezTo>
                  <a:cubicBezTo>
                    <a:pt x="2620" y="5"/>
                    <a:pt x="2430" y="100"/>
                    <a:pt x="2311" y="219"/>
                  </a:cubicBezTo>
                  <a:cubicBezTo>
                    <a:pt x="2204" y="91"/>
                    <a:pt x="2040" y="1"/>
                    <a:pt x="1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99"/>
            <p:cNvSpPr/>
            <p:nvPr/>
          </p:nvSpPr>
          <p:spPr>
            <a:xfrm>
              <a:off x="5516883" y="2516625"/>
              <a:ext cx="173859" cy="267488"/>
            </a:xfrm>
            <a:custGeom>
              <a:rect b="b" l="l" r="r" t="t"/>
              <a:pathLst>
                <a:path extrusionOk="0" h="8245" w="5359">
                  <a:moveTo>
                    <a:pt x="3882" y="6387"/>
                  </a:moveTo>
                  <a:lnTo>
                    <a:pt x="3882" y="7911"/>
                  </a:lnTo>
                  <a:lnTo>
                    <a:pt x="381" y="7911"/>
                  </a:lnTo>
                  <a:lnTo>
                    <a:pt x="381" y="6387"/>
                  </a:lnTo>
                  <a:close/>
                  <a:moveTo>
                    <a:pt x="662" y="1"/>
                  </a:moveTo>
                  <a:cubicBezTo>
                    <a:pt x="640" y="1"/>
                    <a:pt x="618" y="2"/>
                    <a:pt x="596" y="5"/>
                  </a:cubicBezTo>
                  <a:cubicBezTo>
                    <a:pt x="286" y="28"/>
                    <a:pt x="0" y="338"/>
                    <a:pt x="0" y="671"/>
                  </a:cubicBezTo>
                  <a:lnTo>
                    <a:pt x="0" y="3362"/>
                  </a:lnTo>
                  <a:cubicBezTo>
                    <a:pt x="0" y="3458"/>
                    <a:pt x="72" y="3529"/>
                    <a:pt x="119" y="3529"/>
                  </a:cubicBezTo>
                  <a:cubicBezTo>
                    <a:pt x="129" y="3532"/>
                    <a:pt x="140" y="3533"/>
                    <a:pt x="150" y="3533"/>
                  </a:cubicBezTo>
                  <a:cubicBezTo>
                    <a:pt x="238" y="3533"/>
                    <a:pt x="334" y="3448"/>
                    <a:pt x="334" y="3362"/>
                  </a:cubicBezTo>
                  <a:lnTo>
                    <a:pt x="334" y="671"/>
                  </a:lnTo>
                  <a:cubicBezTo>
                    <a:pt x="334" y="505"/>
                    <a:pt x="453" y="362"/>
                    <a:pt x="596" y="338"/>
                  </a:cubicBezTo>
                  <a:cubicBezTo>
                    <a:pt x="621" y="332"/>
                    <a:pt x="645" y="330"/>
                    <a:pt x="669" y="330"/>
                  </a:cubicBezTo>
                  <a:cubicBezTo>
                    <a:pt x="847" y="330"/>
                    <a:pt x="977" y="477"/>
                    <a:pt x="977" y="624"/>
                  </a:cubicBezTo>
                  <a:lnTo>
                    <a:pt x="977" y="1719"/>
                  </a:lnTo>
                  <a:cubicBezTo>
                    <a:pt x="977" y="1814"/>
                    <a:pt x="1048" y="1886"/>
                    <a:pt x="1143" y="1910"/>
                  </a:cubicBezTo>
                  <a:cubicBezTo>
                    <a:pt x="1215" y="1910"/>
                    <a:pt x="1310" y="1862"/>
                    <a:pt x="1310" y="1767"/>
                  </a:cubicBezTo>
                  <a:lnTo>
                    <a:pt x="1310" y="671"/>
                  </a:lnTo>
                  <a:cubicBezTo>
                    <a:pt x="1310" y="485"/>
                    <a:pt x="1472" y="353"/>
                    <a:pt x="1655" y="353"/>
                  </a:cubicBezTo>
                  <a:cubicBezTo>
                    <a:pt x="1683" y="353"/>
                    <a:pt x="1711" y="356"/>
                    <a:pt x="1739" y="362"/>
                  </a:cubicBezTo>
                  <a:cubicBezTo>
                    <a:pt x="1858" y="386"/>
                    <a:pt x="1953" y="552"/>
                    <a:pt x="1953" y="671"/>
                  </a:cubicBezTo>
                  <a:lnTo>
                    <a:pt x="1953" y="1767"/>
                  </a:lnTo>
                  <a:cubicBezTo>
                    <a:pt x="1953" y="1862"/>
                    <a:pt x="2001" y="1910"/>
                    <a:pt x="2096" y="1933"/>
                  </a:cubicBezTo>
                  <a:cubicBezTo>
                    <a:pt x="2167" y="1933"/>
                    <a:pt x="2263" y="1886"/>
                    <a:pt x="2263" y="1791"/>
                  </a:cubicBezTo>
                  <a:lnTo>
                    <a:pt x="2263" y="671"/>
                  </a:lnTo>
                  <a:cubicBezTo>
                    <a:pt x="2263" y="505"/>
                    <a:pt x="2358" y="386"/>
                    <a:pt x="2477" y="362"/>
                  </a:cubicBezTo>
                  <a:cubicBezTo>
                    <a:pt x="2505" y="356"/>
                    <a:pt x="2533" y="353"/>
                    <a:pt x="2560" y="353"/>
                  </a:cubicBezTo>
                  <a:cubicBezTo>
                    <a:pt x="2743" y="353"/>
                    <a:pt x="2906" y="485"/>
                    <a:pt x="2906" y="671"/>
                  </a:cubicBezTo>
                  <a:lnTo>
                    <a:pt x="2906" y="1767"/>
                  </a:lnTo>
                  <a:cubicBezTo>
                    <a:pt x="2906" y="1862"/>
                    <a:pt x="2953" y="1910"/>
                    <a:pt x="3048" y="1910"/>
                  </a:cubicBezTo>
                  <a:cubicBezTo>
                    <a:pt x="3144" y="1910"/>
                    <a:pt x="3191" y="1862"/>
                    <a:pt x="3191" y="1767"/>
                  </a:cubicBezTo>
                  <a:lnTo>
                    <a:pt x="3191" y="671"/>
                  </a:lnTo>
                  <a:cubicBezTo>
                    <a:pt x="3191" y="505"/>
                    <a:pt x="3310" y="362"/>
                    <a:pt x="3453" y="338"/>
                  </a:cubicBezTo>
                  <a:cubicBezTo>
                    <a:pt x="3479" y="332"/>
                    <a:pt x="3504" y="330"/>
                    <a:pt x="3528" y="330"/>
                  </a:cubicBezTo>
                  <a:cubicBezTo>
                    <a:pt x="3710" y="330"/>
                    <a:pt x="3858" y="477"/>
                    <a:pt x="3858" y="624"/>
                  </a:cubicBezTo>
                  <a:lnTo>
                    <a:pt x="3858" y="2386"/>
                  </a:lnTo>
                  <a:cubicBezTo>
                    <a:pt x="3858" y="2471"/>
                    <a:pt x="3931" y="2544"/>
                    <a:pt x="4016" y="2544"/>
                  </a:cubicBezTo>
                  <a:cubicBezTo>
                    <a:pt x="4050" y="2544"/>
                    <a:pt x="4086" y="2532"/>
                    <a:pt x="4120" y="2505"/>
                  </a:cubicBezTo>
                  <a:lnTo>
                    <a:pt x="4453" y="2267"/>
                  </a:lnTo>
                  <a:cubicBezTo>
                    <a:pt x="4515" y="2215"/>
                    <a:pt x="4581" y="2191"/>
                    <a:pt x="4646" y="2191"/>
                  </a:cubicBezTo>
                  <a:cubicBezTo>
                    <a:pt x="4732" y="2191"/>
                    <a:pt x="4815" y="2233"/>
                    <a:pt x="4882" y="2315"/>
                  </a:cubicBezTo>
                  <a:cubicBezTo>
                    <a:pt x="5001" y="2481"/>
                    <a:pt x="4977" y="2648"/>
                    <a:pt x="4835" y="2767"/>
                  </a:cubicBezTo>
                  <a:lnTo>
                    <a:pt x="3906" y="3458"/>
                  </a:lnTo>
                  <a:cubicBezTo>
                    <a:pt x="3882" y="3481"/>
                    <a:pt x="3834" y="3553"/>
                    <a:pt x="3834" y="3577"/>
                  </a:cubicBezTo>
                  <a:lnTo>
                    <a:pt x="3834" y="6053"/>
                  </a:lnTo>
                  <a:lnTo>
                    <a:pt x="357" y="6053"/>
                  </a:lnTo>
                  <a:lnTo>
                    <a:pt x="357" y="3982"/>
                  </a:lnTo>
                  <a:cubicBezTo>
                    <a:pt x="357" y="3910"/>
                    <a:pt x="310" y="3839"/>
                    <a:pt x="215" y="3815"/>
                  </a:cubicBezTo>
                  <a:cubicBezTo>
                    <a:pt x="119" y="3815"/>
                    <a:pt x="24" y="3862"/>
                    <a:pt x="24" y="3958"/>
                  </a:cubicBezTo>
                  <a:lnTo>
                    <a:pt x="24" y="8101"/>
                  </a:lnTo>
                  <a:cubicBezTo>
                    <a:pt x="24" y="8197"/>
                    <a:pt x="95" y="8244"/>
                    <a:pt x="191" y="8244"/>
                  </a:cubicBezTo>
                  <a:lnTo>
                    <a:pt x="4025" y="8244"/>
                  </a:lnTo>
                  <a:cubicBezTo>
                    <a:pt x="4120" y="8244"/>
                    <a:pt x="4215" y="8197"/>
                    <a:pt x="4215" y="8101"/>
                  </a:cubicBezTo>
                  <a:lnTo>
                    <a:pt x="4215" y="3696"/>
                  </a:lnTo>
                  <a:lnTo>
                    <a:pt x="5049" y="3077"/>
                  </a:lnTo>
                  <a:cubicBezTo>
                    <a:pt x="5311" y="2862"/>
                    <a:pt x="5358" y="2434"/>
                    <a:pt x="5144" y="2172"/>
                  </a:cubicBezTo>
                  <a:cubicBezTo>
                    <a:pt x="5030" y="2015"/>
                    <a:pt x="4840" y="1926"/>
                    <a:pt x="4644" y="1926"/>
                  </a:cubicBezTo>
                  <a:cubicBezTo>
                    <a:pt x="4512" y="1926"/>
                    <a:pt x="4378" y="1966"/>
                    <a:pt x="4263" y="2053"/>
                  </a:cubicBezTo>
                  <a:lnTo>
                    <a:pt x="4168" y="2124"/>
                  </a:lnTo>
                  <a:lnTo>
                    <a:pt x="4168" y="671"/>
                  </a:lnTo>
                  <a:cubicBezTo>
                    <a:pt x="4168" y="338"/>
                    <a:pt x="3930" y="28"/>
                    <a:pt x="3572" y="5"/>
                  </a:cubicBezTo>
                  <a:cubicBezTo>
                    <a:pt x="3550" y="2"/>
                    <a:pt x="3529" y="1"/>
                    <a:pt x="3507" y="1"/>
                  </a:cubicBezTo>
                  <a:cubicBezTo>
                    <a:pt x="3324" y="1"/>
                    <a:pt x="3177" y="91"/>
                    <a:pt x="3048" y="219"/>
                  </a:cubicBezTo>
                  <a:cubicBezTo>
                    <a:pt x="2929" y="100"/>
                    <a:pt x="2739" y="5"/>
                    <a:pt x="2572" y="5"/>
                  </a:cubicBezTo>
                  <a:cubicBezTo>
                    <a:pt x="2382" y="5"/>
                    <a:pt x="2215" y="100"/>
                    <a:pt x="2096" y="219"/>
                  </a:cubicBezTo>
                  <a:cubicBezTo>
                    <a:pt x="1977" y="100"/>
                    <a:pt x="1786" y="5"/>
                    <a:pt x="1620" y="5"/>
                  </a:cubicBezTo>
                  <a:cubicBezTo>
                    <a:pt x="1429" y="5"/>
                    <a:pt x="1262" y="100"/>
                    <a:pt x="1143" y="219"/>
                  </a:cubicBezTo>
                  <a:cubicBezTo>
                    <a:pt x="1036" y="91"/>
                    <a:pt x="853" y="1"/>
                    <a:pt x="6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5" name="Google Shape;21985;p99"/>
          <p:cNvGrpSpPr/>
          <p:nvPr/>
        </p:nvGrpSpPr>
        <p:grpSpPr>
          <a:xfrm>
            <a:off x="4770141" y="2344143"/>
            <a:ext cx="354629" cy="306095"/>
            <a:chOff x="4772100" y="2496543"/>
            <a:chExt cx="354629" cy="306095"/>
          </a:xfrm>
        </p:grpSpPr>
        <p:sp>
          <p:nvSpPr>
            <p:cNvPr id="21986" name="Google Shape;21986;p99"/>
            <p:cNvSpPr/>
            <p:nvPr/>
          </p:nvSpPr>
          <p:spPr>
            <a:xfrm>
              <a:off x="4773625" y="2502382"/>
              <a:ext cx="76532" cy="208443"/>
            </a:xfrm>
            <a:custGeom>
              <a:rect b="b" l="l" r="r" t="t"/>
              <a:pathLst>
                <a:path extrusionOk="0" h="6425" w="2359">
                  <a:moveTo>
                    <a:pt x="1730" y="1"/>
                  </a:moveTo>
                  <a:cubicBezTo>
                    <a:pt x="1677" y="1"/>
                    <a:pt x="1622" y="14"/>
                    <a:pt x="1572" y="39"/>
                  </a:cubicBezTo>
                  <a:cubicBezTo>
                    <a:pt x="1430" y="110"/>
                    <a:pt x="1334" y="301"/>
                    <a:pt x="1430" y="444"/>
                  </a:cubicBezTo>
                  <a:cubicBezTo>
                    <a:pt x="1549" y="705"/>
                    <a:pt x="1644" y="944"/>
                    <a:pt x="1644" y="1253"/>
                  </a:cubicBezTo>
                  <a:cubicBezTo>
                    <a:pt x="1644" y="2349"/>
                    <a:pt x="572" y="3087"/>
                    <a:pt x="263" y="4111"/>
                  </a:cubicBezTo>
                  <a:cubicBezTo>
                    <a:pt x="1" y="5040"/>
                    <a:pt x="525" y="5778"/>
                    <a:pt x="1191" y="6302"/>
                  </a:cubicBezTo>
                  <a:cubicBezTo>
                    <a:pt x="1292" y="6383"/>
                    <a:pt x="1415" y="6425"/>
                    <a:pt x="1539" y="6425"/>
                  </a:cubicBezTo>
                  <a:cubicBezTo>
                    <a:pt x="1707" y="6425"/>
                    <a:pt x="1878" y="6347"/>
                    <a:pt x="2001" y="6183"/>
                  </a:cubicBezTo>
                  <a:cubicBezTo>
                    <a:pt x="2144" y="5945"/>
                    <a:pt x="2073" y="5635"/>
                    <a:pt x="1834" y="5445"/>
                  </a:cubicBezTo>
                  <a:cubicBezTo>
                    <a:pt x="1453" y="5183"/>
                    <a:pt x="1048" y="4849"/>
                    <a:pt x="1168" y="4349"/>
                  </a:cubicBezTo>
                  <a:cubicBezTo>
                    <a:pt x="1310" y="3611"/>
                    <a:pt x="1834" y="3039"/>
                    <a:pt x="2120" y="2349"/>
                  </a:cubicBezTo>
                  <a:cubicBezTo>
                    <a:pt x="2263" y="1991"/>
                    <a:pt x="2358" y="1610"/>
                    <a:pt x="2311" y="1229"/>
                  </a:cubicBezTo>
                  <a:cubicBezTo>
                    <a:pt x="2287" y="825"/>
                    <a:pt x="2168" y="467"/>
                    <a:pt x="1953" y="158"/>
                  </a:cubicBezTo>
                  <a:cubicBezTo>
                    <a:pt x="1922" y="49"/>
                    <a:pt x="1830" y="1"/>
                    <a:pt x="1730"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99"/>
            <p:cNvSpPr/>
            <p:nvPr/>
          </p:nvSpPr>
          <p:spPr>
            <a:xfrm>
              <a:off x="4773625" y="2616418"/>
              <a:ext cx="67253" cy="93953"/>
            </a:xfrm>
            <a:custGeom>
              <a:rect b="b" l="l" r="r" t="t"/>
              <a:pathLst>
                <a:path extrusionOk="0" h="2896" w="2073">
                  <a:moveTo>
                    <a:pt x="525" y="1"/>
                  </a:moveTo>
                  <a:cubicBezTo>
                    <a:pt x="502" y="23"/>
                    <a:pt x="501" y="24"/>
                    <a:pt x="501" y="44"/>
                  </a:cubicBezTo>
                  <a:lnTo>
                    <a:pt x="501" y="44"/>
                  </a:lnTo>
                  <a:cubicBezTo>
                    <a:pt x="508" y="30"/>
                    <a:pt x="516" y="15"/>
                    <a:pt x="525" y="1"/>
                  </a:cubicBezTo>
                  <a:close/>
                  <a:moveTo>
                    <a:pt x="501" y="44"/>
                  </a:moveTo>
                  <a:lnTo>
                    <a:pt x="501" y="44"/>
                  </a:lnTo>
                  <a:cubicBezTo>
                    <a:pt x="396" y="238"/>
                    <a:pt x="329" y="396"/>
                    <a:pt x="263" y="596"/>
                  </a:cubicBezTo>
                  <a:cubicBezTo>
                    <a:pt x="1" y="1477"/>
                    <a:pt x="525" y="2239"/>
                    <a:pt x="1191" y="2787"/>
                  </a:cubicBezTo>
                  <a:cubicBezTo>
                    <a:pt x="1285" y="2861"/>
                    <a:pt x="1396" y="2896"/>
                    <a:pt x="1507" y="2896"/>
                  </a:cubicBezTo>
                  <a:cubicBezTo>
                    <a:pt x="1680" y="2896"/>
                    <a:pt x="1852" y="2813"/>
                    <a:pt x="1953" y="2668"/>
                  </a:cubicBezTo>
                  <a:cubicBezTo>
                    <a:pt x="2049" y="2549"/>
                    <a:pt x="2073" y="2406"/>
                    <a:pt x="2049" y="2287"/>
                  </a:cubicBezTo>
                  <a:lnTo>
                    <a:pt x="2049" y="2287"/>
                  </a:lnTo>
                  <a:cubicBezTo>
                    <a:pt x="1948" y="2332"/>
                    <a:pt x="1841" y="2355"/>
                    <a:pt x="1739" y="2355"/>
                  </a:cubicBezTo>
                  <a:cubicBezTo>
                    <a:pt x="1625" y="2355"/>
                    <a:pt x="1518" y="2326"/>
                    <a:pt x="1430" y="2263"/>
                  </a:cubicBezTo>
                  <a:cubicBezTo>
                    <a:pt x="763" y="1715"/>
                    <a:pt x="239" y="977"/>
                    <a:pt x="501" y="48"/>
                  </a:cubicBezTo>
                  <a:cubicBezTo>
                    <a:pt x="501" y="47"/>
                    <a:pt x="501" y="45"/>
                    <a:pt x="501" y="44"/>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8" name="Google Shape;21988;p99"/>
            <p:cNvSpPr/>
            <p:nvPr/>
          </p:nvSpPr>
          <p:spPr>
            <a:xfrm>
              <a:off x="4973731" y="2553836"/>
              <a:ext cx="96614" cy="96614"/>
            </a:xfrm>
            <a:custGeom>
              <a:rect b="b" l="l" r="r" t="t"/>
              <a:pathLst>
                <a:path extrusionOk="0" h="2978" w="2978">
                  <a:moveTo>
                    <a:pt x="1477" y="1"/>
                  </a:moveTo>
                  <a:cubicBezTo>
                    <a:pt x="644" y="1"/>
                    <a:pt x="1" y="644"/>
                    <a:pt x="1" y="1477"/>
                  </a:cubicBezTo>
                  <a:cubicBezTo>
                    <a:pt x="1" y="2311"/>
                    <a:pt x="644" y="2977"/>
                    <a:pt x="1477" y="2977"/>
                  </a:cubicBezTo>
                  <a:cubicBezTo>
                    <a:pt x="2311" y="2977"/>
                    <a:pt x="2977" y="2311"/>
                    <a:pt x="2977" y="1477"/>
                  </a:cubicBezTo>
                  <a:cubicBezTo>
                    <a:pt x="2977" y="667"/>
                    <a:pt x="2311" y="1"/>
                    <a:pt x="147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9" name="Google Shape;21989;p99"/>
            <p:cNvSpPr/>
            <p:nvPr/>
          </p:nvSpPr>
          <p:spPr>
            <a:xfrm>
              <a:off x="5001534" y="2581639"/>
              <a:ext cx="40229" cy="40229"/>
            </a:xfrm>
            <a:custGeom>
              <a:rect b="b" l="l" r="r" t="t"/>
              <a:pathLst>
                <a:path extrusionOk="0" h="1240" w="1240">
                  <a:moveTo>
                    <a:pt x="620" y="1"/>
                  </a:moveTo>
                  <a:cubicBezTo>
                    <a:pt x="263" y="1"/>
                    <a:pt x="1" y="287"/>
                    <a:pt x="1" y="620"/>
                  </a:cubicBezTo>
                  <a:cubicBezTo>
                    <a:pt x="1" y="977"/>
                    <a:pt x="287" y="1239"/>
                    <a:pt x="620" y="1239"/>
                  </a:cubicBezTo>
                  <a:cubicBezTo>
                    <a:pt x="954" y="1239"/>
                    <a:pt x="1239" y="977"/>
                    <a:pt x="1239" y="620"/>
                  </a:cubicBezTo>
                  <a:cubicBezTo>
                    <a:pt x="1239" y="263"/>
                    <a:pt x="954" y="1"/>
                    <a:pt x="620"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99"/>
            <p:cNvSpPr/>
            <p:nvPr/>
          </p:nvSpPr>
          <p:spPr>
            <a:xfrm>
              <a:off x="4809182" y="2597082"/>
              <a:ext cx="312162" cy="181613"/>
            </a:xfrm>
            <a:custGeom>
              <a:rect b="b" l="l" r="r" t="t"/>
              <a:pathLst>
                <a:path extrusionOk="0" h="5598" w="9622">
                  <a:moveTo>
                    <a:pt x="3006" y="1"/>
                  </a:moveTo>
                  <a:cubicBezTo>
                    <a:pt x="1381" y="1"/>
                    <a:pt x="0" y="1349"/>
                    <a:pt x="0" y="3002"/>
                  </a:cubicBezTo>
                  <a:lnTo>
                    <a:pt x="0" y="3049"/>
                  </a:lnTo>
                  <a:cubicBezTo>
                    <a:pt x="24" y="4455"/>
                    <a:pt x="1191" y="5598"/>
                    <a:pt x="2620" y="5598"/>
                  </a:cubicBezTo>
                  <a:lnTo>
                    <a:pt x="5573" y="5598"/>
                  </a:lnTo>
                  <a:cubicBezTo>
                    <a:pt x="6311" y="5598"/>
                    <a:pt x="7049" y="5407"/>
                    <a:pt x="7716" y="5098"/>
                  </a:cubicBezTo>
                  <a:cubicBezTo>
                    <a:pt x="9097" y="4407"/>
                    <a:pt x="9526" y="3311"/>
                    <a:pt x="9621" y="2597"/>
                  </a:cubicBezTo>
                  <a:lnTo>
                    <a:pt x="9002" y="1906"/>
                  </a:lnTo>
                  <a:cubicBezTo>
                    <a:pt x="8669" y="1859"/>
                    <a:pt x="8335" y="1644"/>
                    <a:pt x="8192" y="1311"/>
                  </a:cubicBezTo>
                  <a:cubicBezTo>
                    <a:pt x="7961" y="756"/>
                    <a:pt x="7394" y="381"/>
                    <a:pt x="6751" y="381"/>
                  </a:cubicBezTo>
                  <a:cubicBezTo>
                    <a:pt x="6731" y="381"/>
                    <a:pt x="6712" y="382"/>
                    <a:pt x="6692" y="382"/>
                  </a:cubicBezTo>
                  <a:cubicBezTo>
                    <a:pt x="6430" y="382"/>
                    <a:pt x="6168" y="478"/>
                    <a:pt x="5930" y="597"/>
                  </a:cubicBezTo>
                  <a:cubicBezTo>
                    <a:pt x="5811" y="668"/>
                    <a:pt x="5692" y="763"/>
                    <a:pt x="5573" y="882"/>
                  </a:cubicBezTo>
                  <a:cubicBezTo>
                    <a:pt x="5513" y="942"/>
                    <a:pt x="5436" y="972"/>
                    <a:pt x="5358" y="972"/>
                  </a:cubicBezTo>
                  <a:cubicBezTo>
                    <a:pt x="5281" y="972"/>
                    <a:pt x="5204" y="942"/>
                    <a:pt x="5144" y="882"/>
                  </a:cubicBezTo>
                  <a:cubicBezTo>
                    <a:pt x="4620" y="358"/>
                    <a:pt x="3858" y="1"/>
                    <a:pt x="3048" y="1"/>
                  </a:cubicBezTo>
                  <a:cubicBezTo>
                    <a:pt x="3034" y="1"/>
                    <a:pt x="3020" y="1"/>
                    <a:pt x="3006"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1" name="Google Shape;21991;p99"/>
            <p:cNvSpPr/>
            <p:nvPr/>
          </p:nvSpPr>
          <p:spPr>
            <a:xfrm>
              <a:off x="4808404" y="2597082"/>
              <a:ext cx="108196" cy="181613"/>
            </a:xfrm>
            <a:custGeom>
              <a:rect b="b" l="l" r="r" t="t"/>
              <a:pathLst>
                <a:path extrusionOk="0" h="5598" w="3335">
                  <a:moveTo>
                    <a:pt x="2941" y="0"/>
                  </a:moveTo>
                  <a:cubicBezTo>
                    <a:pt x="1313" y="0"/>
                    <a:pt x="0" y="1363"/>
                    <a:pt x="0" y="3002"/>
                  </a:cubicBezTo>
                  <a:lnTo>
                    <a:pt x="0" y="3049"/>
                  </a:lnTo>
                  <a:cubicBezTo>
                    <a:pt x="24" y="4502"/>
                    <a:pt x="1215" y="5598"/>
                    <a:pt x="2620" y="5598"/>
                  </a:cubicBezTo>
                  <a:lnTo>
                    <a:pt x="3239" y="5598"/>
                  </a:lnTo>
                  <a:cubicBezTo>
                    <a:pt x="1882" y="5598"/>
                    <a:pt x="691" y="4455"/>
                    <a:pt x="643" y="3049"/>
                  </a:cubicBezTo>
                  <a:lnTo>
                    <a:pt x="643" y="3002"/>
                  </a:lnTo>
                  <a:cubicBezTo>
                    <a:pt x="643" y="1454"/>
                    <a:pt x="1834" y="168"/>
                    <a:pt x="3334" y="25"/>
                  </a:cubicBezTo>
                  <a:cubicBezTo>
                    <a:pt x="3239" y="25"/>
                    <a:pt x="3144" y="1"/>
                    <a:pt x="3025" y="1"/>
                  </a:cubicBezTo>
                  <a:cubicBezTo>
                    <a:pt x="2997" y="0"/>
                    <a:pt x="2969" y="0"/>
                    <a:pt x="294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99"/>
            <p:cNvSpPr/>
            <p:nvPr/>
          </p:nvSpPr>
          <p:spPr>
            <a:xfrm>
              <a:off x="5101976" y="2658690"/>
              <a:ext cx="20114" cy="21120"/>
            </a:xfrm>
            <a:custGeom>
              <a:rect b="b" l="l" r="r" t="t"/>
              <a:pathLst>
                <a:path extrusionOk="0" h="651" w="620">
                  <a:moveTo>
                    <a:pt x="288" y="0"/>
                  </a:moveTo>
                  <a:cubicBezTo>
                    <a:pt x="264" y="0"/>
                    <a:pt x="240" y="2"/>
                    <a:pt x="215" y="7"/>
                  </a:cubicBezTo>
                  <a:lnTo>
                    <a:pt x="1" y="7"/>
                  </a:lnTo>
                  <a:lnTo>
                    <a:pt x="1" y="103"/>
                  </a:lnTo>
                  <a:cubicBezTo>
                    <a:pt x="1" y="388"/>
                    <a:pt x="239" y="650"/>
                    <a:pt x="572" y="650"/>
                  </a:cubicBezTo>
                  <a:lnTo>
                    <a:pt x="596" y="650"/>
                  </a:lnTo>
                  <a:cubicBezTo>
                    <a:pt x="620" y="531"/>
                    <a:pt x="620" y="460"/>
                    <a:pt x="620" y="365"/>
                  </a:cubicBezTo>
                  <a:cubicBezTo>
                    <a:pt x="620" y="173"/>
                    <a:pt x="486" y="0"/>
                    <a:pt x="28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99"/>
            <p:cNvSpPr/>
            <p:nvPr/>
          </p:nvSpPr>
          <p:spPr>
            <a:xfrm>
              <a:off x="4986870" y="2768638"/>
              <a:ext cx="52557" cy="30139"/>
            </a:xfrm>
            <a:custGeom>
              <a:rect b="b" l="l" r="r" t="t"/>
              <a:pathLst>
                <a:path extrusionOk="0" h="929" w="1620">
                  <a:moveTo>
                    <a:pt x="477" y="0"/>
                  </a:moveTo>
                  <a:cubicBezTo>
                    <a:pt x="239" y="0"/>
                    <a:pt x="24" y="191"/>
                    <a:pt x="0" y="452"/>
                  </a:cubicBezTo>
                  <a:cubicBezTo>
                    <a:pt x="0" y="714"/>
                    <a:pt x="215" y="929"/>
                    <a:pt x="453" y="929"/>
                  </a:cubicBezTo>
                  <a:lnTo>
                    <a:pt x="1406" y="929"/>
                  </a:lnTo>
                  <a:cubicBezTo>
                    <a:pt x="1525" y="929"/>
                    <a:pt x="1620" y="834"/>
                    <a:pt x="1620" y="714"/>
                  </a:cubicBezTo>
                  <a:cubicBezTo>
                    <a:pt x="1620" y="310"/>
                    <a:pt x="1286" y="0"/>
                    <a:pt x="905"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4" name="Google Shape;21994;p99"/>
            <p:cNvSpPr/>
            <p:nvPr/>
          </p:nvSpPr>
          <p:spPr>
            <a:xfrm>
              <a:off x="4986091" y="2768638"/>
              <a:ext cx="34811" cy="30139"/>
            </a:xfrm>
            <a:custGeom>
              <a:rect b="b" l="l" r="r" t="t"/>
              <a:pathLst>
                <a:path extrusionOk="0" h="929" w="1073">
                  <a:moveTo>
                    <a:pt x="477" y="0"/>
                  </a:moveTo>
                  <a:cubicBezTo>
                    <a:pt x="239" y="0"/>
                    <a:pt x="24" y="191"/>
                    <a:pt x="1" y="452"/>
                  </a:cubicBezTo>
                  <a:cubicBezTo>
                    <a:pt x="1" y="714"/>
                    <a:pt x="215" y="929"/>
                    <a:pt x="453" y="929"/>
                  </a:cubicBezTo>
                  <a:lnTo>
                    <a:pt x="1072" y="929"/>
                  </a:lnTo>
                  <a:cubicBezTo>
                    <a:pt x="858" y="905"/>
                    <a:pt x="644" y="714"/>
                    <a:pt x="644" y="452"/>
                  </a:cubicBezTo>
                  <a:cubicBezTo>
                    <a:pt x="644" y="238"/>
                    <a:pt x="810" y="48"/>
                    <a:pt x="1001"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5" name="Google Shape;21995;p99"/>
            <p:cNvSpPr/>
            <p:nvPr/>
          </p:nvSpPr>
          <p:spPr>
            <a:xfrm>
              <a:off x="4854764" y="2768638"/>
              <a:ext cx="51778" cy="30139"/>
            </a:xfrm>
            <a:custGeom>
              <a:rect b="b" l="l" r="r" t="t"/>
              <a:pathLst>
                <a:path extrusionOk="0" h="929" w="1596">
                  <a:moveTo>
                    <a:pt x="476" y="0"/>
                  </a:moveTo>
                  <a:cubicBezTo>
                    <a:pt x="238" y="0"/>
                    <a:pt x="24" y="191"/>
                    <a:pt x="0" y="452"/>
                  </a:cubicBezTo>
                  <a:cubicBezTo>
                    <a:pt x="0" y="714"/>
                    <a:pt x="215" y="929"/>
                    <a:pt x="453" y="929"/>
                  </a:cubicBezTo>
                  <a:lnTo>
                    <a:pt x="1405" y="929"/>
                  </a:lnTo>
                  <a:cubicBezTo>
                    <a:pt x="1524" y="929"/>
                    <a:pt x="1596" y="834"/>
                    <a:pt x="1596" y="714"/>
                  </a:cubicBezTo>
                  <a:cubicBezTo>
                    <a:pt x="1596" y="310"/>
                    <a:pt x="1286" y="0"/>
                    <a:pt x="881" y="0"/>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99"/>
            <p:cNvSpPr/>
            <p:nvPr/>
          </p:nvSpPr>
          <p:spPr>
            <a:xfrm>
              <a:off x="4853985" y="2768638"/>
              <a:ext cx="34778" cy="30139"/>
            </a:xfrm>
            <a:custGeom>
              <a:rect b="b" l="l" r="r" t="t"/>
              <a:pathLst>
                <a:path extrusionOk="0" h="929" w="1072">
                  <a:moveTo>
                    <a:pt x="477" y="0"/>
                  </a:moveTo>
                  <a:cubicBezTo>
                    <a:pt x="239" y="0"/>
                    <a:pt x="24" y="191"/>
                    <a:pt x="0" y="452"/>
                  </a:cubicBezTo>
                  <a:cubicBezTo>
                    <a:pt x="0" y="714"/>
                    <a:pt x="191" y="929"/>
                    <a:pt x="429" y="929"/>
                  </a:cubicBezTo>
                  <a:lnTo>
                    <a:pt x="1072" y="929"/>
                  </a:lnTo>
                  <a:cubicBezTo>
                    <a:pt x="858" y="905"/>
                    <a:pt x="643" y="714"/>
                    <a:pt x="643" y="452"/>
                  </a:cubicBezTo>
                  <a:cubicBezTo>
                    <a:pt x="643" y="238"/>
                    <a:pt x="786" y="48"/>
                    <a:pt x="1001"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99"/>
            <p:cNvSpPr/>
            <p:nvPr/>
          </p:nvSpPr>
          <p:spPr>
            <a:xfrm>
              <a:off x="5061033" y="2659566"/>
              <a:ext cx="10868" cy="21899"/>
            </a:xfrm>
            <a:custGeom>
              <a:rect b="b" l="l" r="r" t="t"/>
              <a:pathLst>
                <a:path extrusionOk="0" h="675" w="335">
                  <a:moveTo>
                    <a:pt x="157" y="0"/>
                  </a:moveTo>
                  <a:cubicBezTo>
                    <a:pt x="145" y="0"/>
                    <a:pt x="132" y="2"/>
                    <a:pt x="120" y="4"/>
                  </a:cubicBezTo>
                  <a:cubicBezTo>
                    <a:pt x="72" y="28"/>
                    <a:pt x="1" y="123"/>
                    <a:pt x="1" y="195"/>
                  </a:cubicBezTo>
                  <a:lnTo>
                    <a:pt x="1" y="504"/>
                  </a:lnTo>
                  <a:cubicBezTo>
                    <a:pt x="1" y="600"/>
                    <a:pt x="72" y="671"/>
                    <a:pt x="120" y="671"/>
                  </a:cubicBezTo>
                  <a:cubicBezTo>
                    <a:pt x="130" y="674"/>
                    <a:pt x="140" y="675"/>
                    <a:pt x="151" y="675"/>
                  </a:cubicBezTo>
                  <a:cubicBezTo>
                    <a:pt x="239" y="675"/>
                    <a:pt x="334" y="589"/>
                    <a:pt x="334" y="504"/>
                  </a:cubicBezTo>
                  <a:lnTo>
                    <a:pt x="334" y="147"/>
                  </a:lnTo>
                  <a:cubicBezTo>
                    <a:pt x="334" y="83"/>
                    <a:pt x="258" y="0"/>
                    <a:pt x="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99"/>
            <p:cNvSpPr/>
            <p:nvPr/>
          </p:nvSpPr>
          <p:spPr>
            <a:xfrm>
              <a:off x="4772100" y="2496543"/>
              <a:ext cx="354629" cy="306095"/>
            </a:xfrm>
            <a:custGeom>
              <a:rect b="b" l="l" r="r" t="t"/>
              <a:pathLst>
                <a:path extrusionOk="0" h="9435" w="10931">
                  <a:moveTo>
                    <a:pt x="7692" y="2791"/>
                  </a:moveTo>
                  <a:cubicBezTo>
                    <a:pt x="7930" y="2791"/>
                    <a:pt x="8145" y="3005"/>
                    <a:pt x="8145" y="3243"/>
                  </a:cubicBezTo>
                  <a:lnTo>
                    <a:pt x="8145" y="3315"/>
                  </a:lnTo>
                  <a:cubicBezTo>
                    <a:pt x="8073" y="3315"/>
                    <a:pt x="8026" y="3315"/>
                    <a:pt x="7954" y="3267"/>
                  </a:cubicBezTo>
                  <a:cubicBezTo>
                    <a:pt x="7811" y="3267"/>
                    <a:pt x="7668" y="3267"/>
                    <a:pt x="7478" y="3315"/>
                  </a:cubicBezTo>
                  <a:lnTo>
                    <a:pt x="7240" y="3362"/>
                  </a:lnTo>
                  <a:cubicBezTo>
                    <a:pt x="7216" y="3315"/>
                    <a:pt x="7216" y="3267"/>
                    <a:pt x="7216" y="3219"/>
                  </a:cubicBezTo>
                  <a:cubicBezTo>
                    <a:pt x="7240" y="3005"/>
                    <a:pt x="7454" y="2791"/>
                    <a:pt x="7692" y="2791"/>
                  </a:cubicBezTo>
                  <a:close/>
                  <a:moveTo>
                    <a:pt x="10407" y="5148"/>
                  </a:moveTo>
                  <a:cubicBezTo>
                    <a:pt x="10455" y="5148"/>
                    <a:pt x="10526" y="5172"/>
                    <a:pt x="10574" y="5220"/>
                  </a:cubicBezTo>
                  <a:cubicBezTo>
                    <a:pt x="10621" y="5244"/>
                    <a:pt x="10645" y="5291"/>
                    <a:pt x="10645" y="5363"/>
                  </a:cubicBezTo>
                  <a:lnTo>
                    <a:pt x="10645" y="5482"/>
                  </a:lnTo>
                  <a:cubicBezTo>
                    <a:pt x="10621" y="5482"/>
                    <a:pt x="10574" y="5434"/>
                    <a:pt x="10550" y="5434"/>
                  </a:cubicBezTo>
                  <a:cubicBezTo>
                    <a:pt x="10455" y="5386"/>
                    <a:pt x="10383" y="5291"/>
                    <a:pt x="10336" y="5196"/>
                  </a:cubicBezTo>
                  <a:lnTo>
                    <a:pt x="10336" y="5148"/>
                  </a:lnTo>
                  <a:close/>
                  <a:moveTo>
                    <a:pt x="4215" y="3243"/>
                  </a:moveTo>
                  <a:cubicBezTo>
                    <a:pt x="4977" y="3243"/>
                    <a:pt x="5668" y="3577"/>
                    <a:pt x="6192" y="4100"/>
                  </a:cubicBezTo>
                  <a:cubicBezTo>
                    <a:pt x="6287" y="4196"/>
                    <a:pt x="6406" y="4243"/>
                    <a:pt x="6525" y="4243"/>
                  </a:cubicBezTo>
                  <a:cubicBezTo>
                    <a:pt x="6644" y="4243"/>
                    <a:pt x="6763" y="4196"/>
                    <a:pt x="6859" y="4100"/>
                  </a:cubicBezTo>
                  <a:cubicBezTo>
                    <a:pt x="7141" y="3799"/>
                    <a:pt x="7514" y="3656"/>
                    <a:pt x="7888" y="3656"/>
                  </a:cubicBezTo>
                  <a:cubicBezTo>
                    <a:pt x="8430" y="3656"/>
                    <a:pt x="8972" y="3956"/>
                    <a:pt x="9240" y="4505"/>
                  </a:cubicBezTo>
                  <a:cubicBezTo>
                    <a:pt x="9383" y="4815"/>
                    <a:pt x="9693" y="5053"/>
                    <a:pt x="10050" y="5148"/>
                  </a:cubicBezTo>
                  <a:cubicBezTo>
                    <a:pt x="10050" y="5267"/>
                    <a:pt x="10074" y="5386"/>
                    <a:pt x="10145" y="5482"/>
                  </a:cubicBezTo>
                  <a:cubicBezTo>
                    <a:pt x="10216" y="5648"/>
                    <a:pt x="10407" y="5767"/>
                    <a:pt x="10621" y="5839"/>
                  </a:cubicBezTo>
                  <a:lnTo>
                    <a:pt x="10526" y="6196"/>
                  </a:lnTo>
                  <a:cubicBezTo>
                    <a:pt x="10431" y="6196"/>
                    <a:pt x="10264" y="6196"/>
                    <a:pt x="10097" y="6006"/>
                  </a:cubicBezTo>
                  <a:cubicBezTo>
                    <a:pt x="10074" y="5982"/>
                    <a:pt x="10038" y="5970"/>
                    <a:pt x="9996" y="5970"/>
                  </a:cubicBezTo>
                  <a:cubicBezTo>
                    <a:pt x="9954" y="5970"/>
                    <a:pt x="9907" y="5982"/>
                    <a:pt x="9859" y="6006"/>
                  </a:cubicBezTo>
                  <a:cubicBezTo>
                    <a:pt x="9812" y="6077"/>
                    <a:pt x="9812" y="6148"/>
                    <a:pt x="9859" y="6244"/>
                  </a:cubicBezTo>
                  <a:cubicBezTo>
                    <a:pt x="10050" y="6434"/>
                    <a:pt x="10216" y="6482"/>
                    <a:pt x="10383" y="6506"/>
                  </a:cubicBezTo>
                  <a:cubicBezTo>
                    <a:pt x="10097" y="7030"/>
                    <a:pt x="9645" y="7601"/>
                    <a:pt x="8788" y="8030"/>
                  </a:cubicBezTo>
                  <a:cubicBezTo>
                    <a:pt x="8526" y="8149"/>
                    <a:pt x="8264" y="8268"/>
                    <a:pt x="7978" y="8339"/>
                  </a:cubicBezTo>
                  <a:cubicBezTo>
                    <a:pt x="7835" y="8244"/>
                    <a:pt x="7692" y="8220"/>
                    <a:pt x="7549" y="8220"/>
                  </a:cubicBezTo>
                  <a:lnTo>
                    <a:pt x="7097" y="8220"/>
                  </a:lnTo>
                  <a:cubicBezTo>
                    <a:pt x="6882" y="8220"/>
                    <a:pt x="6668" y="8339"/>
                    <a:pt x="6573" y="8506"/>
                  </a:cubicBezTo>
                  <a:lnTo>
                    <a:pt x="4120" y="8506"/>
                  </a:lnTo>
                  <a:cubicBezTo>
                    <a:pt x="4001" y="8363"/>
                    <a:pt x="3787" y="8244"/>
                    <a:pt x="3620" y="8220"/>
                  </a:cubicBezTo>
                  <a:lnTo>
                    <a:pt x="3024" y="8220"/>
                  </a:lnTo>
                  <a:cubicBezTo>
                    <a:pt x="2929" y="8220"/>
                    <a:pt x="2834" y="8244"/>
                    <a:pt x="2786" y="8268"/>
                  </a:cubicBezTo>
                  <a:cubicBezTo>
                    <a:pt x="2786" y="8268"/>
                    <a:pt x="2739" y="8268"/>
                    <a:pt x="2739" y="8316"/>
                  </a:cubicBezTo>
                  <a:cubicBezTo>
                    <a:pt x="2000" y="7958"/>
                    <a:pt x="1477" y="7244"/>
                    <a:pt x="1357" y="6434"/>
                  </a:cubicBezTo>
                  <a:cubicBezTo>
                    <a:pt x="1262" y="5720"/>
                    <a:pt x="1477" y="4982"/>
                    <a:pt x="1905" y="4386"/>
                  </a:cubicBezTo>
                  <a:cubicBezTo>
                    <a:pt x="2453" y="3672"/>
                    <a:pt x="3310" y="3243"/>
                    <a:pt x="4215" y="3243"/>
                  </a:cubicBezTo>
                  <a:close/>
                  <a:moveTo>
                    <a:pt x="3477" y="8530"/>
                  </a:moveTo>
                  <a:cubicBezTo>
                    <a:pt x="3763" y="8530"/>
                    <a:pt x="4025" y="8792"/>
                    <a:pt x="4025" y="9101"/>
                  </a:cubicBezTo>
                  <a:cubicBezTo>
                    <a:pt x="3977" y="9101"/>
                    <a:pt x="3977" y="9125"/>
                    <a:pt x="3953" y="9125"/>
                  </a:cubicBezTo>
                  <a:lnTo>
                    <a:pt x="3024" y="9125"/>
                  </a:lnTo>
                  <a:cubicBezTo>
                    <a:pt x="2882" y="9125"/>
                    <a:pt x="2763" y="9054"/>
                    <a:pt x="2715" y="8935"/>
                  </a:cubicBezTo>
                  <a:cubicBezTo>
                    <a:pt x="2667" y="8744"/>
                    <a:pt x="2810" y="8530"/>
                    <a:pt x="3024" y="8530"/>
                  </a:cubicBezTo>
                  <a:close/>
                  <a:moveTo>
                    <a:pt x="7549" y="8530"/>
                  </a:moveTo>
                  <a:cubicBezTo>
                    <a:pt x="7835" y="8530"/>
                    <a:pt x="8097" y="8792"/>
                    <a:pt x="8097" y="9101"/>
                  </a:cubicBezTo>
                  <a:cubicBezTo>
                    <a:pt x="8049" y="9101"/>
                    <a:pt x="8026" y="9125"/>
                    <a:pt x="8026" y="9125"/>
                  </a:cubicBezTo>
                  <a:lnTo>
                    <a:pt x="7097" y="9125"/>
                  </a:lnTo>
                  <a:cubicBezTo>
                    <a:pt x="6954" y="9125"/>
                    <a:pt x="6835" y="9054"/>
                    <a:pt x="6787" y="8935"/>
                  </a:cubicBezTo>
                  <a:cubicBezTo>
                    <a:pt x="6740" y="8744"/>
                    <a:pt x="6882" y="8530"/>
                    <a:pt x="7097" y="8530"/>
                  </a:cubicBezTo>
                  <a:close/>
                  <a:moveTo>
                    <a:pt x="1699" y="0"/>
                  </a:moveTo>
                  <a:cubicBezTo>
                    <a:pt x="1632" y="0"/>
                    <a:pt x="1564" y="17"/>
                    <a:pt x="1500" y="52"/>
                  </a:cubicBezTo>
                  <a:cubicBezTo>
                    <a:pt x="1262" y="171"/>
                    <a:pt x="1167" y="457"/>
                    <a:pt x="1286" y="695"/>
                  </a:cubicBezTo>
                  <a:cubicBezTo>
                    <a:pt x="1429" y="957"/>
                    <a:pt x="1500" y="1195"/>
                    <a:pt x="1500" y="1409"/>
                  </a:cubicBezTo>
                  <a:cubicBezTo>
                    <a:pt x="1500" y="2005"/>
                    <a:pt x="1167" y="2481"/>
                    <a:pt x="810" y="2981"/>
                  </a:cubicBezTo>
                  <a:cubicBezTo>
                    <a:pt x="595" y="3267"/>
                    <a:pt x="405" y="3577"/>
                    <a:pt x="238" y="3910"/>
                  </a:cubicBezTo>
                  <a:cubicBezTo>
                    <a:pt x="214" y="3981"/>
                    <a:pt x="238" y="4077"/>
                    <a:pt x="333" y="4100"/>
                  </a:cubicBezTo>
                  <a:cubicBezTo>
                    <a:pt x="360" y="4114"/>
                    <a:pt x="387" y="4120"/>
                    <a:pt x="412" y="4120"/>
                  </a:cubicBezTo>
                  <a:cubicBezTo>
                    <a:pt x="476" y="4120"/>
                    <a:pt x="531" y="4080"/>
                    <a:pt x="548" y="4029"/>
                  </a:cubicBezTo>
                  <a:cubicBezTo>
                    <a:pt x="667" y="3719"/>
                    <a:pt x="881" y="3434"/>
                    <a:pt x="1072" y="3148"/>
                  </a:cubicBezTo>
                  <a:cubicBezTo>
                    <a:pt x="1429" y="2624"/>
                    <a:pt x="1834" y="2076"/>
                    <a:pt x="1834" y="1409"/>
                  </a:cubicBezTo>
                  <a:cubicBezTo>
                    <a:pt x="1834" y="1124"/>
                    <a:pt x="1762" y="862"/>
                    <a:pt x="1596" y="528"/>
                  </a:cubicBezTo>
                  <a:cubicBezTo>
                    <a:pt x="1548" y="481"/>
                    <a:pt x="1596" y="385"/>
                    <a:pt x="1643" y="338"/>
                  </a:cubicBezTo>
                  <a:cubicBezTo>
                    <a:pt x="1664" y="324"/>
                    <a:pt x="1685" y="318"/>
                    <a:pt x="1705" y="318"/>
                  </a:cubicBezTo>
                  <a:cubicBezTo>
                    <a:pt x="1754" y="318"/>
                    <a:pt x="1800" y="352"/>
                    <a:pt x="1834" y="385"/>
                  </a:cubicBezTo>
                  <a:cubicBezTo>
                    <a:pt x="2024" y="719"/>
                    <a:pt x="2143" y="1052"/>
                    <a:pt x="2143" y="1362"/>
                  </a:cubicBezTo>
                  <a:cubicBezTo>
                    <a:pt x="2191" y="1695"/>
                    <a:pt x="2120" y="2052"/>
                    <a:pt x="1977" y="2433"/>
                  </a:cubicBezTo>
                  <a:cubicBezTo>
                    <a:pt x="1858" y="2719"/>
                    <a:pt x="1715" y="2981"/>
                    <a:pt x="1548" y="3243"/>
                  </a:cubicBezTo>
                  <a:cubicBezTo>
                    <a:pt x="1310" y="3624"/>
                    <a:pt x="1119" y="4029"/>
                    <a:pt x="1024" y="4458"/>
                  </a:cubicBezTo>
                  <a:cubicBezTo>
                    <a:pt x="953" y="4672"/>
                    <a:pt x="1000" y="4910"/>
                    <a:pt x="1119" y="5101"/>
                  </a:cubicBezTo>
                  <a:cubicBezTo>
                    <a:pt x="1048" y="5291"/>
                    <a:pt x="1000" y="5529"/>
                    <a:pt x="1000" y="5767"/>
                  </a:cubicBezTo>
                  <a:lnTo>
                    <a:pt x="1000" y="6006"/>
                  </a:lnTo>
                  <a:cubicBezTo>
                    <a:pt x="548" y="5577"/>
                    <a:pt x="357" y="5101"/>
                    <a:pt x="405" y="4624"/>
                  </a:cubicBezTo>
                  <a:cubicBezTo>
                    <a:pt x="405" y="4529"/>
                    <a:pt x="333" y="4434"/>
                    <a:pt x="238" y="4434"/>
                  </a:cubicBezTo>
                  <a:cubicBezTo>
                    <a:pt x="167" y="4434"/>
                    <a:pt x="71" y="4505"/>
                    <a:pt x="71" y="4577"/>
                  </a:cubicBezTo>
                  <a:cubicBezTo>
                    <a:pt x="0" y="5244"/>
                    <a:pt x="333" y="5887"/>
                    <a:pt x="1024" y="6482"/>
                  </a:cubicBezTo>
                  <a:cubicBezTo>
                    <a:pt x="1167" y="7315"/>
                    <a:pt x="1715" y="8077"/>
                    <a:pt x="2453" y="8482"/>
                  </a:cubicBezTo>
                  <a:cubicBezTo>
                    <a:pt x="2334" y="8697"/>
                    <a:pt x="2334" y="8959"/>
                    <a:pt x="2501" y="9221"/>
                  </a:cubicBezTo>
                  <a:cubicBezTo>
                    <a:pt x="2596" y="9340"/>
                    <a:pt x="2739" y="9435"/>
                    <a:pt x="2905" y="9435"/>
                  </a:cubicBezTo>
                  <a:lnTo>
                    <a:pt x="4001" y="9435"/>
                  </a:lnTo>
                  <a:cubicBezTo>
                    <a:pt x="4120" y="9435"/>
                    <a:pt x="4263" y="9316"/>
                    <a:pt x="4263" y="9197"/>
                  </a:cubicBezTo>
                  <a:cubicBezTo>
                    <a:pt x="4287" y="9078"/>
                    <a:pt x="4263" y="8935"/>
                    <a:pt x="4239" y="8816"/>
                  </a:cubicBezTo>
                  <a:lnTo>
                    <a:pt x="6406" y="8816"/>
                  </a:lnTo>
                  <a:cubicBezTo>
                    <a:pt x="6406" y="9149"/>
                    <a:pt x="6668" y="9435"/>
                    <a:pt x="7025" y="9435"/>
                  </a:cubicBezTo>
                  <a:lnTo>
                    <a:pt x="8073" y="9435"/>
                  </a:lnTo>
                  <a:cubicBezTo>
                    <a:pt x="8216" y="9435"/>
                    <a:pt x="8311" y="9340"/>
                    <a:pt x="8335" y="9197"/>
                  </a:cubicBezTo>
                  <a:cubicBezTo>
                    <a:pt x="8383" y="8959"/>
                    <a:pt x="8311" y="8744"/>
                    <a:pt x="8192" y="8578"/>
                  </a:cubicBezTo>
                  <a:cubicBezTo>
                    <a:pt x="8430" y="8482"/>
                    <a:pt x="8668" y="8387"/>
                    <a:pt x="8883" y="8316"/>
                  </a:cubicBezTo>
                  <a:cubicBezTo>
                    <a:pt x="9526" y="7982"/>
                    <a:pt x="10050" y="7530"/>
                    <a:pt x="10407" y="7006"/>
                  </a:cubicBezTo>
                  <a:cubicBezTo>
                    <a:pt x="10669" y="6601"/>
                    <a:pt x="10812" y="6172"/>
                    <a:pt x="10883" y="5648"/>
                  </a:cubicBezTo>
                  <a:cubicBezTo>
                    <a:pt x="10907" y="5410"/>
                    <a:pt x="10931" y="5148"/>
                    <a:pt x="10764" y="4982"/>
                  </a:cubicBezTo>
                  <a:cubicBezTo>
                    <a:pt x="10693" y="4886"/>
                    <a:pt x="10526" y="4815"/>
                    <a:pt x="10383" y="4815"/>
                  </a:cubicBezTo>
                  <a:lnTo>
                    <a:pt x="10193" y="4815"/>
                  </a:lnTo>
                  <a:cubicBezTo>
                    <a:pt x="9907" y="4791"/>
                    <a:pt x="9621" y="4577"/>
                    <a:pt x="9502" y="4315"/>
                  </a:cubicBezTo>
                  <a:cubicBezTo>
                    <a:pt x="9454" y="4172"/>
                    <a:pt x="9335" y="4029"/>
                    <a:pt x="9240" y="3910"/>
                  </a:cubicBezTo>
                  <a:cubicBezTo>
                    <a:pt x="9335" y="3696"/>
                    <a:pt x="9359" y="3481"/>
                    <a:pt x="9359" y="3267"/>
                  </a:cubicBezTo>
                  <a:cubicBezTo>
                    <a:pt x="9359" y="3029"/>
                    <a:pt x="9311" y="2791"/>
                    <a:pt x="9216" y="2552"/>
                  </a:cubicBezTo>
                  <a:cubicBezTo>
                    <a:pt x="9201" y="2506"/>
                    <a:pt x="9155" y="2470"/>
                    <a:pt x="9098" y="2470"/>
                  </a:cubicBezTo>
                  <a:cubicBezTo>
                    <a:pt x="9068" y="2470"/>
                    <a:pt x="9035" y="2480"/>
                    <a:pt x="9002" y="2505"/>
                  </a:cubicBezTo>
                  <a:cubicBezTo>
                    <a:pt x="8907" y="2529"/>
                    <a:pt x="8883" y="2624"/>
                    <a:pt x="8954" y="2719"/>
                  </a:cubicBezTo>
                  <a:cubicBezTo>
                    <a:pt x="9026" y="2886"/>
                    <a:pt x="9050" y="3100"/>
                    <a:pt x="9050" y="3267"/>
                  </a:cubicBezTo>
                  <a:cubicBezTo>
                    <a:pt x="9050" y="3434"/>
                    <a:pt x="9026" y="3529"/>
                    <a:pt x="9002" y="3696"/>
                  </a:cubicBezTo>
                  <a:cubicBezTo>
                    <a:pt x="8859" y="3577"/>
                    <a:pt x="8668" y="3481"/>
                    <a:pt x="8502" y="3434"/>
                  </a:cubicBezTo>
                  <a:lnTo>
                    <a:pt x="8502" y="3267"/>
                  </a:lnTo>
                  <a:cubicBezTo>
                    <a:pt x="8502" y="2853"/>
                    <a:pt x="8161" y="2507"/>
                    <a:pt x="7738" y="2507"/>
                  </a:cubicBezTo>
                  <a:cubicBezTo>
                    <a:pt x="7601" y="2507"/>
                    <a:pt x="7456" y="2543"/>
                    <a:pt x="7311" y="2624"/>
                  </a:cubicBezTo>
                  <a:cubicBezTo>
                    <a:pt x="7216" y="2672"/>
                    <a:pt x="7144" y="2743"/>
                    <a:pt x="7097" y="2791"/>
                  </a:cubicBezTo>
                  <a:cubicBezTo>
                    <a:pt x="6954" y="3029"/>
                    <a:pt x="6906" y="3315"/>
                    <a:pt x="7001" y="3553"/>
                  </a:cubicBezTo>
                  <a:cubicBezTo>
                    <a:pt x="6859" y="3624"/>
                    <a:pt x="6740" y="3719"/>
                    <a:pt x="6620" y="3838"/>
                  </a:cubicBezTo>
                  <a:cubicBezTo>
                    <a:pt x="6597" y="3862"/>
                    <a:pt x="6597" y="3862"/>
                    <a:pt x="6549" y="3862"/>
                  </a:cubicBezTo>
                  <a:cubicBezTo>
                    <a:pt x="6430" y="3672"/>
                    <a:pt x="6382" y="3457"/>
                    <a:pt x="6382" y="3219"/>
                  </a:cubicBezTo>
                  <a:cubicBezTo>
                    <a:pt x="6382" y="2505"/>
                    <a:pt x="6978" y="1910"/>
                    <a:pt x="7692" y="1910"/>
                  </a:cubicBezTo>
                  <a:cubicBezTo>
                    <a:pt x="7978" y="1910"/>
                    <a:pt x="8287" y="2029"/>
                    <a:pt x="8526" y="2195"/>
                  </a:cubicBezTo>
                  <a:cubicBezTo>
                    <a:pt x="8548" y="2228"/>
                    <a:pt x="8585" y="2246"/>
                    <a:pt x="8626" y="2246"/>
                  </a:cubicBezTo>
                  <a:cubicBezTo>
                    <a:pt x="8673" y="2246"/>
                    <a:pt x="8725" y="2223"/>
                    <a:pt x="8764" y="2171"/>
                  </a:cubicBezTo>
                  <a:cubicBezTo>
                    <a:pt x="8811" y="2124"/>
                    <a:pt x="8811" y="2005"/>
                    <a:pt x="8740" y="1933"/>
                  </a:cubicBezTo>
                  <a:cubicBezTo>
                    <a:pt x="8430" y="1695"/>
                    <a:pt x="8073" y="1552"/>
                    <a:pt x="7692" y="1552"/>
                  </a:cubicBezTo>
                  <a:cubicBezTo>
                    <a:pt x="6787" y="1552"/>
                    <a:pt x="6049" y="2291"/>
                    <a:pt x="6049" y="3195"/>
                  </a:cubicBezTo>
                  <a:cubicBezTo>
                    <a:pt x="6049" y="3315"/>
                    <a:pt x="6049" y="3386"/>
                    <a:pt x="6073" y="3505"/>
                  </a:cubicBezTo>
                  <a:cubicBezTo>
                    <a:pt x="5549" y="3100"/>
                    <a:pt x="4882" y="2862"/>
                    <a:pt x="4168" y="2862"/>
                  </a:cubicBezTo>
                  <a:cubicBezTo>
                    <a:pt x="3310" y="2862"/>
                    <a:pt x="2501" y="3195"/>
                    <a:pt x="1905" y="3791"/>
                  </a:cubicBezTo>
                  <a:cubicBezTo>
                    <a:pt x="1667" y="4029"/>
                    <a:pt x="1477" y="4291"/>
                    <a:pt x="1310" y="4577"/>
                  </a:cubicBezTo>
                  <a:lnTo>
                    <a:pt x="1310" y="4529"/>
                  </a:lnTo>
                  <a:cubicBezTo>
                    <a:pt x="1405" y="4148"/>
                    <a:pt x="1619" y="3791"/>
                    <a:pt x="1834" y="3386"/>
                  </a:cubicBezTo>
                  <a:cubicBezTo>
                    <a:pt x="1977" y="3124"/>
                    <a:pt x="2143" y="2862"/>
                    <a:pt x="2262" y="2552"/>
                  </a:cubicBezTo>
                  <a:cubicBezTo>
                    <a:pt x="2429" y="2148"/>
                    <a:pt x="2501" y="1719"/>
                    <a:pt x="2477" y="1362"/>
                  </a:cubicBezTo>
                  <a:cubicBezTo>
                    <a:pt x="2453" y="981"/>
                    <a:pt x="2334" y="624"/>
                    <a:pt x="2096" y="243"/>
                  </a:cubicBezTo>
                  <a:cubicBezTo>
                    <a:pt x="2012" y="92"/>
                    <a:pt x="1858" y="0"/>
                    <a:pt x="1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9" name="Google Shape;21999;p99"/>
          <p:cNvGrpSpPr/>
          <p:nvPr/>
        </p:nvGrpSpPr>
        <p:grpSpPr>
          <a:xfrm>
            <a:off x="4017604" y="2338887"/>
            <a:ext cx="357743" cy="319851"/>
            <a:chOff x="4019564" y="2491287"/>
            <a:chExt cx="357743" cy="319851"/>
          </a:xfrm>
        </p:grpSpPr>
        <p:sp>
          <p:nvSpPr>
            <p:cNvPr id="22000" name="Google Shape;22000;p99"/>
            <p:cNvSpPr/>
            <p:nvPr/>
          </p:nvSpPr>
          <p:spPr>
            <a:xfrm>
              <a:off x="4180284" y="2659696"/>
              <a:ext cx="91196" cy="136778"/>
            </a:xfrm>
            <a:custGeom>
              <a:rect b="b" l="l" r="r" t="t"/>
              <a:pathLst>
                <a:path extrusionOk="0" h="4216" w="2811">
                  <a:moveTo>
                    <a:pt x="762" y="0"/>
                  </a:moveTo>
                  <a:lnTo>
                    <a:pt x="0" y="381"/>
                  </a:lnTo>
                  <a:lnTo>
                    <a:pt x="2072" y="4215"/>
                  </a:lnTo>
                  <a:lnTo>
                    <a:pt x="2810" y="3834"/>
                  </a:lnTo>
                  <a:lnTo>
                    <a:pt x="762"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99"/>
            <p:cNvSpPr/>
            <p:nvPr/>
          </p:nvSpPr>
          <p:spPr>
            <a:xfrm>
              <a:off x="4113842" y="2658918"/>
              <a:ext cx="91196" cy="136778"/>
            </a:xfrm>
            <a:custGeom>
              <a:rect b="b" l="l" r="r" t="t"/>
              <a:pathLst>
                <a:path extrusionOk="0" h="4216" w="2811">
                  <a:moveTo>
                    <a:pt x="2048" y="0"/>
                  </a:moveTo>
                  <a:lnTo>
                    <a:pt x="0" y="3834"/>
                  </a:lnTo>
                  <a:lnTo>
                    <a:pt x="738" y="4216"/>
                  </a:lnTo>
                  <a:lnTo>
                    <a:pt x="2810" y="381"/>
                  </a:lnTo>
                  <a:lnTo>
                    <a:pt x="2048"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99"/>
            <p:cNvSpPr/>
            <p:nvPr/>
          </p:nvSpPr>
          <p:spPr>
            <a:xfrm>
              <a:off x="4227391" y="2783302"/>
              <a:ext cx="55671" cy="21672"/>
            </a:xfrm>
            <a:custGeom>
              <a:rect b="b" l="l" r="r" t="t"/>
              <a:pathLst>
                <a:path extrusionOk="0" h="668" w="1716">
                  <a:moveTo>
                    <a:pt x="239" y="0"/>
                  </a:moveTo>
                  <a:cubicBezTo>
                    <a:pt x="96" y="0"/>
                    <a:pt x="1" y="120"/>
                    <a:pt x="1" y="239"/>
                  </a:cubicBezTo>
                  <a:lnTo>
                    <a:pt x="1" y="429"/>
                  </a:lnTo>
                  <a:cubicBezTo>
                    <a:pt x="1" y="572"/>
                    <a:pt x="120" y="667"/>
                    <a:pt x="239" y="667"/>
                  </a:cubicBezTo>
                  <a:lnTo>
                    <a:pt x="1477" y="667"/>
                  </a:lnTo>
                  <a:cubicBezTo>
                    <a:pt x="1620" y="667"/>
                    <a:pt x="1715" y="548"/>
                    <a:pt x="1715" y="429"/>
                  </a:cubicBezTo>
                  <a:lnTo>
                    <a:pt x="1715" y="239"/>
                  </a:lnTo>
                  <a:cubicBezTo>
                    <a:pt x="1715" y="120"/>
                    <a:pt x="1596" y="0"/>
                    <a:pt x="1477"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99"/>
            <p:cNvSpPr/>
            <p:nvPr/>
          </p:nvSpPr>
          <p:spPr>
            <a:xfrm>
              <a:off x="4228169" y="2783302"/>
              <a:ext cx="27836" cy="21769"/>
            </a:xfrm>
            <a:custGeom>
              <a:rect b="b" l="l" r="r" t="t"/>
              <a:pathLst>
                <a:path extrusionOk="0" h="671" w="858">
                  <a:moveTo>
                    <a:pt x="239" y="0"/>
                  </a:moveTo>
                  <a:cubicBezTo>
                    <a:pt x="72" y="0"/>
                    <a:pt x="1" y="120"/>
                    <a:pt x="1" y="239"/>
                  </a:cubicBezTo>
                  <a:lnTo>
                    <a:pt x="1" y="429"/>
                  </a:lnTo>
                  <a:cubicBezTo>
                    <a:pt x="1" y="572"/>
                    <a:pt x="120" y="667"/>
                    <a:pt x="239" y="667"/>
                  </a:cubicBezTo>
                  <a:lnTo>
                    <a:pt x="787" y="667"/>
                  </a:lnTo>
                  <a:cubicBezTo>
                    <a:pt x="684" y="649"/>
                    <a:pt x="620" y="551"/>
                    <a:pt x="620" y="453"/>
                  </a:cubicBezTo>
                  <a:lnTo>
                    <a:pt x="620" y="239"/>
                  </a:lnTo>
                  <a:cubicBezTo>
                    <a:pt x="620" y="120"/>
                    <a:pt x="739" y="0"/>
                    <a:pt x="858" y="0"/>
                  </a:cubicBezTo>
                  <a:close/>
                  <a:moveTo>
                    <a:pt x="787" y="667"/>
                  </a:moveTo>
                  <a:cubicBezTo>
                    <a:pt x="798" y="669"/>
                    <a:pt x="810" y="670"/>
                    <a:pt x="822" y="670"/>
                  </a:cubicBezTo>
                  <a:cubicBezTo>
                    <a:pt x="833" y="670"/>
                    <a:pt x="845" y="669"/>
                    <a:pt x="858" y="667"/>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99"/>
            <p:cNvSpPr/>
            <p:nvPr/>
          </p:nvSpPr>
          <p:spPr>
            <a:xfrm>
              <a:off x="4102228" y="2783302"/>
              <a:ext cx="54893" cy="21672"/>
            </a:xfrm>
            <a:custGeom>
              <a:rect b="b" l="l" r="r" t="t"/>
              <a:pathLst>
                <a:path extrusionOk="0" h="668" w="1692">
                  <a:moveTo>
                    <a:pt x="239" y="0"/>
                  </a:moveTo>
                  <a:cubicBezTo>
                    <a:pt x="120" y="0"/>
                    <a:pt x="1" y="120"/>
                    <a:pt x="1" y="239"/>
                  </a:cubicBezTo>
                  <a:lnTo>
                    <a:pt x="1" y="429"/>
                  </a:lnTo>
                  <a:cubicBezTo>
                    <a:pt x="1" y="548"/>
                    <a:pt x="96" y="667"/>
                    <a:pt x="239" y="667"/>
                  </a:cubicBezTo>
                  <a:lnTo>
                    <a:pt x="1454" y="667"/>
                  </a:lnTo>
                  <a:cubicBezTo>
                    <a:pt x="1573" y="667"/>
                    <a:pt x="1692" y="572"/>
                    <a:pt x="1692" y="429"/>
                  </a:cubicBezTo>
                  <a:lnTo>
                    <a:pt x="1692" y="239"/>
                  </a:lnTo>
                  <a:cubicBezTo>
                    <a:pt x="1692" y="120"/>
                    <a:pt x="1620" y="0"/>
                    <a:pt x="1454"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99"/>
            <p:cNvSpPr/>
            <p:nvPr/>
          </p:nvSpPr>
          <p:spPr>
            <a:xfrm>
              <a:off x="4103006" y="2783302"/>
              <a:ext cx="28614" cy="21769"/>
            </a:xfrm>
            <a:custGeom>
              <a:rect b="b" l="l" r="r" t="t"/>
              <a:pathLst>
                <a:path extrusionOk="0" h="671" w="882">
                  <a:moveTo>
                    <a:pt x="239" y="0"/>
                  </a:moveTo>
                  <a:cubicBezTo>
                    <a:pt x="96" y="0"/>
                    <a:pt x="1" y="120"/>
                    <a:pt x="1" y="239"/>
                  </a:cubicBezTo>
                  <a:lnTo>
                    <a:pt x="1" y="429"/>
                  </a:lnTo>
                  <a:cubicBezTo>
                    <a:pt x="1" y="572"/>
                    <a:pt x="120" y="667"/>
                    <a:pt x="239" y="667"/>
                  </a:cubicBezTo>
                  <a:lnTo>
                    <a:pt x="802" y="667"/>
                  </a:lnTo>
                  <a:cubicBezTo>
                    <a:pt x="692" y="649"/>
                    <a:pt x="644" y="551"/>
                    <a:pt x="644" y="453"/>
                  </a:cubicBezTo>
                  <a:lnTo>
                    <a:pt x="644" y="239"/>
                  </a:lnTo>
                  <a:cubicBezTo>
                    <a:pt x="644" y="120"/>
                    <a:pt x="763" y="0"/>
                    <a:pt x="882" y="0"/>
                  </a:cubicBezTo>
                  <a:close/>
                  <a:moveTo>
                    <a:pt x="802" y="667"/>
                  </a:moveTo>
                  <a:cubicBezTo>
                    <a:pt x="814" y="669"/>
                    <a:pt x="827" y="670"/>
                    <a:pt x="840" y="670"/>
                  </a:cubicBezTo>
                  <a:cubicBezTo>
                    <a:pt x="853" y="670"/>
                    <a:pt x="867" y="669"/>
                    <a:pt x="882" y="667"/>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6" name="Google Shape;22006;p99"/>
            <p:cNvSpPr/>
            <p:nvPr/>
          </p:nvSpPr>
          <p:spPr>
            <a:xfrm>
              <a:off x="4051261" y="2515976"/>
              <a:ext cx="282023" cy="183917"/>
            </a:xfrm>
            <a:custGeom>
              <a:rect b="b" l="l" r="r" t="t"/>
              <a:pathLst>
                <a:path extrusionOk="0" h="5669" w="8693">
                  <a:moveTo>
                    <a:pt x="7168" y="1"/>
                  </a:moveTo>
                  <a:lnTo>
                    <a:pt x="143" y="4454"/>
                  </a:lnTo>
                  <a:lnTo>
                    <a:pt x="0" y="5264"/>
                  </a:lnTo>
                  <a:lnTo>
                    <a:pt x="715" y="5669"/>
                  </a:lnTo>
                  <a:lnTo>
                    <a:pt x="8692" y="3287"/>
                  </a:lnTo>
                  <a:lnTo>
                    <a:pt x="8478" y="1382"/>
                  </a:lnTo>
                  <a:lnTo>
                    <a:pt x="7168" y="1"/>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7" name="Google Shape;22007;p99"/>
            <p:cNvSpPr/>
            <p:nvPr/>
          </p:nvSpPr>
          <p:spPr>
            <a:xfrm>
              <a:off x="4052785" y="2604836"/>
              <a:ext cx="281276" cy="95835"/>
            </a:xfrm>
            <a:custGeom>
              <a:rect b="b" l="l" r="r" t="t"/>
              <a:pathLst>
                <a:path extrusionOk="0" h="2954" w="8670">
                  <a:moveTo>
                    <a:pt x="8622" y="0"/>
                  </a:moveTo>
                  <a:lnTo>
                    <a:pt x="1" y="2549"/>
                  </a:lnTo>
                  <a:lnTo>
                    <a:pt x="691" y="2953"/>
                  </a:lnTo>
                  <a:lnTo>
                    <a:pt x="8669" y="572"/>
                  </a:lnTo>
                  <a:lnTo>
                    <a:pt x="8622"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99"/>
            <p:cNvSpPr/>
            <p:nvPr/>
          </p:nvSpPr>
          <p:spPr>
            <a:xfrm>
              <a:off x="4282251" y="2493785"/>
              <a:ext cx="87335" cy="135934"/>
            </a:xfrm>
            <a:custGeom>
              <a:rect b="b" l="l" r="r" t="t"/>
              <a:pathLst>
                <a:path extrusionOk="0" h="4190" w="2692">
                  <a:moveTo>
                    <a:pt x="804" y="1"/>
                  </a:moveTo>
                  <a:cubicBezTo>
                    <a:pt x="759" y="1"/>
                    <a:pt x="712" y="7"/>
                    <a:pt x="667" y="18"/>
                  </a:cubicBezTo>
                  <a:lnTo>
                    <a:pt x="239" y="232"/>
                  </a:lnTo>
                  <a:cubicBezTo>
                    <a:pt x="48" y="328"/>
                    <a:pt x="1" y="494"/>
                    <a:pt x="48" y="685"/>
                  </a:cubicBezTo>
                  <a:lnTo>
                    <a:pt x="1572" y="3995"/>
                  </a:lnTo>
                  <a:cubicBezTo>
                    <a:pt x="1643" y="4118"/>
                    <a:pt x="1752" y="4189"/>
                    <a:pt x="1881" y="4189"/>
                  </a:cubicBezTo>
                  <a:cubicBezTo>
                    <a:pt x="1927" y="4189"/>
                    <a:pt x="1975" y="4180"/>
                    <a:pt x="2025" y="4162"/>
                  </a:cubicBezTo>
                  <a:lnTo>
                    <a:pt x="2454" y="3947"/>
                  </a:lnTo>
                  <a:cubicBezTo>
                    <a:pt x="2644" y="3876"/>
                    <a:pt x="2692" y="3685"/>
                    <a:pt x="2644" y="3519"/>
                  </a:cubicBezTo>
                  <a:lnTo>
                    <a:pt x="1120" y="208"/>
                  </a:lnTo>
                  <a:cubicBezTo>
                    <a:pt x="1084" y="63"/>
                    <a:pt x="950" y="1"/>
                    <a:pt x="804"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99"/>
            <p:cNvSpPr/>
            <p:nvPr/>
          </p:nvSpPr>
          <p:spPr>
            <a:xfrm>
              <a:off x="4325529" y="2601754"/>
              <a:ext cx="44057" cy="27965"/>
            </a:xfrm>
            <a:custGeom>
              <a:rect b="b" l="l" r="r" t="t"/>
              <a:pathLst>
                <a:path extrusionOk="0" h="862" w="1358">
                  <a:moveTo>
                    <a:pt x="0" y="143"/>
                  </a:moveTo>
                  <a:cubicBezTo>
                    <a:pt x="1" y="145"/>
                    <a:pt x="2" y="148"/>
                    <a:pt x="3" y="150"/>
                  </a:cubicBezTo>
                  <a:lnTo>
                    <a:pt x="3" y="150"/>
                  </a:lnTo>
                  <a:lnTo>
                    <a:pt x="0" y="143"/>
                  </a:lnTo>
                  <a:close/>
                  <a:moveTo>
                    <a:pt x="1215" y="0"/>
                  </a:moveTo>
                  <a:cubicBezTo>
                    <a:pt x="1191" y="24"/>
                    <a:pt x="1120" y="72"/>
                    <a:pt x="1096" y="95"/>
                  </a:cubicBezTo>
                  <a:lnTo>
                    <a:pt x="524" y="357"/>
                  </a:lnTo>
                  <a:cubicBezTo>
                    <a:pt x="474" y="382"/>
                    <a:pt x="421" y="394"/>
                    <a:pt x="367" y="394"/>
                  </a:cubicBezTo>
                  <a:cubicBezTo>
                    <a:pt x="221" y="394"/>
                    <a:pt x="75" y="304"/>
                    <a:pt x="3" y="150"/>
                  </a:cubicBezTo>
                  <a:lnTo>
                    <a:pt x="3" y="150"/>
                  </a:lnTo>
                  <a:lnTo>
                    <a:pt x="238" y="667"/>
                  </a:lnTo>
                  <a:cubicBezTo>
                    <a:pt x="309" y="790"/>
                    <a:pt x="418" y="861"/>
                    <a:pt x="547" y="861"/>
                  </a:cubicBezTo>
                  <a:cubicBezTo>
                    <a:pt x="593" y="861"/>
                    <a:pt x="641" y="852"/>
                    <a:pt x="691" y="834"/>
                  </a:cubicBezTo>
                  <a:lnTo>
                    <a:pt x="1120" y="619"/>
                  </a:lnTo>
                  <a:cubicBezTo>
                    <a:pt x="1310" y="548"/>
                    <a:pt x="1358" y="357"/>
                    <a:pt x="1310" y="191"/>
                  </a:cubicBezTo>
                  <a:lnTo>
                    <a:pt x="121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99"/>
            <p:cNvSpPr/>
            <p:nvPr/>
          </p:nvSpPr>
          <p:spPr>
            <a:xfrm>
              <a:off x="4025761" y="2654603"/>
              <a:ext cx="51778" cy="65923"/>
            </a:xfrm>
            <a:custGeom>
              <a:rect b="b" l="l" r="r" t="t"/>
              <a:pathLst>
                <a:path extrusionOk="0" h="2032" w="1596">
                  <a:moveTo>
                    <a:pt x="661" y="1"/>
                  </a:moveTo>
                  <a:cubicBezTo>
                    <a:pt x="615" y="1"/>
                    <a:pt x="569" y="13"/>
                    <a:pt x="524" y="38"/>
                  </a:cubicBezTo>
                  <a:lnTo>
                    <a:pt x="238" y="157"/>
                  </a:lnTo>
                  <a:cubicBezTo>
                    <a:pt x="72" y="252"/>
                    <a:pt x="0" y="419"/>
                    <a:pt x="72" y="610"/>
                  </a:cubicBezTo>
                  <a:lnTo>
                    <a:pt x="643" y="1824"/>
                  </a:lnTo>
                  <a:cubicBezTo>
                    <a:pt x="698" y="1970"/>
                    <a:pt x="822" y="2032"/>
                    <a:pt x="952" y="2032"/>
                  </a:cubicBezTo>
                  <a:cubicBezTo>
                    <a:pt x="992" y="2032"/>
                    <a:pt x="1033" y="2026"/>
                    <a:pt x="1072" y="2015"/>
                  </a:cubicBezTo>
                  <a:lnTo>
                    <a:pt x="1358" y="1896"/>
                  </a:lnTo>
                  <a:cubicBezTo>
                    <a:pt x="1524" y="1800"/>
                    <a:pt x="1596" y="1610"/>
                    <a:pt x="1524" y="1443"/>
                  </a:cubicBezTo>
                  <a:lnTo>
                    <a:pt x="953" y="229"/>
                  </a:lnTo>
                  <a:cubicBezTo>
                    <a:pt x="901" y="89"/>
                    <a:pt x="784" y="1"/>
                    <a:pt x="661"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99"/>
            <p:cNvSpPr/>
            <p:nvPr/>
          </p:nvSpPr>
          <p:spPr>
            <a:xfrm>
              <a:off x="4039646" y="2685942"/>
              <a:ext cx="37893" cy="34584"/>
            </a:xfrm>
            <a:custGeom>
              <a:rect b="b" l="l" r="r" t="t"/>
              <a:pathLst>
                <a:path extrusionOk="0" h="1066" w="1168">
                  <a:moveTo>
                    <a:pt x="882" y="1"/>
                  </a:moveTo>
                  <a:lnTo>
                    <a:pt x="890" y="18"/>
                  </a:lnTo>
                  <a:lnTo>
                    <a:pt x="890" y="18"/>
                  </a:lnTo>
                  <a:cubicBezTo>
                    <a:pt x="887" y="12"/>
                    <a:pt x="885" y="6"/>
                    <a:pt x="882" y="1"/>
                  </a:cubicBezTo>
                  <a:close/>
                  <a:moveTo>
                    <a:pt x="890" y="18"/>
                  </a:moveTo>
                  <a:cubicBezTo>
                    <a:pt x="946" y="158"/>
                    <a:pt x="853" y="337"/>
                    <a:pt x="715" y="406"/>
                  </a:cubicBezTo>
                  <a:lnTo>
                    <a:pt x="453" y="525"/>
                  </a:lnTo>
                  <a:cubicBezTo>
                    <a:pt x="401" y="551"/>
                    <a:pt x="351" y="563"/>
                    <a:pt x="303" y="563"/>
                  </a:cubicBezTo>
                  <a:cubicBezTo>
                    <a:pt x="177" y="563"/>
                    <a:pt x="70" y="479"/>
                    <a:pt x="1" y="358"/>
                  </a:cubicBezTo>
                  <a:lnTo>
                    <a:pt x="1" y="358"/>
                  </a:lnTo>
                  <a:lnTo>
                    <a:pt x="215" y="858"/>
                  </a:lnTo>
                  <a:cubicBezTo>
                    <a:pt x="270" y="1004"/>
                    <a:pt x="394" y="1066"/>
                    <a:pt x="524" y="1066"/>
                  </a:cubicBezTo>
                  <a:cubicBezTo>
                    <a:pt x="564" y="1066"/>
                    <a:pt x="605" y="1060"/>
                    <a:pt x="644" y="1049"/>
                  </a:cubicBezTo>
                  <a:lnTo>
                    <a:pt x="930" y="930"/>
                  </a:lnTo>
                  <a:cubicBezTo>
                    <a:pt x="1096" y="834"/>
                    <a:pt x="1168" y="644"/>
                    <a:pt x="1096" y="477"/>
                  </a:cubicBezTo>
                  <a:lnTo>
                    <a:pt x="890" y="18"/>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99"/>
            <p:cNvSpPr/>
            <p:nvPr/>
          </p:nvSpPr>
          <p:spPr>
            <a:xfrm>
              <a:off x="4180284" y="2659696"/>
              <a:ext cx="48696" cy="57196"/>
            </a:xfrm>
            <a:custGeom>
              <a:rect b="b" l="l" r="r" t="t"/>
              <a:pathLst>
                <a:path extrusionOk="0" h="1763" w="1501">
                  <a:moveTo>
                    <a:pt x="762" y="0"/>
                  </a:moveTo>
                  <a:lnTo>
                    <a:pt x="0" y="381"/>
                  </a:lnTo>
                  <a:lnTo>
                    <a:pt x="762" y="1762"/>
                  </a:lnTo>
                  <a:cubicBezTo>
                    <a:pt x="1024" y="1691"/>
                    <a:pt x="1286" y="1548"/>
                    <a:pt x="1500" y="1381"/>
                  </a:cubicBezTo>
                  <a:lnTo>
                    <a:pt x="762"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99"/>
            <p:cNvSpPr/>
            <p:nvPr/>
          </p:nvSpPr>
          <p:spPr>
            <a:xfrm>
              <a:off x="4156309" y="2658918"/>
              <a:ext cx="48729" cy="57975"/>
            </a:xfrm>
            <a:custGeom>
              <a:rect b="b" l="l" r="r" t="t"/>
              <a:pathLst>
                <a:path extrusionOk="0" h="1787" w="1502">
                  <a:moveTo>
                    <a:pt x="739" y="0"/>
                  </a:moveTo>
                  <a:lnTo>
                    <a:pt x="1" y="1405"/>
                  </a:lnTo>
                  <a:cubicBezTo>
                    <a:pt x="215" y="1572"/>
                    <a:pt x="453" y="1715"/>
                    <a:pt x="739" y="1786"/>
                  </a:cubicBezTo>
                  <a:lnTo>
                    <a:pt x="1501" y="381"/>
                  </a:lnTo>
                  <a:lnTo>
                    <a:pt x="739"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99"/>
            <p:cNvSpPr/>
            <p:nvPr/>
          </p:nvSpPr>
          <p:spPr>
            <a:xfrm>
              <a:off x="4160949" y="2633418"/>
              <a:ext cx="64171" cy="64171"/>
            </a:xfrm>
            <a:custGeom>
              <a:rect b="b" l="l" r="r" t="t"/>
              <a:pathLst>
                <a:path extrusionOk="0" h="1978" w="1978">
                  <a:moveTo>
                    <a:pt x="1001" y="1"/>
                  </a:moveTo>
                  <a:cubicBezTo>
                    <a:pt x="453" y="1"/>
                    <a:pt x="1" y="453"/>
                    <a:pt x="1" y="1001"/>
                  </a:cubicBezTo>
                  <a:cubicBezTo>
                    <a:pt x="1" y="1525"/>
                    <a:pt x="453" y="1977"/>
                    <a:pt x="1001" y="1977"/>
                  </a:cubicBezTo>
                  <a:cubicBezTo>
                    <a:pt x="1525" y="1977"/>
                    <a:pt x="1977" y="1525"/>
                    <a:pt x="1977" y="1001"/>
                  </a:cubicBezTo>
                  <a:cubicBezTo>
                    <a:pt x="1977" y="453"/>
                    <a:pt x="1525" y="1"/>
                    <a:pt x="1001"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99"/>
            <p:cNvSpPr/>
            <p:nvPr/>
          </p:nvSpPr>
          <p:spPr>
            <a:xfrm>
              <a:off x="4180284" y="2654278"/>
              <a:ext cx="24754" cy="22450"/>
            </a:xfrm>
            <a:custGeom>
              <a:rect b="b" l="l" r="r" t="t"/>
              <a:pathLst>
                <a:path extrusionOk="0" h="692" w="763">
                  <a:moveTo>
                    <a:pt x="357" y="0"/>
                  </a:moveTo>
                  <a:cubicBezTo>
                    <a:pt x="191" y="0"/>
                    <a:pt x="0" y="143"/>
                    <a:pt x="0" y="358"/>
                  </a:cubicBezTo>
                  <a:cubicBezTo>
                    <a:pt x="0" y="524"/>
                    <a:pt x="167" y="691"/>
                    <a:pt x="357" y="691"/>
                  </a:cubicBezTo>
                  <a:cubicBezTo>
                    <a:pt x="572" y="691"/>
                    <a:pt x="762" y="548"/>
                    <a:pt x="715" y="358"/>
                  </a:cubicBezTo>
                  <a:cubicBezTo>
                    <a:pt x="715" y="167"/>
                    <a:pt x="572" y="0"/>
                    <a:pt x="357" y="0"/>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99"/>
            <p:cNvSpPr/>
            <p:nvPr/>
          </p:nvSpPr>
          <p:spPr>
            <a:xfrm>
              <a:off x="4194170" y="2601462"/>
              <a:ext cx="14729" cy="17324"/>
            </a:xfrm>
            <a:custGeom>
              <a:rect b="b" l="l" r="r" t="t"/>
              <a:pathLst>
                <a:path extrusionOk="0" h="534" w="454">
                  <a:moveTo>
                    <a:pt x="183" y="1"/>
                  </a:moveTo>
                  <a:cubicBezTo>
                    <a:pt x="164" y="1"/>
                    <a:pt x="142" y="3"/>
                    <a:pt x="120" y="9"/>
                  </a:cubicBezTo>
                  <a:cubicBezTo>
                    <a:pt x="25" y="33"/>
                    <a:pt x="1" y="128"/>
                    <a:pt x="25" y="223"/>
                  </a:cubicBezTo>
                  <a:lnTo>
                    <a:pt x="120" y="414"/>
                  </a:lnTo>
                  <a:cubicBezTo>
                    <a:pt x="144" y="485"/>
                    <a:pt x="215" y="533"/>
                    <a:pt x="263" y="533"/>
                  </a:cubicBezTo>
                  <a:cubicBezTo>
                    <a:pt x="382" y="533"/>
                    <a:pt x="453" y="438"/>
                    <a:pt x="406" y="295"/>
                  </a:cubicBezTo>
                  <a:lnTo>
                    <a:pt x="334" y="104"/>
                  </a:lnTo>
                  <a:cubicBezTo>
                    <a:pt x="298" y="32"/>
                    <a:pt x="248"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99"/>
            <p:cNvSpPr/>
            <p:nvPr/>
          </p:nvSpPr>
          <p:spPr>
            <a:xfrm>
              <a:off x="4272226" y="2564802"/>
              <a:ext cx="14696" cy="17649"/>
            </a:xfrm>
            <a:custGeom>
              <a:rect b="b" l="l" r="r" t="t"/>
              <a:pathLst>
                <a:path extrusionOk="0" h="544" w="453">
                  <a:moveTo>
                    <a:pt x="197" y="1"/>
                  </a:moveTo>
                  <a:cubicBezTo>
                    <a:pt x="172" y="1"/>
                    <a:pt x="146" y="7"/>
                    <a:pt x="119" y="20"/>
                  </a:cubicBezTo>
                  <a:cubicBezTo>
                    <a:pt x="24" y="44"/>
                    <a:pt x="0" y="139"/>
                    <a:pt x="24" y="210"/>
                  </a:cubicBezTo>
                  <a:lnTo>
                    <a:pt x="119" y="425"/>
                  </a:lnTo>
                  <a:cubicBezTo>
                    <a:pt x="143" y="520"/>
                    <a:pt x="214" y="544"/>
                    <a:pt x="262" y="544"/>
                  </a:cubicBezTo>
                  <a:cubicBezTo>
                    <a:pt x="381" y="544"/>
                    <a:pt x="453" y="425"/>
                    <a:pt x="429" y="306"/>
                  </a:cubicBezTo>
                  <a:lnTo>
                    <a:pt x="333" y="91"/>
                  </a:lnTo>
                  <a:cubicBezTo>
                    <a:pt x="316" y="40"/>
                    <a:pt x="262"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8" name="Google Shape;22018;p99"/>
            <p:cNvSpPr/>
            <p:nvPr/>
          </p:nvSpPr>
          <p:spPr>
            <a:xfrm>
              <a:off x="4225087" y="2585306"/>
              <a:ext cx="31696" cy="20341"/>
            </a:xfrm>
            <a:custGeom>
              <a:rect b="b" l="l" r="r" t="t"/>
              <a:pathLst>
                <a:path extrusionOk="0" h="627" w="977">
                  <a:moveTo>
                    <a:pt x="785" y="1"/>
                  </a:moveTo>
                  <a:cubicBezTo>
                    <a:pt x="708" y="1"/>
                    <a:pt x="639" y="47"/>
                    <a:pt x="620" y="126"/>
                  </a:cubicBezTo>
                  <a:cubicBezTo>
                    <a:pt x="596" y="174"/>
                    <a:pt x="524" y="269"/>
                    <a:pt x="477" y="293"/>
                  </a:cubicBezTo>
                  <a:cubicBezTo>
                    <a:pt x="441" y="317"/>
                    <a:pt x="405" y="329"/>
                    <a:pt x="367" y="329"/>
                  </a:cubicBezTo>
                  <a:cubicBezTo>
                    <a:pt x="328" y="329"/>
                    <a:pt x="286" y="317"/>
                    <a:pt x="239" y="293"/>
                  </a:cubicBezTo>
                  <a:cubicBezTo>
                    <a:pt x="216" y="287"/>
                    <a:pt x="194" y="284"/>
                    <a:pt x="172" y="284"/>
                  </a:cubicBezTo>
                  <a:cubicBezTo>
                    <a:pt x="102" y="284"/>
                    <a:pt x="42" y="315"/>
                    <a:pt x="24" y="388"/>
                  </a:cubicBezTo>
                  <a:cubicBezTo>
                    <a:pt x="0" y="483"/>
                    <a:pt x="24" y="579"/>
                    <a:pt x="119" y="602"/>
                  </a:cubicBezTo>
                  <a:cubicBezTo>
                    <a:pt x="215" y="626"/>
                    <a:pt x="286" y="626"/>
                    <a:pt x="381" y="626"/>
                  </a:cubicBezTo>
                  <a:cubicBezTo>
                    <a:pt x="643" y="626"/>
                    <a:pt x="882" y="436"/>
                    <a:pt x="953" y="221"/>
                  </a:cubicBezTo>
                  <a:cubicBezTo>
                    <a:pt x="977" y="126"/>
                    <a:pt x="905" y="31"/>
                    <a:pt x="834" y="7"/>
                  </a:cubicBezTo>
                  <a:cubicBezTo>
                    <a:pt x="818" y="3"/>
                    <a:pt x="801" y="1"/>
                    <a:pt x="7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9" name="Google Shape;22019;p99"/>
            <p:cNvSpPr/>
            <p:nvPr/>
          </p:nvSpPr>
          <p:spPr>
            <a:xfrm>
              <a:off x="4175645" y="2648082"/>
              <a:ext cx="34778" cy="34811"/>
            </a:xfrm>
            <a:custGeom>
              <a:rect b="b" l="l" r="r" t="t"/>
              <a:pathLst>
                <a:path extrusionOk="0" h="1073" w="1072">
                  <a:moveTo>
                    <a:pt x="500" y="334"/>
                  </a:moveTo>
                  <a:cubicBezTo>
                    <a:pt x="619" y="334"/>
                    <a:pt x="715" y="430"/>
                    <a:pt x="715" y="549"/>
                  </a:cubicBezTo>
                  <a:cubicBezTo>
                    <a:pt x="715" y="644"/>
                    <a:pt x="619" y="739"/>
                    <a:pt x="500" y="739"/>
                  </a:cubicBezTo>
                  <a:cubicBezTo>
                    <a:pt x="381" y="739"/>
                    <a:pt x="310" y="644"/>
                    <a:pt x="310" y="549"/>
                  </a:cubicBezTo>
                  <a:cubicBezTo>
                    <a:pt x="310" y="430"/>
                    <a:pt x="429" y="334"/>
                    <a:pt x="500" y="334"/>
                  </a:cubicBezTo>
                  <a:close/>
                  <a:moveTo>
                    <a:pt x="548" y="1"/>
                  </a:moveTo>
                  <a:cubicBezTo>
                    <a:pt x="238" y="1"/>
                    <a:pt x="0" y="239"/>
                    <a:pt x="0" y="549"/>
                  </a:cubicBezTo>
                  <a:cubicBezTo>
                    <a:pt x="0" y="834"/>
                    <a:pt x="238" y="1073"/>
                    <a:pt x="548" y="1073"/>
                  </a:cubicBezTo>
                  <a:cubicBezTo>
                    <a:pt x="834" y="1073"/>
                    <a:pt x="1072" y="834"/>
                    <a:pt x="1072" y="549"/>
                  </a:cubicBezTo>
                  <a:cubicBezTo>
                    <a:pt x="1072" y="239"/>
                    <a:pt x="834" y="1"/>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0" name="Google Shape;22020;p99"/>
            <p:cNvSpPr/>
            <p:nvPr/>
          </p:nvSpPr>
          <p:spPr>
            <a:xfrm>
              <a:off x="4019564" y="2491287"/>
              <a:ext cx="357743" cy="319851"/>
            </a:xfrm>
            <a:custGeom>
              <a:rect b="b" l="l" r="r" t="t"/>
              <a:pathLst>
                <a:path extrusionOk="0" h="9859" w="11027">
                  <a:moveTo>
                    <a:pt x="5311" y="4524"/>
                  </a:moveTo>
                  <a:cubicBezTo>
                    <a:pt x="5764" y="4524"/>
                    <a:pt x="6145" y="4929"/>
                    <a:pt x="6145" y="5382"/>
                  </a:cubicBezTo>
                  <a:cubicBezTo>
                    <a:pt x="6145" y="5810"/>
                    <a:pt x="5764" y="6215"/>
                    <a:pt x="5311" y="6215"/>
                  </a:cubicBezTo>
                  <a:cubicBezTo>
                    <a:pt x="4906" y="6215"/>
                    <a:pt x="4549" y="5882"/>
                    <a:pt x="4478" y="5501"/>
                  </a:cubicBezTo>
                  <a:cubicBezTo>
                    <a:pt x="4454" y="5024"/>
                    <a:pt x="4835" y="4524"/>
                    <a:pt x="5311" y="4524"/>
                  </a:cubicBezTo>
                  <a:close/>
                  <a:moveTo>
                    <a:pt x="833" y="5183"/>
                  </a:moveTo>
                  <a:cubicBezTo>
                    <a:pt x="909" y="5183"/>
                    <a:pt x="983" y="5214"/>
                    <a:pt x="1001" y="5286"/>
                  </a:cubicBezTo>
                  <a:lnTo>
                    <a:pt x="1572" y="6501"/>
                  </a:lnTo>
                  <a:cubicBezTo>
                    <a:pt x="1596" y="6572"/>
                    <a:pt x="1596" y="6620"/>
                    <a:pt x="1572" y="6644"/>
                  </a:cubicBezTo>
                  <a:cubicBezTo>
                    <a:pt x="1549" y="6691"/>
                    <a:pt x="1501" y="6739"/>
                    <a:pt x="1477" y="6739"/>
                  </a:cubicBezTo>
                  <a:lnTo>
                    <a:pt x="1215" y="6858"/>
                  </a:lnTo>
                  <a:cubicBezTo>
                    <a:pt x="1193" y="6864"/>
                    <a:pt x="1169" y="6867"/>
                    <a:pt x="1145" y="6867"/>
                  </a:cubicBezTo>
                  <a:cubicBezTo>
                    <a:pt x="1069" y="6867"/>
                    <a:pt x="995" y="6836"/>
                    <a:pt x="977" y="6763"/>
                  </a:cubicBezTo>
                  <a:lnTo>
                    <a:pt x="406" y="5548"/>
                  </a:lnTo>
                  <a:cubicBezTo>
                    <a:pt x="382" y="5453"/>
                    <a:pt x="406" y="5334"/>
                    <a:pt x="501" y="5310"/>
                  </a:cubicBezTo>
                  <a:lnTo>
                    <a:pt x="763" y="5191"/>
                  </a:lnTo>
                  <a:cubicBezTo>
                    <a:pt x="785" y="5186"/>
                    <a:pt x="809" y="5183"/>
                    <a:pt x="833" y="5183"/>
                  </a:cubicBezTo>
                  <a:close/>
                  <a:moveTo>
                    <a:pt x="4573" y="6239"/>
                  </a:moveTo>
                  <a:cubicBezTo>
                    <a:pt x="4668" y="6287"/>
                    <a:pt x="4716" y="6358"/>
                    <a:pt x="4811" y="6406"/>
                  </a:cubicBezTo>
                  <a:cubicBezTo>
                    <a:pt x="4883" y="6453"/>
                    <a:pt x="4954" y="6477"/>
                    <a:pt x="5026" y="6501"/>
                  </a:cubicBezTo>
                  <a:lnTo>
                    <a:pt x="3763" y="8859"/>
                  </a:lnTo>
                  <a:lnTo>
                    <a:pt x="3168" y="8859"/>
                  </a:lnTo>
                  <a:lnTo>
                    <a:pt x="4573" y="6239"/>
                  </a:lnTo>
                  <a:close/>
                  <a:moveTo>
                    <a:pt x="6073" y="6191"/>
                  </a:moveTo>
                  <a:lnTo>
                    <a:pt x="7455" y="8811"/>
                  </a:lnTo>
                  <a:lnTo>
                    <a:pt x="6907" y="8811"/>
                  </a:lnTo>
                  <a:lnTo>
                    <a:pt x="6907" y="8859"/>
                  </a:lnTo>
                  <a:lnTo>
                    <a:pt x="5621" y="6477"/>
                  </a:lnTo>
                  <a:cubicBezTo>
                    <a:pt x="5669" y="6430"/>
                    <a:pt x="5764" y="6406"/>
                    <a:pt x="5835" y="6382"/>
                  </a:cubicBezTo>
                  <a:cubicBezTo>
                    <a:pt x="5907" y="6358"/>
                    <a:pt x="6002" y="6287"/>
                    <a:pt x="6073" y="6191"/>
                  </a:cubicBezTo>
                  <a:close/>
                  <a:moveTo>
                    <a:pt x="4002" y="9168"/>
                  </a:moveTo>
                  <a:cubicBezTo>
                    <a:pt x="4073" y="9168"/>
                    <a:pt x="4097" y="9216"/>
                    <a:pt x="4097" y="9263"/>
                  </a:cubicBezTo>
                  <a:lnTo>
                    <a:pt x="4097" y="9454"/>
                  </a:lnTo>
                  <a:cubicBezTo>
                    <a:pt x="4097" y="9502"/>
                    <a:pt x="4073" y="9549"/>
                    <a:pt x="4002" y="9549"/>
                  </a:cubicBezTo>
                  <a:lnTo>
                    <a:pt x="2787" y="9549"/>
                  </a:lnTo>
                  <a:cubicBezTo>
                    <a:pt x="2739" y="9549"/>
                    <a:pt x="2692" y="9502"/>
                    <a:pt x="2692" y="9454"/>
                  </a:cubicBezTo>
                  <a:lnTo>
                    <a:pt x="2692" y="9263"/>
                  </a:lnTo>
                  <a:cubicBezTo>
                    <a:pt x="2692" y="9216"/>
                    <a:pt x="2739" y="9168"/>
                    <a:pt x="2787" y="9168"/>
                  </a:cubicBezTo>
                  <a:close/>
                  <a:moveTo>
                    <a:pt x="7859" y="9192"/>
                  </a:moveTo>
                  <a:cubicBezTo>
                    <a:pt x="7907" y="9192"/>
                    <a:pt x="7931" y="9216"/>
                    <a:pt x="7931" y="9263"/>
                  </a:cubicBezTo>
                  <a:lnTo>
                    <a:pt x="7931" y="9454"/>
                  </a:lnTo>
                  <a:cubicBezTo>
                    <a:pt x="7931" y="9502"/>
                    <a:pt x="7907" y="9549"/>
                    <a:pt x="7859" y="9549"/>
                  </a:cubicBezTo>
                  <a:lnTo>
                    <a:pt x="6621" y="9549"/>
                  </a:lnTo>
                  <a:cubicBezTo>
                    <a:pt x="6574" y="9549"/>
                    <a:pt x="6550" y="9502"/>
                    <a:pt x="6550" y="9454"/>
                  </a:cubicBezTo>
                  <a:lnTo>
                    <a:pt x="6550" y="9263"/>
                  </a:lnTo>
                  <a:cubicBezTo>
                    <a:pt x="6550" y="9216"/>
                    <a:pt x="6574" y="9192"/>
                    <a:pt x="6621" y="9192"/>
                  </a:cubicBezTo>
                  <a:close/>
                  <a:moveTo>
                    <a:pt x="8914" y="1"/>
                  </a:moveTo>
                  <a:cubicBezTo>
                    <a:pt x="8848" y="1"/>
                    <a:pt x="8781" y="15"/>
                    <a:pt x="8717" y="47"/>
                  </a:cubicBezTo>
                  <a:lnTo>
                    <a:pt x="8264" y="238"/>
                  </a:lnTo>
                  <a:cubicBezTo>
                    <a:pt x="8050" y="333"/>
                    <a:pt x="7979" y="547"/>
                    <a:pt x="7979" y="762"/>
                  </a:cubicBezTo>
                  <a:lnTo>
                    <a:pt x="1191" y="5072"/>
                  </a:lnTo>
                  <a:cubicBezTo>
                    <a:pt x="1096" y="4977"/>
                    <a:pt x="977" y="4929"/>
                    <a:pt x="834" y="4929"/>
                  </a:cubicBezTo>
                  <a:cubicBezTo>
                    <a:pt x="763" y="4929"/>
                    <a:pt x="668" y="4953"/>
                    <a:pt x="620" y="4977"/>
                  </a:cubicBezTo>
                  <a:lnTo>
                    <a:pt x="358" y="5096"/>
                  </a:lnTo>
                  <a:cubicBezTo>
                    <a:pt x="120" y="5215"/>
                    <a:pt x="1" y="5525"/>
                    <a:pt x="120" y="5763"/>
                  </a:cubicBezTo>
                  <a:lnTo>
                    <a:pt x="668" y="6977"/>
                  </a:lnTo>
                  <a:cubicBezTo>
                    <a:pt x="755" y="7152"/>
                    <a:pt x="944" y="7262"/>
                    <a:pt x="1133" y="7262"/>
                  </a:cubicBezTo>
                  <a:cubicBezTo>
                    <a:pt x="1202" y="7262"/>
                    <a:pt x="1271" y="7247"/>
                    <a:pt x="1334" y="7215"/>
                  </a:cubicBezTo>
                  <a:lnTo>
                    <a:pt x="1596" y="7096"/>
                  </a:lnTo>
                  <a:cubicBezTo>
                    <a:pt x="1787" y="7001"/>
                    <a:pt x="1882" y="6834"/>
                    <a:pt x="1882" y="6620"/>
                  </a:cubicBezTo>
                  <a:lnTo>
                    <a:pt x="2739" y="6382"/>
                  </a:lnTo>
                  <a:cubicBezTo>
                    <a:pt x="2811" y="6358"/>
                    <a:pt x="2835" y="6263"/>
                    <a:pt x="2835" y="6168"/>
                  </a:cubicBezTo>
                  <a:cubicBezTo>
                    <a:pt x="2811" y="6072"/>
                    <a:pt x="2739" y="6049"/>
                    <a:pt x="2644" y="6049"/>
                  </a:cubicBezTo>
                  <a:lnTo>
                    <a:pt x="1811" y="6310"/>
                  </a:lnTo>
                  <a:lnTo>
                    <a:pt x="1358" y="5310"/>
                  </a:lnTo>
                  <a:lnTo>
                    <a:pt x="8098" y="1024"/>
                  </a:lnTo>
                  <a:lnTo>
                    <a:pt x="9455" y="3977"/>
                  </a:lnTo>
                  <a:lnTo>
                    <a:pt x="6383" y="4905"/>
                  </a:lnTo>
                  <a:cubicBezTo>
                    <a:pt x="6383" y="4905"/>
                    <a:pt x="6335" y="4810"/>
                    <a:pt x="6312" y="4739"/>
                  </a:cubicBezTo>
                  <a:cubicBezTo>
                    <a:pt x="6108" y="4445"/>
                    <a:pt x="5712" y="4237"/>
                    <a:pt x="5346" y="4237"/>
                  </a:cubicBezTo>
                  <a:cubicBezTo>
                    <a:pt x="5326" y="4237"/>
                    <a:pt x="5307" y="4237"/>
                    <a:pt x="5288" y="4239"/>
                  </a:cubicBezTo>
                  <a:cubicBezTo>
                    <a:pt x="4692" y="4262"/>
                    <a:pt x="4192" y="4786"/>
                    <a:pt x="4192" y="5382"/>
                  </a:cubicBezTo>
                  <a:lnTo>
                    <a:pt x="4192" y="5548"/>
                  </a:lnTo>
                  <a:lnTo>
                    <a:pt x="3239" y="5858"/>
                  </a:lnTo>
                  <a:cubicBezTo>
                    <a:pt x="3144" y="5882"/>
                    <a:pt x="3120" y="5977"/>
                    <a:pt x="3120" y="6049"/>
                  </a:cubicBezTo>
                  <a:cubicBezTo>
                    <a:pt x="3144" y="6144"/>
                    <a:pt x="3239" y="6168"/>
                    <a:pt x="3335" y="6168"/>
                  </a:cubicBezTo>
                  <a:lnTo>
                    <a:pt x="4287" y="5882"/>
                  </a:lnTo>
                  <a:cubicBezTo>
                    <a:pt x="4311" y="5906"/>
                    <a:pt x="4311" y="5977"/>
                    <a:pt x="4335" y="6001"/>
                  </a:cubicBezTo>
                  <a:lnTo>
                    <a:pt x="2811" y="8859"/>
                  </a:lnTo>
                  <a:lnTo>
                    <a:pt x="2787" y="8859"/>
                  </a:lnTo>
                  <a:cubicBezTo>
                    <a:pt x="2573" y="8859"/>
                    <a:pt x="2382" y="9025"/>
                    <a:pt x="2382" y="9263"/>
                  </a:cubicBezTo>
                  <a:lnTo>
                    <a:pt x="2382" y="9454"/>
                  </a:lnTo>
                  <a:cubicBezTo>
                    <a:pt x="2382" y="9668"/>
                    <a:pt x="2549" y="9859"/>
                    <a:pt x="2787" y="9859"/>
                  </a:cubicBezTo>
                  <a:lnTo>
                    <a:pt x="4002" y="9859"/>
                  </a:lnTo>
                  <a:cubicBezTo>
                    <a:pt x="4216" y="9859"/>
                    <a:pt x="4430" y="9692"/>
                    <a:pt x="4430" y="9454"/>
                  </a:cubicBezTo>
                  <a:lnTo>
                    <a:pt x="4430" y="9240"/>
                  </a:lnTo>
                  <a:cubicBezTo>
                    <a:pt x="4430" y="9073"/>
                    <a:pt x="4311" y="8882"/>
                    <a:pt x="4121" y="8859"/>
                  </a:cubicBezTo>
                  <a:lnTo>
                    <a:pt x="5359" y="6596"/>
                  </a:lnTo>
                  <a:lnTo>
                    <a:pt x="6574" y="8859"/>
                  </a:lnTo>
                  <a:cubicBezTo>
                    <a:pt x="6383" y="8882"/>
                    <a:pt x="6264" y="9073"/>
                    <a:pt x="6264" y="9240"/>
                  </a:cubicBezTo>
                  <a:lnTo>
                    <a:pt x="6264" y="9454"/>
                  </a:lnTo>
                  <a:cubicBezTo>
                    <a:pt x="6264" y="9668"/>
                    <a:pt x="6454" y="9859"/>
                    <a:pt x="6693" y="9859"/>
                  </a:cubicBezTo>
                  <a:lnTo>
                    <a:pt x="7907" y="9859"/>
                  </a:lnTo>
                  <a:cubicBezTo>
                    <a:pt x="8121" y="9859"/>
                    <a:pt x="8336" y="9692"/>
                    <a:pt x="8336" y="9454"/>
                  </a:cubicBezTo>
                  <a:lnTo>
                    <a:pt x="8336" y="9263"/>
                  </a:lnTo>
                  <a:cubicBezTo>
                    <a:pt x="8336" y="9073"/>
                    <a:pt x="8145" y="8859"/>
                    <a:pt x="7907" y="8859"/>
                  </a:cubicBezTo>
                  <a:lnTo>
                    <a:pt x="7883" y="8859"/>
                  </a:lnTo>
                  <a:lnTo>
                    <a:pt x="6359" y="6001"/>
                  </a:lnTo>
                  <a:cubicBezTo>
                    <a:pt x="6478" y="5810"/>
                    <a:pt x="6550" y="5620"/>
                    <a:pt x="6550" y="5406"/>
                  </a:cubicBezTo>
                  <a:lnTo>
                    <a:pt x="6550" y="5215"/>
                  </a:lnTo>
                  <a:lnTo>
                    <a:pt x="9669" y="4262"/>
                  </a:lnTo>
                  <a:cubicBezTo>
                    <a:pt x="9765" y="4382"/>
                    <a:pt x="9908" y="4453"/>
                    <a:pt x="10027" y="4453"/>
                  </a:cubicBezTo>
                  <a:cubicBezTo>
                    <a:pt x="10074" y="4453"/>
                    <a:pt x="10169" y="4453"/>
                    <a:pt x="10241" y="4382"/>
                  </a:cubicBezTo>
                  <a:lnTo>
                    <a:pt x="10670" y="4191"/>
                  </a:lnTo>
                  <a:cubicBezTo>
                    <a:pt x="10908" y="4072"/>
                    <a:pt x="11027" y="3762"/>
                    <a:pt x="10908" y="3524"/>
                  </a:cubicBezTo>
                  <a:lnTo>
                    <a:pt x="9908" y="1405"/>
                  </a:lnTo>
                  <a:cubicBezTo>
                    <a:pt x="9887" y="1364"/>
                    <a:pt x="9813" y="1305"/>
                    <a:pt x="9747" y="1305"/>
                  </a:cubicBezTo>
                  <a:cubicBezTo>
                    <a:pt x="9737" y="1305"/>
                    <a:pt x="9727" y="1306"/>
                    <a:pt x="9717" y="1309"/>
                  </a:cubicBezTo>
                  <a:cubicBezTo>
                    <a:pt x="9622" y="1357"/>
                    <a:pt x="9574" y="1429"/>
                    <a:pt x="9598" y="1524"/>
                  </a:cubicBezTo>
                  <a:lnTo>
                    <a:pt x="10598" y="3667"/>
                  </a:lnTo>
                  <a:cubicBezTo>
                    <a:pt x="10622" y="3762"/>
                    <a:pt x="10598" y="3858"/>
                    <a:pt x="10503" y="3905"/>
                  </a:cubicBezTo>
                  <a:lnTo>
                    <a:pt x="10050" y="4120"/>
                  </a:lnTo>
                  <a:cubicBezTo>
                    <a:pt x="10028" y="4125"/>
                    <a:pt x="10007" y="4128"/>
                    <a:pt x="9987" y="4128"/>
                  </a:cubicBezTo>
                  <a:cubicBezTo>
                    <a:pt x="9921" y="4128"/>
                    <a:pt x="9867" y="4097"/>
                    <a:pt x="9812" y="4024"/>
                  </a:cubicBezTo>
                  <a:lnTo>
                    <a:pt x="8288" y="762"/>
                  </a:lnTo>
                  <a:cubicBezTo>
                    <a:pt x="8264" y="666"/>
                    <a:pt x="8288" y="571"/>
                    <a:pt x="8383" y="524"/>
                  </a:cubicBezTo>
                  <a:lnTo>
                    <a:pt x="8836" y="309"/>
                  </a:lnTo>
                  <a:cubicBezTo>
                    <a:pt x="8858" y="304"/>
                    <a:pt x="8880" y="301"/>
                    <a:pt x="8900" y="301"/>
                  </a:cubicBezTo>
                  <a:cubicBezTo>
                    <a:pt x="8965" y="301"/>
                    <a:pt x="9019" y="332"/>
                    <a:pt x="9074" y="405"/>
                  </a:cubicBezTo>
                  <a:lnTo>
                    <a:pt x="9336" y="952"/>
                  </a:lnTo>
                  <a:cubicBezTo>
                    <a:pt x="9356" y="1011"/>
                    <a:pt x="9424" y="1054"/>
                    <a:pt x="9487" y="1054"/>
                  </a:cubicBezTo>
                  <a:cubicBezTo>
                    <a:pt x="9500" y="1054"/>
                    <a:pt x="9514" y="1052"/>
                    <a:pt x="9527" y="1047"/>
                  </a:cubicBezTo>
                  <a:cubicBezTo>
                    <a:pt x="9598" y="1024"/>
                    <a:pt x="9669" y="928"/>
                    <a:pt x="9622" y="833"/>
                  </a:cubicBezTo>
                  <a:lnTo>
                    <a:pt x="9360" y="285"/>
                  </a:lnTo>
                  <a:cubicBezTo>
                    <a:pt x="9273" y="111"/>
                    <a:pt x="9096" y="1"/>
                    <a:pt x="89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1" name="Google Shape;22021;p99"/>
          <p:cNvGrpSpPr/>
          <p:nvPr/>
        </p:nvGrpSpPr>
        <p:grpSpPr>
          <a:xfrm>
            <a:off x="3273601" y="2320135"/>
            <a:ext cx="344604" cy="354824"/>
            <a:chOff x="3275560" y="2472535"/>
            <a:chExt cx="344604" cy="354824"/>
          </a:xfrm>
        </p:grpSpPr>
        <p:sp>
          <p:nvSpPr>
            <p:cNvPr id="22022" name="Google Shape;22022;p99"/>
            <p:cNvSpPr/>
            <p:nvPr/>
          </p:nvSpPr>
          <p:spPr>
            <a:xfrm>
              <a:off x="3396084" y="2743592"/>
              <a:ext cx="48696" cy="38185"/>
            </a:xfrm>
            <a:custGeom>
              <a:rect b="b" l="l" r="r" t="t"/>
              <a:pathLst>
                <a:path extrusionOk="0" h="1177" w="1501">
                  <a:moveTo>
                    <a:pt x="405" y="0"/>
                  </a:moveTo>
                  <a:cubicBezTo>
                    <a:pt x="131" y="0"/>
                    <a:pt x="0" y="701"/>
                    <a:pt x="0" y="701"/>
                  </a:cubicBezTo>
                  <a:lnTo>
                    <a:pt x="96" y="1105"/>
                  </a:lnTo>
                  <a:lnTo>
                    <a:pt x="477" y="1177"/>
                  </a:lnTo>
                  <a:cubicBezTo>
                    <a:pt x="477" y="1177"/>
                    <a:pt x="1501" y="986"/>
                    <a:pt x="1072" y="582"/>
                  </a:cubicBezTo>
                  <a:lnTo>
                    <a:pt x="596" y="105"/>
                  </a:lnTo>
                  <a:cubicBezTo>
                    <a:pt x="526" y="31"/>
                    <a:pt x="462" y="0"/>
                    <a:pt x="405"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99"/>
            <p:cNvSpPr/>
            <p:nvPr/>
          </p:nvSpPr>
          <p:spPr>
            <a:xfrm>
              <a:off x="3397641" y="2748524"/>
              <a:ext cx="47139" cy="33254"/>
            </a:xfrm>
            <a:custGeom>
              <a:rect b="b" l="l" r="r" t="t"/>
              <a:pathLst>
                <a:path extrusionOk="0" h="1025" w="1453">
                  <a:moveTo>
                    <a:pt x="619" y="1"/>
                  </a:moveTo>
                  <a:cubicBezTo>
                    <a:pt x="1024" y="430"/>
                    <a:pt x="24" y="596"/>
                    <a:pt x="24" y="596"/>
                  </a:cubicBezTo>
                  <a:lnTo>
                    <a:pt x="0" y="596"/>
                  </a:lnTo>
                  <a:lnTo>
                    <a:pt x="48" y="953"/>
                  </a:lnTo>
                  <a:lnTo>
                    <a:pt x="429" y="1025"/>
                  </a:lnTo>
                  <a:cubicBezTo>
                    <a:pt x="429" y="1025"/>
                    <a:pt x="1453" y="834"/>
                    <a:pt x="1024" y="430"/>
                  </a:cubicBezTo>
                  <a:lnTo>
                    <a:pt x="619"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99"/>
            <p:cNvSpPr/>
            <p:nvPr/>
          </p:nvSpPr>
          <p:spPr>
            <a:xfrm>
              <a:off x="3345863" y="2784081"/>
              <a:ext cx="48696" cy="38185"/>
            </a:xfrm>
            <a:custGeom>
              <a:rect b="b" l="l" r="r" t="t"/>
              <a:pathLst>
                <a:path extrusionOk="0" h="1177" w="1501">
                  <a:moveTo>
                    <a:pt x="1025" y="0"/>
                  </a:moveTo>
                  <a:cubicBezTo>
                    <a:pt x="1025" y="0"/>
                    <a:pt x="0" y="191"/>
                    <a:pt x="429" y="596"/>
                  </a:cubicBezTo>
                  <a:lnTo>
                    <a:pt x="905" y="1072"/>
                  </a:lnTo>
                  <a:cubicBezTo>
                    <a:pt x="975" y="1146"/>
                    <a:pt x="1039" y="1177"/>
                    <a:pt x="1096" y="1177"/>
                  </a:cubicBezTo>
                  <a:cubicBezTo>
                    <a:pt x="1371" y="1177"/>
                    <a:pt x="1501" y="477"/>
                    <a:pt x="1501" y="477"/>
                  </a:cubicBezTo>
                  <a:lnTo>
                    <a:pt x="1429" y="96"/>
                  </a:lnTo>
                  <a:lnTo>
                    <a:pt x="1025" y="0"/>
                  </a:ln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99"/>
            <p:cNvSpPr/>
            <p:nvPr/>
          </p:nvSpPr>
          <p:spPr>
            <a:xfrm>
              <a:off x="3360560" y="2784081"/>
              <a:ext cx="33221" cy="37147"/>
            </a:xfrm>
            <a:custGeom>
              <a:rect b="b" l="l" r="r" t="t"/>
              <a:pathLst>
                <a:path extrusionOk="0" h="1145" w="1024">
                  <a:moveTo>
                    <a:pt x="595" y="0"/>
                  </a:moveTo>
                  <a:lnTo>
                    <a:pt x="595" y="48"/>
                  </a:lnTo>
                  <a:cubicBezTo>
                    <a:pt x="595" y="48"/>
                    <a:pt x="480" y="740"/>
                    <a:pt x="195" y="740"/>
                  </a:cubicBezTo>
                  <a:cubicBezTo>
                    <a:pt x="137" y="740"/>
                    <a:pt x="72" y="711"/>
                    <a:pt x="0" y="643"/>
                  </a:cubicBezTo>
                  <a:lnTo>
                    <a:pt x="0" y="643"/>
                  </a:lnTo>
                  <a:lnTo>
                    <a:pt x="429" y="1048"/>
                  </a:lnTo>
                  <a:cubicBezTo>
                    <a:pt x="497" y="1116"/>
                    <a:pt x="559" y="1145"/>
                    <a:pt x="615" y="1145"/>
                  </a:cubicBezTo>
                  <a:cubicBezTo>
                    <a:pt x="892" y="1145"/>
                    <a:pt x="1024" y="453"/>
                    <a:pt x="1024" y="453"/>
                  </a:cubicBezTo>
                  <a:lnTo>
                    <a:pt x="953" y="72"/>
                  </a:lnTo>
                  <a:lnTo>
                    <a:pt x="595"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6" name="Google Shape;22026;p99"/>
            <p:cNvSpPr/>
            <p:nvPr/>
          </p:nvSpPr>
          <p:spPr>
            <a:xfrm>
              <a:off x="3293339" y="2731524"/>
              <a:ext cx="67999" cy="67059"/>
            </a:xfrm>
            <a:custGeom>
              <a:rect b="b" l="l" r="r" t="t"/>
              <a:pathLst>
                <a:path extrusionOk="0" h="2067" w="2096">
                  <a:moveTo>
                    <a:pt x="1477" y="1"/>
                  </a:moveTo>
                  <a:lnTo>
                    <a:pt x="119" y="1358"/>
                  </a:lnTo>
                  <a:cubicBezTo>
                    <a:pt x="0" y="1477"/>
                    <a:pt x="0" y="1692"/>
                    <a:pt x="119" y="1811"/>
                  </a:cubicBezTo>
                  <a:lnTo>
                    <a:pt x="286" y="1978"/>
                  </a:lnTo>
                  <a:cubicBezTo>
                    <a:pt x="345" y="2037"/>
                    <a:pt x="429" y="2067"/>
                    <a:pt x="512" y="2067"/>
                  </a:cubicBezTo>
                  <a:cubicBezTo>
                    <a:pt x="595" y="2067"/>
                    <a:pt x="679" y="2037"/>
                    <a:pt x="738" y="1978"/>
                  </a:cubicBezTo>
                  <a:lnTo>
                    <a:pt x="2096" y="620"/>
                  </a:lnTo>
                  <a:lnTo>
                    <a:pt x="1477"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99"/>
            <p:cNvSpPr/>
            <p:nvPr/>
          </p:nvSpPr>
          <p:spPr>
            <a:xfrm>
              <a:off x="3297946" y="2685196"/>
              <a:ext cx="53368" cy="52557"/>
            </a:xfrm>
            <a:custGeom>
              <a:rect b="b" l="l" r="r" t="t"/>
              <a:pathLst>
                <a:path extrusionOk="0" h="1620" w="1645">
                  <a:moveTo>
                    <a:pt x="573" y="0"/>
                  </a:moveTo>
                  <a:lnTo>
                    <a:pt x="1" y="548"/>
                  </a:lnTo>
                  <a:lnTo>
                    <a:pt x="1073" y="1619"/>
                  </a:lnTo>
                  <a:lnTo>
                    <a:pt x="1644" y="1072"/>
                  </a:lnTo>
                  <a:lnTo>
                    <a:pt x="573"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99"/>
            <p:cNvSpPr/>
            <p:nvPr/>
          </p:nvSpPr>
          <p:spPr>
            <a:xfrm>
              <a:off x="3355142" y="2743138"/>
              <a:ext cx="64139" cy="63360"/>
            </a:xfrm>
            <a:custGeom>
              <a:rect b="b" l="l" r="r" t="t"/>
              <a:pathLst>
                <a:path extrusionOk="0" h="1953" w="1977">
                  <a:moveTo>
                    <a:pt x="548" y="0"/>
                  </a:moveTo>
                  <a:lnTo>
                    <a:pt x="0" y="548"/>
                  </a:lnTo>
                  <a:lnTo>
                    <a:pt x="1334" y="1881"/>
                  </a:lnTo>
                  <a:cubicBezTo>
                    <a:pt x="1381" y="1929"/>
                    <a:pt x="1441" y="1953"/>
                    <a:pt x="1501" y="1953"/>
                  </a:cubicBezTo>
                  <a:cubicBezTo>
                    <a:pt x="1560" y="1953"/>
                    <a:pt x="1620" y="1929"/>
                    <a:pt x="1667" y="1881"/>
                  </a:cubicBezTo>
                  <a:lnTo>
                    <a:pt x="1905" y="1643"/>
                  </a:lnTo>
                  <a:cubicBezTo>
                    <a:pt x="1977" y="1572"/>
                    <a:pt x="1977" y="1429"/>
                    <a:pt x="1905" y="1334"/>
                  </a:cubicBezTo>
                  <a:lnTo>
                    <a:pt x="548"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99"/>
            <p:cNvSpPr/>
            <p:nvPr/>
          </p:nvSpPr>
          <p:spPr>
            <a:xfrm>
              <a:off x="3384502" y="2772499"/>
              <a:ext cx="34778" cy="34194"/>
            </a:xfrm>
            <a:custGeom>
              <a:rect b="b" l="l" r="r" t="t"/>
              <a:pathLst>
                <a:path extrusionOk="0" h="1054" w="1072">
                  <a:moveTo>
                    <a:pt x="572" y="0"/>
                  </a:moveTo>
                  <a:lnTo>
                    <a:pt x="572" y="0"/>
                  </a:lnTo>
                  <a:cubicBezTo>
                    <a:pt x="667" y="95"/>
                    <a:pt x="667" y="238"/>
                    <a:pt x="572" y="333"/>
                  </a:cubicBezTo>
                  <a:lnTo>
                    <a:pt x="334" y="572"/>
                  </a:lnTo>
                  <a:cubicBezTo>
                    <a:pt x="286" y="619"/>
                    <a:pt x="226" y="643"/>
                    <a:pt x="167" y="643"/>
                  </a:cubicBezTo>
                  <a:cubicBezTo>
                    <a:pt x="107" y="643"/>
                    <a:pt x="48" y="619"/>
                    <a:pt x="0" y="572"/>
                  </a:cubicBezTo>
                  <a:lnTo>
                    <a:pt x="0" y="572"/>
                  </a:lnTo>
                  <a:lnTo>
                    <a:pt x="429" y="1000"/>
                  </a:lnTo>
                  <a:cubicBezTo>
                    <a:pt x="476" y="1036"/>
                    <a:pt x="536" y="1054"/>
                    <a:pt x="596" y="1054"/>
                  </a:cubicBezTo>
                  <a:cubicBezTo>
                    <a:pt x="655" y="1054"/>
                    <a:pt x="715" y="1036"/>
                    <a:pt x="762" y="1000"/>
                  </a:cubicBezTo>
                  <a:lnTo>
                    <a:pt x="1000" y="762"/>
                  </a:lnTo>
                  <a:cubicBezTo>
                    <a:pt x="1072" y="667"/>
                    <a:pt x="1072" y="524"/>
                    <a:pt x="1000" y="429"/>
                  </a:cubicBezTo>
                  <a:lnTo>
                    <a:pt x="572"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99"/>
            <p:cNvSpPr/>
            <p:nvPr/>
          </p:nvSpPr>
          <p:spPr>
            <a:xfrm>
              <a:off x="3281724" y="2669721"/>
              <a:ext cx="50253" cy="48923"/>
            </a:xfrm>
            <a:custGeom>
              <a:rect b="b" l="l" r="r" t="t"/>
              <a:pathLst>
                <a:path extrusionOk="0" h="1508" w="1549">
                  <a:moveTo>
                    <a:pt x="1067" y="1"/>
                  </a:moveTo>
                  <a:cubicBezTo>
                    <a:pt x="1019" y="1"/>
                    <a:pt x="977" y="25"/>
                    <a:pt x="953" y="72"/>
                  </a:cubicBezTo>
                  <a:lnTo>
                    <a:pt x="72" y="930"/>
                  </a:lnTo>
                  <a:cubicBezTo>
                    <a:pt x="1" y="1025"/>
                    <a:pt x="1" y="1144"/>
                    <a:pt x="72" y="1215"/>
                  </a:cubicBezTo>
                  <a:lnTo>
                    <a:pt x="310" y="1453"/>
                  </a:lnTo>
                  <a:cubicBezTo>
                    <a:pt x="358" y="1489"/>
                    <a:pt x="412" y="1507"/>
                    <a:pt x="462" y="1507"/>
                  </a:cubicBezTo>
                  <a:cubicBezTo>
                    <a:pt x="513" y="1507"/>
                    <a:pt x="561" y="1489"/>
                    <a:pt x="596" y="1453"/>
                  </a:cubicBezTo>
                  <a:lnTo>
                    <a:pt x="1454" y="572"/>
                  </a:lnTo>
                  <a:cubicBezTo>
                    <a:pt x="1549" y="501"/>
                    <a:pt x="1549" y="382"/>
                    <a:pt x="1454" y="310"/>
                  </a:cubicBezTo>
                  <a:lnTo>
                    <a:pt x="1215" y="72"/>
                  </a:lnTo>
                  <a:cubicBezTo>
                    <a:pt x="1168" y="25"/>
                    <a:pt x="1114" y="1"/>
                    <a:pt x="1067"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1" name="Google Shape;22031;p99"/>
            <p:cNvSpPr/>
            <p:nvPr/>
          </p:nvSpPr>
          <p:spPr>
            <a:xfrm>
              <a:off x="3352027" y="2508255"/>
              <a:ext cx="233359" cy="233359"/>
            </a:xfrm>
            <a:custGeom>
              <a:rect b="b" l="l" r="r" t="t"/>
              <a:pathLst>
                <a:path extrusionOk="0" h="7193" w="7193">
                  <a:moveTo>
                    <a:pt x="5502" y="1"/>
                  </a:moveTo>
                  <a:lnTo>
                    <a:pt x="1049" y="4454"/>
                  </a:lnTo>
                  <a:cubicBezTo>
                    <a:pt x="835" y="4668"/>
                    <a:pt x="715" y="4930"/>
                    <a:pt x="692" y="5240"/>
                  </a:cubicBezTo>
                  <a:cubicBezTo>
                    <a:pt x="644" y="5526"/>
                    <a:pt x="525" y="5787"/>
                    <a:pt x="334" y="6002"/>
                  </a:cubicBezTo>
                  <a:lnTo>
                    <a:pt x="49" y="6288"/>
                  </a:lnTo>
                  <a:lnTo>
                    <a:pt x="1" y="7193"/>
                  </a:lnTo>
                  <a:lnTo>
                    <a:pt x="930" y="7145"/>
                  </a:lnTo>
                  <a:lnTo>
                    <a:pt x="1192" y="6883"/>
                  </a:lnTo>
                  <a:cubicBezTo>
                    <a:pt x="1406" y="6669"/>
                    <a:pt x="1668" y="6550"/>
                    <a:pt x="1954" y="6526"/>
                  </a:cubicBezTo>
                  <a:cubicBezTo>
                    <a:pt x="2263" y="6478"/>
                    <a:pt x="2525" y="6359"/>
                    <a:pt x="2740" y="6168"/>
                  </a:cubicBezTo>
                  <a:lnTo>
                    <a:pt x="7193" y="1691"/>
                  </a:lnTo>
                  <a:lnTo>
                    <a:pt x="6693" y="477"/>
                  </a:lnTo>
                  <a:lnTo>
                    <a:pt x="5502"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99"/>
            <p:cNvSpPr/>
            <p:nvPr/>
          </p:nvSpPr>
          <p:spPr>
            <a:xfrm>
              <a:off x="3352027" y="2519837"/>
              <a:ext cx="233359" cy="220998"/>
            </a:xfrm>
            <a:custGeom>
              <a:rect b="b" l="l" r="r" t="t"/>
              <a:pathLst>
                <a:path extrusionOk="0" h="6812" w="7193">
                  <a:moveTo>
                    <a:pt x="6407" y="1"/>
                  </a:moveTo>
                  <a:lnTo>
                    <a:pt x="6764" y="882"/>
                  </a:lnTo>
                  <a:lnTo>
                    <a:pt x="2287" y="5359"/>
                  </a:lnTo>
                  <a:cubicBezTo>
                    <a:pt x="2073" y="5573"/>
                    <a:pt x="1811" y="5692"/>
                    <a:pt x="1525" y="5716"/>
                  </a:cubicBezTo>
                  <a:cubicBezTo>
                    <a:pt x="1216" y="5740"/>
                    <a:pt x="954" y="5859"/>
                    <a:pt x="739" y="6073"/>
                  </a:cubicBezTo>
                  <a:lnTo>
                    <a:pt x="477" y="6335"/>
                  </a:lnTo>
                  <a:lnTo>
                    <a:pt x="25" y="6359"/>
                  </a:lnTo>
                  <a:lnTo>
                    <a:pt x="1" y="6812"/>
                  </a:lnTo>
                  <a:lnTo>
                    <a:pt x="930" y="6764"/>
                  </a:lnTo>
                  <a:lnTo>
                    <a:pt x="1192" y="6478"/>
                  </a:lnTo>
                  <a:cubicBezTo>
                    <a:pt x="1382" y="6288"/>
                    <a:pt x="1668" y="6169"/>
                    <a:pt x="1954" y="6121"/>
                  </a:cubicBezTo>
                  <a:cubicBezTo>
                    <a:pt x="2263" y="6097"/>
                    <a:pt x="2525" y="5978"/>
                    <a:pt x="2740" y="5764"/>
                  </a:cubicBezTo>
                  <a:lnTo>
                    <a:pt x="7193" y="1311"/>
                  </a:lnTo>
                  <a:lnTo>
                    <a:pt x="6693" y="120"/>
                  </a:lnTo>
                  <a:lnTo>
                    <a:pt x="6407"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3" name="Google Shape;22033;p99"/>
            <p:cNvSpPr/>
            <p:nvPr/>
          </p:nvSpPr>
          <p:spPr>
            <a:xfrm>
              <a:off x="3312642" y="2731524"/>
              <a:ext cx="48696" cy="48729"/>
            </a:xfrm>
            <a:custGeom>
              <a:rect b="b" l="l" r="r" t="t"/>
              <a:pathLst>
                <a:path extrusionOk="0" h="1502" w="1501">
                  <a:moveTo>
                    <a:pt x="882" y="1"/>
                  </a:moveTo>
                  <a:lnTo>
                    <a:pt x="0" y="882"/>
                  </a:lnTo>
                  <a:lnTo>
                    <a:pt x="620" y="1501"/>
                  </a:lnTo>
                  <a:lnTo>
                    <a:pt x="1501" y="620"/>
                  </a:lnTo>
                  <a:lnTo>
                    <a:pt x="882"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99"/>
            <p:cNvSpPr/>
            <p:nvPr/>
          </p:nvSpPr>
          <p:spPr>
            <a:xfrm>
              <a:off x="3318060" y="2706997"/>
              <a:ext cx="67999" cy="65339"/>
            </a:xfrm>
            <a:custGeom>
              <a:rect b="b" l="l" r="r" t="t"/>
              <a:pathLst>
                <a:path extrusionOk="0" h="2014" w="2096">
                  <a:moveTo>
                    <a:pt x="893" y="1"/>
                  </a:moveTo>
                  <a:cubicBezTo>
                    <a:pt x="822" y="1"/>
                    <a:pt x="750" y="31"/>
                    <a:pt x="691" y="90"/>
                  </a:cubicBezTo>
                  <a:lnTo>
                    <a:pt x="119" y="662"/>
                  </a:lnTo>
                  <a:cubicBezTo>
                    <a:pt x="0" y="781"/>
                    <a:pt x="0" y="947"/>
                    <a:pt x="119" y="1067"/>
                  </a:cubicBezTo>
                  <a:lnTo>
                    <a:pt x="977" y="1924"/>
                  </a:lnTo>
                  <a:cubicBezTo>
                    <a:pt x="1036" y="1983"/>
                    <a:pt x="1113" y="2013"/>
                    <a:pt x="1191" y="2013"/>
                  </a:cubicBezTo>
                  <a:cubicBezTo>
                    <a:pt x="1268" y="2013"/>
                    <a:pt x="1346" y="1983"/>
                    <a:pt x="1405" y="1924"/>
                  </a:cubicBezTo>
                  <a:lnTo>
                    <a:pt x="1977" y="1376"/>
                  </a:lnTo>
                  <a:cubicBezTo>
                    <a:pt x="2096" y="1257"/>
                    <a:pt x="2096" y="1067"/>
                    <a:pt x="1977" y="947"/>
                  </a:cubicBezTo>
                  <a:lnTo>
                    <a:pt x="1096" y="90"/>
                  </a:lnTo>
                  <a:cubicBezTo>
                    <a:pt x="1036" y="31"/>
                    <a:pt x="965" y="1"/>
                    <a:pt x="893"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99"/>
            <p:cNvSpPr/>
            <p:nvPr/>
          </p:nvSpPr>
          <p:spPr>
            <a:xfrm>
              <a:off x="3335806" y="2709917"/>
              <a:ext cx="50253" cy="61641"/>
            </a:xfrm>
            <a:custGeom>
              <a:rect b="b" l="l" r="r" t="t"/>
              <a:pathLst>
                <a:path extrusionOk="0" h="1900" w="1549">
                  <a:moveTo>
                    <a:pt x="549" y="0"/>
                  </a:moveTo>
                  <a:lnTo>
                    <a:pt x="977" y="429"/>
                  </a:lnTo>
                  <a:cubicBezTo>
                    <a:pt x="1096" y="524"/>
                    <a:pt x="1096" y="715"/>
                    <a:pt x="977" y="834"/>
                  </a:cubicBezTo>
                  <a:lnTo>
                    <a:pt x="406" y="1405"/>
                  </a:lnTo>
                  <a:cubicBezTo>
                    <a:pt x="346" y="1465"/>
                    <a:pt x="275" y="1494"/>
                    <a:pt x="203" y="1494"/>
                  </a:cubicBezTo>
                  <a:cubicBezTo>
                    <a:pt x="132" y="1494"/>
                    <a:pt x="60" y="1465"/>
                    <a:pt x="1" y="1405"/>
                  </a:cubicBezTo>
                  <a:lnTo>
                    <a:pt x="1" y="1405"/>
                  </a:lnTo>
                  <a:lnTo>
                    <a:pt x="406" y="1810"/>
                  </a:lnTo>
                  <a:cubicBezTo>
                    <a:pt x="465" y="1870"/>
                    <a:pt x="543" y="1899"/>
                    <a:pt x="620" y="1899"/>
                  </a:cubicBezTo>
                  <a:cubicBezTo>
                    <a:pt x="697" y="1899"/>
                    <a:pt x="775" y="1870"/>
                    <a:pt x="834" y="1810"/>
                  </a:cubicBezTo>
                  <a:lnTo>
                    <a:pt x="1382" y="1238"/>
                  </a:lnTo>
                  <a:cubicBezTo>
                    <a:pt x="1549" y="1167"/>
                    <a:pt x="1549" y="977"/>
                    <a:pt x="1430" y="857"/>
                  </a:cubicBezTo>
                  <a:lnTo>
                    <a:pt x="54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99"/>
            <p:cNvSpPr/>
            <p:nvPr/>
          </p:nvSpPr>
          <p:spPr>
            <a:xfrm>
              <a:off x="3523551" y="2479089"/>
              <a:ext cx="91196" cy="88503"/>
            </a:xfrm>
            <a:custGeom>
              <a:rect b="b" l="l" r="r" t="t"/>
              <a:pathLst>
                <a:path extrusionOk="0" h="2728" w="2811">
                  <a:moveTo>
                    <a:pt x="572" y="1"/>
                  </a:moveTo>
                  <a:cubicBezTo>
                    <a:pt x="447" y="1"/>
                    <a:pt x="322" y="54"/>
                    <a:pt x="215" y="161"/>
                  </a:cubicBezTo>
                  <a:cubicBezTo>
                    <a:pt x="1" y="352"/>
                    <a:pt x="1" y="661"/>
                    <a:pt x="215" y="876"/>
                  </a:cubicBezTo>
                  <a:lnTo>
                    <a:pt x="1906" y="2567"/>
                  </a:lnTo>
                  <a:cubicBezTo>
                    <a:pt x="2013" y="2674"/>
                    <a:pt x="2144" y="2727"/>
                    <a:pt x="2272" y="2727"/>
                  </a:cubicBezTo>
                  <a:cubicBezTo>
                    <a:pt x="2400" y="2727"/>
                    <a:pt x="2525" y="2674"/>
                    <a:pt x="2620" y="2567"/>
                  </a:cubicBezTo>
                  <a:cubicBezTo>
                    <a:pt x="2811" y="2376"/>
                    <a:pt x="2811" y="2066"/>
                    <a:pt x="2620" y="1852"/>
                  </a:cubicBezTo>
                  <a:lnTo>
                    <a:pt x="930" y="161"/>
                  </a:lnTo>
                  <a:cubicBezTo>
                    <a:pt x="822" y="54"/>
                    <a:pt x="697" y="1"/>
                    <a:pt x="572"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7" name="Google Shape;22037;p99"/>
            <p:cNvSpPr/>
            <p:nvPr/>
          </p:nvSpPr>
          <p:spPr>
            <a:xfrm>
              <a:off x="3572247" y="2525254"/>
              <a:ext cx="43278" cy="42337"/>
            </a:xfrm>
            <a:custGeom>
              <a:rect b="b" l="l" r="r" t="t"/>
              <a:pathLst>
                <a:path extrusionOk="0" h="1305" w="1334">
                  <a:moveTo>
                    <a:pt x="715" y="0"/>
                  </a:moveTo>
                  <a:lnTo>
                    <a:pt x="739" y="26"/>
                  </a:lnTo>
                  <a:lnTo>
                    <a:pt x="739" y="26"/>
                  </a:lnTo>
                  <a:cubicBezTo>
                    <a:pt x="731" y="18"/>
                    <a:pt x="723" y="9"/>
                    <a:pt x="715" y="0"/>
                  </a:cubicBezTo>
                  <a:close/>
                  <a:moveTo>
                    <a:pt x="739" y="26"/>
                  </a:moveTo>
                  <a:cubicBezTo>
                    <a:pt x="929" y="239"/>
                    <a:pt x="920" y="532"/>
                    <a:pt x="715" y="715"/>
                  </a:cubicBezTo>
                  <a:cubicBezTo>
                    <a:pt x="607" y="822"/>
                    <a:pt x="482" y="876"/>
                    <a:pt x="357" y="876"/>
                  </a:cubicBezTo>
                  <a:cubicBezTo>
                    <a:pt x="232" y="876"/>
                    <a:pt x="107" y="822"/>
                    <a:pt x="0" y="715"/>
                  </a:cubicBezTo>
                  <a:lnTo>
                    <a:pt x="0" y="715"/>
                  </a:lnTo>
                  <a:lnTo>
                    <a:pt x="405" y="1144"/>
                  </a:lnTo>
                  <a:cubicBezTo>
                    <a:pt x="512" y="1251"/>
                    <a:pt x="643" y="1304"/>
                    <a:pt x="771" y="1304"/>
                  </a:cubicBezTo>
                  <a:cubicBezTo>
                    <a:pt x="899" y="1304"/>
                    <a:pt x="1024" y="1251"/>
                    <a:pt x="1119" y="1144"/>
                  </a:cubicBezTo>
                  <a:cubicBezTo>
                    <a:pt x="1334" y="929"/>
                    <a:pt x="1334" y="643"/>
                    <a:pt x="1119" y="429"/>
                  </a:cubicBezTo>
                  <a:lnTo>
                    <a:pt x="739" y="26"/>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8" name="Google Shape;22038;p99"/>
            <p:cNvSpPr/>
            <p:nvPr/>
          </p:nvSpPr>
          <p:spPr>
            <a:xfrm>
              <a:off x="3275560" y="2472535"/>
              <a:ext cx="344604" cy="354824"/>
            </a:xfrm>
            <a:custGeom>
              <a:rect b="b" l="l" r="r" t="t"/>
              <a:pathLst>
                <a:path extrusionOk="0" h="10937" w="10622">
                  <a:moveTo>
                    <a:pt x="8204" y="375"/>
                  </a:moveTo>
                  <a:cubicBezTo>
                    <a:pt x="8298" y="375"/>
                    <a:pt x="8390" y="418"/>
                    <a:pt x="8455" y="482"/>
                  </a:cubicBezTo>
                  <a:lnTo>
                    <a:pt x="10145" y="2173"/>
                  </a:lnTo>
                  <a:cubicBezTo>
                    <a:pt x="10264" y="2316"/>
                    <a:pt x="10264" y="2530"/>
                    <a:pt x="10145" y="2650"/>
                  </a:cubicBezTo>
                  <a:cubicBezTo>
                    <a:pt x="10086" y="2709"/>
                    <a:pt x="9996" y="2739"/>
                    <a:pt x="9907" y="2739"/>
                  </a:cubicBezTo>
                  <a:cubicBezTo>
                    <a:pt x="9818" y="2739"/>
                    <a:pt x="9729" y="2709"/>
                    <a:pt x="9669" y="2650"/>
                  </a:cubicBezTo>
                  <a:lnTo>
                    <a:pt x="7978" y="959"/>
                  </a:lnTo>
                  <a:cubicBezTo>
                    <a:pt x="7835" y="840"/>
                    <a:pt x="7835" y="625"/>
                    <a:pt x="7978" y="482"/>
                  </a:cubicBezTo>
                  <a:cubicBezTo>
                    <a:pt x="8044" y="406"/>
                    <a:pt x="8124" y="375"/>
                    <a:pt x="8204" y="375"/>
                  </a:cubicBezTo>
                  <a:close/>
                  <a:moveTo>
                    <a:pt x="1286" y="6228"/>
                  </a:moveTo>
                  <a:cubicBezTo>
                    <a:pt x="1292" y="6228"/>
                    <a:pt x="1298" y="6234"/>
                    <a:pt x="1310" y="6245"/>
                  </a:cubicBezTo>
                  <a:lnTo>
                    <a:pt x="1548" y="6484"/>
                  </a:lnTo>
                  <a:cubicBezTo>
                    <a:pt x="1572" y="6507"/>
                    <a:pt x="1548" y="6507"/>
                    <a:pt x="1548" y="6555"/>
                  </a:cubicBezTo>
                  <a:lnTo>
                    <a:pt x="691" y="7412"/>
                  </a:lnTo>
                  <a:cubicBezTo>
                    <a:pt x="683" y="7420"/>
                    <a:pt x="678" y="7423"/>
                    <a:pt x="672" y="7423"/>
                  </a:cubicBezTo>
                  <a:cubicBezTo>
                    <a:pt x="662" y="7423"/>
                    <a:pt x="651" y="7412"/>
                    <a:pt x="620" y="7412"/>
                  </a:cubicBezTo>
                  <a:lnTo>
                    <a:pt x="381" y="7174"/>
                  </a:lnTo>
                  <a:cubicBezTo>
                    <a:pt x="358" y="7150"/>
                    <a:pt x="358" y="7150"/>
                    <a:pt x="381" y="7103"/>
                  </a:cubicBezTo>
                  <a:lnTo>
                    <a:pt x="1263" y="6245"/>
                  </a:lnTo>
                  <a:cubicBezTo>
                    <a:pt x="1274" y="6234"/>
                    <a:pt x="1280" y="6228"/>
                    <a:pt x="1286" y="6228"/>
                  </a:cubicBezTo>
                  <a:close/>
                  <a:moveTo>
                    <a:pt x="1501" y="7055"/>
                  </a:moveTo>
                  <a:lnTo>
                    <a:pt x="1786" y="7341"/>
                  </a:lnTo>
                  <a:lnTo>
                    <a:pt x="1453" y="7674"/>
                  </a:lnTo>
                  <a:lnTo>
                    <a:pt x="1167" y="7389"/>
                  </a:lnTo>
                  <a:lnTo>
                    <a:pt x="1501" y="7055"/>
                  </a:lnTo>
                  <a:close/>
                  <a:moveTo>
                    <a:pt x="8050" y="1149"/>
                  </a:moveTo>
                  <a:lnTo>
                    <a:pt x="9502" y="2602"/>
                  </a:lnTo>
                  <a:lnTo>
                    <a:pt x="5144" y="6960"/>
                  </a:lnTo>
                  <a:cubicBezTo>
                    <a:pt x="4978" y="7127"/>
                    <a:pt x="4739" y="7246"/>
                    <a:pt x="4501" y="7246"/>
                  </a:cubicBezTo>
                  <a:cubicBezTo>
                    <a:pt x="4168" y="7293"/>
                    <a:pt x="3882" y="7412"/>
                    <a:pt x="3644" y="7651"/>
                  </a:cubicBezTo>
                  <a:lnTo>
                    <a:pt x="3477" y="7793"/>
                  </a:lnTo>
                  <a:lnTo>
                    <a:pt x="2858" y="7174"/>
                  </a:lnTo>
                  <a:lnTo>
                    <a:pt x="2810" y="7198"/>
                  </a:lnTo>
                  <a:cubicBezTo>
                    <a:pt x="3049" y="6960"/>
                    <a:pt x="3192" y="6650"/>
                    <a:pt x="3192" y="6341"/>
                  </a:cubicBezTo>
                  <a:cubicBezTo>
                    <a:pt x="3192" y="6126"/>
                    <a:pt x="3287" y="5960"/>
                    <a:pt x="3406" y="5793"/>
                  </a:cubicBezTo>
                  <a:lnTo>
                    <a:pt x="3906" y="6293"/>
                  </a:lnTo>
                  <a:cubicBezTo>
                    <a:pt x="3930" y="6329"/>
                    <a:pt x="3971" y="6347"/>
                    <a:pt x="4016" y="6347"/>
                  </a:cubicBezTo>
                  <a:cubicBezTo>
                    <a:pt x="4061" y="6347"/>
                    <a:pt x="4108" y="6329"/>
                    <a:pt x="4144" y="6293"/>
                  </a:cubicBezTo>
                  <a:cubicBezTo>
                    <a:pt x="4192" y="6245"/>
                    <a:pt x="4192" y="6150"/>
                    <a:pt x="4144" y="6055"/>
                  </a:cubicBezTo>
                  <a:lnTo>
                    <a:pt x="3644" y="5555"/>
                  </a:lnTo>
                  <a:lnTo>
                    <a:pt x="3811" y="5388"/>
                  </a:lnTo>
                  <a:lnTo>
                    <a:pt x="4168" y="5745"/>
                  </a:lnTo>
                  <a:cubicBezTo>
                    <a:pt x="4204" y="5769"/>
                    <a:pt x="4239" y="5781"/>
                    <a:pt x="4278" y="5781"/>
                  </a:cubicBezTo>
                  <a:cubicBezTo>
                    <a:pt x="4317" y="5781"/>
                    <a:pt x="4358" y="5769"/>
                    <a:pt x="4406" y="5745"/>
                  </a:cubicBezTo>
                  <a:cubicBezTo>
                    <a:pt x="4477" y="5674"/>
                    <a:pt x="4477" y="5579"/>
                    <a:pt x="4406" y="5507"/>
                  </a:cubicBezTo>
                  <a:lnTo>
                    <a:pt x="4049" y="5150"/>
                  </a:lnTo>
                  <a:lnTo>
                    <a:pt x="4239" y="4960"/>
                  </a:lnTo>
                  <a:lnTo>
                    <a:pt x="4597" y="5317"/>
                  </a:lnTo>
                  <a:cubicBezTo>
                    <a:pt x="4620" y="5352"/>
                    <a:pt x="4662" y="5370"/>
                    <a:pt x="4707" y="5370"/>
                  </a:cubicBezTo>
                  <a:cubicBezTo>
                    <a:pt x="4751" y="5370"/>
                    <a:pt x="4799" y="5352"/>
                    <a:pt x="4835" y="5317"/>
                  </a:cubicBezTo>
                  <a:cubicBezTo>
                    <a:pt x="4882" y="5269"/>
                    <a:pt x="4882" y="5174"/>
                    <a:pt x="4835" y="5079"/>
                  </a:cubicBezTo>
                  <a:lnTo>
                    <a:pt x="4477" y="4721"/>
                  </a:lnTo>
                  <a:lnTo>
                    <a:pt x="4644" y="4555"/>
                  </a:lnTo>
                  <a:lnTo>
                    <a:pt x="5001" y="4912"/>
                  </a:lnTo>
                  <a:cubicBezTo>
                    <a:pt x="5025" y="4936"/>
                    <a:pt x="5073" y="4960"/>
                    <a:pt x="5120" y="4960"/>
                  </a:cubicBezTo>
                  <a:cubicBezTo>
                    <a:pt x="5144" y="4960"/>
                    <a:pt x="5216" y="4936"/>
                    <a:pt x="5240" y="4912"/>
                  </a:cubicBezTo>
                  <a:cubicBezTo>
                    <a:pt x="5311" y="4840"/>
                    <a:pt x="5311" y="4745"/>
                    <a:pt x="5240" y="4674"/>
                  </a:cubicBezTo>
                  <a:lnTo>
                    <a:pt x="4882" y="4317"/>
                  </a:lnTo>
                  <a:lnTo>
                    <a:pt x="5073" y="4126"/>
                  </a:lnTo>
                  <a:lnTo>
                    <a:pt x="5430" y="4483"/>
                  </a:lnTo>
                  <a:cubicBezTo>
                    <a:pt x="5454" y="4519"/>
                    <a:pt x="5490" y="4537"/>
                    <a:pt x="5531" y="4537"/>
                  </a:cubicBezTo>
                  <a:cubicBezTo>
                    <a:pt x="5573" y="4537"/>
                    <a:pt x="5621" y="4519"/>
                    <a:pt x="5668" y="4483"/>
                  </a:cubicBezTo>
                  <a:cubicBezTo>
                    <a:pt x="5716" y="4436"/>
                    <a:pt x="5716" y="4340"/>
                    <a:pt x="5668" y="4245"/>
                  </a:cubicBezTo>
                  <a:lnTo>
                    <a:pt x="5311" y="3888"/>
                  </a:lnTo>
                  <a:lnTo>
                    <a:pt x="5478" y="3721"/>
                  </a:lnTo>
                  <a:lnTo>
                    <a:pt x="5978" y="4221"/>
                  </a:lnTo>
                  <a:cubicBezTo>
                    <a:pt x="6014" y="4245"/>
                    <a:pt x="6061" y="4257"/>
                    <a:pt x="6106" y="4257"/>
                  </a:cubicBezTo>
                  <a:cubicBezTo>
                    <a:pt x="6150" y="4257"/>
                    <a:pt x="6192" y="4245"/>
                    <a:pt x="6216" y="4221"/>
                  </a:cubicBezTo>
                  <a:cubicBezTo>
                    <a:pt x="6287" y="4150"/>
                    <a:pt x="6287" y="4078"/>
                    <a:pt x="6216" y="3983"/>
                  </a:cubicBezTo>
                  <a:lnTo>
                    <a:pt x="5716" y="3483"/>
                  </a:lnTo>
                  <a:lnTo>
                    <a:pt x="5906" y="3292"/>
                  </a:lnTo>
                  <a:lnTo>
                    <a:pt x="6264" y="3650"/>
                  </a:lnTo>
                  <a:cubicBezTo>
                    <a:pt x="6287" y="3685"/>
                    <a:pt x="6323" y="3703"/>
                    <a:pt x="6365" y="3703"/>
                  </a:cubicBezTo>
                  <a:cubicBezTo>
                    <a:pt x="6406" y="3703"/>
                    <a:pt x="6454" y="3685"/>
                    <a:pt x="6502" y="3650"/>
                  </a:cubicBezTo>
                  <a:cubicBezTo>
                    <a:pt x="6549" y="3602"/>
                    <a:pt x="6549" y="3507"/>
                    <a:pt x="6502" y="3412"/>
                  </a:cubicBezTo>
                  <a:lnTo>
                    <a:pt x="6144" y="3054"/>
                  </a:lnTo>
                  <a:lnTo>
                    <a:pt x="6311" y="2888"/>
                  </a:lnTo>
                  <a:lnTo>
                    <a:pt x="6668" y="3245"/>
                  </a:lnTo>
                  <a:cubicBezTo>
                    <a:pt x="6704" y="3269"/>
                    <a:pt x="6740" y="3281"/>
                    <a:pt x="6779" y="3281"/>
                  </a:cubicBezTo>
                  <a:cubicBezTo>
                    <a:pt x="6817" y="3281"/>
                    <a:pt x="6859" y="3269"/>
                    <a:pt x="6907" y="3245"/>
                  </a:cubicBezTo>
                  <a:cubicBezTo>
                    <a:pt x="6978" y="3173"/>
                    <a:pt x="6978" y="3078"/>
                    <a:pt x="6907" y="3007"/>
                  </a:cubicBezTo>
                  <a:lnTo>
                    <a:pt x="6549" y="2650"/>
                  </a:lnTo>
                  <a:lnTo>
                    <a:pt x="6740" y="2459"/>
                  </a:lnTo>
                  <a:lnTo>
                    <a:pt x="7097" y="2816"/>
                  </a:lnTo>
                  <a:cubicBezTo>
                    <a:pt x="7121" y="2852"/>
                    <a:pt x="7157" y="2870"/>
                    <a:pt x="7198" y="2870"/>
                  </a:cubicBezTo>
                  <a:cubicBezTo>
                    <a:pt x="7240" y="2870"/>
                    <a:pt x="7288" y="2852"/>
                    <a:pt x="7335" y="2816"/>
                  </a:cubicBezTo>
                  <a:cubicBezTo>
                    <a:pt x="7383" y="2769"/>
                    <a:pt x="7383" y="2673"/>
                    <a:pt x="7335" y="2578"/>
                  </a:cubicBezTo>
                  <a:lnTo>
                    <a:pt x="6978" y="2221"/>
                  </a:lnTo>
                  <a:lnTo>
                    <a:pt x="7145" y="2054"/>
                  </a:lnTo>
                  <a:lnTo>
                    <a:pt x="7502" y="2411"/>
                  </a:lnTo>
                  <a:cubicBezTo>
                    <a:pt x="7538" y="2435"/>
                    <a:pt x="7573" y="2447"/>
                    <a:pt x="7612" y="2447"/>
                  </a:cubicBezTo>
                  <a:cubicBezTo>
                    <a:pt x="7651" y="2447"/>
                    <a:pt x="7692" y="2435"/>
                    <a:pt x="7740" y="2411"/>
                  </a:cubicBezTo>
                  <a:cubicBezTo>
                    <a:pt x="7812" y="2340"/>
                    <a:pt x="7812" y="2245"/>
                    <a:pt x="7740" y="2173"/>
                  </a:cubicBezTo>
                  <a:lnTo>
                    <a:pt x="7383" y="1816"/>
                  </a:lnTo>
                  <a:lnTo>
                    <a:pt x="7573" y="1625"/>
                  </a:lnTo>
                  <a:lnTo>
                    <a:pt x="8073" y="2126"/>
                  </a:lnTo>
                  <a:cubicBezTo>
                    <a:pt x="8097" y="2161"/>
                    <a:pt x="8133" y="2179"/>
                    <a:pt x="8175" y="2179"/>
                  </a:cubicBezTo>
                  <a:cubicBezTo>
                    <a:pt x="8216" y="2179"/>
                    <a:pt x="8264" y="2161"/>
                    <a:pt x="8312" y="2126"/>
                  </a:cubicBezTo>
                  <a:cubicBezTo>
                    <a:pt x="8359" y="2078"/>
                    <a:pt x="8359" y="1983"/>
                    <a:pt x="8312" y="1887"/>
                  </a:cubicBezTo>
                  <a:lnTo>
                    <a:pt x="7812" y="1387"/>
                  </a:lnTo>
                  <a:lnTo>
                    <a:pt x="8050" y="1149"/>
                  </a:lnTo>
                  <a:close/>
                  <a:moveTo>
                    <a:pt x="2239" y="7424"/>
                  </a:moveTo>
                  <a:cubicBezTo>
                    <a:pt x="2269" y="7424"/>
                    <a:pt x="2298" y="7436"/>
                    <a:pt x="2334" y="7460"/>
                  </a:cubicBezTo>
                  <a:lnTo>
                    <a:pt x="3192" y="8341"/>
                  </a:lnTo>
                  <a:cubicBezTo>
                    <a:pt x="3239" y="8389"/>
                    <a:pt x="3239" y="8436"/>
                    <a:pt x="3192" y="8508"/>
                  </a:cubicBezTo>
                  <a:lnTo>
                    <a:pt x="2620" y="9079"/>
                  </a:lnTo>
                  <a:cubicBezTo>
                    <a:pt x="2596" y="9103"/>
                    <a:pt x="2566" y="9115"/>
                    <a:pt x="2537" y="9115"/>
                  </a:cubicBezTo>
                  <a:cubicBezTo>
                    <a:pt x="2507" y="9115"/>
                    <a:pt x="2477" y="9103"/>
                    <a:pt x="2453" y="9079"/>
                  </a:cubicBezTo>
                  <a:lnTo>
                    <a:pt x="1572" y="8222"/>
                  </a:lnTo>
                  <a:cubicBezTo>
                    <a:pt x="1524" y="8151"/>
                    <a:pt x="1524" y="8103"/>
                    <a:pt x="1572" y="8032"/>
                  </a:cubicBezTo>
                  <a:lnTo>
                    <a:pt x="2144" y="7460"/>
                  </a:lnTo>
                  <a:cubicBezTo>
                    <a:pt x="2179" y="7436"/>
                    <a:pt x="2209" y="7424"/>
                    <a:pt x="2239" y="7424"/>
                  </a:cubicBezTo>
                  <a:close/>
                  <a:moveTo>
                    <a:pt x="4144" y="8508"/>
                  </a:moveTo>
                  <a:cubicBezTo>
                    <a:pt x="4144" y="8508"/>
                    <a:pt x="4168" y="8508"/>
                    <a:pt x="4239" y="8579"/>
                  </a:cubicBezTo>
                  <a:lnTo>
                    <a:pt x="4716" y="9056"/>
                  </a:lnTo>
                  <a:cubicBezTo>
                    <a:pt x="4763" y="9103"/>
                    <a:pt x="4763" y="9127"/>
                    <a:pt x="4763" y="9127"/>
                  </a:cubicBezTo>
                  <a:cubicBezTo>
                    <a:pt x="4739" y="9198"/>
                    <a:pt x="4525" y="9318"/>
                    <a:pt x="4287" y="9341"/>
                  </a:cubicBezTo>
                  <a:lnTo>
                    <a:pt x="3930" y="8984"/>
                  </a:lnTo>
                  <a:cubicBezTo>
                    <a:pt x="3954" y="8722"/>
                    <a:pt x="4073" y="8508"/>
                    <a:pt x="4144" y="8508"/>
                  </a:cubicBezTo>
                  <a:close/>
                  <a:moveTo>
                    <a:pt x="1620" y="8651"/>
                  </a:moveTo>
                  <a:lnTo>
                    <a:pt x="2025" y="9079"/>
                  </a:lnTo>
                  <a:cubicBezTo>
                    <a:pt x="2024" y="9079"/>
                    <a:pt x="2024" y="9079"/>
                    <a:pt x="2023" y="9079"/>
                  </a:cubicBezTo>
                  <a:cubicBezTo>
                    <a:pt x="1977" y="9079"/>
                    <a:pt x="1167" y="9865"/>
                    <a:pt x="1167" y="9865"/>
                  </a:cubicBezTo>
                  <a:cubicBezTo>
                    <a:pt x="1132" y="9901"/>
                    <a:pt x="1096" y="9919"/>
                    <a:pt x="1060" y="9919"/>
                  </a:cubicBezTo>
                  <a:cubicBezTo>
                    <a:pt x="1024" y="9919"/>
                    <a:pt x="989" y="9901"/>
                    <a:pt x="953" y="9865"/>
                  </a:cubicBezTo>
                  <a:lnTo>
                    <a:pt x="786" y="9699"/>
                  </a:lnTo>
                  <a:cubicBezTo>
                    <a:pt x="715" y="9627"/>
                    <a:pt x="715" y="9556"/>
                    <a:pt x="786" y="9484"/>
                  </a:cubicBezTo>
                  <a:lnTo>
                    <a:pt x="1620" y="8651"/>
                  </a:lnTo>
                  <a:close/>
                  <a:moveTo>
                    <a:pt x="3239" y="8841"/>
                  </a:moveTo>
                  <a:lnTo>
                    <a:pt x="4192" y="9794"/>
                  </a:lnTo>
                  <a:cubicBezTo>
                    <a:pt x="4263" y="9794"/>
                    <a:pt x="4263" y="9841"/>
                    <a:pt x="4239" y="9865"/>
                  </a:cubicBezTo>
                  <a:lnTo>
                    <a:pt x="4001" y="10127"/>
                  </a:lnTo>
                  <a:cubicBezTo>
                    <a:pt x="3954" y="10151"/>
                    <a:pt x="3954" y="10151"/>
                    <a:pt x="3930" y="10151"/>
                  </a:cubicBezTo>
                  <a:cubicBezTo>
                    <a:pt x="3930" y="10151"/>
                    <a:pt x="3906" y="10151"/>
                    <a:pt x="3882" y="10127"/>
                  </a:cubicBezTo>
                  <a:lnTo>
                    <a:pt x="2930" y="9175"/>
                  </a:lnTo>
                  <a:lnTo>
                    <a:pt x="3239" y="8841"/>
                  </a:lnTo>
                  <a:close/>
                  <a:moveTo>
                    <a:pt x="3096" y="9794"/>
                  </a:moveTo>
                  <a:lnTo>
                    <a:pt x="3453" y="10151"/>
                  </a:lnTo>
                  <a:cubicBezTo>
                    <a:pt x="3406" y="10413"/>
                    <a:pt x="3311" y="10627"/>
                    <a:pt x="3239" y="10627"/>
                  </a:cubicBezTo>
                  <a:cubicBezTo>
                    <a:pt x="3239" y="10627"/>
                    <a:pt x="3215" y="10627"/>
                    <a:pt x="3168" y="10556"/>
                  </a:cubicBezTo>
                  <a:lnTo>
                    <a:pt x="2691" y="10080"/>
                  </a:lnTo>
                  <a:cubicBezTo>
                    <a:pt x="2620" y="10032"/>
                    <a:pt x="2620" y="9984"/>
                    <a:pt x="2620" y="9984"/>
                  </a:cubicBezTo>
                  <a:cubicBezTo>
                    <a:pt x="2644" y="9937"/>
                    <a:pt x="2858" y="9818"/>
                    <a:pt x="3096" y="9794"/>
                  </a:cubicBezTo>
                  <a:close/>
                  <a:moveTo>
                    <a:pt x="8193" y="0"/>
                  </a:moveTo>
                  <a:cubicBezTo>
                    <a:pt x="8020" y="0"/>
                    <a:pt x="7847" y="66"/>
                    <a:pt x="7716" y="197"/>
                  </a:cubicBezTo>
                  <a:cubicBezTo>
                    <a:pt x="7502" y="411"/>
                    <a:pt x="7454" y="768"/>
                    <a:pt x="7621" y="1006"/>
                  </a:cubicBezTo>
                  <a:lnTo>
                    <a:pt x="3287" y="5364"/>
                  </a:lnTo>
                  <a:cubicBezTo>
                    <a:pt x="3049" y="5602"/>
                    <a:pt x="2882" y="5888"/>
                    <a:pt x="2882" y="6222"/>
                  </a:cubicBezTo>
                  <a:cubicBezTo>
                    <a:pt x="2858" y="6460"/>
                    <a:pt x="2763" y="6698"/>
                    <a:pt x="2596" y="6865"/>
                  </a:cubicBezTo>
                  <a:lnTo>
                    <a:pt x="2406" y="7055"/>
                  </a:lnTo>
                  <a:cubicBezTo>
                    <a:pt x="2358" y="7008"/>
                    <a:pt x="2287" y="7008"/>
                    <a:pt x="2239" y="7008"/>
                  </a:cubicBezTo>
                  <a:cubicBezTo>
                    <a:pt x="2167" y="7008"/>
                    <a:pt x="2120" y="7008"/>
                    <a:pt x="2048" y="7055"/>
                  </a:cubicBezTo>
                  <a:lnTo>
                    <a:pt x="1715" y="6722"/>
                  </a:lnTo>
                  <a:lnTo>
                    <a:pt x="1763" y="6698"/>
                  </a:lnTo>
                  <a:cubicBezTo>
                    <a:pt x="1906" y="6531"/>
                    <a:pt x="1906" y="6341"/>
                    <a:pt x="1763" y="6174"/>
                  </a:cubicBezTo>
                  <a:lnTo>
                    <a:pt x="1524" y="5936"/>
                  </a:lnTo>
                  <a:cubicBezTo>
                    <a:pt x="1441" y="5864"/>
                    <a:pt x="1352" y="5829"/>
                    <a:pt x="1263" y="5829"/>
                  </a:cubicBezTo>
                  <a:cubicBezTo>
                    <a:pt x="1173" y="5829"/>
                    <a:pt x="1084" y="5864"/>
                    <a:pt x="1001" y="5936"/>
                  </a:cubicBezTo>
                  <a:lnTo>
                    <a:pt x="143" y="6817"/>
                  </a:lnTo>
                  <a:cubicBezTo>
                    <a:pt x="0" y="6960"/>
                    <a:pt x="0" y="7174"/>
                    <a:pt x="143" y="7317"/>
                  </a:cubicBezTo>
                  <a:cubicBezTo>
                    <a:pt x="143" y="7412"/>
                    <a:pt x="381" y="7651"/>
                    <a:pt x="381" y="7651"/>
                  </a:cubicBezTo>
                  <a:cubicBezTo>
                    <a:pt x="465" y="7722"/>
                    <a:pt x="554" y="7758"/>
                    <a:pt x="643" y="7758"/>
                  </a:cubicBezTo>
                  <a:cubicBezTo>
                    <a:pt x="733" y="7758"/>
                    <a:pt x="822" y="7722"/>
                    <a:pt x="905" y="7651"/>
                  </a:cubicBezTo>
                  <a:lnTo>
                    <a:pt x="929" y="7603"/>
                  </a:lnTo>
                  <a:lnTo>
                    <a:pt x="1263" y="7936"/>
                  </a:lnTo>
                  <a:cubicBezTo>
                    <a:pt x="1191" y="8079"/>
                    <a:pt x="1215" y="8294"/>
                    <a:pt x="1334" y="8436"/>
                  </a:cubicBezTo>
                  <a:lnTo>
                    <a:pt x="500" y="9270"/>
                  </a:lnTo>
                  <a:cubicBezTo>
                    <a:pt x="334" y="9460"/>
                    <a:pt x="334" y="9770"/>
                    <a:pt x="500" y="9937"/>
                  </a:cubicBezTo>
                  <a:lnTo>
                    <a:pt x="691" y="10127"/>
                  </a:lnTo>
                  <a:cubicBezTo>
                    <a:pt x="774" y="10211"/>
                    <a:pt x="893" y="10252"/>
                    <a:pt x="1012" y="10252"/>
                  </a:cubicBezTo>
                  <a:cubicBezTo>
                    <a:pt x="1132" y="10252"/>
                    <a:pt x="1251" y="10211"/>
                    <a:pt x="1334" y="10127"/>
                  </a:cubicBezTo>
                  <a:lnTo>
                    <a:pt x="2167" y="9270"/>
                  </a:lnTo>
                  <a:cubicBezTo>
                    <a:pt x="2263" y="9365"/>
                    <a:pt x="2382" y="9389"/>
                    <a:pt x="2501" y="9389"/>
                  </a:cubicBezTo>
                  <a:cubicBezTo>
                    <a:pt x="2572" y="9389"/>
                    <a:pt x="2620" y="9389"/>
                    <a:pt x="2691" y="9365"/>
                  </a:cubicBezTo>
                  <a:lnTo>
                    <a:pt x="2834" y="9508"/>
                  </a:lnTo>
                  <a:cubicBezTo>
                    <a:pt x="2810" y="9508"/>
                    <a:pt x="2810" y="9508"/>
                    <a:pt x="2763" y="9556"/>
                  </a:cubicBezTo>
                  <a:cubicBezTo>
                    <a:pt x="2501" y="9627"/>
                    <a:pt x="2358" y="9746"/>
                    <a:pt x="2287" y="9913"/>
                  </a:cubicBezTo>
                  <a:cubicBezTo>
                    <a:pt x="2263" y="9984"/>
                    <a:pt x="2263" y="10151"/>
                    <a:pt x="2453" y="10318"/>
                  </a:cubicBezTo>
                  <a:lnTo>
                    <a:pt x="2930" y="10794"/>
                  </a:lnTo>
                  <a:cubicBezTo>
                    <a:pt x="3001" y="10889"/>
                    <a:pt x="3120" y="10937"/>
                    <a:pt x="3215" y="10937"/>
                  </a:cubicBezTo>
                  <a:cubicBezTo>
                    <a:pt x="3311" y="10937"/>
                    <a:pt x="3453" y="10913"/>
                    <a:pt x="3573" y="10675"/>
                  </a:cubicBezTo>
                  <a:cubicBezTo>
                    <a:pt x="3644" y="10580"/>
                    <a:pt x="3668" y="10508"/>
                    <a:pt x="3692" y="10389"/>
                  </a:cubicBezTo>
                  <a:cubicBezTo>
                    <a:pt x="3763" y="10437"/>
                    <a:pt x="3834" y="10437"/>
                    <a:pt x="3930" y="10437"/>
                  </a:cubicBezTo>
                  <a:cubicBezTo>
                    <a:pt x="4049" y="10437"/>
                    <a:pt x="4144" y="10413"/>
                    <a:pt x="4192" y="10318"/>
                  </a:cubicBezTo>
                  <a:lnTo>
                    <a:pt x="4430" y="10080"/>
                  </a:lnTo>
                  <a:cubicBezTo>
                    <a:pt x="4597" y="9937"/>
                    <a:pt x="4597" y="9722"/>
                    <a:pt x="4501" y="9579"/>
                  </a:cubicBezTo>
                  <a:cubicBezTo>
                    <a:pt x="4716" y="9532"/>
                    <a:pt x="4978" y="9389"/>
                    <a:pt x="5025" y="9198"/>
                  </a:cubicBezTo>
                  <a:cubicBezTo>
                    <a:pt x="5073" y="9103"/>
                    <a:pt x="5073" y="8960"/>
                    <a:pt x="4882" y="8770"/>
                  </a:cubicBezTo>
                  <a:lnTo>
                    <a:pt x="4406" y="8294"/>
                  </a:lnTo>
                  <a:cubicBezTo>
                    <a:pt x="4311" y="8198"/>
                    <a:pt x="4192" y="8151"/>
                    <a:pt x="4120" y="8151"/>
                  </a:cubicBezTo>
                  <a:cubicBezTo>
                    <a:pt x="3834" y="8151"/>
                    <a:pt x="3692" y="8436"/>
                    <a:pt x="3644" y="8675"/>
                  </a:cubicBezTo>
                  <a:lnTo>
                    <a:pt x="3477" y="8532"/>
                  </a:lnTo>
                  <a:cubicBezTo>
                    <a:pt x="3549" y="8413"/>
                    <a:pt x="3549" y="8294"/>
                    <a:pt x="3477" y="8174"/>
                  </a:cubicBezTo>
                  <a:lnTo>
                    <a:pt x="3668" y="8008"/>
                  </a:lnTo>
                  <a:cubicBezTo>
                    <a:pt x="3834" y="7817"/>
                    <a:pt x="4073" y="7698"/>
                    <a:pt x="4311" y="7698"/>
                  </a:cubicBezTo>
                  <a:cubicBezTo>
                    <a:pt x="4644" y="7674"/>
                    <a:pt x="4954" y="7555"/>
                    <a:pt x="5192" y="7317"/>
                  </a:cubicBezTo>
                  <a:lnTo>
                    <a:pt x="9526" y="2959"/>
                  </a:lnTo>
                  <a:cubicBezTo>
                    <a:pt x="9621" y="3031"/>
                    <a:pt x="9740" y="3054"/>
                    <a:pt x="9883" y="3054"/>
                  </a:cubicBezTo>
                  <a:cubicBezTo>
                    <a:pt x="10074" y="3054"/>
                    <a:pt x="10241" y="3007"/>
                    <a:pt x="10360" y="2840"/>
                  </a:cubicBezTo>
                  <a:cubicBezTo>
                    <a:pt x="10622" y="2578"/>
                    <a:pt x="10622" y="2173"/>
                    <a:pt x="10360" y="1887"/>
                  </a:cubicBezTo>
                  <a:lnTo>
                    <a:pt x="8669" y="197"/>
                  </a:lnTo>
                  <a:cubicBezTo>
                    <a:pt x="8538" y="66"/>
                    <a:pt x="8365" y="0"/>
                    <a:pt x="81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9" name="Google Shape;22039;p99"/>
          <p:cNvGrpSpPr/>
          <p:nvPr/>
        </p:nvGrpSpPr>
        <p:grpSpPr>
          <a:xfrm>
            <a:off x="2514122" y="2322633"/>
            <a:ext cx="353104" cy="350022"/>
            <a:chOff x="2516081" y="2475033"/>
            <a:chExt cx="353104" cy="350022"/>
          </a:xfrm>
        </p:grpSpPr>
        <p:sp>
          <p:nvSpPr>
            <p:cNvPr id="22040" name="Google Shape;22040;p99"/>
            <p:cNvSpPr/>
            <p:nvPr/>
          </p:nvSpPr>
          <p:spPr>
            <a:xfrm>
              <a:off x="2518417" y="2498197"/>
              <a:ext cx="346908" cy="30950"/>
            </a:xfrm>
            <a:custGeom>
              <a:rect b="b" l="l" r="r" t="t"/>
              <a:pathLst>
                <a:path extrusionOk="0" h="954" w="10693">
                  <a:moveTo>
                    <a:pt x="572" y="1"/>
                  </a:moveTo>
                  <a:cubicBezTo>
                    <a:pt x="357" y="1"/>
                    <a:pt x="143" y="192"/>
                    <a:pt x="48" y="406"/>
                  </a:cubicBezTo>
                  <a:cubicBezTo>
                    <a:pt x="0" y="692"/>
                    <a:pt x="238" y="954"/>
                    <a:pt x="524" y="954"/>
                  </a:cubicBezTo>
                  <a:lnTo>
                    <a:pt x="10145" y="954"/>
                  </a:lnTo>
                  <a:cubicBezTo>
                    <a:pt x="10455" y="954"/>
                    <a:pt x="10693" y="692"/>
                    <a:pt x="10621" y="406"/>
                  </a:cubicBezTo>
                  <a:cubicBezTo>
                    <a:pt x="10574" y="144"/>
                    <a:pt x="10383" y="1"/>
                    <a:pt x="10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1" name="Google Shape;22041;p99"/>
            <p:cNvSpPr/>
            <p:nvPr/>
          </p:nvSpPr>
          <p:spPr>
            <a:xfrm>
              <a:off x="2518417" y="2566975"/>
              <a:ext cx="346908" cy="30950"/>
            </a:xfrm>
            <a:custGeom>
              <a:rect b="b" l="l" r="r" t="t"/>
              <a:pathLst>
                <a:path extrusionOk="0" h="954" w="10693">
                  <a:moveTo>
                    <a:pt x="572" y="0"/>
                  </a:moveTo>
                  <a:cubicBezTo>
                    <a:pt x="357" y="0"/>
                    <a:pt x="143" y="143"/>
                    <a:pt x="48" y="381"/>
                  </a:cubicBezTo>
                  <a:cubicBezTo>
                    <a:pt x="0" y="691"/>
                    <a:pt x="238" y="953"/>
                    <a:pt x="524" y="953"/>
                  </a:cubicBezTo>
                  <a:lnTo>
                    <a:pt x="10145" y="953"/>
                  </a:lnTo>
                  <a:cubicBezTo>
                    <a:pt x="10455" y="953"/>
                    <a:pt x="10693" y="691"/>
                    <a:pt x="10621" y="381"/>
                  </a:cubicBezTo>
                  <a:cubicBezTo>
                    <a:pt x="10574" y="143"/>
                    <a:pt x="10383" y="0"/>
                    <a:pt x="101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99"/>
            <p:cNvSpPr/>
            <p:nvPr/>
          </p:nvSpPr>
          <p:spPr>
            <a:xfrm>
              <a:off x="2518417" y="2635721"/>
              <a:ext cx="346908" cy="30950"/>
            </a:xfrm>
            <a:custGeom>
              <a:rect b="b" l="l" r="r" t="t"/>
              <a:pathLst>
                <a:path extrusionOk="0" h="954" w="10693">
                  <a:moveTo>
                    <a:pt x="572" y="1"/>
                  </a:moveTo>
                  <a:cubicBezTo>
                    <a:pt x="357" y="1"/>
                    <a:pt x="143" y="144"/>
                    <a:pt x="48" y="382"/>
                  </a:cubicBezTo>
                  <a:cubicBezTo>
                    <a:pt x="0" y="692"/>
                    <a:pt x="238" y="954"/>
                    <a:pt x="524" y="954"/>
                  </a:cubicBezTo>
                  <a:lnTo>
                    <a:pt x="10145" y="954"/>
                  </a:lnTo>
                  <a:cubicBezTo>
                    <a:pt x="10455" y="954"/>
                    <a:pt x="10693" y="692"/>
                    <a:pt x="10621" y="382"/>
                  </a:cubicBezTo>
                  <a:cubicBezTo>
                    <a:pt x="10574" y="144"/>
                    <a:pt x="10383" y="1"/>
                    <a:pt x="10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99"/>
            <p:cNvSpPr/>
            <p:nvPr/>
          </p:nvSpPr>
          <p:spPr>
            <a:xfrm>
              <a:off x="2518417" y="2702942"/>
              <a:ext cx="346908" cy="30950"/>
            </a:xfrm>
            <a:custGeom>
              <a:rect b="b" l="l" r="r" t="t"/>
              <a:pathLst>
                <a:path extrusionOk="0" h="954" w="10693">
                  <a:moveTo>
                    <a:pt x="572" y="1"/>
                  </a:moveTo>
                  <a:cubicBezTo>
                    <a:pt x="357" y="1"/>
                    <a:pt x="143" y="191"/>
                    <a:pt x="48" y="406"/>
                  </a:cubicBezTo>
                  <a:cubicBezTo>
                    <a:pt x="0" y="691"/>
                    <a:pt x="238" y="953"/>
                    <a:pt x="524" y="953"/>
                  </a:cubicBezTo>
                  <a:lnTo>
                    <a:pt x="10145" y="953"/>
                  </a:lnTo>
                  <a:cubicBezTo>
                    <a:pt x="10455" y="953"/>
                    <a:pt x="10693" y="691"/>
                    <a:pt x="10621" y="406"/>
                  </a:cubicBezTo>
                  <a:cubicBezTo>
                    <a:pt x="10574" y="167"/>
                    <a:pt x="10383" y="1"/>
                    <a:pt x="10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99"/>
            <p:cNvSpPr/>
            <p:nvPr/>
          </p:nvSpPr>
          <p:spPr>
            <a:xfrm>
              <a:off x="2518417" y="2771720"/>
              <a:ext cx="346908" cy="30918"/>
            </a:xfrm>
            <a:custGeom>
              <a:rect b="b" l="l" r="r" t="t"/>
              <a:pathLst>
                <a:path extrusionOk="0" h="953" w="10693">
                  <a:moveTo>
                    <a:pt x="572" y="0"/>
                  </a:moveTo>
                  <a:cubicBezTo>
                    <a:pt x="357" y="0"/>
                    <a:pt x="143" y="143"/>
                    <a:pt x="48" y="381"/>
                  </a:cubicBezTo>
                  <a:cubicBezTo>
                    <a:pt x="0" y="691"/>
                    <a:pt x="238" y="953"/>
                    <a:pt x="524" y="953"/>
                  </a:cubicBezTo>
                  <a:lnTo>
                    <a:pt x="10145" y="953"/>
                  </a:lnTo>
                  <a:cubicBezTo>
                    <a:pt x="10455" y="953"/>
                    <a:pt x="10693" y="691"/>
                    <a:pt x="10621" y="381"/>
                  </a:cubicBezTo>
                  <a:cubicBezTo>
                    <a:pt x="10574" y="143"/>
                    <a:pt x="10383" y="0"/>
                    <a:pt x="101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99"/>
            <p:cNvSpPr/>
            <p:nvPr/>
          </p:nvSpPr>
          <p:spPr>
            <a:xfrm>
              <a:off x="2540803" y="2480030"/>
              <a:ext cx="30950" cy="343112"/>
            </a:xfrm>
            <a:custGeom>
              <a:rect b="b" l="l" r="r" t="t"/>
              <a:pathLst>
                <a:path extrusionOk="0" h="10576" w="954">
                  <a:moveTo>
                    <a:pt x="492" y="1"/>
                  </a:moveTo>
                  <a:cubicBezTo>
                    <a:pt x="456" y="1"/>
                    <a:pt x="419" y="5"/>
                    <a:pt x="382" y="13"/>
                  </a:cubicBezTo>
                  <a:cubicBezTo>
                    <a:pt x="144" y="61"/>
                    <a:pt x="1" y="251"/>
                    <a:pt x="1" y="490"/>
                  </a:cubicBezTo>
                  <a:lnTo>
                    <a:pt x="1" y="10063"/>
                  </a:lnTo>
                  <a:cubicBezTo>
                    <a:pt x="1" y="10277"/>
                    <a:pt x="144" y="10492"/>
                    <a:pt x="382" y="10563"/>
                  </a:cubicBezTo>
                  <a:cubicBezTo>
                    <a:pt x="419" y="10572"/>
                    <a:pt x="456" y="10576"/>
                    <a:pt x="492" y="10576"/>
                  </a:cubicBezTo>
                  <a:cubicBezTo>
                    <a:pt x="751" y="10576"/>
                    <a:pt x="953" y="10359"/>
                    <a:pt x="953" y="10087"/>
                  </a:cubicBezTo>
                  <a:lnTo>
                    <a:pt x="953" y="490"/>
                  </a:lnTo>
                  <a:cubicBezTo>
                    <a:pt x="953" y="217"/>
                    <a:pt x="751" y="1"/>
                    <a:pt x="49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99"/>
            <p:cNvSpPr/>
            <p:nvPr/>
          </p:nvSpPr>
          <p:spPr>
            <a:xfrm>
              <a:off x="2608023" y="2480030"/>
              <a:ext cx="30950" cy="343112"/>
            </a:xfrm>
            <a:custGeom>
              <a:rect b="b" l="l" r="r" t="t"/>
              <a:pathLst>
                <a:path extrusionOk="0" h="10576" w="954">
                  <a:moveTo>
                    <a:pt x="508" y="1"/>
                  </a:moveTo>
                  <a:cubicBezTo>
                    <a:pt x="474" y="1"/>
                    <a:pt x="440" y="5"/>
                    <a:pt x="405" y="13"/>
                  </a:cubicBezTo>
                  <a:cubicBezTo>
                    <a:pt x="167" y="61"/>
                    <a:pt x="1" y="251"/>
                    <a:pt x="1" y="490"/>
                  </a:cubicBezTo>
                  <a:lnTo>
                    <a:pt x="1" y="10063"/>
                  </a:lnTo>
                  <a:cubicBezTo>
                    <a:pt x="1" y="10277"/>
                    <a:pt x="191" y="10492"/>
                    <a:pt x="405" y="10563"/>
                  </a:cubicBezTo>
                  <a:cubicBezTo>
                    <a:pt x="440" y="10572"/>
                    <a:pt x="474" y="10576"/>
                    <a:pt x="508" y="10576"/>
                  </a:cubicBezTo>
                  <a:cubicBezTo>
                    <a:pt x="751" y="10576"/>
                    <a:pt x="953" y="10359"/>
                    <a:pt x="953" y="10087"/>
                  </a:cubicBezTo>
                  <a:lnTo>
                    <a:pt x="953" y="490"/>
                  </a:lnTo>
                  <a:cubicBezTo>
                    <a:pt x="953" y="217"/>
                    <a:pt x="751" y="1"/>
                    <a:pt x="508"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99"/>
            <p:cNvSpPr/>
            <p:nvPr/>
          </p:nvSpPr>
          <p:spPr>
            <a:xfrm>
              <a:off x="2676802" y="2480030"/>
              <a:ext cx="30918" cy="343112"/>
            </a:xfrm>
            <a:custGeom>
              <a:rect b="b" l="l" r="r" t="t"/>
              <a:pathLst>
                <a:path extrusionOk="0" h="10576" w="953">
                  <a:moveTo>
                    <a:pt x="491" y="1"/>
                  </a:moveTo>
                  <a:cubicBezTo>
                    <a:pt x="455" y="1"/>
                    <a:pt x="419" y="5"/>
                    <a:pt x="381" y="13"/>
                  </a:cubicBezTo>
                  <a:cubicBezTo>
                    <a:pt x="143" y="61"/>
                    <a:pt x="0" y="251"/>
                    <a:pt x="0" y="490"/>
                  </a:cubicBezTo>
                  <a:lnTo>
                    <a:pt x="0" y="10063"/>
                  </a:lnTo>
                  <a:cubicBezTo>
                    <a:pt x="0" y="10277"/>
                    <a:pt x="143" y="10492"/>
                    <a:pt x="381" y="10563"/>
                  </a:cubicBezTo>
                  <a:cubicBezTo>
                    <a:pt x="419" y="10572"/>
                    <a:pt x="455" y="10576"/>
                    <a:pt x="491" y="10576"/>
                  </a:cubicBezTo>
                  <a:cubicBezTo>
                    <a:pt x="750" y="10576"/>
                    <a:pt x="953" y="10359"/>
                    <a:pt x="953" y="10087"/>
                  </a:cubicBezTo>
                  <a:lnTo>
                    <a:pt x="953" y="490"/>
                  </a:lnTo>
                  <a:cubicBezTo>
                    <a:pt x="953" y="217"/>
                    <a:pt x="750" y="1"/>
                    <a:pt x="491"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99"/>
            <p:cNvSpPr/>
            <p:nvPr/>
          </p:nvSpPr>
          <p:spPr>
            <a:xfrm>
              <a:off x="2745547" y="2480030"/>
              <a:ext cx="30950" cy="343112"/>
            </a:xfrm>
            <a:custGeom>
              <a:rect b="b" l="l" r="r" t="t"/>
              <a:pathLst>
                <a:path extrusionOk="0" h="10576" w="954">
                  <a:moveTo>
                    <a:pt x="492" y="1"/>
                  </a:moveTo>
                  <a:cubicBezTo>
                    <a:pt x="456" y="1"/>
                    <a:pt x="419" y="5"/>
                    <a:pt x="382" y="13"/>
                  </a:cubicBezTo>
                  <a:cubicBezTo>
                    <a:pt x="144" y="61"/>
                    <a:pt x="1" y="251"/>
                    <a:pt x="1" y="490"/>
                  </a:cubicBezTo>
                  <a:lnTo>
                    <a:pt x="1" y="10063"/>
                  </a:lnTo>
                  <a:cubicBezTo>
                    <a:pt x="1" y="10277"/>
                    <a:pt x="144" y="10492"/>
                    <a:pt x="382" y="10563"/>
                  </a:cubicBezTo>
                  <a:cubicBezTo>
                    <a:pt x="419" y="10572"/>
                    <a:pt x="456" y="10576"/>
                    <a:pt x="492" y="10576"/>
                  </a:cubicBezTo>
                  <a:cubicBezTo>
                    <a:pt x="751" y="10576"/>
                    <a:pt x="953" y="10359"/>
                    <a:pt x="953" y="10087"/>
                  </a:cubicBezTo>
                  <a:lnTo>
                    <a:pt x="953" y="490"/>
                  </a:lnTo>
                  <a:cubicBezTo>
                    <a:pt x="953" y="217"/>
                    <a:pt x="751" y="1"/>
                    <a:pt x="49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99"/>
            <p:cNvSpPr/>
            <p:nvPr/>
          </p:nvSpPr>
          <p:spPr>
            <a:xfrm>
              <a:off x="2812768" y="2480030"/>
              <a:ext cx="30950" cy="343112"/>
            </a:xfrm>
            <a:custGeom>
              <a:rect b="b" l="l" r="r" t="t"/>
              <a:pathLst>
                <a:path extrusionOk="0" h="10576" w="954">
                  <a:moveTo>
                    <a:pt x="508" y="1"/>
                  </a:moveTo>
                  <a:cubicBezTo>
                    <a:pt x="474" y="1"/>
                    <a:pt x="440" y="5"/>
                    <a:pt x="405" y="13"/>
                  </a:cubicBezTo>
                  <a:cubicBezTo>
                    <a:pt x="167" y="61"/>
                    <a:pt x="0" y="251"/>
                    <a:pt x="0" y="490"/>
                  </a:cubicBezTo>
                  <a:lnTo>
                    <a:pt x="0" y="10063"/>
                  </a:lnTo>
                  <a:cubicBezTo>
                    <a:pt x="0" y="10277"/>
                    <a:pt x="191" y="10492"/>
                    <a:pt x="405" y="10563"/>
                  </a:cubicBezTo>
                  <a:cubicBezTo>
                    <a:pt x="440" y="10572"/>
                    <a:pt x="474" y="10576"/>
                    <a:pt x="508" y="10576"/>
                  </a:cubicBezTo>
                  <a:cubicBezTo>
                    <a:pt x="751" y="10576"/>
                    <a:pt x="953" y="10359"/>
                    <a:pt x="953" y="10087"/>
                  </a:cubicBezTo>
                  <a:lnTo>
                    <a:pt x="953" y="490"/>
                  </a:lnTo>
                  <a:cubicBezTo>
                    <a:pt x="953" y="217"/>
                    <a:pt x="751" y="1"/>
                    <a:pt x="508"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99"/>
            <p:cNvSpPr/>
            <p:nvPr/>
          </p:nvSpPr>
          <p:spPr>
            <a:xfrm>
              <a:off x="2745547" y="2543812"/>
              <a:ext cx="30950" cy="214802"/>
            </a:xfrm>
            <a:custGeom>
              <a:rect b="b" l="l" r="r" t="t"/>
              <a:pathLst>
                <a:path extrusionOk="0" h="6621" w="954">
                  <a:moveTo>
                    <a:pt x="1" y="0"/>
                  </a:moveTo>
                  <a:lnTo>
                    <a:pt x="1" y="6620"/>
                  </a:lnTo>
                  <a:cubicBezTo>
                    <a:pt x="358" y="6430"/>
                    <a:pt x="691" y="6192"/>
                    <a:pt x="953" y="5930"/>
                  </a:cubicBezTo>
                  <a:lnTo>
                    <a:pt x="953" y="691"/>
                  </a:lnTo>
                  <a:cubicBezTo>
                    <a:pt x="691" y="429"/>
                    <a:pt x="358" y="191"/>
                    <a:pt x="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99"/>
            <p:cNvSpPr/>
            <p:nvPr/>
          </p:nvSpPr>
          <p:spPr>
            <a:xfrm>
              <a:off x="2676802" y="2531451"/>
              <a:ext cx="30918" cy="239523"/>
            </a:xfrm>
            <a:custGeom>
              <a:rect b="b" l="l" r="r" t="t"/>
              <a:pathLst>
                <a:path extrusionOk="0" h="7383" w="953">
                  <a:moveTo>
                    <a:pt x="476" y="0"/>
                  </a:moveTo>
                  <a:cubicBezTo>
                    <a:pt x="334" y="0"/>
                    <a:pt x="143" y="0"/>
                    <a:pt x="0" y="24"/>
                  </a:cubicBezTo>
                  <a:lnTo>
                    <a:pt x="0" y="7359"/>
                  </a:lnTo>
                  <a:cubicBezTo>
                    <a:pt x="143" y="7382"/>
                    <a:pt x="334" y="7382"/>
                    <a:pt x="476" y="7382"/>
                  </a:cubicBezTo>
                  <a:cubicBezTo>
                    <a:pt x="619" y="7382"/>
                    <a:pt x="810" y="7382"/>
                    <a:pt x="953" y="7359"/>
                  </a:cubicBezTo>
                  <a:lnTo>
                    <a:pt x="953" y="24"/>
                  </a:lnTo>
                  <a:cubicBezTo>
                    <a:pt x="810" y="0"/>
                    <a:pt x="619" y="0"/>
                    <a:pt x="47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99"/>
            <p:cNvSpPr/>
            <p:nvPr/>
          </p:nvSpPr>
          <p:spPr>
            <a:xfrm>
              <a:off x="2608023" y="2543812"/>
              <a:ext cx="30950" cy="214802"/>
            </a:xfrm>
            <a:custGeom>
              <a:rect b="b" l="l" r="r" t="t"/>
              <a:pathLst>
                <a:path extrusionOk="0" h="6621" w="954">
                  <a:moveTo>
                    <a:pt x="953" y="0"/>
                  </a:moveTo>
                  <a:cubicBezTo>
                    <a:pt x="596" y="191"/>
                    <a:pt x="286" y="429"/>
                    <a:pt x="1" y="691"/>
                  </a:cubicBezTo>
                  <a:lnTo>
                    <a:pt x="1" y="5930"/>
                  </a:lnTo>
                  <a:cubicBezTo>
                    <a:pt x="286" y="6192"/>
                    <a:pt x="596" y="6430"/>
                    <a:pt x="953" y="6620"/>
                  </a:cubicBezTo>
                  <a:lnTo>
                    <a:pt x="953"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99"/>
            <p:cNvSpPr/>
            <p:nvPr/>
          </p:nvSpPr>
          <p:spPr>
            <a:xfrm>
              <a:off x="2584860" y="2702942"/>
              <a:ext cx="214802" cy="30950"/>
            </a:xfrm>
            <a:custGeom>
              <a:rect b="b" l="l" r="r" t="t"/>
              <a:pathLst>
                <a:path extrusionOk="0" h="954" w="6621">
                  <a:moveTo>
                    <a:pt x="0" y="1"/>
                  </a:moveTo>
                  <a:cubicBezTo>
                    <a:pt x="191" y="358"/>
                    <a:pt x="429" y="691"/>
                    <a:pt x="691" y="953"/>
                  </a:cubicBezTo>
                  <a:lnTo>
                    <a:pt x="5930" y="953"/>
                  </a:lnTo>
                  <a:cubicBezTo>
                    <a:pt x="6192" y="691"/>
                    <a:pt x="6430" y="358"/>
                    <a:pt x="6621"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99"/>
            <p:cNvSpPr/>
            <p:nvPr/>
          </p:nvSpPr>
          <p:spPr>
            <a:xfrm>
              <a:off x="2572499" y="2635721"/>
              <a:ext cx="239523" cy="30950"/>
            </a:xfrm>
            <a:custGeom>
              <a:rect b="b" l="l" r="r" t="t"/>
              <a:pathLst>
                <a:path extrusionOk="0" h="954" w="7383">
                  <a:moveTo>
                    <a:pt x="24" y="1"/>
                  </a:moveTo>
                  <a:cubicBezTo>
                    <a:pt x="24" y="144"/>
                    <a:pt x="0" y="287"/>
                    <a:pt x="0" y="477"/>
                  </a:cubicBezTo>
                  <a:cubicBezTo>
                    <a:pt x="0" y="620"/>
                    <a:pt x="0" y="811"/>
                    <a:pt x="24" y="954"/>
                  </a:cubicBezTo>
                  <a:lnTo>
                    <a:pt x="7359" y="954"/>
                  </a:lnTo>
                  <a:cubicBezTo>
                    <a:pt x="7383" y="811"/>
                    <a:pt x="7383" y="620"/>
                    <a:pt x="7383" y="477"/>
                  </a:cubicBezTo>
                  <a:cubicBezTo>
                    <a:pt x="7383" y="334"/>
                    <a:pt x="7383" y="144"/>
                    <a:pt x="735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5" name="Google Shape;22055;p99"/>
            <p:cNvSpPr/>
            <p:nvPr/>
          </p:nvSpPr>
          <p:spPr>
            <a:xfrm>
              <a:off x="2584860" y="2566975"/>
              <a:ext cx="214802" cy="30950"/>
            </a:xfrm>
            <a:custGeom>
              <a:rect b="b" l="l" r="r" t="t"/>
              <a:pathLst>
                <a:path extrusionOk="0" h="954" w="6621">
                  <a:moveTo>
                    <a:pt x="691" y="0"/>
                  </a:moveTo>
                  <a:cubicBezTo>
                    <a:pt x="429" y="262"/>
                    <a:pt x="191" y="596"/>
                    <a:pt x="0" y="953"/>
                  </a:cubicBezTo>
                  <a:lnTo>
                    <a:pt x="6621" y="953"/>
                  </a:lnTo>
                  <a:cubicBezTo>
                    <a:pt x="6430" y="596"/>
                    <a:pt x="6192" y="262"/>
                    <a:pt x="5930" y="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99"/>
            <p:cNvSpPr/>
            <p:nvPr/>
          </p:nvSpPr>
          <p:spPr>
            <a:xfrm>
              <a:off x="2594106" y="2552279"/>
              <a:ext cx="197056" cy="197056"/>
            </a:xfrm>
            <a:custGeom>
              <a:rect b="b" l="l" r="r" t="t"/>
              <a:pathLst>
                <a:path extrusionOk="0" h="6074" w="6074">
                  <a:moveTo>
                    <a:pt x="3025" y="1"/>
                  </a:moveTo>
                  <a:cubicBezTo>
                    <a:pt x="1335" y="1"/>
                    <a:pt x="1" y="1382"/>
                    <a:pt x="1" y="3049"/>
                  </a:cubicBezTo>
                  <a:cubicBezTo>
                    <a:pt x="1" y="4740"/>
                    <a:pt x="1358" y="6074"/>
                    <a:pt x="3025" y="6074"/>
                  </a:cubicBezTo>
                  <a:cubicBezTo>
                    <a:pt x="4716" y="6074"/>
                    <a:pt x="6074" y="4716"/>
                    <a:pt x="6074" y="3049"/>
                  </a:cubicBezTo>
                  <a:cubicBezTo>
                    <a:pt x="6074" y="1382"/>
                    <a:pt x="4692" y="1"/>
                    <a:pt x="3025"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99"/>
            <p:cNvSpPr/>
            <p:nvPr/>
          </p:nvSpPr>
          <p:spPr>
            <a:xfrm>
              <a:off x="2594106" y="2552279"/>
              <a:ext cx="108974" cy="197056"/>
            </a:xfrm>
            <a:custGeom>
              <a:rect b="b" l="l" r="r" t="t"/>
              <a:pathLst>
                <a:path extrusionOk="0" h="6074" w="3359">
                  <a:moveTo>
                    <a:pt x="3025" y="1"/>
                  </a:moveTo>
                  <a:cubicBezTo>
                    <a:pt x="1358" y="1"/>
                    <a:pt x="1" y="1335"/>
                    <a:pt x="1" y="3049"/>
                  </a:cubicBezTo>
                  <a:cubicBezTo>
                    <a:pt x="1" y="4716"/>
                    <a:pt x="1335" y="6074"/>
                    <a:pt x="3025" y="6074"/>
                  </a:cubicBezTo>
                  <a:cubicBezTo>
                    <a:pt x="3144" y="6074"/>
                    <a:pt x="3240" y="6074"/>
                    <a:pt x="3359" y="6050"/>
                  </a:cubicBezTo>
                  <a:cubicBezTo>
                    <a:pt x="1835" y="5883"/>
                    <a:pt x="644" y="4597"/>
                    <a:pt x="644" y="3049"/>
                  </a:cubicBezTo>
                  <a:cubicBezTo>
                    <a:pt x="644" y="1501"/>
                    <a:pt x="1835" y="192"/>
                    <a:pt x="3359" y="25"/>
                  </a:cubicBezTo>
                  <a:cubicBezTo>
                    <a:pt x="3240" y="25"/>
                    <a:pt x="3144" y="1"/>
                    <a:pt x="3025"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99"/>
            <p:cNvSpPr/>
            <p:nvPr/>
          </p:nvSpPr>
          <p:spPr>
            <a:xfrm>
              <a:off x="2628105" y="2638414"/>
              <a:ext cx="10868" cy="20536"/>
            </a:xfrm>
            <a:custGeom>
              <a:rect b="b" l="l" r="r" t="t"/>
              <a:pathLst>
                <a:path extrusionOk="0" h="633" w="335">
                  <a:moveTo>
                    <a:pt x="117" y="0"/>
                  </a:moveTo>
                  <a:cubicBezTo>
                    <a:pt x="48" y="0"/>
                    <a:pt x="1" y="74"/>
                    <a:pt x="1" y="132"/>
                  </a:cubicBezTo>
                  <a:lnTo>
                    <a:pt x="1" y="442"/>
                  </a:lnTo>
                  <a:cubicBezTo>
                    <a:pt x="1" y="537"/>
                    <a:pt x="72" y="609"/>
                    <a:pt x="168" y="632"/>
                  </a:cubicBezTo>
                  <a:cubicBezTo>
                    <a:pt x="263" y="632"/>
                    <a:pt x="334" y="561"/>
                    <a:pt x="334" y="489"/>
                  </a:cubicBezTo>
                  <a:lnTo>
                    <a:pt x="334" y="156"/>
                  </a:lnTo>
                  <a:cubicBezTo>
                    <a:pt x="334" y="78"/>
                    <a:pt x="287" y="1"/>
                    <a:pt x="217" y="1"/>
                  </a:cubicBezTo>
                  <a:cubicBezTo>
                    <a:pt x="202" y="1"/>
                    <a:pt x="185" y="4"/>
                    <a:pt x="168" y="13"/>
                  </a:cubicBezTo>
                  <a:cubicBezTo>
                    <a:pt x="150" y="4"/>
                    <a:pt x="133" y="0"/>
                    <a:pt x="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99"/>
            <p:cNvSpPr/>
            <p:nvPr/>
          </p:nvSpPr>
          <p:spPr>
            <a:xfrm>
              <a:off x="2746326" y="2638414"/>
              <a:ext cx="10836" cy="20536"/>
            </a:xfrm>
            <a:custGeom>
              <a:rect b="b" l="l" r="r" t="t"/>
              <a:pathLst>
                <a:path extrusionOk="0" h="633" w="334">
                  <a:moveTo>
                    <a:pt x="104" y="0"/>
                  </a:moveTo>
                  <a:cubicBezTo>
                    <a:pt x="48" y="0"/>
                    <a:pt x="0" y="74"/>
                    <a:pt x="0" y="132"/>
                  </a:cubicBezTo>
                  <a:lnTo>
                    <a:pt x="0" y="442"/>
                  </a:lnTo>
                  <a:cubicBezTo>
                    <a:pt x="0" y="537"/>
                    <a:pt x="72" y="609"/>
                    <a:pt x="143" y="632"/>
                  </a:cubicBezTo>
                  <a:cubicBezTo>
                    <a:pt x="239" y="632"/>
                    <a:pt x="334" y="561"/>
                    <a:pt x="334" y="489"/>
                  </a:cubicBezTo>
                  <a:lnTo>
                    <a:pt x="334" y="156"/>
                  </a:lnTo>
                  <a:cubicBezTo>
                    <a:pt x="334" y="78"/>
                    <a:pt x="270" y="1"/>
                    <a:pt x="195" y="1"/>
                  </a:cubicBezTo>
                  <a:cubicBezTo>
                    <a:pt x="178" y="1"/>
                    <a:pt x="161" y="4"/>
                    <a:pt x="143" y="13"/>
                  </a:cubicBezTo>
                  <a:cubicBezTo>
                    <a:pt x="130" y="4"/>
                    <a:pt x="117" y="0"/>
                    <a:pt x="1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99"/>
            <p:cNvSpPr/>
            <p:nvPr/>
          </p:nvSpPr>
          <p:spPr>
            <a:xfrm>
              <a:off x="2672162" y="2647855"/>
              <a:ext cx="40196" cy="16513"/>
            </a:xfrm>
            <a:custGeom>
              <a:rect b="b" l="l" r="r" t="t"/>
              <a:pathLst>
                <a:path extrusionOk="0" h="509" w="1239">
                  <a:moveTo>
                    <a:pt x="1086" y="1"/>
                  </a:moveTo>
                  <a:cubicBezTo>
                    <a:pt x="1033" y="1"/>
                    <a:pt x="981" y="24"/>
                    <a:pt x="953" y="79"/>
                  </a:cubicBezTo>
                  <a:cubicBezTo>
                    <a:pt x="858" y="151"/>
                    <a:pt x="738" y="222"/>
                    <a:pt x="619" y="222"/>
                  </a:cubicBezTo>
                  <a:cubicBezTo>
                    <a:pt x="500" y="222"/>
                    <a:pt x="381" y="151"/>
                    <a:pt x="286" y="79"/>
                  </a:cubicBezTo>
                  <a:cubicBezTo>
                    <a:pt x="256" y="34"/>
                    <a:pt x="206" y="18"/>
                    <a:pt x="150" y="18"/>
                  </a:cubicBezTo>
                  <a:cubicBezTo>
                    <a:pt x="118" y="18"/>
                    <a:pt x="83" y="23"/>
                    <a:pt x="48" y="32"/>
                  </a:cubicBezTo>
                  <a:cubicBezTo>
                    <a:pt x="0" y="103"/>
                    <a:pt x="0" y="198"/>
                    <a:pt x="24" y="270"/>
                  </a:cubicBezTo>
                  <a:cubicBezTo>
                    <a:pt x="167" y="437"/>
                    <a:pt x="381" y="508"/>
                    <a:pt x="596" y="508"/>
                  </a:cubicBezTo>
                  <a:cubicBezTo>
                    <a:pt x="786" y="508"/>
                    <a:pt x="1000" y="437"/>
                    <a:pt x="1143" y="270"/>
                  </a:cubicBezTo>
                  <a:cubicBezTo>
                    <a:pt x="1239" y="198"/>
                    <a:pt x="1239" y="79"/>
                    <a:pt x="1191" y="32"/>
                  </a:cubicBezTo>
                  <a:cubicBezTo>
                    <a:pt x="1161" y="12"/>
                    <a:pt x="1124" y="1"/>
                    <a:pt x="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99"/>
            <p:cNvSpPr/>
            <p:nvPr/>
          </p:nvSpPr>
          <p:spPr>
            <a:xfrm>
              <a:off x="2516081" y="2475033"/>
              <a:ext cx="353104" cy="350022"/>
            </a:xfrm>
            <a:custGeom>
              <a:rect b="b" l="l" r="r" t="t"/>
              <a:pathLst>
                <a:path extrusionOk="0" h="10789" w="10884">
                  <a:moveTo>
                    <a:pt x="10312" y="858"/>
                  </a:moveTo>
                  <a:cubicBezTo>
                    <a:pt x="10431" y="929"/>
                    <a:pt x="10574" y="1048"/>
                    <a:pt x="10574" y="1191"/>
                  </a:cubicBezTo>
                  <a:cubicBezTo>
                    <a:pt x="10574" y="1358"/>
                    <a:pt x="10455" y="1501"/>
                    <a:pt x="10312" y="1501"/>
                  </a:cubicBezTo>
                  <a:lnTo>
                    <a:pt x="10312" y="858"/>
                  </a:lnTo>
                  <a:close/>
                  <a:moveTo>
                    <a:pt x="572" y="906"/>
                  </a:moveTo>
                  <a:lnTo>
                    <a:pt x="572" y="1525"/>
                  </a:lnTo>
                  <a:cubicBezTo>
                    <a:pt x="453" y="1501"/>
                    <a:pt x="310" y="1382"/>
                    <a:pt x="310" y="1191"/>
                  </a:cubicBezTo>
                  <a:cubicBezTo>
                    <a:pt x="310" y="1048"/>
                    <a:pt x="429" y="906"/>
                    <a:pt x="572" y="906"/>
                  </a:cubicBezTo>
                  <a:close/>
                  <a:moveTo>
                    <a:pt x="2692" y="906"/>
                  </a:moveTo>
                  <a:lnTo>
                    <a:pt x="2692" y="1525"/>
                  </a:lnTo>
                  <a:lnTo>
                    <a:pt x="1858" y="1525"/>
                  </a:lnTo>
                  <a:lnTo>
                    <a:pt x="1858" y="906"/>
                  </a:lnTo>
                  <a:close/>
                  <a:moveTo>
                    <a:pt x="4811" y="906"/>
                  </a:moveTo>
                  <a:lnTo>
                    <a:pt x="4811" y="1525"/>
                  </a:lnTo>
                  <a:lnTo>
                    <a:pt x="3978" y="1525"/>
                  </a:lnTo>
                  <a:lnTo>
                    <a:pt x="3978" y="906"/>
                  </a:lnTo>
                  <a:close/>
                  <a:moveTo>
                    <a:pt x="6931" y="906"/>
                  </a:moveTo>
                  <a:lnTo>
                    <a:pt x="6931" y="1525"/>
                  </a:lnTo>
                  <a:lnTo>
                    <a:pt x="6097" y="1525"/>
                  </a:lnTo>
                  <a:lnTo>
                    <a:pt x="6097" y="906"/>
                  </a:lnTo>
                  <a:close/>
                  <a:moveTo>
                    <a:pt x="9003" y="906"/>
                  </a:moveTo>
                  <a:lnTo>
                    <a:pt x="9003" y="1525"/>
                  </a:lnTo>
                  <a:lnTo>
                    <a:pt x="8169" y="1525"/>
                  </a:lnTo>
                  <a:lnTo>
                    <a:pt x="8169" y="906"/>
                  </a:lnTo>
                  <a:close/>
                  <a:moveTo>
                    <a:pt x="5426" y="293"/>
                  </a:moveTo>
                  <a:cubicBezTo>
                    <a:pt x="5458" y="293"/>
                    <a:pt x="5491" y="299"/>
                    <a:pt x="5526" y="310"/>
                  </a:cubicBezTo>
                  <a:cubicBezTo>
                    <a:pt x="5669" y="334"/>
                    <a:pt x="5764" y="477"/>
                    <a:pt x="5764" y="644"/>
                  </a:cubicBezTo>
                  <a:lnTo>
                    <a:pt x="5764" y="2311"/>
                  </a:lnTo>
                  <a:cubicBezTo>
                    <a:pt x="5764" y="2311"/>
                    <a:pt x="5549" y="2263"/>
                    <a:pt x="5430" y="2263"/>
                  </a:cubicBezTo>
                  <a:cubicBezTo>
                    <a:pt x="5335" y="2263"/>
                    <a:pt x="5097" y="2311"/>
                    <a:pt x="5097" y="2311"/>
                  </a:cubicBezTo>
                  <a:lnTo>
                    <a:pt x="5097" y="596"/>
                  </a:lnTo>
                  <a:lnTo>
                    <a:pt x="5145" y="596"/>
                  </a:lnTo>
                  <a:cubicBezTo>
                    <a:pt x="5145" y="436"/>
                    <a:pt x="5262" y="293"/>
                    <a:pt x="5426" y="293"/>
                  </a:cubicBezTo>
                  <a:close/>
                  <a:moveTo>
                    <a:pt x="4811" y="1858"/>
                  </a:moveTo>
                  <a:lnTo>
                    <a:pt x="4811" y="2311"/>
                  </a:lnTo>
                  <a:cubicBezTo>
                    <a:pt x="4502" y="2358"/>
                    <a:pt x="4240" y="2453"/>
                    <a:pt x="3978" y="2596"/>
                  </a:cubicBezTo>
                  <a:lnTo>
                    <a:pt x="3978" y="1858"/>
                  </a:lnTo>
                  <a:close/>
                  <a:moveTo>
                    <a:pt x="6931" y="1858"/>
                  </a:moveTo>
                  <a:lnTo>
                    <a:pt x="6931" y="2596"/>
                  </a:lnTo>
                  <a:cubicBezTo>
                    <a:pt x="6645" y="2453"/>
                    <a:pt x="6383" y="2358"/>
                    <a:pt x="6097" y="2311"/>
                  </a:cubicBezTo>
                  <a:lnTo>
                    <a:pt x="6097" y="1858"/>
                  </a:lnTo>
                  <a:close/>
                  <a:moveTo>
                    <a:pt x="2692" y="1810"/>
                  </a:moveTo>
                  <a:lnTo>
                    <a:pt x="2692" y="2644"/>
                  </a:lnTo>
                  <a:lnTo>
                    <a:pt x="1858" y="2644"/>
                  </a:lnTo>
                  <a:lnTo>
                    <a:pt x="1858" y="1810"/>
                  </a:lnTo>
                  <a:close/>
                  <a:moveTo>
                    <a:pt x="9003" y="1810"/>
                  </a:moveTo>
                  <a:lnTo>
                    <a:pt x="9003" y="2644"/>
                  </a:lnTo>
                  <a:lnTo>
                    <a:pt x="8169" y="2644"/>
                  </a:lnTo>
                  <a:lnTo>
                    <a:pt x="8169" y="1810"/>
                  </a:lnTo>
                  <a:close/>
                  <a:moveTo>
                    <a:pt x="3306" y="293"/>
                  </a:moveTo>
                  <a:cubicBezTo>
                    <a:pt x="3338" y="293"/>
                    <a:pt x="3372" y="299"/>
                    <a:pt x="3406" y="310"/>
                  </a:cubicBezTo>
                  <a:cubicBezTo>
                    <a:pt x="3549" y="334"/>
                    <a:pt x="3644" y="477"/>
                    <a:pt x="3644" y="644"/>
                  </a:cubicBezTo>
                  <a:lnTo>
                    <a:pt x="3644" y="2834"/>
                  </a:lnTo>
                  <a:cubicBezTo>
                    <a:pt x="3406" y="2977"/>
                    <a:pt x="3192" y="3192"/>
                    <a:pt x="3025" y="3406"/>
                  </a:cubicBezTo>
                  <a:lnTo>
                    <a:pt x="3025" y="596"/>
                  </a:lnTo>
                  <a:cubicBezTo>
                    <a:pt x="3025" y="436"/>
                    <a:pt x="3142" y="293"/>
                    <a:pt x="3306" y="293"/>
                  </a:cubicBezTo>
                  <a:close/>
                  <a:moveTo>
                    <a:pt x="7506" y="293"/>
                  </a:moveTo>
                  <a:cubicBezTo>
                    <a:pt x="7536" y="293"/>
                    <a:pt x="7567" y="299"/>
                    <a:pt x="7598" y="310"/>
                  </a:cubicBezTo>
                  <a:cubicBezTo>
                    <a:pt x="7764" y="334"/>
                    <a:pt x="7836" y="477"/>
                    <a:pt x="7836" y="644"/>
                  </a:cubicBezTo>
                  <a:lnTo>
                    <a:pt x="7836" y="3406"/>
                  </a:lnTo>
                  <a:cubicBezTo>
                    <a:pt x="7669" y="3192"/>
                    <a:pt x="7455" y="2977"/>
                    <a:pt x="7217" y="2834"/>
                  </a:cubicBezTo>
                  <a:lnTo>
                    <a:pt x="7217" y="596"/>
                  </a:lnTo>
                  <a:cubicBezTo>
                    <a:pt x="7217" y="436"/>
                    <a:pt x="7350" y="293"/>
                    <a:pt x="7506" y="293"/>
                  </a:cubicBezTo>
                  <a:close/>
                  <a:moveTo>
                    <a:pt x="2716" y="2977"/>
                  </a:moveTo>
                  <a:lnTo>
                    <a:pt x="2716" y="3620"/>
                  </a:lnTo>
                  <a:lnTo>
                    <a:pt x="1882" y="3620"/>
                  </a:lnTo>
                  <a:lnTo>
                    <a:pt x="1882" y="2977"/>
                  </a:lnTo>
                  <a:close/>
                  <a:moveTo>
                    <a:pt x="9026" y="2977"/>
                  </a:moveTo>
                  <a:lnTo>
                    <a:pt x="9026" y="3620"/>
                  </a:lnTo>
                  <a:lnTo>
                    <a:pt x="8193" y="3620"/>
                  </a:lnTo>
                  <a:lnTo>
                    <a:pt x="8193" y="2977"/>
                  </a:lnTo>
                  <a:close/>
                  <a:moveTo>
                    <a:pt x="10312" y="2977"/>
                  </a:moveTo>
                  <a:cubicBezTo>
                    <a:pt x="10431" y="3025"/>
                    <a:pt x="10574" y="3168"/>
                    <a:pt x="10574" y="3311"/>
                  </a:cubicBezTo>
                  <a:cubicBezTo>
                    <a:pt x="10574" y="3454"/>
                    <a:pt x="10455" y="3620"/>
                    <a:pt x="10312" y="3620"/>
                  </a:cubicBezTo>
                  <a:lnTo>
                    <a:pt x="10312" y="2977"/>
                  </a:lnTo>
                  <a:close/>
                  <a:moveTo>
                    <a:pt x="572" y="3025"/>
                  </a:moveTo>
                  <a:lnTo>
                    <a:pt x="572" y="3644"/>
                  </a:lnTo>
                  <a:cubicBezTo>
                    <a:pt x="453" y="3620"/>
                    <a:pt x="310" y="3454"/>
                    <a:pt x="310" y="3311"/>
                  </a:cubicBezTo>
                  <a:cubicBezTo>
                    <a:pt x="310" y="3168"/>
                    <a:pt x="429" y="3025"/>
                    <a:pt x="572" y="3025"/>
                  </a:cubicBezTo>
                  <a:close/>
                  <a:moveTo>
                    <a:pt x="2644" y="3930"/>
                  </a:moveTo>
                  <a:cubicBezTo>
                    <a:pt x="2477" y="4216"/>
                    <a:pt x="2406" y="4478"/>
                    <a:pt x="2335" y="4763"/>
                  </a:cubicBezTo>
                  <a:lnTo>
                    <a:pt x="1882" y="4763"/>
                  </a:lnTo>
                  <a:lnTo>
                    <a:pt x="1882" y="3930"/>
                  </a:lnTo>
                  <a:close/>
                  <a:moveTo>
                    <a:pt x="9003" y="3930"/>
                  </a:moveTo>
                  <a:lnTo>
                    <a:pt x="9003" y="4763"/>
                  </a:lnTo>
                  <a:lnTo>
                    <a:pt x="8550" y="4763"/>
                  </a:lnTo>
                  <a:cubicBezTo>
                    <a:pt x="8502" y="4478"/>
                    <a:pt x="8407" y="4216"/>
                    <a:pt x="8264" y="3930"/>
                  </a:cubicBezTo>
                  <a:close/>
                  <a:moveTo>
                    <a:pt x="9003" y="5073"/>
                  </a:moveTo>
                  <a:lnTo>
                    <a:pt x="9003" y="5716"/>
                  </a:lnTo>
                  <a:lnTo>
                    <a:pt x="8598" y="5716"/>
                  </a:lnTo>
                  <a:cubicBezTo>
                    <a:pt x="8598" y="5597"/>
                    <a:pt x="8622" y="5525"/>
                    <a:pt x="8622" y="5383"/>
                  </a:cubicBezTo>
                  <a:cubicBezTo>
                    <a:pt x="8622" y="5264"/>
                    <a:pt x="8622" y="5192"/>
                    <a:pt x="8598" y="5073"/>
                  </a:cubicBezTo>
                  <a:close/>
                  <a:moveTo>
                    <a:pt x="10312" y="5097"/>
                  </a:moveTo>
                  <a:cubicBezTo>
                    <a:pt x="10431" y="5121"/>
                    <a:pt x="10574" y="5240"/>
                    <a:pt x="10574" y="5430"/>
                  </a:cubicBezTo>
                  <a:cubicBezTo>
                    <a:pt x="10574" y="5573"/>
                    <a:pt x="10455" y="5716"/>
                    <a:pt x="10312" y="5716"/>
                  </a:cubicBezTo>
                  <a:lnTo>
                    <a:pt x="10312" y="5097"/>
                  </a:lnTo>
                  <a:close/>
                  <a:moveTo>
                    <a:pt x="572" y="5121"/>
                  </a:moveTo>
                  <a:lnTo>
                    <a:pt x="572" y="5764"/>
                  </a:lnTo>
                  <a:cubicBezTo>
                    <a:pt x="453" y="5716"/>
                    <a:pt x="310" y="5573"/>
                    <a:pt x="310" y="5430"/>
                  </a:cubicBezTo>
                  <a:cubicBezTo>
                    <a:pt x="310" y="5287"/>
                    <a:pt x="429" y="5121"/>
                    <a:pt x="572" y="5121"/>
                  </a:cubicBezTo>
                  <a:close/>
                  <a:moveTo>
                    <a:pt x="2311" y="5097"/>
                  </a:moveTo>
                  <a:cubicBezTo>
                    <a:pt x="2311" y="5097"/>
                    <a:pt x="2263" y="5406"/>
                    <a:pt x="2263" y="5430"/>
                  </a:cubicBezTo>
                  <a:cubicBezTo>
                    <a:pt x="2263" y="5549"/>
                    <a:pt x="2263" y="5645"/>
                    <a:pt x="2311" y="5764"/>
                  </a:cubicBezTo>
                  <a:lnTo>
                    <a:pt x="1882" y="5764"/>
                  </a:lnTo>
                  <a:lnTo>
                    <a:pt x="1882" y="5097"/>
                  </a:lnTo>
                  <a:close/>
                  <a:moveTo>
                    <a:pt x="2335" y="6049"/>
                  </a:moveTo>
                  <a:cubicBezTo>
                    <a:pt x="2406" y="6359"/>
                    <a:pt x="2477" y="6621"/>
                    <a:pt x="2644" y="6883"/>
                  </a:cubicBezTo>
                  <a:lnTo>
                    <a:pt x="1882" y="6883"/>
                  </a:lnTo>
                  <a:lnTo>
                    <a:pt x="1882" y="6049"/>
                  </a:lnTo>
                  <a:close/>
                  <a:moveTo>
                    <a:pt x="9003" y="6073"/>
                  </a:moveTo>
                  <a:lnTo>
                    <a:pt x="9003" y="6907"/>
                  </a:lnTo>
                  <a:lnTo>
                    <a:pt x="8264" y="6907"/>
                  </a:lnTo>
                  <a:cubicBezTo>
                    <a:pt x="8407" y="6645"/>
                    <a:pt x="8502" y="6359"/>
                    <a:pt x="8550" y="6073"/>
                  </a:cubicBezTo>
                  <a:close/>
                  <a:moveTo>
                    <a:pt x="10312" y="7169"/>
                  </a:moveTo>
                  <a:cubicBezTo>
                    <a:pt x="10431" y="7240"/>
                    <a:pt x="10574" y="7359"/>
                    <a:pt x="10574" y="7502"/>
                  </a:cubicBezTo>
                  <a:cubicBezTo>
                    <a:pt x="10574" y="7669"/>
                    <a:pt x="10455" y="7812"/>
                    <a:pt x="10312" y="7812"/>
                  </a:cubicBezTo>
                  <a:lnTo>
                    <a:pt x="10312" y="7169"/>
                  </a:lnTo>
                  <a:close/>
                  <a:moveTo>
                    <a:pt x="572" y="7216"/>
                  </a:moveTo>
                  <a:lnTo>
                    <a:pt x="572" y="7835"/>
                  </a:lnTo>
                  <a:cubicBezTo>
                    <a:pt x="453" y="7812"/>
                    <a:pt x="310" y="7693"/>
                    <a:pt x="310" y="7502"/>
                  </a:cubicBezTo>
                  <a:cubicBezTo>
                    <a:pt x="310" y="7359"/>
                    <a:pt x="429" y="7216"/>
                    <a:pt x="572" y="7216"/>
                  </a:cubicBezTo>
                  <a:close/>
                  <a:moveTo>
                    <a:pt x="2692" y="7216"/>
                  </a:moveTo>
                  <a:lnTo>
                    <a:pt x="2692" y="7835"/>
                  </a:lnTo>
                  <a:lnTo>
                    <a:pt x="1858" y="7835"/>
                  </a:lnTo>
                  <a:lnTo>
                    <a:pt x="1858" y="7216"/>
                  </a:lnTo>
                  <a:close/>
                  <a:moveTo>
                    <a:pt x="9003" y="7216"/>
                  </a:moveTo>
                  <a:lnTo>
                    <a:pt x="9003" y="7835"/>
                  </a:lnTo>
                  <a:lnTo>
                    <a:pt x="8169" y="7835"/>
                  </a:lnTo>
                  <a:lnTo>
                    <a:pt x="8169" y="7216"/>
                  </a:lnTo>
                  <a:close/>
                  <a:moveTo>
                    <a:pt x="5430" y="2561"/>
                  </a:moveTo>
                  <a:cubicBezTo>
                    <a:pt x="5579" y="2561"/>
                    <a:pt x="5728" y="2573"/>
                    <a:pt x="5883" y="2596"/>
                  </a:cubicBezTo>
                  <a:cubicBezTo>
                    <a:pt x="7097" y="2787"/>
                    <a:pt x="8074" y="3763"/>
                    <a:pt x="8264" y="4978"/>
                  </a:cubicBezTo>
                  <a:cubicBezTo>
                    <a:pt x="8312" y="5287"/>
                    <a:pt x="8312" y="5573"/>
                    <a:pt x="8264" y="5883"/>
                  </a:cubicBezTo>
                  <a:cubicBezTo>
                    <a:pt x="8074" y="7097"/>
                    <a:pt x="7097" y="8074"/>
                    <a:pt x="5883" y="8264"/>
                  </a:cubicBezTo>
                  <a:cubicBezTo>
                    <a:pt x="5851" y="8264"/>
                    <a:pt x="5576" y="8275"/>
                    <a:pt x="5318" y="8275"/>
                  </a:cubicBezTo>
                  <a:cubicBezTo>
                    <a:pt x="5190" y="8275"/>
                    <a:pt x="5065" y="8272"/>
                    <a:pt x="4978" y="8264"/>
                  </a:cubicBezTo>
                  <a:cubicBezTo>
                    <a:pt x="3763" y="8074"/>
                    <a:pt x="2787" y="7097"/>
                    <a:pt x="2597" y="5883"/>
                  </a:cubicBezTo>
                  <a:cubicBezTo>
                    <a:pt x="2549" y="5573"/>
                    <a:pt x="2549" y="5287"/>
                    <a:pt x="2597" y="4978"/>
                  </a:cubicBezTo>
                  <a:cubicBezTo>
                    <a:pt x="2787" y="3763"/>
                    <a:pt x="3763" y="2787"/>
                    <a:pt x="4978" y="2596"/>
                  </a:cubicBezTo>
                  <a:cubicBezTo>
                    <a:pt x="5133" y="2573"/>
                    <a:pt x="5282" y="2561"/>
                    <a:pt x="5430" y="2561"/>
                  </a:cubicBezTo>
                  <a:close/>
                  <a:moveTo>
                    <a:pt x="2716" y="8169"/>
                  </a:moveTo>
                  <a:lnTo>
                    <a:pt x="2716" y="9002"/>
                  </a:lnTo>
                  <a:lnTo>
                    <a:pt x="1882" y="9002"/>
                  </a:lnTo>
                  <a:lnTo>
                    <a:pt x="1882" y="8169"/>
                  </a:lnTo>
                  <a:close/>
                  <a:moveTo>
                    <a:pt x="3978" y="8264"/>
                  </a:moveTo>
                  <a:cubicBezTo>
                    <a:pt x="4240" y="8407"/>
                    <a:pt x="4502" y="8502"/>
                    <a:pt x="4811" y="8550"/>
                  </a:cubicBezTo>
                  <a:lnTo>
                    <a:pt x="4811" y="9002"/>
                  </a:lnTo>
                  <a:lnTo>
                    <a:pt x="3978" y="9002"/>
                  </a:lnTo>
                  <a:lnTo>
                    <a:pt x="3978" y="8264"/>
                  </a:lnTo>
                  <a:close/>
                  <a:moveTo>
                    <a:pt x="6931" y="8264"/>
                  </a:moveTo>
                  <a:lnTo>
                    <a:pt x="6931" y="9002"/>
                  </a:lnTo>
                  <a:lnTo>
                    <a:pt x="6097" y="9002"/>
                  </a:lnTo>
                  <a:lnTo>
                    <a:pt x="6097" y="8550"/>
                  </a:lnTo>
                  <a:cubicBezTo>
                    <a:pt x="6383" y="8502"/>
                    <a:pt x="6645" y="8407"/>
                    <a:pt x="6931" y="8264"/>
                  </a:cubicBezTo>
                  <a:close/>
                  <a:moveTo>
                    <a:pt x="9026" y="8169"/>
                  </a:moveTo>
                  <a:lnTo>
                    <a:pt x="9026" y="9002"/>
                  </a:lnTo>
                  <a:lnTo>
                    <a:pt x="8193" y="9002"/>
                  </a:lnTo>
                  <a:lnTo>
                    <a:pt x="8193" y="8169"/>
                  </a:lnTo>
                  <a:close/>
                  <a:moveTo>
                    <a:pt x="10312" y="9288"/>
                  </a:moveTo>
                  <a:cubicBezTo>
                    <a:pt x="10431" y="9336"/>
                    <a:pt x="10574" y="9479"/>
                    <a:pt x="10574" y="9622"/>
                  </a:cubicBezTo>
                  <a:cubicBezTo>
                    <a:pt x="10574" y="9764"/>
                    <a:pt x="10455" y="9931"/>
                    <a:pt x="10312" y="9931"/>
                  </a:cubicBezTo>
                  <a:lnTo>
                    <a:pt x="10312" y="9288"/>
                  </a:lnTo>
                  <a:close/>
                  <a:moveTo>
                    <a:pt x="572" y="9336"/>
                  </a:moveTo>
                  <a:lnTo>
                    <a:pt x="572" y="9955"/>
                  </a:lnTo>
                  <a:cubicBezTo>
                    <a:pt x="453" y="9931"/>
                    <a:pt x="310" y="9788"/>
                    <a:pt x="310" y="9622"/>
                  </a:cubicBezTo>
                  <a:cubicBezTo>
                    <a:pt x="310" y="9479"/>
                    <a:pt x="429" y="9336"/>
                    <a:pt x="572" y="9336"/>
                  </a:cubicBezTo>
                  <a:close/>
                  <a:moveTo>
                    <a:pt x="2716" y="9336"/>
                  </a:moveTo>
                  <a:lnTo>
                    <a:pt x="2716" y="9955"/>
                  </a:lnTo>
                  <a:lnTo>
                    <a:pt x="1882" y="9955"/>
                  </a:lnTo>
                  <a:lnTo>
                    <a:pt x="1882" y="9336"/>
                  </a:lnTo>
                  <a:close/>
                  <a:moveTo>
                    <a:pt x="4811" y="9336"/>
                  </a:moveTo>
                  <a:lnTo>
                    <a:pt x="4811" y="9955"/>
                  </a:lnTo>
                  <a:lnTo>
                    <a:pt x="3978" y="9955"/>
                  </a:lnTo>
                  <a:lnTo>
                    <a:pt x="3978" y="9336"/>
                  </a:lnTo>
                  <a:close/>
                  <a:moveTo>
                    <a:pt x="6931" y="9336"/>
                  </a:moveTo>
                  <a:lnTo>
                    <a:pt x="6931" y="9955"/>
                  </a:lnTo>
                  <a:lnTo>
                    <a:pt x="6097" y="9955"/>
                  </a:lnTo>
                  <a:lnTo>
                    <a:pt x="6097" y="9336"/>
                  </a:lnTo>
                  <a:close/>
                  <a:moveTo>
                    <a:pt x="9026" y="9336"/>
                  </a:moveTo>
                  <a:lnTo>
                    <a:pt x="9026" y="9955"/>
                  </a:lnTo>
                  <a:lnTo>
                    <a:pt x="8193" y="9955"/>
                  </a:lnTo>
                  <a:lnTo>
                    <a:pt x="8193" y="9336"/>
                  </a:lnTo>
                  <a:close/>
                  <a:moveTo>
                    <a:pt x="5788" y="8526"/>
                  </a:moveTo>
                  <a:lnTo>
                    <a:pt x="5788" y="10217"/>
                  </a:lnTo>
                  <a:lnTo>
                    <a:pt x="5764" y="10217"/>
                  </a:lnTo>
                  <a:cubicBezTo>
                    <a:pt x="5764" y="10403"/>
                    <a:pt x="5620" y="10536"/>
                    <a:pt x="5457" y="10536"/>
                  </a:cubicBezTo>
                  <a:cubicBezTo>
                    <a:pt x="5432" y="10536"/>
                    <a:pt x="5408" y="10533"/>
                    <a:pt x="5383" y="10527"/>
                  </a:cubicBezTo>
                  <a:cubicBezTo>
                    <a:pt x="5216" y="10479"/>
                    <a:pt x="5145" y="10336"/>
                    <a:pt x="5145" y="10193"/>
                  </a:cubicBezTo>
                  <a:lnTo>
                    <a:pt x="5145" y="8526"/>
                  </a:lnTo>
                  <a:cubicBezTo>
                    <a:pt x="5145" y="8526"/>
                    <a:pt x="5430" y="8550"/>
                    <a:pt x="5454" y="8550"/>
                  </a:cubicBezTo>
                  <a:cubicBezTo>
                    <a:pt x="5573" y="8550"/>
                    <a:pt x="5669" y="8550"/>
                    <a:pt x="5788" y="8526"/>
                  </a:cubicBezTo>
                  <a:close/>
                  <a:moveTo>
                    <a:pt x="3049" y="7454"/>
                  </a:moveTo>
                  <a:cubicBezTo>
                    <a:pt x="3239" y="7645"/>
                    <a:pt x="3430" y="7859"/>
                    <a:pt x="3668" y="8002"/>
                  </a:cubicBezTo>
                  <a:lnTo>
                    <a:pt x="3668" y="10241"/>
                  </a:lnTo>
                  <a:cubicBezTo>
                    <a:pt x="3668" y="10427"/>
                    <a:pt x="3542" y="10559"/>
                    <a:pt x="3368" y="10559"/>
                  </a:cubicBezTo>
                  <a:cubicBezTo>
                    <a:pt x="3342" y="10559"/>
                    <a:pt x="3315" y="10557"/>
                    <a:pt x="3287" y="10550"/>
                  </a:cubicBezTo>
                  <a:cubicBezTo>
                    <a:pt x="3144" y="10503"/>
                    <a:pt x="3049" y="10360"/>
                    <a:pt x="3049" y="10217"/>
                  </a:cubicBezTo>
                  <a:lnTo>
                    <a:pt x="3049" y="7454"/>
                  </a:lnTo>
                  <a:close/>
                  <a:moveTo>
                    <a:pt x="7883" y="7454"/>
                  </a:moveTo>
                  <a:lnTo>
                    <a:pt x="7883" y="10241"/>
                  </a:lnTo>
                  <a:cubicBezTo>
                    <a:pt x="7883" y="10427"/>
                    <a:pt x="7739" y="10559"/>
                    <a:pt x="7561" y="10559"/>
                  </a:cubicBezTo>
                  <a:cubicBezTo>
                    <a:pt x="7534" y="10559"/>
                    <a:pt x="7506" y="10557"/>
                    <a:pt x="7478" y="10550"/>
                  </a:cubicBezTo>
                  <a:cubicBezTo>
                    <a:pt x="7336" y="10503"/>
                    <a:pt x="7240" y="10360"/>
                    <a:pt x="7240" y="10217"/>
                  </a:cubicBezTo>
                  <a:lnTo>
                    <a:pt x="7240" y="8002"/>
                  </a:lnTo>
                  <a:cubicBezTo>
                    <a:pt x="7478" y="7859"/>
                    <a:pt x="7693" y="7669"/>
                    <a:pt x="7883" y="7454"/>
                  </a:cubicBezTo>
                  <a:close/>
                  <a:moveTo>
                    <a:pt x="1239" y="1"/>
                  </a:moveTo>
                  <a:cubicBezTo>
                    <a:pt x="906" y="1"/>
                    <a:pt x="596" y="263"/>
                    <a:pt x="596" y="596"/>
                  </a:cubicBezTo>
                  <a:cubicBezTo>
                    <a:pt x="286" y="620"/>
                    <a:pt x="1" y="906"/>
                    <a:pt x="1" y="1215"/>
                  </a:cubicBezTo>
                  <a:cubicBezTo>
                    <a:pt x="1" y="1548"/>
                    <a:pt x="286" y="1858"/>
                    <a:pt x="596" y="1858"/>
                  </a:cubicBezTo>
                  <a:lnTo>
                    <a:pt x="596" y="2692"/>
                  </a:lnTo>
                  <a:cubicBezTo>
                    <a:pt x="286" y="2715"/>
                    <a:pt x="1" y="2977"/>
                    <a:pt x="1" y="3311"/>
                  </a:cubicBezTo>
                  <a:cubicBezTo>
                    <a:pt x="1" y="3644"/>
                    <a:pt x="286" y="3930"/>
                    <a:pt x="596" y="3930"/>
                  </a:cubicBezTo>
                  <a:lnTo>
                    <a:pt x="596" y="4763"/>
                  </a:lnTo>
                  <a:cubicBezTo>
                    <a:pt x="286" y="4811"/>
                    <a:pt x="1" y="5073"/>
                    <a:pt x="1" y="5406"/>
                  </a:cubicBezTo>
                  <a:cubicBezTo>
                    <a:pt x="1" y="5716"/>
                    <a:pt x="286" y="6026"/>
                    <a:pt x="596" y="6026"/>
                  </a:cubicBezTo>
                  <a:lnTo>
                    <a:pt x="596" y="6859"/>
                  </a:lnTo>
                  <a:cubicBezTo>
                    <a:pt x="286" y="6883"/>
                    <a:pt x="1" y="7145"/>
                    <a:pt x="1" y="7478"/>
                  </a:cubicBezTo>
                  <a:cubicBezTo>
                    <a:pt x="1" y="7812"/>
                    <a:pt x="286" y="8097"/>
                    <a:pt x="596" y="8097"/>
                  </a:cubicBezTo>
                  <a:lnTo>
                    <a:pt x="596" y="8193"/>
                  </a:lnTo>
                  <a:cubicBezTo>
                    <a:pt x="596" y="8288"/>
                    <a:pt x="668" y="8336"/>
                    <a:pt x="763" y="8383"/>
                  </a:cubicBezTo>
                  <a:cubicBezTo>
                    <a:pt x="834" y="8383"/>
                    <a:pt x="929" y="8312"/>
                    <a:pt x="929" y="8217"/>
                  </a:cubicBezTo>
                  <a:lnTo>
                    <a:pt x="929" y="572"/>
                  </a:lnTo>
                  <a:cubicBezTo>
                    <a:pt x="929" y="429"/>
                    <a:pt x="1025" y="310"/>
                    <a:pt x="1168" y="239"/>
                  </a:cubicBezTo>
                  <a:cubicBezTo>
                    <a:pt x="1193" y="233"/>
                    <a:pt x="1218" y="230"/>
                    <a:pt x="1242" y="230"/>
                  </a:cubicBezTo>
                  <a:cubicBezTo>
                    <a:pt x="1424" y="230"/>
                    <a:pt x="1572" y="380"/>
                    <a:pt x="1572" y="548"/>
                  </a:cubicBezTo>
                  <a:lnTo>
                    <a:pt x="1572" y="10169"/>
                  </a:lnTo>
                  <a:cubicBezTo>
                    <a:pt x="1572" y="10312"/>
                    <a:pt x="1477" y="10431"/>
                    <a:pt x="1334" y="10479"/>
                  </a:cubicBezTo>
                  <a:cubicBezTo>
                    <a:pt x="1303" y="10489"/>
                    <a:pt x="1271" y="10494"/>
                    <a:pt x="1241" y="10494"/>
                  </a:cubicBezTo>
                  <a:cubicBezTo>
                    <a:pt x="1068" y="10494"/>
                    <a:pt x="929" y="10335"/>
                    <a:pt x="929" y="10193"/>
                  </a:cubicBezTo>
                  <a:lnTo>
                    <a:pt x="929" y="8860"/>
                  </a:lnTo>
                  <a:cubicBezTo>
                    <a:pt x="929" y="8764"/>
                    <a:pt x="882" y="8693"/>
                    <a:pt x="810" y="8693"/>
                  </a:cubicBezTo>
                  <a:cubicBezTo>
                    <a:pt x="803" y="8690"/>
                    <a:pt x="795" y="8689"/>
                    <a:pt x="786" y="8689"/>
                  </a:cubicBezTo>
                  <a:cubicBezTo>
                    <a:pt x="715" y="8689"/>
                    <a:pt x="620" y="8774"/>
                    <a:pt x="620" y="8860"/>
                  </a:cubicBezTo>
                  <a:lnTo>
                    <a:pt x="620" y="8931"/>
                  </a:lnTo>
                  <a:cubicBezTo>
                    <a:pt x="286" y="8979"/>
                    <a:pt x="25" y="9241"/>
                    <a:pt x="25" y="9574"/>
                  </a:cubicBezTo>
                  <a:cubicBezTo>
                    <a:pt x="25" y="9884"/>
                    <a:pt x="286" y="10193"/>
                    <a:pt x="620" y="10193"/>
                  </a:cubicBezTo>
                  <a:cubicBezTo>
                    <a:pt x="644" y="10527"/>
                    <a:pt x="906" y="10788"/>
                    <a:pt x="1239" y="10788"/>
                  </a:cubicBezTo>
                  <a:cubicBezTo>
                    <a:pt x="1572" y="10788"/>
                    <a:pt x="1858" y="10527"/>
                    <a:pt x="1858" y="10193"/>
                  </a:cubicBezTo>
                  <a:lnTo>
                    <a:pt x="2692" y="10193"/>
                  </a:lnTo>
                  <a:cubicBezTo>
                    <a:pt x="2716" y="10527"/>
                    <a:pt x="3001" y="10788"/>
                    <a:pt x="3311" y="10788"/>
                  </a:cubicBezTo>
                  <a:cubicBezTo>
                    <a:pt x="3644" y="10788"/>
                    <a:pt x="3954" y="10527"/>
                    <a:pt x="3954" y="10193"/>
                  </a:cubicBezTo>
                  <a:lnTo>
                    <a:pt x="4787" y="10193"/>
                  </a:lnTo>
                  <a:cubicBezTo>
                    <a:pt x="4811" y="10527"/>
                    <a:pt x="5073" y="10788"/>
                    <a:pt x="5407" y="10788"/>
                  </a:cubicBezTo>
                  <a:cubicBezTo>
                    <a:pt x="5740" y="10788"/>
                    <a:pt x="6026" y="10527"/>
                    <a:pt x="6026" y="10193"/>
                  </a:cubicBezTo>
                  <a:lnTo>
                    <a:pt x="6859" y="10193"/>
                  </a:lnTo>
                  <a:cubicBezTo>
                    <a:pt x="6883" y="10527"/>
                    <a:pt x="7169" y="10788"/>
                    <a:pt x="7478" y="10788"/>
                  </a:cubicBezTo>
                  <a:cubicBezTo>
                    <a:pt x="7812" y="10788"/>
                    <a:pt x="8121" y="10527"/>
                    <a:pt x="8121" y="10193"/>
                  </a:cubicBezTo>
                  <a:lnTo>
                    <a:pt x="8955" y="10193"/>
                  </a:lnTo>
                  <a:cubicBezTo>
                    <a:pt x="8979" y="10527"/>
                    <a:pt x="9241" y="10788"/>
                    <a:pt x="9574" y="10788"/>
                  </a:cubicBezTo>
                  <a:cubicBezTo>
                    <a:pt x="9908" y="10788"/>
                    <a:pt x="10193" y="10527"/>
                    <a:pt x="10193" y="10193"/>
                  </a:cubicBezTo>
                  <a:cubicBezTo>
                    <a:pt x="10527" y="10169"/>
                    <a:pt x="10789" y="9884"/>
                    <a:pt x="10789" y="9574"/>
                  </a:cubicBezTo>
                  <a:cubicBezTo>
                    <a:pt x="10789" y="9241"/>
                    <a:pt x="10527" y="8931"/>
                    <a:pt x="10193" y="8931"/>
                  </a:cubicBezTo>
                  <a:lnTo>
                    <a:pt x="10193" y="8097"/>
                  </a:lnTo>
                  <a:cubicBezTo>
                    <a:pt x="10527" y="8074"/>
                    <a:pt x="10789" y="7812"/>
                    <a:pt x="10789" y="7478"/>
                  </a:cubicBezTo>
                  <a:cubicBezTo>
                    <a:pt x="10789" y="7145"/>
                    <a:pt x="10527" y="6859"/>
                    <a:pt x="10193" y="6859"/>
                  </a:cubicBezTo>
                  <a:lnTo>
                    <a:pt x="10193" y="6026"/>
                  </a:lnTo>
                  <a:cubicBezTo>
                    <a:pt x="10527" y="6002"/>
                    <a:pt x="10789" y="5716"/>
                    <a:pt x="10789" y="5406"/>
                  </a:cubicBezTo>
                  <a:cubicBezTo>
                    <a:pt x="10789" y="5073"/>
                    <a:pt x="10527" y="4763"/>
                    <a:pt x="10193" y="4763"/>
                  </a:cubicBezTo>
                  <a:lnTo>
                    <a:pt x="10193" y="3930"/>
                  </a:lnTo>
                  <a:cubicBezTo>
                    <a:pt x="10527" y="3906"/>
                    <a:pt x="10789" y="3644"/>
                    <a:pt x="10789" y="3311"/>
                  </a:cubicBezTo>
                  <a:cubicBezTo>
                    <a:pt x="10789" y="2977"/>
                    <a:pt x="10527" y="2692"/>
                    <a:pt x="10193" y="2692"/>
                  </a:cubicBezTo>
                  <a:lnTo>
                    <a:pt x="10193" y="2596"/>
                  </a:lnTo>
                  <a:cubicBezTo>
                    <a:pt x="10193" y="2501"/>
                    <a:pt x="10146" y="2453"/>
                    <a:pt x="10074" y="2453"/>
                  </a:cubicBezTo>
                  <a:cubicBezTo>
                    <a:pt x="10062" y="2450"/>
                    <a:pt x="10049" y="2449"/>
                    <a:pt x="10036" y="2449"/>
                  </a:cubicBezTo>
                  <a:cubicBezTo>
                    <a:pt x="9950" y="2449"/>
                    <a:pt x="9860" y="2514"/>
                    <a:pt x="9860" y="2596"/>
                  </a:cubicBezTo>
                  <a:lnTo>
                    <a:pt x="9860" y="10241"/>
                  </a:lnTo>
                  <a:cubicBezTo>
                    <a:pt x="9860" y="10407"/>
                    <a:pt x="9788" y="10527"/>
                    <a:pt x="9622" y="10574"/>
                  </a:cubicBezTo>
                  <a:cubicBezTo>
                    <a:pt x="9594" y="10585"/>
                    <a:pt x="9565" y="10590"/>
                    <a:pt x="9538" y="10590"/>
                  </a:cubicBezTo>
                  <a:cubicBezTo>
                    <a:pt x="9379" y="10590"/>
                    <a:pt x="9241" y="10430"/>
                    <a:pt x="9241" y="10288"/>
                  </a:cubicBezTo>
                  <a:lnTo>
                    <a:pt x="9241" y="644"/>
                  </a:lnTo>
                  <a:lnTo>
                    <a:pt x="9336" y="644"/>
                  </a:lnTo>
                  <a:cubicBezTo>
                    <a:pt x="9336" y="477"/>
                    <a:pt x="9431" y="358"/>
                    <a:pt x="9574" y="310"/>
                  </a:cubicBezTo>
                  <a:cubicBezTo>
                    <a:pt x="9606" y="300"/>
                    <a:pt x="9637" y="295"/>
                    <a:pt x="9666" y="295"/>
                  </a:cubicBezTo>
                  <a:cubicBezTo>
                    <a:pt x="9834" y="295"/>
                    <a:pt x="9955" y="454"/>
                    <a:pt x="9955" y="596"/>
                  </a:cubicBezTo>
                  <a:lnTo>
                    <a:pt x="9955" y="1953"/>
                  </a:lnTo>
                  <a:cubicBezTo>
                    <a:pt x="9955" y="2025"/>
                    <a:pt x="10027" y="2096"/>
                    <a:pt x="10074" y="2096"/>
                  </a:cubicBezTo>
                  <a:cubicBezTo>
                    <a:pt x="10084" y="2099"/>
                    <a:pt x="10095" y="2100"/>
                    <a:pt x="10105" y="2100"/>
                  </a:cubicBezTo>
                  <a:cubicBezTo>
                    <a:pt x="10194" y="2100"/>
                    <a:pt x="10289" y="2017"/>
                    <a:pt x="10289" y="1953"/>
                  </a:cubicBezTo>
                  <a:lnTo>
                    <a:pt x="10289" y="1858"/>
                  </a:lnTo>
                  <a:cubicBezTo>
                    <a:pt x="10622" y="1810"/>
                    <a:pt x="10884" y="1548"/>
                    <a:pt x="10884" y="1215"/>
                  </a:cubicBezTo>
                  <a:cubicBezTo>
                    <a:pt x="10884" y="906"/>
                    <a:pt x="10622" y="596"/>
                    <a:pt x="10289" y="596"/>
                  </a:cubicBezTo>
                  <a:cubicBezTo>
                    <a:pt x="10265" y="263"/>
                    <a:pt x="9979" y="1"/>
                    <a:pt x="9669" y="1"/>
                  </a:cubicBezTo>
                  <a:cubicBezTo>
                    <a:pt x="9336" y="1"/>
                    <a:pt x="9026" y="263"/>
                    <a:pt x="9026" y="596"/>
                  </a:cubicBezTo>
                  <a:lnTo>
                    <a:pt x="8193" y="596"/>
                  </a:lnTo>
                  <a:cubicBezTo>
                    <a:pt x="8169" y="263"/>
                    <a:pt x="7907" y="1"/>
                    <a:pt x="7574" y="1"/>
                  </a:cubicBezTo>
                  <a:cubicBezTo>
                    <a:pt x="7240" y="1"/>
                    <a:pt x="6955" y="263"/>
                    <a:pt x="6955" y="596"/>
                  </a:cubicBezTo>
                  <a:lnTo>
                    <a:pt x="6121" y="596"/>
                  </a:lnTo>
                  <a:cubicBezTo>
                    <a:pt x="6073" y="263"/>
                    <a:pt x="5811" y="1"/>
                    <a:pt x="5478" y="1"/>
                  </a:cubicBezTo>
                  <a:cubicBezTo>
                    <a:pt x="5168" y="1"/>
                    <a:pt x="4859" y="263"/>
                    <a:pt x="4859" y="596"/>
                  </a:cubicBezTo>
                  <a:lnTo>
                    <a:pt x="4025" y="596"/>
                  </a:lnTo>
                  <a:cubicBezTo>
                    <a:pt x="4002" y="263"/>
                    <a:pt x="3740" y="1"/>
                    <a:pt x="3406" y="1"/>
                  </a:cubicBezTo>
                  <a:cubicBezTo>
                    <a:pt x="3073" y="1"/>
                    <a:pt x="2787" y="263"/>
                    <a:pt x="2787" y="596"/>
                  </a:cubicBezTo>
                  <a:lnTo>
                    <a:pt x="1858" y="596"/>
                  </a:lnTo>
                  <a:cubicBezTo>
                    <a:pt x="1834" y="263"/>
                    <a:pt x="1572" y="1"/>
                    <a:pt x="1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2" name="Google Shape;22062;p99"/>
          <p:cNvGrpSpPr/>
          <p:nvPr/>
        </p:nvGrpSpPr>
        <p:grpSpPr>
          <a:xfrm>
            <a:off x="1736897" y="2321368"/>
            <a:ext cx="361604" cy="352845"/>
            <a:chOff x="1738856" y="2473768"/>
            <a:chExt cx="361604" cy="352845"/>
          </a:xfrm>
        </p:grpSpPr>
        <p:sp>
          <p:nvSpPr>
            <p:cNvPr id="22063" name="Google Shape;22063;p99"/>
            <p:cNvSpPr/>
            <p:nvPr/>
          </p:nvSpPr>
          <p:spPr>
            <a:xfrm>
              <a:off x="1788299" y="2639614"/>
              <a:ext cx="143720" cy="143720"/>
            </a:xfrm>
            <a:custGeom>
              <a:rect b="b" l="l" r="r" t="t"/>
              <a:pathLst>
                <a:path extrusionOk="0" h="4430" w="4430">
                  <a:moveTo>
                    <a:pt x="3835" y="0"/>
                  </a:moveTo>
                  <a:lnTo>
                    <a:pt x="0" y="3834"/>
                  </a:lnTo>
                  <a:lnTo>
                    <a:pt x="596" y="4429"/>
                  </a:lnTo>
                  <a:lnTo>
                    <a:pt x="4430" y="595"/>
                  </a:lnTo>
                  <a:lnTo>
                    <a:pt x="3835"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4" name="Google Shape;22064;p99"/>
            <p:cNvSpPr/>
            <p:nvPr/>
          </p:nvSpPr>
          <p:spPr>
            <a:xfrm>
              <a:off x="1883323" y="2639614"/>
              <a:ext cx="49475" cy="50221"/>
            </a:xfrm>
            <a:custGeom>
              <a:rect b="b" l="l" r="r" t="t"/>
              <a:pathLst>
                <a:path extrusionOk="0" h="1548" w="1525">
                  <a:moveTo>
                    <a:pt x="929" y="0"/>
                  </a:moveTo>
                  <a:lnTo>
                    <a:pt x="1" y="953"/>
                  </a:lnTo>
                  <a:lnTo>
                    <a:pt x="596" y="1548"/>
                  </a:lnTo>
                  <a:lnTo>
                    <a:pt x="1525" y="595"/>
                  </a:lnTo>
                  <a:lnTo>
                    <a:pt x="929"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5" name="Google Shape;22065;p99"/>
            <p:cNvSpPr/>
            <p:nvPr/>
          </p:nvSpPr>
          <p:spPr>
            <a:xfrm>
              <a:off x="1880241" y="2480614"/>
              <a:ext cx="211720" cy="210617"/>
            </a:xfrm>
            <a:custGeom>
              <a:rect b="b" l="l" r="r" t="t"/>
              <a:pathLst>
                <a:path extrusionOk="0" h="6492" w="6526">
                  <a:moveTo>
                    <a:pt x="4552" y="0"/>
                  </a:moveTo>
                  <a:cubicBezTo>
                    <a:pt x="4480" y="0"/>
                    <a:pt x="4407" y="14"/>
                    <a:pt x="4335" y="43"/>
                  </a:cubicBezTo>
                  <a:cubicBezTo>
                    <a:pt x="4096" y="91"/>
                    <a:pt x="3930" y="305"/>
                    <a:pt x="3858" y="519"/>
                  </a:cubicBezTo>
                  <a:cubicBezTo>
                    <a:pt x="3811" y="757"/>
                    <a:pt x="3596" y="948"/>
                    <a:pt x="3382" y="995"/>
                  </a:cubicBezTo>
                  <a:cubicBezTo>
                    <a:pt x="3144" y="1067"/>
                    <a:pt x="2977" y="1257"/>
                    <a:pt x="2906" y="1472"/>
                  </a:cubicBezTo>
                  <a:cubicBezTo>
                    <a:pt x="2858" y="1710"/>
                    <a:pt x="2644" y="1900"/>
                    <a:pt x="2429" y="1948"/>
                  </a:cubicBezTo>
                  <a:cubicBezTo>
                    <a:pt x="2191" y="2019"/>
                    <a:pt x="2025" y="2210"/>
                    <a:pt x="1953" y="2424"/>
                  </a:cubicBezTo>
                  <a:cubicBezTo>
                    <a:pt x="1906" y="2639"/>
                    <a:pt x="1691" y="2853"/>
                    <a:pt x="1477" y="2901"/>
                  </a:cubicBezTo>
                  <a:cubicBezTo>
                    <a:pt x="1239" y="2972"/>
                    <a:pt x="1072" y="3163"/>
                    <a:pt x="1001" y="3377"/>
                  </a:cubicBezTo>
                  <a:cubicBezTo>
                    <a:pt x="953" y="3615"/>
                    <a:pt x="739" y="3806"/>
                    <a:pt x="524" y="3853"/>
                  </a:cubicBezTo>
                  <a:cubicBezTo>
                    <a:pt x="286" y="3925"/>
                    <a:pt x="119" y="4115"/>
                    <a:pt x="48" y="4329"/>
                  </a:cubicBezTo>
                  <a:cubicBezTo>
                    <a:pt x="0" y="4568"/>
                    <a:pt x="48" y="4806"/>
                    <a:pt x="215" y="4996"/>
                  </a:cubicBezTo>
                  <a:lnTo>
                    <a:pt x="1525" y="6306"/>
                  </a:lnTo>
                  <a:cubicBezTo>
                    <a:pt x="1640" y="6422"/>
                    <a:pt x="1790" y="6492"/>
                    <a:pt x="1951" y="6492"/>
                  </a:cubicBezTo>
                  <a:cubicBezTo>
                    <a:pt x="2022" y="6492"/>
                    <a:pt x="2095" y="6478"/>
                    <a:pt x="2168" y="6449"/>
                  </a:cubicBezTo>
                  <a:cubicBezTo>
                    <a:pt x="2406" y="6378"/>
                    <a:pt x="2596" y="6187"/>
                    <a:pt x="2644" y="5973"/>
                  </a:cubicBezTo>
                  <a:cubicBezTo>
                    <a:pt x="2715" y="5735"/>
                    <a:pt x="2906" y="5544"/>
                    <a:pt x="3120" y="5496"/>
                  </a:cubicBezTo>
                  <a:cubicBezTo>
                    <a:pt x="3334" y="5425"/>
                    <a:pt x="3549" y="5234"/>
                    <a:pt x="3596" y="5020"/>
                  </a:cubicBezTo>
                  <a:cubicBezTo>
                    <a:pt x="3668" y="4782"/>
                    <a:pt x="3858" y="4591"/>
                    <a:pt x="4073" y="4544"/>
                  </a:cubicBezTo>
                  <a:cubicBezTo>
                    <a:pt x="4311" y="4472"/>
                    <a:pt x="4501" y="4282"/>
                    <a:pt x="4549" y="4068"/>
                  </a:cubicBezTo>
                  <a:cubicBezTo>
                    <a:pt x="4620" y="3829"/>
                    <a:pt x="4787" y="3639"/>
                    <a:pt x="5025" y="3591"/>
                  </a:cubicBezTo>
                  <a:cubicBezTo>
                    <a:pt x="5263" y="3520"/>
                    <a:pt x="5454" y="3329"/>
                    <a:pt x="5502" y="3115"/>
                  </a:cubicBezTo>
                  <a:cubicBezTo>
                    <a:pt x="5573" y="2877"/>
                    <a:pt x="5764" y="2686"/>
                    <a:pt x="5978" y="2639"/>
                  </a:cubicBezTo>
                  <a:cubicBezTo>
                    <a:pt x="6216" y="2567"/>
                    <a:pt x="6406" y="2377"/>
                    <a:pt x="6454" y="2162"/>
                  </a:cubicBezTo>
                  <a:cubicBezTo>
                    <a:pt x="6526" y="1924"/>
                    <a:pt x="6454" y="1686"/>
                    <a:pt x="6311" y="1496"/>
                  </a:cubicBezTo>
                  <a:lnTo>
                    <a:pt x="5001" y="186"/>
                  </a:lnTo>
                  <a:cubicBezTo>
                    <a:pt x="4869" y="70"/>
                    <a:pt x="4714" y="0"/>
                    <a:pt x="4552"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99"/>
            <p:cNvSpPr/>
            <p:nvPr/>
          </p:nvSpPr>
          <p:spPr>
            <a:xfrm>
              <a:off x="1916544" y="2515197"/>
              <a:ext cx="176974" cy="174898"/>
            </a:xfrm>
            <a:custGeom>
              <a:rect b="b" l="l" r="r" t="t"/>
              <a:pathLst>
                <a:path extrusionOk="0" h="5391" w="5455">
                  <a:moveTo>
                    <a:pt x="4811" y="1"/>
                  </a:moveTo>
                  <a:cubicBezTo>
                    <a:pt x="4978" y="168"/>
                    <a:pt x="5049" y="406"/>
                    <a:pt x="4954" y="644"/>
                  </a:cubicBezTo>
                  <a:cubicBezTo>
                    <a:pt x="4883" y="882"/>
                    <a:pt x="4668" y="1073"/>
                    <a:pt x="4478" y="1120"/>
                  </a:cubicBezTo>
                  <a:cubicBezTo>
                    <a:pt x="4240" y="1192"/>
                    <a:pt x="4049" y="1382"/>
                    <a:pt x="4002" y="1596"/>
                  </a:cubicBezTo>
                  <a:cubicBezTo>
                    <a:pt x="3930" y="1811"/>
                    <a:pt x="3740" y="2025"/>
                    <a:pt x="3525" y="2073"/>
                  </a:cubicBezTo>
                  <a:cubicBezTo>
                    <a:pt x="3287" y="2144"/>
                    <a:pt x="3097" y="2335"/>
                    <a:pt x="3049" y="2549"/>
                  </a:cubicBezTo>
                  <a:cubicBezTo>
                    <a:pt x="2977" y="2787"/>
                    <a:pt x="2787" y="2978"/>
                    <a:pt x="2573" y="3025"/>
                  </a:cubicBezTo>
                  <a:cubicBezTo>
                    <a:pt x="2335" y="3097"/>
                    <a:pt x="2144" y="3287"/>
                    <a:pt x="2096" y="3502"/>
                  </a:cubicBezTo>
                  <a:cubicBezTo>
                    <a:pt x="2025" y="3740"/>
                    <a:pt x="1834" y="3930"/>
                    <a:pt x="1620" y="3978"/>
                  </a:cubicBezTo>
                  <a:cubicBezTo>
                    <a:pt x="1382" y="4049"/>
                    <a:pt x="1191" y="4240"/>
                    <a:pt x="1144" y="4454"/>
                  </a:cubicBezTo>
                  <a:cubicBezTo>
                    <a:pt x="1072" y="4692"/>
                    <a:pt x="882" y="4883"/>
                    <a:pt x="667" y="4930"/>
                  </a:cubicBezTo>
                  <a:cubicBezTo>
                    <a:pt x="604" y="4950"/>
                    <a:pt x="540" y="4959"/>
                    <a:pt x="477" y="4959"/>
                  </a:cubicBezTo>
                  <a:cubicBezTo>
                    <a:pt x="305" y="4959"/>
                    <a:pt x="140" y="4892"/>
                    <a:pt x="1" y="4788"/>
                  </a:cubicBezTo>
                  <a:lnTo>
                    <a:pt x="1" y="4788"/>
                  </a:lnTo>
                  <a:lnTo>
                    <a:pt x="429" y="5192"/>
                  </a:lnTo>
                  <a:cubicBezTo>
                    <a:pt x="547" y="5327"/>
                    <a:pt x="701" y="5391"/>
                    <a:pt x="866" y="5391"/>
                  </a:cubicBezTo>
                  <a:cubicBezTo>
                    <a:pt x="933" y="5391"/>
                    <a:pt x="1003" y="5380"/>
                    <a:pt x="1072" y="5359"/>
                  </a:cubicBezTo>
                  <a:cubicBezTo>
                    <a:pt x="1310" y="5288"/>
                    <a:pt x="1501" y="5073"/>
                    <a:pt x="1549" y="4883"/>
                  </a:cubicBezTo>
                  <a:cubicBezTo>
                    <a:pt x="1620" y="4645"/>
                    <a:pt x="1834" y="4454"/>
                    <a:pt x="2025" y="4407"/>
                  </a:cubicBezTo>
                  <a:cubicBezTo>
                    <a:pt x="2239" y="4335"/>
                    <a:pt x="2454" y="4121"/>
                    <a:pt x="2501" y="3930"/>
                  </a:cubicBezTo>
                  <a:cubicBezTo>
                    <a:pt x="2573" y="3692"/>
                    <a:pt x="2787" y="3502"/>
                    <a:pt x="2977" y="3454"/>
                  </a:cubicBezTo>
                  <a:cubicBezTo>
                    <a:pt x="3216" y="3383"/>
                    <a:pt x="3406" y="3168"/>
                    <a:pt x="3454" y="2978"/>
                  </a:cubicBezTo>
                  <a:cubicBezTo>
                    <a:pt x="3525" y="2763"/>
                    <a:pt x="3740" y="2549"/>
                    <a:pt x="3930" y="2501"/>
                  </a:cubicBezTo>
                  <a:cubicBezTo>
                    <a:pt x="4168" y="2430"/>
                    <a:pt x="4359" y="2216"/>
                    <a:pt x="4406" y="2025"/>
                  </a:cubicBezTo>
                  <a:cubicBezTo>
                    <a:pt x="4478" y="1787"/>
                    <a:pt x="4692" y="1596"/>
                    <a:pt x="4883" y="1549"/>
                  </a:cubicBezTo>
                  <a:cubicBezTo>
                    <a:pt x="5121" y="1477"/>
                    <a:pt x="5311" y="1263"/>
                    <a:pt x="5359" y="1073"/>
                  </a:cubicBezTo>
                  <a:cubicBezTo>
                    <a:pt x="5454" y="811"/>
                    <a:pt x="5407" y="596"/>
                    <a:pt x="5216" y="406"/>
                  </a:cubicBezTo>
                  <a:lnTo>
                    <a:pt x="4811" y="1"/>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7" name="Google Shape;22067;p99"/>
            <p:cNvSpPr/>
            <p:nvPr/>
          </p:nvSpPr>
          <p:spPr>
            <a:xfrm>
              <a:off x="1745799" y="2754136"/>
              <a:ext cx="75753" cy="68227"/>
            </a:xfrm>
            <a:custGeom>
              <a:rect b="b" l="l" r="r" t="t"/>
              <a:pathLst>
                <a:path extrusionOk="0" h="2103" w="2335">
                  <a:moveTo>
                    <a:pt x="1179" y="649"/>
                  </a:moveTo>
                  <a:cubicBezTo>
                    <a:pt x="1281" y="649"/>
                    <a:pt x="1382" y="685"/>
                    <a:pt x="1453" y="757"/>
                  </a:cubicBezTo>
                  <a:cubicBezTo>
                    <a:pt x="1620" y="899"/>
                    <a:pt x="1620" y="1161"/>
                    <a:pt x="1453" y="1328"/>
                  </a:cubicBezTo>
                  <a:cubicBezTo>
                    <a:pt x="1382" y="1411"/>
                    <a:pt x="1281" y="1453"/>
                    <a:pt x="1179" y="1453"/>
                  </a:cubicBezTo>
                  <a:cubicBezTo>
                    <a:pt x="1078" y="1453"/>
                    <a:pt x="977" y="1411"/>
                    <a:pt x="906" y="1328"/>
                  </a:cubicBezTo>
                  <a:cubicBezTo>
                    <a:pt x="739" y="1161"/>
                    <a:pt x="739" y="899"/>
                    <a:pt x="906" y="757"/>
                  </a:cubicBezTo>
                  <a:cubicBezTo>
                    <a:pt x="977" y="685"/>
                    <a:pt x="1078" y="649"/>
                    <a:pt x="1179" y="649"/>
                  </a:cubicBezTo>
                  <a:close/>
                  <a:moveTo>
                    <a:pt x="1168" y="0"/>
                  </a:moveTo>
                  <a:cubicBezTo>
                    <a:pt x="900" y="0"/>
                    <a:pt x="632" y="102"/>
                    <a:pt x="429" y="304"/>
                  </a:cubicBezTo>
                  <a:cubicBezTo>
                    <a:pt x="1" y="709"/>
                    <a:pt x="1" y="1376"/>
                    <a:pt x="429" y="1781"/>
                  </a:cubicBezTo>
                  <a:cubicBezTo>
                    <a:pt x="632" y="1995"/>
                    <a:pt x="900" y="2102"/>
                    <a:pt x="1168" y="2102"/>
                  </a:cubicBezTo>
                  <a:cubicBezTo>
                    <a:pt x="1436" y="2102"/>
                    <a:pt x="1703" y="1995"/>
                    <a:pt x="1906" y="1781"/>
                  </a:cubicBezTo>
                  <a:cubicBezTo>
                    <a:pt x="2334" y="1376"/>
                    <a:pt x="2334" y="733"/>
                    <a:pt x="1906" y="304"/>
                  </a:cubicBezTo>
                  <a:cubicBezTo>
                    <a:pt x="1703" y="102"/>
                    <a:pt x="1436" y="0"/>
                    <a:pt x="116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8" name="Google Shape;22068;p99"/>
            <p:cNvSpPr/>
            <p:nvPr/>
          </p:nvSpPr>
          <p:spPr>
            <a:xfrm>
              <a:off x="1939740" y="2612947"/>
              <a:ext cx="18557" cy="17032"/>
            </a:xfrm>
            <a:custGeom>
              <a:rect b="b" l="l" r="r" t="t"/>
              <a:pathLst>
                <a:path extrusionOk="0" h="525" w="572">
                  <a:moveTo>
                    <a:pt x="200" y="0"/>
                  </a:moveTo>
                  <a:cubicBezTo>
                    <a:pt x="161" y="0"/>
                    <a:pt x="119" y="12"/>
                    <a:pt x="72" y="36"/>
                  </a:cubicBezTo>
                  <a:cubicBezTo>
                    <a:pt x="0" y="108"/>
                    <a:pt x="0" y="179"/>
                    <a:pt x="72" y="274"/>
                  </a:cubicBezTo>
                  <a:lnTo>
                    <a:pt x="286" y="489"/>
                  </a:lnTo>
                  <a:cubicBezTo>
                    <a:pt x="310" y="512"/>
                    <a:pt x="345" y="524"/>
                    <a:pt x="387" y="524"/>
                  </a:cubicBezTo>
                  <a:cubicBezTo>
                    <a:pt x="429" y="524"/>
                    <a:pt x="476" y="512"/>
                    <a:pt x="524" y="489"/>
                  </a:cubicBezTo>
                  <a:cubicBezTo>
                    <a:pt x="572" y="441"/>
                    <a:pt x="572" y="346"/>
                    <a:pt x="524" y="250"/>
                  </a:cubicBezTo>
                  <a:lnTo>
                    <a:pt x="310" y="36"/>
                  </a:lnTo>
                  <a:cubicBezTo>
                    <a:pt x="274" y="12"/>
                    <a:pt x="238"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99"/>
            <p:cNvSpPr/>
            <p:nvPr/>
          </p:nvSpPr>
          <p:spPr>
            <a:xfrm>
              <a:off x="2012347" y="2540308"/>
              <a:ext cx="18590" cy="17616"/>
            </a:xfrm>
            <a:custGeom>
              <a:rect b="b" l="l" r="r" t="t"/>
              <a:pathLst>
                <a:path extrusionOk="0" h="543" w="573">
                  <a:moveTo>
                    <a:pt x="191" y="1"/>
                  </a:moveTo>
                  <a:cubicBezTo>
                    <a:pt x="150" y="1"/>
                    <a:pt x="108" y="13"/>
                    <a:pt x="72" y="37"/>
                  </a:cubicBezTo>
                  <a:cubicBezTo>
                    <a:pt x="1" y="108"/>
                    <a:pt x="1" y="203"/>
                    <a:pt x="72" y="299"/>
                  </a:cubicBezTo>
                  <a:lnTo>
                    <a:pt x="263" y="489"/>
                  </a:lnTo>
                  <a:cubicBezTo>
                    <a:pt x="298" y="525"/>
                    <a:pt x="340" y="543"/>
                    <a:pt x="382" y="543"/>
                  </a:cubicBezTo>
                  <a:cubicBezTo>
                    <a:pt x="423" y="543"/>
                    <a:pt x="465" y="525"/>
                    <a:pt x="501" y="489"/>
                  </a:cubicBezTo>
                  <a:cubicBezTo>
                    <a:pt x="572" y="441"/>
                    <a:pt x="572" y="346"/>
                    <a:pt x="501" y="251"/>
                  </a:cubicBezTo>
                  <a:lnTo>
                    <a:pt x="310" y="37"/>
                  </a:lnTo>
                  <a:cubicBezTo>
                    <a:pt x="275" y="13"/>
                    <a:pt x="233"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99"/>
            <p:cNvSpPr/>
            <p:nvPr/>
          </p:nvSpPr>
          <p:spPr>
            <a:xfrm>
              <a:off x="1973708" y="2573918"/>
              <a:ext cx="29393" cy="28614"/>
            </a:xfrm>
            <a:custGeom>
              <a:rect b="b" l="l" r="r" t="t"/>
              <a:pathLst>
                <a:path extrusionOk="0" h="882" w="906">
                  <a:moveTo>
                    <a:pt x="715" y="1"/>
                  </a:moveTo>
                  <a:cubicBezTo>
                    <a:pt x="620" y="1"/>
                    <a:pt x="573" y="96"/>
                    <a:pt x="573" y="167"/>
                  </a:cubicBezTo>
                  <a:cubicBezTo>
                    <a:pt x="573" y="263"/>
                    <a:pt x="549" y="382"/>
                    <a:pt x="453" y="453"/>
                  </a:cubicBezTo>
                  <a:cubicBezTo>
                    <a:pt x="358" y="525"/>
                    <a:pt x="263" y="549"/>
                    <a:pt x="191" y="549"/>
                  </a:cubicBezTo>
                  <a:cubicBezTo>
                    <a:pt x="96" y="549"/>
                    <a:pt x="25" y="620"/>
                    <a:pt x="1" y="715"/>
                  </a:cubicBezTo>
                  <a:cubicBezTo>
                    <a:pt x="1" y="787"/>
                    <a:pt x="72" y="882"/>
                    <a:pt x="144" y="882"/>
                  </a:cubicBezTo>
                  <a:cubicBezTo>
                    <a:pt x="334" y="882"/>
                    <a:pt x="549" y="834"/>
                    <a:pt x="692" y="691"/>
                  </a:cubicBezTo>
                  <a:cubicBezTo>
                    <a:pt x="834" y="525"/>
                    <a:pt x="906" y="358"/>
                    <a:pt x="906" y="144"/>
                  </a:cubicBezTo>
                  <a:cubicBezTo>
                    <a:pt x="906" y="48"/>
                    <a:pt x="811" y="1"/>
                    <a:pt x="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99"/>
            <p:cNvSpPr/>
            <p:nvPr/>
          </p:nvSpPr>
          <p:spPr>
            <a:xfrm>
              <a:off x="1847020" y="2473768"/>
              <a:ext cx="253441" cy="269597"/>
            </a:xfrm>
            <a:custGeom>
              <a:rect b="b" l="l" r="r" t="t"/>
              <a:pathLst>
                <a:path extrusionOk="0" h="8310" w="7812">
                  <a:moveTo>
                    <a:pt x="5628" y="319"/>
                  </a:moveTo>
                  <a:cubicBezTo>
                    <a:pt x="5743" y="319"/>
                    <a:pt x="5858" y="364"/>
                    <a:pt x="5954" y="468"/>
                  </a:cubicBezTo>
                  <a:lnTo>
                    <a:pt x="7264" y="1778"/>
                  </a:lnTo>
                  <a:cubicBezTo>
                    <a:pt x="7573" y="2064"/>
                    <a:pt x="7359" y="2516"/>
                    <a:pt x="7002" y="2635"/>
                  </a:cubicBezTo>
                  <a:cubicBezTo>
                    <a:pt x="6740" y="2731"/>
                    <a:pt x="6502" y="2921"/>
                    <a:pt x="6406" y="3231"/>
                  </a:cubicBezTo>
                  <a:cubicBezTo>
                    <a:pt x="6359" y="3397"/>
                    <a:pt x="6192" y="3564"/>
                    <a:pt x="6025" y="3612"/>
                  </a:cubicBezTo>
                  <a:cubicBezTo>
                    <a:pt x="5763" y="3707"/>
                    <a:pt x="5525" y="3921"/>
                    <a:pt x="5430" y="4207"/>
                  </a:cubicBezTo>
                  <a:cubicBezTo>
                    <a:pt x="5359" y="4398"/>
                    <a:pt x="5216" y="4540"/>
                    <a:pt x="5049" y="4588"/>
                  </a:cubicBezTo>
                  <a:cubicBezTo>
                    <a:pt x="4763" y="4683"/>
                    <a:pt x="4525" y="4898"/>
                    <a:pt x="4454" y="5183"/>
                  </a:cubicBezTo>
                  <a:cubicBezTo>
                    <a:pt x="4382" y="5374"/>
                    <a:pt x="4239" y="5517"/>
                    <a:pt x="4049" y="5588"/>
                  </a:cubicBezTo>
                  <a:cubicBezTo>
                    <a:pt x="3787" y="5660"/>
                    <a:pt x="3549" y="5874"/>
                    <a:pt x="3453" y="6184"/>
                  </a:cubicBezTo>
                  <a:cubicBezTo>
                    <a:pt x="3375" y="6421"/>
                    <a:pt x="3159" y="6584"/>
                    <a:pt x="2933" y="6584"/>
                  </a:cubicBezTo>
                  <a:cubicBezTo>
                    <a:pt x="2818" y="6584"/>
                    <a:pt x="2700" y="6542"/>
                    <a:pt x="2596" y="6446"/>
                  </a:cubicBezTo>
                  <a:lnTo>
                    <a:pt x="1286" y="5136"/>
                  </a:lnTo>
                  <a:cubicBezTo>
                    <a:pt x="1167" y="5017"/>
                    <a:pt x="1120" y="4802"/>
                    <a:pt x="1167" y="4660"/>
                  </a:cubicBezTo>
                  <a:cubicBezTo>
                    <a:pt x="1239" y="4469"/>
                    <a:pt x="1382" y="4326"/>
                    <a:pt x="1548" y="4279"/>
                  </a:cubicBezTo>
                  <a:cubicBezTo>
                    <a:pt x="1834" y="4183"/>
                    <a:pt x="2072" y="3969"/>
                    <a:pt x="2144" y="3683"/>
                  </a:cubicBezTo>
                  <a:cubicBezTo>
                    <a:pt x="2215" y="3493"/>
                    <a:pt x="2358" y="3350"/>
                    <a:pt x="2549" y="3278"/>
                  </a:cubicBezTo>
                  <a:cubicBezTo>
                    <a:pt x="2810" y="3207"/>
                    <a:pt x="3049" y="2993"/>
                    <a:pt x="3144" y="2683"/>
                  </a:cubicBezTo>
                  <a:cubicBezTo>
                    <a:pt x="3192" y="2516"/>
                    <a:pt x="3334" y="2373"/>
                    <a:pt x="3525" y="2302"/>
                  </a:cubicBezTo>
                  <a:cubicBezTo>
                    <a:pt x="3787" y="2207"/>
                    <a:pt x="4025" y="2016"/>
                    <a:pt x="4120" y="1707"/>
                  </a:cubicBezTo>
                  <a:cubicBezTo>
                    <a:pt x="4168" y="1540"/>
                    <a:pt x="4335" y="1373"/>
                    <a:pt x="4501" y="1326"/>
                  </a:cubicBezTo>
                  <a:cubicBezTo>
                    <a:pt x="4763" y="1230"/>
                    <a:pt x="5001" y="1016"/>
                    <a:pt x="5097" y="730"/>
                  </a:cubicBezTo>
                  <a:cubicBezTo>
                    <a:pt x="5176" y="493"/>
                    <a:pt x="5401" y="319"/>
                    <a:pt x="5628" y="319"/>
                  </a:cubicBezTo>
                  <a:close/>
                  <a:moveTo>
                    <a:pt x="5650" y="0"/>
                  </a:moveTo>
                  <a:cubicBezTo>
                    <a:pt x="5287" y="0"/>
                    <a:pt x="4919" y="241"/>
                    <a:pt x="4811" y="611"/>
                  </a:cubicBezTo>
                  <a:cubicBezTo>
                    <a:pt x="4739" y="802"/>
                    <a:pt x="4597" y="945"/>
                    <a:pt x="4406" y="992"/>
                  </a:cubicBezTo>
                  <a:cubicBezTo>
                    <a:pt x="4144" y="1087"/>
                    <a:pt x="3906" y="1302"/>
                    <a:pt x="3811" y="1587"/>
                  </a:cubicBezTo>
                  <a:cubicBezTo>
                    <a:pt x="3763" y="1778"/>
                    <a:pt x="3620" y="1921"/>
                    <a:pt x="3430" y="1992"/>
                  </a:cubicBezTo>
                  <a:cubicBezTo>
                    <a:pt x="3168" y="2064"/>
                    <a:pt x="2930" y="2278"/>
                    <a:pt x="2834" y="2588"/>
                  </a:cubicBezTo>
                  <a:cubicBezTo>
                    <a:pt x="2787" y="2754"/>
                    <a:pt x="2620" y="2897"/>
                    <a:pt x="2453" y="2969"/>
                  </a:cubicBezTo>
                  <a:cubicBezTo>
                    <a:pt x="2191" y="3064"/>
                    <a:pt x="1953" y="3254"/>
                    <a:pt x="1858" y="3564"/>
                  </a:cubicBezTo>
                  <a:cubicBezTo>
                    <a:pt x="1786" y="3731"/>
                    <a:pt x="1644" y="3897"/>
                    <a:pt x="1477" y="3945"/>
                  </a:cubicBezTo>
                  <a:cubicBezTo>
                    <a:pt x="1191" y="4040"/>
                    <a:pt x="953" y="4255"/>
                    <a:pt x="882" y="4540"/>
                  </a:cubicBezTo>
                  <a:cubicBezTo>
                    <a:pt x="786" y="4850"/>
                    <a:pt x="834" y="5136"/>
                    <a:pt x="1072" y="5350"/>
                  </a:cubicBezTo>
                  <a:lnTo>
                    <a:pt x="1310" y="5588"/>
                  </a:lnTo>
                  <a:lnTo>
                    <a:pt x="905" y="5993"/>
                  </a:lnTo>
                  <a:cubicBezTo>
                    <a:pt x="834" y="6065"/>
                    <a:pt x="834" y="6160"/>
                    <a:pt x="905" y="6231"/>
                  </a:cubicBezTo>
                  <a:cubicBezTo>
                    <a:pt x="929" y="6267"/>
                    <a:pt x="965" y="6285"/>
                    <a:pt x="1007" y="6285"/>
                  </a:cubicBezTo>
                  <a:cubicBezTo>
                    <a:pt x="1048" y="6285"/>
                    <a:pt x="1096" y="6267"/>
                    <a:pt x="1143" y="6231"/>
                  </a:cubicBezTo>
                  <a:lnTo>
                    <a:pt x="1548" y="5826"/>
                  </a:lnTo>
                  <a:lnTo>
                    <a:pt x="1906" y="6184"/>
                  </a:lnTo>
                  <a:lnTo>
                    <a:pt x="72" y="8017"/>
                  </a:lnTo>
                  <a:cubicBezTo>
                    <a:pt x="0" y="8089"/>
                    <a:pt x="0" y="8184"/>
                    <a:pt x="72" y="8256"/>
                  </a:cubicBezTo>
                  <a:cubicBezTo>
                    <a:pt x="96" y="8291"/>
                    <a:pt x="131" y="8309"/>
                    <a:pt x="173" y="8309"/>
                  </a:cubicBezTo>
                  <a:cubicBezTo>
                    <a:pt x="215" y="8309"/>
                    <a:pt x="262" y="8291"/>
                    <a:pt x="310" y="8256"/>
                  </a:cubicBezTo>
                  <a:lnTo>
                    <a:pt x="2144" y="6422"/>
                  </a:lnTo>
                  <a:lnTo>
                    <a:pt x="2382" y="6660"/>
                  </a:lnTo>
                  <a:cubicBezTo>
                    <a:pt x="2549" y="6803"/>
                    <a:pt x="2739" y="6898"/>
                    <a:pt x="2953" y="6898"/>
                  </a:cubicBezTo>
                  <a:cubicBezTo>
                    <a:pt x="3049" y="6898"/>
                    <a:pt x="3096" y="6898"/>
                    <a:pt x="3192" y="6874"/>
                  </a:cubicBezTo>
                  <a:cubicBezTo>
                    <a:pt x="3453" y="6779"/>
                    <a:pt x="3692" y="6565"/>
                    <a:pt x="3787" y="6279"/>
                  </a:cubicBezTo>
                  <a:cubicBezTo>
                    <a:pt x="3858" y="6088"/>
                    <a:pt x="4001" y="5946"/>
                    <a:pt x="4168" y="5874"/>
                  </a:cubicBezTo>
                  <a:cubicBezTo>
                    <a:pt x="4454" y="5803"/>
                    <a:pt x="4692" y="5588"/>
                    <a:pt x="4763" y="5279"/>
                  </a:cubicBezTo>
                  <a:cubicBezTo>
                    <a:pt x="4835" y="5112"/>
                    <a:pt x="4978" y="4969"/>
                    <a:pt x="5168" y="4898"/>
                  </a:cubicBezTo>
                  <a:cubicBezTo>
                    <a:pt x="5430" y="4802"/>
                    <a:pt x="5668" y="4612"/>
                    <a:pt x="5763" y="4302"/>
                  </a:cubicBezTo>
                  <a:cubicBezTo>
                    <a:pt x="5811" y="4136"/>
                    <a:pt x="5954" y="3969"/>
                    <a:pt x="6145" y="3921"/>
                  </a:cubicBezTo>
                  <a:cubicBezTo>
                    <a:pt x="6406" y="3826"/>
                    <a:pt x="6645" y="3612"/>
                    <a:pt x="6740" y="3326"/>
                  </a:cubicBezTo>
                  <a:cubicBezTo>
                    <a:pt x="6788" y="3135"/>
                    <a:pt x="6954" y="2993"/>
                    <a:pt x="7121" y="2945"/>
                  </a:cubicBezTo>
                  <a:cubicBezTo>
                    <a:pt x="7383" y="2850"/>
                    <a:pt x="7621" y="2635"/>
                    <a:pt x="7716" y="2350"/>
                  </a:cubicBezTo>
                  <a:cubicBezTo>
                    <a:pt x="7812" y="2040"/>
                    <a:pt x="7740" y="1754"/>
                    <a:pt x="7502" y="1540"/>
                  </a:cubicBezTo>
                  <a:lnTo>
                    <a:pt x="6192" y="230"/>
                  </a:lnTo>
                  <a:cubicBezTo>
                    <a:pt x="6041" y="71"/>
                    <a:pt x="5846" y="0"/>
                    <a:pt x="5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2" name="Google Shape;22072;p99"/>
            <p:cNvSpPr/>
            <p:nvPr/>
          </p:nvSpPr>
          <p:spPr>
            <a:xfrm>
              <a:off x="1763578" y="2769579"/>
              <a:ext cx="39418" cy="36920"/>
            </a:xfrm>
            <a:custGeom>
              <a:rect b="b" l="l" r="r" t="t"/>
              <a:pathLst>
                <a:path extrusionOk="0" h="1138" w="1215">
                  <a:moveTo>
                    <a:pt x="637" y="328"/>
                  </a:moveTo>
                  <a:cubicBezTo>
                    <a:pt x="703" y="328"/>
                    <a:pt x="774" y="352"/>
                    <a:pt x="834" y="400"/>
                  </a:cubicBezTo>
                  <a:cubicBezTo>
                    <a:pt x="905" y="495"/>
                    <a:pt x="905" y="638"/>
                    <a:pt x="834" y="757"/>
                  </a:cubicBezTo>
                  <a:cubicBezTo>
                    <a:pt x="786" y="805"/>
                    <a:pt x="727" y="828"/>
                    <a:pt x="664" y="828"/>
                  </a:cubicBezTo>
                  <a:cubicBezTo>
                    <a:pt x="602" y="828"/>
                    <a:pt x="536" y="805"/>
                    <a:pt x="477" y="757"/>
                  </a:cubicBezTo>
                  <a:cubicBezTo>
                    <a:pt x="358" y="638"/>
                    <a:pt x="358" y="495"/>
                    <a:pt x="477" y="400"/>
                  </a:cubicBezTo>
                  <a:cubicBezTo>
                    <a:pt x="512" y="352"/>
                    <a:pt x="572" y="328"/>
                    <a:pt x="637" y="328"/>
                  </a:cubicBezTo>
                  <a:close/>
                  <a:moveTo>
                    <a:pt x="605" y="1"/>
                  </a:moveTo>
                  <a:cubicBezTo>
                    <a:pt x="459" y="1"/>
                    <a:pt x="310" y="54"/>
                    <a:pt x="191" y="162"/>
                  </a:cubicBezTo>
                  <a:cubicBezTo>
                    <a:pt x="0" y="376"/>
                    <a:pt x="0" y="709"/>
                    <a:pt x="191" y="971"/>
                  </a:cubicBezTo>
                  <a:cubicBezTo>
                    <a:pt x="358" y="1090"/>
                    <a:pt x="477" y="1138"/>
                    <a:pt x="620" y="1138"/>
                  </a:cubicBezTo>
                  <a:cubicBezTo>
                    <a:pt x="762" y="1138"/>
                    <a:pt x="905" y="1090"/>
                    <a:pt x="1001" y="971"/>
                  </a:cubicBezTo>
                  <a:cubicBezTo>
                    <a:pt x="1215" y="757"/>
                    <a:pt x="1215" y="400"/>
                    <a:pt x="1001" y="162"/>
                  </a:cubicBezTo>
                  <a:cubicBezTo>
                    <a:pt x="893" y="54"/>
                    <a:pt x="751" y="1"/>
                    <a:pt x="6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3" name="Google Shape;22073;p99"/>
            <p:cNvSpPr/>
            <p:nvPr/>
          </p:nvSpPr>
          <p:spPr>
            <a:xfrm>
              <a:off x="1738856" y="2682471"/>
              <a:ext cx="131360" cy="144142"/>
            </a:xfrm>
            <a:custGeom>
              <a:rect b="b" l="l" r="r" t="t"/>
              <a:pathLst>
                <a:path extrusionOk="0" h="4443" w="4049">
                  <a:moveTo>
                    <a:pt x="1373" y="2382"/>
                  </a:moveTo>
                  <a:cubicBezTo>
                    <a:pt x="1602" y="2382"/>
                    <a:pt x="1834" y="2466"/>
                    <a:pt x="2001" y="2632"/>
                  </a:cubicBezTo>
                  <a:cubicBezTo>
                    <a:pt x="2358" y="2989"/>
                    <a:pt x="2358" y="3537"/>
                    <a:pt x="2001" y="3894"/>
                  </a:cubicBezTo>
                  <a:cubicBezTo>
                    <a:pt x="1834" y="4049"/>
                    <a:pt x="1602" y="4127"/>
                    <a:pt x="1373" y="4127"/>
                  </a:cubicBezTo>
                  <a:cubicBezTo>
                    <a:pt x="1143" y="4127"/>
                    <a:pt x="917" y="4049"/>
                    <a:pt x="762" y="3894"/>
                  </a:cubicBezTo>
                  <a:cubicBezTo>
                    <a:pt x="429" y="3537"/>
                    <a:pt x="429" y="2966"/>
                    <a:pt x="762" y="2632"/>
                  </a:cubicBezTo>
                  <a:cubicBezTo>
                    <a:pt x="917" y="2466"/>
                    <a:pt x="1143" y="2382"/>
                    <a:pt x="1373" y="2382"/>
                  </a:cubicBezTo>
                  <a:close/>
                  <a:moveTo>
                    <a:pt x="3891" y="1"/>
                  </a:moveTo>
                  <a:cubicBezTo>
                    <a:pt x="3852" y="1"/>
                    <a:pt x="3811" y="13"/>
                    <a:pt x="3763" y="36"/>
                  </a:cubicBezTo>
                  <a:lnTo>
                    <a:pt x="1715" y="2108"/>
                  </a:lnTo>
                  <a:cubicBezTo>
                    <a:pt x="1596" y="2061"/>
                    <a:pt x="1477" y="2037"/>
                    <a:pt x="1358" y="2037"/>
                  </a:cubicBezTo>
                  <a:cubicBezTo>
                    <a:pt x="1024" y="2037"/>
                    <a:pt x="715" y="2156"/>
                    <a:pt x="477" y="2394"/>
                  </a:cubicBezTo>
                  <a:cubicBezTo>
                    <a:pt x="0" y="2870"/>
                    <a:pt x="0" y="3609"/>
                    <a:pt x="477" y="4085"/>
                  </a:cubicBezTo>
                  <a:cubicBezTo>
                    <a:pt x="786" y="4323"/>
                    <a:pt x="1072" y="4442"/>
                    <a:pt x="1382" y="4442"/>
                  </a:cubicBezTo>
                  <a:cubicBezTo>
                    <a:pt x="1715" y="4442"/>
                    <a:pt x="2001" y="4323"/>
                    <a:pt x="2239" y="4085"/>
                  </a:cubicBezTo>
                  <a:cubicBezTo>
                    <a:pt x="2572" y="3751"/>
                    <a:pt x="2668" y="3323"/>
                    <a:pt x="2548" y="2894"/>
                  </a:cubicBezTo>
                  <a:lnTo>
                    <a:pt x="3168" y="2275"/>
                  </a:lnTo>
                  <a:cubicBezTo>
                    <a:pt x="3215" y="2204"/>
                    <a:pt x="3215" y="2132"/>
                    <a:pt x="3168" y="2037"/>
                  </a:cubicBezTo>
                  <a:cubicBezTo>
                    <a:pt x="3132" y="2001"/>
                    <a:pt x="3096" y="1983"/>
                    <a:pt x="3058" y="1983"/>
                  </a:cubicBezTo>
                  <a:cubicBezTo>
                    <a:pt x="3019" y="1983"/>
                    <a:pt x="2977" y="2001"/>
                    <a:pt x="2930" y="2037"/>
                  </a:cubicBezTo>
                  <a:lnTo>
                    <a:pt x="2358" y="2608"/>
                  </a:lnTo>
                  <a:cubicBezTo>
                    <a:pt x="2334" y="2537"/>
                    <a:pt x="2263" y="2489"/>
                    <a:pt x="2215" y="2418"/>
                  </a:cubicBezTo>
                  <a:cubicBezTo>
                    <a:pt x="2144" y="2370"/>
                    <a:pt x="2096" y="2299"/>
                    <a:pt x="2001" y="2275"/>
                  </a:cubicBezTo>
                  <a:lnTo>
                    <a:pt x="4001" y="275"/>
                  </a:lnTo>
                  <a:cubicBezTo>
                    <a:pt x="4049" y="227"/>
                    <a:pt x="4049" y="132"/>
                    <a:pt x="4001" y="36"/>
                  </a:cubicBezTo>
                  <a:cubicBezTo>
                    <a:pt x="3965" y="13"/>
                    <a:pt x="3930" y="1"/>
                    <a:pt x="38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4" name="Google Shape;22074;p99"/>
          <p:cNvGrpSpPr/>
          <p:nvPr/>
        </p:nvGrpSpPr>
        <p:grpSpPr>
          <a:xfrm>
            <a:off x="1044409" y="2324969"/>
            <a:ext cx="336104" cy="351547"/>
            <a:chOff x="1014935" y="2477369"/>
            <a:chExt cx="336104" cy="351547"/>
          </a:xfrm>
        </p:grpSpPr>
        <p:sp>
          <p:nvSpPr>
            <p:cNvPr id="22075" name="Google Shape;22075;p99"/>
            <p:cNvSpPr/>
            <p:nvPr/>
          </p:nvSpPr>
          <p:spPr>
            <a:xfrm>
              <a:off x="1038877" y="2496673"/>
              <a:ext cx="288998" cy="325301"/>
            </a:xfrm>
            <a:custGeom>
              <a:rect b="b" l="l" r="r" t="t"/>
              <a:pathLst>
                <a:path extrusionOk="0" h="10027" w="8908">
                  <a:moveTo>
                    <a:pt x="3858" y="0"/>
                  </a:moveTo>
                  <a:lnTo>
                    <a:pt x="3858" y="2382"/>
                  </a:lnTo>
                  <a:cubicBezTo>
                    <a:pt x="3858" y="2525"/>
                    <a:pt x="3787" y="2644"/>
                    <a:pt x="3620" y="2668"/>
                  </a:cubicBezTo>
                  <a:cubicBezTo>
                    <a:pt x="3334" y="2739"/>
                    <a:pt x="3025" y="2858"/>
                    <a:pt x="2739" y="2977"/>
                  </a:cubicBezTo>
                  <a:cubicBezTo>
                    <a:pt x="2699" y="2993"/>
                    <a:pt x="2660" y="3001"/>
                    <a:pt x="2621" y="3001"/>
                  </a:cubicBezTo>
                  <a:cubicBezTo>
                    <a:pt x="2543" y="3001"/>
                    <a:pt x="2469" y="2969"/>
                    <a:pt x="2406" y="2906"/>
                  </a:cubicBezTo>
                  <a:lnTo>
                    <a:pt x="834" y="1310"/>
                  </a:lnTo>
                  <a:lnTo>
                    <a:pt x="0" y="2144"/>
                  </a:lnTo>
                  <a:lnTo>
                    <a:pt x="1429" y="3573"/>
                  </a:lnTo>
                  <a:cubicBezTo>
                    <a:pt x="1548" y="3692"/>
                    <a:pt x="1548" y="3834"/>
                    <a:pt x="1429" y="3954"/>
                  </a:cubicBezTo>
                  <a:cubicBezTo>
                    <a:pt x="834" y="4644"/>
                    <a:pt x="477" y="5549"/>
                    <a:pt x="477" y="6549"/>
                  </a:cubicBezTo>
                  <a:cubicBezTo>
                    <a:pt x="477" y="7764"/>
                    <a:pt x="1001" y="8835"/>
                    <a:pt x="1882" y="9574"/>
                  </a:cubicBezTo>
                  <a:cubicBezTo>
                    <a:pt x="2239" y="9883"/>
                    <a:pt x="2644" y="10026"/>
                    <a:pt x="3096" y="10026"/>
                  </a:cubicBezTo>
                  <a:lnTo>
                    <a:pt x="5740" y="10026"/>
                  </a:lnTo>
                  <a:cubicBezTo>
                    <a:pt x="6192" y="10026"/>
                    <a:pt x="6645" y="9883"/>
                    <a:pt x="7002" y="9574"/>
                  </a:cubicBezTo>
                  <a:cubicBezTo>
                    <a:pt x="7859" y="8835"/>
                    <a:pt x="8383" y="7740"/>
                    <a:pt x="8359" y="6502"/>
                  </a:cubicBezTo>
                  <a:cubicBezTo>
                    <a:pt x="8359" y="5525"/>
                    <a:pt x="8002" y="4668"/>
                    <a:pt x="7407" y="3977"/>
                  </a:cubicBezTo>
                  <a:cubicBezTo>
                    <a:pt x="7359" y="3834"/>
                    <a:pt x="7383" y="3668"/>
                    <a:pt x="7478" y="3573"/>
                  </a:cubicBezTo>
                  <a:lnTo>
                    <a:pt x="8907" y="2144"/>
                  </a:lnTo>
                  <a:lnTo>
                    <a:pt x="8074" y="1310"/>
                  </a:lnTo>
                  <a:lnTo>
                    <a:pt x="6502" y="2906"/>
                  </a:lnTo>
                  <a:cubicBezTo>
                    <a:pt x="6438" y="2969"/>
                    <a:pt x="6364" y="3001"/>
                    <a:pt x="6287" y="3001"/>
                  </a:cubicBezTo>
                  <a:cubicBezTo>
                    <a:pt x="6248" y="3001"/>
                    <a:pt x="6208" y="2993"/>
                    <a:pt x="6168" y="2977"/>
                  </a:cubicBezTo>
                  <a:cubicBezTo>
                    <a:pt x="5906" y="2858"/>
                    <a:pt x="5597" y="2739"/>
                    <a:pt x="5263" y="2668"/>
                  </a:cubicBezTo>
                  <a:cubicBezTo>
                    <a:pt x="5121" y="2644"/>
                    <a:pt x="5025" y="2525"/>
                    <a:pt x="5025" y="2382"/>
                  </a:cubicBezTo>
                  <a:lnTo>
                    <a:pt x="5025"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6" name="Google Shape;22076;p99"/>
            <p:cNvSpPr/>
            <p:nvPr/>
          </p:nvSpPr>
          <p:spPr>
            <a:xfrm>
              <a:off x="1082155" y="2691392"/>
              <a:ext cx="203220" cy="101999"/>
            </a:xfrm>
            <a:custGeom>
              <a:rect b="b" l="l" r="r" t="t"/>
              <a:pathLst>
                <a:path extrusionOk="0" h="3144" w="6264">
                  <a:moveTo>
                    <a:pt x="1603" y="0"/>
                  </a:moveTo>
                  <a:cubicBezTo>
                    <a:pt x="1148" y="0"/>
                    <a:pt x="705" y="110"/>
                    <a:pt x="191" y="428"/>
                  </a:cubicBezTo>
                  <a:cubicBezTo>
                    <a:pt x="71" y="476"/>
                    <a:pt x="0" y="643"/>
                    <a:pt x="0" y="762"/>
                  </a:cubicBezTo>
                  <a:cubicBezTo>
                    <a:pt x="71" y="1595"/>
                    <a:pt x="453" y="2357"/>
                    <a:pt x="1119" y="2905"/>
                  </a:cubicBezTo>
                  <a:cubicBezTo>
                    <a:pt x="1286" y="3048"/>
                    <a:pt x="1548" y="3143"/>
                    <a:pt x="1786" y="3143"/>
                  </a:cubicBezTo>
                  <a:lnTo>
                    <a:pt x="4477" y="3143"/>
                  </a:lnTo>
                  <a:cubicBezTo>
                    <a:pt x="4739" y="3143"/>
                    <a:pt x="4977" y="3048"/>
                    <a:pt x="5168" y="2857"/>
                  </a:cubicBezTo>
                  <a:cubicBezTo>
                    <a:pt x="5763" y="2357"/>
                    <a:pt x="6144" y="1643"/>
                    <a:pt x="6239" y="881"/>
                  </a:cubicBezTo>
                  <a:cubicBezTo>
                    <a:pt x="6263" y="690"/>
                    <a:pt x="6073" y="523"/>
                    <a:pt x="5882" y="523"/>
                  </a:cubicBezTo>
                  <a:cubicBezTo>
                    <a:pt x="5793" y="526"/>
                    <a:pt x="5706" y="527"/>
                    <a:pt x="5621" y="527"/>
                  </a:cubicBezTo>
                  <a:cubicBezTo>
                    <a:pt x="3653" y="527"/>
                    <a:pt x="2601" y="0"/>
                    <a:pt x="1603"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99"/>
            <p:cNvSpPr/>
            <p:nvPr/>
          </p:nvSpPr>
          <p:spPr>
            <a:xfrm>
              <a:off x="1083680" y="2695999"/>
              <a:ext cx="78057" cy="96614"/>
            </a:xfrm>
            <a:custGeom>
              <a:rect b="b" l="l" r="r" t="t"/>
              <a:pathLst>
                <a:path extrusionOk="0" h="2978" w="2406">
                  <a:moveTo>
                    <a:pt x="667" y="0"/>
                  </a:moveTo>
                  <a:lnTo>
                    <a:pt x="667" y="0"/>
                  </a:lnTo>
                  <a:cubicBezTo>
                    <a:pt x="501" y="72"/>
                    <a:pt x="358" y="167"/>
                    <a:pt x="167" y="286"/>
                  </a:cubicBezTo>
                  <a:cubicBezTo>
                    <a:pt x="48" y="334"/>
                    <a:pt x="1" y="477"/>
                    <a:pt x="1" y="596"/>
                  </a:cubicBezTo>
                  <a:cubicBezTo>
                    <a:pt x="48" y="1453"/>
                    <a:pt x="429" y="2215"/>
                    <a:pt x="1096" y="2739"/>
                  </a:cubicBezTo>
                  <a:cubicBezTo>
                    <a:pt x="1263" y="2906"/>
                    <a:pt x="1549" y="2977"/>
                    <a:pt x="1787" y="2977"/>
                  </a:cubicBezTo>
                  <a:lnTo>
                    <a:pt x="2406" y="2977"/>
                  </a:lnTo>
                  <a:cubicBezTo>
                    <a:pt x="2144" y="2977"/>
                    <a:pt x="1906" y="2906"/>
                    <a:pt x="1715" y="2739"/>
                  </a:cubicBezTo>
                  <a:cubicBezTo>
                    <a:pt x="1072" y="2215"/>
                    <a:pt x="667" y="1453"/>
                    <a:pt x="620" y="596"/>
                  </a:cubicBezTo>
                  <a:cubicBezTo>
                    <a:pt x="620" y="524"/>
                    <a:pt x="620" y="262"/>
                    <a:pt x="66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99"/>
            <p:cNvSpPr/>
            <p:nvPr/>
          </p:nvSpPr>
          <p:spPr>
            <a:xfrm>
              <a:off x="1146262" y="2480451"/>
              <a:ext cx="73450" cy="33254"/>
            </a:xfrm>
            <a:custGeom>
              <a:rect b="b" l="l" r="r" t="t"/>
              <a:pathLst>
                <a:path extrusionOk="0" h="1025" w="2264">
                  <a:moveTo>
                    <a:pt x="548" y="0"/>
                  </a:moveTo>
                  <a:cubicBezTo>
                    <a:pt x="263" y="0"/>
                    <a:pt x="1" y="238"/>
                    <a:pt x="24" y="548"/>
                  </a:cubicBezTo>
                  <a:cubicBezTo>
                    <a:pt x="48" y="810"/>
                    <a:pt x="263" y="1024"/>
                    <a:pt x="525" y="1024"/>
                  </a:cubicBezTo>
                  <a:lnTo>
                    <a:pt x="1691" y="1024"/>
                  </a:lnTo>
                  <a:cubicBezTo>
                    <a:pt x="2001" y="1024"/>
                    <a:pt x="2263" y="786"/>
                    <a:pt x="2239" y="477"/>
                  </a:cubicBezTo>
                  <a:cubicBezTo>
                    <a:pt x="2239" y="191"/>
                    <a:pt x="2025" y="0"/>
                    <a:pt x="1715"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99"/>
            <p:cNvSpPr/>
            <p:nvPr/>
          </p:nvSpPr>
          <p:spPr>
            <a:xfrm>
              <a:off x="1146262" y="2480451"/>
              <a:ext cx="38671" cy="33254"/>
            </a:xfrm>
            <a:custGeom>
              <a:rect b="b" l="l" r="r" t="t"/>
              <a:pathLst>
                <a:path extrusionOk="0" h="1025" w="1192">
                  <a:moveTo>
                    <a:pt x="572" y="0"/>
                  </a:moveTo>
                  <a:cubicBezTo>
                    <a:pt x="263" y="0"/>
                    <a:pt x="1" y="238"/>
                    <a:pt x="24" y="548"/>
                  </a:cubicBezTo>
                  <a:cubicBezTo>
                    <a:pt x="48" y="810"/>
                    <a:pt x="263" y="1024"/>
                    <a:pt x="525" y="1024"/>
                  </a:cubicBezTo>
                  <a:lnTo>
                    <a:pt x="1168" y="1024"/>
                  </a:lnTo>
                  <a:cubicBezTo>
                    <a:pt x="929" y="1024"/>
                    <a:pt x="691" y="786"/>
                    <a:pt x="691" y="500"/>
                  </a:cubicBezTo>
                  <a:cubicBezTo>
                    <a:pt x="691" y="191"/>
                    <a:pt x="929" y="0"/>
                    <a:pt x="1191"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0" name="Google Shape;22080;p99"/>
            <p:cNvSpPr/>
            <p:nvPr/>
          </p:nvSpPr>
          <p:spPr>
            <a:xfrm>
              <a:off x="1019574" y="2521588"/>
              <a:ext cx="64917" cy="61446"/>
            </a:xfrm>
            <a:custGeom>
              <a:rect b="b" l="l" r="r" t="t"/>
              <a:pathLst>
                <a:path extrusionOk="0" h="1894" w="2001">
                  <a:moveTo>
                    <a:pt x="1417" y="0"/>
                  </a:moveTo>
                  <a:cubicBezTo>
                    <a:pt x="1286" y="0"/>
                    <a:pt x="1155" y="54"/>
                    <a:pt x="1048" y="161"/>
                  </a:cubicBezTo>
                  <a:lnTo>
                    <a:pt x="214" y="995"/>
                  </a:lnTo>
                  <a:cubicBezTo>
                    <a:pt x="0" y="1185"/>
                    <a:pt x="0" y="1519"/>
                    <a:pt x="214" y="1733"/>
                  </a:cubicBezTo>
                  <a:cubicBezTo>
                    <a:pt x="322" y="1840"/>
                    <a:pt x="453" y="1894"/>
                    <a:pt x="584" y="1894"/>
                  </a:cubicBezTo>
                  <a:cubicBezTo>
                    <a:pt x="714" y="1894"/>
                    <a:pt x="845" y="1840"/>
                    <a:pt x="953" y="1733"/>
                  </a:cubicBezTo>
                  <a:lnTo>
                    <a:pt x="1786" y="899"/>
                  </a:lnTo>
                  <a:cubicBezTo>
                    <a:pt x="2000" y="685"/>
                    <a:pt x="2000" y="352"/>
                    <a:pt x="1786" y="161"/>
                  </a:cubicBezTo>
                  <a:cubicBezTo>
                    <a:pt x="1679" y="54"/>
                    <a:pt x="1548" y="0"/>
                    <a:pt x="1417"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1" name="Google Shape;22081;p99"/>
            <p:cNvSpPr/>
            <p:nvPr/>
          </p:nvSpPr>
          <p:spPr>
            <a:xfrm>
              <a:off x="1019574" y="2539918"/>
              <a:ext cx="44836" cy="42532"/>
            </a:xfrm>
            <a:custGeom>
              <a:rect b="b" l="l" r="r" t="t"/>
              <a:pathLst>
                <a:path extrusionOk="0" h="1311" w="1382">
                  <a:moveTo>
                    <a:pt x="619" y="1"/>
                  </a:moveTo>
                  <a:lnTo>
                    <a:pt x="214" y="406"/>
                  </a:lnTo>
                  <a:cubicBezTo>
                    <a:pt x="0" y="620"/>
                    <a:pt x="0" y="954"/>
                    <a:pt x="214" y="1168"/>
                  </a:cubicBezTo>
                  <a:cubicBezTo>
                    <a:pt x="322" y="1263"/>
                    <a:pt x="453" y="1311"/>
                    <a:pt x="584" y="1311"/>
                  </a:cubicBezTo>
                  <a:cubicBezTo>
                    <a:pt x="714" y="1311"/>
                    <a:pt x="845" y="1263"/>
                    <a:pt x="953" y="1168"/>
                  </a:cubicBezTo>
                  <a:lnTo>
                    <a:pt x="1381" y="739"/>
                  </a:lnTo>
                  <a:lnTo>
                    <a:pt x="1381" y="739"/>
                  </a:lnTo>
                  <a:cubicBezTo>
                    <a:pt x="1274" y="846"/>
                    <a:pt x="1137" y="900"/>
                    <a:pt x="1000" y="900"/>
                  </a:cubicBezTo>
                  <a:cubicBezTo>
                    <a:pt x="863" y="900"/>
                    <a:pt x="726" y="846"/>
                    <a:pt x="619" y="739"/>
                  </a:cubicBezTo>
                  <a:cubicBezTo>
                    <a:pt x="429" y="549"/>
                    <a:pt x="429" y="215"/>
                    <a:pt x="61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99"/>
            <p:cNvSpPr/>
            <p:nvPr/>
          </p:nvSpPr>
          <p:spPr>
            <a:xfrm>
              <a:off x="1283007" y="2521588"/>
              <a:ext cx="64950" cy="61446"/>
            </a:xfrm>
            <a:custGeom>
              <a:rect b="b" l="l" r="r" t="t"/>
              <a:pathLst>
                <a:path extrusionOk="0" h="1894" w="2002">
                  <a:moveTo>
                    <a:pt x="593" y="0"/>
                  </a:moveTo>
                  <a:cubicBezTo>
                    <a:pt x="459" y="0"/>
                    <a:pt x="322" y="54"/>
                    <a:pt x="215" y="161"/>
                  </a:cubicBezTo>
                  <a:cubicBezTo>
                    <a:pt x="1" y="352"/>
                    <a:pt x="1" y="685"/>
                    <a:pt x="215" y="899"/>
                  </a:cubicBezTo>
                  <a:lnTo>
                    <a:pt x="1049" y="1733"/>
                  </a:lnTo>
                  <a:cubicBezTo>
                    <a:pt x="1156" y="1840"/>
                    <a:pt x="1293" y="1894"/>
                    <a:pt x="1427" y="1894"/>
                  </a:cubicBezTo>
                  <a:cubicBezTo>
                    <a:pt x="1561" y="1894"/>
                    <a:pt x="1692" y="1840"/>
                    <a:pt x="1787" y="1733"/>
                  </a:cubicBezTo>
                  <a:cubicBezTo>
                    <a:pt x="2001" y="1519"/>
                    <a:pt x="2001" y="1185"/>
                    <a:pt x="1787" y="995"/>
                  </a:cubicBezTo>
                  <a:lnTo>
                    <a:pt x="953" y="161"/>
                  </a:lnTo>
                  <a:cubicBezTo>
                    <a:pt x="858" y="54"/>
                    <a:pt x="727" y="0"/>
                    <a:pt x="59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3" name="Google Shape;22083;p99"/>
            <p:cNvSpPr/>
            <p:nvPr/>
          </p:nvSpPr>
          <p:spPr>
            <a:xfrm>
              <a:off x="1283007" y="2521588"/>
              <a:ext cx="44868" cy="42337"/>
            </a:xfrm>
            <a:custGeom>
              <a:rect b="b" l="l" r="r" t="t"/>
              <a:pathLst>
                <a:path extrusionOk="0" h="1305" w="1383">
                  <a:moveTo>
                    <a:pt x="1358" y="543"/>
                  </a:moveTo>
                  <a:lnTo>
                    <a:pt x="1382" y="566"/>
                  </a:lnTo>
                  <a:cubicBezTo>
                    <a:pt x="1374" y="558"/>
                    <a:pt x="1366" y="550"/>
                    <a:pt x="1358" y="543"/>
                  </a:cubicBezTo>
                  <a:close/>
                  <a:moveTo>
                    <a:pt x="593" y="0"/>
                  </a:moveTo>
                  <a:cubicBezTo>
                    <a:pt x="459" y="0"/>
                    <a:pt x="322" y="54"/>
                    <a:pt x="215" y="161"/>
                  </a:cubicBezTo>
                  <a:cubicBezTo>
                    <a:pt x="1" y="352"/>
                    <a:pt x="1" y="685"/>
                    <a:pt x="215" y="899"/>
                  </a:cubicBezTo>
                  <a:lnTo>
                    <a:pt x="622" y="1284"/>
                  </a:lnTo>
                  <a:lnTo>
                    <a:pt x="622" y="1284"/>
                  </a:lnTo>
                  <a:cubicBezTo>
                    <a:pt x="430" y="1091"/>
                    <a:pt x="437" y="773"/>
                    <a:pt x="644" y="566"/>
                  </a:cubicBezTo>
                  <a:cubicBezTo>
                    <a:pt x="739" y="459"/>
                    <a:pt x="870" y="405"/>
                    <a:pt x="1004" y="405"/>
                  </a:cubicBezTo>
                  <a:cubicBezTo>
                    <a:pt x="1128" y="405"/>
                    <a:pt x="1255" y="451"/>
                    <a:pt x="1358" y="543"/>
                  </a:cubicBezTo>
                  <a:lnTo>
                    <a:pt x="1358" y="543"/>
                  </a:lnTo>
                  <a:lnTo>
                    <a:pt x="953" y="161"/>
                  </a:lnTo>
                  <a:cubicBezTo>
                    <a:pt x="858" y="54"/>
                    <a:pt x="727" y="0"/>
                    <a:pt x="593" y="0"/>
                  </a:cubicBezTo>
                  <a:close/>
                  <a:moveTo>
                    <a:pt x="622" y="1284"/>
                  </a:moveTo>
                  <a:lnTo>
                    <a:pt x="622" y="1284"/>
                  </a:lnTo>
                  <a:cubicBezTo>
                    <a:pt x="629" y="1291"/>
                    <a:pt x="636" y="1298"/>
                    <a:pt x="644" y="1304"/>
                  </a:cubicBezTo>
                  <a:lnTo>
                    <a:pt x="622" y="1284"/>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4" name="Google Shape;22084;p99"/>
            <p:cNvSpPr/>
            <p:nvPr/>
          </p:nvSpPr>
          <p:spPr>
            <a:xfrm>
              <a:off x="1138540" y="2642696"/>
              <a:ext cx="32475" cy="32475"/>
            </a:xfrm>
            <a:custGeom>
              <a:rect b="b" l="l" r="r" t="t"/>
              <a:pathLst>
                <a:path extrusionOk="0" h="1001" w="1001">
                  <a:moveTo>
                    <a:pt x="501" y="0"/>
                  </a:moveTo>
                  <a:cubicBezTo>
                    <a:pt x="239" y="0"/>
                    <a:pt x="0" y="238"/>
                    <a:pt x="0" y="500"/>
                  </a:cubicBezTo>
                  <a:cubicBezTo>
                    <a:pt x="0" y="762"/>
                    <a:pt x="239" y="1000"/>
                    <a:pt x="501" y="1000"/>
                  </a:cubicBezTo>
                  <a:cubicBezTo>
                    <a:pt x="763" y="1000"/>
                    <a:pt x="1001" y="762"/>
                    <a:pt x="1001" y="500"/>
                  </a:cubicBezTo>
                  <a:cubicBezTo>
                    <a:pt x="1001" y="191"/>
                    <a:pt x="763" y="0"/>
                    <a:pt x="501"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99"/>
            <p:cNvSpPr/>
            <p:nvPr/>
          </p:nvSpPr>
          <p:spPr>
            <a:xfrm>
              <a:off x="1201901" y="2634975"/>
              <a:ext cx="27057" cy="26278"/>
            </a:xfrm>
            <a:custGeom>
              <a:rect b="b" l="l" r="r" t="t"/>
              <a:pathLst>
                <a:path extrusionOk="0" h="810" w="834">
                  <a:moveTo>
                    <a:pt x="429" y="0"/>
                  </a:moveTo>
                  <a:cubicBezTo>
                    <a:pt x="191" y="0"/>
                    <a:pt x="0" y="167"/>
                    <a:pt x="0" y="405"/>
                  </a:cubicBezTo>
                  <a:cubicBezTo>
                    <a:pt x="0" y="643"/>
                    <a:pt x="191" y="810"/>
                    <a:pt x="429" y="810"/>
                  </a:cubicBezTo>
                  <a:cubicBezTo>
                    <a:pt x="667" y="810"/>
                    <a:pt x="834" y="643"/>
                    <a:pt x="834" y="405"/>
                  </a:cubicBezTo>
                  <a:cubicBezTo>
                    <a:pt x="834" y="167"/>
                    <a:pt x="643" y="0"/>
                    <a:pt x="4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99"/>
            <p:cNvSpPr/>
            <p:nvPr/>
          </p:nvSpPr>
          <p:spPr>
            <a:xfrm>
              <a:off x="1167122" y="2600132"/>
              <a:ext cx="23229" cy="23261"/>
            </a:xfrm>
            <a:custGeom>
              <a:rect b="b" l="l" r="r" t="t"/>
              <a:pathLst>
                <a:path extrusionOk="0" h="717" w="716">
                  <a:moveTo>
                    <a:pt x="394" y="0"/>
                  </a:moveTo>
                  <a:cubicBezTo>
                    <a:pt x="382" y="0"/>
                    <a:pt x="370" y="1"/>
                    <a:pt x="358" y="2"/>
                  </a:cubicBezTo>
                  <a:cubicBezTo>
                    <a:pt x="167" y="2"/>
                    <a:pt x="1" y="169"/>
                    <a:pt x="1" y="360"/>
                  </a:cubicBezTo>
                  <a:cubicBezTo>
                    <a:pt x="1" y="550"/>
                    <a:pt x="191" y="717"/>
                    <a:pt x="358" y="717"/>
                  </a:cubicBezTo>
                  <a:cubicBezTo>
                    <a:pt x="572" y="717"/>
                    <a:pt x="715" y="526"/>
                    <a:pt x="715" y="360"/>
                  </a:cubicBezTo>
                  <a:cubicBezTo>
                    <a:pt x="715" y="159"/>
                    <a:pt x="569" y="0"/>
                    <a:pt x="39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7" name="Google Shape;22087;p99"/>
            <p:cNvSpPr/>
            <p:nvPr/>
          </p:nvSpPr>
          <p:spPr>
            <a:xfrm>
              <a:off x="1130819" y="2733081"/>
              <a:ext cx="10836" cy="19336"/>
            </a:xfrm>
            <a:custGeom>
              <a:rect b="b" l="l" r="r" t="t"/>
              <a:pathLst>
                <a:path extrusionOk="0" h="596" w="334">
                  <a:moveTo>
                    <a:pt x="167" y="1"/>
                  </a:moveTo>
                  <a:cubicBezTo>
                    <a:pt x="96" y="1"/>
                    <a:pt x="0" y="48"/>
                    <a:pt x="0" y="143"/>
                  </a:cubicBezTo>
                  <a:lnTo>
                    <a:pt x="0" y="405"/>
                  </a:lnTo>
                  <a:cubicBezTo>
                    <a:pt x="0" y="501"/>
                    <a:pt x="48" y="572"/>
                    <a:pt x="143" y="596"/>
                  </a:cubicBezTo>
                  <a:cubicBezTo>
                    <a:pt x="238" y="596"/>
                    <a:pt x="334" y="548"/>
                    <a:pt x="334" y="453"/>
                  </a:cubicBezTo>
                  <a:lnTo>
                    <a:pt x="334" y="191"/>
                  </a:lnTo>
                  <a:cubicBezTo>
                    <a:pt x="334" y="96"/>
                    <a:pt x="262" y="24"/>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8" name="Google Shape;22088;p99"/>
            <p:cNvSpPr/>
            <p:nvPr/>
          </p:nvSpPr>
          <p:spPr>
            <a:xfrm>
              <a:off x="1225843" y="2733081"/>
              <a:ext cx="10836" cy="19336"/>
            </a:xfrm>
            <a:custGeom>
              <a:rect b="b" l="l" r="r" t="t"/>
              <a:pathLst>
                <a:path extrusionOk="0" h="596" w="334">
                  <a:moveTo>
                    <a:pt x="191" y="1"/>
                  </a:moveTo>
                  <a:cubicBezTo>
                    <a:pt x="72" y="1"/>
                    <a:pt x="1" y="48"/>
                    <a:pt x="1" y="143"/>
                  </a:cubicBezTo>
                  <a:lnTo>
                    <a:pt x="1" y="405"/>
                  </a:lnTo>
                  <a:cubicBezTo>
                    <a:pt x="1" y="501"/>
                    <a:pt x="72" y="572"/>
                    <a:pt x="167" y="596"/>
                  </a:cubicBezTo>
                  <a:cubicBezTo>
                    <a:pt x="262" y="596"/>
                    <a:pt x="334" y="548"/>
                    <a:pt x="334" y="453"/>
                  </a:cubicBezTo>
                  <a:lnTo>
                    <a:pt x="334" y="191"/>
                  </a:lnTo>
                  <a:cubicBezTo>
                    <a:pt x="334" y="96"/>
                    <a:pt x="286" y="24"/>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9" name="Google Shape;22089;p99"/>
            <p:cNvSpPr/>
            <p:nvPr/>
          </p:nvSpPr>
          <p:spPr>
            <a:xfrm>
              <a:off x="1166344" y="2741127"/>
              <a:ext cx="34032" cy="15151"/>
            </a:xfrm>
            <a:custGeom>
              <a:rect b="b" l="l" r="r" t="t"/>
              <a:pathLst>
                <a:path extrusionOk="0" h="467" w="1049">
                  <a:moveTo>
                    <a:pt x="158" y="0"/>
                  </a:moveTo>
                  <a:cubicBezTo>
                    <a:pt x="128" y="0"/>
                    <a:pt x="98" y="6"/>
                    <a:pt x="72" y="15"/>
                  </a:cubicBezTo>
                  <a:cubicBezTo>
                    <a:pt x="1" y="86"/>
                    <a:pt x="1" y="157"/>
                    <a:pt x="25" y="253"/>
                  </a:cubicBezTo>
                  <a:cubicBezTo>
                    <a:pt x="144" y="396"/>
                    <a:pt x="334" y="467"/>
                    <a:pt x="501" y="467"/>
                  </a:cubicBezTo>
                  <a:cubicBezTo>
                    <a:pt x="691" y="467"/>
                    <a:pt x="858" y="372"/>
                    <a:pt x="977" y="253"/>
                  </a:cubicBezTo>
                  <a:cubicBezTo>
                    <a:pt x="1049" y="205"/>
                    <a:pt x="1049" y="86"/>
                    <a:pt x="953" y="15"/>
                  </a:cubicBezTo>
                  <a:cubicBezTo>
                    <a:pt x="945" y="6"/>
                    <a:pt x="926" y="0"/>
                    <a:pt x="904" y="0"/>
                  </a:cubicBezTo>
                  <a:cubicBezTo>
                    <a:pt x="866" y="0"/>
                    <a:pt x="817" y="17"/>
                    <a:pt x="787" y="62"/>
                  </a:cubicBezTo>
                  <a:cubicBezTo>
                    <a:pt x="715" y="110"/>
                    <a:pt x="620" y="157"/>
                    <a:pt x="549" y="157"/>
                  </a:cubicBezTo>
                  <a:cubicBezTo>
                    <a:pt x="453" y="157"/>
                    <a:pt x="358" y="134"/>
                    <a:pt x="310" y="62"/>
                  </a:cubicBezTo>
                  <a:cubicBezTo>
                    <a:pt x="265" y="17"/>
                    <a:pt x="210" y="0"/>
                    <a:pt x="1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99"/>
            <p:cNvSpPr/>
            <p:nvPr/>
          </p:nvSpPr>
          <p:spPr>
            <a:xfrm>
              <a:off x="1076737" y="2686039"/>
              <a:ext cx="212498" cy="113516"/>
            </a:xfrm>
            <a:custGeom>
              <a:rect b="b" l="l" r="r" t="t"/>
              <a:pathLst>
                <a:path extrusionOk="0" h="3499" w="6550">
                  <a:moveTo>
                    <a:pt x="1688" y="0"/>
                  </a:moveTo>
                  <a:cubicBezTo>
                    <a:pt x="1216" y="0"/>
                    <a:pt x="748" y="116"/>
                    <a:pt x="215" y="450"/>
                  </a:cubicBezTo>
                  <a:cubicBezTo>
                    <a:pt x="119" y="569"/>
                    <a:pt x="0" y="736"/>
                    <a:pt x="24" y="950"/>
                  </a:cubicBezTo>
                  <a:cubicBezTo>
                    <a:pt x="96" y="1832"/>
                    <a:pt x="500" y="2641"/>
                    <a:pt x="1167" y="3213"/>
                  </a:cubicBezTo>
                  <a:cubicBezTo>
                    <a:pt x="1358" y="3380"/>
                    <a:pt x="1667" y="3499"/>
                    <a:pt x="1953" y="3499"/>
                  </a:cubicBezTo>
                  <a:lnTo>
                    <a:pt x="4644" y="3499"/>
                  </a:lnTo>
                  <a:cubicBezTo>
                    <a:pt x="4930" y="3499"/>
                    <a:pt x="5216" y="3380"/>
                    <a:pt x="5454" y="3213"/>
                  </a:cubicBezTo>
                  <a:cubicBezTo>
                    <a:pt x="5621" y="3070"/>
                    <a:pt x="5787" y="2879"/>
                    <a:pt x="5930" y="2713"/>
                  </a:cubicBezTo>
                  <a:cubicBezTo>
                    <a:pt x="5978" y="2617"/>
                    <a:pt x="5954" y="2522"/>
                    <a:pt x="5859" y="2475"/>
                  </a:cubicBezTo>
                  <a:cubicBezTo>
                    <a:pt x="5839" y="2455"/>
                    <a:pt x="5811" y="2443"/>
                    <a:pt x="5780" y="2443"/>
                  </a:cubicBezTo>
                  <a:cubicBezTo>
                    <a:pt x="5736" y="2443"/>
                    <a:pt x="5686" y="2466"/>
                    <a:pt x="5644" y="2522"/>
                  </a:cubicBezTo>
                  <a:cubicBezTo>
                    <a:pt x="5525" y="2713"/>
                    <a:pt x="5382" y="2856"/>
                    <a:pt x="5216" y="2998"/>
                  </a:cubicBezTo>
                  <a:cubicBezTo>
                    <a:pt x="5025" y="3141"/>
                    <a:pt x="4811" y="3213"/>
                    <a:pt x="4620" y="3213"/>
                  </a:cubicBezTo>
                  <a:lnTo>
                    <a:pt x="1929" y="3213"/>
                  </a:lnTo>
                  <a:cubicBezTo>
                    <a:pt x="1715" y="3213"/>
                    <a:pt x="1524" y="3118"/>
                    <a:pt x="1334" y="2998"/>
                  </a:cubicBezTo>
                  <a:cubicBezTo>
                    <a:pt x="715" y="2475"/>
                    <a:pt x="358" y="1760"/>
                    <a:pt x="286" y="950"/>
                  </a:cubicBezTo>
                  <a:cubicBezTo>
                    <a:pt x="286" y="855"/>
                    <a:pt x="334" y="808"/>
                    <a:pt x="381" y="760"/>
                  </a:cubicBezTo>
                  <a:cubicBezTo>
                    <a:pt x="860" y="477"/>
                    <a:pt x="1276" y="379"/>
                    <a:pt x="1704" y="379"/>
                  </a:cubicBezTo>
                  <a:cubicBezTo>
                    <a:pt x="2105" y="379"/>
                    <a:pt x="2517" y="466"/>
                    <a:pt x="3001" y="569"/>
                  </a:cubicBezTo>
                  <a:cubicBezTo>
                    <a:pt x="3668" y="698"/>
                    <a:pt x="4490" y="886"/>
                    <a:pt x="5608" y="886"/>
                  </a:cubicBezTo>
                  <a:cubicBezTo>
                    <a:pt x="5728" y="886"/>
                    <a:pt x="5851" y="884"/>
                    <a:pt x="5978" y="879"/>
                  </a:cubicBezTo>
                  <a:cubicBezTo>
                    <a:pt x="6097" y="879"/>
                    <a:pt x="6192" y="998"/>
                    <a:pt x="6192" y="1117"/>
                  </a:cubicBezTo>
                  <a:cubicBezTo>
                    <a:pt x="6168" y="1451"/>
                    <a:pt x="6073" y="1760"/>
                    <a:pt x="5930" y="2022"/>
                  </a:cubicBezTo>
                  <a:cubicBezTo>
                    <a:pt x="5883" y="2117"/>
                    <a:pt x="5930" y="2189"/>
                    <a:pt x="6002" y="2236"/>
                  </a:cubicBezTo>
                  <a:cubicBezTo>
                    <a:pt x="6024" y="2242"/>
                    <a:pt x="6047" y="2245"/>
                    <a:pt x="6068" y="2245"/>
                  </a:cubicBezTo>
                  <a:cubicBezTo>
                    <a:pt x="6138" y="2245"/>
                    <a:pt x="6198" y="2214"/>
                    <a:pt x="6216" y="2141"/>
                  </a:cubicBezTo>
                  <a:cubicBezTo>
                    <a:pt x="6359" y="1808"/>
                    <a:pt x="6454" y="1474"/>
                    <a:pt x="6526" y="1117"/>
                  </a:cubicBezTo>
                  <a:cubicBezTo>
                    <a:pt x="6549" y="831"/>
                    <a:pt x="6311" y="522"/>
                    <a:pt x="5978" y="522"/>
                  </a:cubicBezTo>
                  <a:cubicBezTo>
                    <a:pt x="5841" y="527"/>
                    <a:pt x="5709" y="529"/>
                    <a:pt x="5581" y="529"/>
                  </a:cubicBezTo>
                  <a:cubicBezTo>
                    <a:pt x="4506" y="529"/>
                    <a:pt x="3730" y="361"/>
                    <a:pt x="3049" y="212"/>
                  </a:cubicBezTo>
                  <a:cubicBezTo>
                    <a:pt x="2558" y="98"/>
                    <a:pt x="2122" y="0"/>
                    <a:pt x="16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1" name="Google Shape;22091;p99"/>
            <p:cNvSpPr/>
            <p:nvPr/>
          </p:nvSpPr>
          <p:spPr>
            <a:xfrm>
              <a:off x="1132344" y="2637278"/>
              <a:ext cx="42532" cy="42532"/>
            </a:xfrm>
            <a:custGeom>
              <a:rect b="b" l="l" r="r" t="t"/>
              <a:pathLst>
                <a:path extrusionOk="0" h="1311" w="1311">
                  <a:moveTo>
                    <a:pt x="668" y="310"/>
                  </a:moveTo>
                  <a:cubicBezTo>
                    <a:pt x="882" y="310"/>
                    <a:pt x="1025" y="453"/>
                    <a:pt x="1025" y="667"/>
                  </a:cubicBezTo>
                  <a:cubicBezTo>
                    <a:pt x="1025" y="834"/>
                    <a:pt x="882" y="1025"/>
                    <a:pt x="668" y="1025"/>
                  </a:cubicBezTo>
                  <a:cubicBezTo>
                    <a:pt x="477" y="1025"/>
                    <a:pt x="311" y="882"/>
                    <a:pt x="311" y="667"/>
                  </a:cubicBezTo>
                  <a:cubicBezTo>
                    <a:pt x="311" y="453"/>
                    <a:pt x="453" y="310"/>
                    <a:pt x="668" y="310"/>
                  </a:cubicBezTo>
                  <a:close/>
                  <a:moveTo>
                    <a:pt x="668" y="1"/>
                  </a:moveTo>
                  <a:cubicBezTo>
                    <a:pt x="311" y="1"/>
                    <a:pt x="1" y="286"/>
                    <a:pt x="1" y="667"/>
                  </a:cubicBezTo>
                  <a:cubicBezTo>
                    <a:pt x="1" y="1025"/>
                    <a:pt x="311" y="1310"/>
                    <a:pt x="668" y="1310"/>
                  </a:cubicBezTo>
                  <a:cubicBezTo>
                    <a:pt x="1025" y="1310"/>
                    <a:pt x="1311" y="1025"/>
                    <a:pt x="1311" y="667"/>
                  </a:cubicBezTo>
                  <a:cubicBezTo>
                    <a:pt x="1311" y="310"/>
                    <a:pt x="1025"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99"/>
            <p:cNvSpPr/>
            <p:nvPr/>
          </p:nvSpPr>
          <p:spPr>
            <a:xfrm>
              <a:off x="1195704" y="2628778"/>
              <a:ext cx="38671" cy="38671"/>
            </a:xfrm>
            <a:custGeom>
              <a:rect b="b" l="l" r="r" t="t"/>
              <a:pathLst>
                <a:path extrusionOk="0" h="1192" w="1192">
                  <a:moveTo>
                    <a:pt x="596" y="334"/>
                  </a:moveTo>
                  <a:cubicBezTo>
                    <a:pt x="739" y="334"/>
                    <a:pt x="858" y="453"/>
                    <a:pt x="858" y="596"/>
                  </a:cubicBezTo>
                  <a:cubicBezTo>
                    <a:pt x="858" y="739"/>
                    <a:pt x="739" y="858"/>
                    <a:pt x="596" y="858"/>
                  </a:cubicBezTo>
                  <a:cubicBezTo>
                    <a:pt x="429" y="858"/>
                    <a:pt x="310" y="739"/>
                    <a:pt x="310" y="596"/>
                  </a:cubicBezTo>
                  <a:cubicBezTo>
                    <a:pt x="310" y="453"/>
                    <a:pt x="429" y="334"/>
                    <a:pt x="596" y="334"/>
                  </a:cubicBezTo>
                  <a:close/>
                  <a:moveTo>
                    <a:pt x="596" y="1"/>
                  </a:moveTo>
                  <a:cubicBezTo>
                    <a:pt x="263" y="1"/>
                    <a:pt x="1" y="263"/>
                    <a:pt x="1" y="596"/>
                  </a:cubicBezTo>
                  <a:cubicBezTo>
                    <a:pt x="1" y="929"/>
                    <a:pt x="263" y="1191"/>
                    <a:pt x="596" y="1191"/>
                  </a:cubicBezTo>
                  <a:cubicBezTo>
                    <a:pt x="906" y="1191"/>
                    <a:pt x="1191" y="929"/>
                    <a:pt x="1191" y="596"/>
                  </a:cubicBezTo>
                  <a:cubicBezTo>
                    <a:pt x="1191" y="263"/>
                    <a:pt x="906"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99"/>
            <p:cNvSpPr/>
            <p:nvPr/>
          </p:nvSpPr>
          <p:spPr>
            <a:xfrm>
              <a:off x="1162483" y="2594779"/>
              <a:ext cx="33254" cy="33254"/>
            </a:xfrm>
            <a:custGeom>
              <a:rect b="b" l="l" r="r" t="t"/>
              <a:pathLst>
                <a:path extrusionOk="0" h="1025" w="1025">
                  <a:moveTo>
                    <a:pt x="501" y="334"/>
                  </a:moveTo>
                  <a:cubicBezTo>
                    <a:pt x="596" y="334"/>
                    <a:pt x="691" y="429"/>
                    <a:pt x="691" y="525"/>
                  </a:cubicBezTo>
                  <a:cubicBezTo>
                    <a:pt x="691" y="596"/>
                    <a:pt x="596" y="691"/>
                    <a:pt x="501" y="691"/>
                  </a:cubicBezTo>
                  <a:cubicBezTo>
                    <a:pt x="429" y="691"/>
                    <a:pt x="334" y="596"/>
                    <a:pt x="334" y="525"/>
                  </a:cubicBezTo>
                  <a:cubicBezTo>
                    <a:pt x="334" y="429"/>
                    <a:pt x="429" y="334"/>
                    <a:pt x="501" y="334"/>
                  </a:cubicBezTo>
                  <a:close/>
                  <a:moveTo>
                    <a:pt x="501" y="1"/>
                  </a:moveTo>
                  <a:cubicBezTo>
                    <a:pt x="239" y="1"/>
                    <a:pt x="1" y="239"/>
                    <a:pt x="1" y="525"/>
                  </a:cubicBezTo>
                  <a:cubicBezTo>
                    <a:pt x="1" y="787"/>
                    <a:pt x="239" y="1025"/>
                    <a:pt x="501" y="1025"/>
                  </a:cubicBezTo>
                  <a:cubicBezTo>
                    <a:pt x="763" y="1025"/>
                    <a:pt x="1025" y="787"/>
                    <a:pt x="1025" y="525"/>
                  </a:cubicBezTo>
                  <a:cubicBezTo>
                    <a:pt x="1025" y="239"/>
                    <a:pt x="763" y="1"/>
                    <a:pt x="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99"/>
            <p:cNvSpPr/>
            <p:nvPr/>
          </p:nvSpPr>
          <p:spPr>
            <a:xfrm>
              <a:off x="1014935" y="2477369"/>
              <a:ext cx="336104" cy="351547"/>
            </a:xfrm>
            <a:custGeom>
              <a:rect b="b" l="l" r="r" t="t"/>
              <a:pathLst>
                <a:path extrusionOk="0" h="10836" w="10360">
                  <a:moveTo>
                    <a:pt x="5763" y="238"/>
                  </a:moveTo>
                  <a:cubicBezTo>
                    <a:pt x="5978" y="238"/>
                    <a:pt x="6168" y="405"/>
                    <a:pt x="6120" y="619"/>
                  </a:cubicBezTo>
                  <a:cubicBezTo>
                    <a:pt x="6097" y="810"/>
                    <a:pt x="5954" y="953"/>
                    <a:pt x="5763" y="953"/>
                  </a:cubicBezTo>
                  <a:lnTo>
                    <a:pt x="4620" y="953"/>
                  </a:lnTo>
                  <a:cubicBezTo>
                    <a:pt x="4430" y="953"/>
                    <a:pt x="4263" y="810"/>
                    <a:pt x="4263" y="619"/>
                  </a:cubicBezTo>
                  <a:cubicBezTo>
                    <a:pt x="4263" y="405"/>
                    <a:pt x="4406" y="238"/>
                    <a:pt x="4644" y="238"/>
                  </a:cubicBezTo>
                  <a:close/>
                  <a:moveTo>
                    <a:pt x="1569" y="1518"/>
                  </a:moveTo>
                  <a:cubicBezTo>
                    <a:pt x="1661" y="1518"/>
                    <a:pt x="1751" y="1560"/>
                    <a:pt x="1810" y="1643"/>
                  </a:cubicBezTo>
                  <a:cubicBezTo>
                    <a:pt x="1953" y="1786"/>
                    <a:pt x="1953" y="2024"/>
                    <a:pt x="1810" y="2143"/>
                  </a:cubicBezTo>
                  <a:lnTo>
                    <a:pt x="977" y="2977"/>
                  </a:lnTo>
                  <a:cubicBezTo>
                    <a:pt x="917" y="3048"/>
                    <a:pt x="828" y="3084"/>
                    <a:pt x="735" y="3084"/>
                  </a:cubicBezTo>
                  <a:cubicBezTo>
                    <a:pt x="643" y="3084"/>
                    <a:pt x="548" y="3048"/>
                    <a:pt x="476" y="2977"/>
                  </a:cubicBezTo>
                  <a:cubicBezTo>
                    <a:pt x="334" y="2834"/>
                    <a:pt x="334" y="2572"/>
                    <a:pt x="476" y="2477"/>
                  </a:cubicBezTo>
                  <a:lnTo>
                    <a:pt x="1310" y="1643"/>
                  </a:lnTo>
                  <a:cubicBezTo>
                    <a:pt x="1381" y="1560"/>
                    <a:pt x="1477" y="1518"/>
                    <a:pt x="1569" y="1518"/>
                  </a:cubicBezTo>
                  <a:close/>
                  <a:moveTo>
                    <a:pt x="8832" y="1518"/>
                  </a:moveTo>
                  <a:cubicBezTo>
                    <a:pt x="8925" y="1518"/>
                    <a:pt x="9014" y="1560"/>
                    <a:pt x="9073" y="1643"/>
                  </a:cubicBezTo>
                  <a:lnTo>
                    <a:pt x="9907" y="2477"/>
                  </a:lnTo>
                  <a:cubicBezTo>
                    <a:pt x="10050" y="2620"/>
                    <a:pt x="10050" y="2858"/>
                    <a:pt x="9907" y="2977"/>
                  </a:cubicBezTo>
                  <a:cubicBezTo>
                    <a:pt x="9836" y="3048"/>
                    <a:pt x="9740" y="3084"/>
                    <a:pt x="9648" y="3084"/>
                  </a:cubicBezTo>
                  <a:cubicBezTo>
                    <a:pt x="9556" y="3084"/>
                    <a:pt x="9466" y="3048"/>
                    <a:pt x="9407" y="2977"/>
                  </a:cubicBezTo>
                  <a:lnTo>
                    <a:pt x="8573" y="2143"/>
                  </a:lnTo>
                  <a:cubicBezTo>
                    <a:pt x="8454" y="2024"/>
                    <a:pt x="8454" y="1786"/>
                    <a:pt x="8573" y="1643"/>
                  </a:cubicBezTo>
                  <a:cubicBezTo>
                    <a:pt x="8645" y="1560"/>
                    <a:pt x="8740" y="1518"/>
                    <a:pt x="8832" y="1518"/>
                  </a:cubicBezTo>
                  <a:close/>
                  <a:moveTo>
                    <a:pt x="4596" y="0"/>
                  </a:moveTo>
                  <a:cubicBezTo>
                    <a:pt x="4596" y="0"/>
                    <a:pt x="3930" y="286"/>
                    <a:pt x="3930" y="691"/>
                  </a:cubicBezTo>
                  <a:cubicBezTo>
                    <a:pt x="3930" y="1000"/>
                    <a:pt x="4168" y="1286"/>
                    <a:pt x="4430" y="1334"/>
                  </a:cubicBezTo>
                  <a:lnTo>
                    <a:pt x="4430" y="3024"/>
                  </a:lnTo>
                  <a:cubicBezTo>
                    <a:pt x="4430" y="3096"/>
                    <a:pt x="4406" y="3143"/>
                    <a:pt x="4334" y="3143"/>
                  </a:cubicBezTo>
                  <a:cubicBezTo>
                    <a:pt x="4001" y="3215"/>
                    <a:pt x="3715" y="3334"/>
                    <a:pt x="3406" y="3453"/>
                  </a:cubicBezTo>
                  <a:cubicBezTo>
                    <a:pt x="3392" y="3460"/>
                    <a:pt x="3376" y="3463"/>
                    <a:pt x="3359" y="3463"/>
                  </a:cubicBezTo>
                  <a:cubicBezTo>
                    <a:pt x="3320" y="3463"/>
                    <a:pt x="3280" y="3446"/>
                    <a:pt x="3263" y="3429"/>
                  </a:cubicBezTo>
                  <a:lnTo>
                    <a:pt x="2143" y="2286"/>
                  </a:lnTo>
                  <a:cubicBezTo>
                    <a:pt x="2191" y="2167"/>
                    <a:pt x="2215" y="2048"/>
                    <a:pt x="2215" y="1929"/>
                  </a:cubicBezTo>
                  <a:cubicBezTo>
                    <a:pt x="2263" y="1715"/>
                    <a:pt x="2167" y="1548"/>
                    <a:pt x="2048" y="1429"/>
                  </a:cubicBezTo>
                  <a:cubicBezTo>
                    <a:pt x="1917" y="1298"/>
                    <a:pt x="1739" y="1232"/>
                    <a:pt x="1563" y="1232"/>
                  </a:cubicBezTo>
                  <a:cubicBezTo>
                    <a:pt x="1387" y="1232"/>
                    <a:pt x="1215" y="1298"/>
                    <a:pt x="1096" y="1429"/>
                  </a:cubicBezTo>
                  <a:lnTo>
                    <a:pt x="262" y="2262"/>
                  </a:lnTo>
                  <a:cubicBezTo>
                    <a:pt x="0" y="2524"/>
                    <a:pt x="0" y="2977"/>
                    <a:pt x="262" y="3215"/>
                  </a:cubicBezTo>
                  <a:cubicBezTo>
                    <a:pt x="389" y="3342"/>
                    <a:pt x="566" y="3410"/>
                    <a:pt x="744" y="3410"/>
                  </a:cubicBezTo>
                  <a:cubicBezTo>
                    <a:pt x="866" y="3410"/>
                    <a:pt x="989" y="3378"/>
                    <a:pt x="1096" y="3310"/>
                  </a:cubicBezTo>
                  <a:lnTo>
                    <a:pt x="2048" y="4263"/>
                  </a:lnTo>
                  <a:cubicBezTo>
                    <a:pt x="2120" y="4310"/>
                    <a:pt x="2120" y="4358"/>
                    <a:pt x="2048" y="4429"/>
                  </a:cubicBezTo>
                  <a:cubicBezTo>
                    <a:pt x="1882" y="4668"/>
                    <a:pt x="1691" y="4906"/>
                    <a:pt x="1548" y="5144"/>
                  </a:cubicBezTo>
                  <a:cubicBezTo>
                    <a:pt x="1524" y="5239"/>
                    <a:pt x="1548" y="5334"/>
                    <a:pt x="1596" y="5358"/>
                  </a:cubicBezTo>
                  <a:cubicBezTo>
                    <a:pt x="1620" y="5364"/>
                    <a:pt x="1643" y="5367"/>
                    <a:pt x="1666" y="5367"/>
                  </a:cubicBezTo>
                  <a:cubicBezTo>
                    <a:pt x="1734" y="5367"/>
                    <a:pt x="1792" y="5340"/>
                    <a:pt x="1810" y="5287"/>
                  </a:cubicBezTo>
                  <a:cubicBezTo>
                    <a:pt x="1929" y="5049"/>
                    <a:pt x="2120" y="4811"/>
                    <a:pt x="2263" y="4620"/>
                  </a:cubicBezTo>
                  <a:cubicBezTo>
                    <a:pt x="2405" y="4429"/>
                    <a:pt x="2405" y="4168"/>
                    <a:pt x="2239" y="3977"/>
                  </a:cubicBezTo>
                  <a:lnTo>
                    <a:pt x="1286" y="3024"/>
                  </a:lnTo>
                  <a:lnTo>
                    <a:pt x="1882" y="2429"/>
                  </a:lnTo>
                  <a:lnTo>
                    <a:pt x="3001" y="3572"/>
                  </a:lnTo>
                  <a:cubicBezTo>
                    <a:pt x="3092" y="3664"/>
                    <a:pt x="3204" y="3706"/>
                    <a:pt x="3316" y="3706"/>
                  </a:cubicBezTo>
                  <a:cubicBezTo>
                    <a:pt x="3378" y="3706"/>
                    <a:pt x="3441" y="3693"/>
                    <a:pt x="3501" y="3667"/>
                  </a:cubicBezTo>
                  <a:cubicBezTo>
                    <a:pt x="3787" y="3548"/>
                    <a:pt x="4072" y="3429"/>
                    <a:pt x="4382" y="3358"/>
                  </a:cubicBezTo>
                  <a:cubicBezTo>
                    <a:pt x="4573" y="3334"/>
                    <a:pt x="4739" y="2905"/>
                    <a:pt x="4739" y="2905"/>
                  </a:cubicBezTo>
                  <a:lnTo>
                    <a:pt x="4739" y="1286"/>
                  </a:lnTo>
                  <a:lnTo>
                    <a:pt x="5597" y="1286"/>
                  </a:lnTo>
                  <a:lnTo>
                    <a:pt x="5597" y="2977"/>
                  </a:lnTo>
                  <a:cubicBezTo>
                    <a:pt x="5597" y="3167"/>
                    <a:pt x="5739" y="3358"/>
                    <a:pt x="5954" y="3429"/>
                  </a:cubicBezTo>
                  <a:cubicBezTo>
                    <a:pt x="6240" y="3477"/>
                    <a:pt x="6549" y="3572"/>
                    <a:pt x="6811" y="3715"/>
                  </a:cubicBezTo>
                  <a:cubicBezTo>
                    <a:pt x="6879" y="3749"/>
                    <a:pt x="6946" y="3765"/>
                    <a:pt x="7010" y="3765"/>
                  </a:cubicBezTo>
                  <a:cubicBezTo>
                    <a:pt x="7128" y="3765"/>
                    <a:pt x="7234" y="3712"/>
                    <a:pt x="7311" y="3620"/>
                  </a:cubicBezTo>
                  <a:lnTo>
                    <a:pt x="8431" y="2524"/>
                  </a:lnTo>
                  <a:lnTo>
                    <a:pt x="9026" y="3120"/>
                  </a:lnTo>
                  <a:lnTo>
                    <a:pt x="8073" y="4072"/>
                  </a:lnTo>
                  <a:cubicBezTo>
                    <a:pt x="7883" y="4263"/>
                    <a:pt x="7883" y="4525"/>
                    <a:pt x="8026" y="4691"/>
                  </a:cubicBezTo>
                  <a:cubicBezTo>
                    <a:pt x="8597" y="5382"/>
                    <a:pt x="8931" y="6239"/>
                    <a:pt x="8954" y="7144"/>
                  </a:cubicBezTo>
                  <a:cubicBezTo>
                    <a:pt x="8954" y="8264"/>
                    <a:pt x="8478" y="9335"/>
                    <a:pt x="7621" y="10073"/>
                  </a:cubicBezTo>
                  <a:cubicBezTo>
                    <a:pt x="7287" y="10359"/>
                    <a:pt x="6906" y="10502"/>
                    <a:pt x="6478" y="10502"/>
                  </a:cubicBezTo>
                  <a:lnTo>
                    <a:pt x="3810" y="10502"/>
                  </a:lnTo>
                  <a:cubicBezTo>
                    <a:pt x="3382" y="10502"/>
                    <a:pt x="2977" y="10359"/>
                    <a:pt x="2667" y="10073"/>
                  </a:cubicBezTo>
                  <a:cubicBezTo>
                    <a:pt x="1810" y="9383"/>
                    <a:pt x="1334" y="8287"/>
                    <a:pt x="1334" y="7168"/>
                  </a:cubicBezTo>
                  <a:cubicBezTo>
                    <a:pt x="1334" y="6716"/>
                    <a:pt x="1405" y="6311"/>
                    <a:pt x="1548" y="5906"/>
                  </a:cubicBezTo>
                  <a:cubicBezTo>
                    <a:pt x="1572" y="5835"/>
                    <a:pt x="1548" y="5739"/>
                    <a:pt x="1453" y="5715"/>
                  </a:cubicBezTo>
                  <a:cubicBezTo>
                    <a:pt x="1430" y="5710"/>
                    <a:pt x="1409" y="5707"/>
                    <a:pt x="1389" y="5707"/>
                  </a:cubicBezTo>
                  <a:cubicBezTo>
                    <a:pt x="1325" y="5707"/>
                    <a:pt x="1275" y="5738"/>
                    <a:pt x="1239" y="5811"/>
                  </a:cubicBezTo>
                  <a:cubicBezTo>
                    <a:pt x="1096" y="6239"/>
                    <a:pt x="1000" y="6692"/>
                    <a:pt x="1000" y="7168"/>
                  </a:cubicBezTo>
                  <a:cubicBezTo>
                    <a:pt x="1000" y="8383"/>
                    <a:pt x="1548" y="9526"/>
                    <a:pt x="2477" y="10335"/>
                  </a:cubicBezTo>
                  <a:cubicBezTo>
                    <a:pt x="2858" y="10645"/>
                    <a:pt x="3334" y="10836"/>
                    <a:pt x="3810" y="10836"/>
                  </a:cubicBezTo>
                  <a:lnTo>
                    <a:pt x="6478" y="10836"/>
                  </a:lnTo>
                  <a:cubicBezTo>
                    <a:pt x="7002" y="10836"/>
                    <a:pt x="7478" y="10645"/>
                    <a:pt x="7835" y="10335"/>
                  </a:cubicBezTo>
                  <a:cubicBezTo>
                    <a:pt x="8740" y="9526"/>
                    <a:pt x="9288" y="8359"/>
                    <a:pt x="9288" y="7144"/>
                  </a:cubicBezTo>
                  <a:cubicBezTo>
                    <a:pt x="9288" y="6168"/>
                    <a:pt x="8931" y="5239"/>
                    <a:pt x="8311" y="4501"/>
                  </a:cubicBezTo>
                  <a:cubicBezTo>
                    <a:pt x="8264" y="4429"/>
                    <a:pt x="8264" y="4382"/>
                    <a:pt x="8311" y="4310"/>
                  </a:cubicBezTo>
                  <a:lnTo>
                    <a:pt x="9264" y="3358"/>
                  </a:lnTo>
                  <a:cubicBezTo>
                    <a:pt x="9383" y="3429"/>
                    <a:pt x="9502" y="3453"/>
                    <a:pt x="9621" y="3453"/>
                  </a:cubicBezTo>
                  <a:cubicBezTo>
                    <a:pt x="9788" y="3453"/>
                    <a:pt x="9955" y="3382"/>
                    <a:pt x="10074" y="3239"/>
                  </a:cubicBezTo>
                  <a:cubicBezTo>
                    <a:pt x="10359" y="2977"/>
                    <a:pt x="10359" y="2524"/>
                    <a:pt x="10074" y="2286"/>
                  </a:cubicBezTo>
                  <a:lnTo>
                    <a:pt x="9240" y="1453"/>
                  </a:lnTo>
                  <a:cubicBezTo>
                    <a:pt x="9109" y="1322"/>
                    <a:pt x="8931" y="1256"/>
                    <a:pt x="8755" y="1256"/>
                  </a:cubicBezTo>
                  <a:cubicBezTo>
                    <a:pt x="8579" y="1256"/>
                    <a:pt x="8407" y="1322"/>
                    <a:pt x="8288" y="1453"/>
                  </a:cubicBezTo>
                  <a:cubicBezTo>
                    <a:pt x="8049" y="1691"/>
                    <a:pt x="8026" y="2024"/>
                    <a:pt x="8216" y="2286"/>
                  </a:cubicBezTo>
                  <a:lnTo>
                    <a:pt x="7073" y="3429"/>
                  </a:lnTo>
                  <a:cubicBezTo>
                    <a:pt x="7056" y="3446"/>
                    <a:pt x="7016" y="3463"/>
                    <a:pt x="6976" y="3463"/>
                  </a:cubicBezTo>
                  <a:cubicBezTo>
                    <a:pt x="6960" y="3463"/>
                    <a:pt x="6944" y="3460"/>
                    <a:pt x="6930" y="3453"/>
                  </a:cubicBezTo>
                  <a:cubicBezTo>
                    <a:pt x="6621" y="3310"/>
                    <a:pt x="6335" y="3215"/>
                    <a:pt x="6001" y="3143"/>
                  </a:cubicBezTo>
                  <a:cubicBezTo>
                    <a:pt x="5954" y="3143"/>
                    <a:pt x="5906" y="3096"/>
                    <a:pt x="5906" y="3024"/>
                  </a:cubicBezTo>
                  <a:lnTo>
                    <a:pt x="5906" y="1334"/>
                  </a:lnTo>
                  <a:cubicBezTo>
                    <a:pt x="6240" y="1238"/>
                    <a:pt x="6454" y="976"/>
                    <a:pt x="6454" y="619"/>
                  </a:cubicBezTo>
                  <a:cubicBezTo>
                    <a:pt x="6430" y="262"/>
                    <a:pt x="6120" y="0"/>
                    <a:pt x="5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5" name="Google Shape;22095;p99"/>
          <p:cNvGrpSpPr/>
          <p:nvPr/>
        </p:nvGrpSpPr>
        <p:grpSpPr>
          <a:xfrm>
            <a:off x="1063713" y="2878893"/>
            <a:ext cx="300580" cy="353137"/>
            <a:chOff x="1034238" y="3031293"/>
            <a:chExt cx="300580" cy="353137"/>
          </a:xfrm>
        </p:grpSpPr>
        <p:sp>
          <p:nvSpPr>
            <p:cNvPr id="22096" name="Google Shape;22096;p99"/>
            <p:cNvSpPr/>
            <p:nvPr/>
          </p:nvSpPr>
          <p:spPr>
            <a:xfrm>
              <a:off x="1138540" y="3036710"/>
              <a:ext cx="90417" cy="54893"/>
            </a:xfrm>
            <a:custGeom>
              <a:rect b="b" l="l" r="r" t="t"/>
              <a:pathLst>
                <a:path extrusionOk="0" h="1692" w="2787">
                  <a:moveTo>
                    <a:pt x="524" y="1"/>
                  </a:moveTo>
                  <a:cubicBezTo>
                    <a:pt x="239" y="1"/>
                    <a:pt x="0" y="239"/>
                    <a:pt x="0" y="525"/>
                  </a:cubicBezTo>
                  <a:lnTo>
                    <a:pt x="0" y="1691"/>
                  </a:lnTo>
                  <a:lnTo>
                    <a:pt x="2763" y="1691"/>
                  </a:lnTo>
                  <a:lnTo>
                    <a:pt x="2763" y="525"/>
                  </a:lnTo>
                  <a:cubicBezTo>
                    <a:pt x="2787" y="215"/>
                    <a:pt x="2549" y="1"/>
                    <a:pt x="2239"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7" name="Google Shape;22097;p99"/>
            <p:cNvSpPr/>
            <p:nvPr/>
          </p:nvSpPr>
          <p:spPr>
            <a:xfrm>
              <a:off x="1139319" y="3036710"/>
              <a:ext cx="37893" cy="54893"/>
            </a:xfrm>
            <a:custGeom>
              <a:rect b="b" l="l" r="r" t="t"/>
              <a:pathLst>
                <a:path extrusionOk="0" h="1692" w="1168">
                  <a:moveTo>
                    <a:pt x="548" y="1"/>
                  </a:moveTo>
                  <a:cubicBezTo>
                    <a:pt x="238" y="1"/>
                    <a:pt x="0" y="239"/>
                    <a:pt x="0" y="525"/>
                  </a:cubicBezTo>
                  <a:lnTo>
                    <a:pt x="0" y="1691"/>
                  </a:lnTo>
                  <a:lnTo>
                    <a:pt x="619" y="1691"/>
                  </a:lnTo>
                  <a:lnTo>
                    <a:pt x="619" y="525"/>
                  </a:lnTo>
                  <a:cubicBezTo>
                    <a:pt x="619" y="215"/>
                    <a:pt x="858" y="1"/>
                    <a:pt x="116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8" name="Google Shape;22098;p99"/>
            <p:cNvSpPr/>
            <p:nvPr/>
          </p:nvSpPr>
          <p:spPr>
            <a:xfrm>
              <a:off x="1038098" y="3110095"/>
              <a:ext cx="289776" cy="137556"/>
            </a:xfrm>
            <a:custGeom>
              <a:rect b="b" l="l" r="r" t="t"/>
              <a:pathLst>
                <a:path extrusionOk="0" h="4240" w="8932">
                  <a:moveTo>
                    <a:pt x="4525" y="1"/>
                  </a:moveTo>
                  <a:lnTo>
                    <a:pt x="1596" y="1144"/>
                  </a:lnTo>
                  <a:lnTo>
                    <a:pt x="1" y="3240"/>
                  </a:lnTo>
                  <a:lnTo>
                    <a:pt x="4454" y="4240"/>
                  </a:lnTo>
                  <a:lnTo>
                    <a:pt x="8931" y="3240"/>
                  </a:lnTo>
                  <a:lnTo>
                    <a:pt x="7288" y="1144"/>
                  </a:lnTo>
                  <a:lnTo>
                    <a:pt x="4525"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9" name="Google Shape;22099;p99"/>
            <p:cNvSpPr/>
            <p:nvPr/>
          </p:nvSpPr>
          <p:spPr>
            <a:xfrm>
              <a:off x="1039656" y="3110095"/>
              <a:ext cx="156859" cy="137556"/>
            </a:xfrm>
            <a:custGeom>
              <a:rect b="b" l="l" r="r" t="t"/>
              <a:pathLst>
                <a:path extrusionOk="0" h="4240" w="4835">
                  <a:moveTo>
                    <a:pt x="4525" y="1"/>
                  </a:moveTo>
                  <a:lnTo>
                    <a:pt x="1620" y="1144"/>
                  </a:lnTo>
                  <a:lnTo>
                    <a:pt x="0" y="3240"/>
                  </a:lnTo>
                  <a:lnTo>
                    <a:pt x="4477" y="4240"/>
                  </a:lnTo>
                  <a:lnTo>
                    <a:pt x="4811" y="4192"/>
                  </a:lnTo>
                  <a:lnTo>
                    <a:pt x="643" y="3240"/>
                  </a:lnTo>
                  <a:lnTo>
                    <a:pt x="2239" y="1144"/>
                  </a:lnTo>
                  <a:lnTo>
                    <a:pt x="4835" y="120"/>
                  </a:lnTo>
                  <a:lnTo>
                    <a:pt x="4525"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99"/>
            <p:cNvSpPr/>
            <p:nvPr/>
          </p:nvSpPr>
          <p:spPr>
            <a:xfrm>
              <a:off x="1092180" y="3072267"/>
              <a:ext cx="184695" cy="74196"/>
            </a:xfrm>
            <a:custGeom>
              <a:rect b="b" l="l" r="r" t="t"/>
              <a:pathLst>
                <a:path extrusionOk="0" h="2287" w="5693">
                  <a:moveTo>
                    <a:pt x="882" y="0"/>
                  </a:moveTo>
                  <a:cubicBezTo>
                    <a:pt x="382" y="0"/>
                    <a:pt x="1" y="405"/>
                    <a:pt x="1" y="881"/>
                  </a:cubicBezTo>
                  <a:lnTo>
                    <a:pt x="1" y="2286"/>
                  </a:lnTo>
                  <a:lnTo>
                    <a:pt x="5692" y="2286"/>
                  </a:lnTo>
                  <a:lnTo>
                    <a:pt x="5692" y="881"/>
                  </a:lnTo>
                  <a:cubicBezTo>
                    <a:pt x="5645" y="405"/>
                    <a:pt x="5264" y="0"/>
                    <a:pt x="4764"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99"/>
            <p:cNvSpPr/>
            <p:nvPr/>
          </p:nvSpPr>
          <p:spPr>
            <a:xfrm>
              <a:off x="1092180" y="3072267"/>
              <a:ext cx="49475" cy="74196"/>
            </a:xfrm>
            <a:custGeom>
              <a:rect b="b" l="l" r="r" t="t"/>
              <a:pathLst>
                <a:path extrusionOk="0" h="2287" w="1525">
                  <a:moveTo>
                    <a:pt x="882" y="0"/>
                  </a:moveTo>
                  <a:cubicBezTo>
                    <a:pt x="382" y="0"/>
                    <a:pt x="1" y="405"/>
                    <a:pt x="1" y="881"/>
                  </a:cubicBezTo>
                  <a:lnTo>
                    <a:pt x="1" y="2286"/>
                  </a:lnTo>
                  <a:lnTo>
                    <a:pt x="620" y="2286"/>
                  </a:lnTo>
                  <a:lnTo>
                    <a:pt x="620" y="881"/>
                  </a:lnTo>
                  <a:cubicBezTo>
                    <a:pt x="620" y="405"/>
                    <a:pt x="1048" y="0"/>
                    <a:pt x="1525"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99"/>
            <p:cNvSpPr/>
            <p:nvPr/>
          </p:nvSpPr>
          <p:spPr>
            <a:xfrm>
              <a:off x="1038877" y="3215177"/>
              <a:ext cx="288998" cy="163835"/>
            </a:xfrm>
            <a:custGeom>
              <a:rect b="b" l="l" r="r" t="t"/>
              <a:pathLst>
                <a:path extrusionOk="0" h="5050" w="8908">
                  <a:moveTo>
                    <a:pt x="0" y="1"/>
                  </a:moveTo>
                  <a:lnTo>
                    <a:pt x="0" y="4263"/>
                  </a:lnTo>
                  <a:cubicBezTo>
                    <a:pt x="0" y="4692"/>
                    <a:pt x="358" y="5049"/>
                    <a:pt x="810" y="5049"/>
                  </a:cubicBezTo>
                  <a:lnTo>
                    <a:pt x="8097" y="5049"/>
                  </a:lnTo>
                  <a:cubicBezTo>
                    <a:pt x="8550" y="5049"/>
                    <a:pt x="8907" y="4692"/>
                    <a:pt x="8907" y="4263"/>
                  </a:cubicBezTo>
                  <a:lnTo>
                    <a:pt x="8907"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99"/>
            <p:cNvSpPr/>
            <p:nvPr/>
          </p:nvSpPr>
          <p:spPr>
            <a:xfrm>
              <a:off x="1039656" y="3215177"/>
              <a:ext cx="46393" cy="163835"/>
            </a:xfrm>
            <a:custGeom>
              <a:rect b="b" l="l" r="r" t="t"/>
              <a:pathLst>
                <a:path extrusionOk="0" h="5050" w="1430">
                  <a:moveTo>
                    <a:pt x="0" y="1"/>
                  </a:moveTo>
                  <a:lnTo>
                    <a:pt x="0" y="4263"/>
                  </a:lnTo>
                  <a:cubicBezTo>
                    <a:pt x="0" y="4692"/>
                    <a:pt x="357" y="5049"/>
                    <a:pt x="810" y="5049"/>
                  </a:cubicBezTo>
                  <a:lnTo>
                    <a:pt x="1429" y="5049"/>
                  </a:lnTo>
                  <a:cubicBezTo>
                    <a:pt x="1000" y="5049"/>
                    <a:pt x="643" y="4692"/>
                    <a:pt x="643" y="4263"/>
                  </a:cubicBezTo>
                  <a:lnTo>
                    <a:pt x="643" y="1"/>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99"/>
            <p:cNvSpPr/>
            <p:nvPr/>
          </p:nvSpPr>
          <p:spPr>
            <a:xfrm>
              <a:off x="1105319" y="3243012"/>
              <a:ext cx="154556" cy="52557"/>
            </a:xfrm>
            <a:custGeom>
              <a:rect b="b" l="l" r="r" t="t"/>
              <a:pathLst>
                <a:path extrusionOk="0" h="1620" w="4764">
                  <a:moveTo>
                    <a:pt x="405" y="0"/>
                  </a:moveTo>
                  <a:cubicBezTo>
                    <a:pt x="191" y="0"/>
                    <a:pt x="0" y="191"/>
                    <a:pt x="0" y="381"/>
                  </a:cubicBezTo>
                  <a:lnTo>
                    <a:pt x="0" y="1215"/>
                  </a:lnTo>
                  <a:cubicBezTo>
                    <a:pt x="0" y="1429"/>
                    <a:pt x="191" y="1619"/>
                    <a:pt x="405" y="1619"/>
                  </a:cubicBezTo>
                  <a:lnTo>
                    <a:pt x="4382" y="1619"/>
                  </a:lnTo>
                  <a:cubicBezTo>
                    <a:pt x="4597" y="1619"/>
                    <a:pt x="4763" y="1429"/>
                    <a:pt x="4763" y="1215"/>
                  </a:cubicBezTo>
                  <a:lnTo>
                    <a:pt x="4763" y="381"/>
                  </a:lnTo>
                  <a:cubicBezTo>
                    <a:pt x="4763" y="143"/>
                    <a:pt x="4620" y="0"/>
                    <a:pt x="4382"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99"/>
            <p:cNvSpPr/>
            <p:nvPr/>
          </p:nvSpPr>
          <p:spPr>
            <a:xfrm>
              <a:off x="1106877" y="3243012"/>
              <a:ext cx="32475" cy="52557"/>
            </a:xfrm>
            <a:custGeom>
              <a:rect b="b" l="l" r="r" t="t"/>
              <a:pathLst>
                <a:path extrusionOk="0" h="1620" w="1001">
                  <a:moveTo>
                    <a:pt x="381" y="0"/>
                  </a:moveTo>
                  <a:cubicBezTo>
                    <a:pt x="167" y="0"/>
                    <a:pt x="0" y="191"/>
                    <a:pt x="0" y="381"/>
                  </a:cubicBezTo>
                  <a:lnTo>
                    <a:pt x="0" y="1215"/>
                  </a:lnTo>
                  <a:cubicBezTo>
                    <a:pt x="0" y="1429"/>
                    <a:pt x="167" y="1619"/>
                    <a:pt x="381" y="1619"/>
                  </a:cubicBezTo>
                  <a:lnTo>
                    <a:pt x="1000" y="1619"/>
                  </a:lnTo>
                  <a:cubicBezTo>
                    <a:pt x="786" y="1619"/>
                    <a:pt x="619" y="1429"/>
                    <a:pt x="619" y="1215"/>
                  </a:cubicBezTo>
                  <a:lnTo>
                    <a:pt x="619" y="381"/>
                  </a:lnTo>
                  <a:cubicBezTo>
                    <a:pt x="619" y="191"/>
                    <a:pt x="786" y="0"/>
                    <a:pt x="1000"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99"/>
            <p:cNvSpPr/>
            <p:nvPr/>
          </p:nvSpPr>
          <p:spPr>
            <a:xfrm>
              <a:off x="1089877" y="3319479"/>
              <a:ext cx="33254" cy="32475"/>
            </a:xfrm>
            <a:custGeom>
              <a:rect b="b" l="l" r="r" t="t"/>
              <a:pathLst>
                <a:path extrusionOk="0" h="1001" w="1025">
                  <a:moveTo>
                    <a:pt x="524" y="1"/>
                  </a:moveTo>
                  <a:cubicBezTo>
                    <a:pt x="238" y="1"/>
                    <a:pt x="0" y="239"/>
                    <a:pt x="0" y="501"/>
                  </a:cubicBezTo>
                  <a:cubicBezTo>
                    <a:pt x="0" y="763"/>
                    <a:pt x="238" y="1001"/>
                    <a:pt x="524" y="1001"/>
                  </a:cubicBezTo>
                  <a:cubicBezTo>
                    <a:pt x="786" y="1001"/>
                    <a:pt x="1024" y="763"/>
                    <a:pt x="1024" y="501"/>
                  </a:cubicBezTo>
                  <a:cubicBezTo>
                    <a:pt x="1024" y="239"/>
                    <a:pt x="786" y="1"/>
                    <a:pt x="524"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99"/>
            <p:cNvSpPr/>
            <p:nvPr/>
          </p:nvSpPr>
          <p:spPr>
            <a:xfrm>
              <a:off x="1089877" y="3321037"/>
              <a:ext cx="30918" cy="30918"/>
            </a:xfrm>
            <a:custGeom>
              <a:rect b="b" l="l" r="r" t="t"/>
              <a:pathLst>
                <a:path extrusionOk="0" h="953" w="953">
                  <a:moveTo>
                    <a:pt x="286" y="0"/>
                  </a:moveTo>
                  <a:cubicBezTo>
                    <a:pt x="119" y="96"/>
                    <a:pt x="0" y="238"/>
                    <a:pt x="0" y="453"/>
                  </a:cubicBezTo>
                  <a:cubicBezTo>
                    <a:pt x="0" y="715"/>
                    <a:pt x="238" y="953"/>
                    <a:pt x="524" y="953"/>
                  </a:cubicBezTo>
                  <a:cubicBezTo>
                    <a:pt x="691" y="953"/>
                    <a:pt x="881" y="834"/>
                    <a:pt x="953" y="691"/>
                  </a:cubicBezTo>
                  <a:lnTo>
                    <a:pt x="953" y="691"/>
                  </a:lnTo>
                  <a:cubicBezTo>
                    <a:pt x="881" y="715"/>
                    <a:pt x="810" y="762"/>
                    <a:pt x="715" y="762"/>
                  </a:cubicBezTo>
                  <a:cubicBezTo>
                    <a:pt x="453" y="762"/>
                    <a:pt x="215" y="524"/>
                    <a:pt x="215" y="238"/>
                  </a:cubicBezTo>
                  <a:cubicBezTo>
                    <a:pt x="215" y="167"/>
                    <a:pt x="238" y="96"/>
                    <a:pt x="28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8" name="Google Shape;22108;p99"/>
            <p:cNvSpPr/>
            <p:nvPr/>
          </p:nvSpPr>
          <p:spPr>
            <a:xfrm>
              <a:off x="1244400" y="3319479"/>
              <a:ext cx="33254" cy="32475"/>
            </a:xfrm>
            <a:custGeom>
              <a:rect b="b" l="l" r="r" t="t"/>
              <a:pathLst>
                <a:path extrusionOk="0" h="1001" w="1025">
                  <a:moveTo>
                    <a:pt x="524" y="1"/>
                  </a:moveTo>
                  <a:cubicBezTo>
                    <a:pt x="238" y="1"/>
                    <a:pt x="0" y="239"/>
                    <a:pt x="0" y="501"/>
                  </a:cubicBezTo>
                  <a:cubicBezTo>
                    <a:pt x="0" y="763"/>
                    <a:pt x="238" y="1001"/>
                    <a:pt x="524" y="1001"/>
                  </a:cubicBezTo>
                  <a:cubicBezTo>
                    <a:pt x="786" y="1001"/>
                    <a:pt x="1024" y="763"/>
                    <a:pt x="1024" y="501"/>
                  </a:cubicBezTo>
                  <a:cubicBezTo>
                    <a:pt x="1024" y="239"/>
                    <a:pt x="786" y="1"/>
                    <a:pt x="524"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9" name="Google Shape;22109;p99"/>
            <p:cNvSpPr/>
            <p:nvPr/>
          </p:nvSpPr>
          <p:spPr>
            <a:xfrm>
              <a:off x="1244400" y="3321037"/>
              <a:ext cx="30918" cy="30918"/>
            </a:xfrm>
            <a:custGeom>
              <a:rect b="b" l="l" r="r" t="t"/>
              <a:pathLst>
                <a:path extrusionOk="0" h="953" w="953">
                  <a:moveTo>
                    <a:pt x="286" y="0"/>
                  </a:moveTo>
                  <a:lnTo>
                    <a:pt x="286" y="0"/>
                  </a:lnTo>
                  <a:cubicBezTo>
                    <a:pt x="119" y="96"/>
                    <a:pt x="0" y="238"/>
                    <a:pt x="0" y="453"/>
                  </a:cubicBezTo>
                  <a:cubicBezTo>
                    <a:pt x="0" y="715"/>
                    <a:pt x="238" y="953"/>
                    <a:pt x="500" y="953"/>
                  </a:cubicBezTo>
                  <a:cubicBezTo>
                    <a:pt x="691" y="953"/>
                    <a:pt x="857" y="834"/>
                    <a:pt x="953" y="691"/>
                  </a:cubicBezTo>
                  <a:lnTo>
                    <a:pt x="953" y="691"/>
                  </a:lnTo>
                  <a:cubicBezTo>
                    <a:pt x="881" y="715"/>
                    <a:pt x="810" y="762"/>
                    <a:pt x="715" y="762"/>
                  </a:cubicBezTo>
                  <a:cubicBezTo>
                    <a:pt x="453" y="762"/>
                    <a:pt x="214" y="524"/>
                    <a:pt x="214" y="238"/>
                  </a:cubicBezTo>
                  <a:cubicBezTo>
                    <a:pt x="214" y="167"/>
                    <a:pt x="238" y="96"/>
                    <a:pt x="28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0" name="Google Shape;22110;p99"/>
            <p:cNvSpPr/>
            <p:nvPr/>
          </p:nvSpPr>
          <p:spPr>
            <a:xfrm>
              <a:off x="1167122" y="3319479"/>
              <a:ext cx="33254" cy="32475"/>
            </a:xfrm>
            <a:custGeom>
              <a:rect b="b" l="l" r="r" t="t"/>
              <a:pathLst>
                <a:path extrusionOk="0" h="1001" w="1025">
                  <a:moveTo>
                    <a:pt x="525" y="1"/>
                  </a:moveTo>
                  <a:cubicBezTo>
                    <a:pt x="239" y="1"/>
                    <a:pt x="1" y="239"/>
                    <a:pt x="1" y="501"/>
                  </a:cubicBezTo>
                  <a:cubicBezTo>
                    <a:pt x="1" y="763"/>
                    <a:pt x="239" y="1001"/>
                    <a:pt x="525" y="1001"/>
                  </a:cubicBezTo>
                  <a:cubicBezTo>
                    <a:pt x="787" y="1001"/>
                    <a:pt x="1025" y="763"/>
                    <a:pt x="1025" y="501"/>
                  </a:cubicBezTo>
                  <a:cubicBezTo>
                    <a:pt x="1025" y="239"/>
                    <a:pt x="787" y="1"/>
                    <a:pt x="525"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1" name="Google Shape;22111;p99"/>
            <p:cNvSpPr/>
            <p:nvPr/>
          </p:nvSpPr>
          <p:spPr>
            <a:xfrm>
              <a:off x="1167122" y="3321037"/>
              <a:ext cx="30950" cy="30918"/>
            </a:xfrm>
            <a:custGeom>
              <a:rect b="b" l="l" r="r" t="t"/>
              <a:pathLst>
                <a:path extrusionOk="0" h="953" w="954">
                  <a:moveTo>
                    <a:pt x="286" y="0"/>
                  </a:moveTo>
                  <a:lnTo>
                    <a:pt x="286" y="0"/>
                  </a:lnTo>
                  <a:cubicBezTo>
                    <a:pt x="120" y="96"/>
                    <a:pt x="1" y="238"/>
                    <a:pt x="1" y="453"/>
                  </a:cubicBezTo>
                  <a:cubicBezTo>
                    <a:pt x="1" y="715"/>
                    <a:pt x="239" y="953"/>
                    <a:pt x="525" y="953"/>
                  </a:cubicBezTo>
                  <a:cubicBezTo>
                    <a:pt x="691" y="953"/>
                    <a:pt x="882" y="834"/>
                    <a:pt x="953" y="691"/>
                  </a:cubicBezTo>
                  <a:lnTo>
                    <a:pt x="953" y="691"/>
                  </a:lnTo>
                  <a:cubicBezTo>
                    <a:pt x="882" y="715"/>
                    <a:pt x="810" y="762"/>
                    <a:pt x="715" y="762"/>
                  </a:cubicBezTo>
                  <a:cubicBezTo>
                    <a:pt x="453" y="762"/>
                    <a:pt x="215" y="524"/>
                    <a:pt x="215" y="238"/>
                  </a:cubicBezTo>
                  <a:cubicBezTo>
                    <a:pt x="215" y="167"/>
                    <a:pt x="239" y="96"/>
                    <a:pt x="28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2" name="Google Shape;22112;p99"/>
            <p:cNvSpPr/>
            <p:nvPr/>
          </p:nvSpPr>
          <p:spPr>
            <a:xfrm>
              <a:off x="1131598" y="3257514"/>
              <a:ext cx="10836" cy="18752"/>
            </a:xfrm>
            <a:custGeom>
              <a:rect b="b" l="l" r="r" t="t"/>
              <a:pathLst>
                <a:path extrusionOk="0" h="578" w="334">
                  <a:moveTo>
                    <a:pt x="180" y="1"/>
                  </a:moveTo>
                  <a:cubicBezTo>
                    <a:pt x="168" y="1"/>
                    <a:pt x="156" y="2"/>
                    <a:pt x="143" y="6"/>
                  </a:cubicBezTo>
                  <a:cubicBezTo>
                    <a:pt x="72" y="6"/>
                    <a:pt x="0" y="53"/>
                    <a:pt x="0" y="148"/>
                  </a:cubicBezTo>
                  <a:lnTo>
                    <a:pt x="0" y="387"/>
                  </a:lnTo>
                  <a:cubicBezTo>
                    <a:pt x="0" y="482"/>
                    <a:pt x="72" y="529"/>
                    <a:pt x="143" y="577"/>
                  </a:cubicBezTo>
                  <a:cubicBezTo>
                    <a:pt x="238" y="577"/>
                    <a:pt x="334" y="506"/>
                    <a:pt x="334" y="410"/>
                  </a:cubicBezTo>
                  <a:lnTo>
                    <a:pt x="334" y="148"/>
                  </a:lnTo>
                  <a:cubicBezTo>
                    <a:pt x="334" y="66"/>
                    <a:pt x="262" y="1"/>
                    <a:pt x="1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99"/>
            <p:cNvSpPr/>
            <p:nvPr/>
          </p:nvSpPr>
          <p:spPr>
            <a:xfrm>
              <a:off x="1225065" y="3257514"/>
              <a:ext cx="10868" cy="18752"/>
            </a:xfrm>
            <a:custGeom>
              <a:rect b="b" l="l" r="r" t="t"/>
              <a:pathLst>
                <a:path extrusionOk="0" h="578" w="335">
                  <a:moveTo>
                    <a:pt x="197" y="1"/>
                  </a:moveTo>
                  <a:cubicBezTo>
                    <a:pt x="187" y="1"/>
                    <a:pt x="177" y="2"/>
                    <a:pt x="167" y="6"/>
                  </a:cubicBezTo>
                  <a:cubicBezTo>
                    <a:pt x="72" y="6"/>
                    <a:pt x="1" y="53"/>
                    <a:pt x="1" y="148"/>
                  </a:cubicBezTo>
                  <a:lnTo>
                    <a:pt x="1" y="387"/>
                  </a:lnTo>
                  <a:cubicBezTo>
                    <a:pt x="1" y="482"/>
                    <a:pt x="72" y="529"/>
                    <a:pt x="167" y="577"/>
                  </a:cubicBezTo>
                  <a:cubicBezTo>
                    <a:pt x="239" y="577"/>
                    <a:pt x="334" y="506"/>
                    <a:pt x="334" y="410"/>
                  </a:cubicBezTo>
                  <a:lnTo>
                    <a:pt x="334" y="148"/>
                  </a:lnTo>
                  <a:cubicBezTo>
                    <a:pt x="334" y="66"/>
                    <a:pt x="262"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99"/>
            <p:cNvSpPr/>
            <p:nvPr/>
          </p:nvSpPr>
          <p:spPr>
            <a:xfrm>
              <a:off x="1165597" y="3265106"/>
              <a:ext cx="35557" cy="15767"/>
            </a:xfrm>
            <a:custGeom>
              <a:rect b="b" l="l" r="r" t="t"/>
              <a:pathLst>
                <a:path extrusionOk="0" h="486" w="1096">
                  <a:moveTo>
                    <a:pt x="903" y="0"/>
                  </a:moveTo>
                  <a:cubicBezTo>
                    <a:pt x="855" y="0"/>
                    <a:pt x="801" y="18"/>
                    <a:pt x="762" y="57"/>
                  </a:cubicBezTo>
                  <a:cubicBezTo>
                    <a:pt x="714" y="129"/>
                    <a:pt x="619" y="153"/>
                    <a:pt x="524" y="153"/>
                  </a:cubicBezTo>
                  <a:cubicBezTo>
                    <a:pt x="452" y="153"/>
                    <a:pt x="357" y="129"/>
                    <a:pt x="286" y="57"/>
                  </a:cubicBezTo>
                  <a:cubicBezTo>
                    <a:pt x="258" y="29"/>
                    <a:pt x="214" y="18"/>
                    <a:pt x="163" y="18"/>
                  </a:cubicBezTo>
                  <a:cubicBezTo>
                    <a:pt x="127" y="18"/>
                    <a:pt x="87" y="24"/>
                    <a:pt x="48" y="33"/>
                  </a:cubicBezTo>
                  <a:cubicBezTo>
                    <a:pt x="0" y="105"/>
                    <a:pt x="0" y="176"/>
                    <a:pt x="24" y="272"/>
                  </a:cubicBezTo>
                  <a:cubicBezTo>
                    <a:pt x="143" y="414"/>
                    <a:pt x="333" y="486"/>
                    <a:pt x="500" y="486"/>
                  </a:cubicBezTo>
                  <a:cubicBezTo>
                    <a:pt x="691" y="486"/>
                    <a:pt x="857" y="391"/>
                    <a:pt x="976" y="272"/>
                  </a:cubicBezTo>
                  <a:cubicBezTo>
                    <a:pt x="1095" y="176"/>
                    <a:pt x="1095" y="105"/>
                    <a:pt x="1000" y="33"/>
                  </a:cubicBezTo>
                  <a:cubicBezTo>
                    <a:pt x="979" y="12"/>
                    <a:pt x="943" y="0"/>
                    <a:pt x="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5" name="Google Shape;22115;p99"/>
            <p:cNvSpPr/>
            <p:nvPr/>
          </p:nvSpPr>
          <p:spPr>
            <a:xfrm>
              <a:off x="1101459" y="3237594"/>
              <a:ext cx="164581" cy="61835"/>
            </a:xfrm>
            <a:custGeom>
              <a:rect b="b" l="l" r="r" t="t"/>
              <a:pathLst>
                <a:path extrusionOk="0" h="1906" w="5073">
                  <a:moveTo>
                    <a:pt x="4525" y="286"/>
                  </a:moveTo>
                  <a:cubicBezTo>
                    <a:pt x="4644" y="286"/>
                    <a:pt x="4763" y="381"/>
                    <a:pt x="4763" y="524"/>
                  </a:cubicBezTo>
                  <a:lnTo>
                    <a:pt x="4763" y="1358"/>
                  </a:lnTo>
                  <a:cubicBezTo>
                    <a:pt x="4739" y="1501"/>
                    <a:pt x="4644" y="1596"/>
                    <a:pt x="4525" y="1596"/>
                  </a:cubicBezTo>
                  <a:lnTo>
                    <a:pt x="548" y="1596"/>
                  </a:lnTo>
                  <a:cubicBezTo>
                    <a:pt x="429" y="1596"/>
                    <a:pt x="310" y="1501"/>
                    <a:pt x="310" y="1358"/>
                  </a:cubicBezTo>
                  <a:lnTo>
                    <a:pt x="310" y="524"/>
                  </a:lnTo>
                  <a:cubicBezTo>
                    <a:pt x="310" y="405"/>
                    <a:pt x="405" y="286"/>
                    <a:pt x="548" y="286"/>
                  </a:cubicBezTo>
                  <a:close/>
                  <a:moveTo>
                    <a:pt x="548" y="0"/>
                  </a:moveTo>
                  <a:cubicBezTo>
                    <a:pt x="239" y="0"/>
                    <a:pt x="0" y="238"/>
                    <a:pt x="0" y="524"/>
                  </a:cubicBezTo>
                  <a:lnTo>
                    <a:pt x="0" y="1358"/>
                  </a:lnTo>
                  <a:cubicBezTo>
                    <a:pt x="0" y="1667"/>
                    <a:pt x="239" y="1905"/>
                    <a:pt x="548" y="1905"/>
                  </a:cubicBezTo>
                  <a:lnTo>
                    <a:pt x="4525" y="1905"/>
                  </a:lnTo>
                  <a:cubicBezTo>
                    <a:pt x="4835" y="1905"/>
                    <a:pt x="5073" y="1667"/>
                    <a:pt x="5073" y="1358"/>
                  </a:cubicBezTo>
                  <a:lnTo>
                    <a:pt x="5073" y="524"/>
                  </a:lnTo>
                  <a:cubicBezTo>
                    <a:pt x="5073" y="238"/>
                    <a:pt x="4835" y="0"/>
                    <a:pt x="4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6" name="Google Shape;22116;p99"/>
            <p:cNvSpPr/>
            <p:nvPr/>
          </p:nvSpPr>
          <p:spPr>
            <a:xfrm>
              <a:off x="1085237" y="3314840"/>
              <a:ext cx="42532" cy="41753"/>
            </a:xfrm>
            <a:custGeom>
              <a:rect b="b" l="l" r="r" t="t"/>
              <a:pathLst>
                <a:path extrusionOk="0" h="1287" w="1311">
                  <a:moveTo>
                    <a:pt x="667" y="358"/>
                  </a:moveTo>
                  <a:cubicBezTo>
                    <a:pt x="834" y="358"/>
                    <a:pt x="977" y="501"/>
                    <a:pt x="977" y="668"/>
                  </a:cubicBezTo>
                  <a:cubicBezTo>
                    <a:pt x="977" y="834"/>
                    <a:pt x="834" y="1001"/>
                    <a:pt x="667" y="1001"/>
                  </a:cubicBezTo>
                  <a:cubicBezTo>
                    <a:pt x="477" y="1001"/>
                    <a:pt x="334" y="858"/>
                    <a:pt x="334" y="668"/>
                  </a:cubicBezTo>
                  <a:cubicBezTo>
                    <a:pt x="334" y="501"/>
                    <a:pt x="477" y="358"/>
                    <a:pt x="667" y="358"/>
                  </a:cubicBezTo>
                  <a:close/>
                  <a:moveTo>
                    <a:pt x="667" y="1"/>
                  </a:moveTo>
                  <a:cubicBezTo>
                    <a:pt x="310" y="1"/>
                    <a:pt x="0" y="287"/>
                    <a:pt x="0" y="644"/>
                  </a:cubicBezTo>
                  <a:cubicBezTo>
                    <a:pt x="0" y="1001"/>
                    <a:pt x="310" y="1287"/>
                    <a:pt x="667" y="1287"/>
                  </a:cubicBezTo>
                  <a:cubicBezTo>
                    <a:pt x="1024" y="1287"/>
                    <a:pt x="1310" y="1001"/>
                    <a:pt x="1310" y="644"/>
                  </a:cubicBezTo>
                  <a:cubicBezTo>
                    <a:pt x="1310" y="287"/>
                    <a:pt x="1024"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7" name="Google Shape;22117;p99"/>
            <p:cNvSpPr/>
            <p:nvPr/>
          </p:nvSpPr>
          <p:spPr>
            <a:xfrm>
              <a:off x="1239761" y="3314840"/>
              <a:ext cx="42500" cy="42532"/>
            </a:xfrm>
            <a:custGeom>
              <a:rect b="b" l="l" r="r" t="t"/>
              <a:pathLst>
                <a:path extrusionOk="0" h="1311" w="1310">
                  <a:moveTo>
                    <a:pt x="667" y="310"/>
                  </a:moveTo>
                  <a:cubicBezTo>
                    <a:pt x="834" y="310"/>
                    <a:pt x="977" y="477"/>
                    <a:pt x="977" y="644"/>
                  </a:cubicBezTo>
                  <a:cubicBezTo>
                    <a:pt x="977" y="834"/>
                    <a:pt x="834" y="977"/>
                    <a:pt x="667" y="977"/>
                  </a:cubicBezTo>
                  <a:cubicBezTo>
                    <a:pt x="476" y="977"/>
                    <a:pt x="334" y="834"/>
                    <a:pt x="334" y="644"/>
                  </a:cubicBezTo>
                  <a:cubicBezTo>
                    <a:pt x="334" y="477"/>
                    <a:pt x="476" y="310"/>
                    <a:pt x="667" y="310"/>
                  </a:cubicBezTo>
                  <a:close/>
                  <a:moveTo>
                    <a:pt x="643" y="1"/>
                  </a:moveTo>
                  <a:cubicBezTo>
                    <a:pt x="310" y="1"/>
                    <a:pt x="0" y="287"/>
                    <a:pt x="0" y="644"/>
                  </a:cubicBezTo>
                  <a:cubicBezTo>
                    <a:pt x="0" y="1001"/>
                    <a:pt x="310" y="1311"/>
                    <a:pt x="643" y="1311"/>
                  </a:cubicBezTo>
                  <a:cubicBezTo>
                    <a:pt x="1000" y="1311"/>
                    <a:pt x="1310" y="1001"/>
                    <a:pt x="1310" y="644"/>
                  </a:cubicBezTo>
                  <a:cubicBezTo>
                    <a:pt x="1310" y="287"/>
                    <a:pt x="1000"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99"/>
            <p:cNvSpPr/>
            <p:nvPr/>
          </p:nvSpPr>
          <p:spPr>
            <a:xfrm>
              <a:off x="1162483" y="3314840"/>
              <a:ext cx="42532" cy="41753"/>
            </a:xfrm>
            <a:custGeom>
              <a:rect b="b" l="l" r="r" t="t"/>
              <a:pathLst>
                <a:path extrusionOk="0" h="1287" w="1311">
                  <a:moveTo>
                    <a:pt x="668" y="358"/>
                  </a:moveTo>
                  <a:cubicBezTo>
                    <a:pt x="834" y="358"/>
                    <a:pt x="977" y="501"/>
                    <a:pt x="977" y="668"/>
                  </a:cubicBezTo>
                  <a:cubicBezTo>
                    <a:pt x="977" y="834"/>
                    <a:pt x="834" y="1001"/>
                    <a:pt x="668" y="1001"/>
                  </a:cubicBezTo>
                  <a:cubicBezTo>
                    <a:pt x="477" y="1001"/>
                    <a:pt x="334" y="858"/>
                    <a:pt x="334" y="668"/>
                  </a:cubicBezTo>
                  <a:cubicBezTo>
                    <a:pt x="334" y="501"/>
                    <a:pt x="477" y="358"/>
                    <a:pt x="668" y="358"/>
                  </a:cubicBezTo>
                  <a:close/>
                  <a:moveTo>
                    <a:pt x="668" y="1"/>
                  </a:moveTo>
                  <a:cubicBezTo>
                    <a:pt x="310" y="1"/>
                    <a:pt x="1" y="287"/>
                    <a:pt x="1" y="644"/>
                  </a:cubicBezTo>
                  <a:cubicBezTo>
                    <a:pt x="1" y="1001"/>
                    <a:pt x="310" y="1287"/>
                    <a:pt x="668" y="1287"/>
                  </a:cubicBezTo>
                  <a:cubicBezTo>
                    <a:pt x="1025" y="1287"/>
                    <a:pt x="1311" y="1001"/>
                    <a:pt x="1311" y="644"/>
                  </a:cubicBezTo>
                  <a:cubicBezTo>
                    <a:pt x="1311" y="287"/>
                    <a:pt x="1025"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99"/>
            <p:cNvSpPr/>
            <p:nvPr/>
          </p:nvSpPr>
          <p:spPr>
            <a:xfrm>
              <a:off x="1034238" y="3031293"/>
              <a:ext cx="300580" cy="353137"/>
            </a:xfrm>
            <a:custGeom>
              <a:rect b="b" l="l" r="r" t="t"/>
              <a:pathLst>
                <a:path extrusionOk="0" h="10885" w="9265">
                  <a:moveTo>
                    <a:pt x="5454" y="310"/>
                  </a:moveTo>
                  <a:cubicBezTo>
                    <a:pt x="5645" y="310"/>
                    <a:pt x="5835" y="477"/>
                    <a:pt x="5835" y="692"/>
                  </a:cubicBezTo>
                  <a:lnTo>
                    <a:pt x="5835" y="1120"/>
                  </a:lnTo>
                  <a:lnTo>
                    <a:pt x="3358" y="1120"/>
                  </a:lnTo>
                  <a:lnTo>
                    <a:pt x="3358" y="692"/>
                  </a:lnTo>
                  <a:cubicBezTo>
                    <a:pt x="3358" y="477"/>
                    <a:pt x="3549" y="310"/>
                    <a:pt x="3739" y="310"/>
                  </a:cubicBezTo>
                  <a:close/>
                  <a:moveTo>
                    <a:pt x="6550" y="1430"/>
                  </a:moveTo>
                  <a:cubicBezTo>
                    <a:pt x="6931" y="1430"/>
                    <a:pt x="7264" y="1763"/>
                    <a:pt x="7264" y="2168"/>
                  </a:cubicBezTo>
                  <a:lnTo>
                    <a:pt x="7264" y="3406"/>
                  </a:lnTo>
                  <a:lnTo>
                    <a:pt x="3454" y="3406"/>
                  </a:lnTo>
                  <a:cubicBezTo>
                    <a:pt x="3358" y="3406"/>
                    <a:pt x="3311" y="3454"/>
                    <a:pt x="3311" y="3525"/>
                  </a:cubicBezTo>
                  <a:cubicBezTo>
                    <a:pt x="3263" y="3621"/>
                    <a:pt x="3358" y="3740"/>
                    <a:pt x="3454" y="3740"/>
                  </a:cubicBezTo>
                  <a:lnTo>
                    <a:pt x="7359" y="3740"/>
                  </a:lnTo>
                  <a:lnTo>
                    <a:pt x="8717" y="5526"/>
                  </a:lnTo>
                  <a:lnTo>
                    <a:pt x="7621" y="5526"/>
                  </a:lnTo>
                  <a:cubicBezTo>
                    <a:pt x="7526" y="5526"/>
                    <a:pt x="7478" y="5573"/>
                    <a:pt x="7478" y="5669"/>
                  </a:cubicBezTo>
                  <a:cubicBezTo>
                    <a:pt x="7478" y="5764"/>
                    <a:pt x="7526" y="5812"/>
                    <a:pt x="7621" y="5812"/>
                  </a:cubicBezTo>
                  <a:lnTo>
                    <a:pt x="8907" y="5812"/>
                  </a:lnTo>
                  <a:lnTo>
                    <a:pt x="8907" y="9884"/>
                  </a:lnTo>
                  <a:cubicBezTo>
                    <a:pt x="8907" y="10241"/>
                    <a:pt x="8598" y="10551"/>
                    <a:pt x="8240" y="10551"/>
                  </a:cubicBezTo>
                  <a:lnTo>
                    <a:pt x="953" y="10551"/>
                  </a:lnTo>
                  <a:cubicBezTo>
                    <a:pt x="596" y="10551"/>
                    <a:pt x="286" y="10241"/>
                    <a:pt x="286" y="9884"/>
                  </a:cubicBezTo>
                  <a:lnTo>
                    <a:pt x="286" y="5812"/>
                  </a:lnTo>
                  <a:lnTo>
                    <a:pt x="6954" y="5812"/>
                  </a:lnTo>
                  <a:cubicBezTo>
                    <a:pt x="7026" y="5812"/>
                    <a:pt x="7121" y="5764"/>
                    <a:pt x="7121" y="5693"/>
                  </a:cubicBezTo>
                  <a:cubicBezTo>
                    <a:pt x="7145" y="5597"/>
                    <a:pt x="7050" y="5526"/>
                    <a:pt x="6954" y="5526"/>
                  </a:cubicBezTo>
                  <a:lnTo>
                    <a:pt x="477" y="5526"/>
                  </a:lnTo>
                  <a:lnTo>
                    <a:pt x="1834" y="3740"/>
                  </a:lnTo>
                  <a:lnTo>
                    <a:pt x="2834" y="3740"/>
                  </a:lnTo>
                  <a:cubicBezTo>
                    <a:pt x="2906" y="3740"/>
                    <a:pt x="2977" y="3668"/>
                    <a:pt x="2977" y="3573"/>
                  </a:cubicBezTo>
                  <a:lnTo>
                    <a:pt x="2977" y="3549"/>
                  </a:lnTo>
                  <a:cubicBezTo>
                    <a:pt x="2977" y="3454"/>
                    <a:pt x="2882" y="3406"/>
                    <a:pt x="2834" y="3406"/>
                  </a:cubicBezTo>
                  <a:lnTo>
                    <a:pt x="1930" y="3406"/>
                  </a:lnTo>
                  <a:lnTo>
                    <a:pt x="1930" y="2168"/>
                  </a:lnTo>
                  <a:cubicBezTo>
                    <a:pt x="1930" y="1763"/>
                    <a:pt x="2263" y="1430"/>
                    <a:pt x="2668" y="1430"/>
                  </a:cubicBezTo>
                  <a:close/>
                  <a:moveTo>
                    <a:pt x="3739" y="1"/>
                  </a:moveTo>
                  <a:cubicBezTo>
                    <a:pt x="3358" y="1"/>
                    <a:pt x="3073" y="334"/>
                    <a:pt x="3073" y="692"/>
                  </a:cubicBezTo>
                  <a:lnTo>
                    <a:pt x="3073" y="1120"/>
                  </a:lnTo>
                  <a:lnTo>
                    <a:pt x="2668" y="1120"/>
                  </a:lnTo>
                  <a:cubicBezTo>
                    <a:pt x="2072" y="1120"/>
                    <a:pt x="1596" y="1596"/>
                    <a:pt x="1596" y="2192"/>
                  </a:cubicBezTo>
                  <a:lnTo>
                    <a:pt x="1596" y="3525"/>
                  </a:lnTo>
                  <a:lnTo>
                    <a:pt x="24" y="5573"/>
                  </a:lnTo>
                  <a:cubicBezTo>
                    <a:pt x="1" y="5597"/>
                    <a:pt x="1" y="5645"/>
                    <a:pt x="1" y="5669"/>
                  </a:cubicBezTo>
                  <a:lnTo>
                    <a:pt x="1" y="9884"/>
                  </a:lnTo>
                  <a:cubicBezTo>
                    <a:pt x="1" y="10432"/>
                    <a:pt x="453" y="10884"/>
                    <a:pt x="977" y="10884"/>
                  </a:cubicBezTo>
                  <a:lnTo>
                    <a:pt x="8264" y="10884"/>
                  </a:lnTo>
                  <a:cubicBezTo>
                    <a:pt x="8812" y="10884"/>
                    <a:pt x="9264" y="10432"/>
                    <a:pt x="9264" y="9884"/>
                  </a:cubicBezTo>
                  <a:lnTo>
                    <a:pt x="9264" y="5669"/>
                  </a:lnTo>
                  <a:cubicBezTo>
                    <a:pt x="9264" y="5645"/>
                    <a:pt x="9264" y="5597"/>
                    <a:pt x="9217" y="5573"/>
                  </a:cubicBezTo>
                  <a:lnTo>
                    <a:pt x="7645" y="3525"/>
                  </a:lnTo>
                  <a:lnTo>
                    <a:pt x="7645" y="2192"/>
                  </a:lnTo>
                  <a:cubicBezTo>
                    <a:pt x="7645" y="1596"/>
                    <a:pt x="7169" y="1120"/>
                    <a:pt x="6573" y="1120"/>
                  </a:cubicBezTo>
                  <a:lnTo>
                    <a:pt x="6168" y="1120"/>
                  </a:lnTo>
                  <a:lnTo>
                    <a:pt x="6168" y="692"/>
                  </a:lnTo>
                  <a:cubicBezTo>
                    <a:pt x="6168" y="310"/>
                    <a:pt x="5835"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0" name="Google Shape;22120;p99"/>
          <p:cNvGrpSpPr/>
          <p:nvPr/>
        </p:nvGrpSpPr>
        <p:grpSpPr>
          <a:xfrm>
            <a:off x="1736897" y="2878698"/>
            <a:ext cx="361604" cy="352942"/>
            <a:chOff x="1738856" y="3031098"/>
            <a:chExt cx="361604" cy="352942"/>
          </a:xfrm>
        </p:grpSpPr>
        <p:sp>
          <p:nvSpPr>
            <p:cNvPr id="22121" name="Google Shape;22121;p99"/>
            <p:cNvSpPr/>
            <p:nvPr/>
          </p:nvSpPr>
          <p:spPr>
            <a:xfrm>
              <a:off x="1996125" y="3056014"/>
              <a:ext cx="77310" cy="77310"/>
            </a:xfrm>
            <a:custGeom>
              <a:rect b="b" l="l" r="r" t="t"/>
              <a:pathLst>
                <a:path extrusionOk="0" h="2383" w="2383">
                  <a:moveTo>
                    <a:pt x="1429" y="1"/>
                  </a:moveTo>
                  <a:lnTo>
                    <a:pt x="1" y="1430"/>
                  </a:lnTo>
                  <a:lnTo>
                    <a:pt x="953" y="2382"/>
                  </a:lnTo>
                  <a:lnTo>
                    <a:pt x="2382" y="954"/>
                  </a:lnTo>
                  <a:lnTo>
                    <a:pt x="1429"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99"/>
            <p:cNvSpPr/>
            <p:nvPr/>
          </p:nvSpPr>
          <p:spPr>
            <a:xfrm>
              <a:off x="2012347" y="3073014"/>
              <a:ext cx="60311" cy="60311"/>
            </a:xfrm>
            <a:custGeom>
              <a:rect b="b" l="l" r="r" t="t"/>
              <a:pathLst>
                <a:path extrusionOk="0" h="1859" w="1859">
                  <a:moveTo>
                    <a:pt x="1430" y="1"/>
                  </a:moveTo>
                  <a:lnTo>
                    <a:pt x="1" y="1430"/>
                  </a:lnTo>
                  <a:lnTo>
                    <a:pt x="429" y="1858"/>
                  </a:lnTo>
                  <a:lnTo>
                    <a:pt x="1858" y="406"/>
                  </a:lnTo>
                  <a:lnTo>
                    <a:pt x="1430"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3" name="Google Shape;22123;p99"/>
            <p:cNvSpPr/>
            <p:nvPr/>
          </p:nvSpPr>
          <p:spPr>
            <a:xfrm>
              <a:off x="1748881" y="3300955"/>
              <a:ext cx="78089" cy="77473"/>
            </a:xfrm>
            <a:custGeom>
              <a:rect b="b" l="l" r="r" t="t"/>
              <a:pathLst>
                <a:path extrusionOk="0" h="2388" w="2407">
                  <a:moveTo>
                    <a:pt x="977" y="0"/>
                  </a:moveTo>
                  <a:cubicBezTo>
                    <a:pt x="644" y="334"/>
                    <a:pt x="596" y="715"/>
                    <a:pt x="620" y="953"/>
                  </a:cubicBezTo>
                  <a:cubicBezTo>
                    <a:pt x="620" y="1096"/>
                    <a:pt x="596" y="1215"/>
                    <a:pt x="477" y="1310"/>
                  </a:cubicBezTo>
                  <a:lnTo>
                    <a:pt x="96" y="1691"/>
                  </a:lnTo>
                  <a:cubicBezTo>
                    <a:pt x="1" y="1786"/>
                    <a:pt x="1" y="1929"/>
                    <a:pt x="96" y="2024"/>
                  </a:cubicBezTo>
                  <a:lnTo>
                    <a:pt x="382" y="2334"/>
                  </a:lnTo>
                  <a:cubicBezTo>
                    <a:pt x="430" y="2370"/>
                    <a:pt x="489" y="2388"/>
                    <a:pt x="549" y="2388"/>
                  </a:cubicBezTo>
                  <a:cubicBezTo>
                    <a:pt x="608" y="2388"/>
                    <a:pt x="668" y="2370"/>
                    <a:pt x="715" y="2334"/>
                  </a:cubicBezTo>
                  <a:lnTo>
                    <a:pt x="1096" y="1929"/>
                  </a:lnTo>
                  <a:cubicBezTo>
                    <a:pt x="1192" y="1858"/>
                    <a:pt x="1335" y="1786"/>
                    <a:pt x="1454" y="1786"/>
                  </a:cubicBezTo>
                  <a:cubicBezTo>
                    <a:pt x="1692" y="1786"/>
                    <a:pt x="2073" y="1762"/>
                    <a:pt x="2406" y="1429"/>
                  </a:cubicBezTo>
                  <a:lnTo>
                    <a:pt x="2001" y="453"/>
                  </a:lnTo>
                  <a:lnTo>
                    <a:pt x="977"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4" name="Google Shape;22124;p99"/>
            <p:cNvSpPr/>
            <p:nvPr/>
          </p:nvSpPr>
          <p:spPr>
            <a:xfrm>
              <a:off x="1750438" y="3311758"/>
              <a:ext cx="77310" cy="68032"/>
            </a:xfrm>
            <a:custGeom>
              <a:rect b="b" l="l" r="r" t="t"/>
              <a:pathLst>
                <a:path extrusionOk="0" h="2097" w="2383">
                  <a:moveTo>
                    <a:pt x="1644" y="1"/>
                  </a:moveTo>
                  <a:lnTo>
                    <a:pt x="1953" y="715"/>
                  </a:lnTo>
                  <a:cubicBezTo>
                    <a:pt x="1666" y="1002"/>
                    <a:pt x="1343" y="1077"/>
                    <a:pt x="1107" y="1077"/>
                  </a:cubicBezTo>
                  <a:cubicBezTo>
                    <a:pt x="1069" y="1077"/>
                    <a:pt x="1034" y="1075"/>
                    <a:pt x="1001" y="1072"/>
                  </a:cubicBezTo>
                  <a:cubicBezTo>
                    <a:pt x="834" y="1072"/>
                    <a:pt x="715" y="1096"/>
                    <a:pt x="644" y="1215"/>
                  </a:cubicBezTo>
                  <a:lnTo>
                    <a:pt x="239" y="1596"/>
                  </a:lnTo>
                  <a:cubicBezTo>
                    <a:pt x="203" y="1650"/>
                    <a:pt x="127" y="1676"/>
                    <a:pt x="61" y="1676"/>
                  </a:cubicBezTo>
                  <a:cubicBezTo>
                    <a:pt x="39" y="1676"/>
                    <a:pt x="18" y="1673"/>
                    <a:pt x="1" y="1668"/>
                  </a:cubicBezTo>
                  <a:lnTo>
                    <a:pt x="1" y="1668"/>
                  </a:lnTo>
                  <a:cubicBezTo>
                    <a:pt x="1" y="1691"/>
                    <a:pt x="48" y="1715"/>
                    <a:pt x="72" y="1715"/>
                  </a:cubicBezTo>
                  <a:lnTo>
                    <a:pt x="358" y="2025"/>
                  </a:lnTo>
                  <a:cubicBezTo>
                    <a:pt x="405" y="2072"/>
                    <a:pt x="465" y="2096"/>
                    <a:pt x="524" y="2096"/>
                  </a:cubicBezTo>
                  <a:cubicBezTo>
                    <a:pt x="584" y="2096"/>
                    <a:pt x="644" y="2072"/>
                    <a:pt x="691" y="2025"/>
                  </a:cubicBezTo>
                  <a:lnTo>
                    <a:pt x="1072" y="1644"/>
                  </a:lnTo>
                  <a:cubicBezTo>
                    <a:pt x="1167" y="1548"/>
                    <a:pt x="1310" y="1477"/>
                    <a:pt x="1429" y="1477"/>
                  </a:cubicBezTo>
                  <a:cubicBezTo>
                    <a:pt x="1668" y="1477"/>
                    <a:pt x="2049" y="1453"/>
                    <a:pt x="2382" y="1120"/>
                  </a:cubicBezTo>
                  <a:lnTo>
                    <a:pt x="1953" y="120"/>
                  </a:lnTo>
                  <a:lnTo>
                    <a:pt x="1644"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99"/>
            <p:cNvSpPr/>
            <p:nvPr/>
          </p:nvSpPr>
          <p:spPr>
            <a:xfrm>
              <a:off x="1762020" y="3068212"/>
              <a:ext cx="300580" cy="294773"/>
            </a:xfrm>
            <a:custGeom>
              <a:rect b="b" l="l" r="r" t="t"/>
              <a:pathLst>
                <a:path extrusionOk="0" h="9086" w="9265">
                  <a:moveTo>
                    <a:pt x="6392" y="0"/>
                  </a:moveTo>
                  <a:cubicBezTo>
                    <a:pt x="6163" y="0"/>
                    <a:pt x="5931" y="89"/>
                    <a:pt x="5740" y="268"/>
                  </a:cubicBezTo>
                  <a:lnTo>
                    <a:pt x="2382" y="3626"/>
                  </a:lnTo>
                  <a:cubicBezTo>
                    <a:pt x="2224" y="3784"/>
                    <a:pt x="1989" y="3877"/>
                    <a:pt x="1761" y="3877"/>
                  </a:cubicBezTo>
                  <a:cubicBezTo>
                    <a:pt x="1680" y="3877"/>
                    <a:pt x="1600" y="3865"/>
                    <a:pt x="1525" y="3840"/>
                  </a:cubicBezTo>
                  <a:cubicBezTo>
                    <a:pt x="1311" y="3792"/>
                    <a:pt x="1072" y="3626"/>
                    <a:pt x="810" y="3435"/>
                  </a:cubicBezTo>
                  <a:cubicBezTo>
                    <a:pt x="766" y="3391"/>
                    <a:pt x="712" y="3372"/>
                    <a:pt x="656" y="3372"/>
                  </a:cubicBezTo>
                  <a:cubicBezTo>
                    <a:pt x="593" y="3372"/>
                    <a:pt x="528" y="3397"/>
                    <a:pt x="477" y="3435"/>
                  </a:cubicBezTo>
                  <a:lnTo>
                    <a:pt x="263" y="3626"/>
                  </a:lnTo>
                  <a:cubicBezTo>
                    <a:pt x="191" y="3721"/>
                    <a:pt x="191" y="3864"/>
                    <a:pt x="263" y="3959"/>
                  </a:cubicBezTo>
                  <a:cubicBezTo>
                    <a:pt x="477" y="4221"/>
                    <a:pt x="620" y="4459"/>
                    <a:pt x="691" y="4674"/>
                  </a:cubicBezTo>
                  <a:cubicBezTo>
                    <a:pt x="787" y="4983"/>
                    <a:pt x="715" y="5293"/>
                    <a:pt x="477" y="5531"/>
                  </a:cubicBezTo>
                  <a:lnTo>
                    <a:pt x="358" y="5650"/>
                  </a:lnTo>
                  <a:cubicBezTo>
                    <a:pt x="1" y="6007"/>
                    <a:pt x="1" y="6579"/>
                    <a:pt x="358" y="6936"/>
                  </a:cubicBezTo>
                  <a:lnTo>
                    <a:pt x="2239" y="8817"/>
                  </a:lnTo>
                  <a:cubicBezTo>
                    <a:pt x="2418" y="8996"/>
                    <a:pt x="2650" y="9085"/>
                    <a:pt x="2882" y="9085"/>
                  </a:cubicBezTo>
                  <a:cubicBezTo>
                    <a:pt x="3115" y="9085"/>
                    <a:pt x="3347" y="8996"/>
                    <a:pt x="3525" y="8817"/>
                  </a:cubicBezTo>
                  <a:lnTo>
                    <a:pt x="6883" y="5459"/>
                  </a:lnTo>
                  <a:cubicBezTo>
                    <a:pt x="7041" y="5302"/>
                    <a:pt x="7277" y="5208"/>
                    <a:pt x="7504" y="5208"/>
                  </a:cubicBezTo>
                  <a:cubicBezTo>
                    <a:pt x="7585" y="5208"/>
                    <a:pt x="7665" y="5220"/>
                    <a:pt x="7740" y="5245"/>
                  </a:cubicBezTo>
                  <a:cubicBezTo>
                    <a:pt x="7955" y="5293"/>
                    <a:pt x="8193" y="5459"/>
                    <a:pt x="8455" y="5650"/>
                  </a:cubicBezTo>
                  <a:cubicBezTo>
                    <a:pt x="8499" y="5694"/>
                    <a:pt x="8554" y="5713"/>
                    <a:pt x="8609" y="5713"/>
                  </a:cubicBezTo>
                  <a:cubicBezTo>
                    <a:pt x="8673" y="5713"/>
                    <a:pt x="8737" y="5688"/>
                    <a:pt x="8788" y="5650"/>
                  </a:cubicBezTo>
                  <a:lnTo>
                    <a:pt x="9003" y="5459"/>
                  </a:lnTo>
                  <a:cubicBezTo>
                    <a:pt x="9050" y="5364"/>
                    <a:pt x="9050" y="5221"/>
                    <a:pt x="9003" y="5126"/>
                  </a:cubicBezTo>
                  <a:cubicBezTo>
                    <a:pt x="8788" y="4864"/>
                    <a:pt x="8645" y="4626"/>
                    <a:pt x="8574" y="4412"/>
                  </a:cubicBezTo>
                  <a:cubicBezTo>
                    <a:pt x="8503" y="4102"/>
                    <a:pt x="8550" y="3792"/>
                    <a:pt x="8788" y="3554"/>
                  </a:cubicBezTo>
                  <a:lnTo>
                    <a:pt x="8907" y="3435"/>
                  </a:lnTo>
                  <a:cubicBezTo>
                    <a:pt x="9265" y="3078"/>
                    <a:pt x="9265" y="2506"/>
                    <a:pt x="8907" y="2149"/>
                  </a:cubicBezTo>
                  <a:lnTo>
                    <a:pt x="7026" y="268"/>
                  </a:lnTo>
                  <a:cubicBezTo>
                    <a:pt x="6847" y="89"/>
                    <a:pt x="6621" y="0"/>
                    <a:pt x="639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99"/>
            <p:cNvSpPr/>
            <p:nvPr/>
          </p:nvSpPr>
          <p:spPr>
            <a:xfrm>
              <a:off x="1819963" y="3223482"/>
              <a:ext cx="215613" cy="140281"/>
            </a:xfrm>
            <a:custGeom>
              <a:rect b="b" l="l" r="r" t="t"/>
              <a:pathLst>
                <a:path extrusionOk="0" h="4324" w="6646">
                  <a:moveTo>
                    <a:pt x="1" y="3650"/>
                  </a:moveTo>
                  <a:lnTo>
                    <a:pt x="1" y="3650"/>
                  </a:lnTo>
                  <a:cubicBezTo>
                    <a:pt x="14" y="3663"/>
                    <a:pt x="27" y="3675"/>
                    <a:pt x="40" y="3687"/>
                  </a:cubicBezTo>
                  <a:lnTo>
                    <a:pt x="40" y="3687"/>
                  </a:lnTo>
                  <a:lnTo>
                    <a:pt x="1" y="3650"/>
                  </a:lnTo>
                  <a:close/>
                  <a:moveTo>
                    <a:pt x="5266" y="0"/>
                  </a:moveTo>
                  <a:cubicBezTo>
                    <a:pt x="5039" y="0"/>
                    <a:pt x="4817" y="73"/>
                    <a:pt x="4645" y="245"/>
                  </a:cubicBezTo>
                  <a:lnTo>
                    <a:pt x="1287" y="3650"/>
                  </a:lnTo>
                  <a:cubicBezTo>
                    <a:pt x="1108" y="3829"/>
                    <a:pt x="876" y="3918"/>
                    <a:pt x="644" y="3918"/>
                  </a:cubicBezTo>
                  <a:cubicBezTo>
                    <a:pt x="428" y="3918"/>
                    <a:pt x="213" y="3841"/>
                    <a:pt x="40" y="3687"/>
                  </a:cubicBezTo>
                  <a:lnTo>
                    <a:pt x="40" y="3687"/>
                  </a:lnTo>
                  <a:lnTo>
                    <a:pt x="430" y="4055"/>
                  </a:lnTo>
                  <a:cubicBezTo>
                    <a:pt x="608" y="4234"/>
                    <a:pt x="840" y="4323"/>
                    <a:pt x="1073" y="4323"/>
                  </a:cubicBezTo>
                  <a:cubicBezTo>
                    <a:pt x="1305" y="4323"/>
                    <a:pt x="1537" y="4234"/>
                    <a:pt x="1716" y="4055"/>
                  </a:cubicBezTo>
                  <a:lnTo>
                    <a:pt x="5073" y="697"/>
                  </a:lnTo>
                  <a:cubicBezTo>
                    <a:pt x="5231" y="539"/>
                    <a:pt x="5467" y="446"/>
                    <a:pt x="5694" y="446"/>
                  </a:cubicBezTo>
                  <a:cubicBezTo>
                    <a:pt x="5775" y="446"/>
                    <a:pt x="5856" y="458"/>
                    <a:pt x="5931" y="483"/>
                  </a:cubicBezTo>
                  <a:cubicBezTo>
                    <a:pt x="6145" y="531"/>
                    <a:pt x="6383" y="697"/>
                    <a:pt x="6645" y="888"/>
                  </a:cubicBezTo>
                  <a:lnTo>
                    <a:pt x="6240" y="459"/>
                  </a:lnTo>
                  <a:cubicBezTo>
                    <a:pt x="5954" y="245"/>
                    <a:pt x="5716" y="102"/>
                    <a:pt x="5526" y="30"/>
                  </a:cubicBezTo>
                  <a:cubicBezTo>
                    <a:pt x="5440" y="11"/>
                    <a:pt x="5353" y="0"/>
                    <a:pt x="5266"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99"/>
            <p:cNvSpPr/>
            <p:nvPr/>
          </p:nvSpPr>
          <p:spPr>
            <a:xfrm>
              <a:off x="1795242" y="3122294"/>
              <a:ext cx="212498" cy="211914"/>
            </a:xfrm>
            <a:custGeom>
              <a:rect b="b" l="l" r="r" t="t"/>
              <a:pathLst>
                <a:path extrusionOk="0" h="6532" w="6550">
                  <a:moveTo>
                    <a:pt x="6112" y="0"/>
                  </a:moveTo>
                  <a:cubicBezTo>
                    <a:pt x="6008" y="0"/>
                    <a:pt x="5907" y="42"/>
                    <a:pt x="5835" y="125"/>
                  </a:cubicBezTo>
                  <a:lnTo>
                    <a:pt x="1" y="5960"/>
                  </a:lnTo>
                  <a:lnTo>
                    <a:pt x="572" y="6531"/>
                  </a:lnTo>
                  <a:lnTo>
                    <a:pt x="6407" y="673"/>
                  </a:lnTo>
                  <a:cubicBezTo>
                    <a:pt x="6550" y="530"/>
                    <a:pt x="6550" y="268"/>
                    <a:pt x="6407" y="125"/>
                  </a:cubicBezTo>
                  <a:cubicBezTo>
                    <a:pt x="6324" y="42"/>
                    <a:pt x="6216" y="0"/>
                    <a:pt x="611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99"/>
            <p:cNvSpPr/>
            <p:nvPr/>
          </p:nvSpPr>
          <p:spPr>
            <a:xfrm>
              <a:off x="1962904" y="3108343"/>
              <a:ext cx="27089" cy="89087"/>
            </a:xfrm>
            <a:custGeom>
              <a:rect b="b" l="l" r="r" t="t"/>
              <a:pathLst>
                <a:path extrusionOk="0" h="2746" w="835">
                  <a:moveTo>
                    <a:pt x="404" y="1"/>
                  </a:moveTo>
                  <a:cubicBezTo>
                    <a:pt x="176" y="1"/>
                    <a:pt x="1" y="197"/>
                    <a:pt x="1" y="412"/>
                  </a:cubicBezTo>
                  <a:lnTo>
                    <a:pt x="1" y="2317"/>
                  </a:lnTo>
                  <a:cubicBezTo>
                    <a:pt x="1" y="2436"/>
                    <a:pt x="72" y="2555"/>
                    <a:pt x="120" y="2603"/>
                  </a:cubicBezTo>
                  <a:cubicBezTo>
                    <a:pt x="215" y="2698"/>
                    <a:pt x="334" y="2722"/>
                    <a:pt x="477" y="2746"/>
                  </a:cubicBezTo>
                  <a:cubicBezTo>
                    <a:pt x="691" y="2722"/>
                    <a:pt x="834" y="2555"/>
                    <a:pt x="834" y="2341"/>
                  </a:cubicBezTo>
                  <a:lnTo>
                    <a:pt x="834" y="436"/>
                  </a:lnTo>
                  <a:cubicBezTo>
                    <a:pt x="834" y="222"/>
                    <a:pt x="691" y="55"/>
                    <a:pt x="477" y="7"/>
                  </a:cubicBezTo>
                  <a:cubicBezTo>
                    <a:pt x="452" y="3"/>
                    <a:pt x="427" y="1"/>
                    <a:pt x="404"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99"/>
            <p:cNvSpPr/>
            <p:nvPr/>
          </p:nvSpPr>
          <p:spPr>
            <a:xfrm>
              <a:off x="1916544" y="3154087"/>
              <a:ext cx="27089" cy="88373"/>
            </a:xfrm>
            <a:custGeom>
              <a:rect b="b" l="l" r="r" t="t"/>
              <a:pathLst>
                <a:path extrusionOk="0" h="2724" w="835">
                  <a:moveTo>
                    <a:pt x="403" y="0"/>
                  </a:moveTo>
                  <a:cubicBezTo>
                    <a:pt x="388" y="0"/>
                    <a:pt x="373" y="1"/>
                    <a:pt x="358" y="2"/>
                  </a:cubicBezTo>
                  <a:cubicBezTo>
                    <a:pt x="167" y="26"/>
                    <a:pt x="1" y="217"/>
                    <a:pt x="1" y="431"/>
                  </a:cubicBezTo>
                  <a:lnTo>
                    <a:pt x="1" y="2336"/>
                  </a:lnTo>
                  <a:cubicBezTo>
                    <a:pt x="1" y="2455"/>
                    <a:pt x="72" y="2574"/>
                    <a:pt x="120" y="2622"/>
                  </a:cubicBezTo>
                  <a:cubicBezTo>
                    <a:pt x="198" y="2681"/>
                    <a:pt x="293" y="2723"/>
                    <a:pt x="403" y="2723"/>
                  </a:cubicBezTo>
                  <a:cubicBezTo>
                    <a:pt x="427" y="2723"/>
                    <a:pt x="452" y="2721"/>
                    <a:pt x="477" y="2717"/>
                  </a:cubicBezTo>
                  <a:cubicBezTo>
                    <a:pt x="691" y="2693"/>
                    <a:pt x="834" y="2503"/>
                    <a:pt x="834" y="2289"/>
                  </a:cubicBezTo>
                  <a:lnTo>
                    <a:pt x="834" y="383"/>
                  </a:lnTo>
                  <a:cubicBezTo>
                    <a:pt x="834" y="160"/>
                    <a:pt x="625" y="0"/>
                    <a:pt x="40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99"/>
            <p:cNvSpPr/>
            <p:nvPr/>
          </p:nvSpPr>
          <p:spPr>
            <a:xfrm>
              <a:off x="1870184" y="3200415"/>
              <a:ext cx="27089" cy="88406"/>
            </a:xfrm>
            <a:custGeom>
              <a:rect b="b" l="l" r="r" t="t"/>
              <a:pathLst>
                <a:path extrusionOk="0" h="2725" w="835">
                  <a:moveTo>
                    <a:pt x="404" y="1"/>
                  </a:moveTo>
                  <a:cubicBezTo>
                    <a:pt x="388" y="1"/>
                    <a:pt x="373" y="2"/>
                    <a:pt x="358" y="3"/>
                  </a:cubicBezTo>
                  <a:cubicBezTo>
                    <a:pt x="168" y="27"/>
                    <a:pt x="1" y="218"/>
                    <a:pt x="1" y="432"/>
                  </a:cubicBezTo>
                  <a:lnTo>
                    <a:pt x="1" y="2289"/>
                  </a:lnTo>
                  <a:cubicBezTo>
                    <a:pt x="1" y="2408"/>
                    <a:pt x="72" y="2528"/>
                    <a:pt x="120" y="2599"/>
                  </a:cubicBezTo>
                  <a:cubicBezTo>
                    <a:pt x="199" y="2678"/>
                    <a:pt x="294" y="2724"/>
                    <a:pt x="406" y="2724"/>
                  </a:cubicBezTo>
                  <a:cubicBezTo>
                    <a:pt x="429" y="2724"/>
                    <a:pt x="453" y="2722"/>
                    <a:pt x="477" y="2718"/>
                  </a:cubicBezTo>
                  <a:cubicBezTo>
                    <a:pt x="691" y="2694"/>
                    <a:pt x="834" y="2504"/>
                    <a:pt x="834" y="2289"/>
                  </a:cubicBezTo>
                  <a:lnTo>
                    <a:pt x="834" y="384"/>
                  </a:lnTo>
                  <a:cubicBezTo>
                    <a:pt x="834" y="161"/>
                    <a:pt x="626" y="1"/>
                    <a:pt x="404"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99"/>
            <p:cNvSpPr/>
            <p:nvPr/>
          </p:nvSpPr>
          <p:spPr>
            <a:xfrm>
              <a:off x="1825381" y="3246029"/>
              <a:ext cx="26311" cy="88438"/>
            </a:xfrm>
            <a:custGeom>
              <a:rect b="b" l="l" r="r" t="t"/>
              <a:pathLst>
                <a:path extrusionOk="0" h="2726" w="811">
                  <a:moveTo>
                    <a:pt x="383" y="0"/>
                  </a:moveTo>
                  <a:cubicBezTo>
                    <a:pt x="367" y="0"/>
                    <a:pt x="351" y="1"/>
                    <a:pt x="334" y="2"/>
                  </a:cubicBezTo>
                  <a:cubicBezTo>
                    <a:pt x="143" y="26"/>
                    <a:pt x="1" y="217"/>
                    <a:pt x="1" y="407"/>
                  </a:cubicBezTo>
                  <a:lnTo>
                    <a:pt x="1" y="2312"/>
                  </a:lnTo>
                  <a:cubicBezTo>
                    <a:pt x="1" y="2431"/>
                    <a:pt x="48" y="2550"/>
                    <a:pt x="120" y="2622"/>
                  </a:cubicBezTo>
                  <a:cubicBezTo>
                    <a:pt x="156" y="2695"/>
                    <a:pt x="248" y="2726"/>
                    <a:pt x="364" y="2726"/>
                  </a:cubicBezTo>
                  <a:cubicBezTo>
                    <a:pt x="399" y="2726"/>
                    <a:pt x="438" y="2723"/>
                    <a:pt x="477" y="2717"/>
                  </a:cubicBezTo>
                  <a:cubicBezTo>
                    <a:pt x="667" y="2670"/>
                    <a:pt x="810" y="2503"/>
                    <a:pt x="810" y="2288"/>
                  </a:cubicBezTo>
                  <a:lnTo>
                    <a:pt x="810" y="383"/>
                  </a:lnTo>
                  <a:cubicBezTo>
                    <a:pt x="810" y="160"/>
                    <a:pt x="622" y="0"/>
                    <a:pt x="38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99"/>
            <p:cNvSpPr/>
            <p:nvPr/>
          </p:nvSpPr>
          <p:spPr>
            <a:xfrm>
              <a:off x="2020068" y="3035348"/>
              <a:ext cx="73450" cy="70725"/>
            </a:xfrm>
            <a:custGeom>
              <a:rect b="b" l="l" r="r" t="t"/>
              <a:pathLst>
                <a:path extrusionOk="0" h="2180" w="2264">
                  <a:moveTo>
                    <a:pt x="572" y="1"/>
                  </a:moveTo>
                  <a:cubicBezTo>
                    <a:pt x="447" y="1"/>
                    <a:pt x="322" y="55"/>
                    <a:pt x="215" y="162"/>
                  </a:cubicBezTo>
                  <a:cubicBezTo>
                    <a:pt x="1" y="352"/>
                    <a:pt x="1" y="662"/>
                    <a:pt x="215" y="852"/>
                  </a:cubicBezTo>
                  <a:lnTo>
                    <a:pt x="1382" y="2019"/>
                  </a:lnTo>
                  <a:cubicBezTo>
                    <a:pt x="1477" y="2126"/>
                    <a:pt x="1602" y="2180"/>
                    <a:pt x="1730" y="2180"/>
                  </a:cubicBezTo>
                  <a:cubicBezTo>
                    <a:pt x="1858" y="2180"/>
                    <a:pt x="1989" y="2126"/>
                    <a:pt x="2096" y="2019"/>
                  </a:cubicBezTo>
                  <a:cubicBezTo>
                    <a:pt x="2263" y="1852"/>
                    <a:pt x="2263" y="1519"/>
                    <a:pt x="2096" y="1305"/>
                  </a:cubicBezTo>
                  <a:lnTo>
                    <a:pt x="930" y="162"/>
                  </a:lnTo>
                  <a:cubicBezTo>
                    <a:pt x="822" y="55"/>
                    <a:pt x="697" y="1"/>
                    <a:pt x="572"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99"/>
            <p:cNvSpPr/>
            <p:nvPr/>
          </p:nvSpPr>
          <p:spPr>
            <a:xfrm>
              <a:off x="2050986" y="3064514"/>
              <a:ext cx="42532" cy="41559"/>
            </a:xfrm>
            <a:custGeom>
              <a:rect b="b" l="l" r="r" t="t"/>
              <a:pathLst>
                <a:path extrusionOk="0" h="1281" w="1311">
                  <a:moveTo>
                    <a:pt x="715" y="1"/>
                  </a:moveTo>
                  <a:cubicBezTo>
                    <a:pt x="929" y="215"/>
                    <a:pt x="929" y="501"/>
                    <a:pt x="715" y="715"/>
                  </a:cubicBezTo>
                  <a:cubicBezTo>
                    <a:pt x="608" y="811"/>
                    <a:pt x="483" y="858"/>
                    <a:pt x="358" y="858"/>
                  </a:cubicBezTo>
                  <a:cubicBezTo>
                    <a:pt x="233" y="858"/>
                    <a:pt x="108" y="811"/>
                    <a:pt x="0" y="715"/>
                  </a:cubicBezTo>
                  <a:lnTo>
                    <a:pt x="0" y="715"/>
                  </a:lnTo>
                  <a:lnTo>
                    <a:pt x="429" y="1120"/>
                  </a:lnTo>
                  <a:cubicBezTo>
                    <a:pt x="524" y="1227"/>
                    <a:pt x="649" y="1281"/>
                    <a:pt x="777" y="1281"/>
                  </a:cubicBezTo>
                  <a:cubicBezTo>
                    <a:pt x="905" y="1281"/>
                    <a:pt x="1036" y="1227"/>
                    <a:pt x="1143" y="1120"/>
                  </a:cubicBezTo>
                  <a:cubicBezTo>
                    <a:pt x="1310" y="953"/>
                    <a:pt x="1310" y="620"/>
                    <a:pt x="1143" y="406"/>
                  </a:cubicBezTo>
                  <a:lnTo>
                    <a:pt x="715"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4" name="Google Shape;22134;p99"/>
            <p:cNvSpPr/>
            <p:nvPr/>
          </p:nvSpPr>
          <p:spPr>
            <a:xfrm>
              <a:off x="1738856" y="3101920"/>
              <a:ext cx="271219" cy="282120"/>
            </a:xfrm>
            <a:custGeom>
              <a:rect b="b" l="l" r="r" t="t"/>
              <a:pathLst>
                <a:path extrusionOk="0" h="8696" w="8360">
                  <a:moveTo>
                    <a:pt x="7907" y="777"/>
                  </a:moveTo>
                  <a:cubicBezTo>
                    <a:pt x="7954" y="777"/>
                    <a:pt x="7978" y="801"/>
                    <a:pt x="8026" y="848"/>
                  </a:cubicBezTo>
                  <a:cubicBezTo>
                    <a:pt x="8097" y="967"/>
                    <a:pt x="8097" y="1110"/>
                    <a:pt x="8026" y="1206"/>
                  </a:cubicBezTo>
                  <a:lnTo>
                    <a:pt x="7907" y="1301"/>
                  </a:lnTo>
                  <a:lnTo>
                    <a:pt x="7907" y="777"/>
                  </a:lnTo>
                  <a:close/>
                  <a:moveTo>
                    <a:pt x="7298" y="345"/>
                  </a:moveTo>
                  <a:cubicBezTo>
                    <a:pt x="7310" y="345"/>
                    <a:pt x="7323" y="346"/>
                    <a:pt x="7335" y="348"/>
                  </a:cubicBezTo>
                  <a:cubicBezTo>
                    <a:pt x="7478" y="396"/>
                    <a:pt x="7550" y="491"/>
                    <a:pt x="7550" y="586"/>
                  </a:cubicBezTo>
                  <a:lnTo>
                    <a:pt x="7550" y="2492"/>
                  </a:lnTo>
                  <a:cubicBezTo>
                    <a:pt x="7550" y="2611"/>
                    <a:pt x="7478" y="2706"/>
                    <a:pt x="7359" y="2753"/>
                  </a:cubicBezTo>
                  <a:cubicBezTo>
                    <a:pt x="7337" y="2761"/>
                    <a:pt x="7315" y="2764"/>
                    <a:pt x="7294" y="2764"/>
                  </a:cubicBezTo>
                  <a:cubicBezTo>
                    <a:pt x="7175" y="2764"/>
                    <a:pt x="7066" y="2660"/>
                    <a:pt x="7026" y="2539"/>
                  </a:cubicBezTo>
                  <a:lnTo>
                    <a:pt x="7026" y="586"/>
                  </a:lnTo>
                  <a:cubicBezTo>
                    <a:pt x="7026" y="456"/>
                    <a:pt x="7165" y="345"/>
                    <a:pt x="7298" y="345"/>
                  </a:cubicBezTo>
                  <a:close/>
                  <a:moveTo>
                    <a:pt x="6740" y="1801"/>
                  </a:moveTo>
                  <a:lnTo>
                    <a:pt x="6740" y="2468"/>
                  </a:lnTo>
                  <a:lnTo>
                    <a:pt x="6430" y="2777"/>
                  </a:lnTo>
                  <a:lnTo>
                    <a:pt x="6430" y="2087"/>
                  </a:lnTo>
                  <a:lnTo>
                    <a:pt x="6740" y="1801"/>
                  </a:lnTo>
                  <a:close/>
                  <a:moveTo>
                    <a:pt x="5335" y="3182"/>
                  </a:moveTo>
                  <a:lnTo>
                    <a:pt x="5335" y="3873"/>
                  </a:lnTo>
                  <a:lnTo>
                    <a:pt x="5049" y="4182"/>
                  </a:lnTo>
                  <a:lnTo>
                    <a:pt x="5049" y="3492"/>
                  </a:lnTo>
                  <a:lnTo>
                    <a:pt x="5335" y="3182"/>
                  </a:lnTo>
                  <a:close/>
                  <a:moveTo>
                    <a:pt x="5883" y="1801"/>
                  </a:moveTo>
                  <a:cubicBezTo>
                    <a:pt x="6002" y="1801"/>
                    <a:pt x="6121" y="1872"/>
                    <a:pt x="6121" y="2039"/>
                  </a:cubicBezTo>
                  <a:lnTo>
                    <a:pt x="6121" y="3968"/>
                  </a:lnTo>
                  <a:cubicBezTo>
                    <a:pt x="6121" y="4111"/>
                    <a:pt x="6002" y="4206"/>
                    <a:pt x="5883" y="4206"/>
                  </a:cubicBezTo>
                  <a:cubicBezTo>
                    <a:pt x="5763" y="4206"/>
                    <a:pt x="5644" y="4111"/>
                    <a:pt x="5644" y="3968"/>
                  </a:cubicBezTo>
                  <a:lnTo>
                    <a:pt x="5644" y="2039"/>
                  </a:lnTo>
                  <a:cubicBezTo>
                    <a:pt x="5644" y="1872"/>
                    <a:pt x="5763" y="1801"/>
                    <a:pt x="5883" y="1801"/>
                  </a:cubicBezTo>
                  <a:close/>
                  <a:moveTo>
                    <a:pt x="3906" y="4611"/>
                  </a:moveTo>
                  <a:lnTo>
                    <a:pt x="3906" y="5302"/>
                  </a:lnTo>
                  <a:lnTo>
                    <a:pt x="3620" y="5611"/>
                  </a:lnTo>
                  <a:lnTo>
                    <a:pt x="3620" y="4921"/>
                  </a:lnTo>
                  <a:lnTo>
                    <a:pt x="3906" y="4611"/>
                  </a:lnTo>
                  <a:close/>
                  <a:moveTo>
                    <a:pt x="4477" y="3182"/>
                  </a:moveTo>
                  <a:cubicBezTo>
                    <a:pt x="4597" y="3182"/>
                    <a:pt x="4716" y="3277"/>
                    <a:pt x="4716" y="3420"/>
                  </a:cubicBezTo>
                  <a:lnTo>
                    <a:pt x="4716" y="5373"/>
                  </a:lnTo>
                  <a:cubicBezTo>
                    <a:pt x="4716" y="5516"/>
                    <a:pt x="4597" y="5611"/>
                    <a:pt x="4477" y="5611"/>
                  </a:cubicBezTo>
                  <a:cubicBezTo>
                    <a:pt x="4335" y="5611"/>
                    <a:pt x="4239" y="5492"/>
                    <a:pt x="4239" y="5373"/>
                  </a:cubicBezTo>
                  <a:lnTo>
                    <a:pt x="4239" y="3420"/>
                  </a:lnTo>
                  <a:cubicBezTo>
                    <a:pt x="4239" y="3277"/>
                    <a:pt x="4358" y="3182"/>
                    <a:pt x="4477" y="3182"/>
                  </a:cubicBezTo>
                  <a:close/>
                  <a:moveTo>
                    <a:pt x="2477" y="6040"/>
                  </a:moveTo>
                  <a:lnTo>
                    <a:pt x="2477" y="6730"/>
                  </a:lnTo>
                  <a:lnTo>
                    <a:pt x="2263" y="6945"/>
                  </a:lnTo>
                  <a:lnTo>
                    <a:pt x="1953" y="6588"/>
                  </a:lnTo>
                  <a:lnTo>
                    <a:pt x="2477" y="6040"/>
                  </a:lnTo>
                  <a:close/>
                  <a:moveTo>
                    <a:pt x="3072" y="4611"/>
                  </a:moveTo>
                  <a:cubicBezTo>
                    <a:pt x="3191" y="4611"/>
                    <a:pt x="3311" y="4706"/>
                    <a:pt x="3311" y="4849"/>
                  </a:cubicBezTo>
                  <a:lnTo>
                    <a:pt x="3311" y="6802"/>
                  </a:lnTo>
                  <a:cubicBezTo>
                    <a:pt x="3311" y="6945"/>
                    <a:pt x="3191" y="7040"/>
                    <a:pt x="3072" y="7040"/>
                  </a:cubicBezTo>
                  <a:cubicBezTo>
                    <a:pt x="2953" y="7040"/>
                    <a:pt x="2834" y="6945"/>
                    <a:pt x="2834" y="6802"/>
                  </a:cubicBezTo>
                  <a:lnTo>
                    <a:pt x="2834" y="4849"/>
                  </a:lnTo>
                  <a:cubicBezTo>
                    <a:pt x="2810" y="4706"/>
                    <a:pt x="2930" y="4611"/>
                    <a:pt x="3072" y="4611"/>
                  </a:cubicBezTo>
                  <a:close/>
                  <a:moveTo>
                    <a:pt x="1286" y="6373"/>
                  </a:moveTo>
                  <a:lnTo>
                    <a:pt x="2477" y="7564"/>
                  </a:lnTo>
                  <a:cubicBezTo>
                    <a:pt x="2285" y="7692"/>
                    <a:pt x="2054" y="7782"/>
                    <a:pt x="1837" y="7782"/>
                  </a:cubicBezTo>
                  <a:cubicBezTo>
                    <a:pt x="1812" y="7782"/>
                    <a:pt x="1787" y="7781"/>
                    <a:pt x="1763" y="7778"/>
                  </a:cubicBezTo>
                  <a:cubicBezTo>
                    <a:pt x="1596" y="7778"/>
                    <a:pt x="1405" y="7826"/>
                    <a:pt x="1286" y="7945"/>
                  </a:cubicBezTo>
                  <a:lnTo>
                    <a:pt x="905" y="8350"/>
                  </a:lnTo>
                  <a:cubicBezTo>
                    <a:pt x="893" y="8362"/>
                    <a:pt x="876" y="8368"/>
                    <a:pt x="858" y="8368"/>
                  </a:cubicBezTo>
                  <a:cubicBezTo>
                    <a:pt x="840" y="8368"/>
                    <a:pt x="822" y="8362"/>
                    <a:pt x="810" y="8350"/>
                  </a:cubicBezTo>
                  <a:lnTo>
                    <a:pt x="500" y="8040"/>
                  </a:lnTo>
                  <a:cubicBezTo>
                    <a:pt x="477" y="8016"/>
                    <a:pt x="477" y="7993"/>
                    <a:pt x="524" y="7945"/>
                  </a:cubicBezTo>
                  <a:lnTo>
                    <a:pt x="905" y="7564"/>
                  </a:lnTo>
                  <a:cubicBezTo>
                    <a:pt x="1024" y="7445"/>
                    <a:pt x="1120" y="7278"/>
                    <a:pt x="1072" y="7088"/>
                  </a:cubicBezTo>
                  <a:cubicBezTo>
                    <a:pt x="1072" y="6873"/>
                    <a:pt x="1120" y="6611"/>
                    <a:pt x="1286" y="6373"/>
                  </a:cubicBezTo>
                  <a:close/>
                  <a:moveTo>
                    <a:pt x="7265" y="1"/>
                  </a:moveTo>
                  <a:cubicBezTo>
                    <a:pt x="7226" y="1"/>
                    <a:pt x="7186" y="5"/>
                    <a:pt x="7145" y="15"/>
                  </a:cubicBezTo>
                  <a:cubicBezTo>
                    <a:pt x="6859" y="39"/>
                    <a:pt x="6645" y="301"/>
                    <a:pt x="6645" y="563"/>
                  </a:cubicBezTo>
                  <a:lnTo>
                    <a:pt x="6645" y="1277"/>
                  </a:lnTo>
                  <a:lnTo>
                    <a:pt x="6264" y="1682"/>
                  </a:lnTo>
                  <a:cubicBezTo>
                    <a:pt x="6168" y="1515"/>
                    <a:pt x="5978" y="1444"/>
                    <a:pt x="5787" y="1444"/>
                  </a:cubicBezTo>
                  <a:cubicBezTo>
                    <a:pt x="5478" y="1444"/>
                    <a:pt x="5216" y="1706"/>
                    <a:pt x="5216" y="1991"/>
                  </a:cubicBezTo>
                  <a:lnTo>
                    <a:pt x="5216" y="2706"/>
                  </a:lnTo>
                  <a:lnTo>
                    <a:pt x="4835" y="3111"/>
                  </a:lnTo>
                  <a:cubicBezTo>
                    <a:pt x="4739" y="2958"/>
                    <a:pt x="4583" y="2852"/>
                    <a:pt x="4403" y="2852"/>
                  </a:cubicBezTo>
                  <a:cubicBezTo>
                    <a:pt x="4357" y="2852"/>
                    <a:pt x="4311" y="2858"/>
                    <a:pt x="4263" y="2873"/>
                  </a:cubicBezTo>
                  <a:cubicBezTo>
                    <a:pt x="4001" y="2896"/>
                    <a:pt x="3787" y="3158"/>
                    <a:pt x="3787" y="3420"/>
                  </a:cubicBezTo>
                  <a:lnTo>
                    <a:pt x="3787" y="4135"/>
                  </a:lnTo>
                  <a:lnTo>
                    <a:pt x="3406" y="4540"/>
                  </a:lnTo>
                  <a:cubicBezTo>
                    <a:pt x="3311" y="4387"/>
                    <a:pt x="3154" y="4280"/>
                    <a:pt x="2974" y="4280"/>
                  </a:cubicBezTo>
                  <a:cubicBezTo>
                    <a:pt x="2929" y="4280"/>
                    <a:pt x="2882" y="4287"/>
                    <a:pt x="2834" y="4301"/>
                  </a:cubicBezTo>
                  <a:cubicBezTo>
                    <a:pt x="2572" y="4325"/>
                    <a:pt x="2358" y="4587"/>
                    <a:pt x="2358" y="4849"/>
                  </a:cubicBezTo>
                  <a:lnTo>
                    <a:pt x="2358" y="5564"/>
                  </a:lnTo>
                  <a:lnTo>
                    <a:pt x="1572" y="6349"/>
                  </a:lnTo>
                  <a:lnTo>
                    <a:pt x="1048" y="5802"/>
                  </a:lnTo>
                  <a:cubicBezTo>
                    <a:pt x="905" y="5659"/>
                    <a:pt x="810" y="5421"/>
                    <a:pt x="834" y="5206"/>
                  </a:cubicBezTo>
                  <a:cubicBezTo>
                    <a:pt x="858" y="5040"/>
                    <a:pt x="929" y="4873"/>
                    <a:pt x="1072" y="4778"/>
                  </a:cubicBezTo>
                  <a:lnTo>
                    <a:pt x="1191" y="4659"/>
                  </a:lnTo>
                  <a:cubicBezTo>
                    <a:pt x="1453" y="4373"/>
                    <a:pt x="1548" y="3992"/>
                    <a:pt x="1429" y="3635"/>
                  </a:cubicBezTo>
                  <a:cubicBezTo>
                    <a:pt x="1334" y="3373"/>
                    <a:pt x="1191" y="3111"/>
                    <a:pt x="977" y="2873"/>
                  </a:cubicBezTo>
                  <a:cubicBezTo>
                    <a:pt x="953" y="2825"/>
                    <a:pt x="953" y="2777"/>
                    <a:pt x="977" y="2777"/>
                  </a:cubicBezTo>
                  <a:lnTo>
                    <a:pt x="1191" y="2563"/>
                  </a:lnTo>
                  <a:cubicBezTo>
                    <a:pt x="1203" y="2551"/>
                    <a:pt x="1221" y="2545"/>
                    <a:pt x="1239" y="2545"/>
                  </a:cubicBezTo>
                  <a:cubicBezTo>
                    <a:pt x="1257" y="2545"/>
                    <a:pt x="1274" y="2551"/>
                    <a:pt x="1286" y="2563"/>
                  </a:cubicBezTo>
                  <a:cubicBezTo>
                    <a:pt x="1524" y="2777"/>
                    <a:pt x="1786" y="2920"/>
                    <a:pt x="2048" y="3015"/>
                  </a:cubicBezTo>
                  <a:cubicBezTo>
                    <a:pt x="2151" y="3050"/>
                    <a:pt x="2257" y="3066"/>
                    <a:pt x="2363" y="3066"/>
                  </a:cubicBezTo>
                  <a:cubicBezTo>
                    <a:pt x="2626" y="3066"/>
                    <a:pt x="2886" y="2964"/>
                    <a:pt x="3072" y="2777"/>
                  </a:cubicBezTo>
                  <a:lnTo>
                    <a:pt x="5097" y="753"/>
                  </a:lnTo>
                  <a:cubicBezTo>
                    <a:pt x="5144" y="682"/>
                    <a:pt x="5144" y="563"/>
                    <a:pt x="5073" y="515"/>
                  </a:cubicBezTo>
                  <a:cubicBezTo>
                    <a:pt x="5041" y="494"/>
                    <a:pt x="5009" y="482"/>
                    <a:pt x="4976" y="482"/>
                  </a:cubicBezTo>
                  <a:cubicBezTo>
                    <a:pt x="4937" y="482"/>
                    <a:pt x="4898" y="499"/>
                    <a:pt x="4859" y="539"/>
                  </a:cubicBezTo>
                  <a:lnTo>
                    <a:pt x="2834" y="2563"/>
                  </a:lnTo>
                  <a:cubicBezTo>
                    <a:pt x="2723" y="2690"/>
                    <a:pt x="2559" y="2753"/>
                    <a:pt x="2392" y="2753"/>
                  </a:cubicBezTo>
                  <a:cubicBezTo>
                    <a:pt x="2308" y="2753"/>
                    <a:pt x="2223" y="2738"/>
                    <a:pt x="2144" y="2706"/>
                  </a:cubicBezTo>
                  <a:cubicBezTo>
                    <a:pt x="1906" y="2634"/>
                    <a:pt x="1691" y="2515"/>
                    <a:pt x="1501" y="2325"/>
                  </a:cubicBezTo>
                  <a:cubicBezTo>
                    <a:pt x="1432" y="2268"/>
                    <a:pt x="1337" y="2238"/>
                    <a:pt x="1241" y="2238"/>
                  </a:cubicBezTo>
                  <a:cubicBezTo>
                    <a:pt x="1135" y="2238"/>
                    <a:pt x="1028" y="2274"/>
                    <a:pt x="953" y="2349"/>
                  </a:cubicBezTo>
                  <a:lnTo>
                    <a:pt x="762" y="2563"/>
                  </a:lnTo>
                  <a:cubicBezTo>
                    <a:pt x="596" y="2706"/>
                    <a:pt x="596" y="2944"/>
                    <a:pt x="715" y="3111"/>
                  </a:cubicBezTo>
                  <a:cubicBezTo>
                    <a:pt x="905" y="3301"/>
                    <a:pt x="1024" y="3539"/>
                    <a:pt x="1120" y="3754"/>
                  </a:cubicBezTo>
                  <a:cubicBezTo>
                    <a:pt x="1191" y="3992"/>
                    <a:pt x="1143" y="4254"/>
                    <a:pt x="953" y="4444"/>
                  </a:cubicBezTo>
                  <a:lnTo>
                    <a:pt x="834" y="4563"/>
                  </a:lnTo>
                  <a:cubicBezTo>
                    <a:pt x="667" y="4730"/>
                    <a:pt x="548" y="4968"/>
                    <a:pt x="524" y="5254"/>
                  </a:cubicBezTo>
                  <a:cubicBezTo>
                    <a:pt x="477" y="5564"/>
                    <a:pt x="596" y="5873"/>
                    <a:pt x="810" y="6087"/>
                  </a:cubicBezTo>
                  <a:lnTo>
                    <a:pt x="929" y="6207"/>
                  </a:lnTo>
                  <a:cubicBezTo>
                    <a:pt x="643" y="6564"/>
                    <a:pt x="596" y="6945"/>
                    <a:pt x="643" y="7159"/>
                  </a:cubicBezTo>
                  <a:cubicBezTo>
                    <a:pt x="643" y="7231"/>
                    <a:pt x="596" y="7326"/>
                    <a:pt x="548" y="7397"/>
                  </a:cubicBezTo>
                  <a:lnTo>
                    <a:pt x="167" y="7778"/>
                  </a:lnTo>
                  <a:cubicBezTo>
                    <a:pt x="0" y="7921"/>
                    <a:pt x="0" y="8159"/>
                    <a:pt x="167" y="8302"/>
                  </a:cubicBezTo>
                  <a:cubicBezTo>
                    <a:pt x="172" y="8301"/>
                    <a:pt x="178" y="8301"/>
                    <a:pt x="183" y="8301"/>
                  </a:cubicBezTo>
                  <a:cubicBezTo>
                    <a:pt x="331" y="8301"/>
                    <a:pt x="596" y="8588"/>
                    <a:pt x="596" y="8588"/>
                  </a:cubicBezTo>
                  <a:cubicBezTo>
                    <a:pt x="679" y="8659"/>
                    <a:pt x="780" y="8695"/>
                    <a:pt x="879" y="8695"/>
                  </a:cubicBezTo>
                  <a:cubicBezTo>
                    <a:pt x="977" y="8695"/>
                    <a:pt x="1072" y="8659"/>
                    <a:pt x="1143" y="8588"/>
                  </a:cubicBezTo>
                  <a:lnTo>
                    <a:pt x="1524" y="8183"/>
                  </a:lnTo>
                  <a:cubicBezTo>
                    <a:pt x="1620" y="8112"/>
                    <a:pt x="1739" y="8112"/>
                    <a:pt x="1858" y="8112"/>
                  </a:cubicBezTo>
                  <a:cubicBezTo>
                    <a:pt x="2096" y="8112"/>
                    <a:pt x="2429" y="8040"/>
                    <a:pt x="2739" y="7802"/>
                  </a:cubicBezTo>
                  <a:lnTo>
                    <a:pt x="2858" y="7921"/>
                  </a:lnTo>
                  <a:cubicBezTo>
                    <a:pt x="3072" y="8136"/>
                    <a:pt x="3334" y="8207"/>
                    <a:pt x="3620" y="8207"/>
                  </a:cubicBezTo>
                  <a:cubicBezTo>
                    <a:pt x="3882" y="8207"/>
                    <a:pt x="4144" y="8136"/>
                    <a:pt x="4358" y="7921"/>
                  </a:cubicBezTo>
                  <a:lnTo>
                    <a:pt x="5430" y="6850"/>
                  </a:lnTo>
                  <a:cubicBezTo>
                    <a:pt x="5478" y="6778"/>
                    <a:pt x="5478" y="6707"/>
                    <a:pt x="5430" y="6611"/>
                  </a:cubicBezTo>
                  <a:cubicBezTo>
                    <a:pt x="5394" y="6576"/>
                    <a:pt x="5359" y="6558"/>
                    <a:pt x="5320" y="6558"/>
                  </a:cubicBezTo>
                  <a:cubicBezTo>
                    <a:pt x="5281" y="6558"/>
                    <a:pt x="5240" y="6576"/>
                    <a:pt x="5192" y="6611"/>
                  </a:cubicBezTo>
                  <a:lnTo>
                    <a:pt x="4120" y="7683"/>
                  </a:lnTo>
                  <a:cubicBezTo>
                    <a:pt x="3965" y="7826"/>
                    <a:pt x="3769" y="7897"/>
                    <a:pt x="3578" y="7897"/>
                  </a:cubicBezTo>
                  <a:cubicBezTo>
                    <a:pt x="3388" y="7897"/>
                    <a:pt x="3203" y="7826"/>
                    <a:pt x="3072" y="7683"/>
                  </a:cubicBezTo>
                  <a:lnTo>
                    <a:pt x="2548" y="7135"/>
                  </a:lnTo>
                  <a:lnTo>
                    <a:pt x="2596" y="7088"/>
                  </a:lnTo>
                  <a:cubicBezTo>
                    <a:pt x="2620" y="7112"/>
                    <a:pt x="2668" y="7135"/>
                    <a:pt x="2668" y="7183"/>
                  </a:cubicBezTo>
                  <a:cubicBezTo>
                    <a:pt x="2767" y="7282"/>
                    <a:pt x="2899" y="7332"/>
                    <a:pt x="3023" y="7332"/>
                  </a:cubicBezTo>
                  <a:cubicBezTo>
                    <a:pt x="3048" y="7332"/>
                    <a:pt x="3072" y="7330"/>
                    <a:pt x="3096" y="7326"/>
                  </a:cubicBezTo>
                  <a:cubicBezTo>
                    <a:pt x="3406" y="7302"/>
                    <a:pt x="3596" y="7064"/>
                    <a:pt x="3596" y="6754"/>
                  </a:cubicBezTo>
                  <a:lnTo>
                    <a:pt x="3596" y="6040"/>
                  </a:lnTo>
                  <a:lnTo>
                    <a:pt x="4001" y="5659"/>
                  </a:lnTo>
                  <a:cubicBezTo>
                    <a:pt x="4025" y="5683"/>
                    <a:pt x="4025" y="5730"/>
                    <a:pt x="4049" y="5754"/>
                  </a:cubicBezTo>
                  <a:cubicBezTo>
                    <a:pt x="4144" y="5849"/>
                    <a:pt x="4287" y="5897"/>
                    <a:pt x="4406" y="5897"/>
                  </a:cubicBezTo>
                  <a:cubicBezTo>
                    <a:pt x="4739" y="5897"/>
                    <a:pt x="4978" y="5659"/>
                    <a:pt x="4978" y="5325"/>
                  </a:cubicBezTo>
                  <a:lnTo>
                    <a:pt x="4978" y="4611"/>
                  </a:lnTo>
                  <a:lnTo>
                    <a:pt x="5359" y="4230"/>
                  </a:lnTo>
                  <a:lnTo>
                    <a:pt x="5549" y="4420"/>
                  </a:lnTo>
                  <a:cubicBezTo>
                    <a:pt x="5597" y="4444"/>
                    <a:pt x="5668" y="4468"/>
                    <a:pt x="5716" y="4468"/>
                  </a:cubicBezTo>
                  <a:cubicBezTo>
                    <a:pt x="5760" y="4480"/>
                    <a:pt x="5804" y="4486"/>
                    <a:pt x="5848" y="4486"/>
                  </a:cubicBezTo>
                  <a:cubicBezTo>
                    <a:pt x="6151" y="4486"/>
                    <a:pt x="6406" y="4209"/>
                    <a:pt x="6406" y="3897"/>
                  </a:cubicBezTo>
                  <a:lnTo>
                    <a:pt x="6406" y="3182"/>
                  </a:lnTo>
                  <a:lnTo>
                    <a:pt x="6787" y="2801"/>
                  </a:lnTo>
                  <a:cubicBezTo>
                    <a:pt x="6835" y="2825"/>
                    <a:pt x="6859" y="2873"/>
                    <a:pt x="6859" y="2896"/>
                  </a:cubicBezTo>
                  <a:cubicBezTo>
                    <a:pt x="6958" y="2996"/>
                    <a:pt x="7090" y="3045"/>
                    <a:pt x="7242" y="3045"/>
                  </a:cubicBezTo>
                  <a:cubicBezTo>
                    <a:pt x="7272" y="3045"/>
                    <a:pt x="7303" y="3043"/>
                    <a:pt x="7335" y="3039"/>
                  </a:cubicBezTo>
                  <a:cubicBezTo>
                    <a:pt x="7597" y="3015"/>
                    <a:pt x="7812" y="2753"/>
                    <a:pt x="7812" y="2468"/>
                  </a:cubicBezTo>
                  <a:lnTo>
                    <a:pt x="7812" y="1753"/>
                  </a:lnTo>
                  <a:lnTo>
                    <a:pt x="8169" y="1396"/>
                  </a:lnTo>
                  <a:cubicBezTo>
                    <a:pt x="8359" y="1206"/>
                    <a:pt x="8359" y="848"/>
                    <a:pt x="8169" y="610"/>
                  </a:cubicBezTo>
                  <a:cubicBezTo>
                    <a:pt x="8073" y="515"/>
                    <a:pt x="7931" y="443"/>
                    <a:pt x="7764" y="420"/>
                  </a:cubicBezTo>
                  <a:cubicBezTo>
                    <a:pt x="7723" y="192"/>
                    <a:pt x="7520" y="1"/>
                    <a:pt x="7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5" name="Google Shape;22135;p99"/>
            <p:cNvSpPr/>
            <p:nvPr/>
          </p:nvSpPr>
          <p:spPr>
            <a:xfrm>
              <a:off x="1912683" y="3031098"/>
              <a:ext cx="187777" cy="280693"/>
            </a:xfrm>
            <a:custGeom>
              <a:rect b="b" l="l" r="r" t="t"/>
              <a:pathLst>
                <a:path extrusionOk="0" h="8652" w="5788">
                  <a:moveTo>
                    <a:pt x="3882" y="316"/>
                  </a:moveTo>
                  <a:cubicBezTo>
                    <a:pt x="3972" y="316"/>
                    <a:pt x="4061" y="340"/>
                    <a:pt x="4121" y="388"/>
                  </a:cubicBezTo>
                  <a:lnTo>
                    <a:pt x="5287" y="1555"/>
                  </a:lnTo>
                  <a:cubicBezTo>
                    <a:pt x="5406" y="1674"/>
                    <a:pt x="5406" y="1912"/>
                    <a:pt x="5287" y="2031"/>
                  </a:cubicBezTo>
                  <a:cubicBezTo>
                    <a:pt x="5228" y="2091"/>
                    <a:pt x="5139" y="2120"/>
                    <a:pt x="5049" y="2120"/>
                  </a:cubicBezTo>
                  <a:cubicBezTo>
                    <a:pt x="4960" y="2120"/>
                    <a:pt x="4871" y="2091"/>
                    <a:pt x="4811" y="2031"/>
                  </a:cubicBezTo>
                  <a:lnTo>
                    <a:pt x="3644" y="888"/>
                  </a:lnTo>
                  <a:cubicBezTo>
                    <a:pt x="3525" y="769"/>
                    <a:pt x="3525" y="555"/>
                    <a:pt x="3644" y="388"/>
                  </a:cubicBezTo>
                  <a:cubicBezTo>
                    <a:pt x="3704" y="340"/>
                    <a:pt x="3793" y="316"/>
                    <a:pt x="3882" y="316"/>
                  </a:cubicBezTo>
                  <a:close/>
                  <a:moveTo>
                    <a:pt x="3644" y="1317"/>
                  </a:moveTo>
                  <a:lnTo>
                    <a:pt x="4359" y="2031"/>
                  </a:lnTo>
                  <a:lnTo>
                    <a:pt x="3787" y="2603"/>
                  </a:lnTo>
                  <a:lnTo>
                    <a:pt x="3073" y="1888"/>
                  </a:lnTo>
                  <a:lnTo>
                    <a:pt x="3644" y="1317"/>
                  </a:lnTo>
                  <a:close/>
                  <a:moveTo>
                    <a:pt x="3885" y="1"/>
                  </a:moveTo>
                  <a:cubicBezTo>
                    <a:pt x="3716" y="1"/>
                    <a:pt x="3549" y="66"/>
                    <a:pt x="3430" y="197"/>
                  </a:cubicBezTo>
                  <a:cubicBezTo>
                    <a:pt x="3192" y="436"/>
                    <a:pt x="3168" y="840"/>
                    <a:pt x="3430" y="1126"/>
                  </a:cubicBezTo>
                  <a:lnTo>
                    <a:pt x="2858" y="1674"/>
                  </a:lnTo>
                  <a:lnTo>
                    <a:pt x="2501" y="1317"/>
                  </a:lnTo>
                  <a:cubicBezTo>
                    <a:pt x="2299" y="1114"/>
                    <a:pt x="2025" y="1013"/>
                    <a:pt x="1751" y="1013"/>
                  </a:cubicBezTo>
                  <a:cubicBezTo>
                    <a:pt x="1477" y="1013"/>
                    <a:pt x="1203" y="1114"/>
                    <a:pt x="1001" y="1317"/>
                  </a:cubicBezTo>
                  <a:lnTo>
                    <a:pt x="72" y="2245"/>
                  </a:lnTo>
                  <a:cubicBezTo>
                    <a:pt x="1" y="2317"/>
                    <a:pt x="1" y="2388"/>
                    <a:pt x="72" y="2484"/>
                  </a:cubicBezTo>
                  <a:cubicBezTo>
                    <a:pt x="96" y="2519"/>
                    <a:pt x="132" y="2537"/>
                    <a:pt x="173" y="2537"/>
                  </a:cubicBezTo>
                  <a:cubicBezTo>
                    <a:pt x="215" y="2537"/>
                    <a:pt x="263" y="2519"/>
                    <a:pt x="310" y="2484"/>
                  </a:cubicBezTo>
                  <a:lnTo>
                    <a:pt x="1239" y="1555"/>
                  </a:lnTo>
                  <a:cubicBezTo>
                    <a:pt x="1382" y="1412"/>
                    <a:pt x="1572" y="1341"/>
                    <a:pt x="1760" y="1341"/>
                  </a:cubicBezTo>
                  <a:cubicBezTo>
                    <a:pt x="1947" y="1341"/>
                    <a:pt x="2132" y="1412"/>
                    <a:pt x="2263" y="1555"/>
                  </a:cubicBezTo>
                  <a:lnTo>
                    <a:pt x="4144" y="3436"/>
                  </a:lnTo>
                  <a:cubicBezTo>
                    <a:pt x="4454" y="3746"/>
                    <a:pt x="4454" y="4222"/>
                    <a:pt x="4144" y="4484"/>
                  </a:cubicBezTo>
                  <a:lnTo>
                    <a:pt x="4025" y="4603"/>
                  </a:lnTo>
                  <a:cubicBezTo>
                    <a:pt x="3763" y="4865"/>
                    <a:pt x="3668" y="5246"/>
                    <a:pt x="3787" y="5603"/>
                  </a:cubicBezTo>
                  <a:cubicBezTo>
                    <a:pt x="3882" y="5889"/>
                    <a:pt x="4025" y="6151"/>
                    <a:pt x="4240" y="6389"/>
                  </a:cubicBezTo>
                  <a:cubicBezTo>
                    <a:pt x="4263" y="6413"/>
                    <a:pt x="4263" y="6484"/>
                    <a:pt x="4240" y="6484"/>
                  </a:cubicBezTo>
                  <a:lnTo>
                    <a:pt x="4025" y="6675"/>
                  </a:lnTo>
                  <a:cubicBezTo>
                    <a:pt x="4013" y="6699"/>
                    <a:pt x="4001" y="6711"/>
                    <a:pt x="3987" y="6711"/>
                  </a:cubicBezTo>
                  <a:cubicBezTo>
                    <a:pt x="3972" y="6711"/>
                    <a:pt x="3954" y="6699"/>
                    <a:pt x="3930" y="6675"/>
                  </a:cubicBezTo>
                  <a:cubicBezTo>
                    <a:pt x="3692" y="6484"/>
                    <a:pt x="3430" y="6318"/>
                    <a:pt x="3168" y="6246"/>
                  </a:cubicBezTo>
                  <a:cubicBezTo>
                    <a:pt x="3058" y="6210"/>
                    <a:pt x="2947" y="6191"/>
                    <a:pt x="2836" y="6191"/>
                  </a:cubicBezTo>
                  <a:cubicBezTo>
                    <a:pt x="2586" y="6191"/>
                    <a:pt x="2342" y="6286"/>
                    <a:pt x="2144" y="6484"/>
                  </a:cubicBezTo>
                  <a:lnTo>
                    <a:pt x="286" y="8342"/>
                  </a:lnTo>
                  <a:cubicBezTo>
                    <a:pt x="215" y="8413"/>
                    <a:pt x="215" y="8509"/>
                    <a:pt x="286" y="8580"/>
                  </a:cubicBezTo>
                  <a:cubicBezTo>
                    <a:pt x="310" y="8628"/>
                    <a:pt x="334" y="8652"/>
                    <a:pt x="405" y="8652"/>
                  </a:cubicBezTo>
                  <a:cubicBezTo>
                    <a:pt x="429" y="8652"/>
                    <a:pt x="477" y="8628"/>
                    <a:pt x="525" y="8580"/>
                  </a:cubicBezTo>
                  <a:lnTo>
                    <a:pt x="2382" y="6723"/>
                  </a:lnTo>
                  <a:cubicBezTo>
                    <a:pt x="2517" y="6588"/>
                    <a:pt x="2688" y="6524"/>
                    <a:pt x="2861" y="6524"/>
                  </a:cubicBezTo>
                  <a:cubicBezTo>
                    <a:pt x="2932" y="6524"/>
                    <a:pt x="3003" y="6535"/>
                    <a:pt x="3073" y="6556"/>
                  </a:cubicBezTo>
                  <a:cubicBezTo>
                    <a:pt x="3311" y="6651"/>
                    <a:pt x="3525" y="6770"/>
                    <a:pt x="3739" y="6961"/>
                  </a:cubicBezTo>
                  <a:cubicBezTo>
                    <a:pt x="3805" y="7015"/>
                    <a:pt x="3890" y="7045"/>
                    <a:pt x="3977" y="7045"/>
                  </a:cubicBezTo>
                  <a:cubicBezTo>
                    <a:pt x="4081" y="7045"/>
                    <a:pt x="4186" y="7003"/>
                    <a:pt x="4263" y="6913"/>
                  </a:cubicBezTo>
                  <a:lnTo>
                    <a:pt x="4478" y="6723"/>
                  </a:lnTo>
                  <a:cubicBezTo>
                    <a:pt x="4621" y="6556"/>
                    <a:pt x="4621" y="6318"/>
                    <a:pt x="4502" y="6175"/>
                  </a:cubicBezTo>
                  <a:cubicBezTo>
                    <a:pt x="4335" y="5960"/>
                    <a:pt x="4216" y="5770"/>
                    <a:pt x="4121" y="5532"/>
                  </a:cubicBezTo>
                  <a:cubicBezTo>
                    <a:pt x="4025" y="5294"/>
                    <a:pt x="4097" y="5008"/>
                    <a:pt x="4263" y="4841"/>
                  </a:cubicBezTo>
                  <a:lnTo>
                    <a:pt x="4382" y="4722"/>
                  </a:lnTo>
                  <a:cubicBezTo>
                    <a:pt x="4811" y="4293"/>
                    <a:pt x="4811" y="3627"/>
                    <a:pt x="4382" y="3198"/>
                  </a:cubicBezTo>
                  <a:lnTo>
                    <a:pt x="4025" y="2841"/>
                  </a:lnTo>
                  <a:lnTo>
                    <a:pt x="4597" y="2269"/>
                  </a:lnTo>
                  <a:cubicBezTo>
                    <a:pt x="4716" y="2388"/>
                    <a:pt x="4859" y="2460"/>
                    <a:pt x="5049" y="2460"/>
                  </a:cubicBezTo>
                  <a:cubicBezTo>
                    <a:pt x="5216" y="2460"/>
                    <a:pt x="5359" y="2388"/>
                    <a:pt x="5526" y="2269"/>
                  </a:cubicBezTo>
                  <a:cubicBezTo>
                    <a:pt x="5788" y="2007"/>
                    <a:pt x="5788" y="1602"/>
                    <a:pt x="5526" y="1364"/>
                  </a:cubicBezTo>
                  <a:lnTo>
                    <a:pt x="4359" y="197"/>
                  </a:lnTo>
                  <a:cubicBezTo>
                    <a:pt x="4228" y="66"/>
                    <a:pt x="4055" y="1"/>
                    <a:pt x="38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6" name="Google Shape;22136;p99"/>
          <p:cNvGrpSpPr/>
          <p:nvPr/>
        </p:nvGrpSpPr>
        <p:grpSpPr>
          <a:xfrm>
            <a:off x="2529597" y="2878146"/>
            <a:ext cx="320662" cy="353883"/>
            <a:chOff x="2531557" y="3030546"/>
            <a:chExt cx="320662" cy="353883"/>
          </a:xfrm>
        </p:grpSpPr>
        <p:sp>
          <p:nvSpPr>
            <p:cNvPr id="22137" name="Google Shape;22137;p99"/>
            <p:cNvSpPr/>
            <p:nvPr/>
          </p:nvSpPr>
          <p:spPr>
            <a:xfrm>
              <a:off x="2567081" y="3332618"/>
              <a:ext cx="51811" cy="46393"/>
            </a:xfrm>
            <a:custGeom>
              <a:rect b="b" l="l" r="r" t="t"/>
              <a:pathLst>
                <a:path extrusionOk="0" h="1430" w="1597">
                  <a:moveTo>
                    <a:pt x="0" y="1"/>
                  </a:moveTo>
                  <a:lnTo>
                    <a:pt x="0" y="1048"/>
                  </a:lnTo>
                  <a:cubicBezTo>
                    <a:pt x="0" y="1263"/>
                    <a:pt x="167" y="1429"/>
                    <a:pt x="382" y="1429"/>
                  </a:cubicBezTo>
                  <a:lnTo>
                    <a:pt x="1215" y="1429"/>
                  </a:lnTo>
                  <a:cubicBezTo>
                    <a:pt x="1429" y="1429"/>
                    <a:pt x="1596" y="1263"/>
                    <a:pt x="1596" y="1048"/>
                  </a:cubicBezTo>
                  <a:lnTo>
                    <a:pt x="1596"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8" name="Google Shape;22138;p99"/>
            <p:cNvSpPr/>
            <p:nvPr/>
          </p:nvSpPr>
          <p:spPr>
            <a:xfrm>
              <a:off x="2567081" y="3331840"/>
              <a:ext cx="32475" cy="46458"/>
            </a:xfrm>
            <a:custGeom>
              <a:rect b="b" l="l" r="r" t="t"/>
              <a:pathLst>
                <a:path extrusionOk="0" h="1432" w="1001">
                  <a:moveTo>
                    <a:pt x="0" y="1"/>
                  </a:moveTo>
                  <a:lnTo>
                    <a:pt x="0" y="1049"/>
                  </a:lnTo>
                  <a:cubicBezTo>
                    <a:pt x="0" y="1263"/>
                    <a:pt x="167" y="1430"/>
                    <a:pt x="382" y="1430"/>
                  </a:cubicBezTo>
                  <a:lnTo>
                    <a:pt x="921" y="1430"/>
                  </a:lnTo>
                  <a:cubicBezTo>
                    <a:pt x="746" y="1409"/>
                    <a:pt x="620" y="1256"/>
                    <a:pt x="620" y="1049"/>
                  </a:cubicBezTo>
                  <a:lnTo>
                    <a:pt x="620" y="1"/>
                  </a:lnTo>
                  <a:close/>
                  <a:moveTo>
                    <a:pt x="921" y="1430"/>
                  </a:moveTo>
                  <a:cubicBezTo>
                    <a:pt x="934" y="1431"/>
                    <a:pt x="947" y="1432"/>
                    <a:pt x="960" y="1432"/>
                  </a:cubicBezTo>
                  <a:cubicBezTo>
                    <a:pt x="974" y="1432"/>
                    <a:pt x="987" y="1431"/>
                    <a:pt x="1001" y="143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99"/>
            <p:cNvSpPr/>
            <p:nvPr/>
          </p:nvSpPr>
          <p:spPr>
            <a:xfrm>
              <a:off x="2765629" y="3332618"/>
              <a:ext cx="52589" cy="46393"/>
            </a:xfrm>
            <a:custGeom>
              <a:rect b="b" l="l" r="r" t="t"/>
              <a:pathLst>
                <a:path extrusionOk="0" h="1430" w="1621">
                  <a:moveTo>
                    <a:pt x="1" y="1"/>
                  </a:moveTo>
                  <a:lnTo>
                    <a:pt x="1" y="1048"/>
                  </a:lnTo>
                  <a:cubicBezTo>
                    <a:pt x="1" y="1263"/>
                    <a:pt x="191" y="1429"/>
                    <a:pt x="382" y="1429"/>
                  </a:cubicBezTo>
                  <a:lnTo>
                    <a:pt x="1215" y="1429"/>
                  </a:lnTo>
                  <a:cubicBezTo>
                    <a:pt x="1430" y="1429"/>
                    <a:pt x="1620" y="1263"/>
                    <a:pt x="1620" y="1048"/>
                  </a:cubicBezTo>
                  <a:lnTo>
                    <a:pt x="162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99"/>
            <p:cNvSpPr/>
            <p:nvPr/>
          </p:nvSpPr>
          <p:spPr>
            <a:xfrm>
              <a:off x="2766408" y="3331840"/>
              <a:ext cx="33254" cy="46458"/>
            </a:xfrm>
            <a:custGeom>
              <a:rect b="b" l="l" r="r" t="t"/>
              <a:pathLst>
                <a:path extrusionOk="0" h="1432" w="1025">
                  <a:moveTo>
                    <a:pt x="1" y="1"/>
                  </a:moveTo>
                  <a:lnTo>
                    <a:pt x="1" y="1049"/>
                  </a:lnTo>
                  <a:cubicBezTo>
                    <a:pt x="1" y="1263"/>
                    <a:pt x="191" y="1430"/>
                    <a:pt x="405" y="1430"/>
                  </a:cubicBezTo>
                  <a:lnTo>
                    <a:pt x="938" y="1430"/>
                  </a:lnTo>
                  <a:cubicBezTo>
                    <a:pt x="752" y="1409"/>
                    <a:pt x="644" y="1256"/>
                    <a:pt x="644" y="1049"/>
                  </a:cubicBezTo>
                  <a:lnTo>
                    <a:pt x="644" y="1"/>
                  </a:lnTo>
                  <a:close/>
                  <a:moveTo>
                    <a:pt x="938" y="1430"/>
                  </a:moveTo>
                  <a:cubicBezTo>
                    <a:pt x="951" y="1431"/>
                    <a:pt x="966" y="1432"/>
                    <a:pt x="980" y="1432"/>
                  </a:cubicBezTo>
                  <a:cubicBezTo>
                    <a:pt x="995" y="1432"/>
                    <a:pt x="1009" y="1431"/>
                    <a:pt x="1025" y="1430"/>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99"/>
            <p:cNvSpPr/>
            <p:nvPr/>
          </p:nvSpPr>
          <p:spPr>
            <a:xfrm>
              <a:off x="2537721" y="3036710"/>
              <a:ext cx="309858" cy="309858"/>
            </a:xfrm>
            <a:custGeom>
              <a:rect b="b" l="l" r="r" t="t"/>
              <a:pathLst>
                <a:path extrusionOk="0" h="9551" w="9551">
                  <a:moveTo>
                    <a:pt x="905" y="1"/>
                  </a:moveTo>
                  <a:cubicBezTo>
                    <a:pt x="382" y="1"/>
                    <a:pt x="1" y="405"/>
                    <a:pt x="1" y="882"/>
                  </a:cubicBezTo>
                  <a:lnTo>
                    <a:pt x="1" y="8645"/>
                  </a:lnTo>
                  <a:cubicBezTo>
                    <a:pt x="1" y="9169"/>
                    <a:pt x="405" y="9550"/>
                    <a:pt x="905" y="9550"/>
                  </a:cubicBezTo>
                  <a:lnTo>
                    <a:pt x="8669" y="9550"/>
                  </a:lnTo>
                  <a:cubicBezTo>
                    <a:pt x="9169" y="9550"/>
                    <a:pt x="9550" y="9122"/>
                    <a:pt x="9550" y="8645"/>
                  </a:cubicBezTo>
                  <a:lnTo>
                    <a:pt x="9550" y="882"/>
                  </a:lnTo>
                  <a:cubicBezTo>
                    <a:pt x="9550" y="382"/>
                    <a:pt x="9169" y="1"/>
                    <a:pt x="8669"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99"/>
            <p:cNvSpPr/>
            <p:nvPr/>
          </p:nvSpPr>
          <p:spPr>
            <a:xfrm>
              <a:off x="2537721" y="3035932"/>
              <a:ext cx="42532" cy="310637"/>
            </a:xfrm>
            <a:custGeom>
              <a:rect b="b" l="l" r="r" t="t"/>
              <a:pathLst>
                <a:path extrusionOk="0" h="9575" w="1311">
                  <a:moveTo>
                    <a:pt x="905" y="1"/>
                  </a:moveTo>
                  <a:cubicBezTo>
                    <a:pt x="382" y="1"/>
                    <a:pt x="1" y="429"/>
                    <a:pt x="1" y="906"/>
                  </a:cubicBezTo>
                  <a:lnTo>
                    <a:pt x="1" y="8669"/>
                  </a:lnTo>
                  <a:cubicBezTo>
                    <a:pt x="1" y="9193"/>
                    <a:pt x="405" y="9574"/>
                    <a:pt x="905" y="9574"/>
                  </a:cubicBezTo>
                  <a:lnTo>
                    <a:pt x="1310" y="9574"/>
                  </a:lnTo>
                  <a:cubicBezTo>
                    <a:pt x="834" y="9574"/>
                    <a:pt x="405" y="9146"/>
                    <a:pt x="405" y="8669"/>
                  </a:cubicBezTo>
                  <a:lnTo>
                    <a:pt x="405" y="906"/>
                  </a:lnTo>
                  <a:cubicBezTo>
                    <a:pt x="405" y="406"/>
                    <a:pt x="834" y="1"/>
                    <a:pt x="1310"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99"/>
            <p:cNvSpPr/>
            <p:nvPr/>
          </p:nvSpPr>
          <p:spPr>
            <a:xfrm>
              <a:off x="2618859" y="3076874"/>
              <a:ext cx="186999" cy="227973"/>
            </a:xfrm>
            <a:custGeom>
              <a:rect b="b" l="l" r="r" t="t"/>
              <a:pathLst>
                <a:path extrusionOk="0" h="7027" w="5764">
                  <a:moveTo>
                    <a:pt x="0" y="1"/>
                  </a:moveTo>
                  <a:lnTo>
                    <a:pt x="0" y="7026"/>
                  </a:lnTo>
                  <a:lnTo>
                    <a:pt x="5763" y="7026"/>
                  </a:lnTo>
                  <a:lnTo>
                    <a:pt x="5763"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99"/>
            <p:cNvSpPr/>
            <p:nvPr/>
          </p:nvSpPr>
          <p:spPr>
            <a:xfrm>
              <a:off x="2619605" y="3076874"/>
              <a:ext cx="27868" cy="227973"/>
            </a:xfrm>
            <a:custGeom>
              <a:rect b="b" l="l" r="r" t="t"/>
              <a:pathLst>
                <a:path extrusionOk="0" h="7027" w="859">
                  <a:moveTo>
                    <a:pt x="1" y="1"/>
                  </a:moveTo>
                  <a:lnTo>
                    <a:pt x="1" y="7026"/>
                  </a:lnTo>
                  <a:lnTo>
                    <a:pt x="858" y="7026"/>
                  </a:lnTo>
                  <a:lnTo>
                    <a:pt x="858"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99"/>
            <p:cNvSpPr/>
            <p:nvPr/>
          </p:nvSpPr>
          <p:spPr>
            <a:xfrm>
              <a:off x="2563999" y="3113988"/>
              <a:ext cx="28614" cy="155302"/>
            </a:xfrm>
            <a:custGeom>
              <a:rect b="b" l="l" r="r" t="t"/>
              <a:pathLst>
                <a:path extrusionOk="0" h="4787" w="882">
                  <a:moveTo>
                    <a:pt x="405" y="0"/>
                  </a:moveTo>
                  <a:cubicBezTo>
                    <a:pt x="167" y="0"/>
                    <a:pt x="0" y="191"/>
                    <a:pt x="0" y="429"/>
                  </a:cubicBezTo>
                  <a:lnTo>
                    <a:pt x="0" y="4334"/>
                  </a:lnTo>
                  <a:cubicBezTo>
                    <a:pt x="0" y="4572"/>
                    <a:pt x="167" y="4787"/>
                    <a:pt x="405" y="4787"/>
                  </a:cubicBezTo>
                  <a:cubicBezTo>
                    <a:pt x="667" y="4787"/>
                    <a:pt x="881" y="4572"/>
                    <a:pt x="881" y="4334"/>
                  </a:cubicBezTo>
                  <a:lnTo>
                    <a:pt x="881" y="429"/>
                  </a:lnTo>
                  <a:cubicBezTo>
                    <a:pt x="881" y="191"/>
                    <a:pt x="691" y="0"/>
                    <a:pt x="40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99"/>
            <p:cNvSpPr/>
            <p:nvPr/>
          </p:nvSpPr>
          <p:spPr>
            <a:xfrm>
              <a:off x="2618859" y="3135595"/>
              <a:ext cx="186999" cy="27868"/>
            </a:xfrm>
            <a:custGeom>
              <a:rect b="b" l="l" r="r" t="t"/>
              <a:pathLst>
                <a:path extrusionOk="0" h="859" w="5764">
                  <a:moveTo>
                    <a:pt x="0" y="1"/>
                  </a:moveTo>
                  <a:lnTo>
                    <a:pt x="0" y="858"/>
                  </a:lnTo>
                  <a:lnTo>
                    <a:pt x="5763" y="858"/>
                  </a:lnTo>
                  <a:lnTo>
                    <a:pt x="5763"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99"/>
            <p:cNvSpPr/>
            <p:nvPr/>
          </p:nvSpPr>
          <p:spPr>
            <a:xfrm>
              <a:off x="2619605" y="3135595"/>
              <a:ext cx="27868" cy="27868"/>
            </a:xfrm>
            <a:custGeom>
              <a:rect b="b" l="l" r="r" t="t"/>
              <a:pathLst>
                <a:path extrusionOk="0" h="859" w="859">
                  <a:moveTo>
                    <a:pt x="1" y="1"/>
                  </a:moveTo>
                  <a:lnTo>
                    <a:pt x="1" y="858"/>
                  </a:lnTo>
                  <a:lnTo>
                    <a:pt x="858" y="858"/>
                  </a:lnTo>
                  <a:lnTo>
                    <a:pt x="858"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99"/>
            <p:cNvSpPr/>
            <p:nvPr/>
          </p:nvSpPr>
          <p:spPr>
            <a:xfrm>
              <a:off x="2618859" y="3219037"/>
              <a:ext cx="186999" cy="27868"/>
            </a:xfrm>
            <a:custGeom>
              <a:rect b="b" l="l" r="r" t="t"/>
              <a:pathLst>
                <a:path extrusionOk="0" h="859" w="5764">
                  <a:moveTo>
                    <a:pt x="0" y="1"/>
                  </a:moveTo>
                  <a:lnTo>
                    <a:pt x="0" y="858"/>
                  </a:lnTo>
                  <a:lnTo>
                    <a:pt x="5763" y="858"/>
                  </a:lnTo>
                  <a:lnTo>
                    <a:pt x="5763"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99"/>
            <p:cNvSpPr/>
            <p:nvPr/>
          </p:nvSpPr>
          <p:spPr>
            <a:xfrm>
              <a:off x="2619605" y="3219037"/>
              <a:ext cx="27868" cy="27868"/>
            </a:xfrm>
            <a:custGeom>
              <a:rect b="b" l="l" r="r" t="t"/>
              <a:pathLst>
                <a:path extrusionOk="0" h="859" w="859">
                  <a:moveTo>
                    <a:pt x="1" y="1"/>
                  </a:moveTo>
                  <a:lnTo>
                    <a:pt x="1" y="858"/>
                  </a:lnTo>
                  <a:lnTo>
                    <a:pt x="858" y="858"/>
                  </a:lnTo>
                  <a:lnTo>
                    <a:pt x="858"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99"/>
            <p:cNvSpPr/>
            <p:nvPr/>
          </p:nvSpPr>
          <p:spPr>
            <a:xfrm>
              <a:off x="2614220" y="3073014"/>
              <a:ext cx="197023" cy="237998"/>
            </a:xfrm>
            <a:custGeom>
              <a:rect b="b" l="l" r="r" t="t"/>
              <a:pathLst>
                <a:path extrusionOk="0" h="7336" w="6073">
                  <a:moveTo>
                    <a:pt x="5763" y="2097"/>
                  </a:moveTo>
                  <a:lnTo>
                    <a:pt x="5763" y="2620"/>
                  </a:lnTo>
                  <a:lnTo>
                    <a:pt x="334" y="2620"/>
                  </a:lnTo>
                  <a:lnTo>
                    <a:pt x="334" y="2097"/>
                  </a:lnTo>
                  <a:close/>
                  <a:moveTo>
                    <a:pt x="5763" y="2954"/>
                  </a:moveTo>
                  <a:lnTo>
                    <a:pt x="5763" y="4359"/>
                  </a:lnTo>
                  <a:lnTo>
                    <a:pt x="334" y="4359"/>
                  </a:lnTo>
                  <a:lnTo>
                    <a:pt x="334" y="2954"/>
                  </a:lnTo>
                  <a:close/>
                  <a:moveTo>
                    <a:pt x="5763" y="4645"/>
                  </a:moveTo>
                  <a:lnTo>
                    <a:pt x="5763" y="5192"/>
                  </a:lnTo>
                  <a:lnTo>
                    <a:pt x="4930" y="5192"/>
                  </a:lnTo>
                  <a:cubicBezTo>
                    <a:pt x="4858" y="5192"/>
                    <a:pt x="4787" y="5240"/>
                    <a:pt x="4763" y="5335"/>
                  </a:cubicBezTo>
                  <a:cubicBezTo>
                    <a:pt x="4763" y="5431"/>
                    <a:pt x="4811" y="5502"/>
                    <a:pt x="4906" y="5502"/>
                  </a:cubicBezTo>
                  <a:lnTo>
                    <a:pt x="5763" y="5502"/>
                  </a:lnTo>
                  <a:lnTo>
                    <a:pt x="5763" y="7002"/>
                  </a:lnTo>
                  <a:lnTo>
                    <a:pt x="334" y="7002"/>
                  </a:lnTo>
                  <a:lnTo>
                    <a:pt x="334" y="5502"/>
                  </a:lnTo>
                  <a:lnTo>
                    <a:pt x="4287" y="5502"/>
                  </a:lnTo>
                  <a:cubicBezTo>
                    <a:pt x="4382" y="5502"/>
                    <a:pt x="4430" y="5454"/>
                    <a:pt x="4430" y="5383"/>
                  </a:cubicBezTo>
                  <a:cubicBezTo>
                    <a:pt x="4453" y="5311"/>
                    <a:pt x="4382" y="5192"/>
                    <a:pt x="4287" y="5192"/>
                  </a:cubicBezTo>
                  <a:lnTo>
                    <a:pt x="334" y="5192"/>
                  </a:lnTo>
                  <a:lnTo>
                    <a:pt x="334" y="4645"/>
                  </a:lnTo>
                  <a:close/>
                  <a:moveTo>
                    <a:pt x="214" y="1"/>
                  </a:moveTo>
                  <a:cubicBezTo>
                    <a:pt x="119" y="1"/>
                    <a:pt x="48" y="49"/>
                    <a:pt x="48" y="144"/>
                  </a:cubicBezTo>
                  <a:lnTo>
                    <a:pt x="48" y="7169"/>
                  </a:lnTo>
                  <a:lnTo>
                    <a:pt x="0" y="7169"/>
                  </a:lnTo>
                  <a:cubicBezTo>
                    <a:pt x="0" y="7264"/>
                    <a:pt x="48" y="7336"/>
                    <a:pt x="143" y="7336"/>
                  </a:cubicBezTo>
                  <a:lnTo>
                    <a:pt x="5906" y="7336"/>
                  </a:lnTo>
                  <a:cubicBezTo>
                    <a:pt x="6001" y="7336"/>
                    <a:pt x="6073" y="7264"/>
                    <a:pt x="6073" y="7169"/>
                  </a:cubicBezTo>
                  <a:lnTo>
                    <a:pt x="6073" y="144"/>
                  </a:lnTo>
                  <a:cubicBezTo>
                    <a:pt x="6073" y="49"/>
                    <a:pt x="6001" y="1"/>
                    <a:pt x="5906" y="1"/>
                  </a:cubicBezTo>
                  <a:lnTo>
                    <a:pt x="2143" y="1"/>
                  </a:lnTo>
                  <a:cubicBezTo>
                    <a:pt x="2048" y="1"/>
                    <a:pt x="1977" y="49"/>
                    <a:pt x="1953" y="144"/>
                  </a:cubicBezTo>
                  <a:cubicBezTo>
                    <a:pt x="1953" y="239"/>
                    <a:pt x="2024" y="334"/>
                    <a:pt x="2096" y="334"/>
                  </a:cubicBezTo>
                  <a:lnTo>
                    <a:pt x="5739" y="334"/>
                  </a:lnTo>
                  <a:lnTo>
                    <a:pt x="5739" y="1811"/>
                  </a:lnTo>
                  <a:lnTo>
                    <a:pt x="334" y="1811"/>
                  </a:lnTo>
                  <a:lnTo>
                    <a:pt x="334" y="334"/>
                  </a:lnTo>
                  <a:lnTo>
                    <a:pt x="1524" y="334"/>
                  </a:lnTo>
                  <a:cubicBezTo>
                    <a:pt x="1596" y="334"/>
                    <a:pt x="1667" y="263"/>
                    <a:pt x="1691" y="191"/>
                  </a:cubicBezTo>
                  <a:cubicBezTo>
                    <a:pt x="1691" y="96"/>
                    <a:pt x="1643"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99"/>
            <p:cNvSpPr/>
            <p:nvPr/>
          </p:nvSpPr>
          <p:spPr>
            <a:xfrm>
              <a:off x="2559360" y="3107792"/>
              <a:ext cx="39418" cy="166203"/>
            </a:xfrm>
            <a:custGeom>
              <a:rect b="b" l="l" r="r" t="t"/>
              <a:pathLst>
                <a:path extrusionOk="0" h="5123" w="1215">
                  <a:moveTo>
                    <a:pt x="596" y="334"/>
                  </a:moveTo>
                  <a:cubicBezTo>
                    <a:pt x="762" y="334"/>
                    <a:pt x="881" y="453"/>
                    <a:pt x="881" y="620"/>
                  </a:cubicBezTo>
                  <a:lnTo>
                    <a:pt x="881" y="4525"/>
                  </a:lnTo>
                  <a:cubicBezTo>
                    <a:pt x="881" y="4668"/>
                    <a:pt x="762" y="4835"/>
                    <a:pt x="620" y="4835"/>
                  </a:cubicBezTo>
                  <a:cubicBezTo>
                    <a:pt x="429" y="4835"/>
                    <a:pt x="310" y="4668"/>
                    <a:pt x="310" y="4525"/>
                  </a:cubicBezTo>
                  <a:lnTo>
                    <a:pt x="310" y="620"/>
                  </a:lnTo>
                  <a:cubicBezTo>
                    <a:pt x="310" y="477"/>
                    <a:pt x="429" y="334"/>
                    <a:pt x="596" y="334"/>
                  </a:cubicBezTo>
                  <a:close/>
                  <a:moveTo>
                    <a:pt x="620" y="1"/>
                  </a:moveTo>
                  <a:cubicBezTo>
                    <a:pt x="286" y="1"/>
                    <a:pt x="0" y="262"/>
                    <a:pt x="0" y="596"/>
                  </a:cubicBezTo>
                  <a:lnTo>
                    <a:pt x="0" y="4501"/>
                  </a:lnTo>
                  <a:cubicBezTo>
                    <a:pt x="0" y="4835"/>
                    <a:pt x="262" y="5097"/>
                    <a:pt x="596" y="5121"/>
                  </a:cubicBezTo>
                  <a:cubicBezTo>
                    <a:pt x="609" y="5122"/>
                    <a:pt x="622" y="5122"/>
                    <a:pt x="635" y="5122"/>
                  </a:cubicBezTo>
                  <a:cubicBezTo>
                    <a:pt x="931" y="5122"/>
                    <a:pt x="1215" y="4867"/>
                    <a:pt x="1215" y="4525"/>
                  </a:cubicBezTo>
                  <a:lnTo>
                    <a:pt x="1215" y="620"/>
                  </a:lnTo>
                  <a:cubicBezTo>
                    <a:pt x="1215" y="286"/>
                    <a:pt x="953" y="24"/>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2" name="Google Shape;22152;p99"/>
            <p:cNvSpPr/>
            <p:nvPr/>
          </p:nvSpPr>
          <p:spPr>
            <a:xfrm>
              <a:off x="2531557" y="3030546"/>
              <a:ext cx="320662" cy="353883"/>
            </a:xfrm>
            <a:custGeom>
              <a:rect b="b" l="l" r="r" t="t"/>
              <a:pathLst>
                <a:path extrusionOk="0" h="10908" w="9884">
                  <a:moveTo>
                    <a:pt x="8859" y="310"/>
                  </a:moveTo>
                  <a:cubicBezTo>
                    <a:pt x="9264" y="310"/>
                    <a:pt x="9597" y="619"/>
                    <a:pt x="9597" y="1048"/>
                  </a:cubicBezTo>
                  <a:lnTo>
                    <a:pt x="9597" y="8811"/>
                  </a:lnTo>
                  <a:cubicBezTo>
                    <a:pt x="9597" y="9240"/>
                    <a:pt x="9264" y="9550"/>
                    <a:pt x="8859" y="9550"/>
                  </a:cubicBezTo>
                  <a:lnTo>
                    <a:pt x="1095" y="9550"/>
                  </a:lnTo>
                  <a:cubicBezTo>
                    <a:pt x="667" y="9550"/>
                    <a:pt x="333" y="9240"/>
                    <a:pt x="333" y="8811"/>
                  </a:cubicBezTo>
                  <a:lnTo>
                    <a:pt x="333" y="1048"/>
                  </a:lnTo>
                  <a:cubicBezTo>
                    <a:pt x="333" y="619"/>
                    <a:pt x="667" y="310"/>
                    <a:pt x="1095" y="310"/>
                  </a:cubicBezTo>
                  <a:close/>
                  <a:moveTo>
                    <a:pt x="2548" y="9883"/>
                  </a:moveTo>
                  <a:lnTo>
                    <a:pt x="2548" y="10336"/>
                  </a:lnTo>
                  <a:cubicBezTo>
                    <a:pt x="2548" y="10455"/>
                    <a:pt x="2453" y="10574"/>
                    <a:pt x="2310" y="10574"/>
                  </a:cubicBezTo>
                  <a:lnTo>
                    <a:pt x="1477" y="10574"/>
                  </a:lnTo>
                  <a:cubicBezTo>
                    <a:pt x="1357" y="10574"/>
                    <a:pt x="1238" y="10478"/>
                    <a:pt x="1238" y="10336"/>
                  </a:cubicBezTo>
                  <a:lnTo>
                    <a:pt x="1238" y="9883"/>
                  </a:lnTo>
                  <a:close/>
                  <a:moveTo>
                    <a:pt x="8692" y="9883"/>
                  </a:moveTo>
                  <a:lnTo>
                    <a:pt x="8692" y="10336"/>
                  </a:lnTo>
                  <a:cubicBezTo>
                    <a:pt x="8668" y="10455"/>
                    <a:pt x="8597" y="10574"/>
                    <a:pt x="8478" y="10574"/>
                  </a:cubicBezTo>
                  <a:lnTo>
                    <a:pt x="7644" y="10574"/>
                  </a:lnTo>
                  <a:cubicBezTo>
                    <a:pt x="7525" y="10574"/>
                    <a:pt x="7406" y="10478"/>
                    <a:pt x="7406" y="10336"/>
                  </a:cubicBezTo>
                  <a:lnTo>
                    <a:pt x="7406" y="9883"/>
                  </a:lnTo>
                  <a:close/>
                  <a:moveTo>
                    <a:pt x="1072" y="0"/>
                  </a:moveTo>
                  <a:cubicBezTo>
                    <a:pt x="476" y="0"/>
                    <a:pt x="0" y="476"/>
                    <a:pt x="0" y="1072"/>
                  </a:cubicBezTo>
                  <a:lnTo>
                    <a:pt x="0" y="8811"/>
                  </a:lnTo>
                  <a:cubicBezTo>
                    <a:pt x="0" y="9359"/>
                    <a:pt x="405" y="9764"/>
                    <a:pt x="905" y="9859"/>
                  </a:cubicBezTo>
                  <a:lnTo>
                    <a:pt x="905" y="10336"/>
                  </a:lnTo>
                  <a:cubicBezTo>
                    <a:pt x="905" y="10621"/>
                    <a:pt x="1143" y="10907"/>
                    <a:pt x="1477" y="10907"/>
                  </a:cubicBezTo>
                  <a:lnTo>
                    <a:pt x="2358" y="10907"/>
                  </a:lnTo>
                  <a:cubicBezTo>
                    <a:pt x="2620" y="10907"/>
                    <a:pt x="2858" y="10669"/>
                    <a:pt x="2858" y="10383"/>
                  </a:cubicBezTo>
                  <a:lnTo>
                    <a:pt x="2858" y="9883"/>
                  </a:lnTo>
                  <a:lnTo>
                    <a:pt x="7025" y="9883"/>
                  </a:lnTo>
                  <a:lnTo>
                    <a:pt x="7025" y="10383"/>
                  </a:lnTo>
                  <a:cubicBezTo>
                    <a:pt x="7049" y="10669"/>
                    <a:pt x="7287" y="10907"/>
                    <a:pt x="7549" y="10907"/>
                  </a:cubicBezTo>
                  <a:lnTo>
                    <a:pt x="8430" y="10907"/>
                  </a:lnTo>
                  <a:cubicBezTo>
                    <a:pt x="8740" y="10907"/>
                    <a:pt x="9002" y="10669"/>
                    <a:pt x="9002" y="10336"/>
                  </a:cubicBezTo>
                  <a:lnTo>
                    <a:pt x="9002" y="9859"/>
                  </a:lnTo>
                  <a:cubicBezTo>
                    <a:pt x="9502" y="9764"/>
                    <a:pt x="9883" y="9359"/>
                    <a:pt x="9883" y="8811"/>
                  </a:cubicBezTo>
                  <a:lnTo>
                    <a:pt x="9883" y="1072"/>
                  </a:lnTo>
                  <a:cubicBezTo>
                    <a:pt x="9883" y="476"/>
                    <a:pt x="9407" y="0"/>
                    <a:pt x="8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3" name="Google Shape;22153;p99"/>
          <p:cNvGrpSpPr/>
          <p:nvPr/>
        </p:nvGrpSpPr>
        <p:grpSpPr>
          <a:xfrm>
            <a:off x="4043104" y="2878146"/>
            <a:ext cx="307522" cy="353883"/>
            <a:chOff x="4045064" y="3030546"/>
            <a:chExt cx="307522" cy="353883"/>
          </a:xfrm>
        </p:grpSpPr>
        <p:sp>
          <p:nvSpPr>
            <p:cNvPr id="22154" name="Google Shape;22154;p99"/>
            <p:cNvSpPr/>
            <p:nvPr/>
          </p:nvSpPr>
          <p:spPr>
            <a:xfrm>
              <a:off x="4065925" y="3064514"/>
              <a:ext cx="267359" cy="314498"/>
            </a:xfrm>
            <a:custGeom>
              <a:rect b="b" l="l" r="r" t="t"/>
              <a:pathLst>
                <a:path extrusionOk="0" h="9694" w="8241">
                  <a:moveTo>
                    <a:pt x="4097" y="1"/>
                  </a:moveTo>
                  <a:lnTo>
                    <a:pt x="2930" y="834"/>
                  </a:lnTo>
                  <a:lnTo>
                    <a:pt x="2930" y="2811"/>
                  </a:lnTo>
                  <a:cubicBezTo>
                    <a:pt x="2930" y="3454"/>
                    <a:pt x="2739" y="3835"/>
                    <a:pt x="2382" y="4335"/>
                  </a:cubicBezTo>
                  <a:lnTo>
                    <a:pt x="286" y="7360"/>
                  </a:lnTo>
                  <a:cubicBezTo>
                    <a:pt x="120" y="7622"/>
                    <a:pt x="1" y="7907"/>
                    <a:pt x="1" y="8241"/>
                  </a:cubicBezTo>
                  <a:cubicBezTo>
                    <a:pt x="1" y="9050"/>
                    <a:pt x="644" y="9693"/>
                    <a:pt x="1453" y="9693"/>
                  </a:cubicBezTo>
                  <a:lnTo>
                    <a:pt x="6788" y="9693"/>
                  </a:lnTo>
                  <a:cubicBezTo>
                    <a:pt x="7574" y="9693"/>
                    <a:pt x="8240" y="9050"/>
                    <a:pt x="8240" y="8241"/>
                  </a:cubicBezTo>
                  <a:cubicBezTo>
                    <a:pt x="8217" y="7907"/>
                    <a:pt x="8098" y="7598"/>
                    <a:pt x="7907" y="7360"/>
                  </a:cubicBezTo>
                  <a:lnTo>
                    <a:pt x="5835" y="4335"/>
                  </a:lnTo>
                  <a:cubicBezTo>
                    <a:pt x="5478" y="3835"/>
                    <a:pt x="5264" y="3454"/>
                    <a:pt x="5264" y="2811"/>
                  </a:cubicBezTo>
                  <a:lnTo>
                    <a:pt x="5264" y="834"/>
                  </a:lnTo>
                  <a:lnTo>
                    <a:pt x="4097"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5" name="Google Shape;22155;p99"/>
            <p:cNvSpPr/>
            <p:nvPr/>
          </p:nvSpPr>
          <p:spPr>
            <a:xfrm>
              <a:off x="4064367" y="3062210"/>
              <a:ext cx="143753" cy="315341"/>
            </a:xfrm>
            <a:custGeom>
              <a:rect b="b" l="l" r="r" t="t"/>
              <a:pathLst>
                <a:path extrusionOk="0" h="9720" w="4431">
                  <a:moveTo>
                    <a:pt x="4121" y="0"/>
                  </a:moveTo>
                  <a:lnTo>
                    <a:pt x="2954" y="834"/>
                  </a:lnTo>
                  <a:lnTo>
                    <a:pt x="2954" y="2834"/>
                  </a:lnTo>
                  <a:cubicBezTo>
                    <a:pt x="2954" y="3454"/>
                    <a:pt x="2740" y="3835"/>
                    <a:pt x="2382" y="4359"/>
                  </a:cubicBezTo>
                  <a:lnTo>
                    <a:pt x="311" y="7359"/>
                  </a:lnTo>
                  <a:cubicBezTo>
                    <a:pt x="120" y="7621"/>
                    <a:pt x="1" y="7931"/>
                    <a:pt x="1" y="8264"/>
                  </a:cubicBezTo>
                  <a:cubicBezTo>
                    <a:pt x="1" y="9050"/>
                    <a:pt x="668" y="9717"/>
                    <a:pt x="1454" y="9717"/>
                  </a:cubicBezTo>
                  <a:lnTo>
                    <a:pt x="1929" y="9717"/>
                  </a:lnTo>
                  <a:cubicBezTo>
                    <a:pt x="1200" y="9673"/>
                    <a:pt x="644" y="9063"/>
                    <a:pt x="644" y="8288"/>
                  </a:cubicBezTo>
                  <a:cubicBezTo>
                    <a:pt x="644" y="7954"/>
                    <a:pt x="715" y="7669"/>
                    <a:pt x="930" y="7383"/>
                  </a:cubicBezTo>
                  <a:lnTo>
                    <a:pt x="3025" y="4382"/>
                  </a:lnTo>
                  <a:cubicBezTo>
                    <a:pt x="3383" y="3882"/>
                    <a:pt x="3573" y="3501"/>
                    <a:pt x="3573" y="2858"/>
                  </a:cubicBezTo>
                  <a:lnTo>
                    <a:pt x="3573" y="882"/>
                  </a:lnTo>
                  <a:lnTo>
                    <a:pt x="4430" y="239"/>
                  </a:lnTo>
                  <a:lnTo>
                    <a:pt x="4121" y="0"/>
                  </a:lnTo>
                  <a:close/>
                  <a:moveTo>
                    <a:pt x="1929" y="9717"/>
                  </a:moveTo>
                  <a:cubicBezTo>
                    <a:pt x="1956" y="9718"/>
                    <a:pt x="1984" y="9719"/>
                    <a:pt x="2012" y="9719"/>
                  </a:cubicBezTo>
                  <a:cubicBezTo>
                    <a:pt x="2040" y="9719"/>
                    <a:pt x="2068" y="9718"/>
                    <a:pt x="2097" y="9717"/>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99"/>
            <p:cNvSpPr/>
            <p:nvPr/>
          </p:nvSpPr>
          <p:spPr>
            <a:xfrm>
              <a:off x="4090646" y="3254886"/>
              <a:ext cx="214834" cy="97068"/>
            </a:xfrm>
            <a:custGeom>
              <a:rect b="b" l="l" r="r" t="t"/>
              <a:pathLst>
                <a:path extrusionOk="0" h="2992" w="6622">
                  <a:moveTo>
                    <a:pt x="2143" y="1"/>
                  </a:moveTo>
                  <a:cubicBezTo>
                    <a:pt x="2063" y="1"/>
                    <a:pt x="1977" y="5"/>
                    <a:pt x="1882" y="15"/>
                  </a:cubicBezTo>
                  <a:cubicBezTo>
                    <a:pt x="1668" y="63"/>
                    <a:pt x="1501" y="134"/>
                    <a:pt x="1382" y="325"/>
                  </a:cubicBezTo>
                  <a:lnTo>
                    <a:pt x="120" y="1992"/>
                  </a:lnTo>
                  <a:cubicBezTo>
                    <a:pt x="24" y="2111"/>
                    <a:pt x="1" y="2230"/>
                    <a:pt x="1" y="2373"/>
                  </a:cubicBezTo>
                  <a:cubicBezTo>
                    <a:pt x="1" y="2730"/>
                    <a:pt x="263" y="2992"/>
                    <a:pt x="620" y="2992"/>
                  </a:cubicBezTo>
                  <a:lnTo>
                    <a:pt x="5954" y="2992"/>
                  </a:lnTo>
                  <a:cubicBezTo>
                    <a:pt x="6311" y="2992"/>
                    <a:pt x="6573" y="2730"/>
                    <a:pt x="6573" y="2373"/>
                  </a:cubicBezTo>
                  <a:cubicBezTo>
                    <a:pt x="6621" y="2230"/>
                    <a:pt x="6573" y="2087"/>
                    <a:pt x="6502" y="1992"/>
                  </a:cubicBezTo>
                  <a:lnTo>
                    <a:pt x="5216" y="301"/>
                  </a:lnTo>
                  <a:cubicBezTo>
                    <a:pt x="5145" y="213"/>
                    <a:pt x="5049" y="164"/>
                    <a:pt x="4945" y="164"/>
                  </a:cubicBezTo>
                  <a:cubicBezTo>
                    <a:pt x="4909" y="164"/>
                    <a:pt x="4872" y="169"/>
                    <a:pt x="4835" y="182"/>
                  </a:cubicBezTo>
                  <a:cubicBezTo>
                    <a:pt x="4328" y="355"/>
                    <a:pt x="3977" y="417"/>
                    <a:pt x="3711" y="417"/>
                  </a:cubicBezTo>
                  <a:cubicBezTo>
                    <a:pt x="3024" y="417"/>
                    <a:pt x="2906" y="1"/>
                    <a:pt x="2143"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99"/>
            <p:cNvSpPr/>
            <p:nvPr/>
          </p:nvSpPr>
          <p:spPr>
            <a:xfrm>
              <a:off x="4090646" y="3254789"/>
              <a:ext cx="80393" cy="97165"/>
            </a:xfrm>
            <a:custGeom>
              <a:rect b="b" l="l" r="r" t="t"/>
              <a:pathLst>
                <a:path extrusionOk="0" h="2995" w="2478">
                  <a:moveTo>
                    <a:pt x="2224" y="0"/>
                  </a:moveTo>
                  <a:cubicBezTo>
                    <a:pt x="2126" y="0"/>
                    <a:pt x="2013" y="6"/>
                    <a:pt x="1882" y="18"/>
                  </a:cubicBezTo>
                  <a:cubicBezTo>
                    <a:pt x="1668" y="66"/>
                    <a:pt x="1477" y="137"/>
                    <a:pt x="1382" y="328"/>
                  </a:cubicBezTo>
                  <a:lnTo>
                    <a:pt x="120" y="1995"/>
                  </a:lnTo>
                  <a:cubicBezTo>
                    <a:pt x="24" y="2114"/>
                    <a:pt x="1" y="2233"/>
                    <a:pt x="1" y="2376"/>
                  </a:cubicBezTo>
                  <a:cubicBezTo>
                    <a:pt x="1" y="2733"/>
                    <a:pt x="263" y="2995"/>
                    <a:pt x="620" y="2995"/>
                  </a:cubicBezTo>
                  <a:lnTo>
                    <a:pt x="1263" y="2995"/>
                  </a:lnTo>
                  <a:cubicBezTo>
                    <a:pt x="953" y="2971"/>
                    <a:pt x="667" y="2709"/>
                    <a:pt x="667" y="2352"/>
                  </a:cubicBezTo>
                  <a:cubicBezTo>
                    <a:pt x="667" y="2209"/>
                    <a:pt x="691" y="2090"/>
                    <a:pt x="787" y="1971"/>
                  </a:cubicBezTo>
                  <a:lnTo>
                    <a:pt x="2025" y="304"/>
                  </a:lnTo>
                  <a:cubicBezTo>
                    <a:pt x="2144" y="137"/>
                    <a:pt x="2287" y="66"/>
                    <a:pt x="2477" y="18"/>
                  </a:cubicBezTo>
                  <a:cubicBezTo>
                    <a:pt x="2406" y="6"/>
                    <a:pt x="2323" y="0"/>
                    <a:pt x="222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99"/>
            <p:cNvSpPr/>
            <p:nvPr/>
          </p:nvSpPr>
          <p:spPr>
            <a:xfrm>
              <a:off x="4129285" y="3036710"/>
              <a:ext cx="137556" cy="54893"/>
            </a:xfrm>
            <a:custGeom>
              <a:rect b="b" l="l" r="r" t="t"/>
              <a:pathLst>
                <a:path extrusionOk="0" h="1692" w="4240">
                  <a:moveTo>
                    <a:pt x="953" y="1"/>
                  </a:moveTo>
                  <a:cubicBezTo>
                    <a:pt x="548" y="1"/>
                    <a:pt x="143" y="310"/>
                    <a:pt x="96" y="715"/>
                  </a:cubicBezTo>
                  <a:cubicBezTo>
                    <a:pt x="0" y="1239"/>
                    <a:pt x="429" y="1691"/>
                    <a:pt x="929" y="1691"/>
                  </a:cubicBezTo>
                  <a:lnTo>
                    <a:pt x="3287" y="1691"/>
                  </a:lnTo>
                  <a:cubicBezTo>
                    <a:pt x="3692" y="1691"/>
                    <a:pt x="4073" y="1358"/>
                    <a:pt x="4144" y="977"/>
                  </a:cubicBezTo>
                  <a:cubicBezTo>
                    <a:pt x="4239" y="429"/>
                    <a:pt x="3811" y="1"/>
                    <a:pt x="3311"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99"/>
            <p:cNvSpPr/>
            <p:nvPr/>
          </p:nvSpPr>
          <p:spPr>
            <a:xfrm>
              <a:off x="4129285" y="3035153"/>
              <a:ext cx="52557" cy="55704"/>
            </a:xfrm>
            <a:custGeom>
              <a:rect b="b" l="l" r="r" t="t"/>
              <a:pathLst>
                <a:path extrusionOk="0" h="1717" w="1620">
                  <a:moveTo>
                    <a:pt x="953" y="1"/>
                  </a:moveTo>
                  <a:cubicBezTo>
                    <a:pt x="548" y="1"/>
                    <a:pt x="143" y="334"/>
                    <a:pt x="96" y="715"/>
                  </a:cubicBezTo>
                  <a:cubicBezTo>
                    <a:pt x="0" y="1263"/>
                    <a:pt x="429" y="1716"/>
                    <a:pt x="929" y="1716"/>
                  </a:cubicBezTo>
                  <a:lnTo>
                    <a:pt x="1496" y="1716"/>
                  </a:lnTo>
                  <a:cubicBezTo>
                    <a:pt x="1097" y="1694"/>
                    <a:pt x="739" y="1329"/>
                    <a:pt x="739" y="858"/>
                  </a:cubicBezTo>
                  <a:cubicBezTo>
                    <a:pt x="739" y="382"/>
                    <a:pt x="1143" y="1"/>
                    <a:pt x="1620" y="1"/>
                  </a:cubicBezTo>
                  <a:close/>
                  <a:moveTo>
                    <a:pt x="1496" y="1716"/>
                  </a:moveTo>
                  <a:cubicBezTo>
                    <a:pt x="1508" y="1716"/>
                    <a:pt x="1521" y="1717"/>
                    <a:pt x="1534" y="1717"/>
                  </a:cubicBezTo>
                  <a:cubicBezTo>
                    <a:pt x="1547" y="1717"/>
                    <a:pt x="1559" y="1716"/>
                    <a:pt x="1572" y="1716"/>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99"/>
            <p:cNvSpPr/>
            <p:nvPr/>
          </p:nvSpPr>
          <p:spPr>
            <a:xfrm>
              <a:off x="4191866" y="3208234"/>
              <a:ext cx="34778" cy="34811"/>
            </a:xfrm>
            <a:custGeom>
              <a:rect b="b" l="l" r="r" t="t"/>
              <a:pathLst>
                <a:path extrusionOk="0" h="1073" w="1072">
                  <a:moveTo>
                    <a:pt x="548" y="0"/>
                  </a:moveTo>
                  <a:cubicBezTo>
                    <a:pt x="238" y="0"/>
                    <a:pt x="0" y="239"/>
                    <a:pt x="0" y="548"/>
                  </a:cubicBezTo>
                  <a:cubicBezTo>
                    <a:pt x="0" y="834"/>
                    <a:pt x="238" y="1072"/>
                    <a:pt x="548" y="1072"/>
                  </a:cubicBezTo>
                  <a:cubicBezTo>
                    <a:pt x="834" y="1072"/>
                    <a:pt x="1072" y="834"/>
                    <a:pt x="1072" y="548"/>
                  </a:cubicBezTo>
                  <a:cubicBezTo>
                    <a:pt x="1072" y="239"/>
                    <a:pt x="834" y="0"/>
                    <a:pt x="548"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99"/>
            <p:cNvSpPr/>
            <p:nvPr/>
          </p:nvSpPr>
          <p:spPr>
            <a:xfrm>
              <a:off x="4182588" y="3157169"/>
              <a:ext cx="24754" cy="24819"/>
            </a:xfrm>
            <a:custGeom>
              <a:rect b="b" l="l" r="r" t="t"/>
              <a:pathLst>
                <a:path extrusionOk="0" h="765" w="763">
                  <a:moveTo>
                    <a:pt x="422" y="0"/>
                  </a:moveTo>
                  <a:cubicBezTo>
                    <a:pt x="409" y="0"/>
                    <a:pt x="395" y="1"/>
                    <a:pt x="382" y="3"/>
                  </a:cubicBezTo>
                  <a:cubicBezTo>
                    <a:pt x="167" y="3"/>
                    <a:pt x="1" y="169"/>
                    <a:pt x="1" y="384"/>
                  </a:cubicBezTo>
                  <a:cubicBezTo>
                    <a:pt x="1" y="598"/>
                    <a:pt x="167" y="765"/>
                    <a:pt x="382" y="765"/>
                  </a:cubicBezTo>
                  <a:cubicBezTo>
                    <a:pt x="596" y="765"/>
                    <a:pt x="763" y="598"/>
                    <a:pt x="763" y="384"/>
                  </a:cubicBezTo>
                  <a:cubicBezTo>
                    <a:pt x="763" y="161"/>
                    <a:pt x="617" y="0"/>
                    <a:pt x="422"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99"/>
            <p:cNvSpPr/>
            <p:nvPr/>
          </p:nvSpPr>
          <p:spPr>
            <a:xfrm>
              <a:off x="4144727" y="3297743"/>
              <a:ext cx="10868" cy="19465"/>
            </a:xfrm>
            <a:custGeom>
              <a:rect b="b" l="l" r="r" t="t"/>
              <a:pathLst>
                <a:path extrusionOk="0" h="600" w="335">
                  <a:moveTo>
                    <a:pt x="184" y="0"/>
                  </a:moveTo>
                  <a:cubicBezTo>
                    <a:pt x="96" y="0"/>
                    <a:pt x="1" y="85"/>
                    <a:pt x="1" y="171"/>
                  </a:cubicBezTo>
                  <a:lnTo>
                    <a:pt x="1" y="433"/>
                  </a:lnTo>
                  <a:cubicBezTo>
                    <a:pt x="1" y="528"/>
                    <a:pt x="72" y="575"/>
                    <a:pt x="144" y="599"/>
                  </a:cubicBezTo>
                  <a:cubicBezTo>
                    <a:pt x="239" y="599"/>
                    <a:pt x="334" y="528"/>
                    <a:pt x="334" y="433"/>
                  </a:cubicBezTo>
                  <a:lnTo>
                    <a:pt x="334" y="171"/>
                  </a:lnTo>
                  <a:cubicBezTo>
                    <a:pt x="334" y="75"/>
                    <a:pt x="263" y="4"/>
                    <a:pt x="215" y="4"/>
                  </a:cubicBezTo>
                  <a:cubicBezTo>
                    <a:pt x="205" y="1"/>
                    <a:pt x="195" y="0"/>
                    <a:pt x="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99"/>
            <p:cNvSpPr/>
            <p:nvPr/>
          </p:nvSpPr>
          <p:spPr>
            <a:xfrm>
              <a:off x="4240530" y="3297743"/>
              <a:ext cx="10868" cy="19465"/>
            </a:xfrm>
            <a:custGeom>
              <a:rect b="b" l="l" r="r" t="t"/>
              <a:pathLst>
                <a:path extrusionOk="0" h="600" w="335">
                  <a:moveTo>
                    <a:pt x="184" y="0"/>
                  </a:moveTo>
                  <a:cubicBezTo>
                    <a:pt x="96" y="0"/>
                    <a:pt x="1" y="85"/>
                    <a:pt x="1" y="171"/>
                  </a:cubicBezTo>
                  <a:lnTo>
                    <a:pt x="1" y="433"/>
                  </a:lnTo>
                  <a:cubicBezTo>
                    <a:pt x="1" y="528"/>
                    <a:pt x="48" y="575"/>
                    <a:pt x="144" y="599"/>
                  </a:cubicBezTo>
                  <a:cubicBezTo>
                    <a:pt x="239" y="599"/>
                    <a:pt x="334" y="528"/>
                    <a:pt x="334" y="433"/>
                  </a:cubicBezTo>
                  <a:lnTo>
                    <a:pt x="334" y="171"/>
                  </a:lnTo>
                  <a:cubicBezTo>
                    <a:pt x="334" y="75"/>
                    <a:pt x="263" y="4"/>
                    <a:pt x="215" y="4"/>
                  </a:cubicBezTo>
                  <a:cubicBezTo>
                    <a:pt x="205" y="1"/>
                    <a:pt x="195" y="0"/>
                    <a:pt x="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99"/>
            <p:cNvSpPr/>
            <p:nvPr/>
          </p:nvSpPr>
          <p:spPr>
            <a:xfrm>
              <a:off x="4179506" y="3305464"/>
              <a:ext cx="35557" cy="15605"/>
            </a:xfrm>
            <a:custGeom>
              <a:rect b="b" l="l" r="r" t="t"/>
              <a:pathLst>
                <a:path extrusionOk="0" h="481" w="1096">
                  <a:moveTo>
                    <a:pt x="906" y="1"/>
                  </a:moveTo>
                  <a:cubicBezTo>
                    <a:pt x="858" y="1"/>
                    <a:pt x="812" y="24"/>
                    <a:pt x="786" y="75"/>
                  </a:cubicBezTo>
                  <a:cubicBezTo>
                    <a:pt x="715" y="123"/>
                    <a:pt x="619" y="195"/>
                    <a:pt x="524" y="195"/>
                  </a:cubicBezTo>
                  <a:cubicBezTo>
                    <a:pt x="453" y="195"/>
                    <a:pt x="358" y="171"/>
                    <a:pt x="286" y="75"/>
                  </a:cubicBezTo>
                  <a:cubicBezTo>
                    <a:pt x="260" y="36"/>
                    <a:pt x="219" y="18"/>
                    <a:pt x="172" y="18"/>
                  </a:cubicBezTo>
                  <a:cubicBezTo>
                    <a:pt x="134" y="18"/>
                    <a:pt x="91" y="30"/>
                    <a:pt x="48" y="52"/>
                  </a:cubicBezTo>
                  <a:cubicBezTo>
                    <a:pt x="0" y="99"/>
                    <a:pt x="0" y="195"/>
                    <a:pt x="24" y="290"/>
                  </a:cubicBezTo>
                  <a:cubicBezTo>
                    <a:pt x="215" y="433"/>
                    <a:pt x="381" y="480"/>
                    <a:pt x="572" y="480"/>
                  </a:cubicBezTo>
                  <a:cubicBezTo>
                    <a:pt x="739" y="480"/>
                    <a:pt x="929" y="409"/>
                    <a:pt x="1048" y="290"/>
                  </a:cubicBezTo>
                  <a:cubicBezTo>
                    <a:pt x="1096" y="218"/>
                    <a:pt x="1096" y="99"/>
                    <a:pt x="1024" y="52"/>
                  </a:cubicBezTo>
                  <a:cubicBezTo>
                    <a:pt x="991" y="18"/>
                    <a:pt x="948" y="1"/>
                    <a:pt x="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99"/>
            <p:cNvSpPr/>
            <p:nvPr/>
          </p:nvSpPr>
          <p:spPr>
            <a:xfrm>
              <a:off x="4079064" y="3249079"/>
              <a:ext cx="238777" cy="106736"/>
            </a:xfrm>
            <a:custGeom>
              <a:rect b="b" l="l" r="r" t="t"/>
              <a:pathLst>
                <a:path extrusionOk="0" h="3290" w="7360">
                  <a:moveTo>
                    <a:pt x="2473" y="1"/>
                  </a:moveTo>
                  <a:cubicBezTo>
                    <a:pt x="2141" y="1"/>
                    <a:pt x="1825" y="107"/>
                    <a:pt x="1620" y="385"/>
                  </a:cubicBezTo>
                  <a:lnTo>
                    <a:pt x="1048" y="1123"/>
                  </a:lnTo>
                  <a:cubicBezTo>
                    <a:pt x="977" y="1194"/>
                    <a:pt x="1024" y="1313"/>
                    <a:pt x="1072" y="1337"/>
                  </a:cubicBezTo>
                  <a:cubicBezTo>
                    <a:pt x="1098" y="1346"/>
                    <a:pt x="1131" y="1351"/>
                    <a:pt x="1163" y="1351"/>
                  </a:cubicBezTo>
                  <a:cubicBezTo>
                    <a:pt x="1218" y="1351"/>
                    <a:pt x="1271" y="1335"/>
                    <a:pt x="1286" y="1290"/>
                  </a:cubicBezTo>
                  <a:lnTo>
                    <a:pt x="1858" y="551"/>
                  </a:lnTo>
                  <a:cubicBezTo>
                    <a:pt x="1998" y="368"/>
                    <a:pt x="2216" y="302"/>
                    <a:pt x="2448" y="302"/>
                  </a:cubicBezTo>
                  <a:cubicBezTo>
                    <a:pt x="2729" y="302"/>
                    <a:pt x="3030" y="399"/>
                    <a:pt x="3239" y="504"/>
                  </a:cubicBezTo>
                  <a:cubicBezTo>
                    <a:pt x="3464" y="596"/>
                    <a:pt x="3681" y="703"/>
                    <a:pt x="4032" y="703"/>
                  </a:cubicBezTo>
                  <a:cubicBezTo>
                    <a:pt x="4315" y="703"/>
                    <a:pt x="4685" y="634"/>
                    <a:pt x="5216" y="432"/>
                  </a:cubicBezTo>
                  <a:cubicBezTo>
                    <a:pt x="5228" y="426"/>
                    <a:pt x="5243" y="423"/>
                    <a:pt x="5259" y="423"/>
                  </a:cubicBezTo>
                  <a:cubicBezTo>
                    <a:pt x="5310" y="423"/>
                    <a:pt x="5377" y="450"/>
                    <a:pt x="5430" y="504"/>
                  </a:cubicBezTo>
                  <a:lnTo>
                    <a:pt x="6692" y="2194"/>
                  </a:lnTo>
                  <a:cubicBezTo>
                    <a:pt x="6930" y="2480"/>
                    <a:pt x="6692" y="2933"/>
                    <a:pt x="6311" y="2933"/>
                  </a:cubicBezTo>
                  <a:lnTo>
                    <a:pt x="977" y="2933"/>
                  </a:lnTo>
                  <a:cubicBezTo>
                    <a:pt x="596" y="2933"/>
                    <a:pt x="381" y="2480"/>
                    <a:pt x="596" y="2194"/>
                  </a:cubicBezTo>
                  <a:lnTo>
                    <a:pt x="929" y="1837"/>
                  </a:lnTo>
                  <a:cubicBezTo>
                    <a:pt x="977" y="1790"/>
                    <a:pt x="977" y="1694"/>
                    <a:pt x="929" y="1623"/>
                  </a:cubicBezTo>
                  <a:cubicBezTo>
                    <a:pt x="897" y="1591"/>
                    <a:pt x="855" y="1578"/>
                    <a:pt x="814" y="1578"/>
                  </a:cubicBezTo>
                  <a:cubicBezTo>
                    <a:pt x="765" y="1578"/>
                    <a:pt x="717" y="1597"/>
                    <a:pt x="691" y="1623"/>
                  </a:cubicBezTo>
                  <a:lnTo>
                    <a:pt x="381" y="2052"/>
                  </a:lnTo>
                  <a:cubicBezTo>
                    <a:pt x="0" y="2552"/>
                    <a:pt x="381" y="3290"/>
                    <a:pt x="1024" y="3290"/>
                  </a:cubicBezTo>
                  <a:lnTo>
                    <a:pt x="6335" y="3290"/>
                  </a:lnTo>
                  <a:cubicBezTo>
                    <a:pt x="6978" y="3290"/>
                    <a:pt x="7359" y="2552"/>
                    <a:pt x="6978" y="2052"/>
                  </a:cubicBezTo>
                  <a:lnTo>
                    <a:pt x="5692" y="361"/>
                  </a:lnTo>
                  <a:cubicBezTo>
                    <a:pt x="5601" y="215"/>
                    <a:pt x="5441" y="153"/>
                    <a:pt x="5274" y="153"/>
                  </a:cubicBezTo>
                  <a:cubicBezTo>
                    <a:pt x="5223" y="153"/>
                    <a:pt x="5171" y="159"/>
                    <a:pt x="5121" y="170"/>
                  </a:cubicBezTo>
                  <a:cubicBezTo>
                    <a:pt x="4619" y="349"/>
                    <a:pt x="4289" y="412"/>
                    <a:pt x="4044" y="412"/>
                  </a:cubicBezTo>
                  <a:cubicBezTo>
                    <a:pt x="3766" y="412"/>
                    <a:pt x="3596" y="330"/>
                    <a:pt x="3406" y="242"/>
                  </a:cubicBezTo>
                  <a:cubicBezTo>
                    <a:pt x="3136" y="101"/>
                    <a:pt x="2797" y="1"/>
                    <a:pt x="24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6" name="Google Shape;22166;p99"/>
            <p:cNvSpPr/>
            <p:nvPr/>
          </p:nvSpPr>
          <p:spPr>
            <a:xfrm>
              <a:off x="4187227" y="3203595"/>
              <a:ext cx="44836" cy="44057"/>
            </a:xfrm>
            <a:custGeom>
              <a:rect b="b" l="l" r="r" t="t"/>
              <a:pathLst>
                <a:path extrusionOk="0" h="1358" w="1382">
                  <a:moveTo>
                    <a:pt x="691" y="286"/>
                  </a:moveTo>
                  <a:cubicBezTo>
                    <a:pt x="905" y="286"/>
                    <a:pt x="1048" y="477"/>
                    <a:pt x="1048" y="643"/>
                  </a:cubicBezTo>
                  <a:cubicBezTo>
                    <a:pt x="1048" y="834"/>
                    <a:pt x="858" y="1001"/>
                    <a:pt x="691" y="1001"/>
                  </a:cubicBezTo>
                  <a:cubicBezTo>
                    <a:pt x="501" y="1001"/>
                    <a:pt x="334" y="834"/>
                    <a:pt x="334" y="643"/>
                  </a:cubicBezTo>
                  <a:cubicBezTo>
                    <a:pt x="334" y="477"/>
                    <a:pt x="477" y="286"/>
                    <a:pt x="691" y="286"/>
                  </a:cubicBezTo>
                  <a:close/>
                  <a:moveTo>
                    <a:pt x="691" y="1"/>
                  </a:moveTo>
                  <a:cubicBezTo>
                    <a:pt x="310" y="1"/>
                    <a:pt x="0" y="286"/>
                    <a:pt x="0" y="691"/>
                  </a:cubicBezTo>
                  <a:cubicBezTo>
                    <a:pt x="0" y="1072"/>
                    <a:pt x="310" y="1358"/>
                    <a:pt x="691" y="1358"/>
                  </a:cubicBezTo>
                  <a:cubicBezTo>
                    <a:pt x="1072" y="1358"/>
                    <a:pt x="1382" y="1072"/>
                    <a:pt x="1382" y="691"/>
                  </a:cubicBezTo>
                  <a:cubicBezTo>
                    <a:pt x="1382" y="286"/>
                    <a:pt x="1072" y="1"/>
                    <a:pt x="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7" name="Google Shape;22167;p99"/>
            <p:cNvSpPr/>
            <p:nvPr/>
          </p:nvSpPr>
          <p:spPr>
            <a:xfrm>
              <a:off x="4177948" y="3151070"/>
              <a:ext cx="34811" cy="34778"/>
            </a:xfrm>
            <a:custGeom>
              <a:rect b="b" l="l" r="r" t="t"/>
              <a:pathLst>
                <a:path extrusionOk="0" h="1072" w="1073">
                  <a:moveTo>
                    <a:pt x="525" y="310"/>
                  </a:moveTo>
                  <a:cubicBezTo>
                    <a:pt x="667" y="310"/>
                    <a:pt x="763" y="405"/>
                    <a:pt x="763" y="548"/>
                  </a:cubicBezTo>
                  <a:cubicBezTo>
                    <a:pt x="739" y="691"/>
                    <a:pt x="644" y="786"/>
                    <a:pt x="525" y="786"/>
                  </a:cubicBezTo>
                  <a:cubicBezTo>
                    <a:pt x="406" y="786"/>
                    <a:pt x="286" y="691"/>
                    <a:pt x="286" y="548"/>
                  </a:cubicBezTo>
                  <a:cubicBezTo>
                    <a:pt x="286" y="429"/>
                    <a:pt x="382" y="310"/>
                    <a:pt x="525" y="310"/>
                  </a:cubicBezTo>
                  <a:close/>
                  <a:moveTo>
                    <a:pt x="525" y="0"/>
                  </a:moveTo>
                  <a:cubicBezTo>
                    <a:pt x="239" y="0"/>
                    <a:pt x="1" y="238"/>
                    <a:pt x="1" y="548"/>
                  </a:cubicBezTo>
                  <a:cubicBezTo>
                    <a:pt x="1" y="834"/>
                    <a:pt x="239" y="1072"/>
                    <a:pt x="525" y="1072"/>
                  </a:cubicBezTo>
                  <a:cubicBezTo>
                    <a:pt x="834" y="1072"/>
                    <a:pt x="1072" y="834"/>
                    <a:pt x="1072" y="548"/>
                  </a:cubicBezTo>
                  <a:cubicBezTo>
                    <a:pt x="1072" y="238"/>
                    <a:pt x="834" y="0"/>
                    <a:pt x="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99"/>
            <p:cNvSpPr/>
            <p:nvPr/>
          </p:nvSpPr>
          <p:spPr>
            <a:xfrm>
              <a:off x="4045064" y="3030546"/>
              <a:ext cx="307522" cy="353883"/>
            </a:xfrm>
            <a:custGeom>
              <a:rect b="b" l="l" r="r" t="t"/>
              <a:pathLst>
                <a:path extrusionOk="0" h="10908" w="9479">
                  <a:moveTo>
                    <a:pt x="5907" y="333"/>
                  </a:moveTo>
                  <a:cubicBezTo>
                    <a:pt x="6240" y="333"/>
                    <a:pt x="6526" y="572"/>
                    <a:pt x="6597" y="905"/>
                  </a:cubicBezTo>
                  <a:cubicBezTo>
                    <a:pt x="6669" y="1334"/>
                    <a:pt x="6311" y="1739"/>
                    <a:pt x="5907" y="1739"/>
                  </a:cubicBezTo>
                  <a:lnTo>
                    <a:pt x="3549" y="1739"/>
                  </a:lnTo>
                  <a:cubicBezTo>
                    <a:pt x="3144" y="1739"/>
                    <a:pt x="2787" y="1334"/>
                    <a:pt x="2858" y="905"/>
                  </a:cubicBezTo>
                  <a:cubicBezTo>
                    <a:pt x="2930" y="595"/>
                    <a:pt x="3216" y="333"/>
                    <a:pt x="3549" y="333"/>
                  </a:cubicBezTo>
                  <a:close/>
                  <a:moveTo>
                    <a:pt x="3549" y="0"/>
                  </a:moveTo>
                  <a:cubicBezTo>
                    <a:pt x="3025" y="0"/>
                    <a:pt x="2573" y="429"/>
                    <a:pt x="2549" y="953"/>
                  </a:cubicBezTo>
                  <a:cubicBezTo>
                    <a:pt x="2501" y="1453"/>
                    <a:pt x="2906" y="1905"/>
                    <a:pt x="3382" y="2000"/>
                  </a:cubicBezTo>
                  <a:lnTo>
                    <a:pt x="3382" y="3834"/>
                  </a:lnTo>
                  <a:cubicBezTo>
                    <a:pt x="3382" y="4430"/>
                    <a:pt x="3192" y="4834"/>
                    <a:pt x="2835" y="5263"/>
                  </a:cubicBezTo>
                  <a:lnTo>
                    <a:pt x="763" y="8287"/>
                  </a:lnTo>
                  <a:cubicBezTo>
                    <a:pt x="1" y="9359"/>
                    <a:pt x="715" y="10907"/>
                    <a:pt x="2072" y="10907"/>
                  </a:cubicBezTo>
                  <a:lnTo>
                    <a:pt x="7383" y="10907"/>
                  </a:lnTo>
                  <a:cubicBezTo>
                    <a:pt x="8693" y="10907"/>
                    <a:pt x="9479" y="9359"/>
                    <a:pt x="8693" y="8287"/>
                  </a:cubicBezTo>
                  <a:lnTo>
                    <a:pt x="7407" y="6430"/>
                  </a:lnTo>
                  <a:cubicBezTo>
                    <a:pt x="7377" y="6400"/>
                    <a:pt x="7328" y="6370"/>
                    <a:pt x="7283" y="6370"/>
                  </a:cubicBezTo>
                  <a:cubicBezTo>
                    <a:pt x="7258" y="6370"/>
                    <a:pt x="7234" y="6380"/>
                    <a:pt x="7216" y="6406"/>
                  </a:cubicBezTo>
                  <a:cubicBezTo>
                    <a:pt x="7145" y="6454"/>
                    <a:pt x="7121" y="6549"/>
                    <a:pt x="7169" y="6620"/>
                  </a:cubicBezTo>
                  <a:lnTo>
                    <a:pt x="8455" y="8454"/>
                  </a:lnTo>
                  <a:cubicBezTo>
                    <a:pt x="9098" y="9312"/>
                    <a:pt x="8455" y="10574"/>
                    <a:pt x="7407" y="10574"/>
                  </a:cubicBezTo>
                  <a:lnTo>
                    <a:pt x="2096" y="10574"/>
                  </a:lnTo>
                  <a:cubicBezTo>
                    <a:pt x="1048" y="10574"/>
                    <a:pt x="429" y="9312"/>
                    <a:pt x="1048" y="8454"/>
                  </a:cubicBezTo>
                  <a:lnTo>
                    <a:pt x="3144" y="5454"/>
                  </a:lnTo>
                  <a:cubicBezTo>
                    <a:pt x="3525" y="4953"/>
                    <a:pt x="3739" y="4525"/>
                    <a:pt x="3739" y="3834"/>
                  </a:cubicBezTo>
                  <a:lnTo>
                    <a:pt x="3739" y="2000"/>
                  </a:lnTo>
                  <a:lnTo>
                    <a:pt x="5764" y="2000"/>
                  </a:lnTo>
                  <a:lnTo>
                    <a:pt x="5764" y="3834"/>
                  </a:lnTo>
                  <a:cubicBezTo>
                    <a:pt x="5764" y="4501"/>
                    <a:pt x="5954" y="4953"/>
                    <a:pt x="6359" y="5454"/>
                  </a:cubicBezTo>
                  <a:lnTo>
                    <a:pt x="6788" y="6073"/>
                  </a:lnTo>
                  <a:cubicBezTo>
                    <a:pt x="6829" y="6114"/>
                    <a:pt x="6879" y="6140"/>
                    <a:pt x="6922" y="6140"/>
                  </a:cubicBezTo>
                  <a:cubicBezTo>
                    <a:pt x="6954" y="6140"/>
                    <a:pt x="6982" y="6126"/>
                    <a:pt x="7002" y="6097"/>
                  </a:cubicBezTo>
                  <a:cubicBezTo>
                    <a:pt x="7050" y="6049"/>
                    <a:pt x="7097" y="5954"/>
                    <a:pt x="7026" y="5906"/>
                  </a:cubicBezTo>
                  <a:lnTo>
                    <a:pt x="6597" y="5239"/>
                  </a:lnTo>
                  <a:cubicBezTo>
                    <a:pt x="6240" y="4763"/>
                    <a:pt x="6026" y="3834"/>
                    <a:pt x="6026" y="3834"/>
                  </a:cubicBezTo>
                  <a:lnTo>
                    <a:pt x="6026" y="2000"/>
                  </a:lnTo>
                  <a:cubicBezTo>
                    <a:pt x="6502" y="1905"/>
                    <a:pt x="6883" y="1500"/>
                    <a:pt x="6859" y="953"/>
                  </a:cubicBezTo>
                  <a:cubicBezTo>
                    <a:pt x="6835" y="429"/>
                    <a:pt x="6383" y="0"/>
                    <a:pt x="58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69" name="Google Shape;22169;p99"/>
          <p:cNvSpPr/>
          <p:nvPr/>
        </p:nvSpPr>
        <p:spPr>
          <a:xfrm>
            <a:off x="4793305" y="2902089"/>
            <a:ext cx="311383" cy="324522"/>
          </a:xfrm>
          <a:custGeom>
            <a:rect b="b" l="l" r="r" t="t"/>
            <a:pathLst>
              <a:path extrusionOk="0" h="10003" w="9598">
                <a:moveTo>
                  <a:pt x="3287" y="0"/>
                </a:moveTo>
                <a:lnTo>
                  <a:pt x="3287" y="2501"/>
                </a:lnTo>
                <a:cubicBezTo>
                  <a:pt x="1453" y="2834"/>
                  <a:pt x="0" y="4454"/>
                  <a:pt x="0" y="6406"/>
                </a:cubicBezTo>
                <a:lnTo>
                  <a:pt x="0" y="6502"/>
                </a:lnTo>
                <a:cubicBezTo>
                  <a:pt x="48" y="8431"/>
                  <a:pt x="1644" y="10002"/>
                  <a:pt x="3573" y="10002"/>
                </a:cubicBezTo>
                <a:lnTo>
                  <a:pt x="4287" y="10002"/>
                </a:lnTo>
                <a:cubicBezTo>
                  <a:pt x="6264" y="10002"/>
                  <a:pt x="7859" y="8431"/>
                  <a:pt x="7859" y="6502"/>
                </a:cubicBezTo>
                <a:lnTo>
                  <a:pt x="7859" y="6406"/>
                </a:lnTo>
                <a:cubicBezTo>
                  <a:pt x="7859" y="4477"/>
                  <a:pt x="6454" y="2858"/>
                  <a:pt x="4597" y="2548"/>
                </a:cubicBezTo>
                <a:lnTo>
                  <a:pt x="4597" y="1905"/>
                </a:lnTo>
                <a:lnTo>
                  <a:pt x="9050" y="3382"/>
                </a:lnTo>
                <a:cubicBezTo>
                  <a:pt x="9079" y="3390"/>
                  <a:pt x="9109" y="3394"/>
                  <a:pt x="9138" y="3394"/>
                </a:cubicBezTo>
                <a:cubicBezTo>
                  <a:pt x="9272" y="3394"/>
                  <a:pt x="9392" y="3309"/>
                  <a:pt x="9431" y="3191"/>
                </a:cubicBezTo>
                <a:lnTo>
                  <a:pt x="9502" y="2953"/>
                </a:lnTo>
                <a:cubicBezTo>
                  <a:pt x="9598" y="2787"/>
                  <a:pt x="9526" y="2620"/>
                  <a:pt x="9383" y="2572"/>
                </a:cubicBezTo>
                <a:lnTo>
                  <a:pt x="4668" y="1024"/>
                </a:lnTo>
                <a:lnTo>
                  <a:pt x="4668"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0" name="Google Shape;22170;p99"/>
          <p:cNvSpPr/>
          <p:nvPr/>
        </p:nvSpPr>
        <p:spPr>
          <a:xfrm>
            <a:off x="4793305" y="2902089"/>
            <a:ext cx="137556" cy="324522"/>
          </a:xfrm>
          <a:custGeom>
            <a:rect b="b" l="l" r="r" t="t"/>
            <a:pathLst>
              <a:path extrusionOk="0" h="10003" w="4240">
                <a:moveTo>
                  <a:pt x="3287" y="0"/>
                </a:moveTo>
                <a:lnTo>
                  <a:pt x="3287" y="2501"/>
                </a:lnTo>
                <a:cubicBezTo>
                  <a:pt x="1406" y="2834"/>
                  <a:pt x="0" y="4454"/>
                  <a:pt x="0" y="6406"/>
                </a:cubicBezTo>
                <a:lnTo>
                  <a:pt x="0" y="6502"/>
                </a:lnTo>
                <a:cubicBezTo>
                  <a:pt x="48" y="8431"/>
                  <a:pt x="1644" y="10002"/>
                  <a:pt x="3620" y="10002"/>
                </a:cubicBezTo>
                <a:lnTo>
                  <a:pt x="4239" y="10002"/>
                </a:lnTo>
                <a:cubicBezTo>
                  <a:pt x="2287" y="9979"/>
                  <a:pt x="667" y="8431"/>
                  <a:pt x="643" y="6502"/>
                </a:cubicBezTo>
                <a:lnTo>
                  <a:pt x="643" y="6406"/>
                </a:lnTo>
                <a:cubicBezTo>
                  <a:pt x="643" y="4573"/>
                  <a:pt x="1882" y="3049"/>
                  <a:pt x="3573" y="2596"/>
                </a:cubicBezTo>
                <a:cubicBezTo>
                  <a:pt x="3787" y="2548"/>
                  <a:pt x="3906" y="2358"/>
                  <a:pt x="3906" y="2144"/>
                </a:cubicBezTo>
                <a:lnTo>
                  <a:pt x="3906"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1" name="Google Shape;22171;p99"/>
          <p:cNvSpPr/>
          <p:nvPr/>
        </p:nvSpPr>
        <p:spPr>
          <a:xfrm>
            <a:off x="4807222" y="2958085"/>
            <a:ext cx="248802" cy="272387"/>
          </a:xfrm>
          <a:custGeom>
            <a:rect b="b" l="l" r="r" t="t"/>
            <a:pathLst>
              <a:path extrusionOk="0" h="8396" w="7669">
                <a:moveTo>
                  <a:pt x="4265" y="0"/>
                </a:moveTo>
                <a:cubicBezTo>
                  <a:pt x="4191" y="0"/>
                  <a:pt x="4096" y="78"/>
                  <a:pt x="4096" y="156"/>
                </a:cubicBezTo>
                <a:lnTo>
                  <a:pt x="4096" y="775"/>
                </a:lnTo>
                <a:cubicBezTo>
                  <a:pt x="4096" y="870"/>
                  <a:pt x="4168" y="942"/>
                  <a:pt x="4215" y="942"/>
                </a:cubicBezTo>
                <a:cubicBezTo>
                  <a:pt x="6049" y="1227"/>
                  <a:pt x="7359" y="2799"/>
                  <a:pt x="7383" y="4657"/>
                </a:cubicBezTo>
                <a:cubicBezTo>
                  <a:pt x="7383" y="5585"/>
                  <a:pt x="7025" y="6466"/>
                  <a:pt x="6359" y="7133"/>
                </a:cubicBezTo>
                <a:cubicBezTo>
                  <a:pt x="5716" y="7752"/>
                  <a:pt x="4858" y="8110"/>
                  <a:pt x="3953" y="8110"/>
                </a:cubicBezTo>
                <a:lnTo>
                  <a:pt x="3239" y="8110"/>
                </a:lnTo>
                <a:cubicBezTo>
                  <a:pt x="2120" y="8110"/>
                  <a:pt x="1048" y="7538"/>
                  <a:pt x="381" y="6609"/>
                </a:cubicBezTo>
                <a:cubicBezTo>
                  <a:pt x="306" y="6564"/>
                  <a:pt x="249" y="6547"/>
                  <a:pt x="194" y="6547"/>
                </a:cubicBezTo>
                <a:cubicBezTo>
                  <a:pt x="162" y="6547"/>
                  <a:pt x="130" y="6553"/>
                  <a:pt x="95" y="6562"/>
                </a:cubicBezTo>
                <a:cubicBezTo>
                  <a:pt x="24" y="6609"/>
                  <a:pt x="0" y="6705"/>
                  <a:pt x="72" y="6776"/>
                </a:cubicBezTo>
                <a:cubicBezTo>
                  <a:pt x="762" y="7776"/>
                  <a:pt x="1929" y="8395"/>
                  <a:pt x="3191" y="8395"/>
                </a:cubicBezTo>
                <a:lnTo>
                  <a:pt x="3906" y="8395"/>
                </a:lnTo>
                <a:cubicBezTo>
                  <a:pt x="4882" y="8395"/>
                  <a:pt x="5835" y="8014"/>
                  <a:pt x="6549" y="7324"/>
                </a:cubicBezTo>
                <a:cubicBezTo>
                  <a:pt x="7264" y="6609"/>
                  <a:pt x="7668" y="5633"/>
                  <a:pt x="7668" y="4657"/>
                </a:cubicBezTo>
                <a:cubicBezTo>
                  <a:pt x="7668" y="2680"/>
                  <a:pt x="6311" y="1037"/>
                  <a:pt x="4406" y="632"/>
                </a:cubicBezTo>
                <a:lnTo>
                  <a:pt x="4406" y="370"/>
                </a:lnTo>
                <a:lnTo>
                  <a:pt x="7025" y="1227"/>
                </a:lnTo>
                <a:cubicBezTo>
                  <a:pt x="7042" y="1232"/>
                  <a:pt x="7058" y="1234"/>
                  <a:pt x="7074" y="1234"/>
                </a:cubicBezTo>
                <a:cubicBezTo>
                  <a:pt x="7145" y="1234"/>
                  <a:pt x="7201" y="1191"/>
                  <a:pt x="7240" y="1132"/>
                </a:cubicBezTo>
                <a:cubicBezTo>
                  <a:pt x="7264" y="1037"/>
                  <a:pt x="7192" y="965"/>
                  <a:pt x="7144" y="942"/>
                </a:cubicBezTo>
                <a:lnTo>
                  <a:pt x="4311" y="13"/>
                </a:lnTo>
                <a:cubicBezTo>
                  <a:pt x="4297" y="4"/>
                  <a:pt x="4282" y="0"/>
                  <a:pt x="4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2" name="Google Shape;22172;p99"/>
          <p:cNvGrpSpPr/>
          <p:nvPr/>
        </p:nvGrpSpPr>
        <p:grpSpPr>
          <a:xfrm>
            <a:off x="4787887" y="2878893"/>
            <a:ext cx="321440" cy="324522"/>
            <a:chOff x="4789846" y="3031293"/>
            <a:chExt cx="321440" cy="324522"/>
          </a:xfrm>
        </p:grpSpPr>
        <p:sp>
          <p:nvSpPr>
            <p:cNvPr id="22173" name="Google Shape;22173;p99"/>
            <p:cNvSpPr/>
            <p:nvPr/>
          </p:nvSpPr>
          <p:spPr>
            <a:xfrm>
              <a:off x="4821543" y="3259818"/>
              <a:ext cx="202960" cy="90612"/>
            </a:xfrm>
            <a:custGeom>
              <a:rect b="b" l="l" r="r" t="t"/>
              <a:pathLst>
                <a:path extrusionOk="0" h="2793" w="6256">
                  <a:moveTo>
                    <a:pt x="1046" y="0"/>
                  </a:moveTo>
                  <a:cubicBezTo>
                    <a:pt x="826" y="0"/>
                    <a:pt x="576" y="23"/>
                    <a:pt x="286" y="77"/>
                  </a:cubicBezTo>
                  <a:cubicBezTo>
                    <a:pt x="119" y="101"/>
                    <a:pt x="0" y="268"/>
                    <a:pt x="48" y="411"/>
                  </a:cubicBezTo>
                  <a:cubicBezTo>
                    <a:pt x="119" y="1030"/>
                    <a:pt x="381" y="1602"/>
                    <a:pt x="834" y="2006"/>
                  </a:cubicBezTo>
                  <a:cubicBezTo>
                    <a:pt x="1381" y="2530"/>
                    <a:pt x="2072" y="2792"/>
                    <a:pt x="2763" y="2792"/>
                  </a:cubicBezTo>
                  <a:lnTo>
                    <a:pt x="3477" y="2792"/>
                  </a:lnTo>
                  <a:cubicBezTo>
                    <a:pt x="4239" y="2792"/>
                    <a:pt x="4906" y="2530"/>
                    <a:pt x="5430" y="1983"/>
                  </a:cubicBezTo>
                  <a:cubicBezTo>
                    <a:pt x="5811" y="1602"/>
                    <a:pt x="6073" y="1125"/>
                    <a:pt x="6192" y="625"/>
                  </a:cubicBezTo>
                  <a:cubicBezTo>
                    <a:pt x="6256" y="476"/>
                    <a:pt x="6091" y="308"/>
                    <a:pt x="5886" y="308"/>
                  </a:cubicBezTo>
                  <a:cubicBezTo>
                    <a:pt x="5861" y="308"/>
                    <a:pt x="5836" y="310"/>
                    <a:pt x="5811" y="316"/>
                  </a:cubicBezTo>
                  <a:cubicBezTo>
                    <a:pt x="4928" y="616"/>
                    <a:pt x="4300" y="724"/>
                    <a:pt x="3816" y="724"/>
                  </a:cubicBezTo>
                  <a:cubicBezTo>
                    <a:pt x="2564" y="724"/>
                    <a:pt x="2277" y="0"/>
                    <a:pt x="1046"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4" name="Google Shape;22174;p99"/>
            <p:cNvSpPr/>
            <p:nvPr/>
          </p:nvSpPr>
          <p:spPr>
            <a:xfrm>
              <a:off x="4821543" y="3260758"/>
              <a:ext cx="110499" cy="89671"/>
            </a:xfrm>
            <a:custGeom>
              <a:rect b="b" l="l" r="r" t="t"/>
              <a:pathLst>
                <a:path extrusionOk="0" h="2764" w="3406">
                  <a:moveTo>
                    <a:pt x="762" y="1"/>
                  </a:moveTo>
                  <a:cubicBezTo>
                    <a:pt x="596" y="1"/>
                    <a:pt x="453" y="25"/>
                    <a:pt x="286" y="48"/>
                  </a:cubicBezTo>
                  <a:cubicBezTo>
                    <a:pt x="119" y="72"/>
                    <a:pt x="0" y="239"/>
                    <a:pt x="48" y="382"/>
                  </a:cubicBezTo>
                  <a:cubicBezTo>
                    <a:pt x="119" y="1001"/>
                    <a:pt x="381" y="1573"/>
                    <a:pt x="834" y="1977"/>
                  </a:cubicBezTo>
                  <a:cubicBezTo>
                    <a:pt x="1381" y="2501"/>
                    <a:pt x="2072" y="2763"/>
                    <a:pt x="2763" y="2763"/>
                  </a:cubicBezTo>
                  <a:lnTo>
                    <a:pt x="3406" y="2763"/>
                  </a:lnTo>
                  <a:cubicBezTo>
                    <a:pt x="2667" y="2763"/>
                    <a:pt x="1977" y="2501"/>
                    <a:pt x="1477" y="1977"/>
                  </a:cubicBezTo>
                  <a:cubicBezTo>
                    <a:pt x="1024" y="1596"/>
                    <a:pt x="762" y="1025"/>
                    <a:pt x="667" y="406"/>
                  </a:cubicBezTo>
                  <a:cubicBezTo>
                    <a:pt x="667" y="310"/>
                    <a:pt x="691" y="144"/>
                    <a:pt x="76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99"/>
            <p:cNvSpPr/>
            <p:nvPr/>
          </p:nvSpPr>
          <p:spPr>
            <a:xfrm>
              <a:off x="4882567" y="3036710"/>
              <a:ext cx="81917" cy="36336"/>
            </a:xfrm>
            <a:custGeom>
              <a:rect b="b" l="l" r="r" t="t"/>
              <a:pathLst>
                <a:path extrusionOk="0" h="1120" w="2525">
                  <a:moveTo>
                    <a:pt x="596" y="1"/>
                  </a:moveTo>
                  <a:cubicBezTo>
                    <a:pt x="262" y="1"/>
                    <a:pt x="0" y="263"/>
                    <a:pt x="24" y="548"/>
                  </a:cubicBezTo>
                  <a:cubicBezTo>
                    <a:pt x="24" y="858"/>
                    <a:pt x="286" y="1120"/>
                    <a:pt x="596" y="1120"/>
                  </a:cubicBezTo>
                  <a:lnTo>
                    <a:pt x="1929" y="1120"/>
                  </a:lnTo>
                  <a:cubicBezTo>
                    <a:pt x="2239" y="1120"/>
                    <a:pt x="2501" y="882"/>
                    <a:pt x="2501" y="572"/>
                  </a:cubicBezTo>
                  <a:cubicBezTo>
                    <a:pt x="2525" y="263"/>
                    <a:pt x="2263" y="1"/>
                    <a:pt x="1929"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99"/>
            <p:cNvSpPr/>
            <p:nvPr/>
          </p:nvSpPr>
          <p:spPr>
            <a:xfrm>
              <a:off x="4882567" y="3036710"/>
              <a:ext cx="39450" cy="36336"/>
            </a:xfrm>
            <a:custGeom>
              <a:rect b="b" l="l" r="r" t="t"/>
              <a:pathLst>
                <a:path extrusionOk="0" h="1120" w="1216">
                  <a:moveTo>
                    <a:pt x="596" y="1"/>
                  </a:moveTo>
                  <a:cubicBezTo>
                    <a:pt x="262" y="1"/>
                    <a:pt x="0" y="263"/>
                    <a:pt x="24" y="548"/>
                  </a:cubicBezTo>
                  <a:cubicBezTo>
                    <a:pt x="24" y="858"/>
                    <a:pt x="286" y="1120"/>
                    <a:pt x="596" y="1120"/>
                  </a:cubicBezTo>
                  <a:lnTo>
                    <a:pt x="1215" y="1120"/>
                  </a:lnTo>
                  <a:cubicBezTo>
                    <a:pt x="929" y="1120"/>
                    <a:pt x="667" y="882"/>
                    <a:pt x="667" y="548"/>
                  </a:cubicBezTo>
                  <a:cubicBezTo>
                    <a:pt x="667" y="263"/>
                    <a:pt x="882" y="1"/>
                    <a:pt x="12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7" name="Google Shape;22177;p99"/>
            <p:cNvSpPr/>
            <p:nvPr/>
          </p:nvSpPr>
          <p:spPr>
            <a:xfrm>
              <a:off x="4932788" y="3220595"/>
              <a:ext cx="38671" cy="38671"/>
            </a:xfrm>
            <a:custGeom>
              <a:rect b="b" l="l" r="r" t="t"/>
              <a:pathLst>
                <a:path extrusionOk="0" h="1192" w="1192">
                  <a:moveTo>
                    <a:pt x="596" y="0"/>
                  </a:moveTo>
                  <a:cubicBezTo>
                    <a:pt x="262" y="0"/>
                    <a:pt x="0" y="286"/>
                    <a:pt x="0" y="596"/>
                  </a:cubicBezTo>
                  <a:cubicBezTo>
                    <a:pt x="0" y="929"/>
                    <a:pt x="262" y="1191"/>
                    <a:pt x="596" y="1191"/>
                  </a:cubicBezTo>
                  <a:cubicBezTo>
                    <a:pt x="929" y="1191"/>
                    <a:pt x="1191" y="929"/>
                    <a:pt x="1191" y="596"/>
                  </a:cubicBezTo>
                  <a:cubicBezTo>
                    <a:pt x="1191" y="286"/>
                    <a:pt x="929" y="48"/>
                    <a:pt x="59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8" name="Google Shape;22178;p99"/>
            <p:cNvSpPr/>
            <p:nvPr/>
          </p:nvSpPr>
          <p:spPr>
            <a:xfrm>
              <a:off x="4878706" y="3207455"/>
              <a:ext cx="29393" cy="28614"/>
            </a:xfrm>
            <a:custGeom>
              <a:rect b="b" l="l" r="r" t="t"/>
              <a:pathLst>
                <a:path extrusionOk="0" h="882" w="906">
                  <a:moveTo>
                    <a:pt x="453" y="1"/>
                  </a:moveTo>
                  <a:cubicBezTo>
                    <a:pt x="215" y="1"/>
                    <a:pt x="0" y="215"/>
                    <a:pt x="0" y="453"/>
                  </a:cubicBezTo>
                  <a:cubicBezTo>
                    <a:pt x="0" y="691"/>
                    <a:pt x="215" y="882"/>
                    <a:pt x="453" y="882"/>
                  </a:cubicBezTo>
                  <a:cubicBezTo>
                    <a:pt x="691" y="882"/>
                    <a:pt x="905" y="691"/>
                    <a:pt x="905" y="453"/>
                  </a:cubicBezTo>
                  <a:cubicBezTo>
                    <a:pt x="905" y="215"/>
                    <a:pt x="691" y="1"/>
                    <a:pt x="453"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9" name="Google Shape;22179;p99"/>
            <p:cNvSpPr/>
            <p:nvPr/>
          </p:nvSpPr>
          <p:spPr>
            <a:xfrm>
              <a:off x="4918870" y="3164177"/>
              <a:ext cx="24007" cy="23229"/>
            </a:xfrm>
            <a:custGeom>
              <a:rect b="b" l="l" r="r" t="t"/>
              <a:pathLst>
                <a:path extrusionOk="0" h="716" w="740">
                  <a:moveTo>
                    <a:pt x="358" y="1"/>
                  </a:moveTo>
                  <a:cubicBezTo>
                    <a:pt x="167" y="1"/>
                    <a:pt x="1" y="144"/>
                    <a:pt x="1" y="358"/>
                  </a:cubicBezTo>
                  <a:cubicBezTo>
                    <a:pt x="1" y="549"/>
                    <a:pt x="167" y="715"/>
                    <a:pt x="358" y="715"/>
                  </a:cubicBezTo>
                  <a:cubicBezTo>
                    <a:pt x="572" y="715"/>
                    <a:pt x="739" y="549"/>
                    <a:pt x="739" y="358"/>
                  </a:cubicBezTo>
                  <a:cubicBezTo>
                    <a:pt x="739" y="168"/>
                    <a:pt x="549" y="1"/>
                    <a:pt x="358"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0" name="Google Shape;22180;p99"/>
            <p:cNvSpPr/>
            <p:nvPr/>
          </p:nvSpPr>
          <p:spPr>
            <a:xfrm>
              <a:off x="4874067" y="3300176"/>
              <a:ext cx="10836" cy="17519"/>
            </a:xfrm>
            <a:custGeom>
              <a:rect b="b" l="l" r="r" t="t"/>
              <a:pathLst>
                <a:path extrusionOk="0" h="540" w="334">
                  <a:moveTo>
                    <a:pt x="167" y="0"/>
                  </a:moveTo>
                  <a:cubicBezTo>
                    <a:pt x="96" y="0"/>
                    <a:pt x="1" y="48"/>
                    <a:pt x="1" y="143"/>
                  </a:cubicBezTo>
                  <a:lnTo>
                    <a:pt x="1" y="381"/>
                  </a:lnTo>
                  <a:cubicBezTo>
                    <a:pt x="1" y="459"/>
                    <a:pt x="64" y="537"/>
                    <a:pt x="126" y="537"/>
                  </a:cubicBezTo>
                  <a:cubicBezTo>
                    <a:pt x="140" y="537"/>
                    <a:pt x="154" y="533"/>
                    <a:pt x="167" y="524"/>
                  </a:cubicBezTo>
                  <a:cubicBezTo>
                    <a:pt x="188" y="535"/>
                    <a:pt x="208" y="539"/>
                    <a:pt x="226" y="539"/>
                  </a:cubicBezTo>
                  <a:cubicBezTo>
                    <a:pt x="290" y="539"/>
                    <a:pt x="334" y="480"/>
                    <a:pt x="334" y="405"/>
                  </a:cubicBezTo>
                  <a:lnTo>
                    <a:pt x="334" y="167"/>
                  </a:lnTo>
                  <a:cubicBezTo>
                    <a:pt x="334" y="96"/>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99"/>
            <p:cNvSpPr/>
            <p:nvPr/>
          </p:nvSpPr>
          <p:spPr>
            <a:xfrm>
              <a:off x="4962927" y="3300176"/>
              <a:ext cx="10836" cy="17519"/>
            </a:xfrm>
            <a:custGeom>
              <a:rect b="b" l="l" r="r" t="t"/>
              <a:pathLst>
                <a:path extrusionOk="0" h="540" w="334">
                  <a:moveTo>
                    <a:pt x="167" y="0"/>
                  </a:moveTo>
                  <a:cubicBezTo>
                    <a:pt x="95" y="0"/>
                    <a:pt x="0" y="48"/>
                    <a:pt x="0" y="143"/>
                  </a:cubicBezTo>
                  <a:lnTo>
                    <a:pt x="0" y="381"/>
                  </a:lnTo>
                  <a:cubicBezTo>
                    <a:pt x="0" y="459"/>
                    <a:pt x="64" y="537"/>
                    <a:pt x="126" y="537"/>
                  </a:cubicBezTo>
                  <a:cubicBezTo>
                    <a:pt x="140" y="537"/>
                    <a:pt x="154" y="533"/>
                    <a:pt x="167" y="524"/>
                  </a:cubicBezTo>
                  <a:cubicBezTo>
                    <a:pt x="188" y="535"/>
                    <a:pt x="208" y="539"/>
                    <a:pt x="226" y="539"/>
                  </a:cubicBezTo>
                  <a:cubicBezTo>
                    <a:pt x="290" y="539"/>
                    <a:pt x="334" y="480"/>
                    <a:pt x="334" y="405"/>
                  </a:cubicBezTo>
                  <a:lnTo>
                    <a:pt x="334" y="167"/>
                  </a:lnTo>
                  <a:cubicBezTo>
                    <a:pt x="334" y="96"/>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99"/>
            <p:cNvSpPr/>
            <p:nvPr/>
          </p:nvSpPr>
          <p:spPr>
            <a:xfrm>
              <a:off x="4905731" y="3307605"/>
              <a:ext cx="34032" cy="15767"/>
            </a:xfrm>
            <a:custGeom>
              <a:rect b="b" l="l" r="r" t="t"/>
              <a:pathLst>
                <a:path extrusionOk="0" h="486" w="1049">
                  <a:moveTo>
                    <a:pt x="839" y="0"/>
                  </a:moveTo>
                  <a:cubicBezTo>
                    <a:pt x="789" y="0"/>
                    <a:pt x="742" y="18"/>
                    <a:pt x="715" y="57"/>
                  </a:cubicBezTo>
                  <a:cubicBezTo>
                    <a:pt x="668" y="129"/>
                    <a:pt x="596" y="152"/>
                    <a:pt x="501" y="152"/>
                  </a:cubicBezTo>
                  <a:cubicBezTo>
                    <a:pt x="406" y="152"/>
                    <a:pt x="334" y="129"/>
                    <a:pt x="287" y="57"/>
                  </a:cubicBezTo>
                  <a:cubicBezTo>
                    <a:pt x="259" y="29"/>
                    <a:pt x="215" y="18"/>
                    <a:pt x="168" y="18"/>
                  </a:cubicBezTo>
                  <a:cubicBezTo>
                    <a:pt x="136" y="18"/>
                    <a:pt x="102" y="23"/>
                    <a:pt x="72" y="33"/>
                  </a:cubicBezTo>
                  <a:cubicBezTo>
                    <a:pt x="1" y="105"/>
                    <a:pt x="1" y="176"/>
                    <a:pt x="25" y="271"/>
                  </a:cubicBezTo>
                  <a:cubicBezTo>
                    <a:pt x="168" y="414"/>
                    <a:pt x="358" y="486"/>
                    <a:pt x="549" y="486"/>
                  </a:cubicBezTo>
                  <a:cubicBezTo>
                    <a:pt x="715" y="486"/>
                    <a:pt x="906" y="414"/>
                    <a:pt x="977" y="271"/>
                  </a:cubicBezTo>
                  <a:cubicBezTo>
                    <a:pt x="1049" y="224"/>
                    <a:pt x="1049" y="105"/>
                    <a:pt x="954" y="33"/>
                  </a:cubicBezTo>
                  <a:cubicBezTo>
                    <a:pt x="921" y="12"/>
                    <a:pt x="880" y="0"/>
                    <a:pt x="8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3" name="Google Shape;22183;p99"/>
            <p:cNvSpPr/>
            <p:nvPr/>
          </p:nvSpPr>
          <p:spPr>
            <a:xfrm>
              <a:off x="4816125" y="3253816"/>
              <a:ext cx="213569" cy="101999"/>
            </a:xfrm>
            <a:custGeom>
              <a:rect b="b" l="l" r="r" t="t"/>
              <a:pathLst>
                <a:path extrusionOk="0" h="3144" w="6583">
                  <a:moveTo>
                    <a:pt x="1215" y="334"/>
                  </a:moveTo>
                  <a:cubicBezTo>
                    <a:pt x="1787" y="334"/>
                    <a:pt x="2144" y="501"/>
                    <a:pt x="2525" y="643"/>
                  </a:cubicBezTo>
                  <a:cubicBezTo>
                    <a:pt x="2906" y="882"/>
                    <a:pt x="3334" y="1072"/>
                    <a:pt x="3977" y="1072"/>
                  </a:cubicBezTo>
                  <a:cubicBezTo>
                    <a:pt x="4549" y="1072"/>
                    <a:pt x="5216" y="929"/>
                    <a:pt x="6026" y="643"/>
                  </a:cubicBezTo>
                  <a:cubicBezTo>
                    <a:pt x="6038" y="641"/>
                    <a:pt x="6050" y="640"/>
                    <a:pt x="6062" y="640"/>
                  </a:cubicBezTo>
                  <a:cubicBezTo>
                    <a:pt x="6163" y="640"/>
                    <a:pt x="6240" y="727"/>
                    <a:pt x="6240" y="834"/>
                  </a:cubicBezTo>
                  <a:cubicBezTo>
                    <a:pt x="6121" y="1310"/>
                    <a:pt x="5883" y="1763"/>
                    <a:pt x="5525" y="2120"/>
                  </a:cubicBezTo>
                  <a:cubicBezTo>
                    <a:pt x="5025" y="2596"/>
                    <a:pt x="4382" y="2858"/>
                    <a:pt x="3692" y="2858"/>
                  </a:cubicBezTo>
                  <a:lnTo>
                    <a:pt x="2977" y="2858"/>
                  </a:lnTo>
                  <a:cubicBezTo>
                    <a:pt x="2287" y="2858"/>
                    <a:pt x="1644" y="2596"/>
                    <a:pt x="1120" y="2120"/>
                  </a:cubicBezTo>
                  <a:cubicBezTo>
                    <a:pt x="715" y="1691"/>
                    <a:pt x="453" y="1167"/>
                    <a:pt x="358" y="596"/>
                  </a:cubicBezTo>
                  <a:cubicBezTo>
                    <a:pt x="358" y="501"/>
                    <a:pt x="381" y="453"/>
                    <a:pt x="477" y="405"/>
                  </a:cubicBezTo>
                  <a:cubicBezTo>
                    <a:pt x="739" y="358"/>
                    <a:pt x="977" y="334"/>
                    <a:pt x="1215" y="334"/>
                  </a:cubicBezTo>
                  <a:close/>
                  <a:moveTo>
                    <a:pt x="1191" y="0"/>
                  </a:moveTo>
                  <a:cubicBezTo>
                    <a:pt x="977" y="48"/>
                    <a:pt x="715" y="48"/>
                    <a:pt x="405" y="120"/>
                  </a:cubicBezTo>
                  <a:cubicBezTo>
                    <a:pt x="167" y="167"/>
                    <a:pt x="0" y="381"/>
                    <a:pt x="24" y="620"/>
                  </a:cubicBezTo>
                  <a:cubicBezTo>
                    <a:pt x="120" y="1286"/>
                    <a:pt x="405" y="1882"/>
                    <a:pt x="882" y="2310"/>
                  </a:cubicBezTo>
                  <a:cubicBezTo>
                    <a:pt x="1453" y="2858"/>
                    <a:pt x="2168" y="3144"/>
                    <a:pt x="2930" y="3144"/>
                  </a:cubicBezTo>
                  <a:lnTo>
                    <a:pt x="3644" y="3144"/>
                  </a:lnTo>
                  <a:cubicBezTo>
                    <a:pt x="4430" y="3144"/>
                    <a:pt x="5168" y="2858"/>
                    <a:pt x="5716" y="2310"/>
                  </a:cubicBezTo>
                  <a:cubicBezTo>
                    <a:pt x="6121" y="1929"/>
                    <a:pt x="6383" y="1429"/>
                    <a:pt x="6502" y="858"/>
                  </a:cubicBezTo>
                  <a:cubicBezTo>
                    <a:pt x="6582" y="557"/>
                    <a:pt x="6341" y="306"/>
                    <a:pt x="6064" y="306"/>
                  </a:cubicBezTo>
                  <a:cubicBezTo>
                    <a:pt x="6012" y="306"/>
                    <a:pt x="5959" y="315"/>
                    <a:pt x="5906" y="334"/>
                  </a:cubicBezTo>
                  <a:cubicBezTo>
                    <a:pt x="5121" y="596"/>
                    <a:pt x="4501" y="715"/>
                    <a:pt x="3954" y="715"/>
                  </a:cubicBezTo>
                  <a:cubicBezTo>
                    <a:pt x="3358" y="715"/>
                    <a:pt x="3001" y="524"/>
                    <a:pt x="2620" y="358"/>
                  </a:cubicBezTo>
                  <a:cubicBezTo>
                    <a:pt x="2239" y="167"/>
                    <a:pt x="1834"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4" name="Google Shape;22184;p99"/>
            <p:cNvSpPr/>
            <p:nvPr/>
          </p:nvSpPr>
          <p:spPr>
            <a:xfrm>
              <a:off x="4928149" y="3215955"/>
              <a:ext cx="47950" cy="48696"/>
            </a:xfrm>
            <a:custGeom>
              <a:rect b="b" l="l" r="r" t="t"/>
              <a:pathLst>
                <a:path extrusionOk="0" h="1501" w="1478">
                  <a:moveTo>
                    <a:pt x="739" y="334"/>
                  </a:moveTo>
                  <a:cubicBezTo>
                    <a:pt x="977" y="334"/>
                    <a:pt x="1167" y="501"/>
                    <a:pt x="1167" y="739"/>
                  </a:cubicBezTo>
                  <a:cubicBezTo>
                    <a:pt x="1167" y="977"/>
                    <a:pt x="977" y="1167"/>
                    <a:pt x="739" y="1167"/>
                  </a:cubicBezTo>
                  <a:cubicBezTo>
                    <a:pt x="501" y="1167"/>
                    <a:pt x="334" y="977"/>
                    <a:pt x="334" y="739"/>
                  </a:cubicBezTo>
                  <a:cubicBezTo>
                    <a:pt x="334" y="501"/>
                    <a:pt x="501" y="334"/>
                    <a:pt x="739" y="334"/>
                  </a:cubicBezTo>
                  <a:close/>
                  <a:moveTo>
                    <a:pt x="739" y="1"/>
                  </a:moveTo>
                  <a:cubicBezTo>
                    <a:pt x="334" y="1"/>
                    <a:pt x="1" y="358"/>
                    <a:pt x="1" y="739"/>
                  </a:cubicBezTo>
                  <a:cubicBezTo>
                    <a:pt x="1" y="1167"/>
                    <a:pt x="334" y="1501"/>
                    <a:pt x="739" y="1501"/>
                  </a:cubicBezTo>
                  <a:cubicBezTo>
                    <a:pt x="1167" y="1501"/>
                    <a:pt x="1477" y="1167"/>
                    <a:pt x="1477" y="739"/>
                  </a:cubicBezTo>
                  <a:cubicBezTo>
                    <a:pt x="1477" y="334"/>
                    <a:pt x="1167" y="1"/>
                    <a:pt x="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5" name="Google Shape;22185;p99"/>
            <p:cNvSpPr/>
            <p:nvPr/>
          </p:nvSpPr>
          <p:spPr>
            <a:xfrm>
              <a:off x="4874067" y="3202816"/>
              <a:ext cx="38671" cy="38704"/>
            </a:xfrm>
            <a:custGeom>
              <a:rect b="b" l="l" r="r" t="t"/>
              <a:pathLst>
                <a:path extrusionOk="0" h="1193" w="1192">
                  <a:moveTo>
                    <a:pt x="596" y="286"/>
                  </a:moveTo>
                  <a:cubicBezTo>
                    <a:pt x="739" y="286"/>
                    <a:pt x="882" y="406"/>
                    <a:pt x="882" y="596"/>
                  </a:cubicBezTo>
                  <a:cubicBezTo>
                    <a:pt x="882" y="739"/>
                    <a:pt x="763" y="882"/>
                    <a:pt x="596" y="882"/>
                  </a:cubicBezTo>
                  <a:cubicBezTo>
                    <a:pt x="405" y="882"/>
                    <a:pt x="286" y="763"/>
                    <a:pt x="286" y="596"/>
                  </a:cubicBezTo>
                  <a:cubicBezTo>
                    <a:pt x="286" y="429"/>
                    <a:pt x="405" y="286"/>
                    <a:pt x="596" y="286"/>
                  </a:cubicBezTo>
                  <a:close/>
                  <a:moveTo>
                    <a:pt x="596" y="1"/>
                  </a:moveTo>
                  <a:cubicBezTo>
                    <a:pt x="262" y="1"/>
                    <a:pt x="1" y="263"/>
                    <a:pt x="1" y="596"/>
                  </a:cubicBezTo>
                  <a:cubicBezTo>
                    <a:pt x="1" y="906"/>
                    <a:pt x="262" y="1191"/>
                    <a:pt x="596" y="1191"/>
                  </a:cubicBezTo>
                  <a:cubicBezTo>
                    <a:pt x="608" y="1192"/>
                    <a:pt x="620" y="1193"/>
                    <a:pt x="632" y="1193"/>
                  </a:cubicBezTo>
                  <a:cubicBezTo>
                    <a:pt x="948" y="1193"/>
                    <a:pt x="1191" y="894"/>
                    <a:pt x="1191" y="596"/>
                  </a:cubicBezTo>
                  <a:cubicBezTo>
                    <a:pt x="1191" y="263"/>
                    <a:pt x="929"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99"/>
            <p:cNvSpPr/>
            <p:nvPr/>
          </p:nvSpPr>
          <p:spPr>
            <a:xfrm>
              <a:off x="4914231" y="3158792"/>
              <a:ext cx="33254" cy="33254"/>
            </a:xfrm>
            <a:custGeom>
              <a:rect b="b" l="l" r="r" t="t"/>
              <a:pathLst>
                <a:path extrusionOk="0" h="1025" w="1025">
                  <a:moveTo>
                    <a:pt x="501" y="310"/>
                  </a:moveTo>
                  <a:cubicBezTo>
                    <a:pt x="644" y="310"/>
                    <a:pt x="715" y="405"/>
                    <a:pt x="715" y="524"/>
                  </a:cubicBezTo>
                  <a:cubicBezTo>
                    <a:pt x="715" y="643"/>
                    <a:pt x="596" y="715"/>
                    <a:pt x="501" y="715"/>
                  </a:cubicBezTo>
                  <a:cubicBezTo>
                    <a:pt x="406" y="715"/>
                    <a:pt x="310" y="643"/>
                    <a:pt x="310" y="524"/>
                  </a:cubicBezTo>
                  <a:cubicBezTo>
                    <a:pt x="310" y="405"/>
                    <a:pt x="382" y="310"/>
                    <a:pt x="501" y="310"/>
                  </a:cubicBezTo>
                  <a:close/>
                  <a:moveTo>
                    <a:pt x="501" y="0"/>
                  </a:moveTo>
                  <a:cubicBezTo>
                    <a:pt x="215" y="0"/>
                    <a:pt x="1" y="238"/>
                    <a:pt x="1" y="524"/>
                  </a:cubicBezTo>
                  <a:cubicBezTo>
                    <a:pt x="1" y="810"/>
                    <a:pt x="239" y="1024"/>
                    <a:pt x="501" y="1024"/>
                  </a:cubicBezTo>
                  <a:cubicBezTo>
                    <a:pt x="811" y="1024"/>
                    <a:pt x="1025" y="786"/>
                    <a:pt x="1025" y="524"/>
                  </a:cubicBezTo>
                  <a:cubicBezTo>
                    <a:pt x="1025" y="238"/>
                    <a:pt x="787" y="0"/>
                    <a:pt x="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99"/>
            <p:cNvSpPr/>
            <p:nvPr/>
          </p:nvSpPr>
          <p:spPr>
            <a:xfrm>
              <a:off x="4789846" y="3031293"/>
              <a:ext cx="321440" cy="283742"/>
            </a:xfrm>
            <a:custGeom>
              <a:rect b="b" l="l" r="r" t="t"/>
              <a:pathLst>
                <a:path extrusionOk="0" h="8746" w="9908">
                  <a:moveTo>
                    <a:pt x="4787" y="310"/>
                  </a:moveTo>
                  <a:cubicBezTo>
                    <a:pt x="5002" y="310"/>
                    <a:pt x="5216" y="477"/>
                    <a:pt x="5216" y="692"/>
                  </a:cubicBezTo>
                  <a:cubicBezTo>
                    <a:pt x="5216" y="930"/>
                    <a:pt x="5026" y="1120"/>
                    <a:pt x="4787" y="1120"/>
                  </a:cubicBezTo>
                  <a:lnTo>
                    <a:pt x="3430" y="1120"/>
                  </a:lnTo>
                  <a:cubicBezTo>
                    <a:pt x="3192" y="1120"/>
                    <a:pt x="3001" y="930"/>
                    <a:pt x="3001" y="692"/>
                  </a:cubicBezTo>
                  <a:cubicBezTo>
                    <a:pt x="3049" y="477"/>
                    <a:pt x="3240" y="310"/>
                    <a:pt x="3454" y="310"/>
                  </a:cubicBezTo>
                  <a:close/>
                  <a:moveTo>
                    <a:pt x="3359" y="1"/>
                  </a:moveTo>
                  <a:cubicBezTo>
                    <a:pt x="2978" y="1"/>
                    <a:pt x="2644" y="310"/>
                    <a:pt x="2620" y="715"/>
                  </a:cubicBezTo>
                  <a:cubicBezTo>
                    <a:pt x="2620" y="1073"/>
                    <a:pt x="2858" y="1382"/>
                    <a:pt x="3192" y="1430"/>
                  </a:cubicBezTo>
                  <a:lnTo>
                    <a:pt x="3192" y="3097"/>
                  </a:lnTo>
                  <a:cubicBezTo>
                    <a:pt x="2287" y="3287"/>
                    <a:pt x="1477" y="3764"/>
                    <a:pt x="882" y="4478"/>
                  </a:cubicBezTo>
                  <a:cubicBezTo>
                    <a:pt x="334" y="5216"/>
                    <a:pt x="1" y="6193"/>
                    <a:pt x="1" y="7217"/>
                  </a:cubicBezTo>
                  <a:cubicBezTo>
                    <a:pt x="1" y="7717"/>
                    <a:pt x="120" y="8193"/>
                    <a:pt x="334" y="8646"/>
                  </a:cubicBezTo>
                  <a:cubicBezTo>
                    <a:pt x="355" y="8687"/>
                    <a:pt x="429" y="8746"/>
                    <a:pt x="479" y="8746"/>
                  </a:cubicBezTo>
                  <a:cubicBezTo>
                    <a:pt x="487" y="8746"/>
                    <a:pt x="494" y="8744"/>
                    <a:pt x="501" y="8741"/>
                  </a:cubicBezTo>
                  <a:cubicBezTo>
                    <a:pt x="596" y="8693"/>
                    <a:pt x="668" y="8622"/>
                    <a:pt x="620" y="8526"/>
                  </a:cubicBezTo>
                  <a:cubicBezTo>
                    <a:pt x="429" y="8074"/>
                    <a:pt x="334" y="7598"/>
                    <a:pt x="334" y="7121"/>
                  </a:cubicBezTo>
                  <a:cubicBezTo>
                    <a:pt x="334" y="6240"/>
                    <a:pt x="668" y="5359"/>
                    <a:pt x="1215" y="4692"/>
                  </a:cubicBezTo>
                  <a:cubicBezTo>
                    <a:pt x="1787" y="4002"/>
                    <a:pt x="2597" y="3549"/>
                    <a:pt x="3454" y="3406"/>
                  </a:cubicBezTo>
                  <a:cubicBezTo>
                    <a:pt x="3549" y="3406"/>
                    <a:pt x="3573" y="3311"/>
                    <a:pt x="3573" y="3263"/>
                  </a:cubicBezTo>
                  <a:lnTo>
                    <a:pt x="3573" y="1477"/>
                  </a:lnTo>
                  <a:lnTo>
                    <a:pt x="4621" y="1477"/>
                  </a:lnTo>
                  <a:lnTo>
                    <a:pt x="4621" y="1763"/>
                  </a:lnTo>
                  <a:cubicBezTo>
                    <a:pt x="4621" y="1835"/>
                    <a:pt x="4645" y="1882"/>
                    <a:pt x="4740" y="1906"/>
                  </a:cubicBezTo>
                  <a:lnTo>
                    <a:pt x="9455" y="3454"/>
                  </a:lnTo>
                  <a:cubicBezTo>
                    <a:pt x="9527" y="3502"/>
                    <a:pt x="9574" y="3549"/>
                    <a:pt x="9550" y="3644"/>
                  </a:cubicBezTo>
                  <a:lnTo>
                    <a:pt x="9455" y="3883"/>
                  </a:lnTo>
                  <a:cubicBezTo>
                    <a:pt x="9435" y="3924"/>
                    <a:pt x="9396" y="3983"/>
                    <a:pt x="9325" y="3983"/>
                  </a:cubicBezTo>
                  <a:cubicBezTo>
                    <a:pt x="9314" y="3983"/>
                    <a:pt x="9301" y="3981"/>
                    <a:pt x="9288" y="3978"/>
                  </a:cubicBezTo>
                  <a:lnTo>
                    <a:pt x="8217" y="3621"/>
                  </a:lnTo>
                  <a:cubicBezTo>
                    <a:pt x="8195" y="3610"/>
                    <a:pt x="8172" y="3605"/>
                    <a:pt x="8151" y="3605"/>
                  </a:cubicBezTo>
                  <a:cubicBezTo>
                    <a:pt x="8081" y="3605"/>
                    <a:pt x="8021" y="3656"/>
                    <a:pt x="8002" y="3692"/>
                  </a:cubicBezTo>
                  <a:cubicBezTo>
                    <a:pt x="7979" y="3787"/>
                    <a:pt x="8026" y="3883"/>
                    <a:pt x="8098" y="3906"/>
                  </a:cubicBezTo>
                  <a:lnTo>
                    <a:pt x="9169" y="4264"/>
                  </a:lnTo>
                  <a:cubicBezTo>
                    <a:pt x="9220" y="4284"/>
                    <a:pt x="9272" y="4294"/>
                    <a:pt x="9323" y="4294"/>
                  </a:cubicBezTo>
                  <a:cubicBezTo>
                    <a:pt x="9511" y="4294"/>
                    <a:pt x="9685" y="4165"/>
                    <a:pt x="9741" y="3978"/>
                  </a:cubicBezTo>
                  <a:lnTo>
                    <a:pt x="9812" y="3740"/>
                  </a:lnTo>
                  <a:cubicBezTo>
                    <a:pt x="9908" y="3502"/>
                    <a:pt x="9765" y="3263"/>
                    <a:pt x="9527" y="3168"/>
                  </a:cubicBezTo>
                  <a:lnTo>
                    <a:pt x="4883" y="1644"/>
                  </a:lnTo>
                  <a:lnTo>
                    <a:pt x="4883" y="1430"/>
                  </a:lnTo>
                  <a:cubicBezTo>
                    <a:pt x="5216" y="1382"/>
                    <a:pt x="5454" y="1073"/>
                    <a:pt x="5454" y="715"/>
                  </a:cubicBezTo>
                  <a:cubicBezTo>
                    <a:pt x="5454" y="334"/>
                    <a:pt x="5097" y="1"/>
                    <a:pt x="4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8" name="Google Shape;22188;p99"/>
          <p:cNvGrpSpPr/>
          <p:nvPr/>
        </p:nvGrpSpPr>
        <p:grpSpPr>
          <a:xfrm>
            <a:off x="5522644" y="2879866"/>
            <a:ext cx="336883" cy="350606"/>
            <a:chOff x="5524604" y="3032266"/>
            <a:chExt cx="336883" cy="350606"/>
          </a:xfrm>
        </p:grpSpPr>
        <p:sp>
          <p:nvSpPr>
            <p:cNvPr id="22189" name="Google Shape;22189;p99"/>
            <p:cNvSpPr/>
            <p:nvPr/>
          </p:nvSpPr>
          <p:spPr>
            <a:xfrm>
              <a:off x="5531547" y="3312537"/>
              <a:ext cx="190697" cy="65729"/>
            </a:xfrm>
            <a:custGeom>
              <a:rect b="b" l="l" r="r" t="t"/>
              <a:pathLst>
                <a:path extrusionOk="0" h="2026" w="5878">
                  <a:moveTo>
                    <a:pt x="2954" y="0"/>
                  </a:moveTo>
                  <a:lnTo>
                    <a:pt x="2263" y="358"/>
                  </a:lnTo>
                  <a:cubicBezTo>
                    <a:pt x="2263" y="358"/>
                    <a:pt x="858" y="500"/>
                    <a:pt x="191" y="1429"/>
                  </a:cubicBezTo>
                  <a:cubicBezTo>
                    <a:pt x="1" y="1667"/>
                    <a:pt x="191" y="2025"/>
                    <a:pt x="477" y="2025"/>
                  </a:cubicBezTo>
                  <a:lnTo>
                    <a:pt x="5430" y="2025"/>
                  </a:lnTo>
                  <a:cubicBezTo>
                    <a:pt x="5440" y="2025"/>
                    <a:pt x="5450" y="2026"/>
                    <a:pt x="5459" y="2026"/>
                  </a:cubicBezTo>
                  <a:cubicBezTo>
                    <a:pt x="5749" y="2026"/>
                    <a:pt x="5878" y="1683"/>
                    <a:pt x="5716" y="1429"/>
                  </a:cubicBezTo>
                  <a:cubicBezTo>
                    <a:pt x="5026" y="500"/>
                    <a:pt x="3644" y="358"/>
                    <a:pt x="3644" y="358"/>
                  </a:cubicBezTo>
                  <a:lnTo>
                    <a:pt x="2954"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99"/>
            <p:cNvSpPr/>
            <p:nvPr/>
          </p:nvSpPr>
          <p:spPr>
            <a:xfrm>
              <a:off x="5530768" y="3311758"/>
              <a:ext cx="105892" cy="65858"/>
            </a:xfrm>
            <a:custGeom>
              <a:rect b="b" l="l" r="r" t="t"/>
              <a:pathLst>
                <a:path extrusionOk="0" h="2030" w="3264">
                  <a:moveTo>
                    <a:pt x="2954" y="1"/>
                  </a:moveTo>
                  <a:lnTo>
                    <a:pt x="2263" y="358"/>
                  </a:lnTo>
                  <a:cubicBezTo>
                    <a:pt x="2263" y="358"/>
                    <a:pt x="858" y="501"/>
                    <a:pt x="168" y="1429"/>
                  </a:cubicBezTo>
                  <a:cubicBezTo>
                    <a:pt x="1" y="1668"/>
                    <a:pt x="168" y="2025"/>
                    <a:pt x="477" y="2025"/>
                  </a:cubicBezTo>
                  <a:lnTo>
                    <a:pt x="1003" y="2025"/>
                  </a:lnTo>
                  <a:cubicBezTo>
                    <a:pt x="793" y="1985"/>
                    <a:pt x="667" y="1683"/>
                    <a:pt x="834" y="1453"/>
                  </a:cubicBezTo>
                  <a:cubicBezTo>
                    <a:pt x="1525" y="524"/>
                    <a:pt x="2906" y="382"/>
                    <a:pt x="2906" y="382"/>
                  </a:cubicBezTo>
                  <a:lnTo>
                    <a:pt x="3263" y="167"/>
                  </a:lnTo>
                  <a:lnTo>
                    <a:pt x="2954" y="1"/>
                  </a:lnTo>
                  <a:close/>
                  <a:moveTo>
                    <a:pt x="1003" y="2025"/>
                  </a:moveTo>
                  <a:cubicBezTo>
                    <a:pt x="1018" y="2028"/>
                    <a:pt x="1033" y="2029"/>
                    <a:pt x="1049" y="2029"/>
                  </a:cubicBezTo>
                  <a:cubicBezTo>
                    <a:pt x="1065" y="2029"/>
                    <a:pt x="1080" y="2028"/>
                    <a:pt x="1096" y="2025"/>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1" name="Google Shape;22191;p99"/>
            <p:cNvSpPr/>
            <p:nvPr/>
          </p:nvSpPr>
          <p:spPr>
            <a:xfrm>
              <a:off x="5560907" y="3249176"/>
              <a:ext cx="66475" cy="32475"/>
            </a:xfrm>
            <a:custGeom>
              <a:rect b="b" l="l" r="r" t="t"/>
              <a:pathLst>
                <a:path extrusionOk="0" h="1001" w="2049">
                  <a:moveTo>
                    <a:pt x="1" y="1"/>
                  </a:moveTo>
                  <a:lnTo>
                    <a:pt x="1" y="1001"/>
                  </a:lnTo>
                  <a:lnTo>
                    <a:pt x="2049" y="1001"/>
                  </a:lnTo>
                  <a:lnTo>
                    <a:pt x="2049" y="1"/>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2" name="Google Shape;22192;p99"/>
            <p:cNvSpPr/>
            <p:nvPr/>
          </p:nvSpPr>
          <p:spPr>
            <a:xfrm>
              <a:off x="5623489" y="3275098"/>
              <a:ext cx="234916" cy="67610"/>
            </a:xfrm>
            <a:custGeom>
              <a:rect b="b" l="l" r="r" t="t"/>
              <a:pathLst>
                <a:path extrusionOk="0" h="2084" w="7241">
                  <a:moveTo>
                    <a:pt x="1317" y="1"/>
                  </a:moveTo>
                  <a:cubicBezTo>
                    <a:pt x="904" y="1"/>
                    <a:pt x="467" y="65"/>
                    <a:pt x="1" y="226"/>
                  </a:cubicBezTo>
                  <a:lnTo>
                    <a:pt x="286" y="1154"/>
                  </a:lnTo>
                  <a:cubicBezTo>
                    <a:pt x="648" y="1031"/>
                    <a:pt x="988" y="981"/>
                    <a:pt x="1314" y="981"/>
                  </a:cubicBezTo>
                  <a:cubicBezTo>
                    <a:pt x="2062" y="981"/>
                    <a:pt x="2741" y="1246"/>
                    <a:pt x="3454" y="1512"/>
                  </a:cubicBezTo>
                  <a:cubicBezTo>
                    <a:pt x="4073" y="1750"/>
                    <a:pt x="4692" y="2012"/>
                    <a:pt x="5406" y="2083"/>
                  </a:cubicBezTo>
                  <a:lnTo>
                    <a:pt x="5716" y="2083"/>
                  </a:lnTo>
                  <a:cubicBezTo>
                    <a:pt x="6216" y="2083"/>
                    <a:pt x="6716" y="1964"/>
                    <a:pt x="7240" y="1726"/>
                  </a:cubicBezTo>
                  <a:lnTo>
                    <a:pt x="7240" y="630"/>
                  </a:lnTo>
                  <a:cubicBezTo>
                    <a:pt x="6680" y="993"/>
                    <a:pt x="6184" y="1130"/>
                    <a:pt x="5703" y="1130"/>
                  </a:cubicBezTo>
                  <a:cubicBezTo>
                    <a:pt x="5080" y="1130"/>
                    <a:pt x="4483" y="899"/>
                    <a:pt x="3811" y="630"/>
                  </a:cubicBezTo>
                  <a:cubicBezTo>
                    <a:pt x="3067" y="333"/>
                    <a:pt x="2254" y="1"/>
                    <a:pt x="1317"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3" name="Google Shape;22193;p99"/>
            <p:cNvSpPr/>
            <p:nvPr/>
          </p:nvSpPr>
          <p:spPr>
            <a:xfrm>
              <a:off x="5621186" y="3276233"/>
              <a:ext cx="48696" cy="37114"/>
            </a:xfrm>
            <a:custGeom>
              <a:rect b="b" l="l" r="r" t="t"/>
              <a:pathLst>
                <a:path extrusionOk="0" h="1144" w="1501">
                  <a:moveTo>
                    <a:pt x="1500" y="0"/>
                  </a:moveTo>
                  <a:cubicBezTo>
                    <a:pt x="1048" y="0"/>
                    <a:pt x="548" y="48"/>
                    <a:pt x="0" y="238"/>
                  </a:cubicBezTo>
                  <a:lnTo>
                    <a:pt x="334" y="1143"/>
                  </a:lnTo>
                  <a:cubicBezTo>
                    <a:pt x="738" y="1000"/>
                    <a:pt x="1143" y="976"/>
                    <a:pt x="1500" y="976"/>
                  </a:cubicBezTo>
                  <a:lnTo>
                    <a:pt x="1500"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99"/>
            <p:cNvSpPr/>
            <p:nvPr/>
          </p:nvSpPr>
          <p:spPr>
            <a:xfrm>
              <a:off x="5604964" y="3192791"/>
              <a:ext cx="44836" cy="131360"/>
            </a:xfrm>
            <a:custGeom>
              <a:rect b="b" l="l" r="r" t="t"/>
              <a:pathLst>
                <a:path extrusionOk="0" h="4049" w="1382">
                  <a:moveTo>
                    <a:pt x="0" y="0"/>
                  </a:moveTo>
                  <a:lnTo>
                    <a:pt x="0" y="4049"/>
                  </a:lnTo>
                  <a:lnTo>
                    <a:pt x="1381" y="4049"/>
                  </a:lnTo>
                  <a:lnTo>
                    <a:pt x="1381"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99"/>
            <p:cNvSpPr/>
            <p:nvPr/>
          </p:nvSpPr>
          <p:spPr>
            <a:xfrm>
              <a:off x="5604964" y="3192791"/>
              <a:ext cx="20114" cy="131360"/>
            </a:xfrm>
            <a:custGeom>
              <a:rect b="b" l="l" r="r" t="t"/>
              <a:pathLst>
                <a:path extrusionOk="0" h="4049" w="620">
                  <a:moveTo>
                    <a:pt x="0" y="0"/>
                  </a:moveTo>
                  <a:lnTo>
                    <a:pt x="0" y="4049"/>
                  </a:lnTo>
                  <a:lnTo>
                    <a:pt x="619" y="4049"/>
                  </a:lnTo>
                  <a:lnTo>
                    <a:pt x="619"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99"/>
            <p:cNvSpPr/>
            <p:nvPr/>
          </p:nvSpPr>
          <p:spPr>
            <a:xfrm>
              <a:off x="5580989" y="3037100"/>
              <a:ext cx="91974" cy="104724"/>
            </a:xfrm>
            <a:custGeom>
              <a:rect b="b" l="l" r="r" t="t"/>
              <a:pathLst>
                <a:path extrusionOk="0" h="3228" w="2835">
                  <a:moveTo>
                    <a:pt x="1406" y="1"/>
                  </a:moveTo>
                  <a:cubicBezTo>
                    <a:pt x="1376" y="1"/>
                    <a:pt x="1346" y="12"/>
                    <a:pt x="1334" y="36"/>
                  </a:cubicBezTo>
                  <a:cubicBezTo>
                    <a:pt x="1049" y="393"/>
                    <a:pt x="1" y="1727"/>
                    <a:pt x="739" y="3013"/>
                  </a:cubicBezTo>
                  <a:lnTo>
                    <a:pt x="1430" y="3227"/>
                  </a:lnTo>
                  <a:lnTo>
                    <a:pt x="2096" y="3013"/>
                  </a:lnTo>
                  <a:cubicBezTo>
                    <a:pt x="2835" y="1727"/>
                    <a:pt x="1811" y="370"/>
                    <a:pt x="1477" y="36"/>
                  </a:cubicBezTo>
                  <a:cubicBezTo>
                    <a:pt x="1465" y="12"/>
                    <a:pt x="1436" y="1"/>
                    <a:pt x="1406"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7" name="Google Shape;22197;p99"/>
            <p:cNvSpPr/>
            <p:nvPr/>
          </p:nvSpPr>
          <p:spPr>
            <a:xfrm>
              <a:off x="5611128" y="3083071"/>
              <a:ext cx="32475" cy="60278"/>
            </a:xfrm>
            <a:custGeom>
              <a:rect b="b" l="l" r="r" t="t"/>
              <a:pathLst>
                <a:path extrusionOk="0" h="1858" w="1001">
                  <a:moveTo>
                    <a:pt x="501" y="0"/>
                  </a:moveTo>
                  <a:cubicBezTo>
                    <a:pt x="405" y="120"/>
                    <a:pt x="310" y="262"/>
                    <a:pt x="263" y="405"/>
                  </a:cubicBezTo>
                  <a:cubicBezTo>
                    <a:pt x="1" y="953"/>
                    <a:pt x="1" y="1453"/>
                    <a:pt x="239" y="1858"/>
                  </a:cubicBezTo>
                  <a:lnTo>
                    <a:pt x="763" y="1858"/>
                  </a:lnTo>
                  <a:cubicBezTo>
                    <a:pt x="1001" y="1453"/>
                    <a:pt x="1001" y="929"/>
                    <a:pt x="739" y="405"/>
                  </a:cubicBezTo>
                  <a:cubicBezTo>
                    <a:pt x="644" y="262"/>
                    <a:pt x="548" y="120"/>
                    <a:pt x="501"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8" name="Google Shape;22198;p99"/>
            <p:cNvSpPr/>
            <p:nvPr/>
          </p:nvSpPr>
          <p:spPr>
            <a:xfrm>
              <a:off x="5596464" y="3035543"/>
              <a:ext cx="41753" cy="105503"/>
            </a:xfrm>
            <a:custGeom>
              <a:rect b="b" l="l" r="r" t="t"/>
              <a:pathLst>
                <a:path extrusionOk="0" h="3252" w="1287">
                  <a:moveTo>
                    <a:pt x="929" y="1"/>
                  </a:moveTo>
                  <a:cubicBezTo>
                    <a:pt x="911" y="1"/>
                    <a:pt x="893" y="13"/>
                    <a:pt x="881" y="37"/>
                  </a:cubicBezTo>
                  <a:cubicBezTo>
                    <a:pt x="881" y="37"/>
                    <a:pt x="857" y="37"/>
                    <a:pt x="857" y="60"/>
                  </a:cubicBezTo>
                  <a:cubicBezTo>
                    <a:pt x="762" y="179"/>
                    <a:pt x="595" y="394"/>
                    <a:pt x="405" y="680"/>
                  </a:cubicBezTo>
                  <a:cubicBezTo>
                    <a:pt x="167" y="1108"/>
                    <a:pt x="0" y="1585"/>
                    <a:pt x="0" y="2085"/>
                  </a:cubicBezTo>
                  <a:cubicBezTo>
                    <a:pt x="0" y="2418"/>
                    <a:pt x="95" y="2728"/>
                    <a:pt x="262" y="3037"/>
                  </a:cubicBezTo>
                  <a:lnTo>
                    <a:pt x="953" y="3252"/>
                  </a:lnTo>
                  <a:lnTo>
                    <a:pt x="1286" y="3156"/>
                  </a:lnTo>
                  <a:lnTo>
                    <a:pt x="905" y="3037"/>
                  </a:lnTo>
                  <a:cubicBezTo>
                    <a:pt x="310" y="1989"/>
                    <a:pt x="881" y="918"/>
                    <a:pt x="1286" y="346"/>
                  </a:cubicBezTo>
                  <a:cubicBezTo>
                    <a:pt x="1215" y="275"/>
                    <a:pt x="1167" y="203"/>
                    <a:pt x="1096" y="156"/>
                  </a:cubicBezTo>
                  <a:lnTo>
                    <a:pt x="1000" y="60"/>
                  </a:lnTo>
                  <a:lnTo>
                    <a:pt x="976" y="37"/>
                  </a:lnTo>
                  <a:cubicBezTo>
                    <a:pt x="965" y="13"/>
                    <a:pt x="947" y="1"/>
                    <a:pt x="929"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99"/>
            <p:cNvSpPr/>
            <p:nvPr/>
          </p:nvSpPr>
          <p:spPr>
            <a:xfrm>
              <a:off x="5611907" y="3100071"/>
              <a:ext cx="26311" cy="40975"/>
            </a:xfrm>
            <a:custGeom>
              <a:rect b="b" l="l" r="r" t="t"/>
              <a:pathLst>
                <a:path extrusionOk="0" h="1263" w="811">
                  <a:moveTo>
                    <a:pt x="167" y="0"/>
                  </a:moveTo>
                  <a:cubicBezTo>
                    <a:pt x="0" y="429"/>
                    <a:pt x="0" y="810"/>
                    <a:pt x="119" y="1143"/>
                  </a:cubicBezTo>
                  <a:lnTo>
                    <a:pt x="477" y="1263"/>
                  </a:lnTo>
                  <a:lnTo>
                    <a:pt x="810" y="1167"/>
                  </a:lnTo>
                  <a:lnTo>
                    <a:pt x="429" y="1048"/>
                  </a:lnTo>
                  <a:cubicBezTo>
                    <a:pt x="239" y="691"/>
                    <a:pt x="167" y="334"/>
                    <a:pt x="1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0" name="Google Shape;22200;p99"/>
            <p:cNvSpPr/>
            <p:nvPr/>
          </p:nvSpPr>
          <p:spPr>
            <a:xfrm>
              <a:off x="5593350" y="3134070"/>
              <a:ext cx="68032" cy="78835"/>
            </a:xfrm>
            <a:custGeom>
              <a:rect b="b" l="l" r="r" t="t"/>
              <a:pathLst>
                <a:path extrusionOk="0" h="2430" w="2097">
                  <a:moveTo>
                    <a:pt x="358" y="0"/>
                  </a:moveTo>
                  <a:cubicBezTo>
                    <a:pt x="191" y="0"/>
                    <a:pt x="1" y="143"/>
                    <a:pt x="1" y="357"/>
                  </a:cubicBezTo>
                  <a:lnTo>
                    <a:pt x="1" y="2072"/>
                  </a:lnTo>
                  <a:cubicBezTo>
                    <a:pt x="1" y="2263"/>
                    <a:pt x="144" y="2429"/>
                    <a:pt x="358" y="2429"/>
                  </a:cubicBezTo>
                  <a:lnTo>
                    <a:pt x="1739" y="2429"/>
                  </a:lnTo>
                  <a:cubicBezTo>
                    <a:pt x="1906" y="2429"/>
                    <a:pt x="2096" y="2286"/>
                    <a:pt x="2096" y="2072"/>
                  </a:cubicBezTo>
                  <a:lnTo>
                    <a:pt x="2096" y="357"/>
                  </a:lnTo>
                  <a:cubicBezTo>
                    <a:pt x="2049" y="143"/>
                    <a:pt x="1906" y="0"/>
                    <a:pt x="1739"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99"/>
            <p:cNvSpPr/>
            <p:nvPr/>
          </p:nvSpPr>
          <p:spPr>
            <a:xfrm>
              <a:off x="5594129" y="3134070"/>
              <a:ext cx="32475" cy="78835"/>
            </a:xfrm>
            <a:custGeom>
              <a:rect b="b" l="l" r="r" t="t"/>
              <a:pathLst>
                <a:path extrusionOk="0" h="2430" w="1001">
                  <a:moveTo>
                    <a:pt x="358" y="0"/>
                  </a:moveTo>
                  <a:cubicBezTo>
                    <a:pt x="191" y="0"/>
                    <a:pt x="1" y="143"/>
                    <a:pt x="1" y="357"/>
                  </a:cubicBezTo>
                  <a:lnTo>
                    <a:pt x="1" y="2072"/>
                  </a:lnTo>
                  <a:cubicBezTo>
                    <a:pt x="1" y="2263"/>
                    <a:pt x="167" y="2429"/>
                    <a:pt x="358" y="2429"/>
                  </a:cubicBezTo>
                  <a:lnTo>
                    <a:pt x="1001" y="2429"/>
                  </a:lnTo>
                  <a:cubicBezTo>
                    <a:pt x="787" y="2429"/>
                    <a:pt x="644" y="2263"/>
                    <a:pt x="644" y="2072"/>
                  </a:cubicBezTo>
                  <a:lnTo>
                    <a:pt x="644" y="357"/>
                  </a:lnTo>
                  <a:cubicBezTo>
                    <a:pt x="644" y="167"/>
                    <a:pt x="787" y="0"/>
                    <a:pt x="100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2" name="Google Shape;22202;p99"/>
            <p:cNvSpPr/>
            <p:nvPr/>
          </p:nvSpPr>
          <p:spPr>
            <a:xfrm>
              <a:off x="5545465" y="3233734"/>
              <a:ext cx="31696" cy="61835"/>
            </a:xfrm>
            <a:custGeom>
              <a:rect b="b" l="l" r="r" t="t"/>
              <a:pathLst>
                <a:path extrusionOk="0" h="1906" w="977">
                  <a:moveTo>
                    <a:pt x="286" y="0"/>
                  </a:moveTo>
                  <a:cubicBezTo>
                    <a:pt x="119" y="0"/>
                    <a:pt x="0" y="143"/>
                    <a:pt x="0" y="286"/>
                  </a:cubicBezTo>
                  <a:lnTo>
                    <a:pt x="0" y="1596"/>
                  </a:lnTo>
                  <a:cubicBezTo>
                    <a:pt x="0" y="1786"/>
                    <a:pt x="143" y="1905"/>
                    <a:pt x="286" y="1905"/>
                  </a:cubicBezTo>
                  <a:lnTo>
                    <a:pt x="667" y="1905"/>
                  </a:lnTo>
                  <a:cubicBezTo>
                    <a:pt x="858" y="1905"/>
                    <a:pt x="977" y="1739"/>
                    <a:pt x="977" y="1596"/>
                  </a:cubicBezTo>
                  <a:lnTo>
                    <a:pt x="977" y="286"/>
                  </a:lnTo>
                  <a:cubicBezTo>
                    <a:pt x="977" y="143"/>
                    <a:pt x="834" y="0"/>
                    <a:pt x="66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99"/>
            <p:cNvSpPr/>
            <p:nvPr/>
          </p:nvSpPr>
          <p:spPr>
            <a:xfrm>
              <a:off x="5545465" y="3265398"/>
              <a:ext cx="31696" cy="30172"/>
            </a:xfrm>
            <a:custGeom>
              <a:rect b="b" l="l" r="r" t="t"/>
              <a:pathLst>
                <a:path extrusionOk="0" h="930" w="977">
                  <a:moveTo>
                    <a:pt x="0" y="1"/>
                  </a:moveTo>
                  <a:lnTo>
                    <a:pt x="0" y="620"/>
                  </a:lnTo>
                  <a:cubicBezTo>
                    <a:pt x="0" y="810"/>
                    <a:pt x="143" y="929"/>
                    <a:pt x="286" y="929"/>
                  </a:cubicBezTo>
                  <a:lnTo>
                    <a:pt x="667" y="929"/>
                  </a:lnTo>
                  <a:cubicBezTo>
                    <a:pt x="858" y="929"/>
                    <a:pt x="977" y="763"/>
                    <a:pt x="977" y="620"/>
                  </a:cubicBezTo>
                  <a:lnTo>
                    <a:pt x="977" y="1"/>
                  </a:lnTo>
                  <a:cubicBezTo>
                    <a:pt x="977" y="144"/>
                    <a:pt x="834" y="286"/>
                    <a:pt x="667" y="286"/>
                  </a:cubicBezTo>
                  <a:lnTo>
                    <a:pt x="286" y="286"/>
                  </a:lnTo>
                  <a:cubicBezTo>
                    <a:pt x="119" y="286"/>
                    <a:pt x="0" y="144"/>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99"/>
            <p:cNvSpPr/>
            <p:nvPr/>
          </p:nvSpPr>
          <p:spPr>
            <a:xfrm>
              <a:off x="5586407" y="3344103"/>
              <a:ext cx="10836" cy="17259"/>
            </a:xfrm>
            <a:custGeom>
              <a:rect b="b" l="l" r="r" t="t"/>
              <a:pathLst>
                <a:path extrusionOk="0" h="532" w="334">
                  <a:moveTo>
                    <a:pt x="156" y="0"/>
                  </a:moveTo>
                  <a:cubicBezTo>
                    <a:pt x="144" y="0"/>
                    <a:pt x="132" y="1"/>
                    <a:pt x="120" y="4"/>
                  </a:cubicBezTo>
                  <a:cubicBezTo>
                    <a:pt x="72" y="51"/>
                    <a:pt x="0" y="123"/>
                    <a:pt x="0" y="194"/>
                  </a:cubicBezTo>
                  <a:lnTo>
                    <a:pt x="0" y="361"/>
                  </a:lnTo>
                  <a:cubicBezTo>
                    <a:pt x="0" y="456"/>
                    <a:pt x="72" y="528"/>
                    <a:pt x="120" y="528"/>
                  </a:cubicBezTo>
                  <a:cubicBezTo>
                    <a:pt x="130" y="530"/>
                    <a:pt x="140" y="531"/>
                    <a:pt x="150" y="531"/>
                  </a:cubicBezTo>
                  <a:cubicBezTo>
                    <a:pt x="239" y="531"/>
                    <a:pt x="334" y="446"/>
                    <a:pt x="334" y="361"/>
                  </a:cubicBezTo>
                  <a:lnTo>
                    <a:pt x="334" y="170"/>
                  </a:lnTo>
                  <a:cubicBezTo>
                    <a:pt x="334" y="85"/>
                    <a:pt x="258" y="0"/>
                    <a:pt x="1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5" name="Google Shape;22205;p99"/>
            <p:cNvSpPr/>
            <p:nvPr/>
          </p:nvSpPr>
          <p:spPr>
            <a:xfrm>
              <a:off x="5655931" y="3346374"/>
              <a:ext cx="10868" cy="16546"/>
            </a:xfrm>
            <a:custGeom>
              <a:rect b="b" l="l" r="r" t="t"/>
              <a:pathLst>
                <a:path extrusionOk="0" h="510" w="335">
                  <a:moveTo>
                    <a:pt x="177" y="1"/>
                  </a:moveTo>
                  <a:cubicBezTo>
                    <a:pt x="91" y="1"/>
                    <a:pt x="1" y="65"/>
                    <a:pt x="1" y="148"/>
                  </a:cubicBezTo>
                  <a:lnTo>
                    <a:pt x="1" y="362"/>
                  </a:lnTo>
                  <a:cubicBezTo>
                    <a:pt x="1" y="445"/>
                    <a:pt x="73" y="510"/>
                    <a:pt x="170" y="510"/>
                  </a:cubicBezTo>
                  <a:cubicBezTo>
                    <a:pt x="184" y="510"/>
                    <a:pt x="199" y="508"/>
                    <a:pt x="215" y="505"/>
                  </a:cubicBezTo>
                  <a:cubicBezTo>
                    <a:pt x="310" y="458"/>
                    <a:pt x="334" y="386"/>
                    <a:pt x="334" y="339"/>
                  </a:cubicBezTo>
                  <a:lnTo>
                    <a:pt x="334" y="148"/>
                  </a:lnTo>
                  <a:cubicBezTo>
                    <a:pt x="334" y="53"/>
                    <a:pt x="263" y="5"/>
                    <a:pt x="215" y="5"/>
                  </a:cubicBezTo>
                  <a:cubicBezTo>
                    <a:pt x="203" y="2"/>
                    <a:pt x="190" y="1"/>
                    <a:pt x="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6" name="Google Shape;22206;p99"/>
            <p:cNvSpPr/>
            <p:nvPr/>
          </p:nvSpPr>
          <p:spPr>
            <a:xfrm>
              <a:off x="5611907" y="3350916"/>
              <a:ext cx="30172" cy="14956"/>
            </a:xfrm>
            <a:custGeom>
              <a:rect b="b" l="l" r="r" t="t"/>
              <a:pathLst>
                <a:path extrusionOk="0" h="461" w="930">
                  <a:moveTo>
                    <a:pt x="729" y="1"/>
                  </a:moveTo>
                  <a:cubicBezTo>
                    <a:pt x="676" y="1"/>
                    <a:pt x="624" y="24"/>
                    <a:pt x="596" y="79"/>
                  </a:cubicBezTo>
                  <a:cubicBezTo>
                    <a:pt x="572" y="103"/>
                    <a:pt x="500" y="127"/>
                    <a:pt x="453" y="127"/>
                  </a:cubicBezTo>
                  <a:cubicBezTo>
                    <a:pt x="381" y="127"/>
                    <a:pt x="334" y="103"/>
                    <a:pt x="286" y="79"/>
                  </a:cubicBezTo>
                  <a:cubicBezTo>
                    <a:pt x="256" y="34"/>
                    <a:pt x="207" y="18"/>
                    <a:pt x="150" y="18"/>
                  </a:cubicBezTo>
                  <a:cubicBezTo>
                    <a:pt x="118" y="18"/>
                    <a:pt x="83" y="23"/>
                    <a:pt x="48" y="32"/>
                  </a:cubicBezTo>
                  <a:cubicBezTo>
                    <a:pt x="0" y="103"/>
                    <a:pt x="0" y="199"/>
                    <a:pt x="24" y="270"/>
                  </a:cubicBezTo>
                  <a:cubicBezTo>
                    <a:pt x="119" y="389"/>
                    <a:pt x="262" y="461"/>
                    <a:pt x="405" y="461"/>
                  </a:cubicBezTo>
                  <a:cubicBezTo>
                    <a:pt x="572" y="461"/>
                    <a:pt x="715" y="389"/>
                    <a:pt x="810" y="270"/>
                  </a:cubicBezTo>
                  <a:cubicBezTo>
                    <a:pt x="929" y="222"/>
                    <a:pt x="929" y="103"/>
                    <a:pt x="834" y="32"/>
                  </a:cubicBezTo>
                  <a:cubicBezTo>
                    <a:pt x="804" y="12"/>
                    <a:pt x="767" y="1"/>
                    <a:pt x="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7" name="Google Shape;22207;p99"/>
            <p:cNvSpPr/>
            <p:nvPr/>
          </p:nvSpPr>
          <p:spPr>
            <a:xfrm>
              <a:off x="5524604" y="3032266"/>
              <a:ext cx="336883" cy="350606"/>
            </a:xfrm>
            <a:custGeom>
              <a:rect b="b" l="l" r="r" t="t"/>
              <a:pathLst>
                <a:path extrusionOk="0" h="10807" w="10384">
                  <a:moveTo>
                    <a:pt x="3120" y="1852"/>
                  </a:moveTo>
                  <a:cubicBezTo>
                    <a:pt x="3168" y="1924"/>
                    <a:pt x="3191" y="1971"/>
                    <a:pt x="3215" y="2067"/>
                  </a:cubicBezTo>
                  <a:cubicBezTo>
                    <a:pt x="3358" y="2424"/>
                    <a:pt x="3430" y="2710"/>
                    <a:pt x="3406" y="3019"/>
                  </a:cubicBezTo>
                  <a:lnTo>
                    <a:pt x="2906" y="3019"/>
                  </a:lnTo>
                  <a:cubicBezTo>
                    <a:pt x="2834" y="2710"/>
                    <a:pt x="2906" y="2400"/>
                    <a:pt x="3049" y="2067"/>
                  </a:cubicBezTo>
                  <a:cubicBezTo>
                    <a:pt x="3072" y="1995"/>
                    <a:pt x="3096" y="1947"/>
                    <a:pt x="3120" y="1852"/>
                  </a:cubicBezTo>
                  <a:close/>
                  <a:moveTo>
                    <a:pt x="3858" y="3305"/>
                  </a:moveTo>
                  <a:cubicBezTo>
                    <a:pt x="3930" y="3305"/>
                    <a:pt x="4025" y="3400"/>
                    <a:pt x="4025" y="3495"/>
                  </a:cubicBezTo>
                  <a:lnTo>
                    <a:pt x="4025" y="5210"/>
                  </a:lnTo>
                  <a:cubicBezTo>
                    <a:pt x="4025" y="5305"/>
                    <a:pt x="3930" y="5401"/>
                    <a:pt x="3858" y="5401"/>
                  </a:cubicBezTo>
                  <a:lnTo>
                    <a:pt x="2477" y="5401"/>
                  </a:lnTo>
                  <a:cubicBezTo>
                    <a:pt x="2382" y="5401"/>
                    <a:pt x="2310" y="5305"/>
                    <a:pt x="2310" y="5210"/>
                  </a:cubicBezTo>
                  <a:lnTo>
                    <a:pt x="2310" y="3495"/>
                  </a:lnTo>
                  <a:cubicBezTo>
                    <a:pt x="2310" y="3400"/>
                    <a:pt x="2382" y="3305"/>
                    <a:pt x="2477" y="3305"/>
                  </a:cubicBezTo>
                  <a:close/>
                  <a:moveTo>
                    <a:pt x="2334" y="6829"/>
                  </a:moveTo>
                  <a:lnTo>
                    <a:pt x="2334" y="7520"/>
                  </a:lnTo>
                  <a:lnTo>
                    <a:pt x="1763" y="7520"/>
                  </a:lnTo>
                  <a:lnTo>
                    <a:pt x="1763" y="6829"/>
                  </a:lnTo>
                  <a:close/>
                  <a:moveTo>
                    <a:pt x="1310" y="6353"/>
                  </a:moveTo>
                  <a:cubicBezTo>
                    <a:pt x="1405" y="6353"/>
                    <a:pt x="1477" y="6401"/>
                    <a:pt x="1477" y="6496"/>
                  </a:cubicBezTo>
                  <a:lnTo>
                    <a:pt x="1477" y="7806"/>
                  </a:lnTo>
                  <a:cubicBezTo>
                    <a:pt x="1429" y="7901"/>
                    <a:pt x="1382" y="7949"/>
                    <a:pt x="1310" y="7949"/>
                  </a:cubicBezTo>
                  <a:lnTo>
                    <a:pt x="929" y="7949"/>
                  </a:lnTo>
                  <a:cubicBezTo>
                    <a:pt x="834" y="7949"/>
                    <a:pt x="786" y="7901"/>
                    <a:pt x="786" y="7806"/>
                  </a:cubicBezTo>
                  <a:lnTo>
                    <a:pt x="786" y="6496"/>
                  </a:lnTo>
                  <a:cubicBezTo>
                    <a:pt x="786" y="6401"/>
                    <a:pt x="834" y="6353"/>
                    <a:pt x="929" y="6353"/>
                  </a:cubicBezTo>
                  <a:close/>
                  <a:moveTo>
                    <a:pt x="3668" y="5734"/>
                  </a:moveTo>
                  <a:lnTo>
                    <a:pt x="3668" y="8806"/>
                  </a:lnTo>
                  <a:lnTo>
                    <a:pt x="2620" y="8806"/>
                  </a:lnTo>
                  <a:lnTo>
                    <a:pt x="2620" y="5734"/>
                  </a:lnTo>
                  <a:close/>
                  <a:moveTo>
                    <a:pt x="3811" y="9139"/>
                  </a:moveTo>
                  <a:cubicBezTo>
                    <a:pt x="3930" y="9187"/>
                    <a:pt x="5192" y="9354"/>
                    <a:pt x="5811" y="10163"/>
                  </a:cubicBezTo>
                  <a:cubicBezTo>
                    <a:pt x="5930" y="10306"/>
                    <a:pt x="5811" y="10521"/>
                    <a:pt x="5621" y="10521"/>
                  </a:cubicBezTo>
                  <a:lnTo>
                    <a:pt x="691" y="10521"/>
                  </a:lnTo>
                  <a:cubicBezTo>
                    <a:pt x="500" y="10521"/>
                    <a:pt x="429" y="10306"/>
                    <a:pt x="500" y="10163"/>
                  </a:cubicBezTo>
                  <a:cubicBezTo>
                    <a:pt x="1143" y="9354"/>
                    <a:pt x="2358" y="9139"/>
                    <a:pt x="2477" y="9139"/>
                  </a:cubicBezTo>
                  <a:close/>
                  <a:moveTo>
                    <a:pt x="3180" y="1"/>
                  </a:moveTo>
                  <a:cubicBezTo>
                    <a:pt x="3102" y="1"/>
                    <a:pt x="3025" y="30"/>
                    <a:pt x="2977" y="90"/>
                  </a:cubicBezTo>
                  <a:cubicBezTo>
                    <a:pt x="2906" y="209"/>
                    <a:pt x="2691" y="447"/>
                    <a:pt x="2501" y="781"/>
                  </a:cubicBezTo>
                  <a:cubicBezTo>
                    <a:pt x="2477" y="876"/>
                    <a:pt x="2477" y="971"/>
                    <a:pt x="2572" y="995"/>
                  </a:cubicBezTo>
                  <a:cubicBezTo>
                    <a:pt x="2604" y="1003"/>
                    <a:pt x="2633" y="1008"/>
                    <a:pt x="2660" y="1008"/>
                  </a:cubicBezTo>
                  <a:cubicBezTo>
                    <a:pt x="2713" y="1008"/>
                    <a:pt x="2755" y="987"/>
                    <a:pt x="2787" y="923"/>
                  </a:cubicBezTo>
                  <a:cubicBezTo>
                    <a:pt x="2930" y="662"/>
                    <a:pt x="3072" y="495"/>
                    <a:pt x="3168" y="376"/>
                  </a:cubicBezTo>
                  <a:cubicBezTo>
                    <a:pt x="3311" y="542"/>
                    <a:pt x="3620" y="923"/>
                    <a:pt x="3787" y="1400"/>
                  </a:cubicBezTo>
                  <a:cubicBezTo>
                    <a:pt x="4025" y="1995"/>
                    <a:pt x="4001" y="2543"/>
                    <a:pt x="3763" y="3019"/>
                  </a:cubicBezTo>
                  <a:cubicBezTo>
                    <a:pt x="3787" y="2686"/>
                    <a:pt x="3739" y="2329"/>
                    <a:pt x="3549" y="1947"/>
                  </a:cubicBezTo>
                  <a:cubicBezTo>
                    <a:pt x="3501" y="1805"/>
                    <a:pt x="3406" y="1638"/>
                    <a:pt x="3287" y="1495"/>
                  </a:cubicBezTo>
                  <a:cubicBezTo>
                    <a:pt x="3251" y="1447"/>
                    <a:pt x="3197" y="1424"/>
                    <a:pt x="3147" y="1424"/>
                  </a:cubicBezTo>
                  <a:cubicBezTo>
                    <a:pt x="3096" y="1424"/>
                    <a:pt x="3049" y="1447"/>
                    <a:pt x="3025" y="1495"/>
                  </a:cubicBezTo>
                  <a:lnTo>
                    <a:pt x="2739" y="1947"/>
                  </a:lnTo>
                  <a:cubicBezTo>
                    <a:pt x="2572" y="2329"/>
                    <a:pt x="2501" y="2686"/>
                    <a:pt x="2548" y="3019"/>
                  </a:cubicBezTo>
                  <a:cubicBezTo>
                    <a:pt x="2310" y="2567"/>
                    <a:pt x="2310" y="2043"/>
                    <a:pt x="2477" y="1471"/>
                  </a:cubicBezTo>
                  <a:cubicBezTo>
                    <a:pt x="2501" y="1376"/>
                    <a:pt x="2453" y="1257"/>
                    <a:pt x="2358" y="1257"/>
                  </a:cubicBezTo>
                  <a:cubicBezTo>
                    <a:pt x="2263" y="1257"/>
                    <a:pt x="2215" y="1281"/>
                    <a:pt x="2191" y="1376"/>
                  </a:cubicBezTo>
                  <a:cubicBezTo>
                    <a:pt x="1977" y="1995"/>
                    <a:pt x="1977" y="2567"/>
                    <a:pt x="2215" y="3067"/>
                  </a:cubicBezTo>
                  <a:cubicBezTo>
                    <a:pt x="2072" y="3162"/>
                    <a:pt x="1953" y="3353"/>
                    <a:pt x="1953" y="3519"/>
                  </a:cubicBezTo>
                  <a:lnTo>
                    <a:pt x="1953" y="5258"/>
                  </a:lnTo>
                  <a:cubicBezTo>
                    <a:pt x="1953" y="5448"/>
                    <a:pt x="2096" y="5663"/>
                    <a:pt x="2263" y="5734"/>
                  </a:cubicBezTo>
                  <a:lnTo>
                    <a:pt x="2263" y="6520"/>
                  </a:lnTo>
                  <a:lnTo>
                    <a:pt x="1739" y="6520"/>
                  </a:lnTo>
                  <a:cubicBezTo>
                    <a:pt x="1739" y="6258"/>
                    <a:pt x="1524" y="6044"/>
                    <a:pt x="1286" y="6044"/>
                  </a:cubicBezTo>
                  <a:lnTo>
                    <a:pt x="905" y="6044"/>
                  </a:lnTo>
                  <a:cubicBezTo>
                    <a:pt x="643" y="6044"/>
                    <a:pt x="453" y="6258"/>
                    <a:pt x="453" y="6496"/>
                  </a:cubicBezTo>
                  <a:lnTo>
                    <a:pt x="453" y="7806"/>
                  </a:lnTo>
                  <a:cubicBezTo>
                    <a:pt x="453" y="8068"/>
                    <a:pt x="667" y="8258"/>
                    <a:pt x="905" y="8258"/>
                  </a:cubicBezTo>
                  <a:lnTo>
                    <a:pt x="1310" y="8258"/>
                  </a:lnTo>
                  <a:cubicBezTo>
                    <a:pt x="1596" y="8258"/>
                    <a:pt x="1786" y="8044"/>
                    <a:pt x="1786" y="7782"/>
                  </a:cubicBezTo>
                  <a:lnTo>
                    <a:pt x="2334" y="7782"/>
                  </a:lnTo>
                  <a:lnTo>
                    <a:pt x="2334" y="8806"/>
                  </a:lnTo>
                  <a:cubicBezTo>
                    <a:pt x="1953" y="8877"/>
                    <a:pt x="881" y="9139"/>
                    <a:pt x="286" y="9949"/>
                  </a:cubicBezTo>
                  <a:cubicBezTo>
                    <a:pt x="0" y="10306"/>
                    <a:pt x="286" y="10806"/>
                    <a:pt x="691" y="10806"/>
                  </a:cubicBezTo>
                  <a:lnTo>
                    <a:pt x="5644" y="10806"/>
                  </a:lnTo>
                  <a:cubicBezTo>
                    <a:pt x="6073" y="10806"/>
                    <a:pt x="6311" y="10306"/>
                    <a:pt x="6049" y="9949"/>
                  </a:cubicBezTo>
                  <a:cubicBezTo>
                    <a:pt x="5454" y="9139"/>
                    <a:pt x="4382" y="8901"/>
                    <a:pt x="4001" y="8806"/>
                  </a:cubicBezTo>
                  <a:lnTo>
                    <a:pt x="4001" y="8616"/>
                  </a:lnTo>
                  <a:cubicBezTo>
                    <a:pt x="4137" y="8597"/>
                    <a:pt x="4269" y="8588"/>
                    <a:pt x="4400" y="8588"/>
                  </a:cubicBezTo>
                  <a:cubicBezTo>
                    <a:pt x="5094" y="8588"/>
                    <a:pt x="5725" y="8835"/>
                    <a:pt x="6406" y="9116"/>
                  </a:cubicBezTo>
                  <a:cubicBezTo>
                    <a:pt x="6978" y="9354"/>
                    <a:pt x="7573" y="9592"/>
                    <a:pt x="8216" y="9663"/>
                  </a:cubicBezTo>
                  <a:cubicBezTo>
                    <a:pt x="8312" y="9663"/>
                    <a:pt x="8383" y="9616"/>
                    <a:pt x="8407" y="9568"/>
                  </a:cubicBezTo>
                  <a:cubicBezTo>
                    <a:pt x="8431" y="9473"/>
                    <a:pt x="8383" y="9354"/>
                    <a:pt x="8288" y="9354"/>
                  </a:cubicBezTo>
                  <a:cubicBezTo>
                    <a:pt x="7669" y="9259"/>
                    <a:pt x="7097" y="9068"/>
                    <a:pt x="6525" y="8806"/>
                  </a:cubicBezTo>
                  <a:cubicBezTo>
                    <a:pt x="5797" y="8535"/>
                    <a:pt x="5122" y="8265"/>
                    <a:pt x="4344" y="8265"/>
                  </a:cubicBezTo>
                  <a:cubicBezTo>
                    <a:pt x="4232" y="8265"/>
                    <a:pt x="4118" y="8270"/>
                    <a:pt x="4001" y="8282"/>
                  </a:cubicBezTo>
                  <a:lnTo>
                    <a:pt x="4001" y="7687"/>
                  </a:lnTo>
                  <a:cubicBezTo>
                    <a:pt x="4118" y="7676"/>
                    <a:pt x="4234" y="7671"/>
                    <a:pt x="4347" y="7671"/>
                  </a:cubicBezTo>
                  <a:cubicBezTo>
                    <a:pt x="5250" y="7671"/>
                    <a:pt x="6045" y="7986"/>
                    <a:pt x="6764" y="8282"/>
                  </a:cubicBezTo>
                  <a:cubicBezTo>
                    <a:pt x="7455" y="8556"/>
                    <a:pt x="8077" y="8803"/>
                    <a:pt x="8734" y="8803"/>
                  </a:cubicBezTo>
                  <a:cubicBezTo>
                    <a:pt x="9164" y="8803"/>
                    <a:pt x="9608" y="8698"/>
                    <a:pt x="10098" y="8425"/>
                  </a:cubicBezTo>
                  <a:lnTo>
                    <a:pt x="10098" y="9139"/>
                  </a:lnTo>
                  <a:cubicBezTo>
                    <a:pt x="9669" y="9306"/>
                    <a:pt x="9288" y="9378"/>
                    <a:pt x="8883" y="9425"/>
                  </a:cubicBezTo>
                  <a:cubicBezTo>
                    <a:pt x="8788" y="9425"/>
                    <a:pt x="8740" y="9497"/>
                    <a:pt x="8740" y="9592"/>
                  </a:cubicBezTo>
                  <a:cubicBezTo>
                    <a:pt x="8740" y="9687"/>
                    <a:pt x="8812" y="9735"/>
                    <a:pt x="8883" y="9735"/>
                  </a:cubicBezTo>
                  <a:cubicBezTo>
                    <a:pt x="9359" y="9711"/>
                    <a:pt x="9836" y="9592"/>
                    <a:pt x="10312" y="9378"/>
                  </a:cubicBezTo>
                  <a:cubicBezTo>
                    <a:pt x="10360" y="9354"/>
                    <a:pt x="10383" y="9306"/>
                    <a:pt x="10383" y="9235"/>
                  </a:cubicBezTo>
                  <a:lnTo>
                    <a:pt x="10383" y="8139"/>
                  </a:lnTo>
                  <a:cubicBezTo>
                    <a:pt x="10383" y="8054"/>
                    <a:pt x="10311" y="7981"/>
                    <a:pt x="10243" y="7981"/>
                  </a:cubicBezTo>
                  <a:cubicBezTo>
                    <a:pt x="10216" y="7981"/>
                    <a:pt x="10190" y="7993"/>
                    <a:pt x="10169" y="8020"/>
                  </a:cubicBezTo>
                  <a:cubicBezTo>
                    <a:pt x="9637" y="8368"/>
                    <a:pt x="9175" y="8501"/>
                    <a:pt x="8726" y="8501"/>
                  </a:cubicBezTo>
                  <a:cubicBezTo>
                    <a:pt x="8132" y="8501"/>
                    <a:pt x="7562" y="8268"/>
                    <a:pt x="6883" y="7996"/>
                  </a:cubicBezTo>
                  <a:cubicBezTo>
                    <a:pt x="6156" y="7706"/>
                    <a:pt x="5339" y="7379"/>
                    <a:pt x="4415" y="7379"/>
                  </a:cubicBezTo>
                  <a:cubicBezTo>
                    <a:pt x="4279" y="7379"/>
                    <a:pt x="4141" y="7386"/>
                    <a:pt x="4001" y="7401"/>
                  </a:cubicBezTo>
                  <a:lnTo>
                    <a:pt x="4001" y="5758"/>
                  </a:lnTo>
                  <a:cubicBezTo>
                    <a:pt x="4215" y="5686"/>
                    <a:pt x="4358" y="5496"/>
                    <a:pt x="4358" y="5258"/>
                  </a:cubicBezTo>
                  <a:lnTo>
                    <a:pt x="4358" y="3519"/>
                  </a:lnTo>
                  <a:cubicBezTo>
                    <a:pt x="4358" y="3305"/>
                    <a:pt x="4239" y="3162"/>
                    <a:pt x="4096" y="3067"/>
                  </a:cubicBezTo>
                  <a:cubicBezTo>
                    <a:pt x="4311" y="2543"/>
                    <a:pt x="4311" y="1924"/>
                    <a:pt x="4096" y="1281"/>
                  </a:cubicBezTo>
                  <a:cubicBezTo>
                    <a:pt x="3882" y="733"/>
                    <a:pt x="3525" y="280"/>
                    <a:pt x="3382" y="90"/>
                  </a:cubicBezTo>
                  <a:cubicBezTo>
                    <a:pt x="3334" y="30"/>
                    <a:pt x="3257" y="1"/>
                    <a:pt x="31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8" name="Google Shape;22208;p99"/>
          <p:cNvGrpSpPr/>
          <p:nvPr/>
        </p:nvGrpSpPr>
        <p:grpSpPr>
          <a:xfrm>
            <a:off x="6278230" y="2877368"/>
            <a:ext cx="359301" cy="354694"/>
            <a:chOff x="6280190" y="3029768"/>
            <a:chExt cx="359301" cy="354694"/>
          </a:xfrm>
        </p:grpSpPr>
        <p:sp>
          <p:nvSpPr>
            <p:cNvPr id="22209" name="Google Shape;22209;p99"/>
            <p:cNvSpPr/>
            <p:nvPr/>
          </p:nvSpPr>
          <p:spPr>
            <a:xfrm>
              <a:off x="6593098" y="3137152"/>
              <a:ext cx="36368" cy="17811"/>
            </a:xfrm>
            <a:custGeom>
              <a:rect b="b" l="l" r="r" t="t"/>
              <a:pathLst>
                <a:path extrusionOk="0" h="549" w="1121">
                  <a:moveTo>
                    <a:pt x="287" y="0"/>
                  </a:moveTo>
                  <a:cubicBezTo>
                    <a:pt x="144" y="0"/>
                    <a:pt x="1" y="120"/>
                    <a:pt x="25" y="262"/>
                  </a:cubicBezTo>
                  <a:cubicBezTo>
                    <a:pt x="1" y="429"/>
                    <a:pt x="144" y="548"/>
                    <a:pt x="287" y="548"/>
                  </a:cubicBezTo>
                  <a:lnTo>
                    <a:pt x="858" y="548"/>
                  </a:lnTo>
                  <a:cubicBezTo>
                    <a:pt x="1001" y="548"/>
                    <a:pt x="1120" y="405"/>
                    <a:pt x="1120" y="262"/>
                  </a:cubicBezTo>
                  <a:cubicBezTo>
                    <a:pt x="1096" y="120"/>
                    <a:pt x="977" y="0"/>
                    <a:pt x="834"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0" name="Google Shape;22210;p99"/>
            <p:cNvSpPr/>
            <p:nvPr/>
          </p:nvSpPr>
          <p:spPr>
            <a:xfrm>
              <a:off x="6582295" y="3165150"/>
              <a:ext cx="33254" cy="30561"/>
            </a:xfrm>
            <a:custGeom>
              <a:rect b="b" l="l" r="r" t="t"/>
              <a:pathLst>
                <a:path extrusionOk="0" h="942" w="1025">
                  <a:moveTo>
                    <a:pt x="328" y="1"/>
                  </a:moveTo>
                  <a:cubicBezTo>
                    <a:pt x="256" y="1"/>
                    <a:pt x="179" y="31"/>
                    <a:pt x="119" y="90"/>
                  </a:cubicBezTo>
                  <a:cubicBezTo>
                    <a:pt x="0" y="209"/>
                    <a:pt x="0" y="376"/>
                    <a:pt x="119" y="471"/>
                  </a:cubicBezTo>
                  <a:lnTo>
                    <a:pt x="500" y="852"/>
                  </a:lnTo>
                  <a:cubicBezTo>
                    <a:pt x="548" y="912"/>
                    <a:pt x="620" y="941"/>
                    <a:pt x="694" y="941"/>
                  </a:cubicBezTo>
                  <a:cubicBezTo>
                    <a:pt x="768" y="941"/>
                    <a:pt x="846" y="912"/>
                    <a:pt x="905" y="852"/>
                  </a:cubicBezTo>
                  <a:cubicBezTo>
                    <a:pt x="1024" y="757"/>
                    <a:pt x="1024" y="590"/>
                    <a:pt x="905" y="471"/>
                  </a:cubicBezTo>
                  <a:lnTo>
                    <a:pt x="500" y="90"/>
                  </a:lnTo>
                  <a:cubicBezTo>
                    <a:pt x="465" y="31"/>
                    <a:pt x="399" y="1"/>
                    <a:pt x="328"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99"/>
            <p:cNvSpPr/>
            <p:nvPr/>
          </p:nvSpPr>
          <p:spPr>
            <a:xfrm>
              <a:off x="6554491" y="3175499"/>
              <a:ext cx="18557" cy="35849"/>
            </a:xfrm>
            <a:custGeom>
              <a:rect b="b" l="l" r="r" t="t"/>
              <a:pathLst>
                <a:path extrusionOk="0" h="1105" w="572">
                  <a:moveTo>
                    <a:pt x="327" y="1"/>
                  </a:moveTo>
                  <a:cubicBezTo>
                    <a:pt x="306" y="1"/>
                    <a:pt x="285" y="4"/>
                    <a:pt x="262" y="9"/>
                  </a:cubicBezTo>
                  <a:cubicBezTo>
                    <a:pt x="119" y="9"/>
                    <a:pt x="0" y="128"/>
                    <a:pt x="0" y="271"/>
                  </a:cubicBezTo>
                  <a:lnTo>
                    <a:pt x="0" y="795"/>
                  </a:lnTo>
                  <a:cubicBezTo>
                    <a:pt x="0" y="962"/>
                    <a:pt x="119" y="1081"/>
                    <a:pt x="262" y="1105"/>
                  </a:cubicBezTo>
                  <a:cubicBezTo>
                    <a:pt x="405" y="1105"/>
                    <a:pt x="572" y="986"/>
                    <a:pt x="572" y="843"/>
                  </a:cubicBezTo>
                  <a:lnTo>
                    <a:pt x="572" y="271"/>
                  </a:lnTo>
                  <a:cubicBezTo>
                    <a:pt x="572" y="145"/>
                    <a:pt x="479" y="1"/>
                    <a:pt x="327"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2" name="Google Shape;22212;p99"/>
            <p:cNvSpPr/>
            <p:nvPr/>
          </p:nvSpPr>
          <p:spPr>
            <a:xfrm>
              <a:off x="6511213" y="3035932"/>
              <a:ext cx="17811" cy="36433"/>
            </a:xfrm>
            <a:custGeom>
              <a:rect b="b" l="l" r="r" t="t"/>
              <a:pathLst>
                <a:path extrusionOk="0" h="1123" w="549">
                  <a:moveTo>
                    <a:pt x="286" y="1"/>
                  </a:moveTo>
                  <a:cubicBezTo>
                    <a:pt x="143" y="1"/>
                    <a:pt x="0" y="120"/>
                    <a:pt x="0" y="287"/>
                  </a:cubicBezTo>
                  <a:lnTo>
                    <a:pt x="0" y="834"/>
                  </a:lnTo>
                  <a:cubicBezTo>
                    <a:pt x="0" y="989"/>
                    <a:pt x="103" y="1123"/>
                    <a:pt x="250" y="1123"/>
                  </a:cubicBezTo>
                  <a:cubicBezTo>
                    <a:pt x="262" y="1123"/>
                    <a:pt x="274" y="1122"/>
                    <a:pt x="286" y="1120"/>
                  </a:cubicBezTo>
                  <a:cubicBezTo>
                    <a:pt x="429" y="1120"/>
                    <a:pt x="548" y="1001"/>
                    <a:pt x="548" y="834"/>
                  </a:cubicBezTo>
                  <a:lnTo>
                    <a:pt x="548" y="310"/>
                  </a:lnTo>
                  <a:cubicBezTo>
                    <a:pt x="548" y="167"/>
                    <a:pt x="429" y="48"/>
                    <a:pt x="286"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3" name="Google Shape;22213;p99"/>
            <p:cNvSpPr/>
            <p:nvPr/>
          </p:nvSpPr>
          <p:spPr>
            <a:xfrm>
              <a:off x="6468713" y="3050823"/>
              <a:ext cx="32475" cy="30723"/>
            </a:xfrm>
            <a:custGeom>
              <a:rect b="b" l="l" r="r" t="t"/>
              <a:pathLst>
                <a:path extrusionOk="0" h="947" w="1001">
                  <a:moveTo>
                    <a:pt x="292" y="0"/>
                  </a:moveTo>
                  <a:cubicBezTo>
                    <a:pt x="221" y="0"/>
                    <a:pt x="155" y="30"/>
                    <a:pt x="120" y="90"/>
                  </a:cubicBezTo>
                  <a:cubicBezTo>
                    <a:pt x="1" y="209"/>
                    <a:pt x="1" y="375"/>
                    <a:pt x="120" y="471"/>
                  </a:cubicBezTo>
                  <a:lnTo>
                    <a:pt x="501" y="875"/>
                  </a:lnTo>
                  <a:cubicBezTo>
                    <a:pt x="548" y="923"/>
                    <a:pt x="614" y="947"/>
                    <a:pt x="682" y="947"/>
                  </a:cubicBezTo>
                  <a:cubicBezTo>
                    <a:pt x="751" y="947"/>
                    <a:pt x="822" y="923"/>
                    <a:pt x="882" y="875"/>
                  </a:cubicBezTo>
                  <a:cubicBezTo>
                    <a:pt x="1001" y="756"/>
                    <a:pt x="1001" y="566"/>
                    <a:pt x="882" y="471"/>
                  </a:cubicBezTo>
                  <a:lnTo>
                    <a:pt x="501" y="90"/>
                  </a:lnTo>
                  <a:cubicBezTo>
                    <a:pt x="441" y="30"/>
                    <a:pt x="364" y="0"/>
                    <a:pt x="292"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99"/>
            <p:cNvSpPr/>
            <p:nvPr/>
          </p:nvSpPr>
          <p:spPr>
            <a:xfrm>
              <a:off x="6571459" y="3092544"/>
              <a:ext cx="33254" cy="30528"/>
            </a:xfrm>
            <a:custGeom>
              <a:rect b="b" l="l" r="r" t="t"/>
              <a:pathLst>
                <a:path extrusionOk="0" h="941" w="1025">
                  <a:moveTo>
                    <a:pt x="724" y="0"/>
                  </a:moveTo>
                  <a:cubicBezTo>
                    <a:pt x="656" y="0"/>
                    <a:pt x="584" y="30"/>
                    <a:pt x="525" y="89"/>
                  </a:cubicBezTo>
                  <a:lnTo>
                    <a:pt x="120" y="471"/>
                  </a:lnTo>
                  <a:cubicBezTo>
                    <a:pt x="1" y="566"/>
                    <a:pt x="1" y="732"/>
                    <a:pt x="120" y="852"/>
                  </a:cubicBezTo>
                  <a:cubicBezTo>
                    <a:pt x="180" y="911"/>
                    <a:pt x="257" y="941"/>
                    <a:pt x="331" y="941"/>
                  </a:cubicBezTo>
                  <a:cubicBezTo>
                    <a:pt x="406" y="941"/>
                    <a:pt x="477" y="911"/>
                    <a:pt x="525" y="852"/>
                  </a:cubicBezTo>
                  <a:lnTo>
                    <a:pt x="906" y="471"/>
                  </a:lnTo>
                  <a:cubicBezTo>
                    <a:pt x="1025" y="375"/>
                    <a:pt x="1025" y="209"/>
                    <a:pt x="906" y="89"/>
                  </a:cubicBezTo>
                  <a:cubicBezTo>
                    <a:pt x="858" y="30"/>
                    <a:pt x="793" y="0"/>
                    <a:pt x="724"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99"/>
            <p:cNvSpPr/>
            <p:nvPr/>
          </p:nvSpPr>
          <p:spPr>
            <a:xfrm>
              <a:off x="6509656" y="3155126"/>
              <a:ext cx="33254" cy="31307"/>
            </a:xfrm>
            <a:custGeom>
              <a:rect b="b" l="l" r="r" t="t"/>
              <a:pathLst>
                <a:path extrusionOk="0" h="965" w="1025">
                  <a:moveTo>
                    <a:pt x="697" y="0"/>
                  </a:moveTo>
                  <a:cubicBezTo>
                    <a:pt x="626" y="0"/>
                    <a:pt x="560" y="30"/>
                    <a:pt x="525" y="89"/>
                  </a:cubicBezTo>
                  <a:lnTo>
                    <a:pt x="120" y="470"/>
                  </a:lnTo>
                  <a:cubicBezTo>
                    <a:pt x="1" y="590"/>
                    <a:pt x="1" y="780"/>
                    <a:pt x="120" y="875"/>
                  </a:cubicBezTo>
                  <a:cubicBezTo>
                    <a:pt x="179" y="935"/>
                    <a:pt x="257" y="965"/>
                    <a:pt x="331" y="965"/>
                  </a:cubicBezTo>
                  <a:cubicBezTo>
                    <a:pt x="406" y="965"/>
                    <a:pt x="477" y="935"/>
                    <a:pt x="525" y="875"/>
                  </a:cubicBezTo>
                  <a:lnTo>
                    <a:pt x="906" y="470"/>
                  </a:lnTo>
                  <a:cubicBezTo>
                    <a:pt x="1025" y="351"/>
                    <a:pt x="1025" y="185"/>
                    <a:pt x="906" y="89"/>
                  </a:cubicBezTo>
                  <a:cubicBezTo>
                    <a:pt x="846" y="30"/>
                    <a:pt x="769" y="0"/>
                    <a:pt x="697"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6" name="Google Shape;22216;p99"/>
            <p:cNvSpPr/>
            <p:nvPr/>
          </p:nvSpPr>
          <p:spPr>
            <a:xfrm>
              <a:off x="6542131" y="3061626"/>
              <a:ext cx="31696" cy="30561"/>
            </a:xfrm>
            <a:custGeom>
              <a:rect b="b" l="l" r="r" t="t"/>
              <a:pathLst>
                <a:path extrusionOk="0" h="942" w="977">
                  <a:moveTo>
                    <a:pt x="649" y="1"/>
                  </a:moveTo>
                  <a:cubicBezTo>
                    <a:pt x="578" y="1"/>
                    <a:pt x="512" y="30"/>
                    <a:pt x="476" y="90"/>
                  </a:cubicBezTo>
                  <a:lnTo>
                    <a:pt x="71" y="471"/>
                  </a:lnTo>
                  <a:cubicBezTo>
                    <a:pt x="0" y="566"/>
                    <a:pt x="0" y="733"/>
                    <a:pt x="71" y="852"/>
                  </a:cubicBezTo>
                  <a:cubicBezTo>
                    <a:pt x="131" y="912"/>
                    <a:pt x="208" y="941"/>
                    <a:pt x="283" y="941"/>
                  </a:cubicBezTo>
                  <a:cubicBezTo>
                    <a:pt x="357" y="941"/>
                    <a:pt x="429" y="912"/>
                    <a:pt x="476" y="852"/>
                  </a:cubicBezTo>
                  <a:lnTo>
                    <a:pt x="857" y="471"/>
                  </a:lnTo>
                  <a:cubicBezTo>
                    <a:pt x="976" y="352"/>
                    <a:pt x="976" y="185"/>
                    <a:pt x="857" y="90"/>
                  </a:cubicBezTo>
                  <a:cubicBezTo>
                    <a:pt x="798" y="30"/>
                    <a:pt x="720" y="1"/>
                    <a:pt x="649"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7" name="Google Shape;22217;p99"/>
            <p:cNvSpPr/>
            <p:nvPr/>
          </p:nvSpPr>
          <p:spPr>
            <a:xfrm>
              <a:off x="6478771" y="3124208"/>
              <a:ext cx="33254" cy="31339"/>
            </a:xfrm>
            <a:custGeom>
              <a:rect b="b" l="l" r="r" t="t"/>
              <a:pathLst>
                <a:path extrusionOk="0" h="966" w="1025">
                  <a:moveTo>
                    <a:pt x="697" y="1"/>
                  </a:moveTo>
                  <a:cubicBezTo>
                    <a:pt x="625" y="1"/>
                    <a:pt x="560" y="30"/>
                    <a:pt x="524" y="90"/>
                  </a:cubicBezTo>
                  <a:lnTo>
                    <a:pt x="119" y="471"/>
                  </a:lnTo>
                  <a:cubicBezTo>
                    <a:pt x="0" y="566"/>
                    <a:pt x="0" y="757"/>
                    <a:pt x="119" y="876"/>
                  </a:cubicBezTo>
                  <a:cubicBezTo>
                    <a:pt x="167" y="935"/>
                    <a:pt x="238" y="965"/>
                    <a:pt x="313" y="965"/>
                  </a:cubicBezTo>
                  <a:cubicBezTo>
                    <a:pt x="387" y="965"/>
                    <a:pt x="465" y="935"/>
                    <a:pt x="524" y="876"/>
                  </a:cubicBezTo>
                  <a:lnTo>
                    <a:pt x="905" y="471"/>
                  </a:lnTo>
                  <a:cubicBezTo>
                    <a:pt x="1024" y="399"/>
                    <a:pt x="1024" y="209"/>
                    <a:pt x="905" y="90"/>
                  </a:cubicBezTo>
                  <a:cubicBezTo>
                    <a:pt x="846" y="30"/>
                    <a:pt x="768" y="1"/>
                    <a:pt x="697"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8" name="Google Shape;22218;p99"/>
            <p:cNvSpPr/>
            <p:nvPr/>
          </p:nvSpPr>
          <p:spPr>
            <a:xfrm>
              <a:off x="6454796" y="3092349"/>
              <a:ext cx="37147" cy="18557"/>
            </a:xfrm>
            <a:custGeom>
              <a:rect b="b" l="l" r="r" t="t"/>
              <a:pathLst>
                <a:path extrusionOk="0" h="572" w="1145">
                  <a:moveTo>
                    <a:pt x="263" y="0"/>
                  </a:moveTo>
                  <a:cubicBezTo>
                    <a:pt x="120" y="0"/>
                    <a:pt x="1" y="143"/>
                    <a:pt x="1" y="310"/>
                  </a:cubicBezTo>
                  <a:cubicBezTo>
                    <a:pt x="25" y="453"/>
                    <a:pt x="144" y="572"/>
                    <a:pt x="311" y="572"/>
                  </a:cubicBezTo>
                  <a:lnTo>
                    <a:pt x="834" y="572"/>
                  </a:lnTo>
                  <a:cubicBezTo>
                    <a:pt x="977" y="572"/>
                    <a:pt x="1096" y="453"/>
                    <a:pt x="1096" y="310"/>
                  </a:cubicBezTo>
                  <a:cubicBezTo>
                    <a:pt x="1144" y="119"/>
                    <a:pt x="977" y="0"/>
                    <a:pt x="834"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9" name="Google Shape;22219;p99"/>
            <p:cNvSpPr/>
            <p:nvPr/>
          </p:nvSpPr>
          <p:spPr>
            <a:xfrm>
              <a:off x="6416968" y="3152595"/>
              <a:ext cx="24754" cy="47171"/>
            </a:xfrm>
            <a:custGeom>
              <a:rect b="b" l="l" r="r" t="t"/>
              <a:pathLst>
                <a:path extrusionOk="0" h="1454" w="763">
                  <a:moveTo>
                    <a:pt x="357" y="1"/>
                  </a:moveTo>
                  <a:cubicBezTo>
                    <a:pt x="167" y="1"/>
                    <a:pt x="0" y="167"/>
                    <a:pt x="0" y="358"/>
                  </a:cubicBezTo>
                  <a:lnTo>
                    <a:pt x="0" y="1072"/>
                  </a:lnTo>
                  <a:cubicBezTo>
                    <a:pt x="0" y="1239"/>
                    <a:pt x="167" y="1430"/>
                    <a:pt x="357" y="1453"/>
                  </a:cubicBezTo>
                  <a:cubicBezTo>
                    <a:pt x="572" y="1453"/>
                    <a:pt x="762" y="1311"/>
                    <a:pt x="762" y="1096"/>
                  </a:cubicBezTo>
                  <a:lnTo>
                    <a:pt x="762" y="358"/>
                  </a:lnTo>
                  <a:cubicBezTo>
                    <a:pt x="762" y="144"/>
                    <a:pt x="572" y="1"/>
                    <a:pt x="357"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0" name="Google Shape;22220;p99"/>
            <p:cNvSpPr/>
            <p:nvPr/>
          </p:nvSpPr>
          <p:spPr>
            <a:xfrm>
              <a:off x="6453271" y="3170763"/>
              <a:ext cx="42532" cy="40196"/>
            </a:xfrm>
            <a:custGeom>
              <a:rect b="b" l="l" r="r" t="t"/>
              <a:pathLst>
                <a:path extrusionOk="0" h="1239" w="1311">
                  <a:moveTo>
                    <a:pt x="893" y="0"/>
                  </a:moveTo>
                  <a:cubicBezTo>
                    <a:pt x="804" y="0"/>
                    <a:pt x="715" y="36"/>
                    <a:pt x="643" y="108"/>
                  </a:cubicBezTo>
                  <a:lnTo>
                    <a:pt x="143" y="631"/>
                  </a:lnTo>
                  <a:cubicBezTo>
                    <a:pt x="0" y="774"/>
                    <a:pt x="0" y="989"/>
                    <a:pt x="143" y="1132"/>
                  </a:cubicBezTo>
                  <a:cubicBezTo>
                    <a:pt x="215" y="1203"/>
                    <a:pt x="310" y="1239"/>
                    <a:pt x="402" y="1239"/>
                  </a:cubicBezTo>
                  <a:cubicBezTo>
                    <a:pt x="494" y="1239"/>
                    <a:pt x="584" y="1203"/>
                    <a:pt x="643" y="1132"/>
                  </a:cubicBezTo>
                  <a:lnTo>
                    <a:pt x="1143" y="631"/>
                  </a:lnTo>
                  <a:cubicBezTo>
                    <a:pt x="1310" y="465"/>
                    <a:pt x="1310" y="274"/>
                    <a:pt x="1143" y="108"/>
                  </a:cubicBezTo>
                  <a:cubicBezTo>
                    <a:pt x="1072" y="36"/>
                    <a:pt x="983" y="0"/>
                    <a:pt x="893"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1" name="Google Shape;22221;p99"/>
            <p:cNvSpPr/>
            <p:nvPr/>
          </p:nvSpPr>
          <p:spPr>
            <a:xfrm>
              <a:off x="6466410" y="3224455"/>
              <a:ext cx="47139" cy="24754"/>
            </a:xfrm>
            <a:custGeom>
              <a:rect b="b" l="l" r="r" t="t"/>
              <a:pathLst>
                <a:path extrusionOk="0" h="763" w="1453">
                  <a:moveTo>
                    <a:pt x="357" y="0"/>
                  </a:moveTo>
                  <a:cubicBezTo>
                    <a:pt x="143" y="0"/>
                    <a:pt x="0" y="191"/>
                    <a:pt x="0" y="405"/>
                  </a:cubicBezTo>
                  <a:cubicBezTo>
                    <a:pt x="0" y="596"/>
                    <a:pt x="191" y="763"/>
                    <a:pt x="381" y="763"/>
                  </a:cubicBezTo>
                  <a:lnTo>
                    <a:pt x="1096" y="763"/>
                  </a:lnTo>
                  <a:cubicBezTo>
                    <a:pt x="1286" y="763"/>
                    <a:pt x="1453" y="596"/>
                    <a:pt x="1453" y="405"/>
                  </a:cubicBezTo>
                  <a:cubicBezTo>
                    <a:pt x="1453" y="191"/>
                    <a:pt x="1310" y="0"/>
                    <a:pt x="1096"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2" name="Google Shape;22222;p99"/>
            <p:cNvSpPr/>
            <p:nvPr/>
          </p:nvSpPr>
          <p:spPr>
            <a:xfrm>
              <a:off x="6287165" y="3281619"/>
              <a:ext cx="47139" cy="23975"/>
            </a:xfrm>
            <a:custGeom>
              <a:rect b="b" l="l" r="r" t="t"/>
              <a:pathLst>
                <a:path extrusionOk="0" h="739" w="1453">
                  <a:moveTo>
                    <a:pt x="357" y="1"/>
                  </a:moveTo>
                  <a:cubicBezTo>
                    <a:pt x="167" y="1"/>
                    <a:pt x="0" y="144"/>
                    <a:pt x="0" y="358"/>
                  </a:cubicBezTo>
                  <a:cubicBezTo>
                    <a:pt x="0" y="572"/>
                    <a:pt x="143" y="739"/>
                    <a:pt x="357" y="739"/>
                  </a:cubicBezTo>
                  <a:lnTo>
                    <a:pt x="1096" y="739"/>
                  </a:lnTo>
                  <a:cubicBezTo>
                    <a:pt x="1310" y="739"/>
                    <a:pt x="1453" y="572"/>
                    <a:pt x="1453" y="358"/>
                  </a:cubicBezTo>
                  <a:cubicBezTo>
                    <a:pt x="1453" y="191"/>
                    <a:pt x="1262" y="1"/>
                    <a:pt x="1072"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99"/>
            <p:cNvSpPr/>
            <p:nvPr/>
          </p:nvSpPr>
          <p:spPr>
            <a:xfrm>
              <a:off x="6304911" y="3319869"/>
              <a:ext cx="41753" cy="40002"/>
            </a:xfrm>
            <a:custGeom>
              <a:rect b="b" l="l" r="r" t="t"/>
              <a:pathLst>
                <a:path extrusionOk="0" h="1233" w="1287">
                  <a:moveTo>
                    <a:pt x="918" y="1"/>
                  </a:moveTo>
                  <a:cubicBezTo>
                    <a:pt x="829" y="1"/>
                    <a:pt x="739" y="36"/>
                    <a:pt x="668" y="108"/>
                  </a:cubicBezTo>
                  <a:lnTo>
                    <a:pt x="144" y="608"/>
                  </a:lnTo>
                  <a:cubicBezTo>
                    <a:pt x="1" y="751"/>
                    <a:pt x="1" y="965"/>
                    <a:pt x="144" y="1108"/>
                  </a:cubicBezTo>
                  <a:cubicBezTo>
                    <a:pt x="227" y="1191"/>
                    <a:pt x="322" y="1233"/>
                    <a:pt x="415" y="1233"/>
                  </a:cubicBezTo>
                  <a:cubicBezTo>
                    <a:pt x="507" y="1233"/>
                    <a:pt x="596" y="1191"/>
                    <a:pt x="668" y="1108"/>
                  </a:cubicBezTo>
                  <a:lnTo>
                    <a:pt x="1168" y="608"/>
                  </a:lnTo>
                  <a:cubicBezTo>
                    <a:pt x="1287" y="465"/>
                    <a:pt x="1287" y="251"/>
                    <a:pt x="1168" y="108"/>
                  </a:cubicBezTo>
                  <a:cubicBezTo>
                    <a:pt x="1096" y="36"/>
                    <a:pt x="1007" y="1"/>
                    <a:pt x="918"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4" name="Google Shape;22224;p99"/>
            <p:cNvSpPr/>
            <p:nvPr/>
          </p:nvSpPr>
          <p:spPr>
            <a:xfrm>
              <a:off x="6358247" y="3184681"/>
              <a:ext cx="42500" cy="40002"/>
            </a:xfrm>
            <a:custGeom>
              <a:rect b="b" l="l" r="r" t="t"/>
              <a:pathLst>
                <a:path extrusionOk="0" h="1233" w="1310">
                  <a:moveTo>
                    <a:pt x="396" y="0"/>
                  </a:moveTo>
                  <a:cubicBezTo>
                    <a:pt x="304" y="0"/>
                    <a:pt x="214" y="36"/>
                    <a:pt x="143" y="107"/>
                  </a:cubicBezTo>
                  <a:cubicBezTo>
                    <a:pt x="0" y="250"/>
                    <a:pt x="0" y="464"/>
                    <a:pt x="143" y="607"/>
                  </a:cubicBezTo>
                  <a:lnTo>
                    <a:pt x="667" y="1107"/>
                  </a:lnTo>
                  <a:cubicBezTo>
                    <a:pt x="738" y="1191"/>
                    <a:pt x="828" y="1232"/>
                    <a:pt x="917" y="1232"/>
                  </a:cubicBezTo>
                  <a:cubicBezTo>
                    <a:pt x="1006" y="1232"/>
                    <a:pt x="1096" y="1191"/>
                    <a:pt x="1167" y="1107"/>
                  </a:cubicBezTo>
                  <a:cubicBezTo>
                    <a:pt x="1310" y="965"/>
                    <a:pt x="1310" y="750"/>
                    <a:pt x="1167" y="607"/>
                  </a:cubicBezTo>
                  <a:lnTo>
                    <a:pt x="667" y="107"/>
                  </a:lnTo>
                  <a:cubicBezTo>
                    <a:pt x="584" y="36"/>
                    <a:pt x="488" y="0"/>
                    <a:pt x="396"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5" name="Google Shape;22225;p99"/>
            <p:cNvSpPr/>
            <p:nvPr/>
          </p:nvSpPr>
          <p:spPr>
            <a:xfrm>
              <a:off x="6439353" y="3265787"/>
              <a:ext cx="42532" cy="40002"/>
            </a:xfrm>
            <a:custGeom>
              <a:rect b="b" l="l" r="r" t="t"/>
              <a:pathLst>
                <a:path extrusionOk="0" h="1233" w="1311">
                  <a:moveTo>
                    <a:pt x="423" y="1"/>
                  </a:moveTo>
                  <a:cubicBezTo>
                    <a:pt x="328" y="1"/>
                    <a:pt x="227" y="36"/>
                    <a:pt x="144" y="108"/>
                  </a:cubicBezTo>
                  <a:cubicBezTo>
                    <a:pt x="1" y="251"/>
                    <a:pt x="1" y="465"/>
                    <a:pt x="144" y="608"/>
                  </a:cubicBezTo>
                  <a:lnTo>
                    <a:pt x="667" y="1108"/>
                  </a:lnTo>
                  <a:cubicBezTo>
                    <a:pt x="739" y="1191"/>
                    <a:pt x="828" y="1233"/>
                    <a:pt x="918" y="1233"/>
                  </a:cubicBezTo>
                  <a:cubicBezTo>
                    <a:pt x="1007" y="1233"/>
                    <a:pt x="1096" y="1191"/>
                    <a:pt x="1168" y="1108"/>
                  </a:cubicBezTo>
                  <a:cubicBezTo>
                    <a:pt x="1310" y="965"/>
                    <a:pt x="1310" y="751"/>
                    <a:pt x="1168" y="608"/>
                  </a:cubicBezTo>
                  <a:lnTo>
                    <a:pt x="667" y="108"/>
                  </a:lnTo>
                  <a:cubicBezTo>
                    <a:pt x="608" y="36"/>
                    <a:pt x="519" y="1"/>
                    <a:pt x="423"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99"/>
            <p:cNvSpPr/>
            <p:nvPr/>
          </p:nvSpPr>
          <p:spPr>
            <a:xfrm>
              <a:off x="6318829" y="3224845"/>
              <a:ext cx="42532" cy="40196"/>
            </a:xfrm>
            <a:custGeom>
              <a:rect b="b" l="l" r="r" t="t"/>
              <a:pathLst>
                <a:path extrusionOk="0" h="1239" w="1311">
                  <a:moveTo>
                    <a:pt x="394" y="0"/>
                  </a:moveTo>
                  <a:cubicBezTo>
                    <a:pt x="304" y="0"/>
                    <a:pt x="215" y="36"/>
                    <a:pt x="144" y="108"/>
                  </a:cubicBezTo>
                  <a:cubicBezTo>
                    <a:pt x="1" y="274"/>
                    <a:pt x="1" y="465"/>
                    <a:pt x="144" y="631"/>
                  </a:cubicBezTo>
                  <a:lnTo>
                    <a:pt x="644" y="1132"/>
                  </a:lnTo>
                  <a:cubicBezTo>
                    <a:pt x="703" y="1203"/>
                    <a:pt x="792" y="1239"/>
                    <a:pt x="888" y="1239"/>
                  </a:cubicBezTo>
                  <a:cubicBezTo>
                    <a:pt x="983" y="1239"/>
                    <a:pt x="1084" y="1203"/>
                    <a:pt x="1168" y="1132"/>
                  </a:cubicBezTo>
                  <a:cubicBezTo>
                    <a:pt x="1310" y="989"/>
                    <a:pt x="1310" y="774"/>
                    <a:pt x="1168" y="631"/>
                  </a:cubicBezTo>
                  <a:lnTo>
                    <a:pt x="644" y="108"/>
                  </a:lnTo>
                  <a:cubicBezTo>
                    <a:pt x="572" y="36"/>
                    <a:pt x="483" y="0"/>
                    <a:pt x="394"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99"/>
            <p:cNvSpPr/>
            <p:nvPr/>
          </p:nvSpPr>
          <p:spPr>
            <a:xfrm>
              <a:off x="6399968" y="3305951"/>
              <a:ext cx="42500" cy="40229"/>
            </a:xfrm>
            <a:custGeom>
              <a:rect b="b" l="l" r="r" t="t"/>
              <a:pathLst>
                <a:path extrusionOk="0" h="1240" w="1310">
                  <a:moveTo>
                    <a:pt x="393" y="1"/>
                  </a:moveTo>
                  <a:cubicBezTo>
                    <a:pt x="304" y="1"/>
                    <a:pt x="214" y="37"/>
                    <a:pt x="143" y="108"/>
                  </a:cubicBezTo>
                  <a:cubicBezTo>
                    <a:pt x="0" y="275"/>
                    <a:pt x="0" y="465"/>
                    <a:pt x="143" y="632"/>
                  </a:cubicBezTo>
                  <a:lnTo>
                    <a:pt x="643" y="1132"/>
                  </a:lnTo>
                  <a:cubicBezTo>
                    <a:pt x="726" y="1204"/>
                    <a:pt x="816" y="1239"/>
                    <a:pt x="905" y="1239"/>
                  </a:cubicBezTo>
                  <a:cubicBezTo>
                    <a:pt x="994" y="1239"/>
                    <a:pt x="1084" y="1204"/>
                    <a:pt x="1167" y="1132"/>
                  </a:cubicBezTo>
                  <a:cubicBezTo>
                    <a:pt x="1310" y="965"/>
                    <a:pt x="1310" y="775"/>
                    <a:pt x="1167" y="632"/>
                  </a:cubicBezTo>
                  <a:lnTo>
                    <a:pt x="643" y="108"/>
                  </a:lnTo>
                  <a:cubicBezTo>
                    <a:pt x="572" y="37"/>
                    <a:pt x="482" y="1"/>
                    <a:pt x="393"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8" name="Google Shape;22228;p99"/>
            <p:cNvSpPr/>
            <p:nvPr/>
          </p:nvSpPr>
          <p:spPr>
            <a:xfrm>
              <a:off x="6358993" y="3331061"/>
              <a:ext cx="24786" cy="47171"/>
            </a:xfrm>
            <a:custGeom>
              <a:rect b="b" l="l" r="r" t="t"/>
              <a:pathLst>
                <a:path extrusionOk="0" h="1454" w="764">
                  <a:moveTo>
                    <a:pt x="406" y="1"/>
                  </a:moveTo>
                  <a:cubicBezTo>
                    <a:pt x="191" y="1"/>
                    <a:pt x="1" y="144"/>
                    <a:pt x="1" y="358"/>
                  </a:cubicBezTo>
                  <a:lnTo>
                    <a:pt x="1" y="1096"/>
                  </a:lnTo>
                  <a:cubicBezTo>
                    <a:pt x="1" y="1311"/>
                    <a:pt x="191" y="1454"/>
                    <a:pt x="406" y="1454"/>
                  </a:cubicBezTo>
                  <a:cubicBezTo>
                    <a:pt x="596" y="1454"/>
                    <a:pt x="763" y="1287"/>
                    <a:pt x="763" y="1096"/>
                  </a:cubicBezTo>
                  <a:lnTo>
                    <a:pt x="763" y="382"/>
                  </a:lnTo>
                  <a:cubicBezTo>
                    <a:pt x="763" y="215"/>
                    <a:pt x="596" y="25"/>
                    <a:pt x="406"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9" name="Google Shape;22229;p99"/>
            <p:cNvSpPr/>
            <p:nvPr/>
          </p:nvSpPr>
          <p:spPr>
            <a:xfrm>
              <a:off x="6453271" y="3175791"/>
              <a:ext cx="36336" cy="35168"/>
            </a:xfrm>
            <a:custGeom>
              <a:rect b="b" l="l" r="r" t="t"/>
              <a:pathLst>
                <a:path extrusionOk="0" h="1084" w="1120">
                  <a:moveTo>
                    <a:pt x="620" y="0"/>
                  </a:moveTo>
                  <a:lnTo>
                    <a:pt x="143" y="476"/>
                  </a:lnTo>
                  <a:cubicBezTo>
                    <a:pt x="0" y="619"/>
                    <a:pt x="0" y="834"/>
                    <a:pt x="143" y="977"/>
                  </a:cubicBezTo>
                  <a:cubicBezTo>
                    <a:pt x="215" y="1048"/>
                    <a:pt x="304" y="1084"/>
                    <a:pt x="393" y="1084"/>
                  </a:cubicBezTo>
                  <a:cubicBezTo>
                    <a:pt x="483" y="1084"/>
                    <a:pt x="572" y="1048"/>
                    <a:pt x="643" y="977"/>
                  </a:cubicBezTo>
                  <a:lnTo>
                    <a:pt x="1120" y="500"/>
                  </a:lnTo>
                  <a:cubicBezTo>
                    <a:pt x="1072" y="405"/>
                    <a:pt x="977" y="310"/>
                    <a:pt x="881" y="238"/>
                  </a:cubicBezTo>
                  <a:cubicBezTo>
                    <a:pt x="786" y="143"/>
                    <a:pt x="715" y="48"/>
                    <a:pt x="620"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99"/>
            <p:cNvSpPr/>
            <p:nvPr/>
          </p:nvSpPr>
          <p:spPr>
            <a:xfrm>
              <a:off x="6466410" y="3224455"/>
              <a:ext cx="35557" cy="24754"/>
            </a:xfrm>
            <a:custGeom>
              <a:rect b="b" l="l" r="r" t="t"/>
              <a:pathLst>
                <a:path extrusionOk="0" h="763" w="1096">
                  <a:moveTo>
                    <a:pt x="357" y="0"/>
                  </a:moveTo>
                  <a:cubicBezTo>
                    <a:pt x="143" y="0"/>
                    <a:pt x="0" y="191"/>
                    <a:pt x="0" y="405"/>
                  </a:cubicBezTo>
                  <a:cubicBezTo>
                    <a:pt x="0" y="596"/>
                    <a:pt x="191" y="763"/>
                    <a:pt x="381" y="763"/>
                  </a:cubicBezTo>
                  <a:lnTo>
                    <a:pt x="1024" y="763"/>
                  </a:lnTo>
                  <a:cubicBezTo>
                    <a:pt x="1072" y="572"/>
                    <a:pt x="1096" y="358"/>
                    <a:pt x="1096" y="167"/>
                  </a:cubicBezTo>
                  <a:lnTo>
                    <a:pt x="1096"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99"/>
            <p:cNvSpPr/>
            <p:nvPr/>
          </p:nvSpPr>
          <p:spPr>
            <a:xfrm>
              <a:off x="6439353" y="3265787"/>
              <a:ext cx="35589" cy="34421"/>
            </a:xfrm>
            <a:custGeom>
              <a:rect b="b" l="l" r="r" t="t"/>
              <a:pathLst>
                <a:path extrusionOk="0" h="1061" w="1097">
                  <a:moveTo>
                    <a:pt x="406" y="1"/>
                  </a:moveTo>
                  <a:cubicBezTo>
                    <a:pt x="316" y="1"/>
                    <a:pt x="227" y="36"/>
                    <a:pt x="144" y="108"/>
                  </a:cubicBezTo>
                  <a:cubicBezTo>
                    <a:pt x="1" y="251"/>
                    <a:pt x="1" y="465"/>
                    <a:pt x="144" y="608"/>
                  </a:cubicBezTo>
                  <a:lnTo>
                    <a:pt x="596" y="1060"/>
                  </a:lnTo>
                  <a:lnTo>
                    <a:pt x="1096" y="560"/>
                  </a:lnTo>
                  <a:lnTo>
                    <a:pt x="667" y="108"/>
                  </a:lnTo>
                  <a:cubicBezTo>
                    <a:pt x="584" y="36"/>
                    <a:pt x="495" y="1"/>
                    <a:pt x="406"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99"/>
            <p:cNvSpPr/>
            <p:nvPr/>
          </p:nvSpPr>
          <p:spPr>
            <a:xfrm>
              <a:off x="6399189" y="3305205"/>
              <a:ext cx="35557" cy="34389"/>
            </a:xfrm>
            <a:custGeom>
              <a:rect b="b" l="l" r="r" t="t"/>
              <a:pathLst>
                <a:path extrusionOk="0" h="1060" w="1096">
                  <a:moveTo>
                    <a:pt x="393" y="0"/>
                  </a:moveTo>
                  <a:cubicBezTo>
                    <a:pt x="304" y="0"/>
                    <a:pt x="215" y="36"/>
                    <a:pt x="143" y="107"/>
                  </a:cubicBezTo>
                  <a:cubicBezTo>
                    <a:pt x="0" y="250"/>
                    <a:pt x="0" y="464"/>
                    <a:pt x="143" y="607"/>
                  </a:cubicBezTo>
                  <a:lnTo>
                    <a:pt x="596" y="1060"/>
                  </a:lnTo>
                  <a:lnTo>
                    <a:pt x="1096" y="560"/>
                  </a:lnTo>
                  <a:lnTo>
                    <a:pt x="643" y="107"/>
                  </a:lnTo>
                  <a:cubicBezTo>
                    <a:pt x="572" y="36"/>
                    <a:pt x="483" y="0"/>
                    <a:pt x="393"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3" name="Google Shape;22233;p99"/>
            <p:cNvSpPr/>
            <p:nvPr/>
          </p:nvSpPr>
          <p:spPr>
            <a:xfrm>
              <a:off x="6360550" y="3331840"/>
              <a:ext cx="23975" cy="34811"/>
            </a:xfrm>
            <a:custGeom>
              <a:rect b="b" l="l" r="r" t="t"/>
              <a:pathLst>
                <a:path extrusionOk="0" h="1073" w="739">
                  <a:moveTo>
                    <a:pt x="382" y="1"/>
                  </a:moveTo>
                  <a:cubicBezTo>
                    <a:pt x="167" y="1"/>
                    <a:pt x="1" y="144"/>
                    <a:pt x="1" y="358"/>
                  </a:cubicBezTo>
                  <a:lnTo>
                    <a:pt x="1" y="1072"/>
                  </a:lnTo>
                  <a:lnTo>
                    <a:pt x="143" y="1072"/>
                  </a:lnTo>
                  <a:cubicBezTo>
                    <a:pt x="358" y="1072"/>
                    <a:pt x="525" y="1049"/>
                    <a:pt x="739" y="977"/>
                  </a:cubicBezTo>
                  <a:lnTo>
                    <a:pt x="739" y="358"/>
                  </a:lnTo>
                  <a:cubicBezTo>
                    <a:pt x="739" y="167"/>
                    <a:pt x="596" y="1"/>
                    <a:pt x="382"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4" name="Google Shape;22234;p99"/>
            <p:cNvSpPr/>
            <p:nvPr/>
          </p:nvSpPr>
          <p:spPr>
            <a:xfrm>
              <a:off x="6310329" y="3319869"/>
              <a:ext cx="36336" cy="35200"/>
            </a:xfrm>
            <a:custGeom>
              <a:rect b="b" l="l" r="r" t="t"/>
              <a:pathLst>
                <a:path extrusionOk="0" h="1085" w="1120">
                  <a:moveTo>
                    <a:pt x="736" y="1"/>
                  </a:moveTo>
                  <a:cubicBezTo>
                    <a:pt x="644" y="1"/>
                    <a:pt x="548" y="36"/>
                    <a:pt x="477" y="108"/>
                  </a:cubicBezTo>
                  <a:lnTo>
                    <a:pt x="1" y="584"/>
                  </a:lnTo>
                  <a:cubicBezTo>
                    <a:pt x="48" y="679"/>
                    <a:pt x="144" y="751"/>
                    <a:pt x="239" y="846"/>
                  </a:cubicBezTo>
                  <a:cubicBezTo>
                    <a:pt x="310" y="941"/>
                    <a:pt x="406" y="1036"/>
                    <a:pt x="501" y="1084"/>
                  </a:cubicBezTo>
                  <a:lnTo>
                    <a:pt x="977" y="608"/>
                  </a:lnTo>
                  <a:cubicBezTo>
                    <a:pt x="1120" y="465"/>
                    <a:pt x="1120" y="251"/>
                    <a:pt x="977" y="108"/>
                  </a:cubicBezTo>
                  <a:cubicBezTo>
                    <a:pt x="918" y="36"/>
                    <a:pt x="828" y="1"/>
                    <a:pt x="736"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5" name="Google Shape;22235;p99"/>
            <p:cNvSpPr/>
            <p:nvPr/>
          </p:nvSpPr>
          <p:spPr>
            <a:xfrm>
              <a:off x="6298747" y="3281619"/>
              <a:ext cx="35557" cy="23975"/>
            </a:xfrm>
            <a:custGeom>
              <a:rect b="b" l="l" r="r" t="t"/>
              <a:pathLst>
                <a:path extrusionOk="0" h="739" w="1096">
                  <a:moveTo>
                    <a:pt x="72" y="1"/>
                  </a:moveTo>
                  <a:cubicBezTo>
                    <a:pt x="24" y="191"/>
                    <a:pt x="0" y="382"/>
                    <a:pt x="0" y="596"/>
                  </a:cubicBezTo>
                  <a:lnTo>
                    <a:pt x="0" y="739"/>
                  </a:lnTo>
                  <a:lnTo>
                    <a:pt x="715" y="739"/>
                  </a:lnTo>
                  <a:cubicBezTo>
                    <a:pt x="905" y="739"/>
                    <a:pt x="1072" y="572"/>
                    <a:pt x="1072" y="358"/>
                  </a:cubicBezTo>
                  <a:cubicBezTo>
                    <a:pt x="1096" y="191"/>
                    <a:pt x="905" y="1"/>
                    <a:pt x="715"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6" name="Google Shape;22236;p99"/>
            <p:cNvSpPr/>
            <p:nvPr/>
          </p:nvSpPr>
          <p:spPr>
            <a:xfrm>
              <a:off x="6324247" y="3230652"/>
              <a:ext cx="36336" cy="34389"/>
            </a:xfrm>
            <a:custGeom>
              <a:rect b="b" l="l" r="r" t="t"/>
              <a:pathLst>
                <a:path extrusionOk="0" h="1060" w="1120">
                  <a:moveTo>
                    <a:pt x="524" y="0"/>
                  </a:moveTo>
                  <a:lnTo>
                    <a:pt x="0" y="500"/>
                  </a:lnTo>
                  <a:lnTo>
                    <a:pt x="453" y="953"/>
                  </a:lnTo>
                  <a:cubicBezTo>
                    <a:pt x="524" y="1024"/>
                    <a:pt x="614" y="1060"/>
                    <a:pt x="703" y="1060"/>
                  </a:cubicBezTo>
                  <a:cubicBezTo>
                    <a:pt x="792" y="1060"/>
                    <a:pt x="881" y="1024"/>
                    <a:pt x="953" y="953"/>
                  </a:cubicBezTo>
                  <a:cubicBezTo>
                    <a:pt x="1120" y="810"/>
                    <a:pt x="1120" y="595"/>
                    <a:pt x="953" y="452"/>
                  </a:cubicBezTo>
                  <a:lnTo>
                    <a:pt x="524"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7" name="Google Shape;22237;p99"/>
            <p:cNvSpPr/>
            <p:nvPr/>
          </p:nvSpPr>
          <p:spPr>
            <a:xfrm>
              <a:off x="6365968" y="3189677"/>
              <a:ext cx="35557" cy="35005"/>
            </a:xfrm>
            <a:custGeom>
              <a:rect b="b" l="l" r="r" t="t"/>
              <a:pathLst>
                <a:path extrusionOk="0" h="1079" w="1096">
                  <a:moveTo>
                    <a:pt x="500" y="1"/>
                  </a:moveTo>
                  <a:lnTo>
                    <a:pt x="0" y="525"/>
                  </a:lnTo>
                  <a:lnTo>
                    <a:pt x="453" y="953"/>
                  </a:lnTo>
                  <a:cubicBezTo>
                    <a:pt x="524" y="1037"/>
                    <a:pt x="614" y="1078"/>
                    <a:pt x="703" y="1078"/>
                  </a:cubicBezTo>
                  <a:cubicBezTo>
                    <a:pt x="792" y="1078"/>
                    <a:pt x="881" y="1037"/>
                    <a:pt x="953" y="953"/>
                  </a:cubicBezTo>
                  <a:cubicBezTo>
                    <a:pt x="1096" y="811"/>
                    <a:pt x="1096" y="596"/>
                    <a:pt x="953" y="453"/>
                  </a:cubicBezTo>
                  <a:lnTo>
                    <a:pt x="500"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8" name="Google Shape;22238;p99"/>
            <p:cNvSpPr/>
            <p:nvPr/>
          </p:nvSpPr>
          <p:spPr>
            <a:xfrm>
              <a:off x="6416189" y="3164177"/>
              <a:ext cx="23975" cy="34811"/>
            </a:xfrm>
            <a:custGeom>
              <a:rect b="b" l="l" r="r" t="t"/>
              <a:pathLst>
                <a:path extrusionOk="0" h="1073" w="739">
                  <a:moveTo>
                    <a:pt x="596" y="1"/>
                  </a:moveTo>
                  <a:cubicBezTo>
                    <a:pt x="381" y="1"/>
                    <a:pt x="215" y="25"/>
                    <a:pt x="0" y="72"/>
                  </a:cubicBezTo>
                  <a:lnTo>
                    <a:pt x="0" y="715"/>
                  </a:lnTo>
                  <a:cubicBezTo>
                    <a:pt x="0" y="882"/>
                    <a:pt x="143" y="1073"/>
                    <a:pt x="357" y="1073"/>
                  </a:cubicBezTo>
                  <a:cubicBezTo>
                    <a:pt x="572" y="1073"/>
                    <a:pt x="738" y="906"/>
                    <a:pt x="738" y="715"/>
                  </a:cubicBezTo>
                  <a:lnTo>
                    <a:pt x="738"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9" name="Google Shape;22239;p99"/>
            <p:cNvSpPr/>
            <p:nvPr/>
          </p:nvSpPr>
          <p:spPr>
            <a:xfrm>
              <a:off x="6304165" y="3174429"/>
              <a:ext cx="191638" cy="181386"/>
            </a:xfrm>
            <a:custGeom>
              <a:rect b="b" l="l" r="r" t="t"/>
              <a:pathLst>
                <a:path extrusionOk="0" h="5591" w="5907">
                  <a:moveTo>
                    <a:pt x="4055" y="1"/>
                  </a:moveTo>
                  <a:cubicBezTo>
                    <a:pt x="3620" y="1"/>
                    <a:pt x="3179" y="173"/>
                    <a:pt x="2834" y="518"/>
                  </a:cubicBezTo>
                  <a:lnTo>
                    <a:pt x="667" y="2686"/>
                  </a:lnTo>
                  <a:cubicBezTo>
                    <a:pt x="0" y="3329"/>
                    <a:pt x="0" y="4448"/>
                    <a:pt x="667" y="5091"/>
                  </a:cubicBezTo>
                  <a:cubicBezTo>
                    <a:pt x="988" y="5424"/>
                    <a:pt x="1423" y="5591"/>
                    <a:pt x="1861" y="5591"/>
                  </a:cubicBezTo>
                  <a:cubicBezTo>
                    <a:pt x="2298" y="5591"/>
                    <a:pt x="2739" y="5424"/>
                    <a:pt x="3072" y="5091"/>
                  </a:cubicBezTo>
                  <a:lnTo>
                    <a:pt x="5239" y="2924"/>
                  </a:lnTo>
                  <a:cubicBezTo>
                    <a:pt x="5906" y="2257"/>
                    <a:pt x="5906" y="1161"/>
                    <a:pt x="5239" y="518"/>
                  </a:cubicBezTo>
                  <a:cubicBezTo>
                    <a:pt x="4918" y="173"/>
                    <a:pt x="4489" y="1"/>
                    <a:pt x="405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99"/>
            <p:cNvSpPr/>
            <p:nvPr/>
          </p:nvSpPr>
          <p:spPr>
            <a:xfrm>
              <a:off x="6330411" y="3198955"/>
              <a:ext cx="139892" cy="133696"/>
            </a:xfrm>
            <a:custGeom>
              <a:rect b="b" l="l" r="r" t="t"/>
              <a:pathLst>
                <a:path extrusionOk="0" h="4121" w="4312">
                  <a:moveTo>
                    <a:pt x="3231" y="1"/>
                  </a:moveTo>
                  <a:cubicBezTo>
                    <a:pt x="2984" y="1"/>
                    <a:pt x="2740" y="96"/>
                    <a:pt x="2549" y="286"/>
                  </a:cubicBezTo>
                  <a:lnTo>
                    <a:pt x="382" y="2453"/>
                  </a:lnTo>
                  <a:cubicBezTo>
                    <a:pt x="1" y="2858"/>
                    <a:pt x="1" y="3454"/>
                    <a:pt x="382" y="3835"/>
                  </a:cubicBezTo>
                  <a:cubicBezTo>
                    <a:pt x="572" y="4025"/>
                    <a:pt x="816" y="4121"/>
                    <a:pt x="1064" y="4121"/>
                  </a:cubicBezTo>
                  <a:cubicBezTo>
                    <a:pt x="1311" y="4121"/>
                    <a:pt x="1561" y="4025"/>
                    <a:pt x="1763" y="3835"/>
                  </a:cubicBezTo>
                  <a:lnTo>
                    <a:pt x="3930" y="1668"/>
                  </a:lnTo>
                  <a:cubicBezTo>
                    <a:pt x="4311" y="1263"/>
                    <a:pt x="4311" y="667"/>
                    <a:pt x="3930" y="286"/>
                  </a:cubicBezTo>
                  <a:cubicBezTo>
                    <a:pt x="3728" y="96"/>
                    <a:pt x="3478" y="1"/>
                    <a:pt x="3231"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1" name="Google Shape;22241;p99"/>
            <p:cNvSpPr/>
            <p:nvPr/>
          </p:nvSpPr>
          <p:spPr>
            <a:xfrm>
              <a:off x="6330411" y="3207455"/>
              <a:ext cx="82696" cy="124417"/>
            </a:xfrm>
            <a:custGeom>
              <a:rect b="b" l="l" r="r" t="t"/>
              <a:pathLst>
                <a:path extrusionOk="0" h="3835" w="2549">
                  <a:moveTo>
                    <a:pt x="2549" y="1"/>
                  </a:moveTo>
                  <a:lnTo>
                    <a:pt x="382" y="2168"/>
                  </a:lnTo>
                  <a:cubicBezTo>
                    <a:pt x="1" y="2549"/>
                    <a:pt x="1" y="3144"/>
                    <a:pt x="382" y="3549"/>
                  </a:cubicBezTo>
                  <a:cubicBezTo>
                    <a:pt x="572" y="3739"/>
                    <a:pt x="816" y="3835"/>
                    <a:pt x="1064" y="3835"/>
                  </a:cubicBezTo>
                  <a:cubicBezTo>
                    <a:pt x="1311" y="3835"/>
                    <a:pt x="1561" y="3739"/>
                    <a:pt x="1763" y="3549"/>
                  </a:cubicBezTo>
                  <a:lnTo>
                    <a:pt x="2168" y="3120"/>
                  </a:lnTo>
                  <a:lnTo>
                    <a:pt x="2168" y="3120"/>
                  </a:lnTo>
                  <a:cubicBezTo>
                    <a:pt x="1977" y="3311"/>
                    <a:pt x="1733" y="3406"/>
                    <a:pt x="1489" y="3406"/>
                  </a:cubicBezTo>
                  <a:cubicBezTo>
                    <a:pt x="1245" y="3406"/>
                    <a:pt x="1001" y="3311"/>
                    <a:pt x="811" y="3120"/>
                  </a:cubicBezTo>
                  <a:cubicBezTo>
                    <a:pt x="406" y="2739"/>
                    <a:pt x="406" y="2144"/>
                    <a:pt x="811" y="1763"/>
                  </a:cubicBezTo>
                  <a:lnTo>
                    <a:pt x="2549" y="1"/>
                  </a:ln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99"/>
            <p:cNvSpPr/>
            <p:nvPr/>
          </p:nvSpPr>
          <p:spPr>
            <a:xfrm>
              <a:off x="6471049" y="3053710"/>
              <a:ext cx="30139" cy="27836"/>
            </a:xfrm>
            <a:custGeom>
              <a:rect b="b" l="l" r="r" t="t"/>
              <a:pathLst>
                <a:path extrusionOk="0" h="858" w="929">
                  <a:moveTo>
                    <a:pt x="429" y="1"/>
                  </a:moveTo>
                  <a:cubicBezTo>
                    <a:pt x="333" y="48"/>
                    <a:pt x="286" y="120"/>
                    <a:pt x="214" y="191"/>
                  </a:cubicBezTo>
                  <a:cubicBezTo>
                    <a:pt x="119" y="215"/>
                    <a:pt x="72" y="286"/>
                    <a:pt x="0" y="358"/>
                  </a:cubicBezTo>
                  <a:lnTo>
                    <a:pt x="429" y="786"/>
                  </a:lnTo>
                  <a:cubicBezTo>
                    <a:pt x="488" y="834"/>
                    <a:pt x="560" y="858"/>
                    <a:pt x="628" y="858"/>
                  </a:cubicBezTo>
                  <a:cubicBezTo>
                    <a:pt x="697" y="858"/>
                    <a:pt x="762" y="834"/>
                    <a:pt x="810" y="786"/>
                  </a:cubicBezTo>
                  <a:cubicBezTo>
                    <a:pt x="929" y="667"/>
                    <a:pt x="929" y="477"/>
                    <a:pt x="810" y="382"/>
                  </a:cubicBezTo>
                  <a:lnTo>
                    <a:pt x="429"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99"/>
            <p:cNvSpPr/>
            <p:nvPr/>
          </p:nvSpPr>
          <p:spPr>
            <a:xfrm>
              <a:off x="6511992" y="3042907"/>
              <a:ext cx="18557" cy="30139"/>
            </a:xfrm>
            <a:custGeom>
              <a:rect b="b" l="l" r="r" t="t"/>
              <a:pathLst>
                <a:path extrusionOk="0" h="929" w="572">
                  <a:moveTo>
                    <a:pt x="0" y="0"/>
                  </a:moveTo>
                  <a:lnTo>
                    <a:pt x="0" y="72"/>
                  </a:lnTo>
                  <a:lnTo>
                    <a:pt x="0" y="619"/>
                  </a:lnTo>
                  <a:cubicBezTo>
                    <a:pt x="0" y="786"/>
                    <a:pt x="119" y="905"/>
                    <a:pt x="262" y="929"/>
                  </a:cubicBezTo>
                  <a:cubicBezTo>
                    <a:pt x="405" y="929"/>
                    <a:pt x="572" y="810"/>
                    <a:pt x="572" y="667"/>
                  </a:cubicBezTo>
                  <a:lnTo>
                    <a:pt x="572" y="95"/>
                  </a:lnTo>
                  <a:cubicBezTo>
                    <a:pt x="381" y="24"/>
                    <a:pt x="238" y="0"/>
                    <a:pt x="95"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99"/>
            <p:cNvSpPr/>
            <p:nvPr/>
          </p:nvSpPr>
          <p:spPr>
            <a:xfrm>
              <a:off x="6540574" y="3064514"/>
              <a:ext cx="29393" cy="27673"/>
            </a:xfrm>
            <a:custGeom>
              <a:rect b="b" l="l" r="r" t="t"/>
              <a:pathLst>
                <a:path extrusionOk="0" h="853" w="906">
                  <a:moveTo>
                    <a:pt x="524" y="1"/>
                  </a:moveTo>
                  <a:lnTo>
                    <a:pt x="119" y="382"/>
                  </a:lnTo>
                  <a:cubicBezTo>
                    <a:pt x="0" y="501"/>
                    <a:pt x="0" y="692"/>
                    <a:pt x="119" y="763"/>
                  </a:cubicBezTo>
                  <a:cubicBezTo>
                    <a:pt x="179" y="823"/>
                    <a:pt x="256" y="852"/>
                    <a:pt x="331" y="852"/>
                  </a:cubicBezTo>
                  <a:cubicBezTo>
                    <a:pt x="405" y="852"/>
                    <a:pt x="477" y="823"/>
                    <a:pt x="524" y="763"/>
                  </a:cubicBezTo>
                  <a:lnTo>
                    <a:pt x="905" y="382"/>
                  </a:lnTo>
                  <a:lnTo>
                    <a:pt x="524"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99"/>
            <p:cNvSpPr/>
            <p:nvPr/>
          </p:nvSpPr>
          <p:spPr>
            <a:xfrm>
              <a:off x="6571459" y="3095431"/>
              <a:ext cx="29393" cy="27641"/>
            </a:xfrm>
            <a:custGeom>
              <a:rect b="b" l="l" r="r" t="t"/>
              <a:pathLst>
                <a:path extrusionOk="0" h="852" w="906">
                  <a:moveTo>
                    <a:pt x="525" y="0"/>
                  </a:moveTo>
                  <a:lnTo>
                    <a:pt x="120" y="382"/>
                  </a:lnTo>
                  <a:cubicBezTo>
                    <a:pt x="1" y="501"/>
                    <a:pt x="1" y="691"/>
                    <a:pt x="120" y="763"/>
                  </a:cubicBezTo>
                  <a:cubicBezTo>
                    <a:pt x="180" y="822"/>
                    <a:pt x="257" y="852"/>
                    <a:pt x="331" y="852"/>
                  </a:cubicBezTo>
                  <a:cubicBezTo>
                    <a:pt x="406" y="852"/>
                    <a:pt x="477" y="822"/>
                    <a:pt x="525" y="763"/>
                  </a:cubicBezTo>
                  <a:lnTo>
                    <a:pt x="906" y="382"/>
                  </a:lnTo>
                  <a:lnTo>
                    <a:pt x="525"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99"/>
            <p:cNvSpPr/>
            <p:nvPr/>
          </p:nvSpPr>
          <p:spPr>
            <a:xfrm>
              <a:off x="6592319" y="3137152"/>
              <a:ext cx="30950" cy="17811"/>
            </a:xfrm>
            <a:custGeom>
              <a:rect b="b" l="l" r="r" t="t"/>
              <a:pathLst>
                <a:path extrusionOk="0" h="549" w="954">
                  <a:moveTo>
                    <a:pt x="287" y="0"/>
                  </a:moveTo>
                  <a:cubicBezTo>
                    <a:pt x="144" y="0"/>
                    <a:pt x="1" y="120"/>
                    <a:pt x="25" y="286"/>
                  </a:cubicBezTo>
                  <a:cubicBezTo>
                    <a:pt x="25" y="429"/>
                    <a:pt x="168" y="548"/>
                    <a:pt x="311" y="548"/>
                  </a:cubicBezTo>
                  <a:lnTo>
                    <a:pt x="954" y="548"/>
                  </a:lnTo>
                  <a:lnTo>
                    <a:pt x="954" y="477"/>
                  </a:lnTo>
                  <a:cubicBezTo>
                    <a:pt x="954" y="310"/>
                    <a:pt x="906" y="167"/>
                    <a:pt x="882" y="24"/>
                  </a:cubicBezTo>
                  <a:lnTo>
                    <a:pt x="287" y="24"/>
                  </a:lnTo>
                  <a:lnTo>
                    <a:pt x="287"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99"/>
            <p:cNvSpPr/>
            <p:nvPr/>
          </p:nvSpPr>
          <p:spPr>
            <a:xfrm>
              <a:off x="6582295" y="3165150"/>
              <a:ext cx="30172" cy="27673"/>
            </a:xfrm>
            <a:custGeom>
              <a:rect b="b" l="l" r="r" t="t"/>
              <a:pathLst>
                <a:path extrusionOk="0" h="853" w="930">
                  <a:moveTo>
                    <a:pt x="301" y="1"/>
                  </a:moveTo>
                  <a:cubicBezTo>
                    <a:pt x="233" y="1"/>
                    <a:pt x="167" y="31"/>
                    <a:pt x="119" y="90"/>
                  </a:cubicBezTo>
                  <a:cubicBezTo>
                    <a:pt x="0" y="209"/>
                    <a:pt x="0" y="376"/>
                    <a:pt x="119" y="471"/>
                  </a:cubicBezTo>
                  <a:lnTo>
                    <a:pt x="500" y="852"/>
                  </a:lnTo>
                  <a:cubicBezTo>
                    <a:pt x="596" y="804"/>
                    <a:pt x="667" y="733"/>
                    <a:pt x="715" y="685"/>
                  </a:cubicBezTo>
                  <a:cubicBezTo>
                    <a:pt x="810" y="638"/>
                    <a:pt x="858" y="590"/>
                    <a:pt x="929" y="495"/>
                  </a:cubicBezTo>
                  <a:lnTo>
                    <a:pt x="500" y="90"/>
                  </a:lnTo>
                  <a:cubicBezTo>
                    <a:pt x="441" y="31"/>
                    <a:pt x="369" y="1"/>
                    <a:pt x="301"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8" name="Google Shape;22248;p99"/>
            <p:cNvSpPr/>
            <p:nvPr/>
          </p:nvSpPr>
          <p:spPr>
            <a:xfrm>
              <a:off x="6554491" y="3174137"/>
              <a:ext cx="17000" cy="29490"/>
            </a:xfrm>
            <a:custGeom>
              <a:rect b="b" l="l" r="r" t="t"/>
              <a:pathLst>
                <a:path extrusionOk="0" h="909" w="524">
                  <a:moveTo>
                    <a:pt x="274" y="1"/>
                  </a:moveTo>
                  <a:cubicBezTo>
                    <a:pt x="263" y="1"/>
                    <a:pt x="250" y="2"/>
                    <a:pt x="238" y="4"/>
                  </a:cubicBezTo>
                  <a:cubicBezTo>
                    <a:pt x="119" y="51"/>
                    <a:pt x="0" y="170"/>
                    <a:pt x="0" y="313"/>
                  </a:cubicBezTo>
                  <a:lnTo>
                    <a:pt x="0" y="837"/>
                  </a:lnTo>
                  <a:cubicBezTo>
                    <a:pt x="143" y="885"/>
                    <a:pt x="286" y="909"/>
                    <a:pt x="453" y="909"/>
                  </a:cubicBezTo>
                  <a:lnTo>
                    <a:pt x="524" y="909"/>
                  </a:lnTo>
                  <a:lnTo>
                    <a:pt x="524" y="837"/>
                  </a:lnTo>
                  <a:lnTo>
                    <a:pt x="524" y="289"/>
                  </a:lnTo>
                  <a:cubicBezTo>
                    <a:pt x="524" y="135"/>
                    <a:pt x="422" y="1"/>
                    <a:pt x="274"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9" name="Google Shape;22249;p99"/>
            <p:cNvSpPr/>
            <p:nvPr/>
          </p:nvSpPr>
          <p:spPr>
            <a:xfrm>
              <a:off x="6513517" y="3155126"/>
              <a:ext cx="29393" cy="28420"/>
            </a:xfrm>
            <a:custGeom>
              <a:rect b="b" l="l" r="r" t="t"/>
              <a:pathLst>
                <a:path extrusionOk="0" h="876" w="906">
                  <a:moveTo>
                    <a:pt x="578" y="0"/>
                  </a:moveTo>
                  <a:cubicBezTo>
                    <a:pt x="507" y="0"/>
                    <a:pt x="441" y="30"/>
                    <a:pt x="406" y="89"/>
                  </a:cubicBezTo>
                  <a:lnTo>
                    <a:pt x="1" y="470"/>
                  </a:lnTo>
                  <a:lnTo>
                    <a:pt x="406" y="875"/>
                  </a:lnTo>
                  <a:lnTo>
                    <a:pt x="787" y="470"/>
                  </a:lnTo>
                  <a:cubicBezTo>
                    <a:pt x="906" y="351"/>
                    <a:pt x="906" y="185"/>
                    <a:pt x="787" y="89"/>
                  </a:cubicBezTo>
                  <a:cubicBezTo>
                    <a:pt x="727" y="30"/>
                    <a:pt x="650" y="0"/>
                    <a:pt x="578"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0" name="Google Shape;22250;p99"/>
            <p:cNvSpPr/>
            <p:nvPr/>
          </p:nvSpPr>
          <p:spPr>
            <a:xfrm>
              <a:off x="6482631" y="3124208"/>
              <a:ext cx="29393" cy="28420"/>
            </a:xfrm>
            <a:custGeom>
              <a:rect b="b" l="l" r="r" t="t"/>
              <a:pathLst>
                <a:path extrusionOk="0" h="876" w="906">
                  <a:moveTo>
                    <a:pt x="578" y="1"/>
                  </a:moveTo>
                  <a:cubicBezTo>
                    <a:pt x="506" y="1"/>
                    <a:pt x="441" y="30"/>
                    <a:pt x="405" y="90"/>
                  </a:cubicBezTo>
                  <a:lnTo>
                    <a:pt x="0" y="471"/>
                  </a:lnTo>
                  <a:lnTo>
                    <a:pt x="405" y="876"/>
                  </a:lnTo>
                  <a:lnTo>
                    <a:pt x="786" y="471"/>
                  </a:lnTo>
                  <a:cubicBezTo>
                    <a:pt x="905" y="352"/>
                    <a:pt x="905" y="185"/>
                    <a:pt x="786" y="90"/>
                  </a:cubicBezTo>
                  <a:cubicBezTo>
                    <a:pt x="727" y="30"/>
                    <a:pt x="649" y="1"/>
                    <a:pt x="578"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1" name="Google Shape;22251;p99"/>
            <p:cNvSpPr/>
            <p:nvPr/>
          </p:nvSpPr>
          <p:spPr>
            <a:xfrm>
              <a:off x="6460992" y="3092349"/>
              <a:ext cx="30950" cy="18557"/>
            </a:xfrm>
            <a:custGeom>
              <a:rect b="b" l="l" r="r" t="t"/>
              <a:pathLst>
                <a:path extrusionOk="0" h="572" w="954">
                  <a:moveTo>
                    <a:pt x="0" y="0"/>
                  </a:moveTo>
                  <a:lnTo>
                    <a:pt x="0" y="95"/>
                  </a:lnTo>
                  <a:cubicBezTo>
                    <a:pt x="0" y="238"/>
                    <a:pt x="24" y="381"/>
                    <a:pt x="48" y="548"/>
                  </a:cubicBezTo>
                  <a:lnTo>
                    <a:pt x="643" y="572"/>
                  </a:lnTo>
                  <a:cubicBezTo>
                    <a:pt x="786" y="572"/>
                    <a:pt x="953" y="453"/>
                    <a:pt x="905" y="262"/>
                  </a:cubicBezTo>
                  <a:cubicBezTo>
                    <a:pt x="905" y="119"/>
                    <a:pt x="763" y="0"/>
                    <a:pt x="620"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2" name="Google Shape;22252;p99"/>
            <p:cNvSpPr/>
            <p:nvPr/>
          </p:nvSpPr>
          <p:spPr>
            <a:xfrm>
              <a:off x="6468713" y="3053905"/>
              <a:ext cx="147613" cy="139470"/>
            </a:xfrm>
            <a:custGeom>
              <a:rect b="b" l="l" r="r" t="t"/>
              <a:pathLst>
                <a:path extrusionOk="0" h="4299" w="4550">
                  <a:moveTo>
                    <a:pt x="1441" y="0"/>
                  </a:moveTo>
                  <a:cubicBezTo>
                    <a:pt x="1102" y="0"/>
                    <a:pt x="763" y="125"/>
                    <a:pt x="501" y="376"/>
                  </a:cubicBezTo>
                  <a:cubicBezTo>
                    <a:pt x="1" y="876"/>
                    <a:pt x="1" y="1733"/>
                    <a:pt x="501" y="2257"/>
                  </a:cubicBezTo>
                  <a:lnTo>
                    <a:pt x="2168" y="3924"/>
                  </a:lnTo>
                  <a:cubicBezTo>
                    <a:pt x="2418" y="4174"/>
                    <a:pt x="2751" y="4299"/>
                    <a:pt x="3091" y="4299"/>
                  </a:cubicBezTo>
                  <a:cubicBezTo>
                    <a:pt x="3430" y="4299"/>
                    <a:pt x="3775" y="4174"/>
                    <a:pt x="4049" y="3924"/>
                  </a:cubicBezTo>
                  <a:cubicBezTo>
                    <a:pt x="4549" y="3424"/>
                    <a:pt x="4549" y="2590"/>
                    <a:pt x="4049" y="2043"/>
                  </a:cubicBezTo>
                  <a:lnTo>
                    <a:pt x="2382" y="376"/>
                  </a:lnTo>
                  <a:cubicBezTo>
                    <a:pt x="2120" y="125"/>
                    <a:pt x="1781" y="0"/>
                    <a:pt x="144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3" name="Google Shape;22253;p99"/>
            <p:cNvSpPr/>
            <p:nvPr/>
          </p:nvSpPr>
          <p:spPr>
            <a:xfrm>
              <a:off x="6488017" y="3071683"/>
              <a:ext cx="108228" cy="103362"/>
            </a:xfrm>
            <a:custGeom>
              <a:rect b="b" l="l" r="r" t="t"/>
              <a:pathLst>
                <a:path extrusionOk="0" h="3186" w="3336">
                  <a:moveTo>
                    <a:pt x="832" y="0"/>
                  </a:moveTo>
                  <a:cubicBezTo>
                    <a:pt x="638" y="0"/>
                    <a:pt x="442" y="78"/>
                    <a:pt x="287" y="232"/>
                  </a:cubicBezTo>
                  <a:cubicBezTo>
                    <a:pt x="1" y="518"/>
                    <a:pt x="1" y="994"/>
                    <a:pt x="287" y="1304"/>
                  </a:cubicBezTo>
                  <a:lnTo>
                    <a:pt x="1954" y="2971"/>
                  </a:lnTo>
                  <a:cubicBezTo>
                    <a:pt x="2109" y="3114"/>
                    <a:pt x="2305" y="3185"/>
                    <a:pt x="2499" y="3185"/>
                  </a:cubicBezTo>
                  <a:cubicBezTo>
                    <a:pt x="2692" y="3185"/>
                    <a:pt x="2883" y="3114"/>
                    <a:pt x="3025" y="2971"/>
                  </a:cubicBezTo>
                  <a:cubicBezTo>
                    <a:pt x="3335" y="2661"/>
                    <a:pt x="3335" y="2185"/>
                    <a:pt x="3025" y="1899"/>
                  </a:cubicBezTo>
                  <a:lnTo>
                    <a:pt x="1358" y="232"/>
                  </a:lnTo>
                  <a:cubicBezTo>
                    <a:pt x="1216" y="78"/>
                    <a:pt x="1025" y="0"/>
                    <a:pt x="832"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99"/>
            <p:cNvSpPr/>
            <p:nvPr/>
          </p:nvSpPr>
          <p:spPr>
            <a:xfrm>
              <a:off x="6538238" y="3120153"/>
              <a:ext cx="58007" cy="55671"/>
            </a:xfrm>
            <a:custGeom>
              <a:rect b="b" l="l" r="r" t="t"/>
              <a:pathLst>
                <a:path extrusionOk="0" h="1716" w="1788">
                  <a:moveTo>
                    <a:pt x="1" y="1072"/>
                  </a:moveTo>
                  <a:lnTo>
                    <a:pt x="1" y="1072"/>
                  </a:lnTo>
                  <a:cubicBezTo>
                    <a:pt x="5" y="1076"/>
                    <a:pt x="9" y="1081"/>
                    <a:pt x="13" y="1085"/>
                  </a:cubicBezTo>
                  <a:lnTo>
                    <a:pt x="13" y="1085"/>
                  </a:lnTo>
                  <a:lnTo>
                    <a:pt x="1" y="1072"/>
                  </a:lnTo>
                  <a:close/>
                  <a:moveTo>
                    <a:pt x="1073" y="1"/>
                  </a:moveTo>
                  <a:cubicBezTo>
                    <a:pt x="1358" y="310"/>
                    <a:pt x="1358" y="786"/>
                    <a:pt x="1073" y="1072"/>
                  </a:cubicBezTo>
                  <a:cubicBezTo>
                    <a:pt x="918" y="1227"/>
                    <a:pt x="721" y="1304"/>
                    <a:pt x="528" y="1304"/>
                  </a:cubicBezTo>
                  <a:cubicBezTo>
                    <a:pt x="340" y="1304"/>
                    <a:pt x="154" y="1231"/>
                    <a:pt x="13" y="1085"/>
                  </a:cubicBezTo>
                  <a:lnTo>
                    <a:pt x="13" y="1085"/>
                  </a:lnTo>
                  <a:lnTo>
                    <a:pt x="406" y="1501"/>
                  </a:lnTo>
                  <a:cubicBezTo>
                    <a:pt x="561" y="1644"/>
                    <a:pt x="757" y="1715"/>
                    <a:pt x="951" y="1715"/>
                  </a:cubicBezTo>
                  <a:cubicBezTo>
                    <a:pt x="1144" y="1715"/>
                    <a:pt x="1335" y="1644"/>
                    <a:pt x="1477" y="1501"/>
                  </a:cubicBezTo>
                  <a:cubicBezTo>
                    <a:pt x="1787" y="1191"/>
                    <a:pt x="1787" y="715"/>
                    <a:pt x="1477" y="429"/>
                  </a:cubicBezTo>
                  <a:lnTo>
                    <a:pt x="1073" y="1"/>
                  </a:ln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99"/>
            <p:cNvSpPr/>
            <p:nvPr/>
          </p:nvSpPr>
          <p:spPr>
            <a:xfrm>
              <a:off x="6362107" y="3285090"/>
              <a:ext cx="16254" cy="15508"/>
            </a:xfrm>
            <a:custGeom>
              <a:rect b="b" l="l" r="r" t="t"/>
              <a:pathLst>
                <a:path extrusionOk="0" h="478" w="501">
                  <a:moveTo>
                    <a:pt x="191" y="1"/>
                  </a:moveTo>
                  <a:cubicBezTo>
                    <a:pt x="149" y="1"/>
                    <a:pt x="107" y="13"/>
                    <a:pt x="72" y="37"/>
                  </a:cubicBezTo>
                  <a:cubicBezTo>
                    <a:pt x="0" y="108"/>
                    <a:pt x="0" y="203"/>
                    <a:pt x="72" y="275"/>
                  </a:cubicBezTo>
                  <a:cubicBezTo>
                    <a:pt x="72" y="273"/>
                    <a:pt x="72" y="273"/>
                    <a:pt x="73" y="273"/>
                  </a:cubicBezTo>
                  <a:cubicBezTo>
                    <a:pt x="88" y="273"/>
                    <a:pt x="215" y="441"/>
                    <a:pt x="215" y="441"/>
                  </a:cubicBezTo>
                  <a:cubicBezTo>
                    <a:pt x="238" y="465"/>
                    <a:pt x="274" y="477"/>
                    <a:pt x="316" y="477"/>
                  </a:cubicBezTo>
                  <a:cubicBezTo>
                    <a:pt x="357" y="477"/>
                    <a:pt x="405" y="465"/>
                    <a:pt x="453" y="441"/>
                  </a:cubicBezTo>
                  <a:cubicBezTo>
                    <a:pt x="500" y="370"/>
                    <a:pt x="500" y="275"/>
                    <a:pt x="453" y="203"/>
                  </a:cubicBezTo>
                  <a:lnTo>
                    <a:pt x="310" y="37"/>
                  </a:lnTo>
                  <a:cubicBezTo>
                    <a:pt x="274" y="13"/>
                    <a:pt x="232"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99"/>
            <p:cNvSpPr/>
            <p:nvPr/>
          </p:nvSpPr>
          <p:spPr>
            <a:xfrm>
              <a:off x="6419271" y="3227148"/>
              <a:ext cx="16254" cy="15508"/>
            </a:xfrm>
            <a:custGeom>
              <a:rect b="b" l="l" r="r" t="t"/>
              <a:pathLst>
                <a:path extrusionOk="0" h="478" w="501">
                  <a:moveTo>
                    <a:pt x="185" y="1"/>
                  </a:moveTo>
                  <a:cubicBezTo>
                    <a:pt x="143" y="1"/>
                    <a:pt x="96" y="13"/>
                    <a:pt x="48" y="37"/>
                  </a:cubicBezTo>
                  <a:cubicBezTo>
                    <a:pt x="1" y="108"/>
                    <a:pt x="1" y="203"/>
                    <a:pt x="48" y="275"/>
                  </a:cubicBezTo>
                  <a:lnTo>
                    <a:pt x="215" y="441"/>
                  </a:lnTo>
                  <a:cubicBezTo>
                    <a:pt x="239" y="465"/>
                    <a:pt x="274" y="477"/>
                    <a:pt x="316" y="477"/>
                  </a:cubicBezTo>
                  <a:cubicBezTo>
                    <a:pt x="358" y="477"/>
                    <a:pt x="405" y="465"/>
                    <a:pt x="453" y="441"/>
                  </a:cubicBezTo>
                  <a:cubicBezTo>
                    <a:pt x="501" y="370"/>
                    <a:pt x="501" y="275"/>
                    <a:pt x="453" y="203"/>
                  </a:cubicBezTo>
                  <a:lnTo>
                    <a:pt x="286" y="37"/>
                  </a:lnTo>
                  <a:cubicBezTo>
                    <a:pt x="262" y="13"/>
                    <a:pt x="227" y="1"/>
                    <a:pt x="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99"/>
            <p:cNvSpPr/>
            <p:nvPr/>
          </p:nvSpPr>
          <p:spPr>
            <a:xfrm>
              <a:off x="6389132" y="3253037"/>
              <a:ext cx="25532" cy="24754"/>
            </a:xfrm>
            <a:custGeom>
              <a:rect b="b" l="l" r="r" t="t"/>
              <a:pathLst>
                <a:path extrusionOk="0" h="763" w="787">
                  <a:moveTo>
                    <a:pt x="596" y="1"/>
                  </a:moveTo>
                  <a:cubicBezTo>
                    <a:pt x="501" y="1"/>
                    <a:pt x="453" y="72"/>
                    <a:pt x="453" y="167"/>
                  </a:cubicBezTo>
                  <a:cubicBezTo>
                    <a:pt x="453" y="239"/>
                    <a:pt x="429" y="310"/>
                    <a:pt x="358" y="358"/>
                  </a:cubicBezTo>
                  <a:cubicBezTo>
                    <a:pt x="310" y="405"/>
                    <a:pt x="239" y="429"/>
                    <a:pt x="191" y="429"/>
                  </a:cubicBezTo>
                  <a:cubicBezTo>
                    <a:pt x="96" y="429"/>
                    <a:pt x="25" y="501"/>
                    <a:pt x="1" y="596"/>
                  </a:cubicBezTo>
                  <a:cubicBezTo>
                    <a:pt x="1" y="715"/>
                    <a:pt x="72" y="763"/>
                    <a:pt x="144" y="763"/>
                  </a:cubicBezTo>
                  <a:cubicBezTo>
                    <a:pt x="310" y="763"/>
                    <a:pt x="477" y="715"/>
                    <a:pt x="596" y="596"/>
                  </a:cubicBezTo>
                  <a:cubicBezTo>
                    <a:pt x="715" y="477"/>
                    <a:pt x="787" y="310"/>
                    <a:pt x="787" y="144"/>
                  </a:cubicBezTo>
                  <a:cubicBezTo>
                    <a:pt x="787" y="48"/>
                    <a:pt x="691"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99"/>
            <p:cNvSpPr/>
            <p:nvPr/>
          </p:nvSpPr>
          <p:spPr>
            <a:xfrm>
              <a:off x="6324247" y="3193343"/>
              <a:ext cx="152220" cy="144921"/>
            </a:xfrm>
            <a:custGeom>
              <a:rect b="b" l="l" r="r" t="t"/>
              <a:pathLst>
                <a:path extrusionOk="0" h="4467" w="4692">
                  <a:moveTo>
                    <a:pt x="3418" y="305"/>
                  </a:moveTo>
                  <a:cubicBezTo>
                    <a:pt x="3626" y="305"/>
                    <a:pt x="3834" y="388"/>
                    <a:pt x="4001" y="555"/>
                  </a:cubicBezTo>
                  <a:cubicBezTo>
                    <a:pt x="4311" y="888"/>
                    <a:pt x="4311" y="1388"/>
                    <a:pt x="4001" y="1722"/>
                  </a:cubicBezTo>
                  <a:lnTo>
                    <a:pt x="1834" y="3889"/>
                  </a:lnTo>
                  <a:cubicBezTo>
                    <a:pt x="1667" y="4055"/>
                    <a:pt x="1459" y="4139"/>
                    <a:pt x="1251" y="4139"/>
                  </a:cubicBezTo>
                  <a:cubicBezTo>
                    <a:pt x="1042" y="4139"/>
                    <a:pt x="834" y="4055"/>
                    <a:pt x="667" y="3889"/>
                  </a:cubicBezTo>
                  <a:cubicBezTo>
                    <a:pt x="358" y="3555"/>
                    <a:pt x="358" y="3055"/>
                    <a:pt x="667" y="2722"/>
                  </a:cubicBezTo>
                  <a:lnTo>
                    <a:pt x="2834" y="555"/>
                  </a:lnTo>
                  <a:cubicBezTo>
                    <a:pt x="3001" y="388"/>
                    <a:pt x="3209" y="305"/>
                    <a:pt x="3418" y="305"/>
                  </a:cubicBezTo>
                  <a:close/>
                  <a:moveTo>
                    <a:pt x="3430" y="1"/>
                  </a:moveTo>
                  <a:cubicBezTo>
                    <a:pt x="3138" y="1"/>
                    <a:pt x="2846" y="114"/>
                    <a:pt x="2620" y="340"/>
                  </a:cubicBezTo>
                  <a:lnTo>
                    <a:pt x="453" y="2507"/>
                  </a:lnTo>
                  <a:cubicBezTo>
                    <a:pt x="0" y="2960"/>
                    <a:pt x="0" y="3674"/>
                    <a:pt x="453" y="4127"/>
                  </a:cubicBezTo>
                  <a:cubicBezTo>
                    <a:pt x="679" y="4353"/>
                    <a:pt x="971" y="4466"/>
                    <a:pt x="1262" y="4466"/>
                  </a:cubicBezTo>
                  <a:cubicBezTo>
                    <a:pt x="1554" y="4466"/>
                    <a:pt x="1846" y="4353"/>
                    <a:pt x="2072" y="4127"/>
                  </a:cubicBezTo>
                  <a:lnTo>
                    <a:pt x="4239" y="1960"/>
                  </a:lnTo>
                  <a:cubicBezTo>
                    <a:pt x="4692" y="1507"/>
                    <a:pt x="4692" y="793"/>
                    <a:pt x="4239" y="340"/>
                  </a:cubicBezTo>
                  <a:cubicBezTo>
                    <a:pt x="4013" y="114"/>
                    <a:pt x="3721" y="1"/>
                    <a:pt x="3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99"/>
            <p:cNvSpPr/>
            <p:nvPr/>
          </p:nvSpPr>
          <p:spPr>
            <a:xfrm>
              <a:off x="6513517" y="3093679"/>
              <a:ext cx="15508" cy="14924"/>
            </a:xfrm>
            <a:custGeom>
              <a:rect b="b" l="l" r="r" t="t"/>
              <a:pathLst>
                <a:path extrusionOk="0" h="460" w="478">
                  <a:moveTo>
                    <a:pt x="293" y="1"/>
                  </a:moveTo>
                  <a:cubicBezTo>
                    <a:pt x="251" y="1"/>
                    <a:pt x="215" y="19"/>
                    <a:pt x="191" y="54"/>
                  </a:cubicBezTo>
                  <a:lnTo>
                    <a:pt x="72" y="174"/>
                  </a:lnTo>
                  <a:cubicBezTo>
                    <a:pt x="1" y="221"/>
                    <a:pt x="1" y="316"/>
                    <a:pt x="72" y="412"/>
                  </a:cubicBezTo>
                  <a:cubicBezTo>
                    <a:pt x="96" y="436"/>
                    <a:pt x="120" y="459"/>
                    <a:pt x="191" y="459"/>
                  </a:cubicBezTo>
                  <a:cubicBezTo>
                    <a:pt x="215" y="459"/>
                    <a:pt x="263" y="436"/>
                    <a:pt x="310" y="412"/>
                  </a:cubicBezTo>
                  <a:lnTo>
                    <a:pt x="430" y="293"/>
                  </a:lnTo>
                  <a:cubicBezTo>
                    <a:pt x="477" y="221"/>
                    <a:pt x="477" y="150"/>
                    <a:pt x="430" y="54"/>
                  </a:cubicBezTo>
                  <a:cubicBezTo>
                    <a:pt x="382" y="19"/>
                    <a:pt x="334"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99"/>
            <p:cNvSpPr/>
            <p:nvPr/>
          </p:nvSpPr>
          <p:spPr>
            <a:xfrm>
              <a:off x="6557573" y="3136179"/>
              <a:ext cx="15475" cy="14924"/>
            </a:xfrm>
            <a:custGeom>
              <a:rect b="b" l="l" r="r" t="t"/>
              <a:pathLst>
                <a:path extrusionOk="0" h="460" w="477">
                  <a:moveTo>
                    <a:pt x="295" y="1"/>
                  </a:moveTo>
                  <a:cubicBezTo>
                    <a:pt x="256" y="1"/>
                    <a:pt x="215" y="19"/>
                    <a:pt x="167" y="54"/>
                  </a:cubicBezTo>
                  <a:lnTo>
                    <a:pt x="48" y="173"/>
                  </a:lnTo>
                  <a:cubicBezTo>
                    <a:pt x="0" y="221"/>
                    <a:pt x="0" y="316"/>
                    <a:pt x="48" y="411"/>
                  </a:cubicBezTo>
                  <a:cubicBezTo>
                    <a:pt x="72" y="459"/>
                    <a:pt x="119" y="459"/>
                    <a:pt x="167" y="459"/>
                  </a:cubicBezTo>
                  <a:cubicBezTo>
                    <a:pt x="191" y="459"/>
                    <a:pt x="262" y="435"/>
                    <a:pt x="286" y="411"/>
                  </a:cubicBezTo>
                  <a:lnTo>
                    <a:pt x="405" y="292"/>
                  </a:lnTo>
                  <a:cubicBezTo>
                    <a:pt x="477" y="221"/>
                    <a:pt x="477" y="150"/>
                    <a:pt x="405" y="54"/>
                  </a:cubicBezTo>
                  <a:cubicBezTo>
                    <a:pt x="369" y="19"/>
                    <a:pt x="334"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1" name="Google Shape;22261;p99"/>
            <p:cNvSpPr/>
            <p:nvPr/>
          </p:nvSpPr>
          <p:spPr>
            <a:xfrm>
              <a:off x="6530516" y="3112431"/>
              <a:ext cx="20893" cy="21672"/>
            </a:xfrm>
            <a:custGeom>
              <a:rect b="b" l="l" r="r" t="t"/>
              <a:pathLst>
                <a:path extrusionOk="0" h="668" w="644">
                  <a:moveTo>
                    <a:pt x="167" y="0"/>
                  </a:moveTo>
                  <a:cubicBezTo>
                    <a:pt x="72" y="0"/>
                    <a:pt x="25" y="72"/>
                    <a:pt x="1" y="167"/>
                  </a:cubicBezTo>
                  <a:cubicBezTo>
                    <a:pt x="1" y="262"/>
                    <a:pt x="25" y="429"/>
                    <a:pt x="144" y="524"/>
                  </a:cubicBezTo>
                  <a:cubicBezTo>
                    <a:pt x="239" y="596"/>
                    <a:pt x="382" y="667"/>
                    <a:pt x="501" y="667"/>
                  </a:cubicBezTo>
                  <a:cubicBezTo>
                    <a:pt x="596" y="667"/>
                    <a:pt x="644" y="572"/>
                    <a:pt x="644" y="477"/>
                  </a:cubicBezTo>
                  <a:cubicBezTo>
                    <a:pt x="644" y="429"/>
                    <a:pt x="596" y="358"/>
                    <a:pt x="501" y="358"/>
                  </a:cubicBezTo>
                  <a:cubicBezTo>
                    <a:pt x="477" y="358"/>
                    <a:pt x="406" y="358"/>
                    <a:pt x="382" y="310"/>
                  </a:cubicBezTo>
                  <a:cubicBezTo>
                    <a:pt x="358" y="262"/>
                    <a:pt x="310" y="215"/>
                    <a:pt x="310" y="191"/>
                  </a:cubicBezTo>
                  <a:cubicBezTo>
                    <a:pt x="310" y="96"/>
                    <a:pt x="263" y="48"/>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2" name="Google Shape;22262;p99"/>
            <p:cNvSpPr/>
            <p:nvPr/>
          </p:nvSpPr>
          <p:spPr>
            <a:xfrm>
              <a:off x="6482631" y="3067433"/>
              <a:ext cx="118999" cy="113030"/>
            </a:xfrm>
            <a:custGeom>
              <a:rect b="b" l="l" r="r" t="t"/>
              <a:pathLst>
                <a:path extrusionOk="0" h="3484" w="3668">
                  <a:moveTo>
                    <a:pt x="989" y="304"/>
                  </a:moveTo>
                  <a:cubicBezTo>
                    <a:pt x="1137" y="304"/>
                    <a:pt x="1286" y="363"/>
                    <a:pt x="1405" y="482"/>
                  </a:cubicBezTo>
                  <a:lnTo>
                    <a:pt x="3072" y="2149"/>
                  </a:lnTo>
                  <a:cubicBezTo>
                    <a:pt x="3311" y="2388"/>
                    <a:pt x="3311" y="2745"/>
                    <a:pt x="3072" y="2983"/>
                  </a:cubicBezTo>
                  <a:cubicBezTo>
                    <a:pt x="2953" y="3102"/>
                    <a:pt x="2804" y="3162"/>
                    <a:pt x="2656" y="3162"/>
                  </a:cubicBezTo>
                  <a:cubicBezTo>
                    <a:pt x="2507" y="3162"/>
                    <a:pt x="2358" y="3102"/>
                    <a:pt x="2239" y="2983"/>
                  </a:cubicBezTo>
                  <a:lnTo>
                    <a:pt x="572" y="1316"/>
                  </a:lnTo>
                  <a:cubicBezTo>
                    <a:pt x="453" y="1197"/>
                    <a:pt x="405" y="1030"/>
                    <a:pt x="405" y="887"/>
                  </a:cubicBezTo>
                  <a:cubicBezTo>
                    <a:pt x="405" y="744"/>
                    <a:pt x="453" y="602"/>
                    <a:pt x="572" y="482"/>
                  </a:cubicBezTo>
                  <a:cubicBezTo>
                    <a:pt x="691" y="363"/>
                    <a:pt x="840" y="304"/>
                    <a:pt x="989" y="304"/>
                  </a:cubicBezTo>
                  <a:close/>
                  <a:moveTo>
                    <a:pt x="1000" y="0"/>
                  </a:moveTo>
                  <a:cubicBezTo>
                    <a:pt x="768" y="0"/>
                    <a:pt x="536" y="90"/>
                    <a:pt x="358" y="268"/>
                  </a:cubicBezTo>
                  <a:cubicBezTo>
                    <a:pt x="0" y="625"/>
                    <a:pt x="0" y="1197"/>
                    <a:pt x="358" y="1554"/>
                  </a:cubicBezTo>
                  <a:lnTo>
                    <a:pt x="2025" y="3221"/>
                  </a:lnTo>
                  <a:cubicBezTo>
                    <a:pt x="2191" y="3388"/>
                    <a:pt x="2429" y="3483"/>
                    <a:pt x="2668" y="3483"/>
                  </a:cubicBezTo>
                  <a:cubicBezTo>
                    <a:pt x="2906" y="3483"/>
                    <a:pt x="3144" y="3388"/>
                    <a:pt x="3311" y="3221"/>
                  </a:cubicBezTo>
                  <a:cubicBezTo>
                    <a:pt x="3668" y="2864"/>
                    <a:pt x="3668" y="2292"/>
                    <a:pt x="3311" y="1935"/>
                  </a:cubicBezTo>
                  <a:lnTo>
                    <a:pt x="1643" y="268"/>
                  </a:lnTo>
                  <a:cubicBezTo>
                    <a:pt x="1465" y="90"/>
                    <a:pt x="1233" y="0"/>
                    <a:pt x="10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3" name="Google Shape;22263;p99"/>
            <p:cNvSpPr/>
            <p:nvPr/>
          </p:nvSpPr>
          <p:spPr>
            <a:xfrm>
              <a:off x="6280190" y="3148540"/>
              <a:ext cx="239555" cy="235922"/>
            </a:xfrm>
            <a:custGeom>
              <a:rect b="b" l="l" r="r" t="t"/>
              <a:pathLst>
                <a:path extrusionOk="0" h="7272" w="7384">
                  <a:moveTo>
                    <a:pt x="4621" y="269"/>
                  </a:moveTo>
                  <a:cubicBezTo>
                    <a:pt x="4692" y="269"/>
                    <a:pt x="4788" y="388"/>
                    <a:pt x="4788" y="483"/>
                  </a:cubicBezTo>
                  <a:lnTo>
                    <a:pt x="4788" y="650"/>
                  </a:lnTo>
                  <a:cubicBezTo>
                    <a:pt x="4645" y="650"/>
                    <a:pt x="4526" y="673"/>
                    <a:pt x="4383" y="721"/>
                  </a:cubicBezTo>
                  <a:lnTo>
                    <a:pt x="4383" y="483"/>
                  </a:lnTo>
                  <a:cubicBezTo>
                    <a:pt x="4383" y="364"/>
                    <a:pt x="4502" y="269"/>
                    <a:pt x="4621" y="269"/>
                  </a:cubicBezTo>
                  <a:close/>
                  <a:moveTo>
                    <a:pt x="6276" y="816"/>
                  </a:moveTo>
                  <a:cubicBezTo>
                    <a:pt x="6330" y="816"/>
                    <a:pt x="6383" y="840"/>
                    <a:pt x="6431" y="888"/>
                  </a:cubicBezTo>
                  <a:cubicBezTo>
                    <a:pt x="6526" y="983"/>
                    <a:pt x="6526" y="1102"/>
                    <a:pt x="6431" y="1197"/>
                  </a:cubicBezTo>
                  <a:lnTo>
                    <a:pt x="6288" y="1340"/>
                  </a:lnTo>
                  <a:cubicBezTo>
                    <a:pt x="6240" y="1269"/>
                    <a:pt x="6193" y="1245"/>
                    <a:pt x="6121" y="1197"/>
                  </a:cubicBezTo>
                  <a:cubicBezTo>
                    <a:pt x="6074" y="1126"/>
                    <a:pt x="6002" y="1102"/>
                    <a:pt x="5978" y="1031"/>
                  </a:cubicBezTo>
                  <a:lnTo>
                    <a:pt x="6121" y="888"/>
                  </a:lnTo>
                  <a:cubicBezTo>
                    <a:pt x="6169" y="840"/>
                    <a:pt x="6222" y="816"/>
                    <a:pt x="6276" y="816"/>
                  </a:cubicBezTo>
                  <a:close/>
                  <a:moveTo>
                    <a:pt x="2799" y="1245"/>
                  </a:moveTo>
                  <a:cubicBezTo>
                    <a:pt x="2853" y="1245"/>
                    <a:pt x="2906" y="1269"/>
                    <a:pt x="2954" y="1316"/>
                  </a:cubicBezTo>
                  <a:lnTo>
                    <a:pt x="3144" y="1507"/>
                  </a:lnTo>
                  <a:lnTo>
                    <a:pt x="2859" y="1817"/>
                  </a:lnTo>
                  <a:lnTo>
                    <a:pt x="2644" y="1602"/>
                  </a:lnTo>
                  <a:cubicBezTo>
                    <a:pt x="2549" y="1507"/>
                    <a:pt x="2549" y="1388"/>
                    <a:pt x="2644" y="1316"/>
                  </a:cubicBezTo>
                  <a:cubicBezTo>
                    <a:pt x="2692" y="1269"/>
                    <a:pt x="2746" y="1245"/>
                    <a:pt x="2799" y="1245"/>
                  </a:cubicBezTo>
                  <a:close/>
                  <a:moveTo>
                    <a:pt x="6883" y="2531"/>
                  </a:moveTo>
                  <a:cubicBezTo>
                    <a:pt x="7002" y="2531"/>
                    <a:pt x="7074" y="2650"/>
                    <a:pt x="7074" y="2769"/>
                  </a:cubicBezTo>
                  <a:cubicBezTo>
                    <a:pt x="7026" y="2888"/>
                    <a:pt x="6931" y="2936"/>
                    <a:pt x="6836" y="2936"/>
                  </a:cubicBezTo>
                  <a:lnTo>
                    <a:pt x="6645" y="2936"/>
                  </a:lnTo>
                  <a:cubicBezTo>
                    <a:pt x="6669" y="2817"/>
                    <a:pt x="6693" y="2674"/>
                    <a:pt x="6693" y="2531"/>
                  </a:cubicBezTo>
                  <a:close/>
                  <a:moveTo>
                    <a:pt x="1573" y="2483"/>
                  </a:moveTo>
                  <a:cubicBezTo>
                    <a:pt x="1626" y="2483"/>
                    <a:pt x="1680" y="2507"/>
                    <a:pt x="1716" y="2555"/>
                  </a:cubicBezTo>
                  <a:lnTo>
                    <a:pt x="1930" y="2769"/>
                  </a:lnTo>
                  <a:lnTo>
                    <a:pt x="1644" y="3055"/>
                  </a:lnTo>
                  <a:lnTo>
                    <a:pt x="1430" y="2864"/>
                  </a:lnTo>
                  <a:cubicBezTo>
                    <a:pt x="1335" y="2769"/>
                    <a:pt x="1335" y="2650"/>
                    <a:pt x="1430" y="2555"/>
                  </a:cubicBezTo>
                  <a:cubicBezTo>
                    <a:pt x="1465" y="2507"/>
                    <a:pt x="1519" y="2483"/>
                    <a:pt x="1573" y="2483"/>
                  </a:cubicBezTo>
                  <a:close/>
                  <a:moveTo>
                    <a:pt x="763" y="4246"/>
                  </a:moveTo>
                  <a:cubicBezTo>
                    <a:pt x="739" y="4365"/>
                    <a:pt x="715" y="4531"/>
                    <a:pt x="715" y="4674"/>
                  </a:cubicBezTo>
                  <a:lnTo>
                    <a:pt x="525" y="4674"/>
                  </a:lnTo>
                  <a:cubicBezTo>
                    <a:pt x="406" y="4674"/>
                    <a:pt x="310" y="4555"/>
                    <a:pt x="310" y="4436"/>
                  </a:cubicBezTo>
                  <a:cubicBezTo>
                    <a:pt x="382" y="4341"/>
                    <a:pt x="477" y="4246"/>
                    <a:pt x="572" y="4246"/>
                  </a:cubicBezTo>
                  <a:close/>
                  <a:moveTo>
                    <a:pt x="5764" y="4127"/>
                  </a:moveTo>
                  <a:lnTo>
                    <a:pt x="5978" y="4341"/>
                  </a:lnTo>
                  <a:cubicBezTo>
                    <a:pt x="6074" y="4436"/>
                    <a:pt x="6074" y="4555"/>
                    <a:pt x="5978" y="4650"/>
                  </a:cubicBezTo>
                  <a:cubicBezTo>
                    <a:pt x="5931" y="4686"/>
                    <a:pt x="5877" y="4704"/>
                    <a:pt x="5827" y="4704"/>
                  </a:cubicBezTo>
                  <a:cubicBezTo>
                    <a:pt x="5776" y="4704"/>
                    <a:pt x="5728" y="4686"/>
                    <a:pt x="5693" y="4650"/>
                  </a:cubicBezTo>
                  <a:lnTo>
                    <a:pt x="5478" y="4436"/>
                  </a:lnTo>
                  <a:lnTo>
                    <a:pt x="5764" y="4127"/>
                  </a:lnTo>
                  <a:close/>
                  <a:moveTo>
                    <a:pt x="4549" y="5389"/>
                  </a:moveTo>
                  <a:lnTo>
                    <a:pt x="4764" y="5603"/>
                  </a:lnTo>
                  <a:cubicBezTo>
                    <a:pt x="4859" y="5675"/>
                    <a:pt x="4859" y="5794"/>
                    <a:pt x="4764" y="5889"/>
                  </a:cubicBezTo>
                  <a:cubicBezTo>
                    <a:pt x="4716" y="5936"/>
                    <a:pt x="4663" y="5960"/>
                    <a:pt x="4609" y="5960"/>
                  </a:cubicBezTo>
                  <a:cubicBezTo>
                    <a:pt x="4555" y="5960"/>
                    <a:pt x="4502" y="5936"/>
                    <a:pt x="4454" y="5889"/>
                  </a:cubicBezTo>
                  <a:lnTo>
                    <a:pt x="4264" y="5675"/>
                  </a:lnTo>
                  <a:lnTo>
                    <a:pt x="4549" y="5389"/>
                  </a:lnTo>
                  <a:close/>
                  <a:moveTo>
                    <a:pt x="4788" y="989"/>
                  </a:moveTo>
                  <a:cubicBezTo>
                    <a:pt x="5186" y="989"/>
                    <a:pt x="5585" y="1138"/>
                    <a:pt x="5883" y="1436"/>
                  </a:cubicBezTo>
                  <a:cubicBezTo>
                    <a:pt x="6478" y="2031"/>
                    <a:pt x="6478" y="3031"/>
                    <a:pt x="5883" y="3626"/>
                  </a:cubicBezTo>
                  <a:lnTo>
                    <a:pt x="3716" y="5794"/>
                  </a:lnTo>
                  <a:cubicBezTo>
                    <a:pt x="3418" y="6091"/>
                    <a:pt x="3019" y="6240"/>
                    <a:pt x="2620" y="6240"/>
                  </a:cubicBezTo>
                  <a:cubicBezTo>
                    <a:pt x="2222" y="6240"/>
                    <a:pt x="1823" y="6091"/>
                    <a:pt x="1525" y="5794"/>
                  </a:cubicBezTo>
                  <a:cubicBezTo>
                    <a:pt x="930" y="5198"/>
                    <a:pt x="930" y="4198"/>
                    <a:pt x="1525" y="3603"/>
                  </a:cubicBezTo>
                  <a:lnTo>
                    <a:pt x="3692" y="1436"/>
                  </a:lnTo>
                  <a:cubicBezTo>
                    <a:pt x="3990" y="1138"/>
                    <a:pt x="4389" y="989"/>
                    <a:pt x="4788" y="989"/>
                  </a:cubicBezTo>
                  <a:close/>
                  <a:moveTo>
                    <a:pt x="1120" y="5865"/>
                  </a:moveTo>
                  <a:cubicBezTo>
                    <a:pt x="1168" y="5913"/>
                    <a:pt x="1215" y="5960"/>
                    <a:pt x="1239" y="6008"/>
                  </a:cubicBezTo>
                  <a:cubicBezTo>
                    <a:pt x="1335" y="6079"/>
                    <a:pt x="1406" y="6103"/>
                    <a:pt x="1430" y="6151"/>
                  </a:cubicBezTo>
                  <a:lnTo>
                    <a:pt x="1287" y="6317"/>
                  </a:lnTo>
                  <a:cubicBezTo>
                    <a:pt x="1239" y="6353"/>
                    <a:pt x="1186" y="6371"/>
                    <a:pt x="1132" y="6371"/>
                  </a:cubicBezTo>
                  <a:cubicBezTo>
                    <a:pt x="1078" y="6371"/>
                    <a:pt x="1025" y="6353"/>
                    <a:pt x="977" y="6317"/>
                  </a:cubicBezTo>
                  <a:cubicBezTo>
                    <a:pt x="882" y="6222"/>
                    <a:pt x="882" y="6103"/>
                    <a:pt x="977" y="6008"/>
                  </a:cubicBezTo>
                  <a:lnTo>
                    <a:pt x="1120" y="5865"/>
                  </a:lnTo>
                  <a:close/>
                  <a:moveTo>
                    <a:pt x="3025" y="6508"/>
                  </a:moveTo>
                  <a:lnTo>
                    <a:pt x="3025" y="6722"/>
                  </a:lnTo>
                  <a:cubicBezTo>
                    <a:pt x="3025" y="6841"/>
                    <a:pt x="2906" y="6937"/>
                    <a:pt x="2787" y="6937"/>
                  </a:cubicBezTo>
                  <a:cubicBezTo>
                    <a:pt x="2716" y="6937"/>
                    <a:pt x="2620" y="6818"/>
                    <a:pt x="2620" y="6722"/>
                  </a:cubicBezTo>
                  <a:lnTo>
                    <a:pt x="2620" y="6556"/>
                  </a:lnTo>
                  <a:lnTo>
                    <a:pt x="2835" y="6556"/>
                  </a:lnTo>
                  <a:cubicBezTo>
                    <a:pt x="2882" y="6556"/>
                    <a:pt x="2954" y="6508"/>
                    <a:pt x="3025" y="6508"/>
                  </a:cubicBezTo>
                  <a:close/>
                  <a:moveTo>
                    <a:pt x="4584" y="1"/>
                  </a:moveTo>
                  <a:cubicBezTo>
                    <a:pt x="4292" y="1"/>
                    <a:pt x="4073" y="224"/>
                    <a:pt x="4073" y="507"/>
                  </a:cubicBezTo>
                  <a:lnTo>
                    <a:pt x="4073" y="840"/>
                  </a:lnTo>
                  <a:cubicBezTo>
                    <a:pt x="3859" y="912"/>
                    <a:pt x="3645" y="1078"/>
                    <a:pt x="3502" y="1221"/>
                  </a:cubicBezTo>
                  <a:lnTo>
                    <a:pt x="3406" y="1316"/>
                  </a:lnTo>
                  <a:lnTo>
                    <a:pt x="3216" y="1102"/>
                  </a:lnTo>
                  <a:cubicBezTo>
                    <a:pt x="3109" y="995"/>
                    <a:pt x="2972" y="941"/>
                    <a:pt x="2835" y="941"/>
                  </a:cubicBezTo>
                  <a:cubicBezTo>
                    <a:pt x="2698" y="941"/>
                    <a:pt x="2561" y="995"/>
                    <a:pt x="2454" y="1102"/>
                  </a:cubicBezTo>
                  <a:cubicBezTo>
                    <a:pt x="2263" y="1316"/>
                    <a:pt x="2263" y="1626"/>
                    <a:pt x="2454" y="1840"/>
                  </a:cubicBezTo>
                  <a:lnTo>
                    <a:pt x="2668" y="2055"/>
                  </a:lnTo>
                  <a:lnTo>
                    <a:pt x="2168" y="2555"/>
                  </a:lnTo>
                  <a:lnTo>
                    <a:pt x="1954" y="2340"/>
                  </a:lnTo>
                  <a:cubicBezTo>
                    <a:pt x="1851" y="2238"/>
                    <a:pt x="1721" y="2188"/>
                    <a:pt x="1592" y="2188"/>
                  </a:cubicBezTo>
                  <a:cubicBezTo>
                    <a:pt x="1422" y="2188"/>
                    <a:pt x="1252" y="2273"/>
                    <a:pt x="1144" y="2436"/>
                  </a:cubicBezTo>
                  <a:cubicBezTo>
                    <a:pt x="1025" y="2650"/>
                    <a:pt x="1073" y="2912"/>
                    <a:pt x="1239" y="3103"/>
                  </a:cubicBezTo>
                  <a:lnTo>
                    <a:pt x="1430" y="3269"/>
                  </a:lnTo>
                  <a:lnTo>
                    <a:pt x="1335" y="3365"/>
                  </a:lnTo>
                  <a:cubicBezTo>
                    <a:pt x="1144" y="3531"/>
                    <a:pt x="1025" y="3722"/>
                    <a:pt x="953" y="3936"/>
                  </a:cubicBezTo>
                  <a:lnTo>
                    <a:pt x="620" y="3936"/>
                  </a:lnTo>
                  <a:cubicBezTo>
                    <a:pt x="358" y="3936"/>
                    <a:pt x="120" y="4127"/>
                    <a:pt x="72" y="4365"/>
                  </a:cubicBezTo>
                  <a:cubicBezTo>
                    <a:pt x="1" y="4698"/>
                    <a:pt x="263" y="5008"/>
                    <a:pt x="572" y="5008"/>
                  </a:cubicBezTo>
                  <a:lnTo>
                    <a:pt x="763" y="5008"/>
                  </a:lnTo>
                  <a:cubicBezTo>
                    <a:pt x="811" y="5198"/>
                    <a:pt x="882" y="5413"/>
                    <a:pt x="977" y="5603"/>
                  </a:cubicBezTo>
                  <a:lnTo>
                    <a:pt x="811" y="5770"/>
                  </a:lnTo>
                  <a:cubicBezTo>
                    <a:pt x="596" y="5984"/>
                    <a:pt x="596" y="6317"/>
                    <a:pt x="811" y="6508"/>
                  </a:cubicBezTo>
                  <a:cubicBezTo>
                    <a:pt x="906" y="6615"/>
                    <a:pt x="1037" y="6669"/>
                    <a:pt x="1171" y="6669"/>
                  </a:cubicBezTo>
                  <a:cubicBezTo>
                    <a:pt x="1305" y="6669"/>
                    <a:pt x="1442" y="6615"/>
                    <a:pt x="1549" y="6508"/>
                  </a:cubicBezTo>
                  <a:lnTo>
                    <a:pt x="1716" y="6341"/>
                  </a:lnTo>
                  <a:cubicBezTo>
                    <a:pt x="1906" y="6460"/>
                    <a:pt x="2120" y="6508"/>
                    <a:pt x="2311" y="6556"/>
                  </a:cubicBezTo>
                  <a:lnTo>
                    <a:pt x="2311" y="6722"/>
                  </a:lnTo>
                  <a:cubicBezTo>
                    <a:pt x="2311" y="6984"/>
                    <a:pt x="2525" y="7222"/>
                    <a:pt x="2787" y="7270"/>
                  </a:cubicBezTo>
                  <a:cubicBezTo>
                    <a:pt x="2802" y="7271"/>
                    <a:pt x="2816" y="7272"/>
                    <a:pt x="2830" y="7272"/>
                  </a:cubicBezTo>
                  <a:cubicBezTo>
                    <a:pt x="3120" y="7272"/>
                    <a:pt x="3359" y="7041"/>
                    <a:pt x="3359" y="6746"/>
                  </a:cubicBezTo>
                  <a:lnTo>
                    <a:pt x="3359" y="6437"/>
                  </a:lnTo>
                  <a:cubicBezTo>
                    <a:pt x="3573" y="6341"/>
                    <a:pt x="3787" y="6198"/>
                    <a:pt x="3930" y="6032"/>
                  </a:cubicBezTo>
                  <a:lnTo>
                    <a:pt x="4026" y="5960"/>
                  </a:lnTo>
                  <a:lnTo>
                    <a:pt x="4216" y="6151"/>
                  </a:lnTo>
                  <a:cubicBezTo>
                    <a:pt x="4323" y="6258"/>
                    <a:pt x="4460" y="6312"/>
                    <a:pt x="4597" y="6312"/>
                  </a:cubicBezTo>
                  <a:cubicBezTo>
                    <a:pt x="4734" y="6312"/>
                    <a:pt x="4871" y="6258"/>
                    <a:pt x="4978" y="6151"/>
                  </a:cubicBezTo>
                  <a:cubicBezTo>
                    <a:pt x="5169" y="5960"/>
                    <a:pt x="5169" y="5627"/>
                    <a:pt x="4978" y="5413"/>
                  </a:cubicBezTo>
                  <a:lnTo>
                    <a:pt x="4764" y="5198"/>
                  </a:lnTo>
                  <a:lnTo>
                    <a:pt x="5264" y="4698"/>
                  </a:lnTo>
                  <a:lnTo>
                    <a:pt x="5478" y="4912"/>
                  </a:lnTo>
                  <a:cubicBezTo>
                    <a:pt x="5582" y="5017"/>
                    <a:pt x="5718" y="5071"/>
                    <a:pt x="5854" y="5071"/>
                  </a:cubicBezTo>
                  <a:cubicBezTo>
                    <a:pt x="6029" y="5071"/>
                    <a:pt x="6205" y="4981"/>
                    <a:pt x="6312" y="4793"/>
                  </a:cubicBezTo>
                  <a:cubicBezTo>
                    <a:pt x="6431" y="4579"/>
                    <a:pt x="6359" y="4341"/>
                    <a:pt x="6216" y="4174"/>
                  </a:cubicBezTo>
                  <a:lnTo>
                    <a:pt x="6050" y="3984"/>
                  </a:lnTo>
                  <a:lnTo>
                    <a:pt x="6121" y="3888"/>
                  </a:lnTo>
                  <a:cubicBezTo>
                    <a:pt x="6312" y="3722"/>
                    <a:pt x="6431" y="3531"/>
                    <a:pt x="6526" y="3341"/>
                  </a:cubicBezTo>
                  <a:lnTo>
                    <a:pt x="6836" y="3341"/>
                  </a:lnTo>
                  <a:cubicBezTo>
                    <a:pt x="7121" y="3341"/>
                    <a:pt x="7383" y="3103"/>
                    <a:pt x="7383" y="2817"/>
                  </a:cubicBezTo>
                  <a:cubicBezTo>
                    <a:pt x="7383" y="2531"/>
                    <a:pt x="7145" y="2293"/>
                    <a:pt x="6859" y="2293"/>
                  </a:cubicBezTo>
                  <a:lnTo>
                    <a:pt x="6669" y="2293"/>
                  </a:lnTo>
                  <a:cubicBezTo>
                    <a:pt x="6621" y="2079"/>
                    <a:pt x="6574" y="1864"/>
                    <a:pt x="6455" y="1698"/>
                  </a:cubicBezTo>
                  <a:lnTo>
                    <a:pt x="6621" y="1507"/>
                  </a:lnTo>
                  <a:cubicBezTo>
                    <a:pt x="6836" y="1316"/>
                    <a:pt x="6836" y="983"/>
                    <a:pt x="6621" y="769"/>
                  </a:cubicBezTo>
                  <a:cubicBezTo>
                    <a:pt x="6526" y="662"/>
                    <a:pt x="6395" y="608"/>
                    <a:pt x="6261" y="608"/>
                  </a:cubicBezTo>
                  <a:cubicBezTo>
                    <a:pt x="6127" y="608"/>
                    <a:pt x="5990" y="662"/>
                    <a:pt x="5883" y="769"/>
                  </a:cubicBezTo>
                  <a:lnTo>
                    <a:pt x="5716" y="959"/>
                  </a:lnTo>
                  <a:cubicBezTo>
                    <a:pt x="5526" y="840"/>
                    <a:pt x="5312" y="769"/>
                    <a:pt x="5121" y="745"/>
                  </a:cubicBezTo>
                  <a:lnTo>
                    <a:pt x="5121" y="531"/>
                  </a:lnTo>
                  <a:cubicBezTo>
                    <a:pt x="5121" y="269"/>
                    <a:pt x="4907" y="30"/>
                    <a:pt x="4669" y="7"/>
                  </a:cubicBezTo>
                  <a:cubicBezTo>
                    <a:pt x="4640" y="3"/>
                    <a:pt x="4612" y="1"/>
                    <a:pt x="45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4" name="Google Shape;22264;p99"/>
            <p:cNvSpPr/>
            <p:nvPr/>
          </p:nvSpPr>
          <p:spPr>
            <a:xfrm>
              <a:off x="6447853" y="3029768"/>
              <a:ext cx="191638" cy="184760"/>
            </a:xfrm>
            <a:custGeom>
              <a:rect b="b" l="l" r="r" t="t"/>
              <a:pathLst>
                <a:path extrusionOk="0" h="5695" w="5907">
                  <a:moveTo>
                    <a:pt x="2239" y="357"/>
                  </a:moveTo>
                  <a:cubicBezTo>
                    <a:pt x="2311" y="381"/>
                    <a:pt x="2358" y="405"/>
                    <a:pt x="2358" y="477"/>
                  </a:cubicBezTo>
                  <a:lnTo>
                    <a:pt x="2358" y="596"/>
                  </a:lnTo>
                  <a:cubicBezTo>
                    <a:pt x="2334" y="596"/>
                    <a:pt x="2263" y="596"/>
                    <a:pt x="2239" y="548"/>
                  </a:cubicBezTo>
                  <a:lnTo>
                    <a:pt x="2120" y="548"/>
                  </a:lnTo>
                  <a:lnTo>
                    <a:pt x="2120" y="477"/>
                  </a:lnTo>
                  <a:cubicBezTo>
                    <a:pt x="2120" y="405"/>
                    <a:pt x="2192" y="357"/>
                    <a:pt x="2239" y="357"/>
                  </a:cubicBezTo>
                  <a:close/>
                  <a:moveTo>
                    <a:pt x="929" y="780"/>
                  </a:moveTo>
                  <a:cubicBezTo>
                    <a:pt x="959" y="780"/>
                    <a:pt x="989" y="798"/>
                    <a:pt x="1025" y="834"/>
                  </a:cubicBezTo>
                  <a:lnTo>
                    <a:pt x="1120" y="929"/>
                  </a:lnTo>
                  <a:cubicBezTo>
                    <a:pt x="1120" y="929"/>
                    <a:pt x="1025" y="977"/>
                    <a:pt x="1025" y="1000"/>
                  </a:cubicBezTo>
                  <a:lnTo>
                    <a:pt x="929" y="1096"/>
                  </a:lnTo>
                  <a:lnTo>
                    <a:pt x="834" y="1000"/>
                  </a:lnTo>
                  <a:cubicBezTo>
                    <a:pt x="787" y="953"/>
                    <a:pt x="787" y="881"/>
                    <a:pt x="834" y="834"/>
                  </a:cubicBezTo>
                  <a:cubicBezTo>
                    <a:pt x="870" y="798"/>
                    <a:pt x="900" y="780"/>
                    <a:pt x="929" y="780"/>
                  </a:cubicBezTo>
                  <a:close/>
                  <a:moveTo>
                    <a:pt x="3585" y="1114"/>
                  </a:moveTo>
                  <a:cubicBezTo>
                    <a:pt x="3614" y="1114"/>
                    <a:pt x="3644" y="1131"/>
                    <a:pt x="3668" y="1167"/>
                  </a:cubicBezTo>
                  <a:cubicBezTo>
                    <a:pt x="3740" y="1215"/>
                    <a:pt x="3740" y="1286"/>
                    <a:pt x="3668" y="1334"/>
                  </a:cubicBezTo>
                  <a:lnTo>
                    <a:pt x="3549" y="1453"/>
                  </a:lnTo>
                  <a:lnTo>
                    <a:pt x="3382" y="1286"/>
                  </a:lnTo>
                  <a:lnTo>
                    <a:pt x="3501" y="1167"/>
                  </a:lnTo>
                  <a:cubicBezTo>
                    <a:pt x="3525" y="1131"/>
                    <a:pt x="3555" y="1114"/>
                    <a:pt x="3585" y="1114"/>
                  </a:cubicBezTo>
                  <a:close/>
                  <a:moveTo>
                    <a:pt x="572" y="2120"/>
                  </a:moveTo>
                  <a:cubicBezTo>
                    <a:pt x="572" y="2191"/>
                    <a:pt x="572" y="2263"/>
                    <a:pt x="596" y="2358"/>
                  </a:cubicBezTo>
                  <a:lnTo>
                    <a:pt x="477" y="2358"/>
                  </a:lnTo>
                  <a:cubicBezTo>
                    <a:pt x="429" y="2358"/>
                    <a:pt x="358" y="2286"/>
                    <a:pt x="358" y="2239"/>
                  </a:cubicBezTo>
                  <a:cubicBezTo>
                    <a:pt x="358" y="2167"/>
                    <a:pt x="429" y="2120"/>
                    <a:pt x="477" y="2120"/>
                  </a:cubicBezTo>
                  <a:close/>
                  <a:moveTo>
                    <a:pt x="4561" y="2066"/>
                  </a:moveTo>
                  <a:cubicBezTo>
                    <a:pt x="4591" y="2066"/>
                    <a:pt x="4621" y="2084"/>
                    <a:pt x="4644" y="2120"/>
                  </a:cubicBezTo>
                  <a:cubicBezTo>
                    <a:pt x="4716" y="2167"/>
                    <a:pt x="4716" y="2215"/>
                    <a:pt x="4644" y="2286"/>
                  </a:cubicBezTo>
                  <a:lnTo>
                    <a:pt x="4502" y="2406"/>
                  </a:lnTo>
                  <a:lnTo>
                    <a:pt x="4335" y="2215"/>
                  </a:lnTo>
                  <a:lnTo>
                    <a:pt x="4478" y="2120"/>
                  </a:lnTo>
                  <a:cubicBezTo>
                    <a:pt x="4502" y="2084"/>
                    <a:pt x="4531" y="2066"/>
                    <a:pt x="4561" y="2066"/>
                  </a:cubicBezTo>
                  <a:close/>
                  <a:moveTo>
                    <a:pt x="5311" y="3453"/>
                  </a:moveTo>
                  <a:cubicBezTo>
                    <a:pt x="5359" y="3453"/>
                    <a:pt x="5430" y="3501"/>
                    <a:pt x="5430" y="3572"/>
                  </a:cubicBezTo>
                  <a:cubicBezTo>
                    <a:pt x="5430" y="3620"/>
                    <a:pt x="5359" y="3691"/>
                    <a:pt x="5311" y="3691"/>
                  </a:cubicBezTo>
                  <a:lnTo>
                    <a:pt x="5216" y="3691"/>
                  </a:lnTo>
                  <a:cubicBezTo>
                    <a:pt x="5216" y="3596"/>
                    <a:pt x="5216" y="3525"/>
                    <a:pt x="5192" y="3453"/>
                  </a:cubicBezTo>
                  <a:close/>
                  <a:moveTo>
                    <a:pt x="1287" y="3358"/>
                  </a:moveTo>
                  <a:lnTo>
                    <a:pt x="1477" y="3549"/>
                  </a:lnTo>
                  <a:lnTo>
                    <a:pt x="1358" y="3668"/>
                  </a:lnTo>
                  <a:cubicBezTo>
                    <a:pt x="1322" y="3691"/>
                    <a:pt x="1293" y="3703"/>
                    <a:pt x="1263" y="3703"/>
                  </a:cubicBezTo>
                  <a:cubicBezTo>
                    <a:pt x="1233" y="3703"/>
                    <a:pt x="1203" y="3691"/>
                    <a:pt x="1168" y="3668"/>
                  </a:cubicBezTo>
                  <a:cubicBezTo>
                    <a:pt x="1096" y="3596"/>
                    <a:pt x="1096" y="3549"/>
                    <a:pt x="1168" y="3477"/>
                  </a:cubicBezTo>
                  <a:lnTo>
                    <a:pt x="1287" y="3358"/>
                  </a:lnTo>
                  <a:close/>
                  <a:moveTo>
                    <a:pt x="2239" y="4334"/>
                  </a:moveTo>
                  <a:lnTo>
                    <a:pt x="2427" y="4522"/>
                  </a:lnTo>
                  <a:lnTo>
                    <a:pt x="2427" y="4522"/>
                  </a:lnTo>
                  <a:cubicBezTo>
                    <a:pt x="2410" y="4525"/>
                    <a:pt x="2311" y="4644"/>
                    <a:pt x="2311" y="4644"/>
                  </a:cubicBezTo>
                  <a:cubicBezTo>
                    <a:pt x="2275" y="4668"/>
                    <a:pt x="2245" y="4680"/>
                    <a:pt x="2215" y="4680"/>
                  </a:cubicBezTo>
                  <a:cubicBezTo>
                    <a:pt x="2186" y="4680"/>
                    <a:pt x="2156" y="4668"/>
                    <a:pt x="2120" y="4644"/>
                  </a:cubicBezTo>
                  <a:cubicBezTo>
                    <a:pt x="2072" y="4573"/>
                    <a:pt x="2072" y="4525"/>
                    <a:pt x="2120" y="4454"/>
                  </a:cubicBezTo>
                  <a:lnTo>
                    <a:pt x="2239" y="4334"/>
                  </a:lnTo>
                  <a:close/>
                  <a:moveTo>
                    <a:pt x="2048" y="909"/>
                  </a:moveTo>
                  <a:cubicBezTo>
                    <a:pt x="2356" y="909"/>
                    <a:pt x="2668" y="1029"/>
                    <a:pt x="2906" y="1239"/>
                  </a:cubicBezTo>
                  <a:lnTo>
                    <a:pt x="4573" y="2906"/>
                  </a:lnTo>
                  <a:cubicBezTo>
                    <a:pt x="5002" y="3358"/>
                    <a:pt x="5002" y="4096"/>
                    <a:pt x="4573" y="4549"/>
                  </a:cubicBezTo>
                  <a:cubicBezTo>
                    <a:pt x="4347" y="4775"/>
                    <a:pt x="4049" y="4888"/>
                    <a:pt x="3751" y="4888"/>
                  </a:cubicBezTo>
                  <a:cubicBezTo>
                    <a:pt x="3454" y="4888"/>
                    <a:pt x="3156" y="4775"/>
                    <a:pt x="2930" y="4549"/>
                  </a:cubicBezTo>
                  <a:lnTo>
                    <a:pt x="1430" y="3072"/>
                  </a:lnTo>
                  <a:cubicBezTo>
                    <a:pt x="1263" y="2882"/>
                    <a:pt x="1048" y="2715"/>
                    <a:pt x="1001" y="2477"/>
                  </a:cubicBezTo>
                  <a:cubicBezTo>
                    <a:pt x="810" y="1953"/>
                    <a:pt x="1001" y="1382"/>
                    <a:pt x="1430" y="1096"/>
                  </a:cubicBezTo>
                  <a:cubicBezTo>
                    <a:pt x="1616" y="968"/>
                    <a:pt x="1831" y="909"/>
                    <a:pt x="2048" y="909"/>
                  </a:cubicBezTo>
                  <a:close/>
                  <a:moveTo>
                    <a:pt x="4859" y="4692"/>
                  </a:moveTo>
                  <a:lnTo>
                    <a:pt x="4954" y="4787"/>
                  </a:lnTo>
                  <a:cubicBezTo>
                    <a:pt x="5002" y="4858"/>
                    <a:pt x="5002" y="4906"/>
                    <a:pt x="4954" y="4977"/>
                  </a:cubicBezTo>
                  <a:cubicBezTo>
                    <a:pt x="4918" y="5001"/>
                    <a:pt x="4889" y="5013"/>
                    <a:pt x="4859" y="5013"/>
                  </a:cubicBezTo>
                  <a:cubicBezTo>
                    <a:pt x="4829" y="5013"/>
                    <a:pt x="4799" y="5001"/>
                    <a:pt x="4764" y="4977"/>
                  </a:cubicBezTo>
                  <a:lnTo>
                    <a:pt x="4692" y="4882"/>
                  </a:lnTo>
                  <a:lnTo>
                    <a:pt x="4716" y="4858"/>
                  </a:lnTo>
                  <a:cubicBezTo>
                    <a:pt x="4764" y="4787"/>
                    <a:pt x="4835" y="4763"/>
                    <a:pt x="4859" y="4692"/>
                  </a:cubicBezTo>
                  <a:close/>
                  <a:moveTo>
                    <a:pt x="3430" y="5168"/>
                  </a:moveTo>
                  <a:cubicBezTo>
                    <a:pt x="3454" y="5168"/>
                    <a:pt x="3525" y="5168"/>
                    <a:pt x="3549" y="5216"/>
                  </a:cubicBezTo>
                  <a:lnTo>
                    <a:pt x="3668" y="5216"/>
                  </a:lnTo>
                  <a:lnTo>
                    <a:pt x="3668" y="5287"/>
                  </a:lnTo>
                  <a:cubicBezTo>
                    <a:pt x="3668" y="5359"/>
                    <a:pt x="3597" y="5406"/>
                    <a:pt x="3549" y="5406"/>
                  </a:cubicBezTo>
                  <a:cubicBezTo>
                    <a:pt x="3501" y="5406"/>
                    <a:pt x="3430" y="5359"/>
                    <a:pt x="3430" y="5287"/>
                  </a:cubicBezTo>
                  <a:lnTo>
                    <a:pt x="3430" y="5168"/>
                  </a:lnTo>
                  <a:close/>
                  <a:moveTo>
                    <a:pt x="2239" y="0"/>
                  </a:moveTo>
                  <a:cubicBezTo>
                    <a:pt x="2001" y="0"/>
                    <a:pt x="1787" y="429"/>
                    <a:pt x="1787" y="429"/>
                  </a:cubicBezTo>
                  <a:lnTo>
                    <a:pt x="1787" y="548"/>
                  </a:lnTo>
                  <a:cubicBezTo>
                    <a:pt x="1644" y="596"/>
                    <a:pt x="1501" y="643"/>
                    <a:pt x="1382" y="715"/>
                  </a:cubicBezTo>
                  <a:lnTo>
                    <a:pt x="1263" y="596"/>
                  </a:lnTo>
                  <a:cubicBezTo>
                    <a:pt x="1168" y="500"/>
                    <a:pt x="1054" y="453"/>
                    <a:pt x="941" y="453"/>
                  </a:cubicBezTo>
                  <a:cubicBezTo>
                    <a:pt x="828" y="453"/>
                    <a:pt x="715" y="500"/>
                    <a:pt x="620" y="596"/>
                  </a:cubicBezTo>
                  <a:cubicBezTo>
                    <a:pt x="453" y="762"/>
                    <a:pt x="453" y="1024"/>
                    <a:pt x="620" y="1215"/>
                  </a:cubicBezTo>
                  <a:lnTo>
                    <a:pt x="739" y="1334"/>
                  </a:lnTo>
                  <a:cubicBezTo>
                    <a:pt x="691" y="1453"/>
                    <a:pt x="620" y="1596"/>
                    <a:pt x="596" y="1739"/>
                  </a:cubicBezTo>
                  <a:lnTo>
                    <a:pt x="477" y="1739"/>
                  </a:lnTo>
                  <a:cubicBezTo>
                    <a:pt x="239" y="1739"/>
                    <a:pt x="72" y="1929"/>
                    <a:pt x="24" y="2144"/>
                  </a:cubicBezTo>
                  <a:cubicBezTo>
                    <a:pt x="1" y="2406"/>
                    <a:pt x="215" y="2620"/>
                    <a:pt x="477" y="2620"/>
                  </a:cubicBezTo>
                  <a:lnTo>
                    <a:pt x="715" y="2620"/>
                  </a:lnTo>
                  <a:cubicBezTo>
                    <a:pt x="787" y="2763"/>
                    <a:pt x="906" y="2906"/>
                    <a:pt x="1025" y="3025"/>
                  </a:cubicBezTo>
                  <a:lnTo>
                    <a:pt x="1072" y="3096"/>
                  </a:lnTo>
                  <a:lnTo>
                    <a:pt x="953" y="3215"/>
                  </a:lnTo>
                  <a:cubicBezTo>
                    <a:pt x="787" y="3382"/>
                    <a:pt x="787" y="3644"/>
                    <a:pt x="953" y="3834"/>
                  </a:cubicBezTo>
                  <a:cubicBezTo>
                    <a:pt x="1048" y="3918"/>
                    <a:pt x="1162" y="3959"/>
                    <a:pt x="1275" y="3959"/>
                  </a:cubicBezTo>
                  <a:cubicBezTo>
                    <a:pt x="1388" y="3959"/>
                    <a:pt x="1501" y="3918"/>
                    <a:pt x="1596" y="3834"/>
                  </a:cubicBezTo>
                  <a:lnTo>
                    <a:pt x="1691" y="3715"/>
                  </a:lnTo>
                  <a:lnTo>
                    <a:pt x="2025" y="4049"/>
                  </a:lnTo>
                  <a:lnTo>
                    <a:pt x="1906" y="4168"/>
                  </a:lnTo>
                  <a:cubicBezTo>
                    <a:pt x="1739" y="4334"/>
                    <a:pt x="1739" y="4596"/>
                    <a:pt x="1906" y="4787"/>
                  </a:cubicBezTo>
                  <a:cubicBezTo>
                    <a:pt x="2001" y="4882"/>
                    <a:pt x="2114" y="4930"/>
                    <a:pt x="2227" y="4930"/>
                  </a:cubicBezTo>
                  <a:cubicBezTo>
                    <a:pt x="2340" y="4930"/>
                    <a:pt x="2454" y="4882"/>
                    <a:pt x="2549" y="4787"/>
                  </a:cubicBezTo>
                  <a:lnTo>
                    <a:pt x="2668" y="4668"/>
                  </a:lnTo>
                  <a:lnTo>
                    <a:pt x="2715" y="4716"/>
                  </a:lnTo>
                  <a:cubicBezTo>
                    <a:pt x="2835" y="4835"/>
                    <a:pt x="2977" y="4977"/>
                    <a:pt x="3168" y="5025"/>
                  </a:cubicBezTo>
                  <a:lnTo>
                    <a:pt x="3168" y="5359"/>
                  </a:lnTo>
                  <a:cubicBezTo>
                    <a:pt x="3168" y="5454"/>
                    <a:pt x="3192" y="5501"/>
                    <a:pt x="3263" y="5573"/>
                  </a:cubicBezTo>
                  <a:cubicBezTo>
                    <a:pt x="3370" y="5659"/>
                    <a:pt x="3482" y="5695"/>
                    <a:pt x="3585" y="5695"/>
                  </a:cubicBezTo>
                  <a:cubicBezTo>
                    <a:pt x="3827" y="5695"/>
                    <a:pt x="4025" y="5497"/>
                    <a:pt x="4025" y="5263"/>
                  </a:cubicBezTo>
                  <a:lnTo>
                    <a:pt x="4025" y="5144"/>
                  </a:lnTo>
                  <a:cubicBezTo>
                    <a:pt x="4168" y="5120"/>
                    <a:pt x="4335" y="5049"/>
                    <a:pt x="4454" y="5001"/>
                  </a:cubicBezTo>
                  <a:lnTo>
                    <a:pt x="4573" y="5120"/>
                  </a:lnTo>
                  <a:cubicBezTo>
                    <a:pt x="4656" y="5204"/>
                    <a:pt x="4764" y="5245"/>
                    <a:pt x="4874" y="5245"/>
                  </a:cubicBezTo>
                  <a:cubicBezTo>
                    <a:pt x="4984" y="5245"/>
                    <a:pt x="5097" y="5204"/>
                    <a:pt x="5192" y="5120"/>
                  </a:cubicBezTo>
                  <a:cubicBezTo>
                    <a:pt x="5359" y="4930"/>
                    <a:pt x="5359" y="4668"/>
                    <a:pt x="5192" y="4477"/>
                  </a:cubicBezTo>
                  <a:lnTo>
                    <a:pt x="5073" y="4382"/>
                  </a:lnTo>
                  <a:cubicBezTo>
                    <a:pt x="5121" y="4263"/>
                    <a:pt x="5192" y="4096"/>
                    <a:pt x="5216" y="3953"/>
                  </a:cubicBezTo>
                  <a:lnTo>
                    <a:pt x="5407" y="3977"/>
                  </a:lnTo>
                  <a:cubicBezTo>
                    <a:pt x="5478" y="3977"/>
                    <a:pt x="5549" y="3953"/>
                    <a:pt x="5597" y="3906"/>
                  </a:cubicBezTo>
                  <a:cubicBezTo>
                    <a:pt x="5907" y="3549"/>
                    <a:pt x="5645" y="3120"/>
                    <a:pt x="5311" y="3120"/>
                  </a:cubicBezTo>
                  <a:lnTo>
                    <a:pt x="5097" y="3120"/>
                  </a:lnTo>
                  <a:cubicBezTo>
                    <a:pt x="5097" y="3120"/>
                    <a:pt x="4930" y="2810"/>
                    <a:pt x="4811" y="2667"/>
                  </a:cubicBezTo>
                  <a:lnTo>
                    <a:pt x="4740" y="2620"/>
                  </a:lnTo>
                  <a:lnTo>
                    <a:pt x="4859" y="2501"/>
                  </a:lnTo>
                  <a:cubicBezTo>
                    <a:pt x="5049" y="2310"/>
                    <a:pt x="5049" y="2048"/>
                    <a:pt x="4859" y="1882"/>
                  </a:cubicBezTo>
                  <a:cubicBezTo>
                    <a:pt x="4764" y="1786"/>
                    <a:pt x="4650" y="1739"/>
                    <a:pt x="4540" y="1739"/>
                  </a:cubicBezTo>
                  <a:cubicBezTo>
                    <a:pt x="4430" y="1739"/>
                    <a:pt x="4323" y="1786"/>
                    <a:pt x="4240" y="1882"/>
                  </a:cubicBezTo>
                  <a:lnTo>
                    <a:pt x="4121" y="1977"/>
                  </a:lnTo>
                  <a:lnTo>
                    <a:pt x="3787" y="1667"/>
                  </a:lnTo>
                  <a:lnTo>
                    <a:pt x="3906" y="1548"/>
                  </a:lnTo>
                  <a:cubicBezTo>
                    <a:pt x="4073" y="1358"/>
                    <a:pt x="4073" y="1096"/>
                    <a:pt x="3906" y="905"/>
                  </a:cubicBezTo>
                  <a:cubicBezTo>
                    <a:pt x="3811" y="822"/>
                    <a:pt x="3698" y="780"/>
                    <a:pt x="3588" y="780"/>
                  </a:cubicBezTo>
                  <a:cubicBezTo>
                    <a:pt x="3478" y="780"/>
                    <a:pt x="3370" y="822"/>
                    <a:pt x="3287" y="905"/>
                  </a:cubicBezTo>
                  <a:lnTo>
                    <a:pt x="3168" y="1024"/>
                  </a:lnTo>
                  <a:cubicBezTo>
                    <a:pt x="3001" y="881"/>
                    <a:pt x="2858" y="762"/>
                    <a:pt x="2692" y="667"/>
                  </a:cubicBezTo>
                  <a:lnTo>
                    <a:pt x="2692" y="429"/>
                  </a:lnTo>
                  <a:cubicBezTo>
                    <a:pt x="2692" y="191"/>
                    <a:pt x="2477" y="0"/>
                    <a:pt x="2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5" name="Google Shape;22265;p99"/>
          <p:cNvGrpSpPr/>
          <p:nvPr/>
        </p:nvGrpSpPr>
        <p:grpSpPr>
          <a:xfrm>
            <a:off x="7050848" y="2879185"/>
            <a:ext cx="292858" cy="351287"/>
            <a:chOff x="7052808" y="3031585"/>
            <a:chExt cx="292858" cy="351287"/>
          </a:xfrm>
        </p:grpSpPr>
        <p:sp>
          <p:nvSpPr>
            <p:cNvPr id="22266" name="Google Shape;22266;p99"/>
            <p:cNvSpPr/>
            <p:nvPr/>
          </p:nvSpPr>
          <p:spPr>
            <a:xfrm>
              <a:off x="7160971" y="3256898"/>
              <a:ext cx="143720" cy="37114"/>
            </a:xfrm>
            <a:custGeom>
              <a:rect b="b" l="l" r="r" t="t"/>
              <a:pathLst>
                <a:path extrusionOk="0" h="1144" w="4430">
                  <a:moveTo>
                    <a:pt x="0" y="1"/>
                  </a:moveTo>
                  <a:lnTo>
                    <a:pt x="0" y="1144"/>
                  </a:lnTo>
                  <a:lnTo>
                    <a:pt x="4144" y="1144"/>
                  </a:lnTo>
                  <a:cubicBezTo>
                    <a:pt x="4311" y="1144"/>
                    <a:pt x="4430" y="1025"/>
                    <a:pt x="4430" y="858"/>
                  </a:cubicBezTo>
                  <a:lnTo>
                    <a:pt x="4430" y="286"/>
                  </a:lnTo>
                  <a:cubicBezTo>
                    <a:pt x="4430" y="120"/>
                    <a:pt x="4311" y="1"/>
                    <a:pt x="4144"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7" name="Google Shape;22267;p99"/>
            <p:cNvSpPr/>
            <p:nvPr/>
          </p:nvSpPr>
          <p:spPr>
            <a:xfrm>
              <a:off x="7106890" y="3133292"/>
              <a:ext cx="76532" cy="169999"/>
            </a:xfrm>
            <a:custGeom>
              <a:rect b="b" l="l" r="r" t="t"/>
              <a:pathLst>
                <a:path extrusionOk="0" h="5240" w="2359">
                  <a:moveTo>
                    <a:pt x="953" y="0"/>
                  </a:moveTo>
                  <a:cubicBezTo>
                    <a:pt x="334" y="643"/>
                    <a:pt x="0" y="1477"/>
                    <a:pt x="0" y="2382"/>
                  </a:cubicBezTo>
                  <a:cubicBezTo>
                    <a:pt x="0" y="3525"/>
                    <a:pt x="572" y="4573"/>
                    <a:pt x="1525" y="5240"/>
                  </a:cubicBezTo>
                  <a:lnTo>
                    <a:pt x="2358" y="3977"/>
                  </a:lnTo>
                  <a:cubicBezTo>
                    <a:pt x="1810" y="3620"/>
                    <a:pt x="1477" y="3025"/>
                    <a:pt x="1477" y="2382"/>
                  </a:cubicBezTo>
                  <a:cubicBezTo>
                    <a:pt x="1477" y="1858"/>
                    <a:pt x="1667" y="1382"/>
                    <a:pt x="2025" y="1024"/>
                  </a:cubicBezTo>
                  <a:lnTo>
                    <a:pt x="953"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8" name="Google Shape;22268;p99"/>
            <p:cNvSpPr/>
            <p:nvPr/>
          </p:nvSpPr>
          <p:spPr>
            <a:xfrm>
              <a:off x="7106111" y="3134070"/>
              <a:ext cx="55671" cy="169999"/>
            </a:xfrm>
            <a:custGeom>
              <a:rect b="b" l="l" r="r" t="t"/>
              <a:pathLst>
                <a:path extrusionOk="0" h="5240" w="1716">
                  <a:moveTo>
                    <a:pt x="953" y="0"/>
                  </a:moveTo>
                  <a:cubicBezTo>
                    <a:pt x="310" y="643"/>
                    <a:pt x="1" y="1477"/>
                    <a:pt x="1" y="2382"/>
                  </a:cubicBezTo>
                  <a:cubicBezTo>
                    <a:pt x="1" y="3549"/>
                    <a:pt x="548" y="4573"/>
                    <a:pt x="1501" y="5239"/>
                  </a:cubicBezTo>
                  <a:lnTo>
                    <a:pt x="1715" y="4906"/>
                  </a:lnTo>
                  <a:cubicBezTo>
                    <a:pt x="1072" y="4215"/>
                    <a:pt x="644" y="3310"/>
                    <a:pt x="644" y="2358"/>
                  </a:cubicBezTo>
                  <a:cubicBezTo>
                    <a:pt x="644" y="1596"/>
                    <a:pt x="882" y="881"/>
                    <a:pt x="1310" y="334"/>
                  </a:cubicBezTo>
                  <a:lnTo>
                    <a:pt x="953"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99"/>
            <p:cNvSpPr/>
            <p:nvPr/>
          </p:nvSpPr>
          <p:spPr>
            <a:xfrm>
              <a:off x="7235135" y="3161874"/>
              <a:ext cx="62614" cy="61057"/>
            </a:xfrm>
            <a:custGeom>
              <a:rect b="b" l="l" r="r" t="t"/>
              <a:pathLst>
                <a:path extrusionOk="0" h="1882" w="1930">
                  <a:moveTo>
                    <a:pt x="739" y="1"/>
                  </a:moveTo>
                  <a:lnTo>
                    <a:pt x="1" y="834"/>
                  </a:lnTo>
                  <a:lnTo>
                    <a:pt x="1191" y="1882"/>
                  </a:lnTo>
                  <a:lnTo>
                    <a:pt x="1930" y="1048"/>
                  </a:lnTo>
                  <a:lnTo>
                    <a:pt x="739"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99"/>
            <p:cNvSpPr/>
            <p:nvPr/>
          </p:nvSpPr>
          <p:spPr>
            <a:xfrm>
              <a:off x="7235135" y="3161095"/>
              <a:ext cx="51032" cy="61089"/>
            </a:xfrm>
            <a:custGeom>
              <a:rect b="b" l="l" r="r" t="t"/>
              <a:pathLst>
                <a:path extrusionOk="0" h="1883" w="1573">
                  <a:moveTo>
                    <a:pt x="739" y="1"/>
                  </a:moveTo>
                  <a:lnTo>
                    <a:pt x="1" y="834"/>
                  </a:lnTo>
                  <a:lnTo>
                    <a:pt x="1191" y="1882"/>
                  </a:lnTo>
                  <a:lnTo>
                    <a:pt x="1572" y="1453"/>
                  </a:lnTo>
                  <a:lnTo>
                    <a:pt x="453" y="477"/>
                  </a:lnTo>
                  <a:lnTo>
                    <a:pt x="810" y="48"/>
                  </a:lnTo>
                  <a:lnTo>
                    <a:pt x="739"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1" name="Google Shape;22271;p99"/>
            <p:cNvSpPr/>
            <p:nvPr/>
          </p:nvSpPr>
          <p:spPr>
            <a:xfrm>
              <a:off x="7103029" y="3046768"/>
              <a:ext cx="65696" cy="63360"/>
            </a:xfrm>
            <a:custGeom>
              <a:rect b="b" l="l" r="r" t="t"/>
              <a:pathLst>
                <a:path extrusionOk="0" h="1953" w="2025">
                  <a:moveTo>
                    <a:pt x="596" y="0"/>
                  </a:moveTo>
                  <a:lnTo>
                    <a:pt x="0" y="691"/>
                  </a:lnTo>
                  <a:lnTo>
                    <a:pt x="1429" y="1953"/>
                  </a:lnTo>
                  <a:lnTo>
                    <a:pt x="2025" y="1262"/>
                  </a:lnTo>
                  <a:lnTo>
                    <a:pt x="596"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2" name="Google Shape;22272;p99"/>
            <p:cNvSpPr/>
            <p:nvPr/>
          </p:nvSpPr>
          <p:spPr>
            <a:xfrm>
              <a:off x="7103029" y="3045989"/>
              <a:ext cx="58753" cy="62614"/>
            </a:xfrm>
            <a:custGeom>
              <a:rect b="b" l="l" r="r" t="t"/>
              <a:pathLst>
                <a:path extrusionOk="0" h="1930" w="1811">
                  <a:moveTo>
                    <a:pt x="596" y="0"/>
                  </a:moveTo>
                  <a:lnTo>
                    <a:pt x="0" y="691"/>
                  </a:lnTo>
                  <a:lnTo>
                    <a:pt x="1429" y="1929"/>
                  </a:lnTo>
                  <a:lnTo>
                    <a:pt x="1810" y="1477"/>
                  </a:lnTo>
                  <a:lnTo>
                    <a:pt x="405" y="262"/>
                  </a:lnTo>
                  <a:lnTo>
                    <a:pt x="619" y="24"/>
                  </a:lnTo>
                  <a:lnTo>
                    <a:pt x="596" y="0"/>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99"/>
            <p:cNvSpPr/>
            <p:nvPr/>
          </p:nvSpPr>
          <p:spPr>
            <a:xfrm>
              <a:off x="7122332" y="3061399"/>
              <a:ext cx="155335" cy="145797"/>
            </a:xfrm>
            <a:custGeom>
              <a:rect b="b" l="l" r="r" t="t"/>
              <a:pathLst>
                <a:path extrusionOk="0" h="4494" w="4788">
                  <a:moveTo>
                    <a:pt x="1368" y="1"/>
                  </a:moveTo>
                  <a:cubicBezTo>
                    <a:pt x="1272" y="1"/>
                    <a:pt x="1174" y="43"/>
                    <a:pt x="1096" y="121"/>
                  </a:cubicBezTo>
                  <a:lnTo>
                    <a:pt x="120" y="1264"/>
                  </a:lnTo>
                  <a:cubicBezTo>
                    <a:pt x="1" y="1407"/>
                    <a:pt x="1" y="1645"/>
                    <a:pt x="144" y="1764"/>
                  </a:cubicBezTo>
                  <a:lnTo>
                    <a:pt x="3192" y="4407"/>
                  </a:lnTo>
                  <a:cubicBezTo>
                    <a:pt x="3260" y="4464"/>
                    <a:pt x="3350" y="4494"/>
                    <a:pt x="3438" y="4494"/>
                  </a:cubicBezTo>
                  <a:cubicBezTo>
                    <a:pt x="3535" y="4494"/>
                    <a:pt x="3630" y="4458"/>
                    <a:pt x="3692" y="4384"/>
                  </a:cubicBezTo>
                  <a:lnTo>
                    <a:pt x="4668" y="3240"/>
                  </a:lnTo>
                  <a:cubicBezTo>
                    <a:pt x="4787" y="3098"/>
                    <a:pt x="4787" y="2859"/>
                    <a:pt x="4645" y="2740"/>
                  </a:cubicBezTo>
                  <a:lnTo>
                    <a:pt x="1596" y="97"/>
                  </a:lnTo>
                  <a:cubicBezTo>
                    <a:pt x="1531" y="31"/>
                    <a:pt x="1450" y="1"/>
                    <a:pt x="136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4" name="Google Shape;22274;p99"/>
            <p:cNvSpPr/>
            <p:nvPr/>
          </p:nvSpPr>
          <p:spPr>
            <a:xfrm>
              <a:off x="7122332" y="3086931"/>
              <a:ext cx="132917" cy="119421"/>
            </a:xfrm>
            <a:custGeom>
              <a:rect b="b" l="l" r="r" t="t"/>
              <a:pathLst>
                <a:path extrusionOk="0" h="3681" w="4097">
                  <a:moveTo>
                    <a:pt x="4097" y="3096"/>
                  </a:moveTo>
                  <a:lnTo>
                    <a:pt x="4082" y="3113"/>
                  </a:lnTo>
                  <a:lnTo>
                    <a:pt x="4082" y="3113"/>
                  </a:lnTo>
                  <a:cubicBezTo>
                    <a:pt x="4087" y="3107"/>
                    <a:pt x="4092" y="3102"/>
                    <a:pt x="4097" y="3096"/>
                  </a:cubicBezTo>
                  <a:close/>
                  <a:moveTo>
                    <a:pt x="501" y="1"/>
                  </a:moveTo>
                  <a:lnTo>
                    <a:pt x="120" y="429"/>
                  </a:lnTo>
                  <a:cubicBezTo>
                    <a:pt x="1" y="596"/>
                    <a:pt x="1" y="834"/>
                    <a:pt x="144" y="953"/>
                  </a:cubicBezTo>
                  <a:lnTo>
                    <a:pt x="3192" y="3597"/>
                  </a:lnTo>
                  <a:cubicBezTo>
                    <a:pt x="3257" y="3651"/>
                    <a:pt x="3343" y="3681"/>
                    <a:pt x="3428" y="3681"/>
                  </a:cubicBezTo>
                  <a:cubicBezTo>
                    <a:pt x="3528" y="3681"/>
                    <a:pt x="3627" y="3639"/>
                    <a:pt x="3692" y="3549"/>
                  </a:cubicBezTo>
                  <a:lnTo>
                    <a:pt x="4082" y="3113"/>
                  </a:lnTo>
                  <a:lnTo>
                    <a:pt x="4082" y="3113"/>
                  </a:lnTo>
                  <a:cubicBezTo>
                    <a:pt x="4018" y="3180"/>
                    <a:pt x="3926" y="3216"/>
                    <a:pt x="3833" y="3216"/>
                  </a:cubicBezTo>
                  <a:cubicBezTo>
                    <a:pt x="3748" y="3216"/>
                    <a:pt x="3662" y="3186"/>
                    <a:pt x="3597" y="3120"/>
                  </a:cubicBezTo>
                  <a:lnTo>
                    <a:pt x="548" y="477"/>
                  </a:lnTo>
                  <a:cubicBezTo>
                    <a:pt x="406" y="358"/>
                    <a:pt x="406" y="143"/>
                    <a:pt x="501"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5" name="Google Shape;22275;p99"/>
            <p:cNvSpPr/>
            <p:nvPr/>
          </p:nvSpPr>
          <p:spPr>
            <a:xfrm>
              <a:off x="7160971" y="3256898"/>
              <a:ext cx="63393" cy="37114"/>
            </a:xfrm>
            <a:custGeom>
              <a:rect b="b" l="l" r="r" t="t"/>
              <a:pathLst>
                <a:path extrusionOk="0" h="1144" w="1954">
                  <a:moveTo>
                    <a:pt x="0" y="1"/>
                  </a:moveTo>
                  <a:lnTo>
                    <a:pt x="0" y="1144"/>
                  </a:lnTo>
                  <a:lnTo>
                    <a:pt x="1953" y="1144"/>
                  </a:lnTo>
                  <a:lnTo>
                    <a:pt x="1548" y="239"/>
                  </a:lnTo>
                  <a:cubicBezTo>
                    <a:pt x="1525" y="144"/>
                    <a:pt x="1453" y="72"/>
                    <a:pt x="142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6" name="Google Shape;22276;p99"/>
            <p:cNvSpPr/>
            <p:nvPr/>
          </p:nvSpPr>
          <p:spPr>
            <a:xfrm>
              <a:off x="7099169" y="3249955"/>
              <a:ext cx="117474" cy="84999"/>
            </a:xfrm>
            <a:custGeom>
              <a:rect b="b" l="l" r="r" t="t"/>
              <a:pathLst>
                <a:path extrusionOk="0" h="2620" w="3621">
                  <a:moveTo>
                    <a:pt x="1810" y="0"/>
                  </a:moveTo>
                  <a:cubicBezTo>
                    <a:pt x="1334" y="0"/>
                    <a:pt x="881" y="262"/>
                    <a:pt x="715" y="715"/>
                  </a:cubicBezTo>
                  <a:lnTo>
                    <a:pt x="0" y="2287"/>
                  </a:lnTo>
                  <a:lnTo>
                    <a:pt x="1834" y="2620"/>
                  </a:lnTo>
                  <a:lnTo>
                    <a:pt x="3620" y="2287"/>
                  </a:lnTo>
                  <a:lnTo>
                    <a:pt x="2906" y="715"/>
                  </a:lnTo>
                  <a:cubicBezTo>
                    <a:pt x="2715" y="262"/>
                    <a:pt x="2286" y="0"/>
                    <a:pt x="1810" y="0"/>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99"/>
            <p:cNvSpPr/>
            <p:nvPr/>
          </p:nvSpPr>
          <p:spPr>
            <a:xfrm>
              <a:off x="7144750" y="3270037"/>
              <a:ext cx="24754" cy="25532"/>
            </a:xfrm>
            <a:custGeom>
              <a:rect b="b" l="l" r="r" t="t"/>
              <a:pathLst>
                <a:path extrusionOk="0" h="787" w="763">
                  <a:moveTo>
                    <a:pt x="381" y="1"/>
                  </a:moveTo>
                  <a:cubicBezTo>
                    <a:pt x="167" y="1"/>
                    <a:pt x="0" y="191"/>
                    <a:pt x="0" y="382"/>
                  </a:cubicBezTo>
                  <a:cubicBezTo>
                    <a:pt x="0" y="596"/>
                    <a:pt x="167" y="786"/>
                    <a:pt x="381" y="786"/>
                  </a:cubicBezTo>
                  <a:cubicBezTo>
                    <a:pt x="596" y="786"/>
                    <a:pt x="762" y="596"/>
                    <a:pt x="762" y="382"/>
                  </a:cubicBezTo>
                  <a:cubicBezTo>
                    <a:pt x="762" y="191"/>
                    <a:pt x="619" y="1"/>
                    <a:pt x="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99"/>
            <p:cNvSpPr/>
            <p:nvPr/>
          </p:nvSpPr>
          <p:spPr>
            <a:xfrm>
              <a:off x="7129308" y="3115513"/>
              <a:ext cx="59500" cy="60311"/>
            </a:xfrm>
            <a:custGeom>
              <a:rect b="b" l="l" r="r" t="t"/>
              <a:pathLst>
                <a:path extrusionOk="0" h="1859" w="1834">
                  <a:moveTo>
                    <a:pt x="905" y="1"/>
                  </a:moveTo>
                  <a:cubicBezTo>
                    <a:pt x="405" y="1"/>
                    <a:pt x="0" y="406"/>
                    <a:pt x="0" y="929"/>
                  </a:cubicBezTo>
                  <a:cubicBezTo>
                    <a:pt x="0" y="1430"/>
                    <a:pt x="405" y="1858"/>
                    <a:pt x="905" y="1858"/>
                  </a:cubicBezTo>
                  <a:cubicBezTo>
                    <a:pt x="1429" y="1858"/>
                    <a:pt x="1834" y="1430"/>
                    <a:pt x="1834" y="929"/>
                  </a:cubicBezTo>
                  <a:cubicBezTo>
                    <a:pt x="1834" y="429"/>
                    <a:pt x="1429" y="1"/>
                    <a:pt x="905"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9" name="Google Shape;22279;p99"/>
            <p:cNvSpPr/>
            <p:nvPr/>
          </p:nvSpPr>
          <p:spPr>
            <a:xfrm>
              <a:off x="7147054" y="3134070"/>
              <a:ext cx="23229" cy="23196"/>
            </a:xfrm>
            <a:custGeom>
              <a:rect b="b" l="l" r="r" t="t"/>
              <a:pathLst>
                <a:path extrusionOk="0" h="715" w="716">
                  <a:moveTo>
                    <a:pt x="358" y="0"/>
                  </a:moveTo>
                  <a:cubicBezTo>
                    <a:pt x="167" y="0"/>
                    <a:pt x="1" y="143"/>
                    <a:pt x="1" y="357"/>
                  </a:cubicBezTo>
                  <a:cubicBezTo>
                    <a:pt x="1" y="572"/>
                    <a:pt x="167" y="715"/>
                    <a:pt x="358" y="715"/>
                  </a:cubicBezTo>
                  <a:cubicBezTo>
                    <a:pt x="572" y="715"/>
                    <a:pt x="715" y="572"/>
                    <a:pt x="715" y="357"/>
                  </a:cubicBezTo>
                  <a:cubicBezTo>
                    <a:pt x="715" y="143"/>
                    <a:pt x="572" y="0"/>
                    <a:pt x="3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0" name="Google Shape;22280;p99"/>
            <p:cNvSpPr/>
            <p:nvPr/>
          </p:nvSpPr>
          <p:spPr>
            <a:xfrm>
              <a:off x="7262938" y="3185719"/>
              <a:ext cx="46393" cy="47366"/>
            </a:xfrm>
            <a:custGeom>
              <a:rect b="b" l="l" r="r" t="t"/>
              <a:pathLst>
                <a:path extrusionOk="0" h="1460" w="1430">
                  <a:moveTo>
                    <a:pt x="969" y="0"/>
                  </a:moveTo>
                  <a:cubicBezTo>
                    <a:pt x="908" y="0"/>
                    <a:pt x="849" y="24"/>
                    <a:pt x="811" y="75"/>
                  </a:cubicBezTo>
                  <a:lnTo>
                    <a:pt x="72" y="909"/>
                  </a:lnTo>
                  <a:cubicBezTo>
                    <a:pt x="1" y="1004"/>
                    <a:pt x="1" y="1123"/>
                    <a:pt x="96" y="1194"/>
                  </a:cubicBezTo>
                  <a:lnTo>
                    <a:pt x="334" y="1409"/>
                  </a:lnTo>
                  <a:cubicBezTo>
                    <a:pt x="379" y="1442"/>
                    <a:pt x="428" y="1460"/>
                    <a:pt x="478" y="1460"/>
                  </a:cubicBezTo>
                  <a:cubicBezTo>
                    <a:pt x="535" y="1460"/>
                    <a:pt x="593" y="1436"/>
                    <a:pt x="644" y="1385"/>
                  </a:cubicBezTo>
                  <a:lnTo>
                    <a:pt x="1382" y="552"/>
                  </a:lnTo>
                  <a:cubicBezTo>
                    <a:pt x="1430" y="456"/>
                    <a:pt x="1430" y="337"/>
                    <a:pt x="1358" y="242"/>
                  </a:cubicBezTo>
                  <a:lnTo>
                    <a:pt x="1120" y="51"/>
                  </a:lnTo>
                  <a:cubicBezTo>
                    <a:pt x="1076" y="18"/>
                    <a:pt x="1022" y="0"/>
                    <a:pt x="969"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1" name="Google Shape;22281;p99"/>
            <p:cNvSpPr/>
            <p:nvPr/>
          </p:nvSpPr>
          <p:spPr>
            <a:xfrm>
              <a:off x="7262938" y="3201291"/>
              <a:ext cx="33254" cy="31794"/>
            </a:xfrm>
            <a:custGeom>
              <a:rect b="b" l="l" r="r" t="t"/>
              <a:pathLst>
                <a:path extrusionOk="0" h="980" w="1025">
                  <a:moveTo>
                    <a:pt x="1025" y="453"/>
                  </a:moveTo>
                  <a:lnTo>
                    <a:pt x="1012" y="468"/>
                  </a:lnTo>
                  <a:lnTo>
                    <a:pt x="1012" y="468"/>
                  </a:lnTo>
                  <a:cubicBezTo>
                    <a:pt x="1016" y="463"/>
                    <a:pt x="1021" y="458"/>
                    <a:pt x="1025" y="453"/>
                  </a:cubicBezTo>
                  <a:close/>
                  <a:moveTo>
                    <a:pt x="453" y="0"/>
                  </a:moveTo>
                  <a:lnTo>
                    <a:pt x="72" y="429"/>
                  </a:lnTo>
                  <a:cubicBezTo>
                    <a:pt x="1" y="524"/>
                    <a:pt x="1" y="643"/>
                    <a:pt x="96" y="714"/>
                  </a:cubicBezTo>
                  <a:lnTo>
                    <a:pt x="334" y="929"/>
                  </a:lnTo>
                  <a:cubicBezTo>
                    <a:pt x="379" y="962"/>
                    <a:pt x="428" y="980"/>
                    <a:pt x="478" y="980"/>
                  </a:cubicBezTo>
                  <a:cubicBezTo>
                    <a:pt x="535" y="980"/>
                    <a:pt x="593" y="956"/>
                    <a:pt x="644" y="905"/>
                  </a:cubicBezTo>
                  <a:lnTo>
                    <a:pt x="1012" y="468"/>
                  </a:lnTo>
                  <a:lnTo>
                    <a:pt x="1012" y="468"/>
                  </a:lnTo>
                  <a:cubicBezTo>
                    <a:pt x="974" y="509"/>
                    <a:pt x="921" y="527"/>
                    <a:pt x="867" y="527"/>
                  </a:cubicBezTo>
                  <a:cubicBezTo>
                    <a:pt x="814" y="527"/>
                    <a:pt x="760" y="510"/>
                    <a:pt x="715" y="476"/>
                  </a:cubicBezTo>
                  <a:lnTo>
                    <a:pt x="477" y="286"/>
                  </a:lnTo>
                  <a:cubicBezTo>
                    <a:pt x="406" y="214"/>
                    <a:pt x="406" y="95"/>
                    <a:pt x="45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2" name="Google Shape;22282;p99"/>
            <p:cNvSpPr/>
            <p:nvPr/>
          </p:nvSpPr>
          <p:spPr>
            <a:xfrm>
              <a:off x="7092193" y="3035834"/>
              <a:ext cx="41753" cy="42727"/>
            </a:xfrm>
            <a:custGeom>
              <a:rect b="b" l="l" r="r" t="t"/>
              <a:pathLst>
                <a:path extrusionOk="0" h="1317" w="1287">
                  <a:moveTo>
                    <a:pt x="813" y="0"/>
                  </a:moveTo>
                  <a:cubicBezTo>
                    <a:pt x="758" y="0"/>
                    <a:pt x="706" y="24"/>
                    <a:pt x="668" y="75"/>
                  </a:cubicBezTo>
                  <a:lnTo>
                    <a:pt x="72" y="766"/>
                  </a:lnTo>
                  <a:cubicBezTo>
                    <a:pt x="1" y="861"/>
                    <a:pt x="1" y="980"/>
                    <a:pt x="96" y="1052"/>
                  </a:cubicBezTo>
                  <a:lnTo>
                    <a:pt x="334" y="1266"/>
                  </a:lnTo>
                  <a:cubicBezTo>
                    <a:pt x="367" y="1299"/>
                    <a:pt x="416" y="1317"/>
                    <a:pt x="466" y="1317"/>
                  </a:cubicBezTo>
                  <a:cubicBezTo>
                    <a:pt x="523" y="1317"/>
                    <a:pt x="582" y="1293"/>
                    <a:pt x="620" y="1242"/>
                  </a:cubicBezTo>
                  <a:lnTo>
                    <a:pt x="1215" y="552"/>
                  </a:lnTo>
                  <a:cubicBezTo>
                    <a:pt x="1287" y="456"/>
                    <a:pt x="1287" y="337"/>
                    <a:pt x="1192" y="242"/>
                  </a:cubicBezTo>
                  <a:lnTo>
                    <a:pt x="953" y="51"/>
                  </a:lnTo>
                  <a:cubicBezTo>
                    <a:pt x="909" y="18"/>
                    <a:pt x="860" y="0"/>
                    <a:pt x="813"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3" name="Google Shape;22283;p99"/>
            <p:cNvSpPr/>
            <p:nvPr/>
          </p:nvSpPr>
          <p:spPr>
            <a:xfrm>
              <a:off x="7092193" y="3046768"/>
              <a:ext cx="33254" cy="32572"/>
            </a:xfrm>
            <a:custGeom>
              <a:rect b="b" l="l" r="r" t="t"/>
              <a:pathLst>
                <a:path extrusionOk="0" h="1004" w="1025">
                  <a:moveTo>
                    <a:pt x="1025" y="453"/>
                  </a:moveTo>
                  <a:lnTo>
                    <a:pt x="1010" y="470"/>
                  </a:lnTo>
                  <a:lnTo>
                    <a:pt x="1010" y="470"/>
                  </a:lnTo>
                  <a:cubicBezTo>
                    <a:pt x="1016" y="464"/>
                    <a:pt x="1020" y="459"/>
                    <a:pt x="1025" y="453"/>
                  </a:cubicBezTo>
                  <a:close/>
                  <a:moveTo>
                    <a:pt x="453" y="0"/>
                  </a:moveTo>
                  <a:lnTo>
                    <a:pt x="72" y="453"/>
                  </a:lnTo>
                  <a:cubicBezTo>
                    <a:pt x="1" y="548"/>
                    <a:pt x="1" y="667"/>
                    <a:pt x="96" y="762"/>
                  </a:cubicBezTo>
                  <a:lnTo>
                    <a:pt x="334" y="953"/>
                  </a:lnTo>
                  <a:cubicBezTo>
                    <a:pt x="379" y="986"/>
                    <a:pt x="428" y="1004"/>
                    <a:pt x="475" y="1004"/>
                  </a:cubicBezTo>
                  <a:cubicBezTo>
                    <a:pt x="530" y="1004"/>
                    <a:pt x="582" y="980"/>
                    <a:pt x="620" y="929"/>
                  </a:cubicBezTo>
                  <a:lnTo>
                    <a:pt x="1010" y="470"/>
                  </a:lnTo>
                  <a:lnTo>
                    <a:pt x="1010" y="470"/>
                  </a:lnTo>
                  <a:cubicBezTo>
                    <a:pt x="973" y="509"/>
                    <a:pt x="921" y="527"/>
                    <a:pt x="867" y="527"/>
                  </a:cubicBezTo>
                  <a:cubicBezTo>
                    <a:pt x="814" y="527"/>
                    <a:pt x="760" y="510"/>
                    <a:pt x="715" y="476"/>
                  </a:cubicBezTo>
                  <a:lnTo>
                    <a:pt x="477" y="286"/>
                  </a:lnTo>
                  <a:cubicBezTo>
                    <a:pt x="430" y="215"/>
                    <a:pt x="382" y="95"/>
                    <a:pt x="45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4" name="Google Shape;22284;p99"/>
            <p:cNvSpPr/>
            <p:nvPr/>
          </p:nvSpPr>
          <p:spPr>
            <a:xfrm>
              <a:off x="7058226" y="3324119"/>
              <a:ext cx="280465" cy="53335"/>
            </a:xfrm>
            <a:custGeom>
              <a:rect b="b" l="l" r="r" t="t"/>
              <a:pathLst>
                <a:path extrusionOk="0" h="1644" w="8645">
                  <a:moveTo>
                    <a:pt x="1262" y="1"/>
                  </a:moveTo>
                  <a:cubicBezTo>
                    <a:pt x="738" y="1"/>
                    <a:pt x="310" y="358"/>
                    <a:pt x="143" y="834"/>
                  </a:cubicBezTo>
                  <a:lnTo>
                    <a:pt x="72" y="1215"/>
                  </a:lnTo>
                  <a:cubicBezTo>
                    <a:pt x="0" y="1429"/>
                    <a:pt x="191" y="1644"/>
                    <a:pt x="405" y="1644"/>
                  </a:cubicBezTo>
                  <a:lnTo>
                    <a:pt x="8264" y="1644"/>
                  </a:lnTo>
                  <a:cubicBezTo>
                    <a:pt x="8454" y="1644"/>
                    <a:pt x="8645" y="1429"/>
                    <a:pt x="8573" y="1215"/>
                  </a:cubicBezTo>
                  <a:lnTo>
                    <a:pt x="8502" y="834"/>
                  </a:lnTo>
                  <a:cubicBezTo>
                    <a:pt x="8383" y="334"/>
                    <a:pt x="7930" y="1"/>
                    <a:pt x="7383"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99"/>
            <p:cNvSpPr/>
            <p:nvPr/>
          </p:nvSpPr>
          <p:spPr>
            <a:xfrm>
              <a:off x="7058226" y="3324119"/>
              <a:ext cx="61057" cy="53335"/>
            </a:xfrm>
            <a:custGeom>
              <a:rect b="b" l="l" r="r" t="t"/>
              <a:pathLst>
                <a:path extrusionOk="0" h="1644" w="1882">
                  <a:moveTo>
                    <a:pt x="1262" y="1"/>
                  </a:moveTo>
                  <a:cubicBezTo>
                    <a:pt x="738" y="1"/>
                    <a:pt x="310" y="358"/>
                    <a:pt x="143" y="834"/>
                  </a:cubicBezTo>
                  <a:lnTo>
                    <a:pt x="72" y="1215"/>
                  </a:lnTo>
                  <a:cubicBezTo>
                    <a:pt x="0" y="1429"/>
                    <a:pt x="191" y="1644"/>
                    <a:pt x="405" y="1644"/>
                  </a:cubicBezTo>
                  <a:lnTo>
                    <a:pt x="1024" y="1644"/>
                  </a:lnTo>
                  <a:cubicBezTo>
                    <a:pt x="810" y="1644"/>
                    <a:pt x="643" y="1429"/>
                    <a:pt x="691" y="1215"/>
                  </a:cubicBezTo>
                  <a:lnTo>
                    <a:pt x="786" y="834"/>
                  </a:lnTo>
                  <a:cubicBezTo>
                    <a:pt x="905" y="334"/>
                    <a:pt x="1334" y="1"/>
                    <a:pt x="1881"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99"/>
            <p:cNvSpPr/>
            <p:nvPr/>
          </p:nvSpPr>
          <p:spPr>
            <a:xfrm>
              <a:off x="7144750" y="3339464"/>
              <a:ext cx="10057" cy="18817"/>
            </a:xfrm>
            <a:custGeom>
              <a:rect b="b" l="l" r="r" t="t"/>
              <a:pathLst>
                <a:path extrusionOk="0" h="580" w="310">
                  <a:moveTo>
                    <a:pt x="156" y="0"/>
                  </a:moveTo>
                  <a:cubicBezTo>
                    <a:pt x="144" y="0"/>
                    <a:pt x="132" y="1"/>
                    <a:pt x="119" y="4"/>
                  </a:cubicBezTo>
                  <a:cubicBezTo>
                    <a:pt x="24" y="4"/>
                    <a:pt x="0" y="75"/>
                    <a:pt x="0" y="147"/>
                  </a:cubicBezTo>
                  <a:lnTo>
                    <a:pt x="0" y="432"/>
                  </a:lnTo>
                  <a:cubicBezTo>
                    <a:pt x="0" y="504"/>
                    <a:pt x="48" y="575"/>
                    <a:pt x="119" y="575"/>
                  </a:cubicBezTo>
                  <a:cubicBezTo>
                    <a:pt x="127" y="578"/>
                    <a:pt x="135" y="579"/>
                    <a:pt x="144" y="579"/>
                  </a:cubicBezTo>
                  <a:cubicBezTo>
                    <a:pt x="215" y="579"/>
                    <a:pt x="310" y="496"/>
                    <a:pt x="310" y="432"/>
                  </a:cubicBezTo>
                  <a:lnTo>
                    <a:pt x="310" y="147"/>
                  </a:lnTo>
                  <a:cubicBezTo>
                    <a:pt x="310" y="83"/>
                    <a:pt x="253" y="0"/>
                    <a:pt x="1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99"/>
            <p:cNvSpPr/>
            <p:nvPr/>
          </p:nvSpPr>
          <p:spPr>
            <a:xfrm>
              <a:off x="7242856" y="3339464"/>
              <a:ext cx="10868" cy="18817"/>
            </a:xfrm>
            <a:custGeom>
              <a:rect b="b" l="l" r="r" t="t"/>
              <a:pathLst>
                <a:path extrusionOk="0" h="580" w="335">
                  <a:moveTo>
                    <a:pt x="184" y="0"/>
                  </a:moveTo>
                  <a:cubicBezTo>
                    <a:pt x="96" y="0"/>
                    <a:pt x="1" y="83"/>
                    <a:pt x="1" y="147"/>
                  </a:cubicBezTo>
                  <a:lnTo>
                    <a:pt x="1" y="432"/>
                  </a:lnTo>
                  <a:cubicBezTo>
                    <a:pt x="1" y="496"/>
                    <a:pt x="77" y="579"/>
                    <a:pt x="178" y="579"/>
                  </a:cubicBezTo>
                  <a:cubicBezTo>
                    <a:pt x="190" y="579"/>
                    <a:pt x="202" y="578"/>
                    <a:pt x="215" y="575"/>
                  </a:cubicBezTo>
                  <a:cubicBezTo>
                    <a:pt x="263" y="575"/>
                    <a:pt x="334" y="480"/>
                    <a:pt x="334" y="432"/>
                  </a:cubicBezTo>
                  <a:lnTo>
                    <a:pt x="334" y="147"/>
                  </a:lnTo>
                  <a:cubicBezTo>
                    <a:pt x="334" y="75"/>
                    <a:pt x="263" y="4"/>
                    <a:pt x="215" y="4"/>
                  </a:cubicBezTo>
                  <a:cubicBezTo>
                    <a:pt x="205" y="1"/>
                    <a:pt x="194" y="0"/>
                    <a:pt x="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8" name="Google Shape;22288;p99"/>
            <p:cNvSpPr/>
            <p:nvPr/>
          </p:nvSpPr>
          <p:spPr>
            <a:xfrm>
              <a:off x="7179496" y="3347055"/>
              <a:ext cx="37147" cy="15735"/>
            </a:xfrm>
            <a:custGeom>
              <a:rect b="b" l="l" r="r" t="t"/>
              <a:pathLst>
                <a:path extrusionOk="0" h="485" w="1145">
                  <a:moveTo>
                    <a:pt x="968" y="1"/>
                  </a:moveTo>
                  <a:cubicBezTo>
                    <a:pt x="915" y="1"/>
                    <a:pt x="862" y="24"/>
                    <a:pt x="834" y="79"/>
                  </a:cubicBezTo>
                  <a:cubicBezTo>
                    <a:pt x="763" y="127"/>
                    <a:pt x="668" y="198"/>
                    <a:pt x="549" y="198"/>
                  </a:cubicBezTo>
                  <a:cubicBezTo>
                    <a:pt x="430" y="198"/>
                    <a:pt x="358" y="151"/>
                    <a:pt x="287" y="79"/>
                  </a:cubicBezTo>
                  <a:cubicBezTo>
                    <a:pt x="257" y="34"/>
                    <a:pt x="207" y="18"/>
                    <a:pt x="151" y="18"/>
                  </a:cubicBezTo>
                  <a:cubicBezTo>
                    <a:pt x="118" y="18"/>
                    <a:pt x="83" y="23"/>
                    <a:pt x="49" y="32"/>
                  </a:cubicBezTo>
                  <a:cubicBezTo>
                    <a:pt x="1" y="103"/>
                    <a:pt x="1" y="198"/>
                    <a:pt x="25" y="270"/>
                  </a:cubicBezTo>
                  <a:cubicBezTo>
                    <a:pt x="144" y="437"/>
                    <a:pt x="311" y="484"/>
                    <a:pt x="525" y="484"/>
                  </a:cubicBezTo>
                  <a:cubicBezTo>
                    <a:pt x="739" y="484"/>
                    <a:pt x="906" y="389"/>
                    <a:pt x="1025" y="270"/>
                  </a:cubicBezTo>
                  <a:cubicBezTo>
                    <a:pt x="1144" y="222"/>
                    <a:pt x="1144" y="103"/>
                    <a:pt x="1073" y="32"/>
                  </a:cubicBezTo>
                  <a:cubicBezTo>
                    <a:pt x="1043" y="12"/>
                    <a:pt x="1005" y="1"/>
                    <a:pt x="9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9" name="Google Shape;22289;p99"/>
            <p:cNvSpPr/>
            <p:nvPr/>
          </p:nvSpPr>
          <p:spPr>
            <a:xfrm>
              <a:off x="7138554" y="3264619"/>
              <a:ext cx="37114" cy="36368"/>
            </a:xfrm>
            <a:custGeom>
              <a:rect b="b" l="l" r="r" t="t"/>
              <a:pathLst>
                <a:path extrusionOk="0" h="1121" w="1144">
                  <a:moveTo>
                    <a:pt x="572" y="310"/>
                  </a:moveTo>
                  <a:cubicBezTo>
                    <a:pt x="691" y="310"/>
                    <a:pt x="810" y="429"/>
                    <a:pt x="810" y="549"/>
                  </a:cubicBezTo>
                  <a:cubicBezTo>
                    <a:pt x="810" y="668"/>
                    <a:pt x="715" y="787"/>
                    <a:pt x="572" y="787"/>
                  </a:cubicBezTo>
                  <a:cubicBezTo>
                    <a:pt x="453" y="787"/>
                    <a:pt x="334" y="668"/>
                    <a:pt x="334" y="549"/>
                  </a:cubicBezTo>
                  <a:cubicBezTo>
                    <a:pt x="334" y="429"/>
                    <a:pt x="453" y="310"/>
                    <a:pt x="572" y="310"/>
                  </a:cubicBezTo>
                  <a:close/>
                  <a:moveTo>
                    <a:pt x="572" y="1"/>
                  </a:moveTo>
                  <a:cubicBezTo>
                    <a:pt x="263" y="1"/>
                    <a:pt x="1" y="239"/>
                    <a:pt x="1" y="549"/>
                  </a:cubicBezTo>
                  <a:cubicBezTo>
                    <a:pt x="1" y="882"/>
                    <a:pt x="239" y="1120"/>
                    <a:pt x="572" y="1120"/>
                  </a:cubicBezTo>
                  <a:cubicBezTo>
                    <a:pt x="858" y="1120"/>
                    <a:pt x="1144" y="882"/>
                    <a:pt x="1144" y="549"/>
                  </a:cubicBezTo>
                  <a:cubicBezTo>
                    <a:pt x="1144" y="239"/>
                    <a:pt x="858"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99"/>
            <p:cNvSpPr/>
            <p:nvPr/>
          </p:nvSpPr>
          <p:spPr>
            <a:xfrm>
              <a:off x="7141668" y="3129236"/>
              <a:ext cx="32475" cy="32670"/>
            </a:xfrm>
            <a:custGeom>
              <a:rect b="b" l="l" r="r" t="t"/>
              <a:pathLst>
                <a:path extrusionOk="0" h="1007" w="1001">
                  <a:moveTo>
                    <a:pt x="500" y="292"/>
                  </a:moveTo>
                  <a:cubicBezTo>
                    <a:pt x="619" y="292"/>
                    <a:pt x="714" y="387"/>
                    <a:pt x="714" y="506"/>
                  </a:cubicBezTo>
                  <a:cubicBezTo>
                    <a:pt x="714" y="625"/>
                    <a:pt x="619" y="721"/>
                    <a:pt x="500" y="721"/>
                  </a:cubicBezTo>
                  <a:cubicBezTo>
                    <a:pt x="381" y="721"/>
                    <a:pt x="286" y="625"/>
                    <a:pt x="286" y="506"/>
                  </a:cubicBezTo>
                  <a:cubicBezTo>
                    <a:pt x="286" y="387"/>
                    <a:pt x="381" y="292"/>
                    <a:pt x="500" y="292"/>
                  </a:cubicBezTo>
                  <a:close/>
                  <a:moveTo>
                    <a:pt x="433" y="0"/>
                  </a:moveTo>
                  <a:cubicBezTo>
                    <a:pt x="199" y="0"/>
                    <a:pt x="0" y="224"/>
                    <a:pt x="0" y="506"/>
                  </a:cubicBezTo>
                  <a:cubicBezTo>
                    <a:pt x="0" y="792"/>
                    <a:pt x="238" y="1007"/>
                    <a:pt x="500" y="1007"/>
                  </a:cubicBezTo>
                  <a:cubicBezTo>
                    <a:pt x="810" y="1007"/>
                    <a:pt x="1000" y="768"/>
                    <a:pt x="1000" y="506"/>
                  </a:cubicBezTo>
                  <a:cubicBezTo>
                    <a:pt x="1000" y="244"/>
                    <a:pt x="762" y="6"/>
                    <a:pt x="500" y="6"/>
                  </a:cubicBezTo>
                  <a:cubicBezTo>
                    <a:pt x="478" y="2"/>
                    <a:pt x="455" y="0"/>
                    <a:pt x="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99"/>
            <p:cNvSpPr/>
            <p:nvPr/>
          </p:nvSpPr>
          <p:spPr>
            <a:xfrm>
              <a:off x="7052808" y="3031585"/>
              <a:ext cx="292858" cy="351287"/>
            </a:xfrm>
            <a:custGeom>
              <a:rect b="b" l="l" r="r" t="t"/>
              <a:pathLst>
                <a:path extrusionOk="0" h="10828" w="9027">
                  <a:moveTo>
                    <a:pt x="2025" y="307"/>
                  </a:moveTo>
                  <a:cubicBezTo>
                    <a:pt x="2031" y="307"/>
                    <a:pt x="2037" y="313"/>
                    <a:pt x="2048" y="325"/>
                  </a:cubicBezTo>
                  <a:lnTo>
                    <a:pt x="2287" y="540"/>
                  </a:lnTo>
                  <a:cubicBezTo>
                    <a:pt x="2310" y="563"/>
                    <a:pt x="2310" y="563"/>
                    <a:pt x="2287" y="587"/>
                  </a:cubicBezTo>
                  <a:lnTo>
                    <a:pt x="1691" y="1278"/>
                  </a:lnTo>
                  <a:cubicBezTo>
                    <a:pt x="1679" y="1290"/>
                    <a:pt x="1673" y="1296"/>
                    <a:pt x="1667" y="1296"/>
                  </a:cubicBezTo>
                  <a:cubicBezTo>
                    <a:pt x="1661" y="1296"/>
                    <a:pt x="1655" y="1290"/>
                    <a:pt x="1644" y="1278"/>
                  </a:cubicBezTo>
                  <a:lnTo>
                    <a:pt x="1405" y="1064"/>
                  </a:lnTo>
                  <a:cubicBezTo>
                    <a:pt x="1358" y="1040"/>
                    <a:pt x="1358" y="1040"/>
                    <a:pt x="1405" y="1016"/>
                  </a:cubicBezTo>
                  <a:lnTo>
                    <a:pt x="2001" y="325"/>
                  </a:lnTo>
                  <a:cubicBezTo>
                    <a:pt x="2013" y="313"/>
                    <a:pt x="2019" y="307"/>
                    <a:pt x="2025" y="307"/>
                  </a:cubicBezTo>
                  <a:close/>
                  <a:moveTo>
                    <a:pt x="2429" y="921"/>
                  </a:moveTo>
                  <a:lnTo>
                    <a:pt x="2834" y="1278"/>
                  </a:lnTo>
                  <a:lnTo>
                    <a:pt x="2429" y="1730"/>
                  </a:lnTo>
                  <a:lnTo>
                    <a:pt x="2048" y="1373"/>
                  </a:lnTo>
                  <a:lnTo>
                    <a:pt x="2429" y="921"/>
                  </a:lnTo>
                  <a:close/>
                  <a:moveTo>
                    <a:pt x="3239" y="2731"/>
                  </a:moveTo>
                  <a:cubicBezTo>
                    <a:pt x="3692" y="2731"/>
                    <a:pt x="4025" y="3088"/>
                    <a:pt x="4025" y="3516"/>
                  </a:cubicBezTo>
                  <a:cubicBezTo>
                    <a:pt x="4025" y="3921"/>
                    <a:pt x="3668" y="4278"/>
                    <a:pt x="3239" y="4278"/>
                  </a:cubicBezTo>
                  <a:cubicBezTo>
                    <a:pt x="2834" y="4278"/>
                    <a:pt x="2477" y="3969"/>
                    <a:pt x="2477" y="3516"/>
                  </a:cubicBezTo>
                  <a:cubicBezTo>
                    <a:pt x="2477" y="3088"/>
                    <a:pt x="2834" y="2731"/>
                    <a:pt x="3239" y="2731"/>
                  </a:cubicBezTo>
                  <a:close/>
                  <a:moveTo>
                    <a:pt x="6692" y="4517"/>
                  </a:moveTo>
                  <a:lnTo>
                    <a:pt x="7049" y="4826"/>
                  </a:lnTo>
                  <a:lnTo>
                    <a:pt x="6526" y="5422"/>
                  </a:lnTo>
                  <a:lnTo>
                    <a:pt x="6168" y="5112"/>
                  </a:lnTo>
                  <a:lnTo>
                    <a:pt x="6692" y="4517"/>
                  </a:lnTo>
                  <a:close/>
                  <a:moveTo>
                    <a:pt x="7433" y="4927"/>
                  </a:moveTo>
                  <a:cubicBezTo>
                    <a:pt x="7442" y="4927"/>
                    <a:pt x="7454" y="4933"/>
                    <a:pt x="7478" y="4945"/>
                  </a:cubicBezTo>
                  <a:lnTo>
                    <a:pt x="7716" y="5160"/>
                  </a:lnTo>
                  <a:cubicBezTo>
                    <a:pt x="7740" y="5183"/>
                    <a:pt x="7740" y="5183"/>
                    <a:pt x="7716" y="5207"/>
                  </a:cubicBezTo>
                  <a:lnTo>
                    <a:pt x="6954" y="6041"/>
                  </a:lnTo>
                  <a:cubicBezTo>
                    <a:pt x="6942" y="6053"/>
                    <a:pt x="6936" y="6059"/>
                    <a:pt x="6930" y="6059"/>
                  </a:cubicBezTo>
                  <a:cubicBezTo>
                    <a:pt x="6924" y="6059"/>
                    <a:pt x="6918" y="6053"/>
                    <a:pt x="6907" y="6041"/>
                  </a:cubicBezTo>
                  <a:lnTo>
                    <a:pt x="6668" y="5826"/>
                  </a:lnTo>
                  <a:cubicBezTo>
                    <a:pt x="6645" y="5803"/>
                    <a:pt x="6645" y="5803"/>
                    <a:pt x="6668" y="5779"/>
                  </a:cubicBezTo>
                  <a:lnTo>
                    <a:pt x="7407" y="4945"/>
                  </a:lnTo>
                  <a:cubicBezTo>
                    <a:pt x="7419" y="4933"/>
                    <a:pt x="7425" y="4927"/>
                    <a:pt x="7433" y="4927"/>
                  </a:cubicBezTo>
                  <a:close/>
                  <a:moveTo>
                    <a:pt x="2263" y="3874"/>
                  </a:moveTo>
                  <a:cubicBezTo>
                    <a:pt x="2287" y="3993"/>
                    <a:pt x="2334" y="4064"/>
                    <a:pt x="2406" y="4159"/>
                  </a:cubicBezTo>
                  <a:cubicBezTo>
                    <a:pt x="2596" y="4398"/>
                    <a:pt x="2882" y="4564"/>
                    <a:pt x="3215" y="4588"/>
                  </a:cubicBezTo>
                  <a:cubicBezTo>
                    <a:pt x="3072" y="4874"/>
                    <a:pt x="3001" y="5183"/>
                    <a:pt x="3001" y="5517"/>
                  </a:cubicBezTo>
                  <a:cubicBezTo>
                    <a:pt x="3001" y="5850"/>
                    <a:pt x="3096" y="6255"/>
                    <a:pt x="3263" y="6541"/>
                  </a:cubicBezTo>
                  <a:cubicBezTo>
                    <a:pt x="3192" y="6541"/>
                    <a:pt x="3096" y="6541"/>
                    <a:pt x="2977" y="6588"/>
                  </a:cubicBezTo>
                  <a:cubicBezTo>
                    <a:pt x="2668" y="6612"/>
                    <a:pt x="2406" y="6779"/>
                    <a:pt x="2191" y="7017"/>
                  </a:cubicBezTo>
                  <a:cubicBezTo>
                    <a:pt x="1953" y="6541"/>
                    <a:pt x="1834" y="6041"/>
                    <a:pt x="1834" y="5517"/>
                  </a:cubicBezTo>
                  <a:cubicBezTo>
                    <a:pt x="1834" y="4945"/>
                    <a:pt x="2001" y="4374"/>
                    <a:pt x="2263" y="3874"/>
                  </a:cubicBezTo>
                  <a:close/>
                  <a:moveTo>
                    <a:pt x="3215" y="6874"/>
                  </a:moveTo>
                  <a:cubicBezTo>
                    <a:pt x="3620" y="6874"/>
                    <a:pt x="4025" y="7112"/>
                    <a:pt x="4168" y="7493"/>
                  </a:cubicBezTo>
                  <a:lnTo>
                    <a:pt x="4763" y="8875"/>
                  </a:lnTo>
                  <a:lnTo>
                    <a:pt x="1667" y="8875"/>
                  </a:lnTo>
                  <a:lnTo>
                    <a:pt x="2263" y="7493"/>
                  </a:lnTo>
                  <a:cubicBezTo>
                    <a:pt x="2406" y="7136"/>
                    <a:pt x="2787" y="6874"/>
                    <a:pt x="3215" y="6874"/>
                  </a:cubicBezTo>
                  <a:close/>
                  <a:moveTo>
                    <a:pt x="7597" y="9204"/>
                  </a:moveTo>
                  <a:cubicBezTo>
                    <a:pt x="8050" y="9204"/>
                    <a:pt x="8389" y="9521"/>
                    <a:pt x="8478" y="9922"/>
                  </a:cubicBezTo>
                  <a:lnTo>
                    <a:pt x="8574" y="10304"/>
                  </a:lnTo>
                  <a:cubicBezTo>
                    <a:pt x="8597" y="10423"/>
                    <a:pt x="8502" y="10542"/>
                    <a:pt x="8383" y="10542"/>
                  </a:cubicBezTo>
                  <a:lnTo>
                    <a:pt x="572" y="10542"/>
                  </a:lnTo>
                  <a:cubicBezTo>
                    <a:pt x="453" y="10542"/>
                    <a:pt x="358" y="10423"/>
                    <a:pt x="381" y="10304"/>
                  </a:cubicBezTo>
                  <a:lnTo>
                    <a:pt x="477" y="9922"/>
                  </a:lnTo>
                  <a:cubicBezTo>
                    <a:pt x="596" y="9494"/>
                    <a:pt x="977" y="9208"/>
                    <a:pt x="1405" y="9208"/>
                  </a:cubicBezTo>
                  <a:lnTo>
                    <a:pt x="7502" y="9208"/>
                  </a:lnTo>
                  <a:cubicBezTo>
                    <a:pt x="7534" y="9205"/>
                    <a:pt x="7566" y="9204"/>
                    <a:pt x="7597" y="9204"/>
                  </a:cubicBezTo>
                  <a:close/>
                  <a:moveTo>
                    <a:pt x="2016" y="1"/>
                  </a:moveTo>
                  <a:cubicBezTo>
                    <a:pt x="1920" y="1"/>
                    <a:pt x="1825" y="36"/>
                    <a:pt x="1763" y="111"/>
                  </a:cubicBezTo>
                  <a:lnTo>
                    <a:pt x="1167" y="802"/>
                  </a:lnTo>
                  <a:cubicBezTo>
                    <a:pt x="1048" y="944"/>
                    <a:pt x="1048" y="1183"/>
                    <a:pt x="1191" y="1302"/>
                  </a:cubicBezTo>
                  <a:lnTo>
                    <a:pt x="1429" y="1516"/>
                  </a:lnTo>
                  <a:cubicBezTo>
                    <a:pt x="1493" y="1580"/>
                    <a:pt x="1577" y="1611"/>
                    <a:pt x="1669" y="1611"/>
                  </a:cubicBezTo>
                  <a:cubicBezTo>
                    <a:pt x="1715" y="1611"/>
                    <a:pt x="1763" y="1603"/>
                    <a:pt x="1810" y="1587"/>
                  </a:cubicBezTo>
                  <a:lnTo>
                    <a:pt x="2239" y="1945"/>
                  </a:lnTo>
                  <a:lnTo>
                    <a:pt x="2144" y="2016"/>
                  </a:lnTo>
                  <a:cubicBezTo>
                    <a:pt x="1953" y="2230"/>
                    <a:pt x="2001" y="2564"/>
                    <a:pt x="2191" y="2731"/>
                  </a:cubicBezTo>
                  <a:lnTo>
                    <a:pt x="2358" y="2897"/>
                  </a:lnTo>
                  <a:cubicBezTo>
                    <a:pt x="2263" y="3040"/>
                    <a:pt x="2191" y="3183"/>
                    <a:pt x="2167" y="3374"/>
                  </a:cubicBezTo>
                  <a:cubicBezTo>
                    <a:pt x="1715" y="3993"/>
                    <a:pt x="1477" y="4707"/>
                    <a:pt x="1477" y="5469"/>
                  </a:cubicBezTo>
                  <a:cubicBezTo>
                    <a:pt x="1477" y="6112"/>
                    <a:pt x="1667" y="6731"/>
                    <a:pt x="1953" y="7303"/>
                  </a:cubicBezTo>
                  <a:cubicBezTo>
                    <a:pt x="1953" y="7303"/>
                    <a:pt x="1953" y="7327"/>
                    <a:pt x="1929" y="7327"/>
                  </a:cubicBezTo>
                  <a:lnTo>
                    <a:pt x="1310" y="8875"/>
                  </a:lnTo>
                  <a:cubicBezTo>
                    <a:pt x="762" y="8898"/>
                    <a:pt x="286" y="9280"/>
                    <a:pt x="167" y="9827"/>
                  </a:cubicBezTo>
                  <a:lnTo>
                    <a:pt x="96" y="10208"/>
                  </a:lnTo>
                  <a:cubicBezTo>
                    <a:pt x="0" y="10518"/>
                    <a:pt x="239" y="10827"/>
                    <a:pt x="572" y="10827"/>
                  </a:cubicBezTo>
                  <a:lnTo>
                    <a:pt x="8455" y="10827"/>
                  </a:lnTo>
                  <a:cubicBezTo>
                    <a:pt x="8788" y="10827"/>
                    <a:pt x="9026" y="10542"/>
                    <a:pt x="8931" y="10208"/>
                  </a:cubicBezTo>
                  <a:lnTo>
                    <a:pt x="8836" y="9827"/>
                  </a:lnTo>
                  <a:cubicBezTo>
                    <a:pt x="8693" y="9256"/>
                    <a:pt x="8193" y="8875"/>
                    <a:pt x="7597" y="8875"/>
                  </a:cubicBezTo>
                  <a:lnTo>
                    <a:pt x="5097" y="8875"/>
                  </a:lnTo>
                  <a:lnTo>
                    <a:pt x="4811" y="8279"/>
                  </a:lnTo>
                  <a:lnTo>
                    <a:pt x="7502" y="8279"/>
                  </a:lnTo>
                  <a:cubicBezTo>
                    <a:pt x="7764" y="8279"/>
                    <a:pt x="7954" y="8065"/>
                    <a:pt x="7954" y="7827"/>
                  </a:cubicBezTo>
                  <a:lnTo>
                    <a:pt x="7954" y="6970"/>
                  </a:lnTo>
                  <a:cubicBezTo>
                    <a:pt x="7954" y="6874"/>
                    <a:pt x="7859" y="6779"/>
                    <a:pt x="7764" y="6779"/>
                  </a:cubicBezTo>
                  <a:lnTo>
                    <a:pt x="6526" y="6779"/>
                  </a:lnTo>
                  <a:cubicBezTo>
                    <a:pt x="6478" y="6779"/>
                    <a:pt x="6478" y="6779"/>
                    <a:pt x="6478" y="6827"/>
                  </a:cubicBezTo>
                  <a:cubicBezTo>
                    <a:pt x="6359" y="6970"/>
                    <a:pt x="6454" y="7112"/>
                    <a:pt x="6573" y="7112"/>
                  </a:cubicBezTo>
                  <a:lnTo>
                    <a:pt x="7478" y="7112"/>
                  </a:lnTo>
                  <a:cubicBezTo>
                    <a:pt x="7550" y="7112"/>
                    <a:pt x="7621" y="7184"/>
                    <a:pt x="7621" y="7255"/>
                  </a:cubicBezTo>
                  <a:lnTo>
                    <a:pt x="7621" y="7827"/>
                  </a:lnTo>
                  <a:cubicBezTo>
                    <a:pt x="7621" y="7922"/>
                    <a:pt x="7550" y="7970"/>
                    <a:pt x="7478" y="7970"/>
                  </a:cubicBezTo>
                  <a:lnTo>
                    <a:pt x="4739" y="7970"/>
                  </a:lnTo>
                  <a:lnTo>
                    <a:pt x="4454" y="7374"/>
                  </a:lnTo>
                  <a:cubicBezTo>
                    <a:pt x="4430" y="7303"/>
                    <a:pt x="4382" y="7208"/>
                    <a:pt x="4311" y="7112"/>
                  </a:cubicBezTo>
                  <a:lnTo>
                    <a:pt x="5930" y="7112"/>
                  </a:lnTo>
                  <a:cubicBezTo>
                    <a:pt x="6002" y="7112"/>
                    <a:pt x="6073" y="7065"/>
                    <a:pt x="6073" y="6993"/>
                  </a:cubicBezTo>
                  <a:cubicBezTo>
                    <a:pt x="6097" y="6898"/>
                    <a:pt x="6002" y="6779"/>
                    <a:pt x="5930" y="6779"/>
                  </a:cubicBezTo>
                  <a:lnTo>
                    <a:pt x="3930" y="6779"/>
                  </a:lnTo>
                  <a:cubicBezTo>
                    <a:pt x="3858" y="6731"/>
                    <a:pt x="3787" y="6708"/>
                    <a:pt x="3692" y="6660"/>
                  </a:cubicBezTo>
                  <a:cubicBezTo>
                    <a:pt x="3430" y="6350"/>
                    <a:pt x="3263" y="5945"/>
                    <a:pt x="3263" y="5517"/>
                  </a:cubicBezTo>
                  <a:cubicBezTo>
                    <a:pt x="3263" y="5160"/>
                    <a:pt x="3358" y="4826"/>
                    <a:pt x="3573" y="4517"/>
                  </a:cubicBezTo>
                  <a:cubicBezTo>
                    <a:pt x="3692" y="4493"/>
                    <a:pt x="3811" y="4398"/>
                    <a:pt x="3930" y="4326"/>
                  </a:cubicBezTo>
                  <a:lnTo>
                    <a:pt x="5216" y="5422"/>
                  </a:lnTo>
                  <a:cubicBezTo>
                    <a:pt x="5299" y="5495"/>
                    <a:pt x="5410" y="5531"/>
                    <a:pt x="5524" y="5531"/>
                  </a:cubicBezTo>
                  <a:cubicBezTo>
                    <a:pt x="5671" y="5531"/>
                    <a:pt x="5823" y="5471"/>
                    <a:pt x="5930" y="5350"/>
                  </a:cubicBezTo>
                  <a:lnTo>
                    <a:pt x="5954" y="5326"/>
                  </a:lnTo>
                  <a:lnTo>
                    <a:pt x="6335" y="5660"/>
                  </a:lnTo>
                  <a:lnTo>
                    <a:pt x="6335" y="5779"/>
                  </a:lnTo>
                  <a:cubicBezTo>
                    <a:pt x="6335" y="5874"/>
                    <a:pt x="6406" y="5945"/>
                    <a:pt x="6454" y="6017"/>
                  </a:cubicBezTo>
                  <a:lnTo>
                    <a:pt x="6692" y="6231"/>
                  </a:lnTo>
                  <a:cubicBezTo>
                    <a:pt x="6758" y="6286"/>
                    <a:pt x="6843" y="6315"/>
                    <a:pt x="6928" y="6315"/>
                  </a:cubicBezTo>
                  <a:cubicBezTo>
                    <a:pt x="7028" y="6315"/>
                    <a:pt x="7128" y="6274"/>
                    <a:pt x="7192" y="6184"/>
                  </a:cubicBezTo>
                  <a:lnTo>
                    <a:pt x="7954" y="5350"/>
                  </a:lnTo>
                  <a:cubicBezTo>
                    <a:pt x="8050" y="5207"/>
                    <a:pt x="8050" y="4969"/>
                    <a:pt x="7907" y="4850"/>
                  </a:cubicBezTo>
                  <a:lnTo>
                    <a:pt x="7669" y="4636"/>
                  </a:lnTo>
                  <a:cubicBezTo>
                    <a:pt x="7622" y="4589"/>
                    <a:pt x="7535" y="4553"/>
                    <a:pt x="7441" y="4553"/>
                  </a:cubicBezTo>
                  <a:cubicBezTo>
                    <a:pt x="7390" y="4553"/>
                    <a:pt x="7337" y="4563"/>
                    <a:pt x="7288" y="4588"/>
                  </a:cubicBezTo>
                  <a:lnTo>
                    <a:pt x="6907" y="4255"/>
                  </a:lnTo>
                  <a:lnTo>
                    <a:pt x="6930" y="4231"/>
                  </a:lnTo>
                  <a:cubicBezTo>
                    <a:pt x="7121" y="4017"/>
                    <a:pt x="7121" y="3683"/>
                    <a:pt x="6883" y="3516"/>
                  </a:cubicBezTo>
                  <a:lnTo>
                    <a:pt x="4930" y="1826"/>
                  </a:lnTo>
                  <a:cubicBezTo>
                    <a:pt x="4908" y="1792"/>
                    <a:pt x="4870" y="1775"/>
                    <a:pt x="4829" y="1775"/>
                  </a:cubicBezTo>
                  <a:cubicBezTo>
                    <a:pt x="4782" y="1775"/>
                    <a:pt x="4730" y="1798"/>
                    <a:pt x="4692" y="1849"/>
                  </a:cubicBezTo>
                  <a:cubicBezTo>
                    <a:pt x="4644" y="1897"/>
                    <a:pt x="4644" y="2016"/>
                    <a:pt x="4739" y="2088"/>
                  </a:cubicBezTo>
                  <a:lnTo>
                    <a:pt x="6668" y="3778"/>
                  </a:lnTo>
                  <a:cubicBezTo>
                    <a:pt x="6764" y="3850"/>
                    <a:pt x="6764" y="3993"/>
                    <a:pt x="6692" y="4040"/>
                  </a:cubicBezTo>
                  <a:lnTo>
                    <a:pt x="5716" y="5183"/>
                  </a:lnTo>
                  <a:cubicBezTo>
                    <a:pt x="5678" y="5234"/>
                    <a:pt x="5619" y="5258"/>
                    <a:pt x="5565" y="5258"/>
                  </a:cubicBezTo>
                  <a:cubicBezTo>
                    <a:pt x="5519" y="5258"/>
                    <a:pt x="5476" y="5240"/>
                    <a:pt x="5454" y="5207"/>
                  </a:cubicBezTo>
                  <a:lnTo>
                    <a:pt x="4168" y="4112"/>
                  </a:lnTo>
                  <a:lnTo>
                    <a:pt x="4168" y="4088"/>
                  </a:lnTo>
                  <a:cubicBezTo>
                    <a:pt x="4287" y="3897"/>
                    <a:pt x="4335" y="3683"/>
                    <a:pt x="4311" y="3445"/>
                  </a:cubicBezTo>
                  <a:cubicBezTo>
                    <a:pt x="4287" y="2897"/>
                    <a:pt x="3811" y="2445"/>
                    <a:pt x="3239" y="2445"/>
                  </a:cubicBezTo>
                  <a:cubicBezTo>
                    <a:pt x="3001" y="2445"/>
                    <a:pt x="2739" y="2540"/>
                    <a:pt x="2549" y="2707"/>
                  </a:cubicBezTo>
                  <a:lnTo>
                    <a:pt x="2406" y="2564"/>
                  </a:lnTo>
                  <a:cubicBezTo>
                    <a:pt x="2310" y="2492"/>
                    <a:pt x="2310" y="2350"/>
                    <a:pt x="2382" y="2302"/>
                  </a:cubicBezTo>
                  <a:lnTo>
                    <a:pt x="3358" y="1159"/>
                  </a:lnTo>
                  <a:cubicBezTo>
                    <a:pt x="3397" y="1108"/>
                    <a:pt x="3455" y="1084"/>
                    <a:pt x="3509" y="1084"/>
                  </a:cubicBezTo>
                  <a:cubicBezTo>
                    <a:pt x="3555" y="1084"/>
                    <a:pt x="3598" y="1102"/>
                    <a:pt x="3620" y="1135"/>
                  </a:cubicBezTo>
                  <a:lnTo>
                    <a:pt x="4263" y="1707"/>
                  </a:lnTo>
                  <a:cubicBezTo>
                    <a:pt x="4283" y="1726"/>
                    <a:pt x="4315" y="1738"/>
                    <a:pt x="4351" y="1738"/>
                  </a:cubicBezTo>
                  <a:cubicBezTo>
                    <a:pt x="4401" y="1738"/>
                    <a:pt x="4459" y="1715"/>
                    <a:pt x="4501" y="1659"/>
                  </a:cubicBezTo>
                  <a:cubicBezTo>
                    <a:pt x="4549" y="1611"/>
                    <a:pt x="4549" y="1492"/>
                    <a:pt x="4454" y="1421"/>
                  </a:cubicBezTo>
                  <a:lnTo>
                    <a:pt x="3835" y="873"/>
                  </a:lnTo>
                  <a:cubicBezTo>
                    <a:pt x="3737" y="786"/>
                    <a:pt x="3619" y="744"/>
                    <a:pt x="3502" y="744"/>
                  </a:cubicBezTo>
                  <a:cubicBezTo>
                    <a:pt x="3363" y="744"/>
                    <a:pt x="3224" y="804"/>
                    <a:pt x="3120" y="921"/>
                  </a:cubicBezTo>
                  <a:lnTo>
                    <a:pt x="3025" y="1016"/>
                  </a:lnTo>
                  <a:lnTo>
                    <a:pt x="2620" y="659"/>
                  </a:lnTo>
                  <a:lnTo>
                    <a:pt x="2620" y="540"/>
                  </a:lnTo>
                  <a:cubicBezTo>
                    <a:pt x="2620" y="444"/>
                    <a:pt x="2549" y="349"/>
                    <a:pt x="2501" y="301"/>
                  </a:cubicBezTo>
                  <a:lnTo>
                    <a:pt x="2263" y="87"/>
                  </a:lnTo>
                  <a:cubicBezTo>
                    <a:pt x="2195" y="30"/>
                    <a:pt x="2105"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2" name="Google Shape;22292;p99"/>
          <p:cNvGrpSpPr/>
          <p:nvPr/>
        </p:nvGrpSpPr>
        <p:grpSpPr>
          <a:xfrm>
            <a:off x="7749568" y="2878146"/>
            <a:ext cx="341522" cy="352326"/>
            <a:chOff x="7779034" y="3030546"/>
            <a:chExt cx="341522" cy="352326"/>
          </a:xfrm>
        </p:grpSpPr>
        <p:sp>
          <p:nvSpPr>
            <p:cNvPr id="22293" name="Google Shape;22293;p99"/>
            <p:cNvSpPr/>
            <p:nvPr/>
          </p:nvSpPr>
          <p:spPr>
            <a:xfrm>
              <a:off x="7847812" y="3059907"/>
              <a:ext cx="204777" cy="210163"/>
            </a:xfrm>
            <a:custGeom>
              <a:rect b="b" l="l" r="r" t="t"/>
              <a:pathLst>
                <a:path extrusionOk="0" h="6478" w="6312">
                  <a:moveTo>
                    <a:pt x="0" y="0"/>
                  </a:moveTo>
                  <a:lnTo>
                    <a:pt x="0" y="6478"/>
                  </a:lnTo>
                  <a:lnTo>
                    <a:pt x="6311" y="6478"/>
                  </a:lnTo>
                  <a:lnTo>
                    <a:pt x="6311"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4" name="Google Shape;22294;p99"/>
            <p:cNvSpPr/>
            <p:nvPr/>
          </p:nvSpPr>
          <p:spPr>
            <a:xfrm>
              <a:off x="7847812" y="3059907"/>
              <a:ext cx="204777" cy="34778"/>
            </a:xfrm>
            <a:custGeom>
              <a:rect b="b" l="l" r="r" t="t"/>
              <a:pathLst>
                <a:path extrusionOk="0" h="1072" w="6312">
                  <a:moveTo>
                    <a:pt x="0" y="0"/>
                  </a:moveTo>
                  <a:lnTo>
                    <a:pt x="0" y="1072"/>
                  </a:lnTo>
                  <a:lnTo>
                    <a:pt x="6311" y="1072"/>
                  </a:lnTo>
                  <a:lnTo>
                    <a:pt x="6311"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5" name="Google Shape;22295;p99"/>
            <p:cNvSpPr/>
            <p:nvPr/>
          </p:nvSpPr>
          <p:spPr>
            <a:xfrm>
              <a:off x="7830812" y="3056014"/>
              <a:ext cx="33254" cy="214834"/>
            </a:xfrm>
            <a:custGeom>
              <a:rect b="b" l="l" r="r" t="t"/>
              <a:pathLst>
                <a:path extrusionOk="0" h="6622" w="1025">
                  <a:moveTo>
                    <a:pt x="1" y="1"/>
                  </a:moveTo>
                  <a:lnTo>
                    <a:pt x="1" y="6621"/>
                  </a:lnTo>
                  <a:lnTo>
                    <a:pt x="1025" y="6621"/>
                  </a:lnTo>
                  <a:lnTo>
                    <a:pt x="1025" y="1"/>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99"/>
            <p:cNvSpPr/>
            <p:nvPr/>
          </p:nvSpPr>
          <p:spPr>
            <a:xfrm>
              <a:off x="8035556" y="3054489"/>
              <a:ext cx="33254" cy="215580"/>
            </a:xfrm>
            <a:custGeom>
              <a:rect b="b" l="l" r="r" t="t"/>
              <a:pathLst>
                <a:path extrusionOk="0" h="6645" w="1025">
                  <a:moveTo>
                    <a:pt x="0" y="0"/>
                  </a:moveTo>
                  <a:lnTo>
                    <a:pt x="0" y="6645"/>
                  </a:lnTo>
                  <a:lnTo>
                    <a:pt x="1024" y="6645"/>
                  </a:lnTo>
                  <a:lnTo>
                    <a:pt x="1024" y="0"/>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99"/>
            <p:cNvSpPr/>
            <p:nvPr/>
          </p:nvSpPr>
          <p:spPr>
            <a:xfrm>
              <a:off x="7880254" y="3204373"/>
              <a:ext cx="139113" cy="60278"/>
            </a:xfrm>
            <a:custGeom>
              <a:rect b="b" l="l" r="r" t="t"/>
              <a:pathLst>
                <a:path extrusionOk="0" h="1858" w="4288">
                  <a:moveTo>
                    <a:pt x="1191" y="0"/>
                  </a:moveTo>
                  <a:cubicBezTo>
                    <a:pt x="858" y="0"/>
                    <a:pt x="572" y="191"/>
                    <a:pt x="429" y="477"/>
                  </a:cubicBezTo>
                  <a:lnTo>
                    <a:pt x="1" y="1334"/>
                  </a:lnTo>
                  <a:lnTo>
                    <a:pt x="2144" y="1858"/>
                  </a:lnTo>
                  <a:lnTo>
                    <a:pt x="4287" y="1334"/>
                  </a:lnTo>
                  <a:lnTo>
                    <a:pt x="3882" y="477"/>
                  </a:lnTo>
                  <a:cubicBezTo>
                    <a:pt x="3716" y="191"/>
                    <a:pt x="3430" y="0"/>
                    <a:pt x="3097" y="0"/>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99"/>
            <p:cNvSpPr/>
            <p:nvPr/>
          </p:nvSpPr>
          <p:spPr>
            <a:xfrm>
              <a:off x="7881033" y="3203595"/>
              <a:ext cx="80393" cy="59532"/>
            </a:xfrm>
            <a:custGeom>
              <a:rect b="b" l="l" r="r" t="t"/>
              <a:pathLst>
                <a:path extrusionOk="0" h="1835" w="2478">
                  <a:moveTo>
                    <a:pt x="1191" y="1"/>
                  </a:moveTo>
                  <a:cubicBezTo>
                    <a:pt x="882" y="1"/>
                    <a:pt x="572" y="167"/>
                    <a:pt x="429" y="477"/>
                  </a:cubicBezTo>
                  <a:lnTo>
                    <a:pt x="1" y="1334"/>
                  </a:lnTo>
                  <a:lnTo>
                    <a:pt x="2144" y="1834"/>
                  </a:lnTo>
                  <a:lnTo>
                    <a:pt x="2477" y="1739"/>
                  </a:lnTo>
                  <a:lnTo>
                    <a:pt x="643" y="1334"/>
                  </a:lnTo>
                  <a:lnTo>
                    <a:pt x="1048" y="477"/>
                  </a:lnTo>
                  <a:cubicBezTo>
                    <a:pt x="1191" y="167"/>
                    <a:pt x="1501" y="1"/>
                    <a:pt x="183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99"/>
            <p:cNvSpPr/>
            <p:nvPr/>
          </p:nvSpPr>
          <p:spPr>
            <a:xfrm>
              <a:off x="8035556" y="3054489"/>
              <a:ext cx="33254" cy="40196"/>
            </a:xfrm>
            <a:custGeom>
              <a:rect b="b" l="l" r="r" t="t"/>
              <a:pathLst>
                <a:path extrusionOk="0" h="1239" w="1025">
                  <a:moveTo>
                    <a:pt x="0" y="0"/>
                  </a:moveTo>
                  <a:lnTo>
                    <a:pt x="0" y="1239"/>
                  </a:lnTo>
                  <a:lnTo>
                    <a:pt x="1024" y="1239"/>
                  </a:lnTo>
                  <a:lnTo>
                    <a:pt x="1024"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99"/>
            <p:cNvSpPr/>
            <p:nvPr/>
          </p:nvSpPr>
          <p:spPr>
            <a:xfrm>
              <a:off x="7830812" y="3054489"/>
              <a:ext cx="33254" cy="40196"/>
            </a:xfrm>
            <a:custGeom>
              <a:rect b="b" l="l" r="r" t="t"/>
              <a:pathLst>
                <a:path extrusionOk="0" h="1239" w="1025">
                  <a:moveTo>
                    <a:pt x="1" y="0"/>
                  </a:moveTo>
                  <a:lnTo>
                    <a:pt x="1" y="1239"/>
                  </a:lnTo>
                  <a:lnTo>
                    <a:pt x="1025" y="1239"/>
                  </a:lnTo>
                  <a:lnTo>
                    <a:pt x="1025"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99"/>
            <p:cNvSpPr/>
            <p:nvPr/>
          </p:nvSpPr>
          <p:spPr>
            <a:xfrm>
              <a:off x="7821533" y="3036710"/>
              <a:ext cx="256555" cy="36336"/>
            </a:xfrm>
            <a:custGeom>
              <a:rect b="b" l="l" r="r" t="t"/>
              <a:pathLst>
                <a:path extrusionOk="0" h="1120" w="7908">
                  <a:moveTo>
                    <a:pt x="287" y="1"/>
                  </a:moveTo>
                  <a:cubicBezTo>
                    <a:pt x="120" y="1"/>
                    <a:pt x="1" y="143"/>
                    <a:pt x="1" y="286"/>
                  </a:cubicBezTo>
                  <a:lnTo>
                    <a:pt x="1" y="834"/>
                  </a:lnTo>
                  <a:cubicBezTo>
                    <a:pt x="1" y="1001"/>
                    <a:pt x="144" y="1120"/>
                    <a:pt x="287" y="1120"/>
                  </a:cubicBezTo>
                  <a:lnTo>
                    <a:pt x="7621" y="1120"/>
                  </a:lnTo>
                  <a:cubicBezTo>
                    <a:pt x="7788" y="1120"/>
                    <a:pt x="7907" y="977"/>
                    <a:pt x="7907" y="834"/>
                  </a:cubicBezTo>
                  <a:lnTo>
                    <a:pt x="7907" y="310"/>
                  </a:lnTo>
                  <a:cubicBezTo>
                    <a:pt x="7907" y="120"/>
                    <a:pt x="7788" y="1"/>
                    <a:pt x="7621"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99"/>
            <p:cNvSpPr/>
            <p:nvPr/>
          </p:nvSpPr>
          <p:spPr>
            <a:xfrm>
              <a:off x="7782927" y="3246873"/>
              <a:ext cx="333768" cy="132138"/>
            </a:xfrm>
            <a:custGeom>
              <a:rect b="b" l="l" r="r" t="t"/>
              <a:pathLst>
                <a:path extrusionOk="0" h="4073" w="10288">
                  <a:moveTo>
                    <a:pt x="1477" y="0"/>
                  </a:moveTo>
                  <a:cubicBezTo>
                    <a:pt x="1072" y="0"/>
                    <a:pt x="715" y="310"/>
                    <a:pt x="595" y="691"/>
                  </a:cubicBezTo>
                  <a:lnTo>
                    <a:pt x="119" y="3215"/>
                  </a:lnTo>
                  <a:cubicBezTo>
                    <a:pt x="0" y="3668"/>
                    <a:pt x="333" y="4072"/>
                    <a:pt x="786" y="4072"/>
                  </a:cubicBezTo>
                  <a:lnTo>
                    <a:pt x="9502" y="4072"/>
                  </a:lnTo>
                  <a:cubicBezTo>
                    <a:pt x="9978" y="4072"/>
                    <a:pt x="10288" y="3644"/>
                    <a:pt x="10169" y="3215"/>
                  </a:cubicBezTo>
                  <a:lnTo>
                    <a:pt x="9693" y="691"/>
                  </a:lnTo>
                  <a:cubicBezTo>
                    <a:pt x="9621" y="262"/>
                    <a:pt x="9216" y="0"/>
                    <a:pt x="8811"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99"/>
            <p:cNvSpPr/>
            <p:nvPr/>
          </p:nvSpPr>
          <p:spPr>
            <a:xfrm>
              <a:off x="7783673" y="3246873"/>
              <a:ext cx="68811" cy="132138"/>
            </a:xfrm>
            <a:custGeom>
              <a:rect b="b" l="l" r="r" t="t"/>
              <a:pathLst>
                <a:path extrusionOk="0" h="4073" w="2121">
                  <a:moveTo>
                    <a:pt x="1501" y="0"/>
                  </a:moveTo>
                  <a:cubicBezTo>
                    <a:pt x="1073" y="0"/>
                    <a:pt x="715" y="310"/>
                    <a:pt x="596" y="691"/>
                  </a:cubicBezTo>
                  <a:lnTo>
                    <a:pt x="120" y="3215"/>
                  </a:lnTo>
                  <a:cubicBezTo>
                    <a:pt x="1" y="3668"/>
                    <a:pt x="334" y="4072"/>
                    <a:pt x="811" y="4072"/>
                  </a:cubicBezTo>
                  <a:lnTo>
                    <a:pt x="1430" y="4072"/>
                  </a:lnTo>
                  <a:cubicBezTo>
                    <a:pt x="977" y="4072"/>
                    <a:pt x="620" y="3644"/>
                    <a:pt x="739" y="3215"/>
                  </a:cubicBezTo>
                  <a:lnTo>
                    <a:pt x="1215" y="691"/>
                  </a:lnTo>
                  <a:cubicBezTo>
                    <a:pt x="1311" y="262"/>
                    <a:pt x="1692" y="0"/>
                    <a:pt x="2120"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99"/>
            <p:cNvSpPr/>
            <p:nvPr/>
          </p:nvSpPr>
          <p:spPr>
            <a:xfrm>
              <a:off x="7881033" y="3268480"/>
              <a:ext cx="138335" cy="46393"/>
            </a:xfrm>
            <a:custGeom>
              <a:rect b="b" l="l" r="r" t="t"/>
              <a:pathLst>
                <a:path extrusionOk="0" h="1430" w="4264">
                  <a:moveTo>
                    <a:pt x="310" y="1"/>
                  </a:moveTo>
                  <a:cubicBezTo>
                    <a:pt x="120" y="1"/>
                    <a:pt x="1" y="144"/>
                    <a:pt x="1" y="287"/>
                  </a:cubicBezTo>
                  <a:lnTo>
                    <a:pt x="1" y="1120"/>
                  </a:lnTo>
                  <a:cubicBezTo>
                    <a:pt x="1" y="1311"/>
                    <a:pt x="167" y="1430"/>
                    <a:pt x="310" y="1430"/>
                  </a:cubicBezTo>
                  <a:lnTo>
                    <a:pt x="3978" y="1430"/>
                  </a:lnTo>
                  <a:cubicBezTo>
                    <a:pt x="4144" y="1430"/>
                    <a:pt x="4263" y="1263"/>
                    <a:pt x="4263" y="1120"/>
                  </a:cubicBezTo>
                  <a:lnTo>
                    <a:pt x="4263" y="287"/>
                  </a:lnTo>
                  <a:cubicBezTo>
                    <a:pt x="4263" y="144"/>
                    <a:pt x="4144" y="1"/>
                    <a:pt x="3978" y="1"/>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99"/>
            <p:cNvSpPr/>
            <p:nvPr/>
          </p:nvSpPr>
          <p:spPr>
            <a:xfrm>
              <a:off x="7881033" y="3268480"/>
              <a:ext cx="30172" cy="46490"/>
            </a:xfrm>
            <a:custGeom>
              <a:rect b="b" l="l" r="r" t="t"/>
              <a:pathLst>
                <a:path extrusionOk="0" h="1433" w="930">
                  <a:moveTo>
                    <a:pt x="310" y="1"/>
                  </a:moveTo>
                  <a:cubicBezTo>
                    <a:pt x="120" y="1"/>
                    <a:pt x="1" y="144"/>
                    <a:pt x="1" y="287"/>
                  </a:cubicBezTo>
                  <a:lnTo>
                    <a:pt x="1" y="1120"/>
                  </a:lnTo>
                  <a:cubicBezTo>
                    <a:pt x="1" y="1311"/>
                    <a:pt x="167" y="1430"/>
                    <a:pt x="310" y="1430"/>
                  </a:cubicBezTo>
                  <a:lnTo>
                    <a:pt x="866" y="1430"/>
                  </a:lnTo>
                  <a:cubicBezTo>
                    <a:pt x="747" y="1410"/>
                    <a:pt x="643" y="1282"/>
                    <a:pt x="643" y="1120"/>
                  </a:cubicBezTo>
                  <a:lnTo>
                    <a:pt x="643" y="287"/>
                  </a:lnTo>
                  <a:cubicBezTo>
                    <a:pt x="643" y="96"/>
                    <a:pt x="786" y="1"/>
                    <a:pt x="929" y="1"/>
                  </a:cubicBezTo>
                  <a:close/>
                  <a:moveTo>
                    <a:pt x="866" y="1430"/>
                  </a:moveTo>
                  <a:cubicBezTo>
                    <a:pt x="877" y="1431"/>
                    <a:pt x="887" y="1432"/>
                    <a:pt x="898" y="1432"/>
                  </a:cubicBezTo>
                  <a:cubicBezTo>
                    <a:pt x="908" y="1432"/>
                    <a:pt x="919" y="1432"/>
                    <a:pt x="929" y="143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99"/>
            <p:cNvSpPr/>
            <p:nvPr/>
          </p:nvSpPr>
          <p:spPr>
            <a:xfrm>
              <a:off x="7826173" y="3332618"/>
              <a:ext cx="33254" cy="27057"/>
            </a:xfrm>
            <a:custGeom>
              <a:rect b="b" l="l" r="r" t="t"/>
              <a:pathLst>
                <a:path extrusionOk="0" h="834" w="1025">
                  <a:moveTo>
                    <a:pt x="501" y="1"/>
                  </a:moveTo>
                  <a:cubicBezTo>
                    <a:pt x="239" y="1"/>
                    <a:pt x="1" y="191"/>
                    <a:pt x="1" y="429"/>
                  </a:cubicBezTo>
                  <a:cubicBezTo>
                    <a:pt x="1" y="667"/>
                    <a:pt x="239" y="834"/>
                    <a:pt x="501" y="834"/>
                  </a:cubicBezTo>
                  <a:cubicBezTo>
                    <a:pt x="787" y="810"/>
                    <a:pt x="1025" y="643"/>
                    <a:pt x="1025" y="429"/>
                  </a:cubicBezTo>
                  <a:cubicBezTo>
                    <a:pt x="1025" y="191"/>
                    <a:pt x="787" y="1"/>
                    <a:pt x="501"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7" name="Google Shape;22307;p99"/>
            <p:cNvSpPr/>
            <p:nvPr/>
          </p:nvSpPr>
          <p:spPr>
            <a:xfrm>
              <a:off x="7897254" y="3332618"/>
              <a:ext cx="33254" cy="27057"/>
            </a:xfrm>
            <a:custGeom>
              <a:rect b="b" l="l" r="r" t="t"/>
              <a:pathLst>
                <a:path extrusionOk="0" h="834" w="1025">
                  <a:moveTo>
                    <a:pt x="525" y="1"/>
                  </a:moveTo>
                  <a:cubicBezTo>
                    <a:pt x="239" y="1"/>
                    <a:pt x="1" y="191"/>
                    <a:pt x="1" y="429"/>
                  </a:cubicBezTo>
                  <a:cubicBezTo>
                    <a:pt x="1" y="667"/>
                    <a:pt x="239" y="834"/>
                    <a:pt x="525" y="834"/>
                  </a:cubicBezTo>
                  <a:cubicBezTo>
                    <a:pt x="810" y="810"/>
                    <a:pt x="1025" y="643"/>
                    <a:pt x="1025" y="429"/>
                  </a:cubicBezTo>
                  <a:cubicBezTo>
                    <a:pt x="1025" y="191"/>
                    <a:pt x="786" y="1"/>
                    <a:pt x="52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8" name="Google Shape;22308;p99"/>
            <p:cNvSpPr/>
            <p:nvPr/>
          </p:nvSpPr>
          <p:spPr>
            <a:xfrm>
              <a:off x="7969114" y="3332618"/>
              <a:ext cx="33254" cy="27057"/>
            </a:xfrm>
            <a:custGeom>
              <a:rect b="b" l="l" r="r" t="t"/>
              <a:pathLst>
                <a:path extrusionOk="0" h="834" w="1025">
                  <a:moveTo>
                    <a:pt x="500" y="1"/>
                  </a:moveTo>
                  <a:cubicBezTo>
                    <a:pt x="239" y="1"/>
                    <a:pt x="0" y="191"/>
                    <a:pt x="0" y="429"/>
                  </a:cubicBezTo>
                  <a:cubicBezTo>
                    <a:pt x="0" y="667"/>
                    <a:pt x="239" y="834"/>
                    <a:pt x="500" y="834"/>
                  </a:cubicBezTo>
                  <a:cubicBezTo>
                    <a:pt x="810" y="810"/>
                    <a:pt x="1024" y="643"/>
                    <a:pt x="1024" y="429"/>
                  </a:cubicBezTo>
                  <a:cubicBezTo>
                    <a:pt x="1024" y="191"/>
                    <a:pt x="786" y="1"/>
                    <a:pt x="500"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99"/>
            <p:cNvSpPr/>
            <p:nvPr/>
          </p:nvSpPr>
          <p:spPr>
            <a:xfrm>
              <a:off x="8040974" y="3332618"/>
              <a:ext cx="32475" cy="27057"/>
            </a:xfrm>
            <a:custGeom>
              <a:rect b="b" l="l" r="r" t="t"/>
              <a:pathLst>
                <a:path extrusionOk="0" h="834" w="1001">
                  <a:moveTo>
                    <a:pt x="500" y="1"/>
                  </a:moveTo>
                  <a:cubicBezTo>
                    <a:pt x="214" y="1"/>
                    <a:pt x="0" y="191"/>
                    <a:pt x="0" y="429"/>
                  </a:cubicBezTo>
                  <a:cubicBezTo>
                    <a:pt x="0" y="667"/>
                    <a:pt x="214" y="834"/>
                    <a:pt x="500" y="834"/>
                  </a:cubicBezTo>
                  <a:cubicBezTo>
                    <a:pt x="786" y="810"/>
                    <a:pt x="1000" y="643"/>
                    <a:pt x="1000" y="429"/>
                  </a:cubicBezTo>
                  <a:cubicBezTo>
                    <a:pt x="1000" y="191"/>
                    <a:pt x="762" y="1"/>
                    <a:pt x="500"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0" name="Google Shape;22310;p99"/>
            <p:cNvSpPr/>
            <p:nvPr/>
          </p:nvSpPr>
          <p:spPr>
            <a:xfrm>
              <a:off x="7906533" y="3281522"/>
              <a:ext cx="10836" cy="16773"/>
            </a:xfrm>
            <a:custGeom>
              <a:rect b="b" l="l" r="r" t="t"/>
              <a:pathLst>
                <a:path extrusionOk="0" h="517" w="334">
                  <a:moveTo>
                    <a:pt x="184" y="0"/>
                  </a:moveTo>
                  <a:cubicBezTo>
                    <a:pt x="95" y="0"/>
                    <a:pt x="0" y="83"/>
                    <a:pt x="0" y="147"/>
                  </a:cubicBezTo>
                  <a:lnTo>
                    <a:pt x="0" y="361"/>
                  </a:lnTo>
                  <a:cubicBezTo>
                    <a:pt x="0" y="439"/>
                    <a:pt x="64" y="517"/>
                    <a:pt x="152" y="517"/>
                  </a:cubicBezTo>
                  <a:cubicBezTo>
                    <a:pt x="172" y="517"/>
                    <a:pt x="193" y="513"/>
                    <a:pt x="215" y="504"/>
                  </a:cubicBezTo>
                  <a:cubicBezTo>
                    <a:pt x="262" y="480"/>
                    <a:pt x="334" y="432"/>
                    <a:pt x="334" y="361"/>
                  </a:cubicBezTo>
                  <a:lnTo>
                    <a:pt x="334" y="147"/>
                  </a:lnTo>
                  <a:cubicBezTo>
                    <a:pt x="334" y="75"/>
                    <a:pt x="262" y="4"/>
                    <a:pt x="215" y="4"/>
                  </a:cubicBezTo>
                  <a:cubicBezTo>
                    <a:pt x="205" y="1"/>
                    <a:pt x="194" y="0"/>
                    <a:pt x="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1" name="Google Shape;22311;p99"/>
            <p:cNvSpPr/>
            <p:nvPr/>
          </p:nvSpPr>
          <p:spPr>
            <a:xfrm>
              <a:off x="7983032" y="3281522"/>
              <a:ext cx="10057" cy="16773"/>
            </a:xfrm>
            <a:custGeom>
              <a:rect b="b" l="l" r="r" t="t"/>
              <a:pathLst>
                <a:path extrusionOk="0" h="517" w="310">
                  <a:moveTo>
                    <a:pt x="166" y="0"/>
                  </a:moveTo>
                  <a:cubicBezTo>
                    <a:pt x="95" y="0"/>
                    <a:pt x="0" y="83"/>
                    <a:pt x="0" y="147"/>
                  </a:cubicBezTo>
                  <a:lnTo>
                    <a:pt x="0" y="361"/>
                  </a:lnTo>
                  <a:cubicBezTo>
                    <a:pt x="0" y="439"/>
                    <a:pt x="48" y="517"/>
                    <a:pt x="130" y="517"/>
                  </a:cubicBezTo>
                  <a:cubicBezTo>
                    <a:pt x="148" y="517"/>
                    <a:pt x="169" y="513"/>
                    <a:pt x="191" y="504"/>
                  </a:cubicBezTo>
                  <a:cubicBezTo>
                    <a:pt x="262" y="480"/>
                    <a:pt x="310" y="432"/>
                    <a:pt x="310" y="361"/>
                  </a:cubicBezTo>
                  <a:lnTo>
                    <a:pt x="310" y="147"/>
                  </a:lnTo>
                  <a:cubicBezTo>
                    <a:pt x="310" y="75"/>
                    <a:pt x="262" y="4"/>
                    <a:pt x="191" y="4"/>
                  </a:cubicBezTo>
                  <a:cubicBezTo>
                    <a:pt x="183" y="1"/>
                    <a:pt x="175" y="0"/>
                    <a:pt x="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99"/>
            <p:cNvSpPr/>
            <p:nvPr/>
          </p:nvSpPr>
          <p:spPr>
            <a:xfrm>
              <a:off x="7933557" y="3286939"/>
              <a:ext cx="31729" cy="14794"/>
            </a:xfrm>
            <a:custGeom>
              <a:rect b="b" l="l" r="r" t="t"/>
              <a:pathLst>
                <a:path extrusionOk="0" h="456" w="978">
                  <a:moveTo>
                    <a:pt x="781" y="0"/>
                  </a:moveTo>
                  <a:cubicBezTo>
                    <a:pt x="734" y="0"/>
                    <a:pt x="682" y="24"/>
                    <a:pt x="644" y="75"/>
                  </a:cubicBezTo>
                  <a:cubicBezTo>
                    <a:pt x="620" y="146"/>
                    <a:pt x="572" y="146"/>
                    <a:pt x="477" y="146"/>
                  </a:cubicBezTo>
                  <a:cubicBezTo>
                    <a:pt x="382" y="146"/>
                    <a:pt x="358" y="99"/>
                    <a:pt x="287" y="75"/>
                  </a:cubicBezTo>
                  <a:cubicBezTo>
                    <a:pt x="259" y="47"/>
                    <a:pt x="215" y="35"/>
                    <a:pt x="164" y="35"/>
                  </a:cubicBezTo>
                  <a:cubicBezTo>
                    <a:pt x="127" y="35"/>
                    <a:pt x="88" y="41"/>
                    <a:pt x="49" y="51"/>
                  </a:cubicBezTo>
                  <a:cubicBezTo>
                    <a:pt x="1" y="99"/>
                    <a:pt x="1" y="194"/>
                    <a:pt x="25" y="289"/>
                  </a:cubicBezTo>
                  <a:cubicBezTo>
                    <a:pt x="215" y="408"/>
                    <a:pt x="358" y="456"/>
                    <a:pt x="501" y="456"/>
                  </a:cubicBezTo>
                  <a:cubicBezTo>
                    <a:pt x="644" y="456"/>
                    <a:pt x="811" y="408"/>
                    <a:pt x="930" y="289"/>
                  </a:cubicBezTo>
                  <a:cubicBezTo>
                    <a:pt x="977" y="218"/>
                    <a:pt x="977" y="99"/>
                    <a:pt x="882" y="51"/>
                  </a:cubicBezTo>
                  <a:cubicBezTo>
                    <a:pt x="860" y="18"/>
                    <a:pt x="822" y="0"/>
                    <a:pt x="7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3" name="Google Shape;22313;p99"/>
            <p:cNvSpPr/>
            <p:nvPr/>
          </p:nvSpPr>
          <p:spPr>
            <a:xfrm>
              <a:off x="7875615" y="3261537"/>
              <a:ext cx="149917" cy="57975"/>
            </a:xfrm>
            <a:custGeom>
              <a:rect b="b" l="l" r="r" t="t"/>
              <a:pathLst>
                <a:path extrusionOk="0" h="1787" w="4621">
                  <a:moveTo>
                    <a:pt x="4121" y="358"/>
                  </a:moveTo>
                  <a:cubicBezTo>
                    <a:pt x="4216" y="358"/>
                    <a:pt x="4287" y="405"/>
                    <a:pt x="4287" y="501"/>
                  </a:cubicBezTo>
                  <a:lnTo>
                    <a:pt x="4287" y="1334"/>
                  </a:lnTo>
                  <a:cubicBezTo>
                    <a:pt x="4287" y="1429"/>
                    <a:pt x="4216" y="1477"/>
                    <a:pt x="4121" y="1477"/>
                  </a:cubicBezTo>
                  <a:lnTo>
                    <a:pt x="477" y="1477"/>
                  </a:lnTo>
                  <a:cubicBezTo>
                    <a:pt x="382" y="1477"/>
                    <a:pt x="334" y="1429"/>
                    <a:pt x="334" y="1334"/>
                  </a:cubicBezTo>
                  <a:lnTo>
                    <a:pt x="334" y="501"/>
                  </a:lnTo>
                  <a:cubicBezTo>
                    <a:pt x="334" y="405"/>
                    <a:pt x="382" y="358"/>
                    <a:pt x="477" y="358"/>
                  </a:cubicBezTo>
                  <a:close/>
                  <a:moveTo>
                    <a:pt x="477" y="1"/>
                  </a:moveTo>
                  <a:cubicBezTo>
                    <a:pt x="215" y="1"/>
                    <a:pt x="1" y="191"/>
                    <a:pt x="1" y="477"/>
                  </a:cubicBezTo>
                  <a:lnTo>
                    <a:pt x="1" y="1310"/>
                  </a:lnTo>
                  <a:cubicBezTo>
                    <a:pt x="1" y="1572"/>
                    <a:pt x="215" y="1787"/>
                    <a:pt x="477" y="1787"/>
                  </a:cubicBezTo>
                  <a:lnTo>
                    <a:pt x="4121" y="1787"/>
                  </a:lnTo>
                  <a:cubicBezTo>
                    <a:pt x="4406" y="1787"/>
                    <a:pt x="4621" y="1572"/>
                    <a:pt x="4621" y="1310"/>
                  </a:cubicBezTo>
                  <a:lnTo>
                    <a:pt x="4621" y="477"/>
                  </a:lnTo>
                  <a:cubicBezTo>
                    <a:pt x="4621" y="215"/>
                    <a:pt x="4406" y="1"/>
                    <a:pt x="41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4" name="Google Shape;22314;p99"/>
            <p:cNvSpPr/>
            <p:nvPr/>
          </p:nvSpPr>
          <p:spPr>
            <a:xfrm>
              <a:off x="7821533" y="3327979"/>
              <a:ext cx="42532" cy="37114"/>
            </a:xfrm>
            <a:custGeom>
              <a:rect b="b" l="l" r="r" t="t"/>
              <a:pathLst>
                <a:path extrusionOk="0" h="1144" w="1311">
                  <a:moveTo>
                    <a:pt x="644" y="310"/>
                  </a:moveTo>
                  <a:cubicBezTo>
                    <a:pt x="834" y="310"/>
                    <a:pt x="1001" y="429"/>
                    <a:pt x="1001" y="548"/>
                  </a:cubicBezTo>
                  <a:cubicBezTo>
                    <a:pt x="1001" y="691"/>
                    <a:pt x="858" y="786"/>
                    <a:pt x="644" y="786"/>
                  </a:cubicBezTo>
                  <a:cubicBezTo>
                    <a:pt x="429" y="786"/>
                    <a:pt x="287" y="667"/>
                    <a:pt x="287" y="548"/>
                  </a:cubicBezTo>
                  <a:cubicBezTo>
                    <a:pt x="287" y="429"/>
                    <a:pt x="477" y="310"/>
                    <a:pt x="644" y="310"/>
                  </a:cubicBezTo>
                  <a:close/>
                  <a:moveTo>
                    <a:pt x="644" y="1"/>
                  </a:moveTo>
                  <a:cubicBezTo>
                    <a:pt x="287" y="1"/>
                    <a:pt x="1" y="239"/>
                    <a:pt x="1" y="572"/>
                  </a:cubicBezTo>
                  <a:cubicBezTo>
                    <a:pt x="1" y="858"/>
                    <a:pt x="287" y="1144"/>
                    <a:pt x="644" y="1144"/>
                  </a:cubicBezTo>
                  <a:cubicBezTo>
                    <a:pt x="1001" y="1144"/>
                    <a:pt x="1311" y="858"/>
                    <a:pt x="1311" y="572"/>
                  </a:cubicBezTo>
                  <a:cubicBezTo>
                    <a:pt x="1311" y="263"/>
                    <a:pt x="1001"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5" name="Google Shape;22315;p99"/>
            <p:cNvSpPr/>
            <p:nvPr/>
          </p:nvSpPr>
          <p:spPr>
            <a:xfrm>
              <a:off x="7892615" y="3327979"/>
              <a:ext cx="42532" cy="37114"/>
            </a:xfrm>
            <a:custGeom>
              <a:rect b="b" l="l" r="r" t="t"/>
              <a:pathLst>
                <a:path extrusionOk="0" h="1144" w="1311">
                  <a:moveTo>
                    <a:pt x="668" y="334"/>
                  </a:moveTo>
                  <a:cubicBezTo>
                    <a:pt x="834" y="334"/>
                    <a:pt x="1025" y="453"/>
                    <a:pt x="1025" y="572"/>
                  </a:cubicBezTo>
                  <a:cubicBezTo>
                    <a:pt x="1025" y="691"/>
                    <a:pt x="834" y="810"/>
                    <a:pt x="668" y="810"/>
                  </a:cubicBezTo>
                  <a:cubicBezTo>
                    <a:pt x="477" y="810"/>
                    <a:pt x="310" y="691"/>
                    <a:pt x="310" y="572"/>
                  </a:cubicBezTo>
                  <a:cubicBezTo>
                    <a:pt x="310" y="429"/>
                    <a:pt x="453" y="334"/>
                    <a:pt x="668" y="334"/>
                  </a:cubicBezTo>
                  <a:close/>
                  <a:moveTo>
                    <a:pt x="668" y="1"/>
                  </a:moveTo>
                  <a:cubicBezTo>
                    <a:pt x="310" y="1"/>
                    <a:pt x="1" y="263"/>
                    <a:pt x="1" y="572"/>
                  </a:cubicBezTo>
                  <a:cubicBezTo>
                    <a:pt x="1" y="858"/>
                    <a:pt x="310" y="1144"/>
                    <a:pt x="668" y="1144"/>
                  </a:cubicBezTo>
                  <a:cubicBezTo>
                    <a:pt x="1025" y="1144"/>
                    <a:pt x="1311" y="858"/>
                    <a:pt x="1311" y="572"/>
                  </a:cubicBezTo>
                  <a:cubicBezTo>
                    <a:pt x="1311" y="239"/>
                    <a:pt x="1025" y="1"/>
                    <a:pt x="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6" name="Google Shape;22316;p99"/>
            <p:cNvSpPr/>
            <p:nvPr/>
          </p:nvSpPr>
          <p:spPr>
            <a:xfrm>
              <a:off x="7964475" y="3327979"/>
              <a:ext cx="42532" cy="37114"/>
            </a:xfrm>
            <a:custGeom>
              <a:rect b="b" l="l" r="r" t="t"/>
              <a:pathLst>
                <a:path extrusionOk="0" h="1144" w="1311">
                  <a:moveTo>
                    <a:pt x="643" y="334"/>
                  </a:moveTo>
                  <a:cubicBezTo>
                    <a:pt x="858" y="334"/>
                    <a:pt x="1001" y="453"/>
                    <a:pt x="1001" y="572"/>
                  </a:cubicBezTo>
                  <a:cubicBezTo>
                    <a:pt x="1001" y="691"/>
                    <a:pt x="834" y="810"/>
                    <a:pt x="643" y="810"/>
                  </a:cubicBezTo>
                  <a:cubicBezTo>
                    <a:pt x="477" y="810"/>
                    <a:pt x="286" y="691"/>
                    <a:pt x="286" y="572"/>
                  </a:cubicBezTo>
                  <a:cubicBezTo>
                    <a:pt x="286" y="429"/>
                    <a:pt x="453" y="334"/>
                    <a:pt x="643" y="334"/>
                  </a:cubicBezTo>
                  <a:close/>
                  <a:moveTo>
                    <a:pt x="643" y="1"/>
                  </a:moveTo>
                  <a:cubicBezTo>
                    <a:pt x="286" y="1"/>
                    <a:pt x="0" y="263"/>
                    <a:pt x="0" y="572"/>
                  </a:cubicBezTo>
                  <a:cubicBezTo>
                    <a:pt x="0" y="858"/>
                    <a:pt x="286" y="1144"/>
                    <a:pt x="643" y="1144"/>
                  </a:cubicBezTo>
                  <a:cubicBezTo>
                    <a:pt x="1001" y="1144"/>
                    <a:pt x="1310" y="858"/>
                    <a:pt x="1310" y="572"/>
                  </a:cubicBezTo>
                  <a:cubicBezTo>
                    <a:pt x="1310" y="239"/>
                    <a:pt x="1001" y="1"/>
                    <a:pt x="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7" name="Google Shape;22317;p99"/>
            <p:cNvSpPr/>
            <p:nvPr/>
          </p:nvSpPr>
          <p:spPr>
            <a:xfrm>
              <a:off x="8035556" y="3327979"/>
              <a:ext cx="42532" cy="37114"/>
            </a:xfrm>
            <a:custGeom>
              <a:rect b="b" l="l" r="r" t="t"/>
              <a:pathLst>
                <a:path extrusionOk="0" h="1144" w="1311">
                  <a:moveTo>
                    <a:pt x="667" y="310"/>
                  </a:moveTo>
                  <a:cubicBezTo>
                    <a:pt x="834" y="310"/>
                    <a:pt x="1024" y="429"/>
                    <a:pt x="1024" y="548"/>
                  </a:cubicBezTo>
                  <a:cubicBezTo>
                    <a:pt x="1024" y="691"/>
                    <a:pt x="882" y="786"/>
                    <a:pt x="667" y="786"/>
                  </a:cubicBezTo>
                  <a:cubicBezTo>
                    <a:pt x="477" y="786"/>
                    <a:pt x="310" y="667"/>
                    <a:pt x="310" y="548"/>
                  </a:cubicBezTo>
                  <a:cubicBezTo>
                    <a:pt x="334" y="429"/>
                    <a:pt x="477" y="310"/>
                    <a:pt x="667" y="310"/>
                  </a:cubicBezTo>
                  <a:close/>
                  <a:moveTo>
                    <a:pt x="667" y="1"/>
                  </a:moveTo>
                  <a:cubicBezTo>
                    <a:pt x="310" y="1"/>
                    <a:pt x="0" y="263"/>
                    <a:pt x="0" y="572"/>
                  </a:cubicBezTo>
                  <a:cubicBezTo>
                    <a:pt x="0" y="858"/>
                    <a:pt x="310" y="1144"/>
                    <a:pt x="667" y="1144"/>
                  </a:cubicBezTo>
                  <a:cubicBezTo>
                    <a:pt x="1024" y="1144"/>
                    <a:pt x="1310" y="858"/>
                    <a:pt x="1310" y="572"/>
                  </a:cubicBezTo>
                  <a:cubicBezTo>
                    <a:pt x="1310" y="263"/>
                    <a:pt x="1024" y="1"/>
                    <a:pt x="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8" name="Google Shape;22318;p99"/>
            <p:cNvSpPr/>
            <p:nvPr/>
          </p:nvSpPr>
          <p:spPr>
            <a:xfrm>
              <a:off x="7779034" y="3030546"/>
              <a:ext cx="341522" cy="352326"/>
            </a:xfrm>
            <a:custGeom>
              <a:rect b="b" l="l" r="r" t="t"/>
              <a:pathLst>
                <a:path extrusionOk="0" h="10860" w="10527">
                  <a:moveTo>
                    <a:pt x="8931" y="333"/>
                  </a:moveTo>
                  <a:cubicBezTo>
                    <a:pt x="9027" y="333"/>
                    <a:pt x="9074" y="381"/>
                    <a:pt x="9074" y="476"/>
                  </a:cubicBezTo>
                  <a:lnTo>
                    <a:pt x="9074" y="1000"/>
                  </a:lnTo>
                  <a:cubicBezTo>
                    <a:pt x="9074" y="1096"/>
                    <a:pt x="9027" y="1167"/>
                    <a:pt x="8931" y="1167"/>
                  </a:cubicBezTo>
                  <a:lnTo>
                    <a:pt x="1597" y="1167"/>
                  </a:lnTo>
                  <a:cubicBezTo>
                    <a:pt x="1525" y="1167"/>
                    <a:pt x="1454" y="1096"/>
                    <a:pt x="1454" y="1000"/>
                  </a:cubicBezTo>
                  <a:lnTo>
                    <a:pt x="1454" y="476"/>
                  </a:lnTo>
                  <a:cubicBezTo>
                    <a:pt x="1454" y="381"/>
                    <a:pt x="1525" y="333"/>
                    <a:pt x="1597" y="333"/>
                  </a:cubicBezTo>
                  <a:close/>
                  <a:moveTo>
                    <a:pt x="6217" y="5477"/>
                  </a:moveTo>
                  <a:cubicBezTo>
                    <a:pt x="6479" y="5477"/>
                    <a:pt x="6717" y="5620"/>
                    <a:pt x="6836" y="5858"/>
                  </a:cubicBezTo>
                  <a:lnTo>
                    <a:pt x="7145" y="6501"/>
                  </a:lnTo>
                  <a:lnTo>
                    <a:pt x="3430" y="6501"/>
                  </a:lnTo>
                  <a:lnTo>
                    <a:pt x="3716" y="5858"/>
                  </a:lnTo>
                  <a:cubicBezTo>
                    <a:pt x="3835" y="5620"/>
                    <a:pt x="4073" y="5477"/>
                    <a:pt x="4335" y="5477"/>
                  </a:cubicBezTo>
                  <a:close/>
                  <a:moveTo>
                    <a:pt x="8789" y="1500"/>
                  </a:moveTo>
                  <a:lnTo>
                    <a:pt x="8789" y="6501"/>
                  </a:lnTo>
                  <a:lnTo>
                    <a:pt x="8098" y="6501"/>
                  </a:lnTo>
                  <a:lnTo>
                    <a:pt x="8098" y="2882"/>
                  </a:lnTo>
                  <a:cubicBezTo>
                    <a:pt x="8098" y="2786"/>
                    <a:pt x="8026" y="2739"/>
                    <a:pt x="7955" y="2715"/>
                  </a:cubicBezTo>
                  <a:cubicBezTo>
                    <a:pt x="7860" y="2715"/>
                    <a:pt x="7765" y="2763"/>
                    <a:pt x="7765" y="2858"/>
                  </a:cubicBezTo>
                  <a:lnTo>
                    <a:pt x="7765" y="6478"/>
                  </a:lnTo>
                  <a:lnTo>
                    <a:pt x="7503" y="6478"/>
                  </a:lnTo>
                  <a:lnTo>
                    <a:pt x="7122" y="5739"/>
                  </a:lnTo>
                  <a:cubicBezTo>
                    <a:pt x="6931" y="5382"/>
                    <a:pt x="6574" y="5192"/>
                    <a:pt x="6193" y="5192"/>
                  </a:cubicBezTo>
                  <a:lnTo>
                    <a:pt x="4288" y="5192"/>
                  </a:lnTo>
                  <a:cubicBezTo>
                    <a:pt x="3907" y="5192"/>
                    <a:pt x="3549" y="5382"/>
                    <a:pt x="3359" y="5739"/>
                  </a:cubicBezTo>
                  <a:lnTo>
                    <a:pt x="2978" y="6478"/>
                  </a:lnTo>
                  <a:lnTo>
                    <a:pt x="2740" y="6478"/>
                  </a:lnTo>
                  <a:lnTo>
                    <a:pt x="2740" y="1500"/>
                  </a:lnTo>
                  <a:lnTo>
                    <a:pt x="7765" y="1500"/>
                  </a:lnTo>
                  <a:lnTo>
                    <a:pt x="7765" y="2239"/>
                  </a:lnTo>
                  <a:cubicBezTo>
                    <a:pt x="7765" y="2334"/>
                    <a:pt x="7836" y="2382"/>
                    <a:pt x="7884" y="2382"/>
                  </a:cubicBezTo>
                  <a:cubicBezTo>
                    <a:pt x="7896" y="2385"/>
                    <a:pt x="7909" y="2386"/>
                    <a:pt x="7922" y="2386"/>
                  </a:cubicBezTo>
                  <a:cubicBezTo>
                    <a:pt x="8008" y="2386"/>
                    <a:pt x="8098" y="2321"/>
                    <a:pt x="8098" y="2239"/>
                  </a:cubicBezTo>
                  <a:lnTo>
                    <a:pt x="8098" y="1500"/>
                  </a:lnTo>
                  <a:close/>
                  <a:moveTo>
                    <a:pt x="8931" y="6811"/>
                  </a:moveTo>
                  <a:cubicBezTo>
                    <a:pt x="9289" y="6811"/>
                    <a:pt x="9574" y="7049"/>
                    <a:pt x="9670" y="7383"/>
                  </a:cubicBezTo>
                  <a:lnTo>
                    <a:pt x="10146" y="9883"/>
                  </a:lnTo>
                  <a:cubicBezTo>
                    <a:pt x="10241" y="10216"/>
                    <a:pt x="9979" y="10574"/>
                    <a:pt x="9622" y="10574"/>
                  </a:cubicBezTo>
                  <a:lnTo>
                    <a:pt x="930" y="10574"/>
                  </a:lnTo>
                  <a:cubicBezTo>
                    <a:pt x="573" y="10574"/>
                    <a:pt x="334" y="10240"/>
                    <a:pt x="382" y="9883"/>
                  </a:cubicBezTo>
                  <a:lnTo>
                    <a:pt x="858" y="7383"/>
                  </a:lnTo>
                  <a:cubicBezTo>
                    <a:pt x="954" y="7049"/>
                    <a:pt x="1239" y="6811"/>
                    <a:pt x="1597" y="6811"/>
                  </a:cubicBezTo>
                  <a:close/>
                  <a:moveTo>
                    <a:pt x="1620" y="0"/>
                  </a:moveTo>
                  <a:cubicBezTo>
                    <a:pt x="1358" y="0"/>
                    <a:pt x="1144" y="214"/>
                    <a:pt x="1144" y="476"/>
                  </a:cubicBezTo>
                  <a:lnTo>
                    <a:pt x="1144" y="976"/>
                  </a:lnTo>
                  <a:cubicBezTo>
                    <a:pt x="1144" y="1191"/>
                    <a:pt x="1263" y="1381"/>
                    <a:pt x="1477" y="1429"/>
                  </a:cubicBezTo>
                  <a:lnTo>
                    <a:pt x="1477" y="4882"/>
                  </a:lnTo>
                  <a:cubicBezTo>
                    <a:pt x="1477" y="4977"/>
                    <a:pt x="1549" y="5025"/>
                    <a:pt x="1620" y="5073"/>
                  </a:cubicBezTo>
                  <a:cubicBezTo>
                    <a:pt x="1716" y="5073"/>
                    <a:pt x="1811" y="5001"/>
                    <a:pt x="1811" y="4906"/>
                  </a:cubicBezTo>
                  <a:lnTo>
                    <a:pt x="1811" y="1500"/>
                  </a:lnTo>
                  <a:lnTo>
                    <a:pt x="2502" y="1500"/>
                  </a:lnTo>
                  <a:lnTo>
                    <a:pt x="2502" y="6501"/>
                  </a:lnTo>
                  <a:lnTo>
                    <a:pt x="1811" y="6501"/>
                  </a:lnTo>
                  <a:lnTo>
                    <a:pt x="1811" y="5549"/>
                  </a:lnTo>
                  <a:cubicBezTo>
                    <a:pt x="1787" y="5477"/>
                    <a:pt x="1716" y="5382"/>
                    <a:pt x="1668" y="5382"/>
                  </a:cubicBezTo>
                  <a:cubicBezTo>
                    <a:pt x="1658" y="5380"/>
                    <a:pt x="1648" y="5378"/>
                    <a:pt x="1637" y="5378"/>
                  </a:cubicBezTo>
                  <a:cubicBezTo>
                    <a:pt x="1549" y="5378"/>
                    <a:pt x="1454" y="5464"/>
                    <a:pt x="1454" y="5549"/>
                  </a:cubicBezTo>
                  <a:lnTo>
                    <a:pt x="1454" y="6501"/>
                  </a:lnTo>
                  <a:cubicBezTo>
                    <a:pt x="1049" y="6549"/>
                    <a:pt x="668" y="6882"/>
                    <a:pt x="549" y="7287"/>
                  </a:cubicBezTo>
                  <a:lnTo>
                    <a:pt x="72" y="9788"/>
                  </a:lnTo>
                  <a:cubicBezTo>
                    <a:pt x="1" y="10336"/>
                    <a:pt x="358" y="10859"/>
                    <a:pt x="906" y="10859"/>
                  </a:cubicBezTo>
                  <a:lnTo>
                    <a:pt x="9574" y="10859"/>
                  </a:lnTo>
                  <a:cubicBezTo>
                    <a:pt x="10122" y="10859"/>
                    <a:pt x="10527" y="10336"/>
                    <a:pt x="10408" y="9788"/>
                  </a:cubicBezTo>
                  <a:lnTo>
                    <a:pt x="9932" y="7287"/>
                  </a:lnTo>
                  <a:cubicBezTo>
                    <a:pt x="9813" y="6882"/>
                    <a:pt x="9479" y="6549"/>
                    <a:pt x="9074" y="6501"/>
                  </a:cubicBezTo>
                  <a:lnTo>
                    <a:pt x="9074" y="1429"/>
                  </a:lnTo>
                  <a:cubicBezTo>
                    <a:pt x="9241" y="1381"/>
                    <a:pt x="9408" y="1191"/>
                    <a:pt x="9408" y="976"/>
                  </a:cubicBezTo>
                  <a:lnTo>
                    <a:pt x="9408" y="476"/>
                  </a:lnTo>
                  <a:cubicBezTo>
                    <a:pt x="9408" y="214"/>
                    <a:pt x="9193" y="0"/>
                    <a:pt x="8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19" name="Google Shape;22319;p99"/>
          <p:cNvSpPr/>
          <p:nvPr/>
        </p:nvSpPr>
        <p:spPr>
          <a:xfrm>
            <a:off x="7861625" y="3724896"/>
            <a:ext cx="112803" cy="57196"/>
          </a:xfrm>
          <a:custGeom>
            <a:rect b="b" l="l" r="r" t="t"/>
            <a:pathLst>
              <a:path extrusionOk="0" h="1763" w="3477">
                <a:moveTo>
                  <a:pt x="1667" y="1"/>
                </a:moveTo>
                <a:lnTo>
                  <a:pt x="0" y="453"/>
                </a:lnTo>
                <a:lnTo>
                  <a:pt x="0" y="1239"/>
                </a:lnTo>
                <a:cubicBezTo>
                  <a:pt x="0" y="1525"/>
                  <a:pt x="238" y="1763"/>
                  <a:pt x="524" y="1763"/>
                </a:cubicBezTo>
                <a:lnTo>
                  <a:pt x="2953" y="1763"/>
                </a:lnTo>
                <a:cubicBezTo>
                  <a:pt x="3239" y="1763"/>
                  <a:pt x="3477" y="1525"/>
                  <a:pt x="3477" y="1239"/>
                </a:cubicBezTo>
                <a:lnTo>
                  <a:pt x="3477" y="453"/>
                </a:lnTo>
                <a:lnTo>
                  <a:pt x="1667" y="1"/>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0" name="Google Shape;22320;p99"/>
          <p:cNvSpPr/>
          <p:nvPr/>
        </p:nvSpPr>
        <p:spPr>
          <a:xfrm>
            <a:off x="7860846" y="3724117"/>
            <a:ext cx="67999" cy="57229"/>
          </a:xfrm>
          <a:custGeom>
            <a:rect b="b" l="l" r="r" t="t"/>
            <a:pathLst>
              <a:path extrusionOk="0" h="1764" w="2096">
                <a:moveTo>
                  <a:pt x="1667" y="1"/>
                </a:moveTo>
                <a:lnTo>
                  <a:pt x="0" y="453"/>
                </a:lnTo>
                <a:lnTo>
                  <a:pt x="0" y="1215"/>
                </a:lnTo>
                <a:cubicBezTo>
                  <a:pt x="0" y="1525"/>
                  <a:pt x="238" y="1763"/>
                  <a:pt x="524" y="1763"/>
                </a:cubicBezTo>
                <a:lnTo>
                  <a:pt x="1382" y="1763"/>
                </a:lnTo>
                <a:cubicBezTo>
                  <a:pt x="1096" y="1763"/>
                  <a:pt x="858" y="1525"/>
                  <a:pt x="858" y="1263"/>
                </a:cubicBezTo>
                <a:lnTo>
                  <a:pt x="858" y="477"/>
                </a:lnTo>
                <a:lnTo>
                  <a:pt x="2096" y="120"/>
                </a:lnTo>
                <a:lnTo>
                  <a:pt x="16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21" name="Google Shape;22321;p99"/>
          <p:cNvGrpSpPr/>
          <p:nvPr/>
        </p:nvGrpSpPr>
        <p:grpSpPr>
          <a:xfrm>
            <a:off x="7745708" y="3454455"/>
            <a:ext cx="348497" cy="285916"/>
            <a:chOff x="7775173" y="3606855"/>
            <a:chExt cx="348497" cy="285916"/>
          </a:xfrm>
        </p:grpSpPr>
        <p:sp>
          <p:nvSpPr>
            <p:cNvPr id="22322" name="Google Shape;22322;p99"/>
            <p:cNvSpPr/>
            <p:nvPr/>
          </p:nvSpPr>
          <p:spPr>
            <a:xfrm>
              <a:off x="7948254" y="3606855"/>
              <a:ext cx="175417" cy="173146"/>
            </a:xfrm>
            <a:custGeom>
              <a:rect b="b" l="l" r="r" t="t"/>
              <a:pathLst>
                <a:path extrusionOk="0" h="5337" w="5407">
                  <a:moveTo>
                    <a:pt x="4590" y="1"/>
                  </a:moveTo>
                  <a:cubicBezTo>
                    <a:pt x="4342" y="1"/>
                    <a:pt x="4082" y="111"/>
                    <a:pt x="3882" y="311"/>
                  </a:cubicBezTo>
                  <a:cubicBezTo>
                    <a:pt x="3834" y="359"/>
                    <a:pt x="3811" y="430"/>
                    <a:pt x="3739" y="478"/>
                  </a:cubicBezTo>
                  <a:cubicBezTo>
                    <a:pt x="3358" y="1073"/>
                    <a:pt x="2906" y="1621"/>
                    <a:pt x="2334" y="2026"/>
                  </a:cubicBezTo>
                  <a:lnTo>
                    <a:pt x="0" y="3860"/>
                  </a:lnTo>
                  <a:lnTo>
                    <a:pt x="1477" y="5336"/>
                  </a:lnTo>
                  <a:lnTo>
                    <a:pt x="3287" y="2978"/>
                  </a:lnTo>
                  <a:cubicBezTo>
                    <a:pt x="3715" y="2431"/>
                    <a:pt x="4239" y="1978"/>
                    <a:pt x="4835" y="1597"/>
                  </a:cubicBezTo>
                  <a:cubicBezTo>
                    <a:pt x="4906" y="1550"/>
                    <a:pt x="4954" y="1502"/>
                    <a:pt x="5025" y="1430"/>
                  </a:cubicBezTo>
                  <a:cubicBezTo>
                    <a:pt x="5382" y="1073"/>
                    <a:pt x="5406" y="526"/>
                    <a:pt x="5120" y="216"/>
                  </a:cubicBezTo>
                  <a:cubicBezTo>
                    <a:pt x="4974" y="69"/>
                    <a:pt x="4785" y="1"/>
                    <a:pt x="4590"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3" name="Google Shape;22323;p99"/>
            <p:cNvSpPr/>
            <p:nvPr/>
          </p:nvSpPr>
          <p:spPr>
            <a:xfrm>
              <a:off x="7948254" y="3607277"/>
              <a:ext cx="159195" cy="172724"/>
            </a:xfrm>
            <a:custGeom>
              <a:rect b="b" l="l" r="r" t="t"/>
              <a:pathLst>
                <a:path extrusionOk="0" h="5324" w="4907">
                  <a:moveTo>
                    <a:pt x="4568" y="0"/>
                  </a:moveTo>
                  <a:cubicBezTo>
                    <a:pt x="4331" y="0"/>
                    <a:pt x="4091" y="90"/>
                    <a:pt x="3882" y="298"/>
                  </a:cubicBezTo>
                  <a:cubicBezTo>
                    <a:pt x="3834" y="346"/>
                    <a:pt x="3811" y="417"/>
                    <a:pt x="3739" y="465"/>
                  </a:cubicBezTo>
                  <a:cubicBezTo>
                    <a:pt x="3358" y="1060"/>
                    <a:pt x="2906" y="1608"/>
                    <a:pt x="2334" y="2013"/>
                  </a:cubicBezTo>
                  <a:lnTo>
                    <a:pt x="0" y="3847"/>
                  </a:lnTo>
                  <a:lnTo>
                    <a:pt x="1477" y="5323"/>
                  </a:lnTo>
                  <a:lnTo>
                    <a:pt x="1739" y="4966"/>
                  </a:lnTo>
                  <a:lnTo>
                    <a:pt x="643" y="3847"/>
                  </a:lnTo>
                  <a:lnTo>
                    <a:pt x="3001" y="2013"/>
                  </a:lnTo>
                  <a:cubicBezTo>
                    <a:pt x="3573" y="1608"/>
                    <a:pt x="4001" y="1060"/>
                    <a:pt x="4406" y="465"/>
                  </a:cubicBezTo>
                  <a:cubicBezTo>
                    <a:pt x="4430" y="417"/>
                    <a:pt x="4477" y="346"/>
                    <a:pt x="4549" y="298"/>
                  </a:cubicBezTo>
                  <a:cubicBezTo>
                    <a:pt x="4668" y="179"/>
                    <a:pt x="4787" y="108"/>
                    <a:pt x="4906" y="60"/>
                  </a:cubicBezTo>
                  <a:cubicBezTo>
                    <a:pt x="4797" y="21"/>
                    <a:pt x="4683" y="0"/>
                    <a:pt x="4568"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99"/>
            <p:cNvSpPr/>
            <p:nvPr/>
          </p:nvSpPr>
          <p:spPr>
            <a:xfrm>
              <a:off x="7796033" y="3748272"/>
              <a:ext cx="301358" cy="144499"/>
            </a:xfrm>
            <a:custGeom>
              <a:rect b="b" l="l" r="r" t="t"/>
              <a:pathLst>
                <a:path extrusionOk="0" h="4454" w="9289">
                  <a:moveTo>
                    <a:pt x="4645" y="1"/>
                  </a:moveTo>
                  <a:lnTo>
                    <a:pt x="96" y="691"/>
                  </a:lnTo>
                  <a:cubicBezTo>
                    <a:pt x="96" y="691"/>
                    <a:pt x="1" y="3811"/>
                    <a:pt x="2906" y="4454"/>
                  </a:cubicBezTo>
                  <a:lnTo>
                    <a:pt x="6383" y="4454"/>
                  </a:lnTo>
                  <a:cubicBezTo>
                    <a:pt x="9289" y="3811"/>
                    <a:pt x="9169" y="691"/>
                    <a:pt x="9169" y="691"/>
                  </a:cubicBezTo>
                  <a:lnTo>
                    <a:pt x="4645"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5" name="Google Shape;22325;p99"/>
            <p:cNvSpPr/>
            <p:nvPr/>
          </p:nvSpPr>
          <p:spPr>
            <a:xfrm>
              <a:off x="7796812" y="3747493"/>
              <a:ext cx="164613" cy="144531"/>
            </a:xfrm>
            <a:custGeom>
              <a:rect b="b" l="l" r="r" t="t"/>
              <a:pathLst>
                <a:path extrusionOk="0" h="4455" w="5074">
                  <a:moveTo>
                    <a:pt x="4668" y="1"/>
                  </a:moveTo>
                  <a:lnTo>
                    <a:pt x="120" y="668"/>
                  </a:lnTo>
                  <a:cubicBezTo>
                    <a:pt x="120" y="668"/>
                    <a:pt x="1" y="3811"/>
                    <a:pt x="2930" y="4454"/>
                  </a:cubicBezTo>
                  <a:lnTo>
                    <a:pt x="3787" y="4454"/>
                  </a:lnTo>
                  <a:cubicBezTo>
                    <a:pt x="858" y="3835"/>
                    <a:pt x="977" y="668"/>
                    <a:pt x="977" y="668"/>
                  </a:cubicBezTo>
                  <a:lnTo>
                    <a:pt x="5073" y="48"/>
                  </a:lnTo>
                  <a:lnTo>
                    <a:pt x="4668" y="1"/>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6" name="Google Shape;22326;p99"/>
            <p:cNvSpPr/>
            <p:nvPr/>
          </p:nvSpPr>
          <p:spPr>
            <a:xfrm>
              <a:off x="7775952" y="3725108"/>
              <a:ext cx="342301" cy="44057"/>
            </a:xfrm>
            <a:custGeom>
              <a:rect b="b" l="l" r="r" t="t"/>
              <a:pathLst>
                <a:path extrusionOk="0" h="1358" w="10551">
                  <a:moveTo>
                    <a:pt x="739" y="0"/>
                  </a:moveTo>
                  <a:cubicBezTo>
                    <a:pt x="429" y="0"/>
                    <a:pt x="120" y="238"/>
                    <a:pt x="72" y="548"/>
                  </a:cubicBezTo>
                  <a:cubicBezTo>
                    <a:pt x="1" y="977"/>
                    <a:pt x="334" y="1358"/>
                    <a:pt x="715" y="1358"/>
                  </a:cubicBezTo>
                  <a:lnTo>
                    <a:pt x="9765" y="1358"/>
                  </a:lnTo>
                  <a:cubicBezTo>
                    <a:pt x="10098" y="1358"/>
                    <a:pt x="10384" y="1119"/>
                    <a:pt x="10455" y="810"/>
                  </a:cubicBezTo>
                  <a:cubicBezTo>
                    <a:pt x="10551" y="381"/>
                    <a:pt x="10217" y="0"/>
                    <a:pt x="9788"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7" name="Google Shape;22327;p99"/>
            <p:cNvSpPr/>
            <p:nvPr/>
          </p:nvSpPr>
          <p:spPr>
            <a:xfrm>
              <a:off x="7775173" y="3725108"/>
              <a:ext cx="53368" cy="44057"/>
            </a:xfrm>
            <a:custGeom>
              <a:rect b="b" l="l" r="r" t="t"/>
              <a:pathLst>
                <a:path extrusionOk="0" h="1358" w="1645">
                  <a:moveTo>
                    <a:pt x="763" y="0"/>
                  </a:moveTo>
                  <a:cubicBezTo>
                    <a:pt x="453" y="0"/>
                    <a:pt x="168" y="215"/>
                    <a:pt x="96" y="524"/>
                  </a:cubicBezTo>
                  <a:cubicBezTo>
                    <a:pt x="1" y="977"/>
                    <a:pt x="334" y="1358"/>
                    <a:pt x="739" y="1358"/>
                  </a:cubicBezTo>
                  <a:lnTo>
                    <a:pt x="1596" y="1358"/>
                  </a:lnTo>
                  <a:cubicBezTo>
                    <a:pt x="1239" y="1358"/>
                    <a:pt x="954" y="1072"/>
                    <a:pt x="954" y="691"/>
                  </a:cubicBezTo>
                  <a:cubicBezTo>
                    <a:pt x="954" y="286"/>
                    <a:pt x="1239" y="0"/>
                    <a:pt x="1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99"/>
            <p:cNvSpPr/>
            <p:nvPr/>
          </p:nvSpPr>
          <p:spPr>
            <a:xfrm>
              <a:off x="7878729" y="3813935"/>
              <a:ext cx="10057" cy="20341"/>
            </a:xfrm>
            <a:custGeom>
              <a:rect b="b" l="l" r="r" t="t"/>
              <a:pathLst>
                <a:path extrusionOk="0" h="627" w="310">
                  <a:moveTo>
                    <a:pt x="167" y="1"/>
                  </a:moveTo>
                  <a:cubicBezTo>
                    <a:pt x="72" y="1"/>
                    <a:pt x="0" y="48"/>
                    <a:pt x="0" y="144"/>
                  </a:cubicBezTo>
                  <a:lnTo>
                    <a:pt x="0" y="477"/>
                  </a:lnTo>
                  <a:cubicBezTo>
                    <a:pt x="0" y="560"/>
                    <a:pt x="54" y="625"/>
                    <a:pt x="131" y="625"/>
                  </a:cubicBezTo>
                  <a:cubicBezTo>
                    <a:pt x="142" y="625"/>
                    <a:pt x="154" y="623"/>
                    <a:pt x="167" y="620"/>
                  </a:cubicBezTo>
                  <a:cubicBezTo>
                    <a:pt x="183" y="624"/>
                    <a:pt x="198" y="626"/>
                    <a:pt x="212" y="626"/>
                  </a:cubicBezTo>
                  <a:cubicBezTo>
                    <a:pt x="277" y="626"/>
                    <a:pt x="310" y="580"/>
                    <a:pt x="310" y="501"/>
                  </a:cubicBezTo>
                  <a:lnTo>
                    <a:pt x="310" y="168"/>
                  </a:lnTo>
                  <a:cubicBezTo>
                    <a:pt x="310" y="96"/>
                    <a:pt x="262" y="25"/>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9" name="Google Shape;22329;p99"/>
            <p:cNvSpPr/>
            <p:nvPr/>
          </p:nvSpPr>
          <p:spPr>
            <a:xfrm>
              <a:off x="7999253" y="3813935"/>
              <a:ext cx="10836" cy="20341"/>
            </a:xfrm>
            <a:custGeom>
              <a:rect b="b" l="l" r="r" t="t"/>
              <a:pathLst>
                <a:path extrusionOk="0" h="627" w="334">
                  <a:moveTo>
                    <a:pt x="167" y="1"/>
                  </a:moveTo>
                  <a:cubicBezTo>
                    <a:pt x="95" y="1"/>
                    <a:pt x="0" y="48"/>
                    <a:pt x="0" y="144"/>
                  </a:cubicBezTo>
                  <a:lnTo>
                    <a:pt x="0" y="477"/>
                  </a:lnTo>
                  <a:cubicBezTo>
                    <a:pt x="0" y="560"/>
                    <a:pt x="72" y="625"/>
                    <a:pt x="138" y="625"/>
                  </a:cubicBezTo>
                  <a:cubicBezTo>
                    <a:pt x="148" y="625"/>
                    <a:pt x="157" y="623"/>
                    <a:pt x="167" y="620"/>
                  </a:cubicBezTo>
                  <a:cubicBezTo>
                    <a:pt x="183" y="624"/>
                    <a:pt x="199" y="626"/>
                    <a:pt x="214" y="626"/>
                  </a:cubicBezTo>
                  <a:cubicBezTo>
                    <a:pt x="284" y="626"/>
                    <a:pt x="334" y="580"/>
                    <a:pt x="334" y="501"/>
                  </a:cubicBezTo>
                  <a:lnTo>
                    <a:pt x="334" y="168"/>
                  </a:lnTo>
                  <a:cubicBezTo>
                    <a:pt x="334" y="96"/>
                    <a:pt x="262" y="25"/>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0" name="Google Shape;22330;p99"/>
            <p:cNvSpPr/>
            <p:nvPr/>
          </p:nvSpPr>
          <p:spPr>
            <a:xfrm>
              <a:off x="7923532" y="3823895"/>
              <a:ext cx="41753" cy="17908"/>
            </a:xfrm>
            <a:custGeom>
              <a:rect b="b" l="l" r="r" t="t"/>
              <a:pathLst>
                <a:path extrusionOk="0" h="552" w="1287">
                  <a:moveTo>
                    <a:pt x="1090" y="0"/>
                  </a:moveTo>
                  <a:cubicBezTo>
                    <a:pt x="1043" y="0"/>
                    <a:pt x="991" y="24"/>
                    <a:pt x="953" y="75"/>
                  </a:cubicBezTo>
                  <a:cubicBezTo>
                    <a:pt x="881" y="170"/>
                    <a:pt x="762" y="218"/>
                    <a:pt x="643" y="218"/>
                  </a:cubicBezTo>
                  <a:cubicBezTo>
                    <a:pt x="524" y="218"/>
                    <a:pt x="358" y="170"/>
                    <a:pt x="310" y="75"/>
                  </a:cubicBezTo>
                  <a:cubicBezTo>
                    <a:pt x="268" y="47"/>
                    <a:pt x="226" y="35"/>
                    <a:pt x="180" y="35"/>
                  </a:cubicBezTo>
                  <a:cubicBezTo>
                    <a:pt x="147" y="35"/>
                    <a:pt x="111" y="41"/>
                    <a:pt x="72" y="51"/>
                  </a:cubicBezTo>
                  <a:cubicBezTo>
                    <a:pt x="0" y="99"/>
                    <a:pt x="0" y="194"/>
                    <a:pt x="48" y="289"/>
                  </a:cubicBezTo>
                  <a:cubicBezTo>
                    <a:pt x="215" y="456"/>
                    <a:pt x="429" y="551"/>
                    <a:pt x="667" y="551"/>
                  </a:cubicBezTo>
                  <a:cubicBezTo>
                    <a:pt x="905" y="551"/>
                    <a:pt x="1120" y="456"/>
                    <a:pt x="1239" y="289"/>
                  </a:cubicBezTo>
                  <a:cubicBezTo>
                    <a:pt x="1286" y="218"/>
                    <a:pt x="1286" y="99"/>
                    <a:pt x="1191" y="51"/>
                  </a:cubicBezTo>
                  <a:cubicBezTo>
                    <a:pt x="1169" y="18"/>
                    <a:pt x="1131" y="0"/>
                    <a:pt x="1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31" name="Google Shape;22331;p99"/>
          <p:cNvSpPr/>
          <p:nvPr/>
        </p:nvSpPr>
        <p:spPr>
          <a:xfrm>
            <a:off x="7743404" y="3448972"/>
            <a:ext cx="358522" cy="337759"/>
          </a:xfrm>
          <a:custGeom>
            <a:rect b="b" l="l" r="r" t="t"/>
            <a:pathLst>
              <a:path extrusionOk="0" h="10411" w="11051">
                <a:moveTo>
                  <a:pt x="9883" y="3957"/>
                </a:moveTo>
                <a:lnTo>
                  <a:pt x="9883" y="3981"/>
                </a:lnTo>
                <a:cubicBezTo>
                  <a:pt x="10122" y="3981"/>
                  <a:pt x="10360" y="4171"/>
                  <a:pt x="10407" y="4410"/>
                </a:cubicBezTo>
                <a:cubicBezTo>
                  <a:pt x="10455" y="4743"/>
                  <a:pt x="10217" y="5029"/>
                  <a:pt x="9883" y="5029"/>
                </a:cubicBezTo>
                <a:lnTo>
                  <a:pt x="2834" y="5029"/>
                </a:lnTo>
                <a:cubicBezTo>
                  <a:pt x="2739" y="5029"/>
                  <a:pt x="2692" y="5100"/>
                  <a:pt x="2692" y="5172"/>
                </a:cubicBezTo>
                <a:cubicBezTo>
                  <a:pt x="2692" y="5267"/>
                  <a:pt x="2739" y="5338"/>
                  <a:pt x="2834" y="5338"/>
                </a:cubicBezTo>
                <a:lnTo>
                  <a:pt x="9741" y="5338"/>
                </a:lnTo>
                <a:cubicBezTo>
                  <a:pt x="9741" y="5600"/>
                  <a:pt x="9669" y="6172"/>
                  <a:pt x="9455" y="6767"/>
                </a:cubicBezTo>
                <a:cubicBezTo>
                  <a:pt x="9264" y="7243"/>
                  <a:pt x="9002" y="7648"/>
                  <a:pt x="8645" y="7982"/>
                </a:cubicBezTo>
                <a:cubicBezTo>
                  <a:pt x="8216" y="8387"/>
                  <a:pt x="7693" y="8672"/>
                  <a:pt x="7073" y="8815"/>
                </a:cubicBezTo>
                <a:lnTo>
                  <a:pt x="3620" y="8815"/>
                </a:lnTo>
                <a:cubicBezTo>
                  <a:pt x="2977" y="8672"/>
                  <a:pt x="2453" y="8387"/>
                  <a:pt x="2025" y="7982"/>
                </a:cubicBezTo>
                <a:cubicBezTo>
                  <a:pt x="1715" y="7648"/>
                  <a:pt x="1429" y="7243"/>
                  <a:pt x="1239" y="6767"/>
                </a:cubicBezTo>
                <a:cubicBezTo>
                  <a:pt x="1001" y="6172"/>
                  <a:pt x="929" y="5576"/>
                  <a:pt x="929" y="5291"/>
                </a:cubicBezTo>
                <a:lnTo>
                  <a:pt x="2144" y="5291"/>
                </a:lnTo>
                <a:cubicBezTo>
                  <a:pt x="2239" y="5291"/>
                  <a:pt x="2310" y="5243"/>
                  <a:pt x="2310" y="5148"/>
                </a:cubicBezTo>
                <a:cubicBezTo>
                  <a:pt x="2310" y="5053"/>
                  <a:pt x="2239" y="5005"/>
                  <a:pt x="2144" y="5005"/>
                </a:cubicBezTo>
                <a:lnTo>
                  <a:pt x="786" y="5005"/>
                </a:lnTo>
                <a:cubicBezTo>
                  <a:pt x="548" y="5005"/>
                  <a:pt x="310" y="4814"/>
                  <a:pt x="262" y="4576"/>
                </a:cubicBezTo>
                <a:cubicBezTo>
                  <a:pt x="215" y="4267"/>
                  <a:pt x="453" y="3957"/>
                  <a:pt x="786" y="3957"/>
                </a:cubicBezTo>
                <a:close/>
                <a:moveTo>
                  <a:pt x="6978" y="9149"/>
                </a:moveTo>
                <a:lnTo>
                  <a:pt x="6978" y="9744"/>
                </a:lnTo>
                <a:cubicBezTo>
                  <a:pt x="6954" y="9934"/>
                  <a:pt x="6788" y="10101"/>
                  <a:pt x="6597" y="10101"/>
                </a:cubicBezTo>
                <a:lnTo>
                  <a:pt x="4168" y="10101"/>
                </a:lnTo>
                <a:cubicBezTo>
                  <a:pt x="3977" y="10101"/>
                  <a:pt x="3811" y="9911"/>
                  <a:pt x="3811" y="9744"/>
                </a:cubicBezTo>
                <a:lnTo>
                  <a:pt x="3811" y="9149"/>
                </a:lnTo>
                <a:close/>
                <a:moveTo>
                  <a:pt x="10050" y="1"/>
                </a:moveTo>
                <a:cubicBezTo>
                  <a:pt x="9737" y="1"/>
                  <a:pt x="9417" y="113"/>
                  <a:pt x="9169" y="361"/>
                </a:cubicBezTo>
                <a:cubicBezTo>
                  <a:pt x="9121" y="409"/>
                  <a:pt x="9050" y="480"/>
                  <a:pt x="9026" y="575"/>
                </a:cubicBezTo>
                <a:cubicBezTo>
                  <a:pt x="8645" y="1171"/>
                  <a:pt x="8169" y="1671"/>
                  <a:pt x="7669" y="2076"/>
                </a:cubicBezTo>
                <a:lnTo>
                  <a:pt x="5597" y="3695"/>
                </a:lnTo>
                <a:lnTo>
                  <a:pt x="882" y="3695"/>
                </a:lnTo>
                <a:cubicBezTo>
                  <a:pt x="429" y="3695"/>
                  <a:pt x="72" y="4029"/>
                  <a:pt x="48" y="4433"/>
                </a:cubicBezTo>
                <a:cubicBezTo>
                  <a:pt x="0" y="4886"/>
                  <a:pt x="310" y="5267"/>
                  <a:pt x="715" y="5338"/>
                </a:cubicBezTo>
                <a:cubicBezTo>
                  <a:pt x="715" y="5600"/>
                  <a:pt x="786" y="6219"/>
                  <a:pt x="1048" y="6910"/>
                </a:cubicBezTo>
                <a:cubicBezTo>
                  <a:pt x="1358" y="7720"/>
                  <a:pt x="2025" y="8744"/>
                  <a:pt x="3525" y="9101"/>
                </a:cubicBezTo>
                <a:lnTo>
                  <a:pt x="3525" y="9744"/>
                </a:lnTo>
                <a:cubicBezTo>
                  <a:pt x="3525" y="10125"/>
                  <a:pt x="3811" y="10411"/>
                  <a:pt x="4216" y="10411"/>
                </a:cubicBezTo>
                <a:lnTo>
                  <a:pt x="6621" y="10411"/>
                </a:lnTo>
                <a:cubicBezTo>
                  <a:pt x="7002" y="10411"/>
                  <a:pt x="7288" y="10125"/>
                  <a:pt x="7288" y="9744"/>
                </a:cubicBezTo>
                <a:lnTo>
                  <a:pt x="7288" y="9077"/>
                </a:lnTo>
                <a:cubicBezTo>
                  <a:pt x="7288" y="9077"/>
                  <a:pt x="9455" y="7672"/>
                  <a:pt x="9764" y="6886"/>
                </a:cubicBezTo>
                <a:cubicBezTo>
                  <a:pt x="10026" y="6196"/>
                  <a:pt x="10074" y="5600"/>
                  <a:pt x="10098" y="5291"/>
                </a:cubicBezTo>
                <a:cubicBezTo>
                  <a:pt x="10479" y="5243"/>
                  <a:pt x="10788" y="4886"/>
                  <a:pt x="10788" y="4505"/>
                </a:cubicBezTo>
                <a:cubicBezTo>
                  <a:pt x="10788" y="4052"/>
                  <a:pt x="10384" y="3671"/>
                  <a:pt x="9955" y="3624"/>
                </a:cubicBezTo>
                <a:lnTo>
                  <a:pt x="8550" y="3624"/>
                </a:lnTo>
                <a:lnTo>
                  <a:pt x="8883" y="3243"/>
                </a:lnTo>
                <a:cubicBezTo>
                  <a:pt x="9074" y="2981"/>
                  <a:pt x="9360" y="2719"/>
                  <a:pt x="9645" y="2433"/>
                </a:cubicBezTo>
                <a:cubicBezTo>
                  <a:pt x="9717" y="2385"/>
                  <a:pt x="9717" y="2290"/>
                  <a:pt x="9669" y="2195"/>
                </a:cubicBezTo>
                <a:cubicBezTo>
                  <a:pt x="9641" y="2167"/>
                  <a:pt x="9597" y="2155"/>
                  <a:pt x="9551" y="2155"/>
                </a:cubicBezTo>
                <a:cubicBezTo>
                  <a:pt x="9518" y="2155"/>
                  <a:pt x="9484" y="2161"/>
                  <a:pt x="9455" y="2171"/>
                </a:cubicBezTo>
                <a:cubicBezTo>
                  <a:pt x="9145" y="2433"/>
                  <a:pt x="8883" y="2719"/>
                  <a:pt x="8645" y="3005"/>
                </a:cubicBezTo>
                <a:lnTo>
                  <a:pt x="8169" y="3600"/>
                </a:lnTo>
                <a:lnTo>
                  <a:pt x="6168" y="3600"/>
                </a:lnTo>
                <a:lnTo>
                  <a:pt x="7883" y="2266"/>
                </a:lnTo>
                <a:cubicBezTo>
                  <a:pt x="8431" y="1838"/>
                  <a:pt x="8907" y="1314"/>
                  <a:pt x="9312" y="695"/>
                </a:cubicBezTo>
                <a:cubicBezTo>
                  <a:pt x="9467" y="462"/>
                  <a:pt x="9753" y="290"/>
                  <a:pt x="10032" y="290"/>
                </a:cubicBezTo>
                <a:cubicBezTo>
                  <a:pt x="10182" y="290"/>
                  <a:pt x="10330" y="340"/>
                  <a:pt x="10455" y="456"/>
                </a:cubicBezTo>
                <a:cubicBezTo>
                  <a:pt x="10717" y="718"/>
                  <a:pt x="10669" y="1171"/>
                  <a:pt x="10360" y="1457"/>
                </a:cubicBezTo>
                <a:cubicBezTo>
                  <a:pt x="10241" y="1576"/>
                  <a:pt x="10074" y="1671"/>
                  <a:pt x="9955" y="1766"/>
                </a:cubicBezTo>
                <a:cubicBezTo>
                  <a:pt x="9883" y="1814"/>
                  <a:pt x="9860" y="1909"/>
                  <a:pt x="9907" y="1957"/>
                </a:cubicBezTo>
                <a:cubicBezTo>
                  <a:pt x="9953" y="2003"/>
                  <a:pt x="10010" y="2029"/>
                  <a:pt x="10056" y="2029"/>
                </a:cubicBezTo>
                <a:cubicBezTo>
                  <a:pt x="10082" y="2029"/>
                  <a:pt x="10105" y="2021"/>
                  <a:pt x="10122" y="2004"/>
                </a:cubicBezTo>
                <a:cubicBezTo>
                  <a:pt x="10265" y="1885"/>
                  <a:pt x="10455" y="1790"/>
                  <a:pt x="10598" y="1647"/>
                </a:cubicBezTo>
                <a:cubicBezTo>
                  <a:pt x="11027" y="1218"/>
                  <a:pt x="11050" y="575"/>
                  <a:pt x="10693" y="171"/>
                </a:cubicBezTo>
                <a:cubicBezTo>
                  <a:pt x="10503" y="60"/>
                  <a:pt x="10278" y="1"/>
                  <a:pt x="100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32" name="Google Shape;22332;p99"/>
          <p:cNvGrpSpPr/>
          <p:nvPr/>
        </p:nvGrpSpPr>
        <p:grpSpPr>
          <a:xfrm>
            <a:off x="7015291" y="3454293"/>
            <a:ext cx="376301" cy="325982"/>
            <a:chOff x="7017251" y="3606693"/>
            <a:chExt cx="376301" cy="325982"/>
          </a:xfrm>
        </p:grpSpPr>
        <p:sp>
          <p:nvSpPr>
            <p:cNvPr id="22333" name="Google Shape;22333;p99"/>
            <p:cNvSpPr/>
            <p:nvPr/>
          </p:nvSpPr>
          <p:spPr>
            <a:xfrm>
              <a:off x="7247496" y="3776464"/>
              <a:ext cx="146056" cy="127142"/>
            </a:xfrm>
            <a:custGeom>
              <a:rect b="b" l="l" r="r" t="t"/>
              <a:pathLst>
                <a:path extrusionOk="0" h="3919" w="4502">
                  <a:moveTo>
                    <a:pt x="2254" y="1"/>
                  </a:moveTo>
                  <a:cubicBezTo>
                    <a:pt x="2150" y="1"/>
                    <a:pt x="2049" y="37"/>
                    <a:pt x="1977" y="108"/>
                  </a:cubicBezTo>
                  <a:cubicBezTo>
                    <a:pt x="1" y="2132"/>
                    <a:pt x="596" y="3918"/>
                    <a:pt x="2263" y="3918"/>
                  </a:cubicBezTo>
                  <a:cubicBezTo>
                    <a:pt x="3930" y="3918"/>
                    <a:pt x="4502" y="2132"/>
                    <a:pt x="2549" y="108"/>
                  </a:cubicBezTo>
                  <a:cubicBezTo>
                    <a:pt x="2465" y="37"/>
                    <a:pt x="2358" y="1"/>
                    <a:pt x="2254"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4" name="Google Shape;22334;p99"/>
            <p:cNvSpPr/>
            <p:nvPr/>
          </p:nvSpPr>
          <p:spPr>
            <a:xfrm>
              <a:off x="7278413" y="3776854"/>
              <a:ext cx="115138" cy="125974"/>
            </a:xfrm>
            <a:custGeom>
              <a:rect b="b" l="l" r="r" t="t"/>
              <a:pathLst>
                <a:path extrusionOk="0" h="3883" w="3549">
                  <a:moveTo>
                    <a:pt x="1477" y="1"/>
                  </a:moveTo>
                  <a:lnTo>
                    <a:pt x="1477" y="1"/>
                  </a:lnTo>
                  <a:cubicBezTo>
                    <a:pt x="3072" y="1906"/>
                    <a:pt x="2453" y="3501"/>
                    <a:pt x="905" y="3501"/>
                  </a:cubicBezTo>
                  <a:cubicBezTo>
                    <a:pt x="548" y="3501"/>
                    <a:pt x="238" y="3406"/>
                    <a:pt x="0" y="3263"/>
                  </a:cubicBezTo>
                  <a:lnTo>
                    <a:pt x="0" y="3263"/>
                  </a:lnTo>
                  <a:cubicBezTo>
                    <a:pt x="238" y="3644"/>
                    <a:pt x="715" y="3882"/>
                    <a:pt x="1310" y="3882"/>
                  </a:cubicBezTo>
                  <a:cubicBezTo>
                    <a:pt x="2953" y="3882"/>
                    <a:pt x="3549" y="2120"/>
                    <a:pt x="1596" y="96"/>
                  </a:cubicBezTo>
                  <a:cubicBezTo>
                    <a:pt x="1548" y="72"/>
                    <a:pt x="1524" y="48"/>
                    <a:pt x="14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5" name="Google Shape;22335;p99"/>
            <p:cNvSpPr/>
            <p:nvPr/>
          </p:nvSpPr>
          <p:spPr>
            <a:xfrm>
              <a:off x="7021890" y="3644748"/>
              <a:ext cx="288998" cy="283969"/>
            </a:xfrm>
            <a:custGeom>
              <a:rect b="b" l="l" r="r" t="t"/>
              <a:pathLst>
                <a:path extrusionOk="0" h="8753" w="8908">
                  <a:moveTo>
                    <a:pt x="6597" y="1"/>
                  </a:moveTo>
                  <a:lnTo>
                    <a:pt x="620" y="5978"/>
                  </a:lnTo>
                  <a:cubicBezTo>
                    <a:pt x="1" y="6621"/>
                    <a:pt x="1" y="7645"/>
                    <a:pt x="620" y="8288"/>
                  </a:cubicBezTo>
                  <a:cubicBezTo>
                    <a:pt x="930" y="8597"/>
                    <a:pt x="1346" y="8752"/>
                    <a:pt x="1763" y="8752"/>
                  </a:cubicBezTo>
                  <a:cubicBezTo>
                    <a:pt x="2180" y="8752"/>
                    <a:pt x="2597" y="8597"/>
                    <a:pt x="2906" y="8288"/>
                  </a:cubicBezTo>
                  <a:lnTo>
                    <a:pt x="8907" y="2287"/>
                  </a:lnTo>
                  <a:lnTo>
                    <a:pt x="6597"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6" name="Google Shape;22336;p99"/>
            <p:cNvSpPr/>
            <p:nvPr/>
          </p:nvSpPr>
          <p:spPr>
            <a:xfrm>
              <a:off x="7036587" y="3705772"/>
              <a:ext cx="274301" cy="222945"/>
            </a:xfrm>
            <a:custGeom>
              <a:rect b="b" l="l" r="r" t="t"/>
              <a:pathLst>
                <a:path extrusionOk="0" h="6872" w="8455">
                  <a:moveTo>
                    <a:pt x="8026" y="1"/>
                  </a:moveTo>
                  <a:lnTo>
                    <a:pt x="2048" y="5978"/>
                  </a:lnTo>
                  <a:cubicBezTo>
                    <a:pt x="1728" y="6298"/>
                    <a:pt x="1319" y="6454"/>
                    <a:pt x="912" y="6454"/>
                  </a:cubicBezTo>
                  <a:cubicBezTo>
                    <a:pt x="592" y="6454"/>
                    <a:pt x="273" y="6357"/>
                    <a:pt x="0" y="6169"/>
                  </a:cubicBezTo>
                  <a:lnTo>
                    <a:pt x="0" y="6169"/>
                  </a:lnTo>
                  <a:cubicBezTo>
                    <a:pt x="48" y="6240"/>
                    <a:pt x="119" y="6312"/>
                    <a:pt x="167" y="6407"/>
                  </a:cubicBezTo>
                  <a:cubicBezTo>
                    <a:pt x="477" y="6716"/>
                    <a:pt x="893" y="6871"/>
                    <a:pt x="1310" y="6871"/>
                  </a:cubicBezTo>
                  <a:cubicBezTo>
                    <a:pt x="1727" y="6871"/>
                    <a:pt x="2144" y="6716"/>
                    <a:pt x="2453" y="6407"/>
                  </a:cubicBezTo>
                  <a:lnTo>
                    <a:pt x="8454" y="406"/>
                  </a:lnTo>
                  <a:lnTo>
                    <a:pt x="8026"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99"/>
            <p:cNvSpPr/>
            <p:nvPr/>
          </p:nvSpPr>
          <p:spPr>
            <a:xfrm>
              <a:off x="7201135" y="3613084"/>
              <a:ext cx="144531" cy="137556"/>
            </a:xfrm>
            <a:custGeom>
              <a:rect b="b" l="l" r="r" t="t"/>
              <a:pathLst>
                <a:path extrusionOk="0" h="4240" w="4455">
                  <a:moveTo>
                    <a:pt x="1075" y="0"/>
                  </a:moveTo>
                  <a:cubicBezTo>
                    <a:pt x="828" y="0"/>
                    <a:pt x="584" y="95"/>
                    <a:pt x="406" y="286"/>
                  </a:cubicBezTo>
                  <a:cubicBezTo>
                    <a:pt x="1" y="691"/>
                    <a:pt x="1" y="1310"/>
                    <a:pt x="406" y="1667"/>
                  </a:cubicBezTo>
                  <a:lnTo>
                    <a:pt x="2692" y="3953"/>
                  </a:lnTo>
                  <a:cubicBezTo>
                    <a:pt x="2882" y="4144"/>
                    <a:pt x="3132" y="4239"/>
                    <a:pt x="3379" y="4239"/>
                  </a:cubicBezTo>
                  <a:cubicBezTo>
                    <a:pt x="3627" y="4239"/>
                    <a:pt x="3871" y="4144"/>
                    <a:pt x="4049" y="3953"/>
                  </a:cubicBezTo>
                  <a:cubicBezTo>
                    <a:pt x="4454" y="3572"/>
                    <a:pt x="4454" y="2977"/>
                    <a:pt x="4049" y="2596"/>
                  </a:cubicBezTo>
                  <a:lnTo>
                    <a:pt x="1763" y="286"/>
                  </a:lnTo>
                  <a:cubicBezTo>
                    <a:pt x="1573" y="95"/>
                    <a:pt x="1322" y="0"/>
                    <a:pt x="1075"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99"/>
            <p:cNvSpPr/>
            <p:nvPr/>
          </p:nvSpPr>
          <p:spPr>
            <a:xfrm>
              <a:off x="7274553" y="3683387"/>
              <a:ext cx="71114" cy="67253"/>
            </a:xfrm>
            <a:custGeom>
              <a:rect b="b" l="l" r="r" t="t"/>
              <a:pathLst>
                <a:path extrusionOk="0" h="2073" w="2192">
                  <a:moveTo>
                    <a:pt x="1381" y="0"/>
                  </a:moveTo>
                  <a:lnTo>
                    <a:pt x="1419" y="40"/>
                  </a:lnTo>
                  <a:lnTo>
                    <a:pt x="1419" y="40"/>
                  </a:lnTo>
                  <a:cubicBezTo>
                    <a:pt x="1407" y="26"/>
                    <a:pt x="1394" y="13"/>
                    <a:pt x="1381" y="0"/>
                  </a:cubicBezTo>
                  <a:close/>
                  <a:moveTo>
                    <a:pt x="0" y="1381"/>
                  </a:moveTo>
                  <a:cubicBezTo>
                    <a:pt x="25" y="1407"/>
                    <a:pt x="50" y="1432"/>
                    <a:pt x="77" y="1454"/>
                  </a:cubicBezTo>
                  <a:lnTo>
                    <a:pt x="77" y="1454"/>
                  </a:lnTo>
                  <a:lnTo>
                    <a:pt x="0" y="1381"/>
                  </a:lnTo>
                  <a:close/>
                  <a:moveTo>
                    <a:pt x="1419" y="40"/>
                  </a:moveTo>
                  <a:cubicBezTo>
                    <a:pt x="1762" y="425"/>
                    <a:pt x="1749" y="1036"/>
                    <a:pt x="1381" y="1381"/>
                  </a:cubicBezTo>
                  <a:cubicBezTo>
                    <a:pt x="1191" y="1572"/>
                    <a:pt x="935" y="1667"/>
                    <a:pt x="682" y="1667"/>
                  </a:cubicBezTo>
                  <a:cubicBezTo>
                    <a:pt x="463" y="1667"/>
                    <a:pt x="247" y="1596"/>
                    <a:pt x="77" y="1454"/>
                  </a:cubicBezTo>
                  <a:lnTo>
                    <a:pt x="77" y="1454"/>
                  </a:lnTo>
                  <a:lnTo>
                    <a:pt x="429" y="1786"/>
                  </a:lnTo>
                  <a:cubicBezTo>
                    <a:pt x="619" y="1977"/>
                    <a:pt x="869" y="2072"/>
                    <a:pt x="1116" y="2072"/>
                  </a:cubicBezTo>
                  <a:cubicBezTo>
                    <a:pt x="1364" y="2072"/>
                    <a:pt x="1608" y="1977"/>
                    <a:pt x="1786" y="1786"/>
                  </a:cubicBezTo>
                  <a:cubicBezTo>
                    <a:pt x="2143" y="1405"/>
                    <a:pt x="2191" y="810"/>
                    <a:pt x="1786" y="429"/>
                  </a:cubicBezTo>
                  <a:lnTo>
                    <a:pt x="1419" y="4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9" name="Google Shape;22339;p99"/>
            <p:cNvSpPr/>
            <p:nvPr/>
          </p:nvSpPr>
          <p:spPr>
            <a:xfrm>
              <a:off x="7052808" y="3774388"/>
              <a:ext cx="147581" cy="125942"/>
            </a:xfrm>
            <a:custGeom>
              <a:rect b="b" l="l" r="r" t="t"/>
              <a:pathLst>
                <a:path extrusionOk="0" h="3882" w="4549">
                  <a:moveTo>
                    <a:pt x="2979" y="0"/>
                  </a:moveTo>
                  <a:cubicBezTo>
                    <a:pt x="2942" y="0"/>
                    <a:pt x="2902" y="2"/>
                    <a:pt x="2858" y="5"/>
                  </a:cubicBezTo>
                  <a:lnTo>
                    <a:pt x="286" y="2553"/>
                  </a:lnTo>
                  <a:cubicBezTo>
                    <a:pt x="0" y="2863"/>
                    <a:pt x="0" y="3363"/>
                    <a:pt x="286" y="3649"/>
                  </a:cubicBezTo>
                  <a:cubicBezTo>
                    <a:pt x="441" y="3804"/>
                    <a:pt x="643" y="3881"/>
                    <a:pt x="846" y="3881"/>
                  </a:cubicBezTo>
                  <a:cubicBezTo>
                    <a:pt x="1048" y="3881"/>
                    <a:pt x="1251" y="3804"/>
                    <a:pt x="1405" y="3649"/>
                  </a:cubicBezTo>
                  <a:lnTo>
                    <a:pt x="4549" y="505"/>
                  </a:lnTo>
                  <a:lnTo>
                    <a:pt x="4549" y="505"/>
                  </a:lnTo>
                  <a:cubicBezTo>
                    <a:pt x="4446" y="515"/>
                    <a:pt x="4355" y="519"/>
                    <a:pt x="4273" y="519"/>
                  </a:cubicBezTo>
                  <a:cubicBezTo>
                    <a:pt x="3381" y="519"/>
                    <a:pt x="3636" y="0"/>
                    <a:pt x="2979"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0" name="Google Shape;22340;p99"/>
            <p:cNvSpPr/>
            <p:nvPr/>
          </p:nvSpPr>
          <p:spPr>
            <a:xfrm>
              <a:off x="7288438" y="3846248"/>
              <a:ext cx="10868" cy="14859"/>
            </a:xfrm>
            <a:custGeom>
              <a:rect b="b" l="l" r="r" t="t"/>
              <a:pathLst>
                <a:path extrusionOk="0" h="458" w="335">
                  <a:moveTo>
                    <a:pt x="108" y="0"/>
                  </a:moveTo>
                  <a:cubicBezTo>
                    <a:pt x="37" y="0"/>
                    <a:pt x="1" y="62"/>
                    <a:pt x="1" y="124"/>
                  </a:cubicBezTo>
                  <a:lnTo>
                    <a:pt x="1" y="291"/>
                  </a:lnTo>
                  <a:cubicBezTo>
                    <a:pt x="1" y="362"/>
                    <a:pt x="48" y="434"/>
                    <a:pt x="144" y="458"/>
                  </a:cubicBezTo>
                  <a:cubicBezTo>
                    <a:pt x="239" y="458"/>
                    <a:pt x="334" y="410"/>
                    <a:pt x="334" y="315"/>
                  </a:cubicBezTo>
                  <a:lnTo>
                    <a:pt x="334" y="172"/>
                  </a:lnTo>
                  <a:cubicBezTo>
                    <a:pt x="334" y="87"/>
                    <a:pt x="258" y="1"/>
                    <a:pt x="174" y="1"/>
                  </a:cubicBezTo>
                  <a:cubicBezTo>
                    <a:pt x="164" y="1"/>
                    <a:pt x="154" y="3"/>
                    <a:pt x="144" y="5"/>
                  </a:cubicBezTo>
                  <a:cubicBezTo>
                    <a:pt x="131" y="2"/>
                    <a:pt x="119" y="0"/>
                    <a:pt x="1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99"/>
            <p:cNvSpPr/>
            <p:nvPr/>
          </p:nvSpPr>
          <p:spPr>
            <a:xfrm>
              <a:off x="7342520" y="3844075"/>
              <a:ext cx="10868" cy="14761"/>
            </a:xfrm>
            <a:custGeom>
              <a:rect b="b" l="l" r="r" t="t"/>
              <a:pathLst>
                <a:path extrusionOk="0" h="455" w="335">
                  <a:moveTo>
                    <a:pt x="168" y="1"/>
                  </a:moveTo>
                  <a:cubicBezTo>
                    <a:pt x="96" y="1"/>
                    <a:pt x="1" y="48"/>
                    <a:pt x="1" y="143"/>
                  </a:cubicBezTo>
                  <a:lnTo>
                    <a:pt x="1" y="286"/>
                  </a:lnTo>
                  <a:cubicBezTo>
                    <a:pt x="1" y="364"/>
                    <a:pt x="64" y="442"/>
                    <a:pt x="127" y="442"/>
                  </a:cubicBezTo>
                  <a:cubicBezTo>
                    <a:pt x="140" y="442"/>
                    <a:pt x="154" y="438"/>
                    <a:pt x="168" y="429"/>
                  </a:cubicBezTo>
                  <a:cubicBezTo>
                    <a:pt x="191" y="447"/>
                    <a:pt x="213" y="454"/>
                    <a:pt x="232" y="454"/>
                  </a:cubicBezTo>
                  <a:cubicBezTo>
                    <a:pt x="293" y="454"/>
                    <a:pt x="334" y="382"/>
                    <a:pt x="334" y="310"/>
                  </a:cubicBezTo>
                  <a:lnTo>
                    <a:pt x="334" y="167"/>
                  </a:lnTo>
                  <a:cubicBezTo>
                    <a:pt x="334" y="72"/>
                    <a:pt x="263" y="24"/>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99"/>
            <p:cNvSpPr/>
            <p:nvPr/>
          </p:nvSpPr>
          <p:spPr>
            <a:xfrm>
              <a:off x="7308520" y="3849460"/>
              <a:ext cx="24007" cy="13950"/>
            </a:xfrm>
            <a:custGeom>
              <a:rect b="b" l="l" r="r" t="t"/>
              <a:pathLst>
                <a:path extrusionOk="0" h="430" w="740">
                  <a:moveTo>
                    <a:pt x="609" y="0"/>
                  </a:moveTo>
                  <a:cubicBezTo>
                    <a:pt x="570" y="0"/>
                    <a:pt x="523" y="27"/>
                    <a:pt x="477" y="73"/>
                  </a:cubicBezTo>
                  <a:cubicBezTo>
                    <a:pt x="453" y="97"/>
                    <a:pt x="430" y="97"/>
                    <a:pt x="382" y="97"/>
                  </a:cubicBezTo>
                  <a:cubicBezTo>
                    <a:pt x="358" y="97"/>
                    <a:pt x="334" y="97"/>
                    <a:pt x="311" y="73"/>
                  </a:cubicBezTo>
                  <a:cubicBezTo>
                    <a:pt x="265" y="27"/>
                    <a:pt x="210" y="11"/>
                    <a:pt x="158" y="11"/>
                  </a:cubicBezTo>
                  <a:cubicBezTo>
                    <a:pt x="128" y="11"/>
                    <a:pt x="99" y="16"/>
                    <a:pt x="72" y="25"/>
                  </a:cubicBezTo>
                  <a:cubicBezTo>
                    <a:pt x="1" y="97"/>
                    <a:pt x="1" y="192"/>
                    <a:pt x="25" y="263"/>
                  </a:cubicBezTo>
                  <a:cubicBezTo>
                    <a:pt x="120" y="359"/>
                    <a:pt x="239" y="430"/>
                    <a:pt x="358" y="430"/>
                  </a:cubicBezTo>
                  <a:cubicBezTo>
                    <a:pt x="477" y="430"/>
                    <a:pt x="596" y="359"/>
                    <a:pt x="692" y="263"/>
                  </a:cubicBezTo>
                  <a:cubicBezTo>
                    <a:pt x="739" y="216"/>
                    <a:pt x="739" y="97"/>
                    <a:pt x="668" y="25"/>
                  </a:cubicBezTo>
                  <a:cubicBezTo>
                    <a:pt x="651" y="8"/>
                    <a:pt x="631" y="0"/>
                    <a:pt x="6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99"/>
            <p:cNvSpPr/>
            <p:nvPr/>
          </p:nvSpPr>
          <p:spPr>
            <a:xfrm>
              <a:off x="7046612" y="3769035"/>
              <a:ext cx="159974" cy="136291"/>
            </a:xfrm>
            <a:custGeom>
              <a:rect b="b" l="l" r="r" t="t"/>
              <a:pathLst>
                <a:path extrusionOk="0" h="4201" w="4931">
                  <a:moveTo>
                    <a:pt x="3155" y="1"/>
                  </a:moveTo>
                  <a:cubicBezTo>
                    <a:pt x="3121" y="1"/>
                    <a:pt x="3086" y="2"/>
                    <a:pt x="3049" y="4"/>
                  </a:cubicBezTo>
                  <a:cubicBezTo>
                    <a:pt x="3025" y="4"/>
                    <a:pt x="2978" y="51"/>
                    <a:pt x="2954" y="75"/>
                  </a:cubicBezTo>
                  <a:lnTo>
                    <a:pt x="1501" y="1528"/>
                  </a:lnTo>
                  <a:cubicBezTo>
                    <a:pt x="1430" y="1575"/>
                    <a:pt x="1430" y="1671"/>
                    <a:pt x="1501" y="1766"/>
                  </a:cubicBezTo>
                  <a:cubicBezTo>
                    <a:pt x="1525" y="1790"/>
                    <a:pt x="1561" y="1802"/>
                    <a:pt x="1602" y="1802"/>
                  </a:cubicBezTo>
                  <a:cubicBezTo>
                    <a:pt x="1644" y="1802"/>
                    <a:pt x="1692" y="1790"/>
                    <a:pt x="1739" y="1766"/>
                  </a:cubicBezTo>
                  <a:lnTo>
                    <a:pt x="3144" y="361"/>
                  </a:lnTo>
                  <a:cubicBezTo>
                    <a:pt x="3430" y="361"/>
                    <a:pt x="3502" y="432"/>
                    <a:pt x="3621" y="551"/>
                  </a:cubicBezTo>
                  <a:cubicBezTo>
                    <a:pt x="3764" y="694"/>
                    <a:pt x="3906" y="837"/>
                    <a:pt x="4359" y="885"/>
                  </a:cubicBezTo>
                  <a:lnTo>
                    <a:pt x="1477" y="3766"/>
                  </a:lnTo>
                  <a:cubicBezTo>
                    <a:pt x="1358" y="3885"/>
                    <a:pt x="1198" y="3945"/>
                    <a:pt x="1037" y="3945"/>
                  </a:cubicBezTo>
                  <a:cubicBezTo>
                    <a:pt x="876" y="3945"/>
                    <a:pt x="715" y="3885"/>
                    <a:pt x="596" y="3766"/>
                  </a:cubicBezTo>
                  <a:cubicBezTo>
                    <a:pt x="358" y="3528"/>
                    <a:pt x="358" y="3123"/>
                    <a:pt x="596" y="2909"/>
                  </a:cubicBezTo>
                  <a:lnTo>
                    <a:pt x="1263" y="2195"/>
                  </a:lnTo>
                  <a:cubicBezTo>
                    <a:pt x="1311" y="2123"/>
                    <a:pt x="1311" y="2028"/>
                    <a:pt x="1263" y="1956"/>
                  </a:cubicBezTo>
                  <a:cubicBezTo>
                    <a:pt x="1227" y="1921"/>
                    <a:pt x="1192" y="1903"/>
                    <a:pt x="1153" y="1903"/>
                  </a:cubicBezTo>
                  <a:cubicBezTo>
                    <a:pt x="1114" y="1903"/>
                    <a:pt x="1073" y="1921"/>
                    <a:pt x="1025" y="1956"/>
                  </a:cubicBezTo>
                  <a:lnTo>
                    <a:pt x="358" y="2599"/>
                  </a:lnTo>
                  <a:cubicBezTo>
                    <a:pt x="1" y="2957"/>
                    <a:pt x="1" y="3552"/>
                    <a:pt x="358" y="3933"/>
                  </a:cubicBezTo>
                  <a:cubicBezTo>
                    <a:pt x="537" y="4112"/>
                    <a:pt x="775" y="4201"/>
                    <a:pt x="1019" y="4201"/>
                  </a:cubicBezTo>
                  <a:cubicBezTo>
                    <a:pt x="1263" y="4201"/>
                    <a:pt x="1513" y="4112"/>
                    <a:pt x="1716" y="3933"/>
                  </a:cubicBezTo>
                  <a:lnTo>
                    <a:pt x="4859" y="789"/>
                  </a:lnTo>
                  <a:cubicBezTo>
                    <a:pt x="4930" y="718"/>
                    <a:pt x="4930" y="670"/>
                    <a:pt x="4883" y="599"/>
                  </a:cubicBezTo>
                  <a:cubicBezTo>
                    <a:pt x="4859" y="551"/>
                    <a:pt x="4811" y="504"/>
                    <a:pt x="4740" y="504"/>
                  </a:cubicBezTo>
                  <a:cubicBezTo>
                    <a:pt x="4628" y="517"/>
                    <a:pt x="4532" y="523"/>
                    <a:pt x="4449" y="523"/>
                  </a:cubicBezTo>
                  <a:cubicBezTo>
                    <a:pt x="4077" y="523"/>
                    <a:pt x="3976" y="402"/>
                    <a:pt x="3859" y="266"/>
                  </a:cubicBezTo>
                  <a:cubicBezTo>
                    <a:pt x="3704" y="133"/>
                    <a:pt x="3571" y="1"/>
                    <a:pt x="3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4" name="Google Shape;22344;p99"/>
            <p:cNvSpPr/>
            <p:nvPr/>
          </p:nvSpPr>
          <p:spPr>
            <a:xfrm>
              <a:off x="7259078" y="3770690"/>
              <a:ext cx="125196" cy="136778"/>
            </a:xfrm>
            <a:custGeom>
              <a:rect b="b" l="l" r="r" t="t"/>
              <a:pathLst>
                <a:path extrusionOk="0" h="4216" w="3859">
                  <a:moveTo>
                    <a:pt x="1930" y="334"/>
                  </a:moveTo>
                  <a:cubicBezTo>
                    <a:pt x="1989" y="334"/>
                    <a:pt x="2049" y="357"/>
                    <a:pt x="2097" y="405"/>
                  </a:cubicBezTo>
                  <a:cubicBezTo>
                    <a:pt x="2597" y="953"/>
                    <a:pt x="2978" y="1501"/>
                    <a:pt x="3168" y="2024"/>
                  </a:cubicBezTo>
                  <a:cubicBezTo>
                    <a:pt x="3287" y="2453"/>
                    <a:pt x="3287" y="2882"/>
                    <a:pt x="3168" y="3215"/>
                  </a:cubicBezTo>
                  <a:cubicBezTo>
                    <a:pt x="2978" y="3644"/>
                    <a:pt x="2501" y="3906"/>
                    <a:pt x="1906" y="3906"/>
                  </a:cubicBezTo>
                  <a:cubicBezTo>
                    <a:pt x="1311" y="3906"/>
                    <a:pt x="882" y="3644"/>
                    <a:pt x="668" y="3215"/>
                  </a:cubicBezTo>
                  <a:cubicBezTo>
                    <a:pt x="501" y="2882"/>
                    <a:pt x="501" y="2453"/>
                    <a:pt x="691" y="2024"/>
                  </a:cubicBezTo>
                  <a:cubicBezTo>
                    <a:pt x="882" y="1501"/>
                    <a:pt x="1215" y="929"/>
                    <a:pt x="1763" y="405"/>
                  </a:cubicBezTo>
                  <a:cubicBezTo>
                    <a:pt x="1811" y="357"/>
                    <a:pt x="1870" y="334"/>
                    <a:pt x="1930" y="334"/>
                  </a:cubicBezTo>
                  <a:close/>
                  <a:moveTo>
                    <a:pt x="1906" y="0"/>
                  </a:moveTo>
                  <a:cubicBezTo>
                    <a:pt x="1763" y="0"/>
                    <a:pt x="1620" y="48"/>
                    <a:pt x="1525" y="167"/>
                  </a:cubicBezTo>
                  <a:cubicBezTo>
                    <a:pt x="453" y="1310"/>
                    <a:pt x="1" y="2501"/>
                    <a:pt x="406" y="3334"/>
                  </a:cubicBezTo>
                  <a:cubicBezTo>
                    <a:pt x="644" y="3882"/>
                    <a:pt x="1192" y="4215"/>
                    <a:pt x="1954" y="4215"/>
                  </a:cubicBezTo>
                  <a:cubicBezTo>
                    <a:pt x="2692" y="4215"/>
                    <a:pt x="3263" y="3882"/>
                    <a:pt x="3502" y="3334"/>
                  </a:cubicBezTo>
                  <a:cubicBezTo>
                    <a:pt x="3859" y="2453"/>
                    <a:pt x="3430" y="1262"/>
                    <a:pt x="2358" y="167"/>
                  </a:cubicBezTo>
                  <a:cubicBezTo>
                    <a:pt x="2216" y="48"/>
                    <a:pt x="2073" y="0"/>
                    <a:pt x="1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5" name="Google Shape;22345;p99"/>
            <p:cNvSpPr/>
            <p:nvPr/>
          </p:nvSpPr>
          <p:spPr>
            <a:xfrm>
              <a:off x="7017251" y="3606693"/>
              <a:ext cx="334580" cy="325982"/>
            </a:xfrm>
            <a:custGeom>
              <a:rect b="b" l="l" r="r" t="t"/>
              <a:pathLst>
                <a:path extrusionOk="0" h="10048" w="10313">
                  <a:moveTo>
                    <a:pt x="6764" y="370"/>
                  </a:moveTo>
                  <a:cubicBezTo>
                    <a:pt x="6973" y="370"/>
                    <a:pt x="7181" y="447"/>
                    <a:pt x="7336" y="602"/>
                  </a:cubicBezTo>
                  <a:lnTo>
                    <a:pt x="9646" y="2912"/>
                  </a:lnTo>
                  <a:cubicBezTo>
                    <a:pt x="9955" y="3222"/>
                    <a:pt x="9955" y="3745"/>
                    <a:pt x="9646" y="4055"/>
                  </a:cubicBezTo>
                  <a:cubicBezTo>
                    <a:pt x="9479" y="4222"/>
                    <a:pt x="9271" y="4305"/>
                    <a:pt x="9062" y="4305"/>
                  </a:cubicBezTo>
                  <a:cubicBezTo>
                    <a:pt x="8854" y="4305"/>
                    <a:pt x="8646" y="4222"/>
                    <a:pt x="8479" y="4055"/>
                  </a:cubicBezTo>
                  <a:lnTo>
                    <a:pt x="6193" y="1769"/>
                  </a:lnTo>
                  <a:cubicBezTo>
                    <a:pt x="5859" y="1435"/>
                    <a:pt x="5859" y="912"/>
                    <a:pt x="6193" y="602"/>
                  </a:cubicBezTo>
                  <a:cubicBezTo>
                    <a:pt x="6347" y="447"/>
                    <a:pt x="6556" y="370"/>
                    <a:pt x="6764" y="370"/>
                  </a:cubicBezTo>
                  <a:close/>
                  <a:moveTo>
                    <a:pt x="6785" y="1"/>
                  </a:moveTo>
                  <a:cubicBezTo>
                    <a:pt x="6496" y="1"/>
                    <a:pt x="6205" y="114"/>
                    <a:pt x="5978" y="340"/>
                  </a:cubicBezTo>
                  <a:cubicBezTo>
                    <a:pt x="5550" y="769"/>
                    <a:pt x="5526" y="1388"/>
                    <a:pt x="5859" y="1840"/>
                  </a:cubicBezTo>
                  <a:lnTo>
                    <a:pt x="668" y="7008"/>
                  </a:lnTo>
                  <a:cubicBezTo>
                    <a:pt x="1" y="7699"/>
                    <a:pt x="1" y="8818"/>
                    <a:pt x="668" y="9509"/>
                  </a:cubicBezTo>
                  <a:cubicBezTo>
                    <a:pt x="1016" y="9869"/>
                    <a:pt x="1479" y="10047"/>
                    <a:pt x="1938" y="10047"/>
                  </a:cubicBezTo>
                  <a:cubicBezTo>
                    <a:pt x="2390" y="10047"/>
                    <a:pt x="2838" y="9875"/>
                    <a:pt x="3168" y="9532"/>
                  </a:cubicBezTo>
                  <a:lnTo>
                    <a:pt x="7336" y="5365"/>
                  </a:lnTo>
                  <a:cubicBezTo>
                    <a:pt x="7407" y="5317"/>
                    <a:pt x="7407" y="5222"/>
                    <a:pt x="7336" y="5127"/>
                  </a:cubicBezTo>
                  <a:cubicBezTo>
                    <a:pt x="7314" y="5094"/>
                    <a:pt x="7283" y="5082"/>
                    <a:pt x="7247" y="5082"/>
                  </a:cubicBezTo>
                  <a:cubicBezTo>
                    <a:pt x="7202" y="5082"/>
                    <a:pt x="7150" y="5101"/>
                    <a:pt x="7098" y="5127"/>
                  </a:cubicBezTo>
                  <a:lnTo>
                    <a:pt x="2930" y="9294"/>
                  </a:lnTo>
                  <a:cubicBezTo>
                    <a:pt x="2656" y="9580"/>
                    <a:pt x="2287" y="9723"/>
                    <a:pt x="1915" y="9723"/>
                  </a:cubicBezTo>
                  <a:cubicBezTo>
                    <a:pt x="1543" y="9723"/>
                    <a:pt x="1168" y="9580"/>
                    <a:pt x="882" y="9294"/>
                  </a:cubicBezTo>
                  <a:cubicBezTo>
                    <a:pt x="311" y="8746"/>
                    <a:pt x="311" y="7818"/>
                    <a:pt x="882" y="7246"/>
                  </a:cubicBezTo>
                  <a:lnTo>
                    <a:pt x="6074" y="2078"/>
                  </a:lnTo>
                  <a:lnTo>
                    <a:pt x="8122" y="4126"/>
                  </a:lnTo>
                  <a:lnTo>
                    <a:pt x="7574" y="4650"/>
                  </a:lnTo>
                  <a:cubicBezTo>
                    <a:pt x="7526" y="4722"/>
                    <a:pt x="7526" y="4817"/>
                    <a:pt x="7574" y="4889"/>
                  </a:cubicBezTo>
                  <a:cubicBezTo>
                    <a:pt x="7610" y="4924"/>
                    <a:pt x="7651" y="4942"/>
                    <a:pt x="7693" y="4942"/>
                  </a:cubicBezTo>
                  <a:cubicBezTo>
                    <a:pt x="7735" y="4942"/>
                    <a:pt x="7776" y="4924"/>
                    <a:pt x="7812" y="4889"/>
                  </a:cubicBezTo>
                  <a:lnTo>
                    <a:pt x="8384" y="4341"/>
                  </a:lnTo>
                  <a:cubicBezTo>
                    <a:pt x="8598" y="4484"/>
                    <a:pt x="8836" y="4579"/>
                    <a:pt x="9074" y="4579"/>
                  </a:cubicBezTo>
                  <a:cubicBezTo>
                    <a:pt x="9360" y="4579"/>
                    <a:pt x="9670" y="4460"/>
                    <a:pt x="9884" y="4246"/>
                  </a:cubicBezTo>
                  <a:cubicBezTo>
                    <a:pt x="10313" y="3793"/>
                    <a:pt x="10313" y="3079"/>
                    <a:pt x="9884" y="2626"/>
                  </a:cubicBezTo>
                  <a:lnTo>
                    <a:pt x="7574" y="340"/>
                  </a:lnTo>
                  <a:cubicBezTo>
                    <a:pt x="7360" y="114"/>
                    <a:pt x="7074" y="1"/>
                    <a:pt x="67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6" name="Google Shape;22346;p99"/>
          <p:cNvGrpSpPr/>
          <p:nvPr/>
        </p:nvGrpSpPr>
        <p:grpSpPr>
          <a:xfrm>
            <a:off x="6286730" y="3441348"/>
            <a:ext cx="335358" cy="353104"/>
            <a:chOff x="6288690" y="3593748"/>
            <a:chExt cx="335358" cy="353104"/>
          </a:xfrm>
        </p:grpSpPr>
        <p:sp>
          <p:nvSpPr>
            <p:cNvPr id="22347" name="Google Shape;22347;p99"/>
            <p:cNvSpPr/>
            <p:nvPr/>
          </p:nvSpPr>
          <p:spPr>
            <a:xfrm>
              <a:off x="6296411" y="3674887"/>
              <a:ext cx="322998" cy="267359"/>
            </a:xfrm>
            <a:custGeom>
              <a:rect b="b" l="l" r="r" t="t"/>
              <a:pathLst>
                <a:path extrusionOk="0" h="8241" w="9956">
                  <a:moveTo>
                    <a:pt x="715" y="0"/>
                  </a:moveTo>
                  <a:cubicBezTo>
                    <a:pt x="334" y="0"/>
                    <a:pt x="1" y="334"/>
                    <a:pt x="1" y="715"/>
                  </a:cubicBezTo>
                  <a:lnTo>
                    <a:pt x="1" y="8240"/>
                  </a:lnTo>
                  <a:lnTo>
                    <a:pt x="3097" y="8240"/>
                  </a:lnTo>
                  <a:lnTo>
                    <a:pt x="4978" y="7645"/>
                  </a:lnTo>
                  <a:lnTo>
                    <a:pt x="6860" y="8240"/>
                  </a:lnTo>
                  <a:lnTo>
                    <a:pt x="9932" y="8240"/>
                  </a:lnTo>
                  <a:lnTo>
                    <a:pt x="9932" y="715"/>
                  </a:lnTo>
                  <a:cubicBezTo>
                    <a:pt x="9955" y="334"/>
                    <a:pt x="9622" y="0"/>
                    <a:pt x="9241"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99"/>
            <p:cNvSpPr/>
            <p:nvPr/>
          </p:nvSpPr>
          <p:spPr>
            <a:xfrm>
              <a:off x="6296411" y="3674887"/>
              <a:ext cx="43311" cy="267359"/>
            </a:xfrm>
            <a:custGeom>
              <a:rect b="b" l="l" r="r" t="t"/>
              <a:pathLst>
                <a:path extrusionOk="0" h="8241" w="1335">
                  <a:moveTo>
                    <a:pt x="715" y="0"/>
                  </a:moveTo>
                  <a:cubicBezTo>
                    <a:pt x="334" y="0"/>
                    <a:pt x="1" y="334"/>
                    <a:pt x="1" y="715"/>
                  </a:cubicBezTo>
                  <a:lnTo>
                    <a:pt x="1" y="8240"/>
                  </a:lnTo>
                  <a:lnTo>
                    <a:pt x="620" y="8240"/>
                  </a:lnTo>
                  <a:lnTo>
                    <a:pt x="620" y="715"/>
                  </a:lnTo>
                  <a:cubicBezTo>
                    <a:pt x="620" y="334"/>
                    <a:pt x="954" y="0"/>
                    <a:pt x="1335" y="0"/>
                  </a:cubicBezTo>
                  <a:close/>
                </a:path>
              </a:pathLst>
            </a:custGeom>
            <a:solidFill>
              <a:srgbClr val="B4C0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9" name="Google Shape;22349;p99"/>
            <p:cNvSpPr/>
            <p:nvPr/>
          </p:nvSpPr>
          <p:spPr>
            <a:xfrm>
              <a:off x="6343550" y="3599166"/>
              <a:ext cx="227195" cy="118253"/>
            </a:xfrm>
            <a:custGeom>
              <a:rect b="b" l="l" r="r" t="t"/>
              <a:pathLst>
                <a:path extrusionOk="0" h="3645" w="7003">
                  <a:moveTo>
                    <a:pt x="596" y="0"/>
                  </a:moveTo>
                  <a:cubicBezTo>
                    <a:pt x="286" y="0"/>
                    <a:pt x="1" y="262"/>
                    <a:pt x="1" y="596"/>
                  </a:cubicBezTo>
                  <a:lnTo>
                    <a:pt x="1" y="3049"/>
                  </a:lnTo>
                  <a:cubicBezTo>
                    <a:pt x="1" y="3382"/>
                    <a:pt x="286" y="3644"/>
                    <a:pt x="596" y="3644"/>
                  </a:cubicBezTo>
                  <a:lnTo>
                    <a:pt x="6407" y="3644"/>
                  </a:lnTo>
                  <a:cubicBezTo>
                    <a:pt x="6740" y="3644"/>
                    <a:pt x="7002" y="3382"/>
                    <a:pt x="7002" y="3049"/>
                  </a:cubicBezTo>
                  <a:lnTo>
                    <a:pt x="7002" y="643"/>
                  </a:lnTo>
                  <a:cubicBezTo>
                    <a:pt x="7002" y="286"/>
                    <a:pt x="6740" y="0"/>
                    <a:pt x="6407"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99"/>
            <p:cNvSpPr/>
            <p:nvPr/>
          </p:nvSpPr>
          <p:spPr>
            <a:xfrm>
              <a:off x="6343550" y="3600723"/>
              <a:ext cx="40229" cy="117442"/>
            </a:xfrm>
            <a:custGeom>
              <a:rect b="b" l="l" r="r" t="t"/>
              <a:pathLst>
                <a:path extrusionOk="0" h="3620" w="1240">
                  <a:moveTo>
                    <a:pt x="596" y="0"/>
                  </a:moveTo>
                  <a:cubicBezTo>
                    <a:pt x="286" y="0"/>
                    <a:pt x="1" y="262"/>
                    <a:pt x="1" y="595"/>
                  </a:cubicBezTo>
                  <a:lnTo>
                    <a:pt x="1" y="3025"/>
                  </a:lnTo>
                  <a:cubicBezTo>
                    <a:pt x="1" y="3358"/>
                    <a:pt x="286" y="3620"/>
                    <a:pt x="596" y="3620"/>
                  </a:cubicBezTo>
                  <a:lnTo>
                    <a:pt x="1239" y="3620"/>
                  </a:lnTo>
                  <a:cubicBezTo>
                    <a:pt x="906" y="3596"/>
                    <a:pt x="644" y="3334"/>
                    <a:pt x="644" y="3001"/>
                  </a:cubicBezTo>
                  <a:lnTo>
                    <a:pt x="644" y="595"/>
                  </a:lnTo>
                  <a:cubicBezTo>
                    <a:pt x="644" y="262"/>
                    <a:pt x="906" y="0"/>
                    <a:pt x="1239"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99"/>
            <p:cNvSpPr/>
            <p:nvPr/>
          </p:nvSpPr>
          <p:spPr>
            <a:xfrm>
              <a:off x="6439353" y="3832493"/>
              <a:ext cx="79614" cy="109753"/>
            </a:xfrm>
            <a:custGeom>
              <a:rect b="b" l="l" r="r" t="t"/>
              <a:pathLst>
                <a:path extrusionOk="0" h="3383" w="2454">
                  <a:moveTo>
                    <a:pt x="548" y="0"/>
                  </a:moveTo>
                  <a:lnTo>
                    <a:pt x="1" y="1691"/>
                  </a:lnTo>
                  <a:lnTo>
                    <a:pt x="548" y="3382"/>
                  </a:lnTo>
                  <a:lnTo>
                    <a:pt x="2454" y="3382"/>
                  </a:lnTo>
                  <a:lnTo>
                    <a:pt x="2454" y="548"/>
                  </a:lnTo>
                  <a:cubicBezTo>
                    <a:pt x="2454" y="262"/>
                    <a:pt x="2168" y="0"/>
                    <a:pt x="1858"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2" name="Google Shape;22352;p99"/>
            <p:cNvSpPr/>
            <p:nvPr/>
          </p:nvSpPr>
          <p:spPr>
            <a:xfrm>
              <a:off x="6324247" y="3842517"/>
              <a:ext cx="44836" cy="44868"/>
            </a:xfrm>
            <a:custGeom>
              <a:rect b="b" l="l" r="r" t="t"/>
              <a:pathLst>
                <a:path extrusionOk="0" h="1383" w="1382">
                  <a:moveTo>
                    <a:pt x="334" y="1"/>
                  </a:moveTo>
                  <a:cubicBezTo>
                    <a:pt x="167" y="1"/>
                    <a:pt x="0" y="168"/>
                    <a:pt x="0" y="334"/>
                  </a:cubicBezTo>
                  <a:lnTo>
                    <a:pt x="0" y="1049"/>
                  </a:lnTo>
                  <a:cubicBezTo>
                    <a:pt x="0" y="1239"/>
                    <a:pt x="167" y="1382"/>
                    <a:pt x="334" y="1382"/>
                  </a:cubicBezTo>
                  <a:lnTo>
                    <a:pt x="1048" y="1382"/>
                  </a:lnTo>
                  <a:cubicBezTo>
                    <a:pt x="1239" y="1382"/>
                    <a:pt x="1382" y="1239"/>
                    <a:pt x="1382" y="1049"/>
                  </a:cubicBezTo>
                  <a:lnTo>
                    <a:pt x="1382" y="334"/>
                  </a:lnTo>
                  <a:cubicBezTo>
                    <a:pt x="1358" y="120"/>
                    <a:pt x="1239" y="1"/>
                    <a:pt x="1048"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3" name="Google Shape;22353;p99"/>
            <p:cNvSpPr/>
            <p:nvPr/>
          </p:nvSpPr>
          <p:spPr>
            <a:xfrm>
              <a:off x="6324247" y="3752132"/>
              <a:ext cx="44836" cy="44089"/>
            </a:xfrm>
            <a:custGeom>
              <a:rect b="b" l="l" r="r" t="t"/>
              <a:pathLst>
                <a:path extrusionOk="0" h="1359" w="1382">
                  <a:moveTo>
                    <a:pt x="334" y="1"/>
                  </a:moveTo>
                  <a:cubicBezTo>
                    <a:pt x="167" y="1"/>
                    <a:pt x="0" y="144"/>
                    <a:pt x="0" y="334"/>
                  </a:cubicBezTo>
                  <a:lnTo>
                    <a:pt x="0" y="1049"/>
                  </a:lnTo>
                  <a:cubicBezTo>
                    <a:pt x="0" y="1215"/>
                    <a:pt x="167" y="1358"/>
                    <a:pt x="334" y="1358"/>
                  </a:cubicBezTo>
                  <a:lnTo>
                    <a:pt x="1048" y="1358"/>
                  </a:lnTo>
                  <a:cubicBezTo>
                    <a:pt x="1239" y="1358"/>
                    <a:pt x="1382" y="1215"/>
                    <a:pt x="1382" y="1049"/>
                  </a:cubicBezTo>
                  <a:lnTo>
                    <a:pt x="1382" y="334"/>
                  </a:lnTo>
                  <a:cubicBezTo>
                    <a:pt x="1358" y="144"/>
                    <a:pt x="1239" y="1"/>
                    <a:pt x="1048"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99"/>
            <p:cNvSpPr/>
            <p:nvPr/>
          </p:nvSpPr>
          <p:spPr>
            <a:xfrm>
              <a:off x="6546738" y="3842517"/>
              <a:ext cx="44089" cy="44868"/>
            </a:xfrm>
            <a:custGeom>
              <a:rect b="b" l="l" r="r" t="t"/>
              <a:pathLst>
                <a:path extrusionOk="0" h="1383" w="1359">
                  <a:moveTo>
                    <a:pt x="287" y="1"/>
                  </a:moveTo>
                  <a:cubicBezTo>
                    <a:pt x="120" y="1"/>
                    <a:pt x="1" y="120"/>
                    <a:pt x="1" y="334"/>
                  </a:cubicBezTo>
                  <a:lnTo>
                    <a:pt x="1" y="1049"/>
                  </a:lnTo>
                  <a:cubicBezTo>
                    <a:pt x="1" y="1239"/>
                    <a:pt x="144" y="1382"/>
                    <a:pt x="334" y="1382"/>
                  </a:cubicBezTo>
                  <a:lnTo>
                    <a:pt x="1049" y="1382"/>
                  </a:lnTo>
                  <a:cubicBezTo>
                    <a:pt x="1215" y="1382"/>
                    <a:pt x="1358" y="1239"/>
                    <a:pt x="1358" y="1049"/>
                  </a:cubicBezTo>
                  <a:lnTo>
                    <a:pt x="1358" y="334"/>
                  </a:lnTo>
                  <a:cubicBezTo>
                    <a:pt x="1358" y="168"/>
                    <a:pt x="1215" y="1"/>
                    <a:pt x="1049"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99"/>
            <p:cNvSpPr/>
            <p:nvPr/>
          </p:nvSpPr>
          <p:spPr>
            <a:xfrm>
              <a:off x="6546738" y="3752132"/>
              <a:ext cx="44089" cy="44089"/>
            </a:xfrm>
            <a:custGeom>
              <a:rect b="b" l="l" r="r" t="t"/>
              <a:pathLst>
                <a:path extrusionOk="0" h="1359" w="1359">
                  <a:moveTo>
                    <a:pt x="287" y="1"/>
                  </a:moveTo>
                  <a:cubicBezTo>
                    <a:pt x="120" y="1"/>
                    <a:pt x="1" y="144"/>
                    <a:pt x="1" y="334"/>
                  </a:cubicBezTo>
                  <a:lnTo>
                    <a:pt x="1" y="1049"/>
                  </a:lnTo>
                  <a:cubicBezTo>
                    <a:pt x="1" y="1215"/>
                    <a:pt x="144" y="1358"/>
                    <a:pt x="334" y="1358"/>
                  </a:cubicBezTo>
                  <a:lnTo>
                    <a:pt x="1049" y="1358"/>
                  </a:lnTo>
                  <a:cubicBezTo>
                    <a:pt x="1215" y="1358"/>
                    <a:pt x="1358" y="1215"/>
                    <a:pt x="1358" y="1049"/>
                  </a:cubicBezTo>
                  <a:lnTo>
                    <a:pt x="1358" y="334"/>
                  </a:lnTo>
                  <a:cubicBezTo>
                    <a:pt x="1358" y="144"/>
                    <a:pt x="1215" y="1"/>
                    <a:pt x="1049"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6" name="Google Shape;22356;p99"/>
            <p:cNvSpPr/>
            <p:nvPr/>
          </p:nvSpPr>
          <p:spPr>
            <a:xfrm>
              <a:off x="6435492" y="3752132"/>
              <a:ext cx="44836" cy="44089"/>
            </a:xfrm>
            <a:custGeom>
              <a:rect b="b" l="l" r="r" t="t"/>
              <a:pathLst>
                <a:path extrusionOk="0" h="1359" w="1382">
                  <a:moveTo>
                    <a:pt x="334" y="1"/>
                  </a:moveTo>
                  <a:cubicBezTo>
                    <a:pt x="143" y="1"/>
                    <a:pt x="1" y="144"/>
                    <a:pt x="1" y="334"/>
                  </a:cubicBezTo>
                  <a:lnTo>
                    <a:pt x="1" y="1049"/>
                  </a:lnTo>
                  <a:cubicBezTo>
                    <a:pt x="1" y="1215"/>
                    <a:pt x="143" y="1358"/>
                    <a:pt x="334" y="1358"/>
                  </a:cubicBezTo>
                  <a:lnTo>
                    <a:pt x="1048" y="1358"/>
                  </a:lnTo>
                  <a:cubicBezTo>
                    <a:pt x="1215" y="1358"/>
                    <a:pt x="1382" y="1215"/>
                    <a:pt x="1382" y="1049"/>
                  </a:cubicBezTo>
                  <a:lnTo>
                    <a:pt x="1382" y="334"/>
                  </a:lnTo>
                  <a:cubicBezTo>
                    <a:pt x="1382" y="144"/>
                    <a:pt x="1215" y="1"/>
                    <a:pt x="1048"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7" name="Google Shape;22357;p99"/>
            <p:cNvSpPr/>
            <p:nvPr/>
          </p:nvSpPr>
          <p:spPr>
            <a:xfrm>
              <a:off x="6396107" y="3830935"/>
              <a:ext cx="61835" cy="111310"/>
            </a:xfrm>
            <a:custGeom>
              <a:rect b="b" l="l" r="r" t="t"/>
              <a:pathLst>
                <a:path extrusionOk="0" h="3431" w="1906">
                  <a:moveTo>
                    <a:pt x="595" y="1"/>
                  </a:moveTo>
                  <a:cubicBezTo>
                    <a:pt x="262" y="1"/>
                    <a:pt x="0" y="263"/>
                    <a:pt x="0" y="596"/>
                  </a:cubicBezTo>
                  <a:lnTo>
                    <a:pt x="0" y="3430"/>
                  </a:lnTo>
                  <a:lnTo>
                    <a:pt x="1905" y="3430"/>
                  </a:lnTo>
                  <a:lnTo>
                    <a:pt x="1905" y="48"/>
                  </a:lnTo>
                  <a:lnTo>
                    <a:pt x="1905"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8" name="Google Shape;22358;p99"/>
            <p:cNvSpPr/>
            <p:nvPr/>
          </p:nvSpPr>
          <p:spPr>
            <a:xfrm>
              <a:off x="6377550" y="3622330"/>
              <a:ext cx="43311" cy="74228"/>
            </a:xfrm>
            <a:custGeom>
              <a:rect b="b" l="l" r="r" t="t"/>
              <a:pathLst>
                <a:path extrusionOk="0" h="2288" w="1335">
                  <a:moveTo>
                    <a:pt x="215" y="1"/>
                  </a:moveTo>
                  <a:cubicBezTo>
                    <a:pt x="96" y="1"/>
                    <a:pt x="1" y="49"/>
                    <a:pt x="1" y="120"/>
                  </a:cubicBezTo>
                  <a:lnTo>
                    <a:pt x="1" y="2192"/>
                  </a:lnTo>
                  <a:cubicBezTo>
                    <a:pt x="1" y="2263"/>
                    <a:pt x="96" y="2287"/>
                    <a:pt x="191" y="2287"/>
                  </a:cubicBezTo>
                  <a:lnTo>
                    <a:pt x="1215" y="2287"/>
                  </a:lnTo>
                  <a:cubicBezTo>
                    <a:pt x="1310" y="2287"/>
                    <a:pt x="1334" y="2216"/>
                    <a:pt x="1334" y="2120"/>
                  </a:cubicBezTo>
                  <a:cubicBezTo>
                    <a:pt x="1334" y="2025"/>
                    <a:pt x="1310" y="1954"/>
                    <a:pt x="1215" y="1954"/>
                  </a:cubicBezTo>
                  <a:lnTo>
                    <a:pt x="429" y="1954"/>
                  </a:lnTo>
                  <a:lnTo>
                    <a:pt x="429" y="120"/>
                  </a:lnTo>
                  <a:cubicBezTo>
                    <a:pt x="429" y="49"/>
                    <a:pt x="310"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9" name="Google Shape;22359;p99"/>
            <p:cNvSpPr/>
            <p:nvPr/>
          </p:nvSpPr>
          <p:spPr>
            <a:xfrm>
              <a:off x="6424689" y="3620027"/>
              <a:ext cx="58753" cy="77278"/>
            </a:xfrm>
            <a:custGeom>
              <a:rect b="b" l="l" r="r" t="t"/>
              <a:pathLst>
                <a:path extrusionOk="0" h="2382" w="1811">
                  <a:moveTo>
                    <a:pt x="905" y="524"/>
                  </a:moveTo>
                  <a:lnTo>
                    <a:pt x="1167" y="1501"/>
                  </a:lnTo>
                  <a:lnTo>
                    <a:pt x="643" y="1501"/>
                  </a:lnTo>
                  <a:lnTo>
                    <a:pt x="905" y="524"/>
                  </a:lnTo>
                  <a:close/>
                  <a:moveTo>
                    <a:pt x="905" y="0"/>
                  </a:moveTo>
                  <a:cubicBezTo>
                    <a:pt x="786" y="0"/>
                    <a:pt x="667" y="48"/>
                    <a:pt x="643" y="143"/>
                  </a:cubicBezTo>
                  <a:lnTo>
                    <a:pt x="0" y="2168"/>
                  </a:lnTo>
                  <a:lnTo>
                    <a:pt x="0" y="2191"/>
                  </a:lnTo>
                  <a:cubicBezTo>
                    <a:pt x="0" y="2287"/>
                    <a:pt x="167" y="2382"/>
                    <a:pt x="286" y="2382"/>
                  </a:cubicBezTo>
                  <a:cubicBezTo>
                    <a:pt x="334" y="2382"/>
                    <a:pt x="405" y="2334"/>
                    <a:pt x="429" y="2287"/>
                  </a:cubicBezTo>
                  <a:lnTo>
                    <a:pt x="548" y="1858"/>
                  </a:lnTo>
                  <a:lnTo>
                    <a:pt x="1286" y="1858"/>
                  </a:lnTo>
                  <a:lnTo>
                    <a:pt x="1405" y="2287"/>
                  </a:lnTo>
                  <a:cubicBezTo>
                    <a:pt x="1429" y="2334"/>
                    <a:pt x="1477" y="2382"/>
                    <a:pt x="1548" y="2382"/>
                  </a:cubicBezTo>
                  <a:cubicBezTo>
                    <a:pt x="1667" y="2382"/>
                    <a:pt x="1810" y="2310"/>
                    <a:pt x="1810" y="2191"/>
                  </a:cubicBezTo>
                  <a:lnTo>
                    <a:pt x="1810" y="2168"/>
                  </a:lnTo>
                  <a:lnTo>
                    <a:pt x="1167" y="143"/>
                  </a:lnTo>
                  <a:cubicBezTo>
                    <a:pt x="1143" y="48"/>
                    <a:pt x="1024" y="0"/>
                    <a:pt x="9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99"/>
            <p:cNvSpPr/>
            <p:nvPr/>
          </p:nvSpPr>
          <p:spPr>
            <a:xfrm>
              <a:off x="6487271" y="3620805"/>
              <a:ext cx="49475" cy="74975"/>
            </a:xfrm>
            <a:custGeom>
              <a:rect b="b" l="l" r="r" t="t"/>
              <a:pathLst>
                <a:path extrusionOk="0" h="2311" w="1525">
                  <a:moveTo>
                    <a:pt x="810" y="357"/>
                  </a:moveTo>
                  <a:cubicBezTo>
                    <a:pt x="1000" y="357"/>
                    <a:pt x="1096" y="453"/>
                    <a:pt x="1096" y="619"/>
                  </a:cubicBezTo>
                  <a:cubicBezTo>
                    <a:pt x="1096" y="786"/>
                    <a:pt x="1000" y="881"/>
                    <a:pt x="810" y="881"/>
                  </a:cubicBezTo>
                  <a:lnTo>
                    <a:pt x="453" y="881"/>
                  </a:lnTo>
                  <a:lnTo>
                    <a:pt x="453" y="357"/>
                  </a:lnTo>
                  <a:close/>
                  <a:moveTo>
                    <a:pt x="810" y="1239"/>
                  </a:moveTo>
                  <a:cubicBezTo>
                    <a:pt x="1024" y="1239"/>
                    <a:pt x="1143" y="1334"/>
                    <a:pt x="1143" y="1572"/>
                  </a:cubicBezTo>
                  <a:lnTo>
                    <a:pt x="1143" y="1643"/>
                  </a:lnTo>
                  <a:cubicBezTo>
                    <a:pt x="1143" y="1882"/>
                    <a:pt x="1024" y="2001"/>
                    <a:pt x="810" y="2001"/>
                  </a:cubicBezTo>
                  <a:lnTo>
                    <a:pt x="453" y="2001"/>
                  </a:lnTo>
                  <a:lnTo>
                    <a:pt x="453" y="1239"/>
                  </a:lnTo>
                  <a:close/>
                  <a:moveTo>
                    <a:pt x="191" y="0"/>
                  </a:moveTo>
                  <a:cubicBezTo>
                    <a:pt x="95" y="0"/>
                    <a:pt x="0" y="48"/>
                    <a:pt x="0" y="119"/>
                  </a:cubicBezTo>
                  <a:lnTo>
                    <a:pt x="0" y="2191"/>
                  </a:lnTo>
                  <a:cubicBezTo>
                    <a:pt x="0" y="2263"/>
                    <a:pt x="72" y="2310"/>
                    <a:pt x="191" y="2310"/>
                  </a:cubicBezTo>
                  <a:lnTo>
                    <a:pt x="881" y="2310"/>
                  </a:lnTo>
                  <a:cubicBezTo>
                    <a:pt x="1239" y="2310"/>
                    <a:pt x="1524" y="2144"/>
                    <a:pt x="1524" y="1643"/>
                  </a:cubicBezTo>
                  <a:lnTo>
                    <a:pt x="1524" y="1572"/>
                  </a:lnTo>
                  <a:cubicBezTo>
                    <a:pt x="1524" y="1286"/>
                    <a:pt x="1405" y="1167"/>
                    <a:pt x="1215" y="1072"/>
                  </a:cubicBezTo>
                  <a:cubicBezTo>
                    <a:pt x="1381" y="1000"/>
                    <a:pt x="1477" y="834"/>
                    <a:pt x="1477" y="572"/>
                  </a:cubicBezTo>
                  <a:cubicBezTo>
                    <a:pt x="1477" y="119"/>
                    <a:pt x="1167"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99"/>
            <p:cNvSpPr/>
            <p:nvPr/>
          </p:nvSpPr>
          <p:spPr>
            <a:xfrm>
              <a:off x="6318829" y="3837910"/>
              <a:ext cx="54114" cy="54114"/>
            </a:xfrm>
            <a:custGeom>
              <a:rect b="b" l="l" r="r" t="t"/>
              <a:pathLst>
                <a:path extrusionOk="0" h="1668" w="1668">
                  <a:moveTo>
                    <a:pt x="1191" y="310"/>
                  </a:moveTo>
                  <a:cubicBezTo>
                    <a:pt x="1287" y="310"/>
                    <a:pt x="1358" y="381"/>
                    <a:pt x="1358" y="476"/>
                  </a:cubicBezTo>
                  <a:lnTo>
                    <a:pt x="1358" y="1191"/>
                  </a:lnTo>
                  <a:cubicBezTo>
                    <a:pt x="1358" y="1286"/>
                    <a:pt x="1287" y="1381"/>
                    <a:pt x="1191" y="1381"/>
                  </a:cubicBezTo>
                  <a:lnTo>
                    <a:pt x="477" y="1381"/>
                  </a:lnTo>
                  <a:cubicBezTo>
                    <a:pt x="382" y="1381"/>
                    <a:pt x="286" y="1286"/>
                    <a:pt x="286" y="1191"/>
                  </a:cubicBezTo>
                  <a:lnTo>
                    <a:pt x="286" y="476"/>
                  </a:lnTo>
                  <a:cubicBezTo>
                    <a:pt x="334" y="357"/>
                    <a:pt x="382" y="310"/>
                    <a:pt x="477" y="310"/>
                  </a:cubicBezTo>
                  <a:close/>
                  <a:moveTo>
                    <a:pt x="477" y="0"/>
                  </a:moveTo>
                  <a:cubicBezTo>
                    <a:pt x="215" y="0"/>
                    <a:pt x="1" y="214"/>
                    <a:pt x="1" y="476"/>
                  </a:cubicBezTo>
                  <a:lnTo>
                    <a:pt x="1" y="1191"/>
                  </a:lnTo>
                  <a:cubicBezTo>
                    <a:pt x="1" y="1453"/>
                    <a:pt x="215" y="1667"/>
                    <a:pt x="477" y="1667"/>
                  </a:cubicBezTo>
                  <a:lnTo>
                    <a:pt x="1191" y="1667"/>
                  </a:lnTo>
                  <a:cubicBezTo>
                    <a:pt x="1453" y="1667"/>
                    <a:pt x="1668" y="1453"/>
                    <a:pt x="1668" y="1191"/>
                  </a:cubicBezTo>
                  <a:lnTo>
                    <a:pt x="1668" y="476"/>
                  </a:lnTo>
                  <a:cubicBezTo>
                    <a:pt x="1668" y="214"/>
                    <a:pt x="1453"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99"/>
            <p:cNvSpPr/>
            <p:nvPr/>
          </p:nvSpPr>
          <p:spPr>
            <a:xfrm>
              <a:off x="6318829" y="3748272"/>
              <a:ext cx="54114" cy="54114"/>
            </a:xfrm>
            <a:custGeom>
              <a:rect b="b" l="l" r="r" t="t"/>
              <a:pathLst>
                <a:path extrusionOk="0" h="1668" w="1668">
                  <a:moveTo>
                    <a:pt x="1191" y="286"/>
                  </a:moveTo>
                  <a:cubicBezTo>
                    <a:pt x="1287" y="286"/>
                    <a:pt x="1358" y="382"/>
                    <a:pt x="1358" y="477"/>
                  </a:cubicBezTo>
                  <a:lnTo>
                    <a:pt x="1358" y="1191"/>
                  </a:lnTo>
                  <a:cubicBezTo>
                    <a:pt x="1358" y="1287"/>
                    <a:pt x="1287" y="1358"/>
                    <a:pt x="1191" y="1358"/>
                  </a:cubicBezTo>
                  <a:lnTo>
                    <a:pt x="477" y="1358"/>
                  </a:lnTo>
                  <a:cubicBezTo>
                    <a:pt x="382" y="1358"/>
                    <a:pt x="286" y="1287"/>
                    <a:pt x="286" y="1191"/>
                  </a:cubicBezTo>
                  <a:lnTo>
                    <a:pt x="286" y="477"/>
                  </a:lnTo>
                  <a:cubicBezTo>
                    <a:pt x="334" y="358"/>
                    <a:pt x="382" y="286"/>
                    <a:pt x="477" y="286"/>
                  </a:cubicBezTo>
                  <a:close/>
                  <a:moveTo>
                    <a:pt x="477" y="1"/>
                  </a:moveTo>
                  <a:cubicBezTo>
                    <a:pt x="215" y="1"/>
                    <a:pt x="1" y="191"/>
                    <a:pt x="1" y="477"/>
                  </a:cubicBezTo>
                  <a:lnTo>
                    <a:pt x="1" y="1191"/>
                  </a:lnTo>
                  <a:cubicBezTo>
                    <a:pt x="1" y="1453"/>
                    <a:pt x="215" y="1668"/>
                    <a:pt x="477" y="1668"/>
                  </a:cubicBezTo>
                  <a:lnTo>
                    <a:pt x="1191" y="1668"/>
                  </a:lnTo>
                  <a:cubicBezTo>
                    <a:pt x="1453" y="1668"/>
                    <a:pt x="1668" y="1453"/>
                    <a:pt x="1668" y="1191"/>
                  </a:cubicBezTo>
                  <a:lnTo>
                    <a:pt x="1668" y="477"/>
                  </a:lnTo>
                  <a:cubicBezTo>
                    <a:pt x="1668" y="215"/>
                    <a:pt x="1453"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3" name="Google Shape;22363;p99"/>
            <p:cNvSpPr/>
            <p:nvPr/>
          </p:nvSpPr>
          <p:spPr>
            <a:xfrm>
              <a:off x="6542131" y="3837910"/>
              <a:ext cx="54114" cy="54114"/>
            </a:xfrm>
            <a:custGeom>
              <a:rect b="b" l="l" r="r" t="t"/>
              <a:pathLst>
                <a:path extrusionOk="0" h="1668" w="1668">
                  <a:moveTo>
                    <a:pt x="1191" y="310"/>
                  </a:moveTo>
                  <a:cubicBezTo>
                    <a:pt x="1262" y="310"/>
                    <a:pt x="1357" y="381"/>
                    <a:pt x="1357" y="476"/>
                  </a:cubicBezTo>
                  <a:lnTo>
                    <a:pt x="1357" y="1191"/>
                  </a:lnTo>
                  <a:cubicBezTo>
                    <a:pt x="1357" y="1286"/>
                    <a:pt x="1262" y="1381"/>
                    <a:pt x="1191" y="1381"/>
                  </a:cubicBezTo>
                  <a:lnTo>
                    <a:pt x="476" y="1381"/>
                  </a:lnTo>
                  <a:cubicBezTo>
                    <a:pt x="381" y="1381"/>
                    <a:pt x="286" y="1286"/>
                    <a:pt x="286" y="1191"/>
                  </a:cubicBezTo>
                  <a:lnTo>
                    <a:pt x="286" y="476"/>
                  </a:lnTo>
                  <a:cubicBezTo>
                    <a:pt x="286" y="357"/>
                    <a:pt x="381" y="310"/>
                    <a:pt x="476" y="310"/>
                  </a:cubicBezTo>
                  <a:close/>
                  <a:moveTo>
                    <a:pt x="476" y="0"/>
                  </a:moveTo>
                  <a:cubicBezTo>
                    <a:pt x="191" y="0"/>
                    <a:pt x="0" y="214"/>
                    <a:pt x="0" y="476"/>
                  </a:cubicBezTo>
                  <a:lnTo>
                    <a:pt x="0" y="1191"/>
                  </a:lnTo>
                  <a:cubicBezTo>
                    <a:pt x="0" y="1453"/>
                    <a:pt x="191" y="1667"/>
                    <a:pt x="476" y="1667"/>
                  </a:cubicBezTo>
                  <a:lnTo>
                    <a:pt x="1191" y="1667"/>
                  </a:lnTo>
                  <a:cubicBezTo>
                    <a:pt x="1453" y="1667"/>
                    <a:pt x="1667" y="1453"/>
                    <a:pt x="1667" y="1191"/>
                  </a:cubicBezTo>
                  <a:lnTo>
                    <a:pt x="1667" y="476"/>
                  </a:lnTo>
                  <a:cubicBezTo>
                    <a:pt x="1667" y="214"/>
                    <a:pt x="1453"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4" name="Google Shape;22364;p99"/>
            <p:cNvSpPr/>
            <p:nvPr/>
          </p:nvSpPr>
          <p:spPr>
            <a:xfrm>
              <a:off x="6542131" y="3748272"/>
              <a:ext cx="54114" cy="54114"/>
            </a:xfrm>
            <a:custGeom>
              <a:rect b="b" l="l" r="r" t="t"/>
              <a:pathLst>
                <a:path extrusionOk="0" h="1668" w="1668">
                  <a:moveTo>
                    <a:pt x="1191" y="286"/>
                  </a:moveTo>
                  <a:cubicBezTo>
                    <a:pt x="1262" y="286"/>
                    <a:pt x="1357" y="382"/>
                    <a:pt x="1357" y="477"/>
                  </a:cubicBezTo>
                  <a:lnTo>
                    <a:pt x="1357" y="1191"/>
                  </a:lnTo>
                  <a:cubicBezTo>
                    <a:pt x="1357" y="1287"/>
                    <a:pt x="1262" y="1358"/>
                    <a:pt x="1191" y="1358"/>
                  </a:cubicBezTo>
                  <a:lnTo>
                    <a:pt x="476" y="1358"/>
                  </a:lnTo>
                  <a:cubicBezTo>
                    <a:pt x="381" y="1358"/>
                    <a:pt x="286" y="1287"/>
                    <a:pt x="286" y="1191"/>
                  </a:cubicBezTo>
                  <a:lnTo>
                    <a:pt x="286" y="477"/>
                  </a:lnTo>
                  <a:cubicBezTo>
                    <a:pt x="286" y="358"/>
                    <a:pt x="381" y="286"/>
                    <a:pt x="476" y="286"/>
                  </a:cubicBezTo>
                  <a:close/>
                  <a:moveTo>
                    <a:pt x="476" y="1"/>
                  </a:moveTo>
                  <a:cubicBezTo>
                    <a:pt x="191" y="1"/>
                    <a:pt x="0" y="191"/>
                    <a:pt x="0" y="477"/>
                  </a:cubicBezTo>
                  <a:lnTo>
                    <a:pt x="0" y="1191"/>
                  </a:lnTo>
                  <a:cubicBezTo>
                    <a:pt x="0" y="1453"/>
                    <a:pt x="191" y="1668"/>
                    <a:pt x="476" y="1668"/>
                  </a:cubicBezTo>
                  <a:lnTo>
                    <a:pt x="1191" y="1668"/>
                  </a:lnTo>
                  <a:cubicBezTo>
                    <a:pt x="1453" y="1668"/>
                    <a:pt x="1667" y="1453"/>
                    <a:pt x="1667" y="1191"/>
                  </a:cubicBezTo>
                  <a:lnTo>
                    <a:pt x="1667" y="477"/>
                  </a:lnTo>
                  <a:cubicBezTo>
                    <a:pt x="1667" y="215"/>
                    <a:pt x="1453"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99"/>
            <p:cNvSpPr/>
            <p:nvPr/>
          </p:nvSpPr>
          <p:spPr>
            <a:xfrm>
              <a:off x="6430853" y="3748272"/>
              <a:ext cx="54114" cy="54114"/>
            </a:xfrm>
            <a:custGeom>
              <a:rect b="b" l="l" r="r" t="t"/>
              <a:pathLst>
                <a:path extrusionOk="0" h="1668" w="1668">
                  <a:moveTo>
                    <a:pt x="1191" y="286"/>
                  </a:moveTo>
                  <a:cubicBezTo>
                    <a:pt x="1287" y="286"/>
                    <a:pt x="1358" y="382"/>
                    <a:pt x="1358" y="477"/>
                  </a:cubicBezTo>
                  <a:lnTo>
                    <a:pt x="1358" y="1191"/>
                  </a:lnTo>
                  <a:cubicBezTo>
                    <a:pt x="1358" y="1287"/>
                    <a:pt x="1287" y="1358"/>
                    <a:pt x="1191" y="1358"/>
                  </a:cubicBezTo>
                  <a:lnTo>
                    <a:pt x="477" y="1358"/>
                  </a:lnTo>
                  <a:cubicBezTo>
                    <a:pt x="358" y="1334"/>
                    <a:pt x="286" y="1287"/>
                    <a:pt x="286" y="1191"/>
                  </a:cubicBezTo>
                  <a:lnTo>
                    <a:pt x="286" y="477"/>
                  </a:lnTo>
                  <a:cubicBezTo>
                    <a:pt x="286" y="382"/>
                    <a:pt x="382" y="286"/>
                    <a:pt x="477" y="286"/>
                  </a:cubicBezTo>
                  <a:close/>
                  <a:moveTo>
                    <a:pt x="477" y="1"/>
                  </a:moveTo>
                  <a:cubicBezTo>
                    <a:pt x="215" y="1"/>
                    <a:pt x="1" y="215"/>
                    <a:pt x="1" y="477"/>
                  </a:cubicBezTo>
                  <a:lnTo>
                    <a:pt x="1" y="1191"/>
                  </a:lnTo>
                  <a:cubicBezTo>
                    <a:pt x="1" y="1453"/>
                    <a:pt x="215" y="1668"/>
                    <a:pt x="477" y="1668"/>
                  </a:cubicBezTo>
                  <a:lnTo>
                    <a:pt x="1191" y="1668"/>
                  </a:lnTo>
                  <a:cubicBezTo>
                    <a:pt x="1453" y="1668"/>
                    <a:pt x="1668" y="1453"/>
                    <a:pt x="1668" y="1191"/>
                  </a:cubicBezTo>
                  <a:lnTo>
                    <a:pt x="1668" y="477"/>
                  </a:lnTo>
                  <a:cubicBezTo>
                    <a:pt x="1668" y="215"/>
                    <a:pt x="1453" y="1"/>
                    <a:pt x="1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6" name="Google Shape;22366;p99"/>
            <p:cNvSpPr/>
            <p:nvPr/>
          </p:nvSpPr>
          <p:spPr>
            <a:xfrm>
              <a:off x="6429328" y="3880378"/>
              <a:ext cx="13918" cy="13950"/>
            </a:xfrm>
            <a:custGeom>
              <a:rect b="b" l="l" r="r" t="t"/>
              <a:pathLst>
                <a:path extrusionOk="0" h="430" w="429">
                  <a:moveTo>
                    <a:pt x="214" y="1"/>
                  </a:moveTo>
                  <a:cubicBezTo>
                    <a:pt x="95" y="1"/>
                    <a:pt x="0" y="96"/>
                    <a:pt x="0" y="215"/>
                  </a:cubicBezTo>
                  <a:cubicBezTo>
                    <a:pt x="0" y="334"/>
                    <a:pt x="95" y="430"/>
                    <a:pt x="214" y="430"/>
                  </a:cubicBezTo>
                  <a:cubicBezTo>
                    <a:pt x="333" y="430"/>
                    <a:pt x="429" y="334"/>
                    <a:pt x="429" y="215"/>
                  </a:cubicBezTo>
                  <a:cubicBezTo>
                    <a:pt x="429"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7" name="Google Shape;22367;p99"/>
            <p:cNvSpPr/>
            <p:nvPr/>
          </p:nvSpPr>
          <p:spPr>
            <a:xfrm>
              <a:off x="6471049" y="3880378"/>
              <a:ext cx="13918" cy="13950"/>
            </a:xfrm>
            <a:custGeom>
              <a:rect b="b" l="l" r="r" t="t"/>
              <a:pathLst>
                <a:path extrusionOk="0" h="430" w="429">
                  <a:moveTo>
                    <a:pt x="214" y="1"/>
                  </a:moveTo>
                  <a:cubicBezTo>
                    <a:pt x="95" y="1"/>
                    <a:pt x="0" y="96"/>
                    <a:pt x="0" y="215"/>
                  </a:cubicBezTo>
                  <a:cubicBezTo>
                    <a:pt x="0" y="334"/>
                    <a:pt x="95" y="430"/>
                    <a:pt x="214" y="430"/>
                  </a:cubicBezTo>
                  <a:cubicBezTo>
                    <a:pt x="333" y="430"/>
                    <a:pt x="429" y="334"/>
                    <a:pt x="429" y="215"/>
                  </a:cubicBezTo>
                  <a:cubicBezTo>
                    <a:pt x="429"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99"/>
            <p:cNvSpPr/>
            <p:nvPr/>
          </p:nvSpPr>
          <p:spPr>
            <a:xfrm>
              <a:off x="6288690" y="3593748"/>
              <a:ext cx="335358" cy="298049"/>
            </a:xfrm>
            <a:custGeom>
              <a:rect b="b" l="l" r="r" t="t"/>
              <a:pathLst>
                <a:path extrusionOk="0" h="9187" w="10337">
                  <a:moveTo>
                    <a:pt x="8098" y="334"/>
                  </a:moveTo>
                  <a:cubicBezTo>
                    <a:pt x="8336" y="334"/>
                    <a:pt x="8550" y="525"/>
                    <a:pt x="8550" y="763"/>
                  </a:cubicBezTo>
                  <a:lnTo>
                    <a:pt x="8550" y="3216"/>
                  </a:lnTo>
                  <a:cubicBezTo>
                    <a:pt x="8550" y="3454"/>
                    <a:pt x="8360" y="3668"/>
                    <a:pt x="8098" y="3668"/>
                  </a:cubicBezTo>
                  <a:lnTo>
                    <a:pt x="2287" y="3668"/>
                  </a:lnTo>
                  <a:cubicBezTo>
                    <a:pt x="2049" y="3668"/>
                    <a:pt x="1858" y="3454"/>
                    <a:pt x="1858" y="3216"/>
                  </a:cubicBezTo>
                  <a:lnTo>
                    <a:pt x="1858" y="763"/>
                  </a:lnTo>
                  <a:cubicBezTo>
                    <a:pt x="1858" y="525"/>
                    <a:pt x="2049" y="334"/>
                    <a:pt x="2287" y="334"/>
                  </a:cubicBezTo>
                  <a:close/>
                  <a:moveTo>
                    <a:pt x="2263" y="1"/>
                  </a:moveTo>
                  <a:cubicBezTo>
                    <a:pt x="1858" y="1"/>
                    <a:pt x="1501" y="334"/>
                    <a:pt x="1501" y="763"/>
                  </a:cubicBezTo>
                  <a:lnTo>
                    <a:pt x="1501" y="2311"/>
                  </a:lnTo>
                  <a:lnTo>
                    <a:pt x="191" y="2311"/>
                  </a:lnTo>
                  <a:cubicBezTo>
                    <a:pt x="96" y="2311"/>
                    <a:pt x="1" y="2406"/>
                    <a:pt x="1" y="2501"/>
                  </a:cubicBezTo>
                  <a:lnTo>
                    <a:pt x="1" y="4264"/>
                  </a:lnTo>
                  <a:lnTo>
                    <a:pt x="1" y="4287"/>
                  </a:lnTo>
                  <a:cubicBezTo>
                    <a:pt x="51" y="4337"/>
                    <a:pt x="103" y="4358"/>
                    <a:pt x="151" y="4358"/>
                  </a:cubicBezTo>
                  <a:cubicBezTo>
                    <a:pt x="240" y="4358"/>
                    <a:pt x="310" y="4285"/>
                    <a:pt x="310" y="4192"/>
                  </a:cubicBezTo>
                  <a:lnTo>
                    <a:pt x="310" y="2763"/>
                  </a:lnTo>
                  <a:cubicBezTo>
                    <a:pt x="310" y="2716"/>
                    <a:pt x="358" y="2644"/>
                    <a:pt x="430" y="2644"/>
                  </a:cubicBezTo>
                  <a:lnTo>
                    <a:pt x="1454" y="2644"/>
                  </a:lnTo>
                  <a:lnTo>
                    <a:pt x="1454" y="3216"/>
                  </a:lnTo>
                  <a:cubicBezTo>
                    <a:pt x="1454" y="3621"/>
                    <a:pt x="1811" y="3978"/>
                    <a:pt x="2239" y="3978"/>
                  </a:cubicBezTo>
                  <a:lnTo>
                    <a:pt x="8050" y="3978"/>
                  </a:lnTo>
                  <a:cubicBezTo>
                    <a:pt x="8455" y="3978"/>
                    <a:pt x="8812" y="3621"/>
                    <a:pt x="8812" y="3216"/>
                  </a:cubicBezTo>
                  <a:lnTo>
                    <a:pt x="8812" y="2644"/>
                  </a:lnTo>
                  <a:lnTo>
                    <a:pt x="9860" y="2644"/>
                  </a:lnTo>
                  <a:cubicBezTo>
                    <a:pt x="9908" y="2644"/>
                    <a:pt x="9979" y="2716"/>
                    <a:pt x="9979" y="2763"/>
                  </a:cubicBezTo>
                  <a:lnTo>
                    <a:pt x="9979" y="9074"/>
                  </a:lnTo>
                  <a:lnTo>
                    <a:pt x="9979" y="9098"/>
                  </a:lnTo>
                  <a:cubicBezTo>
                    <a:pt x="10033" y="9161"/>
                    <a:pt x="10087" y="9186"/>
                    <a:pt x="10133" y="9186"/>
                  </a:cubicBezTo>
                  <a:cubicBezTo>
                    <a:pt x="10209" y="9186"/>
                    <a:pt x="10265" y="9116"/>
                    <a:pt x="10265" y="9026"/>
                  </a:cubicBezTo>
                  <a:lnTo>
                    <a:pt x="10265" y="2501"/>
                  </a:lnTo>
                  <a:lnTo>
                    <a:pt x="10336" y="2501"/>
                  </a:lnTo>
                  <a:cubicBezTo>
                    <a:pt x="10336" y="2406"/>
                    <a:pt x="10241" y="2311"/>
                    <a:pt x="10146" y="2311"/>
                  </a:cubicBezTo>
                  <a:lnTo>
                    <a:pt x="8836" y="2311"/>
                  </a:lnTo>
                  <a:lnTo>
                    <a:pt x="8836" y="763"/>
                  </a:lnTo>
                  <a:cubicBezTo>
                    <a:pt x="8836" y="358"/>
                    <a:pt x="8526" y="1"/>
                    <a:pt x="80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9" name="Google Shape;22369;p99"/>
            <p:cNvSpPr/>
            <p:nvPr/>
          </p:nvSpPr>
          <p:spPr>
            <a:xfrm>
              <a:off x="6289469" y="3745839"/>
              <a:ext cx="334580" cy="201014"/>
            </a:xfrm>
            <a:custGeom>
              <a:rect b="b" l="l" r="r" t="t"/>
              <a:pathLst>
                <a:path extrusionOk="0" h="6196" w="10313">
                  <a:moveTo>
                    <a:pt x="6502" y="2814"/>
                  </a:moveTo>
                  <a:cubicBezTo>
                    <a:pt x="6740" y="2814"/>
                    <a:pt x="6907" y="2981"/>
                    <a:pt x="6907" y="3219"/>
                  </a:cubicBezTo>
                  <a:lnTo>
                    <a:pt x="6907" y="5863"/>
                  </a:lnTo>
                  <a:lnTo>
                    <a:pt x="5335" y="5863"/>
                  </a:lnTo>
                  <a:lnTo>
                    <a:pt x="5335" y="2814"/>
                  </a:lnTo>
                  <a:close/>
                  <a:moveTo>
                    <a:pt x="5049" y="2814"/>
                  </a:moveTo>
                  <a:lnTo>
                    <a:pt x="5049" y="5886"/>
                  </a:lnTo>
                  <a:lnTo>
                    <a:pt x="3454" y="5886"/>
                  </a:lnTo>
                  <a:lnTo>
                    <a:pt x="3454" y="3219"/>
                  </a:lnTo>
                  <a:cubicBezTo>
                    <a:pt x="3454" y="2981"/>
                    <a:pt x="3644" y="2814"/>
                    <a:pt x="3882" y="2814"/>
                  </a:cubicBezTo>
                  <a:close/>
                  <a:moveTo>
                    <a:pt x="184" y="0"/>
                  </a:moveTo>
                  <a:cubicBezTo>
                    <a:pt x="96" y="0"/>
                    <a:pt x="1" y="86"/>
                    <a:pt x="1" y="171"/>
                  </a:cubicBezTo>
                  <a:lnTo>
                    <a:pt x="1" y="6053"/>
                  </a:lnTo>
                  <a:cubicBezTo>
                    <a:pt x="1" y="6148"/>
                    <a:pt x="72" y="6196"/>
                    <a:pt x="167" y="6196"/>
                  </a:cubicBezTo>
                  <a:lnTo>
                    <a:pt x="10169" y="6196"/>
                  </a:lnTo>
                  <a:cubicBezTo>
                    <a:pt x="10241" y="6196"/>
                    <a:pt x="10312" y="6148"/>
                    <a:pt x="10312" y="6053"/>
                  </a:cubicBezTo>
                  <a:lnTo>
                    <a:pt x="10312" y="4958"/>
                  </a:lnTo>
                  <a:cubicBezTo>
                    <a:pt x="10312" y="4862"/>
                    <a:pt x="10241" y="4815"/>
                    <a:pt x="10193" y="4815"/>
                  </a:cubicBezTo>
                  <a:cubicBezTo>
                    <a:pt x="10176" y="4806"/>
                    <a:pt x="10158" y="4802"/>
                    <a:pt x="10139" y="4802"/>
                  </a:cubicBezTo>
                  <a:cubicBezTo>
                    <a:pt x="10058" y="4802"/>
                    <a:pt x="9979" y="4880"/>
                    <a:pt x="9979" y="4958"/>
                  </a:cubicBezTo>
                  <a:lnTo>
                    <a:pt x="9979" y="5910"/>
                  </a:lnTo>
                  <a:lnTo>
                    <a:pt x="7216" y="5910"/>
                  </a:lnTo>
                  <a:lnTo>
                    <a:pt x="7216" y="3267"/>
                  </a:lnTo>
                  <a:cubicBezTo>
                    <a:pt x="7216" y="2838"/>
                    <a:pt x="6883" y="2505"/>
                    <a:pt x="6478" y="2505"/>
                  </a:cubicBezTo>
                  <a:lnTo>
                    <a:pt x="3859" y="2505"/>
                  </a:lnTo>
                  <a:cubicBezTo>
                    <a:pt x="3430" y="2505"/>
                    <a:pt x="3097" y="2838"/>
                    <a:pt x="3097" y="3267"/>
                  </a:cubicBezTo>
                  <a:lnTo>
                    <a:pt x="3097" y="5910"/>
                  </a:lnTo>
                  <a:lnTo>
                    <a:pt x="334" y="5910"/>
                  </a:lnTo>
                  <a:lnTo>
                    <a:pt x="334" y="171"/>
                  </a:lnTo>
                  <a:cubicBezTo>
                    <a:pt x="334" y="76"/>
                    <a:pt x="286" y="4"/>
                    <a:pt x="215" y="4"/>
                  </a:cubicBezTo>
                  <a:cubicBezTo>
                    <a:pt x="205" y="2"/>
                    <a:pt x="195" y="0"/>
                    <a:pt x="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0" name="Google Shape;22370;p99"/>
          <p:cNvGrpSpPr/>
          <p:nvPr/>
        </p:nvGrpSpPr>
        <p:grpSpPr>
          <a:xfrm>
            <a:off x="5541948" y="3442127"/>
            <a:ext cx="302883" cy="352326"/>
            <a:chOff x="5543908" y="3594527"/>
            <a:chExt cx="302883" cy="352326"/>
          </a:xfrm>
        </p:grpSpPr>
        <p:sp>
          <p:nvSpPr>
            <p:cNvPr id="22371" name="Google Shape;22371;p99"/>
            <p:cNvSpPr/>
            <p:nvPr/>
          </p:nvSpPr>
          <p:spPr>
            <a:xfrm>
              <a:off x="5570186" y="3652469"/>
              <a:ext cx="253441" cy="108974"/>
            </a:xfrm>
            <a:custGeom>
              <a:rect b="b" l="l" r="r" t="t"/>
              <a:pathLst>
                <a:path extrusionOk="0" h="3359" w="7812">
                  <a:moveTo>
                    <a:pt x="3930" y="1"/>
                  </a:moveTo>
                  <a:lnTo>
                    <a:pt x="0" y="1144"/>
                  </a:lnTo>
                  <a:lnTo>
                    <a:pt x="215" y="2811"/>
                  </a:lnTo>
                  <a:lnTo>
                    <a:pt x="3906" y="3358"/>
                  </a:lnTo>
                  <a:lnTo>
                    <a:pt x="7597" y="2811"/>
                  </a:lnTo>
                  <a:lnTo>
                    <a:pt x="7812" y="1144"/>
                  </a:lnTo>
                  <a:lnTo>
                    <a:pt x="3930"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2" name="Google Shape;22372;p99"/>
            <p:cNvSpPr/>
            <p:nvPr/>
          </p:nvSpPr>
          <p:spPr>
            <a:xfrm>
              <a:off x="5592604" y="3860296"/>
              <a:ext cx="206302" cy="81950"/>
            </a:xfrm>
            <a:custGeom>
              <a:rect b="b" l="l" r="r" t="t"/>
              <a:pathLst>
                <a:path extrusionOk="0" h="2526" w="6359">
                  <a:moveTo>
                    <a:pt x="3191" y="1"/>
                  </a:moveTo>
                  <a:lnTo>
                    <a:pt x="0" y="382"/>
                  </a:lnTo>
                  <a:lnTo>
                    <a:pt x="167" y="1787"/>
                  </a:lnTo>
                  <a:cubicBezTo>
                    <a:pt x="238" y="2192"/>
                    <a:pt x="595" y="2525"/>
                    <a:pt x="1048" y="2525"/>
                  </a:cubicBezTo>
                  <a:lnTo>
                    <a:pt x="5334" y="2525"/>
                  </a:lnTo>
                  <a:cubicBezTo>
                    <a:pt x="5763" y="2525"/>
                    <a:pt x="6120" y="2192"/>
                    <a:pt x="6192" y="1787"/>
                  </a:cubicBezTo>
                  <a:lnTo>
                    <a:pt x="6358" y="382"/>
                  </a:lnTo>
                  <a:lnTo>
                    <a:pt x="3191"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3" name="Google Shape;22373;p99"/>
            <p:cNvSpPr/>
            <p:nvPr/>
          </p:nvSpPr>
          <p:spPr>
            <a:xfrm>
              <a:off x="5569407" y="3652469"/>
              <a:ext cx="254998" cy="57196"/>
            </a:xfrm>
            <a:custGeom>
              <a:rect b="b" l="l" r="r" t="t"/>
              <a:pathLst>
                <a:path extrusionOk="0" h="1763" w="7860">
                  <a:moveTo>
                    <a:pt x="3930" y="1"/>
                  </a:moveTo>
                  <a:lnTo>
                    <a:pt x="1" y="1144"/>
                  </a:lnTo>
                  <a:lnTo>
                    <a:pt x="72" y="1763"/>
                  </a:lnTo>
                  <a:lnTo>
                    <a:pt x="7764" y="1763"/>
                  </a:lnTo>
                  <a:lnTo>
                    <a:pt x="7859" y="1144"/>
                  </a:lnTo>
                  <a:lnTo>
                    <a:pt x="3930"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99"/>
            <p:cNvSpPr/>
            <p:nvPr/>
          </p:nvSpPr>
          <p:spPr>
            <a:xfrm>
              <a:off x="5597211" y="3681830"/>
              <a:ext cx="195499" cy="233359"/>
            </a:xfrm>
            <a:custGeom>
              <a:rect b="b" l="l" r="r" t="t"/>
              <a:pathLst>
                <a:path extrusionOk="0" h="7193" w="6026">
                  <a:moveTo>
                    <a:pt x="1" y="1"/>
                  </a:moveTo>
                  <a:lnTo>
                    <a:pt x="834" y="7169"/>
                  </a:lnTo>
                  <a:cubicBezTo>
                    <a:pt x="834" y="7193"/>
                    <a:pt x="858" y="7193"/>
                    <a:pt x="858" y="7193"/>
                  </a:cubicBezTo>
                  <a:lnTo>
                    <a:pt x="5145" y="7193"/>
                  </a:lnTo>
                  <a:cubicBezTo>
                    <a:pt x="5192" y="7193"/>
                    <a:pt x="5192" y="7169"/>
                    <a:pt x="5192" y="7169"/>
                  </a:cubicBezTo>
                  <a:lnTo>
                    <a:pt x="6026"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99"/>
            <p:cNvSpPr/>
            <p:nvPr/>
          </p:nvSpPr>
          <p:spPr>
            <a:xfrm>
              <a:off x="5598768" y="3682608"/>
              <a:ext cx="193195" cy="27836"/>
            </a:xfrm>
            <a:custGeom>
              <a:rect b="b" l="l" r="r" t="t"/>
              <a:pathLst>
                <a:path extrusionOk="0" h="858" w="5955">
                  <a:moveTo>
                    <a:pt x="1" y="0"/>
                  </a:moveTo>
                  <a:lnTo>
                    <a:pt x="96" y="858"/>
                  </a:lnTo>
                  <a:lnTo>
                    <a:pt x="5883" y="858"/>
                  </a:lnTo>
                  <a:lnTo>
                    <a:pt x="595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6" name="Google Shape;22376;p99"/>
            <p:cNvSpPr/>
            <p:nvPr/>
          </p:nvSpPr>
          <p:spPr>
            <a:xfrm>
              <a:off x="5550104" y="3599166"/>
              <a:ext cx="292826" cy="91196"/>
            </a:xfrm>
            <a:custGeom>
              <a:rect b="b" l="l" r="r" t="t"/>
              <a:pathLst>
                <a:path extrusionOk="0" h="2811" w="9026">
                  <a:moveTo>
                    <a:pt x="596" y="0"/>
                  </a:moveTo>
                  <a:cubicBezTo>
                    <a:pt x="262" y="0"/>
                    <a:pt x="0" y="262"/>
                    <a:pt x="0" y="596"/>
                  </a:cubicBezTo>
                  <a:lnTo>
                    <a:pt x="0" y="2215"/>
                  </a:lnTo>
                  <a:cubicBezTo>
                    <a:pt x="0" y="2549"/>
                    <a:pt x="262" y="2811"/>
                    <a:pt x="596" y="2811"/>
                  </a:cubicBezTo>
                  <a:lnTo>
                    <a:pt x="8431" y="2811"/>
                  </a:lnTo>
                  <a:cubicBezTo>
                    <a:pt x="8740" y="2811"/>
                    <a:pt x="9026" y="2549"/>
                    <a:pt x="9026" y="2215"/>
                  </a:cubicBezTo>
                  <a:lnTo>
                    <a:pt x="9026" y="596"/>
                  </a:lnTo>
                  <a:cubicBezTo>
                    <a:pt x="9026" y="286"/>
                    <a:pt x="8740" y="0"/>
                    <a:pt x="8431"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7" name="Google Shape;22377;p99"/>
            <p:cNvSpPr/>
            <p:nvPr/>
          </p:nvSpPr>
          <p:spPr>
            <a:xfrm>
              <a:off x="5550104" y="3599166"/>
              <a:ext cx="47139" cy="91196"/>
            </a:xfrm>
            <a:custGeom>
              <a:rect b="b" l="l" r="r" t="t"/>
              <a:pathLst>
                <a:path extrusionOk="0" h="2811" w="1453">
                  <a:moveTo>
                    <a:pt x="596" y="0"/>
                  </a:moveTo>
                  <a:cubicBezTo>
                    <a:pt x="262" y="0"/>
                    <a:pt x="0" y="286"/>
                    <a:pt x="0" y="596"/>
                  </a:cubicBezTo>
                  <a:lnTo>
                    <a:pt x="0" y="2215"/>
                  </a:lnTo>
                  <a:cubicBezTo>
                    <a:pt x="0" y="2549"/>
                    <a:pt x="262" y="2811"/>
                    <a:pt x="596" y="2811"/>
                  </a:cubicBezTo>
                  <a:lnTo>
                    <a:pt x="1453" y="2811"/>
                  </a:lnTo>
                  <a:cubicBezTo>
                    <a:pt x="1096" y="2811"/>
                    <a:pt x="858" y="2549"/>
                    <a:pt x="858" y="2215"/>
                  </a:cubicBezTo>
                  <a:lnTo>
                    <a:pt x="858" y="596"/>
                  </a:lnTo>
                  <a:cubicBezTo>
                    <a:pt x="858" y="286"/>
                    <a:pt x="1119" y="0"/>
                    <a:pt x="145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8" name="Google Shape;22378;p99"/>
            <p:cNvSpPr/>
            <p:nvPr/>
          </p:nvSpPr>
          <p:spPr>
            <a:xfrm>
              <a:off x="5577129" y="3743633"/>
              <a:ext cx="239555" cy="128278"/>
            </a:xfrm>
            <a:custGeom>
              <a:rect b="b" l="l" r="r" t="t"/>
              <a:pathLst>
                <a:path extrusionOk="0" h="3954" w="7384">
                  <a:moveTo>
                    <a:pt x="1" y="1"/>
                  </a:moveTo>
                  <a:lnTo>
                    <a:pt x="501" y="3954"/>
                  </a:lnTo>
                  <a:lnTo>
                    <a:pt x="6859" y="3954"/>
                  </a:lnTo>
                  <a:lnTo>
                    <a:pt x="7383"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9" name="Google Shape;22379;p99"/>
            <p:cNvSpPr/>
            <p:nvPr/>
          </p:nvSpPr>
          <p:spPr>
            <a:xfrm>
              <a:off x="5576350" y="3743633"/>
              <a:ext cx="44089" cy="128278"/>
            </a:xfrm>
            <a:custGeom>
              <a:rect b="b" l="l" r="r" t="t"/>
              <a:pathLst>
                <a:path extrusionOk="0" h="3954" w="1359">
                  <a:moveTo>
                    <a:pt x="1" y="1"/>
                  </a:moveTo>
                  <a:lnTo>
                    <a:pt x="501" y="3954"/>
                  </a:lnTo>
                  <a:lnTo>
                    <a:pt x="1358" y="3954"/>
                  </a:lnTo>
                  <a:lnTo>
                    <a:pt x="858" y="1"/>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0" name="Google Shape;22380;p99"/>
            <p:cNvSpPr/>
            <p:nvPr/>
          </p:nvSpPr>
          <p:spPr>
            <a:xfrm>
              <a:off x="5628128" y="3630084"/>
              <a:ext cx="10836" cy="21769"/>
            </a:xfrm>
            <a:custGeom>
              <a:rect b="b" l="l" r="r" t="t"/>
              <a:pathLst>
                <a:path extrusionOk="0" h="671" w="334">
                  <a:moveTo>
                    <a:pt x="191" y="0"/>
                  </a:moveTo>
                  <a:cubicBezTo>
                    <a:pt x="96" y="0"/>
                    <a:pt x="0" y="71"/>
                    <a:pt x="0" y="167"/>
                  </a:cubicBezTo>
                  <a:lnTo>
                    <a:pt x="0" y="500"/>
                  </a:lnTo>
                  <a:cubicBezTo>
                    <a:pt x="0" y="585"/>
                    <a:pt x="77" y="671"/>
                    <a:pt x="178" y="671"/>
                  </a:cubicBezTo>
                  <a:cubicBezTo>
                    <a:pt x="190" y="671"/>
                    <a:pt x="202" y="669"/>
                    <a:pt x="215" y="667"/>
                  </a:cubicBezTo>
                  <a:cubicBezTo>
                    <a:pt x="262" y="667"/>
                    <a:pt x="334" y="595"/>
                    <a:pt x="334" y="524"/>
                  </a:cubicBezTo>
                  <a:lnTo>
                    <a:pt x="334" y="191"/>
                  </a:lnTo>
                  <a:cubicBezTo>
                    <a:pt x="334" y="95"/>
                    <a:pt x="262" y="48"/>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1" name="Google Shape;22381;p99"/>
            <p:cNvSpPr/>
            <p:nvPr/>
          </p:nvSpPr>
          <p:spPr>
            <a:xfrm>
              <a:off x="5752513" y="3630084"/>
              <a:ext cx="10836" cy="21769"/>
            </a:xfrm>
            <a:custGeom>
              <a:rect b="b" l="l" r="r" t="t"/>
              <a:pathLst>
                <a:path extrusionOk="0" h="671" w="334">
                  <a:moveTo>
                    <a:pt x="191" y="0"/>
                  </a:moveTo>
                  <a:cubicBezTo>
                    <a:pt x="96" y="0"/>
                    <a:pt x="1" y="71"/>
                    <a:pt x="1" y="167"/>
                  </a:cubicBezTo>
                  <a:lnTo>
                    <a:pt x="1" y="500"/>
                  </a:lnTo>
                  <a:cubicBezTo>
                    <a:pt x="1" y="585"/>
                    <a:pt x="77" y="671"/>
                    <a:pt x="178" y="671"/>
                  </a:cubicBezTo>
                  <a:cubicBezTo>
                    <a:pt x="190" y="671"/>
                    <a:pt x="202" y="669"/>
                    <a:pt x="215" y="667"/>
                  </a:cubicBezTo>
                  <a:cubicBezTo>
                    <a:pt x="310" y="667"/>
                    <a:pt x="334" y="595"/>
                    <a:pt x="334" y="524"/>
                  </a:cubicBezTo>
                  <a:lnTo>
                    <a:pt x="334" y="191"/>
                  </a:lnTo>
                  <a:cubicBezTo>
                    <a:pt x="334" y="95"/>
                    <a:pt x="263" y="48"/>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2" name="Google Shape;22382;p99"/>
            <p:cNvSpPr/>
            <p:nvPr/>
          </p:nvSpPr>
          <p:spPr>
            <a:xfrm>
              <a:off x="5673710" y="3640628"/>
              <a:ext cx="43311" cy="18070"/>
            </a:xfrm>
            <a:custGeom>
              <a:rect b="b" l="l" r="r" t="t"/>
              <a:pathLst>
                <a:path extrusionOk="0" h="557" w="1335">
                  <a:moveTo>
                    <a:pt x="1131" y="1"/>
                  </a:moveTo>
                  <a:cubicBezTo>
                    <a:pt x="1084" y="1"/>
                    <a:pt x="1043" y="24"/>
                    <a:pt x="1001" y="80"/>
                  </a:cubicBezTo>
                  <a:cubicBezTo>
                    <a:pt x="929" y="151"/>
                    <a:pt x="810" y="223"/>
                    <a:pt x="644" y="223"/>
                  </a:cubicBezTo>
                  <a:cubicBezTo>
                    <a:pt x="501" y="223"/>
                    <a:pt x="382" y="151"/>
                    <a:pt x="286" y="80"/>
                  </a:cubicBezTo>
                  <a:cubicBezTo>
                    <a:pt x="256" y="35"/>
                    <a:pt x="207" y="18"/>
                    <a:pt x="150" y="18"/>
                  </a:cubicBezTo>
                  <a:cubicBezTo>
                    <a:pt x="118" y="18"/>
                    <a:pt x="83" y="24"/>
                    <a:pt x="48" y="32"/>
                  </a:cubicBezTo>
                  <a:cubicBezTo>
                    <a:pt x="1" y="104"/>
                    <a:pt x="1" y="199"/>
                    <a:pt x="24" y="270"/>
                  </a:cubicBezTo>
                  <a:cubicBezTo>
                    <a:pt x="239" y="461"/>
                    <a:pt x="453" y="556"/>
                    <a:pt x="691" y="556"/>
                  </a:cubicBezTo>
                  <a:cubicBezTo>
                    <a:pt x="905" y="556"/>
                    <a:pt x="1120" y="461"/>
                    <a:pt x="1287" y="270"/>
                  </a:cubicBezTo>
                  <a:cubicBezTo>
                    <a:pt x="1334" y="223"/>
                    <a:pt x="1334" y="104"/>
                    <a:pt x="1239" y="32"/>
                  </a:cubicBezTo>
                  <a:cubicBezTo>
                    <a:pt x="1199" y="13"/>
                    <a:pt x="1164" y="1"/>
                    <a:pt x="1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3" name="Google Shape;22383;p99"/>
            <p:cNvSpPr/>
            <p:nvPr/>
          </p:nvSpPr>
          <p:spPr>
            <a:xfrm>
              <a:off x="5543908" y="3594527"/>
              <a:ext cx="302883" cy="352326"/>
            </a:xfrm>
            <a:custGeom>
              <a:rect b="b" l="l" r="r" t="t"/>
              <a:pathLst>
                <a:path extrusionOk="0" h="10860" w="9336">
                  <a:moveTo>
                    <a:pt x="1596" y="3096"/>
                  </a:moveTo>
                  <a:lnTo>
                    <a:pt x="1739" y="4478"/>
                  </a:lnTo>
                  <a:lnTo>
                    <a:pt x="1120" y="4478"/>
                  </a:lnTo>
                  <a:lnTo>
                    <a:pt x="929" y="3096"/>
                  </a:lnTo>
                  <a:close/>
                  <a:moveTo>
                    <a:pt x="8431" y="3096"/>
                  </a:moveTo>
                  <a:lnTo>
                    <a:pt x="8264" y="4478"/>
                  </a:lnTo>
                  <a:lnTo>
                    <a:pt x="7621" y="4478"/>
                  </a:lnTo>
                  <a:lnTo>
                    <a:pt x="7788" y="3096"/>
                  </a:lnTo>
                  <a:close/>
                  <a:moveTo>
                    <a:pt x="8598" y="310"/>
                  </a:moveTo>
                  <a:cubicBezTo>
                    <a:pt x="8836" y="310"/>
                    <a:pt x="9050" y="477"/>
                    <a:pt x="9050" y="739"/>
                  </a:cubicBezTo>
                  <a:lnTo>
                    <a:pt x="9050" y="2620"/>
                  </a:lnTo>
                  <a:cubicBezTo>
                    <a:pt x="9050" y="2715"/>
                    <a:pt x="8979" y="2811"/>
                    <a:pt x="8883" y="2811"/>
                  </a:cubicBezTo>
                  <a:lnTo>
                    <a:pt x="3073" y="2811"/>
                  </a:lnTo>
                  <a:cubicBezTo>
                    <a:pt x="3049" y="2811"/>
                    <a:pt x="3049" y="2811"/>
                    <a:pt x="3001" y="2834"/>
                  </a:cubicBezTo>
                  <a:cubicBezTo>
                    <a:pt x="2882" y="2977"/>
                    <a:pt x="2978" y="3120"/>
                    <a:pt x="3097" y="3120"/>
                  </a:cubicBezTo>
                  <a:lnTo>
                    <a:pt x="7478" y="3120"/>
                  </a:lnTo>
                  <a:lnTo>
                    <a:pt x="7336" y="4501"/>
                  </a:lnTo>
                  <a:lnTo>
                    <a:pt x="2096" y="4501"/>
                  </a:lnTo>
                  <a:lnTo>
                    <a:pt x="1930" y="3120"/>
                  </a:lnTo>
                  <a:lnTo>
                    <a:pt x="2477" y="3120"/>
                  </a:lnTo>
                  <a:cubicBezTo>
                    <a:pt x="2573" y="3120"/>
                    <a:pt x="2620" y="3073"/>
                    <a:pt x="2620" y="3001"/>
                  </a:cubicBezTo>
                  <a:cubicBezTo>
                    <a:pt x="2644" y="2930"/>
                    <a:pt x="2573" y="2811"/>
                    <a:pt x="2477" y="2811"/>
                  </a:cubicBezTo>
                  <a:lnTo>
                    <a:pt x="787" y="2811"/>
                  </a:lnTo>
                  <a:cubicBezTo>
                    <a:pt x="548" y="2763"/>
                    <a:pt x="334" y="2596"/>
                    <a:pt x="334" y="2358"/>
                  </a:cubicBezTo>
                  <a:lnTo>
                    <a:pt x="334" y="739"/>
                  </a:lnTo>
                  <a:cubicBezTo>
                    <a:pt x="334" y="501"/>
                    <a:pt x="525" y="310"/>
                    <a:pt x="787" y="310"/>
                  </a:cubicBezTo>
                  <a:close/>
                  <a:moveTo>
                    <a:pt x="8217" y="4763"/>
                  </a:moveTo>
                  <a:lnTo>
                    <a:pt x="7740" y="8431"/>
                  </a:lnTo>
                  <a:lnTo>
                    <a:pt x="1644" y="8431"/>
                  </a:lnTo>
                  <a:lnTo>
                    <a:pt x="1168" y="4763"/>
                  </a:lnTo>
                  <a:close/>
                  <a:moveTo>
                    <a:pt x="7645" y="8669"/>
                  </a:moveTo>
                  <a:lnTo>
                    <a:pt x="7502" y="9884"/>
                  </a:lnTo>
                  <a:cubicBezTo>
                    <a:pt x="7478" y="10265"/>
                    <a:pt x="7193" y="10550"/>
                    <a:pt x="6835" y="10550"/>
                  </a:cubicBezTo>
                  <a:lnTo>
                    <a:pt x="2549" y="10550"/>
                  </a:lnTo>
                  <a:cubicBezTo>
                    <a:pt x="2192" y="10550"/>
                    <a:pt x="1882" y="10265"/>
                    <a:pt x="1834" y="9907"/>
                  </a:cubicBezTo>
                  <a:lnTo>
                    <a:pt x="1668" y="8693"/>
                  </a:lnTo>
                  <a:lnTo>
                    <a:pt x="2239" y="8693"/>
                  </a:lnTo>
                  <a:lnTo>
                    <a:pt x="2358" y="9836"/>
                  </a:lnTo>
                  <a:cubicBezTo>
                    <a:pt x="2358" y="9907"/>
                    <a:pt x="2454" y="9979"/>
                    <a:pt x="2549" y="9979"/>
                  </a:cubicBezTo>
                  <a:lnTo>
                    <a:pt x="5573" y="9979"/>
                  </a:lnTo>
                  <a:cubicBezTo>
                    <a:pt x="5669" y="9979"/>
                    <a:pt x="5716" y="9907"/>
                    <a:pt x="5716" y="9860"/>
                  </a:cubicBezTo>
                  <a:cubicBezTo>
                    <a:pt x="5764" y="9764"/>
                    <a:pt x="5669" y="9645"/>
                    <a:pt x="5573" y="9645"/>
                  </a:cubicBezTo>
                  <a:lnTo>
                    <a:pt x="2692" y="9645"/>
                  </a:lnTo>
                  <a:lnTo>
                    <a:pt x="2573" y="8669"/>
                  </a:lnTo>
                  <a:lnTo>
                    <a:pt x="6812" y="8669"/>
                  </a:lnTo>
                  <a:lnTo>
                    <a:pt x="6693" y="9645"/>
                  </a:lnTo>
                  <a:lnTo>
                    <a:pt x="6192" y="9645"/>
                  </a:lnTo>
                  <a:cubicBezTo>
                    <a:pt x="6097" y="9645"/>
                    <a:pt x="6050" y="9717"/>
                    <a:pt x="6050" y="9764"/>
                  </a:cubicBezTo>
                  <a:cubicBezTo>
                    <a:pt x="6026" y="9860"/>
                    <a:pt x="6097" y="9979"/>
                    <a:pt x="6192" y="9979"/>
                  </a:cubicBezTo>
                  <a:lnTo>
                    <a:pt x="6764" y="9979"/>
                  </a:lnTo>
                  <a:cubicBezTo>
                    <a:pt x="6859" y="9979"/>
                    <a:pt x="6931" y="9907"/>
                    <a:pt x="6978" y="9836"/>
                  </a:cubicBezTo>
                  <a:lnTo>
                    <a:pt x="6978" y="9788"/>
                  </a:lnTo>
                  <a:lnTo>
                    <a:pt x="7097" y="8669"/>
                  </a:lnTo>
                  <a:close/>
                  <a:moveTo>
                    <a:pt x="763" y="1"/>
                  </a:moveTo>
                  <a:cubicBezTo>
                    <a:pt x="334" y="1"/>
                    <a:pt x="1" y="334"/>
                    <a:pt x="1" y="739"/>
                  </a:cubicBezTo>
                  <a:lnTo>
                    <a:pt x="1" y="2334"/>
                  </a:lnTo>
                  <a:cubicBezTo>
                    <a:pt x="1" y="2692"/>
                    <a:pt x="286" y="3001"/>
                    <a:pt x="596" y="3073"/>
                  </a:cubicBezTo>
                  <a:lnTo>
                    <a:pt x="1501" y="9979"/>
                  </a:lnTo>
                  <a:cubicBezTo>
                    <a:pt x="1549" y="10479"/>
                    <a:pt x="2001" y="10860"/>
                    <a:pt x="2501" y="10860"/>
                  </a:cubicBezTo>
                  <a:lnTo>
                    <a:pt x="6788" y="10860"/>
                  </a:lnTo>
                  <a:cubicBezTo>
                    <a:pt x="7336" y="10860"/>
                    <a:pt x="7788" y="10479"/>
                    <a:pt x="7836" y="9979"/>
                  </a:cubicBezTo>
                  <a:lnTo>
                    <a:pt x="8741" y="3073"/>
                  </a:lnTo>
                  <a:cubicBezTo>
                    <a:pt x="9098" y="3001"/>
                    <a:pt x="9336" y="2715"/>
                    <a:pt x="9336" y="2334"/>
                  </a:cubicBezTo>
                  <a:lnTo>
                    <a:pt x="9336" y="739"/>
                  </a:lnTo>
                  <a:cubicBezTo>
                    <a:pt x="9336" y="334"/>
                    <a:pt x="9003" y="1"/>
                    <a:pt x="85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4" name="Google Shape;22384;p99"/>
            <p:cNvSpPr/>
            <p:nvPr/>
          </p:nvSpPr>
          <p:spPr>
            <a:xfrm>
              <a:off x="5638185" y="3772993"/>
              <a:ext cx="116696" cy="10868"/>
            </a:xfrm>
            <a:custGeom>
              <a:rect b="b" l="l" r="r" t="t"/>
              <a:pathLst>
                <a:path extrusionOk="0" h="335" w="3597">
                  <a:moveTo>
                    <a:pt x="0" y="1"/>
                  </a:moveTo>
                  <a:lnTo>
                    <a:pt x="0" y="334"/>
                  </a:lnTo>
                  <a:lnTo>
                    <a:pt x="3596" y="334"/>
                  </a:lnTo>
                  <a:lnTo>
                    <a:pt x="359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5" name="Google Shape;22385;p99"/>
            <p:cNvSpPr/>
            <p:nvPr/>
          </p:nvSpPr>
          <p:spPr>
            <a:xfrm>
              <a:off x="5638185" y="3803132"/>
              <a:ext cx="116696" cy="10836"/>
            </a:xfrm>
            <a:custGeom>
              <a:rect b="b" l="l" r="r" t="t"/>
              <a:pathLst>
                <a:path extrusionOk="0" h="334" w="3597">
                  <a:moveTo>
                    <a:pt x="0" y="0"/>
                  </a:moveTo>
                  <a:lnTo>
                    <a:pt x="0" y="334"/>
                  </a:lnTo>
                  <a:lnTo>
                    <a:pt x="3596" y="334"/>
                  </a:lnTo>
                  <a:lnTo>
                    <a:pt x="35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6" name="Google Shape;22386;p99"/>
            <p:cNvSpPr/>
            <p:nvPr/>
          </p:nvSpPr>
          <p:spPr>
            <a:xfrm>
              <a:off x="5638185" y="3833271"/>
              <a:ext cx="116696" cy="10836"/>
            </a:xfrm>
            <a:custGeom>
              <a:rect b="b" l="l" r="r" t="t"/>
              <a:pathLst>
                <a:path extrusionOk="0" h="334" w="3597">
                  <a:moveTo>
                    <a:pt x="0" y="0"/>
                  </a:moveTo>
                  <a:lnTo>
                    <a:pt x="0" y="334"/>
                  </a:lnTo>
                  <a:lnTo>
                    <a:pt x="3596" y="334"/>
                  </a:lnTo>
                  <a:lnTo>
                    <a:pt x="35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7" name="Google Shape;22387;p99"/>
          <p:cNvGrpSpPr/>
          <p:nvPr/>
        </p:nvGrpSpPr>
        <p:grpSpPr>
          <a:xfrm>
            <a:off x="4775526" y="3443684"/>
            <a:ext cx="348497" cy="353104"/>
            <a:chOff x="4777486" y="3596084"/>
            <a:chExt cx="348497" cy="353104"/>
          </a:xfrm>
        </p:grpSpPr>
        <p:sp>
          <p:nvSpPr>
            <p:cNvPr id="22388" name="Google Shape;22388;p99"/>
            <p:cNvSpPr/>
            <p:nvPr/>
          </p:nvSpPr>
          <p:spPr>
            <a:xfrm>
              <a:off x="4855510" y="3616166"/>
              <a:ext cx="188556" cy="248899"/>
            </a:xfrm>
            <a:custGeom>
              <a:rect b="b" l="l" r="r" t="t"/>
              <a:pathLst>
                <a:path extrusionOk="0" h="7672" w="5812">
                  <a:moveTo>
                    <a:pt x="2382" y="0"/>
                  </a:moveTo>
                  <a:lnTo>
                    <a:pt x="2382" y="1977"/>
                  </a:lnTo>
                  <a:cubicBezTo>
                    <a:pt x="1025" y="2263"/>
                    <a:pt x="1" y="3477"/>
                    <a:pt x="72" y="4930"/>
                  </a:cubicBezTo>
                  <a:cubicBezTo>
                    <a:pt x="120" y="6430"/>
                    <a:pt x="1335" y="7621"/>
                    <a:pt x="2835" y="7669"/>
                  </a:cubicBezTo>
                  <a:cubicBezTo>
                    <a:pt x="2878" y="7670"/>
                    <a:pt x="2921" y="7671"/>
                    <a:pt x="2963" y="7671"/>
                  </a:cubicBezTo>
                  <a:cubicBezTo>
                    <a:pt x="4546" y="7671"/>
                    <a:pt x="5788" y="6388"/>
                    <a:pt x="5788" y="4811"/>
                  </a:cubicBezTo>
                  <a:cubicBezTo>
                    <a:pt x="5812" y="3406"/>
                    <a:pt x="4788" y="2263"/>
                    <a:pt x="3454" y="1977"/>
                  </a:cubicBezTo>
                  <a:lnTo>
                    <a:pt x="3454"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9" name="Google Shape;22389;p99"/>
            <p:cNvSpPr/>
            <p:nvPr/>
          </p:nvSpPr>
          <p:spPr>
            <a:xfrm>
              <a:off x="4857846" y="3616166"/>
              <a:ext cx="102778" cy="248023"/>
            </a:xfrm>
            <a:custGeom>
              <a:rect b="b" l="l" r="r" t="t"/>
              <a:pathLst>
                <a:path extrusionOk="0" h="7645" w="3168">
                  <a:moveTo>
                    <a:pt x="2310" y="0"/>
                  </a:moveTo>
                  <a:lnTo>
                    <a:pt x="2310" y="1977"/>
                  </a:lnTo>
                  <a:cubicBezTo>
                    <a:pt x="1001" y="2215"/>
                    <a:pt x="0" y="3406"/>
                    <a:pt x="0" y="4787"/>
                  </a:cubicBezTo>
                  <a:cubicBezTo>
                    <a:pt x="0" y="6359"/>
                    <a:pt x="1263" y="7645"/>
                    <a:pt x="2834" y="7645"/>
                  </a:cubicBezTo>
                  <a:cubicBezTo>
                    <a:pt x="2953" y="7645"/>
                    <a:pt x="3049" y="7645"/>
                    <a:pt x="3168" y="7621"/>
                  </a:cubicBezTo>
                  <a:cubicBezTo>
                    <a:pt x="1739" y="7502"/>
                    <a:pt x="620" y="6264"/>
                    <a:pt x="620" y="4811"/>
                  </a:cubicBezTo>
                  <a:cubicBezTo>
                    <a:pt x="620" y="3644"/>
                    <a:pt x="1310" y="2668"/>
                    <a:pt x="2287" y="2191"/>
                  </a:cubicBezTo>
                  <a:cubicBezTo>
                    <a:pt x="2668" y="2025"/>
                    <a:pt x="2930" y="1596"/>
                    <a:pt x="2930" y="1191"/>
                  </a:cubicBezTo>
                  <a:lnTo>
                    <a:pt x="2930"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0" name="Google Shape;22390;p99"/>
            <p:cNvSpPr/>
            <p:nvPr/>
          </p:nvSpPr>
          <p:spPr>
            <a:xfrm>
              <a:off x="4916567" y="3599166"/>
              <a:ext cx="69557" cy="31696"/>
            </a:xfrm>
            <a:custGeom>
              <a:rect b="b" l="l" r="r" t="t"/>
              <a:pathLst>
                <a:path extrusionOk="0" h="977" w="2144">
                  <a:moveTo>
                    <a:pt x="524" y="0"/>
                  </a:moveTo>
                  <a:cubicBezTo>
                    <a:pt x="286" y="0"/>
                    <a:pt x="48" y="191"/>
                    <a:pt x="24" y="429"/>
                  </a:cubicBezTo>
                  <a:cubicBezTo>
                    <a:pt x="0" y="715"/>
                    <a:pt x="238" y="977"/>
                    <a:pt x="524" y="977"/>
                  </a:cubicBezTo>
                  <a:lnTo>
                    <a:pt x="1596" y="977"/>
                  </a:lnTo>
                  <a:cubicBezTo>
                    <a:pt x="1834" y="977"/>
                    <a:pt x="2072" y="810"/>
                    <a:pt x="2120" y="572"/>
                  </a:cubicBezTo>
                  <a:cubicBezTo>
                    <a:pt x="2144" y="286"/>
                    <a:pt x="1905" y="0"/>
                    <a:pt x="1596"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1" name="Google Shape;22391;p99"/>
            <p:cNvSpPr/>
            <p:nvPr/>
          </p:nvSpPr>
          <p:spPr>
            <a:xfrm>
              <a:off x="4916567" y="3598387"/>
              <a:ext cx="37893" cy="31923"/>
            </a:xfrm>
            <a:custGeom>
              <a:rect b="b" l="l" r="r" t="t"/>
              <a:pathLst>
                <a:path extrusionOk="0" h="984" w="1168">
                  <a:moveTo>
                    <a:pt x="524" y="1"/>
                  </a:moveTo>
                  <a:cubicBezTo>
                    <a:pt x="286" y="1"/>
                    <a:pt x="48" y="191"/>
                    <a:pt x="24" y="429"/>
                  </a:cubicBezTo>
                  <a:cubicBezTo>
                    <a:pt x="0" y="715"/>
                    <a:pt x="238" y="977"/>
                    <a:pt x="524" y="977"/>
                  </a:cubicBezTo>
                  <a:lnTo>
                    <a:pt x="1011" y="977"/>
                  </a:lnTo>
                  <a:cubicBezTo>
                    <a:pt x="800" y="940"/>
                    <a:pt x="643" y="752"/>
                    <a:pt x="643" y="501"/>
                  </a:cubicBezTo>
                  <a:cubicBezTo>
                    <a:pt x="643" y="239"/>
                    <a:pt x="881" y="1"/>
                    <a:pt x="1167" y="1"/>
                  </a:cubicBezTo>
                  <a:close/>
                  <a:moveTo>
                    <a:pt x="1011" y="977"/>
                  </a:moveTo>
                  <a:cubicBezTo>
                    <a:pt x="1036" y="981"/>
                    <a:pt x="1062" y="984"/>
                    <a:pt x="1088" y="984"/>
                  </a:cubicBezTo>
                  <a:cubicBezTo>
                    <a:pt x="1114" y="984"/>
                    <a:pt x="1140" y="981"/>
                    <a:pt x="1167" y="977"/>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2" name="Google Shape;22392;p99"/>
            <p:cNvSpPr/>
            <p:nvPr/>
          </p:nvSpPr>
          <p:spPr>
            <a:xfrm>
              <a:off x="4885649" y="3751257"/>
              <a:ext cx="132171" cy="86686"/>
            </a:xfrm>
            <a:custGeom>
              <a:rect b="b" l="l" r="r" t="t"/>
              <a:pathLst>
                <a:path extrusionOk="0" h="2672" w="4074">
                  <a:moveTo>
                    <a:pt x="1009" y="0"/>
                  </a:moveTo>
                  <a:cubicBezTo>
                    <a:pt x="839" y="0"/>
                    <a:pt x="633" y="34"/>
                    <a:pt x="358" y="123"/>
                  </a:cubicBezTo>
                  <a:cubicBezTo>
                    <a:pt x="144" y="171"/>
                    <a:pt x="1" y="385"/>
                    <a:pt x="1" y="623"/>
                  </a:cubicBezTo>
                  <a:lnTo>
                    <a:pt x="1" y="647"/>
                  </a:lnTo>
                  <a:cubicBezTo>
                    <a:pt x="1" y="1775"/>
                    <a:pt x="929" y="2672"/>
                    <a:pt x="2075" y="2672"/>
                  </a:cubicBezTo>
                  <a:cubicBezTo>
                    <a:pt x="2090" y="2672"/>
                    <a:pt x="2105" y="2671"/>
                    <a:pt x="2120" y="2671"/>
                  </a:cubicBezTo>
                  <a:cubicBezTo>
                    <a:pt x="3144" y="2647"/>
                    <a:pt x="4025" y="1790"/>
                    <a:pt x="4073" y="742"/>
                  </a:cubicBezTo>
                  <a:cubicBezTo>
                    <a:pt x="4049" y="647"/>
                    <a:pt x="4049" y="552"/>
                    <a:pt x="4025" y="480"/>
                  </a:cubicBezTo>
                  <a:cubicBezTo>
                    <a:pt x="4025" y="371"/>
                    <a:pt x="3886" y="263"/>
                    <a:pt x="3772" y="263"/>
                  </a:cubicBezTo>
                  <a:cubicBezTo>
                    <a:pt x="3761" y="263"/>
                    <a:pt x="3750" y="264"/>
                    <a:pt x="3740" y="266"/>
                  </a:cubicBezTo>
                  <a:cubicBezTo>
                    <a:pt x="3292" y="355"/>
                    <a:pt x="2945" y="389"/>
                    <a:pt x="2667" y="389"/>
                  </a:cubicBezTo>
                  <a:cubicBezTo>
                    <a:pt x="1730" y="389"/>
                    <a:pt x="1580" y="0"/>
                    <a:pt x="1009"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99"/>
            <p:cNvSpPr/>
            <p:nvPr/>
          </p:nvSpPr>
          <p:spPr>
            <a:xfrm>
              <a:off x="4885649" y="3751354"/>
              <a:ext cx="76532" cy="86589"/>
            </a:xfrm>
            <a:custGeom>
              <a:rect b="b" l="l" r="r" t="t"/>
              <a:pathLst>
                <a:path extrusionOk="0" h="2669" w="2359">
                  <a:moveTo>
                    <a:pt x="834" y="1"/>
                  </a:moveTo>
                  <a:cubicBezTo>
                    <a:pt x="691" y="1"/>
                    <a:pt x="525" y="49"/>
                    <a:pt x="358" y="96"/>
                  </a:cubicBezTo>
                  <a:cubicBezTo>
                    <a:pt x="144" y="168"/>
                    <a:pt x="1" y="382"/>
                    <a:pt x="1" y="620"/>
                  </a:cubicBezTo>
                  <a:lnTo>
                    <a:pt x="1" y="644"/>
                  </a:lnTo>
                  <a:cubicBezTo>
                    <a:pt x="1" y="1772"/>
                    <a:pt x="929" y="2669"/>
                    <a:pt x="2075" y="2669"/>
                  </a:cubicBezTo>
                  <a:cubicBezTo>
                    <a:pt x="2090" y="2669"/>
                    <a:pt x="2105" y="2668"/>
                    <a:pt x="2120" y="2668"/>
                  </a:cubicBezTo>
                  <a:cubicBezTo>
                    <a:pt x="2192" y="2668"/>
                    <a:pt x="2263" y="2668"/>
                    <a:pt x="2358" y="2644"/>
                  </a:cubicBezTo>
                  <a:cubicBezTo>
                    <a:pt x="1358" y="2501"/>
                    <a:pt x="620" y="1620"/>
                    <a:pt x="620" y="620"/>
                  </a:cubicBezTo>
                  <a:lnTo>
                    <a:pt x="620" y="596"/>
                  </a:lnTo>
                  <a:cubicBezTo>
                    <a:pt x="620" y="406"/>
                    <a:pt x="715" y="144"/>
                    <a:pt x="834"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4" name="Google Shape;22394;p99"/>
            <p:cNvSpPr/>
            <p:nvPr/>
          </p:nvSpPr>
          <p:spPr>
            <a:xfrm>
              <a:off x="4964452" y="3718133"/>
              <a:ext cx="27089" cy="27089"/>
            </a:xfrm>
            <a:custGeom>
              <a:rect b="b" l="l" r="r" t="t"/>
              <a:pathLst>
                <a:path extrusionOk="0" h="835" w="835">
                  <a:moveTo>
                    <a:pt x="429" y="1"/>
                  </a:moveTo>
                  <a:cubicBezTo>
                    <a:pt x="191" y="1"/>
                    <a:pt x="1" y="191"/>
                    <a:pt x="1" y="430"/>
                  </a:cubicBezTo>
                  <a:cubicBezTo>
                    <a:pt x="1" y="668"/>
                    <a:pt x="191" y="834"/>
                    <a:pt x="429" y="834"/>
                  </a:cubicBezTo>
                  <a:cubicBezTo>
                    <a:pt x="668" y="834"/>
                    <a:pt x="834" y="668"/>
                    <a:pt x="834" y="430"/>
                  </a:cubicBezTo>
                  <a:cubicBezTo>
                    <a:pt x="834" y="191"/>
                    <a:pt x="644" y="1"/>
                    <a:pt x="429"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5" name="Google Shape;22395;p99"/>
            <p:cNvSpPr/>
            <p:nvPr/>
          </p:nvSpPr>
          <p:spPr>
            <a:xfrm>
              <a:off x="4925845" y="3703469"/>
              <a:ext cx="19336" cy="19336"/>
            </a:xfrm>
            <a:custGeom>
              <a:rect b="b" l="l" r="r" t="t"/>
              <a:pathLst>
                <a:path extrusionOk="0" h="596" w="596">
                  <a:moveTo>
                    <a:pt x="310" y="0"/>
                  </a:moveTo>
                  <a:cubicBezTo>
                    <a:pt x="143" y="0"/>
                    <a:pt x="0" y="119"/>
                    <a:pt x="0" y="310"/>
                  </a:cubicBezTo>
                  <a:cubicBezTo>
                    <a:pt x="0" y="453"/>
                    <a:pt x="119" y="596"/>
                    <a:pt x="310" y="596"/>
                  </a:cubicBezTo>
                  <a:cubicBezTo>
                    <a:pt x="453" y="596"/>
                    <a:pt x="595" y="477"/>
                    <a:pt x="595" y="310"/>
                  </a:cubicBezTo>
                  <a:cubicBezTo>
                    <a:pt x="595" y="167"/>
                    <a:pt x="453" y="0"/>
                    <a:pt x="310"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6" name="Google Shape;22396;p99"/>
            <p:cNvSpPr/>
            <p:nvPr/>
          </p:nvSpPr>
          <p:spPr>
            <a:xfrm>
              <a:off x="4781347" y="3788436"/>
              <a:ext cx="339219" cy="153810"/>
            </a:xfrm>
            <a:custGeom>
              <a:rect b="b" l="l" r="r" t="t"/>
              <a:pathLst>
                <a:path extrusionOk="0" h="4741" w="10456">
                  <a:moveTo>
                    <a:pt x="2216" y="1"/>
                  </a:moveTo>
                  <a:cubicBezTo>
                    <a:pt x="2025" y="1"/>
                    <a:pt x="1811" y="120"/>
                    <a:pt x="1739" y="334"/>
                  </a:cubicBezTo>
                  <a:lnTo>
                    <a:pt x="1" y="4740"/>
                  </a:lnTo>
                  <a:lnTo>
                    <a:pt x="1120" y="4740"/>
                  </a:lnTo>
                  <a:lnTo>
                    <a:pt x="2597" y="1049"/>
                  </a:lnTo>
                  <a:lnTo>
                    <a:pt x="7860" y="1049"/>
                  </a:lnTo>
                  <a:lnTo>
                    <a:pt x="9312" y="4740"/>
                  </a:lnTo>
                  <a:lnTo>
                    <a:pt x="10455" y="4740"/>
                  </a:lnTo>
                  <a:lnTo>
                    <a:pt x="8693" y="334"/>
                  </a:lnTo>
                  <a:cubicBezTo>
                    <a:pt x="8598" y="120"/>
                    <a:pt x="8431" y="1"/>
                    <a:pt x="82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99"/>
            <p:cNvSpPr/>
            <p:nvPr/>
          </p:nvSpPr>
          <p:spPr>
            <a:xfrm>
              <a:off x="4919649" y="3856435"/>
              <a:ext cx="63393" cy="85810"/>
            </a:xfrm>
            <a:custGeom>
              <a:rect b="b" l="l" r="r" t="t"/>
              <a:pathLst>
                <a:path extrusionOk="0" h="2645" w="1954">
                  <a:moveTo>
                    <a:pt x="977" y="1"/>
                  </a:moveTo>
                  <a:cubicBezTo>
                    <a:pt x="382" y="334"/>
                    <a:pt x="1" y="953"/>
                    <a:pt x="1" y="1668"/>
                  </a:cubicBezTo>
                  <a:cubicBezTo>
                    <a:pt x="1" y="2025"/>
                    <a:pt x="72" y="2358"/>
                    <a:pt x="263" y="2644"/>
                  </a:cubicBezTo>
                  <a:lnTo>
                    <a:pt x="1691" y="2644"/>
                  </a:lnTo>
                  <a:cubicBezTo>
                    <a:pt x="1858" y="2358"/>
                    <a:pt x="1953" y="2025"/>
                    <a:pt x="1953" y="1668"/>
                  </a:cubicBezTo>
                  <a:cubicBezTo>
                    <a:pt x="1953" y="953"/>
                    <a:pt x="1525" y="334"/>
                    <a:pt x="9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99"/>
            <p:cNvSpPr/>
            <p:nvPr/>
          </p:nvSpPr>
          <p:spPr>
            <a:xfrm>
              <a:off x="4937427" y="3889656"/>
              <a:ext cx="27057" cy="52589"/>
            </a:xfrm>
            <a:custGeom>
              <a:rect b="b" l="l" r="r" t="t"/>
              <a:pathLst>
                <a:path extrusionOk="0" h="1621" w="834">
                  <a:moveTo>
                    <a:pt x="429" y="1"/>
                  </a:moveTo>
                  <a:cubicBezTo>
                    <a:pt x="167" y="286"/>
                    <a:pt x="0" y="691"/>
                    <a:pt x="0" y="1144"/>
                  </a:cubicBezTo>
                  <a:cubicBezTo>
                    <a:pt x="0" y="1287"/>
                    <a:pt x="48" y="1477"/>
                    <a:pt x="72" y="1620"/>
                  </a:cubicBezTo>
                  <a:lnTo>
                    <a:pt x="786" y="1620"/>
                  </a:lnTo>
                  <a:cubicBezTo>
                    <a:pt x="810" y="1477"/>
                    <a:pt x="834" y="1334"/>
                    <a:pt x="834" y="1144"/>
                  </a:cubicBezTo>
                  <a:cubicBezTo>
                    <a:pt x="834" y="691"/>
                    <a:pt x="691" y="310"/>
                    <a:pt x="429"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99"/>
            <p:cNvSpPr/>
            <p:nvPr/>
          </p:nvSpPr>
          <p:spPr>
            <a:xfrm>
              <a:off x="4959067" y="3712747"/>
              <a:ext cx="38639" cy="38639"/>
            </a:xfrm>
            <a:custGeom>
              <a:rect b="b" l="l" r="r" t="t"/>
              <a:pathLst>
                <a:path extrusionOk="0" h="1191" w="1191">
                  <a:moveTo>
                    <a:pt x="572" y="310"/>
                  </a:moveTo>
                  <a:cubicBezTo>
                    <a:pt x="715" y="310"/>
                    <a:pt x="834" y="429"/>
                    <a:pt x="834" y="596"/>
                  </a:cubicBezTo>
                  <a:cubicBezTo>
                    <a:pt x="834" y="738"/>
                    <a:pt x="715" y="857"/>
                    <a:pt x="572" y="857"/>
                  </a:cubicBezTo>
                  <a:cubicBezTo>
                    <a:pt x="405" y="857"/>
                    <a:pt x="286" y="738"/>
                    <a:pt x="286" y="596"/>
                  </a:cubicBezTo>
                  <a:cubicBezTo>
                    <a:pt x="286" y="429"/>
                    <a:pt x="405" y="310"/>
                    <a:pt x="572" y="310"/>
                  </a:cubicBezTo>
                  <a:close/>
                  <a:moveTo>
                    <a:pt x="595" y="0"/>
                  </a:moveTo>
                  <a:cubicBezTo>
                    <a:pt x="262" y="0"/>
                    <a:pt x="0" y="262"/>
                    <a:pt x="0" y="596"/>
                  </a:cubicBezTo>
                  <a:cubicBezTo>
                    <a:pt x="0" y="905"/>
                    <a:pt x="262" y="1191"/>
                    <a:pt x="595" y="1191"/>
                  </a:cubicBezTo>
                  <a:cubicBezTo>
                    <a:pt x="929" y="1191"/>
                    <a:pt x="1191" y="905"/>
                    <a:pt x="1191" y="596"/>
                  </a:cubicBezTo>
                  <a:cubicBezTo>
                    <a:pt x="1191" y="262"/>
                    <a:pt x="929"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99"/>
            <p:cNvSpPr/>
            <p:nvPr/>
          </p:nvSpPr>
          <p:spPr>
            <a:xfrm>
              <a:off x="4920428" y="3698051"/>
              <a:ext cx="30918" cy="30950"/>
            </a:xfrm>
            <a:custGeom>
              <a:rect b="b" l="l" r="r" t="t"/>
              <a:pathLst>
                <a:path extrusionOk="0" h="954" w="953">
                  <a:moveTo>
                    <a:pt x="477" y="334"/>
                  </a:moveTo>
                  <a:cubicBezTo>
                    <a:pt x="524" y="334"/>
                    <a:pt x="620" y="406"/>
                    <a:pt x="620" y="477"/>
                  </a:cubicBezTo>
                  <a:cubicBezTo>
                    <a:pt x="620" y="572"/>
                    <a:pt x="548" y="620"/>
                    <a:pt x="477" y="620"/>
                  </a:cubicBezTo>
                  <a:cubicBezTo>
                    <a:pt x="381" y="620"/>
                    <a:pt x="310" y="572"/>
                    <a:pt x="310" y="477"/>
                  </a:cubicBezTo>
                  <a:cubicBezTo>
                    <a:pt x="310" y="382"/>
                    <a:pt x="381" y="334"/>
                    <a:pt x="477" y="334"/>
                  </a:cubicBezTo>
                  <a:close/>
                  <a:moveTo>
                    <a:pt x="477" y="1"/>
                  </a:moveTo>
                  <a:cubicBezTo>
                    <a:pt x="215" y="25"/>
                    <a:pt x="0" y="239"/>
                    <a:pt x="0" y="477"/>
                  </a:cubicBezTo>
                  <a:cubicBezTo>
                    <a:pt x="0" y="739"/>
                    <a:pt x="215" y="953"/>
                    <a:pt x="477" y="953"/>
                  </a:cubicBezTo>
                  <a:cubicBezTo>
                    <a:pt x="739" y="953"/>
                    <a:pt x="953" y="739"/>
                    <a:pt x="953" y="477"/>
                  </a:cubicBezTo>
                  <a:cubicBezTo>
                    <a:pt x="953" y="191"/>
                    <a:pt x="739" y="1"/>
                    <a:pt x="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99"/>
            <p:cNvSpPr/>
            <p:nvPr/>
          </p:nvSpPr>
          <p:spPr>
            <a:xfrm>
              <a:off x="4777486" y="3596084"/>
              <a:ext cx="348497" cy="353104"/>
            </a:xfrm>
            <a:custGeom>
              <a:rect b="b" l="l" r="r" t="t"/>
              <a:pathLst>
                <a:path extrusionOk="0" h="10884" w="10742">
                  <a:moveTo>
                    <a:pt x="5883" y="262"/>
                  </a:moveTo>
                  <a:cubicBezTo>
                    <a:pt x="6073" y="262"/>
                    <a:pt x="6216" y="357"/>
                    <a:pt x="6216" y="524"/>
                  </a:cubicBezTo>
                  <a:cubicBezTo>
                    <a:pt x="6240" y="715"/>
                    <a:pt x="6097" y="929"/>
                    <a:pt x="5883" y="929"/>
                  </a:cubicBezTo>
                  <a:lnTo>
                    <a:pt x="4787" y="929"/>
                  </a:lnTo>
                  <a:cubicBezTo>
                    <a:pt x="4573" y="929"/>
                    <a:pt x="4406" y="762"/>
                    <a:pt x="4454" y="524"/>
                  </a:cubicBezTo>
                  <a:cubicBezTo>
                    <a:pt x="4502" y="381"/>
                    <a:pt x="4645" y="262"/>
                    <a:pt x="4811" y="262"/>
                  </a:cubicBezTo>
                  <a:close/>
                  <a:moveTo>
                    <a:pt x="4335" y="4930"/>
                  </a:moveTo>
                  <a:cubicBezTo>
                    <a:pt x="4573" y="4930"/>
                    <a:pt x="4716" y="4977"/>
                    <a:pt x="4907" y="5073"/>
                  </a:cubicBezTo>
                  <a:cubicBezTo>
                    <a:pt x="5145" y="5192"/>
                    <a:pt x="5478" y="5311"/>
                    <a:pt x="6026" y="5311"/>
                  </a:cubicBezTo>
                  <a:cubicBezTo>
                    <a:pt x="6359" y="5311"/>
                    <a:pt x="6716" y="5287"/>
                    <a:pt x="7145" y="5192"/>
                  </a:cubicBezTo>
                  <a:cubicBezTo>
                    <a:pt x="7169" y="5192"/>
                    <a:pt x="7193" y="5216"/>
                    <a:pt x="7193" y="5263"/>
                  </a:cubicBezTo>
                  <a:lnTo>
                    <a:pt x="7193" y="5501"/>
                  </a:lnTo>
                  <a:cubicBezTo>
                    <a:pt x="7193" y="5573"/>
                    <a:pt x="7193" y="5668"/>
                    <a:pt x="7169" y="5763"/>
                  </a:cubicBezTo>
                  <a:lnTo>
                    <a:pt x="3501" y="5763"/>
                  </a:lnTo>
                  <a:cubicBezTo>
                    <a:pt x="3478" y="5644"/>
                    <a:pt x="3478" y="5525"/>
                    <a:pt x="3478" y="5406"/>
                  </a:cubicBezTo>
                  <a:cubicBezTo>
                    <a:pt x="3478" y="4977"/>
                    <a:pt x="4025" y="4930"/>
                    <a:pt x="4335" y="4930"/>
                  </a:cubicBezTo>
                  <a:close/>
                  <a:moveTo>
                    <a:pt x="6097" y="7121"/>
                  </a:moveTo>
                  <a:cubicBezTo>
                    <a:pt x="5883" y="7216"/>
                    <a:pt x="5645" y="7287"/>
                    <a:pt x="5407" y="7287"/>
                  </a:cubicBezTo>
                  <a:lnTo>
                    <a:pt x="5359" y="7287"/>
                  </a:lnTo>
                  <a:cubicBezTo>
                    <a:pt x="5097" y="7287"/>
                    <a:pt x="4835" y="7216"/>
                    <a:pt x="4621" y="7121"/>
                  </a:cubicBezTo>
                  <a:close/>
                  <a:moveTo>
                    <a:pt x="7455" y="7121"/>
                  </a:moveTo>
                  <a:cubicBezTo>
                    <a:pt x="7026" y="7645"/>
                    <a:pt x="6407" y="8002"/>
                    <a:pt x="5740" y="8073"/>
                  </a:cubicBezTo>
                  <a:cubicBezTo>
                    <a:pt x="5692" y="8049"/>
                    <a:pt x="5645" y="8002"/>
                    <a:pt x="5597" y="7954"/>
                  </a:cubicBezTo>
                  <a:lnTo>
                    <a:pt x="5407" y="7883"/>
                  </a:lnTo>
                  <a:cubicBezTo>
                    <a:pt x="5383" y="7859"/>
                    <a:pt x="5353" y="7847"/>
                    <a:pt x="5326" y="7847"/>
                  </a:cubicBezTo>
                  <a:cubicBezTo>
                    <a:pt x="5299" y="7847"/>
                    <a:pt x="5276" y="7859"/>
                    <a:pt x="5264" y="7883"/>
                  </a:cubicBezTo>
                  <a:lnTo>
                    <a:pt x="5097" y="7954"/>
                  </a:lnTo>
                  <a:cubicBezTo>
                    <a:pt x="5026" y="8002"/>
                    <a:pt x="4978" y="8026"/>
                    <a:pt x="4930" y="8073"/>
                  </a:cubicBezTo>
                  <a:cubicBezTo>
                    <a:pt x="4264" y="8002"/>
                    <a:pt x="3668" y="7645"/>
                    <a:pt x="3239" y="7121"/>
                  </a:cubicBezTo>
                  <a:lnTo>
                    <a:pt x="3978" y="7121"/>
                  </a:lnTo>
                  <a:cubicBezTo>
                    <a:pt x="4359" y="7430"/>
                    <a:pt x="4835" y="7597"/>
                    <a:pt x="5359" y="7597"/>
                  </a:cubicBezTo>
                  <a:lnTo>
                    <a:pt x="5430" y="7597"/>
                  </a:lnTo>
                  <a:cubicBezTo>
                    <a:pt x="5907" y="7573"/>
                    <a:pt x="6359" y="7430"/>
                    <a:pt x="6716" y="7121"/>
                  </a:cubicBezTo>
                  <a:close/>
                  <a:moveTo>
                    <a:pt x="5359" y="9335"/>
                  </a:moveTo>
                  <a:cubicBezTo>
                    <a:pt x="5526" y="9574"/>
                    <a:pt x="5621" y="9859"/>
                    <a:pt x="5621" y="10193"/>
                  </a:cubicBezTo>
                  <a:cubicBezTo>
                    <a:pt x="5621" y="10288"/>
                    <a:pt x="5621" y="10407"/>
                    <a:pt x="5597" y="10502"/>
                  </a:cubicBezTo>
                  <a:lnTo>
                    <a:pt x="5121" y="10502"/>
                  </a:lnTo>
                  <a:cubicBezTo>
                    <a:pt x="5097" y="10407"/>
                    <a:pt x="5097" y="10288"/>
                    <a:pt x="5097" y="10193"/>
                  </a:cubicBezTo>
                  <a:cubicBezTo>
                    <a:pt x="5097" y="9859"/>
                    <a:pt x="5168" y="9574"/>
                    <a:pt x="5359" y="9335"/>
                  </a:cubicBezTo>
                  <a:close/>
                  <a:moveTo>
                    <a:pt x="5288" y="8192"/>
                  </a:moveTo>
                  <a:cubicBezTo>
                    <a:pt x="5335" y="8192"/>
                    <a:pt x="5526" y="8383"/>
                    <a:pt x="5526" y="8383"/>
                  </a:cubicBezTo>
                  <a:cubicBezTo>
                    <a:pt x="5883" y="8716"/>
                    <a:pt x="6121" y="9193"/>
                    <a:pt x="6121" y="9693"/>
                  </a:cubicBezTo>
                  <a:cubicBezTo>
                    <a:pt x="6192" y="9978"/>
                    <a:pt x="6097" y="10264"/>
                    <a:pt x="5978" y="10502"/>
                  </a:cubicBezTo>
                  <a:lnTo>
                    <a:pt x="5883" y="10502"/>
                  </a:lnTo>
                  <a:cubicBezTo>
                    <a:pt x="5931" y="10407"/>
                    <a:pt x="5931" y="10288"/>
                    <a:pt x="5931" y="10193"/>
                  </a:cubicBezTo>
                  <a:cubicBezTo>
                    <a:pt x="5931" y="9716"/>
                    <a:pt x="5740" y="9264"/>
                    <a:pt x="5454" y="8978"/>
                  </a:cubicBezTo>
                  <a:cubicBezTo>
                    <a:pt x="5419" y="8942"/>
                    <a:pt x="5371" y="8925"/>
                    <a:pt x="5326" y="8925"/>
                  </a:cubicBezTo>
                  <a:cubicBezTo>
                    <a:pt x="5282" y="8925"/>
                    <a:pt x="5240" y="8942"/>
                    <a:pt x="5216" y="8978"/>
                  </a:cubicBezTo>
                  <a:cubicBezTo>
                    <a:pt x="4907" y="9264"/>
                    <a:pt x="4740" y="9740"/>
                    <a:pt x="4740" y="10193"/>
                  </a:cubicBezTo>
                  <a:cubicBezTo>
                    <a:pt x="4740" y="10288"/>
                    <a:pt x="4740" y="10407"/>
                    <a:pt x="4764" y="10502"/>
                  </a:cubicBezTo>
                  <a:lnTo>
                    <a:pt x="4668" y="10502"/>
                  </a:lnTo>
                  <a:cubicBezTo>
                    <a:pt x="4549" y="10264"/>
                    <a:pt x="4454" y="9955"/>
                    <a:pt x="4454" y="9693"/>
                  </a:cubicBezTo>
                  <a:cubicBezTo>
                    <a:pt x="4454" y="9193"/>
                    <a:pt x="4668" y="8716"/>
                    <a:pt x="5049" y="8383"/>
                  </a:cubicBezTo>
                  <a:cubicBezTo>
                    <a:pt x="5049" y="8383"/>
                    <a:pt x="5216" y="8264"/>
                    <a:pt x="5288" y="8192"/>
                  </a:cubicBezTo>
                  <a:close/>
                  <a:moveTo>
                    <a:pt x="4811" y="0"/>
                  </a:moveTo>
                  <a:cubicBezTo>
                    <a:pt x="4454" y="0"/>
                    <a:pt x="4168" y="286"/>
                    <a:pt x="4168" y="596"/>
                  </a:cubicBezTo>
                  <a:cubicBezTo>
                    <a:pt x="4121" y="929"/>
                    <a:pt x="4383" y="1239"/>
                    <a:pt x="4668" y="1286"/>
                  </a:cubicBezTo>
                  <a:lnTo>
                    <a:pt x="4668" y="2501"/>
                  </a:lnTo>
                  <a:cubicBezTo>
                    <a:pt x="3335" y="2834"/>
                    <a:pt x="2358" y="4049"/>
                    <a:pt x="2358" y="5454"/>
                  </a:cubicBezTo>
                  <a:cubicBezTo>
                    <a:pt x="2358" y="5573"/>
                    <a:pt x="2358" y="5692"/>
                    <a:pt x="2382" y="5811"/>
                  </a:cubicBezTo>
                  <a:cubicBezTo>
                    <a:pt x="2120" y="5811"/>
                    <a:pt x="1882" y="6001"/>
                    <a:pt x="1787" y="6240"/>
                  </a:cubicBezTo>
                  <a:cubicBezTo>
                    <a:pt x="1787" y="6240"/>
                    <a:pt x="48" y="10645"/>
                    <a:pt x="25" y="10645"/>
                  </a:cubicBezTo>
                  <a:cubicBezTo>
                    <a:pt x="1" y="10717"/>
                    <a:pt x="48" y="10836"/>
                    <a:pt x="167" y="10836"/>
                  </a:cubicBezTo>
                  <a:lnTo>
                    <a:pt x="1239" y="10836"/>
                  </a:lnTo>
                  <a:lnTo>
                    <a:pt x="1239" y="10812"/>
                  </a:lnTo>
                  <a:cubicBezTo>
                    <a:pt x="1311" y="10812"/>
                    <a:pt x="1358" y="10788"/>
                    <a:pt x="1406" y="10740"/>
                  </a:cubicBezTo>
                  <a:lnTo>
                    <a:pt x="1882" y="9550"/>
                  </a:lnTo>
                  <a:cubicBezTo>
                    <a:pt x="1906" y="9454"/>
                    <a:pt x="1882" y="9359"/>
                    <a:pt x="1787" y="9335"/>
                  </a:cubicBezTo>
                  <a:cubicBezTo>
                    <a:pt x="1764" y="9330"/>
                    <a:pt x="1742" y="9327"/>
                    <a:pt x="1720" y="9327"/>
                  </a:cubicBezTo>
                  <a:cubicBezTo>
                    <a:pt x="1651" y="9327"/>
                    <a:pt x="1591" y="9358"/>
                    <a:pt x="1572" y="9431"/>
                  </a:cubicBezTo>
                  <a:lnTo>
                    <a:pt x="1168" y="10526"/>
                  </a:lnTo>
                  <a:lnTo>
                    <a:pt x="382" y="10526"/>
                  </a:lnTo>
                  <a:lnTo>
                    <a:pt x="2049" y="6311"/>
                  </a:lnTo>
                  <a:cubicBezTo>
                    <a:pt x="2120" y="6168"/>
                    <a:pt x="2239" y="6073"/>
                    <a:pt x="2382" y="6073"/>
                  </a:cubicBezTo>
                  <a:lnTo>
                    <a:pt x="8360" y="6073"/>
                  </a:lnTo>
                  <a:cubicBezTo>
                    <a:pt x="8502" y="6073"/>
                    <a:pt x="8622" y="6168"/>
                    <a:pt x="8693" y="6311"/>
                  </a:cubicBezTo>
                  <a:lnTo>
                    <a:pt x="10360" y="10526"/>
                  </a:lnTo>
                  <a:lnTo>
                    <a:pt x="9550" y="10526"/>
                  </a:lnTo>
                  <a:lnTo>
                    <a:pt x="8121" y="6906"/>
                  </a:lnTo>
                  <a:cubicBezTo>
                    <a:pt x="8098" y="6859"/>
                    <a:pt x="8026" y="6835"/>
                    <a:pt x="7979" y="6835"/>
                  </a:cubicBezTo>
                  <a:lnTo>
                    <a:pt x="2716" y="6835"/>
                  </a:lnTo>
                  <a:cubicBezTo>
                    <a:pt x="2644" y="6835"/>
                    <a:pt x="2597" y="6859"/>
                    <a:pt x="2549" y="6906"/>
                  </a:cubicBezTo>
                  <a:lnTo>
                    <a:pt x="1787" y="8859"/>
                  </a:lnTo>
                  <a:cubicBezTo>
                    <a:pt x="1739" y="8954"/>
                    <a:pt x="1787" y="9026"/>
                    <a:pt x="1882" y="9050"/>
                  </a:cubicBezTo>
                  <a:cubicBezTo>
                    <a:pt x="1902" y="9063"/>
                    <a:pt x="1924" y="9069"/>
                    <a:pt x="1945" y="9069"/>
                  </a:cubicBezTo>
                  <a:cubicBezTo>
                    <a:pt x="2001" y="9069"/>
                    <a:pt x="2055" y="9030"/>
                    <a:pt x="2073" y="8978"/>
                  </a:cubicBezTo>
                  <a:lnTo>
                    <a:pt x="2787" y="7145"/>
                  </a:lnTo>
                  <a:lnTo>
                    <a:pt x="2835" y="7145"/>
                  </a:lnTo>
                  <a:cubicBezTo>
                    <a:pt x="3263" y="7787"/>
                    <a:pt x="3906" y="8216"/>
                    <a:pt x="4645" y="8407"/>
                  </a:cubicBezTo>
                  <a:cubicBezTo>
                    <a:pt x="4335" y="8764"/>
                    <a:pt x="4168" y="9240"/>
                    <a:pt x="4168" y="9740"/>
                  </a:cubicBezTo>
                  <a:cubicBezTo>
                    <a:pt x="4168" y="10097"/>
                    <a:pt x="4240" y="10479"/>
                    <a:pt x="4454" y="10788"/>
                  </a:cubicBezTo>
                  <a:cubicBezTo>
                    <a:pt x="4502" y="10836"/>
                    <a:pt x="4549" y="10883"/>
                    <a:pt x="4621" y="10883"/>
                  </a:cubicBezTo>
                  <a:lnTo>
                    <a:pt x="6073" y="10883"/>
                  </a:lnTo>
                  <a:cubicBezTo>
                    <a:pt x="6121" y="10883"/>
                    <a:pt x="6192" y="10836"/>
                    <a:pt x="6216" y="10788"/>
                  </a:cubicBezTo>
                  <a:cubicBezTo>
                    <a:pt x="6407" y="10455"/>
                    <a:pt x="6502" y="10097"/>
                    <a:pt x="6502" y="9740"/>
                  </a:cubicBezTo>
                  <a:cubicBezTo>
                    <a:pt x="6502" y="9240"/>
                    <a:pt x="6335" y="8788"/>
                    <a:pt x="6026" y="8407"/>
                  </a:cubicBezTo>
                  <a:cubicBezTo>
                    <a:pt x="6788" y="8216"/>
                    <a:pt x="7431" y="7811"/>
                    <a:pt x="7860" y="7145"/>
                  </a:cubicBezTo>
                  <a:lnTo>
                    <a:pt x="7883" y="7145"/>
                  </a:lnTo>
                  <a:lnTo>
                    <a:pt x="9312" y="10764"/>
                  </a:lnTo>
                  <a:cubicBezTo>
                    <a:pt x="9336" y="10812"/>
                    <a:pt x="9407" y="10836"/>
                    <a:pt x="9455" y="10836"/>
                  </a:cubicBezTo>
                  <a:lnTo>
                    <a:pt x="10574" y="10836"/>
                  </a:lnTo>
                  <a:cubicBezTo>
                    <a:pt x="10670" y="10836"/>
                    <a:pt x="10741" y="10740"/>
                    <a:pt x="10717" y="10645"/>
                  </a:cubicBezTo>
                  <a:lnTo>
                    <a:pt x="8955" y="6240"/>
                  </a:lnTo>
                  <a:cubicBezTo>
                    <a:pt x="8860" y="5978"/>
                    <a:pt x="8622" y="5811"/>
                    <a:pt x="8360" y="5811"/>
                  </a:cubicBezTo>
                  <a:cubicBezTo>
                    <a:pt x="8360" y="5692"/>
                    <a:pt x="8383" y="5573"/>
                    <a:pt x="8383" y="5454"/>
                  </a:cubicBezTo>
                  <a:cubicBezTo>
                    <a:pt x="8383" y="4906"/>
                    <a:pt x="8241" y="4358"/>
                    <a:pt x="7955" y="3882"/>
                  </a:cubicBezTo>
                  <a:cubicBezTo>
                    <a:pt x="7921" y="3848"/>
                    <a:pt x="7875" y="3815"/>
                    <a:pt x="7826" y="3815"/>
                  </a:cubicBezTo>
                  <a:cubicBezTo>
                    <a:pt x="7806" y="3815"/>
                    <a:pt x="7785" y="3820"/>
                    <a:pt x="7764" y="3834"/>
                  </a:cubicBezTo>
                  <a:cubicBezTo>
                    <a:pt x="7669" y="3858"/>
                    <a:pt x="7621" y="3977"/>
                    <a:pt x="7669" y="4072"/>
                  </a:cubicBezTo>
                  <a:cubicBezTo>
                    <a:pt x="7955" y="4477"/>
                    <a:pt x="8074" y="4977"/>
                    <a:pt x="8074" y="5454"/>
                  </a:cubicBezTo>
                  <a:cubicBezTo>
                    <a:pt x="8074" y="5573"/>
                    <a:pt x="8074" y="5692"/>
                    <a:pt x="8026" y="5811"/>
                  </a:cubicBezTo>
                  <a:lnTo>
                    <a:pt x="7502" y="5811"/>
                  </a:lnTo>
                  <a:cubicBezTo>
                    <a:pt x="7526" y="5644"/>
                    <a:pt x="7526" y="5454"/>
                    <a:pt x="7526" y="5287"/>
                  </a:cubicBezTo>
                  <a:cubicBezTo>
                    <a:pt x="7506" y="5104"/>
                    <a:pt x="7347" y="4938"/>
                    <a:pt x="7167" y="4938"/>
                  </a:cubicBezTo>
                  <a:cubicBezTo>
                    <a:pt x="7136" y="4938"/>
                    <a:pt x="7105" y="4943"/>
                    <a:pt x="7074" y="4954"/>
                  </a:cubicBezTo>
                  <a:cubicBezTo>
                    <a:pt x="6669" y="5049"/>
                    <a:pt x="6335" y="5073"/>
                    <a:pt x="6050" y="5073"/>
                  </a:cubicBezTo>
                  <a:cubicBezTo>
                    <a:pt x="5526" y="5073"/>
                    <a:pt x="5288" y="4954"/>
                    <a:pt x="5049" y="4858"/>
                  </a:cubicBezTo>
                  <a:cubicBezTo>
                    <a:pt x="4859" y="4763"/>
                    <a:pt x="4668" y="4692"/>
                    <a:pt x="4383" y="4692"/>
                  </a:cubicBezTo>
                  <a:cubicBezTo>
                    <a:pt x="3859" y="4692"/>
                    <a:pt x="3192" y="4858"/>
                    <a:pt x="3192" y="5478"/>
                  </a:cubicBezTo>
                  <a:cubicBezTo>
                    <a:pt x="3192" y="5597"/>
                    <a:pt x="3192" y="5716"/>
                    <a:pt x="3216" y="5835"/>
                  </a:cubicBezTo>
                  <a:lnTo>
                    <a:pt x="2668" y="5835"/>
                  </a:lnTo>
                  <a:cubicBezTo>
                    <a:pt x="2644" y="5716"/>
                    <a:pt x="2644" y="5597"/>
                    <a:pt x="2644" y="5478"/>
                  </a:cubicBezTo>
                  <a:cubicBezTo>
                    <a:pt x="2644" y="4215"/>
                    <a:pt x="3573" y="3072"/>
                    <a:pt x="4859" y="2834"/>
                  </a:cubicBezTo>
                  <a:cubicBezTo>
                    <a:pt x="4930" y="2834"/>
                    <a:pt x="4978" y="2739"/>
                    <a:pt x="4978" y="2691"/>
                  </a:cubicBezTo>
                  <a:lnTo>
                    <a:pt x="4978" y="1358"/>
                  </a:lnTo>
                  <a:lnTo>
                    <a:pt x="5740" y="1358"/>
                  </a:lnTo>
                  <a:lnTo>
                    <a:pt x="5740" y="2691"/>
                  </a:lnTo>
                  <a:cubicBezTo>
                    <a:pt x="5740" y="2786"/>
                    <a:pt x="5811" y="2834"/>
                    <a:pt x="5859" y="2834"/>
                  </a:cubicBezTo>
                  <a:cubicBezTo>
                    <a:pt x="6407" y="2953"/>
                    <a:pt x="6907" y="3215"/>
                    <a:pt x="7288" y="3620"/>
                  </a:cubicBezTo>
                  <a:cubicBezTo>
                    <a:pt x="7324" y="3644"/>
                    <a:pt x="7359" y="3656"/>
                    <a:pt x="7398" y="3656"/>
                  </a:cubicBezTo>
                  <a:cubicBezTo>
                    <a:pt x="7437" y="3656"/>
                    <a:pt x="7478" y="3644"/>
                    <a:pt x="7526" y="3620"/>
                  </a:cubicBezTo>
                  <a:cubicBezTo>
                    <a:pt x="7598" y="3549"/>
                    <a:pt x="7598" y="3453"/>
                    <a:pt x="7526" y="3382"/>
                  </a:cubicBezTo>
                  <a:cubicBezTo>
                    <a:pt x="7121" y="2953"/>
                    <a:pt x="6597" y="2667"/>
                    <a:pt x="6050" y="2548"/>
                  </a:cubicBezTo>
                  <a:lnTo>
                    <a:pt x="6050" y="1286"/>
                  </a:lnTo>
                  <a:cubicBezTo>
                    <a:pt x="6335" y="1239"/>
                    <a:pt x="6550" y="953"/>
                    <a:pt x="6550" y="667"/>
                  </a:cubicBezTo>
                  <a:cubicBezTo>
                    <a:pt x="6550" y="310"/>
                    <a:pt x="6240" y="0"/>
                    <a:pt x="58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2" name="Google Shape;22402;p99"/>
          <p:cNvGrpSpPr/>
          <p:nvPr/>
        </p:nvGrpSpPr>
        <p:grpSpPr>
          <a:xfrm>
            <a:off x="4038465" y="3441348"/>
            <a:ext cx="316022" cy="353396"/>
            <a:chOff x="4040425" y="3593748"/>
            <a:chExt cx="316022" cy="353396"/>
          </a:xfrm>
        </p:grpSpPr>
        <p:sp>
          <p:nvSpPr>
            <p:cNvPr id="22403" name="Google Shape;22403;p99"/>
            <p:cNvSpPr/>
            <p:nvPr/>
          </p:nvSpPr>
          <p:spPr>
            <a:xfrm>
              <a:off x="4066703" y="3620805"/>
              <a:ext cx="262719" cy="322186"/>
            </a:xfrm>
            <a:custGeom>
              <a:rect b="b" l="l" r="r" t="t"/>
              <a:pathLst>
                <a:path extrusionOk="0" h="9931" w="8098">
                  <a:moveTo>
                    <a:pt x="4049" y="0"/>
                  </a:moveTo>
                  <a:lnTo>
                    <a:pt x="0" y="643"/>
                  </a:lnTo>
                  <a:cubicBezTo>
                    <a:pt x="0" y="643"/>
                    <a:pt x="286" y="3549"/>
                    <a:pt x="3501" y="5454"/>
                  </a:cubicBezTo>
                  <a:lnTo>
                    <a:pt x="3501" y="9693"/>
                  </a:lnTo>
                  <a:cubicBezTo>
                    <a:pt x="3501" y="9830"/>
                    <a:pt x="3613" y="9931"/>
                    <a:pt x="3729" y="9931"/>
                  </a:cubicBezTo>
                  <a:cubicBezTo>
                    <a:pt x="3774" y="9931"/>
                    <a:pt x="3819" y="9916"/>
                    <a:pt x="3858" y="9883"/>
                  </a:cubicBezTo>
                  <a:lnTo>
                    <a:pt x="4287" y="9550"/>
                  </a:lnTo>
                  <a:cubicBezTo>
                    <a:pt x="4454" y="9407"/>
                    <a:pt x="4573" y="9193"/>
                    <a:pt x="4573" y="8954"/>
                  </a:cubicBezTo>
                  <a:lnTo>
                    <a:pt x="4573" y="5478"/>
                  </a:lnTo>
                  <a:cubicBezTo>
                    <a:pt x="7788" y="3572"/>
                    <a:pt x="8097" y="691"/>
                    <a:pt x="8097" y="691"/>
                  </a:cubicBezTo>
                  <a:lnTo>
                    <a:pt x="4049"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99"/>
            <p:cNvSpPr/>
            <p:nvPr/>
          </p:nvSpPr>
          <p:spPr>
            <a:xfrm>
              <a:off x="4066703" y="3620805"/>
              <a:ext cx="142195" cy="322186"/>
            </a:xfrm>
            <a:custGeom>
              <a:rect b="b" l="l" r="r" t="t"/>
              <a:pathLst>
                <a:path extrusionOk="0" h="9931" w="4383">
                  <a:moveTo>
                    <a:pt x="4049" y="0"/>
                  </a:moveTo>
                  <a:lnTo>
                    <a:pt x="0" y="643"/>
                  </a:lnTo>
                  <a:cubicBezTo>
                    <a:pt x="0" y="643"/>
                    <a:pt x="286" y="3549"/>
                    <a:pt x="3501" y="5454"/>
                  </a:cubicBezTo>
                  <a:lnTo>
                    <a:pt x="3501" y="9693"/>
                  </a:lnTo>
                  <a:cubicBezTo>
                    <a:pt x="3501" y="9830"/>
                    <a:pt x="3613" y="9931"/>
                    <a:pt x="3729" y="9931"/>
                  </a:cubicBezTo>
                  <a:cubicBezTo>
                    <a:pt x="3774" y="9931"/>
                    <a:pt x="3819" y="9916"/>
                    <a:pt x="3858" y="9883"/>
                  </a:cubicBezTo>
                  <a:cubicBezTo>
                    <a:pt x="3977" y="9740"/>
                    <a:pt x="4049" y="9550"/>
                    <a:pt x="4049" y="9383"/>
                  </a:cubicBezTo>
                  <a:lnTo>
                    <a:pt x="4049" y="5882"/>
                  </a:lnTo>
                  <a:cubicBezTo>
                    <a:pt x="4049" y="5597"/>
                    <a:pt x="3906" y="5358"/>
                    <a:pt x="3692" y="5216"/>
                  </a:cubicBezTo>
                  <a:cubicBezTo>
                    <a:pt x="810" y="3310"/>
                    <a:pt x="643" y="643"/>
                    <a:pt x="643" y="643"/>
                  </a:cubicBezTo>
                  <a:lnTo>
                    <a:pt x="4382" y="48"/>
                  </a:lnTo>
                  <a:lnTo>
                    <a:pt x="4049"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99"/>
            <p:cNvSpPr/>
            <p:nvPr/>
          </p:nvSpPr>
          <p:spPr>
            <a:xfrm>
              <a:off x="4043507" y="3599166"/>
              <a:ext cx="309858" cy="42532"/>
            </a:xfrm>
            <a:custGeom>
              <a:rect b="b" l="l" r="r" t="t"/>
              <a:pathLst>
                <a:path extrusionOk="0" h="1311" w="9551">
                  <a:moveTo>
                    <a:pt x="715" y="0"/>
                  </a:moveTo>
                  <a:cubicBezTo>
                    <a:pt x="382" y="0"/>
                    <a:pt x="120" y="239"/>
                    <a:pt x="49" y="548"/>
                  </a:cubicBezTo>
                  <a:cubicBezTo>
                    <a:pt x="1" y="953"/>
                    <a:pt x="287" y="1310"/>
                    <a:pt x="692" y="1310"/>
                  </a:cubicBezTo>
                  <a:lnTo>
                    <a:pt x="8812" y="1310"/>
                  </a:lnTo>
                  <a:cubicBezTo>
                    <a:pt x="9146" y="1310"/>
                    <a:pt x="9408" y="1072"/>
                    <a:pt x="9455" y="786"/>
                  </a:cubicBezTo>
                  <a:cubicBezTo>
                    <a:pt x="9551" y="358"/>
                    <a:pt x="9217" y="0"/>
                    <a:pt x="8836"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6" name="Google Shape;22406;p99"/>
            <p:cNvSpPr/>
            <p:nvPr/>
          </p:nvSpPr>
          <p:spPr>
            <a:xfrm>
              <a:off x="4044285" y="3599166"/>
              <a:ext cx="43311" cy="42532"/>
            </a:xfrm>
            <a:custGeom>
              <a:rect b="b" l="l" r="r" t="t"/>
              <a:pathLst>
                <a:path extrusionOk="0" h="1311" w="1335">
                  <a:moveTo>
                    <a:pt x="715" y="0"/>
                  </a:moveTo>
                  <a:cubicBezTo>
                    <a:pt x="382" y="0"/>
                    <a:pt x="120" y="239"/>
                    <a:pt x="72" y="548"/>
                  </a:cubicBezTo>
                  <a:cubicBezTo>
                    <a:pt x="1" y="953"/>
                    <a:pt x="310" y="1310"/>
                    <a:pt x="691" y="1310"/>
                  </a:cubicBezTo>
                  <a:lnTo>
                    <a:pt x="1334" y="1310"/>
                  </a:lnTo>
                  <a:cubicBezTo>
                    <a:pt x="977" y="1310"/>
                    <a:pt x="691" y="1024"/>
                    <a:pt x="691" y="667"/>
                  </a:cubicBezTo>
                  <a:cubicBezTo>
                    <a:pt x="691" y="310"/>
                    <a:pt x="977" y="0"/>
                    <a:pt x="1334"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7" name="Google Shape;22407;p99"/>
            <p:cNvSpPr/>
            <p:nvPr/>
          </p:nvSpPr>
          <p:spPr>
            <a:xfrm>
              <a:off x="4137785" y="3685268"/>
              <a:ext cx="10836" cy="19887"/>
            </a:xfrm>
            <a:custGeom>
              <a:rect b="b" l="l" r="r" t="t"/>
              <a:pathLst>
                <a:path extrusionOk="0" h="613" w="334">
                  <a:moveTo>
                    <a:pt x="152" y="1"/>
                  </a:moveTo>
                  <a:cubicBezTo>
                    <a:pt x="64" y="1"/>
                    <a:pt x="0" y="79"/>
                    <a:pt x="0" y="157"/>
                  </a:cubicBezTo>
                  <a:lnTo>
                    <a:pt x="0" y="442"/>
                  </a:lnTo>
                  <a:cubicBezTo>
                    <a:pt x="0" y="538"/>
                    <a:pt x="72" y="609"/>
                    <a:pt x="119" y="609"/>
                  </a:cubicBezTo>
                  <a:cubicBezTo>
                    <a:pt x="129" y="612"/>
                    <a:pt x="140" y="613"/>
                    <a:pt x="150" y="613"/>
                  </a:cubicBezTo>
                  <a:cubicBezTo>
                    <a:pt x="238" y="613"/>
                    <a:pt x="334" y="528"/>
                    <a:pt x="334" y="442"/>
                  </a:cubicBezTo>
                  <a:lnTo>
                    <a:pt x="334" y="157"/>
                  </a:lnTo>
                  <a:cubicBezTo>
                    <a:pt x="334" y="61"/>
                    <a:pt x="286" y="14"/>
                    <a:pt x="215" y="14"/>
                  </a:cubicBezTo>
                  <a:cubicBezTo>
                    <a:pt x="193" y="5"/>
                    <a:pt x="172" y="1"/>
                    <a:pt x="1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99"/>
            <p:cNvSpPr/>
            <p:nvPr/>
          </p:nvSpPr>
          <p:spPr>
            <a:xfrm>
              <a:off x="4247473" y="3685268"/>
              <a:ext cx="10090" cy="19920"/>
            </a:xfrm>
            <a:custGeom>
              <a:rect b="b" l="l" r="r" t="t"/>
              <a:pathLst>
                <a:path extrusionOk="0" h="614" w="311">
                  <a:moveTo>
                    <a:pt x="148" y="1"/>
                  </a:moveTo>
                  <a:cubicBezTo>
                    <a:pt x="80" y="1"/>
                    <a:pt x="1" y="79"/>
                    <a:pt x="1" y="157"/>
                  </a:cubicBezTo>
                  <a:lnTo>
                    <a:pt x="1" y="442"/>
                  </a:lnTo>
                  <a:cubicBezTo>
                    <a:pt x="1" y="538"/>
                    <a:pt x="49" y="609"/>
                    <a:pt x="120" y="609"/>
                  </a:cubicBezTo>
                  <a:cubicBezTo>
                    <a:pt x="135" y="612"/>
                    <a:pt x="150" y="614"/>
                    <a:pt x="164" y="614"/>
                  </a:cubicBezTo>
                  <a:cubicBezTo>
                    <a:pt x="256" y="614"/>
                    <a:pt x="311" y="546"/>
                    <a:pt x="311" y="442"/>
                  </a:cubicBezTo>
                  <a:lnTo>
                    <a:pt x="311" y="157"/>
                  </a:lnTo>
                  <a:cubicBezTo>
                    <a:pt x="311" y="61"/>
                    <a:pt x="263" y="14"/>
                    <a:pt x="192" y="14"/>
                  </a:cubicBezTo>
                  <a:cubicBezTo>
                    <a:pt x="178" y="5"/>
                    <a:pt x="164" y="1"/>
                    <a:pt x="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9" name="Google Shape;22409;p99"/>
            <p:cNvSpPr/>
            <p:nvPr/>
          </p:nvSpPr>
          <p:spPr>
            <a:xfrm>
              <a:off x="4177170" y="3693898"/>
              <a:ext cx="40229" cy="16546"/>
            </a:xfrm>
            <a:custGeom>
              <a:rect b="b" l="l" r="r" t="t"/>
              <a:pathLst>
                <a:path extrusionOk="0" h="510" w="1240">
                  <a:moveTo>
                    <a:pt x="1039" y="0"/>
                  </a:moveTo>
                  <a:cubicBezTo>
                    <a:pt x="987" y="0"/>
                    <a:pt x="932" y="18"/>
                    <a:pt x="906" y="57"/>
                  </a:cubicBezTo>
                  <a:cubicBezTo>
                    <a:pt x="858" y="153"/>
                    <a:pt x="715" y="176"/>
                    <a:pt x="596" y="176"/>
                  </a:cubicBezTo>
                  <a:cubicBezTo>
                    <a:pt x="501" y="176"/>
                    <a:pt x="358" y="129"/>
                    <a:pt x="310" y="57"/>
                  </a:cubicBezTo>
                  <a:cubicBezTo>
                    <a:pt x="283" y="29"/>
                    <a:pt x="238" y="18"/>
                    <a:pt x="187" y="18"/>
                  </a:cubicBezTo>
                  <a:cubicBezTo>
                    <a:pt x="151" y="18"/>
                    <a:pt x="112" y="24"/>
                    <a:pt x="72" y="33"/>
                  </a:cubicBezTo>
                  <a:cubicBezTo>
                    <a:pt x="1" y="105"/>
                    <a:pt x="1" y="176"/>
                    <a:pt x="48" y="272"/>
                  </a:cubicBezTo>
                  <a:cubicBezTo>
                    <a:pt x="168" y="414"/>
                    <a:pt x="358" y="510"/>
                    <a:pt x="572" y="510"/>
                  </a:cubicBezTo>
                  <a:cubicBezTo>
                    <a:pt x="858" y="510"/>
                    <a:pt x="1049" y="414"/>
                    <a:pt x="1168" y="272"/>
                  </a:cubicBezTo>
                  <a:cubicBezTo>
                    <a:pt x="1239" y="224"/>
                    <a:pt x="1239" y="105"/>
                    <a:pt x="1144" y="33"/>
                  </a:cubicBezTo>
                  <a:cubicBezTo>
                    <a:pt x="1123" y="12"/>
                    <a:pt x="1082" y="0"/>
                    <a:pt x="10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0" name="Google Shape;22410;p99"/>
            <p:cNvSpPr/>
            <p:nvPr/>
          </p:nvSpPr>
          <p:spPr>
            <a:xfrm>
              <a:off x="4040425" y="3593748"/>
              <a:ext cx="316022" cy="353396"/>
            </a:xfrm>
            <a:custGeom>
              <a:rect b="b" l="l" r="r" t="t"/>
              <a:pathLst>
                <a:path extrusionOk="0" h="10893" w="9741">
                  <a:moveTo>
                    <a:pt x="834" y="1"/>
                  </a:moveTo>
                  <a:cubicBezTo>
                    <a:pt x="429" y="1"/>
                    <a:pt x="48" y="334"/>
                    <a:pt x="25" y="739"/>
                  </a:cubicBezTo>
                  <a:cubicBezTo>
                    <a:pt x="1" y="1168"/>
                    <a:pt x="310" y="1549"/>
                    <a:pt x="691" y="1596"/>
                  </a:cubicBezTo>
                  <a:cubicBezTo>
                    <a:pt x="715" y="1882"/>
                    <a:pt x="858" y="2477"/>
                    <a:pt x="1215" y="3216"/>
                  </a:cubicBezTo>
                  <a:cubicBezTo>
                    <a:pt x="1668" y="4097"/>
                    <a:pt x="2525" y="5359"/>
                    <a:pt x="4168" y="6335"/>
                  </a:cubicBezTo>
                  <a:lnTo>
                    <a:pt x="4168" y="10503"/>
                  </a:lnTo>
                  <a:cubicBezTo>
                    <a:pt x="4168" y="10740"/>
                    <a:pt x="4361" y="10893"/>
                    <a:pt x="4558" y="10893"/>
                  </a:cubicBezTo>
                  <a:cubicBezTo>
                    <a:pt x="4638" y="10893"/>
                    <a:pt x="4719" y="10868"/>
                    <a:pt x="4787" y="10812"/>
                  </a:cubicBezTo>
                  <a:lnTo>
                    <a:pt x="5216" y="10479"/>
                  </a:lnTo>
                  <a:cubicBezTo>
                    <a:pt x="5407" y="10289"/>
                    <a:pt x="5573" y="10027"/>
                    <a:pt x="5573" y="9765"/>
                  </a:cubicBezTo>
                  <a:lnTo>
                    <a:pt x="5573" y="8979"/>
                  </a:lnTo>
                  <a:cubicBezTo>
                    <a:pt x="5573" y="8884"/>
                    <a:pt x="5502" y="8836"/>
                    <a:pt x="5454" y="8836"/>
                  </a:cubicBezTo>
                  <a:cubicBezTo>
                    <a:pt x="5442" y="8833"/>
                    <a:pt x="5429" y="8831"/>
                    <a:pt x="5416" y="8831"/>
                  </a:cubicBezTo>
                  <a:cubicBezTo>
                    <a:pt x="5330" y="8831"/>
                    <a:pt x="5240" y="8896"/>
                    <a:pt x="5240" y="8979"/>
                  </a:cubicBezTo>
                  <a:lnTo>
                    <a:pt x="5240" y="9788"/>
                  </a:lnTo>
                  <a:cubicBezTo>
                    <a:pt x="5240" y="9955"/>
                    <a:pt x="5145" y="10146"/>
                    <a:pt x="5002" y="10265"/>
                  </a:cubicBezTo>
                  <a:lnTo>
                    <a:pt x="4597" y="10598"/>
                  </a:lnTo>
                  <a:cubicBezTo>
                    <a:pt x="4585" y="10604"/>
                    <a:pt x="4572" y="10607"/>
                    <a:pt x="4558" y="10607"/>
                  </a:cubicBezTo>
                  <a:cubicBezTo>
                    <a:pt x="4518" y="10607"/>
                    <a:pt x="4478" y="10580"/>
                    <a:pt x="4478" y="10527"/>
                  </a:cubicBezTo>
                  <a:lnTo>
                    <a:pt x="4478" y="6288"/>
                  </a:lnTo>
                  <a:cubicBezTo>
                    <a:pt x="4478" y="6216"/>
                    <a:pt x="4430" y="6169"/>
                    <a:pt x="4383" y="6121"/>
                  </a:cubicBezTo>
                  <a:cubicBezTo>
                    <a:pt x="2739" y="5168"/>
                    <a:pt x="1906" y="3954"/>
                    <a:pt x="1501" y="3097"/>
                  </a:cubicBezTo>
                  <a:cubicBezTo>
                    <a:pt x="1168" y="2430"/>
                    <a:pt x="1049" y="1906"/>
                    <a:pt x="977" y="1644"/>
                  </a:cubicBezTo>
                  <a:lnTo>
                    <a:pt x="2406" y="1644"/>
                  </a:lnTo>
                  <a:cubicBezTo>
                    <a:pt x="2501" y="1644"/>
                    <a:pt x="2573" y="1573"/>
                    <a:pt x="2573" y="1525"/>
                  </a:cubicBezTo>
                  <a:cubicBezTo>
                    <a:pt x="2596" y="1430"/>
                    <a:pt x="2501" y="1311"/>
                    <a:pt x="2406" y="1311"/>
                  </a:cubicBezTo>
                  <a:lnTo>
                    <a:pt x="787" y="1311"/>
                  </a:lnTo>
                  <a:cubicBezTo>
                    <a:pt x="548" y="1311"/>
                    <a:pt x="334" y="1168"/>
                    <a:pt x="310" y="930"/>
                  </a:cubicBezTo>
                  <a:cubicBezTo>
                    <a:pt x="239" y="596"/>
                    <a:pt x="477" y="334"/>
                    <a:pt x="787" y="334"/>
                  </a:cubicBezTo>
                  <a:lnTo>
                    <a:pt x="8884" y="334"/>
                  </a:lnTo>
                  <a:cubicBezTo>
                    <a:pt x="9122" y="334"/>
                    <a:pt x="9312" y="477"/>
                    <a:pt x="9360" y="715"/>
                  </a:cubicBezTo>
                  <a:cubicBezTo>
                    <a:pt x="9407" y="1049"/>
                    <a:pt x="9169" y="1311"/>
                    <a:pt x="8884" y="1311"/>
                  </a:cubicBezTo>
                  <a:lnTo>
                    <a:pt x="3097" y="1311"/>
                  </a:lnTo>
                  <a:cubicBezTo>
                    <a:pt x="3001" y="1311"/>
                    <a:pt x="2954" y="1358"/>
                    <a:pt x="2954" y="1430"/>
                  </a:cubicBezTo>
                  <a:cubicBezTo>
                    <a:pt x="2930" y="1525"/>
                    <a:pt x="3001" y="1644"/>
                    <a:pt x="3097" y="1644"/>
                  </a:cubicBezTo>
                  <a:lnTo>
                    <a:pt x="8764" y="1644"/>
                  </a:lnTo>
                  <a:cubicBezTo>
                    <a:pt x="8693" y="1906"/>
                    <a:pt x="8574" y="2430"/>
                    <a:pt x="8241" y="3097"/>
                  </a:cubicBezTo>
                  <a:cubicBezTo>
                    <a:pt x="7836" y="3954"/>
                    <a:pt x="6978" y="5168"/>
                    <a:pt x="5335" y="6121"/>
                  </a:cubicBezTo>
                  <a:cubicBezTo>
                    <a:pt x="5264" y="6169"/>
                    <a:pt x="5240" y="6216"/>
                    <a:pt x="5240" y="6288"/>
                  </a:cubicBezTo>
                  <a:lnTo>
                    <a:pt x="5240" y="8360"/>
                  </a:lnTo>
                  <a:cubicBezTo>
                    <a:pt x="5240" y="8431"/>
                    <a:pt x="5311" y="8502"/>
                    <a:pt x="5359" y="8502"/>
                  </a:cubicBezTo>
                  <a:cubicBezTo>
                    <a:pt x="5376" y="8511"/>
                    <a:pt x="5395" y="8515"/>
                    <a:pt x="5413" y="8515"/>
                  </a:cubicBezTo>
                  <a:cubicBezTo>
                    <a:pt x="5494" y="8515"/>
                    <a:pt x="5573" y="8437"/>
                    <a:pt x="5573" y="8360"/>
                  </a:cubicBezTo>
                  <a:lnTo>
                    <a:pt x="5573" y="6335"/>
                  </a:lnTo>
                  <a:cubicBezTo>
                    <a:pt x="7216" y="5359"/>
                    <a:pt x="8098" y="4097"/>
                    <a:pt x="8526" y="3216"/>
                  </a:cubicBezTo>
                  <a:cubicBezTo>
                    <a:pt x="8884" y="2477"/>
                    <a:pt x="9026" y="1882"/>
                    <a:pt x="9050" y="1596"/>
                  </a:cubicBezTo>
                  <a:cubicBezTo>
                    <a:pt x="9431" y="1549"/>
                    <a:pt x="9741" y="1168"/>
                    <a:pt x="9717" y="739"/>
                  </a:cubicBezTo>
                  <a:cubicBezTo>
                    <a:pt x="9669" y="334"/>
                    <a:pt x="9312" y="1"/>
                    <a:pt x="8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1" name="Google Shape;22411;p99"/>
          <p:cNvGrpSpPr/>
          <p:nvPr/>
        </p:nvGrpSpPr>
        <p:grpSpPr>
          <a:xfrm>
            <a:off x="3279018" y="3442127"/>
            <a:ext cx="329908" cy="351579"/>
            <a:chOff x="3280978" y="3594527"/>
            <a:chExt cx="329908" cy="351579"/>
          </a:xfrm>
        </p:grpSpPr>
        <p:sp>
          <p:nvSpPr>
            <p:cNvPr id="22412" name="Google Shape;22412;p99"/>
            <p:cNvSpPr/>
            <p:nvPr/>
          </p:nvSpPr>
          <p:spPr>
            <a:xfrm>
              <a:off x="3398388" y="3869574"/>
              <a:ext cx="100474" cy="71893"/>
            </a:xfrm>
            <a:custGeom>
              <a:rect b="b" l="l" r="r" t="t"/>
              <a:pathLst>
                <a:path extrusionOk="0" h="2216" w="3097">
                  <a:moveTo>
                    <a:pt x="572" y="0"/>
                  </a:moveTo>
                  <a:lnTo>
                    <a:pt x="1" y="1120"/>
                  </a:lnTo>
                  <a:lnTo>
                    <a:pt x="572" y="2215"/>
                  </a:lnTo>
                  <a:lnTo>
                    <a:pt x="2501" y="2215"/>
                  </a:lnTo>
                  <a:lnTo>
                    <a:pt x="3097" y="1120"/>
                  </a:lnTo>
                  <a:lnTo>
                    <a:pt x="2501" y="0"/>
                  </a:ln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3" name="Google Shape;22413;p99"/>
            <p:cNvSpPr/>
            <p:nvPr/>
          </p:nvSpPr>
          <p:spPr>
            <a:xfrm>
              <a:off x="3479526" y="3869574"/>
              <a:ext cx="47171" cy="72671"/>
            </a:xfrm>
            <a:custGeom>
              <a:rect b="b" l="l" r="r" t="t"/>
              <a:pathLst>
                <a:path extrusionOk="0" h="2240" w="1454">
                  <a:moveTo>
                    <a:pt x="0" y="0"/>
                  </a:moveTo>
                  <a:lnTo>
                    <a:pt x="0" y="2239"/>
                  </a:lnTo>
                  <a:lnTo>
                    <a:pt x="1453" y="2239"/>
                  </a:lnTo>
                  <a:cubicBezTo>
                    <a:pt x="1453" y="882"/>
                    <a:pt x="453" y="0"/>
                    <a:pt x="477"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99"/>
            <p:cNvSpPr/>
            <p:nvPr/>
          </p:nvSpPr>
          <p:spPr>
            <a:xfrm>
              <a:off x="3368281" y="3869574"/>
              <a:ext cx="48696" cy="72671"/>
            </a:xfrm>
            <a:custGeom>
              <a:rect b="b" l="l" r="r" t="t"/>
              <a:pathLst>
                <a:path extrusionOk="0" h="2240" w="1501">
                  <a:moveTo>
                    <a:pt x="1024" y="0"/>
                  </a:moveTo>
                  <a:cubicBezTo>
                    <a:pt x="1024" y="0"/>
                    <a:pt x="0" y="858"/>
                    <a:pt x="0" y="2239"/>
                  </a:cubicBezTo>
                  <a:lnTo>
                    <a:pt x="1500" y="2239"/>
                  </a:lnTo>
                  <a:lnTo>
                    <a:pt x="1500" y="0"/>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99"/>
            <p:cNvSpPr/>
            <p:nvPr/>
          </p:nvSpPr>
          <p:spPr>
            <a:xfrm>
              <a:off x="3369027" y="3869574"/>
              <a:ext cx="46393" cy="72671"/>
            </a:xfrm>
            <a:custGeom>
              <a:rect b="b" l="l" r="r" t="t"/>
              <a:pathLst>
                <a:path extrusionOk="0" h="2240" w="1430">
                  <a:moveTo>
                    <a:pt x="1025" y="0"/>
                  </a:moveTo>
                  <a:cubicBezTo>
                    <a:pt x="1025" y="0"/>
                    <a:pt x="1" y="858"/>
                    <a:pt x="1" y="2239"/>
                  </a:cubicBezTo>
                  <a:lnTo>
                    <a:pt x="430" y="2239"/>
                  </a:lnTo>
                  <a:cubicBezTo>
                    <a:pt x="430" y="882"/>
                    <a:pt x="1430" y="0"/>
                    <a:pt x="1430"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6" name="Google Shape;22416;p99"/>
            <p:cNvSpPr/>
            <p:nvPr/>
          </p:nvSpPr>
          <p:spPr>
            <a:xfrm>
              <a:off x="3416945" y="3869574"/>
              <a:ext cx="61835" cy="34032"/>
            </a:xfrm>
            <a:custGeom>
              <a:rect b="b" l="l" r="r" t="t"/>
              <a:pathLst>
                <a:path extrusionOk="0" h="1049" w="1906">
                  <a:moveTo>
                    <a:pt x="0" y="0"/>
                  </a:moveTo>
                  <a:cubicBezTo>
                    <a:pt x="0" y="0"/>
                    <a:pt x="381" y="929"/>
                    <a:pt x="953" y="1048"/>
                  </a:cubicBezTo>
                  <a:cubicBezTo>
                    <a:pt x="1501" y="929"/>
                    <a:pt x="1906" y="0"/>
                    <a:pt x="1906" y="0"/>
                  </a:cubicBez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7" name="Google Shape;22417;p99"/>
            <p:cNvSpPr/>
            <p:nvPr/>
          </p:nvSpPr>
          <p:spPr>
            <a:xfrm>
              <a:off x="3298724" y="3599166"/>
              <a:ext cx="300580" cy="149917"/>
            </a:xfrm>
            <a:custGeom>
              <a:rect b="b" l="l" r="r" t="t"/>
              <a:pathLst>
                <a:path extrusionOk="0" h="4621" w="9265">
                  <a:moveTo>
                    <a:pt x="4621" y="0"/>
                  </a:moveTo>
                  <a:cubicBezTo>
                    <a:pt x="2049" y="0"/>
                    <a:pt x="1" y="2096"/>
                    <a:pt x="1" y="4620"/>
                  </a:cubicBezTo>
                  <a:lnTo>
                    <a:pt x="9265" y="4620"/>
                  </a:lnTo>
                  <a:cubicBezTo>
                    <a:pt x="9241" y="3620"/>
                    <a:pt x="8907" y="2668"/>
                    <a:pt x="8336" y="1882"/>
                  </a:cubicBezTo>
                  <a:cubicBezTo>
                    <a:pt x="8288" y="1834"/>
                    <a:pt x="8288" y="1739"/>
                    <a:pt x="8288" y="1667"/>
                  </a:cubicBezTo>
                  <a:cubicBezTo>
                    <a:pt x="8288" y="1620"/>
                    <a:pt x="8288" y="1548"/>
                    <a:pt x="8312" y="1525"/>
                  </a:cubicBezTo>
                  <a:cubicBezTo>
                    <a:pt x="8598" y="905"/>
                    <a:pt x="8455" y="477"/>
                    <a:pt x="8336" y="286"/>
                  </a:cubicBezTo>
                  <a:cubicBezTo>
                    <a:pt x="8299" y="213"/>
                    <a:pt x="8221" y="182"/>
                    <a:pt x="8144" y="182"/>
                  </a:cubicBezTo>
                  <a:cubicBezTo>
                    <a:pt x="8120" y="182"/>
                    <a:pt x="8096" y="185"/>
                    <a:pt x="8074" y="191"/>
                  </a:cubicBezTo>
                  <a:cubicBezTo>
                    <a:pt x="7915" y="257"/>
                    <a:pt x="7739" y="282"/>
                    <a:pt x="7541" y="282"/>
                  </a:cubicBezTo>
                  <a:cubicBezTo>
                    <a:pt x="6881" y="282"/>
                    <a:pt x="5976" y="0"/>
                    <a:pt x="4621"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99"/>
            <p:cNvSpPr/>
            <p:nvPr/>
          </p:nvSpPr>
          <p:spPr>
            <a:xfrm>
              <a:off x="3297946" y="3599166"/>
              <a:ext cx="162310" cy="149917"/>
            </a:xfrm>
            <a:custGeom>
              <a:rect b="b" l="l" r="r" t="t"/>
              <a:pathLst>
                <a:path extrusionOk="0" h="4621" w="5003">
                  <a:moveTo>
                    <a:pt x="4621" y="0"/>
                  </a:moveTo>
                  <a:cubicBezTo>
                    <a:pt x="2049" y="0"/>
                    <a:pt x="1" y="2096"/>
                    <a:pt x="1" y="4620"/>
                  </a:cubicBezTo>
                  <a:lnTo>
                    <a:pt x="620" y="4620"/>
                  </a:lnTo>
                  <a:cubicBezTo>
                    <a:pt x="620" y="2144"/>
                    <a:pt x="2549" y="167"/>
                    <a:pt x="500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9" name="Google Shape;22419;p99"/>
            <p:cNvSpPr/>
            <p:nvPr/>
          </p:nvSpPr>
          <p:spPr>
            <a:xfrm>
              <a:off x="3545190" y="3724329"/>
              <a:ext cx="61835" cy="61835"/>
            </a:xfrm>
            <a:custGeom>
              <a:rect b="b" l="l" r="r" t="t"/>
              <a:pathLst>
                <a:path extrusionOk="0" h="1906" w="1906">
                  <a:moveTo>
                    <a:pt x="953" y="0"/>
                  </a:moveTo>
                  <a:cubicBezTo>
                    <a:pt x="405" y="0"/>
                    <a:pt x="1" y="429"/>
                    <a:pt x="1" y="953"/>
                  </a:cubicBezTo>
                  <a:cubicBezTo>
                    <a:pt x="1" y="1477"/>
                    <a:pt x="453" y="1906"/>
                    <a:pt x="953" y="1906"/>
                  </a:cubicBezTo>
                  <a:cubicBezTo>
                    <a:pt x="1477" y="1906"/>
                    <a:pt x="1906" y="1453"/>
                    <a:pt x="1906" y="953"/>
                  </a:cubicBezTo>
                  <a:cubicBezTo>
                    <a:pt x="1906" y="429"/>
                    <a:pt x="1477" y="24"/>
                    <a:pt x="95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0" name="Google Shape;22420;p99"/>
            <p:cNvSpPr/>
            <p:nvPr/>
          </p:nvSpPr>
          <p:spPr>
            <a:xfrm>
              <a:off x="3320363" y="3654513"/>
              <a:ext cx="257301" cy="222815"/>
            </a:xfrm>
            <a:custGeom>
              <a:rect b="b" l="l" r="r" t="t"/>
              <a:pathLst>
                <a:path extrusionOk="0" h="6868" w="7931">
                  <a:moveTo>
                    <a:pt x="2439" y="1"/>
                  </a:moveTo>
                  <a:cubicBezTo>
                    <a:pt x="1849" y="1"/>
                    <a:pt x="1287" y="178"/>
                    <a:pt x="763" y="771"/>
                  </a:cubicBezTo>
                  <a:cubicBezTo>
                    <a:pt x="310" y="1271"/>
                    <a:pt x="48" y="1938"/>
                    <a:pt x="1" y="2629"/>
                  </a:cubicBezTo>
                  <a:lnTo>
                    <a:pt x="1" y="2914"/>
                  </a:lnTo>
                  <a:cubicBezTo>
                    <a:pt x="1" y="5082"/>
                    <a:pt x="1787" y="6868"/>
                    <a:pt x="3954" y="6868"/>
                  </a:cubicBezTo>
                  <a:cubicBezTo>
                    <a:pt x="6145" y="6868"/>
                    <a:pt x="7931" y="5082"/>
                    <a:pt x="7931" y="2914"/>
                  </a:cubicBezTo>
                  <a:cubicBezTo>
                    <a:pt x="7907" y="1867"/>
                    <a:pt x="7502" y="914"/>
                    <a:pt x="6835" y="200"/>
                  </a:cubicBezTo>
                  <a:cubicBezTo>
                    <a:pt x="6761" y="125"/>
                    <a:pt x="6677" y="88"/>
                    <a:pt x="6590" y="88"/>
                  </a:cubicBezTo>
                  <a:cubicBezTo>
                    <a:pt x="6538" y="88"/>
                    <a:pt x="6484" y="101"/>
                    <a:pt x="6431" y="128"/>
                  </a:cubicBezTo>
                  <a:cubicBezTo>
                    <a:pt x="6018" y="318"/>
                    <a:pt x="5609" y="385"/>
                    <a:pt x="5206" y="385"/>
                  </a:cubicBezTo>
                  <a:cubicBezTo>
                    <a:pt x="4241" y="385"/>
                    <a:pt x="3309" y="1"/>
                    <a:pt x="2439" y="1"/>
                  </a:cubicBezTo>
                  <a:close/>
                </a:path>
              </a:pathLst>
            </a:custGeom>
            <a:solidFill>
              <a:srgbClr val="DD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1" name="Google Shape;22421;p99"/>
            <p:cNvSpPr/>
            <p:nvPr/>
          </p:nvSpPr>
          <p:spPr>
            <a:xfrm>
              <a:off x="3290224" y="3654221"/>
              <a:ext cx="170031" cy="223886"/>
            </a:xfrm>
            <a:custGeom>
              <a:rect b="b" l="l" r="r" t="t"/>
              <a:pathLst>
                <a:path extrusionOk="0" h="6901" w="5241">
                  <a:moveTo>
                    <a:pt x="3375" y="0"/>
                  </a:moveTo>
                  <a:cubicBezTo>
                    <a:pt x="2782" y="0"/>
                    <a:pt x="2212" y="180"/>
                    <a:pt x="1692" y="780"/>
                  </a:cubicBezTo>
                  <a:cubicBezTo>
                    <a:pt x="1334" y="1161"/>
                    <a:pt x="1096" y="1637"/>
                    <a:pt x="1001" y="2185"/>
                  </a:cubicBezTo>
                  <a:lnTo>
                    <a:pt x="858" y="2185"/>
                  </a:lnTo>
                  <a:cubicBezTo>
                    <a:pt x="382" y="2233"/>
                    <a:pt x="1" y="2638"/>
                    <a:pt x="1" y="3114"/>
                  </a:cubicBezTo>
                  <a:cubicBezTo>
                    <a:pt x="1" y="3638"/>
                    <a:pt x="406" y="4067"/>
                    <a:pt x="953" y="4067"/>
                  </a:cubicBezTo>
                  <a:cubicBezTo>
                    <a:pt x="1001" y="4067"/>
                    <a:pt x="1072" y="4067"/>
                    <a:pt x="1096" y="4019"/>
                  </a:cubicBezTo>
                  <a:cubicBezTo>
                    <a:pt x="1573" y="5686"/>
                    <a:pt x="3097" y="6877"/>
                    <a:pt x="4907" y="6900"/>
                  </a:cubicBezTo>
                  <a:lnTo>
                    <a:pt x="5240" y="6900"/>
                  </a:lnTo>
                  <a:cubicBezTo>
                    <a:pt x="3144" y="6734"/>
                    <a:pt x="1549" y="5019"/>
                    <a:pt x="1549" y="2923"/>
                  </a:cubicBezTo>
                  <a:lnTo>
                    <a:pt x="1549" y="2638"/>
                  </a:lnTo>
                  <a:cubicBezTo>
                    <a:pt x="1596" y="1947"/>
                    <a:pt x="1835" y="1280"/>
                    <a:pt x="2311" y="780"/>
                  </a:cubicBezTo>
                  <a:cubicBezTo>
                    <a:pt x="2763" y="280"/>
                    <a:pt x="3216" y="66"/>
                    <a:pt x="3716" y="18"/>
                  </a:cubicBezTo>
                  <a:cubicBezTo>
                    <a:pt x="3601" y="7"/>
                    <a:pt x="3488" y="0"/>
                    <a:pt x="3375"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99"/>
            <p:cNvSpPr/>
            <p:nvPr/>
          </p:nvSpPr>
          <p:spPr>
            <a:xfrm>
              <a:off x="3314199" y="3717387"/>
              <a:ext cx="268883" cy="75753"/>
            </a:xfrm>
            <a:custGeom>
              <a:rect b="b" l="l" r="r" t="t"/>
              <a:pathLst>
                <a:path extrusionOk="0" h="2335" w="8288">
                  <a:moveTo>
                    <a:pt x="4144" y="0"/>
                  </a:moveTo>
                  <a:lnTo>
                    <a:pt x="0" y="357"/>
                  </a:lnTo>
                  <a:cubicBezTo>
                    <a:pt x="72" y="881"/>
                    <a:pt x="238" y="1286"/>
                    <a:pt x="429" y="1572"/>
                  </a:cubicBezTo>
                  <a:cubicBezTo>
                    <a:pt x="746" y="2069"/>
                    <a:pt x="1297" y="2334"/>
                    <a:pt x="1851" y="2334"/>
                  </a:cubicBezTo>
                  <a:cubicBezTo>
                    <a:pt x="2253" y="2334"/>
                    <a:pt x="2657" y="2195"/>
                    <a:pt x="2977" y="1905"/>
                  </a:cubicBezTo>
                  <a:cubicBezTo>
                    <a:pt x="3358" y="1548"/>
                    <a:pt x="3644" y="1167"/>
                    <a:pt x="4144" y="1167"/>
                  </a:cubicBezTo>
                  <a:cubicBezTo>
                    <a:pt x="4644" y="1167"/>
                    <a:pt x="4906" y="1572"/>
                    <a:pt x="5311" y="1905"/>
                  </a:cubicBezTo>
                  <a:cubicBezTo>
                    <a:pt x="5631" y="2195"/>
                    <a:pt x="6031" y="2334"/>
                    <a:pt x="6429" y="2334"/>
                  </a:cubicBezTo>
                  <a:cubicBezTo>
                    <a:pt x="6979" y="2334"/>
                    <a:pt x="7527" y="2069"/>
                    <a:pt x="7859" y="1572"/>
                  </a:cubicBezTo>
                  <a:cubicBezTo>
                    <a:pt x="8049" y="1286"/>
                    <a:pt x="8192" y="881"/>
                    <a:pt x="8288" y="357"/>
                  </a:cubicBezTo>
                  <a:lnTo>
                    <a:pt x="4144"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99"/>
            <p:cNvSpPr/>
            <p:nvPr/>
          </p:nvSpPr>
          <p:spPr>
            <a:xfrm>
              <a:off x="3314199" y="3715829"/>
              <a:ext cx="145278" cy="76207"/>
            </a:xfrm>
            <a:custGeom>
              <a:rect b="b" l="l" r="r" t="t"/>
              <a:pathLst>
                <a:path extrusionOk="0" h="2349" w="4478">
                  <a:moveTo>
                    <a:pt x="4144" y="0"/>
                  </a:moveTo>
                  <a:lnTo>
                    <a:pt x="0" y="358"/>
                  </a:lnTo>
                  <a:cubicBezTo>
                    <a:pt x="95" y="905"/>
                    <a:pt x="238" y="1286"/>
                    <a:pt x="405" y="1596"/>
                  </a:cubicBezTo>
                  <a:cubicBezTo>
                    <a:pt x="737" y="2085"/>
                    <a:pt x="1278" y="2349"/>
                    <a:pt x="1803" y="2349"/>
                  </a:cubicBezTo>
                  <a:cubicBezTo>
                    <a:pt x="1918" y="2349"/>
                    <a:pt x="2032" y="2336"/>
                    <a:pt x="2143" y="2310"/>
                  </a:cubicBezTo>
                  <a:cubicBezTo>
                    <a:pt x="1691" y="2287"/>
                    <a:pt x="1310" y="2048"/>
                    <a:pt x="1048" y="1620"/>
                  </a:cubicBezTo>
                  <a:cubicBezTo>
                    <a:pt x="857" y="1334"/>
                    <a:pt x="691" y="929"/>
                    <a:pt x="619" y="405"/>
                  </a:cubicBezTo>
                  <a:lnTo>
                    <a:pt x="4477" y="48"/>
                  </a:lnTo>
                  <a:lnTo>
                    <a:pt x="4144"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99"/>
            <p:cNvSpPr/>
            <p:nvPr/>
          </p:nvSpPr>
          <p:spPr>
            <a:xfrm>
              <a:off x="3311085" y="3705026"/>
              <a:ext cx="272777" cy="23975"/>
            </a:xfrm>
            <a:custGeom>
              <a:rect b="b" l="l" r="r" t="t"/>
              <a:pathLst>
                <a:path extrusionOk="0" h="739" w="8408">
                  <a:moveTo>
                    <a:pt x="429" y="0"/>
                  </a:moveTo>
                  <a:cubicBezTo>
                    <a:pt x="215" y="0"/>
                    <a:pt x="1" y="191"/>
                    <a:pt x="48" y="429"/>
                  </a:cubicBezTo>
                  <a:cubicBezTo>
                    <a:pt x="48" y="524"/>
                    <a:pt x="72" y="643"/>
                    <a:pt x="72" y="738"/>
                  </a:cubicBezTo>
                  <a:lnTo>
                    <a:pt x="8384" y="738"/>
                  </a:lnTo>
                  <a:cubicBezTo>
                    <a:pt x="8384" y="643"/>
                    <a:pt x="8407" y="548"/>
                    <a:pt x="8407" y="429"/>
                  </a:cubicBezTo>
                  <a:cubicBezTo>
                    <a:pt x="8407" y="191"/>
                    <a:pt x="8217" y="24"/>
                    <a:pt x="7979"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99"/>
            <p:cNvSpPr/>
            <p:nvPr/>
          </p:nvSpPr>
          <p:spPr>
            <a:xfrm>
              <a:off x="3312642" y="3705772"/>
              <a:ext cx="33254" cy="24007"/>
            </a:xfrm>
            <a:custGeom>
              <a:rect b="b" l="l" r="r" t="t"/>
              <a:pathLst>
                <a:path extrusionOk="0" h="740" w="1025">
                  <a:moveTo>
                    <a:pt x="405" y="1"/>
                  </a:moveTo>
                  <a:cubicBezTo>
                    <a:pt x="167" y="1"/>
                    <a:pt x="0" y="215"/>
                    <a:pt x="24" y="453"/>
                  </a:cubicBezTo>
                  <a:cubicBezTo>
                    <a:pt x="24" y="549"/>
                    <a:pt x="48" y="644"/>
                    <a:pt x="48" y="739"/>
                  </a:cubicBezTo>
                  <a:lnTo>
                    <a:pt x="667" y="739"/>
                  </a:lnTo>
                  <a:cubicBezTo>
                    <a:pt x="667" y="644"/>
                    <a:pt x="643" y="525"/>
                    <a:pt x="643" y="453"/>
                  </a:cubicBezTo>
                  <a:cubicBezTo>
                    <a:pt x="620" y="168"/>
                    <a:pt x="786" y="1"/>
                    <a:pt x="102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99"/>
            <p:cNvSpPr/>
            <p:nvPr/>
          </p:nvSpPr>
          <p:spPr>
            <a:xfrm>
              <a:off x="3509665" y="3744216"/>
              <a:ext cx="10057" cy="22645"/>
            </a:xfrm>
            <a:custGeom>
              <a:rect b="b" l="l" r="r" t="t"/>
              <a:pathLst>
                <a:path extrusionOk="0" h="698" w="310">
                  <a:moveTo>
                    <a:pt x="90" y="0"/>
                  </a:moveTo>
                  <a:cubicBezTo>
                    <a:pt x="16" y="0"/>
                    <a:pt x="0" y="47"/>
                    <a:pt x="0" y="126"/>
                  </a:cubicBezTo>
                  <a:lnTo>
                    <a:pt x="0" y="507"/>
                  </a:lnTo>
                  <a:cubicBezTo>
                    <a:pt x="0" y="602"/>
                    <a:pt x="48" y="650"/>
                    <a:pt x="143" y="697"/>
                  </a:cubicBezTo>
                  <a:cubicBezTo>
                    <a:pt x="238" y="697"/>
                    <a:pt x="310" y="626"/>
                    <a:pt x="310" y="530"/>
                  </a:cubicBezTo>
                  <a:lnTo>
                    <a:pt x="310" y="149"/>
                  </a:lnTo>
                  <a:cubicBezTo>
                    <a:pt x="310" y="67"/>
                    <a:pt x="256" y="2"/>
                    <a:pt x="179" y="2"/>
                  </a:cubicBezTo>
                  <a:cubicBezTo>
                    <a:pt x="168" y="2"/>
                    <a:pt x="156" y="3"/>
                    <a:pt x="143" y="7"/>
                  </a:cubicBezTo>
                  <a:cubicBezTo>
                    <a:pt x="123" y="2"/>
                    <a:pt x="105" y="0"/>
                    <a:pt x="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7" name="Google Shape;22427;p99"/>
            <p:cNvSpPr/>
            <p:nvPr/>
          </p:nvSpPr>
          <p:spPr>
            <a:xfrm>
              <a:off x="3376781" y="3744216"/>
              <a:ext cx="10836" cy="22645"/>
            </a:xfrm>
            <a:custGeom>
              <a:rect b="b" l="l" r="r" t="t"/>
              <a:pathLst>
                <a:path extrusionOk="0" h="698" w="334">
                  <a:moveTo>
                    <a:pt x="112" y="0"/>
                  </a:moveTo>
                  <a:cubicBezTo>
                    <a:pt x="33" y="0"/>
                    <a:pt x="0" y="47"/>
                    <a:pt x="0" y="126"/>
                  </a:cubicBezTo>
                  <a:lnTo>
                    <a:pt x="0" y="507"/>
                  </a:lnTo>
                  <a:cubicBezTo>
                    <a:pt x="0" y="602"/>
                    <a:pt x="72" y="650"/>
                    <a:pt x="167" y="697"/>
                  </a:cubicBezTo>
                  <a:cubicBezTo>
                    <a:pt x="238" y="697"/>
                    <a:pt x="333" y="626"/>
                    <a:pt x="333" y="530"/>
                  </a:cubicBezTo>
                  <a:lnTo>
                    <a:pt x="333" y="149"/>
                  </a:lnTo>
                  <a:cubicBezTo>
                    <a:pt x="333" y="67"/>
                    <a:pt x="262" y="2"/>
                    <a:pt x="196" y="2"/>
                  </a:cubicBezTo>
                  <a:cubicBezTo>
                    <a:pt x="186" y="2"/>
                    <a:pt x="176" y="3"/>
                    <a:pt x="167" y="7"/>
                  </a:cubicBezTo>
                  <a:cubicBezTo>
                    <a:pt x="146" y="2"/>
                    <a:pt x="128" y="0"/>
                    <a:pt x="1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8" name="Google Shape;22428;p99"/>
            <p:cNvSpPr/>
            <p:nvPr/>
          </p:nvSpPr>
          <p:spPr>
            <a:xfrm>
              <a:off x="3430084" y="3775848"/>
              <a:ext cx="35557" cy="15735"/>
            </a:xfrm>
            <a:custGeom>
              <a:rect b="b" l="l" r="r" t="t"/>
              <a:pathLst>
                <a:path extrusionOk="0" h="485" w="1096">
                  <a:moveTo>
                    <a:pt x="919" y="0"/>
                  </a:moveTo>
                  <a:cubicBezTo>
                    <a:pt x="866" y="0"/>
                    <a:pt x="814" y="24"/>
                    <a:pt x="786" y="79"/>
                  </a:cubicBezTo>
                  <a:cubicBezTo>
                    <a:pt x="715" y="127"/>
                    <a:pt x="619" y="198"/>
                    <a:pt x="548" y="198"/>
                  </a:cubicBezTo>
                  <a:cubicBezTo>
                    <a:pt x="453" y="198"/>
                    <a:pt x="357" y="151"/>
                    <a:pt x="310" y="79"/>
                  </a:cubicBezTo>
                  <a:cubicBezTo>
                    <a:pt x="265" y="34"/>
                    <a:pt x="210" y="18"/>
                    <a:pt x="157" y="18"/>
                  </a:cubicBezTo>
                  <a:cubicBezTo>
                    <a:pt x="127" y="18"/>
                    <a:pt x="98" y="23"/>
                    <a:pt x="72" y="32"/>
                  </a:cubicBezTo>
                  <a:cubicBezTo>
                    <a:pt x="0" y="103"/>
                    <a:pt x="0" y="198"/>
                    <a:pt x="24" y="270"/>
                  </a:cubicBezTo>
                  <a:cubicBezTo>
                    <a:pt x="143" y="437"/>
                    <a:pt x="334" y="484"/>
                    <a:pt x="500" y="484"/>
                  </a:cubicBezTo>
                  <a:cubicBezTo>
                    <a:pt x="691" y="484"/>
                    <a:pt x="858" y="389"/>
                    <a:pt x="977" y="270"/>
                  </a:cubicBezTo>
                  <a:cubicBezTo>
                    <a:pt x="1096" y="198"/>
                    <a:pt x="1072" y="103"/>
                    <a:pt x="1024" y="32"/>
                  </a:cubicBezTo>
                  <a:cubicBezTo>
                    <a:pt x="995" y="12"/>
                    <a:pt x="957" y="0"/>
                    <a:pt x="9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9" name="Google Shape;22429;p99"/>
            <p:cNvSpPr/>
            <p:nvPr/>
          </p:nvSpPr>
          <p:spPr>
            <a:xfrm>
              <a:off x="3280978" y="3594527"/>
              <a:ext cx="329908" cy="351579"/>
            </a:xfrm>
            <a:custGeom>
              <a:rect b="b" l="l" r="r" t="t"/>
              <a:pathLst>
                <a:path extrusionOk="0" h="10837" w="10169">
                  <a:moveTo>
                    <a:pt x="3644" y="2001"/>
                  </a:moveTo>
                  <a:cubicBezTo>
                    <a:pt x="4072" y="2001"/>
                    <a:pt x="4477" y="2096"/>
                    <a:pt x="4930" y="2168"/>
                  </a:cubicBezTo>
                  <a:cubicBezTo>
                    <a:pt x="5406" y="2263"/>
                    <a:pt x="5906" y="2382"/>
                    <a:pt x="6406" y="2382"/>
                  </a:cubicBezTo>
                  <a:cubicBezTo>
                    <a:pt x="6882" y="2382"/>
                    <a:pt x="7311" y="2287"/>
                    <a:pt x="7692" y="2120"/>
                  </a:cubicBezTo>
                  <a:cubicBezTo>
                    <a:pt x="7727" y="2111"/>
                    <a:pt x="7762" y="2106"/>
                    <a:pt x="7794" y="2106"/>
                  </a:cubicBezTo>
                  <a:cubicBezTo>
                    <a:pt x="7851" y="2106"/>
                    <a:pt x="7900" y="2122"/>
                    <a:pt x="7930" y="2168"/>
                  </a:cubicBezTo>
                  <a:cubicBezTo>
                    <a:pt x="8240" y="2501"/>
                    <a:pt x="8478" y="2858"/>
                    <a:pt x="8645" y="3239"/>
                  </a:cubicBezTo>
                  <a:lnTo>
                    <a:pt x="1715" y="3239"/>
                  </a:lnTo>
                  <a:cubicBezTo>
                    <a:pt x="1810" y="3073"/>
                    <a:pt x="1929" y="2882"/>
                    <a:pt x="2072" y="2715"/>
                  </a:cubicBezTo>
                  <a:cubicBezTo>
                    <a:pt x="2524" y="2215"/>
                    <a:pt x="3001" y="2001"/>
                    <a:pt x="3644" y="2001"/>
                  </a:cubicBezTo>
                  <a:close/>
                  <a:moveTo>
                    <a:pt x="857" y="4240"/>
                  </a:moveTo>
                  <a:cubicBezTo>
                    <a:pt x="857" y="4263"/>
                    <a:pt x="857" y="4287"/>
                    <a:pt x="881" y="4311"/>
                  </a:cubicBezTo>
                  <a:cubicBezTo>
                    <a:pt x="905" y="4501"/>
                    <a:pt x="976" y="4668"/>
                    <a:pt x="1024" y="4859"/>
                  </a:cubicBezTo>
                  <a:cubicBezTo>
                    <a:pt x="1024" y="4978"/>
                    <a:pt x="1024" y="5073"/>
                    <a:pt x="1048" y="5192"/>
                  </a:cubicBezTo>
                  <a:cubicBezTo>
                    <a:pt x="1096" y="5359"/>
                    <a:pt x="1119" y="5549"/>
                    <a:pt x="1143" y="5692"/>
                  </a:cubicBezTo>
                  <a:cubicBezTo>
                    <a:pt x="738" y="5692"/>
                    <a:pt x="405" y="5359"/>
                    <a:pt x="405" y="4954"/>
                  </a:cubicBezTo>
                  <a:cubicBezTo>
                    <a:pt x="405" y="4716"/>
                    <a:pt x="500" y="4501"/>
                    <a:pt x="667" y="4359"/>
                  </a:cubicBezTo>
                  <a:cubicBezTo>
                    <a:pt x="738" y="4287"/>
                    <a:pt x="786" y="4263"/>
                    <a:pt x="857" y="4240"/>
                  </a:cubicBezTo>
                  <a:close/>
                  <a:moveTo>
                    <a:pt x="9431" y="4263"/>
                  </a:moveTo>
                  <a:cubicBezTo>
                    <a:pt x="9693" y="4382"/>
                    <a:pt x="9859" y="4668"/>
                    <a:pt x="9859" y="4978"/>
                  </a:cubicBezTo>
                  <a:cubicBezTo>
                    <a:pt x="9907" y="5359"/>
                    <a:pt x="9573" y="5692"/>
                    <a:pt x="9145" y="5716"/>
                  </a:cubicBezTo>
                  <a:cubicBezTo>
                    <a:pt x="9192" y="5573"/>
                    <a:pt x="9216" y="5454"/>
                    <a:pt x="9240" y="5311"/>
                  </a:cubicBezTo>
                  <a:cubicBezTo>
                    <a:pt x="9264" y="5144"/>
                    <a:pt x="9264" y="5025"/>
                    <a:pt x="9264" y="4883"/>
                  </a:cubicBezTo>
                  <a:cubicBezTo>
                    <a:pt x="9335" y="4668"/>
                    <a:pt x="9383" y="4478"/>
                    <a:pt x="9431" y="4263"/>
                  </a:cubicBezTo>
                  <a:close/>
                  <a:moveTo>
                    <a:pt x="8883" y="3573"/>
                  </a:moveTo>
                  <a:cubicBezTo>
                    <a:pt x="8978" y="3573"/>
                    <a:pt x="9073" y="3573"/>
                    <a:pt x="9121" y="3668"/>
                  </a:cubicBezTo>
                  <a:cubicBezTo>
                    <a:pt x="9216" y="3763"/>
                    <a:pt x="9192" y="3906"/>
                    <a:pt x="9192" y="4025"/>
                  </a:cubicBezTo>
                  <a:lnTo>
                    <a:pt x="8264" y="4025"/>
                  </a:lnTo>
                  <a:cubicBezTo>
                    <a:pt x="8240" y="4025"/>
                    <a:pt x="8240" y="4025"/>
                    <a:pt x="8192" y="4049"/>
                  </a:cubicBezTo>
                  <a:cubicBezTo>
                    <a:pt x="8073" y="4192"/>
                    <a:pt x="8168" y="4359"/>
                    <a:pt x="8288" y="4359"/>
                  </a:cubicBezTo>
                  <a:lnTo>
                    <a:pt x="9121" y="4359"/>
                  </a:lnTo>
                  <a:cubicBezTo>
                    <a:pt x="9121" y="4382"/>
                    <a:pt x="9121" y="4406"/>
                    <a:pt x="9097" y="4430"/>
                  </a:cubicBezTo>
                  <a:cubicBezTo>
                    <a:pt x="9002" y="4787"/>
                    <a:pt x="8883" y="5192"/>
                    <a:pt x="8645" y="5454"/>
                  </a:cubicBezTo>
                  <a:cubicBezTo>
                    <a:pt x="8383" y="5787"/>
                    <a:pt x="7930" y="5978"/>
                    <a:pt x="7525" y="5978"/>
                  </a:cubicBezTo>
                  <a:cubicBezTo>
                    <a:pt x="7121" y="5978"/>
                    <a:pt x="6740" y="5859"/>
                    <a:pt x="6454" y="5597"/>
                  </a:cubicBezTo>
                  <a:cubicBezTo>
                    <a:pt x="6049" y="5264"/>
                    <a:pt x="5739" y="4835"/>
                    <a:pt x="5168" y="4835"/>
                  </a:cubicBezTo>
                  <a:cubicBezTo>
                    <a:pt x="4715" y="4835"/>
                    <a:pt x="4382" y="5144"/>
                    <a:pt x="4072" y="5430"/>
                  </a:cubicBezTo>
                  <a:cubicBezTo>
                    <a:pt x="3728" y="5754"/>
                    <a:pt x="3280" y="5975"/>
                    <a:pt x="2817" y="5975"/>
                  </a:cubicBezTo>
                  <a:cubicBezTo>
                    <a:pt x="2735" y="5975"/>
                    <a:pt x="2654" y="5968"/>
                    <a:pt x="2572" y="5954"/>
                  </a:cubicBezTo>
                  <a:cubicBezTo>
                    <a:pt x="1834" y="5811"/>
                    <a:pt x="1381" y="5121"/>
                    <a:pt x="1238" y="4430"/>
                  </a:cubicBezTo>
                  <a:cubicBezTo>
                    <a:pt x="1238" y="4406"/>
                    <a:pt x="1238" y="4382"/>
                    <a:pt x="1191" y="4335"/>
                  </a:cubicBezTo>
                  <a:lnTo>
                    <a:pt x="7692" y="4335"/>
                  </a:lnTo>
                  <a:cubicBezTo>
                    <a:pt x="7716" y="4335"/>
                    <a:pt x="7716" y="4335"/>
                    <a:pt x="7740" y="4311"/>
                  </a:cubicBezTo>
                  <a:cubicBezTo>
                    <a:pt x="7859" y="4168"/>
                    <a:pt x="7787" y="4025"/>
                    <a:pt x="7668" y="4025"/>
                  </a:cubicBezTo>
                  <a:lnTo>
                    <a:pt x="1143" y="4025"/>
                  </a:lnTo>
                  <a:cubicBezTo>
                    <a:pt x="1119" y="3906"/>
                    <a:pt x="1119" y="3811"/>
                    <a:pt x="1119" y="3763"/>
                  </a:cubicBezTo>
                  <a:cubicBezTo>
                    <a:pt x="1143" y="3644"/>
                    <a:pt x="1238" y="3573"/>
                    <a:pt x="1357" y="3573"/>
                  </a:cubicBezTo>
                  <a:close/>
                  <a:moveTo>
                    <a:pt x="5144" y="5097"/>
                  </a:moveTo>
                  <a:cubicBezTo>
                    <a:pt x="5573" y="5097"/>
                    <a:pt x="5882" y="5549"/>
                    <a:pt x="6216" y="5811"/>
                  </a:cubicBezTo>
                  <a:cubicBezTo>
                    <a:pt x="6525" y="6097"/>
                    <a:pt x="6978" y="6264"/>
                    <a:pt x="7430" y="6264"/>
                  </a:cubicBezTo>
                  <a:cubicBezTo>
                    <a:pt x="7930" y="6264"/>
                    <a:pt x="8430" y="6049"/>
                    <a:pt x="8788" y="5668"/>
                  </a:cubicBezTo>
                  <a:cubicBezTo>
                    <a:pt x="8788" y="5668"/>
                    <a:pt x="8835" y="5597"/>
                    <a:pt x="8859" y="5597"/>
                  </a:cubicBezTo>
                  <a:cubicBezTo>
                    <a:pt x="8835" y="5668"/>
                    <a:pt x="8788" y="5811"/>
                    <a:pt x="8788" y="5811"/>
                  </a:cubicBezTo>
                  <a:cubicBezTo>
                    <a:pt x="8621" y="6454"/>
                    <a:pt x="8288" y="7026"/>
                    <a:pt x="7811" y="7502"/>
                  </a:cubicBezTo>
                  <a:cubicBezTo>
                    <a:pt x="7430" y="7859"/>
                    <a:pt x="7002" y="8169"/>
                    <a:pt x="6501" y="8336"/>
                  </a:cubicBezTo>
                  <a:cubicBezTo>
                    <a:pt x="6105" y="8503"/>
                    <a:pt x="5726" y="8578"/>
                    <a:pt x="5318" y="8578"/>
                  </a:cubicBezTo>
                  <a:cubicBezTo>
                    <a:pt x="5261" y="8578"/>
                    <a:pt x="5203" y="8577"/>
                    <a:pt x="5144" y="8574"/>
                  </a:cubicBezTo>
                  <a:cubicBezTo>
                    <a:pt x="4692" y="8574"/>
                    <a:pt x="4215" y="8478"/>
                    <a:pt x="3763" y="8312"/>
                  </a:cubicBezTo>
                  <a:cubicBezTo>
                    <a:pt x="3286" y="8121"/>
                    <a:pt x="2834" y="7835"/>
                    <a:pt x="2453" y="7478"/>
                  </a:cubicBezTo>
                  <a:cubicBezTo>
                    <a:pt x="1977" y="7002"/>
                    <a:pt x="1643" y="6430"/>
                    <a:pt x="1477" y="5811"/>
                  </a:cubicBezTo>
                  <a:cubicBezTo>
                    <a:pt x="1477" y="5811"/>
                    <a:pt x="1429" y="5692"/>
                    <a:pt x="1405" y="5597"/>
                  </a:cubicBezTo>
                  <a:lnTo>
                    <a:pt x="1405" y="5597"/>
                  </a:lnTo>
                  <a:lnTo>
                    <a:pt x="1477" y="5668"/>
                  </a:lnTo>
                  <a:cubicBezTo>
                    <a:pt x="1834" y="6049"/>
                    <a:pt x="2310" y="6264"/>
                    <a:pt x="2834" y="6264"/>
                  </a:cubicBezTo>
                  <a:cubicBezTo>
                    <a:pt x="3286" y="6264"/>
                    <a:pt x="3739" y="6073"/>
                    <a:pt x="4072" y="5811"/>
                  </a:cubicBezTo>
                  <a:cubicBezTo>
                    <a:pt x="4358" y="5549"/>
                    <a:pt x="4668" y="5097"/>
                    <a:pt x="5144" y="5097"/>
                  </a:cubicBezTo>
                  <a:close/>
                  <a:moveTo>
                    <a:pt x="4572" y="8883"/>
                  </a:moveTo>
                  <a:cubicBezTo>
                    <a:pt x="4620" y="8883"/>
                    <a:pt x="5025" y="8907"/>
                    <a:pt x="5144" y="8907"/>
                  </a:cubicBezTo>
                  <a:cubicBezTo>
                    <a:pt x="5311" y="8907"/>
                    <a:pt x="5525" y="8907"/>
                    <a:pt x="5692" y="8883"/>
                  </a:cubicBezTo>
                  <a:lnTo>
                    <a:pt x="5692" y="8883"/>
                  </a:lnTo>
                  <a:cubicBezTo>
                    <a:pt x="5454" y="9241"/>
                    <a:pt x="5263" y="9360"/>
                    <a:pt x="5144" y="9383"/>
                  </a:cubicBezTo>
                  <a:cubicBezTo>
                    <a:pt x="5025" y="9336"/>
                    <a:pt x="4811" y="9241"/>
                    <a:pt x="4572" y="8883"/>
                  </a:cubicBezTo>
                  <a:close/>
                  <a:moveTo>
                    <a:pt x="3763" y="8669"/>
                  </a:moveTo>
                  <a:lnTo>
                    <a:pt x="4025" y="8764"/>
                  </a:lnTo>
                  <a:lnTo>
                    <a:pt x="4025" y="10550"/>
                  </a:lnTo>
                  <a:lnTo>
                    <a:pt x="3620" y="10550"/>
                  </a:lnTo>
                  <a:lnTo>
                    <a:pt x="3620" y="9955"/>
                  </a:lnTo>
                  <a:cubicBezTo>
                    <a:pt x="3620" y="9860"/>
                    <a:pt x="3548" y="9788"/>
                    <a:pt x="3477" y="9764"/>
                  </a:cubicBezTo>
                  <a:cubicBezTo>
                    <a:pt x="3382" y="9764"/>
                    <a:pt x="3286" y="9836"/>
                    <a:pt x="3286" y="9907"/>
                  </a:cubicBezTo>
                  <a:lnTo>
                    <a:pt x="3286" y="10503"/>
                  </a:lnTo>
                  <a:lnTo>
                    <a:pt x="2882" y="10503"/>
                  </a:lnTo>
                  <a:cubicBezTo>
                    <a:pt x="2929" y="9550"/>
                    <a:pt x="3548" y="8883"/>
                    <a:pt x="3763" y="8669"/>
                  </a:cubicBezTo>
                  <a:close/>
                  <a:moveTo>
                    <a:pt x="6525" y="8669"/>
                  </a:moveTo>
                  <a:cubicBezTo>
                    <a:pt x="6740" y="8883"/>
                    <a:pt x="7359" y="9550"/>
                    <a:pt x="7430" y="10550"/>
                  </a:cubicBezTo>
                  <a:lnTo>
                    <a:pt x="6978" y="10550"/>
                  </a:lnTo>
                  <a:lnTo>
                    <a:pt x="6978" y="9955"/>
                  </a:lnTo>
                  <a:cubicBezTo>
                    <a:pt x="6978" y="9884"/>
                    <a:pt x="6930" y="9788"/>
                    <a:pt x="6859" y="9788"/>
                  </a:cubicBezTo>
                  <a:cubicBezTo>
                    <a:pt x="6849" y="9786"/>
                    <a:pt x="6839" y="9785"/>
                    <a:pt x="6829" y="9785"/>
                  </a:cubicBezTo>
                  <a:cubicBezTo>
                    <a:pt x="6749" y="9785"/>
                    <a:pt x="6692" y="9870"/>
                    <a:pt x="6692" y="9955"/>
                  </a:cubicBezTo>
                  <a:lnTo>
                    <a:pt x="6692" y="10550"/>
                  </a:lnTo>
                  <a:lnTo>
                    <a:pt x="6263" y="10550"/>
                  </a:lnTo>
                  <a:lnTo>
                    <a:pt x="6263" y="8764"/>
                  </a:lnTo>
                  <a:lnTo>
                    <a:pt x="6525" y="8669"/>
                  </a:lnTo>
                  <a:close/>
                  <a:moveTo>
                    <a:pt x="4358" y="9074"/>
                  </a:moveTo>
                  <a:cubicBezTo>
                    <a:pt x="4549" y="9336"/>
                    <a:pt x="4811" y="9622"/>
                    <a:pt x="5144" y="9717"/>
                  </a:cubicBezTo>
                  <a:lnTo>
                    <a:pt x="5192" y="9717"/>
                  </a:lnTo>
                  <a:cubicBezTo>
                    <a:pt x="5525" y="9645"/>
                    <a:pt x="5763" y="9383"/>
                    <a:pt x="5930" y="9121"/>
                  </a:cubicBezTo>
                  <a:lnTo>
                    <a:pt x="5930" y="10574"/>
                  </a:lnTo>
                  <a:lnTo>
                    <a:pt x="4334" y="10574"/>
                  </a:lnTo>
                  <a:lnTo>
                    <a:pt x="4358" y="9074"/>
                  </a:lnTo>
                  <a:close/>
                  <a:moveTo>
                    <a:pt x="5096" y="1"/>
                  </a:moveTo>
                  <a:cubicBezTo>
                    <a:pt x="3953" y="1"/>
                    <a:pt x="2834" y="405"/>
                    <a:pt x="1977" y="1167"/>
                  </a:cubicBezTo>
                  <a:cubicBezTo>
                    <a:pt x="1929" y="1215"/>
                    <a:pt x="1929" y="1310"/>
                    <a:pt x="1953" y="1406"/>
                  </a:cubicBezTo>
                  <a:cubicBezTo>
                    <a:pt x="1981" y="1434"/>
                    <a:pt x="2025" y="1445"/>
                    <a:pt x="2076" y="1445"/>
                  </a:cubicBezTo>
                  <a:cubicBezTo>
                    <a:pt x="2112" y="1445"/>
                    <a:pt x="2152" y="1439"/>
                    <a:pt x="2191" y="1429"/>
                  </a:cubicBezTo>
                  <a:cubicBezTo>
                    <a:pt x="2977" y="715"/>
                    <a:pt x="4025" y="334"/>
                    <a:pt x="5096" y="334"/>
                  </a:cubicBezTo>
                  <a:cubicBezTo>
                    <a:pt x="5882" y="334"/>
                    <a:pt x="6525" y="429"/>
                    <a:pt x="7049" y="501"/>
                  </a:cubicBezTo>
                  <a:cubicBezTo>
                    <a:pt x="7434" y="556"/>
                    <a:pt x="7756" y="611"/>
                    <a:pt x="8041" y="611"/>
                  </a:cubicBezTo>
                  <a:cubicBezTo>
                    <a:pt x="8250" y="611"/>
                    <a:pt x="8440" y="581"/>
                    <a:pt x="8621" y="501"/>
                  </a:cubicBezTo>
                  <a:cubicBezTo>
                    <a:pt x="8645" y="501"/>
                    <a:pt x="8669" y="501"/>
                    <a:pt x="8716" y="548"/>
                  </a:cubicBezTo>
                  <a:cubicBezTo>
                    <a:pt x="8835" y="739"/>
                    <a:pt x="8907" y="1072"/>
                    <a:pt x="8669" y="1644"/>
                  </a:cubicBezTo>
                  <a:cubicBezTo>
                    <a:pt x="8573" y="1810"/>
                    <a:pt x="8621" y="2025"/>
                    <a:pt x="8740" y="2168"/>
                  </a:cubicBezTo>
                  <a:cubicBezTo>
                    <a:pt x="9121" y="2715"/>
                    <a:pt x="9383" y="3335"/>
                    <a:pt x="9502" y="3954"/>
                  </a:cubicBezTo>
                  <a:cubicBezTo>
                    <a:pt x="9478" y="3954"/>
                    <a:pt x="9478" y="3954"/>
                    <a:pt x="9454" y="3930"/>
                  </a:cubicBezTo>
                  <a:lnTo>
                    <a:pt x="9454" y="3882"/>
                  </a:lnTo>
                  <a:cubicBezTo>
                    <a:pt x="9454" y="3716"/>
                    <a:pt x="9431" y="3573"/>
                    <a:pt x="9312" y="3454"/>
                  </a:cubicBezTo>
                  <a:cubicBezTo>
                    <a:pt x="9216" y="3358"/>
                    <a:pt x="9097" y="3311"/>
                    <a:pt x="8954" y="3287"/>
                  </a:cubicBezTo>
                  <a:cubicBezTo>
                    <a:pt x="8764" y="2811"/>
                    <a:pt x="8478" y="2358"/>
                    <a:pt x="8121" y="1977"/>
                  </a:cubicBezTo>
                  <a:cubicBezTo>
                    <a:pt x="8016" y="1858"/>
                    <a:pt x="7874" y="1804"/>
                    <a:pt x="7741" y="1804"/>
                  </a:cubicBezTo>
                  <a:cubicBezTo>
                    <a:pt x="7663" y="1804"/>
                    <a:pt x="7587" y="1823"/>
                    <a:pt x="7525" y="1858"/>
                  </a:cubicBezTo>
                  <a:cubicBezTo>
                    <a:pt x="7168" y="2001"/>
                    <a:pt x="6811" y="2096"/>
                    <a:pt x="6382" y="2096"/>
                  </a:cubicBezTo>
                  <a:cubicBezTo>
                    <a:pt x="5906" y="2096"/>
                    <a:pt x="5430" y="2001"/>
                    <a:pt x="4953" y="1882"/>
                  </a:cubicBezTo>
                  <a:cubicBezTo>
                    <a:pt x="4477" y="1787"/>
                    <a:pt x="4025" y="1691"/>
                    <a:pt x="3572" y="1691"/>
                  </a:cubicBezTo>
                  <a:cubicBezTo>
                    <a:pt x="2834" y="1691"/>
                    <a:pt x="2286" y="1977"/>
                    <a:pt x="1762" y="2525"/>
                  </a:cubicBezTo>
                  <a:cubicBezTo>
                    <a:pt x="1596" y="2739"/>
                    <a:pt x="1405" y="3001"/>
                    <a:pt x="1286" y="3239"/>
                  </a:cubicBezTo>
                  <a:cubicBezTo>
                    <a:pt x="1143" y="3239"/>
                    <a:pt x="1000" y="3311"/>
                    <a:pt x="905" y="3430"/>
                  </a:cubicBezTo>
                  <a:cubicBezTo>
                    <a:pt x="786" y="3573"/>
                    <a:pt x="762" y="3716"/>
                    <a:pt x="762" y="3906"/>
                  </a:cubicBezTo>
                  <a:cubicBezTo>
                    <a:pt x="714" y="3906"/>
                    <a:pt x="714" y="3906"/>
                    <a:pt x="691" y="3930"/>
                  </a:cubicBezTo>
                  <a:cubicBezTo>
                    <a:pt x="834" y="3168"/>
                    <a:pt x="1191" y="2406"/>
                    <a:pt x="1739" y="1810"/>
                  </a:cubicBezTo>
                  <a:cubicBezTo>
                    <a:pt x="1786" y="1763"/>
                    <a:pt x="1786" y="1644"/>
                    <a:pt x="1739" y="1572"/>
                  </a:cubicBezTo>
                  <a:cubicBezTo>
                    <a:pt x="1703" y="1549"/>
                    <a:pt x="1655" y="1537"/>
                    <a:pt x="1611" y="1537"/>
                  </a:cubicBezTo>
                  <a:cubicBezTo>
                    <a:pt x="1566" y="1537"/>
                    <a:pt x="1524" y="1549"/>
                    <a:pt x="1500" y="1572"/>
                  </a:cubicBezTo>
                  <a:cubicBezTo>
                    <a:pt x="881" y="2287"/>
                    <a:pt x="453" y="3192"/>
                    <a:pt x="333" y="4144"/>
                  </a:cubicBezTo>
                  <a:cubicBezTo>
                    <a:pt x="119" y="4359"/>
                    <a:pt x="0" y="4621"/>
                    <a:pt x="0" y="4906"/>
                  </a:cubicBezTo>
                  <a:cubicBezTo>
                    <a:pt x="0" y="5502"/>
                    <a:pt x="524" y="6026"/>
                    <a:pt x="1119" y="6026"/>
                  </a:cubicBezTo>
                  <a:lnTo>
                    <a:pt x="1143" y="6026"/>
                  </a:lnTo>
                  <a:cubicBezTo>
                    <a:pt x="1405" y="6669"/>
                    <a:pt x="1762" y="7240"/>
                    <a:pt x="2239" y="7716"/>
                  </a:cubicBezTo>
                  <a:cubicBezTo>
                    <a:pt x="2596" y="8074"/>
                    <a:pt x="3001" y="8336"/>
                    <a:pt x="3429" y="8526"/>
                  </a:cubicBezTo>
                  <a:cubicBezTo>
                    <a:pt x="3144" y="8836"/>
                    <a:pt x="2548" y="9622"/>
                    <a:pt x="2548" y="10693"/>
                  </a:cubicBezTo>
                  <a:cubicBezTo>
                    <a:pt x="2548" y="10788"/>
                    <a:pt x="2596" y="10836"/>
                    <a:pt x="2691" y="10836"/>
                  </a:cubicBezTo>
                  <a:lnTo>
                    <a:pt x="7549" y="10836"/>
                  </a:lnTo>
                  <a:cubicBezTo>
                    <a:pt x="7645" y="10836"/>
                    <a:pt x="7692" y="10788"/>
                    <a:pt x="7692" y="10693"/>
                  </a:cubicBezTo>
                  <a:cubicBezTo>
                    <a:pt x="7692" y="9622"/>
                    <a:pt x="7121" y="8836"/>
                    <a:pt x="6811" y="8526"/>
                  </a:cubicBezTo>
                  <a:cubicBezTo>
                    <a:pt x="7240" y="8312"/>
                    <a:pt x="7645" y="8050"/>
                    <a:pt x="8002" y="7716"/>
                  </a:cubicBezTo>
                  <a:cubicBezTo>
                    <a:pt x="8478" y="7240"/>
                    <a:pt x="8835" y="6669"/>
                    <a:pt x="9026" y="6049"/>
                  </a:cubicBezTo>
                  <a:lnTo>
                    <a:pt x="9073" y="6049"/>
                  </a:lnTo>
                  <a:cubicBezTo>
                    <a:pt x="9669" y="6049"/>
                    <a:pt x="10169" y="5549"/>
                    <a:pt x="10169" y="4954"/>
                  </a:cubicBezTo>
                  <a:cubicBezTo>
                    <a:pt x="10169" y="4644"/>
                    <a:pt x="10050" y="4382"/>
                    <a:pt x="9835" y="4168"/>
                  </a:cubicBezTo>
                  <a:cubicBezTo>
                    <a:pt x="9740" y="3358"/>
                    <a:pt x="9431" y="2596"/>
                    <a:pt x="8954" y="1930"/>
                  </a:cubicBezTo>
                  <a:cubicBezTo>
                    <a:pt x="8883" y="1882"/>
                    <a:pt x="8883" y="1787"/>
                    <a:pt x="8907" y="1739"/>
                  </a:cubicBezTo>
                  <a:cubicBezTo>
                    <a:pt x="9240" y="1025"/>
                    <a:pt x="9073" y="548"/>
                    <a:pt x="8954" y="334"/>
                  </a:cubicBezTo>
                  <a:cubicBezTo>
                    <a:pt x="8886" y="231"/>
                    <a:pt x="8755" y="153"/>
                    <a:pt x="8625" y="153"/>
                  </a:cubicBezTo>
                  <a:cubicBezTo>
                    <a:pt x="8575" y="153"/>
                    <a:pt x="8525" y="164"/>
                    <a:pt x="8478" y="191"/>
                  </a:cubicBezTo>
                  <a:cubicBezTo>
                    <a:pt x="8337" y="251"/>
                    <a:pt x="8175" y="274"/>
                    <a:pt x="7988" y="274"/>
                  </a:cubicBezTo>
                  <a:cubicBezTo>
                    <a:pt x="7732" y="274"/>
                    <a:pt x="7430" y="232"/>
                    <a:pt x="7073" y="191"/>
                  </a:cubicBezTo>
                  <a:cubicBezTo>
                    <a:pt x="6525" y="96"/>
                    <a:pt x="5906" y="1"/>
                    <a:pt x="50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0" name="Google Shape;22430;p99"/>
          <p:cNvGrpSpPr/>
          <p:nvPr/>
        </p:nvGrpSpPr>
        <p:grpSpPr>
          <a:xfrm>
            <a:off x="2496343" y="3442516"/>
            <a:ext cx="371661" cy="351936"/>
            <a:chOff x="2498303" y="3594916"/>
            <a:chExt cx="371661" cy="351936"/>
          </a:xfrm>
        </p:grpSpPr>
        <p:sp>
          <p:nvSpPr>
            <p:cNvPr id="22431" name="Google Shape;22431;p99"/>
            <p:cNvSpPr/>
            <p:nvPr/>
          </p:nvSpPr>
          <p:spPr>
            <a:xfrm>
              <a:off x="2627359" y="3598971"/>
              <a:ext cx="95803" cy="96030"/>
            </a:xfrm>
            <a:custGeom>
              <a:rect b="b" l="l" r="r" t="t"/>
              <a:pathLst>
                <a:path extrusionOk="0" h="2960" w="2953">
                  <a:moveTo>
                    <a:pt x="1465" y="1"/>
                  </a:moveTo>
                  <a:cubicBezTo>
                    <a:pt x="1346" y="1"/>
                    <a:pt x="1226" y="42"/>
                    <a:pt x="1143" y="126"/>
                  </a:cubicBezTo>
                  <a:lnTo>
                    <a:pt x="0" y="1269"/>
                  </a:lnTo>
                  <a:lnTo>
                    <a:pt x="524" y="2436"/>
                  </a:lnTo>
                  <a:lnTo>
                    <a:pt x="1643" y="2959"/>
                  </a:lnTo>
                  <a:lnTo>
                    <a:pt x="2786" y="1840"/>
                  </a:lnTo>
                  <a:cubicBezTo>
                    <a:pt x="2953" y="1650"/>
                    <a:pt x="2953" y="1364"/>
                    <a:pt x="2810" y="1150"/>
                  </a:cubicBezTo>
                  <a:lnTo>
                    <a:pt x="1786" y="126"/>
                  </a:lnTo>
                  <a:cubicBezTo>
                    <a:pt x="1703" y="42"/>
                    <a:pt x="1584" y="1"/>
                    <a:pt x="1465"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99"/>
            <p:cNvSpPr/>
            <p:nvPr/>
          </p:nvSpPr>
          <p:spPr>
            <a:xfrm>
              <a:off x="2768744" y="3741134"/>
              <a:ext cx="96581" cy="95251"/>
            </a:xfrm>
            <a:custGeom>
              <a:rect b="b" l="l" r="r" t="t"/>
              <a:pathLst>
                <a:path extrusionOk="0" h="2936" w="2977">
                  <a:moveTo>
                    <a:pt x="1453" y="0"/>
                  </a:moveTo>
                  <a:cubicBezTo>
                    <a:pt x="1334" y="0"/>
                    <a:pt x="1215" y="42"/>
                    <a:pt x="1119" y="125"/>
                  </a:cubicBezTo>
                  <a:lnTo>
                    <a:pt x="0" y="1268"/>
                  </a:lnTo>
                  <a:lnTo>
                    <a:pt x="500" y="2412"/>
                  </a:lnTo>
                  <a:lnTo>
                    <a:pt x="1667" y="2935"/>
                  </a:lnTo>
                  <a:lnTo>
                    <a:pt x="2786" y="1792"/>
                  </a:lnTo>
                  <a:cubicBezTo>
                    <a:pt x="2977" y="1626"/>
                    <a:pt x="2977" y="1316"/>
                    <a:pt x="2786" y="1149"/>
                  </a:cubicBezTo>
                  <a:lnTo>
                    <a:pt x="1786" y="125"/>
                  </a:lnTo>
                  <a:cubicBezTo>
                    <a:pt x="1691" y="42"/>
                    <a:pt x="1572" y="0"/>
                    <a:pt x="1453"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3" name="Google Shape;22433;p99"/>
            <p:cNvSpPr/>
            <p:nvPr/>
          </p:nvSpPr>
          <p:spPr>
            <a:xfrm>
              <a:off x="2507581" y="3640887"/>
              <a:ext cx="315276" cy="301715"/>
            </a:xfrm>
            <a:custGeom>
              <a:rect b="b" l="l" r="r" t="t"/>
              <a:pathLst>
                <a:path extrusionOk="0" h="9300" w="9718">
                  <a:moveTo>
                    <a:pt x="3692" y="0"/>
                  </a:moveTo>
                  <a:lnTo>
                    <a:pt x="1715" y="2001"/>
                  </a:lnTo>
                  <a:cubicBezTo>
                    <a:pt x="48" y="3644"/>
                    <a:pt x="1" y="6383"/>
                    <a:pt x="1668" y="8050"/>
                  </a:cubicBezTo>
                  <a:cubicBezTo>
                    <a:pt x="2489" y="8883"/>
                    <a:pt x="3579" y="9300"/>
                    <a:pt x="4671" y="9300"/>
                  </a:cubicBezTo>
                  <a:cubicBezTo>
                    <a:pt x="5764" y="9300"/>
                    <a:pt x="6859" y="8883"/>
                    <a:pt x="7693" y="8050"/>
                  </a:cubicBezTo>
                  <a:lnTo>
                    <a:pt x="9717" y="6025"/>
                  </a:lnTo>
                  <a:lnTo>
                    <a:pt x="8074" y="4358"/>
                  </a:lnTo>
                  <a:lnTo>
                    <a:pt x="6050" y="6383"/>
                  </a:lnTo>
                  <a:cubicBezTo>
                    <a:pt x="5683" y="6761"/>
                    <a:pt x="5200" y="6945"/>
                    <a:pt x="4713" y="6945"/>
                  </a:cubicBezTo>
                  <a:cubicBezTo>
                    <a:pt x="4218" y="6945"/>
                    <a:pt x="3719" y="6755"/>
                    <a:pt x="3335" y="6383"/>
                  </a:cubicBezTo>
                  <a:cubicBezTo>
                    <a:pt x="2597" y="5597"/>
                    <a:pt x="2620" y="4406"/>
                    <a:pt x="3382" y="3668"/>
                  </a:cubicBezTo>
                  <a:lnTo>
                    <a:pt x="5359" y="1667"/>
                  </a:lnTo>
                  <a:lnTo>
                    <a:pt x="3692" y="0"/>
                  </a:ln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4" name="Google Shape;22434;p99"/>
            <p:cNvSpPr/>
            <p:nvPr/>
          </p:nvSpPr>
          <p:spPr>
            <a:xfrm>
              <a:off x="2793465" y="3757550"/>
              <a:ext cx="71860" cy="78835"/>
            </a:xfrm>
            <a:custGeom>
              <a:rect b="b" l="l" r="r" t="t"/>
              <a:pathLst>
                <a:path extrusionOk="0" h="2430" w="2215">
                  <a:moveTo>
                    <a:pt x="1381" y="0"/>
                  </a:moveTo>
                  <a:lnTo>
                    <a:pt x="1381" y="0"/>
                  </a:lnTo>
                  <a:cubicBezTo>
                    <a:pt x="1548" y="191"/>
                    <a:pt x="1548" y="477"/>
                    <a:pt x="1381" y="667"/>
                  </a:cubicBezTo>
                  <a:lnTo>
                    <a:pt x="0" y="2025"/>
                  </a:lnTo>
                  <a:lnTo>
                    <a:pt x="905" y="2429"/>
                  </a:lnTo>
                  <a:lnTo>
                    <a:pt x="2024" y="1286"/>
                  </a:lnTo>
                  <a:cubicBezTo>
                    <a:pt x="2143" y="1143"/>
                    <a:pt x="2215" y="929"/>
                    <a:pt x="2096" y="762"/>
                  </a:cubicBezTo>
                  <a:cubicBezTo>
                    <a:pt x="2048" y="715"/>
                    <a:pt x="2024" y="667"/>
                    <a:pt x="2001" y="643"/>
                  </a:cubicBezTo>
                  <a:lnTo>
                    <a:pt x="138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5" name="Google Shape;22435;p99"/>
            <p:cNvSpPr/>
            <p:nvPr/>
          </p:nvSpPr>
          <p:spPr>
            <a:xfrm>
              <a:off x="2552417" y="3815493"/>
              <a:ext cx="270441" cy="126785"/>
            </a:xfrm>
            <a:custGeom>
              <a:rect b="b" l="l" r="r" t="t"/>
              <a:pathLst>
                <a:path extrusionOk="0" h="3908" w="8336">
                  <a:moveTo>
                    <a:pt x="7692" y="0"/>
                  </a:moveTo>
                  <a:lnTo>
                    <a:pt x="5668" y="2025"/>
                  </a:lnTo>
                  <a:cubicBezTo>
                    <a:pt x="4837" y="2856"/>
                    <a:pt x="3745" y="3275"/>
                    <a:pt x="2654" y="3275"/>
                  </a:cubicBezTo>
                  <a:cubicBezTo>
                    <a:pt x="1713" y="3275"/>
                    <a:pt x="772" y="2963"/>
                    <a:pt x="0" y="2334"/>
                  </a:cubicBezTo>
                  <a:lnTo>
                    <a:pt x="0" y="2334"/>
                  </a:lnTo>
                  <a:cubicBezTo>
                    <a:pt x="48" y="2382"/>
                    <a:pt x="71" y="2453"/>
                    <a:pt x="143" y="2501"/>
                  </a:cubicBezTo>
                  <a:cubicBezTo>
                    <a:pt x="762" y="3215"/>
                    <a:pt x="1667" y="3692"/>
                    <a:pt x="2572" y="3858"/>
                  </a:cubicBezTo>
                  <a:cubicBezTo>
                    <a:pt x="2811" y="3890"/>
                    <a:pt x="3055" y="3907"/>
                    <a:pt x="3297" y="3907"/>
                  </a:cubicBezTo>
                  <a:cubicBezTo>
                    <a:pt x="3610" y="3907"/>
                    <a:pt x="3920" y="3878"/>
                    <a:pt x="4215" y="3811"/>
                  </a:cubicBezTo>
                  <a:cubicBezTo>
                    <a:pt x="4715" y="3692"/>
                    <a:pt x="5192" y="3477"/>
                    <a:pt x="5644" y="3215"/>
                  </a:cubicBezTo>
                  <a:cubicBezTo>
                    <a:pt x="5882" y="3073"/>
                    <a:pt x="6097" y="2882"/>
                    <a:pt x="6311" y="2691"/>
                  </a:cubicBezTo>
                  <a:lnTo>
                    <a:pt x="8335" y="643"/>
                  </a:lnTo>
                  <a:lnTo>
                    <a:pt x="7692"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6" name="Google Shape;22436;p99"/>
            <p:cNvSpPr/>
            <p:nvPr/>
          </p:nvSpPr>
          <p:spPr>
            <a:xfrm>
              <a:off x="2552417" y="3818185"/>
              <a:ext cx="17778" cy="17616"/>
            </a:xfrm>
            <a:custGeom>
              <a:rect b="b" l="l" r="r" t="t"/>
              <a:pathLst>
                <a:path extrusionOk="0" h="543" w="548">
                  <a:moveTo>
                    <a:pt x="372" y="1"/>
                  </a:moveTo>
                  <a:cubicBezTo>
                    <a:pt x="333" y="1"/>
                    <a:pt x="298" y="13"/>
                    <a:pt x="262" y="37"/>
                  </a:cubicBezTo>
                  <a:lnTo>
                    <a:pt x="48" y="251"/>
                  </a:lnTo>
                  <a:cubicBezTo>
                    <a:pt x="0" y="322"/>
                    <a:pt x="0" y="394"/>
                    <a:pt x="48" y="489"/>
                  </a:cubicBezTo>
                  <a:cubicBezTo>
                    <a:pt x="83" y="525"/>
                    <a:pt x="125" y="543"/>
                    <a:pt x="167" y="543"/>
                  </a:cubicBezTo>
                  <a:cubicBezTo>
                    <a:pt x="208" y="543"/>
                    <a:pt x="250" y="525"/>
                    <a:pt x="286" y="489"/>
                  </a:cubicBezTo>
                  <a:lnTo>
                    <a:pt x="500" y="275"/>
                  </a:lnTo>
                  <a:cubicBezTo>
                    <a:pt x="548" y="227"/>
                    <a:pt x="548" y="132"/>
                    <a:pt x="500" y="37"/>
                  </a:cubicBezTo>
                  <a:cubicBezTo>
                    <a:pt x="452" y="13"/>
                    <a:pt x="411"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7" name="Google Shape;22437;p99"/>
            <p:cNvSpPr/>
            <p:nvPr/>
          </p:nvSpPr>
          <p:spPr>
            <a:xfrm>
              <a:off x="2627359" y="3893322"/>
              <a:ext cx="18557" cy="17616"/>
            </a:xfrm>
            <a:custGeom>
              <a:rect b="b" l="l" r="r" t="t"/>
              <a:pathLst>
                <a:path extrusionOk="0" h="543" w="572">
                  <a:moveTo>
                    <a:pt x="396" y="1"/>
                  </a:moveTo>
                  <a:cubicBezTo>
                    <a:pt x="351" y="1"/>
                    <a:pt x="310" y="19"/>
                    <a:pt x="286" y="54"/>
                  </a:cubicBezTo>
                  <a:lnTo>
                    <a:pt x="71" y="269"/>
                  </a:lnTo>
                  <a:cubicBezTo>
                    <a:pt x="0" y="316"/>
                    <a:pt x="0" y="412"/>
                    <a:pt x="71" y="507"/>
                  </a:cubicBezTo>
                  <a:cubicBezTo>
                    <a:pt x="95" y="531"/>
                    <a:pt x="131" y="543"/>
                    <a:pt x="173" y="543"/>
                  </a:cubicBezTo>
                  <a:cubicBezTo>
                    <a:pt x="214" y="543"/>
                    <a:pt x="262" y="531"/>
                    <a:pt x="310" y="507"/>
                  </a:cubicBezTo>
                  <a:lnTo>
                    <a:pt x="524" y="292"/>
                  </a:lnTo>
                  <a:cubicBezTo>
                    <a:pt x="572" y="221"/>
                    <a:pt x="572" y="150"/>
                    <a:pt x="524" y="54"/>
                  </a:cubicBezTo>
                  <a:cubicBezTo>
                    <a:pt x="488" y="19"/>
                    <a:pt x="441" y="1"/>
                    <a:pt x="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99"/>
            <p:cNvSpPr/>
            <p:nvPr/>
          </p:nvSpPr>
          <p:spPr>
            <a:xfrm>
              <a:off x="2580999" y="3852574"/>
              <a:ext cx="29393" cy="28614"/>
            </a:xfrm>
            <a:custGeom>
              <a:rect b="b" l="l" r="r" t="t"/>
              <a:pathLst>
                <a:path extrusionOk="0" h="882" w="906">
                  <a:moveTo>
                    <a:pt x="191" y="1"/>
                  </a:moveTo>
                  <a:cubicBezTo>
                    <a:pt x="95" y="1"/>
                    <a:pt x="48" y="48"/>
                    <a:pt x="0" y="143"/>
                  </a:cubicBezTo>
                  <a:cubicBezTo>
                    <a:pt x="0" y="358"/>
                    <a:pt x="72" y="524"/>
                    <a:pt x="214" y="691"/>
                  </a:cubicBezTo>
                  <a:cubicBezTo>
                    <a:pt x="357" y="834"/>
                    <a:pt x="548" y="882"/>
                    <a:pt x="762" y="882"/>
                  </a:cubicBezTo>
                  <a:cubicBezTo>
                    <a:pt x="834" y="882"/>
                    <a:pt x="905" y="810"/>
                    <a:pt x="905" y="715"/>
                  </a:cubicBezTo>
                  <a:cubicBezTo>
                    <a:pt x="905" y="620"/>
                    <a:pt x="810" y="572"/>
                    <a:pt x="715" y="572"/>
                  </a:cubicBezTo>
                  <a:cubicBezTo>
                    <a:pt x="596" y="572"/>
                    <a:pt x="524" y="524"/>
                    <a:pt x="429" y="453"/>
                  </a:cubicBezTo>
                  <a:cubicBezTo>
                    <a:pt x="334" y="358"/>
                    <a:pt x="310" y="263"/>
                    <a:pt x="310" y="143"/>
                  </a:cubicBezTo>
                  <a:cubicBezTo>
                    <a:pt x="334" y="96"/>
                    <a:pt x="262"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9" name="Google Shape;22439;p99"/>
            <p:cNvSpPr/>
            <p:nvPr/>
          </p:nvSpPr>
          <p:spPr>
            <a:xfrm>
              <a:off x="2498303" y="3709341"/>
              <a:ext cx="371661" cy="237512"/>
            </a:xfrm>
            <a:custGeom>
              <a:rect b="b" l="l" r="r" t="t"/>
              <a:pathLst>
                <a:path extrusionOk="0" h="7321" w="11456">
                  <a:moveTo>
                    <a:pt x="9777" y="1135"/>
                  </a:moveTo>
                  <a:cubicBezTo>
                    <a:pt x="9860" y="1135"/>
                    <a:pt x="9944" y="1165"/>
                    <a:pt x="10003" y="1224"/>
                  </a:cubicBezTo>
                  <a:lnTo>
                    <a:pt x="11003" y="2225"/>
                  </a:lnTo>
                  <a:cubicBezTo>
                    <a:pt x="11122" y="2344"/>
                    <a:pt x="11122" y="2558"/>
                    <a:pt x="11003" y="2677"/>
                  </a:cubicBezTo>
                  <a:lnTo>
                    <a:pt x="10003" y="3701"/>
                  </a:lnTo>
                  <a:lnTo>
                    <a:pt x="8574" y="2272"/>
                  </a:lnTo>
                  <a:cubicBezTo>
                    <a:pt x="8574" y="2248"/>
                    <a:pt x="9551" y="1224"/>
                    <a:pt x="9551" y="1224"/>
                  </a:cubicBezTo>
                  <a:cubicBezTo>
                    <a:pt x="9610" y="1165"/>
                    <a:pt x="9693" y="1135"/>
                    <a:pt x="9777" y="1135"/>
                  </a:cubicBezTo>
                  <a:close/>
                  <a:moveTo>
                    <a:pt x="1619" y="1"/>
                  </a:moveTo>
                  <a:cubicBezTo>
                    <a:pt x="1571" y="1"/>
                    <a:pt x="1517" y="18"/>
                    <a:pt x="1477" y="58"/>
                  </a:cubicBezTo>
                  <a:cubicBezTo>
                    <a:pt x="1" y="1820"/>
                    <a:pt x="120" y="4463"/>
                    <a:pt x="1716" y="6083"/>
                  </a:cubicBezTo>
                  <a:cubicBezTo>
                    <a:pt x="2668" y="6845"/>
                    <a:pt x="3787" y="7321"/>
                    <a:pt x="4978" y="7321"/>
                  </a:cubicBezTo>
                  <a:cubicBezTo>
                    <a:pt x="6169" y="7321"/>
                    <a:pt x="7264" y="6892"/>
                    <a:pt x="8098" y="6059"/>
                  </a:cubicBezTo>
                  <a:lnTo>
                    <a:pt x="11218" y="2915"/>
                  </a:lnTo>
                  <a:cubicBezTo>
                    <a:pt x="11456" y="2677"/>
                    <a:pt x="11456" y="2272"/>
                    <a:pt x="11218" y="2034"/>
                  </a:cubicBezTo>
                  <a:lnTo>
                    <a:pt x="10217" y="1010"/>
                  </a:lnTo>
                  <a:cubicBezTo>
                    <a:pt x="10098" y="891"/>
                    <a:pt x="9932" y="832"/>
                    <a:pt x="9765" y="832"/>
                  </a:cubicBezTo>
                  <a:cubicBezTo>
                    <a:pt x="9598" y="832"/>
                    <a:pt x="9432" y="891"/>
                    <a:pt x="9312" y="1010"/>
                  </a:cubicBezTo>
                  <a:lnTo>
                    <a:pt x="6431" y="3915"/>
                  </a:lnTo>
                  <a:cubicBezTo>
                    <a:pt x="6359" y="3963"/>
                    <a:pt x="6359" y="4058"/>
                    <a:pt x="6407" y="4106"/>
                  </a:cubicBezTo>
                  <a:cubicBezTo>
                    <a:pt x="6435" y="4162"/>
                    <a:pt x="6487" y="4185"/>
                    <a:pt x="6540" y="4185"/>
                  </a:cubicBezTo>
                  <a:cubicBezTo>
                    <a:pt x="6578" y="4185"/>
                    <a:pt x="6616" y="4173"/>
                    <a:pt x="6645" y="4154"/>
                  </a:cubicBezTo>
                  <a:lnTo>
                    <a:pt x="8265" y="2510"/>
                  </a:lnTo>
                  <a:lnTo>
                    <a:pt x="9693" y="3939"/>
                  </a:lnTo>
                  <a:lnTo>
                    <a:pt x="7788" y="5844"/>
                  </a:lnTo>
                  <a:cubicBezTo>
                    <a:pt x="7026" y="6606"/>
                    <a:pt x="5978" y="7035"/>
                    <a:pt x="4883" y="7035"/>
                  </a:cubicBezTo>
                  <a:cubicBezTo>
                    <a:pt x="3787" y="7035"/>
                    <a:pt x="2740" y="6606"/>
                    <a:pt x="1954" y="5844"/>
                  </a:cubicBezTo>
                  <a:cubicBezTo>
                    <a:pt x="477" y="4344"/>
                    <a:pt x="382" y="1915"/>
                    <a:pt x="1763" y="272"/>
                  </a:cubicBezTo>
                  <a:cubicBezTo>
                    <a:pt x="1811" y="224"/>
                    <a:pt x="1811" y="105"/>
                    <a:pt x="1716" y="34"/>
                  </a:cubicBezTo>
                  <a:cubicBezTo>
                    <a:pt x="1694" y="12"/>
                    <a:pt x="1658" y="1"/>
                    <a:pt x="16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0" name="Google Shape;22440;p99"/>
            <p:cNvSpPr/>
            <p:nvPr/>
          </p:nvSpPr>
          <p:spPr>
            <a:xfrm>
              <a:off x="2563220" y="3594916"/>
              <a:ext cx="166138" cy="274691"/>
            </a:xfrm>
            <a:custGeom>
              <a:rect b="b" l="l" r="r" t="t"/>
              <a:pathLst>
                <a:path extrusionOk="0" h="8467" w="5121">
                  <a:moveTo>
                    <a:pt x="3418" y="328"/>
                  </a:moveTo>
                  <a:cubicBezTo>
                    <a:pt x="3501" y="328"/>
                    <a:pt x="3584" y="358"/>
                    <a:pt x="3644" y="417"/>
                  </a:cubicBezTo>
                  <a:lnTo>
                    <a:pt x="4668" y="1417"/>
                  </a:lnTo>
                  <a:cubicBezTo>
                    <a:pt x="4787" y="1537"/>
                    <a:pt x="4787" y="1751"/>
                    <a:pt x="4668" y="1870"/>
                  </a:cubicBezTo>
                  <a:lnTo>
                    <a:pt x="3644" y="2870"/>
                  </a:lnTo>
                  <a:lnTo>
                    <a:pt x="2191" y="1417"/>
                  </a:lnTo>
                  <a:lnTo>
                    <a:pt x="3192" y="417"/>
                  </a:lnTo>
                  <a:cubicBezTo>
                    <a:pt x="3251" y="358"/>
                    <a:pt x="3334" y="328"/>
                    <a:pt x="3418" y="328"/>
                  </a:cubicBezTo>
                  <a:close/>
                  <a:moveTo>
                    <a:pt x="3418" y="0"/>
                  </a:moveTo>
                  <a:cubicBezTo>
                    <a:pt x="3257" y="0"/>
                    <a:pt x="3096" y="60"/>
                    <a:pt x="2977" y="179"/>
                  </a:cubicBezTo>
                  <a:lnTo>
                    <a:pt x="48" y="3084"/>
                  </a:lnTo>
                  <a:cubicBezTo>
                    <a:pt x="0" y="3156"/>
                    <a:pt x="0" y="3227"/>
                    <a:pt x="48" y="3323"/>
                  </a:cubicBezTo>
                  <a:cubicBezTo>
                    <a:pt x="84" y="3358"/>
                    <a:pt x="119" y="3376"/>
                    <a:pt x="158" y="3376"/>
                  </a:cubicBezTo>
                  <a:cubicBezTo>
                    <a:pt x="197" y="3376"/>
                    <a:pt x="239" y="3358"/>
                    <a:pt x="286" y="3323"/>
                  </a:cubicBezTo>
                  <a:lnTo>
                    <a:pt x="1977" y="1632"/>
                  </a:lnTo>
                  <a:lnTo>
                    <a:pt x="3406" y="3061"/>
                  </a:lnTo>
                  <a:lnTo>
                    <a:pt x="1548" y="4942"/>
                  </a:lnTo>
                  <a:cubicBezTo>
                    <a:pt x="739" y="5728"/>
                    <a:pt x="715" y="7038"/>
                    <a:pt x="1501" y="7847"/>
                  </a:cubicBezTo>
                  <a:cubicBezTo>
                    <a:pt x="1906" y="8276"/>
                    <a:pt x="2429" y="8466"/>
                    <a:pt x="3001" y="8466"/>
                  </a:cubicBezTo>
                  <a:cubicBezTo>
                    <a:pt x="3454" y="8466"/>
                    <a:pt x="3858" y="8324"/>
                    <a:pt x="4216" y="8062"/>
                  </a:cubicBezTo>
                  <a:cubicBezTo>
                    <a:pt x="4287" y="7990"/>
                    <a:pt x="4311" y="7919"/>
                    <a:pt x="4239" y="7847"/>
                  </a:cubicBezTo>
                  <a:cubicBezTo>
                    <a:pt x="4209" y="7817"/>
                    <a:pt x="4160" y="7787"/>
                    <a:pt x="4116" y="7787"/>
                  </a:cubicBezTo>
                  <a:cubicBezTo>
                    <a:pt x="4090" y="7787"/>
                    <a:pt x="4066" y="7797"/>
                    <a:pt x="4049" y="7823"/>
                  </a:cubicBezTo>
                  <a:cubicBezTo>
                    <a:pt x="3742" y="8056"/>
                    <a:pt x="3379" y="8171"/>
                    <a:pt x="3014" y="8171"/>
                  </a:cubicBezTo>
                  <a:cubicBezTo>
                    <a:pt x="2557" y="8171"/>
                    <a:pt x="2096" y="7991"/>
                    <a:pt x="1739" y="7633"/>
                  </a:cubicBezTo>
                  <a:cubicBezTo>
                    <a:pt x="1096" y="6966"/>
                    <a:pt x="1096" y="5847"/>
                    <a:pt x="1786" y="5180"/>
                  </a:cubicBezTo>
                  <a:cubicBezTo>
                    <a:pt x="1739" y="5180"/>
                    <a:pt x="4882" y="2084"/>
                    <a:pt x="4882" y="2084"/>
                  </a:cubicBezTo>
                  <a:cubicBezTo>
                    <a:pt x="5121" y="1846"/>
                    <a:pt x="5121" y="1417"/>
                    <a:pt x="4882" y="1179"/>
                  </a:cubicBezTo>
                  <a:lnTo>
                    <a:pt x="3858" y="179"/>
                  </a:lnTo>
                  <a:cubicBezTo>
                    <a:pt x="3739" y="60"/>
                    <a:pt x="3579" y="0"/>
                    <a:pt x="3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1" name="Google Shape;22441;p99"/>
          <p:cNvGrpSpPr/>
          <p:nvPr/>
        </p:nvGrpSpPr>
        <p:grpSpPr>
          <a:xfrm>
            <a:off x="1816478" y="3439045"/>
            <a:ext cx="207859" cy="354661"/>
            <a:chOff x="1818438" y="3591445"/>
            <a:chExt cx="207859" cy="354661"/>
          </a:xfrm>
        </p:grpSpPr>
        <p:sp>
          <p:nvSpPr>
            <p:cNvPr id="22442" name="Google Shape;22442;p99"/>
            <p:cNvSpPr/>
            <p:nvPr/>
          </p:nvSpPr>
          <p:spPr>
            <a:xfrm>
              <a:off x="1881019" y="3625444"/>
              <a:ext cx="79614" cy="278162"/>
            </a:xfrm>
            <a:custGeom>
              <a:rect b="b" l="l" r="r" t="t"/>
              <a:pathLst>
                <a:path extrusionOk="0" h="8574" w="2454">
                  <a:moveTo>
                    <a:pt x="0" y="0"/>
                  </a:moveTo>
                  <a:lnTo>
                    <a:pt x="0" y="8573"/>
                  </a:lnTo>
                  <a:lnTo>
                    <a:pt x="2453" y="8573"/>
                  </a:lnTo>
                  <a:lnTo>
                    <a:pt x="2453" y="0"/>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3" name="Google Shape;22443;p99"/>
            <p:cNvSpPr/>
            <p:nvPr/>
          </p:nvSpPr>
          <p:spPr>
            <a:xfrm>
              <a:off x="1881019" y="3625444"/>
              <a:ext cx="20114" cy="278162"/>
            </a:xfrm>
            <a:custGeom>
              <a:rect b="b" l="l" r="r" t="t"/>
              <a:pathLst>
                <a:path extrusionOk="0" h="8574" w="620">
                  <a:moveTo>
                    <a:pt x="0" y="0"/>
                  </a:moveTo>
                  <a:lnTo>
                    <a:pt x="0" y="8573"/>
                  </a:lnTo>
                  <a:lnTo>
                    <a:pt x="619" y="8573"/>
                  </a:lnTo>
                  <a:lnTo>
                    <a:pt x="619"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4" name="Google Shape;22444;p99"/>
            <p:cNvSpPr/>
            <p:nvPr/>
          </p:nvSpPr>
          <p:spPr>
            <a:xfrm>
              <a:off x="1823077" y="3877296"/>
              <a:ext cx="195499" cy="64171"/>
            </a:xfrm>
            <a:custGeom>
              <a:rect b="b" l="l" r="r" t="t"/>
              <a:pathLst>
                <a:path extrusionOk="0" h="1978" w="6026">
                  <a:moveTo>
                    <a:pt x="1786" y="1"/>
                  </a:moveTo>
                  <a:cubicBezTo>
                    <a:pt x="1786" y="1"/>
                    <a:pt x="929" y="405"/>
                    <a:pt x="143" y="1501"/>
                  </a:cubicBezTo>
                  <a:cubicBezTo>
                    <a:pt x="0" y="1715"/>
                    <a:pt x="143" y="1977"/>
                    <a:pt x="381" y="1977"/>
                  </a:cubicBezTo>
                  <a:lnTo>
                    <a:pt x="5573" y="1977"/>
                  </a:lnTo>
                  <a:cubicBezTo>
                    <a:pt x="5858" y="1977"/>
                    <a:pt x="6025" y="1715"/>
                    <a:pt x="5858" y="1501"/>
                  </a:cubicBezTo>
                  <a:cubicBezTo>
                    <a:pt x="5096" y="405"/>
                    <a:pt x="4239" y="1"/>
                    <a:pt x="4239"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99"/>
            <p:cNvSpPr/>
            <p:nvPr/>
          </p:nvSpPr>
          <p:spPr>
            <a:xfrm>
              <a:off x="1823077" y="3877296"/>
              <a:ext cx="79614" cy="64171"/>
            </a:xfrm>
            <a:custGeom>
              <a:rect b="b" l="l" r="r" t="t"/>
              <a:pathLst>
                <a:path extrusionOk="0" h="1978" w="2454">
                  <a:moveTo>
                    <a:pt x="1786" y="1"/>
                  </a:moveTo>
                  <a:cubicBezTo>
                    <a:pt x="1786" y="1"/>
                    <a:pt x="929" y="405"/>
                    <a:pt x="143" y="1501"/>
                  </a:cubicBezTo>
                  <a:cubicBezTo>
                    <a:pt x="0" y="1715"/>
                    <a:pt x="143" y="1977"/>
                    <a:pt x="381" y="1977"/>
                  </a:cubicBezTo>
                  <a:lnTo>
                    <a:pt x="1024" y="1977"/>
                  </a:lnTo>
                  <a:cubicBezTo>
                    <a:pt x="810" y="1977"/>
                    <a:pt x="667" y="1715"/>
                    <a:pt x="810" y="1501"/>
                  </a:cubicBezTo>
                  <a:cubicBezTo>
                    <a:pt x="1572" y="405"/>
                    <a:pt x="2453" y="1"/>
                    <a:pt x="245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99"/>
            <p:cNvSpPr/>
            <p:nvPr/>
          </p:nvSpPr>
          <p:spPr>
            <a:xfrm>
              <a:off x="1854741" y="3599166"/>
              <a:ext cx="131360" cy="53335"/>
            </a:xfrm>
            <a:custGeom>
              <a:rect b="b" l="l" r="r" t="t"/>
              <a:pathLst>
                <a:path extrusionOk="0" h="1644" w="4049">
                  <a:moveTo>
                    <a:pt x="834" y="0"/>
                  </a:moveTo>
                  <a:cubicBezTo>
                    <a:pt x="405" y="0"/>
                    <a:pt x="1" y="358"/>
                    <a:pt x="1" y="834"/>
                  </a:cubicBezTo>
                  <a:cubicBezTo>
                    <a:pt x="1" y="1286"/>
                    <a:pt x="358" y="1644"/>
                    <a:pt x="810" y="1644"/>
                  </a:cubicBezTo>
                  <a:lnTo>
                    <a:pt x="3215" y="1644"/>
                  </a:lnTo>
                  <a:cubicBezTo>
                    <a:pt x="3668" y="1644"/>
                    <a:pt x="4049" y="1286"/>
                    <a:pt x="4049" y="810"/>
                  </a:cubicBezTo>
                  <a:cubicBezTo>
                    <a:pt x="4049" y="358"/>
                    <a:pt x="3692" y="0"/>
                    <a:pt x="326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99"/>
            <p:cNvSpPr/>
            <p:nvPr/>
          </p:nvSpPr>
          <p:spPr>
            <a:xfrm>
              <a:off x="1853962" y="3599166"/>
              <a:ext cx="47171" cy="53335"/>
            </a:xfrm>
            <a:custGeom>
              <a:rect b="b" l="l" r="r" t="t"/>
              <a:pathLst>
                <a:path extrusionOk="0" h="1644" w="1454">
                  <a:moveTo>
                    <a:pt x="834" y="0"/>
                  </a:moveTo>
                  <a:cubicBezTo>
                    <a:pt x="382" y="0"/>
                    <a:pt x="1" y="358"/>
                    <a:pt x="1" y="834"/>
                  </a:cubicBezTo>
                  <a:cubicBezTo>
                    <a:pt x="1" y="1286"/>
                    <a:pt x="358" y="1644"/>
                    <a:pt x="810" y="1644"/>
                  </a:cubicBezTo>
                  <a:lnTo>
                    <a:pt x="1430" y="1644"/>
                  </a:lnTo>
                  <a:cubicBezTo>
                    <a:pt x="1025" y="1644"/>
                    <a:pt x="668" y="1263"/>
                    <a:pt x="668" y="810"/>
                  </a:cubicBezTo>
                  <a:cubicBezTo>
                    <a:pt x="668" y="358"/>
                    <a:pt x="1025" y="0"/>
                    <a:pt x="1453"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8" name="Google Shape;22448;p99"/>
            <p:cNvSpPr/>
            <p:nvPr/>
          </p:nvSpPr>
          <p:spPr>
            <a:xfrm>
              <a:off x="1870184" y="3903574"/>
              <a:ext cx="10868" cy="18752"/>
            </a:xfrm>
            <a:custGeom>
              <a:rect b="b" l="l" r="r" t="t"/>
              <a:pathLst>
                <a:path extrusionOk="0" h="578" w="335">
                  <a:moveTo>
                    <a:pt x="191" y="0"/>
                  </a:moveTo>
                  <a:cubicBezTo>
                    <a:pt x="96" y="0"/>
                    <a:pt x="1" y="72"/>
                    <a:pt x="1" y="143"/>
                  </a:cubicBezTo>
                  <a:lnTo>
                    <a:pt x="1" y="381"/>
                  </a:lnTo>
                  <a:cubicBezTo>
                    <a:pt x="1" y="477"/>
                    <a:pt x="72" y="548"/>
                    <a:pt x="120" y="548"/>
                  </a:cubicBezTo>
                  <a:cubicBezTo>
                    <a:pt x="154" y="568"/>
                    <a:pt x="185" y="577"/>
                    <a:pt x="214" y="577"/>
                  </a:cubicBezTo>
                  <a:cubicBezTo>
                    <a:pt x="285" y="577"/>
                    <a:pt x="334" y="521"/>
                    <a:pt x="334" y="453"/>
                  </a:cubicBezTo>
                  <a:lnTo>
                    <a:pt x="334" y="191"/>
                  </a:lnTo>
                  <a:cubicBezTo>
                    <a:pt x="334" y="96"/>
                    <a:pt x="287" y="24"/>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9" name="Google Shape;22449;p99"/>
            <p:cNvSpPr/>
            <p:nvPr/>
          </p:nvSpPr>
          <p:spPr>
            <a:xfrm>
              <a:off x="1960601" y="3903574"/>
              <a:ext cx="10057" cy="18752"/>
            </a:xfrm>
            <a:custGeom>
              <a:rect b="b" l="l" r="r" t="t"/>
              <a:pathLst>
                <a:path extrusionOk="0" h="578" w="310">
                  <a:moveTo>
                    <a:pt x="167" y="0"/>
                  </a:moveTo>
                  <a:cubicBezTo>
                    <a:pt x="72" y="0"/>
                    <a:pt x="0" y="72"/>
                    <a:pt x="0" y="143"/>
                  </a:cubicBezTo>
                  <a:lnTo>
                    <a:pt x="0" y="381"/>
                  </a:lnTo>
                  <a:cubicBezTo>
                    <a:pt x="0" y="477"/>
                    <a:pt x="48" y="548"/>
                    <a:pt x="143" y="572"/>
                  </a:cubicBezTo>
                  <a:cubicBezTo>
                    <a:pt x="159" y="576"/>
                    <a:pt x="175" y="578"/>
                    <a:pt x="190" y="578"/>
                  </a:cubicBezTo>
                  <a:cubicBezTo>
                    <a:pt x="261" y="578"/>
                    <a:pt x="310" y="532"/>
                    <a:pt x="310" y="453"/>
                  </a:cubicBezTo>
                  <a:lnTo>
                    <a:pt x="310" y="191"/>
                  </a:lnTo>
                  <a:cubicBezTo>
                    <a:pt x="310" y="96"/>
                    <a:pt x="262" y="24"/>
                    <a:pt x="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99"/>
            <p:cNvSpPr/>
            <p:nvPr/>
          </p:nvSpPr>
          <p:spPr>
            <a:xfrm>
              <a:off x="1903405" y="3911036"/>
              <a:ext cx="34032" cy="15735"/>
            </a:xfrm>
            <a:custGeom>
              <a:rect b="b" l="l" r="r" t="t"/>
              <a:pathLst>
                <a:path extrusionOk="0" h="485" w="1049">
                  <a:moveTo>
                    <a:pt x="849" y="1"/>
                  </a:moveTo>
                  <a:cubicBezTo>
                    <a:pt x="796" y="1"/>
                    <a:pt x="743" y="24"/>
                    <a:pt x="715" y="80"/>
                  </a:cubicBezTo>
                  <a:cubicBezTo>
                    <a:pt x="644" y="128"/>
                    <a:pt x="572" y="151"/>
                    <a:pt x="501" y="151"/>
                  </a:cubicBezTo>
                  <a:cubicBezTo>
                    <a:pt x="406" y="151"/>
                    <a:pt x="334" y="128"/>
                    <a:pt x="287" y="80"/>
                  </a:cubicBezTo>
                  <a:cubicBezTo>
                    <a:pt x="256" y="35"/>
                    <a:pt x="207" y="18"/>
                    <a:pt x="151" y="18"/>
                  </a:cubicBezTo>
                  <a:cubicBezTo>
                    <a:pt x="118" y="18"/>
                    <a:pt x="83" y="24"/>
                    <a:pt x="48" y="32"/>
                  </a:cubicBezTo>
                  <a:cubicBezTo>
                    <a:pt x="1" y="104"/>
                    <a:pt x="1" y="199"/>
                    <a:pt x="25" y="270"/>
                  </a:cubicBezTo>
                  <a:cubicBezTo>
                    <a:pt x="215" y="437"/>
                    <a:pt x="358" y="485"/>
                    <a:pt x="525" y="485"/>
                  </a:cubicBezTo>
                  <a:cubicBezTo>
                    <a:pt x="715" y="485"/>
                    <a:pt x="882" y="389"/>
                    <a:pt x="977" y="270"/>
                  </a:cubicBezTo>
                  <a:cubicBezTo>
                    <a:pt x="1049" y="223"/>
                    <a:pt x="1049" y="104"/>
                    <a:pt x="953" y="32"/>
                  </a:cubicBezTo>
                  <a:cubicBezTo>
                    <a:pt x="924" y="13"/>
                    <a:pt x="886" y="1"/>
                    <a:pt x="8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1" name="Google Shape;22451;p99"/>
            <p:cNvSpPr/>
            <p:nvPr/>
          </p:nvSpPr>
          <p:spPr>
            <a:xfrm>
              <a:off x="1818438" y="3591445"/>
              <a:ext cx="207859" cy="354661"/>
            </a:xfrm>
            <a:custGeom>
              <a:rect b="b" l="l" r="r" t="t"/>
              <a:pathLst>
                <a:path extrusionOk="0" h="10932" w="6407">
                  <a:moveTo>
                    <a:pt x="4382" y="405"/>
                  </a:moveTo>
                  <a:cubicBezTo>
                    <a:pt x="4716" y="405"/>
                    <a:pt x="5025" y="667"/>
                    <a:pt x="5025" y="1024"/>
                  </a:cubicBezTo>
                  <a:cubicBezTo>
                    <a:pt x="5025" y="1382"/>
                    <a:pt x="4716" y="1667"/>
                    <a:pt x="4382" y="1667"/>
                  </a:cubicBezTo>
                  <a:lnTo>
                    <a:pt x="1929" y="1667"/>
                  </a:lnTo>
                  <a:cubicBezTo>
                    <a:pt x="1572" y="1667"/>
                    <a:pt x="1286" y="1382"/>
                    <a:pt x="1286" y="1024"/>
                  </a:cubicBezTo>
                  <a:cubicBezTo>
                    <a:pt x="1310" y="691"/>
                    <a:pt x="1596" y="405"/>
                    <a:pt x="1953" y="405"/>
                  </a:cubicBezTo>
                  <a:close/>
                  <a:moveTo>
                    <a:pt x="2072" y="0"/>
                  </a:moveTo>
                  <a:cubicBezTo>
                    <a:pt x="1548" y="0"/>
                    <a:pt x="1120" y="429"/>
                    <a:pt x="1096" y="929"/>
                  </a:cubicBezTo>
                  <a:cubicBezTo>
                    <a:pt x="1072" y="1429"/>
                    <a:pt x="1429" y="1858"/>
                    <a:pt x="1905" y="1953"/>
                  </a:cubicBezTo>
                  <a:lnTo>
                    <a:pt x="1905" y="8669"/>
                  </a:lnTo>
                  <a:cubicBezTo>
                    <a:pt x="1786" y="8740"/>
                    <a:pt x="1501" y="8883"/>
                    <a:pt x="1215" y="9145"/>
                  </a:cubicBezTo>
                  <a:cubicBezTo>
                    <a:pt x="1143" y="9216"/>
                    <a:pt x="1143" y="9288"/>
                    <a:pt x="1191" y="9359"/>
                  </a:cubicBezTo>
                  <a:cubicBezTo>
                    <a:pt x="1205" y="9387"/>
                    <a:pt x="1252" y="9399"/>
                    <a:pt x="1307" y="9399"/>
                  </a:cubicBezTo>
                  <a:cubicBezTo>
                    <a:pt x="1346" y="9399"/>
                    <a:pt x="1390" y="9393"/>
                    <a:pt x="1429" y="9383"/>
                  </a:cubicBezTo>
                  <a:cubicBezTo>
                    <a:pt x="1739" y="9121"/>
                    <a:pt x="2024" y="8978"/>
                    <a:pt x="2096" y="8907"/>
                  </a:cubicBezTo>
                  <a:lnTo>
                    <a:pt x="4454" y="8907"/>
                  </a:lnTo>
                  <a:cubicBezTo>
                    <a:pt x="4596" y="9002"/>
                    <a:pt x="5359" y="9383"/>
                    <a:pt x="5978" y="10336"/>
                  </a:cubicBezTo>
                  <a:cubicBezTo>
                    <a:pt x="6025" y="10431"/>
                    <a:pt x="5978" y="10574"/>
                    <a:pt x="5859" y="10574"/>
                  </a:cubicBezTo>
                  <a:lnTo>
                    <a:pt x="643" y="10574"/>
                  </a:lnTo>
                  <a:cubicBezTo>
                    <a:pt x="524" y="10574"/>
                    <a:pt x="477" y="10431"/>
                    <a:pt x="524" y="10336"/>
                  </a:cubicBezTo>
                  <a:cubicBezTo>
                    <a:pt x="572" y="10217"/>
                    <a:pt x="715" y="10050"/>
                    <a:pt x="858" y="9859"/>
                  </a:cubicBezTo>
                  <a:cubicBezTo>
                    <a:pt x="929" y="9812"/>
                    <a:pt x="929" y="9717"/>
                    <a:pt x="881" y="9645"/>
                  </a:cubicBezTo>
                  <a:cubicBezTo>
                    <a:pt x="855" y="9606"/>
                    <a:pt x="807" y="9588"/>
                    <a:pt x="758" y="9588"/>
                  </a:cubicBezTo>
                  <a:cubicBezTo>
                    <a:pt x="717" y="9588"/>
                    <a:pt x="675" y="9600"/>
                    <a:pt x="643" y="9621"/>
                  </a:cubicBezTo>
                  <a:cubicBezTo>
                    <a:pt x="500" y="9812"/>
                    <a:pt x="334" y="9979"/>
                    <a:pt x="215" y="10193"/>
                  </a:cubicBezTo>
                  <a:cubicBezTo>
                    <a:pt x="0" y="10479"/>
                    <a:pt x="238" y="10931"/>
                    <a:pt x="596" y="10931"/>
                  </a:cubicBezTo>
                  <a:lnTo>
                    <a:pt x="5811" y="10931"/>
                  </a:lnTo>
                  <a:cubicBezTo>
                    <a:pt x="6168" y="10931"/>
                    <a:pt x="6406" y="10526"/>
                    <a:pt x="6192" y="10193"/>
                  </a:cubicBezTo>
                  <a:cubicBezTo>
                    <a:pt x="5525" y="9264"/>
                    <a:pt x="4811" y="8812"/>
                    <a:pt x="4573" y="8669"/>
                  </a:cubicBezTo>
                  <a:lnTo>
                    <a:pt x="4573" y="3572"/>
                  </a:lnTo>
                  <a:cubicBezTo>
                    <a:pt x="4573" y="3477"/>
                    <a:pt x="4525" y="3430"/>
                    <a:pt x="4454" y="3430"/>
                  </a:cubicBezTo>
                  <a:cubicBezTo>
                    <a:pt x="4444" y="3426"/>
                    <a:pt x="4434" y="3425"/>
                    <a:pt x="4423" y="3425"/>
                  </a:cubicBezTo>
                  <a:cubicBezTo>
                    <a:pt x="4353" y="3425"/>
                    <a:pt x="4263" y="3490"/>
                    <a:pt x="4263" y="3572"/>
                  </a:cubicBezTo>
                  <a:lnTo>
                    <a:pt x="4263" y="8621"/>
                  </a:lnTo>
                  <a:lnTo>
                    <a:pt x="2144" y="8621"/>
                  </a:lnTo>
                  <a:lnTo>
                    <a:pt x="2144" y="8145"/>
                  </a:lnTo>
                  <a:lnTo>
                    <a:pt x="2739" y="8145"/>
                  </a:lnTo>
                  <a:cubicBezTo>
                    <a:pt x="2834" y="8145"/>
                    <a:pt x="2882" y="8073"/>
                    <a:pt x="2882" y="8026"/>
                  </a:cubicBezTo>
                  <a:cubicBezTo>
                    <a:pt x="2906" y="7930"/>
                    <a:pt x="2834" y="7811"/>
                    <a:pt x="2739" y="7811"/>
                  </a:cubicBezTo>
                  <a:lnTo>
                    <a:pt x="2144" y="7811"/>
                  </a:lnTo>
                  <a:lnTo>
                    <a:pt x="2144" y="7549"/>
                  </a:lnTo>
                  <a:lnTo>
                    <a:pt x="2739" y="7549"/>
                  </a:lnTo>
                  <a:cubicBezTo>
                    <a:pt x="2834" y="7549"/>
                    <a:pt x="2882" y="7478"/>
                    <a:pt x="2882" y="7430"/>
                  </a:cubicBezTo>
                  <a:cubicBezTo>
                    <a:pt x="2906" y="7335"/>
                    <a:pt x="2834" y="7216"/>
                    <a:pt x="2739" y="7216"/>
                  </a:cubicBezTo>
                  <a:lnTo>
                    <a:pt x="2144" y="7216"/>
                  </a:lnTo>
                  <a:lnTo>
                    <a:pt x="2144" y="6906"/>
                  </a:lnTo>
                  <a:lnTo>
                    <a:pt x="2739" y="6906"/>
                  </a:lnTo>
                  <a:cubicBezTo>
                    <a:pt x="2834" y="6906"/>
                    <a:pt x="2882" y="6859"/>
                    <a:pt x="2906" y="6764"/>
                  </a:cubicBezTo>
                  <a:cubicBezTo>
                    <a:pt x="2906" y="6668"/>
                    <a:pt x="2858" y="6597"/>
                    <a:pt x="2763" y="6597"/>
                  </a:cubicBezTo>
                  <a:lnTo>
                    <a:pt x="2167" y="6597"/>
                  </a:lnTo>
                  <a:lnTo>
                    <a:pt x="2167" y="6311"/>
                  </a:lnTo>
                  <a:lnTo>
                    <a:pt x="2763" y="6311"/>
                  </a:lnTo>
                  <a:cubicBezTo>
                    <a:pt x="2858" y="6311"/>
                    <a:pt x="2906" y="6263"/>
                    <a:pt x="2906" y="6192"/>
                  </a:cubicBezTo>
                  <a:cubicBezTo>
                    <a:pt x="2953" y="6121"/>
                    <a:pt x="2858" y="6002"/>
                    <a:pt x="2763" y="6002"/>
                  </a:cubicBezTo>
                  <a:lnTo>
                    <a:pt x="2167" y="6002"/>
                  </a:lnTo>
                  <a:lnTo>
                    <a:pt x="2167" y="5716"/>
                  </a:lnTo>
                  <a:lnTo>
                    <a:pt x="3025" y="5716"/>
                  </a:lnTo>
                  <a:cubicBezTo>
                    <a:pt x="3120" y="5716"/>
                    <a:pt x="3191" y="5668"/>
                    <a:pt x="3191" y="5597"/>
                  </a:cubicBezTo>
                  <a:cubicBezTo>
                    <a:pt x="3215" y="5525"/>
                    <a:pt x="3120" y="5406"/>
                    <a:pt x="3025" y="5406"/>
                  </a:cubicBezTo>
                  <a:lnTo>
                    <a:pt x="2167" y="5406"/>
                  </a:lnTo>
                  <a:lnTo>
                    <a:pt x="2167" y="5120"/>
                  </a:lnTo>
                  <a:lnTo>
                    <a:pt x="2763" y="5120"/>
                  </a:lnTo>
                  <a:cubicBezTo>
                    <a:pt x="2858" y="5120"/>
                    <a:pt x="2906" y="5073"/>
                    <a:pt x="2953" y="4978"/>
                  </a:cubicBezTo>
                  <a:cubicBezTo>
                    <a:pt x="2953" y="4882"/>
                    <a:pt x="2882" y="4811"/>
                    <a:pt x="2787" y="4811"/>
                  </a:cubicBezTo>
                  <a:lnTo>
                    <a:pt x="2191" y="4811"/>
                  </a:lnTo>
                  <a:lnTo>
                    <a:pt x="2191" y="4525"/>
                  </a:lnTo>
                  <a:lnTo>
                    <a:pt x="2787" y="4525"/>
                  </a:lnTo>
                  <a:cubicBezTo>
                    <a:pt x="2882" y="4525"/>
                    <a:pt x="2953" y="4477"/>
                    <a:pt x="2953" y="4406"/>
                  </a:cubicBezTo>
                  <a:cubicBezTo>
                    <a:pt x="2977" y="4335"/>
                    <a:pt x="2882" y="4215"/>
                    <a:pt x="2787" y="4215"/>
                  </a:cubicBezTo>
                  <a:lnTo>
                    <a:pt x="2191" y="4215"/>
                  </a:lnTo>
                  <a:lnTo>
                    <a:pt x="2191" y="3906"/>
                  </a:lnTo>
                  <a:lnTo>
                    <a:pt x="2787" y="3906"/>
                  </a:lnTo>
                  <a:cubicBezTo>
                    <a:pt x="2882" y="3906"/>
                    <a:pt x="2953" y="3858"/>
                    <a:pt x="2953" y="3787"/>
                  </a:cubicBezTo>
                  <a:cubicBezTo>
                    <a:pt x="2977" y="3692"/>
                    <a:pt x="2882" y="3572"/>
                    <a:pt x="2787" y="3572"/>
                  </a:cubicBezTo>
                  <a:lnTo>
                    <a:pt x="2191" y="3572"/>
                  </a:lnTo>
                  <a:lnTo>
                    <a:pt x="2191" y="3311"/>
                  </a:lnTo>
                  <a:lnTo>
                    <a:pt x="2787" y="3311"/>
                  </a:lnTo>
                  <a:cubicBezTo>
                    <a:pt x="2882" y="3311"/>
                    <a:pt x="2953" y="3263"/>
                    <a:pt x="2977" y="3168"/>
                  </a:cubicBezTo>
                  <a:cubicBezTo>
                    <a:pt x="2977" y="3072"/>
                    <a:pt x="2906" y="2977"/>
                    <a:pt x="2834" y="2977"/>
                  </a:cubicBezTo>
                  <a:lnTo>
                    <a:pt x="2239" y="2977"/>
                  </a:lnTo>
                  <a:lnTo>
                    <a:pt x="2239" y="2715"/>
                  </a:lnTo>
                  <a:lnTo>
                    <a:pt x="3096" y="2715"/>
                  </a:lnTo>
                  <a:cubicBezTo>
                    <a:pt x="3191" y="2715"/>
                    <a:pt x="3239" y="2668"/>
                    <a:pt x="3239" y="2596"/>
                  </a:cubicBezTo>
                  <a:cubicBezTo>
                    <a:pt x="3263" y="2501"/>
                    <a:pt x="3191" y="2382"/>
                    <a:pt x="3096" y="2382"/>
                  </a:cubicBezTo>
                  <a:lnTo>
                    <a:pt x="2191" y="2382"/>
                  </a:lnTo>
                  <a:lnTo>
                    <a:pt x="2191" y="1953"/>
                  </a:lnTo>
                  <a:lnTo>
                    <a:pt x="4334" y="1953"/>
                  </a:lnTo>
                  <a:lnTo>
                    <a:pt x="4334" y="2906"/>
                  </a:lnTo>
                  <a:cubicBezTo>
                    <a:pt x="4334" y="2977"/>
                    <a:pt x="4406" y="3049"/>
                    <a:pt x="4501" y="3072"/>
                  </a:cubicBezTo>
                  <a:cubicBezTo>
                    <a:pt x="4573" y="3072"/>
                    <a:pt x="4668" y="3025"/>
                    <a:pt x="4668" y="2929"/>
                  </a:cubicBezTo>
                  <a:lnTo>
                    <a:pt x="4668" y="1953"/>
                  </a:lnTo>
                  <a:cubicBezTo>
                    <a:pt x="5144" y="1858"/>
                    <a:pt x="5501" y="1429"/>
                    <a:pt x="5478" y="929"/>
                  </a:cubicBezTo>
                  <a:cubicBezTo>
                    <a:pt x="5454" y="429"/>
                    <a:pt x="5001" y="0"/>
                    <a:pt x="4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2" name="Google Shape;22452;p99"/>
          <p:cNvGrpSpPr/>
          <p:nvPr/>
        </p:nvGrpSpPr>
        <p:grpSpPr>
          <a:xfrm>
            <a:off x="1059073" y="3443684"/>
            <a:ext cx="307522" cy="350768"/>
            <a:chOff x="1029599" y="3596084"/>
            <a:chExt cx="307522" cy="350768"/>
          </a:xfrm>
        </p:grpSpPr>
        <p:sp>
          <p:nvSpPr>
            <p:cNvPr id="22453" name="Google Shape;22453;p99"/>
            <p:cNvSpPr/>
            <p:nvPr/>
          </p:nvSpPr>
          <p:spPr>
            <a:xfrm>
              <a:off x="1177958" y="3598971"/>
              <a:ext cx="153777" cy="147029"/>
            </a:xfrm>
            <a:custGeom>
              <a:rect b="b" l="l" r="r" t="t"/>
              <a:pathLst>
                <a:path extrusionOk="0" h="4532" w="4740">
                  <a:moveTo>
                    <a:pt x="2635" y="1"/>
                  </a:moveTo>
                  <a:cubicBezTo>
                    <a:pt x="2143" y="1"/>
                    <a:pt x="1655" y="185"/>
                    <a:pt x="1286" y="554"/>
                  </a:cubicBezTo>
                  <a:cubicBezTo>
                    <a:pt x="1024" y="816"/>
                    <a:pt x="857" y="1150"/>
                    <a:pt x="738" y="1531"/>
                  </a:cubicBezTo>
                  <a:cubicBezTo>
                    <a:pt x="595" y="2102"/>
                    <a:pt x="619" y="2578"/>
                    <a:pt x="0" y="3221"/>
                  </a:cubicBezTo>
                  <a:lnTo>
                    <a:pt x="238" y="4341"/>
                  </a:lnTo>
                  <a:lnTo>
                    <a:pt x="1310" y="4531"/>
                  </a:lnTo>
                  <a:cubicBezTo>
                    <a:pt x="1953" y="3888"/>
                    <a:pt x="2453" y="3936"/>
                    <a:pt x="3001" y="3793"/>
                  </a:cubicBezTo>
                  <a:cubicBezTo>
                    <a:pt x="3358" y="3698"/>
                    <a:pt x="3691" y="3555"/>
                    <a:pt x="4001" y="3269"/>
                  </a:cubicBezTo>
                  <a:cubicBezTo>
                    <a:pt x="4739" y="2507"/>
                    <a:pt x="4739" y="1292"/>
                    <a:pt x="4001" y="554"/>
                  </a:cubicBezTo>
                  <a:cubicBezTo>
                    <a:pt x="3620" y="185"/>
                    <a:pt x="3126" y="1"/>
                    <a:pt x="2635"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4" name="Google Shape;22454;p99"/>
            <p:cNvSpPr/>
            <p:nvPr/>
          </p:nvSpPr>
          <p:spPr>
            <a:xfrm>
              <a:off x="1181819" y="3610748"/>
              <a:ext cx="149917" cy="136778"/>
            </a:xfrm>
            <a:custGeom>
              <a:rect b="b" l="l" r="r" t="t"/>
              <a:pathLst>
                <a:path extrusionOk="0" h="4216" w="4621">
                  <a:moveTo>
                    <a:pt x="3620" y="1"/>
                  </a:moveTo>
                  <a:cubicBezTo>
                    <a:pt x="4168" y="763"/>
                    <a:pt x="4096" y="1787"/>
                    <a:pt x="3429" y="2477"/>
                  </a:cubicBezTo>
                  <a:cubicBezTo>
                    <a:pt x="3144" y="2739"/>
                    <a:pt x="2834" y="2906"/>
                    <a:pt x="2429" y="3025"/>
                  </a:cubicBezTo>
                  <a:cubicBezTo>
                    <a:pt x="1881" y="3168"/>
                    <a:pt x="1405" y="3144"/>
                    <a:pt x="738" y="3763"/>
                  </a:cubicBezTo>
                  <a:lnTo>
                    <a:pt x="0" y="3620"/>
                  </a:lnTo>
                  <a:lnTo>
                    <a:pt x="95" y="3978"/>
                  </a:lnTo>
                  <a:lnTo>
                    <a:pt x="1191" y="4216"/>
                  </a:lnTo>
                  <a:cubicBezTo>
                    <a:pt x="1834" y="3549"/>
                    <a:pt x="2334" y="3620"/>
                    <a:pt x="2882" y="3454"/>
                  </a:cubicBezTo>
                  <a:cubicBezTo>
                    <a:pt x="3239" y="3382"/>
                    <a:pt x="3572" y="3216"/>
                    <a:pt x="3882" y="2930"/>
                  </a:cubicBezTo>
                  <a:cubicBezTo>
                    <a:pt x="4620" y="2144"/>
                    <a:pt x="4620" y="953"/>
                    <a:pt x="3882" y="215"/>
                  </a:cubicBezTo>
                  <a:cubicBezTo>
                    <a:pt x="3810" y="167"/>
                    <a:pt x="3715" y="72"/>
                    <a:pt x="362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5" name="Google Shape;22455;p99"/>
            <p:cNvSpPr/>
            <p:nvPr/>
          </p:nvSpPr>
          <p:spPr>
            <a:xfrm>
              <a:off x="1072877" y="3732051"/>
              <a:ext cx="120556" cy="120199"/>
            </a:xfrm>
            <a:custGeom>
              <a:rect b="b" l="l" r="r" t="t"/>
              <a:pathLst>
                <a:path extrusionOk="0" h="3705" w="3716">
                  <a:moveTo>
                    <a:pt x="2382" y="1"/>
                  </a:moveTo>
                  <a:lnTo>
                    <a:pt x="953" y="1429"/>
                  </a:lnTo>
                  <a:cubicBezTo>
                    <a:pt x="619" y="1739"/>
                    <a:pt x="381" y="2168"/>
                    <a:pt x="262" y="2620"/>
                  </a:cubicBezTo>
                  <a:cubicBezTo>
                    <a:pt x="215" y="2787"/>
                    <a:pt x="143" y="2977"/>
                    <a:pt x="48" y="3120"/>
                  </a:cubicBezTo>
                  <a:cubicBezTo>
                    <a:pt x="0" y="3239"/>
                    <a:pt x="0" y="3358"/>
                    <a:pt x="96" y="3477"/>
                  </a:cubicBezTo>
                  <a:lnTo>
                    <a:pt x="238" y="3620"/>
                  </a:lnTo>
                  <a:cubicBezTo>
                    <a:pt x="292" y="3674"/>
                    <a:pt x="360" y="3705"/>
                    <a:pt x="431" y="3705"/>
                  </a:cubicBezTo>
                  <a:cubicBezTo>
                    <a:pt x="487" y="3705"/>
                    <a:pt x="543" y="3686"/>
                    <a:pt x="596" y="3644"/>
                  </a:cubicBezTo>
                  <a:cubicBezTo>
                    <a:pt x="739" y="3573"/>
                    <a:pt x="929" y="3501"/>
                    <a:pt x="1096" y="3454"/>
                  </a:cubicBezTo>
                  <a:cubicBezTo>
                    <a:pt x="1548" y="3335"/>
                    <a:pt x="1953" y="3096"/>
                    <a:pt x="2286" y="2763"/>
                  </a:cubicBezTo>
                  <a:lnTo>
                    <a:pt x="3715" y="1334"/>
                  </a:lnTo>
                  <a:lnTo>
                    <a:pt x="3477" y="239"/>
                  </a:lnTo>
                  <a:lnTo>
                    <a:pt x="2382"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99"/>
            <p:cNvSpPr/>
            <p:nvPr/>
          </p:nvSpPr>
          <p:spPr>
            <a:xfrm>
              <a:off x="1072877" y="3736690"/>
              <a:ext cx="120556" cy="114782"/>
            </a:xfrm>
            <a:custGeom>
              <a:rect b="b" l="l" r="r" t="t"/>
              <a:pathLst>
                <a:path extrusionOk="0" h="3538" w="3716">
                  <a:moveTo>
                    <a:pt x="3120" y="0"/>
                  </a:moveTo>
                  <a:lnTo>
                    <a:pt x="3263" y="739"/>
                  </a:lnTo>
                  <a:lnTo>
                    <a:pt x="1834" y="2168"/>
                  </a:lnTo>
                  <a:cubicBezTo>
                    <a:pt x="1524" y="2501"/>
                    <a:pt x="1096" y="2739"/>
                    <a:pt x="643" y="2858"/>
                  </a:cubicBezTo>
                  <a:cubicBezTo>
                    <a:pt x="477" y="2906"/>
                    <a:pt x="286" y="2977"/>
                    <a:pt x="143" y="3072"/>
                  </a:cubicBezTo>
                  <a:cubicBezTo>
                    <a:pt x="119" y="3096"/>
                    <a:pt x="48" y="3096"/>
                    <a:pt x="0" y="3096"/>
                  </a:cubicBezTo>
                  <a:cubicBezTo>
                    <a:pt x="0" y="3144"/>
                    <a:pt x="24" y="3239"/>
                    <a:pt x="96" y="3311"/>
                  </a:cubicBezTo>
                  <a:lnTo>
                    <a:pt x="238" y="3453"/>
                  </a:lnTo>
                  <a:cubicBezTo>
                    <a:pt x="292" y="3507"/>
                    <a:pt x="360" y="3538"/>
                    <a:pt x="431" y="3538"/>
                  </a:cubicBezTo>
                  <a:cubicBezTo>
                    <a:pt x="487" y="3538"/>
                    <a:pt x="543" y="3519"/>
                    <a:pt x="596" y="3477"/>
                  </a:cubicBezTo>
                  <a:cubicBezTo>
                    <a:pt x="739" y="3382"/>
                    <a:pt x="929" y="3334"/>
                    <a:pt x="1096" y="3263"/>
                  </a:cubicBezTo>
                  <a:cubicBezTo>
                    <a:pt x="1548" y="3144"/>
                    <a:pt x="1953" y="2906"/>
                    <a:pt x="2286" y="2596"/>
                  </a:cubicBezTo>
                  <a:lnTo>
                    <a:pt x="3715" y="1167"/>
                  </a:lnTo>
                  <a:lnTo>
                    <a:pt x="3477" y="96"/>
                  </a:lnTo>
                  <a:lnTo>
                    <a:pt x="3120" y="0"/>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99"/>
            <p:cNvSpPr/>
            <p:nvPr/>
          </p:nvSpPr>
          <p:spPr>
            <a:xfrm>
              <a:off x="1143958" y="3699413"/>
              <a:ext cx="81917" cy="79225"/>
            </a:xfrm>
            <a:custGeom>
              <a:rect b="b" l="l" r="r" t="t"/>
              <a:pathLst>
                <a:path extrusionOk="0" h="2442" w="2525">
                  <a:moveTo>
                    <a:pt x="724" y="0"/>
                  </a:moveTo>
                  <a:cubicBezTo>
                    <a:pt x="602" y="0"/>
                    <a:pt x="476" y="42"/>
                    <a:pt x="381" y="125"/>
                  </a:cubicBezTo>
                  <a:lnTo>
                    <a:pt x="191" y="340"/>
                  </a:lnTo>
                  <a:cubicBezTo>
                    <a:pt x="0" y="530"/>
                    <a:pt x="0" y="816"/>
                    <a:pt x="191" y="1007"/>
                  </a:cubicBezTo>
                  <a:lnTo>
                    <a:pt x="1501" y="2316"/>
                  </a:lnTo>
                  <a:cubicBezTo>
                    <a:pt x="1584" y="2400"/>
                    <a:pt x="1703" y="2441"/>
                    <a:pt x="1822" y="2441"/>
                  </a:cubicBezTo>
                  <a:cubicBezTo>
                    <a:pt x="1941" y="2441"/>
                    <a:pt x="2060" y="2400"/>
                    <a:pt x="2143" y="2316"/>
                  </a:cubicBezTo>
                  <a:lnTo>
                    <a:pt x="2358" y="2102"/>
                  </a:lnTo>
                  <a:cubicBezTo>
                    <a:pt x="2525" y="1911"/>
                    <a:pt x="2525" y="1626"/>
                    <a:pt x="2358" y="1435"/>
                  </a:cubicBezTo>
                  <a:lnTo>
                    <a:pt x="1048" y="125"/>
                  </a:lnTo>
                  <a:cubicBezTo>
                    <a:pt x="965" y="42"/>
                    <a:pt x="846" y="0"/>
                    <a:pt x="724"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99"/>
            <p:cNvSpPr/>
            <p:nvPr/>
          </p:nvSpPr>
          <p:spPr>
            <a:xfrm>
              <a:off x="1178704" y="3732829"/>
              <a:ext cx="47171" cy="45809"/>
            </a:xfrm>
            <a:custGeom>
              <a:rect b="b" l="l" r="r" t="t"/>
              <a:pathLst>
                <a:path extrusionOk="0" h="1412" w="1454">
                  <a:moveTo>
                    <a:pt x="858" y="0"/>
                  </a:moveTo>
                  <a:lnTo>
                    <a:pt x="881" y="22"/>
                  </a:lnTo>
                  <a:lnTo>
                    <a:pt x="881" y="22"/>
                  </a:lnTo>
                  <a:cubicBezTo>
                    <a:pt x="874" y="14"/>
                    <a:pt x="866" y="7"/>
                    <a:pt x="858" y="0"/>
                  </a:cubicBezTo>
                  <a:close/>
                  <a:moveTo>
                    <a:pt x="881" y="22"/>
                  </a:moveTo>
                  <a:lnTo>
                    <a:pt x="881" y="22"/>
                  </a:lnTo>
                  <a:cubicBezTo>
                    <a:pt x="1048" y="192"/>
                    <a:pt x="1041" y="484"/>
                    <a:pt x="858" y="643"/>
                  </a:cubicBezTo>
                  <a:lnTo>
                    <a:pt x="668" y="858"/>
                  </a:lnTo>
                  <a:cubicBezTo>
                    <a:pt x="572" y="953"/>
                    <a:pt x="453" y="1001"/>
                    <a:pt x="334" y="1001"/>
                  </a:cubicBezTo>
                  <a:cubicBezTo>
                    <a:pt x="215" y="1001"/>
                    <a:pt x="96" y="953"/>
                    <a:pt x="1" y="858"/>
                  </a:cubicBezTo>
                  <a:lnTo>
                    <a:pt x="1" y="858"/>
                  </a:lnTo>
                  <a:lnTo>
                    <a:pt x="430" y="1286"/>
                  </a:lnTo>
                  <a:cubicBezTo>
                    <a:pt x="513" y="1370"/>
                    <a:pt x="632" y="1411"/>
                    <a:pt x="751" y="1411"/>
                  </a:cubicBezTo>
                  <a:cubicBezTo>
                    <a:pt x="870" y="1411"/>
                    <a:pt x="989" y="1370"/>
                    <a:pt x="1072" y="1286"/>
                  </a:cubicBezTo>
                  <a:lnTo>
                    <a:pt x="1287" y="1072"/>
                  </a:lnTo>
                  <a:cubicBezTo>
                    <a:pt x="1454" y="881"/>
                    <a:pt x="1454" y="596"/>
                    <a:pt x="1287" y="405"/>
                  </a:cubicBezTo>
                  <a:lnTo>
                    <a:pt x="881" y="22"/>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9" name="Google Shape;22459;p99"/>
            <p:cNvSpPr/>
            <p:nvPr/>
          </p:nvSpPr>
          <p:spPr>
            <a:xfrm>
              <a:off x="1029599" y="3867822"/>
              <a:ext cx="83475" cy="73644"/>
            </a:xfrm>
            <a:custGeom>
              <a:rect b="b" l="l" r="r" t="t"/>
              <a:pathLst>
                <a:path extrusionOk="0" h="2270" w="2573">
                  <a:moveTo>
                    <a:pt x="1287" y="1"/>
                  </a:moveTo>
                  <a:cubicBezTo>
                    <a:pt x="1227" y="1"/>
                    <a:pt x="1168" y="19"/>
                    <a:pt x="1120" y="54"/>
                  </a:cubicBezTo>
                  <a:cubicBezTo>
                    <a:pt x="1" y="1245"/>
                    <a:pt x="310" y="2269"/>
                    <a:pt x="1310" y="2269"/>
                  </a:cubicBezTo>
                  <a:cubicBezTo>
                    <a:pt x="2287" y="2269"/>
                    <a:pt x="2573" y="1245"/>
                    <a:pt x="1453" y="54"/>
                  </a:cubicBezTo>
                  <a:cubicBezTo>
                    <a:pt x="1406" y="19"/>
                    <a:pt x="1346" y="1"/>
                    <a:pt x="1287"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0" name="Google Shape;22460;p99"/>
            <p:cNvSpPr/>
            <p:nvPr/>
          </p:nvSpPr>
          <p:spPr>
            <a:xfrm>
              <a:off x="1045041" y="3868017"/>
              <a:ext cx="68032" cy="74228"/>
            </a:xfrm>
            <a:custGeom>
              <a:rect b="b" l="l" r="r" t="t"/>
              <a:pathLst>
                <a:path extrusionOk="0" h="2288" w="2097">
                  <a:moveTo>
                    <a:pt x="858" y="1"/>
                  </a:moveTo>
                  <a:cubicBezTo>
                    <a:pt x="1597" y="1001"/>
                    <a:pt x="1239" y="1835"/>
                    <a:pt x="382" y="1835"/>
                  </a:cubicBezTo>
                  <a:cubicBezTo>
                    <a:pt x="239" y="1835"/>
                    <a:pt x="120" y="1811"/>
                    <a:pt x="1" y="1787"/>
                  </a:cubicBezTo>
                  <a:lnTo>
                    <a:pt x="1" y="1787"/>
                  </a:lnTo>
                  <a:cubicBezTo>
                    <a:pt x="120" y="2073"/>
                    <a:pt x="406" y="2287"/>
                    <a:pt x="834" y="2287"/>
                  </a:cubicBezTo>
                  <a:cubicBezTo>
                    <a:pt x="1739" y="2287"/>
                    <a:pt x="2097" y="1239"/>
                    <a:pt x="977" y="48"/>
                  </a:cubicBezTo>
                  <a:cubicBezTo>
                    <a:pt x="954" y="25"/>
                    <a:pt x="882" y="1"/>
                    <a:pt x="858"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1" name="Google Shape;22461;p99"/>
            <p:cNvSpPr/>
            <p:nvPr/>
          </p:nvSpPr>
          <p:spPr>
            <a:xfrm>
              <a:off x="1228925" y="3633750"/>
              <a:ext cx="15508" cy="14502"/>
            </a:xfrm>
            <a:custGeom>
              <a:rect b="b" l="l" r="r" t="t"/>
              <a:pathLst>
                <a:path extrusionOk="0" h="447" w="478">
                  <a:moveTo>
                    <a:pt x="293" y="0"/>
                  </a:moveTo>
                  <a:cubicBezTo>
                    <a:pt x="251" y="0"/>
                    <a:pt x="215" y="18"/>
                    <a:pt x="191" y="54"/>
                  </a:cubicBezTo>
                  <a:lnTo>
                    <a:pt x="72" y="173"/>
                  </a:lnTo>
                  <a:cubicBezTo>
                    <a:pt x="1" y="220"/>
                    <a:pt x="1" y="316"/>
                    <a:pt x="72" y="411"/>
                  </a:cubicBezTo>
                  <a:cubicBezTo>
                    <a:pt x="96" y="435"/>
                    <a:pt x="132" y="447"/>
                    <a:pt x="173" y="447"/>
                  </a:cubicBezTo>
                  <a:cubicBezTo>
                    <a:pt x="215" y="447"/>
                    <a:pt x="263" y="435"/>
                    <a:pt x="310" y="411"/>
                  </a:cubicBezTo>
                  <a:lnTo>
                    <a:pt x="429" y="292"/>
                  </a:lnTo>
                  <a:cubicBezTo>
                    <a:pt x="477" y="220"/>
                    <a:pt x="477" y="125"/>
                    <a:pt x="429" y="54"/>
                  </a:cubicBezTo>
                  <a:cubicBezTo>
                    <a:pt x="382" y="18"/>
                    <a:pt x="334"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2" name="Google Shape;22462;p99"/>
            <p:cNvSpPr/>
            <p:nvPr/>
          </p:nvSpPr>
          <p:spPr>
            <a:xfrm>
              <a:off x="1274507" y="3680856"/>
              <a:ext cx="15508" cy="14534"/>
            </a:xfrm>
            <a:custGeom>
              <a:rect b="b" l="l" r="r" t="t"/>
              <a:pathLst>
                <a:path extrusionOk="0" h="448" w="478">
                  <a:moveTo>
                    <a:pt x="307" y="1"/>
                  </a:moveTo>
                  <a:cubicBezTo>
                    <a:pt x="263" y="1"/>
                    <a:pt x="215" y="19"/>
                    <a:pt x="168" y="54"/>
                  </a:cubicBezTo>
                  <a:lnTo>
                    <a:pt x="48" y="173"/>
                  </a:lnTo>
                  <a:cubicBezTo>
                    <a:pt x="1" y="221"/>
                    <a:pt x="1" y="316"/>
                    <a:pt x="48" y="412"/>
                  </a:cubicBezTo>
                  <a:cubicBezTo>
                    <a:pt x="96" y="435"/>
                    <a:pt x="144" y="447"/>
                    <a:pt x="185" y="447"/>
                  </a:cubicBezTo>
                  <a:cubicBezTo>
                    <a:pt x="227" y="447"/>
                    <a:pt x="263" y="435"/>
                    <a:pt x="287" y="412"/>
                  </a:cubicBezTo>
                  <a:lnTo>
                    <a:pt x="430" y="293"/>
                  </a:lnTo>
                  <a:cubicBezTo>
                    <a:pt x="477" y="221"/>
                    <a:pt x="477" y="150"/>
                    <a:pt x="430" y="54"/>
                  </a:cubicBezTo>
                  <a:cubicBezTo>
                    <a:pt x="394" y="19"/>
                    <a:pt x="352"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3" name="Google Shape;22463;p99"/>
            <p:cNvSpPr/>
            <p:nvPr/>
          </p:nvSpPr>
          <p:spPr>
            <a:xfrm>
              <a:off x="1246704" y="3655551"/>
              <a:ext cx="22450" cy="22450"/>
            </a:xfrm>
            <a:custGeom>
              <a:rect b="b" l="l" r="r" t="t"/>
              <a:pathLst>
                <a:path extrusionOk="0" h="692" w="692">
                  <a:moveTo>
                    <a:pt x="167" y="1"/>
                  </a:moveTo>
                  <a:cubicBezTo>
                    <a:pt x="96" y="1"/>
                    <a:pt x="1" y="49"/>
                    <a:pt x="1" y="144"/>
                  </a:cubicBezTo>
                  <a:cubicBezTo>
                    <a:pt x="1" y="287"/>
                    <a:pt x="24" y="406"/>
                    <a:pt x="143" y="525"/>
                  </a:cubicBezTo>
                  <a:cubicBezTo>
                    <a:pt x="239" y="620"/>
                    <a:pt x="382" y="692"/>
                    <a:pt x="524" y="692"/>
                  </a:cubicBezTo>
                  <a:cubicBezTo>
                    <a:pt x="620" y="692"/>
                    <a:pt x="691" y="596"/>
                    <a:pt x="691" y="501"/>
                  </a:cubicBezTo>
                  <a:cubicBezTo>
                    <a:pt x="691" y="406"/>
                    <a:pt x="596" y="358"/>
                    <a:pt x="501" y="358"/>
                  </a:cubicBezTo>
                  <a:cubicBezTo>
                    <a:pt x="453" y="358"/>
                    <a:pt x="405" y="310"/>
                    <a:pt x="382" y="287"/>
                  </a:cubicBezTo>
                  <a:cubicBezTo>
                    <a:pt x="358" y="263"/>
                    <a:pt x="334" y="215"/>
                    <a:pt x="334" y="168"/>
                  </a:cubicBezTo>
                  <a:cubicBezTo>
                    <a:pt x="334" y="96"/>
                    <a:pt x="262" y="1"/>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4" name="Google Shape;22464;p99"/>
            <p:cNvSpPr/>
            <p:nvPr/>
          </p:nvSpPr>
          <p:spPr>
            <a:xfrm>
              <a:off x="1031934" y="3863216"/>
              <a:ext cx="77278" cy="83637"/>
            </a:xfrm>
            <a:custGeom>
              <a:rect b="b" l="l" r="r" t="t"/>
              <a:pathLst>
                <a:path extrusionOk="0" h="2578" w="2382">
                  <a:moveTo>
                    <a:pt x="1191" y="292"/>
                  </a:moveTo>
                  <a:cubicBezTo>
                    <a:pt x="1191" y="292"/>
                    <a:pt x="1215" y="292"/>
                    <a:pt x="1262" y="316"/>
                  </a:cubicBezTo>
                  <a:cubicBezTo>
                    <a:pt x="1667" y="768"/>
                    <a:pt x="2072" y="1435"/>
                    <a:pt x="1881" y="1911"/>
                  </a:cubicBezTo>
                  <a:cubicBezTo>
                    <a:pt x="1786" y="2149"/>
                    <a:pt x="1524" y="2292"/>
                    <a:pt x="1215" y="2292"/>
                  </a:cubicBezTo>
                  <a:cubicBezTo>
                    <a:pt x="905" y="2292"/>
                    <a:pt x="667" y="2149"/>
                    <a:pt x="572" y="1911"/>
                  </a:cubicBezTo>
                  <a:cubicBezTo>
                    <a:pt x="357" y="1435"/>
                    <a:pt x="738" y="768"/>
                    <a:pt x="1191" y="316"/>
                  </a:cubicBezTo>
                  <a:cubicBezTo>
                    <a:pt x="1167" y="292"/>
                    <a:pt x="1191" y="292"/>
                    <a:pt x="1191" y="292"/>
                  </a:cubicBezTo>
                  <a:close/>
                  <a:moveTo>
                    <a:pt x="1182" y="0"/>
                  </a:moveTo>
                  <a:cubicBezTo>
                    <a:pt x="1078" y="0"/>
                    <a:pt x="976" y="42"/>
                    <a:pt x="905" y="125"/>
                  </a:cubicBezTo>
                  <a:cubicBezTo>
                    <a:pt x="286" y="768"/>
                    <a:pt x="0" y="1482"/>
                    <a:pt x="238" y="2030"/>
                  </a:cubicBezTo>
                  <a:cubicBezTo>
                    <a:pt x="405" y="2387"/>
                    <a:pt x="762" y="2578"/>
                    <a:pt x="1191" y="2578"/>
                  </a:cubicBezTo>
                  <a:cubicBezTo>
                    <a:pt x="1643" y="2578"/>
                    <a:pt x="2001" y="2387"/>
                    <a:pt x="2143" y="2030"/>
                  </a:cubicBezTo>
                  <a:cubicBezTo>
                    <a:pt x="2382" y="1482"/>
                    <a:pt x="2120" y="768"/>
                    <a:pt x="1477" y="125"/>
                  </a:cubicBezTo>
                  <a:cubicBezTo>
                    <a:pt x="1393" y="42"/>
                    <a:pt x="1286" y="0"/>
                    <a:pt x="11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5" name="Google Shape;22465;p99"/>
            <p:cNvSpPr/>
            <p:nvPr/>
          </p:nvSpPr>
          <p:spPr>
            <a:xfrm>
              <a:off x="1066680" y="3596084"/>
              <a:ext cx="270441" cy="260384"/>
            </a:xfrm>
            <a:custGeom>
              <a:rect b="b" l="l" r="r" t="t"/>
              <a:pathLst>
                <a:path extrusionOk="0" h="8026" w="8336">
                  <a:moveTo>
                    <a:pt x="3109" y="3340"/>
                  </a:moveTo>
                  <a:cubicBezTo>
                    <a:pt x="3180" y="3340"/>
                    <a:pt x="3251" y="3370"/>
                    <a:pt x="3311" y="3429"/>
                  </a:cubicBezTo>
                  <a:lnTo>
                    <a:pt x="4621" y="4739"/>
                  </a:lnTo>
                  <a:cubicBezTo>
                    <a:pt x="4740" y="4858"/>
                    <a:pt x="4740" y="5049"/>
                    <a:pt x="4621" y="5168"/>
                  </a:cubicBezTo>
                  <a:lnTo>
                    <a:pt x="4406" y="5382"/>
                  </a:lnTo>
                  <a:cubicBezTo>
                    <a:pt x="4347" y="5430"/>
                    <a:pt x="4275" y="5454"/>
                    <a:pt x="4204" y="5454"/>
                  </a:cubicBezTo>
                  <a:cubicBezTo>
                    <a:pt x="4133" y="5454"/>
                    <a:pt x="4061" y="5430"/>
                    <a:pt x="4002" y="5382"/>
                  </a:cubicBezTo>
                  <a:lnTo>
                    <a:pt x="2692" y="4072"/>
                  </a:lnTo>
                  <a:cubicBezTo>
                    <a:pt x="2573" y="3953"/>
                    <a:pt x="2573" y="3763"/>
                    <a:pt x="2692" y="3644"/>
                  </a:cubicBezTo>
                  <a:lnTo>
                    <a:pt x="2906" y="3429"/>
                  </a:lnTo>
                  <a:cubicBezTo>
                    <a:pt x="2966" y="3370"/>
                    <a:pt x="3037" y="3340"/>
                    <a:pt x="3109" y="3340"/>
                  </a:cubicBezTo>
                  <a:close/>
                  <a:moveTo>
                    <a:pt x="5907" y="0"/>
                  </a:moveTo>
                  <a:cubicBezTo>
                    <a:pt x="5430" y="48"/>
                    <a:pt x="4954" y="238"/>
                    <a:pt x="4597" y="596"/>
                  </a:cubicBezTo>
                  <a:cubicBezTo>
                    <a:pt x="4216" y="1000"/>
                    <a:pt x="4049" y="1501"/>
                    <a:pt x="3930" y="2001"/>
                  </a:cubicBezTo>
                  <a:cubicBezTo>
                    <a:pt x="3859" y="2382"/>
                    <a:pt x="3787" y="2715"/>
                    <a:pt x="3406" y="3168"/>
                  </a:cubicBezTo>
                  <a:cubicBezTo>
                    <a:pt x="3311" y="3096"/>
                    <a:pt x="3192" y="3072"/>
                    <a:pt x="3097" y="3072"/>
                  </a:cubicBezTo>
                  <a:cubicBezTo>
                    <a:pt x="2930" y="3072"/>
                    <a:pt x="2787" y="3144"/>
                    <a:pt x="2668" y="3263"/>
                  </a:cubicBezTo>
                  <a:lnTo>
                    <a:pt x="2454" y="3453"/>
                  </a:lnTo>
                  <a:cubicBezTo>
                    <a:pt x="2239" y="3668"/>
                    <a:pt x="2215" y="3977"/>
                    <a:pt x="2358" y="4215"/>
                  </a:cubicBezTo>
                  <a:lnTo>
                    <a:pt x="1025" y="5549"/>
                  </a:lnTo>
                  <a:cubicBezTo>
                    <a:pt x="691" y="5811"/>
                    <a:pt x="429" y="6263"/>
                    <a:pt x="310" y="6740"/>
                  </a:cubicBezTo>
                  <a:cubicBezTo>
                    <a:pt x="239" y="6930"/>
                    <a:pt x="191" y="7097"/>
                    <a:pt x="120" y="7216"/>
                  </a:cubicBezTo>
                  <a:cubicBezTo>
                    <a:pt x="1" y="7406"/>
                    <a:pt x="48" y="7597"/>
                    <a:pt x="191" y="7764"/>
                  </a:cubicBezTo>
                  <a:lnTo>
                    <a:pt x="334" y="7907"/>
                  </a:lnTo>
                  <a:cubicBezTo>
                    <a:pt x="429" y="8002"/>
                    <a:pt x="548" y="8026"/>
                    <a:pt x="644" y="8026"/>
                  </a:cubicBezTo>
                  <a:cubicBezTo>
                    <a:pt x="715" y="8026"/>
                    <a:pt x="787" y="8002"/>
                    <a:pt x="882" y="7954"/>
                  </a:cubicBezTo>
                  <a:cubicBezTo>
                    <a:pt x="1001" y="7883"/>
                    <a:pt x="1144" y="7811"/>
                    <a:pt x="1358" y="7787"/>
                  </a:cubicBezTo>
                  <a:cubicBezTo>
                    <a:pt x="1715" y="7692"/>
                    <a:pt x="2073" y="7526"/>
                    <a:pt x="2358" y="7287"/>
                  </a:cubicBezTo>
                  <a:cubicBezTo>
                    <a:pt x="2430" y="7216"/>
                    <a:pt x="2454" y="7121"/>
                    <a:pt x="2382" y="7049"/>
                  </a:cubicBezTo>
                  <a:cubicBezTo>
                    <a:pt x="2351" y="7003"/>
                    <a:pt x="2301" y="6977"/>
                    <a:pt x="2243" y="6977"/>
                  </a:cubicBezTo>
                  <a:cubicBezTo>
                    <a:pt x="2212" y="6977"/>
                    <a:pt x="2178" y="6985"/>
                    <a:pt x="2144" y="7002"/>
                  </a:cubicBezTo>
                  <a:cubicBezTo>
                    <a:pt x="1882" y="7216"/>
                    <a:pt x="1596" y="7359"/>
                    <a:pt x="1263" y="7454"/>
                  </a:cubicBezTo>
                  <a:cubicBezTo>
                    <a:pt x="1049" y="7502"/>
                    <a:pt x="834" y="7597"/>
                    <a:pt x="715" y="7692"/>
                  </a:cubicBezTo>
                  <a:cubicBezTo>
                    <a:pt x="695" y="7702"/>
                    <a:pt x="672" y="7708"/>
                    <a:pt x="649" y="7708"/>
                  </a:cubicBezTo>
                  <a:cubicBezTo>
                    <a:pt x="617" y="7708"/>
                    <a:pt x="586" y="7696"/>
                    <a:pt x="572" y="7668"/>
                  </a:cubicBezTo>
                  <a:lnTo>
                    <a:pt x="429" y="7502"/>
                  </a:lnTo>
                  <a:cubicBezTo>
                    <a:pt x="406" y="7478"/>
                    <a:pt x="358" y="7430"/>
                    <a:pt x="406" y="7359"/>
                  </a:cubicBezTo>
                  <a:cubicBezTo>
                    <a:pt x="477" y="7216"/>
                    <a:pt x="572" y="7025"/>
                    <a:pt x="644" y="6835"/>
                  </a:cubicBezTo>
                  <a:cubicBezTo>
                    <a:pt x="763" y="6406"/>
                    <a:pt x="953" y="6025"/>
                    <a:pt x="1287" y="5716"/>
                  </a:cubicBezTo>
                  <a:lnTo>
                    <a:pt x="2597" y="4430"/>
                  </a:lnTo>
                  <a:lnTo>
                    <a:pt x="3692" y="5525"/>
                  </a:lnTo>
                  <a:lnTo>
                    <a:pt x="2597" y="6621"/>
                  </a:lnTo>
                  <a:cubicBezTo>
                    <a:pt x="2549" y="6668"/>
                    <a:pt x="2549" y="6763"/>
                    <a:pt x="2597" y="6859"/>
                  </a:cubicBezTo>
                  <a:cubicBezTo>
                    <a:pt x="2632" y="6883"/>
                    <a:pt x="2668" y="6894"/>
                    <a:pt x="2707" y="6894"/>
                  </a:cubicBezTo>
                  <a:cubicBezTo>
                    <a:pt x="2745" y="6894"/>
                    <a:pt x="2787" y="6883"/>
                    <a:pt x="2835" y="6859"/>
                  </a:cubicBezTo>
                  <a:lnTo>
                    <a:pt x="3930" y="5763"/>
                  </a:lnTo>
                  <a:cubicBezTo>
                    <a:pt x="4025" y="5811"/>
                    <a:pt x="4144" y="5859"/>
                    <a:pt x="4240" y="5859"/>
                  </a:cubicBezTo>
                  <a:cubicBezTo>
                    <a:pt x="4406" y="5859"/>
                    <a:pt x="4573" y="5787"/>
                    <a:pt x="4692" y="5668"/>
                  </a:cubicBezTo>
                  <a:lnTo>
                    <a:pt x="4883" y="5454"/>
                  </a:lnTo>
                  <a:cubicBezTo>
                    <a:pt x="5097" y="5263"/>
                    <a:pt x="5121" y="4954"/>
                    <a:pt x="4978" y="4715"/>
                  </a:cubicBezTo>
                  <a:cubicBezTo>
                    <a:pt x="5192" y="4501"/>
                    <a:pt x="5454" y="4334"/>
                    <a:pt x="6145" y="4192"/>
                  </a:cubicBezTo>
                  <a:cubicBezTo>
                    <a:pt x="6645" y="4072"/>
                    <a:pt x="7193" y="3906"/>
                    <a:pt x="7550" y="3525"/>
                  </a:cubicBezTo>
                  <a:cubicBezTo>
                    <a:pt x="8336" y="2715"/>
                    <a:pt x="8336" y="1405"/>
                    <a:pt x="7550" y="619"/>
                  </a:cubicBezTo>
                  <a:cubicBezTo>
                    <a:pt x="7264" y="334"/>
                    <a:pt x="6955" y="167"/>
                    <a:pt x="6597" y="72"/>
                  </a:cubicBezTo>
                  <a:cubicBezTo>
                    <a:pt x="6581" y="68"/>
                    <a:pt x="6565" y="66"/>
                    <a:pt x="6549" y="66"/>
                  </a:cubicBezTo>
                  <a:cubicBezTo>
                    <a:pt x="6472" y="66"/>
                    <a:pt x="6403" y="112"/>
                    <a:pt x="6383" y="191"/>
                  </a:cubicBezTo>
                  <a:cubicBezTo>
                    <a:pt x="6359" y="286"/>
                    <a:pt x="6407" y="357"/>
                    <a:pt x="6502" y="405"/>
                  </a:cubicBezTo>
                  <a:cubicBezTo>
                    <a:pt x="6788" y="476"/>
                    <a:pt x="7074" y="643"/>
                    <a:pt x="7312" y="834"/>
                  </a:cubicBezTo>
                  <a:cubicBezTo>
                    <a:pt x="7979" y="1524"/>
                    <a:pt x="7979" y="2620"/>
                    <a:pt x="7312" y="3310"/>
                  </a:cubicBezTo>
                  <a:cubicBezTo>
                    <a:pt x="6978" y="3644"/>
                    <a:pt x="6502" y="3787"/>
                    <a:pt x="6050" y="3882"/>
                  </a:cubicBezTo>
                  <a:cubicBezTo>
                    <a:pt x="5669" y="3977"/>
                    <a:pt x="5240" y="4049"/>
                    <a:pt x="4764" y="4477"/>
                  </a:cubicBezTo>
                  <a:lnTo>
                    <a:pt x="3668" y="3382"/>
                  </a:lnTo>
                  <a:cubicBezTo>
                    <a:pt x="4121" y="2906"/>
                    <a:pt x="4216" y="2477"/>
                    <a:pt x="4264" y="2096"/>
                  </a:cubicBezTo>
                  <a:cubicBezTo>
                    <a:pt x="4359" y="1643"/>
                    <a:pt x="4502" y="1167"/>
                    <a:pt x="4835" y="834"/>
                  </a:cubicBezTo>
                  <a:cubicBezTo>
                    <a:pt x="5121" y="548"/>
                    <a:pt x="5526" y="357"/>
                    <a:pt x="5931" y="334"/>
                  </a:cubicBezTo>
                  <a:cubicBezTo>
                    <a:pt x="6026" y="334"/>
                    <a:pt x="6073" y="238"/>
                    <a:pt x="6073" y="167"/>
                  </a:cubicBezTo>
                  <a:cubicBezTo>
                    <a:pt x="6073" y="72"/>
                    <a:pt x="6002" y="0"/>
                    <a:pt x="5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6" name="Google Shape;22466;p99"/>
          <p:cNvGrpSpPr/>
          <p:nvPr/>
        </p:nvGrpSpPr>
        <p:grpSpPr>
          <a:xfrm>
            <a:off x="1042074" y="4000624"/>
            <a:ext cx="342301" cy="352423"/>
            <a:chOff x="1012599" y="4153024"/>
            <a:chExt cx="342301" cy="352423"/>
          </a:xfrm>
        </p:grpSpPr>
        <p:sp>
          <p:nvSpPr>
            <p:cNvPr id="22467" name="Google Shape;22467;p99"/>
            <p:cNvSpPr/>
            <p:nvPr/>
          </p:nvSpPr>
          <p:spPr>
            <a:xfrm>
              <a:off x="1053541" y="4448251"/>
              <a:ext cx="63393" cy="51032"/>
            </a:xfrm>
            <a:custGeom>
              <a:rect b="b" l="l" r="r" t="t"/>
              <a:pathLst>
                <a:path extrusionOk="0" h="1573" w="1954">
                  <a:moveTo>
                    <a:pt x="1" y="0"/>
                  </a:moveTo>
                  <a:lnTo>
                    <a:pt x="1" y="1144"/>
                  </a:lnTo>
                  <a:cubicBezTo>
                    <a:pt x="1" y="1382"/>
                    <a:pt x="215" y="1572"/>
                    <a:pt x="453" y="1572"/>
                  </a:cubicBezTo>
                  <a:lnTo>
                    <a:pt x="1525" y="1572"/>
                  </a:lnTo>
                  <a:cubicBezTo>
                    <a:pt x="1739" y="1572"/>
                    <a:pt x="1954" y="1382"/>
                    <a:pt x="1954" y="1144"/>
                  </a:cubicBezTo>
                  <a:lnTo>
                    <a:pt x="1954" y="0"/>
                  </a:ln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8" name="Google Shape;22468;p99"/>
            <p:cNvSpPr/>
            <p:nvPr/>
          </p:nvSpPr>
          <p:spPr>
            <a:xfrm>
              <a:off x="1054320" y="4448251"/>
              <a:ext cx="34811" cy="51032"/>
            </a:xfrm>
            <a:custGeom>
              <a:rect b="b" l="l" r="r" t="t"/>
              <a:pathLst>
                <a:path extrusionOk="0" h="1573" w="1073">
                  <a:moveTo>
                    <a:pt x="1" y="0"/>
                  </a:moveTo>
                  <a:lnTo>
                    <a:pt x="1" y="1144"/>
                  </a:lnTo>
                  <a:cubicBezTo>
                    <a:pt x="1" y="1382"/>
                    <a:pt x="215" y="1572"/>
                    <a:pt x="453" y="1572"/>
                  </a:cubicBezTo>
                  <a:lnTo>
                    <a:pt x="1072" y="1572"/>
                  </a:lnTo>
                  <a:cubicBezTo>
                    <a:pt x="810" y="1572"/>
                    <a:pt x="620" y="1382"/>
                    <a:pt x="620" y="1144"/>
                  </a:cubicBezTo>
                  <a:lnTo>
                    <a:pt x="620"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9" name="Google Shape;22469;p99"/>
            <p:cNvSpPr/>
            <p:nvPr/>
          </p:nvSpPr>
          <p:spPr>
            <a:xfrm>
              <a:off x="1249786" y="4448251"/>
              <a:ext cx="63393" cy="51032"/>
            </a:xfrm>
            <a:custGeom>
              <a:rect b="b" l="l" r="r" t="t"/>
              <a:pathLst>
                <a:path extrusionOk="0" h="1573" w="1954">
                  <a:moveTo>
                    <a:pt x="1" y="0"/>
                  </a:moveTo>
                  <a:lnTo>
                    <a:pt x="1" y="1144"/>
                  </a:lnTo>
                  <a:cubicBezTo>
                    <a:pt x="1" y="1382"/>
                    <a:pt x="191" y="1572"/>
                    <a:pt x="429" y="1572"/>
                  </a:cubicBezTo>
                  <a:lnTo>
                    <a:pt x="1501" y="1572"/>
                  </a:lnTo>
                  <a:cubicBezTo>
                    <a:pt x="1739" y="1572"/>
                    <a:pt x="1954" y="1382"/>
                    <a:pt x="1954" y="1144"/>
                  </a:cubicBezTo>
                  <a:lnTo>
                    <a:pt x="1954" y="0"/>
                  </a:ln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0" name="Google Shape;22470;p99"/>
            <p:cNvSpPr/>
            <p:nvPr/>
          </p:nvSpPr>
          <p:spPr>
            <a:xfrm>
              <a:off x="1249786" y="4448251"/>
              <a:ext cx="34032" cy="51032"/>
            </a:xfrm>
            <a:custGeom>
              <a:rect b="b" l="l" r="r" t="t"/>
              <a:pathLst>
                <a:path extrusionOk="0" h="1573" w="1049">
                  <a:moveTo>
                    <a:pt x="1" y="0"/>
                  </a:moveTo>
                  <a:lnTo>
                    <a:pt x="1" y="1144"/>
                  </a:lnTo>
                  <a:cubicBezTo>
                    <a:pt x="1" y="1382"/>
                    <a:pt x="191" y="1572"/>
                    <a:pt x="429" y="1572"/>
                  </a:cubicBezTo>
                  <a:lnTo>
                    <a:pt x="1049" y="1572"/>
                  </a:lnTo>
                  <a:cubicBezTo>
                    <a:pt x="834" y="1572"/>
                    <a:pt x="620" y="1382"/>
                    <a:pt x="620" y="1144"/>
                  </a:cubicBezTo>
                  <a:lnTo>
                    <a:pt x="620"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1" name="Google Shape;22471;p99"/>
            <p:cNvSpPr/>
            <p:nvPr/>
          </p:nvSpPr>
          <p:spPr>
            <a:xfrm>
              <a:off x="1018017" y="4157761"/>
              <a:ext cx="332244" cy="129056"/>
            </a:xfrm>
            <a:custGeom>
              <a:rect b="b" l="l" r="r" t="t"/>
              <a:pathLst>
                <a:path extrusionOk="0" h="3978" w="10241">
                  <a:moveTo>
                    <a:pt x="1120" y="0"/>
                  </a:moveTo>
                  <a:cubicBezTo>
                    <a:pt x="501" y="0"/>
                    <a:pt x="0" y="500"/>
                    <a:pt x="0" y="1120"/>
                  </a:cubicBezTo>
                  <a:lnTo>
                    <a:pt x="0" y="3310"/>
                  </a:lnTo>
                  <a:lnTo>
                    <a:pt x="5121" y="3977"/>
                  </a:lnTo>
                  <a:lnTo>
                    <a:pt x="10241" y="3310"/>
                  </a:lnTo>
                  <a:lnTo>
                    <a:pt x="10241" y="1120"/>
                  </a:lnTo>
                  <a:cubicBezTo>
                    <a:pt x="10241" y="500"/>
                    <a:pt x="9717" y="0"/>
                    <a:pt x="9121"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2" name="Google Shape;22472;p99"/>
            <p:cNvSpPr/>
            <p:nvPr/>
          </p:nvSpPr>
          <p:spPr>
            <a:xfrm>
              <a:off x="1018017" y="4156982"/>
              <a:ext cx="176195" cy="129056"/>
            </a:xfrm>
            <a:custGeom>
              <a:rect b="b" l="l" r="r" t="t"/>
              <a:pathLst>
                <a:path extrusionOk="0" h="3978" w="5431">
                  <a:moveTo>
                    <a:pt x="1120" y="0"/>
                  </a:moveTo>
                  <a:cubicBezTo>
                    <a:pt x="501" y="0"/>
                    <a:pt x="0" y="501"/>
                    <a:pt x="0" y="1120"/>
                  </a:cubicBezTo>
                  <a:lnTo>
                    <a:pt x="0" y="3287"/>
                  </a:lnTo>
                  <a:lnTo>
                    <a:pt x="5121" y="3977"/>
                  </a:lnTo>
                  <a:lnTo>
                    <a:pt x="5430" y="3954"/>
                  </a:lnTo>
                  <a:lnTo>
                    <a:pt x="620" y="3287"/>
                  </a:lnTo>
                  <a:lnTo>
                    <a:pt x="620" y="1120"/>
                  </a:lnTo>
                  <a:cubicBezTo>
                    <a:pt x="620" y="501"/>
                    <a:pt x="1120" y="0"/>
                    <a:pt x="173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3" name="Google Shape;22473;p99"/>
            <p:cNvSpPr/>
            <p:nvPr/>
          </p:nvSpPr>
          <p:spPr>
            <a:xfrm>
              <a:off x="1085237" y="4184786"/>
              <a:ext cx="196277" cy="51811"/>
            </a:xfrm>
            <a:custGeom>
              <a:rect b="b" l="l" r="r" t="t"/>
              <a:pathLst>
                <a:path extrusionOk="0" h="1597" w="6050">
                  <a:moveTo>
                    <a:pt x="358" y="1"/>
                  </a:moveTo>
                  <a:cubicBezTo>
                    <a:pt x="167" y="1"/>
                    <a:pt x="0" y="144"/>
                    <a:pt x="0" y="358"/>
                  </a:cubicBezTo>
                  <a:lnTo>
                    <a:pt x="0" y="1239"/>
                  </a:lnTo>
                  <a:cubicBezTo>
                    <a:pt x="0" y="1430"/>
                    <a:pt x="143" y="1596"/>
                    <a:pt x="358" y="1596"/>
                  </a:cubicBezTo>
                  <a:lnTo>
                    <a:pt x="5692" y="1596"/>
                  </a:lnTo>
                  <a:cubicBezTo>
                    <a:pt x="5859" y="1596"/>
                    <a:pt x="6049" y="1453"/>
                    <a:pt x="6049" y="1239"/>
                  </a:cubicBezTo>
                  <a:lnTo>
                    <a:pt x="6049" y="358"/>
                  </a:lnTo>
                  <a:cubicBezTo>
                    <a:pt x="6049" y="144"/>
                    <a:pt x="5906" y="1"/>
                    <a:pt x="5692" y="1"/>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4" name="Google Shape;22474;p99"/>
            <p:cNvSpPr/>
            <p:nvPr/>
          </p:nvSpPr>
          <p:spPr>
            <a:xfrm>
              <a:off x="1086016" y="4184786"/>
              <a:ext cx="32475" cy="51811"/>
            </a:xfrm>
            <a:custGeom>
              <a:rect b="b" l="l" r="r" t="t"/>
              <a:pathLst>
                <a:path extrusionOk="0" h="1597" w="1001">
                  <a:moveTo>
                    <a:pt x="357" y="1"/>
                  </a:moveTo>
                  <a:cubicBezTo>
                    <a:pt x="191" y="1"/>
                    <a:pt x="0" y="144"/>
                    <a:pt x="0" y="358"/>
                  </a:cubicBezTo>
                  <a:lnTo>
                    <a:pt x="0" y="1239"/>
                  </a:lnTo>
                  <a:cubicBezTo>
                    <a:pt x="0" y="1430"/>
                    <a:pt x="167" y="1596"/>
                    <a:pt x="357" y="1596"/>
                  </a:cubicBezTo>
                  <a:lnTo>
                    <a:pt x="1000" y="1596"/>
                  </a:lnTo>
                  <a:cubicBezTo>
                    <a:pt x="786" y="1596"/>
                    <a:pt x="643" y="1430"/>
                    <a:pt x="643" y="1239"/>
                  </a:cubicBezTo>
                  <a:lnTo>
                    <a:pt x="643" y="358"/>
                  </a:lnTo>
                  <a:cubicBezTo>
                    <a:pt x="643" y="167"/>
                    <a:pt x="786" y="1"/>
                    <a:pt x="100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5" name="Google Shape;22475;p99"/>
            <p:cNvSpPr/>
            <p:nvPr/>
          </p:nvSpPr>
          <p:spPr>
            <a:xfrm>
              <a:off x="1016459" y="4263588"/>
              <a:ext cx="333801" cy="203220"/>
            </a:xfrm>
            <a:custGeom>
              <a:rect b="b" l="l" r="r" t="t"/>
              <a:pathLst>
                <a:path extrusionOk="0" h="6264" w="10289">
                  <a:moveTo>
                    <a:pt x="1" y="1"/>
                  </a:moveTo>
                  <a:lnTo>
                    <a:pt x="1" y="5121"/>
                  </a:lnTo>
                  <a:cubicBezTo>
                    <a:pt x="1" y="5764"/>
                    <a:pt x="501" y="6264"/>
                    <a:pt x="1144" y="6264"/>
                  </a:cubicBezTo>
                  <a:lnTo>
                    <a:pt x="9146" y="6264"/>
                  </a:lnTo>
                  <a:cubicBezTo>
                    <a:pt x="9765" y="6264"/>
                    <a:pt x="10289" y="5764"/>
                    <a:pt x="10289" y="5121"/>
                  </a:cubicBezTo>
                  <a:lnTo>
                    <a:pt x="10289" y="1"/>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6" name="Google Shape;22476;p99"/>
            <p:cNvSpPr/>
            <p:nvPr/>
          </p:nvSpPr>
          <p:spPr>
            <a:xfrm>
              <a:off x="1018017" y="4263588"/>
              <a:ext cx="56418" cy="203220"/>
            </a:xfrm>
            <a:custGeom>
              <a:rect b="b" l="l" r="r" t="t"/>
              <a:pathLst>
                <a:path extrusionOk="0" h="6264" w="1739">
                  <a:moveTo>
                    <a:pt x="0" y="1"/>
                  </a:moveTo>
                  <a:lnTo>
                    <a:pt x="0" y="5121"/>
                  </a:lnTo>
                  <a:cubicBezTo>
                    <a:pt x="0" y="5764"/>
                    <a:pt x="501" y="6264"/>
                    <a:pt x="1120" y="6264"/>
                  </a:cubicBezTo>
                  <a:lnTo>
                    <a:pt x="1739" y="6264"/>
                  </a:lnTo>
                  <a:cubicBezTo>
                    <a:pt x="1120" y="6264"/>
                    <a:pt x="620" y="5764"/>
                    <a:pt x="620" y="5121"/>
                  </a:cubicBezTo>
                  <a:lnTo>
                    <a:pt x="62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7" name="Google Shape;22477;p99"/>
            <p:cNvSpPr/>
            <p:nvPr/>
          </p:nvSpPr>
          <p:spPr>
            <a:xfrm>
              <a:off x="1116901" y="4300670"/>
              <a:ext cx="196277" cy="129056"/>
            </a:xfrm>
            <a:custGeom>
              <a:rect b="b" l="l" r="r" t="t"/>
              <a:pathLst>
                <a:path extrusionOk="0" h="3978" w="6050">
                  <a:moveTo>
                    <a:pt x="1" y="1"/>
                  </a:moveTo>
                  <a:lnTo>
                    <a:pt x="1" y="3978"/>
                  </a:lnTo>
                  <a:lnTo>
                    <a:pt x="6050" y="3978"/>
                  </a:lnTo>
                  <a:lnTo>
                    <a:pt x="605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8" name="Google Shape;22478;p99"/>
            <p:cNvSpPr/>
            <p:nvPr/>
          </p:nvSpPr>
          <p:spPr>
            <a:xfrm>
              <a:off x="1116901" y="4300670"/>
              <a:ext cx="28614" cy="129056"/>
            </a:xfrm>
            <a:custGeom>
              <a:rect b="b" l="l" r="r" t="t"/>
              <a:pathLst>
                <a:path extrusionOk="0" h="3978" w="882">
                  <a:moveTo>
                    <a:pt x="1" y="1"/>
                  </a:moveTo>
                  <a:lnTo>
                    <a:pt x="1" y="3978"/>
                  </a:lnTo>
                  <a:lnTo>
                    <a:pt x="882" y="3978"/>
                  </a:lnTo>
                  <a:lnTo>
                    <a:pt x="882"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9" name="Google Shape;22479;p99"/>
            <p:cNvSpPr/>
            <p:nvPr/>
          </p:nvSpPr>
          <p:spPr>
            <a:xfrm>
              <a:off x="1313146" y="4429694"/>
              <a:ext cx="32" cy="32"/>
            </a:xfrm>
            <a:custGeom>
              <a:rect b="b" l="l" r="r" t="t"/>
              <a:pathLst>
                <a:path extrusionOk="0" h="1" w="1">
                  <a:moveTo>
                    <a:pt x="1" y="1"/>
                  </a:moveTo>
                  <a:lnTo>
                    <a:pt x="1" y="1"/>
                  </a:ln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0" name="Google Shape;22480;p99"/>
            <p:cNvSpPr/>
            <p:nvPr/>
          </p:nvSpPr>
          <p:spPr>
            <a:xfrm>
              <a:off x="1058959" y="4299924"/>
              <a:ext cx="30172" cy="129056"/>
            </a:xfrm>
            <a:custGeom>
              <a:rect b="b" l="l" r="r" t="t"/>
              <a:pathLst>
                <a:path extrusionOk="0" h="3978" w="930">
                  <a:moveTo>
                    <a:pt x="453" y="0"/>
                  </a:moveTo>
                  <a:cubicBezTo>
                    <a:pt x="215" y="24"/>
                    <a:pt x="1" y="262"/>
                    <a:pt x="1" y="500"/>
                  </a:cubicBezTo>
                  <a:lnTo>
                    <a:pt x="1" y="3501"/>
                  </a:lnTo>
                  <a:cubicBezTo>
                    <a:pt x="1" y="3763"/>
                    <a:pt x="215" y="3977"/>
                    <a:pt x="453" y="3977"/>
                  </a:cubicBezTo>
                  <a:cubicBezTo>
                    <a:pt x="715" y="3977"/>
                    <a:pt x="929" y="3763"/>
                    <a:pt x="929" y="3501"/>
                  </a:cubicBezTo>
                  <a:lnTo>
                    <a:pt x="929" y="476"/>
                  </a:lnTo>
                  <a:cubicBezTo>
                    <a:pt x="929" y="191"/>
                    <a:pt x="715" y="0"/>
                    <a:pt x="453"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1" name="Google Shape;22481;p99"/>
            <p:cNvSpPr/>
            <p:nvPr/>
          </p:nvSpPr>
          <p:spPr>
            <a:xfrm>
              <a:off x="1124623" y="4197146"/>
              <a:ext cx="10868" cy="19563"/>
            </a:xfrm>
            <a:custGeom>
              <a:rect b="b" l="l" r="r" t="t"/>
              <a:pathLst>
                <a:path extrusionOk="0" h="603" w="335">
                  <a:moveTo>
                    <a:pt x="191" y="1"/>
                  </a:moveTo>
                  <a:cubicBezTo>
                    <a:pt x="96" y="1"/>
                    <a:pt x="1" y="48"/>
                    <a:pt x="1" y="144"/>
                  </a:cubicBezTo>
                  <a:lnTo>
                    <a:pt x="1" y="453"/>
                  </a:lnTo>
                  <a:cubicBezTo>
                    <a:pt x="1" y="536"/>
                    <a:pt x="73" y="601"/>
                    <a:pt x="154" y="601"/>
                  </a:cubicBezTo>
                  <a:cubicBezTo>
                    <a:pt x="166" y="601"/>
                    <a:pt x="179" y="599"/>
                    <a:pt x="191" y="596"/>
                  </a:cubicBezTo>
                  <a:cubicBezTo>
                    <a:pt x="208" y="600"/>
                    <a:pt x="223" y="602"/>
                    <a:pt x="236" y="602"/>
                  </a:cubicBezTo>
                  <a:cubicBezTo>
                    <a:pt x="302" y="602"/>
                    <a:pt x="334" y="556"/>
                    <a:pt x="334" y="477"/>
                  </a:cubicBezTo>
                  <a:lnTo>
                    <a:pt x="334" y="191"/>
                  </a:lnTo>
                  <a:cubicBezTo>
                    <a:pt x="334" y="96"/>
                    <a:pt x="287" y="25"/>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2" name="Google Shape;22482;p99"/>
            <p:cNvSpPr/>
            <p:nvPr/>
          </p:nvSpPr>
          <p:spPr>
            <a:xfrm>
              <a:off x="1231261" y="4197146"/>
              <a:ext cx="10836" cy="19563"/>
            </a:xfrm>
            <a:custGeom>
              <a:rect b="b" l="l" r="r" t="t"/>
              <a:pathLst>
                <a:path extrusionOk="0" h="603" w="334">
                  <a:moveTo>
                    <a:pt x="167" y="1"/>
                  </a:moveTo>
                  <a:cubicBezTo>
                    <a:pt x="95" y="1"/>
                    <a:pt x="0" y="48"/>
                    <a:pt x="0" y="144"/>
                  </a:cubicBezTo>
                  <a:lnTo>
                    <a:pt x="0" y="453"/>
                  </a:lnTo>
                  <a:cubicBezTo>
                    <a:pt x="0" y="536"/>
                    <a:pt x="72" y="601"/>
                    <a:pt x="138" y="601"/>
                  </a:cubicBezTo>
                  <a:cubicBezTo>
                    <a:pt x="148" y="601"/>
                    <a:pt x="158" y="599"/>
                    <a:pt x="167" y="596"/>
                  </a:cubicBezTo>
                  <a:cubicBezTo>
                    <a:pt x="183" y="600"/>
                    <a:pt x="199" y="602"/>
                    <a:pt x="214" y="602"/>
                  </a:cubicBezTo>
                  <a:cubicBezTo>
                    <a:pt x="285" y="602"/>
                    <a:pt x="334" y="556"/>
                    <a:pt x="334" y="477"/>
                  </a:cubicBezTo>
                  <a:lnTo>
                    <a:pt x="334" y="191"/>
                  </a:lnTo>
                  <a:cubicBezTo>
                    <a:pt x="334" y="96"/>
                    <a:pt x="262" y="25"/>
                    <a:pt x="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3" name="Google Shape;22483;p99"/>
            <p:cNvSpPr/>
            <p:nvPr/>
          </p:nvSpPr>
          <p:spPr>
            <a:xfrm>
              <a:off x="1163262" y="4206327"/>
              <a:ext cx="39450" cy="17130"/>
            </a:xfrm>
            <a:custGeom>
              <a:rect b="b" l="l" r="r" t="t"/>
              <a:pathLst>
                <a:path extrusionOk="0" h="528" w="1216">
                  <a:moveTo>
                    <a:pt x="1025" y="0"/>
                  </a:moveTo>
                  <a:cubicBezTo>
                    <a:pt x="977" y="0"/>
                    <a:pt x="931" y="24"/>
                    <a:pt x="906" y="75"/>
                  </a:cubicBezTo>
                  <a:cubicBezTo>
                    <a:pt x="834" y="170"/>
                    <a:pt x="715" y="194"/>
                    <a:pt x="596" y="194"/>
                  </a:cubicBezTo>
                  <a:cubicBezTo>
                    <a:pt x="477" y="194"/>
                    <a:pt x="382" y="146"/>
                    <a:pt x="310" y="75"/>
                  </a:cubicBezTo>
                  <a:cubicBezTo>
                    <a:pt x="268" y="47"/>
                    <a:pt x="218" y="36"/>
                    <a:pt x="170" y="36"/>
                  </a:cubicBezTo>
                  <a:cubicBezTo>
                    <a:pt x="135" y="36"/>
                    <a:pt x="102" y="41"/>
                    <a:pt x="72" y="51"/>
                  </a:cubicBezTo>
                  <a:cubicBezTo>
                    <a:pt x="1" y="99"/>
                    <a:pt x="1" y="194"/>
                    <a:pt x="48" y="289"/>
                  </a:cubicBezTo>
                  <a:cubicBezTo>
                    <a:pt x="215" y="432"/>
                    <a:pt x="429" y="527"/>
                    <a:pt x="644" y="527"/>
                  </a:cubicBezTo>
                  <a:cubicBezTo>
                    <a:pt x="834" y="527"/>
                    <a:pt x="1025" y="432"/>
                    <a:pt x="1167" y="289"/>
                  </a:cubicBezTo>
                  <a:cubicBezTo>
                    <a:pt x="1215" y="218"/>
                    <a:pt x="1215" y="99"/>
                    <a:pt x="1144" y="51"/>
                  </a:cubicBezTo>
                  <a:cubicBezTo>
                    <a:pt x="1110" y="18"/>
                    <a:pt x="1067"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4" name="Google Shape;22484;p99"/>
            <p:cNvSpPr/>
            <p:nvPr/>
          </p:nvSpPr>
          <p:spPr>
            <a:xfrm>
              <a:off x="1111483" y="4295642"/>
              <a:ext cx="206334" cy="139503"/>
            </a:xfrm>
            <a:custGeom>
              <a:rect b="b" l="l" r="r" t="t"/>
              <a:pathLst>
                <a:path extrusionOk="0" h="4300" w="6360">
                  <a:moveTo>
                    <a:pt x="127" y="0"/>
                  </a:moveTo>
                  <a:cubicBezTo>
                    <a:pt x="64" y="0"/>
                    <a:pt x="1" y="78"/>
                    <a:pt x="1" y="156"/>
                  </a:cubicBezTo>
                  <a:lnTo>
                    <a:pt x="1" y="4133"/>
                  </a:lnTo>
                  <a:cubicBezTo>
                    <a:pt x="1" y="4228"/>
                    <a:pt x="96" y="4300"/>
                    <a:pt x="144" y="4300"/>
                  </a:cubicBezTo>
                  <a:lnTo>
                    <a:pt x="1073" y="4300"/>
                  </a:lnTo>
                  <a:cubicBezTo>
                    <a:pt x="1144" y="4300"/>
                    <a:pt x="1216" y="4228"/>
                    <a:pt x="1216" y="4181"/>
                  </a:cubicBezTo>
                  <a:cubicBezTo>
                    <a:pt x="1239" y="4085"/>
                    <a:pt x="1144" y="3966"/>
                    <a:pt x="1073" y="3966"/>
                  </a:cubicBezTo>
                  <a:lnTo>
                    <a:pt x="287" y="3966"/>
                  </a:lnTo>
                  <a:lnTo>
                    <a:pt x="287" y="299"/>
                  </a:lnTo>
                  <a:lnTo>
                    <a:pt x="6050" y="299"/>
                  </a:lnTo>
                  <a:lnTo>
                    <a:pt x="6050" y="3966"/>
                  </a:lnTo>
                  <a:lnTo>
                    <a:pt x="1739" y="3966"/>
                  </a:lnTo>
                  <a:cubicBezTo>
                    <a:pt x="1668" y="3966"/>
                    <a:pt x="1597" y="4014"/>
                    <a:pt x="1573" y="4109"/>
                  </a:cubicBezTo>
                  <a:cubicBezTo>
                    <a:pt x="1573" y="4204"/>
                    <a:pt x="1644" y="4300"/>
                    <a:pt x="1716" y="4300"/>
                  </a:cubicBezTo>
                  <a:lnTo>
                    <a:pt x="6193" y="4300"/>
                  </a:lnTo>
                  <a:cubicBezTo>
                    <a:pt x="6288" y="4300"/>
                    <a:pt x="6359" y="4228"/>
                    <a:pt x="6359" y="4133"/>
                  </a:cubicBezTo>
                  <a:lnTo>
                    <a:pt x="6359" y="156"/>
                  </a:lnTo>
                  <a:cubicBezTo>
                    <a:pt x="6359" y="61"/>
                    <a:pt x="6312" y="13"/>
                    <a:pt x="6217" y="13"/>
                  </a:cubicBezTo>
                  <a:lnTo>
                    <a:pt x="168" y="13"/>
                  </a:lnTo>
                  <a:cubicBezTo>
                    <a:pt x="155" y="4"/>
                    <a:pt x="141" y="0"/>
                    <a:pt x="1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5" name="Google Shape;22485;p99"/>
            <p:cNvSpPr/>
            <p:nvPr/>
          </p:nvSpPr>
          <p:spPr>
            <a:xfrm>
              <a:off x="1012599" y="4153024"/>
              <a:ext cx="342301" cy="352423"/>
            </a:xfrm>
            <a:custGeom>
              <a:rect b="b" l="l" r="r" t="t"/>
              <a:pathLst>
                <a:path extrusionOk="0" h="10863" w="10551">
                  <a:moveTo>
                    <a:pt x="9288" y="289"/>
                  </a:moveTo>
                  <a:cubicBezTo>
                    <a:pt x="9836" y="289"/>
                    <a:pt x="10241" y="718"/>
                    <a:pt x="10241" y="1242"/>
                  </a:cubicBezTo>
                  <a:lnTo>
                    <a:pt x="10241" y="3242"/>
                  </a:lnTo>
                  <a:lnTo>
                    <a:pt x="8955" y="3242"/>
                  </a:lnTo>
                  <a:cubicBezTo>
                    <a:pt x="8884" y="3242"/>
                    <a:pt x="8812" y="3290"/>
                    <a:pt x="8788" y="3385"/>
                  </a:cubicBezTo>
                  <a:cubicBezTo>
                    <a:pt x="8788" y="3480"/>
                    <a:pt x="8836" y="3576"/>
                    <a:pt x="8931" y="3576"/>
                  </a:cubicBezTo>
                  <a:lnTo>
                    <a:pt x="10217" y="3576"/>
                  </a:lnTo>
                  <a:lnTo>
                    <a:pt x="10217" y="8529"/>
                  </a:lnTo>
                  <a:cubicBezTo>
                    <a:pt x="10217" y="9077"/>
                    <a:pt x="9812" y="9481"/>
                    <a:pt x="9265" y="9481"/>
                  </a:cubicBezTo>
                  <a:lnTo>
                    <a:pt x="1263" y="9481"/>
                  </a:lnTo>
                  <a:cubicBezTo>
                    <a:pt x="715" y="9481"/>
                    <a:pt x="310" y="9077"/>
                    <a:pt x="310" y="8529"/>
                  </a:cubicBezTo>
                  <a:lnTo>
                    <a:pt x="310" y="3576"/>
                  </a:lnTo>
                  <a:lnTo>
                    <a:pt x="8312" y="3576"/>
                  </a:lnTo>
                  <a:cubicBezTo>
                    <a:pt x="8407" y="3576"/>
                    <a:pt x="8455" y="3504"/>
                    <a:pt x="8503" y="3409"/>
                  </a:cubicBezTo>
                  <a:cubicBezTo>
                    <a:pt x="8503" y="3337"/>
                    <a:pt x="8431" y="3242"/>
                    <a:pt x="8336" y="3242"/>
                  </a:cubicBezTo>
                  <a:lnTo>
                    <a:pt x="334" y="3242"/>
                  </a:lnTo>
                  <a:lnTo>
                    <a:pt x="334" y="1242"/>
                  </a:lnTo>
                  <a:cubicBezTo>
                    <a:pt x="310" y="742"/>
                    <a:pt x="763" y="289"/>
                    <a:pt x="1287" y="289"/>
                  </a:cubicBezTo>
                  <a:close/>
                  <a:moveTo>
                    <a:pt x="3049" y="9791"/>
                  </a:moveTo>
                  <a:lnTo>
                    <a:pt x="3049" y="10244"/>
                  </a:lnTo>
                  <a:cubicBezTo>
                    <a:pt x="3049" y="10410"/>
                    <a:pt x="2930" y="10529"/>
                    <a:pt x="2787" y="10529"/>
                  </a:cubicBezTo>
                  <a:lnTo>
                    <a:pt x="1715" y="10529"/>
                  </a:lnTo>
                  <a:cubicBezTo>
                    <a:pt x="1549" y="10529"/>
                    <a:pt x="1406" y="10410"/>
                    <a:pt x="1406" y="10244"/>
                  </a:cubicBezTo>
                  <a:lnTo>
                    <a:pt x="1406" y="9791"/>
                  </a:lnTo>
                  <a:close/>
                  <a:moveTo>
                    <a:pt x="9098" y="9791"/>
                  </a:moveTo>
                  <a:lnTo>
                    <a:pt x="9098" y="10244"/>
                  </a:lnTo>
                  <a:cubicBezTo>
                    <a:pt x="9122" y="10410"/>
                    <a:pt x="8955" y="10529"/>
                    <a:pt x="8812" y="10529"/>
                  </a:cubicBezTo>
                  <a:lnTo>
                    <a:pt x="7740" y="10529"/>
                  </a:lnTo>
                  <a:cubicBezTo>
                    <a:pt x="7598" y="10529"/>
                    <a:pt x="7455" y="10410"/>
                    <a:pt x="7455" y="10244"/>
                  </a:cubicBezTo>
                  <a:lnTo>
                    <a:pt x="7455" y="9791"/>
                  </a:lnTo>
                  <a:close/>
                  <a:moveTo>
                    <a:pt x="1185" y="1"/>
                  </a:moveTo>
                  <a:cubicBezTo>
                    <a:pt x="530" y="1"/>
                    <a:pt x="1" y="577"/>
                    <a:pt x="1" y="1242"/>
                  </a:cubicBezTo>
                  <a:lnTo>
                    <a:pt x="1" y="8529"/>
                  </a:lnTo>
                  <a:cubicBezTo>
                    <a:pt x="1" y="9196"/>
                    <a:pt x="525" y="9720"/>
                    <a:pt x="1144" y="9815"/>
                  </a:cubicBezTo>
                  <a:lnTo>
                    <a:pt x="1144" y="10267"/>
                  </a:lnTo>
                  <a:cubicBezTo>
                    <a:pt x="1144" y="10601"/>
                    <a:pt x="1406" y="10863"/>
                    <a:pt x="1739" y="10863"/>
                  </a:cubicBezTo>
                  <a:lnTo>
                    <a:pt x="2858" y="10863"/>
                  </a:lnTo>
                  <a:cubicBezTo>
                    <a:pt x="3168" y="10863"/>
                    <a:pt x="3382" y="10625"/>
                    <a:pt x="3382" y="10363"/>
                  </a:cubicBezTo>
                  <a:lnTo>
                    <a:pt x="3382" y="9839"/>
                  </a:lnTo>
                  <a:lnTo>
                    <a:pt x="7145" y="9839"/>
                  </a:lnTo>
                  <a:lnTo>
                    <a:pt x="7145" y="10363"/>
                  </a:lnTo>
                  <a:cubicBezTo>
                    <a:pt x="7145" y="10648"/>
                    <a:pt x="7383" y="10863"/>
                    <a:pt x="7645" y="10863"/>
                  </a:cubicBezTo>
                  <a:lnTo>
                    <a:pt x="8812" y="10863"/>
                  </a:lnTo>
                  <a:cubicBezTo>
                    <a:pt x="9145" y="10863"/>
                    <a:pt x="9407" y="10601"/>
                    <a:pt x="9407" y="10267"/>
                  </a:cubicBezTo>
                  <a:lnTo>
                    <a:pt x="9407" y="9815"/>
                  </a:lnTo>
                  <a:cubicBezTo>
                    <a:pt x="10027" y="9720"/>
                    <a:pt x="10551" y="9196"/>
                    <a:pt x="10551" y="8529"/>
                  </a:cubicBezTo>
                  <a:lnTo>
                    <a:pt x="10551" y="1266"/>
                  </a:lnTo>
                  <a:cubicBezTo>
                    <a:pt x="10551" y="551"/>
                    <a:pt x="9979" y="3"/>
                    <a:pt x="9265" y="3"/>
                  </a:cubicBezTo>
                  <a:lnTo>
                    <a:pt x="1263" y="3"/>
                  </a:lnTo>
                  <a:cubicBezTo>
                    <a:pt x="1237" y="2"/>
                    <a:pt x="1211" y="1"/>
                    <a:pt x="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6" name="Google Shape;22486;p99"/>
            <p:cNvSpPr/>
            <p:nvPr/>
          </p:nvSpPr>
          <p:spPr>
            <a:xfrm>
              <a:off x="1080598" y="4180146"/>
              <a:ext cx="205556" cy="61835"/>
            </a:xfrm>
            <a:custGeom>
              <a:rect b="b" l="l" r="r" t="t"/>
              <a:pathLst>
                <a:path extrusionOk="0" h="1906" w="6336">
                  <a:moveTo>
                    <a:pt x="5835" y="310"/>
                  </a:moveTo>
                  <a:cubicBezTo>
                    <a:pt x="5930" y="310"/>
                    <a:pt x="6002" y="406"/>
                    <a:pt x="6002" y="501"/>
                  </a:cubicBezTo>
                  <a:lnTo>
                    <a:pt x="6002" y="1382"/>
                  </a:lnTo>
                  <a:cubicBezTo>
                    <a:pt x="6002" y="1477"/>
                    <a:pt x="5906" y="1573"/>
                    <a:pt x="5835" y="1573"/>
                  </a:cubicBezTo>
                  <a:lnTo>
                    <a:pt x="501" y="1573"/>
                  </a:lnTo>
                  <a:cubicBezTo>
                    <a:pt x="405" y="1573"/>
                    <a:pt x="310" y="1477"/>
                    <a:pt x="310" y="1382"/>
                  </a:cubicBezTo>
                  <a:lnTo>
                    <a:pt x="310" y="501"/>
                  </a:lnTo>
                  <a:cubicBezTo>
                    <a:pt x="334" y="406"/>
                    <a:pt x="405" y="310"/>
                    <a:pt x="501" y="310"/>
                  </a:cubicBezTo>
                  <a:close/>
                  <a:moveTo>
                    <a:pt x="501" y="1"/>
                  </a:moveTo>
                  <a:cubicBezTo>
                    <a:pt x="239" y="1"/>
                    <a:pt x="0" y="239"/>
                    <a:pt x="0" y="501"/>
                  </a:cubicBezTo>
                  <a:lnTo>
                    <a:pt x="0" y="1382"/>
                  </a:lnTo>
                  <a:cubicBezTo>
                    <a:pt x="0" y="1692"/>
                    <a:pt x="239" y="1906"/>
                    <a:pt x="501" y="1906"/>
                  </a:cubicBezTo>
                  <a:lnTo>
                    <a:pt x="5835" y="1906"/>
                  </a:lnTo>
                  <a:cubicBezTo>
                    <a:pt x="6097" y="1906"/>
                    <a:pt x="6335" y="1668"/>
                    <a:pt x="6335" y="1382"/>
                  </a:cubicBezTo>
                  <a:lnTo>
                    <a:pt x="6335" y="501"/>
                  </a:lnTo>
                  <a:cubicBezTo>
                    <a:pt x="6335" y="239"/>
                    <a:pt x="6097" y="1"/>
                    <a:pt x="5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7" name="Google Shape;22487;p99"/>
            <p:cNvSpPr/>
            <p:nvPr/>
          </p:nvSpPr>
          <p:spPr>
            <a:xfrm>
              <a:off x="1054320" y="4296063"/>
              <a:ext cx="40975" cy="139081"/>
            </a:xfrm>
            <a:custGeom>
              <a:rect b="b" l="l" r="r" t="t"/>
              <a:pathLst>
                <a:path extrusionOk="0" h="4287" w="1263">
                  <a:moveTo>
                    <a:pt x="620" y="262"/>
                  </a:moveTo>
                  <a:cubicBezTo>
                    <a:pt x="810" y="262"/>
                    <a:pt x="953" y="381"/>
                    <a:pt x="953" y="548"/>
                  </a:cubicBezTo>
                  <a:lnTo>
                    <a:pt x="953" y="3620"/>
                  </a:lnTo>
                  <a:cubicBezTo>
                    <a:pt x="953" y="3796"/>
                    <a:pt x="831" y="3932"/>
                    <a:pt x="661" y="3932"/>
                  </a:cubicBezTo>
                  <a:cubicBezTo>
                    <a:pt x="648" y="3932"/>
                    <a:pt x="634" y="3931"/>
                    <a:pt x="620" y="3929"/>
                  </a:cubicBezTo>
                  <a:cubicBezTo>
                    <a:pt x="453" y="3929"/>
                    <a:pt x="334" y="3763"/>
                    <a:pt x="334" y="3596"/>
                  </a:cubicBezTo>
                  <a:lnTo>
                    <a:pt x="334" y="595"/>
                  </a:lnTo>
                  <a:cubicBezTo>
                    <a:pt x="334" y="405"/>
                    <a:pt x="453" y="286"/>
                    <a:pt x="620" y="262"/>
                  </a:cubicBezTo>
                  <a:close/>
                  <a:moveTo>
                    <a:pt x="596" y="0"/>
                  </a:moveTo>
                  <a:cubicBezTo>
                    <a:pt x="263" y="0"/>
                    <a:pt x="1" y="286"/>
                    <a:pt x="1" y="619"/>
                  </a:cubicBezTo>
                  <a:lnTo>
                    <a:pt x="1" y="3620"/>
                  </a:lnTo>
                  <a:cubicBezTo>
                    <a:pt x="1" y="3953"/>
                    <a:pt x="263" y="4239"/>
                    <a:pt x="596" y="4287"/>
                  </a:cubicBezTo>
                  <a:cubicBezTo>
                    <a:pt x="953" y="4287"/>
                    <a:pt x="1263" y="4001"/>
                    <a:pt x="1263" y="3644"/>
                  </a:cubicBezTo>
                  <a:lnTo>
                    <a:pt x="1263" y="619"/>
                  </a:lnTo>
                  <a:cubicBezTo>
                    <a:pt x="1263" y="262"/>
                    <a:pt x="953"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8" name="Google Shape;22488;p99"/>
          <p:cNvGrpSpPr/>
          <p:nvPr/>
        </p:nvGrpSpPr>
        <p:grpSpPr>
          <a:xfrm>
            <a:off x="1746175" y="4013082"/>
            <a:ext cx="351547" cy="322186"/>
            <a:chOff x="1748135" y="4165482"/>
            <a:chExt cx="351547" cy="322186"/>
          </a:xfrm>
        </p:grpSpPr>
        <p:sp>
          <p:nvSpPr>
            <p:cNvPr id="22489" name="Google Shape;22489;p99"/>
            <p:cNvSpPr/>
            <p:nvPr/>
          </p:nvSpPr>
          <p:spPr>
            <a:xfrm>
              <a:off x="1804520" y="4173041"/>
              <a:ext cx="231802" cy="311156"/>
            </a:xfrm>
            <a:custGeom>
              <a:rect b="b" l="l" r="r" t="t"/>
              <a:pathLst>
                <a:path extrusionOk="0" h="9591" w="7145">
                  <a:moveTo>
                    <a:pt x="5406" y="615"/>
                  </a:moveTo>
                  <a:cubicBezTo>
                    <a:pt x="5603" y="615"/>
                    <a:pt x="5781" y="657"/>
                    <a:pt x="5930" y="744"/>
                  </a:cubicBezTo>
                  <a:cubicBezTo>
                    <a:pt x="6335" y="982"/>
                    <a:pt x="6573" y="1553"/>
                    <a:pt x="6573" y="2316"/>
                  </a:cubicBezTo>
                  <a:cubicBezTo>
                    <a:pt x="6573" y="3363"/>
                    <a:pt x="6169" y="4649"/>
                    <a:pt x="5478" y="5864"/>
                  </a:cubicBezTo>
                  <a:cubicBezTo>
                    <a:pt x="4835" y="6959"/>
                    <a:pt x="4025" y="7888"/>
                    <a:pt x="3192" y="8460"/>
                  </a:cubicBezTo>
                  <a:cubicBezTo>
                    <a:pt x="2697" y="8795"/>
                    <a:pt x="2213" y="8969"/>
                    <a:pt x="1811" y="8969"/>
                  </a:cubicBezTo>
                  <a:cubicBezTo>
                    <a:pt x="1614" y="8969"/>
                    <a:pt x="1436" y="8927"/>
                    <a:pt x="1287" y="8841"/>
                  </a:cubicBezTo>
                  <a:cubicBezTo>
                    <a:pt x="882" y="8603"/>
                    <a:pt x="644" y="8031"/>
                    <a:pt x="644" y="7269"/>
                  </a:cubicBezTo>
                  <a:cubicBezTo>
                    <a:pt x="644" y="6221"/>
                    <a:pt x="1025" y="4935"/>
                    <a:pt x="1739" y="3721"/>
                  </a:cubicBezTo>
                  <a:cubicBezTo>
                    <a:pt x="2382" y="2625"/>
                    <a:pt x="3192" y="1696"/>
                    <a:pt x="4025" y="1125"/>
                  </a:cubicBezTo>
                  <a:cubicBezTo>
                    <a:pt x="4520" y="790"/>
                    <a:pt x="5004" y="615"/>
                    <a:pt x="5406" y="615"/>
                  </a:cubicBezTo>
                  <a:close/>
                  <a:moveTo>
                    <a:pt x="5374" y="0"/>
                  </a:moveTo>
                  <a:cubicBezTo>
                    <a:pt x="4855" y="0"/>
                    <a:pt x="4264" y="217"/>
                    <a:pt x="3644" y="625"/>
                  </a:cubicBezTo>
                  <a:cubicBezTo>
                    <a:pt x="2715" y="1244"/>
                    <a:pt x="1858" y="2220"/>
                    <a:pt x="1167" y="3411"/>
                  </a:cubicBezTo>
                  <a:cubicBezTo>
                    <a:pt x="429" y="4721"/>
                    <a:pt x="1" y="6126"/>
                    <a:pt x="1" y="7269"/>
                  </a:cubicBezTo>
                  <a:cubicBezTo>
                    <a:pt x="1" y="8269"/>
                    <a:pt x="334" y="9031"/>
                    <a:pt x="953" y="9365"/>
                  </a:cubicBezTo>
                  <a:cubicBezTo>
                    <a:pt x="1210" y="9515"/>
                    <a:pt x="1494" y="9590"/>
                    <a:pt x="1801" y="9590"/>
                  </a:cubicBezTo>
                  <a:cubicBezTo>
                    <a:pt x="2317" y="9590"/>
                    <a:pt x="2898" y="9378"/>
                    <a:pt x="3525" y="8960"/>
                  </a:cubicBezTo>
                  <a:cubicBezTo>
                    <a:pt x="4454" y="8341"/>
                    <a:pt x="5311" y="7364"/>
                    <a:pt x="6002" y="6173"/>
                  </a:cubicBezTo>
                  <a:cubicBezTo>
                    <a:pt x="6740" y="4864"/>
                    <a:pt x="7145" y="3459"/>
                    <a:pt x="7145" y="2316"/>
                  </a:cubicBezTo>
                  <a:cubicBezTo>
                    <a:pt x="7145" y="1315"/>
                    <a:pt x="6835" y="577"/>
                    <a:pt x="6192" y="220"/>
                  </a:cubicBezTo>
                  <a:cubicBezTo>
                    <a:pt x="5949" y="72"/>
                    <a:pt x="5673" y="0"/>
                    <a:pt x="5374"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0" name="Google Shape;22490;p99"/>
            <p:cNvSpPr/>
            <p:nvPr/>
          </p:nvSpPr>
          <p:spPr>
            <a:xfrm>
              <a:off x="1804520" y="4173041"/>
              <a:ext cx="231802" cy="311351"/>
            </a:xfrm>
            <a:custGeom>
              <a:rect b="b" l="l" r="r" t="t"/>
              <a:pathLst>
                <a:path extrusionOk="0" h="9597" w="7145">
                  <a:moveTo>
                    <a:pt x="1806" y="615"/>
                  </a:moveTo>
                  <a:cubicBezTo>
                    <a:pt x="2203" y="615"/>
                    <a:pt x="2681" y="790"/>
                    <a:pt x="3192" y="1125"/>
                  </a:cubicBezTo>
                  <a:cubicBezTo>
                    <a:pt x="4025" y="1696"/>
                    <a:pt x="4859" y="2625"/>
                    <a:pt x="5478" y="3721"/>
                  </a:cubicBezTo>
                  <a:cubicBezTo>
                    <a:pt x="6192" y="4935"/>
                    <a:pt x="6573" y="6221"/>
                    <a:pt x="6573" y="7269"/>
                  </a:cubicBezTo>
                  <a:cubicBezTo>
                    <a:pt x="6573" y="8031"/>
                    <a:pt x="6335" y="8603"/>
                    <a:pt x="5930" y="8841"/>
                  </a:cubicBezTo>
                  <a:cubicBezTo>
                    <a:pt x="5781" y="8927"/>
                    <a:pt x="5606" y="8969"/>
                    <a:pt x="5411" y="8969"/>
                  </a:cubicBezTo>
                  <a:cubicBezTo>
                    <a:pt x="5014" y="8969"/>
                    <a:pt x="4536" y="8795"/>
                    <a:pt x="4025" y="8460"/>
                  </a:cubicBezTo>
                  <a:cubicBezTo>
                    <a:pt x="3192" y="7888"/>
                    <a:pt x="2358" y="6959"/>
                    <a:pt x="1739" y="5864"/>
                  </a:cubicBezTo>
                  <a:cubicBezTo>
                    <a:pt x="1025" y="4649"/>
                    <a:pt x="644" y="3363"/>
                    <a:pt x="644" y="2316"/>
                  </a:cubicBezTo>
                  <a:cubicBezTo>
                    <a:pt x="644" y="1553"/>
                    <a:pt x="834" y="982"/>
                    <a:pt x="1287" y="744"/>
                  </a:cubicBezTo>
                  <a:cubicBezTo>
                    <a:pt x="1436" y="657"/>
                    <a:pt x="1611" y="615"/>
                    <a:pt x="1806" y="615"/>
                  </a:cubicBezTo>
                  <a:close/>
                  <a:moveTo>
                    <a:pt x="1789" y="0"/>
                  </a:moveTo>
                  <a:cubicBezTo>
                    <a:pt x="1486" y="0"/>
                    <a:pt x="1205" y="72"/>
                    <a:pt x="953" y="220"/>
                  </a:cubicBezTo>
                  <a:cubicBezTo>
                    <a:pt x="334" y="577"/>
                    <a:pt x="1" y="1315"/>
                    <a:pt x="1" y="2316"/>
                  </a:cubicBezTo>
                  <a:cubicBezTo>
                    <a:pt x="1" y="3459"/>
                    <a:pt x="429" y="4864"/>
                    <a:pt x="1167" y="6173"/>
                  </a:cubicBezTo>
                  <a:cubicBezTo>
                    <a:pt x="1858" y="7364"/>
                    <a:pt x="2715" y="8364"/>
                    <a:pt x="3644" y="8960"/>
                  </a:cubicBezTo>
                  <a:cubicBezTo>
                    <a:pt x="4266" y="9384"/>
                    <a:pt x="4858" y="9596"/>
                    <a:pt x="5378" y="9596"/>
                  </a:cubicBezTo>
                  <a:cubicBezTo>
                    <a:pt x="5676" y="9596"/>
                    <a:pt x="5950" y="9527"/>
                    <a:pt x="6192" y="9388"/>
                  </a:cubicBezTo>
                  <a:cubicBezTo>
                    <a:pt x="6835" y="9031"/>
                    <a:pt x="7145" y="8269"/>
                    <a:pt x="7145" y="7269"/>
                  </a:cubicBezTo>
                  <a:cubicBezTo>
                    <a:pt x="7145" y="6126"/>
                    <a:pt x="6740" y="4745"/>
                    <a:pt x="6002" y="3435"/>
                  </a:cubicBezTo>
                  <a:cubicBezTo>
                    <a:pt x="5311" y="2244"/>
                    <a:pt x="4430" y="1220"/>
                    <a:pt x="3525" y="625"/>
                  </a:cubicBezTo>
                  <a:cubicBezTo>
                    <a:pt x="2905" y="217"/>
                    <a:pt x="2314" y="0"/>
                    <a:pt x="1789"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1" name="Google Shape;22491;p99"/>
            <p:cNvSpPr/>
            <p:nvPr/>
          </p:nvSpPr>
          <p:spPr>
            <a:xfrm>
              <a:off x="1807602" y="4261285"/>
              <a:ext cx="73450" cy="122114"/>
            </a:xfrm>
            <a:custGeom>
              <a:rect b="b" l="l" r="r" t="t"/>
              <a:pathLst>
                <a:path extrusionOk="0" h="3764" w="2264">
                  <a:moveTo>
                    <a:pt x="2263" y="0"/>
                  </a:moveTo>
                  <a:cubicBezTo>
                    <a:pt x="1977" y="24"/>
                    <a:pt x="1692" y="72"/>
                    <a:pt x="1430" y="143"/>
                  </a:cubicBezTo>
                  <a:cubicBezTo>
                    <a:pt x="1311" y="310"/>
                    <a:pt x="1192" y="500"/>
                    <a:pt x="1072" y="715"/>
                  </a:cubicBezTo>
                  <a:cubicBezTo>
                    <a:pt x="549" y="1620"/>
                    <a:pt x="191" y="2620"/>
                    <a:pt x="1" y="3501"/>
                  </a:cubicBezTo>
                  <a:cubicBezTo>
                    <a:pt x="25" y="3501"/>
                    <a:pt x="72" y="3525"/>
                    <a:pt x="96" y="3525"/>
                  </a:cubicBezTo>
                  <a:cubicBezTo>
                    <a:pt x="263" y="3620"/>
                    <a:pt x="429" y="3715"/>
                    <a:pt x="596" y="3763"/>
                  </a:cubicBezTo>
                  <a:cubicBezTo>
                    <a:pt x="739" y="2906"/>
                    <a:pt x="1096" y="1929"/>
                    <a:pt x="1620" y="1001"/>
                  </a:cubicBezTo>
                  <a:cubicBezTo>
                    <a:pt x="1811" y="643"/>
                    <a:pt x="2025" y="310"/>
                    <a:pt x="2263"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2" name="Google Shape;22492;p99"/>
            <p:cNvSpPr/>
            <p:nvPr/>
          </p:nvSpPr>
          <p:spPr>
            <a:xfrm>
              <a:off x="1748881" y="4238867"/>
              <a:ext cx="343858" cy="179277"/>
            </a:xfrm>
            <a:custGeom>
              <a:rect b="b" l="l" r="r" t="t"/>
              <a:pathLst>
                <a:path extrusionOk="0" h="5526" w="10599">
                  <a:moveTo>
                    <a:pt x="5288" y="620"/>
                  </a:moveTo>
                  <a:cubicBezTo>
                    <a:pt x="6574" y="620"/>
                    <a:pt x="7788" y="858"/>
                    <a:pt x="8693" y="1311"/>
                  </a:cubicBezTo>
                  <a:cubicBezTo>
                    <a:pt x="9503" y="1692"/>
                    <a:pt x="9979" y="2239"/>
                    <a:pt x="9979" y="2763"/>
                  </a:cubicBezTo>
                  <a:cubicBezTo>
                    <a:pt x="9979" y="3263"/>
                    <a:pt x="9527" y="3811"/>
                    <a:pt x="8693" y="4216"/>
                  </a:cubicBezTo>
                  <a:cubicBezTo>
                    <a:pt x="7788" y="4668"/>
                    <a:pt x="6574" y="4907"/>
                    <a:pt x="5288" y="4907"/>
                  </a:cubicBezTo>
                  <a:cubicBezTo>
                    <a:pt x="4026" y="4907"/>
                    <a:pt x="2787" y="4668"/>
                    <a:pt x="1906" y="4216"/>
                  </a:cubicBezTo>
                  <a:cubicBezTo>
                    <a:pt x="1096" y="3835"/>
                    <a:pt x="620" y="3311"/>
                    <a:pt x="620" y="2763"/>
                  </a:cubicBezTo>
                  <a:cubicBezTo>
                    <a:pt x="620" y="2239"/>
                    <a:pt x="1096" y="1692"/>
                    <a:pt x="1906" y="1311"/>
                  </a:cubicBezTo>
                  <a:cubicBezTo>
                    <a:pt x="2787" y="858"/>
                    <a:pt x="4026" y="620"/>
                    <a:pt x="5288" y="620"/>
                  </a:cubicBezTo>
                  <a:close/>
                  <a:moveTo>
                    <a:pt x="5288" y="1"/>
                  </a:moveTo>
                  <a:cubicBezTo>
                    <a:pt x="3930" y="1"/>
                    <a:pt x="2621" y="263"/>
                    <a:pt x="1644" y="739"/>
                  </a:cubicBezTo>
                  <a:cubicBezTo>
                    <a:pt x="572" y="1287"/>
                    <a:pt x="1" y="1977"/>
                    <a:pt x="1" y="2763"/>
                  </a:cubicBezTo>
                  <a:cubicBezTo>
                    <a:pt x="1" y="3573"/>
                    <a:pt x="596" y="4287"/>
                    <a:pt x="1644" y="4787"/>
                  </a:cubicBezTo>
                  <a:cubicBezTo>
                    <a:pt x="2621" y="5264"/>
                    <a:pt x="3930" y="5526"/>
                    <a:pt x="5288" y="5526"/>
                  </a:cubicBezTo>
                  <a:cubicBezTo>
                    <a:pt x="6669" y="5526"/>
                    <a:pt x="7979" y="5264"/>
                    <a:pt x="8955" y="4787"/>
                  </a:cubicBezTo>
                  <a:cubicBezTo>
                    <a:pt x="10027" y="4264"/>
                    <a:pt x="10598" y="3549"/>
                    <a:pt x="10598" y="2763"/>
                  </a:cubicBezTo>
                  <a:cubicBezTo>
                    <a:pt x="10598" y="2001"/>
                    <a:pt x="10003" y="1287"/>
                    <a:pt x="8955" y="739"/>
                  </a:cubicBezTo>
                  <a:cubicBezTo>
                    <a:pt x="7979" y="263"/>
                    <a:pt x="6669" y="1"/>
                    <a:pt x="5288"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3" name="Google Shape;22493;p99"/>
            <p:cNvSpPr/>
            <p:nvPr/>
          </p:nvSpPr>
          <p:spPr>
            <a:xfrm>
              <a:off x="1799881" y="4251228"/>
              <a:ext cx="33254" cy="33254"/>
            </a:xfrm>
            <a:custGeom>
              <a:rect b="b" l="l" r="r" t="t"/>
              <a:pathLst>
                <a:path extrusionOk="0" h="1025" w="1025">
                  <a:moveTo>
                    <a:pt x="501" y="1"/>
                  </a:moveTo>
                  <a:cubicBezTo>
                    <a:pt x="239" y="1"/>
                    <a:pt x="1" y="239"/>
                    <a:pt x="1" y="501"/>
                  </a:cubicBezTo>
                  <a:cubicBezTo>
                    <a:pt x="1" y="787"/>
                    <a:pt x="239" y="1025"/>
                    <a:pt x="501" y="1025"/>
                  </a:cubicBezTo>
                  <a:cubicBezTo>
                    <a:pt x="787" y="1025"/>
                    <a:pt x="1025" y="787"/>
                    <a:pt x="1025" y="501"/>
                  </a:cubicBezTo>
                  <a:cubicBezTo>
                    <a:pt x="1025" y="239"/>
                    <a:pt x="787" y="1"/>
                    <a:pt x="501"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4" name="Google Shape;22494;p99"/>
            <p:cNvSpPr/>
            <p:nvPr/>
          </p:nvSpPr>
          <p:spPr>
            <a:xfrm>
              <a:off x="1799881" y="4253564"/>
              <a:ext cx="31729" cy="31696"/>
            </a:xfrm>
            <a:custGeom>
              <a:rect b="b" l="l" r="r" t="t"/>
              <a:pathLst>
                <a:path extrusionOk="0" h="977" w="978">
                  <a:moveTo>
                    <a:pt x="310" y="0"/>
                  </a:moveTo>
                  <a:cubicBezTo>
                    <a:pt x="120" y="72"/>
                    <a:pt x="1" y="262"/>
                    <a:pt x="1" y="477"/>
                  </a:cubicBezTo>
                  <a:cubicBezTo>
                    <a:pt x="1" y="738"/>
                    <a:pt x="239" y="977"/>
                    <a:pt x="501" y="977"/>
                  </a:cubicBezTo>
                  <a:cubicBezTo>
                    <a:pt x="715" y="977"/>
                    <a:pt x="906" y="858"/>
                    <a:pt x="977" y="667"/>
                  </a:cubicBezTo>
                  <a:cubicBezTo>
                    <a:pt x="906" y="667"/>
                    <a:pt x="834" y="715"/>
                    <a:pt x="739" y="715"/>
                  </a:cubicBezTo>
                  <a:cubicBezTo>
                    <a:pt x="477" y="715"/>
                    <a:pt x="239" y="477"/>
                    <a:pt x="239" y="191"/>
                  </a:cubicBezTo>
                  <a:cubicBezTo>
                    <a:pt x="239" y="119"/>
                    <a:pt x="263" y="48"/>
                    <a:pt x="310"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5" name="Google Shape;22495;p99"/>
            <p:cNvSpPr/>
            <p:nvPr/>
          </p:nvSpPr>
          <p:spPr>
            <a:xfrm>
              <a:off x="2009265" y="4373309"/>
              <a:ext cx="33254" cy="32475"/>
            </a:xfrm>
            <a:custGeom>
              <a:rect b="b" l="l" r="r" t="t"/>
              <a:pathLst>
                <a:path extrusionOk="0" h="1001" w="1025">
                  <a:moveTo>
                    <a:pt x="524" y="0"/>
                  </a:moveTo>
                  <a:cubicBezTo>
                    <a:pt x="239" y="0"/>
                    <a:pt x="0" y="239"/>
                    <a:pt x="0" y="501"/>
                  </a:cubicBezTo>
                  <a:cubicBezTo>
                    <a:pt x="0" y="763"/>
                    <a:pt x="239" y="1001"/>
                    <a:pt x="524" y="1001"/>
                  </a:cubicBezTo>
                  <a:cubicBezTo>
                    <a:pt x="786" y="1001"/>
                    <a:pt x="1024" y="763"/>
                    <a:pt x="1024" y="501"/>
                  </a:cubicBezTo>
                  <a:cubicBezTo>
                    <a:pt x="1024" y="239"/>
                    <a:pt x="786" y="0"/>
                    <a:pt x="524"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6" name="Google Shape;22496;p99"/>
            <p:cNvSpPr/>
            <p:nvPr/>
          </p:nvSpPr>
          <p:spPr>
            <a:xfrm>
              <a:off x="2010822" y="4374866"/>
              <a:ext cx="31696" cy="31696"/>
            </a:xfrm>
            <a:custGeom>
              <a:rect b="b" l="l" r="r" t="t"/>
              <a:pathLst>
                <a:path extrusionOk="0" h="977" w="977">
                  <a:moveTo>
                    <a:pt x="286" y="0"/>
                  </a:moveTo>
                  <a:lnTo>
                    <a:pt x="286" y="0"/>
                  </a:lnTo>
                  <a:cubicBezTo>
                    <a:pt x="119" y="95"/>
                    <a:pt x="0" y="262"/>
                    <a:pt x="0" y="476"/>
                  </a:cubicBezTo>
                  <a:cubicBezTo>
                    <a:pt x="0" y="738"/>
                    <a:pt x="238" y="976"/>
                    <a:pt x="500" y="976"/>
                  </a:cubicBezTo>
                  <a:cubicBezTo>
                    <a:pt x="714" y="976"/>
                    <a:pt x="881" y="857"/>
                    <a:pt x="976" y="691"/>
                  </a:cubicBezTo>
                  <a:cubicBezTo>
                    <a:pt x="857" y="691"/>
                    <a:pt x="786" y="715"/>
                    <a:pt x="738" y="715"/>
                  </a:cubicBezTo>
                  <a:cubicBezTo>
                    <a:pt x="476" y="715"/>
                    <a:pt x="238" y="476"/>
                    <a:pt x="238" y="214"/>
                  </a:cubicBezTo>
                  <a:cubicBezTo>
                    <a:pt x="238" y="119"/>
                    <a:pt x="262" y="72"/>
                    <a:pt x="286"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7" name="Google Shape;22497;p99"/>
            <p:cNvSpPr/>
            <p:nvPr/>
          </p:nvSpPr>
          <p:spPr>
            <a:xfrm>
              <a:off x="1881798" y="4289088"/>
              <a:ext cx="79581" cy="78835"/>
            </a:xfrm>
            <a:custGeom>
              <a:rect b="b" l="l" r="r" t="t"/>
              <a:pathLst>
                <a:path extrusionOk="0" h="2430" w="2453">
                  <a:moveTo>
                    <a:pt x="1238" y="1"/>
                  </a:moveTo>
                  <a:cubicBezTo>
                    <a:pt x="572" y="1"/>
                    <a:pt x="0" y="525"/>
                    <a:pt x="0" y="1215"/>
                  </a:cubicBezTo>
                  <a:cubicBezTo>
                    <a:pt x="0" y="1882"/>
                    <a:pt x="548" y="2430"/>
                    <a:pt x="1238" y="2430"/>
                  </a:cubicBezTo>
                  <a:cubicBezTo>
                    <a:pt x="1881" y="2430"/>
                    <a:pt x="2453" y="1906"/>
                    <a:pt x="2453" y="1215"/>
                  </a:cubicBezTo>
                  <a:cubicBezTo>
                    <a:pt x="2453" y="525"/>
                    <a:pt x="1881" y="1"/>
                    <a:pt x="1238"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8" name="Google Shape;22498;p99"/>
            <p:cNvSpPr/>
            <p:nvPr/>
          </p:nvSpPr>
          <p:spPr>
            <a:xfrm>
              <a:off x="1881798" y="4294506"/>
              <a:ext cx="74975" cy="74975"/>
            </a:xfrm>
            <a:custGeom>
              <a:rect b="b" l="l" r="r" t="t"/>
              <a:pathLst>
                <a:path extrusionOk="0" h="2311" w="2311">
                  <a:moveTo>
                    <a:pt x="595" y="0"/>
                  </a:moveTo>
                  <a:lnTo>
                    <a:pt x="595" y="0"/>
                  </a:lnTo>
                  <a:cubicBezTo>
                    <a:pt x="238" y="215"/>
                    <a:pt x="0" y="596"/>
                    <a:pt x="0" y="1072"/>
                  </a:cubicBezTo>
                  <a:cubicBezTo>
                    <a:pt x="0" y="1763"/>
                    <a:pt x="572" y="2310"/>
                    <a:pt x="1238" y="2310"/>
                  </a:cubicBezTo>
                  <a:cubicBezTo>
                    <a:pt x="1667" y="2310"/>
                    <a:pt x="2072" y="2072"/>
                    <a:pt x="2310" y="1715"/>
                  </a:cubicBezTo>
                  <a:lnTo>
                    <a:pt x="2310" y="1715"/>
                  </a:lnTo>
                  <a:cubicBezTo>
                    <a:pt x="2096" y="1786"/>
                    <a:pt x="1858" y="1858"/>
                    <a:pt x="1643" y="1858"/>
                  </a:cubicBezTo>
                  <a:cubicBezTo>
                    <a:pt x="953" y="1858"/>
                    <a:pt x="429" y="1286"/>
                    <a:pt x="429" y="643"/>
                  </a:cubicBezTo>
                  <a:cubicBezTo>
                    <a:pt x="429" y="405"/>
                    <a:pt x="476" y="191"/>
                    <a:pt x="595"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9" name="Google Shape;22499;p99"/>
            <p:cNvSpPr/>
            <p:nvPr/>
          </p:nvSpPr>
          <p:spPr>
            <a:xfrm>
              <a:off x="1875602" y="4282924"/>
              <a:ext cx="90417" cy="91196"/>
            </a:xfrm>
            <a:custGeom>
              <a:rect b="b" l="l" r="r" t="t"/>
              <a:pathLst>
                <a:path extrusionOk="0" h="2811" w="2787">
                  <a:moveTo>
                    <a:pt x="1382" y="334"/>
                  </a:moveTo>
                  <a:cubicBezTo>
                    <a:pt x="1977" y="334"/>
                    <a:pt x="2453" y="810"/>
                    <a:pt x="2453" y="1405"/>
                  </a:cubicBezTo>
                  <a:cubicBezTo>
                    <a:pt x="2501" y="2001"/>
                    <a:pt x="1977" y="2477"/>
                    <a:pt x="1382" y="2477"/>
                  </a:cubicBezTo>
                  <a:cubicBezTo>
                    <a:pt x="786" y="2477"/>
                    <a:pt x="310" y="2001"/>
                    <a:pt x="310" y="1405"/>
                  </a:cubicBezTo>
                  <a:cubicBezTo>
                    <a:pt x="310" y="810"/>
                    <a:pt x="786" y="334"/>
                    <a:pt x="1382" y="334"/>
                  </a:cubicBezTo>
                  <a:close/>
                  <a:moveTo>
                    <a:pt x="1382" y="0"/>
                  </a:moveTo>
                  <a:cubicBezTo>
                    <a:pt x="620" y="0"/>
                    <a:pt x="1" y="643"/>
                    <a:pt x="1" y="1405"/>
                  </a:cubicBezTo>
                  <a:cubicBezTo>
                    <a:pt x="1" y="2167"/>
                    <a:pt x="620" y="2810"/>
                    <a:pt x="1382" y="2810"/>
                  </a:cubicBezTo>
                  <a:cubicBezTo>
                    <a:pt x="2168" y="2810"/>
                    <a:pt x="2787" y="2191"/>
                    <a:pt x="2787" y="1405"/>
                  </a:cubicBezTo>
                  <a:cubicBezTo>
                    <a:pt x="2787" y="619"/>
                    <a:pt x="2168"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0" name="Google Shape;22500;p99"/>
            <p:cNvSpPr/>
            <p:nvPr/>
          </p:nvSpPr>
          <p:spPr>
            <a:xfrm>
              <a:off x="1748135" y="4165482"/>
              <a:ext cx="351547" cy="322186"/>
            </a:xfrm>
            <a:custGeom>
              <a:rect b="b" l="l" r="r" t="t"/>
              <a:pathLst>
                <a:path extrusionOk="0" h="9931" w="10836">
                  <a:moveTo>
                    <a:pt x="5358" y="1882"/>
                  </a:moveTo>
                  <a:cubicBezTo>
                    <a:pt x="5430" y="1953"/>
                    <a:pt x="5525" y="2025"/>
                    <a:pt x="5620" y="2120"/>
                  </a:cubicBezTo>
                  <a:lnTo>
                    <a:pt x="5073" y="2120"/>
                  </a:lnTo>
                  <a:cubicBezTo>
                    <a:pt x="5168" y="2025"/>
                    <a:pt x="5263" y="1929"/>
                    <a:pt x="5358" y="1882"/>
                  </a:cubicBezTo>
                  <a:close/>
                  <a:moveTo>
                    <a:pt x="4834" y="1477"/>
                  </a:moveTo>
                  <a:cubicBezTo>
                    <a:pt x="4882" y="1525"/>
                    <a:pt x="4930" y="1572"/>
                    <a:pt x="4954" y="1572"/>
                  </a:cubicBezTo>
                  <a:cubicBezTo>
                    <a:pt x="5001" y="1596"/>
                    <a:pt x="5073" y="1667"/>
                    <a:pt x="5073" y="1667"/>
                  </a:cubicBezTo>
                  <a:cubicBezTo>
                    <a:pt x="4930" y="1810"/>
                    <a:pt x="4763" y="1953"/>
                    <a:pt x="4596" y="2144"/>
                  </a:cubicBezTo>
                  <a:lnTo>
                    <a:pt x="4430" y="2144"/>
                  </a:lnTo>
                  <a:cubicBezTo>
                    <a:pt x="4406" y="2144"/>
                    <a:pt x="4191" y="2167"/>
                    <a:pt x="4191" y="2167"/>
                  </a:cubicBezTo>
                  <a:cubicBezTo>
                    <a:pt x="4406" y="1929"/>
                    <a:pt x="4644" y="1691"/>
                    <a:pt x="4834" y="1477"/>
                  </a:cubicBezTo>
                  <a:close/>
                  <a:moveTo>
                    <a:pt x="7144" y="977"/>
                  </a:moveTo>
                  <a:cubicBezTo>
                    <a:pt x="7311" y="977"/>
                    <a:pt x="7454" y="1001"/>
                    <a:pt x="7573" y="1096"/>
                  </a:cubicBezTo>
                  <a:cubicBezTo>
                    <a:pt x="7930" y="1310"/>
                    <a:pt x="8145" y="1810"/>
                    <a:pt x="8145" y="2501"/>
                  </a:cubicBezTo>
                  <a:cubicBezTo>
                    <a:pt x="7764" y="2406"/>
                    <a:pt x="7383" y="2287"/>
                    <a:pt x="6954" y="2239"/>
                  </a:cubicBezTo>
                  <a:cubicBezTo>
                    <a:pt x="6692" y="1906"/>
                    <a:pt x="6382" y="1572"/>
                    <a:pt x="6097" y="1310"/>
                  </a:cubicBezTo>
                  <a:cubicBezTo>
                    <a:pt x="6478" y="1096"/>
                    <a:pt x="6811" y="977"/>
                    <a:pt x="7144" y="977"/>
                  </a:cubicBezTo>
                  <a:close/>
                  <a:moveTo>
                    <a:pt x="3525" y="1001"/>
                  </a:moveTo>
                  <a:cubicBezTo>
                    <a:pt x="3834" y="1001"/>
                    <a:pt x="4191" y="1120"/>
                    <a:pt x="4573" y="1334"/>
                  </a:cubicBezTo>
                  <a:cubicBezTo>
                    <a:pt x="4287" y="1596"/>
                    <a:pt x="4001" y="1906"/>
                    <a:pt x="3715" y="2263"/>
                  </a:cubicBezTo>
                  <a:cubicBezTo>
                    <a:pt x="3287" y="2287"/>
                    <a:pt x="2905" y="2406"/>
                    <a:pt x="2524" y="2525"/>
                  </a:cubicBezTo>
                  <a:cubicBezTo>
                    <a:pt x="2524" y="1810"/>
                    <a:pt x="2715" y="1334"/>
                    <a:pt x="3096" y="1120"/>
                  </a:cubicBezTo>
                  <a:cubicBezTo>
                    <a:pt x="3215" y="1072"/>
                    <a:pt x="3358" y="1001"/>
                    <a:pt x="3525" y="1001"/>
                  </a:cubicBezTo>
                  <a:close/>
                  <a:moveTo>
                    <a:pt x="3525" y="405"/>
                  </a:moveTo>
                  <a:cubicBezTo>
                    <a:pt x="4311" y="405"/>
                    <a:pt x="5025" y="858"/>
                    <a:pt x="5597" y="1334"/>
                  </a:cubicBezTo>
                  <a:cubicBezTo>
                    <a:pt x="5882" y="1572"/>
                    <a:pt x="6192" y="1882"/>
                    <a:pt x="6478" y="2191"/>
                  </a:cubicBezTo>
                  <a:cubicBezTo>
                    <a:pt x="6430" y="2191"/>
                    <a:pt x="6144" y="2167"/>
                    <a:pt x="6073" y="2167"/>
                  </a:cubicBezTo>
                  <a:cubicBezTo>
                    <a:pt x="5858" y="1953"/>
                    <a:pt x="5644" y="1763"/>
                    <a:pt x="5430" y="1572"/>
                  </a:cubicBezTo>
                  <a:cubicBezTo>
                    <a:pt x="4945" y="1159"/>
                    <a:pt x="4243" y="691"/>
                    <a:pt x="3569" y="691"/>
                  </a:cubicBezTo>
                  <a:cubicBezTo>
                    <a:pt x="3350" y="691"/>
                    <a:pt x="3134" y="741"/>
                    <a:pt x="2929" y="858"/>
                  </a:cubicBezTo>
                  <a:cubicBezTo>
                    <a:pt x="2501" y="1120"/>
                    <a:pt x="2215" y="1715"/>
                    <a:pt x="2215" y="2525"/>
                  </a:cubicBezTo>
                  <a:lnTo>
                    <a:pt x="2120" y="2525"/>
                  </a:lnTo>
                  <a:cubicBezTo>
                    <a:pt x="2072" y="2525"/>
                    <a:pt x="2001" y="2525"/>
                    <a:pt x="1953" y="2549"/>
                  </a:cubicBezTo>
                  <a:cubicBezTo>
                    <a:pt x="1929" y="1572"/>
                    <a:pt x="2215" y="929"/>
                    <a:pt x="2786" y="596"/>
                  </a:cubicBezTo>
                  <a:cubicBezTo>
                    <a:pt x="3001" y="477"/>
                    <a:pt x="3263" y="405"/>
                    <a:pt x="3525" y="405"/>
                  </a:cubicBezTo>
                  <a:close/>
                  <a:moveTo>
                    <a:pt x="7144" y="405"/>
                  </a:moveTo>
                  <a:cubicBezTo>
                    <a:pt x="7406" y="405"/>
                    <a:pt x="7668" y="477"/>
                    <a:pt x="7883" y="596"/>
                  </a:cubicBezTo>
                  <a:cubicBezTo>
                    <a:pt x="8454" y="929"/>
                    <a:pt x="8740" y="1596"/>
                    <a:pt x="8740" y="2549"/>
                  </a:cubicBezTo>
                  <a:lnTo>
                    <a:pt x="8740" y="2739"/>
                  </a:lnTo>
                  <a:cubicBezTo>
                    <a:pt x="8740" y="2739"/>
                    <a:pt x="8573" y="2644"/>
                    <a:pt x="8478" y="2620"/>
                  </a:cubicBezTo>
                  <a:lnTo>
                    <a:pt x="8478" y="2549"/>
                  </a:lnTo>
                  <a:cubicBezTo>
                    <a:pt x="8478" y="1715"/>
                    <a:pt x="8216" y="1096"/>
                    <a:pt x="7764" y="834"/>
                  </a:cubicBezTo>
                  <a:cubicBezTo>
                    <a:pt x="7573" y="739"/>
                    <a:pt x="7359" y="691"/>
                    <a:pt x="7168" y="691"/>
                  </a:cubicBezTo>
                  <a:cubicBezTo>
                    <a:pt x="6763" y="691"/>
                    <a:pt x="6335" y="834"/>
                    <a:pt x="5882" y="1096"/>
                  </a:cubicBezTo>
                  <a:lnTo>
                    <a:pt x="5644" y="929"/>
                  </a:lnTo>
                  <a:cubicBezTo>
                    <a:pt x="6144" y="596"/>
                    <a:pt x="6668" y="405"/>
                    <a:pt x="7144" y="405"/>
                  </a:cubicBezTo>
                  <a:close/>
                  <a:moveTo>
                    <a:pt x="2096" y="2787"/>
                  </a:moveTo>
                  <a:cubicBezTo>
                    <a:pt x="2286" y="2787"/>
                    <a:pt x="2429" y="2953"/>
                    <a:pt x="2453" y="3096"/>
                  </a:cubicBezTo>
                  <a:cubicBezTo>
                    <a:pt x="2477" y="3263"/>
                    <a:pt x="2334" y="3453"/>
                    <a:pt x="2167" y="3477"/>
                  </a:cubicBezTo>
                  <a:cubicBezTo>
                    <a:pt x="2154" y="3479"/>
                    <a:pt x="2140" y="3480"/>
                    <a:pt x="2126" y="3480"/>
                  </a:cubicBezTo>
                  <a:cubicBezTo>
                    <a:pt x="1929" y="3480"/>
                    <a:pt x="1762" y="3321"/>
                    <a:pt x="1762" y="3120"/>
                  </a:cubicBezTo>
                  <a:cubicBezTo>
                    <a:pt x="1739" y="3025"/>
                    <a:pt x="1810" y="2953"/>
                    <a:pt x="1905" y="2882"/>
                  </a:cubicBezTo>
                  <a:cubicBezTo>
                    <a:pt x="1953" y="2834"/>
                    <a:pt x="2024" y="2787"/>
                    <a:pt x="2096" y="2787"/>
                  </a:cubicBezTo>
                  <a:close/>
                  <a:moveTo>
                    <a:pt x="2905" y="3358"/>
                  </a:moveTo>
                  <a:cubicBezTo>
                    <a:pt x="2858" y="3453"/>
                    <a:pt x="2810" y="3501"/>
                    <a:pt x="2763" y="3596"/>
                  </a:cubicBezTo>
                  <a:cubicBezTo>
                    <a:pt x="2763" y="3668"/>
                    <a:pt x="2739" y="3715"/>
                    <a:pt x="2667" y="3787"/>
                  </a:cubicBezTo>
                  <a:cubicBezTo>
                    <a:pt x="2644" y="3692"/>
                    <a:pt x="2644" y="3620"/>
                    <a:pt x="2620" y="3573"/>
                  </a:cubicBezTo>
                  <a:cubicBezTo>
                    <a:pt x="2644" y="3549"/>
                    <a:pt x="2667" y="3477"/>
                    <a:pt x="2691" y="3430"/>
                  </a:cubicBezTo>
                  <a:cubicBezTo>
                    <a:pt x="2763" y="3382"/>
                    <a:pt x="2858" y="3358"/>
                    <a:pt x="2905" y="3358"/>
                  </a:cubicBezTo>
                  <a:close/>
                  <a:moveTo>
                    <a:pt x="7740" y="3334"/>
                  </a:moveTo>
                  <a:lnTo>
                    <a:pt x="7740" y="3334"/>
                  </a:lnTo>
                  <a:cubicBezTo>
                    <a:pt x="7859" y="3358"/>
                    <a:pt x="7930" y="3382"/>
                    <a:pt x="8049" y="3430"/>
                  </a:cubicBezTo>
                  <a:cubicBezTo>
                    <a:pt x="8026" y="3573"/>
                    <a:pt x="8002" y="3692"/>
                    <a:pt x="8002" y="3787"/>
                  </a:cubicBezTo>
                  <a:cubicBezTo>
                    <a:pt x="7978" y="3715"/>
                    <a:pt x="7907" y="3620"/>
                    <a:pt x="7883" y="3573"/>
                  </a:cubicBezTo>
                  <a:cubicBezTo>
                    <a:pt x="7859" y="3477"/>
                    <a:pt x="7787" y="3430"/>
                    <a:pt x="7740" y="3334"/>
                  </a:cubicBezTo>
                  <a:close/>
                  <a:moveTo>
                    <a:pt x="8359" y="3573"/>
                  </a:moveTo>
                  <a:cubicBezTo>
                    <a:pt x="8383" y="3596"/>
                    <a:pt x="8573" y="3668"/>
                    <a:pt x="8621" y="3692"/>
                  </a:cubicBezTo>
                  <a:cubicBezTo>
                    <a:pt x="8573" y="3977"/>
                    <a:pt x="8478" y="4287"/>
                    <a:pt x="8383" y="4573"/>
                  </a:cubicBezTo>
                  <a:cubicBezTo>
                    <a:pt x="8335" y="4454"/>
                    <a:pt x="8264" y="4311"/>
                    <a:pt x="8216" y="4192"/>
                  </a:cubicBezTo>
                  <a:cubicBezTo>
                    <a:pt x="8264" y="3977"/>
                    <a:pt x="8335" y="3787"/>
                    <a:pt x="8359" y="3573"/>
                  </a:cubicBezTo>
                  <a:close/>
                  <a:moveTo>
                    <a:pt x="2334" y="3811"/>
                  </a:moveTo>
                  <a:cubicBezTo>
                    <a:pt x="2382" y="3954"/>
                    <a:pt x="2405" y="4096"/>
                    <a:pt x="2453" y="4216"/>
                  </a:cubicBezTo>
                  <a:cubicBezTo>
                    <a:pt x="2405" y="4335"/>
                    <a:pt x="2334" y="4477"/>
                    <a:pt x="2286" y="4597"/>
                  </a:cubicBezTo>
                  <a:cubicBezTo>
                    <a:pt x="2191" y="4335"/>
                    <a:pt x="2143" y="4096"/>
                    <a:pt x="2072" y="3834"/>
                  </a:cubicBezTo>
                  <a:lnTo>
                    <a:pt x="2167" y="3834"/>
                  </a:lnTo>
                  <a:cubicBezTo>
                    <a:pt x="2215" y="3834"/>
                    <a:pt x="2286" y="3811"/>
                    <a:pt x="2334" y="3811"/>
                  </a:cubicBezTo>
                  <a:close/>
                  <a:moveTo>
                    <a:pt x="1739" y="3834"/>
                  </a:moveTo>
                  <a:cubicBezTo>
                    <a:pt x="1834" y="4216"/>
                    <a:pt x="1953" y="4620"/>
                    <a:pt x="2096" y="5025"/>
                  </a:cubicBezTo>
                  <a:cubicBezTo>
                    <a:pt x="1953" y="5406"/>
                    <a:pt x="1834" y="5835"/>
                    <a:pt x="1739" y="6216"/>
                  </a:cubicBezTo>
                  <a:cubicBezTo>
                    <a:pt x="1143" y="5859"/>
                    <a:pt x="834" y="5454"/>
                    <a:pt x="834" y="5025"/>
                  </a:cubicBezTo>
                  <a:cubicBezTo>
                    <a:pt x="834" y="4620"/>
                    <a:pt x="1143" y="4192"/>
                    <a:pt x="1739" y="3834"/>
                  </a:cubicBezTo>
                  <a:close/>
                  <a:moveTo>
                    <a:pt x="8931" y="3834"/>
                  </a:moveTo>
                  <a:cubicBezTo>
                    <a:pt x="9526" y="4192"/>
                    <a:pt x="9836" y="4620"/>
                    <a:pt x="9836" y="5025"/>
                  </a:cubicBezTo>
                  <a:cubicBezTo>
                    <a:pt x="9836" y="5430"/>
                    <a:pt x="9526" y="5859"/>
                    <a:pt x="8931" y="6216"/>
                  </a:cubicBezTo>
                  <a:cubicBezTo>
                    <a:pt x="8835" y="5835"/>
                    <a:pt x="8716" y="5430"/>
                    <a:pt x="8573" y="5025"/>
                  </a:cubicBezTo>
                  <a:cubicBezTo>
                    <a:pt x="8716" y="4620"/>
                    <a:pt x="8835" y="4216"/>
                    <a:pt x="8931" y="3834"/>
                  </a:cubicBezTo>
                  <a:close/>
                  <a:moveTo>
                    <a:pt x="6930" y="3192"/>
                  </a:moveTo>
                  <a:cubicBezTo>
                    <a:pt x="7025" y="3192"/>
                    <a:pt x="7168" y="3215"/>
                    <a:pt x="7287" y="3239"/>
                  </a:cubicBezTo>
                  <a:cubicBezTo>
                    <a:pt x="7406" y="3430"/>
                    <a:pt x="7478" y="3573"/>
                    <a:pt x="7573" y="3739"/>
                  </a:cubicBezTo>
                  <a:cubicBezTo>
                    <a:pt x="8026" y="4525"/>
                    <a:pt x="8383" y="5382"/>
                    <a:pt x="8597" y="6240"/>
                  </a:cubicBezTo>
                  <a:cubicBezTo>
                    <a:pt x="8526" y="6240"/>
                    <a:pt x="8478" y="6240"/>
                    <a:pt x="8407" y="6287"/>
                  </a:cubicBezTo>
                  <a:cubicBezTo>
                    <a:pt x="8383" y="6287"/>
                    <a:pt x="8359" y="6311"/>
                    <a:pt x="8335" y="6311"/>
                  </a:cubicBezTo>
                  <a:cubicBezTo>
                    <a:pt x="8145" y="5525"/>
                    <a:pt x="7811" y="4692"/>
                    <a:pt x="7383" y="3906"/>
                  </a:cubicBezTo>
                  <a:lnTo>
                    <a:pt x="6930" y="3192"/>
                  </a:lnTo>
                  <a:close/>
                  <a:moveTo>
                    <a:pt x="3763" y="3144"/>
                  </a:moveTo>
                  <a:lnTo>
                    <a:pt x="3334" y="3858"/>
                  </a:lnTo>
                  <a:cubicBezTo>
                    <a:pt x="2977" y="4454"/>
                    <a:pt x="2691" y="5120"/>
                    <a:pt x="2501" y="5763"/>
                  </a:cubicBezTo>
                  <a:lnTo>
                    <a:pt x="2501" y="5811"/>
                  </a:lnTo>
                  <a:cubicBezTo>
                    <a:pt x="2429" y="6049"/>
                    <a:pt x="2382" y="6240"/>
                    <a:pt x="2310" y="6478"/>
                  </a:cubicBezTo>
                  <a:cubicBezTo>
                    <a:pt x="2215" y="6454"/>
                    <a:pt x="2167" y="6430"/>
                    <a:pt x="2072" y="6406"/>
                  </a:cubicBezTo>
                  <a:cubicBezTo>
                    <a:pt x="2072" y="6406"/>
                    <a:pt x="2048" y="6406"/>
                    <a:pt x="2048" y="6359"/>
                  </a:cubicBezTo>
                  <a:cubicBezTo>
                    <a:pt x="2143" y="5954"/>
                    <a:pt x="2262" y="5525"/>
                    <a:pt x="2429" y="5097"/>
                  </a:cubicBezTo>
                  <a:cubicBezTo>
                    <a:pt x="2620" y="4597"/>
                    <a:pt x="2810" y="4168"/>
                    <a:pt x="3096" y="3715"/>
                  </a:cubicBezTo>
                  <a:cubicBezTo>
                    <a:pt x="3167" y="3525"/>
                    <a:pt x="3287" y="3382"/>
                    <a:pt x="3382" y="3215"/>
                  </a:cubicBezTo>
                  <a:cubicBezTo>
                    <a:pt x="3382" y="3218"/>
                    <a:pt x="3386" y="3219"/>
                    <a:pt x="3394" y="3219"/>
                  </a:cubicBezTo>
                  <a:cubicBezTo>
                    <a:pt x="3457" y="3219"/>
                    <a:pt x="3742" y="3144"/>
                    <a:pt x="3763" y="3144"/>
                  </a:cubicBezTo>
                  <a:close/>
                  <a:moveTo>
                    <a:pt x="8002" y="6287"/>
                  </a:moveTo>
                  <a:cubicBezTo>
                    <a:pt x="8026" y="6359"/>
                    <a:pt x="8026" y="6430"/>
                    <a:pt x="8049" y="6478"/>
                  </a:cubicBezTo>
                  <a:cubicBezTo>
                    <a:pt x="8026" y="6526"/>
                    <a:pt x="8002" y="6573"/>
                    <a:pt x="7954" y="6645"/>
                  </a:cubicBezTo>
                  <a:cubicBezTo>
                    <a:pt x="7907" y="6668"/>
                    <a:pt x="7811" y="6692"/>
                    <a:pt x="7764" y="6692"/>
                  </a:cubicBezTo>
                  <a:cubicBezTo>
                    <a:pt x="7787" y="6645"/>
                    <a:pt x="7811" y="6573"/>
                    <a:pt x="7883" y="6478"/>
                  </a:cubicBezTo>
                  <a:cubicBezTo>
                    <a:pt x="7907" y="6430"/>
                    <a:pt x="7978" y="6335"/>
                    <a:pt x="8002" y="6287"/>
                  </a:cubicBezTo>
                  <a:close/>
                  <a:moveTo>
                    <a:pt x="2667" y="6287"/>
                  </a:moveTo>
                  <a:cubicBezTo>
                    <a:pt x="2691" y="6335"/>
                    <a:pt x="2763" y="6430"/>
                    <a:pt x="2786" y="6478"/>
                  </a:cubicBezTo>
                  <a:cubicBezTo>
                    <a:pt x="2810" y="6573"/>
                    <a:pt x="2882" y="6645"/>
                    <a:pt x="2929" y="6716"/>
                  </a:cubicBezTo>
                  <a:cubicBezTo>
                    <a:pt x="2810" y="6692"/>
                    <a:pt x="2739" y="6668"/>
                    <a:pt x="2620" y="6645"/>
                  </a:cubicBezTo>
                  <a:cubicBezTo>
                    <a:pt x="2644" y="6526"/>
                    <a:pt x="2644" y="6406"/>
                    <a:pt x="2667" y="6287"/>
                  </a:cubicBezTo>
                  <a:close/>
                  <a:moveTo>
                    <a:pt x="2929" y="5454"/>
                  </a:moveTo>
                  <a:cubicBezTo>
                    <a:pt x="3048" y="5692"/>
                    <a:pt x="3167" y="5954"/>
                    <a:pt x="3334" y="6192"/>
                  </a:cubicBezTo>
                  <a:lnTo>
                    <a:pt x="3763" y="6907"/>
                  </a:lnTo>
                  <a:cubicBezTo>
                    <a:pt x="3644" y="6883"/>
                    <a:pt x="3501" y="6883"/>
                    <a:pt x="3382" y="6835"/>
                  </a:cubicBezTo>
                  <a:cubicBezTo>
                    <a:pt x="3263" y="6668"/>
                    <a:pt x="3167" y="6526"/>
                    <a:pt x="3096" y="6335"/>
                  </a:cubicBezTo>
                  <a:cubicBezTo>
                    <a:pt x="3001" y="6192"/>
                    <a:pt x="2905" y="6002"/>
                    <a:pt x="2810" y="5835"/>
                  </a:cubicBezTo>
                  <a:cubicBezTo>
                    <a:pt x="2858" y="5716"/>
                    <a:pt x="2905" y="5573"/>
                    <a:pt x="2929" y="5454"/>
                  </a:cubicBezTo>
                  <a:close/>
                  <a:moveTo>
                    <a:pt x="7740" y="5454"/>
                  </a:moveTo>
                  <a:cubicBezTo>
                    <a:pt x="7787" y="5573"/>
                    <a:pt x="7811" y="5716"/>
                    <a:pt x="7859" y="5835"/>
                  </a:cubicBezTo>
                  <a:cubicBezTo>
                    <a:pt x="7764" y="6002"/>
                    <a:pt x="7668" y="6168"/>
                    <a:pt x="7573" y="6335"/>
                  </a:cubicBezTo>
                  <a:cubicBezTo>
                    <a:pt x="7502" y="6526"/>
                    <a:pt x="7383" y="6668"/>
                    <a:pt x="7287" y="6835"/>
                  </a:cubicBezTo>
                  <a:cubicBezTo>
                    <a:pt x="7287" y="6835"/>
                    <a:pt x="6930" y="6907"/>
                    <a:pt x="6906" y="6907"/>
                  </a:cubicBezTo>
                  <a:lnTo>
                    <a:pt x="7335" y="6192"/>
                  </a:lnTo>
                  <a:cubicBezTo>
                    <a:pt x="7502" y="5954"/>
                    <a:pt x="7621" y="5716"/>
                    <a:pt x="7740" y="5454"/>
                  </a:cubicBezTo>
                  <a:close/>
                  <a:moveTo>
                    <a:pt x="5358" y="3025"/>
                  </a:moveTo>
                  <a:cubicBezTo>
                    <a:pt x="5739" y="3025"/>
                    <a:pt x="6120" y="3072"/>
                    <a:pt x="6478" y="3096"/>
                  </a:cubicBezTo>
                  <a:cubicBezTo>
                    <a:pt x="6692" y="3382"/>
                    <a:pt x="6906" y="3715"/>
                    <a:pt x="7097" y="4049"/>
                  </a:cubicBezTo>
                  <a:cubicBezTo>
                    <a:pt x="7287" y="4382"/>
                    <a:pt x="7454" y="4692"/>
                    <a:pt x="7621" y="5025"/>
                  </a:cubicBezTo>
                  <a:cubicBezTo>
                    <a:pt x="7454" y="5359"/>
                    <a:pt x="7311" y="5716"/>
                    <a:pt x="7097" y="6002"/>
                  </a:cubicBezTo>
                  <a:cubicBezTo>
                    <a:pt x="6930" y="6335"/>
                    <a:pt x="6716" y="6668"/>
                    <a:pt x="6478" y="6954"/>
                  </a:cubicBezTo>
                  <a:cubicBezTo>
                    <a:pt x="6120" y="7002"/>
                    <a:pt x="5739" y="7026"/>
                    <a:pt x="5358" y="7026"/>
                  </a:cubicBezTo>
                  <a:cubicBezTo>
                    <a:pt x="4954" y="7026"/>
                    <a:pt x="4573" y="7026"/>
                    <a:pt x="4215" y="6954"/>
                  </a:cubicBezTo>
                  <a:cubicBezTo>
                    <a:pt x="4001" y="6668"/>
                    <a:pt x="3810" y="6335"/>
                    <a:pt x="3596" y="6002"/>
                  </a:cubicBezTo>
                  <a:cubicBezTo>
                    <a:pt x="3406" y="5692"/>
                    <a:pt x="3239" y="5359"/>
                    <a:pt x="3096" y="5025"/>
                  </a:cubicBezTo>
                  <a:cubicBezTo>
                    <a:pt x="3239" y="4692"/>
                    <a:pt x="3382" y="4335"/>
                    <a:pt x="3596" y="4049"/>
                  </a:cubicBezTo>
                  <a:cubicBezTo>
                    <a:pt x="3763" y="3715"/>
                    <a:pt x="3977" y="3382"/>
                    <a:pt x="4215" y="3096"/>
                  </a:cubicBezTo>
                  <a:cubicBezTo>
                    <a:pt x="4573" y="3049"/>
                    <a:pt x="4954" y="3025"/>
                    <a:pt x="5358" y="3025"/>
                  </a:cubicBezTo>
                  <a:close/>
                  <a:moveTo>
                    <a:pt x="8552" y="6517"/>
                  </a:moveTo>
                  <a:cubicBezTo>
                    <a:pt x="8734" y="6517"/>
                    <a:pt x="8883" y="6667"/>
                    <a:pt x="8883" y="6835"/>
                  </a:cubicBezTo>
                  <a:cubicBezTo>
                    <a:pt x="8931" y="7002"/>
                    <a:pt x="8859" y="7121"/>
                    <a:pt x="8764" y="7169"/>
                  </a:cubicBezTo>
                  <a:cubicBezTo>
                    <a:pt x="8716" y="7240"/>
                    <a:pt x="8621" y="7240"/>
                    <a:pt x="8573" y="7240"/>
                  </a:cubicBezTo>
                  <a:cubicBezTo>
                    <a:pt x="8383" y="7240"/>
                    <a:pt x="8216" y="7073"/>
                    <a:pt x="8216" y="6883"/>
                  </a:cubicBezTo>
                  <a:cubicBezTo>
                    <a:pt x="8216" y="6716"/>
                    <a:pt x="8335" y="6573"/>
                    <a:pt x="8478" y="6526"/>
                  </a:cubicBezTo>
                  <a:cubicBezTo>
                    <a:pt x="8503" y="6520"/>
                    <a:pt x="8528" y="6517"/>
                    <a:pt x="8552" y="6517"/>
                  </a:cubicBezTo>
                  <a:close/>
                  <a:moveTo>
                    <a:pt x="5597" y="7954"/>
                  </a:moveTo>
                  <a:cubicBezTo>
                    <a:pt x="5501" y="8026"/>
                    <a:pt x="5406" y="8121"/>
                    <a:pt x="5311" y="8193"/>
                  </a:cubicBezTo>
                  <a:cubicBezTo>
                    <a:pt x="5239" y="8097"/>
                    <a:pt x="5144" y="8026"/>
                    <a:pt x="5049" y="7954"/>
                  </a:cubicBezTo>
                  <a:close/>
                  <a:moveTo>
                    <a:pt x="6478" y="7883"/>
                  </a:moveTo>
                  <a:cubicBezTo>
                    <a:pt x="6263" y="8121"/>
                    <a:pt x="6025" y="8359"/>
                    <a:pt x="5835" y="8574"/>
                  </a:cubicBezTo>
                  <a:lnTo>
                    <a:pt x="5716" y="8478"/>
                  </a:lnTo>
                  <a:cubicBezTo>
                    <a:pt x="5668" y="8454"/>
                    <a:pt x="5620" y="8431"/>
                    <a:pt x="5597" y="8383"/>
                  </a:cubicBezTo>
                  <a:cubicBezTo>
                    <a:pt x="5739" y="8240"/>
                    <a:pt x="5906" y="8097"/>
                    <a:pt x="6073" y="7907"/>
                  </a:cubicBezTo>
                  <a:lnTo>
                    <a:pt x="6097" y="7907"/>
                  </a:lnTo>
                  <a:cubicBezTo>
                    <a:pt x="6216" y="7907"/>
                    <a:pt x="6478" y="7883"/>
                    <a:pt x="6478" y="7883"/>
                  </a:cubicBezTo>
                  <a:close/>
                  <a:moveTo>
                    <a:pt x="2524" y="7550"/>
                  </a:moveTo>
                  <a:lnTo>
                    <a:pt x="2524" y="7550"/>
                  </a:lnTo>
                  <a:cubicBezTo>
                    <a:pt x="2905" y="7669"/>
                    <a:pt x="3287" y="7764"/>
                    <a:pt x="3715" y="7835"/>
                  </a:cubicBezTo>
                  <a:cubicBezTo>
                    <a:pt x="3977" y="8145"/>
                    <a:pt x="4287" y="8478"/>
                    <a:pt x="4573" y="8740"/>
                  </a:cubicBezTo>
                  <a:cubicBezTo>
                    <a:pt x="4191" y="8955"/>
                    <a:pt x="3858" y="9074"/>
                    <a:pt x="3525" y="9074"/>
                  </a:cubicBezTo>
                  <a:cubicBezTo>
                    <a:pt x="3358" y="9074"/>
                    <a:pt x="3215" y="9050"/>
                    <a:pt x="3096" y="8955"/>
                  </a:cubicBezTo>
                  <a:cubicBezTo>
                    <a:pt x="2739" y="8740"/>
                    <a:pt x="2524" y="8240"/>
                    <a:pt x="2524" y="7550"/>
                  </a:cubicBezTo>
                  <a:close/>
                  <a:moveTo>
                    <a:pt x="8145" y="7550"/>
                  </a:moveTo>
                  <a:cubicBezTo>
                    <a:pt x="8145" y="8264"/>
                    <a:pt x="7930" y="8740"/>
                    <a:pt x="7573" y="8955"/>
                  </a:cubicBezTo>
                  <a:cubicBezTo>
                    <a:pt x="7454" y="9002"/>
                    <a:pt x="7311" y="9074"/>
                    <a:pt x="7144" y="9074"/>
                  </a:cubicBezTo>
                  <a:cubicBezTo>
                    <a:pt x="6835" y="9074"/>
                    <a:pt x="6478" y="8955"/>
                    <a:pt x="6097" y="8740"/>
                  </a:cubicBezTo>
                  <a:cubicBezTo>
                    <a:pt x="6382" y="8478"/>
                    <a:pt x="6668" y="8169"/>
                    <a:pt x="6954" y="7811"/>
                  </a:cubicBezTo>
                  <a:cubicBezTo>
                    <a:pt x="7383" y="7764"/>
                    <a:pt x="7764" y="7669"/>
                    <a:pt x="8145" y="7550"/>
                  </a:cubicBezTo>
                  <a:close/>
                  <a:moveTo>
                    <a:pt x="8716" y="7526"/>
                  </a:moveTo>
                  <a:cubicBezTo>
                    <a:pt x="8740" y="8478"/>
                    <a:pt x="8407" y="9169"/>
                    <a:pt x="7883" y="9455"/>
                  </a:cubicBezTo>
                  <a:cubicBezTo>
                    <a:pt x="7668" y="9574"/>
                    <a:pt x="7406" y="9645"/>
                    <a:pt x="7144" y="9645"/>
                  </a:cubicBezTo>
                  <a:cubicBezTo>
                    <a:pt x="6359" y="9645"/>
                    <a:pt x="5644" y="9193"/>
                    <a:pt x="5073" y="8716"/>
                  </a:cubicBezTo>
                  <a:cubicBezTo>
                    <a:pt x="4787" y="8478"/>
                    <a:pt x="4477" y="8193"/>
                    <a:pt x="4191" y="7859"/>
                  </a:cubicBezTo>
                  <a:cubicBezTo>
                    <a:pt x="4239" y="7859"/>
                    <a:pt x="4311" y="7859"/>
                    <a:pt x="4382" y="7883"/>
                  </a:cubicBezTo>
                  <a:cubicBezTo>
                    <a:pt x="4453" y="7883"/>
                    <a:pt x="4549" y="7883"/>
                    <a:pt x="4596" y="7907"/>
                  </a:cubicBezTo>
                  <a:cubicBezTo>
                    <a:pt x="4811" y="8121"/>
                    <a:pt x="5025" y="8335"/>
                    <a:pt x="5215" y="8502"/>
                  </a:cubicBezTo>
                  <a:cubicBezTo>
                    <a:pt x="5763" y="8955"/>
                    <a:pt x="6406" y="9383"/>
                    <a:pt x="7121" y="9383"/>
                  </a:cubicBezTo>
                  <a:cubicBezTo>
                    <a:pt x="7359" y="9383"/>
                    <a:pt x="7573" y="9312"/>
                    <a:pt x="7716" y="9217"/>
                  </a:cubicBezTo>
                  <a:cubicBezTo>
                    <a:pt x="8168" y="8955"/>
                    <a:pt x="8430" y="8359"/>
                    <a:pt x="8430" y="7550"/>
                  </a:cubicBezTo>
                  <a:lnTo>
                    <a:pt x="8526" y="7550"/>
                  </a:lnTo>
                  <a:cubicBezTo>
                    <a:pt x="8597" y="7550"/>
                    <a:pt x="8645" y="7550"/>
                    <a:pt x="8716" y="7526"/>
                  </a:cubicBezTo>
                  <a:close/>
                  <a:moveTo>
                    <a:pt x="1953" y="7335"/>
                  </a:moveTo>
                  <a:lnTo>
                    <a:pt x="2215" y="7430"/>
                  </a:lnTo>
                  <a:lnTo>
                    <a:pt x="2215" y="7502"/>
                  </a:lnTo>
                  <a:cubicBezTo>
                    <a:pt x="2215" y="8335"/>
                    <a:pt x="2501" y="8955"/>
                    <a:pt x="2929" y="9217"/>
                  </a:cubicBezTo>
                  <a:cubicBezTo>
                    <a:pt x="3120" y="9312"/>
                    <a:pt x="3334" y="9359"/>
                    <a:pt x="3525" y="9359"/>
                  </a:cubicBezTo>
                  <a:cubicBezTo>
                    <a:pt x="3930" y="9359"/>
                    <a:pt x="4358" y="9217"/>
                    <a:pt x="4811" y="8955"/>
                  </a:cubicBezTo>
                  <a:lnTo>
                    <a:pt x="4834" y="8978"/>
                  </a:lnTo>
                  <a:cubicBezTo>
                    <a:pt x="4906" y="9050"/>
                    <a:pt x="4954" y="9097"/>
                    <a:pt x="5049" y="9145"/>
                  </a:cubicBezTo>
                  <a:cubicBezTo>
                    <a:pt x="4525" y="9502"/>
                    <a:pt x="3977" y="9669"/>
                    <a:pt x="3525" y="9669"/>
                  </a:cubicBezTo>
                  <a:cubicBezTo>
                    <a:pt x="3263" y="9669"/>
                    <a:pt x="3001" y="9621"/>
                    <a:pt x="2786" y="9502"/>
                  </a:cubicBezTo>
                  <a:cubicBezTo>
                    <a:pt x="2215" y="9169"/>
                    <a:pt x="1929" y="8478"/>
                    <a:pt x="1929" y="7526"/>
                  </a:cubicBezTo>
                  <a:lnTo>
                    <a:pt x="1929" y="7335"/>
                  </a:lnTo>
                  <a:close/>
                  <a:moveTo>
                    <a:pt x="3620" y="0"/>
                  </a:moveTo>
                  <a:cubicBezTo>
                    <a:pt x="3287" y="0"/>
                    <a:pt x="3001" y="96"/>
                    <a:pt x="2739" y="239"/>
                  </a:cubicBezTo>
                  <a:cubicBezTo>
                    <a:pt x="2072" y="620"/>
                    <a:pt x="1715" y="1429"/>
                    <a:pt x="1715" y="2501"/>
                  </a:cubicBezTo>
                  <a:lnTo>
                    <a:pt x="1715" y="2644"/>
                  </a:lnTo>
                  <a:cubicBezTo>
                    <a:pt x="1667" y="2715"/>
                    <a:pt x="1596" y="2787"/>
                    <a:pt x="1572" y="2882"/>
                  </a:cubicBezTo>
                  <a:cubicBezTo>
                    <a:pt x="548" y="3430"/>
                    <a:pt x="0" y="4168"/>
                    <a:pt x="0" y="4978"/>
                  </a:cubicBezTo>
                  <a:cubicBezTo>
                    <a:pt x="0" y="5454"/>
                    <a:pt x="191" y="5930"/>
                    <a:pt x="595" y="6335"/>
                  </a:cubicBezTo>
                  <a:cubicBezTo>
                    <a:pt x="619" y="6371"/>
                    <a:pt x="655" y="6389"/>
                    <a:pt x="697" y="6389"/>
                  </a:cubicBezTo>
                  <a:cubicBezTo>
                    <a:pt x="738" y="6389"/>
                    <a:pt x="786" y="6371"/>
                    <a:pt x="834" y="6335"/>
                  </a:cubicBezTo>
                  <a:cubicBezTo>
                    <a:pt x="881" y="6287"/>
                    <a:pt x="881" y="6192"/>
                    <a:pt x="834" y="6097"/>
                  </a:cubicBezTo>
                  <a:cubicBezTo>
                    <a:pt x="500" y="5740"/>
                    <a:pt x="310" y="5359"/>
                    <a:pt x="310" y="4978"/>
                  </a:cubicBezTo>
                  <a:cubicBezTo>
                    <a:pt x="310" y="4335"/>
                    <a:pt x="762" y="3715"/>
                    <a:pt x="1572" y="3263"/>
                  </a:cubicBezTo>
                  <a:cubicBezTo>
                    <a:pt x="1596" y="3358"/>
                    <a:pt x="1620" y="3453"/>
                    <a:pt x="1691" y="3549"/>
                  </a:cubicBezTo>
                  <a:cubicBezTo>
                    <a:pt x="1000" y="3954"/>
                    <a:pt x="619" y="4454"/>
                    <a:pt x="619" y="5001"/>
                  </a:cubicBezTo>
                  <a:cubicBezTo>
                    <a:pt x="619" y="5597"/>
                    <a:pt x="1119" y="6192"/>
                    <a:pt x="1977" y="6597"/>
                  </a:cubicBezTo>
                  <a:cubicBezTo>
                    <a:pt x="3048" y="7145"/>
                    <a:pt x="4287" y="7311"/>
                    <a:pt x="5430" y="7311"/>
                  </a:cubicBezTo>
                  <a:cubicBezTo>
                    <a:pt x="5978" y="7311"/>
                    <a:pt x="6501" y="7288"/>
                    <a:pt x="7049" y="7169"/>
                  </a:cubicBezTo>
                  <a:cubicBezTo>
                    <a:pt x="7383" y="7121"/>
                    <a:pt x="7692" y="7049"/>
                    <a:pt x="8002" y="6930"/>
                  </a:cubicBezTo>
                  <a:cubicBezTo>
                    <a:pt x="8002" y="7026"/>
                    <a:pt x="8049" y="7121"/>
                    <a:pt x="8097" y="7192"/>
                  </a:cubicBezTo>
                  <a:cubicBezTo>
                    <a:pt x="7740" y="7311"/>
                    <a:pt x="7335" y="7407"/>
                    <a:pt x="6930" y="7478"/>
                  </a:cubicBezTo>
                  <a:cubicBezTo>
                    <a:pt x="6430" y="7550"/>
                    <a:pt x="5906" y="7573"/>
                    <a:pt x="5406" y="7573"/>
                  </a:cubicBezTo>
                  <a:cubicBezTo>
                    <a:pt x="4191" y="7573"/>
                    <a:pt x="2929" y="7407"/>
                    <a:pt x="1834" y="6835"/>
                  </a:cubicBezTo>
                  <a:cubicBezTo>
                    <a:pt x="1620" y="6716"/>
                    <a:pt x="1429" y="6597"/>
                    <a:pt x="1238" y="6478"/>
                  </a:cubicBezTo>
                  <a:cubicBezTo>
                    <a:pt x="1222" y="6461"/>
                    <a:pt x="1196" y="6453"/>
                    <a:pt x="1167" y="6453"/>
                  </a:cubicBezTo>
                  <a:cubicBezTo>
                    <a:pt x="1115" y="6453"/>
                    <a:pt x="1055" y="6479"/>
                    <a:pt x="1024" y="6526"/>
                  </a:cubicBezTo>
                  <a:cubicBezTo>
                    <a:pt x="977" y="6573"/>
                    <a:pt x="1000" y="6692"/>
                    <a:pt x="1072" y="6716"/>
                  </a:cubicBezTo>
                  <a:cubicBezTo>
                    <a:pt x="1238" y="6883"/>
                    <a:pt x="1477" y="6978"/>
                    <a:pt x="1715" y="7121"/>
                  </a:cubicBezTo>
                  <a:lnTo>
                    <a:pt x="1715" y="7430"/>
                  </a:lnTo>
                  <a:cubicBezTo>
                    <a:pt x="1715" y="8502"/>
                    <a:pt x="2072" y="9312"/>
                    <a:pt x="2739" y="9693"/>
                  </a:cubicBezTo>
                  <a:cubicBezTo>
                    <a:pt x="3001" y="9860"/>
                    <a:pt x="3287" y="9931"/>
                    <a:pt x="3620" y="9931"/>
                  </a:cubicBezTo>
                  <a:cubicBezTo>
                    <a:pt x="4168" y="9931"/>
                    <a:pt x="4787" y="9740"/>
                    <a:pt x="5406" y="9312"/>
                  </a:cubicBezTo>
                  <a:cubicBezTo>
                    <a:pt x="6025" y="9740"/>
                    <a:pt x="6668" y="9931"/>
                    <a:pt x="7192" y="9931"/>
                  </a:cubicBezTo>
                  <a:cubicBezTo>
                    <a:pt x="7526" y="9931"/>
                    <a:pt x="7811" y="9860"/>
                    <a:pt x="8097" y="9693"/>
                  </a:cubicBezTo>
                  <a:cubicBezTo>
                    <a:pt x="8740" y="9312"/>
                    <a:pt x="9097" y="8502"/>
                    <a:pt x="9097" y="7430"/>
                  </a:cubicBezTo>
                  <a:lnTo>
                    <a:pt x="9097" y="7288"/>
                  </a:lnTo>
                  <a:cubicBezTo>
                    <a:pt x="9169" y="7240"/>
                    <a:pt x="9216" y="7145"/>
                    <a:pt x="9240" y="7049"/>
                  </a:cubicBezTo>
                  <a:cubicBezTo>
                    <a:pt x="10264" y="6526"/>
                    <a:pt x="10836" y="5763"/>
                    <a:pt x="10836" y="4978"/>
                  </a:cubicBezTo>
                  <a:cubicBezTo>
                    <a:pt x="10836" y="4644"/>
                    <a:pt x="10740" y="4287"/>
                    <a:pt x="10526" y="3977"/>
                  </a:cubicBezTo>
                  <a:cubicBezTo>
                    <a:pt x="10488" y="3977"/>
                    <a:pt x="10446" y="3974"/>
                    <a:pt x="10406" y="3974"/>
                  </a:cubicBezTo>
                  <a:cubicBezTo>
                    <a:pt x="10347" y="3974"/>
                    <a:pt x="10293" y="3982"/>
                    <a:pt x="10264" y="4025"/>
                  </a:cubicBezTo>
                  <a:cubicBezTo>
                    <a:pt x="10169" y="4073"/>
                    <a:pt x="10169" y="4168"/>
                    <a:pt x="10193" y="4216"/>
                  </a:cubicBezTo>
                  <a:cubicBezTo>
                    <a:pt x="10383" y="4501"/>
                    <a:pt x="10431" y="4763"/>
                    <a:pt x="10431" y="5025"/>
                  </a:cubicBezTo>
                  <a:cubicBezTo>
                    <a:pt x="10431" y="5644"/>
                    <a:pt x="10002" y="6287"/>
                    <a:pt x="9193" y="6716"/>
                  </a:cubicBezTo>
                  <a:cubicBezTo>
                    <a:pt x="9169" y="6621"/>
                    <a:pt x="9121" y="6549"/>
                    <a:pt x="9073" y="6454"/>
                  </a:cubicBezTo>
                  <a:cubicBezTo>
                    <a:pt x="9764" y="6049"/>
                    <a:pt x="10145" y="5525"/>
                    <a:pt x="10145" y="5001"/>
                  </a:cubicBezTo>
                  <a:cubicBezTo>
                    <a:pt x="10145" y="4406"/>
                    <a:pt x="9645" y="3811"/>
                    <a:pt x="8764" y="3382"/>
                  </a:cubicBezTo>
                  <a:cubicBezTo>
                    <a:pt x="7692" y="2858"/>
                    <a:pt x="6478" y="2668"/>
                    <a:pt x="5311" y="2668"/>
                  </a:cubicBezTo>
                  <a:cubicBezTo>
                    <a:pt x="4453" y="2668"/>
                    <a:pt x="3596" y="2787"/>
                    <a:pt x="2763" y="3025"/>
                  </a:cubicBezTo>
                  <a:cubicBezTo>
                    <a:pt x="2763" y="2953"/>
                    <a:pt x="2691" y="2858"/>
                    <a:pt x="2667" y="2763"/>
                  </a:cubicBezTo>
                  <a:cubicBezTo>
                    <a:pt x="3025" y="2644"/>
                    <a:pt x="3406" y="2549"/>
                    <a:pt x="3834" y="2501"/>
                  </a:cubicBezTo>
                  <a:cubicBezTo>
                    <a:pt x="4334" y="2406"/>
                    <a:pt x="4834" y="2382"/>
                    <a:pt x="5358" y="2382"/>
                  </a:cubicBezTo>
                  <a:cubicBezTo>
                    <a:pt x="6335" y="2382"/>
                    <a:pt x="7335" y="2501"/>
                    <a:pt x="8264" y="2834"/>
                  </a:cubicBezTo>
                  <a:cubicBezTo>
                    <a:pt x="8835" y="3025"/>
                    <a:pt x="9407" y="3311"/>
                    <a:pt x="9836" y="3715"/>
                  </a:cubicBezTo>
                  <a:cubicBezTo>
                    <a:pt x="9871" y="3751"/>
                    <a:pt x="9919" y="3769"/>
                    <a:pt x="9964" y="3769"/>
                  </a:cubicBezTo>
                  <a:cubicBezTo>
                    <a:pt x="10008" y="3769"/>
                    <a:pt x="10050" y="3751"/>
                    <a:pt x="10074" y="3715"/>
                  </a:cubicBezTo>
                  <a:cubicBezTo>
                    <a:pt x="10145" y="3668"/>
                    <a:pt x="10145" y="3549"/>
                    <a:pt x="10074" y="3477"/>
                  </a:cubicBezTo>
                  <a:cubicBezTo>
                    <a:pt x="9812" y="3239"/>
                    <a:pt x="9478" y="3001"/>
                    <a:pt x="9097" y="2834"/>
                  </a:cubicBezTo>
                  <a:lnTo>
                    <a:pt x="9097" y="2501"/>
                  </a:lnTo>
                  <a:cubicBezTo>
                    <a:pt x="9097" y="1429"/>
                    <a:pt x="8740" y="620"/>
                    <a:pt x="8097" y="239"/>
                  </a:cubicBezTo>
                  <a:cubicBezTo>
                    <a:pt x="7811" y="96"/>
                    <a:pt x="7526" y="0"/>
                    <a:pt x="7192" y="0"/>
                  </a:cubicBezTo>
                  <a:cubicBezTo>
                    <a:pt x="6668" y="0"/>
                    <a:pt x="6025" y="215"/>
                    <a:pt x="5406" y="620"/>
                  </a:cubicBezTo>
                  <a:cubicBezTo>
                    <a:pt x="4787" y="215"/>
                    <a:pt x="4168" y="0"/>
                    <a:pt x="3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1" name="Google Shape;22501;p99"/>
          <p:cNvGrpSpPr/>
          <p:nvPr/>
        </p:nvGrpSpPr>
        <p:grpSpPr>
          <a:xfrm>
            <a:off x="2510261" y="3997899"/>
            <a:ext cx="357743" cy="354110"/>
            <a:chOff x="2512221" y="4150299"/>
            <a:chExt cx="357743" cy="354110"/>
          </a:xfrm>
        </p:grpSpPr>
        <p:sp>
          <p:nvSpPr>
            <p:cNvPr id="22502" name="Google Shape;22502;p99"/>
            <p:cNvSpPr/>
            <p:nvPr/>
          </p:nvSpPr>
          <p:spPr>
            <a:xfrm>
              <a:off x="2766408" y="4184786"/>
              <a:ext cx="71114" cy="70335"/>
            </a:xfrm>
            <a:custGeom>
              <a:rect b="b" l="l" r="r" t="t"/>
              <a:pathLst>
                <a:path extrusionOk="0" h="2168" w="2192">
                  <a:moveTo>
                    <a:pt x="548" y="1"/>
                  </a:moveTo>
                  <a:lnTo>
                    <a:pt x="1" y="525"/>
                  </a:lnTo>
                  <a:lnTo>
                    <a:pt x="1644" y="2168"/>
                  </a:lnTo>
                  <a:lnTo>
                    <a:pt x="2192" y="1644"/>
                  </a:lnTo>
                  <a:lnTo>
                    <a:pt x="548"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3" name="Google Shape;22503;p99"/>
            <p:cNvSpPr/>
            <p:nvPr/>
          </p:nvSpPr>
          <p:spPr>
            <a:xfrm>
              <a:off x="2548524" y="4402669"/>
              <a:ext cx="70368" cy="71114"/>
            </a:xfrm>
            <a:custGeom>
              <a:rect b="b" l="l" r="r" t="t"/>
              <a:pathLst>
                <a:path extrusionOk="0" h="2192" w="2169">
                  <a:moveTo>
                    <a:pt x="525" y="0"/>
                  </a:moveTo>
                  <a:lnTo>
                    <a:pt x="1" y="548"/>
                  </a:lnTo>
                  <a:lnTo>
                    <a:pt x="1644" y="2191"/>
                  </a:lnTo>
                  <a:lnTo>
                    <a:pt x="2168" y="1644"/>
                  </a:lnTo>
                  <a:lnTo>
                    <a:pt x="525" y="0"/>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4" name="Google Shape;22504;p99"/>
            <p:cNvSpPr/>
            <p:nvPr/>
          </p:nvSpPr>
          <p:spPr>
            <a:xfrm>
              <a:off x="2665966" y="4267449"/>
              <a:ext cx="88114" cy="88114"/>
            </a:xfrm>
            <a:custGeom>
              <a:rect b="b" l="l" r="r" t="t"/>
              <a:pathLst>
                <a:path extrusionOk="0" h="2716" w="2716">
                  <a:moveTo>
                    <a:pt x="548" y="1"/>
                  </a:moveTo>
                  <a:lnTo>
                    <a:pt x="1" y="549"/>
                  </a:lnTo>
                  <a:lnTo>
                    <a:pt x="2192" y="2716"/>
                  </a:lnTo>
                  <a:lnTo>
                    <a:pt x="2716" y="2192"/>
                  </a:lnTo>
                  <a:lnTo>
                    <a:pt x="548" y="1"/>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5" name="Google Shape;22505;p99"/>
            <p:cNvSpPr/>
            <p:nvPr/>
          </p:nvSpPr>
          <p:spPr>
            <a:xfrm>
              <a:off x="2634302" y="4299924"/>
              <a:ext cx="88114" cy="87335"/>
            </a:xfrm>
            <a:custGeom>
              <a:rect b="b" l="l" r="r" t="t"/>
              <a:pathLst>
                <a:path extrusionOk="0" h="2692" w="2716">
                  <a:moveTo>
                    <a:pt x="548" y="0"/>
                  </a:moveTo>
                  <a:lnTo>
                    <a:pt x="0" y="524"/>
                  </a:lnTo>
                  <a:lnTo>
                    <a:pt x="2167" y="2691"/>
                  </a:lnTo>
                  <a:lnTo>
                    <a:pt x="2715" y="2167"/>
                  </a:lnTo>
                  <a:lnTo>
                    <a:pt x="548" y="0"/>
                  </a:ln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6" name="Google Shape;22506;p99"/>
            <p:cNvSpPr/>
            <p:nvPr/>
          </p:nvSpPr>
          <p:spPr>
            <a:xfrm>
              <a:off x="2711547" y="4304531"/>
              <a:ext cx="41753" cy="51032"/>
            </a:xfrm>
            <a:custGeom>
              <a:rect b="b" l="l" r="r" t="t"/>
              <a:pathLst>
                <a:path extrusionOk="0" h="1573" w="1287">
                  <a:moveTo>
                    <a:pt x="239" y="1"/>
                  </a:moveTo>
                  <a:lnTo>
                    <a:pt x="239" y="1"/>
                  </a:lnTo>
                  <a:cubicBezTo>
                    <a:pt x="310" y="334"/>
                    <a:pt x="239" y="525"/>
                    <a:pt x="1" y="834"/>
                  </a:cubicBezTo>
                  <a:lnTo>
                    <a:pt x="739" y="1573"/>
                  </a:lnTo>
                  <a:lnTo>
                    <a:pt x="1287" y="1049"/>
                  </a:lnTo>
                  <a:lnTo>
                    <a:pt x="239"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7" name="Google Shape;22507;p99"/>
            <p:cNvSpPr/>
            <p:nvPr/>
          </p:nvSpPr>
          <p:spPr>
            <a:xfrm>
              <a:off x="2672941" y="4346252"/>
              <a:ext cx="48696" cy="41007"/>
            </a:xfrm>
            <a:custGeom>
              <a:rect b="b" l="l" r="r" t="t"/>
              <a:pathLst>
                <a:path extrusionOk="0" h="1264" w="1501">
                  <a:moveTo>
                    <a:pt x="738" y="1"/>
                  </a:moveTo>
                  <a:cubicBezTo>
                    <a:pt x="572" y="168"/>
                    <a:pt x="333" y="311"/>
                    <a:pt x="0" y="311"/>
                  </a:cubicBezTo>
                  <a:lnTo>
                    <a:pt x="953" y="1263"/>
                  </a:lnTo>
                  <a:lnTo>
                    <a:pt x="1500" y="739"/>
                  </a:lnTo>
                  <a:lnTo>
                    <a:pt x="738"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8" name="Google Shape;22508;p99"/>
            <p:cNvSpPr/>
            <p:nvPr/>
          </p:nvSpPr>
          <p:spPr>
            <a:xfrm>
              <a:off x="2520721" y="4158994"/>
              <a:ext cx="284359" cy="282542"/>
            </a:xfrm>
            <a:custGeom>
              <a:rect b="b" l="l" r="r" t="t"/>
              <a:pathLst>
                <a:path extrusionOk="0" h="8709" w="8765">
                  <a:moveTo>
                    <a:pt x="8053" y="1"/>
                  </a:moveTo>
                  <a:cubicBezTo>
                    <a:pt x="7945" y="1"/>
                    <a:pt x="7838" y="42"/>
                    <a:pt x="7764" y="129"/>
                  </a:cubicBezTo>
                  <a:cubicBezTo>
                    <a:pt x="6335" y="1725"/>
                    <a:pt x="6550" y="2915"/>
                    <a:pt x="6716" y="3892"/>
                  </a:cubicBezTo>
                  <a:cubicBezTo>
                    <a:pt x="6859" y="4725"/>
                    <a:pt x="6954" y="5249"/>
                    <a:pt x="6121" y="6083"/>
                  </a:cubicBezTo>
                  <a:cubicBezTo>
                    <a:pt x="5580" y="6623"/>
                    <a:pt x="5170" y="6783"/>
                    <a:pt x="4720" y="6783"/>
                  </a:cubicBezTo>
                  <a:cubicBezTo>
                    <a:pt x="4477" y="6783"/>
                    <a:pt x="4223" y="6736"/>
                    <a:pt x="3930" y="6678"/>
                  </a:cubicBezTo>
                  <a:cubicBezTo>
                    <a:pt x="3594" y="6630"/>
                    <a:pt x="3242" y="6574"/>
                    <a:pt x="2861" y="6574"/>
                  </a:cubicBezTo>
                  <a:cubicBezTo>
                    <a:pt x="2108" y="6574"/>
                    <a:pt x="1243" y="6793"/>
                    <a:pt x="167" y="7726"/>
                  </a:cubicBezTo>
                  <a:cubicBezTo>
                    <a:pt x="1" y="7869"/>
                    <a:pt x="1" y="8154"/>
                    <a:pt x="143" y="8297"/>
                  </a:cubicBezTo>
                  <a:lnTo>
                    <a:pt x="429" y="8583"/>
                  </a:lnTo>
                  <a:cubicBezTo>
                    <a:pt x="513" y="8666"/>
                    <a:pt x="614" y="8708"/>
                    <a:pt x="712" y="8708"/>
                  </a:cubicBezTo>
                  <a:cubicBezTo>
                    <a:pt x="810" y="8708"/>
                    <a:pt x="906" y="8666"/>
                    <a:pt x="977" y="8583"/>
                  </a:cubicBezTo>
                  <a:cubicBezTo>
                    <a:pt x="1716" y="7923"/>
                    <a:pt x="2299" y="7750"/>
                    <a:pt x="2849" y="7750"/>
                  </a:cubicBezTo>
                  <a:cubicBezTo>
                    <a:pt x="3133" y="7750"/>
                    <a:pt x="3408" y="7796"/>
                    <a:pt x="3692" y="7845"/>
                  </a:cubicBezTo>
                  <a:cubicBezTo>
                    <a:pt x="4009" y="7908"/>
                    <a:pt x="4327" y="7951"/>
                    <a:pt x="4659" y="7951"/>
                  </a:cubicBezTo>
                  <a:cubicBezTo>
                    <a:pt x="4824" y="7951"/>
                    <a:pt x="4994" y="7940"/>
                    <a:pt x="5168" y="7916"/>
                  </a:cubicBezTo>
                  <a:cubicBezTo>
                    <a:pt x="5788" y="7797"/>
                    <a:pt x="6359" y="7464"/>
                    <a:pt x="6931" y="6892"/>
                  </a:cubicBezTo>
                  <a:cubicBezTo>
                    <a:pt x="7526" y="6297"/>
                    <a:pt x="7859" y="5725"/>
                    <a:pt x="7931" y="5130"/>
                  </a:cubicBezTo>
                  <a:cubicBezTo>
                    <a:pt x="8026" y="4606"/>
                    <a:pt x="7978" y="4130"/>
                    <a:pt x="7883" y="3653"/>
                  </a:cubicBezTo>
                  <a:cubicBezTo>
                    <a:pt x="7740" y="2820"/>
                    <a:pt x="7621" y="2082"/>
                    <a:pt x="8621" y="939"/>
                  </a:cubicBezTo>
                  <a:cubicBezTo>
                    <a:pt x="8764" y="796"/>
                    <a:pt x="8764" y="558"/>
                    <a:pt x="8621" y="415"/>
                  </a:cubicBezTo>
                  <a:lnTo>
                    <a:pt x="8336" y="105"/>
                  </a:lnTo>
                  <a:cubicBezTo>
                    <a:pt x="8256" y="36"/>
                    <a:pt x="8153" y="1"/>
                    <a:pt x="8053" y="1"/>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9" name="Google Shape;22509;p99"/>
            <p:cNvSpPr/>
            <p:nvPr/>
          </p:nvSpPr>
          <p:spPr>
            <a:xfrm>
              <a:off x="2641245" y="4374866"/>
              <a:ext cx="31729" cy="41753"/>
            </a:xfrm>
            <a:custGeom>
              <a:rect b="b" l="l" r="r" t="t"/>
              <a:pathLst>
                <a:path extrusionOk="0" h="1287" w="978">
                  <a:moveTo>
                    <a:pt x="191" y="0"/>
                  </a:moveTo>
                  <a:lnTo>
                    <a:pt x="1" y="1167"/>
                  </a:lnTo>
                  <a:cubicBezTo>
                    <a:pt x="286" y="1215"/>
                    <a:pt x="620" y="1262"/>
                    <a:pt x="953" y="1286"/>
                  </a:cubicBezTo>
                  <a:cubicBezTo>
                    <a:pt x="977" y="834"/>
                    <a:pt x="906" y="429"/>
                    <a:pt x="858" y="95"/>
                  </a:cubicBezTo>
                  <a:cubicBezTo>
                    <a:pt x="644" y="95"/>
                    <a:pt x="453" y="24"/>
                    <a:pt x="19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0" name="Google Shape;22510;p99"/>
            <p:cNvSpPr/>
            <p:nvPr/>
          </p:nvSpPr>
          <p:spPr>
            <a:xfrm>
              <a:off x="2737826" y="4276728"/>
              <a:ext cx="42532" cy="30950"/>
            </a:xfrm>
            <a:custGeom>
              <a:rect b="b" l="l" r="r" t="t"/>
              <a:pathLst>
                <a:path extrusionOk="0" h="954" w="1311">
                  <a:moveTo>
                    <a:pt x="1191" y="1"/>
                  </a:moveTo>
                  <a:lnTo>
                    <a:pt x="0" y="191"/>
                  </a:lnTo>
                  <a:cubicBezTo>
                    <a:pt x="24" y="429"/>
                    <a:pt x="96" y="644"/>
                    <a:pt x="96" y="858"/>
                  </a:cubicBezTo>
                  <a:cubicBezTo>
                    <a:pt x="382" y="906"/>
                    <a:pt x="715" y="953"/>
                    <a:pt x="1072" y="953"/>
                  </a:cubicBezTo>
                  <a:lnTo>
                    <a:pt x="1310" y="953"/>
                  </a:lnTo>
                  <a:cubicBezTo>
                    <a:pt x="1310" y="620"/>
                    <a:pt x="1239" y="286"/>
                    <a:pt x="119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1" name="Google Shape;22511;p99"/>
            <p:cNvSpPr/>
            <p:nvPr/>
          </p:nvSpPr>
          <p:spPr>
            <a:xfrm>
              <a:off x="2788826" y="4211843"/>
              <a:ext cx="48696" cy="43278"/>
            </a:xfrm>
            <a:custGeom>
              <a:rect b="b" l="l" r="r" t="t"/>
              <a:pathLst>
                <a:path extrusionOk="0" h="1334" w="1501">
                  <a:moveTo>
                    <a:pt x="691" y="0"/>
                  </a:moveTo>
                  <a:cubicBezTo>
                    <a:pt x="405" y="215"/>
                    <a:pt x="215" y="334"/>
                    <a:pt x="0" y="381"/>
                  </a:cubicBezTo>
                  <a:lnTo>
                    <a:pt x="953" y="1334"/>
                  </a:lnTo>
                  <a:lnTo>
                    <a:pt x="1501" y="810"/>
                  </a:lnTo>
                  <a:lnTo>
                    <a:pt x="691"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2" name="Google Shape;22512;p99"/>
            <p:cNvSpPr/>
            <p:nvPr/>
          </p:nvSpPr>
          <p:spPr>
            <a:xfrm>
              <a:off x="2576360" y="4425833"/>
              <a:ext cx="42532" cy="47950"/>
            </a:xfrm>
            <a:custGeom>
              <a:rect b="b" l="l" r="r" t="t"/>
              <a:pathLst>
                <a:path extrusionOk="0" h="1478" w="1311">
                  <a:moveTo>
                    <a:pt x="381" y="1"/>
                  </a:moveTo>
                  <a:cubicBezTo>
                    <a:pt x="334" y="215"/>
                    <a:pt x="191" y="429"/>
                    <a:pt x="0" y="691"/>
                  </a:cubicBezTo>
                  <a:lnTo>
                    <a:pt x="786" y="1477"/>
                  </a:lnTo>
                  <a:lnTo>
                    <a:pt x="1310" y="930"/>
                  </a:lnTo>
                  <a:lnTo>
                    <a:pt x="381" y="1"/>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3" name="Google Shape;22513;p99"/>
            <p:cNvSpPr/>
            <p:nvPr/>
          </p:nvSpPr>
          <p:spPr>
            <a:xfrm>
              <a:off x="2580999" y="4217617"/>
              <a:ext cx="285105" cy="282639"/>
            </a:xfrm>
            <a:custGeom>
              <a:rect b="b" l="l" r="r" t="t"/>
              <a:pathLst>
                <a:path extrusionOk="0" h="8712" w="8788">
                  <a:moveTo>
                    <a:pt x="8073" y="1"/>
                  </a:moveTo>
                  <a:cubicBezTo>
                    <a:pt x="7978" y="1"/>
                    <a:pt x="7883" y="37"/>
                    <a:pt x="7811" y="108"/>
                  </a:cubicBezTo>
                  <a:cubicBezTo>
                    <a:pt x="7053" y="787"/>
                    <a:pt x="6473" y="964"/>
                    <a:pt x="5925" y="964"/>
                  </a:cubicBezTo>
                  <a:cubicBezTo>
                    <a:pt x="5647" y="964"/>
                    <a:pt x="5377" y="918"/>
                    <a:pt x="5096" y="870"/>
                  </a:cubicBezTo>
                  <a:cubicBezTo>
                    <a:pt x="4779" y="807"/>
                    <a:pt x="4461" y="754"/>
                    <a:pt x="4123" y="754"/>
                  </a:cubicBezTo>
                  <a:cubicBezTo>
                    <a:pt x="3953" y="754"/>
                    <a:pt x="3779" y="767"/>
                    <a:pt x="3596" y="799"/>
                  </a:cubicBezTo>
                  <a:cubicBezTo>
                    <a:pt x="2977" y="918"/>
                    <a:pt x="2405" y="1251"/>
                    <a:pt x="1858" y="1823"/>
                  </a:cubicBezTo>
                  <a:cubicBezTo>
                    <a:pt x="1286" y="2370"/>
                    <a:pt x="953" y="2942"/>
                    <a:pt x="834" y="3561"/>
                  </a:cubicBezTo>
                  <a:cubicBezTo>
                    <a:pt x="762" y="4109"/>
                    <a:pt x="810" y="4585"/>
                    <a:pt x="905" y="5061"/>
                  </a:cubicBezTo>
                  <a:cubicBezTo>
                    <a:pt x="1048" y="5895"/>
                    <a:pt x="1167" y="6633"/>
                    <a:pt x="167" y="7776"/>
                  </a:cubicBezTo>
                  <a:cubicBezTo>
                    <a:pt x="0" y="7919"/>
                    <a:pt x="0" y="8157"/>
                    <a:pt x="167" y="8300"/>
                  </a:cubicBezTo>
                  <a:lnTo>
                    <a:pt x="453" y="8610"/>
                  </a:lnTo>
                  <a:cubicBezTo>
                    <a:pt x="519" y="8676"/>
                    <a:pt x="611" y="8712"/>
                    <a:pt x="707" y="8712"/>
                  </a:cubicBezTo>
                  <a:cubicBezTo>
                    <a:pt x="818" y="8712"/>
                    <a:pt x="935" y="8664"/>
                    <a:pt x="1024" y="8562"/>
                  </a:cubicBezTo>
                  <a:cubicBezTo>
                    <a:pt x="2429" y="6990"/>
                    <a:pt x="2215" y="5800"/>
                    <a:pt x="2048" y="4823"/>
                  </a:cubicBezTo>
                  <a:cubicBezTo>
                    <a:pt x="1905" y="3990"/>
                    <a:pt x="1810" y="3442"/>
                    <a:pt x="2644" y="2609"/>
                  </a:cubicBezTo>
                  <a:cubicBezTo>
                    <a:pt x="3199" y="2069"/>
                    <a:pt x="3614" y="1918"/>
                    <a:pt x="4065" y="1918"/>
                  </a:cubicBezTo>
                  <a:cubicBezTo>
                    <a:pt x="4309" y="1918"/>
                    <a:pt x="4565" y="1963"/>
                    <a:pt x="4858" y="2013"/>
                  </a:cubicBezTo>
                  <a:cubicBezTo>
                    <a:pt x="5189" y="2070"/>
                    <a:pt x="5541" y="2129"/>
                    <a:pt x="5925" y="2129"/>
                  </a:cubicBezTo>
                  <a:cubicBezTo>
                    <a:pt x="6674" y="2129"/>
                    <a:pt x="7542" y="1903"/>
                    <a:pt x="8597" y="989"/>
                  </a:cubicBezTo>
                  <a:cubicBezTo>
                    <a:pt x="8788" y="822"/>
                    <a:pt x="8788" y="560"/>
                    <a:pt x="8645" y="418"/>
                  </a:cubicBezTo>
                  <a:lnTo>
                    <a:pt x="8335" y="108"/>
                  </a:lnTo>
                  <a:cubicBezTo>
                    <a:pt x="8264" y="37"/>
                    <a:pt x="8169" y="1"/>
                    <a:pt x="8073"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4" name="Google Shape;22514;p99"/>
            <p:cNvSpPr/>
            <p:nvPr/>
          </p:nvSpPr>
          <p:spPr>
            <a:xfrm>
              <a:off x="2512221" y="4150299"/>
              <a:ext cx="357743" cy="354110"/>
            </a:xfrm>
            <a:custGeom>
              <a:rect b="b" l="l" r="r" t="t"/>
              <a:pathLst>
                <a:path extrusionOk="0" h="10915" w="11027">
                  <a:moveTo>
                    <a:pt x="8717" y="1635"/>
                  </a:moveTo>
                  <a:lnTo>
                    <a:pt x="9431" y="2350"/>
                  </a:lnTo>
                  <a:cubicBezTo>
                    <a:pt x="9312" y="2421"/>
                    <a:pt x="9145" y="2516"/>
                    <a:pt x="9026" y="2588"/>
                  </a:cubicBezTo>
                  <a:lnTo>
                    <a:pt x="8479" y="2016"/>
                  </a:lnTo>
                  <a:cubicBezTo>
                    <a:pt x="8526" y="1897"/>
                    <a:pt x="8621" y="1778"/>
                    <a:pt x="8717" y="1635"/>
                  </a:cubicBezTo>
                  <a:close/>
                  <a:moveTo>
                    <a:pt x="8336" y="2302"/>
                  </a:moveTo>
                  <a:lnTo>
                    <a:pt x="8741" y="2707"/>
                  </a:lnTo>
                  <a:cubicBezTo>
                    <a:pt x="8550" y="2778"/>
                    <a:pt x="8383" y="2850"/>
                    <a:pt x="8240" y="2850"/>
                  </a:cubicBezTo>
                  <a:cubicBezTo>
                    <a:pt x="8240" y="2707"/>
                    <a:pt x="8288" y="2516"/>
                    <a:pt x="8336" y="2302"/>
                  </a:cubicBezTo>
                  <a:close/>
                  <a:moveTo>
                    <a:pt x="8315" y="397"/>
                  </a:moveTo>
                  <a:cubicBezTo>
                    <a:pt x="8377" y="397"/>
                    <a:pt x="8443" y="421"/>
                    <a:pt x="8502" y="468"/>
                  </a:cubicBezTo>
                  <a:lnTo>
                    <a:pt x="8788" y="754"/>
                  </a:lnTo>
                  <a:cubicBezTo>
                    <a:pt x="8883" y="849"/>
                    <a:pt x="8883" y="992"/>
                    <a:pt x="8788" y="1088"/>
                  </a:cubicBezTo>
                  <a:cubicBezTo>
                    <a:pt x="8240" y="1707"/>
                    <a:pt x="7955" y="2254"/>
                    <a:pt x="7931" y="2874"/>
                  </a:cubicBezTo>
                  <a:cubicBezTo>
                    <a:pt x="7931" y="2874"/>
                    <a:pt x="7050" y="2778"/>
                    <a:pt x="7050" y="2755"/>
                  </a:cubicBezTo>
                  <a:cubicBezTo>
                    <a:pt x="7097" y="1945"/>
                    <a:pt x="7455" y="1230"/>
                    <a:pt x="8145" y="468"/>
                  </a:cubicBezTo>
                  <a:cubicBezTo>
                    <a:pt x="8193" y="421"/>
                    <a:pt x="8252" y="397"/>
                    <a:pt x="8315" y="397"/>
                  </a:cubicBezTo>
                  <a:close/>
                  <a:moveTo>
                    <a:pt x="6229" y="4174"/>
                  </a:moveTo>
                  <a:cubicBezTo>
                    <a:pt x="6411" y="4174"/>
                    <a:pt x="6603" y="4201"/>
                    <a:pt x="6835" y="4255"/>
                  </a:cubicBezTo>
                  <a:cubicBezTo>
                    <a:pt x="6883" y="4541"/>
                    <a:pt x="6931" y="4779"/>
                    <a:pt x="6883" y="5017"/>
                  </a:cubicBezTo>
                  <a:lnTo>
                    <a:pt x="6050" y="4183"/>
                  </a:lnTo>
                  <a:cubicBezTo>
                    <a:pt x="6109" y="4177"/>
                    <a:pt x="6169" y="4174"/>
                    <a:pt x="6229" y="4174"/>
                  </a:cubicBezTo>
                  <a:close/>
                  <a:moveTo>
                    <a:pt x="5692" y="4279"/>
                  </a:moveTo>
                  <a:lnTo>
                    <a:pt x="6835" y="5398"/>
                  </a:lnTo>
                  <a:cubicBezTo>
                    <a:pt x="6764" y="5565"/>
                    <a:pt x="6716" y="5708"/>
                    <a:pt x="6621" y="5827"/>
                  </a:cubicBezTo>
                  <a:lnTo>
                    <a:pt x="5311" y="4517"/>
                  </a:lnTo>
                  <a:cubicBezTo>
                    <a:pt x="5287" y="4493"/>
                    <a:pt x="5335" y="4422"/>
                    <a:pt x="5359" y="4422"/>
                  </a:cubicBezTo>
                  <a:cubicBezTo>
                    <a:pt x="5478" y="4374"/>
                    <a:pt x="5573" y="4302"/>
                    <a:pt x="5692" y="4279"/>
                  </a:cubicBezTo>
                  <a:close/>
                  <a:moveTo>
                    <a:pt x="5027" y="4685"/>
                  </a:moveTo>
                  <a:lnTo>
                    <a:pt x="6383" y="6065"/>
                  </a:lnTo>
                  <a:cubicBezTo>
                    <a:pt x="6359" y="6112"/>
                    <a:pt x="6288" y="6160"/>
                    <a:pt x="6240" y="6208"/>
                  </a:cubicBezTo>
                  <a:lnTo>
                    <a:pt x="6169" y="6279"/>
                  </a:lnTo>
                  <a:lnTo>
                    <a:pt x="4811" y="4898"/>
                  </a:lnTo>
                  <a:cubicBezTo>
                    <a:pt x="4811" y="4875"/>
                    <a:pt x="5024" y="4704"/>
                    <a:pt x="5027" y="4685"/>
                  </a:cubicBezTo>
                  <a:close/>
                  <a:moveTo>
                    <a:pt x="4597" y="5136"/>
                  </a:moveTo>
                  <a:lnTo>
                    <a:pt x="5930" y="6470"/>
                  </a:lnTo>
                  <a:cubicBezTo>
                    <a:pt x="5788" y="6589"/>
                    <a:pt x="5668" y="6660"/>
                    <a:pt x="5549" y="6708"/>
                  </a:cubicBezTo>
                  <a:lnTo>
                    <a:pt x="4359" y="5517"/>
                  </a:lnTo>
                  <a:cubicBezTo>
                    <a:pt x="4383" y="5446"/>
                    <a:pt x="4454" y="5350"/>
                    <a:pt x="4502" y="5255"/>
                  </a:cubicBezTo>
                  <a:cubicBezTo>
                    <a:pt x="4549" y="5231"/>
                    <a:pt x="4573" y="5160"/>
                    <a:pt x="4597" y="5136"/>
                  </a:cubicBezTo>
                  <a:close/>
                  <a:moveTo>
                    <a:pt x="4240" y="5874"/>
                  </a:moveTo>
                  <a:lnTo>
                    <a:pt x="5192" y="6803"/>
                  </a:lnTo>
                  <a:cubicBezTo>
                    <a:pt x="5097" y="6803"/>
                    <a:pt x="5026" y="6827"/>
                    <a:pt x="4930" y="6827"/>
                  </a:cubicBezTo>
                  <a:cubicBezTo>
                    <a:pt x="4716" y="6827"/>
                    <a:pt x="4502" y="6803"/>
                    <a:pt x="4311" y="6779"/>
                  </a:cubicBezTo>
                  <a:cubicBezTo>
                    <a:pt x="4240" y="6446"/>
                    <a:pt x="4216" y="6160"/>
                    <a:pt x="4240" y="5874"/>
                  </a:cubicBezTo>
                  <a:close/>
                  <a:moveTo>
                    <a:pt x="7145" y="4326"/>
                  </a:moveTo>
                  <a:cubicBezTo>
                    <a:pt x="7240" y="4326"/>
                    <a:pt x="7312" y="4374"/>
                    <a:pt x="7407" y="4374"/>
                  </a:cubicBezTo>
                  <a:cubicBezTo>
                    <a:pt x="7597" y="4398"/>
                    <a:pt x="7836" y="4422"/>
                    <a:pt x="8074" y="4422"/>
                  </a:cubicBezTo>
                  <a:cubicBezTo>
                    <a:pt x="8121" y="4660"/>
                    <a:pt x="8121" y="5017"/>
                    <a:pt x="8050" y="5374"/>
                  </a:cubicBezTo>
                  <a:cubicBezTo>
                    <a:pt x="7931" y="5969"/>
                    <a:pt x="7645" y="6517"/>
                    <a:pt x="7097" y="7041"/>
                  </a:cubicBezTo>
                  <a:cubicBezTo>
                    <a:pt x="6550" y="7589"/>
                    <a:pt x="6026" y="7898"/>
                    <a:pt x="5430" y="7994"/>
                  </a:cubicBezTo>
                  <a:cubicBezTo>
                    <a:pt x="5287" y="8018"/>
                    <a:pt x="5097" y="8018"/>
                    <a:pt x="4954" y="8018"/>
                  </a:cubicBezTo>
                  <a:cubicBezTo>
                    <a:pt x="4811" y="8018"/>
                    <a:pt x="4644" y="8018"/>
                    <a:pt x="4454" y="7994"/>
                  </a:cubicBezTo>
                  <a:cubicBezTo>
                    <a:pt x="4454" y="7660"/>
                    <a:pt x="4406" y="7375"/>
                    <a:pt x="4359" y="7113"/>
                  </a:cubicBezTo>
                  <a:lnTo>
                    <a:pt x="4359" y="7113"/>
                  </a:lnTo>
                  <a:cubicBezTo>
                    <a:pt x="4573" y="7136"/>
                    <a:pt x="4740" y="7160"/>
                    <a:pt x="4954" y="7160"/>
                  </a:cubicBezTo>
                  <a:cubicBezTo>
                    <a:pt x="5692" y="7160"/>
                    <a:pt x="6311" y="6660"/>
                    <a:pt x="6764" y="6112"/>
                  </a:cubicBezTo>
                  <a:cubicBezTo>
                    <a:pt x="7264" y="5469"/>
                    <a:pt x="7240" y="4969"/>
                    <a:pt x="7145" y="4326"/>
                  </a:cubicBezTo>
                  <a:close/>
                  <a:moveTo>
                    <a:pt x="2930" y="8137"/>
                  </a:moveTo>
                  <a:cubicBezTo>
                    <a:pt x="2906" y="8327"/>
                    <a:pt x="2882" y="8470"/>
                    <a:pt x="2811" y="8684"/>
                  </a:cubicBezTo>
                  <a:lnTo>
                    <a:pt x="2382" y="8256"/>
                  </a:lnTo>
                  <a:cubicBezTo>
                    <a:pt x="2596" y="8184"/>
                    <a:pt x="2739" y="8137"/>
                    <a:pt x="2930" y="8137"/>
                  </a:cubicBezTo>
                  <a:close/>
                  <a:moveTo>
                    <a:pt x="2096" y="8422"/>
                  </a:moveTo>
                  <a:lnTo>
                    <a:pt x="2668" y="8970"/>
                  </a:lnTo>
                  <a:cubicBezTo>
                    <a:pt x="2596" y="9089"/>
                    <a:pt x="2501" y="9208"/>
                    <a:pt x="2430" y="9375"/>
                  </a:cubicBezTo>
                  <a:lnTo>
                    <a:pt x="1715" y="8661"/>
                  </a:lnTo>
                  <a:cubicBezTo>
                    <a:pt x="1834" y="8565"/>
                    <a:pt x="1953" y="8470"/>
                    <a:pt x="2096" y="8422"/>
                  </a:cubicBezTo>
                  <a:close/>
                  <a:moveTo>
                    <a:pt x="8288" y="1"/>
                  </a:moveTo>
                  <a:cubicBezTo>
                    <a:pt x="8135" y="1"/>
                    <a:pt x="7981" y="60"/>
                    <a:pt x="7883" y="183"/>
                  </a:cubicBezTo>
                  <a:cubicBezTo>
                    <a:pt x="7121" y="992"/>
                    <a:pt x="6764" y="1778"/>
                    <a:pt x="6693" y="2635"/>
                  </a:cubicBezTo>
                  <a:cubicBezTo>
                    <a:pt x="6490" y="2621"/>
                    <a:pt x="6279" y="2598"/>
                    <a:pt x="6058" y="2598"/>
                  </a:cubicBezTo>
                  <a:cubicBezTo>
                    <a:pt x="5916" y="2598"/>
                    <a:pt x="5770" y="2607"/>
                    <a:pt x="5621" y="2635"/>
                  </a:cubicBezTo>
                  <a:cubicBezTo>
                    <a:pt x="4954" y="2755"/>
                    <a:pt x="4359" y="3088"/>
                    <a:pt x="3763" y="3683"/>
                  </a:cubicBezTo>
                  <a:cubicBezTo>
                    <a:pt x="3168" y="4279"/>
                    <a:pt x="2835" y="4874"/>
                    <a:pt x="2716" y="5517"/>
                  </a:cubicBezTo>
                  <a:cubicBezTo>
                    <a:pt x="2668" y="5898"/>
                    <a:pt x="2668" y="6231"/>
                    <a:pt x="2716" y="6589"/>
                  </a:cubicBezTo>
                  <a:cubicBezTo>
                    <a:pt x="2334" y="6612"/>
                    <a:pt x="1953" y="6732"/>
                    <a:pt x="1596" y="6898"/>
                  </a:cubicBezTo>
                  <a:cubicBezTo>
                    <a:pt x="1501" y="6922"/>
                    <a:pt x="1477" y="7017"/>
                    <a:pt x="1501" y="7089"/>
                  </a:cubicBezTo>
                  <a:cubicBezTo>
                    <a:pt x="1519" y="7162"/>
                    <a:pt x="1579" y="7193"/>
                    <a:pt x="1649" y="7193"/>
                  </a:cubicBezTo>
                  <a:cubicBezTo>
                    <a:pt x="1670" y="7193"/>
                    <a:pt x="1693" y="7190"/>
                    <a:pt x="1715" y="7184"/>
                  </a:cubicBezTo>
                  <a:cubicBezTo>
                    <a:pt x="2073" y="7041"/>
                    <a:pt x="2406" y="6946"/>
                    <a:pt x="2763" y="6898"/>
                  </a:cubicBezTo>
                  <a:cubicBezTo>
                    <a:pt x="2763" y="6970"/>
                    <a:pt x="2906" y="7756"/>
                    <a:pt x="2882" y="7779"/>
                  </a:cubicBezTo>
                  <a:cubicBezTo>
                    <a:pt x="2287" y="7851"/>
                    <a:pt x="1715" y="8113"/>
                    <a:pt x="1096" y="8637"/>
                  </a:cubicBezTo>
                  <a:cubicBezTo>
                    <a:pt x="1048" y="8684"/>
                    <a:pt x="989" y="8708"/>
                    <a:pt x="929" y="8708"/>
                  </a:cubicBezTo>
                  <a:cubicBezTo>
                    <a:pt x="870" y="8708"/>
                    <a:pt x="810" y="8684"/>
                    <a:pt x="763" y="8637"/>
                  </a:cubicBezTo>
                  <a:lnTo>
                    <a:pt x="453" y="8351"/>
                  </a:lnTo>
                  <a:cubicBezTo>
                    <a:pt x="358" y="8256"/>
                    <a:pt x="358" y="8089"/>
                    <a:pt x="453" y="7994"/>
                  </a:cubicBezTo>
                  <a:cubicBezTo>
                    <a:pt x="691" y="7779"/>
                    <a:pt x="929" y="7613"/>
                    <a:pt x="1144" y="7446"/>
                  </a:cubicBezTo>
                  <a:cubicBezTo>
                    <a:pt x="1191" y="7398"/>
                    <a:pt x="1239" y="7303"/>
                    <a:pt x="1191" y="7255"/>
                  </a:cubicBezTo>
                  <a:cubicBezTo>
                    <a:pt x="1156" y="7202"/>
                    <a:pt x="1093" y="7175"/>
                    <a:pt x="1044" y="7175"/>
                  </a:cubicBezTo>
                  <a:cubicBezTo>
                    <a:pt x="1028" y="7175"/>
                    <a:pt x="1013" y="7178"/>
                    <a:pt x="1001" y="7184"/>
                  </a:cubicBezTo>
                  <a:cubicBezTo>
                    <a:pt x="763" y="7327"/>
                    <a:pt x="525" y="7541"/>
                    <a:pt x="263" y="7756"/>
                  </a:cubicBezTo>
                  <a:cubicBezTo>
                    <a:pt x="1" y="7970"/>
                    <a:pt x="1" y="8351"/>
                    <a:pt x="215" y="8565"/>
                  </a:cubicBezTo>
                  <a:lnTo>
                    <a:pt x="525" y="8851"/>
                  </a:lnTo>
                  <a:cubicBezTo>
                    <a:pt x="691" y="9042"/>
                    <a:pt x="858" y="9089"/>
                    <a:pt x="977" y="9089"/>
                  </a:cubicBezTo>
                  <a:cubicBezTo>
                    <a:pt x="1096" y="9089"/>
                    <a:pt x="1239" y="9042"/>
                    <a:pt x="1334" y="8946"/>
                  </a:cubicBezTo>
                  <a:lnTo>
                    <a:pt x="1406" y="8851"/>
                  </a:lnTo>
                  <a:lnTo>
                    <a:pt x="2168" y="9613"/>
                  </a:lnTo>
                  <a:lnTo>
                    <a:pt x="2073" y="9685"/>
                  </a:lnTo>
                  <a:cubicBezTo>
                    <a:pt x="1858" y="9899"/>
                    <a:pt x="1882" y="10256"/>
                    <a:pt x="2096" y="10470"/>
                  </a:cubicBezTo>
                  <a:lnTo>
                    <a:pt x="2406" y="10756"/>
                  </a:lnTo>
                  <a:cubicBezTo>
                    <a:pt x="2499" y="10861"/>
                    <a:pt x="2642" y="10914"/>
                    <a:pt x="2787" y="10914"/>
                  </a:cubicBezTo>
                  <a:cubicBezTo>
                    <a:pt x="2940" y="10914"/>
                    <a:pt x="3094" y="10855"/>
                    <a:pt x="3192" y="10732"/>
                  </a:cubicBezTo>
                  <a:cubicBezTo>
                    <a:pt x="4025" y="9804"/>
                    <a:pt x="4335" y="9018"/>
                    <a:pt x="4383" y="8303"/>
                  </a:cubicBezTo>
                  <a:cubicBezTo>
                    <a:pt x="4589" y="8317"/>
                    <a:pt x="4795" y="8331"/>
                    <a:pt x="5001" y="8331"/>
                  </a:cubicBezTo>
                  <a:cubicBezTo>
                    <a:pt x="5152" y="8331"/>
                    <a:pt x="5303" y="8323"/>
                    <a:pt x="5454" y="8303"/>
                  </a:cubicBezTo>
                  <a:cubicBezTo>
                    <a:pt x="6121" y="8184"/>
                    <a:pt x="6716" y="7851"/>
                    <a:pt x="7312" y="7255"/>
                  </a:cubicBezTo>
                  <a:cubicBezTo>
                    <a:pt x="7907" y="6660"/>
                    <a:pt x="8240" y="6065"/>
                    <a:pt x="8360" y="5398"/>
                  </a:cubicBezTo>
                  <a:cubicBezTo>
                    <a:pt x="8407" y="5017"/>
                    <a:pt x="8407" y="4660"/>
                    <a:pt x="8360" y="4326"/>
                  </a:cubicBezTo>
                  <a:cubicBezTo>
                    <a:pt x="8669" y="4302"/>
                    <a:pt x="9026" y="4207"/>
                    <a:pt x="9431" y="4064"/>
                  </a:cubicBezTo>
                  <a:cubicBezTo>
                    <a:pt x="9503" y="4041"/>
                    <a:pt x="9550" y="3945"/>
                    <a:pt x="9503" y="3850"/>
                  </a:cubicBezTo>
                  <a:cubicBezTo>
                    <a:pt x="9485" y="3799"/>
                    <a:pt x="9431" y="3759"/>
                    <a:pt x="9375" y="3759"/>
                  </a:cubicBezTo>
                  <a:cubicBezTo>
                    <a:pt x="9354" y="3759"/>
                    <a:pt x="9332" y="3765"/>
                    <a:pt x="9312" y="3779"/>
                  </a:cubicBezTo>
                  <a:cubicBezTo>
                    <a:pt x="8860" y="3969"/>
                    <a:pt x="8431" y="4041"/>
                    <a:pt x="8050" y="4041"/>
                  </a:cubicBezTo>
                  <a:cubicBezTo>
                    <a:pt x="7717" y="4041"/>
                    <a:pt x="7407" y="4017"/>
                    <a:pt x="7074" y="3945"/>
                  </a:cubicBezTo>
                  <a:cubicBezTo>
                    <a:pt x="6792" y="3898"/>
                    <a:pt x="6518" y="3863"/>
                    <a:pt x="6250" y="3863"/>
                  </a:cubicBezTo>
                  <a:cubicBezTo>
                    <a:pt x="5838" y="3863"/>
                    <a:pt x="5439" y="3947"/>
                    <a:pt x="5049" y="4207"/>
                  </a:cubicBezTo>
                  <a:cubicBezTo>
                    <a:pt x="4740" y="4422"/>
                    <a:pt x="4478" y="4707"/>
                    <a:pt x="4240" y="5017"/>
                  </a:cubicBezTo>
                  <a:cubicBezTo>
                    <a:pt x="3763" y="5708"/>
                    <a:pt x="3859" y="6231"/>
                    <a:pt x="3978" y="6922"/>
                  </a:cubicBezTo>
                  <a:cubicBezTo>
                    <a:pt x="4025" y="7303"/>
                    <a:pt x="4097" y="7684"/>
                    <a:pt x="4097" y="8089"/>
                  </a:cubicBezTo>
                  <a:cubicBezTo>
                    <a:pt x="4073" y="9042"/>
                    <a:pt x="3597" y="9827"/>
                    <a:pt x="2954" y="10518"/>
                  </a:cubicBezTo>
                  <a:cubicBezTo>
                    <a:pt x="2916" y="10568"/>
                    <a:pt x="2852" y="10599"/>
                    <a:pt x="2782" y="10599"/>
                  </a:cubicBezTo>
                  <a:cubicBezTo>
                    <a:pt x="2720" y="10599"/>
                    <a:pt x="2653" y="10574"/>
                    <a:pt x="2596" y="10518"/>
                  </a:cubicBezTo>
                  <a:lnTo>
                    <a:pt x="2311" y="10232"/>
                  </a:lnTo>
                  <a:cubicBezTo>
                    <a:pt x="2215" y="10137"/>
                    <a:pt x="2215" y="9994"/>
                    <a:pt x="2311" y="9899"/>
                  </a:cubicBezTo>
                  <a:cubicBezTo>
                    <a:pt x="2787" y="9351"/>
                    <a:pt x="3168" y="8708"/>
                    <a:pt x="3192" y="7970"/>
                  </a:cubicBezTo>
                  <a:cubicBezTo>
                    <a:pt x="3192" y="7160"/>
                    <a:pt x="2906" y="6422"/>
                    <a:pt x="3049" y="5612"/>
                  </a:cubicBezTo>
                  <a:cubicBezTo>
                    <a:pt x="3168" y="5017"/>
                    <a:pt x="3478" y="4469"/>
                    <a:pt x="4001" y="3945"/>
                  </a:cubicBezTo>
                  <a:cubicBezTo>
                    <a:pt x="4549" y="3398"/>
                    <a:pt x="5073" y="3088"/>
                    <a:pt x="5668" y="2993"/>
                  </a:cubicBezTo>
                  <a:cubicBezTo>
                    <a:pt x="5821" y="2966"/>
                    <a:pt x="5972" y="2955"/>
                    <a:pt x="6121" y="2955"/>
                  </a:cubicBezTo>
                  <a:cubicBezTo>
                    <a:pt x="6730" y="2955"/>
                    <a:pt x="7313" y="3137"/>
                    <a:pt x="7936" y="3137"/>
                  </a:cubicBezTo>
                  <a:cubicBezTo>
                    <a:pt x="7966" y="3137"/>
                    <a:pt x="7996" y="3136"/>
                    <a:pt x="8026" y="3136"/>
                  </a:cubicBezTo>
                  <a:cubicBezTo>
                    <a:pt x="8764" y="3112"/>
                    <a:pt x="9384" y="2755"/>
                    <a:pt x="9955" y="2254"/>
                  </a:cubicBezTo>
                  <a:cubicBezTo>
                    <a:pt x="10003" y="2207"/>
                    <a:pt x="10062" y="2183"/>
                    <a:pt x="10122" y="2183"/>
                  </a:cubicBezTo>
                  <a:cubicBezTo>
                    <a:pt x="10181" y="2183"/>
                    <a:pt x="10241" y="2207"/>
                    <a:pt x="10289" y="2254"/>
                  </a:cubicBezTo>
                  <a:lnTo>
                    <a:pt x="10574" y="2540"/>
                  </a:lnTo>
                  <a:cubicBezTo>
                    <a:pt x="10670" y="2635"/>
                    <a:pt x="10670" y="2802"/>
                    <a:pt x="10574" y="2897"/>
                  </a:cubicBezTo>
                  <a:cubicBezTo>
                    <a:pt x="10336" y="3136"/>
                    <a:pt x="10074" y="3326"/>
                    <a:pt x="9836" y="3469"/>
                  </a:cubicBezTo>
                  <a:cubicBezTo>
                    <a:pt x="9788" y="3517"/>
                    <a:pt x="9741" y="3612"/>
                    <a:pt x="9788" y="3683"/>
                  </a:cubicBezTo>
                  <a:cubicBezTo>
                    <a:pt x="9823" y="3718"/>
                    <a:pt x="9884" y="3740"/>
                    <a:pt x="9932" y="3740"/>
                  </a:cubicBezTo>
                  <a:cubicBezTo>
                    <a:pt x="9950" y="3740"/>
                    <a:pt x="9966" y="3737"/>
                    <a:pt x="9979" y="3731"/>
                  </a:cubicBezTo>
                  <a:cubicBezTo>
                    <a:pt x="10265" y="3564"/>
                    <a:pt x="10527" y="3374"/>
                    <a:pt x="10789" y="3112"/>
                  </a:cubicBezTo>
                  <a:cubicBezTo>
                    <a:pt x="11027" y="2897"/>
                    <a:pt x="11027" y="2516"/>
                    <a:pt x="10812" y="2302"/>
                  </a:cubicBezTo>
                  <a:lnTo>
                    <a:pt x="10527" y="2016"/>
                  </a:lnTo>
                  <a:cubicBezTo>
                    <a:pt x="10413" y="1902"/>
                    <a:pt x="10265" y="1849"/>
                    <a:pt x="10116" y="1849"/>
                  </a:cubicBezTo>
                  <a:cubicBezTo>
                    <a:pt x="9985" y="1849"/>
                    <a:pt x="9852" y="1891"/>
                    <a:pt x="9741" y="1969"/>
                  </a:cubicBezTo>
                  <a:lnTo>
                    <a:pt x="9669" y="2064"/>
                  </a:lnTo>
                  <a:lnTo>
                    <a:pt x="8907" y="1326"/>
                  </a:lnTo>
                  <a:lnTo>
                    <a:pt x="9003" y="1230"/>
                  </a:lnTo>
                  <a:cubicBezTo>
                    <a:pt x="9217" y="1016"/>
                    <a:pt x="9193" y="659"/>
                    <a:pt x="8979" y="468"/>
                  </a:cubicBezTo>
                  <a:lnTo>
                    <a:pt x="8669" y="159"/>
                  </a:lnTo>
                  <a:cubicBezTo>
                    <a:pt x="8576" y="54"/>
                    <a:pt x="8433" y="1"/>
                    <a:pt x="8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5" name="Google Shape;22515;p99"/>
          <p:cNvGrpSpPr/>
          <p:nvPr/>
        </p:nvGrpSpPr>
        <p:grpSpPr>
          <a:xfrm>
            <a:off x="3269740" y="4000722"/>
            <a:ext cx="353104" cy="350801"/>
            <a:chOff x="3271700" y="4153122"/>
            <a:chExt cx="353104" cy="350801"/>
          </a:xfrm>
        </p:grpSpPr>
        <p:sp>
          <p:nvSpPr>
            <p:cNvPr id="22516" name="Google Shape;22516;p99"/>
            <p:cNvSpPr/>
            <p:nvPr/>
          </p:nvSpPr>
          <p:spPr>
            <a:xfrm>
              <a:off x="3467944" y="4355141"/>
              <a:ext cx="112056" cy="109364"/>
            </a:xfrm>
            <a:custGeom>
              <a:rect b="b" l="l" r="r" t="t"/>
              <a:pathLst>
                <a:path extrusionOk="0" h="3371" w="3454">
                  <a:moveTo>
                    <a:pt x="408" y="1"/>
                  </a:moveTo>
                  <a:cubicBezTo>
                    <a:pt x="310" y="1"/>
                    <a:pt x="214" y="37"/>
                    <a:pt x="143" y="108"/>
                  </a:cubicBezTo>
                  <a:cubicBezTo>
                    <a:pt x="0" y="251"/>
                    <a:pt x="0" y="489"/>
                    <a:pt x="143" y="632"/>
                  </a:cubicBezTo>
                  <a:lnTo>
                    <a:pt x="2763" y="3251"/>
                  </a:lnTo>
                  <a:cubicBezTo>
                    <a:pt x="2858" y="3347"/>
                    <a:pt x="2953" y="3371"/>
                    <a:pt x="3025" y="3371"/>
                  </a:cubicBezTo>
                  <a:cubicBezTo>
                    <a:pt x="3144" y="3371"/>
                    <a:pt x="3239" y="3347"/>
                    <a:pt x="3310" y="3251"/>
                  </a:cubicBezTo>
                  <a:cubicBezTo>
                    <a:pt x="3453" y="3109"/>
                    <a:pt x="3453" y="2870"/>
                    <a:pt x="3310" y="2728"/>
                  </a:cubicBezTo>
                  <a:lnTo>
                    <a:pt x="691" y="108"/>
                  </a:lnTo>
                  <a:cubicBezTo>
                    <a:pt x="607" y="37"/>
                    <a:pt x="506" y="1"/>
                    <a:pt x="408"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7" name="Google Shape;22517;p99"/>
            <p:cNvSpPr/>
            <p:nvPr/>
          </p:nvSpPr>
          <p:spPr>
            <a:xfrm>
              <a:off x="3310339" y="4355920"/>
              <a:ext cx="111278" cy="109753"/>
            </a:xfrm>
            <a:custGeom>
              <a:rect b="b" l="l" r="r" t="t"/>
              <a:pathLst>
                <a:path extrusionOk="0" h="3383" w="3430">
                  <a:moveTo>
                    <a:pt x="3045" y="1"/>
                  </a:moveTo>
                  <a:cubicBezTo>
                    <a:pt x="2947" y="1"/>
                    <a:pt x="2846" y="36"/>
                    <a:pt x="2762" y="108"/>
                  </a:cubicBezTo>
                  <a:lnTo>
                    <a:pt x="143" y="2727"/>
                  </a:lnTo>
                  <a:cubicBezTo>
                    <a:pt x="0" y="2870"/>
                    <a:pt x="0" y="3108"/>
                    <a:pt x="143" y="3275"/>
                  </a:cubicBezTo>
                  <a:cubicBezTo>
                    <a:pt x="226" y="3347"/>
                    <a:pt x="327" y="3382"/>
                    <a:pt x="426" y="3382"/>
                  </a:cubicBezTo>
                  <a:cubicBezTo>
                    <a:pt x="524" y="3382"/>
                    <a:pt x="619" y="3347"/>
                    <a:pt x="691" y="3275"/>
                  </a:cubicBezTo>
                  <a:lnTo>
                    <a:pt x="3310" y="656"/>
                  </a:lnTo>
                  <a:cubicBezTo>
                    <a:pt x="3405" y="560"/>
                    <a:pt x="3429" y="465"/>
                    <a:pt x="3429" y="370"/>
                  </a:cubicBezTo>
                  <a:cubicBezTo>
                    <a:pt x="3429" y="251"/>
                    <a:pt x="3358" y="179"/>
                    <a:pt x="3310" y="108"/>
                  </a:cubicBezTo>
                  <a:cubicBezTo>
                    <a:pt x="3239" y="36"/>
                    <a:pt x="3144" y="1"/>
                    <a:pt x="3045"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8" name="Google Shape;22518;p99"/>
            <p:cNvSpPr/>
            <p:nvPr/>
          </p:nvSpPr>
          <p:spPr>
            <a:xfrm>
              <a:off x="3374445" y="4356017"/>
              <a:ext cx="46393" cy="46685"/>
            </a:xfrm>
            <a:custGeom>
              <a:rect b="b" l="l" r="r" t="t"/>
              <a:pathLst>
                <a:path extrusionOk="0" h="1439" w="1430">
                  <a:moveTo>
                    <a:pt x="1055" y="0"/>
                  </a:moveTo>
                  <a:cubicBezTo>
                    <a:pt x="963" y="0"/>
                    <a:pt x="867" y="36"/>
                    <a:pt x="786" y="105"/>
                  </a:cubicBezTo>
                  <a:lnTo>
                    <a:pt x="1" y="914"/>
                  </a:lnTo>
                  <a:cubicBezTo>
                    <a:pt x="144" y="1129"/>
                    <a:pt x="310" y="1296"/>
                    <a:pt x="525" y="1438"/>
                  </a:cubicBezTo>
                  <a:lnTo>
                    <a:pt x="1310" y="676"/>
                  </a:lnTo>
                  <a:cubicBezTo>
                    <a:pt x="1358" y="605"/>
                    <a:pt x="1429" y="486"/>
                    <a:pt x="1429" y="414"/>
                  </a:cubicBezTo>
                  <a:cubicBezTo>
                    <a:pt x="1429" y="319"/>
                    <a:pt x="1382" y="224"/>
                    <a:pt x="1310" y="129"/>
                  </a:cubicBezTo>
                  <a:cubicBezTo>
                    <a:pt x="1249" y="42"/>
                    <a:pt x="1155" y="0"/>
                    <a:pt x="105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9" name="Google Shape;22519;p99"/>
            <p:cNvSpPr/>
            <p:nvPr/>
          </p:nvSpPr>
          <p:spPr>
            <a:xfrm>
              <a:off x="3467944" y="4355920"/>
              <a:ext cx="47139" cy="46003"/>
            </a:xfrm>
            <a:custGeom>
              <a:rect b="b" l="l" r="r" t="t"/>
              <a:pathLst>
                <a:path extrusionOk="0" h="1418" w="1453">
                  <a:moveTo>
                    <a:pt x="408" y="1"/>
                  </a:moveTo>
                  <a:cubicBezTo>
                    <a:pt x="310" y="1"/>
                    <a:pt x="214" y="36"/>
                    <a:pt x="143" y="108"/>
                  </a:cubicBezTo>
                  <a:cubicBezTo>
                    <a:pt x="0" y="251"/>
                    <a:pt x="0" y="489"/>
                    <a:pt x="143" y="656"/>
                  </a:cubicBezTo>
                  <a:lnTo>
                    <a:pt x="929" y="1418"/>
                  </a:lnTo>
                  <a:cubicBezTo>
                    <a:pt x="1119" y="1275"/>
                    <a:pt x="1310" y="1084"/>
                    <a:pt x="1453" y="894"/>
                  </a:cubicBezTo>
                  <a:lnTo>
                    <a:pt x="691" y="108"/>
                  </a:lnTo>
                  <a:cubicBezTo>
                    <a:pt x="607" y="36"/>
                    <a:pt x="506" y="1"/>
                    <a:pt x="408"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0" name="Google Shape;22520;p99"/>
            <p:cNvSpPr/>
            <p:nvPr/>
          </p:nvSpPr>
          <p:spPr>
            <a:xfrm>
              <a:off x="3376781" y="4262064"/>
              <a:ext cx="137556" cy="136778"/>
            </a:xfrm>
            <a:custGeom>
              <a:rect b="b" l="l" r="r" t="t"/>
              <a:pathLst>
                <a:path extrusionOk="0" h="4216" w="4240">
                  <a:moveTo>
                    <a:pt x="2120" y="0"/>
                  </a:moveTo>
                  <a:cubicBezTo>
                    <a:pt x="953" y="0"/>
                    <a:pt x="0" y="953"/>
                    <a:pt x="0" y="2120"/>
                  </a:cubicBezTo>
                  <a:cubicBezTo>
                    <a:pt x="0" y="3263"/>
                    <a:pt x="953" y="4215"/>
                    <a:pt x="2120" y="4215"/>
                  </a:cubicBezTo>
                  <a:cubicBezTo>
                    <a:pt x="3286" y="4215"/>
                    <a:pt x="4239" y="3263"/>
                    <a:pt x="4239" y="2120"/>
                  </a:cubicBezTo>
                  <a:cubicBezTo>
                    <a:pt x="4239" y="953"/>
                    <a:pt x="3286" y="0"/>
                    <a:pt x="2120"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1" name="Google Shape;22521;p99"/>
            <p:cNvSpPr/>
            <p:nvPr/>
          </p:nvSpPr>
          <p:spPr>
            <a:xfrm>
              <a:off x="3376781" y="4275203"/>
              <a:ext cx="123638" cy="123638"/>
            </a:xfrm>
            <a:custGeom>
              <a:rect b="b" l="l" r="r" t="t"/>
              <a:pathLst>
                <a:path extrusionOk="0" h="3811" w="3811">
                  <a:moveTo>
                    <a:pt x="834" y="0"/>
                  </a:moveTo>
                  <a:lnTo>
                    <a:pt x="834" y="0"/>
                  </a:lnTo>
                  <a:cubicBezTo>
                    <a:pt x="333" y="405"/>
                    <a:pt x="0" y="1024"/>
                    <a:pt x="0" y="1715"/>
                  </a:cubicBezTo>
                  <a:cubicBezTo>
                    <a:pt x="0" y="2858"/>
                    <a:pt x="953" y="3810"/>
                    <a:pt x="2120" y="3810"/>
                  </a:cubicBezTo>
                  <a:cubicBezTo>
                    <a:pt x="2810" y="3810"/>
                    <a:pt x="3429" y="3501"/>
                    <a:pt x="3810" y="2977"/>
                  </a:cubicBezTo>
                  <a:lnTo>
                    <a:pt x="3810" y="2977"/>
                  </a:lnTo>
                  <a:cubicBezTo>
                    <a:pt x="3453" y="3215"/>
                    <a:pt x="3024" y="3405"/>
                    <a:pt x="2548" y="3405"/>
                  </a:cubicBezTo>
                  <a:cubicBezTo>
                    <a:pt x="1381" y="3405"/>
                    <a:pt x="429" y="2453"/>
                    <a:pt x="429" y="1286"/>
                  </a:cubicBezTo>
                  <a:cubicBezTo>
                    <a:pt x="429" y="810"/>
                    <a:pt x="572" y="357"/>
                    <a:pt x="834"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2" name="Google Shape;22522;p99"/>
            <p:cNvSpPr/>
            <p:nvPr/>
          </p:nvSpPr>
          <p:spPr>
            <a:xfrm>
              <a:off x="3309560" y="4196757"/>
              <a:ext cx="112056" cy="109364"/>
            </a:xfrm>
            <a:custGeom>
              <a:rect b="b" l="l" r="r" t="t"/>
              <a:pathLst>
                <a:path extrusionOk="0" h="3371" w="3454">
                  <a:moveTo>
                    <a:pt x="408" y="1"/>
                  </a:moveTo>
                  <a:cubicBezTo>
                    <a:pt x="310" y="1"/>
                    <a:pt x="215" y="37"/>
                    <a:pt x="143" y="108"/>
                  </a:cubicBezTo>
                  <a:cubicBezTo>
                    <a:pt x="0" y="251"/>
                    <a:pt x="0" y="489"/>
                    <a:pt x="143" y="632"/>
                  </a:cubicBezTo>
                  <a:lnTo>
                    <a:pt x="2763" y="3252"/>
                  </a:lnTo>
                  <a:cubicBezTo>
                    <a:pt x="2858" y="3347"/>
                    <a:pt x="2953" y="3371"/>
                    <a:pt x="3025" y="3371"/>
                  </a:cubicBezTo>
                  <a:cubicBezTo>
                    <a:pt x="3120" y="3371"/>
                    <a:pt x="3215" y="3347"/>
                    <a:pt x="3310" y="3252"/>
                  </a:cubicBezTo>
                  <a:cubicBezTo>
                    <a:pt x="3453" y="3109"/>
                    <a:pt x="3453" y="2870"/>
                    <a:pt x="3310" y="2728"/>
                  </a:cubicBezTo>
                  <a:lnTo>
                    <a:pt x="691" y="108"/>
                  </a:lnTo>
                  <a:cubicBezTo>
                    <a:pt x="607" y="37"/>
                    <a:pt x="506" y="1"/>
                    <a:pt x="408"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3" name="Google Shape;22523;p99"/>
            <p:cNvSpPr/>
            <p:nvPr/>
          </p:nvSpPr>
          <p:spPr>
            <a:xfrm>
              <a:off x="3309560" y="4196757"/>
              <a:ext cx="59500" cy="58364"/>
            </a:xfrm>
            <a:custGeom>
              <a:rect b="b" l="l" r="r" t="t"/>
              <a:pathLst>
                <a:path extrusionOk="0" h="1799" w="1834">
                  <a:moveTo>
                    <a:pt x="408" y="1"/>
                  </a:moveTo>
                  <a:cubicBezTo>
                    <a:pt x="310" y="1"/>
                    <a:pt x="215" y="37"/>
                    <a:pt x="143" y="108"/>
                  </a:cubicBezTo>
                  <a:cubicBezTo>
                    <a:pt x="0" y="251"/>
                    <a:pt x="0" y="489"/>
                    <a:pt x="143" y="632"/>
                  </a:cubicBezTo>
                  <a:lnTo>
                    <a:pt x="1310" y="1799"/>
                  </a:lnTo>
                  <a:cubicBezTo>
                    <a:pt x="1501" y="1656"/>
                    <a:pt x="1691" y="1465"/>
                    <a:pt x="1834" y="1275"/>
                  </a:cubicBezTo>
                  <a:lnTo>
                    <a:pt x="691" y="108"/>
                  </a:lnTo>
                  <a:cubicBezTo>
                    <a:pt x="607" y="37"/>
                    <a:pt x="506" y="1"/>
                    <a:pt x="408"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4" name="Google Shape;22524;p99"/>
            <p:cNvSpPr/>
            <p:nvPr/>
          </p:nvSpPr>
          <p:spPr>
            <a:xfrm>
              <a:off x="3289478" y="4174761"/>
              <a:ext cx="67221" cy="67999"/>
            </a:xfrm>
            <a:custGeom>
              <a:rect b="b" l="l" r="r" t="t"/>
              <a:pathLst>
                <a:path extrusionOk="0" h="2096" w="2072">
                  <a:moveTo>
                    <a:pt x="1024" y="0"/>
                  </a:moveTo>
                  <a:cubicBezTo>
                    <a:pt x="476" y="0"/>
                    <a:pt x="0" y="476"/>
                    <a:pt x="0" y="1048"/>
                  </a:cubicBezTo>
                  <a:cubicBezTo>
                    <a:pt x="0" y="1620"/>
                    <a:pt x="476" y="2096"/>
                    <a:pt x="1024" y="2096"/>
                  </a:cubicBezTo>
                  <a:cubicBezTo>
                    <a:pt x="1596" y="2096"/>
                    <a:pt x="2072" y="1620"/>
                    <a:pt x="2072" y="1048"/>
                  </a:cubicBezTo>
                  <a:cubicBezTo>
                    <a:pt x="2072" y="476"/>
                    <a:pt x="1596" y="0"/>
                    <a:pt x="1024"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5" name="Google Shape;22525;p99"/>
            <p:cNvSpPr/>
            <p:nvPr/>
          </p:nvSpPr>
          <p:spPr>
            <a:xfrm>
              <a:off x="3287921" y="4178622"/>
              <a:ext cx="64139" cy="64139"/>
            </a:xfrm>
            <a:custGeom>
              <a:rect b="b" l="l" r="r" t="t"/>
              <a:pathLst>
                <a:path extrusionOk="0" h="1977" w="1977">
                  <a:moveTo>
                    <a:pt x="572" y="0"/>
                  </a:moveTo>
                  <a:lnTo>
                    <a:pt x="572" y="0"/>
                  </a:lnTo>
                  <a:cubicBezTo>
                    <a:pt x="239" y="191"/>
                    <a:pt x="0" y="548"/>
                    <a:pt x="0" y="929"/>
                  </a:cubicBezTo>
                  <a:cubicBezTo>
                    <a:pt x="0" y="1501"/>
                    <a:pt x="477" y="1977"/>
                    <a:pt x="1048" y="1977"/>
                  </a:cubicBezTo>
                  <a:cubicBezTo>
                    <a:pt x="1429" y="1977"/>
                    <a:pt x="1786" y="1762"/>
                    <a:pt x="1977" y="1405"/>
                  </a:cubicBezTo>
                  <a:lnTo>
                    <a:pt x="1977" y="1405"/>
                  </a:lnTo>
                  <a:cubicBezTo>
                    <a:pt x="1858" y="1524"/>
                    <a:pt x="1667" y="1548"/>
                    <a:pt x="1501" y="1548"/>
                  </a:cubicBezTo>
                  <a:cubicBezTo>
                    <a:pt x="929" y="1548"/>
                    <a:pt x="453" y="1072"/>
                    <a:pt x="453" y="524"/>
                  </a:cubicBezTo>
                  <a:cubicBezTo>
                    <a:pt x="453" y="334"/>
                    <a:pt x="524" y="167"/>
                    <a:pt x="57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6" name="Google Shape;22526;p99"/>
            <p:cNvSpPr/>
            <p:nvPr/>
          </p:nvSpPr>
          <p:spPr>
            <a:xfrm>
              <a:off x="3533608" y="4419669"/>
              <a:ext cx="65696" cy="65696"/>
            </a:xfrm>
            <a:custGeom>
              <a:rect b="b" l="l" r="r" t="t"/>
              <a:pathLst>
                <a:path extrusionOk="0" h="2025" w="2025">
                  <a:moveTo>
                    <a:pt x="1001" y="0"/>
                  </a:moveTo>
                  <a:cubicBezTo>
                    <a:pt x="453" y="0"/>
                    <a:pt x="0" y="429"/>
                    <a:pt x="0" y="1001"/>
                  </a:cubicBezTo>
                  <a:cubicBezTo>
                    <a:pt x="0" y="1572"/>
                    <a:pt x="453" y="2025"/>
                    <a:pt x="1001" y="2025"/>
                  </a:cubicBezTo>
                  <a:cubicBezTo>
                    <a:pt x="1572" y="2025"/>
                    <a:pt x="2025" y="1572"/>
                    <a:pt x="2025" y="1001"/>
                  </a:cubicBezTo>
                  <a:cubicBezTo>
                    <a:pt x="2025" y="477"/>
                    <a:pt x="1572" y="24"/>
                    <a:pt x="1001"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7" name="Google Shape;22527;p99"/>
            <p:cNvSpPr/>
            <p:nvPr/>
          </p:nvSpPr>
          <p:spPr>
            <a:xfrm>
              <a:off x="3534387" y="4423530"/>
              <a:ext cx="61835" cy="61835"/>
            </a:xfrm>
            <a:custGeom>
              <a:rect b="b" l="l" r="r" t="t"/>
              <a:pathLst>
                <a:path extrusionOk="0" h="1906" w="1906">
                  <a:moveTo>
                    <a:pt x="548" y="0"/>
                  </a:moveTo>
                  <a:lnTo>
                    <a:pt x="548" y="0"/>
                  </a:lnTo>
                  <a:cubicBezTo>
                    <a:pt x="215" y="167"/>
                    <a:pt x="0" y="500"/>
                    <a:pt x="0" y="882"/>
                  </a:cubicBezTo>
                  <a:cubicBezTo>
                    <a:pt x="0" y="1453"/>
                    <a:pt x="453" y="1906"/>
                    <a:pt x="1024" y="1906"/>
                  </a:cubicBezTo>
                  <a:cubicBezTo>
                    <a:pt x="1405" y="1906"/>
                    <a:pt x="1715" y="1691"/>
                    <a:pt x="1905" y="1358"/>
                  </a:cubicBezTo>
                  <a:lnTo>
                    <a:pt x="1905" y="1358"/>
                  </a:lnTo>
                  <a:cubicBezTo>
                    <a:pt x="1762" y="1453"/>
                    <a:pt x="1572" y="1477"/>
                    <a:pt x="1429" y="1477"/>
                  </a:cubicBezTo>
                  <a:cubicBezTo>
                    <a:pt x="858" y="1477"/>
                    <a:pt x="429" y="1024"/>
                    <a:pt x="429" y="477"/>
                  </a:cubicBezTo>
                  <a:cubicBezTo>
                    <a:pt x="429" y="286"/>
                    <a:pt x="453" y="143"/>
                    <a:pt x="548"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8" name="Google Shape;22528;p99"/>
            <p:cNvSpPr/>
            <p:nvPr/>
          </p:nvSpPr>
          <p:spPr>
            <a:xfrm>
              <a:off x="3276339" y="4404973"/>
              <a:ext cx="95057" cy="94310"/>
            </a:xfrm>
            <a:custGeom>
              <a:rect b="b" l="l" r="r" t="t"/>
              <a:pathLst>
                <a:path extrusionOk="0" h="2907" w="2930">
                  <a:moveTo>
                    <a:pt x="1477" y="1"/>
                  </a:moveTo>
                  <a:cubicBezTo>
                    <a:pt x="667" y="1"/>
                    <a:pt x="0" y="644"/>
                    <a:pt x="0" y="1454"/>
                  </a:cubicBezTo>
                  <a:cubicBezTo>
                    <a:pt x="0" y="2263"/>
                    <a:pt x="667" y="2906"/>
                    <a:pt x="1477" y="2906"/>
                  </a:cubicBezTo>
                  <a:cubicBezTo>
                    <a:pt x="2263" y="2906"/>
                    <a:pt x="2929" y="2263"/>
                    <a:pt x="2929" y="1454"/>
                  </a:cubicBezTo>
                  <a:cubicBezTo>
                    <a:pt x="2929" y="644"/>
                    <a:pt x="2263" y="1"/>
                    <a:pt x="1477" y="1"/>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9" name="Google Shape;22529;p99"/>
            <p:cNvSpPr/>
            <p:nvPr/>
          </p:nvSpPr>
          <p:spPr>
            <a:xfrm>
              <a:off x="3276339" y="4412694"/>
              <a:ext cx="87335" cy="86589"/>
            </a:xfrm>
            <a:custGeom>
              <a:rect b="b" l="l" r="r" t="t"/>
              <a:pathLst>
                <a:path extrusionOk="0" h="2669" w="2692">
                  <a:moveTo>
                    <a:pt x="667" y="1"/>
                  </a:moveTo>
                  <a:cubicBezTo>
                    <a:pt x="286" y="263"/>
                    <a:pt x="0" y="715"/>
                    <a:pt x="0" y="1216"/>
                  </a:cubicBezTo>
                  <a:cubicBezTo>
                    <a:pt x="0" y="2025"/>
                    <a:pt x="667" y="2668"/>
                    <a:pt x="1477" y="2668"/>
                  </a:cubicBezTo>
                  <a:cubicBezTo>
                    <a:pt x="1977" y="2668"/>
                    <a:pt x="2429" y="2406"/>
                    <a:pt x="2691" y="2025"/>
                  </a:cubicBezTo>
                  <a:lnTo>
                    <a:pt x="2691" y="2025"/>
                  </a:lnTo>
                  <a:cubicBezTo>
                    <a:pt x="2453" y="2168"/>
                    <a:pt x="2191" y="2263"/>
                    <a:pt x="1882" y="2263"/>
                  </a:cubicBezTo>
                  <a:cubicBezTo>
                    <a:pt x="1072" y="2263"/>
                    <a:pt x="429" y="1597"/>
                    <a:pt x="429" y="811"/>
                  </a:cubicBezTo>
                  <a:cubicBezTo>
                    <a:pt x="429" y="501"/>
                    <a:pt x="524" y="239"/>
                    <a:pt x="667"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0" name="Google Shape;22530;p99"/>
            <p:cNvSpPr/>
            <p:nvPr/>
          </p:nvSpPr>
          <p:spPr>
            <a:xfrm>
              <a:off x="3468691" y="4196757"/>
              <a:ext cx="111310" cy="109558"/>
            </a:xfrm>
            <a:custGeom>
              <a:rect b="b" l="l" r="r" t="t"/>
              <a:pathLst>
                <a:path extrusionOk="0" h="3377" w="3431">
                  <a:moveTo>
                    <a:pt x="3046" y="1"/>
                  </a:moveTo>
                  <a:cubicBezTo>
                    <a:pt x="2948" y="1"/>
                    <a:pt x="2847" y="37"/>
                    <a:pt x="2763" y="108"/>
                  </a:cubicBezTo>
                  <a:lnTo>
                    <a:pt x="144" y="2728"/>
                  </a:lnTo>
                  <a:cubicBezTo>
                    <a:pt x="1" y="2870"/>
                    <a:pt x="1" y="3109"/>
                    <a:pt x="144" y="3252"/>
                  </a:cubicBezTo>
                  <a:cubicBezTo>
                    <a:pt x="227" y="3335"/>
                    <a:pt x="328" y="3377"/>
                    <a:pt x="427" y="3377"/>
                  </a:cubicBezTo>
                  <a:cubicBezTo>
                    <a:pt x="525" y="3377"/>
                    <a:pt x="620" y="3335"/>
                    <a:pt x="692" y="3252"/>
                  </a:cubicBezTo>
                  <a:lnTo>
                    <a:pt x="3311" y="632"/>
                  </a:lnTo>
                  <a:cubicBezTo>
                    <a:pt x="3383" y="561"/>
                    <a:pt x="3430" y="465"/>
                    <a:pt x="3430" y="370"/>
                  </a:cubicBezTo>
                  <a:cubicBezTo>
                    <a:pt x="3430" y="275"/>
                    <a:pt x="3406" y="203"/>
                    <a:pt x="3311" y="108"/>
                  </a:cubicBezTo>
                  <a:cubicBezTo>
                    <a:pt x="3240" y="37"/>
                    <a:pt x="3144" y="1"/>
                    <a:pt x="3046" y="1"/>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1" name="Google Shape;22531;p99"/>
            <p:cNvSpPr/>
            <p:nvPr/>
          </p:nvSpPr>
          <p:spPr>
            <a:xfrm>
              <a:off x="3508108" y="4196757"/>
              <a:ext cx="71893" cy="70725"/>
            </a:xfrm>
            <a:custGeom>
              <a:rect b="b" l="l" r="r" t="t"/>
              <a:pathLst>
                <a:path extrusionOk="0" h="2180" w="2216">
                  <a:moveTo>
                    <a:pt x="1831" y="1"/>
                  </a:moveTo>
                  <a:cubicBezTo>
                    <a:pt x="1733" y="1"/>
                    <a:pt x="1632" y="37"/>
                    <a:pt x="1548" y="108"/>
                  </a:cubicBezTo>
                  <a:lnTo>
                    <a:pt x="1" y="1656"/>
                  </a:lnTo>
                  <a:cubicBezTo>
                    <a:pt x="167" y="1870"/>
                    <a:pt x="334" y="2037"/>
                    <a:pt x="548" y="2180"/>
                  </a:cubicBezTo>
                  <a:lnTo>
                    <a:pt x="2096" y="632"/>
                  </a:lnTo>
                  <a:cubicBezTo>
                    <a:pt x="2144" y="584"/>
                    <a:pt x="2215" y="465"/>
                    <a:pt x="2215" y="370"/>
                  </a:cubicBezTo>
                  <a:cubicBezTo>
                    <a:pt x="2215" y="275"/>
                    <a:pt x="2168" y="203"/>
                    <a:pt x="2096" y="108"/>
                  </a:cubicBezTo>
                  <a:cubicBezTo>
                    <a:pt x="2025" y="37"/>
                    <a:pt x="1929" y="1"/>
                    <a:pt x="183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2" name="Google Shape;22532;p99"/>
            <p:cNvSpPr/>
            <p:nvPr/>
          </p:nvSpPr>
          <p:spPr>
            <a:xfrm>
              <a:off x="3517387" y="4157761"/>
              <a:ext cx="101999" cy="101999"/>
            </a:xfrm>
            <a:custGeom>
              <a:rect b="b" l="l" r="r" t="t"/>
              <a:pathLst>
                <a:path extrusionOk="0" h="3144" w="3144">
                  <a:moveTo>
                    <a:pt x="1572" y="0"/>
                  </a:moveTo>
                  <a:cubicBezTo>
                    <a:pt x="691" y="0"/>
                    <a:pt x="0" y="691"/>
                    <a:pt x="0" y="1572"/>
                  </a:cubicBezTo>
                  <a:cubicBezTo>
                    <a:pt x="0" y="2429"/>
                    <a:pt x="667" y="3144"/>
                    <a:pt x="1572" y="3144"/>
                  </a:cubicBezTo>
                  <a:cubicBezTo>
                    <a:pt x="2429" y="3144"/>
                    <a:pt x="3144" y="2477"/>
                    <a:pt x="3144" y="1572"/>
                  </a:cubicBezTo>
                  <a:cubicBezTo>
                    <a:pt x="3144" y="715"/>
                    <a:pt x="2429" y="0"/>
                    <a:pt x="1572" y="0"/>
                  </a:cubicBezTo>
                  <a:close/>
                </a:path>
              </a:pathLst>
            </a:custGeom>
            <a:solidFill>
              <a:srgbClr val="DE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3" name="Google Shape;22533;p99"/>
            <p:cNvSpPr/>
            <p:nvPr/>
          </p:nvSpPr>
          <p:spPr>
            <a:xfrm>
              <a:off x="3517387" y="4166261"/>
              <a:ext cx="93499" cy="93499"/>
            </a:xfrm>
            <a:custGeom>
              <a:rect b="b" l="l" r="r" t="t"/>
              <a:pathLst>
                <a:path extrusionOk="0" h="2882" w="2882">
                  <a:moveTo>
                    <a:pt x="667" y="0"/>
                  </a:moveTo>
                  <a:lnTo>
                    <a:pt x="667" y="0"/>
                  </a:lnTo>
                  <a:cubicBezTo>
                    <a:pt x="262" y="310"/>
                    <a:pt x="0" y="786"/>
                    <a:pt x="0" y="1310"/>
                  </a:cubicBezTo>
                  <a:cubicBezTo>
                    <a:pt x="0" y="2191"/>
                    <a:pt x="691" y="2882"/>
                    <a:pt x="1572" y="2882"/>
                  </a:cubicBezTo>
                  <a:cubicBezTo>
                    <a:pt x="2096" y="2882"/>
                    <a:pt x="2620" y="2620"/>
                    <a:pt x="2882" y="2191"/>
                  </a:cubicBezTo>
                  <a:lnTo>
                    <a:pt x="2882" y="2191"/>
                  </a:lnTo>
                  <a:cubicBezTo>
                    <a:pt x="2620" y="2382"/>
                    <a:pt x="2310" y="2477"/>
                    <a:pt x="1977" y="2477"/>
                  </a:cubicBezTo>
                  <a:cubicBezTo>
                    <a:pt x="1096" y="2477"/>
                    <a:pt x="405" y="1762"/>
                    <a:pt x="405" y="905"/>
                  </a:cubicBezTo>
                  <a:cubicBezTo>
                    <a:pt x="405" y="572"/>
                    <a:pt x="500" y="262"/>
                    <a:pt x="66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4" name="Google Shape;22534;p99"/>
            <p:cNvSpPr/>
            <p:nvPr/>
          </p:nvSpPr>
          <p:spPr>
            <a:xfrm>
              <a:off x="3403027" y="4321401"/>
              <a:ext cx="10868" cy="17162"/>
            </a:xfrm>
            <a:custGeom>
              <a:rect b="b" l="l" r="r" t="t"/>
              <a:pathLst>
                <a:path extrusionOk="0" h="529" w="335">
                  <a:moveTo>
                    <a:pt x="85" y="0"/>
                  </a:moveTo>
                  <a:cubicBezTo>
                    <a:pt x="19" y="0"/>
                    <a:pt x="1" y="62"/>
                    <a:pt x="1" y="124"/>
                  </a:cubicBezTo>
                  <a:lnTo>
                    <a:pt x="1" y="338"/>
                  </a:lnTo>
                  <a:cubicBezTo>
                    <a:pt x="1" y="434"/>
                    <a:pt x="72" y="481"/>
                    <a:pt x="144" y="529"/>
                  </a:cubicBezTo>
                  <a:cubicBezTo>
                    <a:pt x="239" y="529"/>
                    <a:pt x="334" y="457"/>
                    <a:pt x="334" y="362"/>
                  </a:cubicBezTo>
                  <a:lnTo>
                    <a:pt x="334" y="172"/>
                  </a:lnTo>
                  <a:cubicBezTo>
                    <a:pt x="334" y="86"/>
                    <a:pt x="258" y="1"/>
                    <a:pt x="157" y="1"/>
                  </a:cubicBezTo>
                  <a:cubicBezTo>
                    <a:pt x="145" y="1"/>
                    <a:pt x="132" y="2"/>
                    <a:pt x="120" y="5"/>
                  </a:cubicBezTo>
                  <a:cubicBezTo>
                    <a:pt x="107" y="2"/>
                    <a:pt x="96" y="0"/>
                    <a:pt x="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5" name="Google Shape;22535;p99"/>
            <p:cNvSpPr/>
            <p:nvPr/>
          </p:nvSpPr>
          <p:spPr>
            <a:xfrm>
              <a:off x="3477190" y="4321401"/>
              <a:ext cx="10868" cy="17162"/>
            </a:xfrm>
            <a:custGeom>
              <a:rect b="b" l="l" r="r" t="t"/>
              <a:pathLst>
                <a:path extrusionOk="0" h="529" w="335">
                  <a:moveTo>
                    <a:pt x="131" y="0"/>
                  </a:moveTo>
                  <a:cubicBezTo>
                    <a:pt x="55" y="0"/>
                    <a:pt x="1" y="62"/>
                    <a:pt x="1" y="124"/>
                  </a:cubicBezTo>
                  <a:lnTo>
                    <a:pt x="1" y="338"/>
                  </a:lnTo>
                  <a:cubicBezTo>
                    <a:pt x="1" y="434"/>
                    <a:pt x="72" y="481"/>
                    <a:pt x="168" y="529"/>
                  </a:cubicBezTo>
                  <a:cubicBezTo>
                    <a:pt x="239" y="529"/>
                    <a:pt x="334" y="457"/>
                    <a:pt x="334" y="362"/>
                  </a:cubicBezTo>
                  <a:lnTo>
                    <a:pt x="334" y="172"/>
                  </a:lnTo>
                  <a:cubicBezTo>
                    <a:pt x="334" y="86"/>
                    <a:pt x="258" y="1"/>
                    <a:pt x="191" y="1"/>
                  </a:cubicBezTo>
                  <a:cubicBezTo>
                    <a:pt x="183" y="1"/>
                    <a:pt x="175" y="2"/>
                    <a:pt x="168" y="5"/>
                  </a:cubicBezTo>
                  <a:cubicBezTo>
                    <a:pt x="155" y="2"/>
                    <a:pt x="143" y="0"/>
                    <a:pt x="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6" name="Google Shape;22536;p99"/>
            <p:cNvSpPr/>
            <p:nvPr/>
          </p:nvSpPr>
          <p:spPr>
            <a:xfrm>
              <a:off x="3429305" y="4326073"/>
              <a:ext cx="30950" cy="14826"/>
            </a:xfrm>
            <a:custGeom>
              <a:rect b="b" l="l" r="r" t="t"/>
              <a:pathLst>
                <a:path extrusionOk="0" h="457" w="954">
                  <a:moveTo>
                    <a:pt x="781" y="0"/>
                  </a:moveTo>
                  <a:cubicBezTo>
                    <a:pt x="734" y="0"/>
                    <a:pt x="682" y="24"/>
                    <a:pt x="643" y="75"/>
                  </a:cubicBezTo>
                  <a:cubicBezTo>
                    <a:pt x="620" y="147"/>
                    <a:pt x="572" y="147"/>
                    <a:pt x="477" y="147"/>
                  </a:cubicBezTo>
                  <a:cubicBezTo>
                    <a:pt x="405" y="147"/>
                    <a:pt x="358" y="99"/>
                    <a:pt x="286" y="75"/>
                  </a:cubicBezTo>
                  <a:cubicBezTo>
                    <a:pt x="258" y="47"/>
                    <a:pt x="214" y="36"/>
                    <a:pt x="163" y="36"/>
                  </a:cubicBezTo>
                  <a:cubicBezTo>
                    <a:pt x="127" y="36"/>
                    <a:pt x="88" y="42"/>
                    <a:pt x="48" y="51"/>
                  </a:cubicBezTo>
                  <a:cubicBezTo>
                    <a:pt x="0" y="99"/>
                    <a:pt x="0" y="194"/>
                    <a:pt x="24" y="290"/>
                  </a:cubicBezTo>
                  <a:cubicBezTo>
                    <a:pt x="120" y="409"/>
                    <a:pt x="262" y="456"/>
                    <a:pt x="429" y="456"/>
                  </a:cubicBezTo>
                  <a:cubicBezTo>
                    <a:pt x="596" y="456"/>
                    <a:pt x="739" y="409"/>
                    <a:pt x="858" y="290"/>
                  </a:cubicBezTo>
                  <a:cubicBezTo>
                    <a:pt x="953" y="194"/>
                    <a:pt x="953" y="99"/>
                    <a:pt x="882" y="51"/>
                  </a:cubicBezTo>
                  <a:cubicBezTo>
                    <a:pt x="859" y="18"/>
                    <a:pt x="822" y="0"/>
                    <a:pt x="7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7" name="Google Shape;22537;p99"/>
            <p:cNvSpPr/>
            <p:nvPr/>
          </p:nvSpPr>
          <p:spPr>
            <a:xfrm>
              <a:off x="3271700" y="4153122"/>
              <a:ext cx="353104" cy="350801"/>
            </a:xfrm>
            <a:custGeom>
              <a:rect b="b" l="l" r="r" t="t"/>
              <a:pathLst>
                <a:path extrusionOk="0" h="10813" w="10884">
                  <a:moveTo>
                    <a:pt x="1572" y="834"/>
                  </a:moveTo>
                  <a:cubicBezTo>
                    <a:pt x="2096" y="834"/>
                    <a:pt x="2477" y="1215"/>
                    <a:pt x="2477" y="1715"/>
                  </a:cubicBezTo>
                  <a:cubicBezTo>
                    <a:pt x="2477" y="2191"/>
                    <a:pt x="2048" y="2620"/>
                    <a:pt x="1572" y="2620"/>
                  </a:cubicBezTo>
                  <a:cubicBezTo>
                    <a:pt x="1096" y="2620"/>
                    <a:pt x="691" y="2215"/>
                    <a:pt x="691" y="1715"/>
                  </a:cubicBezTo>
                  <a:cubicBezTo>
                    <a:pt x="691" y="1215"/>
                    <a:pt x="1072" y="834"/>
                    <a:pt x="1572" y="834"/>
                  </a:cubicBezTo>
                  <a:close/>
                  <a:moveTo>
                    <a:pt x="7740" y="2763"/>
                  </a:moveTo>
                  <a:cubicBezTo>
                    <a:pt x="7835" y="2882"/>
                    <a:pt x="7931" y="2977"/>
                    <a:pt x="8026" y="3049"/>
                  </a:cubicBezTo>
                  <a:cubicBezTo>
                    <a:pt x="8050" y="3120"/>
                    <a:pt x="6668" y="4477"/>
                    <a:pt x="6668" y="4477"/>
                  </a:cubicBezTo>
                  <a:cubicBezTo>
                    <a:pt x="6623" y="4522"/>
                    <a:pt x="6568" y="4546"/>
                    <a:pt x="6512" y="4546"/>
                  </a:cubicBezTo>
                  <a:cubicBezTo>
                    <a:pt x="6449" y="4546"/>
                    <a:pt x="6385" y="4516"/>
                    <a:pt x="6335" y="4454"/>
                  </a:cubicBezTo>
                  <a:cubicBezTo>
                    <a:pt x="6287" y="4358"/>
                    <a:pt x="6287" y="4239"/>
                    <a:pt x="6335" y="4168"/>
                  </a:cubicBezTo>
                  <a:lnTo>
                    <a:pt x="7740" y="2763"/>
                  </a:lnTo>
                  <a:close/>
                  <a:moveTo>
                    <a:pt x="2596" y="2406"/>
                  </a:moveTo>
                  <a:lnTo>
                    <a:pt x="4382" y="4192"/>
                  </a:lnTo>
                  <a:cubicBezTo>
                    <a:pt x="4477" y="4287"/>
                    <a:pt x="4477" y="4406"/>
                    <a:pt x="4382" y="4477"/>
                  </a:cubicBezTo>
                  <a:cubicBezTo>
                    <a:pt x="4335" y="4525"/>
                    <a:pt x="4281" y="4549"/>
                    <a:pt x="4227" y="4549"/>
                  </a:cubicBezTo>
                  <a:cubicBezTo>
                    <a:pt x="4174" y="4549"/>
                    <a:pt x="4120" y="4525"/>
                    <a:pt x="4073" y="4477"/>
                  </a:cubicBezTo>
                  <a:lnTo>
                    <a:pt x="2286" y="2691"/>
                  </a:lnTo>
                  <a:cubicBezTo>
                    <a:pt x="2382" y="2644"/>
                    <a:pt x="2501" y="2525"/>
                    <a:pt x="2596" y="2406"/>
                  </a:cubicBezTo>
                  <a:close/>
                  <a:moveTo>
                    <a:pt x="5311" y="3501"/>
                  </a:moveTo>
                  <a:cubicBezTo>
                    <a:pt x="5668" y="3501"/>
                    <a:pt x="5978" y="3596"/>
                    <a:pt x="6287" y="3763"/>
                  </a:cubicBezTo>
                  <a:lnTo>
                    <a:pt x="6073" y="3977"/>
                  </a:lnTo>
                  <a:cubicBezTo>
                    <a:pt x="5906" y="4168"/>
                    <a:pt x="5859" y="4454"/>
                    <a:pt x="6025" y="4668"/>
                  </a:cubicBezTo>
                  <a:cubicBezTo>
                    <a:pt x="6115" y="4808"/>
                    <a:pt x="6279" y="4880"/>
                    <a:pt x="6442" y="4880"/>
                  </a:cubicBezTo>
                  <a:cubicBezTo>
                    <a:pt x="6583" y="4880"/>
                    <a:pt x="6723" y="4826"/>
                    <a:pt x="6811" y="4716"/>
                  </a:cubicBezTo>
                  <a:lnTo>
                    <a:pt x="7002" y="4549"/>
                  </a:lnTo>
                  <a:cubicBezTo>
                    <a:pt x="7240" y="4811"/>
                    <a:pt x="7288" y="5144"/>
                    <a:pt x="7288" y="5478"/>
                  </a:cubicBezTo>
                  <a:cubicBezTo>
                    <a:pt x="7288" y="6549"/>
                    <a:pt x="6430" y="7430"/>
                    <a:pt x="5335" y="7430"/>
                  </a:cubicBezTo>
                  <a:cubicBezTo>
                    <a:pt x="4263" y="7430"/>
                    <a:pt x="3358" y="6573"/>
                    <a:pt x="3358" y="5478"/>
                  </a:cubicBezTo>
                  <a:cubicBezTo>
                    <a:pt x="3358" y="5144"/>
                    <a:pt x="3453" y="4811"/>
                    <a:pt x="3596" y="4549"/>
                  </a:cubicBezTo>
                  <a:lnTo>
                    <a:pt x="3787" y="4716"/>
                  </a:lnTo>
                  <a:cubicBezTo>
                    <a:pt x="3894" y="4823"/>
                    <a:pt x="4025" y="4876"/>
                    <a:pt x="4156" y="4876"/>
                  </a:cubicBezTo>
                  <a:cubicBezTo>
                    <a:pt x="4287" y="4876"/>
                    <a:pt x="4418" y="4823"/>
                    <a:pt x="4525" y="4716"/>
                  </a:cubicBezTo>
                  <a:cubicBezTo>
                    <a:pt x="4739" y="4525"/>
                    <a:pt x="4739" y="4192"/>
                    <a:pt x="4525" y="3977"/>
                  </a:cubicBezTo>
                  <a:lnTo>
                    <a:pt x="4311" y="3763"/>
                  </a:lnTo>
                  <a:cubicBezTo>
                    <a:pt x="4620" y="3596"/>
                    <a:pt x="4954" y="3501"/>
                    <a:pt x="5311" y="3501"/>
                  </a:cubicBezTo>
                  <a:close/>
                  <a:moveTo>
                    <a:pt x="3596" y="6954"/>
                  </a:moveTo>
                  <a:cubicBezTo>
                    <a:pt x="3692" y="7073"/>
                    <a:pt x="3811" y="7168"/>
                    <a:pt x="3906" y="7264"/>
                  </a:cubicBezTo>
                  <a:lnTo>
                    <a:pt x="2882" y="8264"/>
                  </a:lnTo>
                  <a:cubicBezTo>
                    <a:pt x="2810" y="8145"/>
                    <a:pt x="2715" y="8050"/>
                    <a:pt x="2596" y="7978"/>
                  </a:cubicBezTo>
                  <a:lnTo>
                    <a:pt x="3596" y="6954"/>
                  </a:lnTo>
                  <a:close/>
                  <a:moveTo>
                    <a:pt x="7097" y="6930"/>
                  </a:moveTo>
                  <a:lnTo>
                    <a:pt x="8431" y="8264"/>
                  </a:lnTo>
                  <a:cubicBezTo>
                    <a:pt x="8312" y="8359"/>
                    <a:pt x="8216" y="8454"/>
                    <a:pt x="8121" y="8574"/>
                  </a:cubicBezTo>
                  <a:lnTo>
                    <a:pt x="6787" y="7216"/>
                  </a:lnTo>
                  <a:cubicBezTo>
                    <a:pt x="6906" y="7145"/>
                    <a:pt x="7002" y="7049"/>
                    <a:pt x="7097" y="6930"/>
                  </a:cubicBezTo>
                  <a:close/>
                  <a:moveTo>
                    <a:pt x="9074" y="8359"/>
                  </a:moveTo>
                  <a:cubicBezTo>
                    <a:pt x="9550" y="8383"/>
                    <a:pt x="9955" y="8764"/>
                    <a:pt x="9955" y="9217"/>
                  </a:cubicBezTo>
                  <a:cubicBezTo>
                    <a:pt x="9955" y="9693"/>
                    <a:pt x="9550" y="10074"/>
                    <a:pt x="9074" y="10074"/>
                  </a:cubicBezTo>
                  <a:cubicBezTo>
                    <a:pt x="8597" y="10074"/>
                    <a:pt x="8216" y="9693"/>
                    <a:pt x="8216" y="9217"/>
                  </a:cubicBezTo>
                  <a:cubicBezTo>
                    <a:pt x="8216" y="8740"/>
                    <a:pt x="8597" y="8359"/>
                    <a:pt x="9074" y="8359"/>
                  </a:cubicBezTo>
                  <a:close/>
                  <a:moveTo>
                    <a:pt x="9121" y="0"/>
                  </a:moveTo>
                  <a:cubicBezTo>
                    <a:pt x="8169" y="0"/>
                    <a:pt x="7359" y="762"/>
                    <a:pt x="7359" y="1739"/>
                  </a:cubicBezTo>
                  <a:cubicBezTo>
                    <a:pt x="7359" y="2048"/>
                    <a:pt x="7407" y="2310"/>
                    <a:pt x="7573" y="2548"/>
                  </a:cubicBezTo>
                  <a:lnTo>
                    <a:pt x="6549" y="3549"/>
                  </a:lnTo>
                  <a:cubicBezTo>
                    <a:pt x="6192" y="3311"/>
                    <a:pt x="5787" y="3191"/>
                    <a:pt x="5359" y="3191"/>
                  </a:cubicBezTo>
                  <a:cubicBezTo>
                    <a:pt x="4954" y="3191"/>
                    <a:pt x="4525" y="3311"/>
                    <a:pt x="4168" y="3549"/>
                  </a:cubicBezTo>
                  <a:lnTo>
                    <a:pt x="2739" y="2120"/>
                  </a:lnTo>
                  <a:cubicBezTo>
                    <a:pt x="2763" y="2001"/>
                    <a:pt x="2810" y="1858"/>
                    <a:pt x="2810" y="1739"/>
                  </a:cubicBezTo>
                  <a:cubicBezTo>
                    <a:pt x="2810" y="1096"/>
                    <a:pt x="2263" y="524"/>
                    <a:pt x="1572" y="524"/>
                  </a:cubicBezTo>
                  <a:cubicBezTo>
                    <a:pt x="881" y="524"/>
                    <a:pt x="358" y="1048"/>
                    <a:pt x="358" y="1739"/>
                  </a:cubicBezTo>
                  <a:cubicBezTo>
                    <a:pt x="358" y="2406"/>
                    <a:pt x="881" y="2953"/>
                    <a:pt x="1572" y="2953"/>
                  </a:cubicBezTo>
                  <a:cubicBezTo>
                    <a:pt x="1715" y="2953"/>
                    <a:pt x="1834" y="2930"/>
                    <a:pt x="1977" y="2906"/>
                  </a:cubicBezTo>
                  <a:lnTo>
                    <a:pt x="3406" y="4335"/>
                  </a:lnTo>
                  <a:cubicBezTo>
                    <a:pt x="3191" y="4692"/>
                    <a:pt x="3072" y="5073"/>
                    <a:pt x="3072" y="5501"/>
                  </a:cubicBezTo>
                  <a:cubicBezTo>
                    <a:pt x="3072" y="5930"/>
                    <a:pt x="3191" y="6359"/>
                    <a:pt x="3430" y="6692"/>
                  </a:cubicBezTo>
                  <a:lnTo>
                    <a:pt x="2310" y="7788"/>
                  </a:lnTo>
                  <a:cubicBezTo>
                    <a:pt x="2120" y="7692"/>
                    <a:pt x="1882" y="7645"/>
                    <a:pt x="1620" y="7645"/>
                  </a:cubicBezTo>
                  <a:cubicBezTo>
                    <a:pt x="715" y="7645"/>
                    <a:pt x="0" y="8359"/>
                    <a:pt x="0" y="9240"/>
                  </a:cubicBezTo>
                  <a:cubicBezTo>
                    <a:pt x="0" y="9598"/>
                    <a:pt x="119" y="9955"/>
                    <a:pt x="334" y="10217"/>
                  </a:cubicBezTo>
                  <a:cubicBezTo>
                    <a:pt x="364" y="10263"/>
                    <a:pt x="415" y="10289"/>
                    <a:pt x="473" y="10289"/>
                  </a:cubicBezTo>
                  <a:cubicBezTo>
                    <a:pt x="504" y="10289"/>
                    <a:pt x="538" y="10281"/>
                    <a:pt x="572" y="10264"/>
                  </a:cubicBezTo>
                  <a:cubicBezTo>
                    <a:pt x="619" y="10193"/>
                    <a:pt x="667" y="10098"/>
                    <a:pt x="596" y="10026"/>
                  </a:cubicBezTo>
                  <a:cubicBezTo>
                    <a:pt x="429" y="9788"/>
                    <a:pt x="334" y="9502"/>
                    <a:pt x="334" y="9217"/>
                  </a:cubicBezTo>
                  <a:cubicBezTo>
                    <a:pt x="334" y="8502"/>
                    <a:pt x="929" y="7907"/>
                    <a:pt x="1643" y="7907"/>
                  </a:cubicBezTo>
                  <a:cubicBezTo>
                    <a:pt x="2358" y="7907"/>
                    <a:pt x="2953" y="8502"/>
                    <a:pt x="2953" y="9217"/>
                  </a:cubicBezTo>
                  <a:cubicBezTo>
                    <a:pt x="2953" y="9931"/>
                    <a:pt x="2358" y="10526"/>
                    <a:pt x="1643" y="10526"/>
                  </a:cubicBezTo>
                  <a:cubicBezTo>
                    <a:pt x="1429" y="10526"/>
                    <a:pt x="1215" y="10455"/>
                    <a:pt x="1048" y="10383"/>
                  </a:cubicBezTo>
                  <a:cubicBezTo>
                    <a:pt x="1020" y="10369"/>
                    <a:pt x="992" y="10364"/>
                    <a:pt x="966" y="10364"/>
                  </a:cubicBezTo>
                  <a:cubicBezTo>
                    <a:pt x="903" y="10364"/>
                    <a:pt x="851" y="10397"/>
                    <a:pt x="834" y="10431"/>
                  </a:cubicBezTo>
                  <a:cubicBezTo>
                    <a:pt x="810" y="10526"/>
                    <a:pt x="834" y="10622"/>
                    <a:pt x="905" y="10645"/>
                  </a:cubicBezTo>
                  <a:cubicBezTo>
                    <a:pt x="1143" y="10764"/>
                    <a:pt x="1382" y="10812"/>
                    <a:pt x="1643" y="10812"/>
                  </a:cubicBezTo>
                  <a:cubicBezTo>
                    <a:pt x="2525" y="10812"/>
                    <a:pt x="3239" y="10098"/>
                    <a:pt x="3239" y="9217"/>
                  </a:cubicBezTo>
                  <a:cubicBezTo>
                    <a:pt x="3239" y="8978"/>
                    <a:pt x="3191" y="8740"/>
                    <a:pt x="3096" y="8502"/>
                  </a:cubicBezTo>
                  <a:lnTo>
                    <a:pt x="4239" y="7359"/>
                  </a:lnTo>
                  <a:cubicBezTo>
                    <a:pt x="4549" y="7573"/>
                    <a:pt x="4978" y="7692"/>
                    <a:pt x="5382" y="7692"/>
                  </a:cubicBezTo>
                  <a:cubicBezTo>
                    <a:pt x="5811" y="7692"/>
                    <a:pt x="6216" y="7573"/>
                    <a:pt x="6549" y="7359"/>
                  </a:cubicBezTo>
                  <a:lnTo>
                    <a:pt x="8002" y="8835"/>
                  </a:lnTo>
                  <a:cubicBezTo>
                    <a:pt x="7978" y="8955"/>
                    <a:pt x="7954" y="9074"/>
                    <a:pt x="7954" y="9193"/>
                  </a:cubicBezTo>
                  <a:cubicBezTo>
                    <a:pt x="7954" y="9836"/>
                    <a:pt x="8478" y="10336"/>
                    <a:pt x="9121" y="10336"/>
                  </a:cubicBezTo>
                  <a:cubicBezTo>
                    <a:pt x="9764" y="10336"/>
                    <a:pt x="10264" y="9812"/>
                    <a:pt x="10264" y="9193"/>
                  </a:cubicBezTo>
                  <a:cubicBezTo>
                    <a:pt x="10264" y="8526"/>
                    <a:pt x="9740" y="8026"/>
                    <a:pt x="9121" y="8026"/>
                  </a:cubicBezTo>
                  <a:cubicBezTo>
                    <a:pt x="9002" y="8026"/>
                    <a:pt x="8859" y="8050"/>
                    <a:pt x="8764" y="8073"/>
                  </a:cubicBezTo>
                  <a:lnTo>
                    <a:pt x="7288" y="6621"/>
                  </a:lnTo>
                  <a:cubicBezTo>
                    <a:pt x="7502" y="6264"/>
                    <a:pt x="7645" y="5859"/>
                    <a:pt x="7645" y="5430"/>
                  </a:cubicBezTo>
                  <a:cubicBezTo>
                    <a:pt x="7645" y="5025"/>
                    <a:pt x="7526" y="4620"/>
                    <a:pt x="7335" y="4287"/>
                  </a:cubicBezTo>
                  <a:lnTo>
                    <a:pt x="8335" y="3263"/>
                  </a:lnTo>
                  <a:cubicBezTo>
                    <a:pt x="8574" y="3382"/>
                    <a:pt x="8835" y="3477"/>
                    <a:pt x="9145" y="3477"/>
                  </a:cubicBezTo>
                  <a:cubicBezTo>
                    <a:pt x="10098" y="3477"/>
                    <a:pt x="10884" y="2691"/>
                    <a:pt x="10884" y="1715"/>
                  </a:cubicBezTo>
                  <a:cubicBezTo>
                    <a:pt x="10884" y="1382"/>
                    <a:pt x="10812" y="1024"/>
                    <a:pt x="10598" y="762"/>
                  </a:cubicBezTo>
                  <a:cubicBezTo>
                    <a:pt x="10568" y="732"/>
                    <a:pt x="10518" y="702"/>
                    <a:pt x="10462" y="702"/>
                  </a:cubicBezTo>
                  <a:cubicBezTo>
                    <a:pt x="10430" y="702"/>
                    <a:pt x="10395" y="712"/>
                    <a:pt x="10360" y="739"/>
                  </a:cubicBezTo>
                  <a:cubicBezTo>
                    <a:pt x="10312" y="786"/>
                    <a:pt x="10264" y="881"/>
                    <a:pt x="10312" y="953"/>
                  </a:cubicBezTo>
                  <a:cubicBezTo>
                    <a:pt x="10455" y="1191"/>
                    <a:pt x="10550" y="1453"/>
                    <a:pt x="10550" y="1715"/>
                  </a:cubicBezTo>
                  <a:cubicBezTo>
                    <a:pt x="10550" y="2525"/>
                    <a:pt x="9883" y="3144"/>
                    <a:pt x="9121" y="3144"/>
                  </a:cubicBezTo>
                  <a:cubicBezTo>
                    <a:pt x="8335" y="3144"/>
                    <a:pt x="7692" y="2501"/>
                    <a:pt x="7692" y="1715"/>
                  </a:cubicBezTo>
                  <a:cubicBezTo>
                    <a:pt x="7692" y="905"/>
                    <a:pt x="8335" y="286"/>
                    <a:pt x="9121" y="286"/>
                  </a:cubicBezTo>
                  <a:cubicBezTo>
                    <a:pt x="9407" y="286"/>
                    <a:pt x="9669" y="381"/>
                    <a:pt x="9907" y="524"/>
                  </a:cubicBezTo>
                  <a:cubicBezTo>
                    <a:pt x="9933" y="551"/>
                    <a:pt x="9966" y="561"/>
                    <a:pt x="9998" y="561"/>
                  </a:cubicBezTo>
                  <a:cubicBezTo>
                    <a:pt x="10053" y="561"/>
                    <a:pt x="10106" y="531"/>
                    <a:pt x="10121" y="500"/>
                  </a:cubicBezTo>
                  <a:cubicBezTo>
                    <a:pt x="10193" y="429"/>
                    <a:pt x="10145" y="310"/>
                    <a:pt x="10098" y="286"/>
                  </a:cubicBezTo>
                  <a:cubicBezTo>
                    <a:pt x="9788" y="72"/>
                    <a:pt x="9455" y="0"/>
                    <a:pt x="9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8" name="Google Shape;22538;p99"/>
          <p:cNvGrpSpPr/>
          <p:nvPr/>
        </p:nvGrpSpPr>
        <p:grpSpPr>
          <a:xfrm>
            <a:off x="4067825" y="4001890"/>
            <a:ext cx="262719" cy="350379"/>
            <a:chOff x="4069785" y="4154290"/>
            <a:chExt cx="262719" cy="350379"/>
          </a:xfrm>
        </p:grpSpPr>
        <p:sp>
          <p:nvSpPr>
            <p:cNvPr id="22539" name="Google Shape;22539;p99"/>
            <p:cNvSpPr/>
            <p:nvPr/>
          </p:nvSpPr>
          <p:spPr>
            <a:xfrm>
              <a:off x="4150924" y="4157956"/>
              <a:ext cx="95057" cy="145861"/>
            </a:xfrm>
            <a:custGeom>
              <a:rect b="b" l="l" r="r" t="t"/>
              <a:pathLst>
                <a:path extrusionOk="0" h="4496" w="2930">
                  <a:moveTo>
                    <a:pt x="1462" y="0"/>
                  </a:moveTo>
                  <a:cubicBezTo>
                    <a:pt x="1423" y="0"/>
                    <a:pt x="1381" y="6"/>
                    <a:pt x="1334" y="18"/>
                  </a:cubicBezTo>
                  <a:cubicBezTo>
                    <a:pt x="524" y="375"/>
                    <a:pt x="0" y="1209"/>
                    <a:pt x="0" y="2233"/>
                  </a:cubicBezTo>
                  <a:cubicBezTo>
                    <a:pt x="0" y="3257"/>
                    <a:pt x="619" y="4162"/>
                    <a:pt x="1453" y="4495"/>
                  </a:cubicBezTo>
                  <a:cubicBezTo>
                    <a:pt x="2310" y="4186"/>
                    <a:pt x="2906" y="3304"/>
                    <a:pt x="2906" y="2233"/>
                  </a:cubicBezTo>
                  <a:cubicBezTo>
                    <a:pt x="2929" y="1209"/>
                    <a:pt x="2382" y="351"/>
                    <a:pt x="1572" y="18"/>
                  </a:cubicBezTo>
                  <a:cubicBezTo>
                    <a:pt x="1536" y="6"/>
                    <a:pt x="1500" y="0"/>
                    <a:pt x="1462"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0" name="Google Shape;22540;p99"/>
            <p:cNvSpPr/>
            <p:nvPr/>
          </p:nvSpPr>
          <p:spPr>
            <a:xfrm>
              <a:off x="4150145" y="4157956"/>
              <a:ext cx="57196" cy="145083"/>
            </a:xfrm>
            <a:custGeom>
              <a:rect b="b" l="l" r="r" t="t"/>
              <a:pathLst>
                <a:path extrusionOk="0" h="4472" w="1763">
                  <a:moveTo>
                    <a:pt x="1477" y="0"/>
                  </a:moveTo>
                  <a:cubicBezTo>
                    <a:pt x="1435" y="0"/>
                    <a:pt x="1394" y="6"/>
                    <a:pt x="1358" y="18"/>
                  </a:cubicBezTo>
                  <a:cubicBezTo>
                    <a:pt x="548" y="375"/>
                    <a:pt x="0" y="1209"/>
                    <a:pt x="0" y="2209"/>
                  </a:cubicBezTo>
                  <a:cubicBezTo>
                    <a:pt x="0" y="3257"/>
                    <a:pt x="643" y="4162"/>
                    <a:pt x="1477" y="4471"/>
                  </a:cubicBezTo>
                  <a:cubicBezTo>
                    <a:pt x="1548" y="4448"/>
                    <a:pt x="1667" y="4400"/>
                    <a:pt x="1763" y="4376"/>
                  </a:cubicBezTo>
                  <a:cubicBezTo>
                    <a:pt x="1048" y="3947"/>
                    <a:pt x="572" y="3138"/>
                    <a:pt x="572" y="2233"/>
                  </a:cubicBezTo>
                  <a:cubicBezTo>
                    <a:pt x="572" y="1304"/>
                    <a:pt x="1048" y="494"/>
                    <a:pt x="1763" y="113"/>
                  </a:cubicBezTo>
                  <a:lnTo>
                    <a:pt x="1596" y="18"/>
                  </a:lnTo>
                  <a:cubicBezTo>
                    <a:pt x="1560" y="6"/>
                    <a:pt x="1519" y="0"/>
                    <a:pt x="1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1" name="Google Shape;22541;p99"/>
            <p:cNvSpPr/>
            <p:nvPr/>
          </p:nvSpPr>
          <p:spPr>
            <a:xfrm>
              <a:off x="4174088" y="4203343"/>
              <a:ext cx="47950" cy="92721"/>
            </a:xfrm>
            <a:custGeom>
              <a:rect b="b" l="l" r="r" t="t"/>
              <a:pathLst>
                <a:path extrusionOk="0" h="2858" w="1478">
                  <a:moveTo>
                    <a:pt x="739" y="0"/>
                  </a:moveTo>
                  <a:cubicBezTo>
                    <a:pt x="286" y="262"/>
                    <a:pt x="1" y="834"/>
                    <a:pt x="1" y="1429"/>
                  </a:cubicBezTo>
                  <a:cubicBezTo>
                    <a:pt x="1" y="2025"/>
                    <a:pt x="286" y="2572"/>
                    <a:pt x="739" y="2858"/>
                  </a:cubicBezTo>
                  <a:cubicBezTo>
                    <a:pt x="1191" y="2548"/>
                    <a:pt x="1477" y="2025"/>
                    <a:pt x="1477" y="1429"/>
                  </a:cubicBezTo>
                  <a:cubicBezTo>
                    <a:pt x="1477" y="834"/>
                    <a:pt x="1191" y="262"/>
                    <a:pt x="739"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2" name="Google Shape;22542;p99"/>
            <p:cNvSpPr/>
            <p:nvPr/>
          </p:nvSpPr>
          <p:spPr>
            <a:xfrm>
              <a:off x="4074424" y="4326949"/>
              <a:ext cx="248023" cy="173859"/>
            </a:xfrm>
            <a:custGeom>
              <a:rect b="b" l="l" r="r" t="t"/>
              <a:pathLst>
                <a:path extrusionOk="0" h="5359" w="7645">
                  <a:moveTo>
                    <a:pt x="3835" y="1"/>
                  </a:moveTo>
                  <a:lnTo>
                    <a:pt x="2501" y="620"/>
                  </a:lnTo>
                  <a:cubicBezTo>
                    <a:pt x="2501" y="620"/>
                    <a:pt x="1" y="1596"/>
                    <a:pt x="1" y="3763"/>
                  </a:cubicBezTo>
                  <a:cubicBezTo>
                    <a:pt x="1" y="4644"/>
                    <a:pt x="715" y="5359"/>
                    <a:pt x="1572" y="5359"/>
                  </a:cubicBezTo>
                  <a:lnTo>
                    <a:pt x="6049" y="5359"/>
                  </a:lnTo>
                  <a:cubicBezTo>
                    <a:pt x="6907" y="5359"/>
                    <a:pt x="7621" y="4644"/>
                    <a:pt x="7621" y="3763"/>
                  </a:cubicBezTo>
                  <a:cubicBezTo>
                    <a:pt x="7645" y="1572"/>
                    <a:pt x="5144" y="620"/>
                    <a:pt x="5144" y="620"/>
                  </a:cubicBezTo>
                  <a:lnTo>
                    <a:pt x="3835" y="1"/>
                  </a:ln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3" name="Google Shape;22543;p99"/>
            <p:cNvSpPr/>
            <p:nvPr/>
          </p:nvSpPr>
          <p:spPr>
            <a:xfrm>
              <a:off x="4072867" y="4326949"/>
              <a:ext cx="135253" cy="173859"/>
            </a:xfrm>
            <a:custGeom>
              <a:rect b="b" l="l" r="r" t="t"/>
              <a:pathLst>
                <a:path extrusionOk="0" h="5359" w="4169">
                  <a:moveTo>
                    <a:pt x="3859" y="1"/>
                  </a:moveTo>
                  <a:lnTo>
                    <a:pt x="2501" y="620"/>
                  </a:lnTo>
                  <a:cubicBezTo>
                    <a:pt x="2501" y="620"/>
                    <a:pt x="1" y="1596"/>
                    <a:pt x="1" y="3763"/>
                  </a:cubicBezTo>
                  <a:cubicBezTo>
                    <a:pt x="1" y="4644"/>
                    <a:pt x="715" y="5359"/>
                    <a:pt x="1596" y="5359"/>
                  </a:cubicBezTo>
                  <a:lnTo>
                    <a:pt x="2216" y="5359"/>
                  </a:lnTo>
                  <a:cubicBezTo>
                    <a:pt x="1382" y="5311"/>
                    <a:pt x="668" y="4597"/>
                    <a:pt x="668" y="3739"/>
                  </a:cubicBezTo>
                  <a:cubicBezTo>
                    <a:pt x="668" y="1572"/>
                    <a:pt x="3168" y="620"/>
                    <a:pt x="3168" y="620"/>
                  </a:cubicBezTo>
                  <a:lnTo>
                    <a:pt x="4168" y="143"/>
                  </a:lnTo>
                  <a:lnTo>
                    <a:pt x="3859"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4" name="Google Shape;22544;p99"/>
            <p:cNvSpPr/>
            <p:nvPr/>
          </p:nvSpPr>
          <p:spPr>
            <a:xfrm>
              <a:off x="4133145" y="4262810"/>
              <a:ext cx="128278" cy="62614"/>
            </a:xfrm>
            <a:custGeom>
              <a:rect b="b" l="l" r="r" t="t"/>
              <a:pathLst>
                <a:path extrusionOk="0" h="1930" w="3954">
                  <a:moveTo>
                    <a:pt x="691" y="1"/>
                  </a:moveTo>
                  <a:cubicBezTo>
                    <a:pt x="358" y="1"/>
                    <a:pt x="72" y="263"/>
                    <a:pt x="24" y="596"/>
                  </a:cubicBezTo>
                  <a:cubicBezTo>
                    <a:pt x="0" y="977"/>
                    <a:pt x="310" y="1287"/>
                    <a:pt x="667" y="1287"/>
                  </a:cubicBezTo>
                  <a:lnTo>
                    <a:pt x="2001" y="1930"/>
                  </a:lnTo>
                  <a:lnTo>
                    <a:pt x="3311" y="1287"/>
                  </a:lnTo>
                  <a:cubicBezTo>
                    <a:pt x="3668" y="1287"/>
                    <a:pt x="3954" y="977"/>
                    <a:pt x="3930" y="596"/>
                  </a:cubicBezTo>
                  <a:cubicBezTo>
                    <a:pt x="3930" y="263"/>
                    <a:pt x="3668" y="1"/>
                    <a:pt x="3311"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5" name="Google Shape;22545;p99"/>
            <p:cNvSpPr/>
            <p:nvPr/>
          </p:nvSpPr>
          <p:spPr>
            <a:xfrm>
              <a:off x="4133145" y="4263588"/>
              <a:ext cx="75753" cy="62614"/>
            </a:xfrm>
            <a:custGeom>
              <a:rect b="b" l="l" r="r" t="t"/>
              <a:pathLst>
                <a:path extrusionOk="0" h="1930" w="2335">
                  <a:moveTo>
                    <a:pt x="691" y="1"/>
                  </a:moveTo>
                  <a:cubicBezTo>
                    <a:pt x="358" y="1"/>
                    <a:pt x="72" y="263"/>
                    <a:pt x="24" y="596"/>
                  </a:cubicBezTo>
                  <a:cubicBezTo>
                    <a:pt x="0" y="977"/>
                    <a:pt x="310" y="1287"/>
                    <a:pt x="667" y="1287"/>
                  </a:cubicBezTo>
                  <a:lnTo>
                    <a:pt x="2001" y="1930"/>
                  </a:lnTo>
                  <a:lnTo>
                    <a:pt x="2334" y="1787"/>
                  </a:lnTo>
                  <a:lnTo>
                    <a:pt x="1310" y="1263"/>
                  </a:lnTo>
                  <a:cubicBezTo>
                    <a:pt x="953" y="1263"/>
                    <a:pt x="691" y="953"/>
                    <a:pt x="691" y="620"/>
                  </a:cubicBezTo>
                  <a:cubicBezTo>
                    <a:pt x="691" y="287"/>
                    <a:pt x="977" y="1"/>
                    <a:pt x="1310"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6" name="Google Shape;22546;p99"/>
            <p:cNvSpPr/>
            <p:nvPr/>
          </p:nvSpPr>
          <p:spPr>
            <a:xfrm>
              <a:off x="4135449" y="4304531"/>
              <a:ext cx="125974" cy="41753"/>
            </a:xfrm>
            <a:custGeom>
              <a:rect b="b" l="l" r="r" t="t"/>
              <a:pathLst>
                <a:path extrusionOk="0" h="1287" w="3883">
                  <a:moveTo>
                    <a:pt x="644" y="1"/>
                  </a:moveTo>
                  <a:cubicBezTo>
                    <a:pt x="287" y="1"/>
                    <a:pt x="1" y="263"/>
                    <a:pt x="1" y="620"/>
                  </a:cubicBezTo>
                  <a:cubicBezTo>
                    <a:pt x="1" y="977"/>
                    <a:pt x="263" y="1287"/>
                    <a:pt x="620" y="1287"/>
                  </a:cubicBezTo>
                  <a:lnTo>
                    <a:pt x="3240" y="1287"/>
                  </a:lnTo>
                  <a:cubicBezTo>
                    <a:pt x="3597" y="1287"/>
                    <a:pt x="3883" y="977"/>
                    <a:pt x="3883" y="620"/>
                  </a:cubicBezTo>
                  <a:cubicBezTo>
                    <a:pt x="3883" y="287"/>
                    <a:pt x="3597" y="1"/>
                    <a:pt x="3263"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7" name="Google Shape;22547;p99"/>
            <p:cNvSpPr/>
            <p:nvPr/>
          </p:nvSpPr>
          <p:spPr>
            <a:xfrm>
              <a:off x="4133924" y="4305310"/>
              <a:ext cx="41753" cy="41753"/>
            </a:xfrm>
            <a:custGeom>
              <a:rect b="b" l="l" r="r" t="t"/>
              <a:pathLst>
                <a:path extrusionOk="0" h="1287" w="1287">
                  <a:moveTo>
                    <a:pt x="667" y="1"/>
                  </a:moveTo>
                  <a:cubicBezTo>
                    <a:pt x="310" y="1"/>
                    <a:pt x="0" y="263"/>
                    <a:pt x="0" y="620"/>
                  </a:cubicBezTo>
                  <a:cubicBezTo>
                    <a:pt x="0" y="977"/>
                    <a:pt x="286" y="1287"/>
                    <a:pt x="643" y="1287"/>
                  </a:cubicBezTo>
                  <a:lnTo>
                    <a:pt x="1262" y="1287"/>
                  </a:lnTo>
                  <a:cubicBezTo>
                    <a:pt x="929" y="1263"/>
                    <a:pt x="667" y="953"/>
                    <a:pt x="667" y="620"/>
                  </a:cubicBezTo>
                  <a:cubicBezTo>
                    <a:pt x="667" y="263"/>
                    <a:pt x="953" y="1"/>
                    <a:pt x="1286"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8" name="Google Shape;22548;p99"/>
            <p:cNvSpPr/>
            <p:nvPr/>
          </p:nvSpPr>
          <p:spPr>
            <a:xfrm>
              <a:off x="4139309" y="4421097"/>
              <a:ext cx="10090" cy="19595"/>
            </a:xfrm>
            <a:custGeom>
              <a:rect b="b" l="l" r="r" t="t"/>
              <a:pathLst>
                <a:path extrusionOk="0" h="604" w="311">
                  <a:moveTo>
                    <a:pt x="155" y="0"/>
                  </a:moveTo>
                  <a:cubicBezTo>
                    <a:pt x="58" y="0"/>
                    <a:pt x="1" y="83"/>
                    <a:pt x="1" y="147"/>
                  </a:cubicBezTo>
                  <a:lnTo>
                    <a:pt x="1" y="456"/>
                  </a:lnTo>
                  <a:cubicBezTo>
                    <a:pt x="1" y="552"/>
                    <a:pt x="49" y="599"/>
                    <a:pt x="120" y="599"/>
                  </a:cubicBezTo>
                  <a:cubicBezTo>
                    <a:pt x="129" y="602"/>
                    <a:pt x="140" y="604"/>
                    <a:pt x="150" y="604"/>
                  </a:cubicBezTo>
                  <a:cubicBezTo>
                    <a:pt x="221" y="604"/>
                    <a:pt x="311" y="539"/>
                    <a:pt x="311" y="456"/>
                  </a:cubicBezTo>
                  <a:lnTo>
                    <a:pt x="311" y="147"/>
                  </a:lnTo>
                  <a:cubicBezTo>
                    <a:pt x="311" y="75"/>
                    <a:pt x="263" y="4"/>
                    <a:pt x="191" y="4"/>
                  </a:cubicBezTo>
                  <a:cubicBezTo>
                    <a:pt x="179" y="1"/>
                    <a:pt x="167" y="0"/>
                    <a:pt x="1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9" name="Google Shape;22549;p99"/>
            <p:cNvSpPr/>
            <p:nvPr/>
          </p:nvSpPr>
          <p:spPr>
            <a:xfrm>
              <a:off x="4247473" y="4421097"/>
              <a:ext cx="10090" cy="19595"/>
            </a:xfrm>
            <a:custGeom>
              <a:rect b="b" l="l" r="r" t="t"/>
              <a:pathLst>
                <a:path extrusionOk="0" h="604" w="311">
                  <a:moveTo>
                    <a:pt x="155" y="0"/>
                  </a:moveTo>
                  <a:cubicBezTo>
                    <a:pt x="58" y="0"/>
                    <a:pt x="1" y="83"/>
                    <a:pt x="1" y="147"/>
                  </a:cubicBezTo>
                  <a:lnTo>
                    <a:pt x="1" y="456"/>
                  </a:lnTo>
                  <a:cubicBezTo>
                    <a:pt x="1" y="552"/>
                    <a:pt x="49" y="599"/>
                    <a:pt x="120" y="599"/>
                  </a:cubicBezTo>
                  <a:cubicBezTo>
                    <a:pt x="129" y="602"/>
                    <a:pt x="140" y="604"/>
                    <a:pt x="150" y="604"/>
                  </a:cubicBezTo>
                  <a:cubicBezTo>
                    <a:pt x="221" y="604"/>
                    <a:pt x="311" y="539"/>
                    <a:pt x="311" y="456"/>
                  </a:cubicBezTo>
                  <a:lnTo>
                    <a:pt x="311" y="147"/>
                  </a:lnTo>
                  <a:cubicBezTo>
                    <a:pt x="311" y="75"/>
                    <a:pt x="263" y="4"/>
                    <a:pt x="192" y="4"/>
                  </a:cubicBezTo>
                  <a:cubicBezTo>
                    <a:pt x="179" y="1"/>
                    <a:pt x="167" y="0"/>
                    <a:pt x="1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0" name="Google Shape;22550;p99"/>
            <p:cNvSpPr/>
            <p:nvPr/>
          </p:nvSpPr>
          <p:spPr>
            <a:xfrm>
              <a:off x="4178727" y="4430181"/>
              <a:ext cx="37114" cy="16546"/>
            </a:xfrm>
            <a:custGeom>
              <a:rect b="b" l="l" r="r" t="t"/>
              <a:pathLst>
                <a:path extrusionOk="0" h="510" w="1144">
                  <a:moveTo>
                    <a:pt x="172" y="0"/>
                  </a:moveTo>
                  <a:cubicBezTo>
                    <a:pt x="134" y="0"/>
                    <a:pt x="91" y="12"/>
                    <a:pt x="48" y="34"/>
                  </a:cubicBezTo>
                  <a:cubicBezTo>
                    <a:pt x="0" y="81"/>
                    <a:pt x="0" y="176"/>
                    <a:pt x="24" y="272"/>
                  </a:cubicBezTo>
                  <a:cubicBezTo>
                    <a:pt x="143" y="415"/>
                    <a:pt x="358" y="510"/>
                    <a:pt x="548" y="510"/>
                  </a:cubicBezTo>
                  <a:cubicBezTo>
                    <a:pt x="763" y="510"/>
                    <a:pt x="977" y="415"/>
                    <a:pt x="1096" y="272"/>
                  </a:cubicBezTo>
                  <a:cubicBezTo>
                    <a:pt x="1144" y="200"/>
                    <a:pt x="1144" y="81"/>
                    <a:pt x="1072" y="34"/>
                  </a:cubicBezTo>
                  <a:cubicBezTo>
                    <a:pt x="1072" y="12"/>
                    <a:pt x="1048" y="0"/>
                    <a:pt x="1015" y="0"/>
                  </a:cubicBezTo>
                  <a:cubicBezTo>
                    <a:pt x="975" y="0"/>
                    <a:pt x="921" y="18"/>
                    <a:pt x="882" y="57"/>
                  </a:cubicBezTo>
                  <a:cubicBezTo>
                    <a:pt x="834" y="153"/>
                    <a:pt x="715" y="176"/>
                    <a:pt x="596" y="176"/>
                  </a:cubicBezTo>
                  <a:cubicBezTo>
                    <a:pt x="477" y="176"/>
                    <a:pt x="382" y="105"/>
                    <a:pt x="286" y="57"/>
                  </a:cubicBezTo>
                  <a:cubicBezTo>
                    <a:pt x="260" y="18"/>
                    <a:pt x="219" y="0"/>
                    <a:pt x="1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1" name="Google Shape;22551;p99"/>
            <p:cNvSpPr/>
            <p:nvPr/>
          </p:nvSpPr>
          <p:spPr>
            <a:xfrm>
              <a:off x="4069785" y="4154290"/>
              <a:ext cx="262719" cy="350379"/>
            </a:xfrm>
            <a:custGeom>
              <a:rect b="b" l="l" r="r" t="t"/>
              <a:pathLst>
                <a:path extrusionOk="0" h="10800" w="8098">
                  <a:moveTo>
                    <a:pt x="3954" y="1679"/>
                  </a:moveTo>
                  <a:cubicBezTo>
                    <a:pt x="4311" y="1941"/>
                    <a:pt x="4502" y="2417"/>
                    <a:pt x="4502" y="2941"/>
                  </a:cubicBezTo>
                  <a:cubicBezTo>
                    <a:pt x="4502" y="3013"/>
                    <a:pt x="4502" y="3108"/>
                    <a:pt x="4478" y="3227"/>
                  </a:cubicBezTo>
                  <a:lnTo>
                    <a:pt x="3382" y="3227"/>
                  </a:lnTo>
                  <a:lnTo>
                    <a:pt x="3382" y="2941"/>
                  </a:lnTo>
                  <a:cubicBezTo>
                    <a:pt x="3382" y="2417"/>
                    <a:pt x="3620" y="1941"/>
                    <a:pt x="3954" y="1679"/>
                  </a:cubicBezTo>
                  <a:close/>
                  <a:moveTo>
                    <a:pt x="5287" y="3537"/>
                  </a:moveTo>
                  <a:cubicBezTo>
                    <a:pt x="5549" y="3537"/>
                    <a:pt x="5764" y="3727"/>
                    <a:pt x="5764" y="3965"/>
                  </a:cubicBezTo>
                  <a:cubicBezTo>
                    <a:pt x="5764" y="4251"/>
                    <a:pt x="5549" y="4489"/>
                    <a:pt x="5287" y="4489"/>
                  </a:cubicBezTo>
                  <a:lnTo>
                    <a:pt x="2668" y="4489"/>
                  </a:lnTo>
                  <a:cubicBezTo>
                    <a:pt x="2406" y="4489"/>
                    <a:pt x="2192" y="4251"/>
                    <a:pt x="2192" y="3965"/>
                  </a:cubicBezTo>
                  <a:cubicBezTo>
                    <a:pt x="2168" y="3727"/>
                    <a:pt x="2406" y="3537"/>
                    <a:pt x="2668" y="3537"/>
                  </a:cubicBezTo>
                  <a:close/>
                  <a:moveTo>
                    <a:pt x="5287" y="4799"/>
                  </a:moveTo>
                  <a:cubicBezTo>
                    <a:pt x="5526" y="4799"/>
                    <a:pt x="5740" y="4989"/>
                    <a:pt x="5764" y="5227"/>
                  </a:cubicBezTo>
                  <a:cubicBezTo>
                    <a:pt x="5788" y="5489"/>
                    <a:pt x="5597" y="5727"/>
                    <a:pt x="5287" y="5727"/>
                  </a:cubicBezTo>
                  <a:lnTo>
                    <a:pt x="5287" y="5751"/>
                  </a:lnTo>
                  <a:lnTo>
                    <a:pt x="2644" y="5751"/>
                  </a:lnTo>
                  <a:lnTo>
                    <a:pt x="2644" y="5727"/>
                  </a:lnTo>
                  <a:cubicBezTo>
                    <a:pt x="2382" y="5727"/>
                    <a:pt x="2168" y="5513"/>
                    <a:pt x="2168" y="5251"/>
                  </a:cubicBezTo>
                  <a:cubicBezTo>
                    <a:pt x="2168" y="5013"/>
                    <a:pt x="2382" y="4799"/>
                    <a:pt x="2644" y="4799"/>
                  </a:cubicBezTo>
                  <a:close/>
                  <a:moveTo>
                    <a:pt x="4013" y="0"/>
                  </a:moveTo>
                  <a:cubicBezTo>
                    <a:pt x="3954" y="0"/>
                    <a:pt x="3894" y="12"/>
                    <a:pt x="3835" y="36"/>
                  </a:cubicBezTo>
                  <a:cubicBezTo>
                    <a:pt x="3501" y="202"/>
                    <a:pt x="3216" y="441"/>
                    <a:pt x="2977" y="726"/>
                  </a:cubicBezTo>
                  <a:cubicBezTo>
                    <a:pt x="2906" y="798"/>
                    <a:pt x="2906" y="869"/>
                    <a:pt x="2977" y="941"/>
                  </a:cubicBezTo>
                  <a:cubicBezTo>
                    <a:pt x="3001" y="988"/>
                    <a:pt x="3043" y="1012"/>
                    <a:pt x="3088" y="1012"/>
                  </a:cubicBezTo>
                  <a:cubicBezTo>
                    <a:pt x="3132" y="1012"/>
                    <a:pt x="3180" y="988"/>
                    <a:pt x="3216" y="941"/>
                  </a:cubicBezTo>
                  <a:cubicBezTo>
                    <a:pt x="3406" y="679"/>
                    <a:pt x="3692" y="464"/>
                    <a:pt x="3954" y="345"/>
                  </a:cubicBezTo>
                  <a:lnTo>
                    <a:pt x="4073" y="345"/>
                  </a:lnTo>
                  <a:cubicBezTo>
                    <a:pt x="4430" y="488"/>
                    <a:pt x="4764" y="798"/>
                    <a:pt x="4954" y="1155"/>
                  </a:cubicBezTo>
                  <a:cubicBezTo>
                    <a:pt x="5192" y="1512"/>
                    <a:pt x="5311" y="1941"/>
                    <a:pt x="5311" y="2393"/>
                  </a:cubicBezTo>
                  <a:cubicBezTo>
                    <a:pt x="5311" y="2703"/>
                    <a:pt x="5264" y="2989"/>
                    <a:pt x="5168" y="3251"/>
                  </a:cubicBezTo>
                  <a:lnTo>
                    <a:pt x="4906" y="3251"/>
                  </a:lnTo>
                  <a:cubicBezTo>
                    <a:pt x="4906" y="3155"/>
                    <a:pt x="4930" y="3084"/>
                    <a:pt x="4930" y="2965"/>
                  </a:cubicBezTo>
                  <a:cubicBezTo>
                    <a:pt x="4930" y="2298"/>
                    <a:pt x="4644" y="1703"/>
                    <a:pt x="4121" y="1369"/>
                  </a:cubicBezTo>
                  <a:cubicBezTo>
                    <a:pt x="4097" y="1357"/>
                    <a:pt x="4067" y="1352"/>
                    <a:pt x="4037" y="1352"/>
                  </a:cubicBezTo>
                  <a:cubicBezTo>
                    <a:pt x="4007" y="1352"/>
                    <a:pt x="3978" y="1357"/>
                    <a:pt x="3954" y="1369"/>
                  </a:cubicBezTo>
                  <a:cubicBezTo>
                    <a:pt x="3454" y="1703"/>
                    <a:pt x="3144" y="2298"/>
                    <a:pt x="3144" y="2965"/>
                  </a:cubicBezTo>
                  <a:cubicBezTo>
                    <a:pt x="3144" y="3060"/>
                    <a:pt x="3144" y="3132"/>
                    <a:pt x="3168" y="3251"/>
                  </a:cubicBezTo>
                  <a:lnTo>
                    <a:pt x="2906" y="3251"/>
                  </a:lnTo>
                  <a:cubicBezTo>
                    <a:pt x="2787" y="2989"/>
                    <a:pt x="2763" y="2703"/>
                    <a:pt x="2763" y="2393"/>
                  </a:cubicBezTo>
                  <a:cubicBezTo>
                    <a:pt x="2763" y="2060"/>
                    <a:pt x="2811" y="1750"/>
                    <a:pt x="2977" y="1441"/>
                  </a:cubicBezTo>
                  <a:cubicBezTo>
                    <a:pt x="3001" y="1393"/>
                    <a:pt x="2977" y="1298"/>
                    <a:pt x="2906" y="1227"/>
                  </a:cubicBezTo>
                  <a:cubicBezTo>
                    <a:pt x="2879" y="1213"/>
                    <a:pt x="2855" y="1207"/>
                    <a:pt x="2831" y="1207"/>
                  </a:cubicBezTo>
                  <a:cubicBezTo>
                    <a:pt x="2771" y="1207"/>
                    <a:pt x="2719" y="1246"/>
                    <a:pt x="2668" y="1298"/>
                  </a:cubicBezTo>
                  <a:cubicBezTo>
                    <a:pt x="2525" y="1655"/>
                    <a:pt x="2430" y="2012"/>
                    <a:pt x="2430" y="2393"/>
                  </a:cubicBezTo>
                  <a:cubicBezTo>
                    <a:pt x="2430" y="2703"/>
                    <a:pt x="2501" y="2989"/>
                    <a:pt x="2573" y="3298"/>
                  </a:cubicBezTo>
                  <a:cubicBezTo>
                    <a:pt x="2215" y="3370"/>
                    <a:pt x="1953" y="3679"/>
                    <a:pt x="1953" y="4060"/>
                  </a:cubicBezTo>
                  <a:cubicBezTo>
                    <a:pt x="1953" y="4322"/>
                    <a:pt x="2073" y="4561"/>
                    <a:pt x="2287" y="4680"/>
                  </a:cubicBezTo>
                  <a:cubicBezTo>
                    <a:pt x="2073" y="4846"/>
                    <a:pt x="1953" y="5084"/>
                    <a:pt x="1953" y="5323"/>
                  </a:cubicBezTo>
                  <a:cubicBezTo>
                    <a:pt x="1953" y="5585"/>
                    <a:pt x="2096" y="5846"/>
                    <a:pt x="2311" y="5966"/>
                  </a:cubicBezTo>
                  <a:cubicBezTo>
                    <a:pt x="2073" y="6085"/>
                    <a:pt x="1739" y="6299"/>
                    <a:pt x="1382" y="6561"/>
                  </a:cubicBezTo>
                  <a:cubicBezTo>
                    <a:pt x="525" y="7275"/>
                    <a:pt x="72" y="8133"/>
                    <a:pt x="72" y="9085"/>
                  </a:cubicBezTo>
                  <a:cubicBezTo>
                    <a:pt x="1" y="10014"/>
                    <a:pt x="763" y="10800"/>
                    <a:pt x="1715" y="10800"/>
                  </a:cubicBezTo>
                  <a:lnTo>
                    <a:pt x="7264" y="10800"/>
                  </a:lnTo>
                  <a:cubicBezTo>
                    <a:pt x="7312" y="10800"/>
                    <a:pt x="7383" y="10752"/>
                    <a:pt x="7431" y="10705"/>
                  </a:cubicBezTo>
                  <a:cubicBezTo>
                    <a:pt x="7931" y="10014"/>
                    <a:pt x="8098" y="9133"/>
                    <a:pt x="7883" y="8347"/>
                  </a:cubicBezTo>
                  <a:cubicBezTo>
                    <a:pt x="7870" y="8283"/>
                    <a:pt x="7802" y="8239"/>
                    <a:pt x="7726" y="8239"/>
                  </a:cubicBezTo>
                  <a:cubicBezTo>
                    <a:pt x="7662" y="8239"/>
                    <a:pt x="7594" y="8270"/>
                    <a:pt x="7550" y="8347"/>
                  </a:cubicBezTo>
                  <a:cubicBezTo>
                    <a:pt x="7740" y="9014"/>
                    <a:pt x="7645" y="9752"/>
                    <a:pt x="7264" y="10371"/>
                  </a:cubicBezTo>
                  <a:cubicBezTo>
                    <a:pt x="7216" y="10395"/>
                    <a:pt x="7169" y="10466"/>
                    <a:pt x="7097" y="10466"/>
                  </a:cubicBezTo>
                  <a:lnTo>
                    <a:pt x="1739" y="10466"/>
                  </a:lnTo>
                  <a:cubicBezTo>
                    <a:pt x="953" y="10466"/>
                    <a:pt x="310" y="9800"/>
                    <a:pt x="310" y="9038"/>
                  </a:cubicBezTo>
                  <a:cubicBezTo>
                    <a:pt x="310" y="8204"/>
                    <a:pt x="715" y="7466"/>
                    <a:pt x="1501" y="6799"/>
                  </a:cubicBezTo>
                  <a:cubicBezTo>
                    <a:pt x="2049" y="6347"/>
                    <a:pt x="2573" y="6108"/>
                    <a:pt x="2692" y="6085"/>
                  </a:cubicBezTo>
                  <a:lnTo>
                    <a:pt x="5311" y="6085"/>
                  </a:lnTo>
                  <a:cubicBezTo>
                    <a:pt x="5526" y="6180"/>
                    <a:pt x="6812" y="6751"/>
                    <a:pt x="7407" y="7895"/>
                  </a:cubicBezTo>
                  <a:cubicBezTo>
                    <a:pt x="7423" y="7958"/>
                    <a:pt x="7481" y="7990"/>
                    <a:pt x="7539" y="7990"/>
                  </a:cubicBezTo>
                  <a:cubicBezTo>
                    <a:pt x="7568" y="7990"/>
                    <a:pt x="7597" y="7982"/>
                    <a:pt x="7621" y="7966"/>
                  </a:cubicBezTo>
                  <a:cubicBezTo>
                    <a:pt x="7693" y="7942"/>
                    <a:pt x="7740" y="7823"/>
                    <a:pt x="7669" y="7752"/>
                  </a:cubicBezTo>
                  <a:cubicBezTo>
                    <a:pt x="7193" y="6799"/>
                    <a:pt x="6264" y="6228"/>
                    <a:pt x="5764" y="5966"/>
                  </a:cubicBezTo>
                  <a:cubicBezTo>
                    <a:pt x="5978" y="5823"/>
                    <a:pt x="6121" y="5585"/>
                    <a:pt x="6121" y="5323"/>
                  </a:cubicBezTo>
                  <a:cubicBezTo>
                    <a:pt x="6121" y="5037"/>
                    <a:pt x="6002" y="4799"/>
                    <a:pt x="5788" y="4680"/>
                  </a:cubicBezTo>
                  <a:cubicBezTo>
                    <a:pt x="6002" y="4537"/>
                    <a:pt x="6121" y="4299"/>
                    <a:pt x="6121" y="4060"/>
                  </a:cubicBezTo>
                  <a:cubicBezTo>
                    <a:pt x="6121" y="3679"/>
                    <a:pt x="5859" y="3346"/>
                    <a:pt x="5502" y="3298"/>
                  </a:cubicBezTo>
                  <a:cubicBezTo>
                    <a:pt x="5597" y="3013"/>
                    <a:pt x="5645" y="2727"/>
                    <a:pt x="5645" y="2393"/>
                  </a:cubicBezTo>
                  <a:cubicBezTo>
                    <a:pt x="5645" y="1893"/>
                    <a:pt x="5502" y="1393"/>
                    <a:pt x="5240" y="965"/>
                  </a:cubicBezTo>
                  <a:cubicBezTo>
                    <a:pt x="4954" y="560"/>
                    <a:pt x="4597" y="226"/>
                    <a:pt x="4192" y="36"/>
                  </a:cubicBezTo>
                  <a:cubicBezTo>
                    <a:pt x="4132" y="12"/>
                    <a:pt x="4073" y="0"/>
                    <a:pt x="40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2" name="Google Shape;22552;p99"/>
          <p:cNvGrpSpPr/>
          <p:nvPr/>
        </p:nvGrpSpPr>
        <p:grpSpPr>
          <a:xfrm>
            <a:off x="4768583" y="4008443"/>
            <a:ext cx="359301" cy="335326"/>
            <a:chOff x="4770543" y="4160843"/>
            <a:chExt cx="359301" cy="335326"/>
          </a:xfrm>
        </p:grpSpPr>
        <p:sp>
          <p:nvSpPr>
            <p:cNvPr id="22553" name="Google Shape;22553;p99"/>
            <p:cNvSpPr/>
            <p:nvPr/>
          </p:nvSpPr>
          <p:spPr>
            <a:xfrm>
              <a:off x="4770543" y="4166261"/>
              <a:ext cx="358522" cy="325301"/>
            </a:xfrm>
            <a:custGeom>
              <a:rect b="b" l="l" r="r" t="t"/>
              <a:pathLst>
                <a:path extrusionOk="0" h="10027" w="11051">
                  <a:moveTo>
                    <a:pt x="977" y="0"/>
                  </a:moveTo>
                  <a:cubicBezTo>
                    <a:pt x="334" y="0"/>
                    <a:pt x="0" y="786"/>
                    <a:pt x="453" y="1262"/>
                  </a:cubicBezTo>
                  <a:lnTo>
                    <a:pt x="477" y="1286"/>
                  </a:lnTo>
                  <a:cubicBezTo>
                    <a:pt x="620" y="1429"/>
                    <a:pt x="691" y="1620"/>
                    <a:pt x="691" y="1786"/>
                  </a:cubicBezTo>
                  <a:lnTo>
                    <a:pt x="691" y="8645"/>
                  </a:lnTo>
                  <a:cubicBezTo>
                    <a:pt x="691" y="9407"/>
                    <a:pt x="1310" y="10026"/>
                    <a:pt x="2096" y="10026"/>
                  </a:cubicBezTo>
                  <a:lnTo>
                    <a:pt x="8931" y="10026"/>
                  </a:lnTo>
                  <a:cubicBezTo>
                    <a:pt x="9717" y="10026"/>
                    <a:pt x="10336" y="9407"/>
                    <a:pt x="10336" y="8645"/>
                  </a:cubicBezTo>
                  <a:lnTo>
                    <a:pt x="10336" y="1786"/>
                  </a:lnTo>
                  <a:cubicBezTo>
                    <a:pt x="10336" y="1572"/>
                    <a:pt x="10431" y="1405"/>
                    <a:pt x="10550" y="1286"/>
                  </a:cubicBezTo>
                  <a:lnTo>
                    <a:pt x="10574" y="1262"/>
                  </a:lnTo>
                  <a:cubicBezTo>
                    <a:pt x="11050" y="786"/>
                    <a:pt x="10717" y="0"/>
                    <a:pt x="10074"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4" name="Google Shape;22554;p99"/>
            <p:cNvSpPr/>
            <p:nvPr/>
          </p:nvSpPr>
          <p:spPr>
            <a:xfrm>
              <a:off x="4772847" y="4167040"/>
              <a:ext cx="88892" cy="326047"/>
            </a:xfrm>
            <a:custGeom>
              <a:rect b="b" l="l" r="r" t="t"/>
              <a:pathLst>
                <a:path extrusionOk="0" h="10050" w="2740">
                  <a:moveTo>
                    <a:pt x="977" y="0"/>
                  </a:moveTo>
                  <a:cubicBezTo>
                    <a:pt x="310" y="0"/>
                    <a:pt x="1" y="786"/>
                    <a:pt x="429" y="1262"/>
                  </a:cubicBezTo>
                  <a:cubicBezTo>
                    <a:pt x="477" y="1286"/>
                    <a:pt x="477" y="1310"/>
                    <a:pt x="501" y="1310"/>
                  </a:cubicBezTo>
                  <a:cubicBezTo>
                    <a:pt x="620" y="1405"/>
                    <a:pt x="668" y="1524"/>
                    <a:pt x="668" y="1643"/>
                  </a:cubicBezTo>
                  <a:lnTo>
                    <a:pt x="668" y="9216"/>
                  </a:lnTo>
                  <a:cubicBezTo>
                    <a:pt x="668" y="9645"/>
                    <a:pt x="1072" y="10050"/>
                    <a:pt x="1501" y="10050"/>
                  </a:cubicBezTo>
                  <a:lnTo>
                    <a:pt x="2740" y="10050"/>
                  </a:lnTo>
                  <a:cubicBezTo>
                    <a:pt x="1906" y="10002"/>
                    <a:pt x="1263" y="9383"/>
                    <a:pt x="1263" y="8621"/>
                  </a:cubicBezTo>
                  <a:lnTo>
                    <a:pt x="1263" y="1643"/>
                  </a:lnTo>
                  <a:cubicBezTo>
                    <a:pt x="1263" y="1524"/>
                    <a:pt x="1215" y="1381"/>
                    <a:pt x="1120" y="1310"/>
                  </a:cubicBezTo>
                  <a:cubicBezTo>
                    <a:pt x="1096" y="1286"/>
                    <a:pt x="1072" y="1286"/>
                    <a:pt x="1072" y="1262"/>
                  </a:cubicBezTo>
                  <a:cubicBezTo>
                    <a:pt x="620" y="786"/>
                    <a:pt x="953" y="0"/>
                    <a:pt x="1596"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5" name="Google Shape;22555;p99"/>
            <p:cNvSpPr/>
            <p:nvPr/>
          </p:nvSpPr>
          <p:spPr>
            <a:xfrm>
              <a:off x="4823068" y="4251163"/>
              <a:ext cx="254998" cy="210260"/>
            </a:xfrm>
            <a:custGeom>
              <a:rect b="b" l="l" r="r" t="t"/>
              <a:pathLst>
                <a:path extrusionOk="0" h="6481" w="7860">
                  <a:moveTo>
                    <a:pt x="2254" y="1"/>
                  </a:moveTo>
                  <a:cubicBezTo>
                    <a:pt x="1701" y="1"/>
                    <a:pt x="1045" y="64"/>
                    <a:pt x="191" y="241"/>
                  </a:cubicBezTo>
                  <a:cubicBezTo>
                    <a:pt x="72" y="265"/>
                    <a:pt x="1" y="384"/>
                    <a:pt x="1" y="503"/>
                  </a:cubicBezTo>
                  <a:lnTo>
                    <a:pt x="1" y="5980"/>
                  </a:lnTo>
                  <a:cubicBezTo>
                    <a:pt x="1" y="6290"/>
                    <a:pt x="239" y="6480"/>
                    <a:pt x="501" y="6480"/>
                  </a:cubicBezTo>
                  <a:lnTo>
                    <a:pt x="7336" y="6480"/>
                  </a:lnTo>
                  <a:cubicBezTo>
                    <a:pt x="7645" y="6480"/>
                    <a:pt x="7860" y="6242"/>
                    <a:pt x="7860" y="5980"/>
                  </a:cubicBezTo>
                  <a:lnTo>
                    <a:pt x="7860" y="598"/>
                  </a:lnTo>
                  <a:cubicBezTo>
                    <a:pt x="7860" y="455"/>
                    <a:pt x="7693" y="336"/>
                    <a:pt x="7550" y="336"/>
                  </a:cubicBezTo>
                  <a:cubicBezTo>
                    <a:pt x="7007" y="396"/>
                    <a:pt x="6543" y="420"/>
                    <a:pt x="6133" y="420"/>
                  </a:cubicBezTo>
                  <a:cubicBezTo>
                    <a:pt x="4422" y="420"/>
                    <a:pt x="3674" y="1"/>
                    <a:pt x="2254"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6" name="Google Shape;22556;p99"/>
            <p:cNvSpPr/>
            <p:nvPr/>
          </p:nvSpPr>
          <p:spPr>
            <a:xfrm>
              <a:off x="4823068" y="4255867"/>
              <a:ext cx="44089" cy="207080"/>
            </a:xfrm>
            <a:custGeom>
              <a:rect b="b" l="l" r="r" t="t"/>
              <a:pathLst>
                <a:path extrusionOk="0" h="6383" w="1359">
                  <a:moveTo>
                    <a:pt x="834" y="1"/>
                  </a:moveTo>
                  <a:cubicBezTo>
                    <a:pt x="620" y="48"/>
                    <a:pt x="406" y="72"/>
                    <a:pt x="191" y="120"/>
                  </a:cubicBezTo>
                  <a:cubicBezTo>
                    <a:pt x="72" y="167"/>
                    <a:pt x="1" y="286"/>
                    <a:pt x="1" y="406"/>
                  </a:cubicBezTo>
                  <a:lnTo>
                    <a:pt x="1" y="5883"/>
                  </a:lnTo>
                  <a:cubicBezTo>
                    <a:pt x="1" y="6169"/>
                    <a:pt x="239" y="6383"/>
                    <a:pt x="501" y="6383"/>
                  </a:cubicBezTo>
                  <a:lnTo>
                    <a:pt x="1358" y="6383"/>
                  </a:lnTo>
                  <a:cubicBezTo>
                    <a:pt x="1072" y="6383"/>
                    <a:pt x="834" y="6145"/>
                    <a:pt x="834" y="5883"/>
                  </a:cubicBezTo>
                  <a:lnTo>
                    <a:pt x="834"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7" name="Google Shape;22557;p99"/>
            <p:cNvSpPr/>
            <p:nvPr/>
          </p:nvSpPr>
          <p:spPr>
            <a:xfrm>
              <a:off x="4874067" y="4195200"/>
              <a:ext cx="10836" cy="22483"/>
            </a:xfrm>
            <a:custGeom>
              <a:rect b="b" l="l" r="r" t="t"/>
              <a:pathLst>
                <a:path extrusionOk="0" h="693" w="334">
                  <a:moveTo>
                    <a:pt x="161" y="0"/>
                  </a:moveTo>
                  <a:cubicBezTo>
                    <a:pt x="80" y="0"/>
                    <a:pt x="1" y="78"/>
                    <a:pt x="1" y="156"/>
                  </a:cubicBezTo>
                  <a:lnTo>
                    <a:pt x="1" y="537"/>
                  </a:lnTo>
                  <a:cubicBezTo>
                    <a:pt x="1" y="632"/>
                    <a:pt x="48" y="680"/>
                    <a:pt x="120" y="680"/>
                  </a:cubicBezTo>
                  <a:cubicBezTo>
                    <a:pt x="141" y="689"/>
                    <a:pt x="163" y="693"/>
                    <a:pt x="182" y="693"/>
                  </a:cubicBezTo>
                  <a:cubicBezTo>
                    <a:pt x="270" y="693"/>
                    <a:pt x="334" y="615"/>
                    <a:pt x="334" y="537"/>
                  </a:cubicBezTo>
                  <a:lnTo>
                    <a:pt x="334" y="156"/>
                  </a:lnTo>
                  <a:cubicBezTo>
                    <a:pt x="334" y="61"/>
                    <a:pt x="262" y="13"/>
                    <a:pt x="215" y="13"/>
                  </a:cubicBezTo>
                  <a:cubicBezTo>
                    <a:pt x="197" y="4"/>
                    <a:pt x="179" y="0"/>
                    <a:pt x="1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8" name="Google Shape;22558;p99"/>
            <p:cNvSpPr/>
            <p:nvPr/>
          </p:nvSpPr>
          <p:spPr>
            <a:xfrm>
              <a:off x="5016230" y="4195200"/>
              <a:ext cx="10057" cy="22483"/>
            </a:xfrm>
            <a:custGeom>
              <a:rect b="b" l="l" r="r" t="t"/>
              <a:pathLst>
                <a:path extrusionOk="0" h="693" w="310">
                  <a:moveTo>
                    <a:pt x="148" y="0"/>
                  </a:moveTo>
                  <a:cubicBezTo>
                    <a:pt x="80" y="0"/>
                    <a:pt x="0" y="78"/>
                    <a:pt x="0" y="156"/>
                  </a:cubicBezTo>
                  <a:lnTo>
                    <a:pt x="0" y="537"/>
                  </a:lnTo>
                  <a:cubicBezTo>
                    <a:pt x="0" y="632"/>
                    <a:pt x="48" y="680"/>
                    <a:pt x="119" y="680"/>
                  </a:cubicBezTo>
                  <a:cubicBezTo>
                    <a:pt x="141" y="689"/>
                    <a:pt x="162" y="693"/>
                    <a:pt x="180" y="693"/>
                  </a:cubicBezTo>
                  <a:cubicBezTo>
                    <a:pt x="262" y="693"/>
                    <a:pt x="310" y="615"/>
                    <a:pt x="310" y="537"/>
                  </a:cubicBezTo>
                  <a:lnTo>
                    <a:pt x="310" y="156"/>
                  </a:lnTo>
                  <a:cubicBezTo>
                    <a:pt x="310" y="61"/>
                    <a:pt x="262" y="13"/>
                    <a:pt x="191" y="13"/>
                  </a:cubicBezTo>
                  <a:cubicBezTo>
                    <a:pt x="178" y="4"/>
                    <a:pt x="163" y="0"/>
                    <a:pt x="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9" name="Google Shape;22559;p99"/>
            <p:cNvSpPr/>
            <p:nvPr/>
          </p:nvSpPr>
          <p:spPr>
            <a:xfrm>
              <a:off x="4925845" y="4205549"/>
              <a:ext cx="47918" cy="18687"/>
            </a:xfrm>
            <a:custGeom>
              <a:rect b="b" l="l" r="r" t="t"/>
              <a:pathLst>
                <a:path extrusionOk="0" h="576" w="1477">
                  <a:moveTo>
                    <a:pt x="1263" y="0"/>
                  </a:moveTo>
                  <a:cubicBezTo>
                    <a:pt x="1215" y="0"/>
                    <a:pt x="1169" y="24"/>
                    <a:pt x="1143" y="75"/>
                  </a:cubicBezTo>
                  <a:cubicBezTo>
                    <a:pt x="1048" y="194"/>
                    <a:pt x="881" y="242"/>
                    <a:pt x="715" y="242"/>
                  </a:cubicBezTo>
                  <a:cubicBezTo>
                    <a:pt x="572" y="242"/>
                    <a:pt x="405" y="194"/>
                    <a:pt x="310" y="75"/>
                  </a:cubicBezTo>
                  <a:cubicBezTo>
                    <a:pt x="270" y="36"/>
                    <a:pt x="231" y="18"/>
                    <a:pt x="188" y="18"/>
                  </a:cubicBezTo>
                  <a:cubicBezTo>
                    <a:pt x="152" y="18"/>
                    <a:pt x="114" y="30"/>
                    <a:pt x="72" y="51"/>
                  </a:cubicBezTo>
                  <a:cubicBezTo>
                    <a:pt x="0" y="99"/>
                    <a:pt x="0" y="194"/>
                    <a:pt x="48" y="290"/>
                  </a:cubicBezTo>
                  <a:cubicBezTo>
                    <a:pt x="238" y="480"/>
                    <a:pt x="476" y="575"/>
                    <a:pt x="738" y="575"/>
                  </a:cubicBezTo>
                  <a:cubicBezTo>
                    <a:pt x="1024" y="575"/>
                    <a:pt x="1262" y="456"/>
                    <a:pt x="1405" y="290"/>
                  </a:cubicBezTo>
                  <a:cubicBezTo>
                    <a:pt x="1477" y="218"/>
                    <a:pt x="1477" y="99"/>
                    <a:pt x="1381" y="51"/>
                  </a:cubicBezTo>
                  <a:cubicBezTo>
                    <a:pt x="1348" y="18"/>
                    <a:pt x="1305" y="0"/>
                    <a:pt x="1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0" name="Google Shape;22560;p99"/>
            <p:cNvSpPr/>
            <p:nvPr/>
          </p:nvSpPr>
          <p:spPr>
            <a:xfrm>
              <a:off x="4774404" y="4160843"/>
              <a:ext cx="355440" cy="335326"/>
            </a:xfrm>
            <a:custGeom>
              <a:rect b="b" l="l" r="r" t="t"/>
              <a:pathLst>
                <a:path extrusionOk="0" h="10336" w="10956">
                  <a:moveTo>
                    <a:pt x="612" y="4645"/>
                  </a:moveTo>
                  <a:cubicBezTo>
                    <a:pt x="524" y="4645"/>
                    <a:pt x="453" y="4718"/>
                    <a:pt x="453" y="4811"/>
                  </a:cubicBezTo>
                  <a:lnTo>
                    <a:pt x="453" y="8764"/>
                  </a:lnTo>
                  <a:cubicBezTo>
                    <a:pt x="453" y="9109"/>
                    <a:pt x="569" y="9431"/>
                    <a:pt x="763" y="9692"/>
                  </a:cubicBezTo>
                  <a:lnTo>
                    <a:pt x="763" y="9692"/>
                  </a:lnTo>
                  <a:lnTo>
                    <a:pt x="763" y="4740"/>
                  </a:lnTo>
                  <a:lnTo>
                    <a:pt x="763" y="4716"/>
                  </a:lnTo>
                  <a:cubicBezTo>
                    <a:pt x="713" y="4666"/>
                    <a:pt x="660" y="4645"/>
                    <a:pt x="612" y="4645"/>
                  </a:cubicBezTo>
                  <a:close/>
                  <a:moveTo>
                    <a:pt x="763" y="9692"/>
                  </a:moveTo>
                  <a:lnTo>
                    <a:pt x="763" y="9812"/>
                  </a:lnTo>
                  <a:cubicBezTo>
                    <a:pt x="763" y="9907"/>
                    <a:pt x="858" y="10003"/>
                    <a:pt x="953" y="10003"/>
                  </a:cubicBezTo>
                  <a:lnTo>
                    <a:pt x="1065" y="10003"/>
                  </a:lnTo>
                  <a:cubicBezTo>
                    <a:pt x="951" y="9913"/>
                    <a:pt x="849" y="9809"/>
                    <a:pt x="763" y="9692"/>
                  </a:cubicBezTo>
                  <a:close/>
                  <a:moveTo>
                    <a:pt x="929" y="0"/>
                  </a:moveTo>
                  <a:cubicBezTo>
                    <a:pt x="453" y="0"/>
                    <a:pt x="24" y="382"/>
                    <a:pt x="0" y="858"/>
                  </a:cubicBezTo>
                  <a:cubicBezTo>
                    <a:pt x="0" y="1096"/>
                    <a:pt x="96" y="1310"/>
                    <a:pt x="239" y="1477"/>
                  </a:cubicBezTo>
                  <a:cubicBezTo>
                    <a:pt x="358" y="1596"/>
                    <a:pt x="429" y="1739"/>
                    <a:pt x="429" y="1906"/>
                  </a:cubicBezTo>
                  <a:lnTo>
                    <a:pt x="429" y="4168"/>
                  </a:lnTo>
                  <a:cubicBezTo>
                    <a:pt x="429" y="4216"/>
                    <a:pt x="477" y="4311"/>
                    <a:pt x="548" y="4311"/>
                  </a:cubicBezTo>
                  <a:cubicBezTo>
                    <a:pt x="556" y="4313"/>
                    <a:pt x="564" y="4315"/>
                    <a:pt x="572" y="4315"/>
                  </a:cubicBezTo>
                  <a:cubicBezTo>
                    <a:pt x="639" y="4315"/>
                    <a:pt x="715" y="4232"/>
                    <a:pt x="715" y="4168"/>
                  </a:cubicBezTo>
                  <a:lnTo>
                    <a:pt x="715" y="1906"/>
                  </a:lnTo>
                  <a:cubicBezTo>
                    <a:pt x="715" y="1668"/>
                    <a:pt x="596" y="1406"/>
                    <a:pt x="453" y="1239"/>
                  </a:cubicBezTo>
                  <a:cubicBezTo>
                    <a:pt x="239" y="1025"/>
                    <a:pt x="262" y="786"/>
                    <a:pt x="334" y="620"/>
                  </a:cubicBezTo>
                  <a:cubicBezTo>
                    <a:pt x="381" y="429"/>
                    <a:pt x="572" y="262"/>
                    <a:pt x="858" y="262"/>
                  </a:cubicBezTo>
                  <a:lnTo>
                    <a:pt x="9955" y="262"/>
                  </a:lnTo>
                  <a:cubicBezTo>
                    <a:pt x="10217" y="262"/>
                    <a:pt x="10384" y="429"/>
                    <a:pt x="10479" y="620"/>
                  </a:cubicBezTo>
                  <a:cubicBezTo>
                    <a:pt x="10550" y="786"/>
                    <a:pt x="10574" y="1025"/>
                    <a:pt x="10360" y="1239"/>
                  </a:cubicBezTo>
                  <a:cubicBezTo>
                    <a:pt x="10169" y="1429"/>
                    <a:pt x="10098" y="1620"/>
                    <a:pt x="10098" y="1906"/>
                  </a:cubicBezTo>
                  <a:lnTo>
                    <a:pt x="10098" y="8740"/>
                  </a:lnTo>
                  <a:cubicBezTo>
                    <a:pt x="10098" y="9431"/>
                    <a:pt x="9526" y="10003"/>
                    <a:pt x="8836" y="10003"/>
                  </a:cubicBezTo>
                  <a:lnTo>
                    <a:pt x="1065" y="10003"/>
                  </a:lnTo>
                  <a:cubicBezTo>
                    <a:pt x="1332" y="10211"/>
                    <a:pt x="1666" y="10336"/>
                    <a:pt x="2025" y="10336"/>
                  </a:cubicBezTo>
                  <a:lnTo>
                    <a:pt x="8859" y="10336"/>
                  </a:lnTo>
                  <a:cubicBezTo>
                    <a:pt x="9741" y="10336"/>
                    <a:pt x="10455" y="9645"/>
                    <a:pt x="10455" y="8764"/>
                  </a:cubicBezTo>
                  <a:lnTo>
                    <a:pt x="10455" y="1929"/>
                  </a:lnTo>
                  <a:cubicBezTo>
                    <a:pt x="10455" y="1739"/>
                    <a:pt x="10526" y="1620"/>
                    <a:pt x="10622" y="1501"/>
                  </a:cubicBezTo>
                  <a:cubicBezTo>
                    <a:pt x="10860" y="1239"/>
                    <a:pt x="10955" y="882"/>
                    <a:pt x="10812" y="524"/>
                  </a:cubicBezTo>
                  <a:cubicBezTo>
                    <a:pt x="10622" y="191"/>
                    <a:pt x="10336" y="0"/>
                    <a:pt x="9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1" name="Google Shape;22561;p99"/>
            <p:cNvSpPr/>
            <p:nvPr/>
          </p:nvSpPr>
          <p:spPr>
            <a:xfrm>
              <a:off x="4816904" y="4245842"/>
              <a:ext cx="265801" cy="221744"/>
            </a:xfrm>
            <a:custGeom>
              <a:rect b="b" l="l" r="r" t="t"/>
              <a:pathLst>
                <a:path extrusionOk="0" h="6835" w="8193">
                  <a:moveTo>
                    <a:pt x="2437" y="1"/>
                  </a:moveTo>
                  <a:cubicBezTo>
                    <a:pt x="1874" y="1"/>
                    <a:pt x="1206" y="68"/>
                    <a:pt x="334" y="262"/>
                  </a:cubicBezTo>
                  <a:cubicBezTo>
                    <a:pt x="143" y="286"/>
                    <a:pt x="0" y="476"/>
                    <a:pt x="0" y="667"/>
                  </a:cubicBezTo>
                  <a:lnTo>
                    <a:pt x="0" y="6144"/>
                  </a:lnTo>
                  <a:cubicBezTo>
                    <a:pt x="0" y="6549"/>
                    <a:pt x="310" y="6835"/>
                    <a:pt x="691" y="6835"/>
                  </a:cubicBezTo>
                  <a:lnTo>
                    <a:pt x="8050" y="6835"/>
                  </a:lnTo>
                  <a:cubicBezTo>
                    <a:pt x="8121" y="6835"/>
                    <a:pt x="8192" y="6787"/>
                    <a:pt x="8192" y="6692"/>
                  </a:cubicBezTo>
                  <a:lnTo>
                    <a:pt x="8192" y="4787"/>
                  </a:lnTo>
                  <a:lnTo>
                    <a:pt x="8192" y="4763"/>
                  </a:lnTo>
                  <a:cubicBezTo>
                    <a:pt x="8148" y="4700"/>
                    <a:pt x="8093" y="4675"/>
                    <a:pt x="8042" y="4675"/>
                  </a:cubicBezTo>
                  <a:cubicBezTo>
                    <a:pt x="7957" y="4675"/>
                    <a:pt x="7883" y="4745"/>
                    <a:pt x="7883" y="4834"/>
                  </a:cubicBezTo>
                  <a:lnTo>
                    <a:pt x="7883" y="6144"/>
                  </a:lnTo>
                  <a:cubicBezTo>
                    <a:pt x="7883" y="6359"/>
                    <a:pt x="7740" y="6501"/>
                    <a:pt x="7526" y="6501"/>
                  </a:cubicBezTo>
                  <a:lnTo>
                    <a:pt x="691" y="6501"/>
                  </a:lnTo>
                  <a:cubicBezTo>
                    <a:pt x="477" y="6501"/>
                    <a:pt x="334" y="6359"/>
                    <a:pt x="334" y="6144"/>
                  </a:cubicBezTo>
                  <a:lnTo>
                    <a:pt x="334" y="667"/>
                  </a:lnTo>
                  <a:cubicBezTo>
                    <a:pt x="334" y="619"/>
                    <a:pt x="357" y="595"/>
                    <a:pt x="429" y="548"/>
                  </a:cubicBezTo>
                  <a:cubicBezTo>
                    <a:pt x="1283" y="373"/>
                    <a:pt x="1940" y="308"/>
                    <a:pt x="2494" y="308"/>
                  </a:cubicBezTo>
                  <a:cubicBezTo>
                    <a:pt x="3145" y="308"/>
                    <a:pt x="3653" y="397"/>
                    <a:pt x="4168" y="500"/>
                  </a:cubicBezTo>
                  <a:cubicBezTo>
                    <a:pt x="4767" y="600"/>
                    <a:pt x="5436" y="723"/>
                    <a:pt x="6370" y="723"/>
                  </a:cubicBezTo>
                  <a:cubicBezTo>
                    <a:pt x="6773" y="723"/>
                    <a:pt x="7224" y="700"/>
                    <a:pt x="7740" y="643"/>
                  </a:cubicBezTo>
                  <a:cubicBezTo>
                    <a:pt x="7811" y="643"/>
                    <a:pt x="7859" y="715"/>
                    <a:pt x="7859" y="762"/>
                  </a:cubicBezTo>
                  <a:lnTo>
                    <a:pt x="7859" y="4215"/>
                  </a:lnTo>
                  <a:cubicBezTo>
                    <a:pt x="7859" y="4310"/>
                    <a:pt x="7930" y="4358"/>
                    <a:pt x="8002" y="4358"/>
                  </a:cubicBezTo>
                  <a:cubicBezTo>
                    <a:pt x="8097" y="4358"/>
                    <a:pt x="8169" y="4310"/>
                    <a:pt x="8169" y="4215"/>
                  </a:cubicBezTo>
                  <a:lnTo>
                    <a:pt x="8169" y="762"/>
                  </a:lnTo>
                  <a:cubicBezTo>
                    <a:pt x="8169" y="527"/>
                    <a:pt x="7977" y="350"/>
                    <a:pt x="7749" y="350"/>
                  </a:cubicBezTo>
                  <a:cubicBezTo>
                    <a:pt x="7723" y="350"/>
                    <a:pt x="7696" y="352"/>
                    <a:pt x="7669" y="357"/>
                  </a:cubicBezTo>
                  <a:cubicBezTo>
                    <a:pt x="7145" y="409"/>
                    <a:pt x="6698" y="431"/>
                    <a:pt x="6305" y="431"/>
                  </a:cubicBezTo>
                  <a:cubicBezTo>
                    <a:pt x="5429" y="431"/>
                    <a:pt x="4816" y="322"/>
                    <a:pt x="4192" y="191"/>
                  </a:cubicBezTo>
                  <a:cubicBezTo>
                    <a:pt x="3644" y="99"/>
                    <a:pt x="3118" y="1"/>
                    <a:pt x="2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2" name="Google Shape;22562;p99"/>
            <p:cNvSpPr/>
            <p:nvPr/>
          </p:nvSpPr>
          <p:spPr>
            <a:xfrm>
              <a:off x="4930452" y="4435891"/>
              <a:ext cx="38671" cy="10836"/>
            </a:xfrm>
            <a:custGeom>
              <a:rect b="b" l="l" r="r" t="t"/>
              <a:pathLst>
                <a:path extrusionOk="0" h="334" w="1192">
                  <a:moveTo>
                    <a:pt x="192" y="0"/>
                  </a:moveTo>
                  <a:cubicBezTo>
                    <a:pt x="96" y="0"/>
                    <a:pt x="49" y="48"/>
                    <a:pt x="49" y="119"/>
                  </a:cubicBezTo>
                  <a:cubicBezTo>
                    <a:pt x="1" y="215"/>
                    <a:pt x="96" y="334"/>
                    <a:pt x="192" y="334"/>
                  </a:cubicBezTo>
                  <a:lnTo>
                    <a:pt x="1049" y="334"/>
                  </a:lnTo>
                  <a:cubicBezTo>
                    <a:pt x="1144" y="334"/>
                    <a:pt x="1192" y="262"/>
                    <a:pt x="1192" y="215"/>
                  </a:cubicBezTo>
                  <a:cubicBezTo>
                    <a:pt x="1192" y="119"/>
                    <a:pt x="1144" y="0"/>
                    <a:pt x="1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3" name="Google Shape;22563;p99"/>
            <p:cNvSpPr/>
            <p:nvPr/>
          </p:nvSpPr>
          <p:spPr>
            <a:xfrm>
              <a:off x="4930452" y="4413473"/>
              <a:ext cx="38671" cy="10868"/>
            </a:xfrm>
            <a:custGeom>
              <a:rect b="b" l="l" r="r" t="t"/>
              <a:pathLst>
                <a:path extrusionOk="0" h="335" w="1192">
                  <a:moveTo>
                    <a:pt x="192" y="1"/>
                  </a:moveTo>
                  <a:cubicBezTo>
                    <a:pt x="96" y="1"/>
                    <a:pt x="49" y="72"/>
                    <a:pt x="49" y="120"/>
                  </a:cubicBezTo>
                  <a:cubicBezTo>
                    <a:pt x="1" y="215"/>
                    <a:pt x="96" y="334"/>
                    <a:pt x="192" y="334"/>
                  </a:cubicBezTo>
                  <a:lnTo>
                    <a:pt x="1049" y="334"/>
                  </a:lnTo>
                  <a:cubicBezTo>
                    <a:pt x="1144" y="334"/>
                    <a:pt x="1192" y="263"/>
                    <a:pt x="1192" y="215"/>
                  </a:cubicBezTo>
                  <a:cubicBezTo>
                    <a:pt x="1192" y="96"/>
                    <a:pt x="1144" y="1"/>
                    <a:pt x="1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4" name="Google Shape;22564;p99"/>
            <p:cNvSpPr/>
            <p:nvPr/>
          </p:nvSpPr>
          <p:spPr>
            <a:xfrm>
              <a:off x="4930452" y="4391087"/>
              <a:ext cx="38671" cy="10836"/>
            </a:xfrm>
            <a:custGeom>
              <a:rect b="b" l="l" r="r" t="t"/>
              <a:pathLst>
                <a:path extrusionOk="0" h="334" w="1192">
                  <a:moveTo>
                    <a:pt x="192" y="0"/>
                  </a:moveTo>
                  <a:cubicBezTo>
                    <a:pt x="96" y="0"/>
                    <a:pt x="49" y="72"/>
                    <a:pt x="49" y="119"/>
                  </a:cubicBezTo>
                  <a:cubicBezTo>
                    <a:pt x="1" y="215"/>
                    <a:pt x="96" y="334"/>
                    <a:pt x="192" y="334"/>
                  </a:cubicBezTo>
                  <a:lnTo>
                    <a:pt x="1049" y="334"/>
                  </a:lnTo>
                  <a:cubicBezTo>
                    <a:pt x="1144" y="334"/>
                    <a:pt x="1192" y="262"/>
                    <a:pt x="1192" y="215"/>
                  </a:cubicBezTo>
                  <a:cubicBezTo>
                    <a:pt x="1192" y="95"/>
                    <a:pt x="1144" y="0"/>
                    <a:pt x="1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5" name="Google Shape;22565;p99"/>
            <p:cNvSpPr/>
            <p:nvPr/>
          </p:nvSpPr>
          <p:spPr>
            <a:xfrm>
              <a:off x="4921985" y="4369448"/>
              <a:ext cx="57196" cy="10057"/>
            </a:xfrm>
            <a:custGeom>
              <a:rect b="b" l="l" r="r" t="t"/>
              <a:pathLst>
                <a:path extrusionOk="0" h="310" w="1763">
                  <a:moveTo>
                    <a:pt x="191" y="0"/>
                  </a:moveTo>
                  <a:cubicBezTo>
                    <a:pt x="95" y="0"/>
                    <a:pt x="48" y="48"/>
                    <a:pt x="48" y="119"/>
                  </a:cubicBezTo>
                  <a:cubicBezTo>
                    <a:pt x="0" y="191"/>
                    <a:pt x="95" y="310"/>
                    <a:pt x="191" y="310"/>
                  </a:cubicBezTo>
                  <a:lnTo>
                    <a:pt x="1596" y="310"/>
                  </a:lnTo>
                  <a:cubicBezTo>
                    <a:pt x="1667" y="310"/>
                    <a:pt x="1762" y="239"/>
                    <a:pt x="1738" y="119"/>
                  </a:cubicBezTo>
                  <a:cubicBezTo>
                    <a:pt x="1715" y="48"/>
                    <a:pt x="1619"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6" name="Google Shape;22566;p99"/>
            <p:cNvSpPr/>
            <p:nvPr/>
          </p:nvSpPr>
          <p:spPr>
            <a:xfrm>
              <a:off x="4929706" y="4347031"/>
              <a:ext cx="39418" cy="10868"/>
            </a:xfrm>
            <a:custGeom>
              <a:rect b="b" l="l" r="r" t="t"/>
              <a:pathLst>
                <a:path extrusionOk="0" h="335" w="1215">
                  <a:moveTo>
                    <a:pt x="191" y="1"/>
                  </a:moveTo>
                  <a:cubicBezTo>
                    <a:pt x="95" y="1"/>
                    <a:pt x="24" y="48"/>
                    <a:pt x="24" y="120"/>
                  </a:cubicBezTo>
                  <a:cubicBezTo>
                    <a:pt x="0" y="239"/>
                    <a:pt x="95" y="334"/>
                    <a:pt x="191" y="334"/>
                  </a:cubicBezTo>
                  <a:lnTo>
                    <a:pt x="1048" y="334"/>
                  </a:lnTo>
                  <a:cubicBezTo>
                    <a:pt x="1143" y="334"/>
                    <a:pt x="1191" y="263"/>
                    <a:pt x="1191" y="215"/>
                  </a:cubicBezTo>
                  <a:cubicBezTo>
                    <a:pt x="1215" y="120"/>
                    <a:pt x="1143" y="1"/>
                    <a:pt x="1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7" name="Google Shape;22567;p99"/>
            <p:cNvSpPr/>
            <p:nvPr/>
          </p:nvSpPr>
          <p:spPr>
            <a:xfrm>
              <a:off x="4929706" y="4324645"/>
              <a:ext cx="39418" cy="10836"/>
            </a:xfrm>
            <a:custGeom>
              <a:rect b="b" l="l" r="r" t="t"/>
              <a:pathLst>
                <a:path extrusionOk="0" h="334" w="1215">
                  <a:moveTo>
                    <a:pt x="191" y="0"/>
                  </a:moveTo>
                  <a:cubicBezTo>
                    <a:pt x="95" y="0"/>
                    <a:pt x="24" y="72"/>
                    <a:pt x="24" y="119"/>
                  </a:cubicBezTo>
                  <a:cubicBezTo>
                    <a:pt x="0" y="238"/>
                    <a:pt x="95" y="334"/>
                    <a:pt x="191" y="334"/>
                  </a:cubicBezTo>
                  <a:lnTo>
                    <a:pt x="1048" y="334"/>
                  </a:lnTo>
                  <a:cubicBezTo>
                    <a:pt x="1143" y="334"/>
                    <a:pt x="1191" y="262"/>
                    <a:pt x="1191" y="214"/>
                  </a:cubicBezTo>
                  <a:cubicBezTo>
                    <a:pt x="1215" y="119"/>
                    <a:pt x="1143"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8" name="Google Shape;22568;p99"/>
            <p:cNvSpPr/>
            <p:nvPr/>
          </p:nvSpPr>
          <p:spPr>
            <a:xfrm>
              <a:off x="4929706" y="4302227"/>
              <a:ext cx="39418" cy="10836"/>
            </a:xfrm>
            <a:custGeom>
              <a:rect b="b" l="l" r="r" t="t"/>
              <a:pathLst>
                <a:path extrusionOk="0" h="334" w="1215">
                  <a:moveTo>
                    <a:pt x="191" y="1"/>
                  </a:moveTo>
                  <a:cubicBezTo>
                    <a:pt x="95" y="1"/>
                    <a:pt x="24" y="72"/>
                    <a:pt x="24" y="120"/>
                  </a:cubicBezTo>
                  <a:cubicBezTo>
                    <a:pt x="0" y="239"/>
                    <a:pt x="95" y="334"/>
                    <a:pt x="191" y="334"/>
                  </a:cubicBezTo>
                  <a:lnTo>
                    <a:pt x="1048" y="334"/>
                  </a:lnTo>
                  <a:cubicBezTo>
                    <a:pt x="1143" y="334"/>
                    <a:pt x="1191" y="286"/>
                    <a:pt x="1191" y="215"/>
                  </a:cubicBezTo>
                  <a:cubicBezTo>
                    <a:pt x="1215" y="120"/>
                    <a:pt x="1143" y="1"/>
                    <a:pt x="1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9" name="Google Shape;22569;p99"/>
            <p:cNvSpPr/>
            <p:nvPr/>
          </p:nvSpPr>
          <p:spPr>
            <a:xfrm>
              <a:off x="4921985" y="4280588"/>
              <a:ext cx="56418" cy="10090"/>
            </a:xfrm>
            <a:custGeom>
              <a:rect b="b" l="l" r="r" t="t"/>
              <a:pathLst>
                <a:path extrusionOk="0" h="311" w="1739">
                  <a:moveTo>
                    <a:pt x="191" y="1"/>
                  </a:moveTo>
                  <a:cubicBezTo>
                    <a:pt x="95" y="1"/>
                    <a:pt x="48" y="48"/>
                    <a:pt x="48" y="96"/>
                  </a:cubicBezTo>
                  <a:cubicBezTo>
                    <a:pt x="0" y="191"/>
                    <a:pt x="95" y="310"/>
                    <a:pt x="191" y="310"/>
                  </a:cubicBezTo>
                  <a:lnTo>
                    <a:pt x="1548" y="310"/>
                  </a:lnTo>
                  <a:cubicBezTo>
                    <a:pt x="1643" y="310"/>
                    <a:pt x="1715" y="263"/>
                    <a:pt x="1715" y="191"/>
                  </a:cubicBezTo>
                  <a:cubicBezTo>
                    <a:pt x="1738" y="72"/>
                    <a:pt x="1643" y="1"/>
                    <a:pt x="1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0" name="Google Shape;22570;p99"/>
          <p:cNvGrpSpPr/>
          <p:nvPr/>
        </p:nvGrpSpPr>
        <p:grpSpPr>
          <a:xfrm>
            <a:off x="5519562" y="4013277"/>
            <a:ext cx="351547" cy="320467"/>
            <a:chOff x="5521522" y="4165677"/>
            <a:chExt cx="351547" cy="320467"/>
          </a:xfrm>
        </p:grpSpPr>
        <p:sp>
          <p:nvSpPr>
            <p:cNvPr id="22571" name="Google Shape;22571;p99"/>
            <p:cNvSpPr/>
            <p:nvPr/>
          </p:nvSpPr>
          <p:spPr>
            <a:xfrm>
              <a:off x="5577907" y="4218007"/>
              <a:ext cx="234916" cy="236441"/>
            </a:xfrm>
            <a:custGeom>
              <a:rect b="b" l="l" r="r" t="t"/>
              <a:pathLst>
                <a:path extrusionOk="0" h="7288" w="7241">
                  <a:moveTo>
                    <a:pt x="3644" y="1"/>
                  </a:moveTo>
                  <a:cubicBezTo>
                    <a:pt x="2644" y="1"/>
                    <a:pt x="1763" y="406"/>
                    <a:pt x="1072" y="1072"/>
                  </a:cubicBezTo>
                  <a:cubicBezTo>
                    <a:pt x="382" y="1763"/>
                    <a:pt x="1" y="2668"/>
                    <a:pt x="1" y="3644"/>
                  </a:cubicBezTo>
                  <a:cubicBezTo>
                    <a:pt x="1" y="4621"/>
                    <a:pt x="382" y="5526"/>
                    <a:pt x="1072" y="6192"/>
                  </a:cubicBezTo>
                  <a:cubicBezTo>
                    <a:pt x="1763" y="6883"/>
                    <a:pt x="2668" y="7288"/>
                    <a:pt x="3644" y="7288"/>
                  </a:cubicBezTo>
                  <a:cubicBezTo>
                    <a:pt x="5621" y="7288"/>
                    <a:pt x="7240" y="5669"/>
                    <a:pt x="7240" y="3621"/>
                  </a:cubicBezTo>
                  <a:cubicBezTo>
                    <a:pt x="7240" y="1620"/>
                    <a:pt x="5621" y="1"/>
                    <a:pt x="3644"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2" name="Google Shape;22572;p99"/>
            <p:cNvSpPr/>
            <p:nvPr/>
          </p:nvSpPr>
          <p:spPr>
            <a:xfrm>
              <a:off x="5603407" y="4244285"/>
              <a:ext cx="185441" cy="185441"/>
            </a:xfrm>
            <a:custGeom>
              <a:rect b="b" l="l" r="r" t="t"/>
              <a:pathLst>
                <a:path extrusionOk="0" h="5716" w="5716">
                  <a:moveTo>
                    <a:pt x="2858" y="0"/>
                  </a:moveTo>
                  <a:cubicBezTo>
                    <a:pt x="1263" y="0"/>
                    <a:pt x="0" y="1286"/>
                    <a:pt x="0" y="2858"/>
                  </a:cubicBezTo>
                  <a:cubicBezTo>
                    <a:pt x="0" y="4454"/>
                    <a:pt x="1263" y="5716"/>
                    <a:pt x="2858" y="5716"/>
                  </a:cubicBezTo>
                  <a:cubicBezTo>
                    <a:pt x="4430" y="5716"/>
                    <a:pt x="5716" y="4454"/>
                    <a:pt x="5716" y="2858"/>
                  </a:cubicBezTo>
                  <a:cubicBezTo>
                    <a:pt x="5716" y="1286"/>
                    <a:pt x="4430" y="0"/>
                    <a:pt x="2858"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3" name="Google Shape;22573;p99"/>
            <p:cNvSpPr/>
            <p:nvPr/>
          </p:nvSpPr>
          <p:spPr>
            <a:xfrm>
              <a:off x="5603407" y="4244285"/>
              <a:ext cx="102778" cy="185441"/>
            </a:xfrm>
            <a:custGeom>
              <a:rect b="b" l="l" r="r" t="t"/>
              <a:pathLst>
                <a:path extrusionOk="0" h="5716" w="3168">
                  <a:moveTo>
                    <a:pt x="2858" y="0"/>
                  </a:moveTo>
                  <a:cubicBezTo>
                    <a:pt x="1263" y="0"/>
                    <a:pt x="0" y="1286"/>
                    <a:pt x="0" y="2858"/>
                  </a:cubicBezTo>
                  <a:cubicBezTo>
                    <a:pt x="0" y="4454"/>
                    <a:pt x="1263" y="5716"/>
                    <a:pt x="2858" y="5716"/>
                  </a:cubicBezTo>
                  <a:cubicBezTo>
                    <a:pt x="2977" y="5716"/>
                    <a:pt x="3049" y="5716"/>
                    <a:pt x="3168" y="5692"/>
                  </a:cubicBezTo>
                  <a:cubicBezTo>
                    <a:pt x="1739" y="5549"/>
                    <a:pt x="643" y="4335"/>
                    <a:pt x="643" y="2858"/>
                  </a:cubicBezTo>
                  <a:cubicBezTo>
                    <a:pt x="643" y="1405"/>
                    <a:pt x="1739" y="191"/>
                    <a:pt x="3168" y="48"/>
                  </a:cubicBezTo>
                  <a:cubicBezTo>
                    <a:pt x="3049" y="48"/>
                    <a:pt x="2977" y="0"/>
                    <a:pt x="2858"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4" name="Google Shape;22574;p99"/>
            <p:cNvSpPr/>
            <p:nvPr/>
          </p:nvSpPr>
          <p:spPr>
            <a:xfrm>
              <a:off x="5526129" y="4173625"/>
              <a:ext cx="341522" cy="308982"/>
            </a:xfrm>
            <a:custGeom>
              <a:rect b="b" l="l" r="r" t="t"/>
              <a:pathLst>
                <a:path extrusionOk="0" h="9524" w="10527">
                  <a:moveTo>
                    <a:pt x="3405" y="0"/>
                  </a:moveTo>
                  <a:cubicBezTo>
                    <a:pt x="3390" y="0"/>
                    <a:pt x="3374" y="4"/>
                    <a:pt x="3359" y="11"/>
                  </a:cubicBezTo>
                  <a:cubicBezTo>
                    <a:pt x="2430" y="607"/>
                    <a:pt x="1835" y="1655"/>
                    <a:pt x="1835" y="2845"/>
                  </a:cubicBezTo>
                  <a:lnTo>
                    <a:pt x="1835" y="3060"/>
                  </a:lnTo>
                  <a:cubicBezTo>
                    <a:pt x="1787" y="3083"/>
                    <a:pt x="1739" y="3107"/>
                    <a:pt x="1692" y="3131"/>
                  </a:cubicBezTo>
                  <a:cubicBezTo>
                    <a:pt x="668" y="3726"/>
                    <a:pt x="49" y="4774"/>
                    <a:pt x="1" y="5870"/>
                  </a:cubicBezTo>
                  <a:cubicBezTo>
                    <a:pt x="1" y="5946"/>
                    <a:pt x="59" y="6002"/>
                    <a:pt x="114" y="6002"/>
                  </a:cubicBezTo>
                  <a:cubicBezTo>
                    <a:pt x="145" y="6002"/>
                    <a:pt x="174" y="5984"/>
                    <a:pt x="191" y="5941"/>
                  </a:cubicBezTo>
                  <a:cubicBezTo>
                    <a:pt x="382" y="5512"/>
                    <a:pt x="668" y="5155"/>
                    <a:pt x="1096" y="4917"/>
                  </a:cubicBezTo>
                  <a:cubicBezTo>
                    <a:pt x="1415" y="4728"/>
                    <a:pt x="1771" y="4640"/>
                    <a:pt x="2129" y="4640"/>
                  </a:cubicBezTo>
                  <a:cubicBezTo>
                    <a:pt x="2896" y="4640"/>
                    <a:pt x="3667" y="5045"/>
                    <a:pt x="4073" y="5727"/>
                  </a:cubicBezTo>
                  <a:cubicBezTo>
                    <a:pt x="4669" y="6751"/>
                    <a:pt x="4288" y="8108"/>
                    <a:pt x="3264" y="8704"/>
                  </a:cubicBezTo>
                  <a:cubicBezTo>
                    <a:pt x="2947" y="8890"/>
                    <a:pt x="2586" y="8989"/>
                    <a:pt x="2228" y="8989"/>
                  </a:cubicBezTo>
                  <a:cubicBezTo>
                    <a:pt x="2128" y="8989"/>
                    <a:pt x="2028" y="8981"/>
                    <a:pt x="1930" y="8966"/>
                  </a:cubicBezTo>
                  <a:cubicBezTo>
                    <a:pt x="1811" y="8966"/>
                    <a:pt x="1739" y="9132"/>
                    <a:pt x="1858" y="9180"/>
                  </a:cubicBezTo>
                  <a:cubicBezTo>
                    <a:pt x="2331" y="9405"/>
                    <a:pt x="2851" y="9523"/>
                    <a:pt x="3373" y="9523"/>
                  </a:cubicBezTo>
                  <a:cubicBezTo>
                    <a:pt x="3958" y="9523"/>
                    <a:pt x="4545" y="9375"/>
                    <a:pt x="5073" y="9061"/>
                  </a:cubicBezTo>
                  <a:cubicBezTo>
                    <a:pt x="5145" y="9037"/>
                    <a:pt x="5169" y="9013"/>
                    <a:pt x="5240" y="8966"/>
                  </a:cubicBezTo>
                  <a:cubicBezTo>
                    <a:pt x="5288" y="9013"/>
                    <a:pt x="5312" y="9037"/>
                    <a:pt x="5383" y="9061"/>
                  </a:cubicBezTo>
                  <a:cubicBezTo>
                    <a:pt x="5911" y="9375"/>
                    <a:pt x="6505" y="9523"/>
                    <a:pt x="7092" y="9523"/>
                  </a:cubicBezTo>
                  <a:cubicBezTo>
                    <a:pt x="7618" y="9523"/>
                    <a:pt x="8137" y="9405"/>
                    <a:pt x="8598" y="9180"/>
                  </a:cubicBezTo>
                  <a:cubicBezTo>
                    <a:pt x="8717" y="9132"/>
                    <a:pt x="8646" y="8966"/>
                    <a:pt x="8527" y="8966"/>
                  </a:cubicBezTo>
                  <a:cubicBezTo>
                    <a:pt x="8433" y="8981"/>
                    <a:pt x="8338" y="8989"/>
                    <a:pt x="8241" y="8989"/>
                  </a:cubicBezTo>
                  <a:cubicBezTo>
                    <a:pt x="7893" y="8989"/>
                    <a:pt x="7528" y="8890"/>
                    <a:pt x="7193" y="8704"/>
                  </a:cubicBezTo>
                  <a:cubicBezTo>
                    <a:pt x="6860" y="8537"/>
                    <a:pt x="6598" y="8251"/>
                    <a:pt x="6431" y="7942"/>
                  </a:cubicBezTo>
                  <a:cubicBezTo>
                    <a:pt x="6026" y="7275"/>
                    <a:pt x="6002" y="6417"/>
                    <a:pt x="6455" y="5727"/>
                  </a:cubicBezTo>
                  <a:cubicBezTo>
                    <a:pt x="6855" y="5022"/>
                    <a:pt x="7601" y="4629"/>
                    <a:pt x="8358" y="4629"/>
                  </a:cubicBezTo>
                  <a:cubicBezTo>
                    <a:pt x="8726" y="4629"/>
                    <a:pt x="9096" y="4722"/>
                    <a:pt x="9431" y="4917"/>
                  </a:cubicBezTo>
                  <a:cubicBezTo>
                    <a:pt x="9836" y="5155"/>
                    <a:pt x="10146" y="5512"/>
                    <a:pt x="10313" y="5941"/>
                  </a:cubicBezTo>
                  <a:cubicBezTo>
                    <a:pt x="10339" y="5976"/>
                    <a:pt x="10375" y="5992"/>
                    <a:pt x="10410" y="5992"/>
                  </a:cubicBezTo>
                  <a:cubicBezTo>
                    <a:pt x="10470" y="5992"/>
                    <a:pt x="10527" y="5945"/>
                    <a:pt x="10527" y="5870"/>
                  </a:cubicBezTo>
                  <a:cubicBezTo>
                    <a:pt x="10479" y="4774"/>
                    <a:pt x="9836" y="3726"/>
                    <a:pt x="8836" y="3131"/>
                  </a:cubicBezTo>
                  <a:cubicBezTo>
                    <a:pt x="8765" y="3107"/>
                    <a:pt x="8741" y="3083"/>
                    <a:pt x="8693" y="3060"/>
                  </a:cubicBezTo>
                  <a:lnTo>
                    <a:pt x="8693" y="2845"/>
                  </a:lnTo>
                  <a:cubicBezTo>
                    <a:pt x="8693" y="1678"/>
                    <a:pt x="8098" y="631"/>
                    <a:pt x="7169" y="11"/>
                  </a:cubicBezTo>
                  <a:cubicBezTo>
                    <a:pt x="7154" y="4"/>
                    <a:pt x="7138" y="0"/>
                    <a:pt x="7123" y="0"/>
                  </a:cubicBezTo>
                  <a:cubicBezTo>
                    <a:pt x="7041" y="0"/>
                    <a:pt x="6966" y="94"/>
                    <a:pt x="7026" y="154"/>
                  </a:cubicBezTo>
                  <a:cubicBezTo>
                    <a:pt x="7288" y="511"/>
                    <a:pt x="7431" y="964"/>
                    <a:pt x="7431" y="1440"/>
                  </a:cubicBezTo>
                  <a:cubicBezTo>
                    <a:pt x="7431" y="1821"/>
                    <a:pt x="7336" y="2178"/>
                    <a:pt x="7169" y="2488"/>
                  </a:cubicBezTo>
                  <a:cubicBezTo>
                    <a:pt x="6812" y="3179"/>
                    <a:pt x="6026" y="3607"/>
                    <a:pt x="5264" y="3607"/>
                  </a:cubicBezTo>
                  <a:cubicBezTo>
                    <a:pt x="4454" y="3607"/>
                    <a:pt x="3716" y="3179"/>
                    <a:pt x="3359" y="2488"/>
                  </a:cubicBezTo>
                  <a:cubicBezTo>
                    <a:pt x="3168" y="2178"/>
                    <a:pt x="3097" y="1821"/>
                    <a:pt x="3097" y="1440"/>
                  </a:cubicBezTo>
                  <a:cubicBezTo>
                    <a:pt x="3097" y="964"/>
                    <a:pt x="3240" y="511"/>
                    <a:pt x="3502" y="154"/>
                  </a:cubicBezTo>
                  <a:cubicBezTo>
                    <a:pt x="3562" y="94"/>
                    <a:pt x="3487" y="0"/>
                    <a:pt x="3405" y="0"/>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5" name="Google Shape;22575;p99"/>
            <p:cNvSpPr/>
            <p:nvPr/>
          </p:nvSpPr>
          <p:spPr>
            <a:xfrm>
              <a:off x="5670628" y="4311506"/>
              <a:ext cx="50253" cy="50253"/>
            </a:xfrm>
            <a:custGeom>
              <a:rect b="b" l="l" r="r" t="t"/>
              <a:pathLst>
                <a:path extrusionOk="0" h="1549" w="1549">
                  <a:moveTo>
                    <a:pt x="786" y="0"/>
                  </a:moveTo>
                  <a:cubicBezTo>
                    <a:pt x="357" y="0"/>
                    <a:pt x="0" y="334"/>
                    <a:pt x="0" y="762"/>
                  </a:cubicBezTo>
                  <a:cubicBezTo>
                    <a:pt x="0" y="1191"/>
                    <a:pt x="357" y="1548"/>
                    <a:pt x="786" y="1548"/>
                  </a:cubicBezTo>
                  <a:cubicBezTo>
                    <a:pt x="1191" y="1501"/>
                    <a:pt x="1548" y="1191"/>
                    <a:pt x="1548" y="762"/>
                  </a:cubicBezTo>
                  <a:cubicBezTo>
                    <a:pt x="1548" y="358"/>
                    <a:pt x="1191" y="0"/>
                    <a:pt x="786"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6" name="Google Shape;22576;p99"/>
            <p:cNvSpPr/>
            <p:nvPr/>
          </p:nvSpPr>
          <p:spPr>
            <a:xfrm>
              <a:off x="5670628" y="4312285"/>
              <a:ext cx="48696" cy="47918"/>
            </a:xfrm>
            <a:custGeom>
              <a:rect b="b" l="l" r="r" t="t"/>
              <a:pathLst>
                <a:path extrusionOk="0" h="1477" w="1501">
                  <a:moveTo>
                    <a:pt x="477" y="0"/>
                  </a:moveTo>
                  <a:lnTo>
                    <a:pt x="477" y="0"/>
                  </a:lnTo>
                  <a:cubicBezTo>
                    <a:pt x="215" y="119"/>
                    <a:pt x="0" y="381"/>
                    <a:pt x="0" y="715"/>
                  </a:cubicBezTo>
                  <a:cubicBezTo>
                    <a:pt x="0" y="1119"/>
                    <a:pt x="357" y="1477"/>
                    <a:pt x="786" y="1477"/>
                  </a:cubicBezTo>
                  <a:cubicBezTo>
                    <a:pt x="1096" y="1477"/>
                    <a:pt x="1382" y="1286"/>
                    <a:pt x="1501" y="1000"/>
                  </a:cubicBezTo>
                  <a:lnTo>
                    <a:pt x="1501" y="1000"/>
                  </a:lnTo>
                  <a:cubicBezTo>
                    <a:pt x="1405" y="1072"/>
                    <a:pt x="1310" y="1072"/>
                    <a:pt x="1191" y="1072"/>
                  </a:cubicBezTo>
                  <a:cubicBezTo>
                    <a:pt x="786" y="1072"/>
                    <a:pt x="405" y="715"/>
                    <a:pt x="405" y="286"/>
                  </a:cubicBezTo>
                  <a:cubicBezTo>
                    <a:pt x="405" y="214"/>
                    <a:pt x="453" y="95"/>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7" name="Google Shape;22577;p99"/>
            <p:cNvSpPr/>
            <p:nvPr/>
          </p:nvSpPr>
          <p:spPr>
            <a:xfrm>
              <a:off x="5665989" y="4306056"/>
              <a:ext cx="59532" cy="60343"/>
            </a:xfrm>
            <a:custGeom>
              <a:rect b="b" l="l" r="r" t="t"/>
              <a:pathLst>
                <a:path extrusionOk="0" h="1860" w="1835">
                  <a:moveTo>
                    <a:pt x="929" y="311"/>
                  </a:moveTo>
                  <a:cubicBezTo>
                    <a:pt x="1239" y="311"/>
                    <a:pt x="1548" y="573"/>
                    <a:pt x="1548" y="930"/>
                  </a:cubicBezTo>
                  <a:cubicBezTo>
                    <a:pt x="1548" y="1264"/>
                    <a:pt x="1286" y="1550"/>
                    <a:pt x="929" y="1550"/>
                  </a:cubicBezTo>
                  <a:cubicBezTo>
                    <a:pt x="596" y="1550"/>
                    <a:pt x="286" y="1288"/>
                    <a:pt x="286" y="930"/>
                  </a:cubicBezTo>
                  <a:cubicBezTo>
                    <a:pt x="286" y="573"/>
                    <a:pt x="548" y="311"/>
                    <a:pt x="929" y="311"/>
                  </a:cubicBezTo>
                  <a:close/>
                  <a:moveTo>
                    <a:pt x="888" y="1"/>
                  </a:moveTo>
                  <a:cubicBezTo>
                    <a:pt x="384" y="1"/>
                    <a:pt x="0" y="420"/>
                    <a:pt x="0" y="930"/>
                  </a:cubicBezTo>
                  <a:cubicBezTo>
                    <a:pt x="0" y="1430"/>
                    <a:pt x="405" y="1859"/>
                    <a:pt x="929" y="1859"/>
                  </a:cubicBezTo>
                  <a:cubicBezTo>
                    <a:pt x="1429" y="1859"/>
                    <a:pt x="1834" y="1430"/>
                    <a:pt x="1834" y="930"/>
                  </a:cubicBezTo>
                  <a:cubicBezTo>
                    <a:pt x="1834" y="430"/>
                    <a:pt x="1429" y="2"/>
                    <a:pt x="929" y="2"/>
                  </a:cubicBezTo>
                  <a:cubicBezTo>
                    <a:pt x="915" y="1"/>
                    <a:pt x="901" y="1"/>
                    <a:pt x="8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8" name="Google Shape;22578;p99"/>
            <p:cNvSpPr/>
            <p:nvPr/>
          </p:nvSpPr>
          <p:spPr>
            <a:xfrm>
              <a:off x="5521522" y="4165677"/>
              <a:ext cx="351547" cy="320467"/>
            </a:xfrm>
            <a:custGeom>
              <a:rect b="b" l="l" r="r" t="t"/>
              <a:pathLst>
                <a:path extrusionOk="0" h="9878" w="10836">
                  <a:moveTo>
                    <a:pt x="5382" y="1828"/>
                  </a:moveTo>
                  <a:cubicBezTo>
                    <a:pt x="6049" y="1828"/>
                    <a:pt x="6716" y="2042"/>
                    <a:pt x="7287" y="2400"/>
                  </a:cubicBezTo>
                  <a:cubicBezTo>
                    <a:pt x="7240" y="2495"/>
                    <a:pt x="7192" y="2590"/>
                    <a:pt x="7168" y="2709"/>
                  </a:cubicBezTo>
                  <a:cubicBezTo>
                    <a:pt x="7121" y="2733"/>
                    <a:pt x="7097" y="2781"/>
                    <a:pt x="7097" y="2804"/>
                  </a:cubicBezTo>
                  <a:cubicBezTo>
                    <a:pt x="6597" y="2447"/>
                    <a:pt x="6001" y="2281"/>
                    <a:pt x="5406" y="2281"/>
                  </a:cubicBezTo>
                  <a:cubicBezTo>
                    <a:pt x="4763" y="2281"/>
                    <a:pt x="4215" y="2447"/>
                    <a:pt x="3691" y="2804"/>
                  </a:cubicBezTo>
                  <a:cubicBezTo>
                    <a:pt x="3668" y="2781"/>
                    <a:pt x="3644" y="2733"/>
                    <a:pt x="3644" y="2709"/>
                  </a:cubicBezTo>
                  <a:cubicBezTo>
                    <a:pt x="3572" y="2614"/>
                    <a:pt x="3548" y="2519"/>
                    <a:pt x="3525" y="2400"/>
                  </a:cubicBezTo>
                  <a:cubicBezTo>
                    <a:pt x="4025" y="2019"/>
                    <a:pt x="4692" y="1828"/>
                    <a:pt x="5382" y="1828"/>
                  </a:cubicBezTo>
                  <a:close/>
                  <a:moveTo>
                    <a:pt x="5382" y="2590"/>
                  </a:moveTo>
                  <a:cubicBezTo>
                    <a:pt x="5906" y="2590"/>
                    <a:pt x="6454" y="2733"/>
                    <a:pt x="6882" y="3066"/>
                  </a:cubicBezTo>
                  <a:cubicBezTo>
                    <a:pt x="6501" y="3471"/>
                    <a:pt x="5930" y="3733"/>
                    <a:pt x="5382" y="3733"/>
                  </a:cubicBezTo>
                  <a:cubicBezTo>
                    <a:pt x="4787" y="3733"/>
                    <a:pt x="4239" y="3495"/>
                    <a:pt x="3858" y="3066"/>
                  </a:cubicBezTo>
                  <a:cubicBezTo>
                    <a:pt x="4310" y="2757"/>
                    <a:pt x="4834" y="2590"/>
                    <a:pt x="5382" y="2590"/>
                  </a:cubicBezTo>
                  <a:close/>
                  <a:moveTo>
                    <a:pt x="8049" y="5114"/>
                  </a:moveTo>
                  <a:lnTo>
                    <a:pt x="8049" y="5281"/>
                  </a:lnTo>
                  <a:cubicBezTo>
                    <a:pt x="8049" y="5829"/>
                    <a:pt x="7906" y="6353"/>
                    <a:pt x="7573" y="6805"/>
                  </a:cubicBezTo>
                  <a:cubicBezTo>
                    <a:pt x="7311" y="7186"/>
                    <a:pt x="6954" y="7520"/>
                    <a:pt x="6501" y="7734"/>
                  </a:cubicBezTo>
                  <a:cubicBezTo>
                    <a:pt x="6359" y="7163"/>
                    <a:pt x="6406" y="6567"/>
                    <a:pt x="6692" y="6067"/>
                  </a:cubicBezTo>
                  <a:cubicBezTo>
                    <a:pt x="6954" y="5615"/>
                    <a:pt x="7383" y="5257"/>
                    <a:pt x="7906" y="5138"/>
                  </a:cubicBezTo>
                  <a:cubicBezTo>
                    <a:pt x="7954" y="5138"/>
                    <a:pt x="7978" y="5114"/>
                    <a:pt x="8049" y="5114"/>
                  </a:cubicBezTo>
                  <a:close/>
                  <a:moveTo>
                    <a:pt x="8407" y="5043"/>
                  </a:moveTo>
                  <a:cubicBezTo>
                    <a:pt x="8549" y="5043"/>
                    <a:pt x="8716" y="5043"/>
                    <a:pt x="8859" y="5091"/>
                  </a:cubicBezTo>
                  <a:lnTo>
                    <a:pt x="8859" y="5281"/>
                  </a:lnTo>
                  <a:cubicBezTo>
                    <a:pt x="8835" y="6591"/>
                    <a:pt x="8073" y="7782"/>
                    <a:pt x="6930" y="8377"/>
                  </a:cubicBezTo>
                  <a:cubicBezTo>
                    <a:pt x="6835" y="8258"/>
                    <a:pt x="6740" y="8139"/>
                    <a:pt x="6692" y="7996"/>
                  </a:cubicBezTo>
                  <a:cubicBezTo>
                    <a:pt x="7168" y="7758"/>
                    <a:pt x="7573" y="7424"/>
                    <a:pt x="7883" y="6996"/>
                  </a:cubicBezTo>
                  <a:cubicBezTo>
                    <a:pt x="8240" y="6472"/>
                    <a:pt x="8407" y="5877"/>
                    <a:pt x="8407" y="5281"/>
                  </a:cubicBezTo>
                  <a:lnTo>
                    <a:pt x="8407" y="5043"/>
                  </a:lnTo>
                  <a:close/>
                  <a:moveTo>
                    <a:pt x="2358" y="5043"/>
                  </a:moveTo>
                  <a:lnTo>
                    <a:pt x="2358" y="5281"/>
                  </a:lnTo>
                  <a:cubicBezTo>
                    <a:pt x="2358" y="5853"/>
                    <a:pt x="2524" y="6424"/>
                    <a:pt x="2810" y="6901"/>
                  </a:cubicBezTo>
                  <a:cubicBezTo>
                    <a:pt x="2852" y="6956"/>
                    <a:pt x="2894" y="6979"/>
                    <a:pt x="2936" y="6979"/>
                  </a:cubicBezTo>
                  <a:cubicBezTo>
                    <a:pt x="2965" y="6979"/>
                    <a:pt x="2995" y="6968"/>
                    <a:pt x="3025" y="6948"/>
                  </a:cubicBezTo>
                  <a:cubicBezTo>
                    <a:pt x="3072" y="6901"/>
                    <a:pt x="3120" y="6805"/>
                    <a:pt x="3072" y="6758"/>
                  </a:cubicBezTo>
                  <a:cubicBezTo>
                    <a:pt x="2810" y="6329"/>
                    <a:pt x="2667" y="5829"/>
                    <a:pt x="2667" y="5329"/>
                  </a:cubicBezTo>
                  <a:lnTo>
                    <a:pt x="2667" y="5138"/>
                  </a:lnTo>
                  <a:cubicBezTo>
                    <a:pt x="3239" y="5257"/>
                    <a:pt x="3739" y="5591"/>
                    <a:pt x="4025" y="6091"/>
                  </a:cubicBezTo>
                  <a:cubicBezTo>
                    <a:pt x="4310" y="6543"/>
                    <a:pt x="4358" y="7091"/>
                    <a:pt x="4215" y="7615"/>
                  </a:cubicBezTo>
                  <a:cubicBezTo>
                    <a:pt x="4215" y="7639"/>
                    <a:pt x="4191" y="7710"/>
                    <a:pt x="4191" y="7734"/>
                  </a:cubicBezTo>
                  <a:cubicBezTo>
                    <a:pt x="3906" y="7615"/>
                    <a:pt x="3644" y="7401"/>
                    <a:pt x="3429" y="7186"/>
                  </a:cubicBezTo>
                  <a:cubicBezTo>
                    <a:pt x="3406" y="7163"/>
                    <a:pt x="3370" y="7151"/>
                    <a:pt x="3328" y="7151"/>
                  </a:cubicBezTo>
                  <a:cubicBezTo>
                    <a:pt x="3286" y="7151"/>
                    <a:pt x="3239" y="7163"/>
                    <a:pt x="3191" y="7186"/>
                  </a:cubicBezTo>
                  <a:cubicBezTo>
                    <a:pt x="3144" y="7258"/>
                    <a:pt x="3144" y="7329"/>
                    <a:pt x="3191" y="7424"/>
                  </a:cubicBezTo>
                  <a:cubicBezTo>
                    <a:pt x="3429" y="7663"/>
                    <a:pt x="3739" y="7877"/>
                    <a:pt x="4072" y="8020"/>
                  </a:cubicBezTo>
                  <a:cubicBezTo>
                    <a:pt x="4001" y="8163"/>
                    <a:pt x="3906" y="8282"/>
                    <a:pt x="3834" y="8401"/>
                  </a:cubicBezTo>
                  <a:cubicBezTo>
                    <a:pt x="3501" y="8234"/>
                    <a:pt x="3191" y="8020"/>
                    <a:pt x="2929" y="7758"/>
                  </a:cubicBezTo>
                  <a:cubicBezTo>
                    <a:pt x="2286" y="7067"/>
                    <a:pt x="1929" y="6210"/>
                    <a:pt x="1929" y="5281"/>
                  </a:cubicBezTo>
                  <a:lnTo>
                    <a:pt x="1929" y="5091"/>
                  </a:lnTo>
                  <a:cubicBezTo>
                    <a:pt x="2072" y="5043"/>
                    <a:pt x="2215" y="5043"/>
                    <a:pt x="2358" y="5043"/>
                  </a:cubicBezTo>
                  <a:close/>
                  <a:moveTo>
                    <a:pt x="3577" y="0"/>
                  </a:moveTo>
                  <a:cubicBezTo>
                    <a:pt x="3527" y="0"/>
                    <a:pt x="3476" y="14"/>
                    <a:pt x="3429" y="42"/>
                  </a:cubicBezTo>
                  <a:cubicBezTo>
                    <a:pt x="2453" y="709"/>
                    <a:pt x="1858" y="1828"/>
                    <a:pt x="1858" y="3019"/>
                  </a:cubicBezTo>
                  <a:lnTo>
                    <a:pt x="1858" y="3138"/>
                  </a:lnTo>
                  <a:cubicBezTo>
                    <a:pt x="1834" y="3138"/>
                    <a:pt x="1834" y="3186"/>
                    <a:pt x="1786" y="3186"/>
                  </a:cubicBezTo>
                  <a:cubicBezTo>
                    <a:pt x="762" y="3781"/>
                    <a:pt x="95" y="4853"/>
                    <a:pt x="0" y="6043"/>
                  </a:cubicBezTo>
                  <a:cubicBezTo>
                    <a:pt x="0" y="6162"/>
                    <a:pt x="95" y="6281"/>
                    <a:pt x="214" y="6305"/>
                  </a:cubicBezTo>
                  <a:cubicBezTo>
                    <a:pt x="234" y="6309"/>
                    <a:pt x="255" y="6311"/>
                    <a:pt x="275" y="6311"/>
                  </a:cubicBezTo>
                  <a:cubicBezTo>
                    <a:pt x="378" y="6311"/>
                    <a:pt x="484" y="6262"/>
                    <a:pt x="524" y="6162"/>
                  </a:cubicBezTo>
                  <a:cubicBezTo>
                    <a:pt x="691" y="5757"/>
                    <a:pt x="1000" y="5448"/>
                    <a:pt x="1357" y="5234"/>
                  </a:cubicBezTo>
                  <a:cubicBezTo>
                    <a:pt x="1429" y="5162"/>
                    <a:pt x="1548" y="5138"/>
                    <a:pt x="1643" y="5091"/>
                  </a:cubicBezTo>
                  <a:lnTo>
                    <a:pt x="1643" y="5210"/>
                  </a:lnTo>
                  <a:cubicBezTo>
                    <a:pt x="1643" y="6210"/>
                    <a:pt x="2024" y="7163"/>
                    <a:pt x="2739" y="7877"/>
                  </a:cubicBezTo>
                  <a:cubicBezTo>
                    <a:pt x="3025" y="8139"/>
                    <a:pt x="3310" y="8353"/>
                    <a:pt x="3644" y="8544"/>
                  </a:cubicBezTo>
                  <a:cubicBezTo>
                    <a:pt x="3548" y="8591"/>
                    <a:pt x="3453" y="8687"/>
                    <a:pt x="3382" y="8734"/>
                  </a:cubicBezTo>
                  <a:cubicBezTo>
                    <a:pt x="3045" y="8912"/>
                    <a:pt x="2709" y="9008"/>
                    <a:pt x="2359" y="9008"/>
                  </a:cubicBezTo>
                  <a:cubicBezTo>
                    <a:pt x="2288" y="9008"/>
                    <a:pt x="2216" y="9004"/>
                    <a:pt x="2143" y="8996"/>
                  </a:cubicBezTo>
                  <a:cubicBezTo>
                    <a:pt x="2024" y="8996"/>
                    <a:pt x="1905" y="9068"/>
                    <a:pt x="1858" y="9187"/>
                  </a:cubicBezTo>
                  <a:cubicBezTo>
                    <a:pt x="1834" y="9306"/>
                    <a:pt x="1881" y="9449"/>
                    <a:pt x="2000" y="9520"/>
                  </a:cubicBezTo>
                  <a:cubicBezTo>
                    <a:pt x="2501" y="9758"/>
                    <a:pt x="3048" y="9877"/>
                    <a:pt x="3572" y="9877"/>
                  </a:cubicBezTo>
                  <a:cubicBezTo>
                    <a:pt x="4215" y="9877"/>
                    <a:pt x="4834" y="9734"/>
                    <a:pt x="5358" y="9401"/>
                  </a:cubicBezTo>
                  <a:cubicBezTo>
                    <a:pt x="5406" y="9401"/>
                    <a:pt x="5406" y="9353"/>
                    <a:pt x="5430" y="9353"/>
                  </a:cubicBezTo>
                  <a:cubicBezTo>
                    <a:pt x="5454" y="9353"/>
                    <a:pt x="5454" y="9401"/>
                    <a:pt x="5477" y="9401"/>
                  </a:cubicBezTo>
                  <a:cubicBezTo>
                    <a:pt x="6049" y="9734"/>
                    <a:pt x="6644" y="9877"/>
                    <a:pt x="7263" y="9877"/>
                  </a:cubicBezTo>
                  <a:cubicBezTo>
                    <a:pt x="7811" y="9877"/>
                    <a:pt x="8335" y="9758"/>
                    <a:pt x="8859" y="9520"/>
                  </a:cubicBezTo>
                  <a:cubicBezTo>
                    <a:pt x="8978" y="9449"/>
                    <a:pt x="9026" y="9330"/>
                    <a:pt x="9002" y="9187"/>
                  </a:cubicBezTo>
                  <a:cubicBezTo>
                    <a:pt x="8981" y="9080"/>
                    <a:pt x="8883" y="8993"/>
                    <a:pt x="8743" y="8993"/>
                  </a:cubicBezTo>
                  <a:cubicBezTo>
                    <a:pt x="8727" y="8993"/>
                    <a:pt x="8710" y="8994"/>
                    <a:pt x="8692" y="8996"/>
                  </a:cubicBezTo>
                  <a:cubicBezTo>
                    <a:pt x="8604" y="9012"/>
                    <a:pt x="8514" y="9019"/>
                    <a:pt x="8423" y="9019"/>
                  </a:cubicBezTo>
                  <a:cubicBezTo>
                    <a:pt x="8095" y="9019"/>
                    <a:pt x="7757" y="8921"/>
                    <a:pt x="7478" y="8734"/>
                  </a:cubicBezTo>
                  <a:cubicBezTo>
                    <a:pt x="7383" y="8687"/>
                    <a:pt x="7263" y="8615"/>
                    <a:pt x="7216" y="8544"/>
                  </a:cubicBezTo>
                  <a:cubicBezTo>
                    <a:pt x="8430" y="7877"/>
                    <a:pt x="9216" y="6591"/>
                    <a:pt x="9216" y="5210"/>
                  </a:cubicBezTo>
                  <a:lnTo>
                    <a:pt x="9216" y="5091"/>
                  </a:lnTo>
                  <a:cubicBezTo>
                    <a:pt x="9288" y="5114"/>
                    <a:pt x="9407" y="5162"/>
                    <a:pt x="9502" y="5234"/>
                  </a:cubicBezTo>
                  <a:cubicBezTo>
                    <a:pt x="9883" y="5448"/>
                    <a:pt x="10169" y="5757"/>
                    <a:pt x="10336" y="6162"/>
                  </a:cubicBezTo>
                  <a:cubicBezTo>
                    <a:pt x="10395" y="6262"/>
                    <a:pt x="10488" y="6311"/>
                    <a:pt x="10586" y="6311"/>
                  </a:cubicBezTo>
                  <a:cubicBezTo>
                    <a:pt x="10605" y="6311"/>
                    <a:pt x="10625" y="6309"/>
                    <a:pt x="10645" y="6305"/>
                  </a:cubicBezTo>
                  <a:cubicBezTo>
                    <a:pt x="10764" y="6281"/>
                    <a:pt x="10836" y="6162"/>
                    <a:pt x="10836" y="6043"/>
                  </a:cubicBezTo>
                  <a:cubicBezTo>
                    <a:pt x="10764" y="5519"/>
                    <a:pt x="10550" y="4924"/>
                    <a:pt x="10216" y="4400"/>
                  </a:cubicBezTo>
                  <a:cubicBezTo>
                    <a:pt x="10181" y="4346"/>
                    <a:pt x="10118" y="4320"/>
                    <a:pt x="10059" y="4320"/>
                  </a:cubicBezTo>
                  <a:cubicBezTo>
                    <a:pt x="10039" y="4320"/>
                    <a:pt x="10020" y="4323"/>
                    <a:pt x="10002" y="4329"/>
                  </a:cubicBezTo>
                  <a:cubicBezTo>
                    <a:pt x="9955" y="4400"/>
                    <a:pt x="9931" y="4495"/>
                    <a:pt x="9955" y="4543"/>
                  </a:cubicBezTo>
                  <a:cubicBezTo>
                    <a:pt x="10216" y="4924"/>
                    <a:pt x="10359" y="5376"/>
                    <a:pt x="10455" y="5853"/>
                  </a:cubicBezTo>
                  <a:cubicBezTo>
                    <a:pt x="10240" y="5495"/>
                    <a:pt x="9955" y="5234"/>
                    <a:pt x="9621" y="5019"/>
                  </a:cubicBezTo>
                  <a:cubicBezTo>
                    <a:pt x="9259" y="4822"/>
                    <a:pt x="8852" y="4715"/>
                    <a:pt x="8439" y="4715"/>
                  </a:cubicBezTo>
                  <a:cubicBezTo>
                    <a:pt x="8254" y="4715"/>
                    <a:pt x="8067" y="4737"/>
                    <a:pt x="7883" y="4781"/>
                  </a:cubicBezTo>
                  <a:cubicBezTo>
                    <a:pt x="7287" y="4924"/>
                    <a:pt x="6763" y="5329"/>
                    <a:pt x="6454" y="5853"/>
                  </a:cubicBezTo>
                  <a:cubicBezTo>
                    <a:pt x="6049" y="6543"/>
                    <a:pt x="6025" y="7377"/>
                    <a:pt x="6382" y="8091"/>
                  </a:cubicBezTo>
                  <a:cubicBezTo>
                    <a:pt x="6597" y="8496"/>
                    <a:pt x="6882" y="8830"/>
                    <a:pt x="7287" y="9068"/>
                  </a:cubicBezTo>
                  <a:cubicBezTo>
                    <a:pt x="7645" y="9282"/>
                    <a:pt x="8026" y="9377"/>
                    <a:pt x="8430" y="9401"/>
                  </a:cubicBezTo>
                  <a:cubicBezTo>
                    <a:pt x="8043" y="9550"/>
                    <a:pt x="7640" y="9624"/>
                    <a:pt x="7237" y="9624"/>
                  </a:cubicBezTo>
                  <a:cubicBezTo>
                    <a:pt x="6673" y="9624"/>
                    <a:pt x="6110" y="9478"/>
                    <a:pt x="5596" y="9187"/>
                  </a:cubicBezTo>
                  <a:cubicBezTo>
                    <a:pt x="5573" y="9163"/>
                    <a:pt x="5525" y="9139"/>
                    <a:pt x="5454" y="9091"/>
                  </a:cubicBezTo>
                  <a:cubicBezTo>
                    <a:pt x="5430" y="9080"/>
                    <a:pt x="5400" y="9074"/>
                    <a:pt x="5370" y="9074"/>
                  </a:cubicBezTo>
                  <a:cubicBezTo>
                    <a:pt x="5340" y="9074"/>
                    <a:pt x="5311" y="9080"/>
                    <a:pt x="5287" y="9091"/>
                  </a:cubicBezTo>
                  <a:cubicBezTo>
                    <a:pt x="5215" y="9139"/>
                    <a:pt x="5192" y="9163"/>
                    <a:pt x="5120" y="9187"/>
                  </a:cubicBezTo>
                  <a:cubicBezTo>
                    <a:pt x="4620" y="9478"/>
                    <a:pt x="4055" y="9624"/>
                    <a:pt x="3492" y="9624"/>
                  </a:cubicBezTo>
                  <a:cubicBezTo>
                    <a:pt x="3089" y="9624"/>
                    <a:pt x="2687" y="9550"/>
                    <a:pt x="2310" y="9401"/>
                  </a:cubicBezTo>
                  <a:cubicBezTo>
                    <a:pt x="2715" y="9401"/>
                    <a:pt x="3120" y="9282"/>
                    <a:pt x="3453" y="9068"/>
                  </a:cubicBezTo>
                  <a:cubicBezTo>
                    <a:pt x="4001" y="8782"/>
                    <a:pt x="4382" y="8258"/>
                    <a:pt x="4525" y="7639"/>
                  </a:cubicBezTo>
                  <a:cubicBezTo>
                    <a:pt x="4692" y="7043"/>
                    <a:pt x="4620" y="6400"/>
                    <a:pt x="4334" y="5853"/>
                  </a:cubicBezTo>
                  <a:cubicBezTo>
                    <a:pt x="3929" y="5210"/>
                    <a:pt x="3286" y="4805"/>
                    <a:pt x="2572" y="4733"/>
                  </a:cubicBezTo>
                  <a:cubicBezTo>
                    <a:pt x="2465" y="4718"/>
                    <a:pt x="2357" y="4710"/>
                    <a:pt x="2249" y="4710"/>
                  </a:cubicBezTo>
                  <a:cubicBezTo>
                    <a:pt x="1853" y="4710"/>
                    <a:pt x="1461" y="4813"/>
                    <a:pt x="1143" y="5019"/>
                  </a:cubicBezTo>
                  <a:cubicBezTo>
                    <a:pt x="786" y="5234"/>
                    <a:pt x="476" y="5495"/>
                    <a:pt x="310" y="5853"/>
                  </a:cubicBezTo>
                  <a:cubicBezTo>
                    <a:pt x="453" y="4876"/>
                    <a:pt x="1048" y="4019"/>
                    <a:pt x="1929" y="3495"/>
                  </a:cubicBezTo>
                  <a:cubicBezTo>
                    <a:pt x="1977" y="3471"/>
                    <a:pt x="2000" y="3447"/>
                    <a:pt x="2072" y="3424"/>
                  </a:cubicBezTo>
                  <a:cubicBezTo>
                    <a:pt x="2120" y="3376"/>
                    <a:pt x="2143" y="3328"/>
                    <a:pt x="2143" y="3257"/>
                  </a:cubicBezTo>
                  <a:lnTo>
                    <a:pt x="2143" y="3066"/>
                  </a:lnTo>
                  <a:cubicBezTo>
                    <a:pt x="2143" y="2042"/>
                    <a:pt x="2596" y="1114"/>
                    <a:pt x="3382" y="494"/>
                  </a:cubicBezTo>
                  <a:lnTo>
                    <a:pt x="3382" y="494"/>
                  </a:lnTo>
                  <a:cubicBezTo>
                    <a:pt x="3167" y="852"/>
                    <a:pt x="3072" y="1233"/>
                    <a:pt x="3072" y="1661"/>
                  </a:cubicBezTo>
                  <a:cubicBezTo>
                    <a:pt x="3072" y="2042"/>
                    <a:pt x="3167" y="2423"/>
                    <a:pt x="3382" y="2781"/>
                  </a:cubicBezTo>
                  <a:cubicBezTo>
                    <a:pt x="3787" y="3543"/>
                    <a:pt x="4572" y="4019"/>
                    <a:pt x="5430" y="4019"/>
                  </a:cubicBezTo>
                  <a:cubicBezTo>
                    <a:pt x="6263" y="4019"/>
                    <a:pt x="7025" y="3567"/>
                    <a:pt x="7454" y="2852"/>
                  </a:cubicBezTo>
                  <a:cubicBezTo>
                    <a:pt x="7668" y="2495"/>
                    <a:pt x="7787" y="2066"/>
                    <a:pt x="7787" y="1661"/>
                  </a:cubicBezTo>
                  <a:cubicBezTo>
                    <a:pt x="7787" y="1233"/>
                    <a:pt x="7692" y="852"/>
                    <a:pt x="7478" y="494"/>
                  </a:cubicBezTo>
                  <a:lnTo>
                    <a:pt x="7478" y="494"/>
                  </a:lnTo>
                  <a:cubicBezTo>
                    <a:pt x="8264" y="1114"/>
                    <a:pt x="8692" y="2042"/>
                    <a:pt x="8692" y="3066"/>
                  </a:cubicBezTo>
                  <a:lnTo>
                    <a:pt x="8692" y="3233"/>
                  </a:lnTo>
                  <a:cubicBezTo>
                    <a:pt x="8692" y="3305"/>
                    <a:pt x="8740" y="3352"/>
                    <a:pt x="8788" y="3376"/>
                  </a:cubicBezTo>
                  <a:cubicBezTo>
                    <a:pt x="8859" y="3424"/>
                    <a:pt x="8883" y="3447"/>
                    <a:pt x="8931" y="3471"/>
                  </a:cubicBezTo>
                  <a:cubicBezTo>
                    <a:pt x="9216" y="3614"/>
                    <a:pt x="9454" y="3828"/>
                    <a:pt x="9693" y="4043"/>
                  </a:cubicBezTo>
                  <a:cubicBezTo>
                    <a:pt x="9716" y="4067"/>
                    <a:pt x="9752" y="4079"/>
                    <a:pt x="9794" y="4079"/>
                  </a:cubicBezTo>
                  <a:cubicBezTo>
                    <a:pt x="9835" y="4079"/>
                    <a:pt x="9883" y="4067"/>
                    <a:pt x="9931" y="4043"/>
                  </a:cubicBezTo>
                  <a:cubicBezTo>
                    <a:pt x="9978" y="3971"/>
                    <a:pt x="9978" y="3900"/>
                    <a:pt x="9931" y="3805"/>
                  </a:cubicBezTo>
                  <a:cubicBezTo>
                    <a:pt x="9693" y="3567"/>
                    <a:pt x="9407" y="3352"/>
                    <a:pt x="9121" y="3186"/>
                  </a:cubicBezTo>
                  <a:cubicBezTo>
                    <a:pt x="9097" y="3186"/>
                    <a:pt x="9050" y="3138"/>
                    <a:pt x="9050" y="3138"/>
                  </a:cubicBezTo>
                  <a:lnTo>
                    <a:pt x="9050" y="3019"/>
                  </a:lnTo>
                  <a:cubicBezTo>
                    <a:pt x="9050" y="1828"/>
                    <a:pt x="8454" y="709"/>
                    <a:pt x="7478" y="42"/>
                  </a:cubicBezTo>
                  <a:cubicBezTo>
                    <a:pt x="7428" y="22"/>
                    <a:pt x="7379" y="11"/>
                    <a:pt x="7330" y="11"/>
                  </a:cubicBezTo>
                  <a:cubicBezTo>
                    <a:pt x="7260" y="11"/>
                    <a:pt x="7190" y="34"/>
                    <a:pt x="7121" y="90"/>
                  </a:cubicBezTo>
                  <a:cubicBezTo>
                    <a:pt x="7025" y="161"/>
                    <a:pt x="7025" y="328"/>
                    <a:pt x="7097" y="447"/>
                  </a:cubicBezTo>
                  <a:cubicBezTo>
                    <a:pt x="7359" y="804"/>
                    <a:pt x="7478" y="1209"/>
                    <a:pt x="7478" y="1638"/>
                  </a:cubicBezTo>
                  <a:cubicBezTo>
                    <a:pt x="7478" y="1757"/>
                    <a:pt x="7478" y="1876"/>
                    <a:pt x="7454" y="1995"/>
                  </a:cubicBezTo>
                  <a:cubicBezTo>
                    <a:pt x="6859" y="1638"/>
                    <a:pt x="6168" y="1423"/>
                    <a:pt x="5454" y="1423"/>
                  </a:cubicBezTo>
                  <a:cubicBezTo>
                    <a:pt x="4739" y="1423"/>
                    <a:pt x="4049" y="1638"/>
                    <a:pt x="3453" y="1995"/>
                  </a:cubicBezTo>
                  <a:cubicBezTo>
                    <a:pt x="3429" y="1876"/>
                    <a:pt x="3429" y="1757"/>
                    <a:pt x="3429" y="1638"/>
                  </a:cubicBezTo>
                  <a:cubicBezTo>
                    <a:pt x="3429" y="1185"/>
                    <a:pt x="3572" y="804"/>
                    <a:pt x="3810" y="447"/>
                  </a:cubicBezTo>
                  <a:cubicBezTo>
                    <a:pt x="3906" y="328"/>
                    <a:pt x="3882" y="209"/>
                    <a:pt x="3787" y="90"/>
                  </a:cubicBezTo>
                  <a:cubicBezTo>
                    <a:pt x="3729" y="32"/>
                    <a:pt x="3654"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9" name="Google Shape;22579;p99"/>
          <p:cNvGrpSpPr/>
          <p:nvPr/>
        </p:nvGrpSpPr>
        <p:grpSpPr>
          <a:xfrm>
            <a:off x="6278230" y="3998256"/>
            <a:ext cx="355440" cy="354175"/>
            <a:chOff x="6280190" y="4150656"/>
            <a:chExt cx="355440" cy="354175"/>
          </a:xfrm>
        </p:grpSpPr>
        <p:sp>
          <p:nvSpPr>
            <p:cNvPr id="22580" name="Google Shape;22580;p99"/>
            <p:cNvSpPr/>
            <p:nvPr/>
          </p:nvSpPr>
          <p:spPr>
            <a:xfrm>
              <a:off x="6319608" y="4189425"/>
              <a:ext cx="277383" cy="277383"/>
            </a:xfrm>
            <a:custGeom>
              <a:rect b="b" l="l" r="r" t="t"/>
              <a:pathLst>
                <a:path extrusionOk="0" h="8550" w="8550">
                  <a:moveTo>
                    <a:pt x="4001" y="1"/>
                  </a:moveTo>
                  <a:lnTo>
                    <a:pt x="4001" y="3120"/>
                  </a:lnTo>
                  <a:lnTo>
                    <a:pt x="2382" y="429"/>
                  </a:lnTo>
                  <a:lnTo>
                    <a:pt x="1858" y="739"/>
                  </a:lnTo>
                  <a:lnTo>
                    <a:pt x="3430" y="3406"/>
                  </a:lnTo>
                  <a:lnTo>
                    <a:pt x="786" y="1858"/>
                  </a:lnTo>
                  <a:lnTo>
                    <a:pt x="453" y="2382"/>
                  </a:lnTo>
                  <a:lnTo>
                    <a:pt x="3120" y="3954"/>
                  </a:lnTo>
                  <a:lnTo>
                    <a:pt x="0" y="3954"/>
                  </a:lnTo>
                  <a:lnTo>
                    <a:pt x="0" y="4597"/>
                  </a:lnTo>
                  <a:lnTo>
                    <a:pt x="3096" y="4597"/>
                  </a:lnTo>
                  <a:lnTo>
                    <a:pt x="381" y="6169"/>
                  </a:lnTo>
                  <a:lnTo>
                    <a:pt x="715" y="6692"/>
                  </a:lnTo>
                  <a:lnTo>
                    <a:pt x="3358" y="5145"/>
                  </a:lnTo>
                  <a:lnTo>
                    <a:pt x="1787" y="7764"/>
                  </a:lnTo>
                  <a:lnTo>
                    <a:pt x="2334" y="8098"/>
                  </a:lnTo>
                  <a:lnTo>
                    <a:pt x="3930" y="5430"/>
                  </a:lnTo>
                  <a:lnTo>
                    <a:pt x="3930" y="8550"/>
                  </a:lnTo>
                  <a:lnTo>
                    <a:pt x="4549" y="8550"/>
                  </a:lnTo>
                  <a:lnTo>
                    <a:pt x="4549" y="5430"/>
                  </a:lnTo>
                  <a:lnTo>
                    <a:pt x="6168" y="8121"/>
                  </a:lnTo>
                  <a:lnTo>
                    <a:pt x="6692" y="7812"/>
                  </a:lnTo>
                  <a:lnTo>
                    <a:pt x="5121" y="5145"/>
                  </a:lnTo>
                  <a:lnTo>
                    <a:pt x="5121" y="5145"/>
                  </a:lnTo>
                  <a:lnTo>
                    <a:pt x="7764" y="6692"/>
                  </a:lnTo>
                  <a:lnTo>
                    <a:pt x="8097" y="6169"/>
                  </a:lnTo>
                  <a:lnTo>
                    <a:pt x="5430" y="4597"/>
                  </a:lnTo>
                  <a:lnTo>
                    <a:pt x="8550" y="4597"/>
                  </a:lnTo>
                  <a:lnTo>
                    <a:pt x="8550" y="3954"/>
                  </a:lnTo>
                  <a:lnTo>
                    <a:pt x="5454" y="3954"/>
                  </a:lnTo>
                  <a:lnTo>
                    <a:pt x="8169" y="2382"/>
                  </a:lnTo>
                  <a:lnTo>
                    <a:pt x="7835" y="1858"/>
                  </a:lnTo>
                  <a:lnTo>
                    <a:pt x="5192" y="3406"/>
                  </a:lnTo>
                  <a:lnTo>
                    <a:pt x="5192" y="3406"/>
                  </a:lnTo>
                  <a:lnTo>
                    <a:pt x="6764" y="787"/>
                  </a:lnTo>
                  <a:lnTo>
                    <a:pt x="6216" y="453"/>
                  </a:lnTo>
                  <a:lnTo>
                    <a:pt x="4620" y="3120"/>
                  </a:lnTo>
                  <a:lnTo>
                    <a:pt x="4620" y="1"/>
                  </a:ln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1" name="Google Shape;22581;p99"/>
            <p:cNvSpPr/>
            <p:nvPr/>
          </p:nvSpPr>
          <p:spPr>
            <a:xfrm>
              <a:off x="6439353" y="4157761"/>
              <a:ext cx="37114" cy="36336"/>
            </a:xfrm>
            <a:custGeom>
              <a:rect b="b" l="l" r="r" t="t"/>
              <a:pathLst>
                <a:path extrusionOk="0" h="1120" w="1144">
                  <a:moveTo>
                    <a:pt x="572" y="0"/>
                  </a:moveTo>
                  <a:cubicBezTo>
                    <a:pt x="263" y="0"/>
                    <a:pt x="1" y="262"/>
                    <a:pt x="1" y="572"/>
                  </a:cubicBezTo>
                  <a:cubicBezTo>
                    <a:pt x="1" y="858"/>
                    <a:pt x="263" y="1120"/>
                    <a:pt x="572" y="1120"/>
                  </a:cubicBezTo>
                  <a:cubicBezTo>
                    <a:pt x="858" y="1120"/>
                    <a:pt x="1144" y="881"/>
                    <a:pt x="1144" y="572"/>
                  </a:cubicBezTo>
                  <a:cubicBezTo>
                    <a:pt x="1144" y="238"/>
                    <a:pt x="858" y="0"/>
                    <a:pt x="572"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2" name="Google Shape;22582;p99"/>
            <p:cNvSpPr/>
            <p:nvPr/>
          </p:nvSpPr>
          <p:spPr>
            <a:xfrm>
              <a:off x="6438574" y="4158540"/>
              <a:ext cx="34811" cy="34778"/>
            </a:xfrm>
            <a:custGeom>
              <a:rect b="b" l="l" r="r" t="t"/>
              <a:pathLst>
                <a:path extrusionOk="0" h="1072" w="1073">
                  <a:moveTo>
                    <a:pt x="334" y="0"/>
                  </a:moveTo>
                  <a:lnTo>
                    <a:pt x="334" y="0"/>
                  </a:lnTo>
                  <a:cubicBezTo>
                    <a:pt x="144" y="95"/>
                    <a:pt x="1" y="310"/>
                    <a:pt x="1" y="500"/>
                  </a:cubicBezTo>
                  <a:cubicBezTo>
                    <a:pt x="1" y="834"/>
                    <a:pt x="263" y="1072"/>
                    <a:pt x="572" y="1072"/>
                  </a:cubicBezTo>
                  <a:cubicBezTo>
                    <a:pt x="763" y="1072"/>
                    <a:pt x="977" y="953"/>
                    <a:pt x="1073" y="738"/>
                  </a:cubicBezTo>
                  <a:lnTo>
                    <a:pt x="1073" y="738"/>
                  </a:lnTo>
                  <a:cubicBezTo>
                    <a:pt x="1001" y="810"/>
                    <a:pt x="930" y="834"/>
                    <a:pt x="834" y="834"/>
                  </a:cubicBezTo>
                  <a:cubicBezTo>
                    <a:pt x="501" y="834"/>
                    <a:pt x="263" y="572"/>
                    <a:pt x="263" y="262"/>
                  </a:cubicBezTo>
                  <a:cubicBezTo>
                    <a:pt x="263" y="191"/>
                    <a:pt x="287" y="95"/>
                    <a:pt x="334"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3" name="Google Shape;22583;p99"/>
            <p:cNvSpPr/>
            <p:nvPr/>
          </p:nvSpPr>
          <p:spPr>
            <a:xfrm>
              <a:off x="6339690" y="4211064"/>
              <a:ext cx="235695" cy="235662"/>
            </a:xfrm>
            <a:custGeom>
              <a:rect b="b" l="l" r="r" t="t"/>
              <a:pathLst>
                <a:path extrusionOk="0" h="7264" w="7265">
                  <a:moveTo>
                    <a:pt x="3644" y="0"/>
                  </a:moveTo>
                  <a:cubicBezTo>
                    <a:pt x="1644" y="0"/>
                    <a:pt x="1" y="1620"/>
                    <a:pt x="1" y="3620"/>
                  </a:cubicBezTo>
                  <a:cubicBezTo>
                    <a:pt x="1" y="5621"/>
                    <a:pt x="1644" y="7264"/>
                    <a:pt x="3644" y="7264"/>
                  </a:cubicBezTo>
                  <a:cubicBezTo>
                    <a:pt x="5645" y="7264"/>
                    <a:pt x="7264" y="5621"/>
                    <a:pt x="7264" y="3620"/>
                  </a:cubicBezTo>
                  <a:cubicBezTo>
                    <a:pt x="7264" y="1596"/>
                    <a:pt x="5645" y="0"/>
                    <a:pt x="364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4" name="Google Shape;22584;p99"/>
            <p:cNvSpPr/>
            <p:nvPr/>
          </p:nvSpPr>
          <p:spPr>
            <a:xfrm>
              <a:off x="6368271" y="4238867"/>
              <a:ext cx="179277" cy="179277"/>
            </a:xfrm>
            <a:custGeom>
              <a:rect b="b" l="l" r="r" t="t"/>
              <a:pathLst>
                <a:path extrusionOk="0" h="5526" w="5526">
                  <a:moveTo>
                    <a:pt x="2763" y="1"/>
                  </a:moveTo>
                  <a:cubicBezTo>
                    <a:pt x="1239" y="1"/>
                    <a:pt x="1" y="1215"/>
                    <a:pt x="1" y="2763"/>
                  </a:cubicBezTo>
                  <a:cubicBezTo>
                    <a:pt x="1" y="4287"/>
                    <a:pt x="1215" y="5526"/>
                    <a:pt x="2763" y="5526"/>
                  </a:cubicBezTo>
                  <a:cubicBezTo>
                    <a:pt x="4287" y="5526"/>
                    <a:pt x="5526" y="4311"/>
                    <a:pt x="5526" y="2763"/>
                  </a:cubicBezTo>
                  <a:cubicBezTo>
                    <a:pt x="5526" y="1215"/>
                    <a:pt x="4287" y="1"/>
                    <a:pt x="2763" y="1"/>
                  </a:cubicBezTo>
                  <a:close/>
                </a:path>
              </a:pathLst>
            </a:custGeom>
            <a:solidFill>
              <a:srgbClr val="BD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5" name="Google Shape;22585;p99"/>
            <p:cNvSpPr/>
            <p:nvPr/>
          </p:nvSpPr>
          <p:spPr>
            <a:xfrm>
              <a:off x="6368271" y="4237342"/>
              <a:ext cx="100474" cy="180023"/>
            </a:xfrm>
            <a:custGeom>
              <a:rect b="b" l="l" r="r" t="t"/>
              <a:pathLst>
                <a:path extrusionOk="0" h="5549" w="3097">
                  <a:moveTo>
                    <a:pt x="2763" y="0"/>
                  </a:moveTo>
                  <a:cubicBezTo>
                    <a:pt x="1215" y="0"/>
                    <a:pt x="1" y="1262"/>
                    <a:pt x="1" y="2786"/>
                  </a:cubicBezTo>
                  <a:cubicBezTo>
                    <a:pt x="1" y="4334"/>
                    <a:pt x="1239" y="5549"/>
                    <a:pt x="2763" y="5549"/>
                  </a:cubicBezTo>
                  <a:cubicBezTo>
                    <a:pt x="2882" y="5549"/>
                    <a:pt x="2978" y="5549"/>
                    <a:pt x="3097" y="5525"/>
                  </a:cubicBezTo>
                  <a:cubicBezTo>
                    <a:pt x="1692" y="5406"/>
                    <a:pt x="620" y="4239"/>
                    <a:pt x="620" y="2810"/>
                  </a:cubicBezTo>
                  <a:cubicBezTo>
                    <a:pt x="620" y="1381"/>
                    <a:pt x="1692" y="214"/>
                    <a:pt x="3097" y="48"/>
                  </a:cubicBezTo>
                  <a:cubicBezTo>
                    <a:pt x="2978" y="48"/>
                    <a:pt x="2882" y="0"/>
                    <a:pt x="2763" y="0"/>
                  </a:cubicBezTo>
                  <a:close/>
                </a:path>
              </a:pathLst>
            </a:custGeom>
            <a:solidFill>
              <a:srgbClr val="9A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6" name="Google Shape;22586;p99"/>
            <p:cNvSpPr/>
            <p:nvPr/>
          </p:nvSpPr>
          <p:spPr>
            <a:xfrm>
              <a:off x="6515074" y="4178622"/>
              <a:ext cx="40975" cy="36336"/>
            </a:xfrm>
            <a:custGeom>
              <a:rect b="b" l="l" r="r" t="t"/>
              <a:pathLst>
                <a:path extrusionOk="0" h="1120" w="1263">
                  <a:moveTo>
                    <a:pt x="623" y="0"/>
                  </a:moveTo>
                  <a:cubicBezTo>
                    <a:pt x="429" y="0"/>
                    <a:pt x="239" y="95"/>
                    <a:pt x="143" y="286"/>
                  </a:cubicBezTo>
                  <a:cubicBezTo>
                    <a:pt x="0" y="548"/>
                    <a:pt x="72" y="905"/>
                    <a:pt x="358" y="1048"/>
                  </a:cubicBezTo>
                  <a:cubicBezTo>
                    <a:pt x="445" y="1096"/>
                    <a:pt x="543" y="1120"/>
                    <a:pt x="640" y="1120"/>
                  </a:cubicBezTo>
                  <a:cubicBezTo>
                    <a:pt x="834" y="1120"/>
                    <a:pt x="1025" y="1024"/>
                    <a:pt x="1120" y="834"/>
                  </a:cubicBezTo>
                  <a:cubicBezTo>
                    <a:pt x="1263" y="596"/>
                    <a:pt x="1191" y="238"/>
                    <a:pt x="905" y="72"/>
                  </a:cubicBezTo>
                  <a:cubicBezTo>
                    <a:pt x="818" y="24"/>
                    <a:pt x="720" y="0"/>
                    <a:pt x="623"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7" name="Google Shape;22587;p99"/>
            <p:cNvSpPr/>
            <p:nvPr/>
          </p:nvSpPr>
          <p:spPr>
            <a:xfrm>
              <a:off x="6515852" y="4180925"/>
              <a:ext cx="36336" cy="34032"/>
            </a:xfrm>
            <a:custGeom>
              <a:rect b="b" l="l" r="r" t="t"/>
              <a:pathLst>
                <a:path extrusionOk="0" h="1049" w="1120">
                  <a:moveTo>
                    <a:pt x="358" y="1"/>
                  </a:moveTo>
                  <a:cubicBezTo>
                    <a:pt x="262" y="48"/>
                    <a:pt x="167" y="120"/>
                    <a:pt x="143" y="215"/>
                  </a:cubicBezTo>
                  <a:cubicBezTo>
                    <a:pt x="0" y="477"/>
                    <a:pt x="72" y="834"/>
                    <a:pt x="358" y="977"/>
                  </a:cubicBezTo>
                  <a:cubicBezTo>
                    <a:pt x="445" y="1025"/>
                    <a:pt x="543" y="1049"/>
                    <a:pt x="640" y="1049"/>
                  </a:cubicBezTo>
                  <a:cubicBezTo>
                    <a:pt x="834" y="1049"/>
                    <a:pt x="1024" y="953"/>
                    <a:pt x="1120" y="763"/>
                  </a:cubicBezTo>
                  <a:lnTo>
                    <a:pt x="1120" y="739"/>
                  </a:lnTo>
                  <a:cubicBezTo>
                    <a:pt x="1036" y="798"/>
                    <a:pt x="941" y="828"/>
                    <a:pt x="846" y="828"/>
                  </a:cubicBezTo>
                  <a:cubicBezTo>
                    <a:pt x="750" y="828"/>
                    <a:pt x="655" y="798"/>
                    <a:pt x="572" y="739"/>
                  </a:cubicBezTo>
                  <a:cubicBezTo>
                    <a:pt x="286" y="596"/>
                    <a:pt x="191" y="263"/>
                    <a:pt x="35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8" name="Google Shape;22588;p99"/>
            <p:cNvSpPr/>
            <p:nvPr/>
          </p:nvSpPr>
          <p:spPr>
            <a:xfrm>
              <a:off x="6569155" y="4233644"/>
              <a:ext cx="40975" cy="36530"/>
            </a:xfrm>
            <a:custGeom>
              <a:rect b="b" l="l" r="r" t="t"/>
              <a:pathLst>
                <a:path extrusionOk="0" h="1126" w="1263">
                  <a:moveTo>
                    <a:pt x="624" y="0"/>
                  </a:moveTo>
                  <a:cubicBezTo>
                    <a:pt x="532" y="0"/>
                    <a:pt x="440" y="21"/>
                    <a:pt x="358" y="66"/>
                  </a:cubicBezTo>
                  <a:cubicBezTo>
                    <a:pt x="72" y="209"/>
                    <a:pt x="1" y="567"/>
                    <a:pt x="143" y="852"/>
                  </a:cubicBezTo>
                  <a:cubicBezTo>
                    <a:pt x="238" y="1025"/>
                    <a:pt x="426" y="1126"/>
                    <a:pt x="618" y="1126"/>
                  </a:cubicBezTo>
                  <a:cubicBezTo>
                    <a:pt x="717" y="1126"/>
                    <a:pt x="817" y="1099"/>
                    <a:pt x="905" y="1043"/>
                  </a:cubicBezTo>
                  <a:cubicBezTo>
                    <a:pt x="1191" y="876"/>
                    <a:pt x="1263" y="543"/>
                    <a:pt x="1120" y="281"/>
                  </a:cubicBezTo>
                  <a:cubicBezTo>
                    <a:pt x="1022" y="101"/>
                    <a:pt x="823" y="0"/>
                    <a:pt x="624"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9" name="Google Shape;22589;p99"/>
            <p:cNvSpPr/>
            <p:nvPr/>
          </p:nvSpPr>
          <p:spPr>
            <a:xfrm>
              <a:off x="6569155" y="4235007"/>
              <a:ext cx="36336" cy="34032"/>
            </a:xfrm>
            <a:custGeom>
              <a:rect b="b" l="l" r="r" t="t"/>
              <a:pathLst>
                <a:path extrusionOk="0" h="1049" w="1120">
                  <a:moveTo>
                    <a:pt x="358" y="1"/>
                  </a:moveTo>
                  <a:cubicBezTo>
                    <a:pt x="72" y="144"/>
                    <a:pt x="1" y="501"/>
                    <a:pt x="143" y="763"/>
                  </a:cubicBezTo>
                  <a:cubicBezTo>
                    <a:pt x="239" y="953"/>
                    <a:pt x="429" y="1049"/>
                    <a:pt x="623" y="1049"/>
                  </a:cubicBezTo>
                  <a:cubicBezTo>
                    <a:pt x="720" y="1049"/>
                    <a:pt x="818" y="1025"/>
                    <a:pt x="905" y="977"/>
                  </a:cubicBezTo>
                  <a:cubicBezTo>
                    <a:pt x="1001" y="929"/>
                    <a:pt x="1096" y="858"/>
                    <a:pt x="1120" y="739"/>
                  </a:cubicBezTo>
                  <a:lnTo>
                    <a:pt x="1120" y="739"/>
                  </a:lnTo>
                  <a:cubicBezTo>
                    <a:pt x="1025" y="808"/>
                    <a:pt x="922" y="839"/>
                    <a:pt x="821" y="839"/>
                  </a:cubicBezTo>
                  <a:cubicBezTo>
                    <a:pt x="642" y="839"/>
                    <a:pt x="473" y="740"/>
                    <a:pt x="382" y="572"/>
                  </a:cubicBezTo>
                  <a:cubicBezTo>
                    <a:pt x="286" y="382"/>
                    <a:pt x="286" y="167"/>
                    <a:pt x="3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0" name="Google Shape;22590;p99"/>
            <p:cNvSpPr/>
            <p:nvPr/>
          </p:nvSpPr>
          <p:spPr>
            <a:xfrm>
              <a:off x="6358247" y="4178622"/>
              <a:ext cx="42500" cy="36336"/>
            </a:xfrm>
            <a:custGeom>
              <a:rect b="b" l="l" r="r" t="t"/>
              <a:pathLst>
                <a:path extrusionOk="0" h="1120" w="1310">
                  <a:moveTo>
                    <a:pt x="641" y="0"/>
                  </a:moveTo>
                  <a:cubicBezTo>
                    <a:pt x="543" y="0"/>
                    <a:pt x="445" y="24"/>
                    <a:pt x="357" y="72"/>
                  </a:cubicBezTo>
                  <a:cubicBezTo>
                    <a:pt x="95" y="215"/>
                    <a:pt x="0" y="572"/>
                    <a:pt x="143" y="834"/>
                  </a:cubicBezTo>
                  <a:cubicBezTo>
                    <a:pt x="238" y="1024"/>
                    <a:pt x="439" y="1120"/>
                    <a:pt x="641" y="1120"/>
                  </a:cubicBezTo>
                  <a:cubicBezTo>
                    <a:pt x="741" y="1120"/>
                    <a:pt x="842" y="1096"/>
                    <a:pt x="929" y="1048"/>
                  </a:cubicBezTo>
                  <a:cubicBezTo>
                    <a:pt x="1215" y="905"/>
                    <a:pt x="1310" y="548"/>
                    <a:pt x="1143" y="286"/>
                  </a:cubicBezTo>
                  <a:cubicBezTo>
                    <a:pt x="1032" y="95"/>
                    <a:pt x="836" y="0"/>
                    <a:pt x="641"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1" name="Google Shape;22591;p99"/>
            <p:cNvSpPr/>
            <p:nvPr/>
          </p:nvSpPr>
          <p:spPr>
            <a:xfrm>
              <a:off x="6358247" y="4180925"/>
              <a:ext cx="37114" cy="34032"/>
            </a:xfrm>
            <a:custGeom>
              <a:rect b="b" l="l" r="r" t="t"/>
              <a:pathLst>
                <a:path extrusionOk="0" h="1049" w="1144">
                  <a:moveTo>
                    <a:pt x="357" y="1"/>
                  </a:moveTo>
                  <a:cubicBezTo>
                    <a:pt x="95" y="144"/>
                    <a:pt x="0" y="501"/>
                    <a:pt x="143" y="763"/>
                  </a:cubicBezTo>
                  <a:cubicBezTo>
                    <a:pt x="238" y="953"/>
                    <a:pt x="439" y="1049"/>
                    <a:pt x="641" y="1049"/>
                  </a:cubicBezTo>
                  <a:cubicBezTo>
                    <a:pt x="741" y="1049"/>
                    <a:pt x="842" y="1025"/>
                    <a:pt x="929" y="977"/>
                  </a:cubicBezTo>
                  <a:cubicBezTo>
                    <a:pt x="1000" y="929"/>
                    <a:pt x="1096" y="858"/>
                    <a:pt x="1143" y="763"/>
                  </a:cubicBezTo>
                  <a:lnTo>
                    <a:pt x="1143" y="763"/>
                  </a:lnTo>
                  <a:cubicBezTo>
                    <a:pt x="1063" y="819"/>
                    <a:pt x="968" y="846"/>
                    <a:pt x="872" y="846"/>
                  </a:cubicBezTo>
                  <a:cubicBezTo>
                    <a:pt x="685" y="846"/>
                    <a:pt x="491" y="745"/>
                    <a:pt x="381" y="572"/>
                  </a:cubicBezTo>
                  <a:cubicBezTo>
                    <a:pt x="262" y="382"/>
                    <a:pt x="310" y="167"/>
                    <a:pt x="3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2" name="Google Shape;22592;p99"/>
            <p:cNvSpPr/>
            <p:nvPr/>
          </p:nvSpPr>
          <p:spPr>
            <a:xfrm>
              <a:off x="6304911" y="4233644"/>
              <a:ext cx="41753" cy="36530"/>
            </a:xfrm>
            <a:custGeom>
              <a:rect b="b" l="l" r="r" t="t"/>
              <a:pathLst>
                <a:path extrusionOk="0" h="1126" w="1287">
                  <a:moveTo>
                    <a:pt x="664" y="0"/>
                  </a:moveTo>
                  <a:cubicBezTo>
                    <a:pt x="464" y="0"/>
                    <a:pt x="266" y="101"/>
                    <a:pt x="168" y="281"/>
                  </a:cubicBezTo>
                  <a:cubicBezTo>
                    <a:pt x="1" y="543"/>
                    <a:pt x="96" y="900"/>
                    <a:pt x="358" y="1043"/>
                  </a:cubicBezTo>
                  <a:cubicBezTo>
                    <a:pt x="455" y="1099"/>
                    <a:pt x="560" y="1126"/>
                    <a:pt x="662" y="1126"/>
                  </a:cubicBezTo>
                  <a:cubicBezTo>
                    <a:pt x="862" y="1126"/>
                    <a:pt x="1050" y="1025"/>
                    <a:pt x="1144" y="852"/>
                  </a:cubicBezTo>
                  <a:cubicBezTo>
                    <a:pt x="1287" y="567"/>
                    <a:pt x="1192" y="209"/>
                    <a:pt x="930" y="66"/>
                  </a:cubicBezTo>
                  <a:cubicBezTo>
                    <a:pt x="847" y="21"/>
                    <a:pt x="755" y="0"/>
                    <a:pt x="664"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3" name="Google Shape;22593;p99"/>
            <p:cNvSpPr/>
            <p:nvPr/>
          </p:nvSpPr>
          <p:spPr>
            <a:xfrm>
              <a:off x="6304165" y="4235007"/>
              <a:ext cx="37114" cy="34032"/>
            </a:xfrm>
            <a:custGeom>
              <a:rect b="b" l="l" r="r" t="t"/>
              <a:pathLst>
                <a:path extrusionOk="0" h="1049" w="1144">
                  <a:moveTo>
                    <a:pt x="381" y="1"/>
                  </a:moveTo>
                  <a:lnTo>
                    <a:pt x="381" y="1"/>
                  </a:lnTo>
                  <a:cubicBezTo>
                    <a:pt x="310" y="48"/>
                    <a:pt x="214" y="120"/>
                    <a:pt x="143" y="215"/>
                  </a:cubicBezTo>
                  <a:cubicBezTo>
                    <a:pt x="0" y="477"/>
                    <a:pt x="95" y="834"/>
                    <a:pt x="357" y="977"/>
                  </a:cubicBezTo>
                  <a:cubicBezTo>
                    <a:pt x="445" y="1025"/>
                    <a:pt x="543" y="1049"/>
                    <a:pt x="640" y="1049"/>
                  </a:cubicBezTo>
                  <a:cubicBezTo>
                    <a:pt x="836" y="1049"/>
                    <a:pt x="1032" y="953"/>
                    <a:pt x="1143" y="763"/>
                  </a:cubicBezTo>
                  <a:lnTo>
                    <a:pt x="1143" y="739"/>
                  </a:lnTo>
                  <a:cubicBezTo>
                    <a:pt x="1055" y="802"/>
                    <a:pt x="961" y="831"/>
                    <a:pt x="863" y="831"/>
                  </a:cubicBezTo>
                  <a:cubicBezTo>
                    <a:pt x="775" y="831"/>
                    <a:pt x="685" y="808"/>
                    <a:pt x="596" y="763"/>
                  </a:cubicBezTo>
                  <a:cubicBezTo>
                    <a:pt x="334" y="620"/>
                    <a:pt x="238" y="286"/>
                    <a:pt x="3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4" name="Google Shape;22594;p99"/>
            <p:cNvSpPr/>
            <p:nvPr/>
          </p:nvSpPr>
          <p:spPr>
            <a:xfrm>
              <a:off x="6515074" y="4441308"/>
              <a:ext cx="40975" cy="36336"/>
            </a:xfrm>
            <a:custGeom>
              <a:rect b="b" l="l" r="r" t="t"/>
              <a:pathLst>
                <a:path extrusionOk="0" h="1120" w="1263">
                  <a:moveTo>
                    <a:pt x="640" y="0"/>
                  </a:moveTo>
                  <a:cubicBezTo>
                    <a:pt x="543" y="0"/>
                    <a:pt x="445" y="24"/>
                    <a:pt x="358" y="72"/>
                  </a:cubicBezTo>
                  <a:cubicBezTo>
                    <a:pt x="72" y="214"/>
                    <a:pt x="0" y="572"/>
                    <a:pt x="143" y="834"/>
                  </a:cubicBezTo>
                  <a:cubicBezTo>
                    <a:pt x="239" y="1024"/>
                    <a:pt x="429" y="1119"/>
                    <a:pt x="623" y="1119"/>
                  </a:cubicBezTo>
                  <a:cubicBezTo>
                    <a:pt x="720" y="1119"/>
                    <a:pt x="818" y="1096"/>
                    <a:pt x="905" y="1048"/>
                  </a:cubicBezTo>
                  <a:cubicBezTo>
                    <a:pt x="1191" y="905"/>
                    <a:pt x="1263" y="548"/>
                    <a:pt x="1120" y="286"/>
                  </a:cubicBezTo>
                  <a:cubicBezTo>
                    <a:pt x="1025" y="95"/>
                    <a:pt x="834" y="0"/>
                    <a:pt x="640"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5" name="Google Shape;22595;p99"/>
            <p:cNvSpPr/>
            <p:nvPr/>
          </p:nvSpPr>
          <p:spPr>
            <a:xfrm>
              <a:off x="6515074" y="4443612"/>
              <a:ext cx="36336" cy="34032"/>
            </a:xfrm>
            <a:custGeom>
              <a:rect b="b" l="l" r="r" t="t"/>
              <a:pathLst>
                <a:path extrusionOk="0" h="1049" w="1120">
                  <a:moveTo>
                    <a:pt x="358" y="1"/>
                  </a:moveTo>
                  <a:cubicBezTo>
                    <a:pt x="72" y="143"/>
                    <a:pt x="0" y="501"/>
                    <a:pt x="143" y="763"/>
                  </a:cubicBezTo>
                  <a:cubicBezTo>
                    <a:pt x="239" y="953"/>
                    <a:pt x="429" y="1048"/>
                    <a:pt x="623" y="1048"/>
                  </a:cubicBezTo>
                  <a:cubicBezTo>
                    <a:pt x="720" y="1048"/>
                    <a:pt x="818" y="1025"/>
                    <a:pt x="905" y="977"/>
                  </a:cubicBezTo>
                  <a:cubicBezTo>
                    <a:pt x="1001" y="929"/>
                    <a:pt x="1096" y="858"/>
                    <a:pt x="1120" y="763"/>
                  </a:cubicBezTo>
                  <a:lnTo>
                    <a:pt x="1120" y="763"/>
                  </a:lnTo>
                  <a:cubicBezTo>
                    <a:pt x="1031" y="819"/>
                    <a:pt x="934" y="846"/>
                    <a:pt x="839" y="846"/>
                  </a:cubicBezTo>
                  <a:cubicBezTo>
                    <a:pt x="654" y="846"/>
                    <a:pt x="476" y="745"/>
                    <a:pt x="382" y="572"/>
                  </a:cubicBezTo>
                  <a:cubicBezTo>
                    <a:pt x="262" y="382"/>
                    <a:pt x="286" y="167"/>
                    <a:pt x="3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6" name="Google Shape;22596;p99"/>
            <p:cNvSpPr/>
            <p:nvPr/>
          </p:nvSpPr>
          <p:spPr>
            <a:xfrm>
              <a:off x="6569155" y="4387227"/>
              <a:ext cx="40975" cy="36336"/>
            </a:xfrm>
            <a:custGeom>
              <a:rect b="b" l="l" r="r" t="t"/>
              <a:pathLst>
                <a:path extrusionOk="0" h="1120" w="1263">
                  <a:moveTo>
                    <a:pt x="623" y="0"/>
                  </a:moveTo>
                  <a:cubicBezTo>
                    <a:pt x="429" y="0"/>
                    <a:pt x="239" y="95"/>
                    <a:pt x="143" y="286"/>
                  </a:cubicBezTo>
                  <a:cubicBezTo>
                    <a:pt x="1" y="548"/>
                    <a:pt x="72" y="905"/>
                    <a:pt x="358" y="1048"/>
                  </a:cubicBezTo>
                  <a:cubicBezTo>
                    <a:pt x="445" y="1096"/>
                    <a:pt x="543" y="1119"/>
                    <a:pt x="640" y="1119"/>
                  </a:cubicBezTo>
                  <a:cubicBezTo>
                    <a:pt x="834" y="1119"/>
                    <a:pt x="1025" y="1024"/>
                    <a:pt x="1120" y="834"/>
                  </a:cubicBezTo>
                  <a:cubicBezTo>
                    <a:pt x="1263" y="572"/>
                    <a:pt x="1191" y="214"/>
                    <a:pt x="905" y="72"/>
                  </a:cubicBezTo>
                  <a:cubicBezTo>
                    <a:pt x="818" y="24"/>
                    <a:pt x="720" y="0"/>
                    <a:pt x="623"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7" name="Google Shape;22597;p99"/>
            <p:cNvSpPr/>
            <p:nvPr/>
          </p:nvSpPr>
          <p:spPr>
            <a:xfrm>
              <a:off x="6569155" y="4388752"/>
              <a:ext cx="36336" cy="33870"/>
            </a:xfrm>
            <a:custGeom>
              <a:rect b="b" l="l" r="r" t="t"/>
              <a:pathLst>
                <a:path extrusionOk="0" h="1044" w="1120">
                  <a:moveTo>
                    <a:pt x="382" y="1"/>
                  </a:moveTo>
                  <a:lnTo>
                    <a:pt x="382" y="1"/>
                  </a:lnTo>
                  <a:cubicBezTo>
                    <a:pt x="286" y="48"/>
                    <a:pt x="191" y="96"/>
                    <a:pt x="143" y="191"/>
                  </a:cubicBezTo>
                  <a:cubicBezTo>
                    <a:pt x="1" y="453"/>
                    <a:pt x="72" y="834"/>
                    <a:pt x="358" y="977"/>
                  </a:cubicBezTo>
                  <a:cubicBezTo>
                    <a:pt x="440" y="1022"/>
                    <a:pt x="532" y="1043"/>
                    <a:pt x="624" y="1043"/>
                  </a:cubicBezTo>
                  <a:cubicBezTo>
                    <a:pt x="823" y="1043"/>
                    <a:pt x="1022" y="942"/>
                    <a:pt x="1120" y="763"/>
                  </a:cubicBezTo>
                  <a:lnTo>
                    <a:pt x="1120" y="739"/>
                  </a:lnTo>
                  <a:cubicBezTo>
                    <a:pt x="1041" y="804"/>
                    <a:pt x="941" y="841"/>
                    <a:pt x="839" y="841"/>
                  </a:cubicBezTo>
                  <a:cubicBezTo>
                    <a:pt x="756" y="841"/>
                    <a:pt x="671" y="816"/>
                    <a:pt x="596" y="763"/>
                  </a:cubicBezTo>
                  <a:cubicBezTo>
                    <a:pt x="310" y="620"/>
                    <a:pt x="239" y="287"/>
                    <a:pt x="3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8" name="Google Shape;22598;p99"/>
            <p:cNvSpPr/>
            <p:nvPr/>
          </p:nvSpPr>
          <p:spPr>
            <a:xfrm>
              <a:off x="6358247" y="4441308"/>
              <a:ext cx="42500" cy="36336"/>
            </a:xfrm>
            <a:custGeom>
              <a:rect b="b" l="l" r="r" t="t"/>
              <a:pathLst>
                <a:path extrusionOk="0" h="1120" w="1310">
                  <a:moveTo>
                    <a:pt x="646" y="0"/>
                  </a:moveTo>
                  <a:cubicBezTo>
                    <a:pt x="450" y="0"/>
                    <a:pt x="254" y="95"/>
                    <a:pt x="143" y="286"/>
                  </a:cubicBezTo>
                  <a:cubicBezTo>
                    <a:pt x="0" y="548"/>
                    <a:pt x="95" y="905"/>
                    <a:pt x="357" y="1048"/>
                  </a:cubicBezTo>
                  <a:cubicBezTo>
                    <a:pt x="445" y="1096"/>
                    <a:pt x="543" y="1119"/>
                    <a:pt x="641" y="1119"/>
                  </a:cubicBezTo>
                  <a:cubicBezTo>
                    <a:pt x="836" y="1119"/>
                    <a:pt x="1032" y="1024"/>
                    <a:pt x="1143" y="834"/>
                  </a:cubicBezTo>
                  <a:cubicBezTo>
                    <a:pt x="1310" y="572"/>
                    <a:pt x="1215" y="238"/>
                    <a:pt x="929" y="72"/>
                  </a:cubicBezTo>
                  <a:cubicBezTo>
                    <a:pt x="842" y="24"/>
                    <a:pt x="744" y="0"/>
                    <a:pt x="646"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9" name="Google Shape;22599;p99"/>
            <p:cNvSpPr/>
            <p:nvPr/>
          </p:nvSpPr>
          <p:spPr>
            <a:xfrm>
              <a:off x="6358993" y="4442833"/>
              <a:ext cx="37147" cy="34811"/>
            </a:xfrm>
            <a:custGeom>
              <a:rect b="b" l="l" r="r" t="t"/>
              <a:pathLst>
                <a:path extrusionOk="0" h="1073" w="1145">
                  <a:moveTo>
                    <a:pt x="406" y="1"/>
                  </a:moveTo>
                  <a:lnTo>
                    <a:pt x="406" y="1"/>
                  </a:lnTo>
                  <a:cubicBezTo>
                    <a:pt x="311" y="48"/>
                    <a:pt x="215" y="120"/>
                    <a:pt x="168" y="239"/>
                  </a:cubicBezTo>
                  <a:cubicBezTo>
                    <a:pt x="1" y="501"/>
                    <a:pt x="96" y="858"/>
                    <a:pt x="358" y="1001"/>
                  </a:cubicBezTo>
                  <a:cubicBezTo>
                    <a:pt x="453" y="1049"/>
                    <a:pt x="557" y="1072"/>
                    <a:pt x="657" y="1072"/>
                  </a:cubicBezTo>
                  <a:cubicBezTo>
                    <a:pt x="858" y="1072"/>
                    <a:pt x="1049" y="977"/>
                    <a:pt x="1144" y="787"/>
                  </a:cubicBezTo>
                  <a:lnTo>
                    <a:pt x="1144" y="787"/>
                  </a:lnTo>
                  <a:cubicBezTo>
                    <a:pt x="1054" y="832"/>
                    <a:pt x="964" y="855"/>
                    <a:pt x="877" y="855"/>
                  </a:cubicBezTo>
                  <a:cubicBezTo>
                    <a:pt x="779" y="855"/>
                    <a:pt x="684" y="826"/>
                    <a:pt x="596" y="763"/>
                  </a:cubicBezTo>
                  <a:cubicBezTo>
                    <a:pt x="334" y="620"/>
                    <a:pt x="239" y="263"/>
                    <a:pt x="40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0" name="Google Shape;22600;p99"/>
            <p:cNvSpPr/>
            <p:nvPr/>
          </p:nvSpPr>
          <p:spPr>
            <a:xfrm>
              <a:off x="6304165" y="4387227"/>
              <a:ext cx="42500" cy="36336"/>
            </a:xfrm>
            <a:custGeom>
              <a:rect b="b" l="l" r="r" t="t"/>
              <a:pathLst>
                <a:path extrusionOk="0" h="1120" w="1310">
                  <a:moveTo>
                    <a:pt x="640" y="0"/>
                  </a:moveTo>
                  <a:cubicBezTo>
                    <a:pt x="543" y="0"/>
                    <a:pt x="445" y="24"/>
                    <a:pt x="357" y="72"/>
                  </a:cubicBezTo>
                  <a:cubicBezTo>
                    <a:pt x="95" y="214"/>
                    <a:pt x="0" y="572"/>
                    <a:pt x="143" y="834"/>
                  </a:cubicBezTo>
                  <a:cubicBezTo>
                    <a:pt x="238" y="1024"/>
                    <a:pt x="439" y="1119"/>
                    <a:pt x="640" y="1119"/>
                  </a:cubicBezTo>
                  <a:cubicBezTo>
                    <a:pt x="741" y="1119"/>
                    <a:pt x="842" y="1096"/>
                    <a:pt x="929" y="1048"/>
                  </a:cubicBezTo>
                  <a:cubicBezTo>
                    <a:pt x="1215" y="905"/>
                    <a:pt x="1310" y="548"/>
                    <a:pt x="1143" y="286"/>
                  </a:cubicBezTo>
                  <a:cubicBezTo>
                    <a:pt x="1032" y="95"/>
                    <a:pt x="836" y="0"/>
                    <a:pt x="640" y="0"/>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1" name="Google Shape;22601;p99"/>
            <p:cNvSpPr/>
            <p:nvPr/>
          </p:nvSpPr>
          <p:spPr>
            <a:xfrm>
              <a:off x="6304165" y="4388752"/>
              <a:ext cx="37114" cy="33870"/>
            </a:xfrm>
            <a:custGeom>
              <a:rect b="b" l="l" r="r" t="t"/>
              <a:pathLst>
                <a:path extrusionOk="0" h="1044" w="1144">
                  <a:moveTo>
                    <a:pt x="357" y="1"/>
                  </a:moveTo>
                  <a:cubicBezTo>
                    <a:pt x="95" y="144"/>
                    <a:pt x="0" y="501"/>
                    <a:pt x="143" y="763"/>
                  </a:cubicBezTo>
                  <a:cubicBezTo>
                    <a:pt x="241" y="942"/>
                    <a:pt x="451" y="1043"/>
                    <a:pt x="657" y="1043"/>
                  </a:cubicBezTo>
                  <a:cubicBezTo>
                    <a:pt x="752" y="1043"/>
                    <a:pt x="846" y="1022"/>
                    <a:pt x="929" y="977"/>
                  </a:cubicBezTo>
                  <a:cubicBezTo>
                    <a:pt x="1000" y="906"/>
                    <a:pt x="1096" y="858"/>
                    <a:pt x="1143" y="739"/>
                  </a:cubicBezTo>
                  <a:lnTo>
                    <a:pt x="1143" y="739"/>
                  </a:lnTo>
                  <a:cubicBezTo>
                    <a:pt x="1058" y="798"/>
                    <a:pt x="958" y="828"/>
                    <a:pt x="857" y="828"/>
                  </a:cubicBezTo>
                  <a:cubicBezTo>
                    <a:pt x="675" y="828"/>
                    <a:pt x="488" y="732"/>
                    <a:pt x="381" y="548"/>
                  </a:cubicBezTo>
                  <a:cubicBezTo>
                    <a:pt x="310" y="382"/>
                    <a:pt x="310" y="167"/>
                    <a:pt x="3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2" name="Google Shape;22602;p99"/>
            <p:cNvSpPr/>
            <p:nvPr/>
          </p:nvSpPr>
          <p:spPr>
            <a:xfrm>
              <a:off x="6592319" y="4309949"/>
              <a:ext cx="36368" cy="37114"/>
            </a:xfrm>
            <a:custGeom>
              <a:rect b="b" l="l" r="r" t="t"/>
              <a:pathLst>
                <a:path extrusionOk="0" h="1144" w="1121">
                  <a:moveTo>
                    <a:pt x="549" y="1"/>
                  </a:moveTo>
                  <a:cubicBezTo>
                    <a:pt x="263" y="1"/>
                    <a:pt x="1" y="286"/>
                    <a:pt x="1" y="572"/>
                  </a:cubicBezTo>
                  <a:cubicBezTo>
                    <a:pt x="1" y="882"/>
                    <a:pt x="263" y="1144"/>
                    <a:pt x="549" y="1144"/>
                  </a:cubicBezTo>
                  <a:cubicBezTo>
                    <a:pt x="858" y="1144"/>
                    <a:pt x="1120" y="906"/>
                    <a:pt x="1120" y="572"/>
                  </a:cubicBezTo>
                  <a:cubicBezTo>
                    <a:pt x="1120" y="239"/>
                    <a:pt x="858" y="1"/>
                    <a:pt x="549"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3" name="Google Shape;22603;p99"/>
            <p:cNvSpPr/>
            <p:nvPr/>
          </p:nvSpPr>
          <p:spPr>
            <a:xfrm>
              <a:off x="6592319" y="4312285"/>
              <a:ext cx="34811" cy="34778"/>
            </a:xfrm>
            <a:custGeom>
              <a:rect b="b" l="l" r="r" t="t"/>
              <a:pathLst>
                <a:path extrusionOk="0" h="1072" w="1073">
                  <a:moveTo>
                    <a:pt x="287" y="0"/>
                  </a:moveTo>
                  <a:cubicBezTo>
                    <a:pt x="120" y="95"/>
                    <a:pt x="1" y="286"/>
                    <a:pt x="1" y="500"/>
                  </a:cubicBezTo>
                  <a:cubicBezTo>
                    <a:pt x="1" y="834"/>
                    <a:pt x="263" y="1072"/>
                    <a:pt x="549" y="1072"/>
                  </a:cubicBezTo>
                  <a:cubicBezTo>
                    <a:pt x="763" y="1072"/>
                    <a:pt x="977" y="953"/>
                    <a:pt x="1073" y="762"/>
                  </a:cubicBezTo>
                  <a:lnTo>
                    <a:pt x="1073" y="762"/>
                  </a:lnTo>
                  <a:cubicBezTo>
                    <a:pt x="977" y="810"/>
                    <a:pt x="882" y="834"/>
                    <a:pt x="787" y="834"/>
                  </a:cubicBezTo>
                  <a:cubicBezTo>
                    <a:pt x="477" y="834"/>
                    <a:pt x="239" y="572"/>
                    <a:pt x="239" y="262"/>
                  </a:cubicBezTo>
                  <a:cubicBezTo>
                    <a:pt x="239" y="167"/>
                    <a:pt x="263" y="95"/>
                    <a:pt x="2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4" name="Google Shape;22604;p99"/>
            <p:cNvSpPr/>
            <p:nvPr/>
          </p:nvSpPr>
          <p:spPr>
            <a:xfrm>
              <a:off x="6439353" y="4462915"/>
              <a:ext cx="37114" cy="36368"/>
            </a:xfrm>
            <a:custGeom>
              <a:rect b="b" l="l" r="r" t="t"/>
              <a:pathLst>
                <a:path extrusionOk="0" h="1121" w="1144">
                  <a:moveTo>
                    <a:pt x="572" y="1"/>
                  </a:moveTo>
                  <a:cubicBezTo>
                    <a:pt x="263" y="1"/>
                    <a:pt x="1" y="263"/>
                    <a:pt x="1" y="572"/>
                  </a:cubicBezTo>
                  <a:cubicBezTo>
                    <a:pt x="1" y="858"/>
                    <a:pt x="263" y="1120"/>
                    <a:pt x="572" y="1120"/>
                  </a:cubicBezTo>
                  <a:cubicBezTo>
                    <a:pt x="858" y="1120"/>
                    <a:pt x="1144" y="882"/>
                    <a:pt x="1144" y="572"/>
                  </a:cubicBezTo>
                  <a:cubicBezTo>
                    <a:pt x="1144" y="239"/>
                    <a:pt x="858" y="1"/>
                    <a:pt x="572"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5" name="Google Shape;22605;p99"/>
            <p:cNvSpPr/>
            <p:nvPr/>
          </p:nvSpPr>
          <p:spPr>
            <a:xfrm>
              <a:off x="6438574" y="4464472"/>
              <a:ext cx="34811" cy="34811"/>
            </a:xfrm>
            <a:custGeom>
              <a:rect b="b" l="l" r="r" t="t"/>
              <a:pathLst>
                <a:path extrusionOk="0" h="1073" w="1073">
                  <a:moveTo>
                    <a:pt x="287" y="1"/>
                  </a:moveTo>
                  <a:lnTo>
                    <a:pt x="287" y="1"/>
                  </a:lnTo>
                  <a:cubicBezTo>
                    <a:pt x="120" y="96"/>
                    <a:pt x="1" y="310"/>
                    <a:pt x="1" y="524"/>
                  </a:cubicBezTo>
                  <a:cubicBezTo>
                    <a:pt x="1" y="834"/>
                    <a:pt x="263" y="1072"/>
                    <a:pt x="572" y="1072"/>
                  </a:cubicBezTo>
                  <a:cubicBezTo>
                    <a:pt x="763" y="1072"/>
                    <a:pt x="977" y="953"/>
                    <a:pt x="1073" y="786"/>
                  </a:cubicBezTo>
                  <a:lnTo>
                    <a:pt x="1073" y="786"/>
                  </a:lnTo>
                  <a:cubicBezTo>
                    <a:pt x="1001" y="810"/>
                    <a:pt x="930" y="834"/>
                    <a:pt x="811" y="834"/>
                  </a:cubicBezTo>
                  <a:cubicBezTo>
                    <a:pt x="477" y="834"/>
                    <a:pt x="239" y="572"/>
                    <a:pt x="239" y="286"/>
                  </a:cubicBezTo>
                  <a:cubicBezTo>
                    <a:pt x="239" y="191"/>
                    <a:pt x="263" y="96"/>
                    <a:pt x="28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6" name="Google Shape;22606;p99"/>
            <p:cNvSpPr/>
            <p:nvPr/>
          </p:nvSpPr>
          <p:spPr>
            <a:xfrm>
              <a:off x="6287165" y="4309949"/>
              <a:ext cx="36336" cy="37114"/>
            </a:xfrm>
            <a:custGeom>
              <a:rect b="b" l="l" r="r" t="t"/>
              <a:pathLst>
                <a:path extrusionOk="0" h="1144" w="1120">
                  <a:moveTo>
                    <a:pt x="548" y="1"/>
                  </a:moveTo>
                  <a:cubicBezTo>
                    <a:pt x="262" y="1"/>
                    <a:pt x="0" y="286"/>
                    <a:pt x="0" y="572"/>
                  </a:cubicBezTo>
                  <a:cubicBezTo>
                    <a:pt x="0" y="882"/>
                    <a:pt x="262" y="1144"/>
                    <a:pt x="548" y="1144"/>
                  </a:cubicBezTo>
                  <a:cubicBezTo>
                    <a:pt x="858" y="1144"/>
                    <a:pt x="1120" y="906"/>
                    <a:pt x="1120" y="572"/>
                  </a:cubicBezTo>
                  <a:cubicBezTo>
                    <a:pt x="1120" y="239"/>
                    <a:pt x="858" y="1"/>
                    <a:pt x="548" y="1"/>
                  </a:cubicBezTo>
                  <a:close/>
                </a:path>
              </a:pathLst>
            </a:custGeom>
            <a:solidFill>
              <a:srgbClr val="A9B3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7" name="Google Shape;22607;p99"/>
            <p:cNvSpPr/>
            <p:nvPr/>
          </p:nvSpPr>
          <p:spPr>
            <a:xfrm>
              <a:off x="6285608" y="4312285"/>
              <a:ext cx="34811" cy="34778"/>
            </a:xfrm>
            <a:custGeom>
              <a:rect b="b" l="l" r="r" t="t"/>
              <a:pathLst>
                <a:path extrusionOk="0" h="1072" w="1073">
                  <a:moveTo>
                    <a:pt x="310" y="0"/>
                  </a:moveTo>
                  <a:cubicBezTo>
                    <a:pt x="120" y="95"/>
                    <a:pt x="1" y="286"/>
                    <a:pt x="1" y="500"/>
                  </a:cubicBezTo>
                  <a:cubicBezTo>
                    <a:pt x="1" y="834"/>
                    <a:pt x="286" y="1072"/>
                    <a:pt x="572" y="1072"/>
                  </a:cubicBezTo>
                  <a:cubicBezTo>
                    <a:pt x="786" y="1072"/>
                    <a:pt x="1001" y="953"/>
                    <a:pt x="1072" y="762"/>
                  </a:cubicBezTo>
                  <a:lnTo>
                    <a:pt x="1072" y="762"/>
                  </a:lnTo>
                  <a:cubicBezTo>
                    <a:pt x="1025" y="810"/>
                    <a:pt x="929" y="834"/>
                    <a:pt x="810" y="834"/>
                  </a:cubicBezTo>
                  <a:cubicBezTo>
                    <a:pt x="477" y="834"/>
                    <a:pt x="239" y="572"/>
                    <a:pt x="239" y="262"/>
                  </a:cubicBezTo>
                  <a:cubicBezTo>
                    <a:pt x="239" y="167"/>
                    <a:pt x="286" y="95"/>
                    <a:pt x="31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8" name="Google Shape;22608;p99"/>
            <p:cNvSpPr/>
            <p:nvPr/>
          </p:nvSpPr>
          <p:spPr>
            <a:xfrm>
              <a:off x="6404607" y="4316794"/>
              <a:ext cx="10836" cy="18817"/>
            </a:xfrm>
            <a:custGeom>
              <a:rect b="b" l="l" r="r" t="t"/>
              <a:pathLst>
                <a:path extrusionOk="0" h="580" w="334">
                  <a:moveTo>
                    <a:pt x="183" y="0"/>
                  </a:moveTo>
                  <a:cubicBezTo>
                    <a:pt x="95" y="0"/>
                    <a:pt x="0" y="83"/>
                    <a:pt x="0" y="147"/>
                  </a:cubicBezTo>
                  <a:lnTo>
                    <a:pt x="0" y="433"/>
                  </a:lnTo>
                  <a:cubicBezTo>
                    <a:pt x="0" y="504"/>
                    <a:pt x="71" y="576"/>
                    <a:pt x="119" y="576"/>
                  </a:cubicBezTo>
                  <a:cubicBezTo>
                    <a:pt x="132" y="578"/>
                    <a:pt x="144" y="579"/>
                    <a:pt x="156" y="579"/>
                  </a:cubicBezTo>
                  <a:cubicBezTo>
                    <a:pt x="257" y="579"/>
                    <a:pt x="333" y="496"/>
                    <a:pt x="333" y="433"/>
                  </a:cubicBezTo>
                  <a:lnTo>
                    <a:pt x="333" y="147"/>
                  </a:lnTo>
                  <a:cubicBezTo>
                    <a:pt x="333" y="75"/>
                    <a:pt x="262" y="4"/>
                    <a:pt x="214" y="4"/>
                  </a:cubicBezTo>
                  <a:cubicBezTo>
                    <a:pt x="204" y="1"/>
                    <a:pt x="194" y="0"/>
                    <a:pt x="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9" name="Google Shape;22609;p99"/>
            <p:cNvSpPr/>
            <p:nvPr/>
          </p:nvSpPr>
          <p:spPr>
            <a:xfrm>
              <a:off x="6499631" y="4316794"/>
              <a:ext cx="10057" cy="18817"/>
            </a:xfrm>
            <a:custGeom>
              <a:rect b="b" l="l" r="r" t="t"/>
              <a:pathLst>
                <a:path extrusionOk="0" h="580" w="310">
                  <a:moveTo>
                    <a:pt x="166" y="0"/>
                  </a:moveTo>
                  <a:cubicBezTo>
                    <a:pt x="95" y="0"/>
                    <a:pt x="0" y="83"/>
                    <a:pt x="0" y="147"/>
                  </a:cubicBezTo>
                  <a:lnTo>
                    <a:pt x="0" y="433"/>
                  </a:lnTo>
                  <a:cubicBezTo>
                    <a:pt x="0" y="504"/>
                    <a:pt x="48" y="576"/>
                    <a:pt x="95" y="576"/>
                  </a:cubicBezTo>
                  <a:cubicBezTo>
                    <a:pt x="111" y="578"/>
                    <a:pt x="125" y="579"/>
                    <a:pt x="139" y="579"/>
                  </a:cubicBezTo>
                  <a:cubicBezTo>
                    <a:pt x="253" y="579"/>
                    <a:pt x="310" y="496"/>
                    <a:pt x="310" y="433"/>
                  </a:cubicBezTo>
                  <a:lnTo>
                    <a:pt x="310" y="147"/>
                  </a:lnTo>
                  <a:cubicBezTo>
                    <a:pt x="310" y="75"/>
                    <a:pt x="262" y="4"/>
                    <a:pt x="191" y="4"/>
                  </a:cubicBezTo>
                  <a:cubicBezTo>
                    <a:pt x="183" y="1"/>
                    <a:pt x="175" y="0"/>
                    <a:pt x="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0" name="Google Shape;22610;p99"/>
            <p:cNvSpPr/>
            <p:nvPr/>
          </p:nvSpPr>
          <p:spPr>
            <a:xfrm>
              <a:off x="6439353" y="4324386"/>
              <a:ext cx="35589" cy="15735"/>
            </a:xfrm>
            <a:custGeom>
              <a:rect b="b" l="l" r="r" t="t"/>
              <a:pathLst>
                <a:path extrusionOk="0" h="485" w="1097">
                  <a:moveTo>
                    <a:pt x="920" y="1"/>
                  </a:moveTo>
                  <a:cubicBezTo>
                    <a:pt x="867" y="1"/>
                    <a:pt x="814" y="24"/>
                    <a:pt x="787" y="80"/>
                  </a:cubicBezTo>
                  <a:cubicBezTo>
                    <a:pt x="715" y="127"/>
                    <a:pt x="620" y="199"/>
                    <a:pt x="548" y="199"/>
                  </a:cubicBezTo>
                  <a:cubicBezTo>
                    <a:pt x="453" y="199"/>
                    <a:pt x="358" y="151"/>
                    <a:pt x="310" y="80"/>
                  </a:cubicBezTo>
                  <a:cubicBezTo>
                    <a:pt x="265" y="34"/>
                    <a:pt x="210" y="18"/>
                    <a:pt x="158" y="18"/>
                  </a:cubicBezTo>
                  <a:cubicBezTo>
                    <a:pt x="128" y="18"/>
                    <a:pt x="98" y="23"/>
                    <a:pt x="72" y="32"/>
                  </a:cubicBezTo>
                  <a:cubicBezTo>
                    <a:pt x="1" y="103"/>
                    <a:pt x="1" y="199"/>
                    <a:pt x="24" y="270"/>
                  </a:cubicBezTo>
                  <a:cubicBezTo>
                    <a:pt x="191" y="389"/>
                    <a:pt x="358" y="484"/>
                    <a:pt x="572" y="484"/>
                  </a:cubicBezTo>
                  <a:cubicBezTo>
                    <a:pt x="739" y="484"/>
                    <a:pt x="929" y="389"/>
                    <a:pt x="1049" y="270"/>
                  </a:cubicBezTo>
                  <a:cubicBezTo>
                    <a:pt x="1096" y="222"/>
                    <a:pt x="1096" y="103"/>
                    <a:pt x="1025" y="32"/>
                  </a:cubicBezTo>
                  <a:cubicBezTo>
                    <a:pt x="995" y="12"/>
                    <a:pt x="957" y="1"/>
                    <a:pt x="9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1" name="Google Shape;22611;p99"/>
            <p:cNvSpPr/>
            <p:nvPr/>
          </p:nvSpPr>
          <p:spPr>
            <a:xfrm>
              <a:off x="6392214" y="4232703"/>
              <a:ext cx="162310" cy="148360"/>
            </a:xfrm>
            <a:custGeom>
              <a:rect b="b" l="l" r="r" t="t"/>
              <a:pathLst>
                <a:path extrusionOk="0" h="4573" w="5003">
                  <a:moveTo>
                    <a:pt x="2025" y="0"/>
                  </a:moveTo>
                  <a:cubicBezTo>
                    <a:pt x="1311" y="0"/>
                    <a:pt x="596" y="286"/>
                    <a:pt x="49" y="762"/>
                  </a:cubicBezTo>
                  <a:cubicBezTo>
                    <a:pt x="1" y="810"/>
                    <a:pt x="1" y="905"/>
                    <a:pt x="49" y="1000"/>
                  </a:cubicBezTo>
                  <a:cubicBezTo>
                    <a:pt x="81" y="1033"/>
                    <a:pt x="118" y="1046"/>
                    <a:pt x="156" y="1046"/>
                  </a:cubicBezTo>
                  <a:cubicBezTo>
                    <a:pt x="201" y="1046"/>
                    <a:pt x="248" y="1027"/>
                    <a:pt x="287" y="1000"/>
                  </a:cubicBezTo>
                  <a:cubicBezTo>
                    <a:pt x="763" y="548"/>
                    <a:pt x="1406" y="310"/>
                    <a:pt x="2049" y="310"/>
                  </a:cubicBezTo>
                  <a:cubicBezTo>
                    <a:pt x="3478" y="310"/>
                    <a:pt x="4669" y="1477"/>
                    <a:pt x="4669" y="2929"/>
                  </a:cubicBezTo>
                  <a:cubicBezTo>
                    <a:pt x="4669" y="3429"/>
                    <a:pt x="4526" y="3906"/>
                    <a:pt x="4240" y="4334"/>
                  </a:cubicBezTo>
                  <a:cubicBezTo>
                    <a:pt x="4192" y="4382"/>
                    <a:pt x="4216" y="4501"/>
                    <a:pt x="4311" y="4525"/>
                  </a:cubicBezTo>
                  <a:cubicBezTo>
                    <a:pt x="4335" y="4573"/>
                    <a:pt x="4383" y="4573"/>
                    <a:pt x="4407" y="4573"/>
                  </a:cubicBezTo>
                  <a:cubicBezTo>
                    <a:pt x="4454" y="4573"/>
                    <a:pt x="4478" y="4525"/>
                    <a:pt x="4550" y="4501"/>
                  </a:cubicBezTo>
                  <a:cubicBezTo>
                    <a:pt x="4835" y="4025"/>
                    <a:pt x="5002" y="3501"/>
                    <a:pt x="5002" y="2929"/>
                  </a:cubicBezTo>
                  <a:cubicBezTo>
                    <a:pt x="4931" y="1310"/>
                    <a:pt x="3621" y="0"/>
                    <a:pt x="2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2" name="Google Shape;22612;p99"/>
            <p:cNvSpPr/>
            <p:nvPr/>
          </p:nvSpPr>
          <p:spPr>
            <a:xfrm>
              <a:off x="6362107" y="4271472"/>
              <a:ext cx="164581" cy="152869"/>
            </a:xfrm>
            <a:custGeom>
              <a:rect b="b" l="l" r="r" t="t"/>
              <a:pathLst>
                <a:path extrusionOk="0" h="4712" w="5073">
                  <a:moveTo>
                    <a:pt x="653" y="0"/>
                  </a:moveTo>
                  <a:cubicBezTo>
                    <a:pt x="608" y="0"/>
                    <a:pt x="562" y="26"/>
                    <a:pt x="548" y="67"/>
                  </a:cubicBezTo>
                  <a:cubicBezTo>
                    <a:pt x="167" y="567"/>
                    <a:pt x="0" y="1139"/>
                    <a:pt x="0" y="1758"/>
                  </a:cubicBezTo>
                  <a:cubicBezTo>
                    <a:pt x="0" y="3354"/>
                    <a:pt x="1310" y="4711"/>
                    <a:pt x="2953" y="4711"/>
                  </a:cubicBezTo>
                  <a:cubicBezTo>
                    <a:pt x="3715" y="4711"/>
                    <a:pt x="4430" y="4402"/>
                    <a:pt x="5001" y="3878"/>
                  </a:cubicBezTo>
                  <a:cubicBezTo>
                    <a:pt x="5073" y="3806"/>
                    <a:pt x="5073" y="3711"/>
                    <a:pt x="5001" y="3640"/>
                  </a:cubicBezTo>
                  <a:cubicBezTo>
                    <a:pt x="4977" y="3604"/>
                    <a:pt x="4936" y="3586"/>
                    <a:pt x="4891" y="3586"/>
                  </a:cubicBezTo>
                  <a:cubicBezTo>
                    <a:pt x="4846" y="3586"/>
                    <a:pt x="4799" y="3604"/>
                    <a:pt x="4763" y="3640"/>
                  </a:cubicBezTo>
                  <a:cubicBezTo>
                    <a:pt x="4263" y="4116"/>
                    <a:pt x="3644" y="4378"/>
                    <a:pt x="2929" y="4378"/>
                  </a:cubicBezTo>
                  <a:cubicBezTo>
                    <a:pt x="1501" y="4378"/>
                    <a:pt x="310" y="3211"/>
                    <a:pt x="310" y="1758"/>
                  </a:cubicBezTo>
                  <a:cubicBezTo>
                    <a:pt x="310" y="1234"/>
                    <a:pt x="477" y="687"/>
                    <a:pt x="786" y="234"/>
                  </a:cubicBezTo>
                  <a:cubicBezTo>
                    <a:pt x="834" y="186"/>
                    <a:pt x="810" y="67"/>
                    <a:pt x="738" y="44"/>
                  </a:cubicBezTo>
                  <a:cubicBezTo>
                    <a:pt x="719" y="14"/>
                    <a:pt x="686" y="0"/>
                    <a:pt x="6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3" name="Google Shape;22613;p99"/>
            <p:cNvSpPr/>
            <p:nvPr/>
          </p:nvSpPr>
          <p:spPr>
            <a:xfrm>
              <a:off x="6280190" y="4150656"/>
              <a:ext cx="355440" cy="354175"/>
            </a:xfrm>
            <a:custGeom>
              <a:rect b="b" l="l" r="r" t="t"/>
              <a:pathLst>
                <a:path extrusionOk="0" h="10917" w="10956">
                  <a:moveTo>
                    <a:pt x="5478" y="362"/>
                  </a:moveTo>
                  <a:cubicBezTo>
                    <a:pt x="5716" y="362"/>
                    <a:pt x="5883" y="553"/>
                    <a:pt x="5883" y="791"/>
                  </a:cubicBezTo>
                  <a:cubicBezTo>
                    <a:pt x="5883" y="981"/>
                    <a:pt x="5716" y="1196"/>
                    <a:pt x="5478" y="1196"/>
                  </a:cubicBezTo>
                  <a:cubicBezTo>
                    <a:pt x="5264" y="1196"/>
                    <a:pt x="5050" y="1005"/>
                    <a:pt x="5050" y="791"/>
                  </a:cubicBezTo>
                  <a:cubicBezTo>
                    <a:pt x="5050" y="553"/>
                    <a:pt x="5240" y="362"/>
                    <a:pt x="5478" y="362"/>
                  </a:cubicBezTo>
                  <a:close/>
                  <a:moveTo>
                    <a:pt x="5621" y="1505"/>
                  </a:moveTo>
                  <a:lnTo>
                    <a:pt x="5621" y="1696"/>
                  </a:lnTo>
                  <a:lnTo>
                    <a:pt x="5478" y="1696"/>
                  </a:lnTo>
                  <a:cubicBezTo>
                    <a:pt x="5454" y="1688"/>
                    <a:pt x="5433" y="1685"/>
                    <a:pt x="5415" y="1685"/>
                  </a:cubicBezTo>
                  <a:cubicBezTo>
                    <a:pt x="5378" y="1685"/>
                    <a:pt x="5351" y="1696"/>
                    <a:pt x="5335" y="1696"/>
                  </a:cubicBezTo>
                  <a:lnTo>
                    <a:pt x="5335" y="1505"/>
                  </a:lnTo>
                  <a:cubicBezTo>
                    <a:pt x="5335" y="1505"/>
                    <a:pt x="5454" y="1529"/>
                    <a:pt x="5478" y="1529"/>
                  </a:cubicBezTo>
                  <a:cubicBezTo>
                    <a:pt x="5526" y="1529"/>
                    <a:pt x="5597" y="1529"/>
                    <a:pt x="5621" y="1505"/>
                  </a:cubicBezTo>
                  <a:close/>
                  <a:moveTo>
                    <a:pt x="7883" y="1029"/>
                  </a:moveTo>
                  <a:cubicBezTo>
                    <a:pt x="8193" y="1029"/>
                    <a:pt x="8384" y="1386"/>
                    <a:pt x="8241" y="1648"/>
                  </a:cubicBezTo>
                  <a:cubicBezTo>
                    <a:pt x="8159" y="1763"/>
                    <a:pt x="8020" y="1844"/>
                    <a:pt x="7871" y="1844"/>
                  </a:cubicBezTo>
                  <a:cubicBezTo>
                    <a:pt x="7804" y="1844"/>
                    <a:pt x="7736" y="1828"/>
                    <a:pt x="7669" y="1791"/>
                  </a:cubicBezTo>
                  <a:cubicBezTo>
                    <a:pt x="7479" y="1672"/>
                    <a:pt x="7407" y="1410"/>
                    <a:pt x="7526" y="1219"/>
                  </a:cubicBezTo>
                  <a:cubicBezTo>
                    <a:pt x="7598" y="1100"/>
                    <a:pt x="7741" y="1029"/>
                    <a:pt x="7883" y="1029"/>
                  </a:cubicBezTo>
                  <a:close/>
                  <a:moveTo>
                    <a:pt x="3057" y="1025"/>
                  </a:moveTo>
                  <a:cubicBezTo>
                    <a:pt x="3201" y="1025"/>
                    <a:pt x="3354" y="1098"/>
                    <a:pt x="3430" y="1219"/>
                  </a:cubicBezTo>
                  <a:cubicBezTo>
                    <a:pt x="3573" y="1481"/>
                    <a:pt x="3383" y="1862"/>
                    <a:pt x="3073" y="1862"/>
                  </a:cubicBezTo>
                  <a:cubicBezTo>
                    <a:pt x="2906" y="1862"/>
                    <a:pt x="2763" y="1767"/>
                    <a:pt x="2716" y="1648"/>
                  </a:cubicBezTo>
                  <a:cubicBezTo>
                    <a:pt x="2597" y="1458"/>
                    <a:pt x="2644" y="1219"/>
                    <a:pt x="2835" y="1100"/>
                  </a:cubicBezTo>
                  <a:cubicBezTo>
                    <a:pt x="2895" y="1049"/>
                    <a:pt x="2974" y="1025"/>
                    <a:pt x="3057" y="1025"/>
                  </a:cubicBezTo>
                  <a:close/>
                  <a:moveTo>
                    <a:pt x="3573" y="1982"/>
                  </a:moveTo>
                  <a:lnTo>
                    <a:pt x="3692" y="2148"/>
                  </a:lnTo>
                  <a:cubicBezTo>
                    <a:pt x="3597" y="2220"/>
                    <a:pt x="3502" y="2267"/>
                    <a:pt x="3430" y="2291"/>
                  </a:cubicBezTo>
                  <a:lnTo>
                    <a:pt x="3311" y="2124"/>
                  </a:lnTo>
                  <a:cubicBezTo>
                    <a:pt x="3383" y="2101"/>
                    <a:pt x="3478" y="2029"/>
                    <a:pt x="3573" y="1982"/>
                  </a:cubicBezTo>
                  <a:close/>
                  <a:moveTo>
                    <a:pt x="7383" y="1982"/>
                  </a:moveTo>
                  <a:cubicBezTo>
                    <a:pt x="7455" y="2029"/>
                    <a:pt x="7550" y="2101"/>
                    <a:pt x="7645" y="2124"/>
                  </a:cubicBezTo>
                  <a:lnTo>
                    <a:pt x="7526" y="2291"/>
                  </a:lnTo>
                  <a:cubicBezTo>
                    <a:pt x="7431" y="2243"/>
                    <a:pt x="7360" y="2172"/>
                    <a:pt x="7264" y="2148"/>
                  </a:cubicBezTo>
                  <a:lnTo>
                    <a:pt x="7383" y="1982"/>
                  </a:lnTo>
                  <a:close/>
                  <a:moveTo>
                    <a:pt x="9527" y="2696"/>
                  </a:moveTo>
                  <a:cubicBezTo>
                    <a:pt x="9932" y="2696"/>
                    <a:pt x="10098" y="3244"/>
                    <a:pt x="9741" y="3458"/>
                  </a:cubicBezTo>
                  <a:cubicBezTo>
                    <a:pt x="9670" y="3493"/>
                    <a:pt x="9598" y="3510"/>
                    <a:pt x="9529" y="3510"/>
                  </a:cubicBezTo>
                  <a:cubicBezTo>
                    <a:pt x="9318" y="3510"/>
                    <a:pt x="9134" y="3358"/>
                    <a:pt x="9098" y="3125"/>
                  </a:cubicBezTo>
                  <a:cubicBezTo>
                    <a:pt x="9098" y="2982"/>
                    <a:pt x="9193" y="2839"/>
                    <a:pt x="9312" y="2744"/>
                  </a:cubicBezTo>
                  <a:cubicBezTo>
                    <a:pt x="9384" y="2720"/>
                    <a:pt x="9431" y="2696"/>
                    <a:pt x="9527" y="2696"/>
                  </a:cubicBezTo>
                  <a:close/>
                  <a:moveTo>
                    <a:pt x="1411" y="2690"/>
                  </a:moveTo>
                  <a:cubicBezTo>
                    <a:pt x="1474" y="2690"/>
                    <a:pt x="1537" y="2707"/>
                    <a:pt x="1596" y="2744"/>
                  </a:cubicBezTo>
                  <a:cubicBezTo>
                    <a:pt x="1692" y="2815"/>
                    <a:pt x="1763" y="2886"/>
                    <a:pt x="1787" y="2982"/>
                  </a:cubicBezTo>
                  <a:cubicBezTo>
                    <a:pt x="1835" y="3244"/>
                    <a:pt x="1668" y="3529"/>
                    <a:pt x="1406" y="3529"/>
                  </a:cubicBezTo>
                  <a:cubicBezTo>
                    <a:pt x="1096" y="3529"/>
                    <a:pt x="882" y="3172"/>
                    <a:pt x="1049" y="2886"/>
                  </a:cubicBezTo>
                  <a:cubicBezTo>
                    <a:pt x="1131" y="2771"/>
                    <a:pt x="1270" y="2690"/>
                    <a:pt x="1411" y="2690"/>
                  </a:cubicBezTo>
                  <a:close/>
                  <a:moveTo>
                    <a:pt x="2073" y="3315"/>
                  </a:moveTo>
                  <a:lnTo>
                    <a:pt x="2263" y="3434"/>
                  </a:lnTo>
                  <a:cubicBezTo>
                    <a:pt x="2192" y="3529"/>
                    <a:pt x="2144" y="3601"/>
                    <a:pt x="2120" y="3696"/>
                  </a:cubicBezTo>
                  <a:lnTo>
                    <a:pt x="1936" y="3581"/>
                  </a:lnTo>
                  <a:lnTo>
                    <a:pt x="1936" y="3581"/>
                  </a:lnTo>
                  <a:cubicBezTo>
                    <a:pt x="1955" y="3575"/>
                    <a:pt x="2006" y="3516"/>
                    <a:pt x="2025" y="3458"/>
                  </a:cubicBezTo>
                  <a:cubicBezTo>
                    <a:pt x="2049" y="3410"/>
                    <a:pt x="2073" y="3363"/>
                    <a:pt x="2073" y="3315"/>
                  </a:cubicBezTo>
                  <a:close/>
                  <a:moveTo>
                    <a:pt x="8836" y="3339"/>
                  </a:moveTo>
                  <a:cubicBezTo>
                    <a:pt x="8860" y="3434"/>
                    <a:pt x="8931" y="3553"/>
                    <a:pt x="8979" y="3601"/>
                  </a:cubicBezTo>
                  <a:lnTo>
                    <a:pt x="8812" y="3720"/>
                  </a:lnTo>
                  <a:cubicBezTo>
                    <a:pt x="8741" y="3625"/>
                    <a:pt x="8717" y="3553"/>
                    <a:pt x="8669" y="3458"/>
                  </a:cubicBezTo>
                  <a:lnTo>
                    <a:pt x="8836" y="3339"/>
                  </a:lnTo>
                  <a:close/>
                  <a:moveTo>
                    <a:pt x="1668" y="5292"/>
                  </a:moveTo>
                  <a:lnTo>
                    <a:pt x="1668" y="5458"/>
                  </a:lnTo>
                  <a:lnTo>
                    <a:pt x="1668" y="5625"/>
                  </a:lnTo>
                  <a:lnTo>
                    <a:pt x="1454" y="5625"/>
                  </a:lnTo>
                  <a:cubicBezTo>
                    <a:pt x="1477" y="5625"/>
                    <a:pt x="1477" y="5482"/>
                    <a:pt x="1477" y="5458"/>
                  </a:cubicBezTo>
                  <a:cubicBezTo>
                    <a:pt x="1477" y="5387"/>
                    <a:pt x="1477" y="5363"/>
                    <a:pt x="1454" y="5292"/>
                  </a:cubicBezTo>
                  <a:close/>
                  <a:moveTo>
                    <a:pt x="9455" y="5292"/>
                  </a:moveTo>
                  <a:cubicBezTo>
                    <a:pt x="9431" y="5435"/>
                    <a:pt x="9431" y="5506"/>
                    <a:pt x="9455" y="5625"/>
                  </a:cubicBezTo>
                  <a:lnTo>
                    <a:pt x="9241" y="5625"/>
                  </a:lnTo>
                  <a:lnTo>
                    <a:pt x="9241" y="5292"/>
                  </a:lnTo>
                  <a:close/>
                  <a:moveTo>
                    <a:pt x="739" y="5077"/>
                  </a:moveTo>
                  <a:cubicBezTo>
                    <a:pt x="953" y="5077"/>
                    <a:pt x="1168" y="5244"/>
                    <a:pt x="1168" y="5482"/>
                  </a:cubicBezTo>
                  <a:cubicBezTo>
                    <a:pt x="1168" y="5697"/>
                    <a:pt x="977" y="5911"/>
                    <a:pt x="739" y="5911"/>
                  </a:cubicBezTo>
                  <a:cubicBezTo>
                    <a:pt x="501" y="5911"/>
                    <a:pt x="334" y="5720"/>
                    <a:pt x="334" y="5482"/>
                  </a:cubicBezTo>
                  <a:cubicBezTo>
                    <a:pt x="334" y="5244"/>
                    <a:pt x="501" y="5077"/>
                    <a:pt x="739" y="5077"/>
                  </a:cubicBezTo>
                  <a:close/>
                  <a:moveTo>
                    <a:pt x="10170" y="5101"/>
                  </a:moveTo>
                  <a:cubicBezTo>
                    <a:pt x="10408" y="5101"/>
                    <a:pt x="10598" y="5268"/>
                    <a:pt x="10598" y="5506"/>
                  </a:cubicBezTo>
                  <a:cubicBezTo>
                    <a:pt x="10598" y="5697"/>
                    <a:pt x="10384" y="5911"/>
                    <a:pt x="10170" y="5911"/>
                  </a:cubicBezTo>
                  <a:cubicBezTo>
                    <a:pt x="9884" y="5911"/>
                    <a:pt x="9670" y="5577"/>
                    <a:pt x="9812" y="5316"/>
                  </a:cubicBezTo>
                  <a:cubicBezTo>
                    <a:pt x="9884" y="5196"/>
                    <a:pt x="10027" y="5101"/>
                    <a:pt x="10170" y="5101"/>
                  </a:cubicBezTo>
                  <a:close/>
                  <a:moveTo>
                    <a:pt x="2120" y="7244"/>
                  </a:moveTo>
                  <a:cubicBezTo>
                    <a:pt x="2168" y="7340"/>
                    <a:pt x="2192" y="7411"/>
                    <a:pt x="2263" y="7506"/>
                  </a:cubicBezTo>
                  <a:lnTo>
                    <a:pt x="2073" y="7626"/>
                  </a:lnTo>
                  <a:cubicBezTo>
                    <a:pt x="2049" y="7530"/>
                    <a:pt x="2001" y="7411"/>
                    <a:pt x="1930" y="7364"/>
                  </a:cubicBezTo>
                  <a:lnTo>
                    <a:pt x="2120" y="7244"/>
                  </a:lnTo>
                  <a:close/>
                  <a:moveTo>
                    <a:pt x="8812" y="7244"/>
                  </a:moveTo>
                  <a:lnTo>
                    <a:pt x="8979" y="7364"/>
                  </a:lnTo>
                  <a:cubicBezTo>
                    <a:pt x="8931" y="7411"/>
                    <a:pt x="8860" y="7530"/>
                    <a:pt x="8836" y="7626"/>
                  </a:cubicBezTo>
                  <a:lnTo>
                    <a:pt x="8669" y="7506"/>
                  </a:lnTo>
                  <a:cubicBezTo>
                    <a:pt x="8717" y="7411"/>
                    <a:pt x="8788" y="7340"/>
                    <a:pt x="8812" y="7244"/>
                  </a:cubicBezTo>
                  <a:close/>
                  <a:moveTo>
                    <a:pt x="1406" y="7411"/>
                  </a:moveTo>
                  <a:cubicBezTo>
                    <a:pt x="1811" y="7459"/>
                    <a:pt x="1954" y="7983"/>
                    <a:pt x="1596" y="8197"/>
                  </a:cubicBezTo>
                  <a:cubicBezTo>
                    <a:pt x="1541" y="8237"/>
                    <a:pt x="1475" y="8255"/>
                    <a:pt x="1407" y="8255"/>
                  </a:cubicBezTo>
                  <a:cubicBezTo>
                    <a:pt x="1271" y="8255"/>
                    <a:pt x="1128" y="8181"/>
                    <a:pt x="1049" y="8054"/>
                  </a:cubicBezTo>
                  <a:cubicBezTo>
                    <a:pt x="882" y="7768"/>
                    <a:pt x="1096" y="7411"/>
                    <a:pt x="1406" y="7411"/>
                  </a:cubicBezTo>
                  <a:close/>
                  <a:moveTo>
                    <a:pt x="9536" y="7446"/>
                  </a:moveTo>
                  <a:cubicBezTo>
                    <a:pt x="9608" y="7446"/>
                    <a:pt x="9679" y="7465"/>
                    <a:pt x="9741" y="7506"/>
                  </a:cubicBezTo>
                  <a:cubicBezTo>
                    <a:pt x="9932" y="7626"/>
                    <a:pt x="10003" y="7864"/>
                    <a:pt x="9884" y="8078"/>
                  </a:cubicBezTo>
                  <a:cubicBezTo>
                    <a:pt x="9812" y="8197"/>
                    <a:pt x="9670" y="8268"/>
                    <a:pt x="9527" y="8268"/>
                  </a:cubicBezTo>
                  <a:cubicBezTo>
                    <a:pt x="9265" y="8268"/>
                    <a:pt x="9050" y="8007"/>
                    <a:pt x="9146" y="7768"/>
                  </a:cubicBezTo>
                  <a:cubicBezTo>
                    <a:pt x="9180" y="7565"/>
                    <a:pt x="9358" y="7446"/>
                    <a:pt x="9536" y="7446"/>
                  </a:cubicBezTo>
                  <a:close/>
                  <a:moveTo>
                    <a:pt x="5475" y="2011"/>
                  </a:moveTo>
                  <a:cubicBezTo>
                    <a:pt x="5573" y="2011"/>
                    <a:pt x="5669" y="2017"/>
                    <a:pt x="5764" y="2029"/>
                  </a:cubicBezTo>
                  <a:cubicBezTo>
                    <a:pt x="7431" y="2172"/>
                    <a:pt x="8788" y="3506"/>
                    <a:pt x="8931" y="5196"/>
                  </a:cubicBezTo>
                  <a:cubicBezTo>
                    <a:pt x="8955" y="5387"/>
                    <a:pt x="8955" y="5577"/>
                    <a:pt x="8931" y="5792"/>
                  </a:cubicBezTo>
                  <a:cubicBezTo>
                    <a:pt x="8788" y="7459"/>
                    <a:pt x="7431" y="8792"/>
                    <a:pt x="5764" y="8935"/>
                  </a:cubicBezTo>
                  <a:cubicBezTo>
                    <a:pt x="5669" y="8947"/>
                    <a:pt x="5573" y="8953"/>
                    <a:pt x="5475" y="8953"/>
                  </a:cubicBezTo>
                  <a:cubicBezTo>
                    <a:pt x="5377" y="8953"/>
                    <a:pt x="5276" y="8947"/>
                    <a:pt x="5169" y="8935"/>
                  </a:cubicBezTo>
                  <a:cubicBezTo>
                    <a:pt x="3502" y="8792"/>
                    <a:pt x="2168" y="7459"/>
                    <a:pt x="2025" y="5792"/>
                  </a:cubicBezTo>
                  <a:cubicBezTo>
                    <a:pt x="2001" y="5577"/>
                    <a:pt x="2001" y="5387"/>
                    <a:pt x="2025" y="5196"/>
                  </a:cubicBezTo>
                  <a:cubicBezTo>
                    <a:pt x="2168" y="3506"/>
                    <a:pt x="3502" y="2172"/>
                    <a:pt x="5169" y="2029"/>
                  </a:cubicBezTo>
                  <a:cubicBezTo>
                    <a:pt x="5276" y="2017"/>
                    <a:pt x="5377" y="2011"/>
                    <a:pt x="5475" y="2011"/>
                  </a:cubicBezTo>
                  <a:close/>
                  <a:moveTo>
                    <a:pt x="3383" y="8673"/>
                  </a:moveTo>
                  <a:cubicBezTo>
                    <a:pt x="3478" y="8721"/>
                    <a:pt x="3573" y="8792"/>
                    <a:pt x="3668" y="8816"/>
                  </a:cubicBezTo>
                  <a:lnTo>
                    <a:pt x="3549" y="9007"/>
                  </a:lnTo>
                  <a:cubicBezTo>
                    <a:pt x="3454" y="8935"/>
                    <a:pt x="3359" y="8888"/>
                    <a:pt x="3263" y="8840"/>
                  </a:cubicBezTo>
                  <a:lnTo>
                    <a:pt x="3383" y="8673"/>
                  </a:lnTo>
                  <a:close/>
                  <a:moveTo>
                    <a:pt x="7526" y="8673"/>
                  </a:moveTo>
                  <a:lnTo>
                    <a:pt x="7645" y="8840"/>
                  </a:lnTo>
                  <a:cubicBezTo>
                    <a:pt x="7550" y="8888"/>
                    <a:pt x="7479" y="8935"/>
                    <a:pt x="7383" y="9007"/>
                  </a:cubicBezTo>
                  <a:lnTo>
                    <a:pt x="7264" y="8816"/>
                  </a:lnTo>
                  <a:cubicBezTo>
                    <a:pt x="7360" y="8769"/>
                    <a:pt x="7431" y="8697"/>
                    <a:pt x="7526" y="8673"/>
                  </a:cubicBezTo>
                  <a:close/>
                  <a:moveTo>
                    <a:pt x="5621" y="9269"/>
                  </a:moveTo>
                  <a:lnTo>
                    <a:pt x="5621" y="9483"/>
                  </a:lnTo>
                  <a:cubicBezTo>
                    <a:pt x="5573" y="9483"/>
                    <a:pt x="5502" y="9435"/>
                    <a:pt x="5478" y="9435"/>
                  </a:cubicBezTo>
                  <a:cubicBezTo>
                    <a:pt x="5407" y="9435"/>
                    <a:pt x="5359" y="9435"/>
                    <a:pt x="5335" y="9483"/>
                  </a:cubicBezTo>
                  <a:lnTo>
                    <a:pt x="5335" y="9269"/>
                  </a:lnTo>
                  <a:close/>
                  <a:moveTo>
                    <a:pt x="3087" y="9140"/>
                  </a:moveTo>
                  <a:cubicBezTo>
                    <a:pt x="3373" y="9140"/>
                    <a:pt x="3556" y="9463"/>
                    <a:pt x="3383" y="9745"/>
                  </a:cubicBezTo>
                  <a:cubicBezTo>
                    <a:pt x="3335" y="9864"/>
                    <a:pt x="3192" y="9959"/>
                    <a:pt x="3025" y="9959"/>
                  </a:cubicBezTo>
                  <a:cubicBezTo>
                    <a:pt x="2859" y="9959"/>
                    <a:pt x="2668" y="9840"/>
                    <a:pt x="2644" y="9650"/>
                  </a:cubicBezTo>
                  <a:cubicBezTo>
                    <a:pt x="2597" y="9412"/>
                    <a:pt x="2763" y="9173"/>
                    <a:pt x="3002" y="9150"/>
                  </a:cubicBezTo>
                  <a:cubicBezTo>
                    <a:pt x="3031" y="9143"/>
                    <a:pt x="3059" y="9140"/>
                    <a:pt x="3087" y="9140"/>
                  </a:cubicBezTo>
                  <a:close/>
                  <a:moveTo>
                    <a:pt x="7868" y="9115"/>
                  </a:moveTo>
                  <a:cubicBezTo>
                    <a:pt x="8016" y="9115"/>
                    <a:pt x="8153" y="9189"/>
                    <a:pt x="8217" y="9316"/>
                  </a:cubicBezTo>
                  <a:cubicBezTo>
                    <a:pt x="8360" y="9602"/>
                    <a:pt x="8193" y="9959"/>
                    <a:pt x="7860" y="9959"/>
                  </a:cubicBezTo>
                  <a:cubicBezTo>
                    <a:pt x="7717" y="9959"/>
                    <a:pt x="7598" y="9864"/>
                    <a:pt x="7502" y="9745"/>
                  </a:cubicBezTo>
                  <a:cubicBezTo>
                    <a:pt x="7383" y="9554"/>
                    <a:pt x="7431" y="9293"/>
                    <a:pt x="7645" y="9173"/>
                  </a:cubicBezTo>
                  <a:cubicBezTo>
                    <a:pt x="7717" y="9134"/>
                    <a:pt x="7794" y="9115"/>
                    <a:pt x="7868" y="9115"/>
                  </a:cubicBezTo>
                  <a:close/>
                  <a:moveTo>
                    <a:pt x="5478" y="9769"/>
                  </a:moveTo>
                  <a:cubicBezTo>
                    <a:pt x="5693" y="9769"/>
                    <a:pt x="5883" y="9959"/>
                    <a:pt x="5883" y="10197"/>
                  </a:cubicBezTo>
                  <a:cubicBezTo>
                    <a:pt x="5859" y="10436"/>
                    <a:pt x="5693" y="10602"/>
                    <a:pt x="5478" y="10602"/>
                  </a:cubicBezTo>
                  <a:cubicBezTo>
                    <a:pt x="5240" y="10602"/>
                    <a:pt x="5050" y="10436"/>
                    <a:pt x="5050" y="10197"/>
                  </a:cubicBezTo>
                  <a:cubicBezTo>
                    <a:pt x="5050" y="9983"/>
                    <a:pt x="5240" y="9769"/>
                    <a:pt x="5478" y="9769"/>
                  </a:cubicBezTo>
                  <a:close/>
                  <a:moveTo>
                    <a:pt x="5530" y="0"/>
                  </a:moveTo>
                  <a:cubicBezTo>
                    <a:pt x="5119" y="0"/>
                    <a:pt x="4788" y="298"/>
                    <a:pt x="4788" y="719"/>
                  </a:cubicBezTo>
                  <a:cubicBezTo>
                    <a:pt x="4788" y="934"/>
                    <a:pt x="4883" y="1148"/>
                    <a:pt x="5026" y="1267"/>
                  </a:cubicBezTo>
                  <a:lnTo>
                    <a:pt x="5026" y="1648"/>
                  </a:lnTo>
                  <a:cubicBezTo>
                    <a:pt x="4669" y="1696"/>
                    <a:pt x="4311" y="1791"/>
                    <a:pt x="3978" y="1934"/>
                  </a:cubicBezTo>
                  <a:lnTo>
                    <a:pt x="3787" y="1577"/>
                  </a:lnTo>
                  <a:cubicBezTo>
                    <a:pt x="3835" y="1386"/>
                    <a:pt x="3811" y="1172"/>
                    <a:pt x="3716" y="981"/>
                  </a:cubicBezTo>
                  <a:cubicBezTo>
                    <a:pt x="3568" y="767"/>
                    <a:pt x="3316" y="644"/>
                    <a:pt x="3057" y="644"/>
                  </a:cubicBezTo>
                  <a:cubicBezTo>
                    <a:pt x="2942" y="644"/>
                    <a:pt x="2826" y="668"/>
                    <a:pt x="2716" y="719"/>
                  </a:cubicBezTo>
                  <a:cubicBezTo>
                    <a:pt x="2382" y="934"/>
                    <a:pt x="2263" y="1386"/>
                    <a:pt x="2430" y="1743"/>
                  </a:cubicBezTo>
                  <a:cubicBezTo>
                    <a:pt x="2549" y="1910"/>
                    <a:pt x="2740" y="2029"/>
                    <a:pt x="2954" y="2101"/>
                  </a:cubicBezTo>
                  <a:lnTo>
                    <a:pt x="3144" y="2458"/>
                  </a:lnTo>
                  <a:cubicBezTo>
                    <a:pt x="2882" y="2648"/>
                    <a:pt x="2668" y="2863"/>
                    <a:pt x="2478" y="3125"/>
                  </a:cubicBezTo>
                  <a:lnTo>
                    <a:pt x="2120" y="2934"/>
                  </a:lnTo>
                  <a:lnTo>
                    <a:pt x="2120" y="2863"/>
                  </a:lnTo>
                  <a:cubicBezTo>
                    <a:pt x="2028" y="2518"/>
                    <a:pt x="1722" y="2336"/>
                    <a:pt x="1411" y="2336"/>
                  </a:cubicBezTo>
                  <a:cubicBezTo>
                    <a:pt x="1163" y="2336"/>
                    <a:pt x="911" y="2453"/>
                    <a:pt x="763" y="2696"/>
                  </a:cubicBezTo>
                  <a:cubicBezTo>
                    <a:pt x="572" y="3053"/>
                    <a:pt x="692" y="3482"/>
                    <a:pt x="1049" y="3696"/>
                  </a:cubicBezTo>
                  <a:cubicBezTo>
                    <a:pt x="1168" y="3768"/>
                    <a:pt x="1287" y="3791"/>
                    <a:pt x="1406" y="3791"/>
                  </a:cubicBezTo>
                  <a:cubicBezTo>
                    <a:pt x="1477" y="3791"/>
                    <a:pt x="1549" y="3791"/>
                    <a:pt x="1644" y="3768"/>
                  </a:cubicBezTo>
                  <a:lnTo>
                    <a:pt x="2001" y="3958"/>
                  </a:lnTo>
                  <a:cubicBezTo>
                    <a:pt x="1835" y="4291"/>
                    <a:pt x="1763" y="4625"/>
                    <a:pt x="1716" y="4982"/>
                  </a:cubicBezTo>
                  <a:lnTo>
                    <a:pt x="1335" y="4982"/>
                  </a:lnTo>
                  <a:cubicBezTo>
                    <a:pt x="1220" y="4830"/>
                    <a:pt x="1030" y="4723"/>
                    <a:pt x="812" y="4723"/>
                  </a:cubicBezTo>
                  <a:cubicBezTo>
                    <a:pt x="757" y="4723"/>
                    <a:pt x="701" y="4730"/>
                    <a:pt x="644" y="4744"/>
                  </a:cubicBezTo>
                  <a:cubicBezTo>
                    <a:pt x="358" y="4792"/>
                    <a:pt x="120" y="5030"/>
                    <a:pt x="49" y="5339"/>
                  </a:cubicBezTo>
                  <a:cubicBezTo>
                    <a:pt x="1" y="5792"/>
                    <a:pt x="334" y="6173"/>
                    <a:pt x="763" y="6173"/>
                  </a:cubicBezTo>
                  <a:cubicBezTo>
                    <a:pt x="977" y="6173"/>
                    <a:pt x="1192" y="6078"/>
                    <a:pt x="1311" y="5935"/>
                  </a:cubicBezTo>
                  <a:lnTo>
                    <a:pt x="1692" y="5935"/>
                  </a:lnTo>
                  <a:cubicBezTo>
                    <a:pt x="1716" y="6292"/>
                    <a:pt x="1835" y="6625"/>
                    <a:pt x="1954" y="6935"/>
                  </a:cubicBezTo>
                  <a:lnTo>
                    <a:pt x="1596" y="7149"/>
                  </a:lnTo>
                  <a:cubicBezTo>
                    <a:pt x="1501" y="7125"/>
                    <a:pt x="1454" y="7125"/>
                    <a:pt x="1358" y="7125"/>
                  </a:cubicBezTo>
                  <a:cubicBezTo>
                    <a:pt x="811" y="7125"/>
                    <a:pt x="477" y="7745"/>
                    <a:pt x="739" y="8221"/>
                  </a:cubicBezTo>
                  <a:cubicBezTo>
                    <a:pt x="858" y="8459"/>
                    <a:pt x="1096" y="8578"/>
                    <a:pt x="1358" y="8578"/>
                  </a:cubicBezTo>
                  <a:cubicBezTo>
                    <a:pt x="1716" y="8578"/>
                    <a:pt x="2025" y="8316"/>
                    <a:pt x="2073" y="7983"/>
                  </a:cubicBezTo>
                  <a:lnTo>
                    <a:pt x="2430" y="7768"/>
                  </a:lnTo>
                  <a:cubicBezTo>
                    <a:pt x="2644" y="8030"/>
                    <a:pt x="2859" y="8245"/>
                    <a:pt x="3121" y="8459"/>
                  </a:cubicBezTo>
                  <a:lnTo>
                    <a:pt x="2906" y="8816"/>
                  </a:lnTo>
                  <a:cubicBezTo>
                    <a:pt x="2692" y="8840"/>
                    <a:pt x="2525" y="8959"/>
                    <a:pt x="2406" y="9173"/>
                  </a:cubicBezTo>
                  <a:cubicBezTo>
                    <a:pt x="2311" y="9340"/>
                    <a:pt x="2287" y="9531"/>
                    <a:pt x="2311" y="9745"/>
                  </a:cubicBezTo>
                  <a:cubicBezTo>
                    <a:pt x="2382" y="9912"/>
                    <a:pt x="2501" y="10102"/>
                    <a:pt x="2644" y="10174"/>
                  </a:cubicBezTo>
                  <a:cubicBezTo>
                    <a:pt x="2763" y="10245"/>
                    <a:pt x="2882" y="10269"/>
                    <a:pt x="3025" y="10269"/>
                  </a:cubicBezTo>
                  <a:cubicBezTo>
                    <a:pt x="3287" y="10269"/>
                    <a:pt x="3525" y="10126"/>
                    <a:pt x="3645" y="9912"/>
                  </a:cubicBezTo>
                  <a:cubicBezTo>
                    <a:pt x="3740" y="9745"/>
                    <a:pt x="3764" y="9554"/>
                    <a:pt x="3740" y="9340"/>
                  </a:cubicBezTo>
                  <a:lnTo>
                    <a:pt x="3740" y="9293"/>
                  </a:lnTo>
                  <a:lnTo>
                    <a:pt x="3954" y="8935"/>
                  </a:lnTo>
                  <a:cubicBezTo>
                    <a:pt x="4288" y="9078"/>
                    <a:pt x="4645" y="9173"/>
                    <a:pt x="5002" y="9221"/>
                  </a:cubicBezTo>
                  <a:lnTo>
                    <a:pt x="5002" y="9626"/>
                  </a:lnTo>
                  <a:cubicBezTo>
                    <a:pt x="4811" y="9769"/>
                    <a:pt x="4692" y="10031"/>
                    <a:pt x="4764" y="10317"/>
                  </a:cubicBezTo>
                  <a:cubicBezTo>
                    <a:pt x="4811" y="10602"/>
                    <a:pt x="5050" y="10840"/>
                    <a:pt x="5359" y="10912"/>
                  </a:cubicBezTo>
                  <a:cubicBezTo>
                    <a:pt x="5387" y="10915"/>
                    <a:pt x="5414" y="10916"/>
                    <a:pt x="5441" y="10916"/>
                  </a:cubicBezTo>
                  <a:cubicBezTo>
                    <a:pt x="5838" y="10916"/>
                    <a:pt x="6193" y="10599"/>
                    <a:pt x="6193" y="10197"/>
                  </a:cubicBezTo>
                  <a:cubicBezTo>
                    <a:pt x="6193" y="9983"/>
                    <a:pt x="6097" y="9769"/>
                    <a:pt x="5955" y="9650"/>
                  </a:cubicBezTo>
                  <a:lnTo>
                    <a:pt x="5955" y="9269"/>
                  </a:lnTo>
                  <a:cubicBezTo>
                    <a:pt x="6312" y="9197"/>
                    <a:pt x="6669" y="9126"/>
                    <a:pt x="6979" y="8959"/>
                  </a:cubicBezTo>
                  <a:lnTo>
                    <a:pt x="7193" y="9316"/>
                  </a:lnTo>
                  <a:lnTo>
                    <a:pt x="7193" y="9388"/>
                  </a:lnTo>
                  <a:cubicBezTo>
                    <a:pt x="7145" y="9554"/>
                    <a:pt x="7169" y="9769"/>
                    <a:pt x="7288" y="9935"/>
                  </a:cubicBezTo>
                  <a:cubicBezTo>
                    <a:pt x="7407" y="10150"/>
                    <a:pt x="7645" y="10293"/>
                    <a:pt x="7907" y="10293"/>
                  </a:cubicBezTo>
                  <a:cubicBezTo>
                    <a:pt x="8026" y="10293"/>
                    <a:pt x="8169" y="10269"/>
                    <a:pt x="8288" y="10221"/>
                  </a:cubicBezTo>
                  <a:cubicBezTo>
                    <a:pt x="8479" y="10126"/>
                    <a:pt x="8598" y="9935"/>
                    <a:pt x="8622" y="9769"/>
                  </a:cubicBezTo>
                  <a:cubicBezTo>
                    <a:pt x="8693" y="9578"/>
                    <a:pt x="8646" y="9388"/>
                    <a:pt x="8550" y="9197"/>
                  </a:cubicBezTo>
                  <a:cubicBezTo>
                    <a:pt x="8431" y="9031"/>
                    <a:pt x="8241" y="8911"/>
                    <a:pt x="8026" y="8840"/>
                  </a:cubicBezTo>
                  <a:lnTo>
                    <a:pt x="7812" y="8483"/>
                  </a:lnTo>
                  <a:cubicBezTo>
                    <a:pt x="8098" y="8268"/>
                    <a:pt x="8288" y="8078"/>
                    <a:pt x="8503" y="7792"/>
                  </a:cubicBezTo>
                  <a:lnTo>
                    <a:pt x="8860" y="8007"/>
                  </a:lnTo>
                  <a:lnTo>
                    <a:pt x="8860" y="8078"/>
                  </a:lnTo>
                  <a:cubicBezTo>
                    <a:pt x="8931" y="8245"/>
                    <a:pt x="9050" y="8435"/>
                    <a:pt x="9193" y="8507"/>
                  </a:cubicBezTo>
                  <a:cubicBezTo>
                    <a:pt x="9312" y="8578"/>
                    <a:pt x="9431" y="8602"/>
                    <a:pt x="9551" y="8602"/>
                  </a:cubicBezTo>
                  <a:cubicBezTo>
                    <a:pt x="9812" y="8602"/>
                    <a:pt x="10051" y="8459"/>
                    <a:pt x="10170" y="8245"/>
                  </a:cubicBezTo>
                  <a:cubicBezTo>
                    <a:pt x="10384" y="7887"/>
                    <a:pt x="10265" y="7435"/>
                    <a:pt x="9908" y="7244"/>
                  </a:cubicBezTo>
                  <a:cubicBezTo>
                    <a:pt x="9789" y="7173"/>
                    <a:pt x="9670" y="7149"/>
                    <a:pt x="9551" y="7149"/>
                  </a:cubicBezTo>
                  <a:cubicBezTo>
                    <a:pt x="9455" y="7149"/>
                    <a:pt x="9408" y="7149"/>
                    <a:pt x="9312" y="7173"/>
                  </a:cubicBezTo>
                  <a:lnTo>
                    <a:pt x="8955" y="6983"/>
                  </a:lnTo>
                  <a:cubicBezTo>
                    <a:pt x="9098" y="6649"/>
                    <a:pt x="9193" y="6316"/>
                    <a:pt x="9217" y="5958"/>
                  </a:cubicBezTo>
                  <a:lnTo>
                    <a:pt x="9598" y="5958"/>
                  </a:lnTo>
                  <a:cubicBezTo>
                    <a:pt x="9717" y="6101"/>
                    <a:pt x="9932" y="6197"/>
                    <a:pt x="10146" y="6197"/>
                  </a:cubicBezTo>
                  <a:cubicBezTo>
                    <a:pt x="10598" y="6197"/>
                    <a:pt x="10956" y="5816"/>
                    <a:pt x="10860" y="5363"/>
                  </a:cubicBezTo>
                  <a:cubicBezTo>
                    <a:pt x="10860" y="5077"/>
                    <a:pt x="10622" y="4839"/>
                    <a:pt x="10336" y="4768"/>
                  </a:cubicBezTo>
                  <a:cubicBezTo>
                    <a:pt x="10293" y="4761"/>
                    <a:pt x="10251" y="4757"/>
                    <a:pt x="10210" y="4757"/>
                  </a:cubicBezTo>
                  <a:cubicBezTo>
                    <a:pt x="9980" y="4757"/>
                    <a:pt x="9787" y="4864"/>
                    <a:pt x="9646" y="5006"/>
                  </a:cubicBezTo>
                  <a:lnTo>
                    <a:pt x="9265" y="5006"/>
                  </a:lnTo>
                  <a:cubicBezTo>
                    <a:pt x="9217" y="4649"/>
                    <a:pt x="9098" y="4315"/>
                    <a:pt x="8979" y="4006"/>
                  </a:cubicBezTo>
                  <a:lnTo>
                    <a:pt x="9336" y="3791"/>
                  </a:lnTo>
                  <a:cubicBezTo>
                    <a:pt x="9431" y="3815"/>
                    <a:pt x="9503" y="3815"/>
                    <a:pt x="9574" y="3815"/>
                  </a:cubicBezTo>
                  <a:cubicBezTo>
                    <a:pt x="10027" y="3815"/>
                    <a:pt x="10384" y="3410"/>
                    <a:pt x="10289" y="2958"/>
                  </a:cubicBezTo>
                  <a:cubicBezTo>
                    <a:pt x="10241" y="2601"/>
                    <a:pt x="9932" y="2363"/>
                    <a:pt x="9574" y="2363"/>
                  </a:cubicBezTo>
                  <a:cubicBezTo>
                    <a:pt x="9217" y="2363"/>
                    <a:pt x="8931" y="2624"/>
                    <a:pt x="8860" y="2958"/>
                  </a:cubicBezTo>
                  <a:lnTo>
                    <a:pt x="8503" y="3172"/>
                  </a:lnTo>
                  <a:cubicBezTo>
                    <a:pt x="8312" y="2886"/>
                    <a:pt x="8098" y="2696"/>
                    <a:pt x="7836" y="2482"/>
                  </a:cubicBezTo>
                  <a:lnTo>
                    <a:pt x="8026" y="2124"/>
                  </a:lnTo>
                  <a:cubicBezTo>
                    <a:pt x="8241" y="2101"/>
                    <a:pt x="8431" y="1982"/>
                    <a:pt x="8550" y="1767"/>
                  </a:cubicBezTo>
                  <a:cubicBezTo>
                    <a:pt x="8836" y="1291"/>
                    <a:pt x="8479" y="672"/>
                    <a:pt x="7907" y="672"/>
                  </a:cubicBezTo>
                  <a:cubicBezTo>
                    <a:pt x="7645" y="672"/>
                    <a:pt x="7407" y="815"/>
                    <a:pt x="7288" y="1029"/>
                  </a:cubicBezTo>
                  <a:cubicBezTo>
                    <a:pt x="7169" y="1196"/>
                    <a:pt x="7169" y="1434"/>
                    <a:pt x="7240" y="1624"/>
                  </a:cubicBezTo>
                  <a:lnTo>
                    <a:pt x="7026" y="1982"/>
                  </a:lnTo>
                  <a:cubicBezTo>
                    <a:pt x="6693" y="1815"/>
                    <a:pt x="6336" y="1743"/>
                    <a:pt x="5978" y="1672"/>
                  </a:cubicBezTo>
                  <a:lnTo>
                    <a:pt x="5978" y="1291"/>
                  </a:lnTo>
                  <a:cubicBezTo>
                    <a:pt x="6169" y="1148"/>
                    <a:pt x="6288" y="862"/>
                    <a:pt x="6216" y="600"/>
                  </a:cubicBezTo>
                  <a:cubicBezTo>
                    <a:pt x="6169" y="314"/>
                    <a:pt x="5931" y="76"/>
                    <a:pt x="5621" y="5"/>
                  </a:cubicBezTo>
                  <a:cubicBezTo>
                    <a:pt x="5590" y="2"/>
                    <a:pt x="5560" y="0"/>
                    <a:pt x="55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4" name="Google Shape;22614;p99"/>
          <p:cNvGrpSpPr/>
          <p:nvPr/>
        </p:nvGrpSpPr>
        <p:grpSpPr>
          <a:xfrm>
            <a:off x="7038488" y="4000722"/>
            <a:ext cx="314465" cy="352326"/>
            <a:chOff x="7040448" y="4153122"/>
            <a:chExt cx="314465" cy="352326"/>
          </a:xfrm>
        </p:grpSpPr>
        <p:sp>
          <p:nvSpPr>
            <p:cNvPr id="22615" name="Google Shape;22615;p99"/>
            <p:cNvSpPr/>
            <p:nvPr/>
          </p:nvSpPr>
          <p:spPr>
            <a:xfrm>
              <a:off x="7067472" y="4180925"/>
              <a:ext cx="268137" cy="295162"/>
            </a:xfrm>
            <a:custGeom>
              <a:rect b="b" l="l" r="r" t="t"/>
              <a:pathLst>
                <a:path extrusionOk="0" h="9098" w="8265">
                  <a:moveTo>
                    <a:pt x="3716" y="1"/>
                  </a:moveTo>
                  <a:lnTo>
                    <a:pt x="3716" y="3906"/>
                  </a:lnTo>
                  <a:lnTo>
                    <a:pt x="358" y="1953"/>
                  </a:lnTo>
                  <a:lnTo>
                    <a:pt x="1" y="2620"/>
                  </a:lnTo>
                  <a:lnTo>
                    <a:pt x="3359" y="4549"/>
                  </a:lnTo>
                  <a:lnTo>
                    <a:pt x="25" y="6335"/>
                  </a:lnTo>
                  <a:lnTo>
                    <a:pt x="382" y="7002"/>
                  </a:lnTo>
                  <a:lnTo>
                    <a:pt x="3764" y="5168"/>
                  </a:lnTo>
                  <a:lnTo>
                    <a:pt x="3764" y="9098"/>
                  </a:lnTo>
                  <a:lnTo>
                    <a:pt x="4526" y="9098"/>
                  </a:lnTo>
                  <a:lnTo>
                    <a:pt x="4526" y="5168"/>
                  </a:lnTo>
                  <a:lnTo>
                    <a:pt x="7907" y="7002"/>
                  </a:lnTo>
                  <a:lnTo>
                    <a:pt x="8264" y="6335"/>
                  </a:lnTo>
                  <a:lnTo>
                    <a:pt x="4930" y="4549"/>
                  </a:lnTo>
                  <a:lnTo>
                    <a:pt x="8169" y="2620"/>
                  </a:lnTo>
                  <a:lnTo>
                    <a:pt x="7812" y="1953"/>
                  </a:lnTo>
                  <a:lnTo>
                    <a:pt x="4454" y="3906"/>
                  </a:lnTo>
                  <a:lnTo>
                    <a:pt x="4454"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6" name="Google Shape;22616;p99"/>
            <p:cNvSpPr/>
            <p:nvPr/>
          </p:nvSpPr>
          <p:spPr>
            <a:xfrm>
              <a:off x="7060530" y="4169732"/>
              <a:ext cx="278162" cy="317936"/>
            </a:xfrm>
            <a:custGeom>
              <a:rect b="b" l="l" r="r" t="t"/>
              <a:pathLst>
                <a:path extrusionOk="0" h="9800" w="8574">
                  <a:moveTo>
                    <a:pt x="4287" y="798"/>
                  </a:moveTo>
                  <a:lnTo>
                    <a:pt x="7859" y="2846"/>
                  </a:lnTo>
                  <a:lnTo>
                    <a:pt x="7859" y="6942"/>
                  </a:lnTo>
                  <a:lnTo>
                    <a:pt x="4287" y="9014"/>
                  </a:lnTo>
                  <a:lnTo>
                    <a:pt x="715" y="6942"/>
                  </a:lnTo>
                  <a:lnTo>
                    <a:pt x="715" y="2846"/>
                  </a:lnTo>
                  <a:lnTo>
                    <a:pt x="4287" y="798"/>
                  </a:lnTo>
                  <a:close/>
                  <a:moveTo>
                    <a:pt x="4293" y="0"/>
                  </a:moveTo>
                  <a:cubicBezTo>
                    <a:pt x="4228" y="0"/>
                    <a:pt x="4156" y="12"/>
                    <a:pt x="4097" y="36"/>
                  </a:cubicBezTo>
                  <a:lnTo>
                    <a:pt x="167" y="2298"/>
                  </a:lnTo>
                  <a:cubicBezTo>
                    <a:pt x="48" y="2370"/>
                    <a:pt x="1" y="2513"/>
                    <a:pt x="1" y="2632"/>
                  </a:cubicBezTo>
                  <a:lnTo>
                    <a:pt x="1" y="7157"/>
                  </a:lnTo>
                  <a:cubicBezTo>
                    <a:pt x="1" y="7299"/>
                    <a:pt x="48" y="7419"/>
                    <a:pt x="167" y="7490"/>
                  </a:cubicBezTo>
                  <a:lnTo>
                    <a:pt x="4097" y="9752"/>
                  </a:lnTo>
                  <a:cubicBezTo>
                    <a:pt x="4168" y="9776"/>
                    <a:pt x="4216" y="9800"/>
                    <a:pt x="4287" y="9800"/>
                  </a:cubicBezTo>
                  <a:cubicBezTo>
                    <a:pt x="4335" y="9800"/>
                    <a:pt x="4406" y="9800"/>
                    <a:pt x="4454" y="9752"/>
                  </a:cubicBezTo>
                  <a:lnTo>
                    <a:pt x="8383" y="7490"/>
                  </a:lnTo>
                  <a:cubicBezTo>
                    <a:pt x="8502" y="7419"/>
                    <a:pt x="8574" y="7276"/>
                    <a:pt x="8574" y="7157"/>
                  </a:cubicBezTo>
                  <a:lnTo>
                    <a:pt x="8574" y="2632"/>
                  </a:lnTo>
                  <a:cubicBezTo>
                    <a:pt x="8574" y="2489"/>
                    <a:pt x="8502" y="2370"/>
                    <a:pt x="8383" y="2298"/>
                  </a:cubicBezTo>
                  <a:lnTo>
                    <a:pt x="4454" y="36"/>
                  </a:lnTo>
                  <a:cubicBezTo>
                    <a:pt x="4418" y="12"/>
                    <a:pt x="4359" y="0"/>
                    <a:pt x="4293"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7" name="Google Shape;22617;p99"/>
            <p:cNvSpPr/>
            <p:nvPr/>
          </p:nvSpPr>
          <p:spPr>
            <a:xfrm>
              <a:off x="7174111" y="4157761"/>
              <a:ext cx="48696" cy="47918"/>
            </a:xfrm>
            <a:custGeom>
              <a:rect b="b" l="l" r="r" t="t"/>
              <a:pathLst>
                <a:path extrusionOk="0" h="1477" w="1501">
                  <a:moveTo>
                    <a:pt x="762" y="0"/>
                  </a:moveTo>
                  <a:cubicBezTo>
                    <a:pt x="334" y="0"/>
                    <a:pt x="0" y="334"/>
                    <a:pt x="0" y="738"/>
                  </a:cubicBezTo>
                  <a:cubicBezTo>
                    <a:pt x="0" y="1167"/>
                    <a:pt x="334" y="1477"/>
                    <a:pt x="762" y="1477"/>
                  </a:cubicBezTo>
                  <a:cubicBezTo>
                    <a:pt x="1167" y="1477"/>
                    <a:pt x="1501" y="1167"/>
                    <a:pt x="1501" y="738"/>
                  </a:cubicBezTo>
                  <a:cubicBezTo>
                    <a:pt x="1501" y="334"/>
                    <a:pt x="1167" y="0"/>
                    <a:pt x="762"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8" name="Google Shape;22618;p99"/>
            <p:cNvSpPr/>
            <p:nvPr/>
          </p:nvSpPr>
          <p:spPr>
            <a:xfrm>
              <a:off x="7175635" y="4158540"/>
              <a:ext cx="46393" cy="46360"/>
            </a:xfrm>
            <a:custGeom>
              <a:rect b="b" l="l" r="r" t="t"/>
              <a:pathLst>
                <a:path extrusionOk="0" h="1429" w="1430">
                  <a:moveTo>
                    <a:pt x="477" y="0"/>
                  </a:moveTo>
                  <a:cubicBezTo>
                    <a:pt x="191" y="119"/>
                    <a:pt x="1" y="381"/>
                    <a:pt x="1" y="691"/>
                  </a:cubicBezTo>
                  <a:cubicBezTo>
                    <a:pt x="1" y="1096"/>
                    <a:pt x="310" y="1429"/>
                    <a:pt x="739" y="1429"/>
                  </a:cubicBezTo>
                  <a:cubicBezTo>
                    <a:pt x="1073" y="1429"/>
                    <a:pt x="1334" y="1215"/>
                    <a:pt x="1430" y="953"/>
                  </a:cubicBezTo>
                  <a:lnTo>
                    <a:pt x="1430" y="953"/>
                  </a:lnTo>
                  <a:cubicBezTo>
                    <a:pt x="1334" y="1024"/>
                    <a:pt x="1239" y="1024"/>
                    <a:pt x="1144" y="1024"/>
                  </a:cubicBezTo>
                  <a:cubicBezTo>
                    <a:pt x="739" y="1024"/>
                    <a:pt x="406" y="691"/>
                    <a:pt x="406" y="262"/>
                  </a:cubicBezTo>
                  <a:cubicBezTo>
                    <a:pt x="406" y="191"/>
                    <a:pt x="430" y="95"/>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9" name="Google Shape;22619;p99"/>
            <p:cNvSpPr/>
            <p:nvPr/>
          </p:nvSpPr>
          <p:spPr>
            <a:xfrm>
              <a:off x="7174111" y="4452112"/>
              <a:ext cx="48696" cy="48696"/>
            </a:xfrm>
            <a:custGeom>
              <a:rect b="b" l="l" r="r" t="t"/>
              <a:pathLst>
                <a:path extrusionOk="0" h="1501" w="1501">
                  <a:moveTo>
                    <a:pt x="762" y="1"/>
                  </a:moveTo>
                  <a:cubicBezTo>
                    <a:pt x="334" y="1"/>
                    <a:pt x="0" y="334"/>
                    <a:pt x="0" y="739"/>
                  </a:cubicBezTo>
                  <a:cubicBezTo>
                    <a:pt x="0" y="1167"/>
                    <a:pt x="334" y="1501"/>
                    <a:pt x="762" y="1501"/>
                  </a:cubicBezTo>
                  <a:cubicBezTo>
                    <a:pt x="1167" y="1501"/>
                    <a:pt x="1501" y="1167"/>
                    <a:pt x="1501" y="739"/>
                  </a:cubicBezTo>
                  <a:cubicBezTo>
                    <a:pt x="1501" y="334"/>
                    <a:pt x="1167" y="1"/>
                    <a:pt x="762"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0" name="Google Shape;22620;p99"/>
            <p:cNvSpPr/>
            <p:nvPr/>
          </p:nvSpPr>
          <p:spPr>
            <a:xfrm>
              <a:off x="7175635" y="4452890"/>
              <a:ext cx="46393" cy="46393"/>
            </a:xfrm>
            <a:custGeom>
              <a:rect b="b" l="l" r="r" t="t"/>
              <a:pathLst>
                <a:path extrusionOk="0" h="1430" w="1430">
                  <a:moveTo>
                    <a:pt x="477" y="0"/>
                  </a:moveTo>
                  <a:cubicBezTo>
                    <a:pt x="191" y="119"/>
                    <a:pt x="1" y="405"/>
                    <a:pt x="1" y="691"/>
                  </a:cubicBezTo>
                  <a:cubicBezTo>
                    <a:pt x="1" y="1120"/>
                    <a:pt x="310" y="1429"/>
                    <a:pt x="739" y="1429"/>
                  </a:cubicBezTo>
                  <a:cubicBezTo>
                    <a:pt x="1073" y="1429"/>
                    <a:pt x="1334" y="1239"/>
                    <a:pt x="1430" y="953"/>
                  </a:cubicBezTo>
                  <a:lnTo>
                    <a:pt x="1430" y="953"/>
                  </a:lnTo>
                  <a:cubicBezTo>
                    <a:pt x="1334" y="1024"/>
                    <a:pt x="1239" y="1024"/>
                    <a:pt x="1144" y="1024"/>
                  </a:cubicBezTo>
                  <a:cubicBezTo>
                    <a:pt x="739" y="1024"/>
                    <a:pt x="406" y="691"/>
                    <a:pt x="406" y="286"/>
                  </a:cubicBezTo>
                  <a:cubicBezTo>
                    <a:pt x="406" y="191"/>
                    <a:pt x="430" y="96"/>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1" name="Google Shape;22621;p99"/>
            <p:cNvSpPr/>
            <p:nvPr/>
          </p:nvSpPr>
          <p:spPr>
            <a:xfrm>
              <a:off x="7301577" y="4231146"/>
              <a:ext cx="48696" cy="47950"/>
            </a:xfrm>
            <a:custGeom>
              <a:rect b="b" l="l" r="r" t="t"/>
              <a:pathLst>
                <a:path extrusionOk="0" h="1478" w="1501">
                  <a:moveTo>
                    <a:pt x="763" y="1"/>
                  </a:moveTo>
                  <a:cubicBezTo>
                    <a:pt x="334" y="1"/>
                    <a:pt x="1" y="334"/>
                    <a:pt x="1" y="739"/>
                  </a:cubicBezTo>
                  <a:cubicBezTo>
                    <a:pt x="1" y="1168"/>
                    <a:pt x="334" y="1477"/>
                    <a:pt x="763" y="1477"/>
                  </a:cubicBezTo>
                  <a:cubicBezTo>
                    <a:pt x="1168" y="1477"/>
                    <a:pt x="1501" y="1168"/>
                    <a:pt x="1501" y="739"/>
                  </a:cubicBezTo>
                  <a:cubicBezTo>
                    <a:pt x="1501" y="334"/>
                    <a:pt x="1168" y="1"/>
                    <a:pt x="763"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2" name="Google Shape;22622;p99"/>
            <p:cNvSpPr/>
            <p:nvPr/>
          </p:nvSpPr>
          <p:spPr>
            <a:xfrm>
              <a:off x="7303135" y="4232703"/>
              <a:ext cx="46393" cy="46393"/>
            </a:xfrm>
            <a:custGeom>
              <a:rect b="b" l="l" r="r" t="t"/>
              <a:pathLst>
                <a:path extrusionOk="0" h="1430" w="1430">
                  <a:moveTo>
                    <a:pt x="477" y="0"/>
                  </a:moveTo>
                  <a:cubicBezTo>
                    <a:pt x="191" y="119"/>
                    <a:pt x="0" y="405"/>
                    <a:pt x="0" y="691"/>
                  </a:cubicBezTo>
                  <a:cubicBezTo>
                    <a:pt x="0" y="1120"/>
                    <a:pt x="310" y="1429"/>
                    <a:pt x="739" y="1429"/>
                  </a:cubicBezTo>
                  <a:cubicBezTo>
                    <a:pt x="1072" y="1429"/>
                    <a:pt x="1334" y="1239"/>
                    <a:pt x="1429" y="953"/>
                  </a:cubicBezTo>
                  <a:lnTo>
                    <a:pt x="1429" y="953"/>
                  </a:lnTo>
                  <a:cubicBezTo>
                    <a:pt x="1334" y="1000"/>
                    <a:pt x="1239" y="1024"/>
                    <a:pt x="1143" y="1024"/>
                  </a:cubicBezTo>
                  <a:cubicBezTo>
                    <a:pt x="739" y="1024"/>
                    <a:pt x="405" y="691"/>
                    <a:pt x="405" y="286"/>
                  </a:cubicBezTo>
                  <a:cubicBezTo>
                    <a:pt x="405" y="191"/>
                    <a:pt x="429" y="95"/>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3" name="Google Shape;22623;p99"/>
            <p:cNvSpPr/>
            <p:nvPr/>
          </p:nvSpPr>
          <p:spPr>
            <a:xfrm>
              <a:off x="7301577" y="4373309"/>
              <a:ext cx="48696" cy="47918"/>
            </a:xfrm>
            <a:custGeom>
              <a:rect b="b" l="l" r="r" t="t"/>
              <a:pathLst>
                <a:path extrusionOk="0" h="1477" w="1501">
                  <a:moveTo>
                    <a:pt x="763" y="0"/>
                  </a:moveTo>
                  <a:cubicBezTo>
                    <a:pt x="334" y="0"/>
                    <a:pt x="1" y="310"/>
                    <a:pt x="1" y="739"/>
                  </a:cubicBezTo>
                  <a:cubicBezTo>
                    <a:pt x="1" y="1144"/>
                    <a:pt x="334" y="1477"/>
                    <a:pt x="763" y="1477"/>
                  </a:cubicBezTo>
                  <a:cubicBezTo>
                    <a:pt x="1168" y="1477"/>
                    <a:pt x="1501" y="1144"/>
                    <a:pt x="1501" y="739"/>
                  </a:cubicBezTo>
                  <a:cubicBezTo>
                    <a:pt x="1501" y="310"/>
                    <a:pt x="1168" y="0"/>
                    <a:pt x="763"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4" name="Google Shape;22624;p99"/>
            <p:cNvSpPr/>
            <p:nvPr/>
          </p:nvSpPr>
          <p:spPr>
            <a:xfrm>
              <a:off x="7303135" y="4374088"/>
              <a:ext cx="46393" cy="46393"/>
            </a:xfrm>
            <a:custGeom>
              <a:rect b="b" l="l" r="r" t="t"/>
              <a:pathLst>
                <a:path extrusionOk="0" h="1430" w="1430">
                  <a:moveTo>
                    <a:pt x="477" y="0"/>
                  </a:moveTo>
                  <a:cubicBezTo>
                    <a:pt x="191" y="119"/>
                    <a:pt x="0" y="381"/>
                    <a:pt x="0" y="691"/>
                  </a:cubicBezTo>
                  <a:cubicBezTo>
                    <a:pt x="0" y="1096"/>
                    <a:pt x="310" y="1429"/>
                    <a:pt x="739" y="1429"/>
                  </a:cubicBezTo>
                  <a:cubicBezTo>
                    <a:pt x="1072" y="1429"/>
                    <a:pt x="1334" y="1215"/>
                    <a:pt x="1429" y="953"/>
                  </a:cubicBezTo>
                  <a:lnTo>
                    <a:pt x="1429" y="953"/>
                  </a:lnTo>
                  <a:cubicBezTo>
                    <a:pt x="1334" y="1000"/>
                    <a:pt x="1239" y="1000"/>
                    <a:pt x="1143" y="1000"/>
                  </a:cubicBezTo>
                  <a:cubicBezTo>
                    <a:pt x="739" y="1000"/>
                    <a:pt x="405" y="691"/>
                    <a:pt x="405" y="262"/>
                  </a:cubicBezTo>
                  <a:cubicBezTo>
                    <a:pt x="405" y="167"/>
                    <a:pt x="429" y="96"/>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5" name="Google Shape;22625;p99"/>
            <p:cNvSpPr/>
            <p:nvPr/>
          </p:nvSpPr>
          <p:spPr>
            <a:xfrm>
              <a:off x="7046612" y="4231146"/>
              <a:ext cx="48729" cy="47950"/>
            </a:xfrm>
            <a:custGeom>
              <a:rect b="b" l="l" r="r" t="t"/>
              <a:pathLst>
                <a:path extrusionOk="0" h="1478" w="1502">
                  <a:moveTo>
                    <a:pt x="763" y="1"/>
                  </a:moveTo>
                  <a:cubicBezTo>
                    <a:pt x="334" y="1"/>
                    <a:pt x="1" y="334"/>
                    <a:pt x="1" y="739"/>
                  </a:cubicBezTo>
                  <a:cubicBezTo>
                    <a:pt x="1" y="1168"/>
                    <a:pt x="334" y="1477"/>
                    <a:pt x="763" y="1477"/>
                  </a:cubicBezTo>
                  <a:cubicBezTo>
                    <a:pt x="1168" y="1477"/>
                    <a:pt x="1501" y="1168"/>
                    <a:pt x="1501" y="739"/>
                  </a:cubicBezTo>
                  <a:cubicBezTo>
                    <a:pt x="1501" y="334"/>
                    <a:pt x="1168" y="1"/>
                    <a:pt x="763"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6" name="Google Shape;22626;p99"/>
            <p:cNvSpPr/>
            <p:nvPr/>
          </p:nvSpPr>
          <p:spPr>
            <a:xfrm>
              <a:off x="7048169" y="4232703"/>
              <a:ext cx="46393" cy="46393"/>
            </a:xfrm>
            <a:custGeom>
              <a:rect b="b" l="l" r="r" t="t"/>
              <a:pathLst>
                <a:path extrusionOk="0" h="1430" w="1430">
                  <a:moveTo>
                    <a:pt x="477" y="0"/>
                  </a:moveTo>
                  <a:lnTo>
                    <a:pt x="477" y="0"/>
                  </a:lnTo>
                  <a:cubicBezTo>
                    <a:pt x="191" y="119"/>
                    <a:pt x="0" y="405"/>
                    <a:pt x="0" y="691"/>
                  </a:cubicBezTo>
                  <a:cubicBezTo>
                    <a:pt x="0" y="1120"/>
                    <a:pt x="310" y="1429"/>
                    <a:pt x="739" y="1429"/>
                  </a:cubicBezTo>
                  <a:cubicBezTo>
                    <a:pt x="1072" y="1429"/>
                    <a:pt x="1334" y="1239"/>
                    <a:pt x="1429" y="953"/>
                  </a:cubicBezTo>
                  <a:lnTo>
                    <a:pt x="1429" y="953"/>
                  </a:lnTo>
                  <a:cubicBezTo>
                    <a:pt x="1334" y="1000"/>
                    <a:pt x="1239" y="1024"/>
                    <a:pt x="1144" y="1024"/>
                  </a:cubicBezTo>
                  <a:cubicBezTo>
                    <a:pt x="739" y="1024"/>
                    <a:pt x="405" y="691"/>
                    <a:pt x="405" y="286"/>
                  </a:cubicBezTo>
                  <a:cubicBezTo>
                    <a:pt x="405" y="191"/>
                    <a:pt x="429" y="95"/>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7" name="Google Shape;22627;p99"/>
            <p:cNvSpPr/>
            <p:nvPr/>
          </p:nvSpPr>
          <p:spPr>
            <a:xfrm>
              <a:off x="7046612" y="4373309"/>
              <a:ext cx="48729" cy="47918"/>
            </a:xfrm>
            <a:custGeom>
              <a:rect b="b" l="l" r="r" t="t"/>
              <a:pathLst>
                <a:path extrusionOk="0" h="1477" w="1502">
                  <a:moveTo>
                    <a:pt x="763" y="0"/>
                  </a:moveTo>
                  <a:cubicBezTo>
                    <a:pt x="334" y="0"/>
                    <a:pt x="1" y="310"/>
                    <a:pt x="1" y="739"/>
                  </a:cubicBezTo>
                  <a:cubicBezTo>
                    <a:pt x="1" y="1144"/>
                    <a:pt x="334" y="1477"/>
                    <a:pt x="763" y="1477"/>
                  </a:cubicBezTo>
                  <a:cubicBezTo>
                    <a:pt x="1168" y="1477"/>
                    <a:pt x="1501" y="1144"/>
                    <a:pt x="1501" y="739"/>
                  </a:cubicBezTo>
                  <a:cubicBezTo>
                    <a:pt x="1501" y="310"/>
                    <a:pt x="1168" y="0"/>
                    <a:pt x="763"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8" name="Google Shape;22628;p99"/>
            <p:cNvSpPr/>
            <p:nvPr/>
          </p:nvSpPr>
          <p:spPr>
            <a:xfrm>
              <a:off x="7048169" y="4374088"/>
              <a:ext cx="46393" cy="46393"/>
            </a:xfrm>
            <a:custGeom>
              <a:rect b="b" l="l" r="r" t="t"/>
              <a:pathLst>
                <a:path extrusionOk="0" h="1430" w="1430">
                  <a:moveTo>
                    <a:pt x="477" y="0"/>
                  </a:moveTo>
                  <a:lnTo>
                    <a:pt x="477" y="0"/>
                  </a:lnTo>
                  <a:cubicBezTo>
                    <a:pt x="191" y="119"/>
                    <a:pt x="0" y="381"/>
                    <a:pt x="0" y="691"/>
                  </a:cubicBezTo>
                  <a:cubicBezTo>
                    <a:pt x="0" y="1096"/>
                    <a:pt x="310" y="1429"/>
                    <a:pt x="739" y="1429"/>
                  </a:cubicBezTo>
                  <a:cubicBezTo>
                    <a:pt x="1072" y="1429"/>
                    <a:pt x="1334" y="1215"/>
                    <a:pt x="1429" y="953"/>
                  </a:cubicBezTo>
                  <a:lnTo>
                    <a:pt x="1429" y="953"/>
                  </a:lnTo>
                  <a:cubicBezTo>
                    <a:pt x="1334" y="1000"/>
                    <a:pt x="1239" y="1000"/>
                    <a:pt x="1144" y="1000"/>
                  </a:cubicBezTo>
                  <a:cubicBezTo>
                    <a:pt x="739" y="1000"/>
                    <a:pt x="405" y="691"/>
                    <a:pt x="405" y="262"/>
                  </a:cubicBezTo>
                  <a:cubicBezTo>
                    <a:pt x="405" y="167"/>
                    <a:pt x="429" y="96"/>
                    <a:pt x="477" y="0"/>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9" name="Google Shape;22629;p99"/>
            <p:cNvSpPr/>
            <p:nvPr/>
          </p:nvSpPr>
          <p:spPr>
            <a:xfrm>
              <a:off x="7161750" y="4292170"/>
              <a:ext cx="73417" cy="73450"/>
            </a:xfrm>
            <a:custGeom>
              <a:rect b="b" l="l" r="r" t="t"/>
              <a:pathLst>
                <a:path extrusionOk="0" h="2264" w="2263">
                  <a:moveTo>
                    <a:pt x="1143" y="1"/>
                  </a:moveTo>
                  <a:cubicBezTo>
                    <a:pt x="500" y="1"/>
                    <a:pt x="0" y="501"/>
                    <a:pt x="0" y="1120"/>
                  </a:cubicBezTo>
                  <a:cubicBezTo>
                    <a:pt x="0" y="1739"/>
                    <a:pt x="500" y="2263"/>
                    <a:pt x="1143" y="2263"/>
                  </a:cubicBezTo>
                  <a:cubicBezTo>
                    <a:pt x="1762" y="2263"/>
                    <a:pt x="2263" y="1739"/>
                    <a:pt x="2263" y="1120"/>
                  </a:cubicBezTo>
                  <a:cubicBezTo>
                    <a:pt x="2263" y="501"/>
                    <a:pt x="1762" y="1"/>
                    <a:pt x="1143"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0" name="Google Shape;22630;p99"/>
            <p:cNvSpPr/>
            <p:nvPr/>
          </p:nvSpPr>
          <p:spPr>
            <a:xfrm>
              <a:off x="7162529" y="4296810"/>
              <a:ext cx="68778" cy="68811"/>
            </a:xfrm>
            <a:custGeom>
              <a:rect b="b" l="l" r="r" t="t"/>
              <a:pathLst>
                <a:path extrusionOk="0" h="2121" w="2120">
                  <a:moveTo>
                    <a:pt x="572" y="1"/>
                  </a:moveTo>
                  <a:cubicBezTo>
                    <a:pt x="238" y="168"/>
                    <a:pt x="0" y="572"/>
                    <a:pt x="0" y="977"/>
                  </a:cubicBezTo>
                  <a:cubicBezTo>
                    <a:pt x="0" y="1596"/>
                    <a:pt x="524" y="2120"/>
                    <a:pt x="1143" y="2120"/>
                  </a:cubicBezTo>
                  <a:cubicBezTo>
                    <a:pt x="1548" y="2120"/>
                    <a:pt x="1905" y="1882"/>
                    <a:pt x="2120" y="1549"/>
                  </a:cubicBezTo>
                  <a:lnTo>
                    <a:pt x="2120" y="1549"/>
                  </a:lnTo>
                  <a:cubicBezTo>
                    <a:pt x="1953" y="1644"/>
                    <a:pt x="1762" y="1692"/>
                    <a:pt x="1548" y="1692"/>
                  </a:cubicBezTo>
                  <a:cubicBezTo>
                    <a:pt x="929" y="1692"/>
                    <a:pt x="429" y="1192"/>
                    <a:pt x="429" y="572"/>
                  </a:cubicBezTo>
                  <a:cubicBezTo>
                    <a:pt x="429" y="358"/>
                    <a:pt x="476" y="168"/>
                    <a:pt x="572"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1" name="Google Shape;22631;p99"/>
            <p:cNvSpPr/>
            <p:nvPr/>
          </p:nvSpPr>
          <p:spPr>
            <a:xfrm>
              <a:off x="7040448" y="4153122"/>
              <a:ext cx="314465" cy="352326"/>
            </a:xfrm>
            <a:custGeom>
              <a:rect b="b" l="l" r="r" t="t"/>
              <a:pathLst>
                <a:path extrusionOk="0" h="10860" w="9693">
                  <a:moveTo>
                    <a:pt x="4882" y="286"/>
                  </a:moveTo>
                  <a:cubicBezTo>
                    <a:pt x="5192" y="286"/>
                    <a:pt x="5478" y="596"/>
                    <a:pt x="5430" y="905"/>
                  </a:cubicBezTo>
                  <a:cubicBezTo>
                    <a:pt x="5406" y="1215"/>
                    <a:pt x="5168" y="1453"/>
                    <a:pt x="4882" y="1453"/>
                  </a:cubicBezTo>
                  <a:cubicBezTo>
                    <a:pt x="4573" y="1453"/>
                    <a:pt x="4311" y="1215"/>
                    <a:pt x="4311" y="905"/>
                  </a:cubicBezTo>
                  <a:cubicBezTo>
                    <a:pt x="4287" y="596"/>
                    <a:pt x="4549" y="286"/>
                    <a:pt x="4882" y="286"/>
                  </a:cubicBezTo>
                  <a:close/>
                  <a:moveTo>
                    <a:pt x="4001" y="1120"/>
                  </a:moveTo>
                  <a:cubicBezTo>
                    <a:pt x="4049" y="1239"/>
                    <a:pt x="4096" y="1358"/>
                    <a:pt x="4192" y="1453"/>
                  </a:cubicBezTo>
                  <a:lnTo>
                    <a:pt x="4216" y="1477"/>
                  </a:lnTo>
                  <a:lnTo>
                    <a:pt x="1810" y="2882"/>
                  </a:lnTo>
                  <a:cubicBezTo>
                    <a:pt x="1786" y="2763"/>
                    <a:pt x="1715" y="2644"/>
                    <a:pt x="1620" y="2548"/>
                  </a:cubicBezTo>
                  <a:lnTo>
                    <a:pt x="1596" y="2525"/>
                  </a:lnTo>
                  <a:lnTo>
                    <a:pt x="4001" y="1120"/>
                  </a:lnTo>
                  <a:close/>
                  <a:moveTo>
                    <a:pt x="5740" y="1120"/>
                  </a:moveTo>
                  <a:lnTo>
                    <a:pt x="8145" y="2525"/>
                  </a:lnTo>
                  <a:lnTo>
                    <a:pt x="8121" y="2548"/>
                  </a:lnTo>
                  <a:cubicBezTo>
                    <a:pt x="8026" y="2644"/>
                    <a:pt x="7978" y="2763"/>
                    <a:pt x="7931" y="2882"/>
                  </a:cubicBezTo>
                  <a:lnTo>
                    <a:pt x="5525" y="1477"/>
                  </a:lnTo>
                  <a:lnTo>
                    <a:pt x="5549" y="1453"/>
                  </a:lnTo>
                  <a:cubicBezTo>
                    <a:pt x="5644" y="1358"/>
                    <a:pt x="5716" y="1239"/>
                    <a:pt x="5740" y="1120"/>
                  </a:cubicBezTo>
                  <a:close/>
                  <a:moveTo>
                    <a:pt x="8836" y="2548"/>
                  </a:moveTo>
                  <a:cubicBezTo>
                    <a:pt x="9121" y="2548"/>
                    <a:pt x="9407" y="2810"/>
                    <a:pt x="9407" y="3144"/>
                  </a:cubicBezTo>
                  <a:cubicBezTo>
                    <a:pt x="9407" y="3477"/>
                    <a:pt x="9121" y="3715"/>
                    <a:pt x="8836" y="3715"/>
                  </a:cubicBezTo>
                  <a:cubicBezTo>
                    <a:pt x="8526" y="3715"/>
                    <a:pt x="8264" y="3477"/>
                    <a:pt x="8264" y="3168"/>
                  </a:cubicBezTo>
                  <a:cubicBezTo>
                    <a:pt x="8240" y="2834"/>
                    <a:pt x="8502" y="2548"/>
                    <a:pt x="8836" y="2548"/>
                  </a:cubicBezTo>
                  <a:close/>
                  <a:moveTo>
                    <a:pt x="953" y="2548"/>
                  </a:moveTo>
                  <a:cubicBezTo>
                    <a:pt x="1239" y="2548"/>
                    <a:pt x="1501" y="2810"/>
                    <a:pt x="1501" y="3120"/>
                  </a:cubicBezTo>
                  <a:cubicBezTo>
                    <a:pt x="1501" y="3406"/>
                    <a:pt x="1263" y="3692"/>
                    <a:pt x="953" y="3715"/>
                  </a:cubicBezTo>
                  <a:cubicBezTo>
                    <a:pt x="940" y="3716"/>
                    <a:pt x="927" y="3717"/>
                    <a:pt x="914" y="3717"/>
                  </a:cubicBezTo>
                  <a:cubicBezTo>
                    <a:pt x="599" y="3717"/>
                    <a:pt x="358" y="3441"/>
                    <a:pt x="358" y="3144"/>
                  </a:cubicBezTo>
                  <a:cubicBezTo>
                    <a:pt x="381" y="2810"/>
                    <a:pt x="643" y="2548"/>
                    <a:pt x="953" y="2548"/>
                  </a:cubicBezTo>
                  <a:close/>
                  <a:moveTo>
                    <a:pt x="5073" y="1739"/>
                  </a:moveTo>
                  <a:lnTo>
                    <a:pt x="5073" y="4168"/>
                  </a:lnTo>
                  <a:cubicBezTo>
                    <a:pt x="5073" y="4168"/>
                    <a:pt x="4930" y="4120"/>
                    <a:pt x="4882" y="4120"/>
                  </a:cubicBezTo>
                  <a:cubicBezTo>
                    <a:pt x="4811" y="4120"/>
                    <a:pt x="4668" y="4168"/>
                    <a:pt x="4668" y="4168"/>
                  </a:cubicBezTo>
                  <a:lnTo>
                    <a:pt x="4668" y="1739"/>
                  </a:lnTo>
                  <a:cubicBezTo>
                    <a:pt x="4668" y="1739"/>
                    <a:pt x="4811" y="1786"/>
                    <a:pt x="4882" y="1786"/>
                  </a:cubicBezTo>
                  <a:cubicBezTo>
                    <a:pt x="4930" y="1786"/>
                    <a:pt x="5025" y="1786"/>
                    <a:pt x="5073" y="1739"/>
                  </a:cubicBezTo>
                  <a:close/>
                  <a:moveTo>
                    <a:pt x="5406" y="1810"/>
                  </a:moveTo>
                  <a:lnTo>
                    <a:pt x="7764" y="3144"/>
                  </a:lnTo>
                  <a:lnTo>
                    <a:pt x="5621" y="4358"/>
                  </a:lnTo>
                  <a:cubicBezTo>
                    <a:pt x="5549" y="4311"/>
                    <a:pt x="5478" y="4287"/>
                    <a:pt x="5406" y="4239"/>
                  </a:cubicBezTo>
                  <a:lnTo>
                    <a:pt x="5406" y="1810"/>
                  </a:lnTo>
                  <a:close/>
                  <a:moveTo>
                    <a:pt x="4335" y="1810"/>
                  </a:moveTo>
                  <a:lnTo>
                    <a:pt x="4335" y="4239"/>
                  </a:lnTo>
                  <a:cubicBezTo>
                    <a:pt x="4239" y="4287"/>
                    <a:pt x="4192" y="4335"/>
                    <a:pt x="4120" y="4358"/>
                  </a:cubicBezTo>
                  <a:lnTo>
                    <a:pt x="3263" y="3858"/>
                  </a:lnTo>
                  <a:cubicBezTo>
                    <a:pt x="3231" y="3850"/>
                    <a:pt x="3199" y="3845"/>
                    <a:pt x="3170" y="3845"/>
                  </a:cubicBezTo>
                  <a:cubicBezTo>
                    <a:pt x="3112" y="3845"/>
                    <a:pt x="3064" y="3866"/>
                    <a:pt x="3049" y="3930"/>
                  </a:cubicBezTo>
                  <a:cubicBezTo>
                    <a:pt x="3025" y="4001"/>
                    <a:pt x="3025" y="4096"/>
                    <a:pt x="3120" y="4120"/>
                  </a:cubicBezTo>
                  <a:lnTo>
                    <a:pt x="3882" y="4573"/>
                  </a:lnTo>
                  <a:cubicBezTo>
                    <a:pt x="3882" y="4597"/>
                    <a:pt x="3858" y="4597"/>
                    <a:pt x="3858" y="4620"/>
                  </a:cubicBezTo>
                  <a:cubicBezTo>
                    <a:pt x="3787" y="4716"/>
                    <a:pt x="3739" y="4835"/>
                    <a:pt x="3668" y="4954"/>
                  </a:cubicBezTo>
                  <a:lnTo>
                    <a:pt x="1596" y="3763"/>
                  </a:lnTo>
                  <a:lnTo>
                    <a:pt x="1620" y="3739"/>
                  </a:lnTo>
                  <a:cubicBezTo>
                    <a:pt x="1715" y="3644"/>
                    <a:pt x="1786" y="3525"/>
                    <a:pt x="1810" y="3406"/>
                  </a:cubicBezTo>
                  <a:lnTo>
                    <a:pt x="2548" y="3858"/>
                  </a:lnTo>
                  <a:cubicBezTo>
                    <a:pt x="2580" y="3866"/>
                    <a:pt x="2612" y="3872"/>
                    <a:pt x="2641" y="3872"/>
                  </a:cubicBezTo>
                  <a:cubicBezTo>
                    <a:pt x="2699" y="3872"/>
                    <a:pt x="2747" y="3850"/>
                    <a:pt x="2763" y="3787"/>
                  </a:cubicBezTo>
                  <a:cubicBezTo>
                    <a:pt x="2787" y="3715"/>
                    <a:pt x="2787" y="3620"/>
                    <a:pt x="2691" y="3596"/>
                  </a:cubicBezTo>
                  <a:lnTo>
                    <a:pt x="1977" y="3168"/>
                  </a:lnTo>
                  <a:lnTo>
                    <a:pt x="4335" y="1810"/>
                  </a:lnTo>
                  <a:close/>
                  <a:moveTo>
                    <a:pt x="7978" y="3406"/>
                  </a:moveTo>
                  <a:cubicBezTo>
                    <a:pt x="8002" y="3525"/>
                    <a:pt x="8050" y="3644"/>
                    <a:pt x="8169" y="3763"/>
                  </a:cubicBezTo>
                  <a:lnTo>
                    <a:pt x="6097" y="4954"/>
                  </a:lnTo>
                  <a:lnTo>
                    <a:pt x="6002" y="4787"/>
                  </a:lnTo>
                  <a:cubicBezTo>
                    <a:pt x="5978" y="4716"/>
                    <a:pt x="5906" y="4668"/>
                    <a:pt x="5883" y="4597"/>
                  </a:cubicBezTo>
                  <a:lnTo>
                    <a:pt x="7978" y="3406"/>
                  </a:lnTo>
                  <a:close/>
                  <a:moveTo>
                    <a:pt x="4887" y="4450"/>
                  </a:moveTo>
                  <a:cubicBezTo>
                    <a:pt x="5404" y="4450"/>
                    <a:pt x="5859" y="4907"/>
                    <a:pt x="5859" y="5406"/>
                  </a:cubicBezTo>
                  <a:cubicBezTo>
                    <a:pt x="5859" y="5525"/>
                    <a:pt x="5835" y="5644"/>
                    <a:pt x="5787" y="5740"/>
                  </a:cubicBezTo>
                  <a:cubicBezTo>
                    <a:pt x="5668" y="6073"/>
                    <a:pt x="5359" y="6335"/>
                    <a:pt x="4954" y="6359"/>
                  </a:cubicBezTo>
                  <a:lnTo>
                    <a:pt x="4763" y="6359"/>
                  </a:lnTo>
                  <a:cubicBezTo>
                    <a:pt x="4287" y="6311"/>
                    <a:pt x="3930" y="5882"/>
                    <a:pt x="3930" y="5406"/>
                  </a:cubicBezTo>
                  <a:cubicBezTo>
                    <a:pt x="3930" y="4906"/>
                    <a:pt x="4311" y="4477"/>
                    <a:pt x="4811" y="4454"/>
                  </a:cubicBezTo>
                  <a:cubicBezTo>
                    <a:pt x="4836" y="4451"/>
                    <a:pt x="4862" y="4450"/>
                    <a:pt x="4887" y="4450"/>
                  </a:cubicBezTo>
                  <a:close/>
                  <a:moveTo>
                    <a:pt x="1143" y="4001"/>
                  </a:moveTo>
                  <a:lnTo>
                    <a:pt x="1143" y="6621"/>
                  </a:lnTo>
                  <a:cubicBezTo>
                    <a:pt x="1084" y="6609"/>
                    <a:pt x="1018" y="6603"/>
                    <a:pt x="950" y="6603"/>
                  </a:cubicBezTo>
                  <a:cubicBezTo>
                    <a:pt x="881" y="6603"/>
                    <a:pt x="810" y="6609"/>
                    <a:pt x="739" y="6621"/>
                  </a:cubicBezTo>
                  <a:lnTo>
                    <a:pt x="739" y="4001"/>
                  </a:lnTo>
                  <a:cubicBezTo>
                    <a:pt x="739" y="4001"/>
                    <a:pt x="881" y="4049"/>
                    <a:pt x="953" y="4049"/>
                  </a:cubicBezTo>
                  <a:cubicBezTo>
                    <a:pt x="1001" y="4049"/>
                    <a:pt x="1096" y="4049"/>
                    <a:pt x="1143" y="4001"/>
                  </a:cubicBezTo>
                  <a:close/>
                  <a:moveTo>
                    <a:pt x="1477" y="4073"/>
                  </a:moveTo>
                  <a:lnTo>
                    <a:pt x="3596" y="5287"/>
                  </a:lnTo>
                  <a:lnTo>
                    <a:pt x="3596" y="5406"/>
                  </a:lnTo>
                  <a:lnTo>
                    <a:pt x="3596" y="5501"/>
                  </a:lnTo>
                  <a:lnTo>
                    <a:pt x="1477" y="6621"/>
                  </a:lnTo>
                  <a:lnTo>
                    <a:pt x="1477" y="4073"/>
                  </a:lnTo>
                  <a:close/>
                  <a:moveTo>
                    <a:pt x="8264" y="4073"/>
                  </a:moveTo>
                  <a:lnTo>
                    <a:pt x="8264" y="6621"/>
                  </a:lnTo>
                  <a:lnTo>
                    <a:pt x="6144" y="5501"/>
                  </a:lnTo>
                  <a:lnTo>
                    <a:pt x="6144" y="5406"/>
                  </a:lnTo>
                  <a:lnTo>
                    <a:pt x="6144" y="5287"/>
                  </a:lnTo>
                  <a:lnTo>
                    <a:pt x="8264" y="4073"/>
                  </a:lnTo>
                  <a:close/>
                  <a:moveTo>
                    <a:pt x="9002" y="4001"/>
                  </a:moveTo>
                  <a:lnTo>
                    <a:pt x="9002" y="6621"/>
                  </a:lnTo>
                  <a:cubicBezTo>
                    <a:pt x="8955" y="6597"/>
                    <a:pt x="8859" y="6597"/>
                    <a:pt x="8812" y="6597"/>
                  </a:cubicBezTo>
                  <a:cubicBezTo>
                    <a:pt x="8740" y="6597"/>
                    <a:pt x="8645" y="6597"/>
                    <a:pt x="8597" y="6621"/>
                  </a:cubicBezTo>
                  <a:lnTo>
                    <a:pt x="8597" y="4001"/>
                  </a:lnTo>
                  <a:cubicBezTo>
                    <a:pt x="8645" y="4049"/>
                    <a:pt x="8740" y="4049"/>
                    <a:pt x="8812" y="4049"/>
                  </a:cubicBezTo>
                  <a:cubicBezTo>
                    <a:pt x="8859" y="4049"/>
                    <a:pt x="8955" y="4049"/>
                    <a:pt x="9002" y="4001"/>
                  </a:cubicBezTo>
                  <a:close/>
                  <a:moveTo>
                    <a:pt x="3644" y="5835"/>
                  </a:moveTo>
                  <a:lnTo>
                    <a:pt x="3644" y="5859"/>
                  </a:lnTo>
                  <a:cubicBezTo>
                    <a:pt x="3715" y="5978"/>
                    <a:pt x="3763" y="6097"/>
                    <a:pt x="3858" y="6216"/>
                  </a:cubicBezTo>
                  <a:lnTo>
                    <a:pt x="1810" y="7311"/>
                  </a:lnTo>
                  <a:cubicBezTo>
                    <a:pt x="1786" y="7168"/>
                    <a:pt x="1691" y="7049"/>
                    <a:pt x="1596" y="6930"/>
                  </a:cubicBezTo>
                  <a:lnTo>
                    <a:pt x="3644" y="5835"/>
                  </a:lnTo>
                  <a:close/>
                  <a:moveTo>
                    <a:pt x="8812" y="6954"/>
                  </a:moveTo>
                  <a:cubicBezTo>
                    <a:pt x="9121" y="6954"/>
                    <a:pt x="9407" y="7216"/>
                    <a:pt x="9407" y="7526"/>
                  </a:cubicBezTo>
                  <a:cubicBezTo>
                    <a:pt x="9407" y="7859"/>
                    <a:pt x="9121" y="8097"/>
                    <a:pt x="8812" y="8097"/>
                  </a:cubicBezTo>
                  <a:cubicBezTo>
                    <a:pt x="8502" y="8097"/>
                    <a:pt x="8240" y="7811"/>
                    <a:pt x="8240" y="7526"/>
                  </a:cubicBezTo>
                  <a:cubicBezTo>
                    <a:pt x="8240" y="7216"/>
                    <a:pt x="8502" y="6954"/>
                    <a:pt x="8812" y="6954"/>
                  </a:cubicBezTo>
                  <a:close/>
                  <a:moveTo>
                    <a:pt x="953" y="6954"/>
                  </a:moveTo>
                  <a:cubicBezTo>
                    <a:pt x="1239" y="6954"/>
                    <a:pt x="1501" y="7192"/>
                    <a:pt x="1501" y="7502"/>
                  </a:cubicBezTo>
                  <a:cubicBezTo>
                    <a:pt x="1548" y="7811"/>
                    <a:pt x="1239" y="8121"/>
                    <a:pt x="953" y="8121"/>
                  </a:cubicBezTo>
                  <a:cubicBezTo>
                    <a:pt x="643" y="8097"/>
                    <a:pt x="381" y="7859"/>
                    <a:pt x="381" y="7526"/>
                  </a:cubicBezTo>
                  <a:cubicBezTo>
                    <a:pt x="381" y="7192"/>
                    <a:pt x="643" y="6954"/>
                    <a:pt x="953" y="6954"/>
                  </a:cubicBezTo>
                  <a:close/>
                  <a:moveTo>
                    <a:pt x="4096" y="6430"/>
                  </a:moveTo>
                  <a:cubicBezTo>
                    <a:pt x="4192" y="6478"/>
                    <a:pt x="4239" y="6549"/>
                    <a:pt x="4335" y="6573"/>
                  </a:cubicBezTo>
                  <a:lnTo>
                    <a:pt x="4335" y="9002"/>
                  </a:lnTo>
                  <a:lnTo>
                    <a:pt x="1882" y="7573"/>
                  </a:lnTo>
                  <a:lnTo>
                    <a:pt x="4096" y="6430"/>
                  </a:lnTo>
                  <a:close/>
                  <a:moveTo>
                    <a:pt x="6073" y="5835"/>
                  </a:moveTo>
                  <a:lnTo>
                    <a:pt x="8121" y="6930"/>
                  </a:lnTo>
                  <a:cubicBezTo>
                    <a:pt x="8026" y="7049"/>
                    <a:pt x="7931" y="7168"/>
                    <a:pt x="7907" y="7311"/>
                  </a:cubicBezTo>
                  <a:lnTo>
                    <a:pt x="7407" y="7049"/>
                  </a:lnTo>
                  <a:cubicBezTo>
                    <a:pt x="7381" y="7043"/>
                    <a:pt x="7356" y="7040"/>
                    <a:pt x="7331" y="7040"/>
                  </a:cubicBezTo>
                  <a:cubicBezTo>
                    <a:pt x="7265" y="7040"/>
                    <a:pt x="7210" y="7062"/>
                    <a:pt x="7192" y="7097"/>
                  </a:cubicBezTo>
                  <a:cubicBezTo>
                    <a:pt x="7169" y="7192"/>
                    <a:pt x="7192" y="7288"/>
                    <a:pt x="7240" y="7311"/>
                  </a:cubicBezTo>
                  <a:lnTo>
                    <a:pt x="7811" y="7621"/>
                  </a:lnTo>
                  <a:lnTo>
                    <a:pt x="5406" y="9050"/>
                  </a:lnTo>
                  <a:lnTo>
                    <a:pt x="5406" y="6597"/>
                  </a:lnTo>
                  <a:cubicBezTo>
                    <a:pt x="5501" y="6573"/>
                    <a:pt x="5597" y="6502"/>
                    <a:pt x="5644" y="6454"/>
                  </a:cubicBezTo>
                  <a:lnTo>
                    <a:pt x="6716" y="7026"/>
                  </a:lnTo>
                  <a:cubicBezTo>
                    <a:pt x="6740" y="7032"/>
                    <a:pt x="6764" y="7035"/>
                    <a:pt x="6786" y="7035"/>
                  </a:cubicBezTo>
                  <a:cubicBezTo>
                    <a:pt x="6854" y="7035"/>
                    <a:pt x="6913" y="7008"/>
                    <a:pt x="6930" y="6954"/>
                  </a:cubicBezTo>
                  <a:cubicBezTo>
                    <a:pt x="6954" y="6859"/>
                    <a:pt x="6930" y="6787"/>
                    <a:pt x="6859" y="6740"/>
                  </a:cubicBezTo>
                  <a:lnTo>
                    <a:pt x="5883" y="6216"/>
                  </a:lnTo>
                  <a:lnTo>
                    <a:pt x="5883" y="6192"/>
                  </a:lnTo>
                  <a:cubicBezTo>
                    <a:pt x="5978" y="6073"/>
                    <a:pt x="6025" y="5954"/>
                    <a:pt x="6073" y="5835"/>
                  </a:cubicBezTo>
                  <a:close/>
                  <a:moveTo>
                    <a:pt x="5073" y="6668"/>
                  </a:moveTo>
                  <a:lnTo>
                    <a:pt x="5049" y="9074"/>
                  </a:lnTo>
                  <a:cubicBezTo>
                    <a:pt x="5001" y="9074"/>
                    <a:pt x="4930" y="9050"/>
                    <a:pt x="4882" y="9050"/>
                  </a:cubicBezTo>
                  <a:cubicBezTo>
                    <a:pt x="4811" y="9050"/>
                    <a:pt x="4716" y="9050"/>
                    <a:pt x="4668" y="9074"/>
                  </a:cubicBezTo>
                  <a:lnTo>
                    <a:pt x="4668" y="6668"/>
                  </a:lnTo>
                  <a:cubicBezTo>
                    <a:pt x="4728" y="6680"/>
                    <a:pt x="4793" y="6686"/>
                    <a:pt x="4859" y="6686"/>
                  </a:cubicBezTo>
                  <a:cubicBezTo>
                    <a:pt x="4924" y="6686"/>
                    <a:pt x="4989" y="6680"/>
                    <a:pt x="5049" y="6668"/>
                  </a:cubicBezTo>
                  <a:close/>
                  <a:moveTo>
                    <a:pt x="1786" y="7907"/>
                  </a:moveTo>
                  <a:lnTo>
                    <a:pt x="4239" y="9336"/>
                  </a:lnTo>
                  <a:lnTo>
                    <a:pt x="4216" y="9359"/>
                  </a:lnTo>
                  <a:cubicBezTo>
                    <a:pt x="4120" y="9455"/>
                    <a:pt x="4073" y="9574"/>
                    <a:pt x="4049" y="9693"/>
                  </a:cubicBezTo>
                  <a:lnTo>
                    <a:pt x="1501" y="8240"/>
                  </a:lnTo>
                  <a:cubicBezTo>
                    <a:pt x="1596" y="8145"/>
                    <a:pt x="1715" y="8026"/>
                    <a:pt x="1786" y="7907"/>
                  </a:cubicBezTo>
                  <a:close/>
                  <a:moveTo>
                    <a:pt x="8002" y="7907"/>
                  </a:moveTo>
                  <a:cubicBezTo>
                    <a:pt x="8050" y="8026"/>
                    <a:pt x="8145" y="8145"/>
                    <a:pt x="8264" y="8240"/>
                  </a:cubicBezTo>
                  <a:lnTo>
                    <a:pt x="5740" y="9693"/>
                  </a:lnTo>
                  <a:cubicBezTo>
                    <a:pt x="5716" y="9574"/>
                    <a:pt x="5644" y="9455"/>
                    <a:pt x="5549" y="9359"/>
                  </a:cubicBezTo>
                  <a:lnTo>
                    <a:pt x="5525" y="9336"/>
                  </a:lnTo>
                  <a:lnTo>
                    <a:pt x="8002" y="7907"/>
                  </a:lnTo>
                  <a:close/>
                  <a:moveTo>
                    <a:pt x="4882" y="9359"/>
                  </a:moveTo>
                  <a:cubicBezTo>
                    <a:pt x="5168" y="9359"/>
                    <a:pt x="5406" y="9574"/>
                    <a:pt x="5430" y="9883"/>
                  </a:cubicBezTo>
                  <a:cubicBezTo>
                    <a:pt x="5501" y="10193"/>
                    <a:pt x="5240" y="10526"/>
                    <a:pt x="4882" y="10526"/>
                  </a:cubicBezTo>
                  <a:cubicBezTo>
                    <a:pt x="4549" y="10526"/>
                    <a:pt x="4239" y="10193"/>
                    <a:pt x="4311" y="9883"/>
                  </a:cubicBezTo>
                  <a:cubicBezTo>
                    <a:pt x="4335" y="9598"/>
                    <a:pt x="4597" y="9359"/>
                    <a:pt x="4882" y="9359"/>
                  </a:cubicBezTo>
                  <a:close/>
                  <a:moveTo>
                    <a:pt x="4882" y="0"/>
                  </a:moveTo>
                  <a:cubicBezTo>
                    <a:pt x="4406" y="0"/>
                    <a:pt x="4049" y="358"/>
                    <a:pt x="3977" y="786"/>
                  </a:cubicBezTo>
                  <a:lnTo>
                    <a:pt x="1310" y="2334"/>
                  </a:lnTo>
                  <a:cubicBezTo>
                    <a:pt x="1191" y="2287"/>
                    <a:pt x="1072" y="2263"/>
                    <a:pt x="905" y="2263"/>
                  </a:cubicBezTo>
                  <a:cubicBezTo>
                    <a:pt x="429" y="2263"/>
                    <a:pt x="48" y="2644"/>
                    <a:pt x="24" y="3144"/>
                  </a:cubicBezTo>
                  <a:cubicBezTo>
                    <a:pt x="24" y="3453"/>
                    <a:pt x="167" y="3715"/>
                    <a:pt x="381" y="3882"/>
                  </a:cubicBezTo>
                  <a:lnTo>
                    <a:pt x="381" y="6811"/>
                  </a:lnTo>
                  <a:cubicBezTo>
                    <a:pt x="143" y="6978"/>
                    <a:pt x="0" y="7288"/>
                    <a:pt x="24" y="7621"/>
                  </a:cubicBezTo>
                  <a:cubicBezTo>
                    <a:pt x="48" y="8050"/>
                    <a:pt x="429" y="8454"/>
                    <a:pt x="881" y="8454"/>
                  </a:cubicBezTo>
                  <a:cubicBezTo>
                    <a:pt x="953" y="8454"/>
                    <a:pt x="1001" y="8454"/>
                    <a:pt x="1096" y="8407"/>
                  </a:cubicBezTo>
                  <a:lnTo>
                    <a:pt x="3954" y="10050"/>
                  </a:lnTo>
                  <a:cubicBezTo>
                    <a:pt x="4001" y="10502"/>
                    <a:pt x="4358" y="10860"/>
                    <a:pt x="4835" y="10860"/>
                  </a:cubicBezTo>
                  <a:cubicBezTo>
                    <a:pt x="5311" y="10860"/>
                    <a:pt x="5668" y="10502"/>
                    <a:pt x="5740" y="10050"/>
                  </a:cubicBezTo>
                  <a:lnTo>
                    <a:pt x="8597" y="8407"/>
                  </a:lnTo>
                  <a:cubicBezTo>
                    <a:pt x="8693" y="8454"/>
                    <a:pt x="8740" y="8454"/>
                    <a:pt x="8836" y="8454"/>
                  </a:cubicBezTo>
                  <a:cubicBezTo>
                    <a:pt x="9312" y="8407"/>
                    <a:pt x="9669" y="8026"/>
                    <a:pt x="9669" y="7550"/>
                  </a:cubicBezTo>
                  <a:cubicBezTo>
                    <a:pt x="9669" y="7264"/>
                    <a:pt x="9526" y="6978"/>
                    <a:pt x="9312" y="6811"/>
                  </a:cubicBezTo>
                  <a:lnTo>
                    <a:pt x="9312" y="3882"/>
                  </a:lnTo>
                  <a:cubicBezTo>
                    <a:pt x="9550" y="3715"/>
                    <a:pt x="9693" y="3453"/>
                    <a:pt x="9669" y="3144"/>
                  </a:cubicBezTo>
                  <a:cubicBezTo>
                    <a:pt x="9693" y="2644"/>
                    <a:pt x="9312" y="2263"/>
                    <a:pt x="8836" y="2263"/>
                  </a:cubicBezTo>
                  <a:cubicBezTo>
                    <a:pt x="8716" y="2263"/>
                    <a:pt x="8574" y="2287"/>
                    <a:pt x="8454" y="2334"/>
                  </a:cubicBezTo>
                  <a:lnTo>
                    <a:pt x="5763" y="786"/>
                  </a:lnTo>
                  <a:cubicBezTo>
                    <a:pt x="5716" y="358"/>
                    <a:pt x="5359" y="0"/>
                    <a:pt x="4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2" name="Google Shape;22632;p99"/>
          <p:cNvGrpSpPr/>
          <p:nvPr/>
        </p:nvGrpSpPr>
        <p:grpSpPr>
          <a:xfrm>
            <a:off x="7741847" y="4001500"/>
            <a:ext cx="355440" cy="350768"/>
            <a:chOff x="7771312" y="4153900"/>
            <a:chExt cx="355440" cy="350768"/>
          </a:xfrm>
        </p:grpSpPr>
        <p:sp>
          <p:nvSpPr>
            <p:cNvPr id="22633" name="Google Shape;22633;p99"/>
            <p:cNvSpPr/>
            <p:nvPr/>
          </p:nvSpPr>
          <p:spPr>
            <a:xfrm>
              <a:off x="7803009" y="4270564"/>
              <a:ext cx="295162" cy="228720"/>
            </a:xfrm>
            <a:custGeom>
              <a:rect b="b" l="l" r="r" t="t"/>
              <a:pathLst>
                <a:path extrusionOk="0" h="7050" w="9098">
                  <a:moveTo>
                    <a:pt x="4525" y="0"/>
                  </a:moveTo>
                  <a:lnTo>
                    <a:pt x="0" y="738"/>
                  </a:lnTo>
                  <a:lnTo>
                    <a:pt x="834" y="6192"/>
                  </a:lnTo>
                  <a:cubicBezTo>
                    <a:pt x="929" y="6692"/>
                    <a:pt x="1358" y="7049"/>
                    <a:pt x="1882" y="7049"/>
                  </a:cubicBezTo>
                  <a:lnTo>
                    <a:pt x="7240" y="7049"/>
                  </a:lnTo>
                  <a:cubicBezTo>
                    <a:pt x="7740" y="7049"/>
                    <a:pt x="8192" y="6692"/>
                    <a:pt x="8264" y="6192"/>
                  </a:cubicBezTo>
                  <a:lnTo>
                    <a:pt x="9097" y="738"/>
                  </a:lnTo>
                  <a:lnTo>
                    <a:pt x="4525" y="0"/>
                  </a:ln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4" name="Google Shape;22634;p99"/>
            <p:cNvSpPr/>
            <p:nvPr/>
          </p:nvSpPr>
          <p:spPr>
            <a:xfrm>
              <a:off x="7803009" y="4270564"/>
              <a:ext cx="157638" cy="228720"/>
            </a:xfrm>
            <a:custGeom>
              <a:rect b="b" l="l" r="r" t="t"/>
              <a:pathLst>
                <a:path extrusionOk="0" h="7050" w="4859">
                  <a:moveTo>
                    <a:pt x="4525" y="0"/>
                  </a:moveTo>
                  <a:lnTo>
                    <a:pt x="0" y="738"/>
                  </a:lnTo>
                  <a:lnTo>
                    <a:pt x="834" y="6192"/>
                  </a:lnTo>
                  <a:cubicBezTo>
                    <a:pt x="929" y="6692"/>
                    <a:pt x="1381" y="7049"/>
                    <a:pt x="1882" y="7049"/>
                  </a:cubicBezTo>
                  <a:lnTo>
                    <a:pt x="2501" y="7049"/>
                  </a:lnTo>
                  <a:cubicBezTo>
                    <a:pt x="2001" y="7049"/>
                    <a:pt x="1548" y="6692"/>
                    <a:pt x="1453" y="6192"/>
                  </a:cubicBezTo>
                  <a:lnTo>
                    <a:pt x="619" y="738"/>
                  </a:lnTo>
                  <a:lnTo>
                    <a:pt x="4858" y="72"/>
                  </a:lnTo>
                  <a:lnTo>
                    <a:pt x="452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5" name="Google Shape;22635;p99"/>
            <p:cNvSpPr/>
            <p:nvPr/>
          </p:nvSpPr>
          <p:spPr>
            <a:xfrm>
              <a:off x="7801451" y="4158540"/>
              <a:ext cx="293637" cy="112056"/>
            </a:xfrm>
            <a:custGeom>
              <a:rect b="b" l="l" r="r" t="t"/>
              <a:pathLst>
                <a:path extrusionOk="0" h="3454" w="9051">
                  <a:moveTo>
                    <a:pt x="1787" y="0"/>
                  </a:moveTo>
                  <a:cubicBezTo>
                    <a:pt x="1334" y="0"/>
                    <a:pt x="906" y="310"/>
                    <a:pt x="739" y="714"/>
                  </a:cubicBezTo>
                  <a:lnTo>
                    <a:pt x="1" y="2715"/>
                  </a:lnTo>
                  <a:lnTo>
                    <a:pt x="4525" y="3453"/>
                  </a:lnTo>
                  <a:lnTo>
                    <a:pt x="9050" y="2715"/>
                  </a:lnTo>
                  <a:lnTo>
                    <a:pt x="8359" y="714"/>
                  </a:lnTo>
                  <a:cubicBezTo>
                    <a:pt x="8217" y="310"/>
                    <a:pt x="7788" y="0"/>
                    <a:pt x="7312"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6" name="Google Shape;22636;p99"/>
            <p:cNvSpPr/>
            <p:nvPr/>
          </p:nvSpPr>
          <p:spPr>
            <a:xfrm>
              <a:off x="7803009" y="4158540"/>
              <a:ext cx="157638" cy="112056"/>
            </a:xfrm>
            <a:custGeom>
              <a:rect b="b" l="l" r="r" t="t"/>
              <a:pathLst>
                <a:path extrusionOk="0" h="3454" w="4859">
                  <a:moveTo>
                    <a:pt x="1786" y="0"/>
                  </a:moveTo>
                  <a:cubicBezTo>
                    <a:pt x="1334" y="0"/>
                    <a:pt x="929" y="310"/>
                    <a:pt x="738" y="714"/>
                  </a:cubicBezTo>
                  <a:lnTo>
                    <a:pt x="0" y="2715"/>
                  </a:lnTo>
                  <a:lnTo>
                    <a:pt x="4525" y="3453"/>
                  </a:lnTo>
                  <a:lnTo>
                    <a:pt x="4858" y="3406"/>
                  </a:lnTo>
                  <a:lnTo>
                    <a:pt x="619" y="2715"/>
                  </a:lnTo>
                  <a:lnTo>
                    <a:pt x="1381" y="714"/>
                  </a:lnTo>
                  <a:cubicBezTo>
                    <a:pt x="1524" y="310"/>
                    <a:pt x="1929" y="0"/>
                    <a:pt x="2406"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7" name="Google Shape;22637;p99"/>
            <p:cNvSpPr/>
            <p:nvPr/>
          </p:nvSpPr>
          <p:spPr>
            <a:xfrm>
              <a:off x="7903451" y="4352448"/>
              <a:ext cx="91974" cy="92753"/>
            </a:xfrm>
            <a:custGeom>
              <a:rect b="b" l="l" r="r" t="t"/>
              <a:pathLst>
                <a:path extrusionOk="0" h="2859" w="2835">
                  <a:moveTo>
                    <a:pt x="1429" y="0"/>
                  </a:moveTo>
                  <a:cubicBezTo>
                    <a:pt x="1048" y="0"/>
                    <a:pt x="691" y="167"/>
                    <a:pt x="429" y="429"/>
                  </a:cubicBezTo>
                  <a:cubicBezTo>
                    <a:pt x="143" y="691"/>
                    <a:pt x="0" y="1048"/>
                    <a:pt x="0" y="1429"/>
                  </a:cubicBezTo>
                  <a:cubicBezTo>
                    <a:pt x="0" y="1834"/>
                    <a:pt x="143" y="2191"/>
                    <a:pt x="429" y="2453"/>
                  </a:cubicBezTo>
                  <a:cubicBezTo>
                    <a:pt x="691" y="2715"/>
                    <a:pt x="1048" y="2858"/>
                    <a:pt x="1429" y="2858"/>
                  </a:cubicBezTo>
                  <a:cubicBezTo>
                    <a:pt x="2215" y="2858"/>
                    <a:pt x="2834" y="2191"/>
                    <a:pt x="2834" y="1406"/>
                  </a:cubicBezTo>
                  <a:cubicBezTo>
                    <a:pt x="2834" y="643"/>
                    <a:pt x="2215" y="0"/>
                    <a:pt x="1429" y="0"/>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8" name="Google Shape;22638;p99"/>
            <p:cNvSpPr/>
            <p:nvPr/>
          </p:nvSpPr>
          <p:spPr>
            <a:xfrm>
              <a:off x="7868997" y="4320557"/>
              <a:ext cx="165814" cy="151020"/>
            </a:xfrm>
            <a:custGeom>
              <a:rect b="b" l="l" r="r" t="t"/>
              <a:pathLst>
                <a:path extrusionOk="0" h="4655" w="5111">
                  <a:moveTo>
                    <a:pt x="3427" y="1"/>
                  </a:moveTo>
                  <a:cubicBezTo>
                    <a:pt x="3397" y="1"/>
                    <a:pt x="3353" y="44"/>
                    <a:pt x="3372" y="102"/>
                  </a:cubicBezTo>
                  <a:cubicBezTo>
                    <a:pt x="3515" y="269"/>
                    <a:pt x="3586" y="483"/>
                    <a:pt x="3586" y="721"/>
                  </a:cubicBezTo>
                  <a:cubicBezTo>
                    <a:pt x="3586" y="912"/>
                    <a:pt x="3563" y="1079"/>
                    <a:pt x="3467" y="1222"/>
                  </a:cubicBezTo>
                  <a:cubicBezTo>
                    <a:pt x="3301" y="1579"/>
                    <a:pt x="2943" y="1793"/>
                    <a:pt x="2539" y="1793"/>
                  </a:cubicBezTo>
                  <a:cubicBezTo>
                    <a:pt x="2158" y="1793"/>
                    <a:pt x="1800" y="1579"/>
                    <a:pt x="1634" y="1245"/>
                  </a:cubicBezTo>
                  <a:cubicBezTo>
                    <a:pt x="1562" y="1103"/>
                    <a:pt x="1515" y="936"/>
                    <a:pt x="1515" y="745"/>
                  </a:cubicBezTo>
                  <a:cubicBezTo>
                    <a:pt x="1515" y="507"/>
                    <a:pt x="1610" y="317"/>
                    <a:pt x="1729" y="126"/>
                  </a:cubicBezTo>
                  <a:cubicBezTo>
                    <a:pt x="1768" y="67"/>
                    <a:pt x="1743" y="25"/>
                    <a:pt x="1693" y="25"/>
                  </a:cubicBezTo>
                  <a:cubicBezTo>
                    <a:pt x="1682" y="25"/>
                    <a:pt x="1670" y="27"/>
                    <a:pt x="1657" y="31"/>
                  </a:cubicBezTo>
                  <a:cubicBezTo>
                    <a:pt x="1205" y="340"/>
                    <a:pt x="919" y="841"/>
                    <a:pt x="919" y="1412"/>
                  </a:cubicBezTo>
                  <a:lnTo>
                    <a:pt x="919" y="1507"/>
                  </a:lnTo>
                  <a:cubicBezTo>
                    <a:pt x="919" y="1507"/>
                    <a:pt x="872" y="1531"/>
                    <a:pt x="848" y="1531"/>
                  </a:cubicBezTo>
                  <a:cubicBezTo>
                    <a:pt x="348" y="1817"/>
                    <a:pt x="62" y="2341"/>
                    <a:pt x="14" y="2865"/>
                  </a:cubicBezTo>
                  <a:cubicBezTo>
                    <a:pt x="0" y="2906"/>
                    <a:pt x="27" y="2932"/>
                    <a:pt x="56" y="2932"/>
                  </a:cubicBezTo>
                  <a:cubicBezTo>
                    <a:pt x="77" y="2932"/>
                    <a:pt x="100" y="2919"/>
                    <a:pt x="110" y="2889"/>
                  </a:cubicBezTo>
                  <a:cubicBezTo>
                    <a:pt x="205" y="2722"/>
                    <a:pt x="348" y="2531"/>
                    <a:pt x="562" y="2412"/>
                  </a:cubicBezTo>
                  <a:cubicBezTo>
                    <a:pt x="718" y="2319"/>
                    <a:pt x="891" y="2274"/>
                    <a:pt x="1065" y="2274"/>
                  </a:cubicBezTo>
                  <a:cubicBezTo>
                    <a:pt x="1423" y="2274"/>
                    <a:pt x="1783" y="2465"/>
                    <a:pt x="1991" y="2817"/>
                  </a:cubicBezTo>
                  <a:cubicBezTo>
                    <a:pt x="2277" y="3293"/>
                    <a:pt x="2110" y="3936"/>
                    <a:pt x="1586" y="4246"/>
                  </a:cubicBezTo>
                  <a:cubicBezTo>
                    <a:pt x="1427" y="4345"/>
                    <a:pt x="1235" y="4395"/>
                    <a:pt x="1052" y="4395"/>
                  </a:cubicBezTo>
                  <a:cubicBezTo>
                    <a:pt x="1015" y="4395"/>
                    <a:pt x="979" y="4393"/>
                    <a:pt x="943" y="4389"/>
                  </a:cubicBezTo>
                  <a:cubicBezTo>
                    <a:pt x="933" y="4386"/>
                    <a:pt x="924" y="4384"/>
                    <a:pt x="917" y="4384"/>
                  </a:cubicBezTo>
                  <a:cubicBezTo>
                    <a:pt x="867" y="4384"/>
                    <a:pt x="858" y="4443"/>
                    <a:pt x="919" y="4484"/>
                  </a:cubicBezTo>
                  <a:cubicBezTo>
                    <a:pt x="1142" y="4595"/>
                    <a:pt x="1380" y="4655"/>
                    <a:pt x="1624" y="4655"/>
                  </a:cubicBezTo>
                  <a:cubicBezTo>
                    <a:pt x="1902" y="4655"/>
                    <a:pt x="2188" y="4578"/>
                    <a:pt x="2467" y="4413"/>
                  </a:cubicBezTo>
                  <a:cubicBezTo>
                    <a:pt x="2467" y="4413"/>
                    <a:pt x="2491" y="4389"/>
                    <a:pt x="2515" y="4389"/>
                  </a:cubicBezTo>
                  <a:cubicBezTo>
                    <a:pt x="2515" y="4389"/>
                    <a:pt x="2539" y="4413"/>
                    <a:pt x="2586" y="4413"/>
                  </a:cubicBezTo>
                  <a:cubicBezTo>
                    <a:pt x="2840" y="4578"/>
                    <a:pt x="3128" y="4655"/>
                    <a:pt x="3413" y="4655"/>
                  </a:cubicBezTo>
                  <a:cubicBezTo>
                    <a:pt x="3663" y="4655"/>
                    <a:pt x="3912" y="4595"/>
                    <a:pt x="4134" y="4484"/>
                  </a:cubicBezTo>
                  <a:cubicBezTo>
                    <a:pt x="4182" y="4437"/>
                    <a:pt x="4158" y="4389"/>
                    <a:pt x="4110" y="4389"/>
                  </a:cubicBezTo>
                  <a:cubicBezTo>
                    <a:pt x="3848" y="4389"/>
                    <a:pt x="3658" y="4365"/>
                    <a:pt x="3444" y="4246"/>
                  </a:cubicBezTo>
                  <a:cubicBezTo>
                    <a:pt x="3277" y="4151"/>
                    <a:pt x="3134" y="4008"/>
                    <a:pt x="3063" y="3841"/>
                  </a:cubicBezTo>
                  <a:cubicBezTo>
                    <a:pt x="2872" y="3532"/>
                    <a:pt x="2872" y="3127"/>
                    <a:pt x="3134" y="2770"/>
                  </a:cubicBezTo>
                  <a:cubicBezTo>
                    <a:pt x="3325" y="2435"/>
                    <a:pt x="3677" y="2249"/>
                    <a:pt x="4039" y="2249"/>
                  </a:cubicBezTo>
                  <a:cubicBezTo>
                    <a:pt x="4217" y="2249"/>
                    <a:pt x="4398" y="2294"/>
                    <a:pt x="4563" y="2389"/>
                  </a:cubicBezTo>
                  <a:cubicBezTo>
                    <a:pt x="4777" y="2484"/>
                    <a:pt x="4920" y="2650"/>
                    <a:pt x="5015" y="2865"/>
                  </a:cubicBezTo>
                  <a:cubicBezTo>
                    <a:pt x="5015" y="2891"/>
                    <a:pt x="5028" y="2901"/>
                    <a:pt x="5044" y="2901"/>
                  </a:cubicBezTo>
                  <a:cubicBezTo>
                    <a:pt x="5072" y="2901"/>
                    <a:pt x="5111" y="2871"/>
                    <a:pt x="5111" y="2841"/>
                  </a:cubicBezTo>
                  <a:cubicBezTo>
                    <a:pt x="5087" y="2293"/>
                    <a:pt x="4777" y="1793"/>
                    <a:pt x="4277" y="1507"/>
                  </a:cubicBezTo>
                  <a:cubicBezTo>
                    <a:pt x="4253" y="1507"/>
                    <a:pt x="4229" y="1460"/>
                    <a:pt x="4182" y="1460"/>
                  </a:cubicBezTo>
                  <a:lnTo>
                    <a:pt x="4182" y="1388"/>
                  </a:lnTo>
                  <a:cubicBezTo>
                    <a:pt x="4182" y="817"/>
                    <a:pt x="3896" y="317"/>
                    <a:pt x="3444" y="7"/>
                  </a:cubicBezTo>
                  <a:cubicBezTo>
                    <a:pt x="3439" y="3"/>
                    <a:pt x="3434" y="1"/>
                    <a:pt x="3427" y="1"/>
                  </a:cubicBezTo>
                  <a:close/>
                </a:path>
              </a:pathLst>
            </a:custGeom>
            <a:solidFill>
              <a:srgbClr val="A2B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9" name="Google Shape;22639;p99"/>
            <p:cNvSpPr/>
            <p:nvPr/>
          </p:nvSpPr>
          <p:spPr>
            <a:xfrm>
              <a:off x="7778287" y="4246589"/>
              <a:ext cx="343826" cy="47950"/>
            </a:xfrm>
            <a:custGeom>
              <a:rect b="b" l="l" r="r" t="t"/>
              <a:pathLst>
                <a:path extrusionOk="0" h="1478" w="10598">
                  <a:moveTo>
                    <a:pt x="762" y="1"/>
                  </a:moveTo>
                  <a:cubicBezTo>
                    <a:pt x="381" y="1"/>
                    <a:pt x="24" y="334"/>
                    <a:pt x="24" y="692"/>
                  </a:cubicBezTo>
                  <a:cubicBezTo>
                    <a:pt x="0" y="1096"/>
                    <a:pt x="357" y="1477"/>
                    <a:pt x="762" y="1477"/>
                  </a:cubicBezTo>
                  <a:lnTo>
                    <a:pt x="9812" y="1477"/>
                  </a:lnTo>
                  <a:cubicBezTo>
                    <a:pt x="10193" y="1477"/>
                    <a:pt x="10550" y="1144"/>
                    <a:pt x="10550" y="811"/>
                  </a:cubicBezTo>
                  <a:cubicBezTo>
                    <a:pt x="10598" y="358"/>
                    <a:pt x="10264" y="1"/>
                    <a:pt x="9812" y="1"/>
                  </a:cubicBezTo>
                  <a:close/>
                </a:path>
              </a:pathLst>
            </a:custGeom>
            <a:solidFill>
              <a:srgbClr val="FA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0" name="Google Shape;22640;p99"/>
            <p:cNvSpPr/>
            <p:nvPr/>
          </p:nvSpPr>
          <p:spPr>
            <a:xfrm>
              <a:off x="7777509" y="4246589"/>
              <a:ext cx="45614" cy="47950"/>
            </a:xfrm>
            <a:custGeom>
              <a:rect b="b" l="l" r="r" t="t"/>
              <a:pathLst>
                <a:path extrusionOk="0" h="1478" w="1406">
                  <a:moveTo>
                    <a:pt x="786" y="1"/>
                  </a:moveTo>
                  <a:cubicBezTo>
                    <a:pt x="405" y="1"/>
                    <a:pt x="48" y="334"/>
                    <a:pt x="48" y="692"/>
                  </a:cubicBezTo>
                  <a:cubicBezTo>
                    <a:pt x="0" y="1096"/>
                    <a:pt x="381" y="1477"/>
                    <a:pt x="786" y="1477"/>
                  </a:cubicBezTo>
                  <a:lnTo>
                    <a:pt x="1405" y="1477"/>
                  </a:lnTo>
                  <a:cubicBezTo>
                    <a:pt x="1001" y="1454"/>
                    <a:pt x="667" y="1120"/>
                    <a:pt x="667" y="739"/>
                  </a:cubicBezTo>
                  <a:cubicBezTo>
                    <a:pt x="667" y="334"/>
                    <a:pt x="1001" y="1"/>
                    <a:pt x="1405" y="1"/>
                  </a:cubicBezTo>
                  <a:close/>
                </a:path>
              </a:pathLst>
            </a:custGeom>
            <a:solidFill>
              <a:srgbClr val="F6F9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1" name="Google Shape;22641;p99"/>
            <p:cNvSpPr/>
            <p:nvPr/>
          </p:nvSpPr>
          <p:spPr>
            <a:xfrm>
              <a:off x="7879476" y="4191761"/>
              <a:ext cx="10868" cy="22061"/>
            </a:xfrm>
            <a:custGeom>
              <a:rect b="b" l="l" r="r" t="t"/>
              <a:pathLst>
                <a:path extrusionOk="0" h="680" w="335">
                  <a:moveTo>
                    <a:pt x="168" y="0"/>
                  </a:moveTo>
                  <a:cubicBezTo>
                    <a:pt x="96" y="0"/>
                    <a:pt x="1" y="72"/>
                    <a:pt x="1" y="167"/>
                  </a:cubicBezTo>
                  <a:lnTo>
                    <a:pt x="1" y="524"/>
                  </a:lnTo>
                  <a:cubicBezTo>
                    <a:pt x="1" y="619"/>
                    <a:pt x="49" y="667"/>
                    <a:pt x="120" y="667"/>
                  </a:cubicBezTo>
                  <a:cubicBezTo>
                    <a:pt x="137" y="676"/>
                    <a:pt x="156" y="680"/>
                    <a:pt x="174" y="680"/>
                  </a:cubicBezTo>
                  <a:cubicBezTo>
                    <a:pt x="255" y="680"/>
                    <a:pt x="334" y="602"/>
                    <a:pt x="334" y="524"/>
                  </a:cubicBezTo>
                  <a:lnTo>
                    <a:pt x="334" y="167"/>
                  </a:lnTo>
                  <a:cubicBezTo>
                    <a:pt x="334" y="72"/>
                    <a:pt x="263" y="24"/>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2" name="Google Shape;22642;p99"/>
            <p:cNvSpPr/>
            <p:nvPr/>
          </p:nvSpPr>
          <p:spPr>
            <a:xfrm>
              <a:off x="8010057" y="4192377"/>
              <a:ext cx="10090" cy="22580"/>
            </a:xfrm>
            <a:custGeom>
              <a:rect b="b" l="l" r="r" t="t"/>
              <a:pathLst>
                <a:path extrusionOk="0" h="696" w="311">
                  <a:moveTo>
                    <a:pt x="161" y="0"/>
                  </a:moveTo>
                  <a:cubicBezTo>
                    <a:pt x="90" y="0"/>
                    <a:pt x="1" y="65"/>
                    <a:pt x="1" y="148"/>
                  </a:cubicBezTo>
                  <a:lnTo>
                    <a:pt x="1" y="505"/>
                  </a:lnTo>
                  <a:cubicBezTo>
                    <a:pt x="1" y="600"/>
                    <a:pt x="48" y="648"/>
                    <a:pt x="143" y="696"/>
                  </a:cubicBezTo>
                  <a:cubicBezTo>
                    <a:pt x="239" y="696"/>
                    <a:pt x="310" y="600"/>
                    <a:pt x="310" y="505"/>
                  </a:cubicBezTo>
                  <a:lnTo>
                    <a:pt x="310" y="148"/>
                  </a:lnTo>
                  <a:cubicBezTo>
                    <a:pt x="310" y="53"/>
                    <a:pt x="262" y="5"/>
                    <a:pt x="191" y="5"/>
                  </a:cubicBezTo>
                  <a:cubicBezTo>
                    <a:pt x="182" y="2"/>
                    <a:pt x="171" y="0"/>
                    <a:pt x="1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3" name="Google Shape;22643;p99"/>
            <p:cNvSpPr/>
            <p:nvPr/>
          </p:nvSpPr>
          <p:spPr>
            <a:xfrm>
              <a:off x="7927393" y="4202467"/>
              <a:ext cx="44057" cy="17908"/>
            </a:xfrm>
            <a:custGeom>
              <a:rect b="b" l="l" r="r" t="t"/>
              <a:pathLst>
                <a:path extrusionOk="0" h="552" w="1358">
                  <a:moveTo>
                    <a:pt x="1184" y="0"/>
                  </a:moveTo>
                  <a:cubicBezTo>
                    <a:pt x="1144" y="0"/>
                    <a:pt x="1098" y="24"/>
                    <a:pt x="1072" y="75"/>
                  </a:cubicBezTo>
                  <a:cubicBezTo>
                    <a:pt x="1001" y="194"/>
                    <a:pt x="834" y="265"/>
                    <a:pt x="691" y="265"/>
                  </a:cubicBezTo>
                  <a:cubicBezTo>
                    <a:pt x="548" y="265"/>
                    <a:pt x="405" y="194"/>
                    <a:pt x="310" y="75"/>
                  </a:cubicBezTo>
                  <a:cubicBezTo>
                    <a:pt x="268" y="47"/>
                    <a:pt x="226" y="35"/>
                    <a:pt x="180" y="35"/>
                  </a:cubicBezTo>
                  <a:cubicBezTo>
                    <a:pt x="147" y="35"/>
                    <a:pt x="111" y="41"/>
                    <a:pt x="72" y="51"/>
                  </a:cubicBezTo>
                  <a:cubicBezTo>
                    <a:pt x="0" y="99"/>
                    <a:pt x="0" y="194"/>
                    <a:pt x="48" y="289"/>
                  </a:cubicBezTo>
                  <a:cubicBezTo>
                    <a:pt x="191" y="456"/>
                    <a:pt x="429" y="551"/>
                    <a:pt x="667" y="551"/>
                  </a:cubicBezTo>
                  <a:cubicBezTo>
                    <a:pt x="905" y="551"/>
                    <a:pt x="1143" y="456"/>
                    <a:pt x="1286" y="289"/>
                  </a:cubicBezTo>
                  <a:cubicBezTo>
                    <a:pt x="1358" y="218"/>
                    <a:pt x="1358" y="99"/>
                    <a:pt x="1263" y="51"/>
                  </a:cubicBezTo>
                  <a:cubicBezTo>
                    <a:pt x="1251" y="18"/>
                    <a:pt x="1220" y="0"/>
                    <a:pt x="11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4" name="Google Shape;22644;p99"/>
            <p:cNvSpPr/>
            <p:nvPr/>
          </p:nvSpPr>
          <p:spPr>
            <a:xfrm>
              <a:off x="7942057" y="4391087"/>
              <a:ext cx="15508" cy="15475"/>
            </a:xfrm>
            <a:custGeom>
              <a:rect b="b" l="l" r="r" t="t"/>
              <a:pathLst>
                <a:path extrusionOk="0" h="477" w="478">
                  <a:moveTo>
                    <a:pt x="239" y="0"/>
                  </a:moveTo>
                  <a:cubicBezTo>
                    <a:pt x="120" y="0"/>
                    <a:pt x="1" y="119"/>
                    <a:pt x="1" y="238"/>
                  </a:cubicBezTo>
                  <a:cubicBezTo>
                    <a:pt x="1" y="357"/>
                    <a:pt x="120" y="476"/>
                    <a:pt x="239" y="476"/>
                  </a:cubicBezTo>
                  <a:cubicBezTo>
                    <a:pt x="358" y="476"/>
                    <a:pt x="477" y="357"/>
                    <a:pt x="477" y="238"/>
                  </a:cubicBezTo>
                  <a:cubicBezTo>
                    <a:pt x="477" y="119"/>
                    <a:pt x="358" y="0"/>
                    <a:pt x="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5" name="Google Shape;22645;p99"/>
            <p:cNvSpPr/>
            <p:nvPr/>
          </p:nvSpPr>
          <p:spPr>
            <a:xfrm>
              <a:off x="7771312" y="4153900"/>
              <a:ext cx="355440" cy="350768"/>
            </a:xfrm>
            <a:custGeom>
              <a:rect b="b" l="l" r="r" t="t"/>
              <a:pathLst>
                <a:path extrusionOk="0" h="10812" w="10956">
                  <a:moveTo>
                    <a:pt x="10098" y="3001"/>
                  </a:moveTo>
                  <a:cubicBezTo>
                    <a:pt x="10384" y="3001"/>
                    <a:pt x="10646" y="3215"/>
                    <a:pt x="10694" y="3501"/>
                  </a:cubicBezTo>
                  <a:cubicBezTo>
                    <a:pt x="10646" y="3858"/>
                    <a:pt x="10384" y="4168"/>
                    <a:pt x="10027" y="4168"/>
                  </a:cubicBezTo>
                  <a:lnTo>
                    <a:pt x="3383" y="4168"/>
                  </a:lnTo>
                  <a:cubicBezTo>
                    <a:pt x="3311" y="4168"/>
                    <a:pt x="3240" y="4215"/>
                    <a:pt x="3216" y="4311"/>
                  </a:cubicBezTo>
                  <a:cubicBezTo>
                    <a:pt x="3216" y="4406"/>
                    <a:pt x="3263" y="4501"/>
                    <a:pt x="3359" y="4501"/>
                  </a:cubicBezTo>
                  <a:lnTo>
                    <a:pt x="9860" y="4501"/>
                  </a:lnTo>
                  <a:lnTo>
                    <a:pt x="9050" y="9764"/>
                  </a:lnTo>
                  <a:cubicBezTo>
                    <a:pt x="8955" y="10169"/>
                    <a:pt x="8598" y="10502"/>
                    <a:pt x="8193" y="10502"/>
                  </a:cubicBezTo>
                  <a:lnTo>
                    <a:pt x="2859" y="10502"/>
                  </a:lnTo>
                  <a:cubicBezTo>
                    <a:pt x="2430" y="10502"/>
                    <a:pt x="2049" y="10217"/>
                    <a:pt x="2001" y="9764"/>
                  </a:cubicBezTo>
                  <a:lnTo>
                    <a:pt x="1192" y="4501"/>
                  </a:lnTo>
                  <a:lnTo>
                    <a:pt x="2787" y="4501"/>
                  </a:lnTo>
                  <a:cubicBezTo>
                    <a:pt x="2882" y="4501"/>
                    <a:pt x="2954" y="4430"/>
                    <a:pt x="2978" y="4334"/>
                  </a:cubicBezTo>
                  <a:cubicBezTo>
                    <a:pt x="2978" y="4263"/>
                    <a:pt x="2906" y="4168"/>
                    <a:pt x="2835" y="4168"/>
                  </a:cubicBezTo>
                  <a:lnTo>
                    <a:pt x="1049" y="4168"/>
                  </a:lnTo>
                  <a:cubicBezTo>
                    <a:pt x="739" y="4168"/>
                    <a:pt x="477" y="3953"/>
                    <a:pt x="453" y="3668"/>
                  </a:cubicBezTo>
                  <a:cubicBezTo>
                    <a:pt x="406" y="3310"/>
                    <a:pt x="691" y="3001"/>
                    <a:pt x="1001" y="3001"/>
                  </a:cubicBezTo>
                  <a:close/>
                  <a:moveTo>
                    <a:pt x="2644" y="0"/>
                  </a:moveTo>
                  <a:cubicBezTo>
                    <a:pt x="2120" y="0"/>
                    <a:pt x="1668" y="334"/>
                    <a:pt x="1477" y="810"/>
                  </a:cubicBezTo>
                  <a:lnTo>
                    <a:pt x="763" y="2715"/>
                  </a:lnTo>
                  <a:cubicBezTo>
                    <a:pt x="334" y="2763"/>
                    <a:pt x="1" y="3144"/>
                    <a:pt x="1" y="3596"/>
                  </a:cubicBezTo>
                  <a:cubicBezTo>
                    <a:pt x="1" y="4049"/>
                    <a:pt x="334" y="4430"/>
                    <a:pt x="763" y="4501"/>
                  </a:cubicBezTo>
                  <a:lnTo>
                    <a:pt x="1573" y="9812"/>
                  </a:lnTo>
                  <a:cubicBezTo>
                    <a:pt x="1668" y="10383"/>
                    <a:pt x="2168" y="10812"/>
                    <a:pt x="2763" y="10812"/>
                  </a:cubicBezTo>
                  <a:lnTo>
                    <a:pt x="8098" y="10812"/>
                  </a:lnTo>
                  <a:cubicBezTo>
                    <a:pt x="8693" y="10812"/>
                    <a:pt x="9169" y="10383"/>
                    <a:pt x="9288" y="9812"/>
                  </a:cubicBezTo>
                  <a:lnTo>
                    <a:pt x="10098" y="4501"/>
                  </a:lnTo>
                  <a:cubicBezTo>
                    <a:pt x="10527" y="4430"/>
                    <a:pt x="10860" y="4049"/>
                    <a:pt x="10860" y="3596"/>
                  </a:cubicBezTo>
                  <a:cubicBezTo>
                    <a:pt x="10956" y="3120"/>
                    <a:pt x="10598" y="2763"/>
                    <a:pt x="10146" y="2715"/>
                  </a:cubicBezTo>
                  <a:lnTo>
                    <a:pt x="9431" y="810"/>
                  </a:lnTo>
                  <a:cubicBezTo>
                    <a:pt x="9265" y="334"/>
                    <a:pt x="8788" y="0"/>
                    <a:pt x="8241" y="0"/>
                  </a:cubicBezTo>
                  <a:lnTo>
                    <a:pt x="7383" y="0"/>
                  </a:lnTo>
                  <a:cubicBezTo>
                    <a:pt x="7288" y="0"/>
                    <a:pt x="7240" y="48"/>
                    <a:pt x="7193" y="143"/>
                  </a:cubicBezTo>
                  <a:cubicBezTo>
                    <a:pt x="7193" y="238"/>
                    <a:pt x="7264" y="334"/>
                    <a:pt x="7360" y="334"/>
                  </a:cubicBezTo>
                  <a:lnTo>
                    <a:pt x="8217" y="334"/>
                  </a:lnTo>
                  <a:cubicBezTo>
                    <a:pt x="8598" y="334"/>
                    <a:pt x="8955" y="572"/>
                    <a:pt x="9074" y="953"/>
                  </a:cubicBezTo>
                  <a:lnTo>
                    <a:pt x="9741" y="2739"/>
                  </a:lnTo>
                  <a:lnTo>
                    <a:pt x="1120" y="2739"/>
                  </a:lnTo>
                  <a:lnTo>
                    <a:pt x="1787" y="953"/>
                  </a:lnTo>
                  <a:cubicBezTo>
                    <a:pt x="1930" y="596"/>
                    <a:pt x="2263" y="334"/>
                    <a:pt x="2644" y="334"/>
                  </a:cubicBezTo>
                  <a:lnTo>
                    <a:pt x="6669" y="334"/>
                  </a:lnTo>
                  <a:cubicBezTo>
                    <a:pt x="6764" y="334"/>
                    <a:pt x="6812" y="262"/>
                    <a:pt x="6836" y="167"/>
                  </a:cubicBezTo>
                  <a:cubicBezTo>
                    <a:pt x="6836" y="95"/>
                    <a:pt x="6788" y="0"/>
                    <a:pt x="66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6" name="Google Shape;22646;p99"/>
            <p:cNvSpPr/>
            <p:nvPr/>
          </p:nvSpPr>
          <p:spPr>
            <a:xfrm>
              <a:off x="7860951" y="4315821"/>
              <a:ext cx="174638" cy="159487"/>
            </a:xfrm>
            <a:custGeom>
              <a:rect b="b" l="l" r="r" t="t"/>
              <a:pathLst>
                <a:path extrusionOk="0" h="4916" w="5383">
                  <a:moveTo>
                    <a:pt x="2739" y="1344"/>
                  </a:moveTo>
                  <a:cubicBezTo>
                    <a:pt x="2953" y="1344"/>
                    <a:pt x="3191" y="1415"/>
                    <a:pt x="3358" y="1534"/>
                  </a:cubicBezTo>
                  <a:cubicBezTo>
                    <a:pt x="3191" y="1677"/>
                    <a:pt x="2977" y="1796"/>
                    <a:pt x="2739" y="1796"/>
                  </a:cubicBezTo>
                  <a:cubicBezTo>
                    <a:pt x="2501" y="1796"/>
                    <a:pt x="2287" y="1701"/>
                    <a:pt x="2120" y="1534"/>
                  </a:cubicBezTo>
                  <a:cubicBezTo>
                    <a:pt x="2287" y="1415"/>
                    <a:pt x="2525" y="1344"/>
                    <a:pt x="2739" y="1344"/>
                  </a:cubicBezTo>
                  <a:close/>
                  <a:moveTo>
                    <a:pt x="1501" y="2606"/>
                  </a:moveTo>
                  <a:cubicBezTo>
                    <a:pt x="1739" y="2654"/>
                    <a:pt x="1905" y="2796"/>
                    <a:pt x="2025" y="3011"/>
                  </a:cubicBezTo>
                  <a:cubicBezTo>
                    <a:pt x="2144" y="3225"/>
                    <a:pt x="2167" y="3463"/>
                    <a:pt x="2120" y="3678"/>
                  </a:cubicBezTo>
                  <a:cubicBezTo>
                    <a:pt x="2025" y="3606"/>
                    <a:pt x="1929" y="3559"/>
                    <a:pt x="1858" y="3463"/>
                  </a:cubicBezTo>
                  <a:cubicBezTo>
                    <a:pt x="1620" y="3249"/>
                    <a:pt x="1501" y="2916"/>
                    <a:pt x="1501" y="2606"/>
                  </a:cubicBezTo>
                  <a:close/>
                  <a:moveTo>
                    <a:pt x="4001" y="2630"/>
                  </a:moveTo>
                  <a:cubicBezTo>
                    <a:pt x="4001" y="3035"/>
                    <a:pt x="3763" y="3463"/>
                    <a:pt x="3358" y="3701"/>
                  </a:cubicBezTo>
                  <a:cubicBezTo>
                    <a:pt x="3311" y="3439"/>
                    <a:pt x="3358" y="3106"/>
                    <a:pt x="3549" y="2892"/>
                  </a:cubicBezTo>
                  <a:cubicBezTo>
                    <a:pt x="3644" y="2773"/>
                    <a:pt x="3787" y="2677"/>
                    <a:pt x="3906" y="2654"/>
                  </a:cubicBezTo>
                  <a:cubicBezTo>
                    <a:pt x="3930" y="2654"/>
                    <a:pt x="3954" y="2630"/>
                    <a:pt x="4001" y="2630"/>
                  </a:cubicBezTo>
                  <a:close/>
                  <a:moveTo>
                    <a:pt x="1548" y="653"/>
                  </a:moveTo>
                  <a:cubicBezTo>
                    <a:pt x="1548" y="748"/>
                    <a:pt x="1524" y="796"/>
                    <a:pt x="1524" y="891"/>
                  </a:cubicBezTo>
                  <a:cubicBezTo>
                    <a:pt x="1524" y="1106"/>
                    <a:pt x="1572" y="1320"/>
                    <a:pt x="1667" y="1487"/>
                  </a:cubicBezTo>
                  <a:cubicBezTo>
                    <a:pt x="1858" y="1844"/>
                    <a:pt x="2191" y="2058"/>
                    <a:pt x="2596" y="2130"/>
                  </a:cubicBezTo>
                  <a:lnTo>
                    <a:pt x="2882" y="2130"/>
                  </a:lnTo>
                  <a:cubicBezTo>
                    <a:pt x="3287" y="2058"/>
                    <a:pt x="3644" y="1820"/>
                    <a:pt x="3811" y="1487"/>
                  </a:cubicBezTo>
                  <a:cubicBezTo>
                    <a:pt x="3906" y="1320"/>
                    <a:pt x="3954" y="1106"/>
                    <a:pt x="3954" y="939"/>
                  </a:cubicBezTo>
                  <a:cubicBezTo>
                    <a:pt x="3954" y="844"/>
                    <a:pt x="3954" y="772"/>
                    <a:pt x="3930" y="701"/>
                  </a:cubicBezTo>
                  <a:lnTo>
                    <a:pt x="3930" y="701"/>
                  </a:lnTo>
                  <a:cubicBezTo>
                    <a:pt x="4144" y="963"/>
                    <a:pt x="4239" y="1249"/>
                    <a:pt x="4239" y="1582"/>
                  </a:cubicBezTo>
                  <a:lnTo>
                    <a:pt x="4239" y="1677"/>
                  </a:lnTo>
                  <a:cubicBezTo>
                    <a:pt x="4239" y="1725"/>
                    <a:pt x="4263" y="1796"/>
                    <a:pt x="4311" y="1820"/>
                  </a:cubicBezTo>
                  <a:cubicBezTo>
                    <a:pt x="4358" y="1820"/>
                    <a:pt x="4382" y="1844"/>
                    <a:pt x="4382" y="1844"/>
                  </a:cubicBezTo>
                  <a:cubicBezTo>
                    <a:pt x="4668" y="2034"/>
                    <a:pt x="4882" y="2273"/>
                    <a:pt x="5001" y="2558"/>
                  </a:cubicBezTo>
                  <a:cubicBezTo>
                    <a:pt x="4954" y="2511"/>
                    <a:pt x="4882" y="2487"/>
                    <a:pt x="4835" y="2439"/>
                  </a:cubicBezTo>
                  <a:cubicBezTo>
                    <a:pt x="4650" y="2341"/>
                    <a:pt x="4446" y="2293"/>
                    <a:pt x="4243" y="2293"/>
                  </a:cubicBezTo>
                  <a:cubicBezTo>
                    <a:pt x="4054" y="2293"/>
                    <a:pt x="3864" y="2335"/>
                    <a:pt x="3692" y="2415"/>
                  </a:cubicBezTo>
                  <a:cubicBezTo>
                    <a:pt x="3072" y="2725"/>
                    <a:pt x="2834" y="3487"/>
                    <a:pt x="3168" y="4082"/>
                  </a:cubicBezTo>
                  <a:cubicBezTo>
                    <a:pt x="3311" y="4344"/>
                    <a:pt x="3549" y="4559"/>
                    <a:pt x="3811" y="4654"/>
                  </a:cubicBezTo>
                  <a:cubicBezTo>
                    <a:pt x="3758" y="4658"/>
                    <a:pt x="3706" y="4660"/>
                    <a:pt x="3654" y="4660"/>
                  </a:cubicBezTo>
                  <a:cubicBezTo>
                    <a:pt x="3379" y="4660"/>
                    <a:pt x="3119" y="4604"/>
                    <a:pt x="2858" y="4463"/>
                  </a:cubicBezTo>
                  <a:cubicBezTo>
                    <a:pt x="2834" y="4463"/>
                    <a:pt x="2834" y="4440"/>
                    <a:pt x="2810" y="4440"/>
                  </a:cubicBezTo>
                  <a:cubicBezTo>
                    <a:pt x="2775" y="4428"/>
                    <a:pt x="2745" y="4422"/>
                    <a:pt x="2715" y="4422"/>
                  </a:cubicBezTo>
                  <a:cubicBezTo>
                    <a:pt x="2685" y="4422"/>
                    <a:pt x="2656" y="4428"/>
                    <a:pt x="2620" y="4440"/>
                  </a:cubicBezTo>
                  <a:cubicBezTo>
                    <a:pt x="2596" y="4440"/>
                    <a:pt x="2596" y="4463"/>
                    <a:pt x="2572" y="4463"/>
                  </a:cubicBezTo>
                  <a:cubicBezTo>
                    <a:pt x="2326" y="4596"/>
                    <a:pt x="2064" y="4668"/>
                    <a:pt x="1824" y="4668"/>
                  </a:cubicBezTo>
                  <a:cubicBezTo>
                    <a:pt x="1762" y="4668"/>
                    <a:pt x="1702" y="4664"/>
                    <a:pt x="1644" y="4654"/>
                  </a:cubicBezTo>
                  <a:cubicBezTo>
                    <a:pt x="1691" y="4630"/>
                    <a:pt x="1786" y="4583"/>
                    <a:pt x="1858" y="4559"/>
                  </a:cubicBezTo>
                  <a:cubicBezTo>
                    <a:pt x="2358" y="4273"/>
                    <a:pt x="2596" y="3582"/>
                    <a:pt x="2358" y="3035"/>
                  </a:cubicBezTo>
                  <a:cubicBezTo>
                    <a:pt x="2167" y="2582"/>
                    <a:pt x="1691" y="2296"/>
                    <a:pt x="1215" y="2296"/>
                  </a:cubicBezTo>
                  <a:cubicBezTo>
                    <a:pt x="929" y="2296"/>
                    <a:pt x="667" y="2392"/>
                    <a:pt x="453" y="2582"/>
                  </a:cubicBezTo>
                  <a:cubicBezTo>
                    <a:pt x="596" y="2249"/>
                    <a:pt x="810" y="2011"/>
                    <a:pt x="1096" y="1820"/>
                  </a:cubicBezTo>
                  <a:cubicBezTo>
                    <a:pt x="1143" y="1820"/>
                    <a:pt x="1143" y="1796"/>
                    <a:pt x="1167" y="1796"/>
                  </a:cubicBezTo>
                  <a:cubicBezTo>
                    <a:pt x="1215" y="1749"/>
                    <a:pt x="1262" y="1701"/>
                    <a:pt x="1262" y="1653"/>
                  </a:cubicBezTo>
                  <a:lnTo>
                    <a:pt x="1262" y="1558"/>
                  </a:lnTo>
                  <a:cubicBezTo>
                    <a:pt x="1262" y="1225"/>
                    <a:pt x="1382" y="891"/>
                    <a:pt x="1548" y="653"/>
                  </a:cubicBezTo>
                  <a:close/>
                  <a:moveTo>
                    <a:pt x="1830" y="0"/>
                  </a:moveTo>
                  <a:cubicBezTo>
                    <a:pt x="1794" y="0"/>
                    <a:pt x="1762" y="11"/>
                    <a:pt x="1739" y="34"/>
                  </a:cubicBezTo>
                  <a:cubicBezTo>
                    <a:pt x="1215" y="367"/>
                    <a:pt x="929" y="915"/>
                    <a:pt x="929" y="1558"/>
                  </a:cubicBezTo>
                  <a:cubicBezTo>
                    <a:pt x="429" y="1844"/>
                    <a:pt x="72" y="2392"/>
                    <a:pt x="24" y="3011"/>
                  </a:cubicBezTo>
                  <a:cubicBezTo>
                    <a:pt x="0" y="3082"/>
                    <a:pt x="24" y="3106"/>
                    <a:pt x="96" y="3154"/>
                  </a:cubicBezTo>
                  <a:cubicBezTo>
                    <a:pt x="119" y="3201"/>
                    <a:pt x="191" y="3225"/>
                    <a:pt x="238" y="3225"/>
                  </a:cubicBezTo>
                  <a:cubicBezTo>
                    <a:pt x="334" y="3225"/>
                    <a:pt x="381" y="3154"/>
                    <a:pt x="429" y="3106"/>
                  </a:cubicBezTo>
                  <a:cubicBezTo>
                    <a:pt x="500" y="2916"/>
                    <a:pt x="620" y="2773"/>
                    <a:pt x="786" y="2677"/>
                  </a:cubicBezTo>
                  <a:cubicBezTo>
                    <a:pt x="905" y="2630"/>
                    <a:pt x="1024" y="2606"/>
                    <a:pt x="1143" y="2558"/>
                  </a:cubicBezTo>
                  <a:lnTo>
                    <a:pt x="1143" y="2606"/>
                  </a:lnTo>
                  <a:cubicBezTo>
                    <a:pt x="1143" y="3011"/>
                    <a:pt x="1286" y="3392"/>
                    <a:pt x="1572" y="3701"/>
                  </a:cubicBezTo>
                  <a:cubicBezTo>
                    <a:pt x="1691" y="3820"/>
                    <a:pt x="1810" y="3916"/>
                    <a:pt x="1929" y="3963"/>
                  </a:cubicBezTo>
                  <a:cubicBezTo>
                    <a:pt x="1882" y="4082"/>
                    <a:pt x="1763" y="4178"/>
                    <a:pt x="1667" y="4225"/>
                  </a:cubicBezTo>
                  <a:cubicBezTo>
                    <a:pt x="1537" y="4300"/>
                    <a:pt x="1393" y="4360"/>
                    <a:pt x="1256" y="4360"/>
                  </a:cubicBezTo>
                  <a:cubicBezTo>
                    <a:pt x="1218" y="4360"/>
                    <a:pt x="1180" y="4355"/>
                    <a:pt x="1143" y="4344"/>
                  </a:cubicBezTo>
                  <a:cubicBezTo>
                    <a:pt x="1024" y="4344"/>
                    <a:pt x="929" y="4416"/>
                    <a:pt x="905" y="4511"/>
                  </a:cubicBezTo>
                  <a:cubicBezTo>
                    <a:pt x="858" y="4583"/>
                    <a:pt x="929" y="4702"/>
                    <a:pt x="1024" y="4749"/>
                  </a:cubicBezTo>
                  <a:cubicBezTo>
                    <a:pt x="1262" y="4868"/>
                    <a:pt x="1548" y="4916"/>
                    <a:pt x="1810" y="4916"/>
                  </a:cubicBezTo>
                  <a:cubicBezTo>
                    <a:pt x="2144" y="4916"/>
                    <a:pt x="2453" y="4821"/>
                    <a:pt x="2715" y="4678"/>
                  </a:cubicBezTo>
                  <a:cubicBezTo>
                    <a:pt x="2977" y="4821"/>
                    <a:pt x="3311" y="4916"/>
                    <a:pt x="3596" y="4916"/>
                  </a:cubicBezTo>
                  <a:cubicBezTo>
                    <a:pt x="3882" y="4916"/>
                    <a:pt x="4144" y="4868"/>
                    <a:pt x="4406" y="4749"/>
                  </a:cubicBezTo>
                  <a:cubicBezTo>
                    <a:pt x="4477" y="4702"/>
                    <a:pt x="4525" y="4654"/>
                    <a:pt x="4525" y="4583"/>
                  </a:cubicBezTo>
                  <a:cubicBezTo>
                    <a:pt x="4547" y="4452"/>
                    <a:pt x="4449" y="4341"/>
                    <a:pt x="4323" y="4341"/>
                  </a:cubicBezTo>
                  <a:cubicBezTo>
                    <a:pt x="4311" y="4341"/>
                    <a:pt x="4299" y="4342"/>
                    <a:pt x="4287" y="4344"/>
                  </a:cubicBezTo>
                  <a:cubicBezTo>
                    <a:pt x="4250" y="4355"/>
                    <a:pt x="4212" y="4360"/>
                    <a:pt x="4172" y="4360"/>
                  </a:cubicBezTo>
                  <a:cubicBezTo>
                    <a:pt x="4030" y="4360"/>
                    <a:pt x="3875" y="4300"/>
                    <a:pt x="3763" y="4225"/>
                  </a:cubicBezTo>
                  <a:cubicBezTo>
                    <a:pt x="3644" y="4178"/>
                    <a:pt x="3549" y="4082"/>
                    <a:pt x="3477" y="3963"/>
                  </a:cubicBezTo>
                  <a:cubicBezTo>
                    <a:pt x="4001" y="3701"/>
                    <a:pt x="4287" y="3154"/>
                    <a:pt x="4287" y="2606"/>
                  </a:cubicBezTo>
                  <a:lnTo>
                    <a:pt x="4287" y="2558"/>
                  </a:lnTo>
                  <a:cubicBezTo>
                    <a:pt x="4406" y="2558"/>
                    <a:pt x="4525" y="2630"/>
                    <a:pt x="4644" y="2677"/>
                  </a:cubicBezTo>
                  <a:cubicBezTo>
                    <a:pt x="4835" y="2773"/>
                    <a:pt x="4954" y="2916"/>
                    <a:pt x="5001" y="3106"/>
                  </a:cubicBezTo>
                  <a:cubicBezTo>
                    <a:pt x="5025" y="3177"/>
                    <a:pt x="5120" y="3225"/>
                    <a:pt x="5192" y="3225"/>
                  </a:cubicBezTo>
                  <a:cubicBezTo>
                    <a:pt x="5240" y="3225"/>
                    <a:pt x="5311" y="3177"/>
                    <a:pt x="5335" y="3154"/>
                  </a:cubicBezTo>
                  <a:cubicBezTo>
                    <a:pt x="5359" y="3130"/>
                    <a:pt x="5382" y="3058"/>
                    <a:pt x="5382" y="3011"/>
                  </a:cubicBezTo>
                  <a:cubicBezTo>
                    <a:pt x="5359" y="2415"/>
                    <a:pt x="5001" y="1868"/>
                    <a:pt x="4501" y="1558"/>
                  </a:cubicBezTo>
                  <a:cubicBezTo>
                    <a:pt x="4501" y="963"/>
                    <a:pt x="4192" y="391"/>
                    <a:pt x="3692" y="34"/>
                  </a:cubicBezTo>
                  <a:cubicBezTo>
                    <a:pt x="3653" y="11"/>
                    <a:pt x="3615" y="0"/>
                    <a:pt x="3579" y="0"/>
                  </a:cubicBezTo>
                  <a:cubicBezTo>
                    <a:pt x="3504" y="0"/>
                    <a:pt x="3438" y="48"/>
                    <a:pt x="3406" y="129"/>
                  </a:cubicBezTo>
                  <a:cubicBezTo>
                    <a:pt x="3358" y="177"/>
                    <a:pt x="3358" y="272"/>
                    <a:pt x="3430" y="320"/>
                  </a:cubicBezTo>
                  <a:cubicBezTo>
                    <a:pt x="3549" y="486"/>
                    <a:pt x="3596" y="653"/>
                    <a:pt x="3596" y="867"/>
                  </a:cubicBezTo>
                  <a:cubicBezTo>
                    <a:pt x="3596" y="987"/>
                    <a:pt x="3573" y="1129"/>
                    <a:pt x="3525" y="1249"/>
                  </a:cubicBezTo>
                  <a:cubicBezTo>
                    <a:pt x="3287" y="1106"/>
                    <a:pt x="3001" y="1010"/>
                    <a:pt x="2715" y="1010"/>
                  </a:cubicBezTo>
                  <a:cubicBezTo>
                    <a:pt x="2406" y="1010"/>
                    <a:pt x="2144" y="1106"/>
                    <a:pt x="1905" y="1249"/>
                  </a:cubicBezTo>
                  <a:cubicBezTo>
                    <a:pt x="1858" y="1129"/>
                    <a:pt x="1810" y="1010"/>
                    <a:pt x="1810" y="867"/>
                  </a:cubicBezTo>
                  <a:cubicBezTo>
                    <a:pt x="1810" y="677"/>
                    <a:pt x="1882" y="486"/>
                    <a:pt x="2001" y="320"/>
                  </a:cubicBezTo>
                  <a:cubicBezTo>
                    <a:pt x="2048" y="272"/>
                    <a:pt x="2048" y="177"/>
                    <a:pt x="2025" y="129"/>
                  </a:cubicBezTo>
                  <a:cubicBezTo>
                    <a:pt x="1992" y="48"/>
                    <a:pt x="1905" y="0"/>
                    <a:pt x="18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7" name="Google Shape;22647;p99"/>
          <p:cNvGrpSpPr/>
          <p:nvPr/>
        </p:nvGrpSpPr>
        <p:grpSpPr>
          <a:xfrm>
            <a:off x="3268183" y="2886646"/>
            <a:ext cx="356219" cy="336104"/>
            <a:chOff x="3270142" y="3039046"/>
            <a:chExt cx="356219" cy="336104"/>
          </a:xfrm>
        </p:grpSpPr>
        <p:sp>
          <p:nvSpPr>
            <p:cNvPr id="22648" name="Google Shape;22648;p99"/>
            <p:cNvSpPr/>
            <p:nvPr/>
          </p:nvSpPr>
          <p:spPr>
            <a:xfrm>
              <a:off x="3275560" y="3224455"/>
              <a:ext cx="60278" cy="50253"/>
            </a:xfrm>
            <a:custGeom>
              <a:rect b="b" l="l" r="r" t="t"/>
              <a:pathLst>
                <a:path extrusionOk="0" h="1549" w="1858">
                  <a:moveTo>
                    <a:pt x="334" y="0"/>
                  </a:moveTo>
                  <a:lnTo>
                    <a:pt x="72" y="786"/>
                  </a:lnTo>
                  <a:cubicBezTo>
                    <a:pt x="0" y="929"/>
                    <a:pt x="96" y="1120"/>
                    <a:pt x="239" y="1167"/>
                  </a:cubicBezTo>
                  <a:lnTo>
                    <a:pt x="1167" y="1525"/>
                  </a:lnTo>
                  <a:cubicBezTo>
                    <a:pt x="1206" y="1541"/>
                    <a:pt x="1247" y="1549"/>
                    <a:pt x="1286" y="1549"/>
                  </a:cubicBezTo>
                  <a:cubicBezTo>
                    <a:pt x="1415" y="1549"/>
                    <a:pt x="1536" y="1467"/>
                    <a:pt x="1572" y="1358"/>
                  </a:cubicBezTo>
                  <a:lnTo>
                    <a:pt x="1858" y="596"/>
                  </a:lnTo>
                  <a:lnTo>
                    <a:pt x="334" y="0"/>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9" name="Google Shape;22649;p99"/>
            <p:cNvSpPr/>
            <p:nvPr/>
          </p:nvSpPr>
          <p:spPr>
            <a:xfrm>
              <a:off x="3276339" y="3224455"/>
              <a:ext cx="30139" cy="41753"/>
            </a:xfrm>
            <a:custGeom>
              <a:rect b="b" l="l" r="r" t="t"/>
              <a:pathLst>
                <a:path extrusionOk="0" h="1287" w="929">
                  <a:moveTo>
                    <a:pt x="334" y="0"/>
                  </a:moveTo>
                  <a:lnTo>
                    <a:pt x="72" y="786"/>
                  </a:lnTo>
                  <a:cubicBezTo>
                    <a:pt x="0" y="929"/>
                    <a:pt x="95" y="1120"/>
                    <a:pt x="238" y="1167"/>
                  </a:cubicBezTo>
                  <a:lnTo>
                    <a:pt x="572" y="1286"/>
                  </a:lnTo>
                  <a:lnTo>
                    <a:pt x="810" y="548"/>
                  </a:lnTo>
                  <a:lnTo>
                    <a:pt x="929" y="239"/>
                  </a:lnTo>
                  <a:lnTo>
                    <a:pt x="334" y="0"/>
                  </a:ln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0" name="Google Shape;22650;p99"/>
            <p:cNvSpPr/>
            <p:nvPr/>
          </p:nvSpPr>
          <p:spPr>
            <a:xfrm>
              <a:off x="3426970" y="3043653"/>
              <a:ext cx="183917" cy="326858"/>
            </a:xfrm>
            <a:custGeom>
              <a:rect b="b" l="l" r="r" t="t"/>
              <a:pathLst>
                <a:path extrusionOk="0" h="10075" w="5669">
                  <a:moveTo>
                    <a:pt x="2192" y="1"/>
                  </a:moveTo>
                  <a:lnTo>
                    <a:pt x="668" y="525"/>
                  </a:lnTo>
                  <a:lnTo>
                    <a:pt x="1" y="5573"/>
                  </a:lnTo>
                  <a:lnTo>
                    <a:pt x="668" y="10074"/>
                  </a:lnTo>
                  <a:lnTo>
                    <a:pt x="3168" y="10074"/>
                  </a:lnTo>
                  <a:cubicBezTo>
                    <a:pt x="3430" y="10074"/>
                    <a:pt x="3645" y="9836"/>
                    <a:pt x="3645" y="9574"/>
                  </a:cubicBezTo>
                  <a:lnTo>
                    <a:pt x="3287" y="3525"/>
                  </a:lnTo>
                  <a:lnTo>
                    <a:pt x="3287" y="3525"/>
                  </a:lnTo>
                  <a:lnTo>
                    <a:pt x="4169" y="6121"/>
                  </a:lnTo>
                  <a:lnTo>
                    <a:pt x="5097" y="6359"/>
                  </a:lnTo>
                  <a:lnTo>
                    <a:pt x="5669" y="5550"/>
                  </a:lnTo>
                  <a:lnTo>
                    <a:pt x="4216" y="1454"/>
                  </a:lnTo>
                  <a:cubicBezTo>
                    <a:pt x="4097" y="1144"/>
                    <a:pt x="3907" y="858"/>
                    <a:pt x="3692" y="644"/>
                  </a:cubicBezTo>
                  <a:lnTo>
                    <a:pt x="2192" y="1"/>
                  </a:ln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1" name="Google Shape;22651;p99"/>
            <p:cNvSpPr/>
            <p:nvPr/>
          </p:nvSpPr>
          <p:spPr>
            <a:xfrm>
              <a:off x="3287142" y="3043653"/>
              <a:ext cx="162277" cy="326858"/>
            </a:xfrm>
            <a:custGeom>
              <a:rect b="b" l="l" r="r" t="t"/>
              <a:pathLst>
                <a:path extrusionOk="0" h="10075" w="5002">
                  <a:moveTo>
                    <a:pt x="3454" y="1"/>
                  </a:moveTo>
                  <a:lnTo>
                    <a:pt x="1930" y="644"/>
                  </a:lnTo>
                  <a:cubicBezTo>
                    <a:pt x="1739" y="882"/>
                    <a:pt x="1549" y="1144"/>
                    <a:pt x="1429" y="1454"/>
                  </a:cubicBezTo>
                  <a:lnTo>
                    <a:pt x="1" y="5550"/>
                  </a:lnTo>
                  <a:lnTo>
                    <a:pt x="572" y="6359"/>
                  </a:lnTo>
                  <a:lnTo>
                    <a:pt x="1501" y="6121"/>
                  </a:lnTo>
                  <a:lnTo>
                    <a:pt x="2382" y="3525"/>
                  </a:lnTo>
                  <a:lnTo>
                    <a:pt x="2025" y="9574"/>
                  </a:lnTo>
                  <a:cubicBezTo>
                    <a:pt x="2001" y="9836"/>
                    <a:pt x="2239" y="10074"/>
                    <a:pt x="2501" y="10074"/>
                  </a:cubicBezTo>
                  <a:lnTo>
                    <a:pt x="5002" y="10074"/>
                  </a:lnTo>
                  <a:lnTo>
                    <a:pt x="5002" y="525"/>
                  </a:lnTo>
                  <a:lnTo>
                    <a:pt x="3454"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2" name="Google Shape;22652;p99"/>
            <p:cNvSpPr/>
            <p:nvPr/>
          </p:nvSpPr>
          <p:spPr>
            <a:xfrm>
              <a:off x="3397641" y="3043653"/>
              <a:ext cx="98917" cy="33254"/>
            </a:xfrm>
            <a:custGeom>
              <a:rect b="b" l="l" r="r" t="t"/>
              <a:pathLst>
                <a:path extrusionOk="0" h="1025" w="3049">
                  <a:moveTo>
                    <a:pt x="0" y="1"/>
                  </a:moveTo>
                  <a:lnTo>
                    <a:pt x="405" y="1025"/>
                  </a:lnTo>
                  <a:lnTo>
                    <a:pt x="2643" y="1025"/>
                  </a:lnTo>
                  <a:lnTo>
                    <a:pt x="3048" y="1"/>
                  </a:ln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3" name="Google Shape;22653;p99"/>
            <p:cNvSpPr/>
            <p:nvPr/>
          </p:nvSpPr>
          <p:spPr>
            <a:xfrm>
              <a:off x="3410748" y="3076874"/>
              <a:ext cx="73450" cy="91228"/>
            </a:xfrm>
            <a:custGeom>
              <a:rect b="b" l="l" r="r" t="t"/>
              <a:pathLst>
                <a:path extrusionOk="0" h="2812" w="2264">
                  <a:moveTo>
                    <a:pt x="1" y="1"/>
                  </a:moveTo>
                  <a:lnTo>
                    <a:pt x="96" y="1406"/>
                  </a:lnTo>
                  <a:lnTo>
                    <a:pt x="1144" y="2811"/>
                  </a:lnTo>
                  <a:lnTo>
                    <a:pt x="2216" y="1406"/>
                  </a:lnTo>
                  <a:lnTo>
                    <a:pt x="2263"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4" name="Google Shape;22654;p99"/>
            <p:cNvSpPr/>
            <p:nvPr/>
          </p:nvSpPr>
          <p:spPr>
            <a:xfrm>
              <a:off x="3448609" y="3042907"/>
              <a:ext cx="98171" cy="122860"/>
            </a:xfrm>
            <a:custGeom>
              <a:rect b="b" l="l" r="r" t="t"/>
              <a:pathLst>
                <a:path extrusionOk="0" h="3787" w="3026">
                  <a:moveTo>
                    <a:pt x="1525" y="0"/>
                  </a:moveTo>
                  <a:lnTo>
                    <a:pt x="1" y="3787"/>
                  </a:lnTo>
                  <a:lnTo>
                    <a:pt x="1" y="3787"/>
                  </a:lnTo>
                  <a:lnTo>
                    <a:pt x="2049" y="2691"/>
                  </a:lnTo>
                  <a:lnTo>
                    <a:pt x="1525" y="2120"/>
                  </a:lnTo>
                  <a:lnTo>
                    <a:pt x="3025" y="619"/>
                  </a:lnTo>
                  <a:cubicBezTo>
                    <a:pt x="2644" y="238"/>
                    <a:pt x="2120" y="0"/>
                    <a:pt x="1525" y="0"/>
                  </a:cubicBez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5" name="Google Shape;22655;p99"/>
            <p:cNvSpPr/>
            <p:nvPr/>
          </p:nvSpPr>
          <p:spPr>
            <a:xfrm>
              <a:off x="3561411" y="3224455"/>
              <a:ext cx="58753" cy="49248"/>
            </a:xfrm>
            <a:custGeom>
              <a:rect b="b" l="l" r="r" t="t"/>
              <a:pathLst>
                <a:path extrusionOk="0" h="1518" w="1811">
                  <a:moveTo>
                    <a:pt x="1501" y="0"/>
                  </a:moveTo>
                  <a:lnTo>
                    <a:pt x="1" y="572"/>
                  </a:lnTo>
                  <a:lnTo>
                    <a:pt x="263" y="1310"/>
                  </a:lnTo>
                  <a:cubicBezTo>
                    <a:pt x="317" y="1456"/>
                    <a:pt x="427" y="1518"/>
                    <a:pt x="561" y="1518"/>
                  </a:cubicBezTo>
                  <a:cubicBezTo>
                    <a:pt x="603" y="1518"/>
                    <a:pt x="646" y="1512"/>
                    <a:pt x="691" y="1501"/>
                  </a:cubicBezTo>
                  <a:lnTo>
                    <a:pt x="1620" y="1144"/>
                  </a:lnTo>
                  <a:cubicBezTo>
                    <a:pt x="1739" y="1120"/>
                    <a:pt x="1811" y="929"/>
                    <a:pt x="1763" y="786"/>
                  </a:cubicBezTo>
                  <a:lnTo>
                    <a:pt x="1501" y="0"/>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6" name="Google Shape;22656;p99"/>
            <p:cNvSpPr/>
            <p:nvPr/>
          </p:nvSpPr>
          <p:spPr>
            <a:xfrm>
              <a:off x="3286364" y="3054489"/>
              <a:ext cx="85810" cy="190859"/>
            </a:xfrm>
            <a:custGeom>
              <a:rect b="b" l="l" r="r" t="t"/>
              <a:pathLst>
                <a:path extrusionOk="0" h="5883" w="2645">
                  <a:moveTo>
                    <a:pt x="2644" y="0"/>
                  </a:moveTo>
                  <a:lnTo>
                    <a:pt x="1930" y="310"/>
                  </a:lnTo>
                  <a:cubicBezTo>
                    <a:pt x="1715" y="548"/>
                    <a:pt x="1549" y="810"/>
                    <a:pt x="1430" y="1120"/>
                  </a:cubicBezTo>
                  <a:lnTo>
                    <a:pt x="1" y="5216"/>
                  </a:lnTo>
                  <a:lnTo>
                    <a:pt x="453" y="5882"/>
                  </a:lnTo>
                  <a:lnTo>
                    <a:pt x="501" y="5787"/>
                  </a:lnTo>
                  <a:lnTo>
                    <a:pt x="2263" y="762"/>
                  </a:lnTo>
                  <a:cubicBezTo>
                    <a:pt x="2358" y="477"/>
                    <a:pt x="2501" y="215"/>
                    <a:pt x="2644"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7" name="Google Shape;22657;p99"/>
            <p:cNvSpPr/>
            <p:nvPr/>
          </p:nvSpPr>
          <p:spPr>
            <a:xfrm>
              <a:off x="3348945" y="3045210"/>
              <a:ext cx="98917" cy="122892"/>
            </a:xfrm>
            <a:custGeom>
              <a:rect b="b" l="l" r="r" t="t"/>
              <a:pathLst>
                <a:path extrusionOk="0" h="3788" w="3049">
                  <a:moveTo>
                    <a:pt x="1525" y="1"/>
                  </a:moveTo>
                  <a:cubicBezTo>
                    <a:pt x="953" y="1"/>
                    <a:pt x="382" y="239"/>
                    <a:pt x="1" y="620"/>
                  </a:cubicBezTo>
                  <a:lnTo>
                    <a:pt x="1525" y="2072"/>
                  </a:lnTo>
                  <a:lnTo>
                    <a:pt x="977" y="2644"/>
                  </a:lnTo>
                  <a:lnTo>
                    <a:pt x="3049" y="3787"/>
                  </a:lnTo>
                  <a:lnTo>
                    <a:pt x="1525"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8" name="Google Shape;22658;p99"/>
            <p:cNvSpPr/>
            <p:nvPr/>
          </p:nvSpPr>
          <p:spPr>
            <a:xfrm>
              <a:off x="3469469" y="3249955"/>
              <a:ext cx="46393" cy="39418"/>
            </a:xfrm>
            <a:custGeom>
              <a:rect b="b" l="l" r="r" t="t"/>
              <a:pathLst>
                <a:path extrusionOk="0" h="1215" w="1430">
                  <a:moveTo>
                    <a:pt x="191" y="0"/>
                  </a:moveTo>
                  <a:cubicBezTo>
                    <a:pt x="96" y="0"/>
                    <a:pt x="1" y="96"/>
                    <a:pt x="1" y="167"/>
                  </a:cubicBezTo>
                  <a:lnTo>
                    <a:pt x="1" y="691"/>
                  </a:lnTo>
                  <a:lnTo>
                    <a:pt x="715" y="1215"/>
                  </a:lnTo>
                  <a:lnTo>
                    <a:pt x="1430" y="691"/>
                  </a:lnTo>
                  <a:lnTo>
                    <a:pt x="1430" y="167"/>
                  </a:lnTo>
                  <a:cubicBezTo>
                    <a:pt x="1430" y="96"/>
                    <a:pt x="1358" y="0"/>
                    <a:pt x="1239"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9" name="Google Shape;22659;p99"/>
            <p:cNvSpPr/>
            <p:nvPr/>
          </p:nvSpPr>
          <p:spPr>
            <a:xfrm>
              <a:off x="3379863" y="3249955"/>
              <a:ext cx="46393" cy="39418"/>
            </a:xfrm>
            <a:custGeom>
              <a:rect b="b" l="l" r="r" t="t"/>
              <a:pathLst>
                <a:path extrusionOk="0" h="1215" w="1430">
                  <a:moveTo>
                    <a:pt x="215" y="0"/>
                  </a:moveTo>
                  <a:cubicBezTo>
                    <a:pt x="96" y="0"/>
                    <a:pt x="0" y="96"/>
                    <a:pt x="0" y="167"/>
                  </a:cubicBezTo>
                  <a:lnTo>
                    <a:pt x="0" y="691"/>
                  </a:lnTo>
                  <a:lnTo>
                    <a:pt x="715" y="1215"/>
                  </a:lnTo>
                  <a:lnTo>
                    <a:pt x="1429" y="691"/>
                  </a:lnTo>
                  <a:lnTo>
                    <a:pt x="1429" y="167"/>
                  </a:lnTo>
                  <a:cubicBezTo>
                    <a:pt x="1429" y="96"/>
                    <a:pt x="1334" y="0"/>
                    <a:pt x="1239"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0" name="Google Shape;22660;p99"/>
            <p:cNvSpPr/>
            <p:nvPr/>
          </p:nvSpPr>
          <p:spPr>
            <a:xfrm>
              <a:off x="3471026" y="3272340"/>
              <a:ext cx="44836" cy="38671"/>
            </a:xfrm>
            <a:custGeom>
              <a:rect b="b" l="l" r="r" t="t"/>
              <a:pathLst>
                <a:path extrusionOk="0" h="1192" w="1382">
                  <a:moveTo>
                    <a:pt x="0" y="1"/>
                  </a:moveTo>
                  <a:lnTo>
                    <a:pt x="0" y="477"/>
                  </a:lnTo>
                  <a:cubicBezTo>
                    <a:pt x="0" y="858"/>
                    <a:pt x="286" y="1192"/>
                    <a:pt x="667" y="1192"/>
                  </a:cubicBezTo>
                  <a:cubicBezTo>
                    <a:pt x="858" y="1192"/>
                    <a:pt x="1072" y="1096"/>
                    <a:pt x="1191" y="977"/>
                  </a:cubicBezTo>
                  <a:cubicBezTo>
                    <a:pt x="1310" y="858"/>
                    <a:pt x="1382" y="668"/>
                    <a:pt x="1382" y="477"/>
                  </a:cubicBezTo>
                  <a:lnTo>
                    <a:pt x="1382"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1" name="Google Shape;22661;p99"/>
            <p:cNvSpPr/>
            <p:nvPr/>
          </p:nvSpPr>
          <p:spPr>
            <a:xfrm>
              <a:off x="3379863" y="3272340"/>
              <a:ext cx="45614" cy="38671"/>
            </a:xfrm>
            <a:custGeom>
              <a:rect b="b" l="l" r="r" t="t"/>
              <a:pathLst>
                <a:path extrusionOk="0" h="1192" w="1406">
                  <a:moveTo>
                    <a:pt x="0" y="1"/>
                  </a:moveTo>
                  <a:lnTo>
                    <a:pt x="0" y="477"/>
                  </a:lnTo>
                  <a:cubicBezTo>
                    <a:pt x="0" y="668"/>
                    <a:pt x="96" y="858"/>
                    <a:pt x="215" y="977"/>
                  </a:cubicBezTo>
                  <a:cubicBezTo>
                    <a:pt x="334" y="1096"/>
                    <a:pt x="548" y="1192"/>
                    <a:pt x="715" y="1192"/>
                  </a:cubicBezTo>
                  <a:cubicBezTo>
                    <a:pt x="1096" y="1192"/>
                    <a:pt x="1405" y="858"/>
                    <a:pt x="1405" y="477"/>
                  </a:cubicBezTo>
                  <a:lnTo>
                    <a:pt x="1405" y="1"/>
                  </a:lnTo>
                  <a:close/>
                </a:path>
              </a:pathLst>
            </a:custGeom>
            <a:solidFill>
              <a:srgbClr val="BF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2" name="Google Shape;22662;p99"/>
            <p:cNvSpPr/>
            <p:nvPr/>
          </p:nvSpPr>
          <p:spPr>
            <a:xfrm>
              <a:off x="3348945" y="3046768"/>
              <a:ext cx="30172" cy="28614"/>
            </a:xfrm>
            <a:custGeom>
              <a:rect b="b" l="l" r="r" t="t"/>
              <a:pathLst>
                <a:path extrusionOk="0" h="882" w="930">
                  <a:moveTo>
                    <a:pt x="930" y="0"/>
                  </a:moveTo>
                  <a:cubicBezTo>
                    <a:pt x="572" y="95"/>
                    <a:pt x="263" y="262"/>
                    <a:pt x="1" y="548"/>
                  </a:cubicBezTo>
                  <a:lnTo>
                    <a:pt x="358" y="881"/>
                  </a:lnTo>
                  <a:cubicBezTo>
                    <a:pt x="477" y="548"/>
                    <a:pt x="691" y="238"/>
                    <a:pt x="930"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3" name="Google Shape;22663;p99"/>
            <p:cNvSpPr/>
            <p:nvPr/>
          </p:nvSpPr>
          <p:spPr>
            <a:xfrm>
              <a:off x="3464830" y="3243758"/>
              <a:ext cx="56450" cy="71893"/>
            </a:xfrm>
            <a:custGeom>
              <a:rect b="b" l="l" r="r" t="t"/>
              <a:pathLst>
                <a:path extrusionOk="0" h="2216" w="1740">
                  <a:moveTo>
                    <a:pt x="1406" y="334"/>
                  </a:moveTo>
                  <a:cubicBezTo>
                    <a:pt x="1430" y="334"/>
                    <a:pt x="1430" y="334"/>
                    <a:pt x="1430" y="358"/>
                  </a:cubicBezTo>
                  <a:lnTo>
                    <a:pt x="1430" y="691"/>
                  </a:lnTo>
                  <a:lnTo>
                    <a:pt x="334" y="691"/>
                  </a:lnTo>
                  <a:lnTo>
                    <a:pt x="358" y="334"/>
                  </a:lnTo>
                  <a:lnTo>
                    <a:pt x="358" y="334"/>
                  </a:lnTo>
                  <a:cubicBezTo>
                    <a:pt x="350" y="342"/>
                    <a:pt x="345" y="345"/>
                    <a:pt x="342" y="345"/>
                  </a:cubicBezTo>
                  <a:cubicBezTo>
                    <a:pt x="337" y="345"/>
                    <a:pt x="342" y="334"/>
                    <a:pt x="358" y="334"/>
                  </a:cubicBezTo>
                  <a:close/>
                  <a:moveTo>
                    <a:pt x="1406" y="1025"/>
                  </a:moveTo>
                  <a:lnTo>
                    <a:pt x="1430" y="1358"/>
                  </a:lnTo>
                  <a:cubicBezTo>
                    <a:pt x="1430" y="1644"/>
                    <a:pt x="1192" y="1906"/>
                    <a:pt x="858" y="1906"/>
                  </a:cubicBezTo>
                  <a:cubicBezTo>
                    <a:pt x="572" y="1906"/>
                    <a:pt x="310" y="1668"/>
                    <a:pt x="310" y="1358"/>
                  </a:cubicBezTo>
                  <a:lnTo>
                    <a:pt x="310" y="1025"/>
                  </a:lnTo>
                  <a:close/>
                  <a:moveTo>
                    <a:pt x="358" y="1"/>
                  </a:moveTo>
                  <a:cubicBezTo>
                    <a:pt x="191" y="1"/>
                    <a:pt x="1" y="168"/>
                    <a:pt x="1" y="358"/>
                  </a:cubicBezTo>
                  <a:lnTo>
                    <a:pt x="1" y="1358"/>
                  </a:lnTo>
                  <a:cubicBezTo>
                    <a:pt x="1" y="1835"/>
                    <a:pt x="382" y="2216"/>
                    <a:pt x="858" y="2216"/>
                  </a:cubicBezTo>
                  <a:cubicBezTo>
                    <a:pt x="1335" y="2216"/>
                    <a:pt x="1716" y="1835"/>
                    <a:pt x="1716" y="1358"/>
                  </a:cubicBezTo>
                  <a:lnTo>
                    <a:pt x="1716" y="358"/>
                  </a:lnTo>
                  <a:cubicBezTo>
                    <a:pt x="1739" y="191"/>
                    <a:pt x="1573" y="1"/>
                    <a:pt x="1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4" name="Google Shape;22664;p99"/>
            <p:cNvSpPr/>
            <p:nvPr/>
          </p:nvSpPr>
          <p:spPr>
            <a:xfrm>
              <a:off x="3374445" y="3243758"/>
              <a:ext cx="56450" cy="71893"/>
            </a:xfrm>
            <a:custGeom>
              <a:rect b="b" l="l" r="r" t="t"/>
              <a:pathLst>
                <a:path extrusionOk="0" h="2216" w="1740">
                  <a:moveTo>
                    <a:pt x="1382" y="334"/>
                  </a:moveTo>
                  <a:cubicBezTo>
                    <a:pt x="1429" y="334"/>
                    <a:pt x="1429" y="334"/>
                    <a:pt x="1429" y="358"/>
                  </a:cubicBezTo>
                  <a:lnTo>
                    <a:pt x="1429" y="691"/>
                  </a:lnTo>
                  <a:lnTo>
                    <a:pt x="310" y="691"/>
                  </a:lnTo>
                  <a:lnTo>
                    <a:pt x="358" y="334"/>
                  </a:lnTo>
                  <a:close/>
                  <a:moveTo>
                    <a:pt x="1429" y="1025"/>
                  </a:moveTo>
                  <a:lnTo>
                    <a:pt x="1429" y="1358"/>
                  </a:lnTo>
                  <a:cubicBezTo>
                    <a:pt x="1429" y="1620"/>
                    <a:pt x="1239" y="1835"/>
                    <a:pt x="1001" y="1906"/>
                  </a:cubicBezTo>
                  <a:cubicBezTo>
                    <a:pt x="966" y="1913"/>
                    <a:pt x="931" y="1916"/>
                    <a:pt x="896" y="1916"/>
                  </a:cubicBezTo>
                  <a:cubicBezTo>
                    <a:pt x="581" y="1916"/>
                    <a:pt x="310" y="1637"/>
                    <a:pt x="310" y="1358"/>
                  </a:cubicBezTo>
                  <a:lnTo>
                    <a:pt x="310" y="1025"/>
                  </a:lnTo>
                  <a:close/>
                  <a:moveTo>
                    <a:pt x="358" y="1"/>
                  </a:moveTo>
                  <a:cubicBezTo>
                    <a:pt x="167" y="1"/>
                    <a:pt x="1" y="168"/>
                    <a:pt x="1" y="358"/>
                  </a:cubicBezTo>
                  <a:lnTo>
                    <a:pt x="1" y="1358"/>
                  </a:lnTo>
                  <a:cubicBezTo>
                    <a:pt x="1" y="1835"/>
                    <a:pt x="382" y="2216"/>
                    <a:pt x="858" y="2216"/>
                  </a:cubicBezTo>
                  <a:cubicBezTo>
                    <a:pt x="1358" y="2216"/>
                    <a:pt x="1739" y="1835"/>
                    <a:pt x="1739" y="1358"/>
                  </a:cubicBezTo>
                  <a:lnTo>
                    <a:pt x="1739" y="358"/>
                  </a:lnTo>
                  <a:cubicBezTo>
                    <a:pt x="1739" y="191"/>
                    <a:pt x="159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5" name="Google Shape;22665;p99"/>
            <p:cNvSpPr/>
            <p:nvPr/>
          </p:nvSpPr>
          <p:spPr>
            <a:xfrm>
              <a:off x="3270142" y="3039046"/>
              <a:ext cx="356219" cy="336104"/>
            </a:xfrm>
            <a:custGeom>
              <a:rect b="b" l="l" r="r" t="t"/>
              <a:pathLst>
                <a:path extrusionOk="0" h="10360" w="10980">
                  <a:moveTo>
                    <a:pt x="6740" y="310"/>
                  </a:moveTo>
                  <a:lnTo>
                    <a:pt x="6478" y="1000"/>
                  </a:lnTo>
                  <a:lnTo>
                    <a:pt x="4454" y="1000"/>
                  </a:lnTo>
                  <a:lnTo>
                    <a:pt x="4192" y="310"/>
                  </a:lnTo>
                  <a:close/>
                  <a:moveTo>
                    <a:pt x="6335" y="1310"/>
                  </a:moveTo>
                  <a:lnTo>
                    <a:pt x="5478" y="3525"/>
                  </a:lnTo>
                  <a:lnTo>
                    <a:pt x="4573" y="1310"/>
                  </a:lnTo>
                  <a:close/>
                  <a:moveTo>
                    <a:pt x="7097" y="310"/>
                  </a:moveTo>
                  <a:cubicBezTo>
                    <a:pt x="7550" y="333"/>
                    <a:pt x="7979" y="476"/>
                    <a:pt x="8288" y="786"/>
                  </a:cubicBezTo>
                  <a:lnTo>
                    <a:pt x="6907" y="2143"/>
                  </a:lnTo>
                  <a:cubicBezTo>
                    <a:pt x="6835" y="2215"/>
                    <a:pt x="6835" y="2310"/>
                    <a:pt x="6907" y="2358"/>
                  </a:cubicBezTo>
                  <a:lnTo>
                    <a:pt x="7288" y="2786"/>
                  </a:lnTo>
                  <a:lnTo>
                    <a:pt x="5788" y="3572"/>
                  </a:lnTo>
                  <a:lnTo>
                    <a:pt x="7097" y="310"/>
                  </a:lnTo>
                  <a:close/>
                  <a:moveTo>
                    <a:pt x="3859" y="333"/>
                  </a:moveTo>
                  <a:lnTo>
                    <a:pt x="5168" y="3620"/>
                  </a:lnTo>
                  <a:lnTo>
                    <a:pt x="3692" y="2810"/>
                  </a:lnTo>
                  <a:lnTo>
                    <a:pt x="4073" y="2381"/>
                  </a:lnTo>
                  <a:cubicBezTo>
                    <a:pt x="4121" y="2334"/>
                    <a:pt x="4121" y="2239"/>
                    <a:pt x="4073" y="2191"/>
                  </a:cubicBezTo>
                  <a:lnTo>
                    <a:pt x="2668" y="834"/>
                  </a:lnTo>
                  <a:cubicBezTo>
                    <a:pt x="3001" y="524"/>
                    <a:pt x="3406" y="333"/>
                    <a:pt x="3859" y="333"/>
                  </a:cubicBezTo>
                  <a:close/>
                  <a:moveTo>
                    <a:pt x="572" y="5906"/>
                  </a:moveTo>
                  <a:lnTo>
                    <a:pt x="1763" y="6358"/>
                  </a:lnTo>
                  <a:cubicBezTo>
                    <a:pt x="1811" y="6382"/>
                    <a:pt x="1596" y="7001"/>
                    <a:pt x="1596" y="7001"/>
                  </a:cubicBezTo>
                  <a:cubicBezTo>
                    <a:pt x="1578" y="7074"/>
                    <a:pt x="1518" y="7105"/>
                    <a:pt x="1448" y="7105"/>
                  </a:cubicBezTo>
                  <a:cubicBezTo>
                    <a:pt x="1427" y="7105"/>
                    <a:pt x="1404" y="7102"/>
                    <a:pt x="1382" y="7097"/>
                  </a:cubicBezTo>
                  <a:lnTo>
                    <a:pt x="477" y="6740"/>
                  </a:lnTo>
                  <a:cubicBezTo>
                    <a:pt x="382" y="6716"/>
                    <a:pt x="358" y="6620"/>
                    <a:pt x="382" y="6525"/>
                  </a:cubicBezTo>
                  <a:lnTo>
                    <a:pt x="572" y="5906"/>
                  </a:lnTo>
                  <a:close/>
                  <a:moveTo>
                    <a:pt x="10360" y="5954"/>
                  </a:moveTo>
                  <a:lnTo>
                    <a:pt x="10550" y="6597"/>
                  </a:lnTo>
                  <a:cubicBezTo>
                    <a:pt x="10622" y="6620"/>
                    <a:pt x="10550" y="6716"/>
                    <a:pt x="10503" y="6740"/>
                  </a:cubicBezTo>
                  <a:lnTo>
                    <a:pt x="9574" y="7097"/>
                  </a:lnTo>
                  <a:cubicBezTo>
                    <a:pt x="9552" y="7102"/>
                    <a:pt x="9530" y="7105"/>
                    <a:pt x="9511" y="7105"/>
                  </a:cubicBezTo>
                  <a:cubicBezTo>
                    <a:pt x="9446" y="7105"/>
                    <a:pt x="9396" y="7074"/>
                    <a:pt x="9360" y="7001"/>
                  </a:cubicBezTo>
                  <a:lnTo>
                    <a:pt x="9169" y="6406"/>
                  </a:lnTo>
                  <a:lnTo>
                    <a:pt x="10360" y="5954"/>
                  </a:lnTo>
                  <a:close/>
                  <a:moveTo>
                    <a:pt x="3954" y="0"/>
                  </a:moveTo>
                  <a:cubicBezTo>
                    <a:pt x="3335" y="0"/>
                    <a:pt x="2763" y="238"/>
                    <a:pt x="2311" y="691"/>
                  </a:cubicBezTo>
                  <a:cubicBezTo>
                    <a:pt x="2073" y="929"/>
                    <a:pt x="1906" y="1238"/>
                    <a:pt x="1787" y="1548"/>
                  </a:cubicBezTo>
                  <a:lnTo>
                    <a:pt x="72" y="6430"/>
                  </a:lnTo>
                  <a:cubicBezTo>
                    <a:pt x="1" y="6668"/>
                    <a:pt x="120" y="6954"/>
                    <a:pt x="358" y="7025"/>
                  </a:cubicBezTo>
                  <a:lnTo>
                    <a:pt x="1263" y="7382"/>
                  </a:lnTo>
                  <a:cubicBezTo>
                    <a:pt x="1318" y="7405"/>
                    <a:pt x="1377" y="7415"/>
                    <a:pt x="1436" y="7415"/>
                  </a:cubicBezTo>
                  <a:cubicBezTo>
                    <a:pt x="1633" y="7415"/>
                    <a:pt x="1833" y="7298"/>
                    <a:pt x="1906" y="7097"/>
                  </a:cubicBezTo>
                  <a:lnTo>
                    <a:pt x="2668" y="4834"/>
                  </a:lnTo>
                  <a:lnTo>
                    <a:pt x="2501" y="7573"/>
                  </a:lnTo>
                  <a:cubicBezTo>
                    <a:pt x="2501" y="7668"/>
                    <a:pt x="2549" y="7716"/>
                    <a:pt x="2644" y="7740"/>
                  </a:cubicBezTo>
                  <a:cubicBezTo>
                    <a:pt x="2739" y="7740"/>
                    <a:pt x="2787" y="7692"/>
                    <a:pt x="2811" y="7597"/>
                  </a:cubicBezTo>
                  <a:lnTo>
                    <a:pt x="3049" y="3739"/>
                  </a:lnTo>
                  <a:cubicBezTo>
                    <a:pt x="3049" y="3644"/>
                    <a:pt x="3001" y="3572"/>
                    <a:pt x="2930" y="3548"/>
                  </a:cubicBezTo>
                  <a:cubicBezTo>
                    <a:pt x="2917" y="3544"/>
                    <a:pt x="2905" y="3542"/>
                    <a:pt x="2892" y="3542"/>
                  </a:cubicBezTo>
                  <a:cubicBezTo>
                    <a:pt x="2835" y="3542"/>
                    <a:pt x="2783" y="3585"/>
                    <a:pt x="2763" y="3644"/>
                  </a:cubicBezTo>
                  <a:lnTo>
                    <a:pt x="1906" y="6073"/>
                  </a:lnTo>
                  <a:lnTo>
                    <a:pt x="715" y="5620"/>
                  </a:lnTo>
                  <a:lnTo>
                    <a:pt x="2073" y="1643"/>
                  </a:lnTo>
                  <a:cubicBezTo>
                    <a:pt x="2168" y="1405"/>
                    <a:pt x="2287" y="1191"/>
                    <a:pt x="2430" y="1024"/>
                  </a:cubicBezTo>
                  <a:lnTo>
                    <a:pt x="3716" y="2262"/>
                  </a:lnTo>
                  <a:lnTo>
                    <a:pt x="3287" y="2715"/>
                  </a:lnTo>
                  <a:cubicBezTo>
                    <a:pt x="3239" y="2810"/>
                    <a:pt x="3239" y="2929"/>
                    <a:pt x="3335" y="2953"/>
                  </a:cubicBezTo>
                  <a:lnTo>
                    <a:pt x="5311" y="4025"/>
                  </a:lnTo>
                  <a:lnTo>
                    <a:pt x="5311" y="10074"/>
                  </a:lnTo>
                  <a:lnTo>
                    <a:pt x="2977" y="10074"/>
                  </a:lnTo>
                  <a:cubicBezTo>
                    <a:pt x="2787" y="10074"/>
                    <a:pt x="2644" y="9931"/>
                    <a:pt x="2668" y="9740"/>
                  </a:cubicBezTo>
                  <a:lnTo>
                    <a:pt x="2763" y="8216"/>
                  </a:lnTo>
                  <a:cubicBezTo>
                    <a:pt x="2763" y="8121"/>
                    <a:pt x="2692" y="8073"/>
                    <a:pt x="2620" y="8049"/>
                  </a:cubicBezTo>
                  <a:cubicBezTo>
                    <a:pt x="2525" y="8049"/>
                    <a:pt x="2454" y="8097"/>
                    <a:pt x="2430" y="8192"/>
                  </a:cubicBezTo>
                  <a:lnTo>
                    <a:pt x="2334" y="9716"/>
                  </a:lnTo>
                  <a:cubicBezTo>
                    <a:pt x="2311" y="10074"/>
                    <a:pt x="2620" y="10359"/>
                    <a:pt x="2977" y="10359"/>
                  </a:cubicBezTo>
                  <a:lnTo>
                    <a:pt x="7979" y="10359"/>
                  </a:lnTo>
                  <a:cubicBezTo>
                    <a:pt x="8336" y="10359"/>
                    <a:pt x="8622" y="10074"/>
                    <a:pt x="8598" y="9716"/>
                  </a:cubicBezTo>
                  <a:lnTo>
                    <a:pt x="8288" y="4834"/>
                  </a:lnTo>
                  <a:lnTo>
                    <a:pt x="9074" y="7097"/>
                  </a:lnTo>
                  <a:cubicBezTo>
                    <a:pt x="9149" y="7284"/>
                    <a:pt x="9327" y="7412"/>
                    <a:pt x="9527" y="7412"/>
                  </a:cubicBezTo>
                  <a:cubicBezTo>
                    <a:pt x="9581" y="7412"/>
                    <a:pt x="9637" y="7403"/>
                    <a:pt x="9693" y="7382"/>
                  </a:cubicBezTo>
                  <a:lnTo>
                    <a:pt x="10622" y="7025"/>
                  </a:lnTo>
                  <a:cubicBezTo>
                    <a:pt x="10860" y="6954"/>
                    <a:pt x="10979" y="6668"/>
                    <a:pt x="10884" y="6430"/>
                  </a:cubicBezTo>
                  <a:lnTo>
                    <a:pt x="9765" y="3167"/>
                  </a:lnTo>
                  <a:cubicBezTo>
                    <a:pt x="9728" y="3095"/>
                    <a:pt x="9678" y="3064"/>
                    <a:pt x="9614" y="3064"/>
                  </a:cubicBezTo>
                  <a:cubicBezTo>
                    <a:pt x="9594" y="3064"/>
                    <a:pt x="9573" y="3066"/>
                    <a:pt x="9550" y="3072"/>
                  </a:cubicBezTo>
                  <a:cubicBezTo>
                    <a:pt x="9455" y="3096"/>
                    <a:pt x="9431" y="3191"/>
                    <a:pt x="9455" y="3286"/>
                  </a:cubicBezTo>
                  <a:lnTo>
                    <a:pt x="10289" y="5620"/>
                  </a:lnTo>
                  <a:lnTo>
                    <a:pt x="9098" y="6073"/>
                  </a:lnTo>
                  <a:lnTo>
                    <a:pt x="8240" y="3644"/>
                  </a:lnTo>
                  <a:cubicBezTo>
                    <a:pt x="8222" y="3571"/>
                    <a:pt x="8176" y="3540"/>
                    <a:pt x="8113" y="3540"/>
                  </a:cubicBezTo>
                  <a:cubicBezTo>
                    <a:pt x="8094" y="3540"/>
                    <a:pt x="8072" y="3543"/>
                    <a:pt x="8050" y="3548"/>
                  </a:cubicBezTo>
                  <a:cubicBezTo>
                    <a:pt x="7979" y="3572"/>
                    <a:pt x="7931" y="3644"/>
                    <a:pt x="7931" y="3739"/>
                  </a:cubicBezTo>
                  <a:lnTo>
                    <a:pt x="8288" y="9764"/>
                  </a:lnTo>
                  <a:cubicBezTo>
                    <a:pt x="8288" y="9954"/>
                    <a:pt x="8169" y="10097"/>
                    <a:pt x="8002" y="10097"/>
                  </a:cubicBezTo>
                  <a:lnTo>
                    <a:pt x="5645" y="10097"/>
                  </a:lnTo>
                  <a:lnTo>
                    <a:pt x="5645" y="4048"/>
                  </a:lnTo>
                  <a:lnTo>
                    <a:pt x="7645" y="2977"/>
                  </a:lnTo>
                  <a:cubicBezTo>
                    <a:pt x="7740" y="2929"/>
                    <a:pt x="7764" y="2810"/>
                    <a:pt x="7669" y="2739"/>
                  </a:cubicBezTo>
                  <a:lnTo>
                    <a:pt x="7264" y="2286"/>
                  </a:lnTo>
                  <a:lnTo>
                    <a:pt x="8526" y="1048"/>
                  </a:lnTo>
                  <a:cubicBezTo>
                    <a:pt x="8693" y="1238"/>
                    <a:pt x="8812" y="1429"/>
                    <a:pt x="8883" y="1667"/>
                  </a:cubicBezTo>
                  <a:lnTo>
                    <a:pt x="9241" y="2691"/>
                  </a:lnTo>
                  <a:cubicBezTo>
                    <a:pt x="9277" y="2764"/>
                    <a:pt x="9327" y="2795"/>
                    <a:pt x="9392" y="2795"/>
                  </a:cubicBezTo>
                  <a:cubicBezTo>
                    <a:pt x="9411" y="2795"/>
                    <a:pt x="9433" y="2792"/>
                    <a:pt x="9455" y="2786"/>
                  </a:cubicBezTo>
                  <a:cubicBezTo>
                    <a:pt x="9550" y="2739"/>
                    <a:pt x="9574" y="2667"/>
                    <a:pt x="9550" y="2572"/>
                  </a:cubicBezTo>
                  <a:lnTo>
                    <a:pt x="9193" y="1548"/>
                  </a:lnTo>
                  <a:cubicBezTo>
                    <a:pt x="9074" y="1238"/>
                    <a:pt x="8883" y="929"/>
                    <a:pt x="8645" y="691"/>
                  </a:cubicBezTo>
                  <a:cubicBezTo>
                    <a:pt x="8217" y="238"/>
                    <a:pt x="7645" y="0"/>
                    <a:pt x="7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66" name="Google Shape;22666;p99"/>
          <p:cNvSpPr txBox="1"/>
          <p:nvPr/>
        </p:nvSpPr>
        <p:spPr>
          <a:xfrm>
            <a:off x="3125925" y="1188000"/>
            <a:ext cx="2892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Laboratory</a:t>
            </a:r>
            <a:endParaRPr sz="1600">
              <a:solidFill>
                <a:schemeClr val="lt1"/>
              </a:solidFill>
            </a:endParaRPr>
          </a:p>
        </p:txBody>
      </p:sp>
      <p:sp>
        <p:nvSpPr>
          <p:cNvPr id="22667" name="Google Shape;22667;p99"/>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46"/>
          <p:cNvSpPr txBox="1"/>
          <p:nvPr>
            <p:ph type="title"/>
          </p:nvPr>
        </p:nvSpPr>
        <p:spPr>
          <a:xfrm>
            <a:off x="3161075" y="967925"/>
            <a:ext cx="5344200" cy="113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IS THIS</a:t>
            </a:r>
            <a:endParaRPr/>
          </a:p>
          <a:p>
            <a:pPr indent="0" lvl="0" marL="0" rtl="0" algn="l">
              <a:spcBef>
                <a:spcPts val="0"/>
              </a:spcBef>
              <a:spcAft>
                <a:spcPts val="0"/>
              </a:spcAft>
              <a:buNone/>
            </a:pPr>
            <a:r>
              <a:rPr lang="en">
                <a:solidFill>
                  <a:schemeClr val="dk2"/>
                </a:solidFill>
              </a:rPr>
              <a:t>DAY</a:t>
            </a:r>
            <a:r>
              <a:rPr lang="en"/>
              <a:t> </a:t>
            </a:r>
            <a:r>
              <a:rPr lang="en">
                <a:solidFill>
                  <a:schemeClr val="dk2"/>
                </a:solidFill>
              </a:rPr>
              <a:t>IMPORTANT?</a:t>
            </a:r>
            <a:endParaRPr>
              <a:solidFill>
                <a:schemeClr val="dk2"/>
              </a:solidFill>
            </a:endParaRPr>
          </a:p>
        </p:txBody>
      </p:sp>
      <p:sp>
        <p:nvSpPr>
          <p:cNvPr id="1554" name="Google Shape;1554;p46"/>
          <p:cNvSpPr txBox="1"/>
          <p:nvPr>
            <p:ph idx="2" type="title"/>
          </p:nvPr>
        </p:nvSpPr>
        <p:spPr>
          <a:xfrm>
            <a:off x="887425" y="967925"/>
            <a:ext cx="1891800" cy="113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55" name="Google Shape;1555;p46"/>
          <p:cNvSpPr txBox="1"/>
          <p:nvPr>
            <p:ph idx="1" type="subTitle"/>
          </p:nvPr>
        </p:nvSpPr>
        <p:spPr>
          <a:xfrm>
            <a:off x="3161075" y="2254043"/>
            <a:ext cx="5095500" cy="43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1556" name="Google Shape;1556;p46"/>
          <p:cNvGrpSpPr/>
          <p:nvPr/>
        </p:nvGrpSpPr>
        <p:grpSpPr>
          <a:xfrm rot="9517821">
            <a:off x="172783" y="2327270"/>
            <a:ext cx="3206557" cy="3320095"/>
            <a:chOff x="-3332750" y="-505208"/>
            <a:chExt cx="2677398" cy="2772201"/>
          </a:xfrm>
        </p:grpSpPr>
        <p:sp>
          <p:nvSpPr>
            <p:cNvPr id="1557" name="Google Shape;1557;p46"/>
            <p:cNvSpPr/>
            <p:nvPr/>
          </p:nvSpPr>
          <p:spPr>
            <a:xfrm rot="1458782">
              <a:off x="-1056441" y="526221"/>
              <a:ext cx="172902" cy="343976"/>
            </a:xfrm>
            <a:custGeom>
              <a:rect b="b" l="l" r="r" t="t"/>
              <a:pathLst>
                <a:path extrusionOk="0" h="9223" w="4636">
                  <a:moveTo>
                    <a:pt x="1370" y="0"/>
                  </a:moveTo>
                  <a:cubicBezTo>
                    <a:pt x="634" y="0"/>
                    <a:pt x="0" y="0"/>
                    <a:pt x="0" y="843"/>
                  </a:cubicBezTo>
                  <a:lnTo>
                    <a:pt x="0" y="9222"/>
                  </a:lnTo>
                  <a:lnTo>
                    <a:pt x="205" y="9222"/>
                  </a:lnTo>
                  <a:lnTo>
                    <a:pt x="205" y="843"/>
                  </a:lnTo>
                  <a:cubicBezTo>
                    <a:pt x="205" y="288"/>
                    <a:pt x="453" y="205"/>
                    <a:pt x="1370" y="205"/>
                  </a:cubicBezTo>
                  <a:cubicBezTo>
                    <a:pt x="1472" y="205"/>
                    <a:pt x="1579" y="229"/>
                    <a:pt x="1672" y="268"/>
                  </a:cubicBezTo>
                  <a:cubicBezTo>
                    <a:pt x="1935" y="375"/>
                    <a:pt x="2159" y="600"/>
                    <a:pt x="2379" y="814"/>
                  </a:cubicBezTo>
                  <a:cubicBezTo>
                    <a:pt x="2681" y="1111"/>
                    <a:pt x="2993" y="1423"/>
                    <a:pt x="3407" y="1423"/>
                  </a:cubicBezTo>
                  <a:cubicBezTo>
                    <a:pt x="4294" y="1423"/>
                    <a:pt x="4426" y="2145"/>
                    <a:pt x="4426" y="2569"/>
                  </a:cubicBezTo>
                  <a:lnTo>
                    <a:pt x="4426" y="9222"/>
                  </a:lnTo>
                  <a:lnTo>
                    <a:pt x="4631" y="9222"/>
                  </a:lnTo>
                  <a:lnTo>
                    <a:pt x="4636" y="2569"/>
                  </a:lnTo>
                  <a:cubicBezTo>
                    <a:pt x="4636" y="1726"/>
                    <a:pt x="4177" y="1224"/>
                    <a:pt x="3402" y="1224"/>
                  </a:cubicBezTo>
                  <a:cubicBezTo>
                    <a:pt x="3081" y="1219"/>
                    <a:pt x="2808" y="951"/>
                    <a:pt x="2525" y="668"/>
                  </a:cubicBezTo>
                  <a:cubicBezTo>
                    <a:pt x="2291" y="439"/>
                    <a:pt x="2047" y="195"/>
                    <a:pt x="1755" y="78"/>
                  </a:cubicBezTo>
                  <a:cubicBezTo>
                    <a:pt x="1633" y="29"/>
                    <a:pt x="1501" y="0"/>
                    <a:pt x="1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rot="1458782">
              <a:off x="-1176546" y="510206"/>
              <a:ext cx="305823" cy="294261"/>
            </a:xfrm>
            <a:custGeom>
              <a:rect b="b" l="l" r="r" t="t"/>
              <a:pathLst>
                <a:path extrusionOk="0" h="7890" w="8200">
                  <a:moveTo>
                    <a:pt x="3956" y="505"/>
                  </a:moveTo>
                  <a:cubicBezTo>
                    <a:pt x="5345" y="505"/>
                    <a:pt x="6597" y="1347"/>
                    <a:pt x="7127" y="2631"/>
                  </a:cubicBezTo>
                  <a:cubicBezTo>
                    <a:pt x="7658" y="3917"/>
                    <a:pt x="7366" y="5399"/>
                    <a:pt x="6381" y="6384"/>
                  </a:cubicBezTo>
                  <a:cubicBezTo>
                    <a:pt x="5723" y="7042"/>
                    <a:pt x="4842" y="7391"/>
                    <a:pt x="3946" y="7391"/>
                  </a:cubicBezTo>
                  <a:cubicBezTo>
                    <a:pt x="3502" y="7391"/>
                    <a:pt x="3054" y="7305"/>
                    <a:pt x="2628" y="7129"/>
                  </a:cubicBezTo>
                  <a:cubicBezTo>
                    <a:pt x="1341" y="6593"/>
                    <a:pt x="498" y="5341"/>
                    <a:pt x="503" y="3947"/>
                  </a:cubicBezTo>
                  <a:cubicBezTo>
                    <a:pt x="503" y="2046"/>
                    <a:pt x="2043" y="505"/>
                    <a:pt x="3944" y="505"/>
                  </a:cubicBezTo>
                  <a:cubicBezTo>
                    <a:pt x="3948" y="505"/>
                    <a:pt x="3952" y="505"/>
                    <a:pt x="3956" y="505"/>
                  </a:cubicBezTo>
                  <a:close/>
                  <a:moveTo>
                    <a:pt x="3944" y="1"/>
                  </a:moveTo>
                  <a:cubicBezTo>
                    <a:pt x="3436" y="1"/>
                    <a:pt x="2925" y="99"/>
                    <a:pt x="2438" y="301"/>
                  </a:cubicBezTo>
                  <a:cubicBezTo>
                    <a:pt x="961" y="910"/>
                    <a:pt x="1" y="2348"/>
                    <a:pt x="1" y="3947"/>
                  </a:cubicBezTo>
                  <a:cubicBezTo>
                    <a:pt x="1" y="6125"/>
                    <a:pt x="1765" y="7890"/>
                    <a:pt x="3944" y="7890"/>
                  </a:cubicBezTo>
                  <a:cubicBezTo>
                    <a:pt x="5538" y="7890"/>
                    <a:pt x="6976" y="6930"/>
                    <a:pt x="7590" y="5458"/>
                  </a:cubicBezTo>
                  <a:cubicBezTo>
                    <a:pt x="8199" y="3981"/>
                    <a:pt x="7863" y="2284"/>
                    <a:pt x="6737" y="1158"/>
                  </a:cubicBezTo>
                  <a:cubicBezTo>
                    <a:pt x="5980" y="402"/>
                    <a:pt x="4970" y="1"/>
                    <a:pt x="39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rot="1458782">
              <a:off x="-2834497" y="2124498"/>
              <a:ext cx="18051" cy="35505"/>
            </a:xfrm>
            <a:custGeom>
              <a:rect b="b" l="l" r="r" t="t"/>
              <a:pathLst>
                <a:path extrusionOk="0" h="952" w="484">
                  <a:moveTo>
                    <a:pt x="108" y="1"/>
                  </a:moveTo>
                  <a:lnTo>
                    <a:pt x="1" y="45"/>
                  </a:lnTo>
                  <a:lnTo>
                    <a:pt x="376" y="951"/>
                  </a:lnTo>
                  <a:cubicBezTo>
                    <a:pt x="410" y="937"/>
                    <a:pt x="444" y="922"/>
                    <a:pt x="483" y="908"/>
                  </a:cubicBez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rot="1458782">
              <a:off x="-1307120" y="403658"/>
              <a:ext cx="558462" cy="504085"/>
            </a:xfrm>
            <a:custGeom>
              <a:rect b="b" l="l" r="r" t="t"/>
              <a:pathLst>
                <a:path extrusionOk="0" h="13516" w="14974">
                  <a:moveTo>
                    <a:pt x="7450" y="590"/>
                  </a:moveTo>
                  <a:cubicBezTo>
                    <a:pt x="9054" y="590"/>
                    <a:pt x="10630" y="1217"/>
                    <a:pt x="11810" y="2395"/>
                  </a:cubicBezTo>
                  <a:cubicBezTo>
                    <a:pt x="13570" y="4159"/>
                    <a:pt x="14096" y="6806"/>
                    <a:pt x="13146" y="9107"/>
                  </a:cubicBezTo>
                  <a:cubicBezTo>
                    <a:pt x="12191" y="11412"/>
                    <a:pt x="9944" y="12914"/>
                    <a:pt x="7453" y="12914"/>
                  </a:cubicBezTo>
                  <a:cubicBezTo>
                    <a:pt x="4051" y="12914"/>
                    <a:pt x="1292" y="10155"/>
                    <a:pt x="1292" y="6753"/>
                  </a:cubicBezTo>
                  <a:cubicBezTo>
                    <a:pt x="1292" y="4262"/>
                    <a:pt x="2793" y="2015"/>
                    <a:pt x="5094" y="1059"/>
                  </a:cubicBezTo>
                  <a:cubicBezTo>
                    <a:pt x="5856" y="743"/>
                    <a:pt x="6656" y="590"/>
                    <a:pt x="7450" y="590"/>
                  </a:cubicBezTo>
                  <a:close/>
                  <a:moveTo>
                    <a:pt x="7459" y="1"/>
                  </a:moveTo>
                  <a:cubicBezTo>
                    <a:pt x="6161" y="1"/>
                    <a:pt x="4851" y="374"/>
                    <a:pt x="3700" y="1147"/>
                  </a:cubicBezTo>
                  <a:cubicBezTo>
                    <a:pt x="3159" y="1508"/>
                    <a:pt x="2676" y="1947"/>
                    <a:pt x="2267" y="2444"/>
                  </a:cubicBezTo>
                  <a:cubicBezTo>
                    <a:pt x="0" y="5168"/>
                    <a:pt x="229" y="9185"/>
                    <a:pt x="2783" y="11637"/>
                  </a:cubicBezTo>
                  <a:cubicBezTo>
                    <a:pt x="4089" y="12887"/>
                    <a:pt x="5773" y="13515"/>
                    <a:pt x="7460" y="13515"/>
                  </a:cubicBezTo>
                  <a:cubicBezTo>
                    <a:pt x="9080" y="13515"/>
                    <a:pt x="10701" y="12936"/>
                    <a:pt x="11991" y="11773"/>
                  </a:cubicBezTo>
                  <a:cubicBezTo>
                    <a:pt x="14623" y="9394"/>
                    <a:pt x="14974" y="5393"/>
                    <a:pt x="12790" y="2600"/>
                  </a:cubicBezTo>
                  <a:cubicBezTo>
                    <a:pt x="11465" y="901"/>
                    <a:pt x="9476" y="1"/>
                    <a:pt x="74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rot="1458782">
              <a:off x="-1275936" y="421491"/>
              <a:ext cx="477568" cy="459517"/>
            </a:xfrm>
            <a:custGeom>
              <a:rect b="b" l="l" r="r" t="t"/>
              <a:pathLst>
                <a:path extrusionOk="0" h="12321" w="12805">
                  <a:moveTo>
                    <a:pt x="6647" y="2216"/>
                  </a:moveTo>
                  <a:cubicBezTo>
                    <a:pt x="7156" y="2216"/>
                    <a:pt x="7668" y="2314"/>
                    <a:pt x="8155" y="2516"/>
                  </a:cubicBezTo>
                  <a:cubicBezTo>
                    <a:pt x="9627" y="3125"/>
                    <a:pt x="10587" y="4563"/>
                    <a:pt x="10592" y="6162"/>
                  </a:cubicBezTo>
                  <a:cubicBezTo>
                    <a:pt x="10592" y="8340"/>
                    <a:pt x="8823" y="10105"/>
                    <a:pt x="6644" y="10105"/>
                  </a:cubicBezTo>
                  <a:cubicBezTo>
                    <a:pt x="5050" y="10105"/>
                    <a:pt x="3612" y="9145"/>
                    <a:pt x="3003" y="7673"/>
                  </a:cubicBezTo>
                  <a:cubicBezTo>
                    <a:pt x="2389" y="6196"/>
                    <a:pt x="2730" y="4499"/>
                    <a:pt x="3856" y="3373"/>
                  </a:cubicBezTo>
                  <a:cubicBezTo>
                    <a:pt x="4609" y="2617"/>
                    <a:pt x="5620" y="2216"/>
                    <a:pt x="6647" y="2216"/>
                  </a:cubicBezTo>
                  <a:close/>
                  <a:moveTo>
                    <a:pt x="6644" y="0"/>
                  </a:moveTo>
                  <a:cubicBezTo>
                    <a:pt x="4153" y="0"/>
                    <a:pt x="1906" y="1502"/>
                    <a:pt x="951" y="3802"/>
                  </a:cubicBezTo>
                  <a:cubicBezTo>
                    <a:pt x="0" y="6108"/>
                    <a:pt x="527" y="8755"/>
                    <a:pt x="2291" y="10519"/>
                  </a:cubicBezTo>
                  <a:cubicBezTo>
                    <a:pt x="3467" y="11695"/>
                    <a:pt x="5042" y="12321"/>
                    <a:pt x="6644" y="12321"/>
                  </a:cubicBezTo>
                  <a:cubicBezTo>
                    <a:pt x="7439" y="12321"/>
                    <a:pt x="8240" y="12167"/>
                    <a:pt x="9003" y="11850"/>
                  </a:cubicBezTo>
                  <a:cubicBezTo>
                    <a:pt x="11304" y="10899"/>
                    <a:pt x="12805" y="8652"/>
                    <a:pt x="12805" y="6162"/>
                  </a:cubicBezTo>
                  <a:cubicBezTo>
                    <a:pt x="12805" y="2759"/>
                    <a:pt x="10046" y="0"/>
                    <a:pt x="66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rot="1458782">
              <a:off x="-1157835" y="528756"/>
              <a:ext cx="267073" cy="256928"/>
            </a:xfrm>
            <a:custGeom>
              <a:rect b="b" l="l" r="r" t="t"/>
              <a:pathLst>
                <a:path extrusionOk="0" h="6889" w="7161">
                  <a:moveTo>
                    <a:pt x="3454" y="0"/>
                  </a:moveTo>
                  <a:cubicBezTo>
                    <a:pt x="3450" y="0"/>
                    <a:pt x="3446" y="0"/>
                    <a:pt x="3442" y="0"/>
                  </a:cubicBezTo>
                  <a:cubicBezTo>
                    <a:pt x="1541" y="0"/>
                    <a:pt x="1" y="1541"/>
                    <a:pt x="1" y="3442"/>
                  </a:cubicBezTo>
                  <a:cubicBezTo>
                    <a:pt x="1" y="4836"/>
                    <a:pt x="839" y="6093"/>
                    <a:pt x="2126" y="6624"/>
                  </a:cubicBezTo>
                  <a:cubicBezTo>
                    <a:pt x="2552" y="6802"/>
                    <a:pt x="3000" y="6888"/>
                    <a:pt x="3444" y="6888"/>
                  </a:cubicBezTo>
                  <a:cubicBezTo>
                    <a:pt x="4340" y="6888"/>
                    <a:pt x="5222" y="6537"/>
                    <a:pt x="5884" y="5879"/>
                  </a:cubicBezTo>
                  <a:cubicBezTo>
                    <a:pt x="6868" y="4894"/>
                    <a:pt x="7161" y="3412"/>
                    <a:pt x="6630" y="2126"/>
                  </a:cubicBezTo>
                  <a:cubicBezTo>
                    <a:pt x="6095" y="838"/>
                    <a:pt x="4843" y="0"/>
                    <a:pt x="34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rot="1458782">
              <a:off x="-2836911" y="2082460"/>
              <a:ext cx="60754" cy="108455"/>
            </a:xfrm>
            <a:custGeom>
              <a:rect b="b" l="l" r="r" t="t"/>
              <a:pathLst>
                <a:path extrusionOk="0" h="2908" w="1629">
                  <a:moveTo>
                    <a:pt x="430" y="1"/>
                  </a:moveTo>
                  <a:cubicBezTo>
                    <a:pt x="118" y="235"/>
                    <a:pt x="1" y="659"/>
                    <a:pt x="152" y="1024"/>
                  </a:cubicBezTo>
                  <a:lnTo>
                    <a:pt x="274" y="1317"/>
                  </a:lnTo>
                  <a:lnTo>
                    <a:pt x="381" y="1273"/>
                  </a:lnTo>
                  <a:lnTo>
                    <a:pt x="756" y="2185"/>
                  </a:lnTo>
                  <a:cubicBezTo>
                    <a:pt x="717" y="2199"/>
                    <a:pt x="683" y="2214"/>
                    <a:pt x="649" y="2224"/>
                  </a:cubicBezTo>
                  <a:lnTo>
                    <a:pt x="708" y="2370"/>
                  </a:lnTo>
                  <a:cubicBezTo>
                    <a:pt x="845" y="2697"/>
                    <a:pt x="1170" y="2908"/>
                    <a:pt x="1521" y="2908"/>
                  </a:cubicBezTo>
                  <a:cubicBezTo>
                    <a:pt x="1557" y="2908"/>
                    <a:pt x="1593" y="2906"/>
                    <a:pt x="1629" y="2901"/>
                  </a:cubicBezTo>
                  <a:lnTo>
                    <a:pt x="4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rot="1458782">
              <a:off x="-2824652" y="2086229"/>
              <a:ext cx="77313" cy="114758"/>
            </a:xfrm>
            <a:custGeom>
              <a:rect b="b" l="l" r="r" t="t"/>
              <a:pathLst>
                <a:path extrusionOk="0" h="3077" w="2073">
                  <a:moveTo>
                    <a:pt x="527" y="0"/>
                  </a:moveTo>
                  <a:cubicBezTo>
                    <a:pt x="415" y="0"/>
                    <a:pt x="303" y="20"/>
                    <a:pt x="196" y="64"/>
                  </a:cubicBezTo>
                  <a:cubicBezTo>
                    <a:pt x="128" y="93"/>
                    <a:pt x="59" y="132"/>
                    <a:pt x="1" y="176"/>
                  </a:cubicBezTo>
                  <a:lnTo>
                    <a:pt x="1200" y="3076"/>
                  </a:lnTo>
                  <a:cubicBezTo>
                    <a:pt x="1273" y="3066"/>
                    <a:pt x="1346" y="3047"/>
                    <a:pt x="1414" y="3018"/>
                  </a:cubicBezTo>
                  <a:cubicBezTo>
                    <a:pt x="1863" y="2832"/>
                    <a:pt x="2072" y="2325"/>
                    <a:pt x="1892" y="1882"/>
                  </a:cubicBezTo>
                  <a:lnTo>
                    <a:pt x="1332" y="537"/>
                  </a:lnTo>
                  <a:cubicBezTo>
                    <a:pt x="1200" y="210"/>
                    <a:pt x="878" y="0"/>
                    <a:pt x="5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rot="1458782">
              <a:off x="-2385961" y="2121802"/>
              <a:ext cx="50423" cy="112744"/>
            </a:xfrm>
            <a:custGeom>
              <a:rect b="b" l="l" r="r" t="t"/>
              <a:pathLst>
                <a:path extrusionOk="0" h="3023" w="1352">
                  <a:moveTo>
                    <a:pt x="12" y="0"/>
                  </a:moveTo>
                  <a:cubicBezTo>
                    <a:pt x="8" y="0"/>
                    <a:pt x="5" y="0"/>
                    <a:pt x="1" y="0"/>
                  </a:cubicBezTo>
                  <a:lnTo>
                    <a:pt x="6" y="0"/>
                  </a:lnTo>
                  <a:lnTo>
                    <a:pt x="844" y="3022"/>
                  </a:lnTo>
                  <a:cubicBezTo>
                    <a:pt x="1185" y="2823"/>
                    <a:pt x="1351" y="2423"/>
                    <a:pt x="1244" y="2043"/>
                  </a:cubicBezTo>
                  <a:lnTo>
                    <a:pt x="854" y="639"/>
                  </a:lnTo>
                  <a:cubicBezTo>
                    <a:pt x="748" y="262"/>
                    <a:pt x="402" y="0"/>
                    <a:pt x="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rot="1458782">
              <a:off x="-2419957" y="2110406"/>
              <a:ext cx="66945" cy="117481"/>
            </a:xfrm>
            <a:custGeom>
              <a:rect b="b" l="l" r="r" t="t"/>
              <a:pathLst>
                <a:path extrusionOk="0" h="3150" w="1795">
                  <a:moveTo>
                    <a:pt x="956" y="0"/>
                  </a:moveTo>
                  <a:cubicBezTo>
                    <a:pt x="878" y="0"/>
                    <a:pt x="805" y="15"/>
                    <a:pt x="732" y="34"/>
                  </a:cubicBezTo>
                  <a:cubicBezTo>
                    <a:pt x="269" y="161"/>
                    <a:pt x="0" y="644"/>
                    <a:pt x="127" y="1107"/>
                  </a:cubicBezTo>
                  <a:lnTo>
                    <a:pt x="517" y="2511"/>
                  </a:lnTo>
                  <a:cubicBezTo>
                    <a:pt x="624" y="2886"/>
                    <a:pt x="966" y="3149"/>
                    <a:pt x="1355" y="3149"/>
                  </a:cubicBezTo>
                  <a:cubicBezTo>
                    <a:pt x="1433" y="3149"/>
                    <a:pt x="1516" y="3134"/>
                    <a:pt x="1589" y="3115"/>
                  </a:cubicBezTo>
                  <a:cubicBezTo>
                    <a:pt x="1663" y="3096"/>
                    <a:pt x="1731" y="3066"/>
                    <a:pt x="1794" y="3022"/>
                  </a:cubicBezTo>
                  <a:lnTo>
                    <a:pt x="9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rot="1458782">
              <a:off x="-3129452" y="1044844"/>
              <a:ext cx="535787" cy="1077690"/>
            </a:xfrm>
            <a:custGeom>
              <a:rect b="b" l="l" r="r" t="t"/>
              <a:pathLst>
                <a:path extrusionOk="0" h="28896" w="14366">
                  <a:moveTo>
                    <a:pt x="927" y="0"/>
                  </a:moveTo>
                  <a:lnTo>
                    <a:pt x="1" y="336"/>
                  </a:lnTo>
                  <a:cubicBezTo>
                    <a:pt x="357" y="1531"/>
                    <a:pt x="6147" y="21203"/>
                    <a:pt x="7200" y="24328"/>
                  </a:cubicBezTo>
                  <a:cubicBezTo>
                    <a:pt x="7858" y="26268"/>
                    <a:pt x="8423" y="27935"/>
                    <a:pt x="9895" y="28607"/>
                  </a:cubicBezTo>
                  <a:cubicBezTo>
                    <a:pt x="10329" y="28794"/>
                    <a:pt x="10794" y="28895"/>
                    <a:pt x="11264" y="28895"/>
                  </a:cubicBezTo>
                  <a:cubicBezTo>
                    <a:pt x="11286" y="28895"/>
                    <a:pt x="11307" y="28895"/>
                    <a:pt x="11329" y="28895"/>
                  </a:cubicBezTo>
                  <a:cubicBezTo>
                    <a:pt x="12172" y="28895"/>
                    <a:pt x="13166" y="28656"/>
                    <a:pt x="14365" y="28173"/>
                  </a:cubicBezTo>
                  <a:lnTo>
                    <a:pt x="13990" y="27267"/>
                  </a:lnTo>
                  <a:cubicBezTo>
                    <a:pt x="12919" y="27696"/>
                    <a:pt x="12037" y="27911"/>
                    <a:pt x="11328" y="27911"/>
                  </a:cubicBezTo>
                  <a:cubicBezTo>
                    <a:pt x="10933" y="27911"/>
                    <a:pt x="10591" y="27845"/>
                    <a:pt x="10300" y="27710"/>
                  </a:cubicBezTo>
                  <a:cubicBezTo>
                    <a:pt x="9213" y="27218"/>
                    <a:pt x="8711" y="25736"/>
                    <a:pt x="8131" y="24016"/>
                  </a:cubicBezTo>
                  <a:cubicBezTo>
                    <a:pt x="7049" y="20828"/>
                    <a:pt x="985" y="215"/>
                    <a:pt x="927" y="5"/>
                  </a:cubicBezTo>
                  <a:lnTo>
                    <a:pt x="9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rot="1458761">
              <a:off x="-2355732" y="1075521"/>
              <a:ext cx="422703" cy="1149473"/>
            </a:xfrm>
            <a:custGeom>
              <a:rect b="b" l="l" r="r" t="t"/>
              <a:pathLst>
                <a:path extrusionOk="0" h="30821" w="11334">
                  <a:moveTo>
                    <a:pt x="922" y="0"/>
                  </a:moveTo>
                  <a:lnTo>
                    <a:pt x="1" y="336"/>
                  </a:lnTo>
                  <a:cubicBezTo>
                    <a:pt x="113" y="609"/>
                    <a:pt x="8033" y="20501"/>
                    <a:pt x="9150" y="23670"/>
                  </a:cubicBezTo>
                  <a:cubicBezTo>
                    <a:pt x="9749" y="25381"/>
                    <a:pt x="10266" y="26857"/>
                    <a:pt x="9720" y="27920"/>
                  </a:cubicBezTo>
                  <a:cubicBezTo>
                    <a:pt x="9301" y="28729"/>
                    <a:pt x="8224" y="29368"/>
                    <a:pt x="6430" y="29879"/>
                  </a:cubicBezTo>
                  <a:lnTo>
                    <a:pt x="6698" y="30820"/>
                  </a:lnTo>
                  <a:cubicBezTo>
                    <a:pt x="8794" y="30226"/>
                    <a:pt x="10032" y="29451"/>
                    <a:pt x="10588" y="28373"/>
                  </a:cubicBezTo>
                  <a:cubicBezTo>
                    <a:pt x="11333" y="26935"/>
                    <a:pt x="10748" y="25268"/>
                    <a:pt x="10071" y="23348"/>
                  </a:cubicBezTo>
                  <a:cubicBezTo>
                    <a:pt x="8969" y="20204"/>
                    <a:pt x="1273" y="863"/>
                    <a:pt x="9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rot="1458782">
              <a:off x="-1457233" y="-3892"/>
              <a:ext cx="464851" cy="375789"/>
            </a:xfrm>
            <a:custGeom>
              <a:rect b="b" l="l" r="r" t="t"/>
              <a:pathLst>
                <a:path extrusionOk="0" h="10076" w="12464">
                  <a:moveTo>
                    <a:pt x="0" y="1"/>
                  </a:moveTo>
                  <a:cubicBezTo>
                    <a:pt x="2403" y="1229"/>
                    <a:pt x="4231" y="4573"/>
                    <a:pt x="4231" y="4573"/>
                  </a:cubicBezTo>
                  <a:cubicBezTo>
                    <a:pt x="6917" y="6284"/>
                    <a:pt x="9169" y="8077"/>
                    <a:pt x="11031" y="10076"/>
                  </a:cubicBezTo>
                  <a:cubicBezTo>
                    <a:pt x="11440" y="9579"/>
                    <a:pt x="11923" y="9140"/>
                    <a:pt x="12464" y="8779"/>
                  </a:cubicBezTo>
                  <a:cubicBezTo>
                    <a:pt x="9339" y="5421"/>
                    <a:pt x="5006" y="2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rot="1458761">
              <a:off x="-2364270" y="-329049"/>
              <a:ext cx="1084579" cy="1062389"/>
            </a:xfrm>
            <a:custGeom>
              <a:rect b="b" l="l" r="r" t="t"/>
              <a:pathLst>
                <a:path extrusionOk="0" h="28486" w="29081">
                  <a:moveTo>
                    <a:pt x="14833" y="1960"/>
                  </a:moveTo>
                  <a:cubicBezTo>
                    <a:pt x="21603" y="1960"/>
                    <a:pt x="27116" y="7473"/>
                    <a:pt x="27116" y="14243"/>
                  </a:cubicBezTo>
                  <a:cubicBezTo>
                    <a:pt x="27116" y="21018"/>
                    <a:pt x="21608" y="26526"/>
                    <a:pt x="14833" y="26526"/>
                  </a:cubicBezTo>
                  <a:cubicBezTo>
                    <a:pt x="8063" y="26526"/>
                    <a:pt x="2550" y="21018"/>
                    <a:pt x="2550" y="14243"/>
                  </a:cubicBezTo>
                  <a:cubicBezTo>
                    <a:pt x="2550" y="13229"/>
                    <a:pt x="2677" y="12220"/>
                    <a:pt x="2925" y="11236"/>
                  </a:cubicBezTo>
                  <a:cubicBezTo>
                    <a:pt x="3335" y="10076"/>
                    <a:pt x="3812" y="8940"/>
                    <a:pt x="4358" y="7838"/>
                  </a:cubicBezTo>
                  <a:cubicBezTo>
                    <a:pt x="6591" y="4188"/>
                    <a:pt x="10558" y="1965"/>
                    <a:pt x="14833" y="1960"/>
                  </a:cubicBezTo>
                  <a:close/>
                  <a:moveTo>
                    <a:pt x="14860" y="0"/>
                  </a:moveTo>
                  <a:cubicBezTo>
                    <a:pt x="14850" y="0"/>
                    <a:pt x="14839" y="1"/>
                    <a:pt x="14828" y="1"/>
                  </a:cubicBezTo>
                  <a:cubicBezTo>
                    <a:pt x="9666" y="1"/>
                    <a:pt x="5138" y="2759"/>
                    <a:pt x="2643" y="6878"/>
                  </a:cubicBezTo>
                  <a:cubicBezTo>
                    <a:pt x="2638" y="6888"/>
                    <a:pt x="2633" y="6893"/>
                    <a:pt x="2633" y="6903"/>
                  </a:cubicBezTo>
                  <a:cubicBezTo>
                    <a:pt x="1921" y="8077"/>
                    <a:pt x="1385" y="9345"/>
                    <a:pt x="1044" y="10675"/>
                  </a:cubicBezTo>
                  <a:cubicBezTo>
                    <a:pt x="776" y="11431"/>
                    <a:pt x="542" y="12191"/>
                    <a:pt x="342" y="12956"/>
                  </a:cubicBezTo>
                  <a:cubicBezTo>
                    <a:pt x="342" y="12961"/>
                    <a:pt x="342" y="12966"/>
                    <a:pt x="342" y="12966"/>
                  </a:cubicBezTo>
                  <a:cubicBezTo>
                    <a:pt x="1" y="15023"/>
                    <a:pt x="1346" y="18825"/>
                    <a:pt x="1346" y="18825"/>
                  </a:cubicBezTo>
                  <a:cubicBezTo>
                    <a:pt x="3257" y="24435"/>
                    <a:pt x="8579" y="28486"/>
                    <a:pt x="14833" y="28486"/>
                  </a:cubicBezTo>
                  <a:cubicBezTo>
                    <a:pt x="22686" y="28486"/>
                    <a:pt x="29076" y="22100"/>
                    <a:pt x="29076" y="14243"/>
                  </a:cubicBezTo>
                  <a:cubicBezTo>
                    <a:pt x="29081" y="11592"/>
                    <a:pt x="28335" y="8994"/>
                    <a:pt x="26931" y="6742"/>
                  </a:cubicBezTo>
                  <a:cubicBezTo>
                    <a:pt x="26931" y="6742"/>
                    <a:pt x="25103" y="3398"/>
                    <a:pt x="22690" y="2170"/>
                  </a:cubicBezTo>
                  <a:cubicBezTo>
                    <a:pt x="22608" y="2126"/>
                    <a:pt x="22525" y="2092"/>
                    <a:pt x="22442" y="2053"/>
                  </a:cubicBezTo>
                  <a:cubicBezTo>
                    <a:pt x="21959" y="1828"/>
                    <a:pt x="21472" y="1604"/>
                    <a:pt x="20975" y="1390"/>
                  </a:cubicBezTo>
                  <a:lnTo>
                    <a:pt x="20975" y="1395"/>
                  </a:lnTo>
                  <a:cubicBezTo>
                    <a:pt x="19064" y="478"/>
                    <a:pt x="16975" y="0"/>
                    <a:pt x="14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rot="1458782">
              <a:off x="-2730531" y="-10517"/>
              <a:ext cx="845563" cy="1213632"/>
            </a:xfrm>
            <a:custGeom>
              <a:rect b="b" l="l" r="r" t="t"/>
              <a:pathLst>
                <a:path extrusionOk="0" h="32541" w="22672">
                  <a:moveTo>
                    <a:pt x="4651" y="0"/>
                  </a:moveTo>
                  <a:cubicBezTo>
                    <a:pt x="3038" y="6093"/>
                    <a:pt x="3350" y="12381"/>
                    <a:pt x="5631" y="17991"/>
                  </a:cubicBezTo>
                  <a:cubicBezTo>
                    <a:pt x="3705" y="19200"/>
                    <a:pt x="2185" y="21003"/>
                    <a:pt x="1263" y="23231"/>
                  </a:cubicBezTo>
                  <a:cubicBezTo>
                    <a:pt x="45" y="26155"/>
                    <a:pt x="1" y="29460"/>
                    <a:pt x="1132" y="32541"/>
                  </a:cubicBezTo>
                  <a:lnTo>
                    <a:pt x="1522" y="32399"/>
                  </a:lnTo>
                  <a:lnTo>
                    <a:pt x="2448" y="32063"/>
                  </a:lnTo>
                  <a:lnTo>
                    <a:pt x="2974" y="31868"/>
                  </a:lnTo>
                  <a:cubicBezTo>
                    <a:pt x="2009" y="29251"/>
                    <a:pt x="2048" y="26448"/>
                    <a:pt x="3077" y="23982"/>
                  </a:cubicBezTo>
                  <a:cubicBezTo>
                    <a:pt x="4090" y="21540"/>
                    <a:pt x="5952" y="19717"/>
                    <a:pt x="8326" y="18844"/>
                  </a:cubicBezTo>
                  <a:cubicBezTo>
                    <a:pt x="9312" y="18483"/>
                    <a:pt x="10337" y="18304"/>
                    <a:pt x="11369" y="18304"/>
                  </a:cubicBezTo>
                  <a:cubicBezTo>
                    <a:pt x="12817" y="18304"/>
                    <a:pt x="14277" y="18658"/>
                    <a:pt x="15652" y="19361"/>
                  </a:cubicBezTo>
                  <a:cubicBezTo>
                    <a:pt x="18026" y="20584"/>
                    <a:pt x="19868" y="22695"/>
                    <a:pt x="20829" y="25312"/>
                  </a:cubicBezTo>
                  <a:lnTo>
                    <a:pt x="21297" y="25142"/>
                  </a:lnTo>
                  <a:lnTo>
                    <a:pt x="22218" y="24805"/>
                  </a:lnTo>
                  <a:lnTo>
                    <a:pt x="22671" y="24635"/>
                  </a:lnTo>
                  <a:cubicBezTo>
                    <a:pt x="21540" y="21554"/>
                    <a:pt x="19366" y="19063"/>
                    <a:pt x="16544" y="17621"/>
                  </a:cubicBezTo>
                  <a:cubicBezTo>
                    <a:pt x="14886" y="16769"/>
                    <a:pt x="13121" y="16340"/>
                    <a:pt x="11366" y="16340"/>
                  </a:cubicBezTo>
                  <a:cubicBezTo>
                    <a:pt x="10108" y="16340"/>
                    <a:pt x="8855" y="16560"/>
                    <a:pt x="7649" y="17002"/>
                  </a:cubicBezTo>
                  <a:cubicBezTo>
                    <a:pt x="7561" y="17036"/>
                    <a:pt x="7478" y="17075"/>
                    <a:pt x="7390" y="17104"/>
                  </a:cubicBezTo>
                  <a:cubicBezTo>
                    <a:pt x="5977" y="13565"/>
                    <a:pt x="5402" y="9729"/>
                    <a:pt x="5660" y="5859"/>
                  </a:cubicBezTo>
                  <a:cubicBezTo>
                    <a:pt x="5660" y="5859"/>
                    <a:pt x="4315" y="2057"/>
                    <a:pt x="46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rot="1458761">
              <a:off x="-2710598" y="-126459"/>
              <a:ext cx="1425606" cy="1462864"/>
            </a:xfrm>
            <a:custGeom>
              <a:rect b="b" l="l" r="r" t="t"/>
              <a:pathLst>
                <a:path extrusionOk="0" h="39224" w="38225">
                  <a:moveTo>
                    <a:pt x="31030" y="0"/>
                  </a:moveTo>
                  <a:lnTo>
                    <a:pt x="31269" y="380"/>
                  </a:lnTo>
                  <a:cubicBezTo>
                    <a:pt x="32658" y="2613"/>
                    <a:pt x="33399" y="5196"/>
                    <a:pt x="33394" y="7828"/>
                  </a:cubicBezTo>
                  <a:cubicBezTo>
                    <a:pt x="33394" y="15627"/>
                    <a:pt x="27053" y="21973"/>
                    <a:pt x="19254" y="21973"/>
                  </a:cubicBezTo>
                  <a:cubicBezTo>
                    <a:pt x="13200" y="21968"/>
                    <a:pt x="7814" y="18113"/>
                    <a:pt x="5864" y="12376"/>
                  </a:cubicBezTo>
                  <a:lnTo>
                    <a:pt x="5704" y="11893"/>
                  </a:lnTo>
                  <a:lnTo>
                    <a:pt x="5670" y="12400"/>
                  </a:lnTo>
                  <a:cubicBezTo>
                    <a:pt x="5406" y="16353"/>
                    <a:pt x="5991" y="20150"/>
                    <a:pt x="7410" y="23694"/>
                  </a:cubicBezTo>
                  <a:lnTo>
                    <a:pt x="7444" y="23791"/>
                  </a:lnTo>
                  <a:lnTo>
                    <a:pt x="7536" y="23757"/>
                  </a:lnTo>
                  <a:cubicBezTo>
                    <a:pt x="7575" y="23743"/>
                    <a:pt x="7614" y="23728"/>
                    <a:pt x="7658" y="23709"/>
                  </a:cubicBezTo>
                  <a:cubicBezTo>
                    <a:pt x="7702" y="23694"/>
                    <a:pt x="7746" y="23674"/>
                    <a:pt x="7795" y="23655"/>
                  </a:cubicBezTo>
                  <a:cubicBezTo>
                    <a:pt x="8988" y="23216"/>
                    <a:pt x="10228" y="22998"/>
                    <a:pt x="11473" y="22998"/>
                  </a:cubicBezTo>
                  <a:cubicBezTo>
                    <a:pt x="13213" y="22998"/>
                    <a:pt x="14962" y="23423"/>
                    <a:pt x="16607" y="24264"/>
                  </a:cubicBezTo>
                  <a:cubicBezTo>
                    <a:pt x="19376" y="25683"/>
                    <a:pt x="21521" y="28120"/>
                    <a:pt x="22651" y="31132"/>
                  </a:cubicBezTo>
                  <a:lnTo>
                    <a:pt x="20999" y="31736"/>
                  </a:lnTo>
                  <a:cubicBezTo>
                    <a:pt x="20024" y="29138"/>
                    <a:pt x="18182" y="27047"/>
                    <a:pt x="15808" y="25829"/>
                  </a:cubicBezTo>
                  <a:cubicBezTo>
                    <a:pt x="14416" y="25116"/>
                    <a:pt x="12938" y="24755"/>
                    <a:pt x="11470" y="24755"/>
                  </a:cubicBezTo>
                  <a:cubicBezTo>
                    <a:pt x="10429" y="24755"/>
                    <a:pt x="9394" y="24936"/>
                    <a:pt x="8399" y="25302"/>
                  </a:cubicBezTo>
                  <a:cubicBezTo>
                    <a:pt x="5996" y="26185"/>
                    <a:pt x="4110" y="28032"/>
                    <a:pt x="3086" y="30494"/>
                  </a:cubicBezTo>
                  <a:cubicBezTo>
                    <a:pt x="2063" y="32955"/>
                    <a:pt x="2014" y="35748"/>
                    <a:pt x="2950" y="38361"/>
                  </a:cubicBezTo>
                  <a:lnTo>
                    <a:pt x="1297" y="38965"/>
                  </a:lnTo>
                  <a:cubicBezTo>
                    <a:pt x="210" y="35933"/>
                    <a:pt x="269" y="32692"/>
                    <a:pt x="1463" y="29821"/>
                  </a:cubicBezTo>
                  <a:cubicBezTo>
                    <a:pt x="2375" y="27627"/>
                    <a:pt x="3871" y="25834"/>
                    <a:pt x="5791" y="24630"/>
                  </a:cubicBezTo>
                  <a:lnTo>
                    <a:pt x="5864" y="24586"/>
                  </a:lnTo>
                  <a:lnTo>
                    <a:pt x="5835" y="24508"/>
                  </a:lnTo>
                  <a:cubicBezTo>
                    <a:pt x="3564" y="18922"/>
                    <a:pt x="3227" y="12722"/>
                    <a:pt x="4860" y="6580"/>
                  </a:cubicBezTo>
                  <a:lnTo>
                    <a:pt x="4661" y="6527"/>
                  </a:lnTo>
                  <a:lnTo>
                    <a:pt x="4661" y="6527"/>
                  </a:lnTo>
                  <a:cubicBezTo>
                    <a:pt x="3028" y="12683"/>
                    <a:pt x="3359" y="18893"/>
                    <a:pt x="5611" y="24498"/>
                  </a:cubicBezTo>
                  <a:cubicBezTo>
                    <a:pt x="3691" y="25727"/>
                    <a:pt x="2189" y="27540"/>
                    <a:pt x="1278" y="29738"/>
                  </a:cubicBezTo>
                  <a:cubicBezTo>
                    <a:pt x="49" y="32687"/>
                    <a:pt x="1" y="36021"/>
                    <a:pt x="1141" y="39131"/>
                  </a:cubicBezTo>
                  <a:lnTo>
                    <a:pt x="1175" y="39223"/>
                  </a:lnTo>
                  <a:lnTo>
                    <a:pt x="3213" y="38482"/>
                  </a:lnTo>
                  <a:lnTo>
                    <a:pt x="3179" y="38390"/>
                  </a:lnTo>
                  <a:cubicBezTo>
                    <a:pt x="2223" y="35797"/>
                    <a:pt x="2262" y="33023"/>
                    <a:pt x="3276" y="30576"/>
                  </a:cubicBezTo>
                  <a:cubicBezTo>
                    <a:pt x="4280" y="28164"/>
                    <a:pt x="6123" y="26355"/>
                    <a:pt x="8467" y="25497"/>
                  </a:cubicBezTo>
                  <a:cubicBezTo>
                    <a:pt x="9445" y="25139"/>
                    <a:pt x="10460" y="24960"/>
                    <a:pt x="11480" y="24960"/>
                  </a:cubicBezTo>
                  <a:cubicBezTo>
                    <a:pt x="12912" y="24960"/>
                    <a:pt x="14355" y="25312"/>
                    <a:pt x="15715" y="26009"/>
                  </a:cubicBezTo>
                  <a:cubicBezTo>
                    <a:pt x="18075" y="27218"/>
                    <a:pt x="19897" y="29309"/>
                    <a:pt x="20848" y="31902"/>
                  </a:cubicBezTo>
                  <a:lnTo>
                    <a:pt x="20882" y="32000"/>
                  </a:lnTo>
                  <a:lnTo>
                    <a:pt x="22915" y="31254"/>
                  </a:lnTo>
                  <a:lnTo>
                    <a:pt x="22881" y="31156"/>
                  </a:lnTo>
                  <a:cubicBezTo>
                    <a:pt x="21740" y="28052"/>
                    <a:pt x="19547" y="25536"/>
                    <a:pt x="16705" y="24084"/>
                  </a:cubicBezTo>
                  <a:cubicBezTo>
                    <a:pt x="15030" y="23227"/>
                    <a:pt x="13250" y="22794"/>
                    <a:pt x="11479" y="22794"/>
                  </a:cubicBezTo>
                  <a:cubicBezTo>
                    <a:pt x="10208" y="22794"/>
                    <a:pt x="8941" y="23017"/>
                    <a:pt x="7722" y="23465"/>
                  </a:cubicBezTo>
                  <a:cubicBezTo>
                    <a:pt x="7678" y="23479"/>
                    <a:pt x="7629" y="23499"/>
                    <a:pt x="7580" y="23518"/>
                  </a:cubicBezTo>
                  <a:lnTo>
                    <a:pt x="7561" y="23528"/>
                  </a:lnTo>
                  <a:cubicBezTo>
                    <a:pt x="6240" y="20189"/>
                    <a:pt x="5665" y="16621"/>
                    <a:pt x="5845" y="12917"/>
                  </a:cubicBezTo>
                  <a:lnTo>
                    <a:pt x="5845" y="12917"/>
                  </a:lnTo>
                  <a:cubicBezTo>
                    <a:pt x="7956" y="18488"/>
                    <a:pt x="13293" y="22178"/>
                    <a:pt x="19254" y="22178"/>
                  </a:cubicBezTo>
                  <a:cubicBezTo>
                    <a:pt x="27165" y="22178"/>
                    <a:pt x="33599" y="15744"/>
                    <a:pt x="33599" y="7833"/>
                  </a:cubicBezTo>
                  <a:cubicBezTo>
                    <a:pt x="33599" y="5308"/>
                    <a:pt x="32936" y="2832"/>
                    <a:pt x="31669" y="653"/>
                  </a:cubicBezTo>
                  <a:lnTo>
                    <a:pt x="31669" y="653"/>
                  </a:lnTo>
                  <a:cubicBezTo>
                    <a:pt x="34252" y="2330"/>
                    <a:pt x="36353" y="4051"/>
                    <a:pt x="38078" y="5903"/>
                  </a:cubicBezTo>
                  <a:lnTo>
                    <a:pt x="38225" y="5761"/>
                  </a:lnTo>
                  <a:cubicBezTo>
                    <a:pt x="36407" y="3812"/>
                    <a:pt x="34179" y="2008"/>
                    <a:pt x="31410" y="244"/>
                  </a:cubicBezTo>
                  <a:lnTo>
                    <a:pt x="31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rot="1458761">
              <a:off x="-2224937" y="-355555"/>
              <a:ext cx="829891" cy="487932"/>
            </a:xfrm>
            <a:custGeom>
              <a:rect b="b" l="l" r="r" t="t"/>
              <a:pathLst>
                <a:path extrusionOk="0" h="13083" w="22252">
                  <a:moveTo>
                    <a:pt x="14622" y="0"/>
                  </a:moveTo>
                  <a:cubicBezTo>
                    <a:pt x="14611" y="0"/>
                    <a:pt x="14600" y="0"/>
                    <a:pt x="14589" y="0"/>
                  </a:cubicBezTo>
                  <a:cubicBezTo>
                    <a:pt x="9573" y="0"/>
                    <a:pt x="5016" y="2544"/>
                    <a:pt x="2374" y="6824"/>
                  </a:cubicBezTo>
                  <a:lnTo>
                    <a:pt x="2364" y="6814"/>
                  </a:lnTo>
                  <a:lnTo>
                    <a:pt x="2301" y="6946"/>
                  </a:lnTo>
                  <a:cubicBezTo>
                    <a:pt x="1585" y="8125"/>
                    <a:pt x="1048" y="9403"/>
                    <a:pt x="702" y="10738"/>
                  </a:cubicBezTo>
                  <a:cubicBezTo>
                    <a:pt x="444" y="11474"/>
                    <a:pt x="210" y="12244"/>
                    <a:pt x="0" y="13029"/>
                  </a:cubicBezTo>
                  <a:lnTo>
                    <a:pt x="195" y="13083"/>
                  </a:lnTo>
                  <a:cubicBezTo>
                    <a:pt x="405" y="12303"/>
                    <a:pt x="639" y="11537"/>
                    <a:pt x="897" y="10797"/>
                  </a:cubicBezTo>
                  <a:cubicBezTo>
                    <a:pt x="1238" y="9481"/>
                    <a:pt x="1770" y="8218"/>
                    <a:pt x="2477" y="7058"/>
                  </a:cubicBezTo>
                  <a:lnTo>
                    <a:pt x="2481" y="7048"/>
                  </a:lnTo>
                  <a:lnTo>
                    <a:pt x="2491" y="7034"/>
                  </a:lnTo>
                  <a:cubicBezTo>
                    <a:pt x="5084" y="2754"/>
                    <a:pt x="9608" y="200"/>
                    <a:pt x="14589" y="200"/>
                  </a:cubicBezTo>
                  <a:cubicBezTo>
                    <a:pt x="14600" y="200"/>
                    <a:pt x="14610" y="200"/>
                    <a:pt x="14621" y="200"/>
                  </a:cubicBezTo>
                  <a:cubicBezTo>
                    <a:pt x="16726" y="200"/>
                    <a:pt x="18800" y="677"/>
                    <a:pt x="20697" y="1589"/>
                  </a:cubicBezTo>
                  <a:lnTo>
                    <a:pt x="20789" y="1628"/>
                  </a:lnTo>
                  <a:lnTo>
                    <a:pt x="20789" y="1623"/>
                  </a:lnTo>
                  <a:cubicBezTo>
                    <a:pt x="21252" y="1823"/>
                    <a:pt x="21715" y="2033"/>
                    <a:pt x="22164" y="2247"/>
                  </a:cubicBezTo>
                  <a:lnTo>
                    <a:pt x="22251" y="2062"/>
                  </a:lnTo>
                  <a:cubicBezTo>
                    <a:pt x="21769" y="1838"/>
                    <a:pt x="21272" y="1613"/>
                    <a:pt x="20779" y="1399"/>
                  </a:cubicBezTo>
                  <a:lnTo>
                    <a:pt x="20731" y="1379"/>
                  </a:lnTo>
                  <a:cubicBezTo>
                    <a:pt x="18820" y="473"/>
                    <a:pt x="16736" y="0"/>
                    <a:pt x="14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rot="1458782">
              <a:off x="-1448865" y="-4745"/>
              <a:ext cx="469401" cy="333459"/>
            </a:xfrm>
            <a:custGeom>
              <a:rect b="b" l="l" r="r" t="t"/>
              <a:pathLst>
                <a:path extrusionOk="0" h="8941" w="12586">
                  <a:moveTo>
                    <a:pt x="88" y="1"/>
                  </a:moveTo>
                  <a:lnTo>
                    <a:pt x="0" y="181"/>
                  </a:lnTo>
                  <a:cubicBezTo>
                    <a:pt x="5021" y="2565"/>
                    <a:pt x="9320" y="5592"/>
                    <a:pt x="12430" y="8940"/>
                  </a:cubicBezTo>
                  <a:lnTo>
                    <a:pt x="12586" y="8799"/>
                  </a:lnTo>
                  <a:cubicBezTo>
                    <a:pt x="9451" y="5436"/>
                    <a:pt x="5133" y="2394"/>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rot="1458761">
              <a:off x="-2273969" y="-255338"/>
              <a:ext cx="923688" cy="923875"/>
            </a:xfrm>
            <a:custGeom>
              <a:rect b="b" l="l" r="r" t="t"/>
              <a:pathLst>
                <a:path extrusionOk="0" h="24772" w="24767">
                  <a:moveTo>
                    <a:pt x="12386" y="205"/>
                  </a:moveTo>
                  <a:cubicBezTo>
                    <a:pt x="19103" y="205"/>
                    <a:pt x="24567" y="5669"/>
                    <a:pt x="24567" y="12386"/>
                  </a:cubicBezTo>
                  <a:cubicBezTo>
                    <a:pt x="24567" y="19103"/>
                    <a:pt x="19103" y="24567"/>
                    <a:pt x="12386" y="24567"/>
                  </a:cubicBezTo>
                  <a:cubicBezTo>
                    <a:pt x="5669" y="24567"/>
                    <a:pt x="205" y="19103"/>
                    <a:pt x="205" y="12386"/>
                  </a:cubicBezTo>
                  <a:cubicBezTo>
                    <a:pt x="205" y="11382"/>
                    <a:pt x="332" y="10388"/>
                    <a:pt x="571" y="9413"/>
                  </a:cubicBezTo>
                  <a:cubicBezTo>
                    <a:pt x="980" y="8258"/>
                    <a:pt x="1458" y="7132"/>
                    <a:pt x="1999" y="6035"/>
                  </a:cubicBezTo>
                  <a:cubicBezTo>
                    <a:pt x="4241" y="2384"/>
                    <a:pt x="8121" y="205"/>
                    <a:pt x="12386" y="205"/>
                  </a:cubicBezTo>
                  <a:close/>
                  <a:moveTo>
                    <a:pt x="12386" y="1"/>
                  </a:moveTo>
                  <a:cubicBezTo>
                    <a:pt x="8048" y="1"/>
                    <a:pt x="4100" y="2218"/>
                    <a:pt x="1819" y="5937"/>
                  </a:cubicBezTo>
                  <a:cubicBezTo>
                    <a:pt x="1268" y="7044"/>
                    <a:pt x="790" y="8189"/>
                    <a:pt x="376" y="9354"/>
                  </a:cubicBezTo>
                  <a:cubicBezTo>
                    <a:pt x="127" y="10344"/>
                    <a:pt x="1" y="11363"/>
                    <a:pt x="1" y="12386"/>
                  </a:cubicBezTo>
                  <a:cubicBezTo>
                    <a:pt x="1" y="19215"/>
                    <a:pt x="5557" y="24772"/>
                    <a:pt x="12386" y="24772"/>
                  </a:cubicBezTo>
                  <a:cubicBezTo>
                    <a:pt x="19215" y="24772"/>
                    <a:pt x="24767" y="19215"/>
                    <a:pt x="24767" y="12386"/>
                  </a:cubicBezTo>
                  <a:cubicBezTo>
                    <a:pt x="24767" y="5557"/>
                    <a:pt x="19215" y="1"/>
                    <a:pt x="12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rot="1458782">
              <a:off x="-1306817" y="403052"/>
              <a:ext cx="571590" cy="511134"/>
            </a:xfrm>
            <a:custGeom>
              <a:rect b="b" l="l" r="r" t="t"/>
              <a:pathLst>
                <a:path extrusionOk="0" h="13705" w="15326">
                  <a:moveTo>
                    <a:pt x="7405" y="208"/>
                  </a:moveTo>
                  <a:cubicBezTo>
                    <a:pt x="7413" y="208"/>
                    <a:pt x="7421" y="208"/>
                    <a:pt x="7429" y="208"/>
                  </a:cubicBezTo>
                  <a:cubicBezTo>
                    <a:pt x="10724" y="208"/>
                    <a:pt x="13522" y="2616"/>
                    <a:pt x="14004" y="5872"/>
                  </a:cubicBezTo>
                  <a:cubicBezTo>
                    <a:pt x="14492" y="9128"/>
                    <a:pt x="12518" y="12247"/>
                    <a:pt x="9369" y="13208"/>
                  </a:cubicBezTo>
                  <a:cubicBezTo>
                    <a:pt x="8727" y="13402"/>
                    <a:pt x="8076" y="13496"/>
                    <a:pt x="7434" y="13496"/>
                  </a:cubicBezTo>
                  <a:cubicBezTo>
                    <a:pt x="4925" y="13496"/>
                    <a:pt x="2554" y="12071"/>
                    <a:pt x="1429" y="9703"/>
                  </a:cubicBezTo>
                  <a:cubicBezTo>
                    <a:pt x="20" y="6730"/>
                    <a:pt x="995" y="3167"/>
                    <a:pt x="3729" y="1334"/>
                  </a:cubicBezTo>
                  <a:cubicBezTo>
                    <a:pt x="4819" y="602"/>
                    <a:pt x="6097" y="208"/>
                    <a:pt x="7405" y="208"/>
                  </a:cubicBezTo>
                  <a:close/>
                  <a:moveTo>
                    <a:pt x="7416" y="1"/>
                  </a:moveTo>
                  <a:cubicBezTo>
                    <a:pt x="6121" y="1"/>
                    <a:pt x="4802" y="370"/>
                    <a:pt x="3617" y="1163"/>
                  </a:cubicBezTo>
                  <a:cubicBezTo>
                    <a:pt x="1112" y="2845"/>
                    <a:pt x="0" y="5964"/>
                    <a:pt x="878" y="8845"/>
                  </a:cubicBezTo>
                  <a:cubicBezTo>
                    <a:pt x="1755" y="11731"/>
                    <a:pt x="4417" y="13705"/>
                    <a:pt x="7429" y="13705"/>
                  </a:cubicBezTo>
                  <a:cubicBezTo>
                    <a:pt x="12030" y="13705"/>
                    <a:pt x="15325" y="9264"/>
                    <a:pt x="13985" y="4863"/>
                  </a:cubicBezTo>
                  <a:cubicBezTo>
                    <a:pt x="13063" y="1826"/>
                    <a:pt x="10298" y="1"/>
                    <a:pt x="7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rot="1458782">
              <a:off x="-1280122" y="417613"/>
              <a:ext cx="485587" cy="467238"/>
            </a:xfrm>
            <a:custGeom>
              <a:rect b="b" l="l" r="r" t="t"/>
              <a:pathLst>
                <a:path extrusionOk="0" h="12528" w="13020">
                  <a:moveTo>
                    <a:pt x="6756" y="205"/>
                  </a:moveTo>
                  <a:cubicBezTo>
                    <a:pt x="10100" y="210"/>
                    <a:pt x="12810" y="2920"/>
                    <a:pt x="12815" y="6264"/>
                  </a:cubicBezTo>
                  <a:cubicBezTo>
                    <a:pt x="12815" y="8715"/>
                    <a:pt x="11338" y="10923"/>
                    <a:pt x="9076" y="11859"/>
                  </a:cubicBezTo>
                  <a:cubicBezTo>
                    <a:pt x="8325" y="12171"/>
                    <a:pt x="7538" y="12322"/>
                    <a:pt x="6757" y="12322"/>
                  </a:cubicBezTo>
                  <a:cubicBezTo>
                    <a:pt x="5181" y="12322"/>
                    <a:pt x="3632" y="11705"/>
                    <a:pt x="2471" y="10548"/>
                  </a:cubicBezTo>
                  <a:cubicBezTo>
                    <a:pt x="741" y="8813"/>
                    <a:pt x="219" y="6210"/>
                    <a:pt x="1160" y="3943"/>
                  </a:cubicBezTo>
                  <a:cubicBezTo>
                    <a:pt x="2096" y="1682"/>
                    <a:pt x="4304" y="205"/>
                    <a:pt x="6756" y="205"/>
                  </a:cubicBezTo>
                  <a:close/>
                  <a:moveTo>
                    <a:pt x="6758" y="0"/>
                  </a:moveTo>
                  <a:cubicBezTo>
                    <a:pt x="5128" y="0"/>
                    <a:pt x="3525" y="637"/>
                    <a:pt x="2325" y="1833"/>
                  </a:cubicBezTo>
                  <a:cubicBezTo>
                    <a:pt x="536" y="3627"/>
                    <a:pt x="0" y="6317"/>
                    <a:pt x="970" y="8662"/>
                  </a:cubicBezTo>
                  <a:cubicBezTo>
                    <a:pt x="1940" y="11001"/>
                    <a:pt x="4221" y="12527"/>
                    <a:pt x="6756" y="12527"/>
                  </a:cubicBezTo>
                  <a:cubicBezTo>
                    <a:pt x="10212" y="12522"/>
                    <a:pt x="13014" y="9719"/>
                    <a:pt x="13019" y="6264"/>
                  </a:cubicBezTo>
                  <a:cubicBezTo>
                    <a:pt x="13019" y="3729"/>
                    <a:pt x="11494" y="1448"/>
                    <a:pt x="9154" y="478"/>
                  </a:cubicBezTo>
                  <a:cubicBezTo>
                    <a:pt x="8379" y="157"/>
                    <a:pt x="7565" y="0"/>
                    <a:pt x="6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rot="1458782">
              <a:off x="-1191163" y="501678"/>
              <a:ext cx="313618" cy="301795"/>
            </a:xfrm>
            <a:custGeom>
              <a:rect b="b" l="l" r="r" t="t"/>
              <a:pathLst>
                <a:path extrusionOk="0" h="8092" w="8409">
                  <a:moveTo>
                    <a:pt x="4363" y="205"/>
                  </a:moveTo>
                  <a:cubicBezTo>
                    <a:pt x="6483" y="205"/>
                    <a:pt x="8204" y="1920"/>
                    <a:pt x="8209" y="4041"/>
                  </a:cubicBezTo>
                  <a:cubicBezTo>
                    <a:pt x="8209" y="5596"/>
                    <a:pt x="7273" y="6999"/>
                    <a:pt x="5835" y="7594"/>
                  </a:cubicBezTo>
                  <a:cubicBezTo>
                    <a:pt x="5359" y="7791"/>
                    <a:pt x="4860" y="7887"/>
                    <a:pt x="4364" y="7887"/>
                  </a:cubicBezTo>
                  <a:cubicBezTo>
                    <a:pt x="3366" y="7887"/>
                    <a:pt x="2384" y="7498"/>
                    <a:pt x="1648" y="6765"/>
                  </a:cubicBezTo>
                  <a:cubicBezTo>
                    <a:pt x="551" y="5664"/>
                    <a:pt x="220" y="4011"/>
                    <a:pt x="814" y="2578"/>
                  </a:cubicBezTo>
                  <a:cubicBezTo>
                    <a:pt x="1409" y="1141"/>
                    <a:pt x="2808" y="205"/>
                    <a:pt x="4363" y="205"/>
                  </a:cubicBezTo>
                  <a:close/>
                  <a:moveTo>
                    <a:pt x="4368" y="0"/>
                  </a:moveTo>
                  <a:cubicBezTo>
                    <a:pt x="3314" y="0"/>
                    <a:pt x="2278" y="411"/>
                    <a:pt x="1502" y="1184"/>
                  </a:cubicBezTo>
                  <a:cubicBezTo>
                    <a:pt x="346" y="2340"/>
                    <a:pt x="0" y="4080"/>
                    <a:pt x="624" y="5596"/>
                  </a:cubicBezTo>
                  <a:cubicBezTo>
                    <a:pt x="1253" y="7107"/>
                    <a:pt x="2725" y="8091"/>
                    <a:pt x="4363" y="8091"/>
                  </a:cubicBezTo>
                  <a:cubicBezTo>
                    <a:pt x="6600" y="8091"/>
                    <a:pt x="8408" y="6278"/>
                    <a:pt x="8408" y="4046"/>
                  </a:cubicBezTo>
                  <a:cubicBezTo>
                    <a:pt x="8408" y="2408"/>
                    <a:pt x="7424" y="931"/>
                    <a:pt x="5913" y="307"/>
                  </a:cubicBezTo>
                  <a:cubicBezTo>
                    <a:pt x="5413" y="101"/>
                    <a:pt x="4888"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rot="1458782">
              <a:off x="-1171060" y="520554"/>
              <a:ext cx="275091" cy="264761"/>
            </a:xfrm>
            <a:custGeom>
              <a:rect b="b" l="l" r="r" t="t"/>
              <a:pathLst>
                <a:path extrusionOk="0" h="7099" w="7376">
                  <a:moveTo>
                    <a:pt x="3822" y="206"/>
                  </a:moveTo>
                  <a:cubicBezTo>
                    <a:pt x="5669" y="206"/>
                    <a:pt x="7166" y="1702"/>
                    <a:pt x="7166" y="3550"/>
                  </a:cubicBezTo>
                  <a:cubicBezTo>
                    <a:pt x="7166" y="4900"/>
                    <a:pt x="6352" y="6118"/>
                    <a:pt x="5104" y="6640"/>
                  </a:cubicBezTo>
                  <a:cubicBezTo>
                    <a:pt x="4690" y="6811"/>
                    <a:pt x="4256" y="6894"/>
                    <a:pt x="3825" y="6894"/>
                  </a:cubicBezTo>
                  <a:cubicBezTo>
                    <a:pt x="2953" y="6894"/>
                    <a:pt x="2097" y="6553"/>
                    <a:pt x="1458" y="5914"/>
                  </a:cubicBezTo>
                  <a:cubicBezTo>
                    <a:pt x="502" y="4958"/>
                    <a:pt x="215" y="3520"/>
                    <a:pt x="732" y="2268"/>
                  </a:cubicBezTo>
                  <a:cubicBezTo>
                    <a:pt x="1248" y="1020"/>
                    <a:pt x="2472" y="206"/>
                    <a:pt x="3822" y="206"/>
                  </a:cubicBezTo>
                  <a:close/>
                  <a:moveTo>
                    <a:pt x="3830" y="1"/>
                  </a:moveTo>
                  <a:cubicBezTo>
                    <a:pt x="2907" y="1"/>
                    <a:pt x="1998" y="361"/>
                    <a:pt x="1316" y="1039"/>
                  </a:cubicBezTo>
                  <a:cubicBezTo>
                    <a:pt x="303" y="2053"/>
                    <a:pt x="0" y="3579"/>
                    <a:pt x="546" y="4905"/>
                  </a:cubicBezTo>
                  <a:cubicBezTo>
                    <a:pt x="1097" y="6230"/>
                    <a:pt x="2389" y="7093"/>
                    <a:pt x="3822" y="7098"/>
                  </a:cubicBezTo>
                  <a:cubicBezTo>
                    <a:pt x="5781" y="7098"/>
                    <a:pt x="7370" y="5509"/>
                    <a:pt x="7375" y="3550"/>
                  </a:cubicBezTo>
                  <a:cubicBezTo>
                    <a:pt x="7370" y="2112"/>
                    <a:pt x="6508" y="820"/>
                    <a:pt x="5182" y="269"/>
                  </a:cubicBezTo>
                  <a:cubicBezTo>
                    <a:pt x="4745" y="89"/>
                    <a:pt x="4286" y="1"/>
                    <a:pt x="3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rot="1458782">
              <a:off x="-3134252" y="1044798"/>
              <a:ext cx="548691" cy="1082426"/>
            </a:xfrm>
            <a:custGeom>
              <a:rect b="b" l="l" r="r" t="t"/>
              <a:pathLst>
                <a:path extrusionOk="0" h="29023" w="14712">
                  <a:moveTo>
                    <a:pt x="1131" y="1"/>
                  </a:moveTo>
                  <a:lnTo>
                    <a:pt x="936" y="54"/>
                  </a:lnTo>
                  <a:cubicBezTo>
                    <a:pt x="995" y="264"/>
                    <a:pt x="7063" y="20897"/>
                    <a:pt x="8141" y="24070"/>
                  </a:cubicBezTo>
                  <a:cubicBezTo>
                    <a:pt x="8730" y="25810"/>
                    <a:pt x="9237" y="27316"/>
                    <a:pt x="10363" y="27828"/>
                  </a:cubicBezTo>
                  <a:cubicBezTo>
                    <a:pt x="10667" y="27967"/>
                    <a:pt x="11021" y="28037"/>
                    <a:pt x="11432" y="28037"/>
                  </a:cubicBezTo>
                  <a:cubicBezTo>
                    <a:pt x="12155" y="28037"/>
                    <a:pt x="13050" y="27820"/>
                    <a:pt x="14136" y="27384"/>
                  </a:cubicBezTo>
                  <a:lnTo>
                    <a:pt x="14146" y="27380"/>
                  </a:lnTo>
                  <a:lnTo>
                    <a:pt x="14443" y="28096"/>
                  </a:lnTo>
                  <a:lnTo>
                    <a:pt x="14433" y="28101"/>
                  </a:lnTo>
                  <a:cubicBezTo>
                    <a:pt x="13245" y="28581"/>
                    <a:pt x="12273" y="28819"/>
                    <a:pt x="11449" y="28819"/>
                  </a:cubicBezTo>
                  <a:cubicBezTo>
                    <a:pt x="10928" y="28819"/>
                    <a:pt x="10466" y="28724"/>
                    <a:pt x="10046" y="28535"/>
                  </a:cubicBezTo>
                  <a:cubicBezTo>
                    <a:pt x="8613" y="27882"/>
                    <a:pt x="8058" y="26234"/>
                    <a:pt x="7405" y="24318"/>
                  </a:cubicBezTo>
                  <a:cubicBezTo>
                    <a:pt x="6322" y="21121"/>
                    <a:pt x="269" y="532"/>
                    <a:pt x="205" y="327"/>
                  </a:cubicBezTo>
                  <a:cubicBezTo>
                    <a:pt x="200" y="308"/>
                    <a:pt x="195" y="293"/>
                    <a:pt x="191" y="274"/>
                  </a:cubicBezTo>
                  <a:lnTo>
                    <a:pt x="1" y="337"/>
                  </a:lnTo>
                  <a:cubicBezTo>
                    <a:pt x="1" y="357"/>
                    <a:pt x="5" y="371"/>
                    <a:pt x="15" y="386"/>
                  </a:cubicBezTo>
                  <a:cubicBezTo>
                    <a:pt x="74" y="595"/>
                    <a:pt x="6127" y="21184"/>
                    <a:pt x="7214" y="24392"/>
                  </a:cubicBezTo>
                  <a:cubicBezTo>
                    <a:pt x="7877" y="26346"/>
                    <a:pt x="8452" y="28033"/>
                    <a:pt x="9964" y="28725"/>
                  </a:cubicBezTo>
                  <a:cubicBezTo>
                    <a:pt x="10416" y="28920"/>
                    <a:pt x="10906" y="29022"/>
                    <a:pt x="11401" y="29022"/>
                  </a:cubicBezTo>
                  <a:cubicBezTo>
                    <a:pt x="11412" y="29022"/>
                    <a:pt x="11424" y="29022"/>
                    <a:pt x="11436" y="29022"/>
                  </a:cubicBezTo>
                  <a:cubicBezTo>
                    <a:pt x="12289" y="29022"/>
                    <a:pt x="13293" y="28783"/>
                    <a:pt x="14511" y="28291"/>
                  </a:cubicBezTo>
                  <a:lnTo>
                    <a:pt x="14614" y="28247"/>
                  </a:lnTo>
                  <a:lnTo>
                    <a:pt x="14711" y="28208"/>
                  </a:lnTo>
                  <a:lnTo>
                    <a:pt x="14297" y="27204"/>
                  </a:lnTo>
                  <a:lnTo>
                    <a:pt x="14238" y="27121"/>
                  </a:lnTo>
                  <a:lnTo>
                    <a:pt x="14058" y="27194"/>
                  </a:lnTo>
                  <a:cubicBezTo>
                    <a:pt x="12995" y="27620"/>
                    <a:pt x="12127" y="27831"/>
                    <a:pt x="11433" y="27831"/>
                  </a:cubicBezTo>
                  <a:cubicBezTo>
                    <a:pt x="11054" y="27831"/>
                    <a:pt x="10728" y="27768"/>
                    <a:pt x="10451" y="27643"/>
                  </a:cubicBezTo>
                  <a:cubicBezTo>
                    <a:pt x="9403" y="27165"/>
                    <a:pt x="8906" y="25698"/>
                    <a:pt x="8335" y="24007"/>
                  </a:cubicBezTo>
                  <a:cubicBezTo>
                    <a:pt x="7258" y="20838"/>
                    <a:pt x="1190" y="205"/>
                    <a:pt x="1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rot="1458782">
              <a:off x="-2359367" y="1072584"/>
              <a:ext cx="430352" cy="1157129"/>
            </a:xfrm>
            <a:custGeom>
              <a:rect b="b" l="l" r="r" t="t"/>
              <a:pathLst>
                <a:path extrusionOk="0" h="31026" w="11539">
                  <a:moveTo>
                    <a:pt x="1093" y="0"/>
                  </a:moveTo>
                  <a:lnTo>
                    <a:pt x="922" y="112"/>
                  </a:lnTo>
                  <a:cubicBezTo>
                    <a:pt x="1000" y="307"/>
                    <a:pt x="8935" y="20243"/>
                    <a:pt x="10066" y="23460"/>
                  </a:cubicBezTo>
                  <a:cubicBezTo>
                    <a:pt x="10739" y="25366"/>
                    <a:pt x="11314" y="27009"/>
                    <a:pt x="10593" y="28403"/>
                  </a:cubicBezTo>
                  <a:cubicBezTo>
                    <a:pt x="10057" y="29436"/>
                    <a:pt x="8867" y="30192"/>
                    <a:pt x="6859" y="30776"/>
                  </a:cubicBezTo>
                  <a:lnTo>
                    <a:pt x="6645" y="30026"/>
                  </a:lnTo>
                  <a:cubicBezTo>
                    <a:pt x="8409" y="29519"/>
                    <a:pt x="9476" y="28866"/>
                    <a:pt x="9901" y="28047"/>
                  </a:cubicBezTo>
                  <a:cubicBezTo>
                    <a:pt x="10471" y="26945"/>
                    <a:pt x="9944" y="25449"/>
                    <a:pt x="9335" y="23719"/>
                  </a:cubicBezTo>
                  <a:cubicBezTo>
                    <a:pt x="8453" y="21213"/>
                    <a:pt x="3364" y="8360"/>
                    <a:pt x="405" y="922"/>
                  </a:cubicBezTo>
                  <a:cubicBezTo>
                    <a:pt x="274" y="595"/>
                    <a:pt x="201" y="400"/>
                    <a:pt x="191" y="376"/>
                  </a:cubicBezTo>
                  <a:lnTo>
                    <a:pt x="181" y="351"/>
                  </a:lnTo>
                  <a:lnTo>
                    <a:pt x="162" y="337"/>
                  </a:lnTo>
                  <a:lnTo>
                    <a:pt x="94" y="415"/>
                  </a:lnTo>
                  <a:lnTo>
                    <a:pt x="1" y="449"/>
                  </a:lnTo>
                  <a:cubicBezTo>
                    <a:pt x="11" y="473"/>
                    <a:pt x="89" y="668"/>
                    <a:pt x="220" y="1000"/>
                  </a:cubicBezTo>
                  <a:cubicBezTo>
                    <a:pt x="5319" y="13838"/>
                    <a:pt x="8492" y="21930"/>
                    <a:pt x="9145" y="23787"/>
                  </a:cubicBezTo>
                  <a:cubicBezTo>
                    <a:pt x="9735" y="25473"/>
                    <a:pt x="10251" y="26931"/>
                    <a:pt x="9720" y="27954"/>
                  </a:cubicBezTo>
                  <a:cubicBezTo>
                    <a:pt x="9311" y="28734"/>
                    <a:pt x="8258" y="29358"/>
                    <a:pt x="6493" y="29860"/>
                  </a:cubicBezTo>
                  <a:lnTo>
                    <a:pt x="6391" y="29889"/>
                  </a:lnTo>
                  <a:lnTo>
                    <a:pt x="6718" y="31025"/>
                  </a:lnTo>
                  <a:lnTo>
                    <a:pt x="6815" y="30996"/>
                  </a:lnTo>
                  <a:cubicBezTo>
                    <a:pt x="8945" y="30396"/>
                    <a:pt x="10198" y="29602"/>
                    <a:pt x="10773" y="28500"/>
                  </a:cubicBezTo>
                  <a:cubicBezTo>
                    <a:pt x="11538" y="27023"/>
                    <a:pt x="10944" y="25342"/>
                    <a:pt x="10261" y="23392"/>
                  </a:cubicBezTo>
                  <a:cubicBezTo>
                    <a:pt x="9130" y="20170"/>
                    <a:pt x="1185" y="229"/>
                    <a:pt x="1112" y="39"/>
                  </a:cubicBezTo>
                  <a:cubicBezTo>
                    <a:pt x="1107" y="25"/>
                    <a:pt x="1098" y="10"/>
                    <a:pt x="1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rot="1458782">
              <a:off x="-2840556" y="2078983"/>
              <a:ext cx="101854" cy="122739"/>
            </a:xfrm>
            <a:custGeom>
              <a:rect b="b" l="l" r="r" t="t"/>
              <a:pathLst>
                <a:path extrusionOk="0" h="3291" w="2731">
                  <a:moveTo>
                    <a:pt x="1073" y="205"/>
                  </a:moveTo>
                  <a:cubicBezTo>
                    <a:pt x="1380" y="205"/>
                    <a:pt x="1663" y="395"/>
                    <a:pt x="1780" y="683"/>
                  </a:cubicBezTo>
                  <a:lnTo>
                    <a:pt x="2336" y="2028"/>
                  </a:lnTo>
                  <a:cubicBezTo>
                    <a:pt x="2496" y="2418"/>
                    <a:pt x="2311" y="2866"/>
                    <a:pt x="1921" y="3027"/>
                  </a:cubicBezTo>
                  <a:cubicBezTo>
                    <a:pt x="1858" y="3056"/>
                    <a:pt x="1795" y="3071"/>
                    <a:pt x="1726" y="3081"/>
                  </a:cubicBezTo>
                  <a:cubicBezTo>
                    <a:pt x="1693" y="3085"/>
                    <a:pt x="1660" y="3087"/>
                    <a:pt x="1627" y="3087"/>
                  </a:cubicBezTo>
                  <a:cubicBezTo>
                    <a:pt x="1319" y="3087"/>
                    <a:pt x="1036" y="2904"/>
                    <a:pt x="917" y="2613"/>
                  </a:cubicBezTo>
                  <a:lnTo>
                    <a:pt x="357" y="1267"/>
                  </a:lnTo>
                  <a:cubicBezTo>
                    <a:pt x="225" y="946"/>
                    <a:pt x="327" y="570"/>
                    <a:pt x="605" y="361"/>
                  </a:cubicBezTo>
                  <a:cubicBezTo>
                    <a:pt x="659" y="322"/>
                    <a:pt x="717" y="288"/>
                    <a:pt x="776" y="263"/>
                  </a:cubicBezTo>
                  <a:cubicBezTo>
                    <a:pt x="868" y="224"/>
                    <a:pt x="966" y="205"/>
                    <a:pt x="1068" y="205"/>
                  </a:cubicBezTo>
                  <a:close/>
                  <a:moveTo>
                    <a:pt x="1068" y="0"/>
                  </a:moveTo>
                  <a:cubicBezTo>
                    <a:pt x="942" y="0"/>
                    <a:pt x="815" y="25"/>
                    <a:pt x="698" y="73"/>
                  </a:cubicBezTo>
                  <a:cubicBezTo>
                    <a:pt x="620" y="107"/>
                    <a:pt x="547" y="146"/>
                    <a:pt x="483" y="200"/>
                  </a:cubicBezTo>
                  <a:cubicBezTo>
                    <a:pt x="128" y="463"/>
                    <a:pt x="1" y="936"/>
                    <a:pt x="171" y="1345"/>
                  </a:cubicBezTo>
                  <a:lnTo>
                    <a:pt x="727" y="2691"/>
                  </a:lnTo>
                  <a:cubicBezTo>
                    <a:pt x="878" y="3056"/>
                    <a:pt x="1234" y="3290"/>
                    <a:pt x="1629" y="3290"/>
                  </a:cubicBezTo>
                  <a:cubicBezTo>
                    <a:pt x="1668" y="3290"/>
                    <a:pt x="1712" y="3290"/>
                    <a:pt x="1751" y="3285"/>
                  </a:cubicBezTo>
                  <a:cubicBezTo>
                    <a:pt x="1838" y="3271"/>
                    <a:pt x="1916" y="3251"/>
                    <a:pt x="1994" y="3217"/>
                  </a:cubicBezTo>
                  <a:cubicBezTo>
                    <a:pt x="2492" y="3012"/>
                    <a:pt x="2730" y="2447"/>
                    <a:pt x="2526" y="1950"/>
                  </a:cubicBezTo>
                  <a:lnTo>
                    <a:pt x="1970" y="605"/>
                  </a:lnTo>
                  <a:cubicBezTo>
                    <a:pt x="1819" y="239"/>
                    <a:pt x="1463"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rot="1458782">
              <a:off x="-2824413" y="2084317"/>
              <a:ext cx="51654" cy="111140"/>
            </a:xfrm>
            <a:custGeom>
              <a:rect b="b" l="l" r="r" t="t"/>
              <a:pathLst>
                <a:path extrusionOk="0" h="2980" w="1385">
                  <a:moveTo>
                    <a:pt x="190" y="1"/>
                  </a:moveTo>
                  <a:lnTo>
                    <a:pt x="0" y="79"/>
                  </a:lnTo>
                  <a:lnTo>
                    <a:pt x="1199" y="2979"/>
                  </a:lnTo>
                  <a:lnTo>
                    <a:pt x="1385" y="2901"/>
                  </a:lnTo>
                  <a:lnTo>
                    <a:pt x="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rot="1458782">
              <a:off x="-2425127" y="2110530"/>
              <a:ext cx="94022" cy="124753"/>
            </a:xfrm>
            <a:custGeom>
              <a:rect b="b" l="l" r="r" t="t"/>
              <a:pathLst>
                <a:path extrusionOk="0" h="3345" w="2521">
                  <a:moveTo>
                    <a:pt x="1083" y="201"/>
                  </a:moveTo>
                  <a:cubicBezTo>
                    <a:pt x="1429" y="201"/>
                    <a:pt x="1731" y="435"/>
                    <a:pt x="1819" y="766"/>
                  </a:cubicBezTo>
                  <a:lnTo>
                    <a:pt x="2213" y="2165"/>
                  </a:lnTo>
                  <a:cubicBezTo>
                    <a:pt x="2306" y="2501"/>
                    <a:pt x="2160" y="2857"/>
                    <a:pt x="1858" y="3033"/>
                  </a:cubicBezTo>
                  <a:cubicBezTo>
                    <a:pt x="1804" y="3067"/>
                    <a:pt x="1741" y="3096"/>
                    <a:pt x="1677" y="3111"/>
                  </a:cubicBezTo>
                  <a:cubicBezTo>
                    <a:pt x="1609" y="3130"/>
                    <a:pt x="1541" y="3140"/>
                    <a:pt x="1472" y="3140"/>
                  </a:cubicBezTo>
                  <a:cubicBezTo>
                    <a:pt x="1126" y="3140"/>
                    <a:pt x="824" y="2911"/>
                    <a:pt x="732" y="2574"/>
                  </a:cubicBezTo>
                  <a:lnTo>
                    <a:pt x="342" y="1176"/>
                  </a:lnTo>
                  <a:cubicBezTo>
                    <a:pt x="230" y="766"/>
                    <a:pt x="468" y="342"/>
                    <a:pt x="873" y="230"/>
                  </a:cubicBezTo>
                  <a:cubicBezTo>
                    <a:pt x="936" y="210"/>
                    <a:pt x="1005" y="201"/>
                    <a:pt x="1068" y="201"/>
                  </a:cubicBezTo>
                  <a:close/>
                  <a:moveTo>
                    <a:pt x="1085" y="1"/>
                  </a:moveTo>
                  <a:cubicBezTo>
                    <a:pt x="1077" y="1"/>
                    <a:pt x="1070" y="1"/>
                    <a:pt x="1063" y="1"/>
                  </a:cubicBezTo>
                  <a:cubicBezTo>
                    <a:pt x="980" y="1"/>
                    <a:pt x="897" y="11"/>
                    <a:pt x="819" y="35"/>
                  </a:cubicBezTo>
                  <a:cubicBezTo>
                    <a:pt x="303" y="181"/>
                    <a:pt x="0" y="712"/>
                    <a:pt x="142" y="1234"/>
                  </a:cubicBezTo>
                  <a:lnTo>
                    <a:pt x="532" y="2633"/>
                  </a:lnTo>
                  <a:cubicBezTo>
                    <a:pt x="649" y="3052"/>
                    <a:pt x="1034" y="3345"/>
                    <a:pt x="1472" y="3345"/>
                  </a:cubicBezTo>
                  <a:cubicBezTo>
                    <a:pt x="1560" y="3345"/>
                    <a:pt x="1648" y="3335"/>
                    <a:pt x="1731" y="3310"/>
                  </a:cubicBezTo>
                  <a:cubicBezTo>
                    <a:pt x="1814" y="3286"/>
                    <a:pt x="1887" y="3252"/>
                    <a:pt x="1960" y="3208"/>
                  </a:cubicBezTo>
                  <a:cubicBezTo>
                    <a:pt x="2340" y="2989"/>
                    <a:pt x="2520" y="2535"/>
                    <a:pt x="2408" y="2111"/>
                  </a:cubicBezTo>
                  <a:lnTo>
                    <a:pt x="2014" y="712"/>
                  </a:lnTo>
                  <a:cubicBezTo>
                    <a:pt x="1898" y="291"/>
                    <a:pt x="1519" y="1"/>
                    <a:pt x="1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rot="1458782">
              <a:off x="-2388848" y="2117141"/>
              <a:ext cx="38750" cy="114758"/>
            </a:xfrm>
            <a:custGeom>
              <a:rect b="b" l="l" r="r" t="t"/>
              <a:pathLst>
                <a:path extrusionOk="0" h="3077" w="1039">
                  <a:moveTo>
                    <a:pt x="195" y="1"/>
                  </a:moveTo>
                  <a:lnTo>
                    <a:pt x="0" y="54"/>
                  </a:lnTo>
                  <a:lnTo>
                    <a:pt x="844" y="3077"/>
                  </a:lnTo>
                  <a:lnTo>
                    <a:pt x="1039" y="3023"/>
                  </a:lnTo>
                  <a:lnTo>
                    <a:pt x="1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rot="1458782">
              <a:off x="-2347280" y="-66605"/>
              <a:ext cx="57659" cy="222579"/>
            </a:xfrm>
            <a:custGeom>
              <a:rect b="b" l="l" r="r" t="t"/>
              <a:pathLst>
                <a:path extrusionOk="0" h="5968" w="1546">
                  <a:moveTo>
                    <a:pt x="366" y="1"/>
                  </a:moveTo>
                  <a:lnTo>
                    <a:pt x="346" y="25"/>
                  </a:lnTo>
                  <a:lnTo>
                    <a:pt x="342" y="55"/>
                  </a:lnTo>
                  <a:cubicBezTo>
                    <a:pt x="0" y="2116"/>
                    <a:pt x="1297" y="5811"/>
                    <a:pt x="1355" y="5967"/>
                  </a:cubicBezTo>
                  <a:lnTo>
                    <a:pt x="1545" y="5894"/>
                  </a:lnTo>
                  <a:cubicBezTo>
                    <a:pt x="1531" y="5855"/>
                    <a:pt x="210" y="2092"/>
                    <a:pt x="541" y="84"/>
                  </a:cubicBezTo>
                  <a:lnTo>
                    <a:pt x="537" y="84"/>
                  </a:lnTo>
                  <a:lnTo>
                    <a:pt x="546" y="64"/>
                  </a:lnTo>
                  <a:lnTo>
                    <a:pt x="434" y="64"/>
                  </a:lnTo>
                  <a:lnTo>
                    <a:pt x="3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rot="1458782">
              <a:off x="-1410719" y="-67141"/>
              <a:ext cx="172007" cy="180212"/>
            </a:xfrm>
            <a:custGeom>
              <a:rect b="b" l="l" r="r" t="t"/>
              <a:pathLst>
                <a:path extrusionOk="0" h="4832" w="4612">
                  <a:moveTo>
                    <a:pt x="84" y="1"/>
                  </a:moveTo>
                  <a:lnTo>
                    <a:pt x="1" y="191"/>
                  </a:lnTo>
                  <a:cubicBezTo>
                    <a:pt x="84" y="225"/>
                    <a:pt x="166" y="264"/>
                    <a:pt x="244" y="303"/>
                  </a:cubicBezTo>
                  <a:cubicBezTo>
                    <a:pt x="2594" y="1502"/>
                    <a:pt x="4417" y="4797"/>
                    <a:pt x="4436" y="4831"/>
                  </a:cubicBezTo>
                  <a:lnTo>
                    <a:pt x="4612" y="4734"/>
                  </a:lnTo>
                  <a:cubicBezTo>
                    <a:pt x="4592" y="4700"/>
                    <a:pt x="2740" y="1346"/>
                    <a:pt x="337" y="123"/>
                  </a:cubicBezTo>
                  <a:cubicBezTo>
                    <a:pt x="254" y="79"/>
                    <a:pt x="166" y="40"/>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46"/>
          <p:cNvGrpSpPr/>
          <p:nvPr/>
        </p:nvGrpSpPr>
        <p:grpSpPr>
          <a:xfrm rot="2700000">
            <a:off x="6845930" y="3221620"/>
            <a:ext cx="644910" cy="1366969"/>
            <a:chOff x="6879850" y="4050088"/>
            <a:chExt cx="357775" cy="758350"/>
          </a:xfrm>
        </p:grpSpPr>
        <p:sp>
          <p:nvSpPr>
            <p:cNvPr id="1589" name="Google Shape;1589;p46"/>
            <p:cNvSpPr/>
            <p:nvPr/>
          </p:nvSpPr>
          <p:spPr>
            <a:xfrm>
              <a:off x="7131975" y="4498738"/>
              <a:ext cx="30050" cy="24950"/>
            </a:xfrm>
            <a:custGeom>
              <a:rect b="b" l="l" r="r" t="t"/>
              <a:pathLst>
                <a:path extrusionOk="0" h="998" w="1202">
                  <a:moveTo>
                    <a:pt x="641" y="0"/>
                  </a:moveTo>
                  <a:cubicBezTo>
                    <a:pt x="606" y="0"/>
                    <a:pt x="571" y="4"/>
                    <a:pt x="536" y="12"/>
                  </a:cubicBezTo>
                  <a:cubicBezTo>
                    <a:pt x="103" y="109"/>
                    <a:pt x="0" y="679"/>
                    <a:pt x="376" y="918"/>
                  </a:cubicBezTo>
                  <a:cubicBezTo>
                    <a:pt x="461" y="973"/>
                    <a:pt x="551" y="998"/>
                    <a:pt x="640" y="998"/>
                  </a:cubicBezTo>
                  <a:cubicBezTo>
                    <a:pt x="935" y="998"/>
                    <a:pt x="1201" y="722"/>
                    <a:pt x="1126" y="392"/>
                  </a:cubicBezTo>
                  <a:cubicBezTo>
                    <a:pt x="1071" y="159"/>
                    <a:pt x="866"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7120625" y="4447288"/>
              <a:ext cx="29950" cy="24875"/>
            </a:xfrm>
            <a:custGeom>
              <a:rect b="b" l="l" r="r" t="t"/>
              <a:pathLst>
                <a:path extrusionOk="0" h="995" w="1198">
                  <a:moveTo>
                    <a:pt x="640" y="1"/>
                  </a:moveTo>
                  <a:cubicBezTo>
                    <a:pt x="605" y="1"/>
                    <a:pt x="568" y="5"/>
                    <a:pt x="532" y="13"/>
                  </a:cubicBezTo>
                  <a:cubicBezTo>
                    <a:pt x="103" y="110"/>
                    <a:pt x="1" y="680"/>
                    <a:pt x="371" y="914"/>
                  </a:cubicBezTo>
                  <a:cubicBezTo>
                    <a:pt x="458" y="970"/>
                    <a:pt x="550" y="994"/>
                    <a:pt x="640" y="994"/>
                  </a:cubicBezTo>
                  <a:cubicBezTo>
                    <a:pt x="935" y="994"/>
                    <a:pt x="1198" y="722"/>
                    <a:pt x="1127" y="393"/>
                  </a:cubicBezTo>
                  <a:cubicBezTo>
                    <a:pt x="1076" y="157"/>
                    <a:pt x="869"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7109300" y="4395888"/>
              <a:ext cx="29950" cy="24950"/>
            </a:xfrm>
            <a:custGeom>
              <a:rect b="b" l="l" r="r" t="t"/>
              <a:pathLst>
                <a:path extrusionOk="0" h="998" w="1198">
                  <a:moveTo>
                    <a:pt x="638" y="0"/>
                  </a:moveTo>
                  <a:cubicBezTo>
                    <a:pt x="603" y="0"/>
                    <a:pt x="567" y="4"/>
                    <a:pt x="532" y="12"/>
                  </a:cubicBezTo>
                  <a:cubicBezTo>
                    <a:pt x="98" y="104"/>
                    <a:pt x="1" y="679"/>
                    <a:pt x="371" y="918"/>
                  </a:cubicBezTo>
                  <a:cubicBezTo>
                    <a:pt x="457" y="973"/>
                    <a:pt x="549" y="998"/>
                    <a:pt x="637" y="998"/>
                  </a:cubicBezTo>
                  <a:cubicBezTo>
                    <a:pt x="934" y="998"/>
                    <a:pt x="1198" y="722"/>
                    <a:pt x="1127" y="392"/>
                  </a:cubicBezTo>
                  <a:cubicBezTo>
                    <a:pt x="1072" y="159"/>
                    <a:pt x="866"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7097975" y="4344413"/>
              <a:ext cx="29950" cy="24900"/>
            </a:xfrm>
            <a:custGeom>
              <a:rect b="b" l="l" r="r" t="t"/>
              <a:pathLst>
                <a:path extrusionOk="0" h="996" w="1198">
                  <a:moveTo>
                    <a:pt x="644" y="1"/>
                  </a:moveTo>
                  <a:cubicBezTo>
                    <a:pt x="607" y="1"/>
                    <a:pt x="569" y="5"/>
                    <a:pt x="532" y="14"/>
                  </a:cubicBezTo>
                  <a:cubicBezTo>
                    <a:pt x="98" y="111"/>
                    <a:pt x="0" y="677"/>
                    <a:pt x="371" y="915"/>
                  </a:cubicBezTo>
                  <a:cubicBezTo>
                    <a:pt x="458" y="971"/>
                    <a:pt x="550" y="996"/>
                    <a:pt x="639" y="996"/>
                  </a:cubicBezTo>
                  <a:cubicBezTo>
                    <a:pt x="935" y="996"/>
                    <a:pt x="1197" y="724"/>
                    <a:pt x="1126" y="394"/>
                  </a:cubicBezTo>
                  <a:cubicBezTo>
                    <a:pt x="1076" y="159"/>
                    <a:pt x="871"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7085550" y="4509088"/>
              <a:ext cx="30050" cy="24825"/>
            </a:xfrm>
            <a:custGeom>
              <a:rect b="b" l="l" r="r" t="t"/>
              <a:pathLst>
                <a:path extrusionOk="0" h="993" w="1202">
                  <a:moveTo>
                    <a:pt x="643" y="0"/>
                  </a:moveTo>
                  <a:cubicBezTo>
                    <a:pt x="608" y="0"/>
                    <a:pt x="572" y="4"/>
                    <a:pt x="536" y="12"/>
                  </a:cubicBezTo>
                  <a:cubicBezTo>
                    <a:pt x="98" y="104"/>
                    <a:pt x="0" y="675"/>
                    <a:pt x="371" y="914"/>
                  </a:cubicBezTo>
                  <a:cubicBezTo>
                    <a:pt x="457" y="969"/>
                    <a:pt x="548" y="993"/>
                    <a:pt x="637" y="993"/>
                  </a:cubicBezTo>
                  <a:cubicBezTo>
                    <a:pt x="935" y="993"/>
                    <a:pt x="1201" y="718"/>
                    <a:pt x="1126" y="387"/>
                  </a:cubicBezTo>
                  <a:cubicBezTo>
                    <a:pt x="1071" y="155"/>
                    <a:pt x="867" y="0"/>
                    <a:pt x="6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7074075" y="44575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7062750" y="4406113"/>
              <a:ext cx="30050" cy="24975"/>
            </a:xfrm>
            <a:custGeom>
              <a:rect b="b" l="l" r="r" t="t"/>
              <a:pathLst>
                <a:path extrusionOk="0" h="999" w="1202">
                  <a:moveTo>
                    <a:pt x="643" y="1"/>
                  </a:moveTo>
                  <a:cubicBezTo>
                    <a:pt x="608" y="1"/>
                    <a:pt x="572" y="4"/>
                    <a:pt x="537" y="12"/>
                  </a:cubicBezTo>
                  <a:cubicBezTo>
                    <a:pt x="103" y="110"/>
                    <a:pt x="1" y="680"/>
                    <a:pt x="376" y="919"/>
                  </a:cubicBezTo>
                  <a:cubicBezTo>
                    <a:pt x="462" y="974"/>
                    <a:pt x="554" y="998"/>
                    <a:pt x="642" y="998"/>
                  </a:cubicBezTo>
                  <a:cubicBezTo>
                    <a:pt x="938" y="998"/>
                    <a:pt x="1202" y="723"/>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7051425" y="4354688"/>
              <a:ext cx="30050" cy="24975"/>
            </a:xfrm>
            <a:custGeom>
              <a:rect b="b" l="l" r="r" t="t"/>
              <a:pathLst>
                <a:path extrusionOk="0" h="999" w="1202">
                  <a:moveTo>
                    <a:pt x="642" y="1"/>
                  </a:moveTo>
                  <a:cubicBezTo>
                    <a:pt x="608" y="1"/>
                    <a:pt x="572" y="4"/>
                    <a:pt x="536" y="12"/>
                  </a:cubicBezTo>
                  <a:cubicBezTo>
                    <a:pt x="103" y="110"/>
                    <a:pt x="0" y="680"/>
                    <a:pt x="376" y="919"/>
                  </a:cubicBezTo>
                  <a:cubicBezTo>
                    <a:pt x="461" y="974"/>
                    <a:pt x="553" y="999"/>
                    <a:pt x="642" y="999"/>
                  </a:cubicBezTo>
                  <a:cubicBezTo>
                    <a:pt x="936" y="999"/>
                    <a:pt x="1201" y="726"/>
                    <a:pt x="1126" y="392"/>
                  </a:cubicBezTo>
                  <a:cubicBezTo>
                    <a:pt x="1076"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7040100" y="4303263"/>
              <a:ext cx="30050" cy="24925"/>
            </a:xfrm>
            <a:custGeom>
              <a:rect b="b" l="l" r="r" t="t"/>
              <a:pathLst>
                <a:path extrusionOk="0" h="997" w="1202">
                  <a:moveTo>
                    <a:pt x="640" y="1"/>
                  </a:moveTo>
                  <a:cubicBezTo>
                    <a:pt x="604" y="1"/>
                    <a:pt x="568" y="4"/>
                    <a:pt x="531" y="12"/>
                  </a:cubicBezTo>
                  <a:cubicBezTo>
                    <a:pt x="102" y="110"/>
                    <a:pt x="0" y="680"/>
                    <a:pt x="375" y="919"/>
                  </a:cubicBezTo>
                  <a:cubicBezTo>
                    <a:pt x="460" y="972"/>
                    <a:pt x="550" y="996"/>
                    <a:pt x="638" y="996"/>
                  </a:cubicBezTo>
                  <a:cubicBezTo>
                    <a:pt x="934" y="996"/>
                    <a:pt x="1201" y="723"/>
                    <a:pt x="1126" y="392"/>
                  </a:cubicBezTo>
                  <a:cubicBezTo>
                    <a:pt x="1075" y="156"/>
                    <a:pt x="868" y="1"/>
                    <a:pt x="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7039000" y="4519188"/>
              <a:ext cx="29950" cy="25000"/>
            </a:xfrm>
            <a:custGeom>
              <a:rect b="b" l="l" r="r" t="t"/>
              <a:pathLst>
                <a:path extrusionOk="0" h="1000" w="1198">
                  <a:moveTo>
                    <a:pt x="642" y="1"/>
                  </a:moveTo>
                  <a:cubicBezTo>
                    <a:pt x="607" y="1"/>
                    <a:pt x="572" y="5"/>
                    <a:pt x="536" y="12"/>
                  </a:cubicBezTo>
                  <a:cubicBezTo>
                    <a:pt x="103" y="110"/>
                    <a:pt x="0" y="680"/>
                    <a:pt x="371" y="919"/>
                  </a:cubicBezTo>
                  <a:cubicBezTo>
                    <a:pt x="457" y="974"/>
                    <a:pt x="549" y="999"/>
                    <a:pt x="639" y="999"/>
                  </a:cubicBezTo>
                  <a:cubicBezTo>
                    <a:pt x="934" y="999"/>
                    <a:pt x="1197" y="726"/>
                    <a:pt x="1126" y="393"/>
                  </a:cubicBezTo>
                  <a:cubicBezTo>
                    <a:pt x="1075" y="160"/>
                    <a:pt x="871" y="1"/>
                    <a:pt x="6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7027650" y="4467863"/>
              <a:ext cx="30050" cy="24900"/>
            </a:xfrm>
            <a:custGeom>
              <a:rect b="b" l="l" r="r" t="t"/>
              <a:pathLst>
                <a:path extrusionOk="0" h="996" w="1202">
                  <a:moveTo>
                    <a:pt x="645" y="0"/>
                  </a:moveTo>
                  <a:cubicBezTo>
                    <a:pt x="608" y="0"/>
                    <a:pt x="570" y="4"/>
                    <a:pt x="532" y="13"/>
                  </a:cubicBezTo>
                  <a:cubicBezTo>
                    <a:pt x="103" y="106"/>
                    <a:pt x="1" y="676"/>
                    <a:pt x="376" y="915"/>
                  </a:cubicBezTo>
                  <a:cubicBezTo>
                    <a:pt x="462" y="970"/>
                    <a:pt x="553" y="995"/>
                    <a:pt x="642" y="995"/>
                  </a:cubicBezTo>
                  <a:cubicBezTo>
                    <a:pt x="937" y="995"/>
                    <a:pt x="1202" y="722"/>
                    <a:pt x="1127" y="389"/>
                  </a:cubicBezTo>
                  <a:cubicBezTo>
                    <a:pt x="1077" y="158"/>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7016325" y="4416363"/>
              <a:ext cx="29950" cy="24975"/>
            </a:xfrm>
            <a:custGeom>
              <a:rect b="b" l="l" r="r" t="t"/>
              <a:pathLst>
                <a:path extrusionOk="0" h="999" w="1198">
                  <a:moveTo>
                    <a:pt x="638" y="0"/>
                  </a:moveTo>
                  <a:cubicBezTo>
                    <a:pt x="603" y="0"/>
                    <a:pt x="567" y="4"/>
                    <a:pt x="532" y="12"/>
                  </a:cubicBezTo>
                  <a:cubicBezTo>
                    <a:pt x="103" y="109"/>
                    <a:pt x="1" y="679"/>
                    <a:pt x="371" y="918"/>
                  </a:cubicBezTo>
                  <a:cubicBezTo>
                    <a:pt x="458" y="973"/>
                    <a:pt x="550" y="998"/>
                    <a:pt x="639" y="998"/>
                  </a:cubicBezTo>
                  <a:cubicBezTo>
                    <a:pt x="935" y="998"/>
                    <a:pt x="1198" y="725"/>
                    <a:pt x="1126" y="392"/>
                  </a:cubicBezTo>
                  <a:cubicBezTo>
                    <a:pt x="1076"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7005000" y="4364938"/>
              <a:ext cx="29950" cy="24975"/>
            </a:xfrm>
            <a:custGeom>
              <a:rect b="b" l="l" r="r" t="t"/>
              <a:pathLst>
                <a:path extrusionOk="0" h="999" w="1198">
                  <a:moveTo>
                    <a:pt x="638" y="0"/>
                  </a:moveTo>
                  <a:cubicBezTo>
                    <a:pt x="603" y="0"/>
                    <a:pt x="567" y="4"/>
                    <a:pt x="532" y="12"/>
                  </a:cubicBezTo>
                  <a:cubicBezTo>
                    <a:pt x="98" y="109"/>
                    <a:pt x="0" y="679"/>
                    <a:pt x="371" y="918"/>
                  </a:cubicBezTo>
                  <a:cubicBezTo>
                    <a:pt x="457" y="973"/>
                    <a:pt x="550" y="998"/>
                    <a:pt x="639" y="998"/>
                  </a:cubicBezTo>
                  <a:cubicBezTo>
                    <a:pt x="934" y="998"/>
                    <a:pt x="1197" y="725"/>
                    <a:pt x="1126" y="392"/>
                  </a:cubicBezTo>
                  <a:cubicBezTo>
                    <a:pt x="1075"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6993550" y="4313513"/>
              <a:ext cx="30075" cy="24975"/>
            </a:xfrm>
            <a:custGeom>
              <a:rect b="b" l="l" r="r" t="t"/>
              <a:pathLst>
                <a:path extrusionOk="0" h="999" w="1203">
                  <a:moveTo>
                    <a:pt x="642" y="0"/>
                  </a:moveTo>
                  <a:cubicBezTo>
                    <a:pt x="607" y="0"/>
                    <a:pt x="572" y="4"/>
                    <a:pt x="536" y="12"/>
                  </a:cubicBezTo>
                  <a:cubicBezTo>
                    <a:pt x="102" y="104"/>
                    <a:pt x="0" y="679"/>
                    <a:pt x="375" y="918"/>
                  </a:cubicBezTo>
                  <a:cubicBezTo>
                    <a:pt x="461" y="974"/>
                    <a:pt x="553" y="998"/>
                    <a:pt x="641" y="998"/>
                  </a:cubicBezTo>
                  <a:cubicBezTo>
                    <a:pt x="936" y="998"/>
                    <a:pt x="1202" y="725"/>
                    <a:pt x="1131" y="392"/>
                  </a:cubicBezTo>
                  <a:cubicBezTo>
                    <a:pt x="1076" y="159"/>
                    <a:pt x="871" y="0"/>
                    <a:pt x="6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6992575" y="4529513"/>
              <a:ext cx="29825" cy="24800"/>
            </a:xfrm>
            <a:custGeom>
              <a:rect b="b" l="l" r="r" t="t"/>
              <a:pathLst>
                <a:path extrusionOk="0" h="992" w="1193">
                  <a:moveTo>
                    <a:pt x="644" y="1"/>
                  </a:moveTo>
                  <a:cubicBezTo>
                    <a:pt x="607" y="1"/>
                    <a:pt x="569" y="5"/>
                    <a:pt x="531" y="14"/>
                  </a:cubicBezTo>
                  <a:cubicBezTo>
                    <a:pt x="98" y="106"/>
                    <a:pt x="0" y="677"/>
                    <a:pt x="370" y="911"/>
                  </a:cubicBezTo>
                  <a:cubicBezTo>
                    <a:pt x="457" y="966"/>
                    <a:pt x="549" y="991"/>
                    <a:pt x="638" y="991"/>
                  </a:cubicBezTo>
                  <a:cubicBezTo>
                    <a:pt x="931" y="991"/>
                    <a:pt x="1192" y="722"/>
                    <a:pt x="1121" y="389"/>
                  </a:cubicBezTo>
                  <a:cubicBezTo>
                    <a:pt x="1071" y="159"/>
                    <a:pt x="870" y="1"/>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6981100" y="4478138"/>
              <a:ext cx="30050" cy="24850"/>
            </a:xfrm>
            <a:custGeom>
              <a:rect b="b" l="l" r="r" t="t"/>
              <a:pathLst>
                <a:path extrusionOk="0" h="994" w="1202">
                  <a:moveTo>
                    <a:pt x="645" y="0"/>
                  </a:moveTo>
                  <a:cubicBezTo>
                    <a:pt x="610" y="0"/>
                    <a:pt x="573" y="4"/>
                    <a:pt x="537" y="12"/>
                  </a:cubicBezTo>
                  <a:cubicBezTo>
                    <a:pt x="103" y="104"/>
                    <a:pt x="1" y="675"/>
                    <a:pt x="376" y="914"/>
                  </a:cubicBezTo>
                  <a:cubicBezTo>
                    <a:pt x="463" y="969"/>
                    <a:pt x="555" y="994"/>
                    <a:pt x="644" y="994"/>
                  </a:cubicBezTo>
                  <a:cubicBezTo>
                    <a:pt x="940" y="994"/>
                    <a:pt x="1202" y="721"/>
                    <a:pt x="1127" y="387"/>
                  </a:cubicBezTo>
                  <a:cubicBezTo>
                    <a:pt x="1076" y="155"/>
                    <a:pt x="873"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6969775" y="4426588"/>
              <a:ext cx="29950" cy="24875"/>
            </a:xfrm>
            <a:custGeom>
              <a:rect b="b" l="l" r="r" t="t"/>
              <a:pathLst>
                <a:path extrusionOk="0" h="995" w="1198">
                  <a:moveTo>
                    <a:pt x="643" y="1"/>
                  </a:moveTo>
                  <a:cubicBezTo>
                    <a:pt x="608" y="1"/>
                    <a:pt x="572" y="4"/>
                    <a:pt x="537" y="12"/>
                  </a:cubicBezTo>
                  <a:cubicBezTo>
                    <a:pt x="103" y="109"/>
                    <a:pt x="1" y="675"/>
                    <a:pt x="376" y="914"/>
                  </a:cubicBezTo>
                  <a:cubicBezTo>
                    <a:pt x="462" y="969"/>
                    <a:pt x="554" y="994"/>
                    <a:pt x="643" y="994"/>
                  </a:cubicBezTo>
                  <a:cubicBezTo>
                    <a:pt x="936" y="994"/>
                    <a:pt x="1198" y="725"/>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6958450" y="4375288"/>
              <a:ext cx="30050" cy="24850"/>
            </a:xfrm>
            <a:custGeom>
              <a:rect b="b" l="l" r="r" t="t"/>
              <a:pathLst>
                <a:path extrusionOk="0" h="994" w="1202">
                  <a:moveTo>
                    <a:pt x="645" y="0"/>
                  </a:moveTo>
                  <a:cubicBezTo>
                    <a:pt x="609" y="0"/>
                    <a:pt x="573" y="4"/>
                    <a:pt x="536" y="12"/>
                  </a:cubicBezTo>
                  <a:cubicBezTo>
                    <a:pt x="103" y="105"/>
                    <a:pt x="0" y="675"/>
                    <a:pt x="376" y="914"/>
                  </a:cubicBezTo>
                  <a:cubicBezTo>
                    <a:pt x="461" y="969"/>
                    <a:pt x="553" y="994"/>
                    <a:pt x="641" y="994"/>
                  </a:cubicBezTo>
                  <a:cubicBezTo>
                    <a:pt x="936" y="994"/>
                    <a:pt x="1201" y="721"/>
                    <a:pt x="1126" y="387"/>
                  </a:cubicBezTo>
                  <a:cubicBezTo>
                    <a:pt x="1076" y="155"/>
                    <a:pt x="872" y="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6947100" y="4323738"/>
              <a:ext cx="30050" cy="24975"/>
            </a:xfrm>
            <a:custGeom>
              <a:rect b="b" l="l" r="r" t="t"/>
              <a:pathLst>
                <a:path extrusionOk="0" h="999" w="1202">
                  <a:moveTo>
                    <a:pt x="643" y="1"/>
                  </a:moveTo>
                  <a:cubicBezTo>
                    <a:pt x="608" y="1"/>
                    <a:pt x="573" y="4"/>
                    <a:pt x="537" y="12"/>
                  </a:cubicBezTo>
                  <a:cubicBezTo>
                    <a:pt x="103" y="110"/>
                    <a:pt x="1" y="680"/>
                    <a:pt x="376" y="919"/>
                  </a:cubicBezTo>
                  <a:cubicBezTo>
                    <a:pt x="462" y="974"/>
                    <a:pt x="553" y="999"/>
                    <a:pt x="642" y="999"/>
                  </a:cubicBezTo>
                  <a:cubicBezTo>
                    <a:pt x="937" y="999"/>
                    <a:pt x="1202" y="726"/>
                    <a:pt x="1127" y="392"/>
                  </a:cubicBezTo>
                  <a:cubicBezTo>
                    <a:pt x="1076" y="160"/>
                    <a:pt x="871"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7086625" y="4293038"/>
              <a:ext cx="29925" cy="24850"/>
            </a:xfrm>
            <a:custGeom>
              <a:rect b="b" l="l" r="r" t="t"/>
              <a:pathLst>
                <a:path extrusionOk="0" h="994" w="1197">
                  <a:moveTo>
                    <a:pt x="638" y="0"/>
                  </a:moveTo>
                  <a:cubicBezTo>
                    <a:pt x="603" y="0"/>
                    <a:pt x="568" y="4"/>
                    <a:pt x="532" y="12"/>
                  </a:cubicBezTo>
                  <a:cubicBezTo>
                    <a:pt x="103" y="104"/>
                    <a:pt x="1" y="675"/>
                    <a:pt x="371" y="914"/>
                  </a:cubicBezTo>
                  <a:cubicBezTo>
                    <a:pt x="458" y="969"/>
                    <a:pt x="550" y="994"/>
                    <a:pt x="639" y="994"/>
                  </a:cubicBezTo>
                  <a:cubicBezTo>
                    <a:pt x="935" y="994"/>
                    <a:pt x="1197" y="721"/>
                    <a:pt x="1122" y="387"/>
                  </a:cubicBezTo>
                  <a:cubicBezTo>
                    <a:pt x="1071" y="159"/>
                    <a:pt x="867"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6923225" y="4260288"/>
              <a:ext cx="268000" cy="330625"/>
            </a:xfrm>
            <a:custGeom>
              <a:rect b="b" l="l" r="r" t="t"/>
              <a:pathLst>
                <a:path extrusionOk="0" h="13225" w="10720">
                  <a:moveTo>
                    <a:pt x="7176" y="1309"/>
                  </a:moveTo>
                  <a:cubicBezTo>
                    <a:pt x="7265" y="1309"/>
                    <a:pt x="7357" y="1334"/>
                    <a:pt x="7444" y="1390"/>
                  </a:cubicBezTo>
                  <a:cubicBezTo>
                    <a:pt x="7819" y="1629"/>
                    <a:pt x="7717" y="2199"/>
                    <a:pt x="7283" y="2292"/>
                  </a:cubicBezTo>
                  <a:cubicBezTo>
                    <a:pt x="7247" y="2300"/>
                    <a:pt x="7212" y="2303"/>
                    <a:pt x="7177" y="2303"/>
                  </a:cubicBezTo>
                  <a:cubicBezTo>
                    <a:pt x="6948" y="2303"/>
                    <a:pt x="6744" y="2144"/>
                    <a:pt x="6693" y="1912"/>
                  </a:cubicBezTo>
                  <a:cubicBezTo>
                    <a:pt x="6618" y="1579"/>
                    <a:pt x="6882" y="1309"/>
                    <a:pt x="7176" y="1309"/>
                  </a:cubicBezTo>
                  <a:close/>
                  <a:moveTo>
                    <a:pt x="5318" y="1719"/>
                  </a:moveTo>
                  <a:cubicBezTo>
                    <a:pt x="5407" y="1719"/>
                    <a:pt x="5500" y="1744"/>
                    <a:pt x="5586" y="1799"/>
                  </a:cubicBezTo>
                  <a:cubicBezTo>
                    <a:pt x="5957" y="2038"/>
                    <a:pt x="5855" y="2609"/>
                    <a:pt x="5421" y="2701"/>
                  </a:cubicBezTo>
                  <a:cubicBezTo>
                    <a:pt x="5385" y="2709"/>
                    <a:pt x="5350" y="2713"/>
                    <a:pt x="5315" y="2713"/>
                  </a:cubicBezTo>
                  <a:cubicBezTo>
                    <a:pt x="5086" y="2713"/>
                    <a:pt x="4882" y="2554"/>
                    <a:pt x="4831" y="2321"/>
                  </a:cubicBezTo>
                  <a:cubicBezTo>
                    <a:pt x="4760" y="1991"/>
                    <a:pt x="5022" y="1719"/>
                    <a:pt x="5318" y="1719"/>
                  </a:cubicBezTo>
                  <a:close/>
                  <a:moveTo>
                    <a:pt x="3457" y="2129"/>
                  </a:moveTo>
                  <a:cubicBezTo>
                    <a:pt x="3546" y="2129"/>
                    <a:pt x="3638" y="2154"/>
                    <a:pt x="3725" y="2209"/>
                  </a:cubicBezTo>
                  <a:cubicBezTo>
                    <a:pt x="4095" y="2448"/>
                    <a:pt x="3997" y="3018"/>
                    <a:pt x="3564" y="3111"/>
                  </a:cubicBezTo>
                  <a:cubicBezTo>
                    <a:pt x="3526" y="3120"/>
                    <a:pt x="3488" y="3124"/>
                    <a:pt x="3451" y="3124"/>
                  </a:cubicBezTo>
                  <a:cubicBezTo>
                    <a:pt x="3225" y="3124"/>
                    <a:pt x="3023" y="2966"/>
                    <a:pt x="2969" y="2735"/>
                  </a:cubicBezTo>
                  <a:cubicBezTo>
                    <a:pt x="2898" y="2402"/>
                    <a:pt x="3161" y="2129"/>
                    <a:pt x="3457" y="2129"/>
                  </a:cubicBezTo>
                  <a:close/>
                  <a:moveTo>
                    <a:pt x="1599" y="2538"/>
                  </a:moveTo>
                  <a:cubicBezTo>
                    <a:pt x="1688" y="2538"/>
                    <a:pt x="1781" y="2563"/>
                    <a:pt x="1867" y="2618"/>
                  </a:cubicBezTo>
                  <a:cubicBezTo>
                    <a:pt x="2238" y="2857"/>
                    <a:pt x="2136" y="3427"/>
                    <a:pt x="1702" y="3520"/>
                  </a:cubicBezTo>
                  <a:lnTo>
                    <a:pt x="1702" y="3525"/>
                  </a:lnTo>
                  <a:cubicBezTo>
                    <a:pt x="1667" y="3533"/>
                    <a:pt x="1632" y="3536"/>
                    <a:pt x="1597" y="3536"/>
                  </a:cubicBezTo>
                  <a:cubicBezTo>
                    <a:pt x="1371" y="3536"/>
                    <a:pt x="1163" y="3377"/>
                    <a:pt x="1112" y="3145"/>
                  </a:cubicBezTo>
                  <a:cubicBezTo>
                    <a:pt x="1037" y="2811"/>
                    <a:pt x="1302" y="2538"/>
                    <a:pt x="1599" y="2538"/>
                  </a:cubicBezTo>
                  <a:close/>
                  <a:moveTo>
                    <a:pt x="7631" y="3363"/>
                  </a:moveTo>
                  <a:cubicBezTo>
                    <a:pt x="7719" y="3363"/>
                    <a:pt x="7811" y="3387"/>
                    <a:pt x="7897" y="3442"/>
                  </a:cubicBezTo>
                  <a:cubicBezTo>
                    <a:pt x="8272" y="3681"/>
                    <a:pt x="8170" y="4256"/>
                    <a:pt x="7736" y="4349"/>
                  </a:cubicBezTo>
                  <a:cubicBezTo>
                    <a:pt x="7700" y="4356"/>
                    <a:pt x="7665" y="4360"/>
                    <a:pt x="7630" y="4360"/>
                  </a:cubicBezTo>
                  <a:cubicBezTo>
                    <a:pt x="7402" y="4360"/>
                    <a:pt x="7197" y="4202"/>
                    <a:pt x="7146" y="3973"/>
                  </a:cubicBezTo>
                  <a:cubicBezTo>
                    <a:pt x="7071" y="3639"/>
                    <a:pt x="7335" y="3363"/>
                    <a:pt x="7631" y="3363"/>
                  </a:cubicBezTo>
                  <a:close/>
                  <a:moveTo>
                    <a:pt x="5769" y="3776"/>
                  </a:moveTo>
                  <a:cubicBezTo>
                    <a:pt x="5858" y="3776"/>
                    <a:pt x="5949" y="3801"/>
                    <a:pt x="6035" y="3856"/>
                  </a:cubicBezTo>
                  <a:cubicBezTo>
                    <a:pt x="6410" y="4090"/>
                    <a:pt x="6308" y="4661"/>
                    <a:pt x="5879" y="4758"/>
                  </a:cubicBezTo>
                  <a:cubicBezTo>
                    <a:pt x="5843" y="4766"/>
                    <a:pt x="5806" y="4770"/>
                    <a:pt x="5771" y="4770"/>
                  </a:cubicBezTo>
                  <a:cubicBezTo>
                    <a:pt x="5542" y="4770"/>
                    <a:pt x="5335" y="4615"/>
                    <a:pt x="5284" y="4383"/>
                  </a:cubicBezTo>
                  <a:cubicBezTo>
                    <a:pt x="5209" y="4049"/>
                    <a:pt x="5474" y="3776"/>
                    <a:pt x="5769" y="3776"/>
                  </a:cubicBezTo>
                  <a:close/>
                  <a:moveTo>
                    <a:pt x="3912" y="4186"/>
                  </a:moveTo>
                  <a:cubicBezTo>
                    <a:pt x="4001" y="4186"/>
                    <a:pt x="4092" y="4211"/>
                    <a:pt x="4178" y="4266"/>
                  </a:cubicBezTo>
                  <a:cubicBezTo>
                    <a:pt x="4553" y="4505"/>
                    <a:pt x="4451" y="5075"/>
                    <a:pt x="4017" y="5168"/>
                  </a:cubicBezTo>
                  <a:cubicBezTo>
                    <a:pt x="3981" y="5176"/>
                    <a:pt x="3944" y="5179"/>
                    <a:pt x="3909" y="5179"/>
                  </a:cubicBezTo>
                  <a:cubicBezTo>
                    <a:pt x="3681" y="5179"/>
                    <a:pt x="3478" y="5024"/>
                    <a:pt x="3427" y="4792"/>
                  </a:cubicBezTo>
                  <a:cubicBezTo>
                    <a:pt x="3352" y="4459"/>
                    <a:pt x="3617" y="4186"/>
                    <a:pt x="3912" y="4186"/>
                  </a:cubicBezTo>
                  <a:close/>
                  <a:moveTo>
                    <a:pt x="2053" y="4595"/>
                  </a:moveTo>
                  <a:cubicBezTo>
                    <a:pt x="2142" y="4595"/>
                    <a:pt x="2234" y="4620"/>
                    <a:pt x="2321" y="4675"/>
                  </a:cubicBezTo>
                  <a:cubicBezTo>
                    <a:pt x="2691" y="4914"/>
                    <a:pt x="2589" y="5484"/>
                    <a:pt x="2160" y="5582"/>
                  </a:cubicBezTo>
                  <a:cubicBezTo>
                    <a:pt x="2124" y="5590"/>
                    <a:pt x="2089" y="5593"/>
                    <a:pt x="2054" y="5593"/>
                  </a:cubicBezTo>
                  <a:cubicBezTo>
                    <a:pt x="1824" y="5593"/>
                    <a:pt x="1616" y="5434"/>
                    <a:pt x="1565" y="5202"/>
                  </a:cubicBezTo>
                  <a:cubicBezTo>
                    <a:pt x="1494" y="4868"/>
                    <a:pt x="1757" y="4595"/>
                    <a:pt x="2053" y="4595"/>
                  </a:cubicBezTo>
                  <a:close/>
                  <a:moveTo>
                    <a:pt x="8084" y="5424"/>
                  </a:moveTo>
                  <a:cubicBezTo>
                    <a:pt x="8173" y="5424"/>
                    <a:pt x="8264" y="5449"/>
                    <a:pt x="8350" y="5504"/>
                  </a:cubicBezTo>
                  <a:cubicBezTo>
                    <a:pt x="8726" y="5743"/>
                    <a:pt x="8623" y="6308"/>
                    <a:pt x="8189" y="6406"/>
                  </a:cubicBezTo>
                  <a:cubicBezTo>
                    <a:pt x="8153" y="6414"/>
                    <a:pt x="8117" y="6417"/>
                    <a:pt x="8081" y="6417"/>
                  </a:cubicBezTo>
                  <a:cubicBezTo>
                    <a:pt x="7854" y="6417"/>
                    <a:pt x="7650" y="6262"/>
                    <a:pt x="7600" y="6025"/>
                  </a:cubicBezTo>
                  <a:cubicBezTo>
                    <a:pt x="7525" y="5696"/>
                    <a:pt x="7789" y="5424"/>
                    <a:pt x="8084" y="5424"/>
                  </a:cubicBezTo>
                  <a:close/>
                  <a:moveTo>
                    <a:pt x="6225" y="5833"/>
                  </a:moveTo>
                  <a:cubicBezTo>
                    <a:pt x="6314" y="5833"/>
                    <a:pt x="6406" y="5858"/>
                    <a:pt x="6493" y="5913"/>
                  </a:cubicBezTo>
                  <a:cubicBezTo>
                    <a:pt x="6864" y="6152"/>
                    <a:pt x="6761" y="6722"/>
                    <a:pt x="6332" y="6815"/>
                  </a:cubicBezTo>
                  <a:cubicBezTo>
                    <a:pt x="6297" y="6823"/>
                    <a:pt x="6261" y="6827"/>
                    <a:pt x="6226" y="6827"/>
                  </a:cubicBezTo>
                  <a:cubicBezTo>
                    <a:pt x="5997" y="6827"/>
                    <a:pt x="5788" y="6667"/>
                    <a:pt x="5738" y="6435"/>
                  </a:cubicBezTo>
                  <a:cubicBezTo>
                    <a:pt x="5666" y="6105"/>
                    <a:pt x="5929" y="5833"/>
                    <a:pt x="6225" y="5833"/>
                  </a:cubicBezTo>
                  <a:close/>
                  <a:moveTo>
                    <a:pt x="4363" y="6243"/>
                  </a:moveTo>
                  <a:cubicBezTo>
                    <a:pt x="4452" y="6243"/>
                    <a:pt x="4544" y="6268"/>
                    <a:pt x="4631" y="6323"/>
                  </a:cubicBezTo>
                  <a:cubicBezTo>
                    <a:pt x="5006" y="6562"/>
                    <a:pt x="4904" y="7132"/>
                    <a:pt x="4470" y="7225"/>
                  </a:cubicBezTo>
                  <a:lnTo>
                    <a:pt x="4470" y="7229"/>
                  </a:lnTo>
                  <a:cubicBezTo>
                    <a:pt x="4435" y="7237"/>
                    <a:pt x="4399" y="7241"/>
                    <a:pt x="4364" y="7241"/>
                  </a:cubicBezTo>
                  <a:cubicBezTo>
                    <a:pt x="4136" y="7241"/>
                    <a:pt x="3931" y="7082"/>
                    <a:pt x="3881" y="6849"/>
                  </a:cubicBezTo>
                  <a:cubicBezTo>
                    <a:pt x="3806" y="6516"/>
                    <a:pt x="4068" y="6243"/>
                    <a:pt x="4363" y="6243"/>
                  </a:cubicBezTo>
                  <a:close/>
                  <a:moveTo>
                    <a:pt x="2506" y="6652"/>
                  </a:moveTo>
                  <a:cubicBezTo>
                    <a:pt x="2595" y="6652"/>
                    <a:pt x="2687" y="6677"/>
                    <a:pt x="2774" y="6732"/>
                  </a:cubicBezTo>
                  <a:cubicBezTo>
                    <a:pt x="3144" y="6971"/>
                    <a:pt x="3047" y="7541"/>
                    <a:pt x="2613" y="7639"/>
                  </a:cubicBezTo>
                  <a:cubicBezTo>
                    <a:pt x="2578" y="7647"/>
                    <a:pt x="2542" y="7650"/>
                    <a:pt x="2507" y="7650"/>
                  </a:cubicBezTo>
                  <a:cubicBezTo>
                    <a:pt x="2279" y="7650"/>
                    <a:pt x="2073" y="7491"/>
                    <a:pt x="2019" y="7259"/>
                  </a:cubicBezTo>
                  <a:cubicBezTo>
                    <a:pt x="1947" y="6925"/>
                    <a:pt x="2210" y="6652"/>
                    <a:pt x="2506" y="6652"/>
                  </a:cubicBezTo>
                  <a:close/>
                  <a:moveTo>
                    <a:pt x="8538" y="7481"/>
                  </a:moveTo>
                  <a:cubicBezTo>
                    <a:pt x="8626" y="7481"/>
                    <a:pt x="8718" y="7506"/>
                    <a:pt x="8804" y="7561"/>
                  </a:cubicBezTo>
                  <a:cubicBezTo>
                    <a:pt x="9179" y="7795"/>
                    <a:pt x="9076" y="8370"/>
                    <a:pt x="8643" y="8463"/>
                  </a:cubicBezTo>
                  <a:cubicBezTo>
                    <a:pt x="8607" y="8470"/>
                    <a:pt x="8571" y="8474"/>
                    <a:pt x="8536" y="8474"/>
                  </a:cubicBezTo>
                  <a:cubicBezTo>
                    <a:pt x="8308" y="8474"/>
                    <a:pt x="8104" y="8316"/>
                    <a:pt x="8053" y="8087"/>
                  </a:cubicBezTo>
                  <a:cubicBezTo>
                    <a:pt x="7978" y="7754"/>
                    <a:pt x="8243" y="7481"/>
                    <a:pt x="8538" y="7481"/>
                  </a:cubicBezTo>
                  <a:close/>
                  <a:moveTo>
                    <a:pt x="6676" y="7890"/>
                  </a:moveTo>
                  <a:cubicBezTo>
                    <a:pt x="6765" y="7890"/>
                    <a:pt x="6856" y="7915"/>
                    <a:pt x="6942" y="7970"/>
                  </a:cubicBezTo>
                  <a:cubicBezTo>
                    <a:pt x="7317" y="8209"/>
                    <a:pt x="7215" y="8775"/>
                    <a:pt x="6786" y="8872"/>
                  </a:cubicBezTo>
                  <a:cubicBezTo>
                    <a:pt x="6749" y="8880"/>
                    <a:pt x="6713" y="8884"/>
                    <a:pt x="6677" y="8884"/>
                  </a:cubicBezTo>
                  <a:cubicBezTo>
                    <a:pt x="6449" y="8884"/>
                    <a:pt x="6241" y="8729"/>
                    <a:pt x="6191" y="8497"/>
                  </a:cubicBezTo>
                  <a:cubicBezTo>
                    <a:pt x="6120" y="8163"/>
                    <a:pt x="6383" y="7890"/>
                    <a:pt x="6676" y="7890"/>
                  </a:cubicBezTo>
                  <a:close/>
                  <a:moveTo>
                    <a:pt x="4819" y="8300"/>
                  </a:moveTo>
                  <a:cubicBezTo>
                    <a:pt x="4907" y="8300"/>
                    <a:pt x="4999" y="8324"/>
                    <a:pt x="5084" y="8380"/>
                  </a:cubicBezTo>
                  <a:cubicBezTo>
                    <a:pt x="5455" y="8619"/>
                    <a:pt x="5357" y="9189"/>
                    <a:pt x="4924" y="9281"/>
                  </a:cubicBezTo>
                  <a:cubicBezTo>
                    <a:pt x="4887" y="9289"/>
                    <a:pt x="4851" y="9293"/>
                    <a:pt x="4815" y="9293"/>
                  </a:cubicBezTo>
                  <a:cubicBezTo>
                    <a:pt x="4588" y="9293"/>
                    <a:pt x="4384" y="9138"/>
                    <a:pt x="4334" y="8906"/>
                  </a:cubicBezTo>
                  <a:cubicBezTo>
                    <a:pt x="4259" y="8573"/>
                    <a:pt x="4524" y="8300"/>
                    <a:pt x="4819" y="8300"/>
                  </a:cubicBezTo>
                  <a:close/>
                  <a:moveTo>
                    <a:pt x="2961" y="8711"/>
                  </a:moveTo>
                  <a:cubicBezTo>
                    <a:pt x="3049" y="8711"/>
                    <a:pt x="3141" y="8735"/>
                    <a:pt x="3227" y="8789"/>
                  </a:cubicBezTo>
                  <a:cubicBezTo>
                    <a:pt x="3598" y="9028"/>
                    <a:pt x="3500" y="9598"/>
                    <a:pt x="3067" y="9696"/>
                  </a:cubicBezTo>
                  <a:cubicBezTo>
                    <a:pt x="3031" y="9704"/>
                    <a:pt x="2995" y="9707"/>
                    <a:pt x="2960" y="9707"/>
                  </a:cubicBezTo>
                  <a:cubicBezTo>
                    <a:pt x="2731" y="9707"/>
                    <a:pt x="2523" y="9548"/>
                    <a:pt x="2472" y="9316"/>
                  </a:cubicBezTo>
                  <a:cubicBezTo>
                    <a:pt x="2401" y="8982"/>
                    <a:pt x="2664" y="8711"/>
                    <a:pt x="2961" y="8711"/>
                  </a:cubicBezTo>
                  <a:close/>
                  <a:moveTo>
                    <a:pt x="8991" y="9538"/>
                  </a:moveTo>
                  <a:cubicBezTo>
                    <a:pt x="9080" y="9538"/>
                    <a:pt x="9171" y="9563"/>
                    <a:pt x="9257" y="9618"/>
                  </a:cubicBezTo>
                  <a:cubicBezTo>
                    <a:pt x="9632" y="9857"/>
                    <a:pt x="9530" y="10427"/>
                    <a:pt x="9101" y="10520"/>
                  </a:cubicBezTo>
                  <a:cubicBezTo>
                    <a:pt x="9064" y="10527"/>
                    <a:pt x="9027" y="10531"/>
                    <a:pt x="8991" y="10531"/>
                  </a:cubicBezTo>
                  <a:cubicBezTo>
                    <a:pt x="8760" y="10531"/>
                    <a:pt x="8557" y="10376"/>
                    <a:pt x="8506" y="10144"/>
                  </a:cubicBezTo>
                  <a:cubicBezTo>
                    <a:pt x="8431" y="9811"/>
                    <a:pt x="8696" y="9538"/>
                    <a:pt x="8991" y="9538"/>
                  </a:cubicBezTo>
                  <a:close/>
                  <a:moveTo>
                    <a:pt x="7134" y="9947"/>
                  </a:moveTo>
                  <a:cubicBezTo>
                    <a:pt x="7223" y="9947"/>
                    <a:pt x="7314" y="9972"/>
                    <a:pt x="7400" y="10027"/>
                  </a:cubicBezTo>
                  <a:cubicBezTo>
                    <a:pt x="7775" y="10266"/>
                    <a:pt x="7673" y="10836"/>
                    <a:pt x="7239" y="10929"/>
                  </a:cubicBezTo>
                  <a:lnTo>
                    <a:pt x="7239" y="10934"/>
                  </a:lnTo>
                  <a:cubicBezTo>
                    <a:pt x="7205" y="10941"/>
                    <a:pt x="7171" y="10944"/>
                    <a:pt x="7138" y="10944"/>
                  </a:cubicBezTo>
                  <a:cubicBezTo>
                    <a:pt x="6907" y="10944"/>
                    <a:pt x="6700" y="10788"/>
                    <a:pt x="6644" y="10554"/>
                  </a:cubicBezTo>
                  <a:cubicBezTo>
                    <a:pt x="6573" y="10220"/>
                    <a:pt x="6839" y="9947"/>
                    <a:pt x="7134" y="9947"/>
                  </a:cubicBezTo>
                  <a:close/>
                  <a:moveTo>
                    <a:pt x="5272" y="10357"/>
                  </a:moveTo>
                  <a:cubicBezTo>
                    <a:pt x="5361" y="10357"/>
                    <a:pt x="5452" y="10381"/>
                    <a:pt x="5538" y="10437"/>
                  </a:cubicBezTo>
                  <a:cubicBezTo>
                    <a:pt x="5913" y="10676"/>
                    <a:pt x="5811" y="11246"/>
                    <a:pt x="5382" y="11343"/>
                  </a:cubicBezTo>
                  <a:cubicBezTo>
                    <a:pt x="5346" y="11351"/>
                    <a:pt x="5311" y="11355"/>
                    <a:pt x="5276" y="11355"/>
                  </a:cubicBezTo>
                  <a:cubicBezTo>
                    <a:pt x="5046" y="11355"/>
                    <a:pt x="4838" y="11196"/>
                    <a:pt x="4787" y="10963"/>
                  </a:cubicBezTo>
                  <a:cubicBezTo>
                    <a:pt x="4716" y="10630"/>
                    <a:pt x="4979" y="10357"/>
                    <a:pt x="5272" y="10357"/>
                  </a:cubicBezTo>
                  <a:close/>
                  <a:moveTo>
                    <a:pt x="3413" y="10766"/>
                  </a:moveTo>
                  <a:cubicBezTo>
                    <a:pt x="3502" y="10766"/>
                    <a:pt x="3594" y="10791"/>
                    <a:pt x="3681" y="10846"/>
                  </a:cubicBezTo>
                  <a:cubicBezTo>
                    <a:pt x="4056" y="11085"/>
                    <a:pt x="3954" y="11655"/>
                    <a:pt x="3520" y="11753"/>
                  </a:cubicBezTo>
                  <a:cubicBezTo>
                    <a:pt x="3484" y="11761"/>
                    <a:pt x="3449" y="11764"/>
                    <a:pt x="3414" y="11764"/>
                  </a:cubicBezTo>
                  <a:cubicBezTo>
                    <a:pt x="3185" y="11764"/>
                    <a:pt x="2981" y="11605"/>
                    <a:pt x="2930" y="11373"/>
                  </a:cubicBezTo>
                  <a:cubicBezTo>
                    <a:pt x="2855" y="11039"/>
                    <a:pt x="3117" y="10766"/>
                    <a:pt x="3413" y="10766"/>
                  </a:cubicBezTo>
                  <a:close/>
                  <a:moveTo>
                    <a:pt x="8199" y="1"/>
                  </a:moveTo>
                  <a:lnTo>
                    <a:pt x="1" y="1809"/>
                  </a:lnTo>
                  <a:lnTo>
                    <a:pt x="2521" y="13225"/>
                  </a:lnTo>
                  <a:lnTo>
                    <a:pt x="10719" y="11416"/>
                  </a:lnTo>
                  <a:lnTo>
                    <a:pt x="81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6986225" y="4545688"/>
              <a:ext cx="246675" cy="260100"/>
            </a:xfrm>
            <a:custGeom>
              <a:rect b="b" l="l" r="r" t="t"/>
              <a:pathLst>
                <a:path extrusionOk="0" h="10404" w="9867">
                  <a:moveTo>
                    <a:pt x="8199" y="0"/>
                  </a:moveTo>
                  <a:lnTo>
                    <a:pt x="1" y="1809"/>
                  </a:lnTo>
                  <a:lnTo>
                    <a:pt x="1166" y="7112"/>
                  </a:lnTo>
                  <a:cubicBezTo>
                    <a:pt x="1600" y="9070"/>
                    <a:pt x="3336" y="10403"/>
                    <a:pt x="5264" y="10403"/>
                  </a:cubicBezTo>
                  <a:cubicBezTo>
                    <a:pt x="5563" y="10403"/>
                    <a:pt x="5867" y="10371"/>
                    <a:pt x="6171" y="10305"/>
                  </a:cubicBezTo>
                  <a:cubicBezTo>
                    <a:pt x="8433" y="9807"/>
                    <a:pt x="9866" y="7565"/>
                    <a:pt x="9364" y="5304"/>
                  </a:cubicBezTo>
                  <a:lnTo>
                    <a:pt x="8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6882775" y="4052713"/>
              <a:ext cx="245450" cy="252825"/>
            </a:xfrm>
            <a:custGeom>
              <a:rect b="b" l="l" r="r" t="t"/>
              <a:pathLst>
                <a:path extrusionOk="0" h="10113" w="9818">
                  <a:moveTo>
                    <a:pt x="4618" y="1"/>
                  </a:moveTo>
                  <a:cubicBezTo>
                    <a:pt x="4319" y="1"/>
                    <a:pt x="4014" y="33"/>
                    <a:pt x="3710" y="100"/>
                  </a:cubicBezTo>
                  <a:cubicBezTo>
                    <a:pt x="1433" y="603"/>
                    <a:pt x="0" y="2864"/>
                    <a:pt x="522" y="5136"/>
                  </a:cubicBezTo>
                  <a:lnTo>
                    <a:pt x="1619" y="10112"/>
                  </a:lnTo>
                  <a:lnTo>
                    <a:pt x="9817" y="8304"/>
                  </a:lnTo>
                  <a:lnTo>
                    <a:pt x="8720" y="3327"/>
                  </a:lnTo>
                  <a:cubicBezTo>
                    <a:pt x="8298" y="1351"/>
                    <a:pt x="6556" y="1"/>
                    <a:pt x="46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6879850" y="4050088"/>
              <a:ext cx="357775" cy="758350"/>
            </a:xfrm>
            <a:custGeom>
              <a:rect b="b" l="l" r="r" t="t"/>
              <a:pathLst>
                <a:path extrusionOk="0" h="30334" w="14311">
                  <a:moveTo>
                    <a:pt x="4743" y="240"/>
                  </a:moveTo>
                  <a:cubicBezTo>
                    <a:pt x="6659" y="249"/>
                    <a:pt x="8311" y="1580"/>
                    <a:pt x="8735" y="3452"/>
                  </a:cubicBezTo>
                  <a:lnTo>
                    <a:pt x="13522" y="25147"/>
                  </a:lnTo>
                  <a:cubicBezTo>
                    <a:pt x="13985" y="27345"/>
                    <a:pt x="12591" y="29510"/>
                    <a:pt x="10397" y="29997"/>
                  </a:cubicBezTo>
                  <a:cubicBezTo>
                    <a:pt x="10100" y="30062"/>
                    <a:pt x="9804" y="30093"/>
                    <a:pt x="9512" y="30093"/>
                  </a:cubicBezTo>
                  <a:cubicBezTo>
                    <a:pt x="7642" y="30093"/>
                    <a:pt x="5957" y="28809"/>
                    <a:pt x="5523" y="26916"/>
                  </a:cubicBezTo>
                  <a:lnTo>
                    <a:pt x="736" y="5216"/>
                  </a:lnTo>
                  <a:cubicBezTo>
                    <a:pt x="176" y="2657"/>
                    <a:pt x="2121" y="240"/>
                    <a:pt x="4743" y="240"/>
                  </a:cubicBezTo>
                  <a:close/>
                  <a:moveTo>
                    <a:pt x="4734" y="1"/>
                  </a:moveTo>
                  <a:cubicBezTo>
                    <a:pt x="4427" y="1"/>
                    <a:pt x="4115" y="34"/>
                    <a:pt x="3802" y="103"/>
                  </a:cubicBezTo>
                  <a:cubicBezTo>
                    <a:pt x="1468" y="615"/>
                    <a:pt x="0" y="2935"/>
                    <a:pt x="537" y="5260"/>
                  </a:cubicBezTo>
                  <a:lnTo>
                    <a:pt x="5323" y="26960"/>
                  </a:lnTo>
                  <a:cubicBezTo>
                    <a:pt x="5762" y="28924"/>
                    <a:pt x="7505" y="30327"/>
                    <a:pt x="9523" y="30333"/>
                  </a:cubicBezTo>
                  <a:lnTo>
                    <a:pt x="9523" y="30333"/>
                  </a:lnTo>
                  <a:cubicBezTo>
                    <a:pt x="12270" y="30327"/>
                    <a:pt x="14311" y="27788"/>
                    <a:pt x="13721" y="25103"/>
                  </a:cubicBezTo>
                  <a:lnTo>
                    <a:pt x="8935" y="3408"/>
                  </a:lnTo>
                  <a:cubicBezTo>
                    <a:pt x="8504" y="1386"/>
                    <a:pt x="6718" y="1"/>
                    <a:pt x="4734" y="1"/>
                  </a:cubicBezTo>
                  <a:close/>
                  <a:moveTo>
                    <a:pt x="9523" y="30333"/>
                  </a:moveTo>
                  <a:cubicBezTo>
                    <a:pt x="9522" y="30333"/>
                    <a:pt x="9521" y="30333"/>
                    <a:pt x="9520" y="30333"/>
                  </a:cubicBezTo>
                  <a:lnTo>
                    <a:pt x="9525" y="30333"/>
                  </a:lnTo>
                  <a:cubicBezTo>
                    <a:pt x="9524" y="30333"/>
                    <a:pt x="9523" y="30333"/>
                    <a:pt x="9523" y="303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6922850" y="4257738"/>
              <a:ext cx="206100" cy="50100"/>
            </a:xfrm>
            <a:custGeom>
              <a:rect b="b" l="l" r="r" t="t"/>
              <a:pathLst>
                <a:path extrusionOk="0" h="2004" w="8244">
                  <a:moveTo>
                    <a:pt x="8199" y="1"/>
                  </a:moveTo>
                  <a:lnTo>
                    <a:pt x="1" y="1804"/>
                  </a:lnTo>
                  <a:lnTo>
                    <a:pt x="45" y="2004"/>
                  </a:lnTo>
                  <a:lnTo>
                    <a:pt x="8243" y="200"/>
                  </a:lnTo>
                  <a:lnTo>
                    <a:pt x="81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6985850" y="4543013"/>
              <a:ext cx="206100" cy="50225"/>
            </a:xfrm>
            <a:custGeom>
              <a:rect b="b" l="l" r="r" t="t"/>
              <a:pathLst>
                <a:path extrusionOk="0" h="2009" w="8244">
                  <a:moveTo>
                    <a:pt x="8199" y="0"/>
                  </a:moveTo>
                  <a:lnTo>
                    <a:pt x="1" y="1809"/>
                  </a:lnTo>
                  <a:lnTo>
                    <a:pt x="45" y="2008"/>
                  </a:lnTo>
                  <a:lnTo>
                    <a:pt x="8243" y="200"/>
                  </a:lnTo>
                  <a:lnTo>
                    <a:pt x="8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6946750" y="4321213"/>
              <a:ext cx="33050" cy="30025"/>
            </a:xfrm>
            <a:custGeom>
              <a:rect b="b" l="l" r="r" t="t"/>
              <a:pathLst>
                <a:path extrusionOk="0" h="1201" w="1322">
                  <a:moveTo>
                    <a:pt x="653" y="206"/>
                  </a:moveTo>
                  <a:cubicBezTo>
                    <a:pt x="839" y="206"/>
                    <a:pt x="1000" y="332"/>
                    <a:pt x="1039" y="518"/>
                  </a:cubicBezTo>
                  <a:cubicBezTo>
                    <a:pt x="1087" y="727"/>
                    <a:pt x="951" y="942"/>
                    <a:pt x="741" y="986"/>
                  </a:cubicBezTo>
                  <a:cubicBezTo>
                    <a:pt x="712" y="992"/>
                    <a:pt x="682" y="995"/>
                    <a:pt x="654" y="995"/>
                  </a:cubicBezTo>
                  <a:cubicBezTo>
                    <a:pt x="472" y="995"/>
                    <a:pt x="310" y="869"/>
                    <a:pt x="268" y="688"/>
                  </a:cubicBezTo>
                  <a:cubicBezTo>
                    <a:pt x="220" y="474"/>
                    <a:pt x="356" y="264"/>
                    <a:pt x="566" y="215"/>
                  </a:cubicBezTo>
                  <a:cubicBezTo>
                    <a:pt x="595" y="206"/>
                    <a:pt x="624" y="206"/>
                    <a:pt x="653" y="206"/>
                  </a:cubicBezTo>
                  <a:close/>
                  <a:moveTo>
                    <a:pt x="658" y="1"/>
                  </a:moveTo>
                  <a:cubicBezTo>
                    <a:pt x="615" y="1"/>
                    <a:pt x="571" y="6"/>
                    <a:pt x="527" y="16"/>
                  </a:cubicBezTo>
                  <a:cubicBezTo>
                    <a:pt x="205" y="89"/>
                    <a:pt x="0" y="406"/>
                    <a:pt x="73" y="732"/>
                  </a:cubicBezTo>
                  <a:cubicBezTo>
                    <a:pt x="132" y="1005"/>
                    <a:pt x="376" y="1200"/>
                    <a:pt x="653" y="1200"/>
                  </a:cubicBezTo>
                  <a:cubicBezTo>
                    <a:pt x="1039" y="1200"/>
                    <a:pt x="1321" y="844"/>
                    <a:pt x="1243" y="474"/>
                  </a:cubicBezTo>
                  <a:cubicBezTo>
                    <a:pt x="1180" y="192"/>
                    <a:pt x="932"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6958075" y="4372763"/>
              <a:ext cx="32800" cy="30000"/>
            </a:xfrm>
            <a:custGeom>
              <a:rect b="b" l="l" r="r" t="t"/>
              <a:pathLst>
                <a:path extrusionOk="0" h="1200" w="1312">
                  <a:moveTo>
                    <a:pt x="633" y="204"/>
                  </a:moveTo>
                  <a:cubicBezTo>
                    <a:pt x="642" y="204"/>
                    <a:pt x="650" y="204"/>
                    <a:pt x="659" y="206"/>
                  </a:cubicBezTo>
                  <a:lnTo>
                    <a:pt x="654" y="206"/>
                  </a:lnTo>
                  <a:cubicBezTo>
                    <a:pt x="985" y="206"/>
                    <a:pt x="1170" y="591"/>
                    <a:pt x="961" y="849"/>
                  </a:cubicBezTo>
                  <a:cubicBezTo>
                    <a:pt x="880" y="949"/>
                    <a:pt x="768" y="995"/>
                    <a:pt x="657" y="995"/>
                  </a:cubicBezTo>
                  <a:cubicBezTo>
                    <a:pt x="482" y="995"/>
                    <a:pt x="311" y="880"/>
                    <a:pt x="269" y="683"/>
                  </a:cubicBezTo>
                  <a:cubicBezTo>
                    <a:pt x="220" y="469"/>
                    <a:pt x="356" y="259"/>
                    <a:pt x="571" y="210"/>
                  </a:cubicBezTo>
                  <a:cubicBezTo>
                    <a:pt x="592" y="207"/>
                    <a:pt x="612" y="204"/>
                    <a:pt x="633" y="204"/>
                  </a:cubicBezTo>
                  <a:close/>
                  <a:moveTo>
                    <a:pt x="659" y="1"/>
                  </a:moveTo>
                  <a:cubicBezTo>
                    <a:pt x="615" y="1"/>
                    <a:pt x="571" y="5"/>
                    <a:pt x="527" y="15"/>
                  </a:cubicBezTo>
                  <a:cubicBezTo>
                    <a:pt x="205" y="84"/>
                    <a:pt x="1" y="405"/>
                    <a:pt x="74" y="727"/>
                  </a:cubicBezTo>
                  <a:cubicBezTo>
                    <a:pt x="132" y="1000"/>
                    <a:pt x="376" y="1200"/>
                    <a:pt x="659" y="1200"/>
                  </a:cubicBezTo>
                  <a:cubicBezTo>
                    <a:pt x="703" y="1195"/>
                    <a:pt x="746" y="1190"/>
                    <a:pt x="785" y="1185"/>
                  </a:cubicBezTo>
                  <a:cubicBezTo>
                    <a:pt x="1107" y="1112"/>
                    <a:pt x="1312" y="790"/>
                    <a:pt x="1244" y="469"/>
                  </a:cubicBezTo>
                  <a:cubicBezTo>
                    <a:pt x="1180" y="191"/>
                    <a:pt x="932" y="1"/>
                    <a:pt x="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6970150" y="4424088"/>
              <a:ext cx="34850" cy="29975"/>
            </a:xfrm>
            <a:custGeom>
              <a:rect b="b" l="l" r="r" t="t"/>
              <a:pathLst>
                <a:path extrusionOk="0" h="1199" w="1394">
                  <a:moveTo>
                    <a:pt x="629" y="205"/>
                  </a:moveTo>
                  <a:cubicBezTo>
                    <a:pt x="702" y="205"/>
                    <a:pt x="775" y="224"/>
                    <a:pt x="839" y="268"/>
                  </a:cubicBezTo>
                  <a:cubicBezTo>
                    <a:pt x="926" y="322"/>
                    <a:pt x="990" y="414"/>
                    <a:pt x="1009" y="517"/>
                  </a:cubicBezTo>
                  <a:cubicBezTo>
                    <a:pt x="1069" y="779"/>
                    <a:pt x="862" y="995"/>
                    <a:pt x="627" y="995"/>
                  </a:cubicBezTo>
                  <a:cubicBezTo>
                    <a:pt x="557" y="995"/>
                    <a:pt x="483" y="975"/>
                    <a:pt x="414" y="931"/>
                  </a:cubicBezTo>
                  <a:cubicBezTo>
                    <a:pt x="117" y="746"/>
                    <a:pt x="195" y="287"/>
                    <a:pt x="541" y="214"/>
                  </a:cubicBezTo>
                  <a:cubicBezTo>
                    <a:pt x="570" y="209"/>
                    <a:pt x="600" y="205"/>
                    <a:pt x="629" y="205"/>
                  </a:cubicBezTo>
                  <a:close/>
                  <a:moveTo>
                    <a:pt x="630" y="0"/>
                  </a:moveTo>
                  <a:cubicBezTo>
                    <a:pt x="587" y="0"/>
                    <a:pt x="542" y="5"/>
                    <a:pt x="497" y="15"/>
                  </a:cubicBezTo>
                  <a:cubicBezTo>
                    <a:pt x="200" y="83"/>
                    <a:pt x="0" y="361"/>
                    <a:pt x="34" y="663"/>
                  </a:cubicBezTo>
                  <a:cubicBezTo>
                    <a:pt x="68" y="965"/>
                    <a:pt x="322" y="1199"/>
                    <a:pt x="629" y="1199"/>
                  </a:cubicBezTo>
                  <a:cubicBezTo>
                    <a:pt x="668" y="1199"/>
                    <a:pt x="712" y="1194"/>
                    <a:pt x="756" y="1184"/>
                  </a:cubicBezTo>
                  <a:cubicBezTo>
                    <a:pt x="912" y="1150"/>
                    <a:pt x="1048" y="1058"/>
                    <a:pt x="1131" y="921"/>
                  </a:cubicBezTo>
                  <a:cubicBezTo>
                    <a:pt x="1394" y="512"/>
                    <a:pt x="108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6980750" y="4475538"/>
              <a:ext cx="32800" cy="29950"/>
            </a:xfrm>
            <a:custGeom>
              <a:rect b="b" l="l" r="r" t="t"/>
              <a:pathLst>
                <a:path extrusionOk="0" h="1198" w="1312">
                  <a:moveTo>
                    <a:pt x="658" y="204"/>
                  </a:moveTo>
                  <a:cubicBezTo>
                    <a:pt x="868" y="204"/>
                    <a:pt x="1038" y="364"/>
                    <a:pt x="1053" y="574"/>
                  </a:cubicBezTo>
                  <a:cubicBezTo>
                    <a:pt x="1063" y="779"/>
                    <a:pt x="912" y="959"/>
                    <a:pt x="702" y="983"/>
                  </a:cubicBezTo>
                  <a:cubicBezTo>
                    <a:pt x="683" y="986"/>
                    <a:pt x="665" y="987"/>
                    <a:pt x="647" y="987"/>
                  </a:cubicBezTo>
                  <a:cubicBezTo>
                    <a:pt x="206" y="987"/>
                    <a:pt x="107" y="321"/>
                    <a:pt x="575" y="213"/>
                  </a:cubicBezTo>
                  <a:cubicBezTo>
                    <a:pt x="600" y="208"/>
                    <a:pt x="629" y="204"/>
                    <a:pt x="658" y="204"/>
                  </a:cubicBezTo>
                  <a:close/>
                  <a:moveTo>
                    <a:pt x="658" y="0"/>
                  </a:moveTo>
                  <a:cubicBezTo>
                    <a:pt x="616" y="0"/>
                    <a:pt x="574" y="4"/>
                    <a:pt x="532" y="13"/>
                  </a:cubicBezTo>
                  <a:cubicBezTo>
                    <a:pt x="205" y="87"/>
                    <a:pt x="0" y="403"/>
                    <a:pt x="73" y="730"/>
                  </a:cubicBezTo>
                  <a:cubicBezTo>
                    <a:pt x="132" y="1003"/>
                    <a:pt x="376" y="1198"/>
                    <a:pt x="658" y="1198"/>
                  </a:cubicBezTo>
                  <a:cubicBezTo>
                    <a:pt x="702" y="1198"/>
                    <a:pt x="746" y="1193"/>
                    <a:pt x="785" y="1183"/>
                  </a:cubicBezTo>
                  <a:cubicBezTo>
                    <a:pt x="1112" y="1110"/>
                    <a:pt x="1311" y="793"/>
                    <a:pt x="1243" y="472"/>
                  </a:cubicBezTo>
                  <a:cubicBezTo>
                    <a:pt x="1180" y="188"/>
                    <a:pt x="933"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6988900" y="4526913"/>
              <a:ext cx="35975" cy="30000"/>
            </a:xfrm>
            <a:custGeom>
              <a:rect b="b" l="l" r="r" t="t"/>
              <a:pathLst>
                <a:path extrusionOk="0" h="1200" w="1439">
                  <a:moveTo>
                    <a:pt x="786" y="205"/>
                  </a:moveTo>
                  <a:cubicBezTo>
                    <a:pt x="859" y="205"/>
                    <a:pt x="932" y="225"/>
                    <a:pt x="995" y="264"/>
                  </a:cubicBezTo>
                  <a:cubicBezTo>
                    <a:pt x="1088" y="322"/>
                    <a:pt x="1146" y="410"/>
                    <a:pt x="1171" y="517"/>
                  </a:cubicBezTo>
                  <a:cubicBezTo>
                    <a:pt x="1219" y="727"/>
                    <a:pt x="1083" y="942"/>
                    <a:pt x="868" y="985"/>
                  </a:cubicBezTo>
                  <a:cubicBezTo>
                    <a:pt x="844" y="990"/>
                    <a:pt x="819" y="992"/>
                    <a:pt x="795" y="992"/>
                  </a:cubicBezTo>
                  <a:cubicBezTo>
                    <a:pt x="614" y="992"/>
                    <a:pt x="453" y="868"/>
                    <a:pt x="410" y="683"/>
                  </a:cubicBezTo>
                  <a:cubicBezTo>
                    <a:pt x="366" y="474"/>
                    <a:pt x="493" y="269"/>
                    <a:pt x="698" y="215"/>
                  </a:cubicBezTo>
                  <a:cubicBezTo>
                    <a:pt x="727" y="210"/>
                    <a:pt x="756" y="205"/>
                    <a:pt x="786" y="205"/>
                  </a:cubicBezTo>
                  <a:close/>
                  <a:moveTo>
                    <a:pt x="779" y="0"/>
                  </a:moveTo>
                  <a:cubicBezTo>
                    <a:pt x="610" y="0"/>
                    <a:pt x="439" y="71"/>
                    <a:pt x="318" y="225"/>
                  </a:cubicBezTo>
                  <a:cubicBezTo>
                    <a:pt x="1" y="620"/>
                    <a:pt x="279" y="1200"/>
                    <a:pt x="786" y="1200"/>
                  </a:cubicBezTo>
                  <a:cubicBezTo>
                    <a:pt x="829" y="1200"/>
                    <a:pt x="873" y="1195"/>
                    <a:pt x="912" y="1185"/>
                  </a:cubicBezTo>
                  <a:cubicBezTo>
                    <a:pt x="1234" y="1112"/>
                    <a:pt x="1439" y="795"/>
                    <a:pt x="1370" y="474"/>
                  </a:cubicBezTo>
                  <a:cubicBezTo>
                    <a:pt x="1305" y="173"/>
                    <a:pt x="1044"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6990000" y="4310938"/>
              <a:ext cx="36350" cy="30050"/>
            </a:xfrm>
            <a:custGeom>
              <a:rect b="b" l="l" r="r" t="t"/>
              <a:pathLst>
                <a:path extrusionOk="0" h="1202" w="1454">
                  <a:moveTo>
                    <a:pt x="785" y="207"/>
                  </a:moveTo>
                  <a:cubicBezTo>
                    <a:pt x="971" y="207"/>
                    <a:pt x="1132" y="334"/>
                    <a:pt x="1171" y="519"/>
                  </a:cubicBezTo>
                  <a:cubicBezTo>
                    <a:pt x="1227" y="781"/>
                    <a:pt x="1018" y="997"/>
                    <a:pt x="784" y="997"/>
                  </a:cubicBezTo>
                  <a:cubicBezTo>
                    <a:pt x="713" y="997"/>
                    <a:pt x="640" y="978"/>
                    <a:pt x="571" y="934"/>
                  </a:cubicBezTo>
                  <a:cubicBezTo>
                    <a:pt x="274" y="743"/>
                    <a:pt x="357" y="290"/>
                    <a:pt x="703" y="217"/>
                  </a:cubicBezTo>
                  <a:cubicBezTo>
                    <a:pt x="727" y="207"/>
                    <a:pt x="756" y="207"/>
                    <a:pt x="785" y="207"/>
                  </a:cubicBezTo>
                  <a:close/>
                  <a:moveTo>
                    <a:pt x="782" y="0"/>
                  </a:moveTo>
                  <a:cubicBezTo>
                    <a:pt x="612" y="0"/>
                    <a:pt x="440" y="72"/>
                    <a:pt x="318" y="227"/>
                  </a:cubicBezTo>
                  <a:cubicBezTo>
                    <a:pt x="1" y="617"/>
                    <a:pt x="283" y="1202"/>
                    <a:pt x="785" y="1202"/>
                  </a:cubicBezTo>
                  <a:cubicBezTo>
                    <a:pt x="1166" y="1197"/>
                    <a:pt x="1453" y="846"/>
                    <a:pt x="1370" y="470"/>
                  </a:cubicBezTo>
                  <a:cubicBezTo>
                    <a:pt x="1305" y="171"/>
                    <a:pt x="104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7001450" y="4362438"/>
              <a:ext cx="36225" cy="29975"/>
            </a:xfrm>
            <a:custGeom>
              <a:rect b="b" l="l" r="r" t="t"/>
              <a:pathLst>
                <a:path extrusionOk="0" h="1199" w="1449">
                  <a:moveTo>
                    <a:pt x="781" y="204"/>
                  </a:moveTo>
                  <a:cubicBezTo>
                    <a:pt x="966" y="204"/>
                    <a:pt x="1127" y="331"/>
                    <a:pt x="1166" y="511"/>
                  </a:cubicBezTo>
                  <a:cubicBezTo>
                    <a:pt x="1222" y="777"/>
                    <a:pt x="1013" y="994"/>
                    <a:pt x="779" y="994"/>
                  </a:cubicBezTo>
                  <a:cubicBezTo>
                    <a:pt x="708" y="994"/>
                    <a:pt x="635" y="975"/>
                    <a:pt x="566" y="930"/>
                  </a:cubicBezTo>
                  <a:cubicBezTo>
                    <a:pt x="274" y="740"/>
                    <a:pt x="352" y="287"/>
                    <a:pt x="693" y="214"/>
                  </a:cubicBezTo>
                  <a:cubicBezTo>
                    <a:pt x="722" y="209"/>
                    <a:pt x="752" y="204"/>
                    <a:pt x="781" y="204"/>
                  </a:cubicBezTo>
                  <a:close/>
                  <a:moveTo>
                    <a:pt x="779" y="1"/>
                  </a:moveTo>
                  <a:cubicBezTo>
                    <a:pt x="611" y="1"/>
                    <a:pt x="440" y="71"/>
                    <a:pt x="318" y="224"/>
                  </a:cubicBezTo>
                  <a:cubicBezTo>
                    <a:pt x="1" y="614"/>
                    <a:pt x="279" y="1194"/>
                    <a:pt x="781" y="1199"/>
                  </a:cubicBezTo>
                  <a:cubicBezTo>
                    <a:pt x="1161" y="1194"/>
                    <a:pt x="1449" y="843"/>
                    <a:pt x="1366" y="467"/>
                  </a:cubicBezTo>
                  <a:cubicBezTo>
                    <a:pt x="1300" y="171"/>
                    <a:pt x="1042" y="1"/>
                    <a:pt x="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7016575" y="4413863"/>
              <a:ext cx="32425" cy="29975"/>
            </a:xfrm>
            <a:custGeom>
              <a:rect b="b" l="l" r="r" t="t"/>
              <a:pathLst>
                <a:path extrusionOk="0" h="1199" w="1297">
                  <a:moveTo>
                    <a:pt x="629" y="204"/>
                  </a:moveTo>
                  <a:cubicBezTo>
                    <a:pt x="814" y="204"/>
                    <a:pt x="975" y="336"/>
                    <a:pt x="1014" y="516"/>
                  </a:cubicBezTo>
                  <a:cubicBezTo>
                    <a:pt x="1074" y="778"/>
                    <a:pt x="864" y="994"/>
                    <a:pt x="628" y="994"/>
                  </a:cubicBezTo>
                  <a:cubicBezTo>
                    <a:pt x="557" y="994"/>
                    <a:pt x="484" y="975"/>
                    <a:pt x="415" y="930"/>
                  </a:cubicBezTo>
                  <a:cubicBezTo>
                    <a:pt x="117" y="740"/>
                    <a:pt x="200" y="287"/>
                    <a:pt x="546" y="214"/>
                  </a:cubicBezTo>
                  <a:cubicBezTo>
                    <a:pt x="571" y="209"/>
                    <a:pt x="600" y="204"/>
                    <a:pt x="629" y="204"/>
                  </a:cubicBezTo>
                  <a:close/>
                  <a:moveTo>
                    <a:pt x="627" y="1"/>
                  </a:moveTo>
                  <a:cubicBezTo>
                    <a:pt x="586" y="1"/>
                    <a:pt x="544" y="5"/>
                    <a:pt x="502" y="14"/>
                  </a:cubicBezTo>
                  <a:cubicBezTo>
                    <a:pt x="205" y="82"/>
                    <a:pt x="0" y="360"/>
                    <a:pt x="34" y="662"/>
                  </a:cubicBezTo>
                  <a:cubicBezTo>
                    <a:pt x="69" y="969"/>
                    <a:pt x="327" y="1199"/>
                    <a:pt x="629" y="1199"/>
                  </a:cubicBezTo>
                  <a:cubicBezTo>
                    <a:pt x="1014" y="1199"/>
                    <a:pt x="1297" y="843"/>
                    <a:pt x="1214" y="472"/>
                  </a:cubicBezTo>
                  <a:cubicBezTo>
                    <a:pt x="1155" y="192"/>
                    <a:pt x="9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7028025" y="4465263"/>
              <a:ext cx="32075" cy="30000"/>
            </a:xfrm>
            <a:custGeom>
              <a:rect b="b" l="l" r="r" t="t"/>
              <a:pathLst>
                <a:path extrusionOk="0" h="1200" w="1283">
                  <a:moveTo>
                    <a:pt x="624" y="205"/>
                  </a:moveTo>
                  <a:cubicBezTo>
                    <a:pt x="810" y="205"/>
                    <a:pt x="970" y="332"/>
                    <a:pt x="1009" y="517"/>
                  </a:cubicBezTo>
                  <a:cubicBezTo>
                    <a:pt x="1034" y="615"/>
                    <a:pt x="1014" y="722"/>
                    <a:pt x="961" y="810"/>
                  </a:cubicBezTo>
                  <a:cubicBezTo>
                    <a:pt x="902" y="897"/>
                    <a:pt x="814" y="961"/>
                    <a:pt x="707" y="985"/>
                  </a:cubicBezTo>
                  <a:cubicBezTo>
                    <a:pt x="678" y="992"/>
                    <a:pt x="649" y="995"/>
                    <a:pt x="621" y="995"/>
                  </a:cubicBezTo>
                  <a:cubicBezTo>
                    <a:pt x="548" y="995"/>
                    <a:pt x="478" y="973"/>
                    <a:pt x="415" y="931"/>
                  </a:cubicBezTo>
                  <a:cubicBezTo>
                    <a:pt x="117" y="741"/>
                    <a:pt x="195" y="293"/>
                    <a:pt x="542" y="215"/>
                  </a:cubicBezTo>
                  <a:cubicBezTo>
                    <a:pt x="566" y="210"/>
                    <a:pt x="595" y="205"/>
                    <a:pt x="624" y="205"/>
                  </a:cubicBezTo>
                  <a:close/>
                  <a:moveTo>
                    <a:pt x="629" y="0"/>
                  </a:moveTo>
                  <a:cubicBezTo>
                    <a:pt x="586" y="0"/>
                    <a:pt x="542" y="5"/>
                    <a:pt x="498" y="15"/>
                  </a:cubicBezTo>
                  <a:cubicBezTo>
                    <a:pt x="200" y="83"/>
                    <a:pt x="0" y="361"/>
                    <a:pt x="35" y="663"/>
                  </a:cubicBezTo>
                  <a:cubicBezTo>
                    <a:pt x="64" y="965"/>
                    <a:pt x="322" y="1195"/>
                    <a:pt x="624" y="1199"/>
                  </a:cubicBezTo>
                  <a:cubicBezTo>
                    <a:pt x="668" y="1199"/>
                    <a:pt x="712" y="1195"/>
                    <a:pt x="756" y="1185"/>
                  </a:cubicBezTo>
                  <a:cubicBezTo>
                    <a:pt x="1078" y="1112"/>
                    <a:pt x="1282" y="795"/>
                    <a:pt x="1214" y="468"/>
                  </a:cubicBezTo>
                  <a:cubicBezTo>
                    <a:pt x="1151" y="191"/>
                    <a:pt x="903"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7038075" y="4516488"/>
              <a:ext cx="37500" cy="30200"/>
            </a:xfrm>
            <a:custGeom>
              <a:rect b="b" l="l" r="r" t="t"/>
              <a:pathLst>
                <a:path extrusionOk="0" h="1208" w="1500">
                  <a:moveTo>
                    <a:pt x="681" y="213"/>
                  </a:moveTo>
                  <a:lnTo>
                    <a:pt x="676" y="218"/>
                  </a:lnTo>
                  <a:cubicBezTo>
                    <a:pt x="861" y="218"/>
                    <a:pt x="1022" y="345"/>
                    <a:pt x="1061" y="525"/>
                  </a:cubicBezTo>
                  <a:cubicBezTo>
                    <a:pt x="1105" y="739"/>
                    <a:pt x="973" y="949"/>
                    <a:pt x="759" y="998"/>
                  </a:cubicBezTo>
                  <a:cubicBezTo>
                    <a:pt x="731" y="1003"/>
                    <a:pt x="705" y="1006"/>
                    <a:pt x="678" y="1006"/>
                  </a:cubicBezTo>
                  <a:cubicBezTo>
                    <a:pt x="494" y="1006"/>
                    <a:pt x="329" y="878"/>
                    <a:pt x="291" y="691"/>
                  </a:cubicBezTo>
                  <a:cubicBezTo>
                    <a:pt x="242" y="476"/>
                    <a:pt x="378" y="267"/>
                    <a:pt x="593" y="223"/>
                  </a:cubicBezTo>
                  <a:cubicBezTo>
                    <a:pt x="622" y="218"/>
                    <a:pt x="651" y="213"/>
                    <a:pt x="681" y="213"/>
                  </a:cubicBezTo>
                  <a:close/>
                  <a:moveTo>
                    <a:pt x="682" y="0"/>
                  </a:moveTo>
                  <a:cubicBezTo>
                    <a:pt x="327" y="0"/>
                    <a:pt x="1" y="325"/>
                    <a:pt x="91" y="735"/>
                  </a:cubicBezTo>
                  <a:cubicBezTo>
                    <a:pt x="154" y="1012"/>
                    <a:pt x="398" y="1207"/>
                    <a:pt x="681" y="1207"/>
                  </a:cubicBezTo>
                  <a:cubicBezTo>
                    <a:pt x="1246" y="1207"/>
                    <a:pt x="1499" y="491"/>
                    <a:pt x="1056" y="135"/>
                  </a:cubicBezTo>
                  <a:cubicBezTo>
                    <a:pt x="939" y="42"/>
                    <a:pt x="80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7040450" y="4300738"/>
              <a:ext cx="32075" cy="30025"/>
            </a:xfrm>
            <a:custGeom>
              <a:rect b="b" l="l" r="r" t="t"/>
              <a:pathLst>
                <a:path extrusionOk="0" h="1201" w="1283">
                  <a:moveTo>
                    <a:pt x="625" y="206"/>
                  </a:moveTo>
                  <a:cubicBezTo>
                    <a:pt x="1097" y="206"/>
                    <a:pt x="1170" y="883"/>
                    <a:pt x="712" y="986"/>
                  </a:cubicBezTo>
                  <a:cubicBezTo>
                    <a:pt x="685" y="991"/>
                    <a:pt x="657" y="994"/>
                    <a:pt x="630" y="994"/>
                  </a:cubicBezTo>
                  <a:cubicBezTo>
                    <a:pt x="446" y="994"/>
                    <a:pt x="282" y="870"/>
                    <a:pt x="239" y="684"/>
                  </a:cubicBezTo>
                  <a:cubicBezTo>
                    <a:pt x="191" y="469"/>
                    <a:pt x="327" y="259"/>
                    <a:pt x="542" y="216"/>
                  </a:cubicBezTo>
                  <a:cubicBezTo>
                    <a:pt x="566" y="206"/>
                    <a:pt x="595" y="206"/>
                    <a:pt x="625" y="206"/>
                  </a:cubicBezTo>
                  <a:close/>
                  <a:moveTo>
                    <a:pt x="629" y="1"/>
                  </a:moveTo>
                  <a:cubicBezTo>
                    <a:pt x="586" y="1"/>
                    <a:pt x="542" y="6"/>
                    <a:pt x="498" y="16"/>
                  </a:cubicBezTo>
                  <a:cubicBezTo>
                    <a:pt x="200" y="79"/>
                    <a:pt x="1" y="362"/>
                    <a:pt x="35" y="664"/>
                  </a:cubicBezTo>
                  <a:cubicBezTo>
                    <a:pt x="64" y="966"/>
                    <a:pt x="322" y="1195"/>
                    <a:pt x="625" y="1200"/>
                  </a:cubicBezTo>
                  <a:cubicBezTo>
                    <a:pt x="668" y="1200"/>
                    <a:pt x="712" y="1195"/>
                    <a:pt x="756" y="1186"/>
                  </a:cubicBezTo>
                  <a:cubicBezTo>
                    <a:pt x="1078" y="1112"/>
                    <a:pt x="1283"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7051300" y="4352563"/>
              <a:ext cx="32550" cy="29500"/>
            </a:xfrm>
            <a:custGeom>
              <a:rect b="b" l="l" r="r" t="t"/>
              <a:pathLst>
                <a:path extrusionOk="0" h="1180" w="1302">
                  <a:moveTo>
                    <a:pt x="649" y="190"/>
                  </a:moveTo>
                  <a:cubicBezTo>
                    <a:pt x="834" y="190"/>
                    <a:pt x="990" y="317"/>
                    <a:pt x="1029" y="497"/>
                  </a:cubicBezTo>
                  <a:cubicBezTo>
                    <a:pt x="1087" y="751"/>
                    <a:pt x="893" y="976"/>
                    <a:pt x="647" y="976"/>
                  </a:cubicBezTo>
                  <a:cubicBezTo>
                    <a:pt x="623" y="976"/>
                    <a:pt x="600" y="974"/>
                    <a:pt x="576" y="970"/>
                  </a:cubicBezTo>
                  <a:cubicBezTo>
                    <a:pt x="303" y="921"/>
                    <a:pt x="161" y="609"/>
                    <a:pt x="312" y="370"/>
                  </a:cubicBezTo>
                  <a:cubicBezTo>
                    <a:pt x="371" y="282"/>
                    <a:pt x="459" y="219"/>
                    <a:pt x="561" y="200"/>
                  </a:cubicBezTo>
                  <a:cubicBezTo>
                    <a:pt x="590" y="190"/>
                    <a:pt x="619" y="190"/>
                    <a:pt x="649" y="190"/>
                  </a:cubicBezTo>
                  <a:close/>
                  <a:moveTo>
                    <a:pt x="649" y="1"/>
                  </a:moveTo>
                  <a:cubicBezTo>
                    <a:pt x="607" y="1"/>
                    <a:pt x="565" y="5"/>
                    <a:pt x="522" y="14"/>
                  </a:cubicBezTo>
                  <a:cubicBezTo>
                    <a:pt x="205" y="83"/>
                    <a:pt x="0" y="395"/>
                    <a:pt x="59" y="711"/>
                  </a:cubicBezTo>
                  <a:cubicBezTo>
                    <a:pt x="122" y="984"/>
                    <a:pt x="366" y="1179"/>
                    <a:pt x="649" y="1179"/>
                  </a:cubicBezTo>
                  <a:cubicBezTo>
                    <a:pt x="693" y="1179"/>
                    <a:pt x="732" y="1174"/>
                    <a:pt x="775" y="1170"/>
                  </a:cubicBezTo>
                  <a:cubicBezTo>
                    <a:pt x="1097" y="1096"/>
                    <a:pt x="1302" y="775"/>
                    <a:pt x="1234" y="453"/>
                  </a:cubicBezTo>
                  <a:cubicBezTo>
                    <a:pt x="1162" y="183"/>
                    <a:pt x="919" y="1"/>
                    <a:pt x="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7063125" y="4403588"/>
              <a:ext cx="32200" cy="30025"/>
            </a:xfrm>
            <a:custGeom>
              <a:rect b="b" l="l" r="r" t="t"/>
              <a:pathLst>
                <a:path extrusionOk="0" h="1201" w="1288">
                  <a:moveTo>
                    <a:pt x="639" y="206"/>
                  </a:moveTo>
                  <a:cubicBezTo>
                    <a:pt x="820" y="206"/>
                    <a:pt x="976" y="336"/>
                    <a:pt x="1014" y="513"/>
                  </a:cubicBezTo>
                  <a:cubicBezTo>
                    <a:pt x="1063" y="727"/>
                    <a:pt x="926" y="942"/>
                    <a:pt x="712" y="986"/>
                  </a:cubicBezTo>
                  <a:cubicBezTo>
                    <a:pt x="683" y="992"/>
                    <a:pt x="654" y="996"/>
                    <a:pt x="625" y="996"/>
                  </a:cubicBezTo>
                  <a:cubicBezTo>
                    <a:pt x="551" y="996"/>
                    <a:pt x="478" y="974"/>
                    <a:pt x="415" y="932"/>
                  </a:cubicBezTo>
                  <a:cubicBezTo>
                    <a:pt x="117" y="742"/>
                    <a:pt x="200" y="289"/>
                    <a:pt x="541" y="215"/>
                  </a:cubicBezTo>
                  <a:cubicBezTo>
                    <a:pt x="571" y="206"/>
                    <a:pt x="595" y="206"/>
                    <a:pt x="624" y="206"/>
                  </a:cubicBezTo>
                  <a:lnTo>
                    <a:pt x="629" y="206"/>
                  </a:lnTo>
                  <a:cubicBezTo>
                    <a:pt x="632" y="206"/>
                    <a:pt x="636" y="206"/>
                    <a:pt x="639" y="206"/>
                  </a:cubicBezTo>
                  <a:close/>
                  <a:moveTo>
                    <a:pt x="629" y="1"/>
                  </a:moveTo>
                  <a:cubicBezTo>
                    <a:pt x="586" y="1"/>
                    <a:pt x="541" y="6"/>
                    <a:pt x="497" y="16"/>
                  </a:cubicBezTo>
                  <a:cubicBezTo>
                    <a:pt x="200" y="79"/>
                    <a:pt x="0" y="362"/>
                    <a:pt x="34" y="664"/>
                  </a:cubicBezTo>
                  <a:cubicBezTo>
                    <a:pt x="64" y="966"/>
                    <a:pt x="322" y="1195"/>
                    <a:pt x="624" y="1200"/>
                  </a:cubicBezTo>
                  <a:cubicBezTo>
                    <a:pt x="668" y="1200"/>
                    <a:pt x="712" y="1195"/>
                    <a:pt x="756" y="1185"/>
                  </a:cubicBezTo>
                  <a:cubicBezTo>
                    <a:pt x="1077" y="1112"/>
                    <a:pt x="1287" y="791"/>
                    <a:pt x="1214" y="469"/>
                  </a:cubicBezTo>
                  <a:cubicBezTo>
                    <a:pt x="1151" y="191"/>
                    <a:pt x="903"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7071050" y="4455038"/>
              <a:ext cx="35475" cy="30000"/>
            </a:xfrm>
            <a:custGeom>
              <a:rect b="b" l="l" r="r" t="t"/>
              <a:pathLst>
                <a:path extrusionOk="0" h="1200" w="1419">
                  <a:moveTo>
                    <a:pt x="763" y="205"/>
                  </a:moveTo>
                  <a:lnTo>
                    <a:pt x="763" y="205"/>
                  </a:lnTo>
                  <a:cubicBezTo>
                    <a:pt x="947" y="206"/>
                    <a:pt x="1107" y="332"/>
                    <a:pt x="1146" y="512"/>
                  </a:cubicBezTo>
                  <a:cubicBezTo>
                    <a:pt x="1185" y="721"/>
                    <a:pt x="1053" y="926"/>
                    <a:pt x="843" y="975"/>
                  </a:cubicBezTo>
                  <a:cubicBezTo>
                    <a:pt x="815" y="981"/>
                    <a:pt x="788" y="983"/>
                    <a:pt x="760" y="983"/>
                  </a:cubicBezTo>
                  <a:cubicBezTo>
                    <a:pt x="582" y="983"/>
                    <a:pt x="422" y="864"/>
                    <a:pt x="375" y="682"/>
                  </a:cubicBezTo>
                  <a:cubicBezTo>
                    <a:pt x="327" y="468"/>
                    <a:pt x="463" y="258"/>
                    <a:pt x="678" y="214"/>
                  </a:cubicBezTo>
                  <a:cubicBezTo>
                    <a:pt x="706" y="210"/>
                    <a:pt x="735" y="205"/>
                    <a:pt x="763" y="205"/>
                  </a:cubicBezTo>
                  <a:close/>
                  <a:moveTo>
                    <a:pt x="761" y="1"/>
                  </a:moveTo>
                  <a:cubicBezTo>
                    <a:pt x="572" y="1"/>
                    <a:pt x="381" y="87"/>
                    <a:pt x="258" y="273"/>
                  </a:cubicBezTo>
                  <a:cubicBezTo>
                    <a:pt x="0" y="673"/>
                    <a:pt x="288" y="1199"/>
                    <a:pt x="765" y="1199"/>
                  </a:cubicBezTo>
                  <a:cubicBezTo>
                    <a:pt x="809" y="1199"/>
                    <a:pt x="853" y="1194"/>
                    <a:pt x="892" y="1184"/>
                  </a:cubicBezTo>
                  <a:cubicBezTo>
                    <a:pt x="1219" y="1111"/>
                    <a:pt x="1418" y="790"/>
                    <a:pt x="1350" y="468"/>
                  </a:cubicBezTo>
                  <a:cubicBezTo>
                    <a:pt x="1282" y="168"/>
                    <a:pt x="1023"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7085775" y="4506438"/>
              <a:ext cx="32200" cy="30000"/>
            </a:xfrm>
            <a:custGeom>
              <a:rect b="b" l="l" r="r" t="t"/>
              <a:pathLst>
                <a:path extrusionOk="0" h="1200" w="1288">
                  <a:moveTo>
                    <a:pt x="630" y="206"/>
                  </a:moveTo>
                  <a:cubicBezTo>
                    <a:pt x="815" y="206"/>
                    <a:pt x="976" y="332"/>
                    <a:pt x="1015" y="513"/>
                  </a:cubicBezTo>
                  <a:cubicBezTo>
                    <a:pt x="1071" y="779"/>
                    <a:pt x="862" y="996"/>
                    <a:pt x="628" y="996"/>
                  </a:cubicBezTo>
                  <a:cubicBezTo>
                    <a:pt x="557" y="996"/>
                    <a:pt x="484" y="976"/>
                    <a:pt x="415" y="932"/>
                  </a:cubicBezTo>
                  <a:cubicBezTo>
                    <a:pt x="123" y="742"/>
                    <a:pt x="201" y="293"/>
                    <a:pt x="542" y="215"/>
                  </a:cubicBezTo>
                  <a:cubicBezTo>
                    <a:pt x="571" y="206"/>
                    <a:pt x="600" y="206"/>
                    <a:pt x="630" y="206"/>
                  </a:cubicBezTo>
                  <a:close/>
                  <a:moveTo>
                    <a:pt x="631" y="1"/>
                  </a:moveTo>
                  <a:cubicBezTo>
                    <a:pt x="587" y="1"/>
                    <a:pt x="543" y="6"/>
                    <a:pt x="498" y="16"/>
                  </a:cubicBezTo>
                  <a:cubicBezTo>
                    <a:pt x="201" y="84"/>
                    <a:pt x="1" y="362"/>
                    <a:pt x="35" y="664"/>
                  </a:cubicBezTo>
                  <a:cubicBezTo>
                    <a:pt x="69" y="966"/>
                    <a:pt x="323" y="1200"/>
                    <a:pt x="630" y="1200"/>
                  </a:cubicBezTo>
                  <a:cubicBezTo>
                    <a:pt x="674" y="1200"/>
                    <a:pt x="717" y="1195"/>
                    <a:pt x="756" y="1185"/>
                  </a:cubicBezTo>
                  <a:cubicBezTo>
                    <a:pt x="1083" y="1112"/>
                    <a:pt x="1288" y="795"/>
                    <a:pt x="1215" y="469"/>
                  </a:cubicBezTo>
                  <a:cubicBezTo>
                    <a:pt x="1151" y="191"/>
                    <a:pt x="90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7086625" y="4291138"/>
              <a:ext cx="32325" cy="29375"/>
            </a:xfrm>
            <a:custGeom>
              <a:rect b="b" l="l" r="r" t="t"/>
              <a:pathLst>
                <a:path extrusionOk="0" h="1175" w="1293">
                  <a:moveTo>
                    <a:pt x="640" y="176"/>
                  </a:moveTo>
                  <a:lnTo>
                    <a:pt x="640" y="180"/>
                  </a:lnTo>
                  <a:cubicBezTo>
                    <a:pt x="1112" y="180"/>
                    <a:pt x="1185" y="858"/>
                    <a:pt x="722" y="960"/>
                  </a:cubicBezTo>
                  <a:cubicBezTo>
                    <a:pt x="693" y="967"/>
                    <a:pt x="664" y="970"/>
                    <a:pt x="635" y="970"/>
                  </a:cubicBezTo>
                  <a:cubicBezTo>
                    <a:pt x="454" y="970"/>
                    <a:pt x="292" y="843"/>
                    <a:pt x="254" y="658"/>
                  </a:cubicBezTo>
                  <a:cubicBezTo>
                    <a:pt x="206" y="444"/>
                    <a:pt x="342" y="234"/>
                    <a:pt x="552" y="185"/>
                  </a:cubicBezTo>
                  <a:cubicBezTo>
                    <a:pt x="581" y="180"/>
                    <a:pt x="610" y="176"/>
                    <a:pt x="640" y="176"/>
                  </a:cubicBezTo>
                  <a:close/>
                  <a:moveTo>
                    <a:pt x="646" y="1"/>
                  </a:moveTo>
                  <a:cubicBezTo>
                    <a:pt x="603" y="1"/>
                    <a:pt x="560" y="5"/>
                    <a:pt x="518" y="15"/>
                  </a:cubicBezTo>
                  <a:cubicBezTo>
                    <a:pt x="206" y="83"/>
                    <a:pt x="1" y="385"/>
                    <a:pt x="55" y="702"/>
                  </a:cubicBezTo>
                  <a:cubicBezTo>
                    <a:pt x="89" y="858"/>
                    <a:pt x="181" y="990"/>
                    <a:pt x="318" y="1077"/>
                  </a:cubicBezTo>
                  <a:cubicBezTo>
                    <a:pt x="410" y="1141"/>
                    <a:pt x="523" y="1170"/>
                    <a:pt x="640" y="1175"/>
                  </a:cubicBezTo>
                  <a:cubicBezTo>
                    <a:pt x="683" y="1170"/>
                    <a:pt x="722" y="1165"/>
                    <a:pt x="766" y="1155"/>
                  </a:cubicBezTo>
                  <a:cubicBezTo>
                    <a:pt x="1088" y="1082"/>
                    <a:pt x="1293" y="765"/>
                    <a:pt x="1224" y="444"/>
                  </a:cubicBezTo>
                  <a:cubicBezTo>
                    <a:pt x="1149" y="175"/>
                    <a:pt x="907"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7094425" y="4341863"/>
              <a:ext cx="35000" cy="29950"/>
            </a:xfrm>
            <a:custGeom>
              <a:rect b="b" l="l" r="r" t="t"/>
              <a:pathLst>
                <a:path extrusionOk="0" h="1198" w="1400">
                  <a:moveTo>
                    <a:pt x="781" y="203"/>
                  </a:moveTo>
                  <a:cubicBezTo>
                    <a:pt x="966" y="203"/>
                    <a:pt x="1127" y="335"/>
                    <a:pt x="1166" y="515"/>
                  </a:cubicBezTo>
                  <a:cubicBezTo>
                    <a:pt x="1190" y="618"/>
                    <a:pt x="1171" y="725"/>
                    <a:pt x="1112" y="813"/>
                  </a:cubicBezTo>
                  <a:cubicBezTo>
                    <a:pt x="1035" y="935"/>
                    <a:pt x="908" y="996"/>
                    <a:pt x="781" y="996"/>
                  </a:cubicBezTo>
                  <a:cubicBezTo>
                    <a:pt x="659" y="996"/>
                    <a:pt x="535" y="940"/>
                    <a:pt x="454" y="827"/>
                  </a:cubicBezTo>
                  <a:cubicBezTo>
                    <a:pt x="293" y="598"/>
                    <a:pt x="420" y="277"/>
                    <a:pt x="693" y="213"/>
                  </a:cubicBezTo>
                  <a:cubicBezTo>
                    <a:pt x="722" y="208"/>
                    <a:pt x="752" y="203"/>
                    <a:pt x="781" y="203"/>
                  </a:cubicBezTo>
                  <a:close/>
                  <a:moveTo>
                    <a:pt x="777" y="0"/>
                  </a:moveTo>
                  <a:cubicBezTo>
                    <a:pt x="608" y="0"/>
                    <a:pt x="437" y="71"/>
                    <a:pt x="313" y="223"/>
                  </a:cubicBezTo>
                  <a:cubicBezTo>
                    <a:pt x="1" y="618"/>
                    <a:pt x="279" y="1198"/>
                    <a:pt x="781" y="1198"/>
                  </a:cubicBezTo>
                  <a:cubicBezTo>
                    <a:pt x="825" y="1198"/>
                    <a:pt x="869" y="1193"/>
                    <a:pt x="908" y="1183"/>
                  </a:cubicBezTo>
                  <a:cubicBezTo>
                    <a:pt x="1064" y="1149"/>
                    <a:pt x="1200" y="1056"/>
                    <a:pt x="1288" y="920"/>
                  </a:cubicBezTo>
                  <a:cubicBezTo>
                    <a:pt x="1371" y="788"/>
                    <a:pt x="1400" y="628"/>
                    <a:pt x="1366" y="472"/>
                  </a:cubicBezTo>
                  <a:cubicBezTo>
                    <a:pt x="1300" y="172"/>
                    <a:pt x="1041" y="0"/>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7105775" y="4393363"/>
              <a:ext cx="36200" cy="30000"/>
            </a:xfrm>
            <a:custGeom>
              <a:rect b="b" l="l" r="r" t="t"/>
              <a:pathLst>
                <a:path extrusionOk="0" h="1200" w="1448">
                  <a:moveTo>
                    <a:pt x="757" y="203"/>
                  </a:moveTo>
                  <a:cubicBezTo>
                    <a:pt x="764" y="203"/>
                    <a:pt x="772" y="204"/>
                    <a:pt x="780" y="205"/>
                  </a:cubicBezTo>
                  <a:cubicBezTo>
                    <a:pt x="783" y="205"/>
                    <a:pt x="786" y="205"/>
                    <a:pt x="789" y="205"/>
                  </a:cubicBezTo>
                  <a:cubicBezTo>
                    <a:pt x="995" y="205"/>
                    <a:pt x="1161" y="369"/>
                    <a:pt x="1175" y="571"/>
                  </a:cubicBezTo>
                  <a:cubicBezTo>
                    <a:pt x="1185" y="780"/>
                    <a:pt x="1034" y="961"/>
                    <a:pt x="824" y="985"/>
                  </a:cubicBezTo>
                  <a:cubicBezTo>
                    <a:pt x="806" y="987"/>
                    <a:pt x="789" y="988"/>
                    <a:pt x="773" y="988"/>
                  </a:cubicBezTo>
                  <a:cubicBezTo>
                    <a:pt x="328" y="988"/>
                    <a:pt x="227" y="318"/>
                    <a:pt x="692" y="215"/>
                  </a:cubicBezTo>
                  <a:cubicBezTo>
                    <a:pt x="714" y="208"/>
                    <a:pt x="735" y="203"/>
                    <a:pt x="757" y="203"/>
                  </a:cubicBezTo>
                  <a:close/>
                  <a:moveTo>
                    <a:pt x="779" y="0"/>
                  </a:moveTo>
                  <a:cubicBezTo>
                    <a:pt x="609" y="0"/>
                    <a:pt x="437" y="71"/>
                    <a:pt x="312" y="225"/>
                  </a:cubicBezTo>
                  <a:cubicBezTo>
                    <a:pt x="0" y="615"/>
                    <a:pt x="278" y="1195"/>
                    <a:pt x="780" y="1200"/>
                  </a:cubicBezTo>
                  <a:cubicBezTo>
                    <a:pt x="1165" y="1200"/>
                    <a:pt x="1448" y="844"/>
                    <a:pt x="1365" y="469"/>
                  </a:cubicBezTo>
                  <a:cubicBezTo>
                    <a:pt x="1297" y="170"/>
                    <a:pt x="1041" y="0"/>
                    <a:pt x="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7117100" y="4444713"/>
              <a:ext cx="36225" cy="29950"/>
            </a:xfrm>
            <a:custGeom>
              <a:rect b="b" l="l" r="r" t="t"/>
              <a:pathLst>
                <a:path extrusionOk="0" h="1198" w="1449">
                  <a:moveTo>
                    <a:pt x="780" y="203"/>
                  </a:moveTo>
                  <a:lnTo>
                    <a:pt x="780" y="208"/>
                  </a:lnTo>
                  <a:cubicBezTo>
                    <a:pt x="858" y="208"/>
                    <a:pt x="932" y="228"/>
                    <a:pt x="995" y="267"/>
                  </a:cubicBezTo>
                  <a:cubicBezTo>
                    <a:pt x="1083" y="325"/>
                    <a:pt x="1146" y="413"/>
                    <a:pt x="1165" y="515"/>
                  </a:cubicBezTo>
                  <a:cubicBezTo>
                    <a:pt x="1214" y="730"/>
                    <a:pt x="1078" y="939"/>
                    <a:pt x="863" y="988"/>
                  </a:cubicBezTo>
                  <a:cubicBezTo>
                    <a:pt x="839" y="993"/>
                    <a:pt x="815" y="995"/>
                    <a:pt x="791" y="995"/>
                  </a:cubicBezTo>
                  <a:cubicBezTo>
                    <a:pt x="609" y="995"/>
                    <a:pt x="444" y="867"/>
                    <a:pt x="405" y="681"/>
                  </a:cubicBezTo>
                  <a:cubicBezTo>
                    <a:pt x="356" y="476"/>
                    <a:pt x="488" y="267"/>
                    <a:pt x="693" y="213"/>
                  </a:cubicBezTo>
                  <a:cubicBezTo>
                    <a:pt x="722" y="208"/>
                    <a:pt x="751" y="203"/>
                    <a:pt x="780" y="203"/>
                  </a:cubicBezTo>
                  <a:close/>
                  <a:moveTo>
                    <a:pt x="778" y="0"/>
                  </a:moveTo>
                  <a:cubicBezTo>
                    <a:pt x="609" y="0"/>
                    <a:pt x="439" y="71"/>
                    <a:pt x="317" y="223"/>
                  </a:cubicBezTo>
                  <a:cubicBezTo>
                    <a:pt x="1" y="618"/>
                    <a:pt x="278" y="1198"/>
                    <a:pt x="780" y="1198"/>
                  </a:cubicBezTo>
                  <a:cubicBezTo>
                    <a:pt x="1165" y="1198"/>
                    <a:pt x="1448" y="847"/>
                    <a:pt x="1365" y="471"/>
                  </a:cubicBezTo>
                  <a:cubicBezTo>
                    <a:pt x="1300" y="171"/>
                    <a:pt x="1041" y="0"/>
                    <a:pt x="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7128425" y="4496163"/>
              <a:ext cx="36225" cy="30050"/>
            </a:xfrm>
            <a:custGeom>
              <a:rect b="b" l="l" r="r" t="t"/>
              <a:pathLst>
                <a:path extrusionOk="0" h="1202" w="1449">
                  <a:moveTo>
                    <a:pt x="781" y="207"/>
                  </a:moveTo>
                  <a:cubicBezTo>
                    <a:pt x="859" y="207"/>
                    <a:pt x="932" y="227"/>
                    <a:pt x="990" y="266"/>
                  </a:cubicBezTo>
                  <a:cubicBezTo>
                    <a:pt x="1293" y="456"/>
                    <a:pt x="1210" y="909"/>
                    <a:pt x="868" y="987"/>
                  </a:cubicBezTo>
                  <a:cubicBezTo>
                    <a:pt x="837" y="994"/>
                    <a:pt x="807" y="997"/>
                    <a:pt x="777" y="997"/>
                  </a:cubicBezTo>
                  <a:cubicBezTo>
                    <a:pt x="479" y="997"/>
                    <a:pt x="276" y="658"/>
                    <a:pt x="444" y="388"/>
                  </a:cubicBezTo>
                  <a:cubicBezTo>
                    <a:pt x="503" y="300"/>
                    <a:pt x="596" y="236"/>
                    <a:pt x="698" y="217"/>
                  </a:cubicBezTo>
                  <a:cubicBezTo>
                    <a:pt x="722" y="207"/>
                    <a:pt x="751" y="207"/>
                    <a:pt x="781" y="207"/>
                  </a:cubicBezTo>
                  <a:close/>
                  <a:moveTo>
                    <a:pt x="780" y="0"/>
                  </a:moveTo>
                  <a:cubicBezTo>
                    <a:pt x="610" y="0"/>
                    <a:pt x="437" y="72"/>
                    <a:pt x="313" y="227"/>
                  </a:cubicBezTo>
                  <a:cubicBezTo>
                    <a:pt x="1" y="617"/>
                    <a:pt x="279" y="1202"/>
                    <a:pt x="781" y="1202"/>
                  </a:cubicBezTo>
                  <a:cubicBezTo>
                    <a:pt x="1166" y="1202"/>
                    <a:pt x="1449" y="846"/>
                    <a:pt x="1366" y="470"/>
                  </a:cubicBezTo>
                  <a:cubicBezTo>
                    <a:pt x="1301" y="171"/>
                    <a:pt x="1043"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7009375" y="4597963"/>
              <a:ext cx="89350" cy="182075"/>
            </a:xfrm>
            <a:custGeom>
              <a:rect b="b" l="l" r="r" t="t"/>
              <a:pathLst>
                <a:path extrusionOk="0" h="7283" w="3574">
                  <a:moveTo>
                    <a:pt x="201" y="0"/>
                  </a:moveTo>
                  <a:lnTo>
                    <a:pt x="1" y="30"/>
                  </a:lnTo>
                  <a:cubicBezTo>
                    <a:pt x="127" y="834"/>
                    <a:pt x="283" y="1643"/>
                    <a:pt x="469" y="2442"/>
                  </a:cubicBezTo>
                  <a:lnTo>
                    <a:pt x="668" y="2394"/>
                  </a:lnTo>
                  <a:cubicBezTo>
                    <a:pt x="488" y="1604"/>
                    <a:pt x="332" y="795"/>
                    <a:pt x="201" y="0"/>
                  </a:cubicBezTo>
                  <a:close/>
                  <a:moveTo>
                    <a:pt x="854" y="3188"/>
                  </a:moveTo>
                  <a:lnTo>
                    <a:pt x="659" y="3237"/>
                  </a:lnTo>
                  <a:cubicBezTo>
                    <a:pt x="707" y="3437"/>
                    <a:pt x="756" y="3632"/>
                    <a:pt x="810" y="3832"/>
                  </a:cubicBezTo>
                  <a:lnTo>
                    <a:pt x="1005" y="3778"/>
                  </a:lnTo>
                  <a:cubicBezTo>
                    <a:pt x="956" y="3583"/>
                    <a:pt x="902" y="3383"/>
                    <a:pt x="854" y="3188"/>
                  </a:cubicBezTo>
                  <a:close/>
                  <a:moveTo>
                    <a:pt x="1907" y="5996"/>
                  </a:moveTo>
                  <a:lnTo>
                    <a:pt x="1746" y="6118"/>
                  </a:lnTo>
                  <a:cubicBezTo>
                    <a:pt x="1916" y="6337"/>
                    <a:pt x="2116" y="6537"/>
                    <a:pt x="2335" y="6712"/>
                  </a:cubicBezTo>
                  <a:lnTo>
                    <a:pt x="2462" y="6552"/>
                  </a:lnTo>
                  <a:cubicBezTo>
                    <a:pt x="2253" y="6391"/>
                    <a:pt x="2067" y="6201"/>
                    <a:pt x="1907" y="5996"/>
                  </a:cubicBezTo>
                  <a:close/>
                  <a:moveTo>
                    <a:pt x="2964" y="6859"/>
                  </a:moveTo>
                  <a:lnTo>
                    <a:pt x="2872" y="7044"/>
                  </a:lnTo>
                  <a:cubicBezTo>
                    <a:pt x="3081" y="7146"/>
                    <a:pt x="3296" y="7224"/>
                    <a:pt x="3520" y="7283"/>
                  </a:cubicBezTo>
                  <a:lnTo>
                    <a:pt x="3574" y="7088"/>
                  </a:lnTo>
                  <a:cubicBezTo>
                    <a:pt x="3364" y="7029"/>
                    <a:pt x="3159" y="6956"/>
                    <a:pt x="2964" y="68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46"/>
          <p:cNvGrpSpPr/>
          <p:nvPr/>
        </p:nvGrpSpPr>
        <p:grpSpPr>
          <a:xfrm rot="-1155125">
            <a:off x="3595425" y="3216708"/>
            <a:ext cx="1109971" cy="1376786"/>
            <a:chOff x="-1214700" y="3527913"/>
            <a:chExt cx="493175" cy="611750"/>
          </a:xfrm>
        </p:grpSpPr>
        <p:sp>
          <p:nvSpPr>
            <p:cNvPr id="1637" name="Google Shape;1637;p46"/>
            <p:cNvSpPr/>
            <p:nvPr/>
          </p:nvSpPr>
          <p:spPr>
            <a:xfrm>
              <a:off x="-1006925" y="3527913"/>
              <a:ext cx="63875" cy="55350"/>
            </a:xfrm>
            <a:custGeom>
              <a:rect b="b" l="l" r="r" t="t"/>
              <a:pathLst>
                <a:path extrusionOk="0" h="2214" w="2555">
                  <a:moveTo>
                    <a:pt x="0" y="0"/>
                  </a:moveTo>
                  <a:lnTo>
                    <a:pt x="0" y="1380"/>
                  </a:lnTo>
                  <a:cubicBezTo>
                    <a:pt x="804" y="1687"/>
                    <a:pt x="1618" y="1965"/>
                    <a:pt x="2442" y="2213"/>
                  </a:cubicBezTo>
                  <a:lnTo>
                    <a:pt x="2554" y="2062"/>
                  </a:lnTo>
                  <a:cubicBezTo>
                    <a:pt x="1667" y="1414"/>
                    <a:pt x="819" y="727"/>
                    <a:pt x="0" y="0"/>
                  </a:cubicBezTo>
                  <a:close/>
                </a:path>
              </a:pathLst>
            </a:custGeom>
            <a:solidFill>
              <a:srgbClr val="4BAE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1176550" y="3530588"/>
              <a:ext cx="72650" cy="97150"/>
            </a:xfrm>
            <a:custGeom>
              <a:rect b="b" l="l" r="r" t="t"/>
              <a:pathLst>
                <a:path extrusionOk="0" h="3886" w="2906">
                  <a:moveTo>
                    <a:pt x="1136" y="1"/>
                  </a:moveTo>
                  <a:cubicBezTo>
                    <a:pt x="512" y="1"/>
                    <a:pt x="0" y="507"/>
                    <a:pt x="5" y="1136"/>
                  </a:cubicBezTo>
                  <a:lnTo>
                    <a:pt x="5" y="2750"/>
                  </a:lnTo>
                  <a:cubicBezTo>
                    <a:pt x="0" y="3378"/>
                    <a:pt x="512" y="3885"/>
                    <a:pt x="1136" y="3885"/>
                  </a:cubicBezTo>
                  <a:lnTo>
                    <a:pt x="2905" y="3885"/>
                  </a:lnTo>
                  <a:lnTo>
                    <a:pt x="29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1103925" y="3530588"/>
              <a:ext cx="54250" cy="97150"/>
            </a:xfrm>
            <a:custGeom>
              <a:rect b="b" l="l" r="r" t="t"/>
              <a:pathLst>
                <a:path extrusionOk="0" h="3886" w="2170">
                  <a:moveTo>
                    <a:pt x="0" y="1"/>
                  </a:moveTo>
                  <a:lnTo>
                    <a:pt x="0" y="3885"/>
                  </a:lnTo>
                  <a:lnTo>
                    <a:pt x="2169" y="3885"/>
                  </a:lnTo>
                  <a:lnTo>
                    <a:pt x="21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832300" y="3530588"/>
              <a:ext cx="72525" cy="97150"/>
            </a:xfrm>
            <a:custGeom>
              <a:rect b="b" l="l" r="r" t="t"/>
              <a:pathLst>
                <a:path extrusionOk="0" h="3886" w="2901">
                  <a:moveTo>
                    <a:pt x="0" y="1"/>
                  </a:moveTo>
                  <a:lnTo>
                    <a:pt x="0" y="3885"/>
                  </a:lnTo>
                  <a:lnTo>
                    <a:pt x="1765" y="3885"/>
                  </a:lnTo>
                  <a:cubicBezTo>
                    <a:pt x="2393" y="3885"/>
                    <a:pt x="2900" y="3374"/>
                    <a:pt x="2900" y="2750"/>
                  </a:cubicBezTo>
                  <a:lnTo>
                    <a:pt x="2900" y="1136"/>
                  </a:lnTo>
                  <a:cubicBezTo>
                    <a:pt x="2900" y="507"/>
                    <a:pt x="2393" y="1"/>
                    <a:pt x="17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886650" y="3530588"/>
              <a:ext cx="54375" cy="97150"/>
            </a:xfrm>
            <a:custGeom>
              <a:rect b="b" l="l" r="r" t="t"/>
              <a:pathLst>
                <a:path extrusionOk="0" h="3886" w="2175">
                  <a:moveTo>
                    <a:pt x="0" y="1"/>
                  </a:moveTo>
                  <a:lnTo>
                    <a:pt x="0" y="3885"/>
                  </a:lnTo>
                  <a:lnTo>
                    <a:pt x="2174" y="3885"/>
                  </a:lnTo>
                  <a:lnTo>
                    <a:pt x="21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941000" y="3530588"/>
              <a:ext cx="54375" cy="97150"/>
            </a:xfrm>
            <a:custGeom>
              <a:rect b="b" l="l" r="r" t="t"/>
              <a:pathLst>
                <a:path extrusionOk="0" h="3886" w="2175">
                  <a:moveTo>
                    <a:pt x="0" y="1"/>
                  </a:moveTo>
                  <a:lnTo>
                    <a:pt x="0" y="3885"/>
                  </a:lnTo>
                  <a:lnTo>
                    <a:pt x="2174" y="3885"/>
                  </a:lnTo>
                  <a:lnTo>
                    <a:pt x="21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995350" y="3530588"/>
              <a:ext cx="54375" cy="97150"/>
            </a:xfrm>
            <a:custGeom>
              <a:rect b="b" l="l" r="r" t="t"/>
              <a:pathLst>
                <a:path extrusionOk="0" h="3886" w="2175">
                  <a:moveTo>
                    <a:pt x="0" y="1"/>
                  </a:moveTo>
                  <a:lnTo>
                    <a:pt x="0" y="3885"/>
                  </a:lnTo>
                  <a:lnTo>
                    <a:pt x="2174" y="3885"/>
                  </a:lnTo>
                  <a:lnTo>
                    <a:pt x="21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1049700" y="3530588"/>
              <a:ext cx="54375" cy="97150"/>
            </a:xfrm>
            <a:custGeom>
              <a:rect b="b" l="l" r="r" t="t"/>
              <a:pathLst>
                <a:path extrusionOk="0" h="3886" w="2175">
                  <a:moveTo>
                    <a:pt x="0" y="1"/>
                  </a:moveTo>
                  <a:lnTo>
                    <a:pt x="0" y="3885"/>
                  </a:lnTo>
                  <a:lnTo>
                    <a:pt x="2174" y="3885"/>
                  </a:lnTo>
                  <a:lnTo>
                    <a:pt x="21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1027400" y="3798063"/>
              <a:ext cx="120175" cy="120175"/>
            </a:xfrm>
            <a:custGeom>
              <a:rect b="b" l="l" r="r" t="t"/>
              <a:pathLst>
                <a:path extrusionOk="0" h="4807" w="4807">
                  <a:moveTo>
                    <a:pt x="1935" y="1"/>
                  </a:moveTo>
                  <a:lnTo>
                    <a:pt x="1935" y="1936"/>
                  </a:lnTo>
                  <a:lnTo>
                    <a:pt x="0" y="1936"/>
                  </a:lnTo>
                  <a:lnTo>
                    <a:pt x="0" y="2871"/>
                  </a:lnTo>
                  <a:lnTo>
                    <a:pt x="1935" y="2871"/>
                  </a:lnTo>
                  <a:lnTo>
                    <a:pt x="1935" y="4807"/>
                  </a:lnTo>
                  <a:lnTo>
                    <a:pt x="2871" y="4807"/>
                  </a:lnTo>
                  <a:lnTo>
                    <a:pt x="2871" y="2871"/>
                  </a:lnTo>
                  <a:lnTo>
                    <a:pt x="4806" y="2871"/>
                  </a:lnTo>
                  <a:lnTo>
                    <a:pt x="4806" y="1936"/>
                  </a:lnTo>
                  <a:lnTo>
                    <a:pt x="2871" y="1936"/>
                  </a:lnTo>
                  <a:lnTo>
                    <a:pt x="2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1043250" y="3782213"/>
              <a:ext cx="151975" cy="152000"/>
            </a:xfrm>
            <a:custGeom>
              <a:rect b="b" l="l" r="r" t="t"/>
              <a:pathLst>
                <a:path extrusionOk="0" h="6080" w="6079">
                  <a:moveTo>
                    <a:pt x="3510" y="635"/>
                  </a:moveTo>
                  <a:lnTo>
                    <a:pt x="3510" y="2570"/>
                  </a:lnTo>
                  <a:lnTo>
                    <a:pt x="5440" y="2570"/>
                  </a:lnTo>
                  <a:lnTo>
                    <a:pt x="5440" y="3505"/>
                  </a:lnTo>
                  <a:lnTo>
                    <a:pt x="3510" y="3510"/>
                  </a:lnTo>
                  <a:lnTo>
                    <a:pt x="3510" y="5441"/>
                  </a:lnTo>
                  <a:lnTo>
                    <a:pt x="2569" y="5441"/>
                  </a:lnTo>
                  <a:lnTo>
                    <a:pt x="2569" y="3510"/>
                  </a:lnTo>
                  <a:lnTo>
                    <a:pt x="634" y="3510"/>
                  </a:lnTo>
                  <a:lnTo>
                    <a:pt x="634" y="2570"/>
                  </a:lnTo>
                  <a:lnTo>
                    <a:pt x="2574" y="2570"/>
                  </a:lnTo>
                  <a:lnTo>
                    <a:pt x="2574" y="635"/>
                  </a:lnTo>
                  <a:close/>
                  <a:moveTo>
                    <a:pt x="1931" y="1"/>
                  </a:moveTo>
                  <a:lnTo>
                    <a:pt x="1931" y="1931"/>
                  </a:lnTo>
                  <a:lnTo>
                    <a:pt x="1" y="1931"/>
                  </a:lnTo>
                  <a:lnTo>
                    <a:pt x="1" y="4144"/>
                  </a:lnTo>
                  <a:lnTo>
                    <a:pt x="1931" y="4144"/>
                  </a:lnTo>
                  <a:lnTo>
                    <a:pt x="1931" y="6079"/>
                  </a:lnTo>
                  <a:lnTo>
                    <a:pt x="4144" y="6079"/>
                  </a:lnTo>
                  <a:lnTo>
                    <a:pt x="4144" y="4144"/>
                  </a:lnTo>
                  <a:lnTo>
                    <a:pt x="6079" y="4144"/>
                  </a:lnTo>
                  <a:lnTo>
                    <a:pt x="6079" y="1931"/>
                  </a:lnTo>
                  <a:lnTo>
                    <a:pt x="4144" y="1931"/>
                  </a:lnTo>
                  <a:lnTo>
                    <a:pt x="41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1136700" y="3963788"/>
              <a:ext cx="337200" cy="38300"/>
            </a:xfrm>
            <a:custGeom>
              <a:rect b="b" l="l" r="r" t="t"/>
              <a:pathLst>
                <a:path extrusionOk="0" h="1532" w="13488">
                  <a:moveTo>
                    <a:pt x="0" y="1"/>
                  </a:moveTo>
                  <a:lnTo>
                    <a:pt x="0" y="1531"/>
                  </a:lnTo>
                  <a:lnTo>
                    <a:pt x="13487" y="1531"/>
                  </a:lnTo>
                  <a:lnTo>
                    <a:pt x="134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1169600" y="3743963"/>
              <a:ext cx="404575" cy="290275"/>
            </a:xfrm>
            <a:custGeom>
              <a:rect b="b" l="l" r="r" t="t"/>
              <a:pathLst>
                <a:path extrusionOk="0" h="11611" w="16183">
                  <a:moveTo>
                    <a:pt x="9198" y="1531"/>
                  </a:moveTo>
                  <a:lnTo>
                    <a:pt x="9198" y="3461"/>
                  </a:lnTo>
                  <a:lnTo>
                    <a:pt x="11128" y="3461"/>
                  </a:lnTo>
                  <a:lnTo>
                    <a:pt x="11128" y="5674"/>
                  </a:lnTo>
                  <a:lnTo>
                    <a:pt x="9198" y="5674"/>
                  </a:lnTo>
                  <a:lnTo>
                    <a:pt x="9198" y="7609"/>
                  </a:lnTo>
                  <a:lnTo>
                    <a:pt x="6985" y="7609"/>
                  </a:lnTo>
                  <a:lnTo>
                    <a:pt x="6985" y="5674"/>
                  </a:lnTo>
                  <a:lnTo>
                    <a:pt x="5055" y="5674"/>
                  </a:lnTo>
                  <a:lnTo>
                    <a:pt x="5055" y="3461"/>
                  </a:lnTo>
                  <a:lnTo>
                    <a:pt x="6985" y="3461"/>
                  </a:lnTo>
                  <a:lnTo>
                    <a:pt x="6985" y="1531"/>
                  </a:lnTo>
                  <a:close/>
                  <a:moveTo>
                    <a:pt x="14798" y="8794"/>
                  </a:moveTo>
                  <a:lnTo>
                    <a:pt x="14798" y="10324"/>
                  </a:lnTo>
                  <a:lnTo>
                    <a:pt x="1316" y="10324"/>
                  </a:lnTo>
                  <a:lnTo>
                    <a:pt x="1316" y="8794"/>
                  </a:lnTo>
                  <a:close/>
                  <a:moveTo>
                    <a:pt x="0" y="0"/>
                  </a:moveTo>
                  <a:lnTo>
                    <a:pt x="0" y="11611"/>
                  </a:lnTo>
                  <a:lnTo>
                    <a:pt x="16183" y="11611"/>
                  </a:lnTo>
                  <a:lnTo>
                    <a:pt x="161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1212150" y="3627713"/>
              <a:ext cx="488075" cy="509375"/>
            </a:xfrm>
            <a:custGeom>
              <a:rect b="b" l="l" r="r" t="t"/>
              <a:pathLst>
                <a:path extrusionOk="0" h="20375" w="19523">
                  <a:moveTo>
                    <a:pt x="17885" y="4650"/>
                  </a:moveTo>
                  <a:lnTo>
                    <a:pt x="17885" y="16261"/>
                  </a:lnTo>
                  <a:lnTo>
                    <a:pt x="1702" y="16261"/>
                  </a:lnTo>
                  <a:lnTo>
                    <a:pt x="1702" y="4650"/>
                  </a:lnTo>
                  <a:close/>
                  <a:moveTo>
                    <a:pt x="2423" y="0"/>
                  </a:moveTo>
                  <a:cubicBezTo>
                    <a:pt x="1083" y="0"/>
                    <a:pt x="1" y="1087"/>
                    <a:pt x="1" y="2423"/>
                  </a:cubicBezTo>
                  <a:lnTo>
                    <a:pt x="1" y="17947"/>
                  </a:lnTo>
                  <a:cubicBezTo>
                    <a:pt x="1" y="19288"/>
                    <a:pt x="1083" y="20370"/>
                    <a:pt x="2423" y="20375"/>
                  </a:cubicBezTo>
                  <a:lnTo>
                    <a:pt x="17100" y="20375"/>
                  </a:lnTo>
                  <a:cubicBezTo>
                    <a:pt x="18440" y="20370"/>
                    <a:pt x="19522" y="19288"/>
                    <a:pt x="19522" y="17952"/>
                  </a:cubicBezTo>
                  <a:lnTo>
                    <a:pt x="19522" y="2423"/>
                  </a:lnTo>
                  <a:cubicBezTo>
                    <a:pt x="19522" y="1087"/>
                    <a:pt x="18440" y="0"/>
                    <a:pt x="17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1214700" y="3625263"/>
              <a:ext cx="493175" cy="514400"/>
            </a:xfrm>
            <a:custGeom>
              <a:rect b="b" l="l" r="r" t="t"/>
              <a:pathLst>
                <a:path extrusionOk="0" h="20576" w="19727">
                  <a:moveTo>
                    <a:pt x="2525" y="1"/>
                  </a:moveTo>
                  <a:cubicBezTo>
                    <a:pt x="1131" y="1"/>
                    <a:pt x="1" y="1127"/>
                    <a:pt x="1" y="2521"/>
                  </a:cubicBezTo>
                  <a:lnTo>
                    <a:pt x="1" y="18050"/>
                  </a:lnTo>
                  <a:cubicBezTo>
                    <a:pt x="1" y="19444"/>
                    <a:pt x="1131" y="20575"/>
                    <a:pt x="2525" y="20575"/>
                  </a:cubicBezTo>
                  <a:lnTo>
                    <a:pt x="17202" y="20575"/>
                  </a:lnTo>
                  <a:cubicBezTo>
                    <a:pt x="18596" y="20570"/>
                    <a:pt x="19722" y="19444"/>
                    <a:pt x="19727" y="18050"/>
                  </a:cubicBezTo>
                  <a:lnTo>
                    <a:pt x="19727" y="2526"/>
                  </a:lnTo>
                  <a:cubicBezTo>
                    <a:pt x="19727" y="1132"/>
                    <a:pt x="18596" y="1"/>
                    <a:pt x="17202" y="1"/>
                  </a:cubicBezTo>
                  <a:lnTo>
                    <a:pt x="17061" y="1"/>
                  </a:lnTo>
                  <a:lnTo>
                    <a:pt x="17061" y="201"/>
                  </a:lnTo>
                  <a:lnTo>
                    <a:pt x="17202" y="201"/>
                  </a:lnTo>
                  <a:cubicBezTo>
                    <a:pt x="18484" y="201"/>
                    <a:pt x="19522" y="1239"/>
                    <a:pt x="19522" y="2521"/>
                  </a:cubicBezTo>
                  <a:lnTo>
                    <a:pt x="19522" y="18050"/>
                  </a:lnTo>
                  <a:cubicBezTo>
                    <a:pt x="19522" y="19332"/>
                    <a:pt x="18484" y="20370"/>
                    <a:pt x="17202" y="20370"/>
                  </a:cubicBezTo>
                  <a:lnTo>
                    <a:pt x="2525" y="20370"/>
                  </a:lnTo>
                  <a:cubicBezTo>
                    <a:pt x="1244" y="20370"/>
                    <a:pt x="205" y="19332"/>
                    <a:pt x="205" y="18050"/>
                  </a:cubicBezTo>
                  <a:lnTo>
                    <a:pt x="205" y="2526"/>
                  </a:lnTo>
                  <a:cubicBezTo>
                    <a:pt x="205" y="1244"/>
                    <a:pt x="1244" y="206"/>
                    <a:pt x="2525" y="201"/>
                  </a:cubicBezTo>
                  <a:lnTo>
                    <a:pt x="2662" y="201"/>
                  </a:lnTo>
                  <a:lnTo>
                    <a:pt x="2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1172050" y="3741413"/>
              <a:ext cx="409600" cy="295400"/>
            </a:xfrm>
            <a:custGeom>
              <a:rect b="b" l="l" r="r" t="t"/>
              <a:pathLst>
                <a:path extrusionOk="0" h="11816" w="16384">
                  <a:moveTo>
                    <a:pt x="16178" y="205"/>
                  </a:moveTo>
                  <a:lnTo>
                    <a:pt x="16178" y="11611"/>
                  </a:lnTo>
                  <a:lnTo>
                    <a:pt x="200" y="11611"/>
                  </a:lnTo>
                  <a:lnTo>
                    <a:pt x="200" y="205"/>
                  </a:lnTo>
                  <a:close/>
                  <a:moveTo>
                    <a:pt x="1" y="0"/>
                  </a:moveTo>
                  <a:lnTo>
                    <a:pt x="1" y="11815"/>
                  </a:lnTo>
                  <a:lnTo>
                    <a:pt x="16383" y="11815"/>
                  </a:lnTo>
                  <a:lnTo>
                    <a:pt x="16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1045800" y="3779663"/>
              <a:ext cx="157100" cy="157100"/>
            </a:xfrm>
            <a:custGeom>
              <a:rect b="b" l="l" r="r" t="t"/>
              <a:pathLst>
                <a:path extrusionOk="0" h="6284" w="6284">
                  <a:moveTo>
                    <a:pt x="4143" y="200"/>
                  </a:moveTo>
                  <a:lnTo>
                    <a:pt x="4143" y="2135"/>
                  </a:lnTo>
                  <a:lnTo>
                    <a:pt x="6079" y="2135"/>
                  </a:lnTo>
                  <a:lnTo>
                    <a:pt x="6079" y="4144"/>
                  </a:lnTo>
                  <a:lnTo>
                    <a:pt x="4143" y="4144"/>
                  </a:lnTo>
                  <a:lnTo>
                    <a:pt x="4143" y="6079"/>
                  </a:lnTo>
                  <a:lnTo>
                    <a:pt x="2135" y="6079"/>
                  </a:lnTo>
                  <a:lnTo>
                    <a:pt x="2135" y="4144"/>
                  </a:lnTo>
                  <a:lnTo>
                    <a:pt x="200" y="4144"/>
                  </a:lnTo>
                  <a:lnTo>
                    <a:pt x="200" y="2135"/>
                  </a:lnTo>
                  <a:lnTo>
                    <a:pt x="2135" y="2135"/>
                  </a:lnTo>
                  <a:lnTo>
                    <a:pt x="2135" y="200"/>
                  </a:lnTo>
                  <a:close/>
                  <a:moveTo>
                    <a:pt x="1931" y="1"/>
                  </a:moveTo>
                  <a:lnTo>
                    <a:pt x="1931" y="1931"/>
                  </a:lnTo>
                  <a:lnTo>
                    <a:pt x="0" y="1931"/>
                  </a:lnTo>
                  <a:lnTo>
                    <a:pt x="0" y="4348"/>
                  </a:lnTo>
                  <a:lnTo>
                    <a:pt x="1931" y="4348"/>
                  </a:lnTo>
                  <a:lnTo>
                    <a:pt x="1931" y="6283"/>
                  </a:lnTo>
                  <a:lnTo>
                    <a:pt x="4348" y="6283"/>
                  </a:lnTo>
                  <a:lnTo>
                    <a:pt x="4348" y="4348"/>
                  </a:lnTo>
                  <a:lnTo>
                    <a:pt x="6283" y="4348"/>
                  </a:lnTo>
                  <a:lnTo>
                    <a:pt x="6283" y="1931"/>
                  </a:lnTo>
                  <a:lnTo>
                    <a:pt x="4348" y="1931"/>
                  </a:lnTo>
                  <a:lnTo>
                    <a:pt x="4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1029950" y="3795513"/>
              <a:ext cx="125275" cy="125275"/>
            </a:xfrm>
            <a:custGeom>
              <a:rect b="b" l="l" r="r" t="t"/>
              <a:pathLst>
                <a:path extrusionOk="0" h="5011" w="5011">
                  <a:moveTo>
                    <a:pt x="2876" y="210"/>
                  </a:moveTo>
                  <a:lnTo>
                    <a:pt x="2876" y="2145"/>
                  </a:lnTo>
                  <a:lnTo>
                    <a:pt x="4806" y="2145"/>
                  </a:lnTo>
                  <a:lnTo>
                    <a:pt x="4806" y="2876"/>
                  </a:lnTo>
                  <a:lnTo>
                    <a:pt x="2871" y="2876"/>
                  </a:lnTo>
                  <a:lnTo>
                    <a:pt x="2871" y="4806"/>
                  </a:lnTo>
                  <a:lnTo>
                    <a:pt x="2140" y="4806"/>
                  </a:lnTo>
                  <a:lnTo>
                    <a:pt x="2140" y="2876"/>
                  </a:lnTo>
                  <a:lnTo>
                    <a:pt x="205" y="2876"/>
                  </a:lnTo>
                  <a:lnTo>
                    <a:pt x="205" y="2145"/>
                  </a:lnTo>
                  <a:lnTo>
                    <a:pt x="2145" y="2145"/>
                  </a:lnTo>
                  <a:lnTo>
                    <a:pt x="2145" y="210"/>
                  </a:lnTo>
                  <a:close/>
                  <a:moveTo>
                    <a:pt x="1935" y="0"/>
                  </a:moveTo>
                  <a:lnTo>
                    <a:pt x="1935" y="1935"/>
                  </a:lnTo>
                  <a:lnTo>
                    <a:pt x="0" y="1935"/>
                  </a:lnTo>
                  <a:lnTo>
                    <a:pt x="0" y="3076"/>
                  </a:lnTo>
                  <a:lnTo>
                    <a:pt x="1935" y="3076"/>
                  </a:lnTo>
                  <a:lnTo>
                    <a:pt x="1935" y="5011"/>
                  </a:lnTo>
                  <a:lnTo>
                    <a:pt x="3076" y="5011"/>
                  </a:lnTo>
                  <a:lnTo>
                    <a:pt x="3076" y="3076"/>
                  </a:lnTo>
                  <a:lnTo>
                    <a:pt x="5011" y="3076"/>
                  </a:lnTo>
                  <a:lnTo>
                    <a:pt x="5011" y="1935"/>
                  </a:lnTo>
                  <a:lnTo>
                    <a:pt x="3076" y="1935"/>
                  </a:lnTo>
                  <a:lnTo>
                    <a:pt x="30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1106500"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1052250" y="3530588"/>
              <a:ext cx="5125" cy="98850"/>
            </a:xfrm>
            <a:custGeom>
              <a:rect b="b" l="l" r="r" t="t"/>
              <a:pathLst>
                <a:path extrusionOk="0" h="3954" w="205">
                  <a:moveTo>
                    <a:pt x="0" y="1"/>
                  </a:moveTo>
                  <a:lnTo>
                    <a:pt x="0" y="3954"/>
                  </a:lnTo>
                  <a:lnTo>
                    <a:pt x="205" y="3954"/>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997800" y="3530588"/>
              <a:ext cx="5025" cy="98850"/>
            </a:xfrm>
            <a:custGeom>
              <a:rect b="b" l="l" r="r" t="t"/>
              <a:pathLst>
                <a:path extrusionOk="0" h="3954" w="201">
                  <a:moveTo>
                    <a:pt x="1" y="1"/>
                  </a:moveTo>
                  <a:lnTo>
                    <a:pt x="1" y="3954"/>
                  </a:lnTo>
                  <a:lnTo>
                    <a:pt x="201" y="3954"/>
                  </a:lnTo>
                  <a:lnTo>
                    <a:pt x="2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943575"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889225" y="3530588"/>
              <a:ext cx="5150" cy="98850"/>
            </a:xfrm>
            <a:custGeom>
              <a:rect b="b" l="l" r="r" t="t"/>
              <a:pathLst>
                <a:path extrusionOk="0" h="3954" w="206">
                  <a:moveTo>
                    <a:pt x="1" y="1"/>
                  </a:moveTo>
                  <a:lnTo>
                    <a:pt x="1" y="3954"/>
                  </a:lnTo>
                  <a:lnTo>
                    <a:pt x="206" y="3954"/>
                  </a:lnTo>
                  <a:lnTo>
                    <a:pt x="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834875" y="3530588"/>
              <a:ext cx="5150" cy="98850"/>
            </a:xfrm>
            <a:custGeom>
              <a:rect b="b" l="l" r="r" t="t"/>
              <a:pathLst>
                <a:path extrusionOk="0" h="3954" w="206">
                  <a:moveTo>
                    <a:pt x="1" y="1"/>
                  </a:moveTo>
                  <a:lnTo>
                    <a:pt x="1" y="3954"/>
                  </a:lnTo>
                  <a:lnTo>
                    <a:pt x="205" y="3954"/>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179125" y="3528038"/>
              <a:ext cx="421900" cy="102250"/>
            </a:xfrm>
            <a:custGeom>
              <a:rect b="b" l="l" r="r" t="t"/>
              <a:pathLst>
                <a:path extrusionOk="0" h="4090" w="16876">
                  <a:moveTo>
                    <a:pt x="15638" y="205"/>
                  </a:moveTo>
                  <a:cubicBezTo>
                    <a:pt x="16208" y="205"/>
                    <a:pt x="16671" y="668"/>
                    <a:pt x="16671" y="1233"/>
                  </a:cubicBezTo>
                  <a:lnTo>
                    <a:pt x="16671" y="2852"/>
                  </a:lnTo>
                  <a:cubicBezTo>
                    <a:pt x="16671" y="3422"/>
                    <a:pt x="16208" y="3885"/>
                    <a:pt x="15638" y="3890"/>
                  </a:cubicBezTo>
                  <a:lnTo>
                    <a:pt x="1239" y="3890"/>
                  </a:lnTo>
                  <a:cubicBezTo>
                    <a:pt x="669" y="3885"/>
                    <a:pt x="206" y="3422"/>
                    <a:pt x="206" y="2852"/>
                  </a:cubicBezTo>
                  <a:lnTo>
                    <a:pt x="206" y="1233"/>
                  </a:lnTo>
                  <a:cubicBezTo>
                    <a:pt x="210" y="668"/>
                    <a:pt x="669" y="205"/>
                    <a:pt x="1239" y="205"/>
                  </a:cubicBezTo>
                  <a:close/>
                  <a:moveTo>
                    <a:pt x="1239" y="0"/>
                  </a:moveTo>
                  <a:cubicBezTo>
                    <a:pt x="557" y="0"/>
                    <a:pt x="6" y="551"/>
                    <a:pt x="6" y="1233"/>
                  </a:cubicBezTo>
                  <a:lnTo>
                    <a:pt x="6" y="2852"/>
                  </a:lnTo>
                  <a:cubicBezTo>
                    <a:pt x="1" y="3534"/>
                    <a:pt x="557" y="4090"/>
                    <a:pt x="1239" y="4090"/>
                  </a:cubicBezTo>
                  <a:lnTo>
                    <a:pt x="15638" y="4090"/>
                  </a:lnTo>
                  <a:cubicBezTo>
                    <a:pt x="16320" y="4090"/>
                    <a:pt x="16876" y="3534"/>
                    <a:pt x="16876" y="2852"/>
                  </a:cubicBezTo>
                  <a:lnTo>
                    <a:pt x="16876" y="1233"/>
                  </a:lnTo>
                  <a:cubicBezTo>
                    <a:pt x="16876" y="551"/>
                    <a:pt x="16320" y="0"/>
                    <a:pt x="15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139275" y="3961238"/>
              <a:ext cx="342200" cy="43400"/>
            </a:xfrm>
            <a:custGeom>
              <a:rect b="b" l="l" r="r" t="t"/>
              <a:pathLst>
                <a:path extrusionOk="0" h="1736" w="13688">
                  <a:moveTo>
                    <a:pt x="13483" y="210"/>
                  </a:moveTo>
                  <a:lnTo>
                    <a:pt x="13483" y="1531"/>
                  </a:lnTo>
                  <a:lnTo>
                    <a:pt x="201" y="1531"/>
                  </a:lnTo>
                  <a:lnTo>
                    <a:pt x="201" y="210"/>
                  </a:lnTo>
                  <a:close/>
                  <a:moveTo>
                    <a:pt x="1" y="0"/>
                  </a:moveTo>
                  <a:lnTo>
                    <a:pt x="1" y="1735"/>
                  </a:lnTo>
                  <a:lnTo>
                    <a:pt x="13688" y="1735"/>
                  </a:lnTo>
                  <a:lnTo>
                    <a:pt x="13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46"/>
          <p:cNvGrpSpPr/>
          <p:nvPr/>
        </p:nvGrpSpPr>
        <p:grpSpPr>
          <a:xfrm>
            <a:off x="5377083" y="3193796"/>
            <a:ext cx="483187" cy="450345"/>
            <a:chOff x="5467179" y="2412672"/>
            <a:chExt cx="305332" cy="284578"/>
          </a:xfrm>
        </p:grpSpPr>
        <p:sp>
          <p:nvSpPr>
            <p:cNvPr id="1663" name="Google Shape;1663;p46"/>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46"/>
          <p:cNvGrpSpPr/>
          <p:nvPr/>
        </p:nvGrpSpPr>
        <p:grpSpPr>
          <a:xfrm>
            <a:off x="5784542" y="4241754"/>
            <a:ext cx="362486" cy="496218"/>
            <a:chOff x="7665335" y="2885404"/>
            <a:chExt cx="229059" cy="313566"/>
          </a:xfrm>
        </p:grpSpPr>
        <p:sp>
          <p:nvSpPr>
            <p:cNvPr id="1668" name="Google Shape;1668;p46"/>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46"/>
          <p:cNvGrpSpPr/>
          <p:nvPr/>
        </p:nvGrpSpPr>
        <p:grpSpPr>
          <a:xfrm>
            <a:off x="1656997" y="4529619"/>
            <a:ext cx="504021" cy="361201"/>
            <a:chOff x="8201303" y="1121442"/>
            <a:chExt cx="318496" cy="228247"/>
          </a:xfrm>
        </p:grpSpPr>
        <p:sp>
          <p:nvSpPr>
            <p:cNvPr id="1673" name="Google Shape;1673;p46"/>
            <p:cNvSpPr/>
            <p:nvPr/>
          </p:nvSpPr>
          <p:spPr>
            <a:xfrm rot="860262">
              <a:off x="8213390" y="1182711"/>
              <a:ext cx="155885" cy="114163"/>
            </a:xfrm>
            <a:custGeom>
              <a:rect b="b" l="l" r="r" t="t"/>
              <a:pathLst>
                <a:path extrusionOk="0" h="3642" w="4973">
                  <a:moveTo>
                    <a:pt x="4051" y="1"/>
                  </a:moveTo>
                  <a:lnTo>
                    <a:pt x="1000" y="1219"/>
                  </a:lnTo>
                  <a:cubicBezTo>
                    <a:pt x="332" y="1458"/>
                    <a:pt x="1" y="2199"/>
                    <a:pt x="259" y="2857"/>
                  </a:cubicBezTo>
                  <a:cubicBezTo>
                    <a:pt x="456" y="3344"/>
                    <a:pt x="926" y="3642"/>
                    <a:pt x="1420" y="3642"/>
                  </a:cubicBezTo>
                  <a:cubicBezTo>
                    <a:pt x="1588" y="3642"/>
                    <a:pt x="1758" y="3607"/>
                    <a:pt x="1921" y="3535"/>
                  </a:cubicBezTo>
                  <a:lnTo>
                    <a:pt x="4973" y="2316"/>
                  </a:lnTo>
                  <a:lnTo>
                    <a:pt x="4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rot="860262">
              <a:off x="8346820" y="1173023"/>
              <a:ext cx="151904" cy="114540"/>
            </a:xfrm>
            <a:custGeom>
              <a:rect b="b" l="l" r="r" t="t"/>
              <a:pathLst>
                <a:path extrusionOk="0" h="3654" w="4846">
                  <a:moveTo>
                    <a:pt x="3597" y="0"/>
                  </a:moveTo>
                  <a:cubicBezTo>
                    <a:pt x="3441" y="0"/>
                    <a:pt x="3283" y="29"/>
                    <a:pt x="3130" y="91"/>
                  </a:cubicBezTo>
                  <a:lnTo>
                    <a:pt x="0" y="1339"/>
                  </a:lnTo>
                  <a:lnTo>
                    <a:pt x="922" y="3654"/>
                  </a:lnTo>
                  <a:lnTo>
                    <a:pt x="4056" y="2406"/>
                  </a:lnTo>
                  <a:cubicBezTo>
                    <a:pt x="4533" y="2216"/>
                    <a:pt x="4845" y="1758"/>
                    <a:pt x="4845" y="1246"/>
                  </a:cubicBezTo>
                  <a:cubicBezTo>
                    <a:pt x="4845" y="1085"/>
                    <a:pt x="4811" y="929"/>
                    <a:pt x="4753" y="783"/>
                  </a:cubicBezTo>
                  <a:cubicBezTo>
                    <a:pt x="4560" y="297"/>
                    <a:pt x="4093" y="0"/>
                    <a:pt x="35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rot="860262">
              <a:off x="8216906" y="1154488"/>
              <a:ext cx="287289" cy="162155"/>
            </a:xfrm>
            <a:custGeom>
              <a:rect b="b" l="l" r="r" t="t"/>
              <a:pathLst>
                <a:path extrusionOk="0" h="5173" w="9165">
                  <a:moveTo>
                    <a:pt x="7639" y="206"/>
                  </a:moveTo>
                  <a:lnTo>
                    <a:pt x="7639" y="210"/>
                  </a:lnTo>
                  <a:cubicBezTo>
                    <a:pt x="8106" y="210"/>
                    <a:pt x="8526" y="493"/>
                    <a:pt x="8701" y="932"/>
                  </a:cubicBezTo>
                  <a:cubicBezTo>
                    <a:pt x="8755" y="1063"/>
                    <a:pt x="8784" y="1210"/>
                    <a:pt x="8784" y="1351"/>
                  </a:cubicBezTo>
                  <a:cubicBezTo>
                    <a:pt x="8784" y="1824"/>
                    <a:pt x="8496" y="2248"/>
                    <a:pt x="8058" y="2419"/>
                  </a:cubicBezTo>
                  <a:lnTo>
                    <a:pt x="1877" y="4885"/>
                  </a:lnTo>
                  <a:cubicBezTo>
                    <a:pt x="1739" y="4940"/>
                    <a:pt x="1593" y="4968"/>
                    <a:pt x="1448" y="4968"/>
                  </a:cubicBezTo>
                  <a:cubicBezTo>
                    <a:pt x="1297" y="4968"/>
                    <a:pt x="1146" y="4937"/>
                    <a:pt x="1005" y="4875"/>
                  </a:cubicBezTo>
                  <a:cubicBezTo>
                    <a:pt x="59" y="4475"/>
                    <a:pt x="79" y="3135"/>
                    <a:pt x="1029" y="2755"/>
                  </a:cubicBezTo>
                  <a:lnTo>
                    <a:pt x="7210" y="288"/>
                  </a:lnTo>
                  <a:cubicBezTo>
                    <a:pt x="7346" y="235"/>
                    <a:pt x="7492" y="206"/>
                    <a:pt x="7639" y="206"/>
                  </a:cubicBezTo>
                  <a:close/>
                  <a:moveTo>
                    <a:pt x="7639" y="1"/>
                  </a:moveTo>
                  <a:cubicBezTo>
                    <a:pt x="7471" y="1"/>
                    <a:pt x="7301" y="32"/>
                    <a:pt x="7136" y="98"/>
                  </a:cubicBezTo>
                  <a:lnTo>
                    <a:pt x="951" y="2565"/>
                  </a:lnTo>
                  <a:cubicBezTo>
                    <a:pt x="352" y="2804"/>
                    <a:pt x="1" y="3437"/>
                    <a:pt x="122" y="4076"/>
                  </a:cubicBezTo>
                  <a:cubicBezTo>
                    <a:pt x="244" y="4709"/>
                    <a:pt x="805" y="5172"/>
                    <a:pt x="1448" y="5172"/>
                  </a:cubicBezTo>
                  <a:cubicBezTo>
                    <a:pt x="1624" y="5172"/>
                    <a:pt x="1794" y="5138"/>
                    <a:pt x="1950" y="5075"/>
                  </a:cubicBezTo>
                  <a:lnTo>
                    <a:pt x="8136" y="2604"/>
                  </a:lnTo>
                  <a:cubicBezTo>
                    <a:pt x="8828" y="2331"/>
                    <a:pt x="9164" y="1541"/>
                    <a:pt x="8886" y="849"/>
                  </a:cubicBezTo>
                  <a:cubicBezTo>
                    <a:pt x="8678" y="322"/>
                    <a:pt x="8173" y="1"/>
                    <a:pt x="7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rot="860262">
              <a:off x="8340393" y="1197516"/>
              <a:ext cx="35045" cy="75074"/>
            </a:xfrm>
            <a:custGeom>
              <a:rect b="b" l="l" r="r" t="t"/>
              <a:pathLst>
                <a:path extrusionOk="0" h="2395" w="1118">
                  <a:moveTo>
                    <a:pt x="191" y="1"/>
                  </a:moveTo>
                  <a:lnTo>
                    <a:pt x="1" y="79"/>
                  </a:lnTo>
                  <a:lnTo>
                    <a:pt x="927" y="2394"/>
                  </a:lnTo>
                  <a:lnTo>
                    <a:pt x="1117" y="2321"/>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7" name="Google Shape;1677;p46"/>
          <p:cNvSpPr/>
          <p:nvPr/>
        </p:nvSpPr>
        <p:spPr>
          <a:xfrm>
            <a:off x="887413" y="30722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726875" y="58955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7933575" y="3422900"/>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71" name="Shape 22671"/>
        <p:cNvGrpSpPr/>
        <p:nvPr/>
      </p:nvGrpSpPr>
      <p:grpSpPr>
        <a:xfrm>
          <a:off x="0" y="0"/>
          <a:ext cx="0" cy="0"/>
          <a:chOff x="0" y="0"/>
          <a:chExt cx="0" cy="0"/>
        </a:xfrm>
      </p:grpSpPr>
      <p:grpSp>
        <p:nvGrpSpPr>
          <p:cNvPr id="22672" name="Google Shape;22672;p100"/>
          <p:cNvGrpSpPr/>
          <p:nvPr/>
        </p:nvGrpSpPr>
        <p:grpSpPr>
          <a:xfrm>
            <a:off x="1039020" y="1769362"/>
            <a:ext cx="343587" cy="343587"/>
            <a:chOff x="984005" y="1921762"/>
            <a:chExt cx="343587" cy="343587"/>
          </a:xfrm>
        </p:grpSpPr>
        <p:sp>
          <p:nvSpPr>
            <p:cNvPr id="22673" name="Google Shape;22673;p100"/>
            <p:cNvSpPr/>
            <p:nvPr/>
          </p:nvSpPr>
          <p:spPr>
            <a:xfrm>
              <a:off x="991053" y="1927237"/>
              <a:ext cx="328735" cy="245199"/>
            </a:xfrm>
            <a:custGeom>
              <a:rect b="b" l="l" r="r" t="t"/>
              <a:pathLst>
                <a:path extrusionOk="0" h="7479" w="10027">
                  <a:moveTo>
                    <a:pt x="405" y="1"/>
                  </a:moveTo>
                  <a:cubicBezTo>
                    <a:pt x="167" y="1"/>
                    <a:pt x="0" y="191"/>
                    <a:pt x="0" y="429"/>
                  </a:cubicBezTo>
                  <a:lnTo>
                    <a:pt x="0" y="7478"/>
                  </a:lnTo>
                  <a:lnTo>
                    <a:pt x="10026" y="7478"/>
                  </a:lnTo>
                  <a:lnTo>
                    <a:pt x="10026" y="429"/>
                  </a:lnTo>
                  <a:cubicBezTo>
                    <a:pt x="10026" y="215"/>
                    <a:pt x="9836" y="48"/>
                    <a:pt x="96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4" name="Google Shape;22674;p100"/>
            <p:cNvSpPr/>
            <p:nvPr/>
          </p:nvSpPr>
          <p:spPr>
            <a:xfrm>
              <a:off x="1175305" y="2070900"/>
              <a:ext cx="104650" cy="60947"/>
            </a:xfrm>
            <a:custGeom>
              <a:rect b="b" l="l" r="r" t="t"/>
              <a:pathLst>
                <a:path extrusionOk="0" h="1859" w="3192">
                  <a:moveTo>
                    <a:pt x="1" y="0"/>
                  </a:moveTo>
                  <a:lnTo>
                    <a:pt x="1" y="1858"/>
                  </a:lnTo>
                  <a:lnTo>
                    <a:pt x="3192" y="1858"/>
                  </a:lnTo>
                  <a:lnTo>
                    <a:pt x="3192"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5" name="Google Shape;22675;p100"/>
            <p:cNvSpPr/>
            <p:nvPr/>
          </p:nvSpPr>
          <p:spPr>
            <a:xfrm>
              <a:off x="1030854" y="1970185"/>
              <a:ext cx="249100" cy="60915"/>
            </a:xfrm>
            <a:custGeom>
              <a:rect b="b" l="l" r="r" t="t"/>
              <a:pathLst>
                <a:path extrusionOk="0" h="1858" w="7598">
                  <a:moveTo>
                    <a:pt x="1" y="0"/>
                  </a:moveTo>
                  <a:lnTo>
                    <a:pt x="1" y="1858"/>
                  </a:lnTo>
                  <a:lnTo>
                    <a:pt x="7598" y="1858"/>
                  </a:lnTo>
                  <a:lnTo>
                    <a:pt x="7598"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6" name="Google Shape;22676;p100"/>
            <p:cNvSpPr/>
            <p:nvPr/>
          </p:nvSpPr>
          <p:spPr>
            <a:xfrm>
              <a:off x="991053" y="2172403"/>
              <a:ext cx="329522" cy="84356"/>
            </a:xfrm>
            <a:custGeom>
              <a:rect b="b" l="l" r="r" t="t"/>
              <a:pathLst>
                <a:path extrusionOk="0" h="2573" w="10051">
                  <a:moveTo>
                    <a:pt x="0" y="0"/>
                  </a:moveTo>
                  <a:lnTo>
                    <a:pt x="0" y="810"/>
                  </a:lnTo>
                  <a:cubicBezTo>
                    <a:pt x="0" y="1048"/>
                    <a:pt x="167" y="1215"/>
                    <a:pt x="405" y="1215"/>
                  </a:cubicBezTo>
                  <a:lnTo>
                    <a:pt x="3811" y="1215"/>
                  </a:lnTo>
                  <a:lnTo>
                    <a:pt x="3811" y="2572"/>
                  </a:lnTo>
                  <a:lnTo>
                    <a:pt x="6240" y="2572"/>
                  </a:lnTo>
                  <a:lnTo>
                    <a:pt x="6240" y="1215"/>
                  </a:lnTo>
                  <a:lnTo>
                    <a:pt x="9645" y="1215"/>
                  </a:lnTo>
                  <a:cubicBezTo>
                    <a:pt x="9883" y="1215"/>
                    <a:pt x="10050" y="1048"/>
                    <a:pt x="10050" y="810"/>
                  </a:cubicBezTo>
                  <a:lnTo>
                    <a:pt x="10050"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7" name="Google Shape;22677;p100"/>
            <p:cNvSpPr/>
            <p:nvPr/>
          </p:nvSpPr>
          <p:spPr>
            <a:xfrm>
              <a:off x="1030854" y="2070900"/>
              <a:ext cx="104650" cy="60947"/>
            </a:xfrm>
            <a:custGeom>
              <a:rect b="b" l="l" r="r" t="t"/>
              <a:pathLst>
                <a:path extrusionOk="0" h="1859" w="3192">
                  <a:moveTo>
                    <a:pt x="1" y="0"/>
                  </a:moveTo>
                  <a:lnTo>
                    <a:pt x="1" y="1858"/>
                  </a:lnTo>
                  <a:lnTo>
                    <a:pt x="3192" y="1858"/>
                  </a:lnTo>
                  <a:lnTo>
                    <a:pt x="3192"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8" name="Google Shape;22678;p100"/>
            <p:cNvSpPr/>
            <p:nvPr/>
          </p:nvSpPr>
          <p:spPr>
            <a:xfrm>
              <a:off x="984005" y="1921762"/>
              <a:ext cx="343587" cy="343587"/>
            </a:xfrm>
            <a:custGeom>
              <a:rect b="b" l="l" r="r" t="t"/>
              <a:pathLst>
                <a:path extrusionOk="0" h="10480" w="10480">
                  <a:moveTo>
                    <a:pt x="9860" y="382"/>
                  </a:moveTo>
                  <a:cubicBezTo>
                    <a:pt x="9979" y="382"/>
                    <a:pt x="10051" y="477"/>
                    <a:pt x="10051" y="596"/>
                  </a:cubicBezTo>
                  <a:lnTo>
                    <a:pt x="10051" y="7431"/>
                  </a:lnTo>
                  <a:lnTo>
                    <a:pt x="6169" y="7431"/>
                  </a:lnTo>
                  <a:cubicBezTo>
                    <a:pt x="6074" y="7431"/>
                    <a:pt x="5955" y="7502"/>
                    <a:pt x="5955" y="7622"/>
                  </a:cubicBezTo>
                  <a:cubicBezTo>
                    <a:pt x="5931" y="7741"/>
                    <a:pt x="6050" y="7860"/>
                    <a:pt x="6169" y="7860"/>
                  </a:cubicBezTo>
                  <a:lnTo>
                    <a:pt x="10051" y="7860"/>
                  </a:lnTo>
                  <a:lnTo>
                    <a:pt x="10051" y="8479"/>
                  </a:lnTo>
                  <a:cubicBezTo>
                    <a:pt x="10027" y="8598"/>
                    <a:pt x="9955" y="8693"/>
                    <a:pt x="9860" y="8693"/>
                  </a:cubicBezTo>
                  <a:lnTo>
                    <a:pt x="620" y="8693"/>
                  </a:lnTo>
                  <a:cubicBezTo>
                    <a:pt x="501" y="8693"/>
                    <a:pt x="430" y="8598"/>
                    <a:pt x="430" y="8479"/>
                  </a:cubicBezTo>
                  <a:lnTo>
                    <a:pt x="430" y="7860"/>
                  </a:lnTo>
                  <a:lnTo>
                    <a:pt x="4311" y="7860"/>
                  </a:lnTo>
                  <a:cubicBezTo>
                    <a:pt x="4407" y="7860"/>
                    <a:pt x="4526" y="7788"/>
                    <a:pt x="4526" y="7669"/>
                  </a:cubicBezTo>
                  <a:cubicBezTo>
                    <a:pt x="4550" y="7550"/>
                    <a:pt x="4430" y="7431"/>
                    <a:pt x="4311" y="7431"/>
                  </a:cubicBezTo>
                  <a:lnTo>
                    <a:pt x="430" y="7431"/>
                  </a:lnTo>
                  <a:lnTo>
                    <a:pt x="430" y="596"/>
                  </a:lnTo>
                  <a:cubicBezTo>
                    <a:pt x="430" y="477"/>
                    <a:pt x="501" y="382"/>
                    <a:pt x="620" y="382"/>
                  </a:cubicBezTo>
                  <a:close/>
                  <a:moveTo>
                    <a:pt x="6264" y="9074"/>
                  </a:moveTo>
                  <a:lnTo>
                    <a:pt x="6264" y="10027"/>
                  </a:lnTo>
                  <a:lnTo>
                    <a:pt x="4240" y="10027"/>
                  </a:lnTo>
                  <a:lnTo>
                    <a:pt x="4240" y="9074"/>
                  </a:lnTo>
                  <a:close/>
                  <a:moveTo>
                    <a:pt x="620" y="1"/>
                  </a:moveTo>
                  <a:cubicBezTo>
                    <a:pt x="311" y="1"/>
                    <a:pt x="1" y="263"/>
                    <a:pt x="1" y="620"/>
                  </a:cubicBezTo>
                  <a:lnTo>
                    <a:pt x="1" y="8479"/>
                  </a:lnTo>
                  <a:cubicBezTo>
                    <a:pt x="1" y="8812"/>
                    <a:pt x="263" y="9098"/>
                    <a:pt x="620" y="9098"/>
                  </a:cubicBezTo>
                  <a:lnTo>
                    <a:pt x="3811" y="9098"/>
                  </a:lnTo>
                  <a:lnTo>
                    <a:pt x="3811" y="10051"/>
                  </a:lnTo>
                  <a:lnTo>
                    <a:pt x="2811" y="10051"/>
                  </a:lnTo>
                  <a:cubicBezTo>
                    <a:pt x="2716" y="10051"/>
                    <a:pt x="2597" y="10122"/>
                    <a:pt x="2597" y="10241"/>
                  </a:cubicBezTo>
                  <a:cubicBezTo>
                    <a:pt x="2573" y="10360"/>
                    <a:pt x="2692" y="10479"/>
                    <a:pt x="2811" y="10479"/>
                  </a:cubicBezTo>
                  <a:lnTo>
                    <a:pt x="7669" y="10479"/>
                  </a:lnTo>
                  <a:cubicBezTo>
                    <a:pt x="7765" y="10479"/>
                    <a:pt x="7884" y="10408"/>
                    <a:pt x="7884" y="10289"/>
                  </a:cubicBezTo>
                  <a:cubicBezTo>
                    <a:pt x="7907" y="10170"/>
                    <a:pt x="7788" y="10051"/>
                    <a:pt x="7669" y="10051"/>
                  </a:cubicBezTo>
                  <a:lnTo>
                    <a:pt x="6669" y="10051"/>
                  </a:lnTo>
                  <a:lnTo>
                    <a:pt x="6669" y="9098"/>
                  </a:lnTo>
                  <a:lnTo>
                    <a:pt x="9860" y="9098"/>
                  </a:lnTo>
                  <a:cubicBezTo>
                    <a:pt x="10170" y="9098"/>
                    <a:pt x="10479" y="8836"/>
                    <a:pt x="10479" y="8479"/>
                  </a:cubicBezTo>
                  <a:lnTo>
                    <a:pt x="10479" y="620"/>
                  </a:lnTo>
                  <a:cubicBezTo>
                    <a:pt x="10456" y="263"/>
                    <a:pt x="10194"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9" name="Google Shape;22679;p100"/>
            <p:cNvSpPr/>
            <p:nvPr/>
          </p:nvSpPr>
          <p:spPr>
            <a:xfrm>
              <a:off x="1023838" y="1962382"/>
              <a:ext cx="262378" cy="74192"/>
            </a:xfrm>
            <a:custGeom>
              <a:rect b="b" l="l" r="r" t="t"/>
              <a:pathLst>
                <a:path extrusionOk="0" h="2263" w="8003">
                  <a:moveTo>
                    <a:pt x="7597" y="453"/>
                  </a:moveTo>
                  <a:lnTo>
                    <a:pt x="7597" y="1882"/>
                  </a:lnTo>
                  <a:lnTo>
                    <a:pt x="429" y="1882"/>
                  </a:lnTo>
                  <a:lnTo>
                    <a:pt x="429" y="453"/>
                  </a:lnTo>
                  <a:close/>
                  <a:moveTo>
                    <a:pt x="215" y="0"/>
                  </a:moveTo>
                  <a:cubicBezTo>
                    <a:pt x="96" y="0"/>
                    <a:pt x="1" y="96"/>
                    <a:pt x="1" y="215"/>
                  </a:cubicBezTo>
                  <a:lnTo>
                    <a:pt x="1" y="2072"/>
                  </a:lnTo>
                  <a:cubicBezTo>
                    <a:pt x="1" y="2191"/>
                    <a:pt x="120" y="2263"/>
                    <a:pt x="215" y="2263"/>
                  </a:cubicBezTo>
                  <a:lnTo>
                    <a:pt x="7812" y="2263"/>
                  </a:lnTo>
                  <a:cubicBezTo>
                    <a:pt x="7931" y="2263"/>
                    <a:pt x="8002" y="2191"/>
                    <a:pt x="8002" y="2072"/>
                  </a:cubicBezTo>
                  <a:lnTo>
                    <a:pt x="8002" y="215"/>
                  </a:lnTo>
                  <a:cubicBezTo>
                    <a:pt x="8002" y="96"/>
                    <a:pt x="7931" y="0"/>
                    <a:pt x="7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0" name="Google Shape;22680;p100"/>
            <p:cNvSpPr/>
            <p:nvPr/>
          </p:nvSpPr>
          <p:spPr>
            <a:xfrm>
              <a:off x="1023838" y="2063884"/>
              <a:ext cx="118714" cy="74192"/>
            </a:xfrm>
            <a:custGeom>
              <a:rect b="b" l="l" r="r" t="t"/>
              <a:pathLst>
                <a:path extrusionOk="0" h="2263" w="3621">
                  <a:moveTo>
                    <a:pt x="3192" y="405"/>
                  </a:moveTo>
                  <a:lnTo>
                    <a:pt x="3192" y="1834"/>
                  </a:lnTo>
                  <a:lnTo>
                    <a:pt x="429" y="1834"/>
                  </a:lnTo>
                  <a:lnTo>
                    <a:pt x="429" y="405"/>
                  </a:lnTo>
                  <a:close/>
                  <a:moveTo>
                    <a:pt x="215" y="0"/>
                  </a:moveTo>
                  <a:cubicBezTo>
                    <a:pt x="96" y="0"/>
                    <a:pt x="1" y="95"/>
                    <a:pt x="1" y="214"/>
                  </a:cubicBezTo>
                  <a:lnTo>
                    <a:pt x="1" y="2072"/>
                  </a:lnTo>
                  <a:cubicBezTo>
                    <a:pt x="1" y="2191"/>
                    <a:pt x="96" y="2263"/>
                    <a:pt x="215" y="2263"/>
                  </a:cubicBezTo>
                  <a:lnTo>
                    <a:pt x="3406" y="2263"/>
                  </a:lnTo>
                  <a:cubicBezTo>
                    <a:pt x="3525" y="2263"/>
                    <a:pt x="3620" y="2167"/>
                    <a:pt x="3620" y="2072"/>
                  </a:cubicBezTo>
                  <a:lnTo>
                    <a:pt x="3620" y="214"/>
                  </a:lnTo>
                  <a:cubicBezTo>
                    <a:pt x="3620" y="95"/>
                    <a:pt x="3525" y="0"/>
                    <a:pt x="3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1" name="Google Shape;22681;p100"/>
            <p:cNvSpPr/>
            <p:nvPr/>
          </p:nvSpPr>
          <p:spPr>
            <a:xfrm>
              <a:off x="1168289" y="2063884"/>
              <a:ext cx="118714" cy="74192"/>
            </a:xfrm>
            <a:custGeom>
              <a:rect b="b" l="l" r="r" t="t"/>
              <a:pathLst>
                <a:path extrusionOk="0" h="2263" w="3621">
                  <a:moveTo>
                    <a:pt x="3191" y="405"/>
                  </a:moveTo>
                  <a:lnTo>
                    <a:pt x="3191" y="1834"/>
                  </a:lnTo>
                  <a:lnTo>
                    <a:pt x="429" y="1834"/>
                  </a:lnTo>
                  <a:lnTo>
                    <a:pt x="429" y="405"/>
                  </a:lnTo>
                  <a:close/>
                  <a:moveTo>
                    <a:pt x="215" y="0"/>
                  </a:moveTo>
                  <a:cubicBezTo>
                    <a:pt x="95" y="0"/>
                    <a:pt x="0" y="95"/>
                    <a:pt x="0" y="214"/>
                  </a:cubicBezTo>
                  <a:lnTo>
                    <a:pt x="0" y="2072"/>
                  </a:lnTo>
                  <a:cubicBezTo>
                    <a:pt x="0" y="2191"/>
                    <a:pt x="95" y="2263"/>
                    <a:pt x="215" y="2263"/>
                  </a:cubicBezTo>
                  <a:lnTo>
                    <a:pt x="3406" y="2263"/>
                  </a:lnTo>
                  <a:cubicBezTo>
                    <a:pt x="3525" y="2239"/>
                    <a:pt x="3620" y="2143"/>
                    <a:pt x="3620" y="2024"/>
                  </a:cubicBezTo>
                  <a:lnTo>
                    <a:pt x="3620" y="214"/>
                  </a:lnTo>
                  <a:cubicBezTo>
                    <a:pt x="3620" y="95"/>
                    <a:pt x="3525" y="0"/>
                    <a:pt x="3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2" name="Google Shape;22682;p100"/>
            <p:cNvSpPr/>
            <p:nvPr/>
          </p:nvSpPr>
          <p:spPr>
            <a:xfrm>
              <a:off x="1148749" y="2166928"/>
              <a:ext cx="14098" cy="13311"/>
            </a:xfrm>
            <a:custGeom>
              <a:rect b="b" l="l" r="r" t="t"/>
              <a:pathLst>
                <a:path extrusionOk="0" h="406" w="430">
                  <a:moveTo>
                    <a:pt x="215" y="1"/>
                  </a:moveTo>
                  <a:cubicBezTo>
                    <a:pt x="96" y="1"/>
                    <a:pt x="1" y="72"/>
                    <a:pt x="1" y="191"/>
                  </a:cubicBezTo>
                  <a:cubicBezTo>
                    <a:pt x="1" y="310"/>
                    <a:pt x="96" y="406"/>
                    <a:pt x="215" y="406"/>
                  </a:cubicBezTo>
                  <a:cubicBezTo>
                    <a:pt x="334" y="406"/>
                    <a:pt x="430" y="310"/>
                    <a:pt x="430" y="191"/>
                  </a:cubicBezTo>
                  <a:cubicBezTo>
                    <a:pt x="430" y="72"/>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3" name="Google Shape;22683;p100"/>
          <p:cNvGrpSpPr/>
          <p:nvPr/>
        </p:nvGrpSpPr>
        <p:grpSpPr>
          <a:xfrm>
            <a:off x="1757824" y="1769362"/>
            <a:ext cx="352931" cy="342800"/>
            <a:chOff x="1749961" y="1921762"/>
            <a:chExt cx="352931" cy="342800"/>
          </a:xfrm>
        </p:grpSpPr>
        <p:sp>
          <p:nvSpPr>
            <p:cNvPr id="22684" name="Google Shape;22684;p100"/>
            <p:cNvSpPr/>
            <p:nvPr/>
          </p:nvSpPr>
          <p:spPr>
            <a:xfrm>
              <a:off x="1851430" y="1928810"/>
              <a:ext cx="140582" cy="140549"/>
            </a:xfrm>
            <a:custGeom>
              <a:rect b="b" l="l" r="r" t="t"/>
              <a:pathLst>
                <a:path extrusionOk="0" h="4287" w="4288">
                  <a:moveTo>
                    <a:pt x="2144" y="0"/>
                  </a:moveTo>
                  <a:cubicBezTo>
                    <a:pt x="977" y="0"/>
                    <a:pt x="1" y="953"/>
                    <a:pt x="1" y="2144"/>
                  </a:cubicBezTo>
                  <a:cubicBezTo>
                    <a:pt x="1" y="3310"/>
                    <a:pt x="977" y="4287"/>
                    <a:pt x="2144" y="4287"/>
                  </a:cubicBezTo>
                  <a:cubicBezTo>
                    <a:pt x="3335" y="4287"/>
                    <a:pt x="4287" y="3310"/>
                    <a:pt x="4287" y="2144"/>
                  </a:cubicBezTo>
                  <a:cubicBezTo>
                    <a:pt x="4287" y="953"/>
                    <a:pt x="3335" y="0"/>
                    <a:pt x="214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5" name="Google Shape;22685;p100"/>
            <p:cNvSpPr/>
            <p:nvPr/>
          </p:nvSpPr>
          <p:spPr>
            <a:xfrm>
              <a:off x="1756190" y="2116963"/>
              <a:ext cx="140582" cy="140582"/>
            </a:xfrm>
            <a:custGeom>
              <a:rect b="b" l="l" r="r" t="t"/>
              <a:pathLst>
                <a:path extrusionOk="0" h="4288" w="4288">
                  <a:moveTo>
                    <a:pt x="2144" y="1"/>
                  </a:moveTo>
                  <a:cubicBezTo>
                    <a:pt x="953" y="1"/>
                    <a:pt x="1" y="953"/>
                    <a:pt x="1" y="2144"/>
                  </a:cubicBezTo>
                  <a:cubicBezTo>
                    <a:pt x="1" y="3311"/>
                    <a:pt x="953" y="4287"/>
                    <a:pt x="2144" y="4287"/>
                  </a:cubicBezTo>
                  <a:cubicBezTo>
                    <a:pt x="3311" y="4287"/>
                    <a:pt x="4287" y="3311"/>
                    <a:pt x="4287" y="2144"/>
                  </a:cubicBezTo>
                  <a:cubicBezTo>
                    <a:pt x="4287" y="953"/>
                    <a:pt x="3311" y="1"/>
                    <a:pt x="214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6" name="Google Shape;22686;p100"/>
            <p:cNvSpPr/>
            <p:nvPr/>
          </p:nvSpPr>
          <p:spPr>
            <a:xfrm>
              <a:off x="1944343" y="2116963"/>
              <a:ext cx="140582" cy="140582"/>
            </a:xfrm>
            <a:custGeom>
              <a:rect b="b" l="l" r="r" t="t"/>
              <a:pathLst>
                <a:path extrusionOk="0" h="4288" w="4288">
                  <a:moveTo>
                    <a:pt x="2144" y="1"/>
                  </a:moveTo>
                  <a:cubicBezTo>
                    <a:pt x="953" y="1"/>
                    <a:pt x="1" y="953"/>
                    <a:pt x="1" y="2144"/>
                  </a:cubicBezTo>
                  <a:cubicBezTo>
                    <a:pt x="1" y="3311"/>
                    <a:pt x="953" y="4287"/>
                    <a:pt x="2144" y="4287"/>
                  </a:cubicBezTo>
                  <a:cubicBezTo>
                    <a:pt x="3335" y="4287"/>
                    <a:pt x="4287" y="3311"/>
                    <a:pt x="4287" y="2144"/>
                  </a:cubicBezTo>
                  <a:cubicBezTo>
                    <a:pt x="4287" y="953"/>
                    <a:pt x="3335" y="1"/>
                    <a:pt x="214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7" name="Google Shape;22687;p100"/>
            <p:cNvSpPr/>
            <p:nvPr/>
          </p:nvSpPr>
          <p:spPr>
            <a:xfrm>
              <a:off x="1882674" y="2028739"/>
              <a:ext cx="76553" cy="40621"/>
            </a:xfrm>
            <a:custGeom>
              <a:rect b="b" l="l" r="r" t="t"/>
              <a:pathLst>
                <a:path extrusionOk="0" h="1239" w="2335">
                  <a:moveTo>
                    <a:pt x="1167" y="1"/>
                  </a:moveTo>
                  <a:cubicBezTo>
                    <a:pt x="643" y="1"/>
                    <a:pt x="167" y="358"/>
                    <a:pt x="0" y="882"/>
                  </a:cubicBezTo>
                  <a:cubicBezTo>
                    <a:pt x="334" y="1096"/>
                    <a:pt x="715" y="1239"/>
                    <a:pt x="1167" y="1239"/>
                  </a:cubicBezTo>
                  <a:cubicBezTo>
                    <a:pt x="1596" y="1239"/>
                    <a:pt x="2001" y="1072"/>
                    <a:pt x="2334" y="882"/>
                  </a:cubicBezTo>
                  <a:cubicBezTo>
                    <a:pt x="2191" y="358"/>
                    <a:pt x="1715" y="1"/>
                    <a:pt x="116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8" name="Google Shape;22688;p100"/>
            <p:cNvSpPr/>
            <p:nvPr/>
          </p:nvSpPr>
          <p:spPr>
            <a:xfrm>
              <a:off x="1900640" y="1967824"/>
              <a:ext cx="40621" cy="40653"/>
            </a:xfrm>
            <a:custGeom>
              <a:rect b="b" l="l" r="r" t="t"/>
              <a:pathLst>
                <a:path extrusionOk="0" h="1240" w="1239">
                  <a:moveTo>
                    <a:pt x="619" y="1"/>
                  </a:moveTo>
                  <a:cubicBezTo>
                    <a:pt x="286" y="1"/>
                    <a:pt x="0" y="263"/>
                    <a:pt x="0" y="620"/>
                  </a:cubicBezTo>
                  <a:cubicBezTo>
                    <a:pt x="0" y="954"/>
                    <a:pt x="286" y="1239"/>
                    <a:pt x="619" y="1239"/>
                  </a:cubicBezTo>
                  <a:cubicBezTo>
                    <a:pt x="953" y="1239"/>
                    <a:pt x="1239" y="954"/>
                    <a:pt x="1239" y="620"/>
                  </a:cubicBezTo>
                  <a:cubicBezTo>
                    <a:pt x="1239" y="263"/>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9" name="Google Shape;22689;p100"/>
            <p:cNvSpPr/>
            <p:nvPr/>
          </p:nvSpPr>
          <p:spPr>
            <a:xfrm>
              <a:off x="1994307" y="2156797"/>
              <a:ext cx="40653" cy="40621"/>
            </a:xfrm>
            <a:custGeom>
              <a:rect b="b" l="l" r="r" t="t"/>
              <a:pathLst>
                <a:path extrusionOk="0" h="1239" w="1240">
                  <a:moveTo>
                    <a:pt x="620" y="0"/>
                  </a:moveTo>
                  <a:cubicBezTo>
                    <a:pt x="287" y="0"/>
                    <a:pt x="1" y="286"/>
                    <a:pt x="1" y="619"/>
                  </a:cubicBezTo>
                  <a:cubicBezTo>
                    <a:pt x="1" y="976"/>
                    <a:pt x="287" y="1238"/>
                    <a:pt x="620" y="1238"/>
                  </a:cubicBezTo>
                  <a:cubicBezTo>
                    <a:pt x="954" y="1238"/>
                    <a:pt x="1239" y="976"/>
                    <a:pt x="1239" y="619"/>
                  </a:cubicBezTo>
                  <a:cubicBezTo>
                    <a:pt x="1239" y="286"/>
                    <a:pt x="954" y="0"/>
                    <a:pt x="62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0" name="Google Shape;22690;p100"/>
            <p:cNvSpPr/>
            <p:nvPr/>
          </p:nvSpPr>
          <p:spPr>
            <a:xfrm>
              <a:off x="1977915" y="2217679"/>
              <a:ext cx="75766" cy="39867"/>
            </a:xfrm>
            <a:custGeom>
              <a:rect b="b" l="l" r="r" t="t"/>
              <a:pathLst>
                <a:path extrusionOk="0" h="1216" w="2311">
                  <a:moveTo>
                    <a:pt x="1144" y="1"/>
                  </a:moveTo>
                  <a:cubicBezTo>
                    <a:pt x="620" y="1"/>
                    <a:pt x="144" y="358"/>
                    <a:pt x="1" y="858"/>
                  </a:cubicBezTo>
                  <a:cubicBezTo>
                    <a:pt x="310" y="1096"/>
                    <a:pt x="715" y="1215"/>
                    <a:pt x="1144" y="1215"/>
                  </a:cubicBezTo>
                  <a:cubicBezTo>
                    <a:pt x="1573" y="1215"/>
                    <a:pt x="1977" y="1072"/>
                    <a:pt x="2311" y="858"/>
                  </a:cubicBezTo>
                  <a:cubicBezTo>
                    <a:pt x="2168" y="358"/>
                    <a:pt x="1692" y="1"/>
                    <a:pt x="1144"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1" name="Google Shape;22691;p100"/>
            <p:cNvSpPr/>
            <p:nvPr/>
          </p:nvSpPr>
          <p:spPr>
            <a:xfrm>
              <a:off x="1805367" y="2156797"/>
              <a:ext cx="41407" cy="40621"/>
            </a:xfrm>
            <a:custGeom>
              <a:rect b="b" l="l" r="r" t="t"/>
              <a:pathLst>
                <a:path extrusionOk="0" h="1239" w="1263">
                  <a:moveTo>
                    <a:pt x="644" y="0"/>
                  </a:moveTo>
                  <a:cubicBezTo>
                    <a:pt x="287" y="0"/>
                    <a:pt x="1" y="286"/>
                    <a:pt x="1" y="619"/>
                  </a:cubicBezTo>
                  <a:cubicBezTo>
                    <a:pt x="1" y="976"/>
                    <a:pt x="287" y="1238"/>
                    <a:pt x="644" y="1238"/>
                  </a:cubicBezTo>
                  <a:cubicBezTo>
                    <a:pt x="977" y="1238"/>
                    <a:pt x="1263" y="976"/>
                    <a:pt x="1263" y="619"/>
                  </a:cubicBezTo>
                  <a:cubicBezTo>
                    <a:pt x="1263" y="286"/>
                    <a:pt x="977" y="0"/>
                    <a:pt x="64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2" name="Google Shape;22692;p100"/>
            <p:cNvSpPr/>
            <p:nvPr/>
          </p:nvSpPr>
          <p:spPr>
            <a:xfrm>
              <a:off x="1788975" y="2217679"/>
              <a:ext cx="76553" cy="39867"/>
            </a:xfrm>
            <a:custGeom>
              <a:rect b="b" l="l" r="r" t="t"/>
              <a:pathLst>
                <a:path extrusionOk="0" h="1216" w="2335">
                  <a:moveTo>
                    <a:pt x="1168" y="1"/>
                  </a:moveTo>
                  <a:cubicBezTo>
                    <a:pt x="620" y="1"/>
                    <a:pt x="144" y="358"/>
                    <a:pt x="1" y="858"/>
                  </a:cubicBezTo>
                  <a:cubicBezTo>
                    <a:pt x="334" y="1096"/>
                    <a:pt x="715" y="1215"/>
                    <a:pt x="1168" y="1215"/>
                  </a:cubicBezTo>
                  <a:cubicBezTo>
                    <a:pt x="1596" y="1215"/>
                    <a:pt x="2001" y="1072"/>
                    <a:pt x="2335" y="858"/>
                  </a:cubicBezTo>
                  <a:cubicBezTo>
                    <a:pt x="2192" y="358"/>
                    <a:pt x="1715" y="1"/>
                    <a:pt x="116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3" name="Google Shape;22693;p100"/>
            <p:cNvSpPr/>
            <p:nvPr/>
          </p:nvSpPr>
          <p:spPr>
            <a:xfrm>
              <a:off x="1894379" y="1962382"/>
              <a:ext cx="53144" cy="53112"/>
            </a:xfrm>
            <a:custGeom>
              <a:rect b="b" l="l" r="r" t="t"/>
              <a:pathLst>
                <a:path extrusionOk="0" h="1620" w="1621">
                  <a:moveTo>
                    <a:pt x="810" y="405"/>
                  </a:moveTo>
                  <a:cubicBezTo>
                    <a:pt x="1049" y="405"/>
                    <a:pt x="1239" y="572"/>
                    <a:pt x="1239" y="810"/>
                  </a:cubicBezTo>
                  <a:cubicBezTo>
                    <a:pt x="1239" y="1048"/>
                    <a:pt x="1049" y="1239"/>
                    <a:pt x="810" y="1239"/>
                  </a:cubicBezTo>
                  <a:cubicBezTo>
                    <a:pt x="572" y="1239"/>
                    <a:pt x="406" y="1048"/>
                    <a:pt x="406" y="810"/>
                  </a:cubicBezTo>
                  <a:cubicBezTo>
                    <a:pt x="406" y="572"/>
                    <a:pt x="572" y="405"/>
                    <a:pt x="810" y="405"/>
                  </a:cubicBezTo>
                  <a:close/>
                  <a:moveTo>
                    <a:pt x="810" y="0"/>
                  </a:moveTo>
                  <a:cubicBezTo>
                    <a:pt x="358" y="0"/>
                    <a:pt x="1" y="358"/>
                    <a:pt x="1" y="810"/>
                  </a:cubicBezTo>
                  <a:cubicBezTo>
                    <a:pt x="1" y="1262"/>
                    <a:pt x="358" y="1620"/>
                    <a:pt x="810" y="1620"/>
                  </a:cubicBezTo>
                  <a:cubicBezTo>
                    <a:pt x="1263" y="1620"/>
                    <a:pt x="1620" y="1262"/>
                    <a:pt x="1620" y="810"/>
                  </a:cubicBezTo>
                  <a:cubicBezTo>
                    <a:pt x="1620" y="358"/>
                    <a:pt x="1263"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4" name="Google Shape;22694;p100"/>
            <p:cNvSpPr/>
            <p:nvPr/>
          </p:nvSpPr>
          <p:spPr>
            <a:xfrm>
              <a:off x="1799925" y="2151322"/>
              <a:ext cx="52325" cy="52325"/>
            </a:xfrm>
            <a:custGeom>
              <a:rect b="b" l="l" r="r" t="t"/>
              <a:pathLst>
                <a:path extrusionOk="0" h="1596" w="1596">
                  <a:moveTo>
                    <a:pt x="810" y="381"/>
                  </a:moveTo>
                  <a:cubicBezTo>
                    <a:pt x="1048" y="381"/>
                    <a:pt x="1215" y="548"/>
                    <a:pt x="1215" y="786"/>
                  </a:cubicBezTo>
                  <a:cubicBezTo>
                    <a:pt x="1215" y="1024"/>
                    <a:pt x="1048" y="1215"/>
                    <a:pt x="810" y="1215"/>
                  </a:cubicBezTo>
                  <a:cubicBezTo>
                    <a:pt x="572" y="1215"/>
                    <a:pt x="381" y="1024"/>
                    <a:pt x="381" y="786"/>
                  </a:cubicBezTo>
                  <a:cubicBezTo>
                    <a:pt x="381" y="548"/>
                    <a:pt x="595" y="381"/>
                    <a:pt x="810" y="381"/>
                  </a:cubicBezTo>
                  <a:close/>
                  <a:moveTo>
                    <a:pt x="810" y="0"/>
                  </a:moveTo>
                  <a:cubicBezTo>
                    <a:pt x="357" y="0"/>
                    <a:pt x="0" y="358"/>
                    <a:pt x="0" y="786"/>
                  </a:cubicBezTo>
                  <a:cubicBezTo>
                    <a:pt x="0" y="1239"/>
                    <a:pt x="357" y="1596"/>
                    <a:pt x="810" y="1596"/>
                  </a:cubicBezTo>
                  <a:cubicBezTo>
                    <a:pt x="1262" y="1596"/>
                    <a:pt x="1596" y="1239"/>
                    <a:pt x="1596" y="786"/>
                  </a:cubicBezTo>
                  <a:cubicBezTo>
                    <a:pt x="1596" y="358"/>
                    <a:pt x="1262"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5" name="Google Shape;22695;p100"/>
            <p:cNvSpPr/>
            <p:nvPr/>
          </p:nvSpPr>
          <p:spPr>
            <a:xfrm>
              <a:off x="1749961" y="1927827"/>
              <a:ext cx="352931" cy="336735"/>
            </a:xfrm>
            <a:custGeom>
              <a:rect b="b" l="l" r="r" t="t"/>
              <a:pathLst>
                <a:path extrusionOk="0" h="10271" w="10765">
                  <a:moveTo>
                    <a:pt x="5215" y="3269"/>
                  </a:moveTo>
                  <a:cubicBezTo>
                    <a:pt x="5596" y="3269"/>
                    <a:pt x="5954" y="3507"/>
                    <a:pt x="6144" y="3864"/>
                  </a:cubicBezTo>
                  <a:cubicBezTo>
                    <a:pt x="5882" y="4007"/>
                    <a:pt x="5549" y="4103"/>
                    <a:pt x="5215" y="4103"/>
                  </a:cubicBezTo>
                  <a:cubicBezTo>
                    <a:pt x="4882" y="4103"/>
                    <a:pt x="4596" y="4007"/>
                    <a:pt x="4287" y="3864"/>
                  </a:cubicBezTo>
                  <a:cubicBezTo>
                    <a:pt x="4477" y="3507"/>
                    <a:pt x="4834" y="3269"/>
                    <a:pt x="5215" y="3269"/>
                  </a:cubicBezTo>
                  <a:close/>
                  <a:moveTo>
                    <a:pt x="2334" y="5984"/>
                  </a:moveTo>
                  <a:cubicBezTo>
                    <a:pt x="2858" y="5984"/>
                    <a:pt x="3382" y="6174"/>
                    <a:pt x="3715" y="6579"/>
                  </a:cubicBezTo>
                  <a:cubicBezTo>
                    <a:pt x="4072" y="6936"/>
                    <a:pt x="4263" y="7413"/>
                    <a:pt x="4263" y="7913"/>
                  </a:cubicBezTo>
                  <a:cubicBezTo>
                    <a:pt x="4263" y="8484"/>
                    <a:pt x="4025" y="9008"/>
                    <a:pt x="3572" y="9366"/>
                  </a:cubicBezTo>
                  <a:cubicBezTo>
                    <a:pt x="3334" y="8913"/>
                    <a:pt x="2834" y="8627"/>
                    <a:pt x="2334" y="8627"/>
                  </a:cubicBezTo>
                  <a:cubicBezTo>
                    <a:pt x="1786" y="8627"/>
                    <a:pt x="1310" y="8913"/>
                    <a:pt x="1072" y="9366"/>
                  </a:cubicBezTo>
                  <a:cubicBezTo>
                    <a:pt x="667" y="9008"/>
                    <a:pt x="405" y="8484"/>
                    <a:pt x="405" y="7913"/>
                  </a:cubicBezTo>
                  <a:cubicBezTo>
                    <a:pt x="405" y="6841"/>
                    <a:pt x="1262" y="5984"/>
                    <a:pt x="2334" y="5984"/>
                  </a:cubicBezTo>
                  <a:close/>
                  <a:moveTo>
                    <a:pt x="8097" y="5984"/>
                  </a:moveTo>
                  <a:cubicBezTo>
                    <a:pt x="9145" y="5984"/>
                    <a:pt x="10050" y="6841"/>
                    <a:pt x="10050" y="7913"/>
                  </a:cubicBezTo>
                  <a:cubicBezTo>
                    <a:pt x="10050" y="8484"/>
                    <a:pt x="9812" y="9008"/>
                    <a:pt x="9359" y="9366"/>
                  </a:cubicBezTo>
                  <a:cubicBezTo>
                    <a:pt x="9121" y="8913"/>
                    <a:pt x="8621" y="8627"/>
                    <a:pt x="8097" y="8627"/>
                  </a:cubicBezTo>
                  <a:cubicBezTo>
                    <a:pt x="7573" y="8627"/>
                    <a:pt x="7097" y="8913"/>
                    <a:pt x="6859" y="9366"/>
                  </a:cubicBezTo>
                  <a:cubicBezTo>
                    <a:pt x="6430" y="9008"/>
                    <a:pt x="6168" y="8484"/>
                    <a:pt x="6168" y="7913"/>
                  </a:cubicBezTo>
                  <a:cubicBezTo>
                    <a:pt x="6168" y="7413"/>
                    <a:pt x="6358" y="6936"/>
                    <a:pt x="6716" y="6579"/>
                  </a:cubicBezTo>
                  <a:cubicBezTo>
                    <a:pt x="7073" y="6174"/>
                    <a:pt x="7573" y="5984"/>
                    <a:pt x="8097" y="5984"/>
                  </a:cubicBezTo>
                  <a:close/>
                  <a:moveTo>
                    <a:pt x="2334" y="9008"/>
                  </a:moveTo>
                  <a:cubicBezTo>
                    <a:pt x="2715" y="9008"/>
                    <a:pt x="3072" y="9246"/>
                    <a:pt x="3263" y="9604"/>
                  </a:cubicBezTo>
                  <a:cubicBezTo>
                    <a:pt x="2977" y="9747"/>
                    <a:pt x="2667" y="9842"/>
                    <a:pt x="2334" y="9842"/>
                  </a:cubicBezTo>
                  <a:cubicBezTo>
                    <a:pt x="2000" y="9842"/>
                    <a:pt x="1715" y="9747"/>
                    <a:pt x="1405" y="9604"/>
                  </a:cubicBezTo>
                  <a:cubicBezTo>
                    <a:pt x="1596" y="9246"/>
                    <a:pt x="1953" y="9008"/>
                    <a:pt x="2334" y="9008"/>
                  </a:cubicBezTo>
                  <a:close/>
                  <a:moveTo>
                    <a:pt x="8097" y="9008"/>
                  </a:moveTo>
                  <a:cubicBezTo>
                    <a:pt x="8478" y="9008"/>
                    <a:pt x="8859" y="9246"/>
                    <a:pt x="9026" y="9604"/>
                  </a:cubicBezTo>
                  <a:cubicBezTo>
                    <a:pt x="8764" y="9747"/>
                    <a:pt x="8430" y="9842"/>
                    <a:pt x="8097" y="9842"/>
                  </a:cubicBezTo>
                  <a:cubicBezTo>
                    <a:pt x="7787" y="9842"/>
                    <a:pt x="7454" y="9747"/>
                    <a:pt x="7192" y="9604"/>
                  </a:cubicBezTo>
                  <a:cubicBezTo>
                    <a:pt x="7359" y="9246"/>
                    <a:pt x="7716" y="9008"/>
                    <a:pt x="8097" y="9008"/>
                  </a:cubicBezTo>
                  <a:close/>
                  <a:moveTo>
                    <a:pt x="4350" y="1"/>
                  </a:moveTo>
                  <a:cubicBezTo>
                    <a:pt x="4321" y="1"/>
                    <a:pt x="4291" y="9"/>
                    <a:pt x="4263" y="30"/>
                  </a:cubicBezTo>
                  <a:cubicBezTo>
                    <a:pt x="3429" y="411"/>
                    <a:pt x="2905" y="1245"/>
                    <a:pt x="2905" y="2174"/>
                  </a:cubicBezTo>
                  <a:cubicBezTo>
                    <a:pt x="2905" y="3388"/>
                    <a:pt x="3858" y="4388"/>
                    <a:pt x="5049" y="4484"/>
                  </a:cubicBezTo>
                  <a:lnTo>
                    <a:pt x="5049" y="5650"/>
                  </a:lnTo>
                  <a:lnTo>
                    <a:pt x="3977" y="6174"/>
                  </a:lnTo>
                  <a:cubicBezTo>
                    <a:pt x="3548" y="5793"/>
                    <a:pt x="3024" y="5579"/>
                    <a:pt x="2453" y="5555"/>
                  </a:cubicBezTo>
                  <a:cubicBezTo>
                    <a:pt x="2439" y="5555"/>
                    <a:pt x="2424" y="5555"/>
                    <a:pt x="2410" y="5555"/>
                  </a:cubicBezTo>
                  <a:cubicBezTo>
                    <a:pt x="1119" y="5555"/>
                    <a:pt x="48" y="6617"/>
                    <a:pt x="48" y="7913"/>
                  </a:cubicBezTo>
                  <a:cubicBezTo>
                    <a:pt x="0" y="9199"/>
                    <a:pt x="1048" y="10270"/>
                    <a:pt x="2358" y="10270"/>
                  </a:cubicBezTo>
                  <a:cubicBezTo>
                    <a:pt x="3644" y="10270"/>
                    <a:pt x="4715" y="9223"/>
                    <a:pt x="4715" y="7913"/>
                  </a:cubicBezTo>
                  <a:cubicBezTo>
                    <a:pt x="4715" y="7413"/>
                    <a:pt x="4525" y="6889"/>
                    <a:pt x="4239" y="6508"/>
                  </a:cubicBezTo>
                  <a:lnTo>
                    <a:pt x="5239" y="6008"/>
                  </a:lnTo>
                  <a:lnTo>
                    <a:pt x="6263" y="6508"/>
                  </a:lnTo>
                  <a:cubicBezTo>
                    <a:pt x="5954" y="6936"/>
                    <a:pt x="5787" y="7413"/>
                    <a:pt x="5787" y="7913"/>
                  </a:cubicBezTo>
                  <a:cubicBezTo>
                    <a:pt x="5787" y="9199"/>
                    <a:pt x="6835" y="10270"/>
                    <a:pt x="8145" y="10270"/>
                  </a:cubicBezTo>
                  <a:cubicBezTo>
                    <a:pt x="9597" y="10270"/>
                    <a:pt x="10764" y="8913"/>
                    <a:pt x="10431" y="7365"/>
                  </a:cubicBezTo>
                  <a:cubicBezTo>
                    <a:pt x="10240" y="6579"/>
                    <a:pt x="9454" y="5793"/>
                    <a:pt x="8645" y="5627"/>
                  </a:cubicBezTo>
                  <a:cubicBezTo>
                    <a:pt x="8468" y="5589"/>
                    <a:pt x="8292" y="5571"/>
                    <a:pt x="8120" y="5571"/>
                  </a:cubicBezTo>
                  <a:cubicBezTo>
                    <a:pt x="7525" y="5571"/>
                    <a:pt x="6968" y="5787"/>
                    <a:pt x="6525" y="6174"/>
                  </a:cubicBezTo>
                  <a:lnTo>
                    <a:pt x="5454" y="5650"/>
                  </a:lnTo>
                  <a:lnTo>
                    <a:pt x="5454" y="4484"/>
                  </a:lnTo>
                  <a:cubicBezTo>
                    <a:pt x="6644" y="4388"/>
                    <a:pt x="7597" y="3388"/>
                    <a:pt x="7597" y="2174"/>
                  </a:cubicBezTo>
                  <a:cubicBezTo>
                    <a:pt x="7597" y="1245"/>
                    <a:pt x="7073" y="411"/>
                    <a:pt x="6239" y="30"/>
                  </a:cubicBezTo>
                  <a:cubicBezTo>
                    <a:pt x="6211" y="9"/>
                    <a:pt x="6180" y="1"/>
                    <a:pt x="6147" y="1"/>
                  </a:cubicBezTo>
                  <a:cubicBezTo>
                    <a:pt x="6069" y="1"/>
                    <a:pt x="5987" y="51"/>
                    <a:pt x="5954" y="102"/>
                  </a:cubicBezTo>
                  <a:cubicBezTo>
                    <a:pt x="5906" y="197"/>
                    <a:pt x="5954" y="340"/>
                    <a:pt x="6049" y="387"/>
                  </a:cubicBezTo>
                  <a:cubicBezTo>
                    <a:pt x="6740" y="697"/>
                    <a:pt x="7192" y="1388"/>
                    <a:pt x="7192" y="2126"/>
                  </a:cubicBezTo>
                  <a:cubicBezTo>
                    <a:pt x="7192" y="2697"/>
                    <a:pt x="6954" y="3245"/>
                    <a:pt x="6501" y="3602"/>
                  </a:cubicBezTo>
                  <a:cubicBezTo>
                    <a:pt x="6263" y="3150"/>
                    <a:pt x="5787" y="2840"/>
                    <a:pt x="5239" y="2840"/>
                  </a:cubicBezTo>
                  <a:cubicBezTo>
                    <a:pt x="4715" y="2840"/>
                    <a:pt x="4239" y="3150"/>
                    <a:pt x="4001" y="3602"/>
                  </a:cubicBezTo>
                  <a:cubicBezTo>
                    <a:pt x="3572" y="3245"/>
                    <a:pt x="3310" y="2697"/>
                    <a:pt x="3310" y="2126"/>
                  </a:cubicBezTo>
                  <a:cubicBezTo>
                    <a:pt x="3310" y="1388"/>
                    <a:pt x="3763" y="697"/>
                    <a:pt x="4453" y="387"/>
                  </a:cubicBezTo>
                  <a:cubicBezTo>
                    <a:pt x="4525" y="316"/>
                    <a:pt x="4596" y="197"/>
                    <a:pt x="4525" y="102"/>
                  </a:cubicBezTo>
                  <a:cubicBezTo>
                    <a:pt x="4491" y="51"/>
                    <a:pt x="4422" y="1"/>
                    <a:pt x="4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6" name="Google Shape;22696;p100"/>
            <p:cNvSpPr/>
            <p:nvPr/>
          </p:nvSpPr>
          <p:spPr>
            <a:xfrm>
              <a:off x="1988078" y="2151322"/>
              <a:ext cx="53112" cy="52325"/>
            </a:xfrm>
            <a:custGeom>
              <a:rect b="b" l="l" r="r" t="t"/>
              <a:pathLst>
                <a:path extrusionOk="0" h="1596" w="1620">
                  <a:moveTo>
                    <a:pt x="810" y="381"/>
                  </a:moveTo>
                  <a:cubicBezTo>
                    <a:pt x="1048" y="381"/>
                    <a:pt x="1239" y="548"/>
                    <a:pt x="1239" y="786"/>
                  </a:cubicBezTo>
                  <a:cubicBezTo>
                    <a:pt x="1239" y="1024"/>
                    <a:pt x="1048" y="1215"/>
                    <a:pt x="810" y="1215"/>
                  </a:cubicBezTo>
                  <a:cubicBezTo>
                    <a:pt x="572" y="1215"/>
                    <a:pt x="405" y="1024"/>
                    <a:pt x="405" y="786"/>
                  </a:cubicBezTo>
                  <a:cubicBezTo>
                    <a:pt x="405" y="548"/>
                    <a:pt x="596" y="381"/>
                    <a:pt x="810" y="381"/>
                  </a:cubicBezTo>
                  <a:close/>
                  <a:moveTo>
                    <a:pt x="810" y="0"/>
                  </a:moveTo>
                  <a:cubicBezTo>
                    <a:pt x="358" y="0"/>
                    <a:pt x="0" y="358"/>
                    <a:pt x="0" y="786"/>
                  </a:cubicBezTo>
                  <a:cubicBezTo>
                    <a:pt x="0" y="1239"/>
                    <a:pt x="358" y="1596"/>
                    <a:pt x="810" y="1596"/>
                  </a:cubicBezTo>
                  <a:cubicBezTo>
                    <a:pt x="1263" y="1596"/>
                    <a:pt x="1620" y="1239"/>
                    <a:pt x="1620" y="786"/>
                  </a:cubicBezTo>
                  <a:cubicBezTo>
                    <a:pt x="1620" y="358"/>
                    <a:pt x="1263"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7" name="Google Shape;22697;p100"/>
            <p:cNvSpPr/>
            <p:nvPr/>
          </p:nvSpPr>
          <p:spPr>
            <a:xfrm>
              <a:off x="1913918" y="1921762"/>
              <a:ext cx="14065" cy="13311"/>
            </a:xfrm>
            <a:custGeom>
              <a:rect b="b" l="l" r="r" t="t"/>
              <a:pathLst>
                <a:path extrusionOk="0" h="406" w="429">
                  <a:moveTo>
                    <a:pt x="214" y="1"/>
                  </a:moveTo>
                  <a:cubicBezTo>
                    <a:pt x="95" y="1"/>
                    <a:pt x="0" y="96"/>
                    <a:pt x="0" y="191"/>
                  </a:cubicBezTo>
                  <a:cubicBezTo>
                    <a:pt x="0" y="311"/>
                    <a:pt x="95" y="406"/>
                    <a:pt x="214" y="406"/>
                  </a:cubicBezTo>
                  <a:cubicBezTo>
                    <a:pt x="333" y="406"/>
                    <a:pt x="429" y="311"/>
                    <a:pt x="429" y="191"/>
                  </a:cubicBezTo>
                  <a:cubicBezTo>
                    <a:pt x="429"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8" name="Google Shape;22698;p100"/>
          <p:cNvGrpSpPr/>
          <p:nvPr/>
        </p:nvGrpSpPr>
        <p:grpSpPr>
          <a:xfrm>
            <a:off x="2535452" y="1769263"/>
            <a:ext cx="295917" cy="342898"/>
            <a:chOff x="2527588" y="1921663"/>
            <a:chExt cx="295917" cy="342898"/>
          </a:xfrm>
        </p:grpSpPr>
        <p:sp>
          <p:nvSpPr>
            <p:cNvPr id="22699" name="Google Shape;22699;p100"/>
            <p:cNvSpPr/>
            <p:nvPr/>
          </p:nvSpPr>
          <p:spPr>
            <a:xfrm>
              <a:off x="2537719" y="2008445"/>
              <a:ext cx="199923" cy="249100"/>
            </a:xfrm>
            <a:custGeom>
              <a:rect b="b" l="l" r="r" t="t"/>
              <a:pathLst>
                <a:path extrusionOk="0" h="7598" w="6098">
                  <a:moveTo>
                    <a:pt x="1" y="0"/>
                  </a:moveTo>
                  <a:lnTo>
                    <a:pt x="1" y="7597"/>
                  </a:lnTo>
                  <a:lnTo>
                    <a:pt x="6097" y="7597"/>
                  </a:lnTo>
                  <a:lnTo>
                    <a:pt x="6097"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0" name="Google Shape;22700;p100"/>
            <p:cNvSpPr/>
            <p:nvPr/>
          </p:nvSpPr>
          <p:spPr>
            <a:xfrm>
              <a:off x="2616599" y="2092768"/>
              <a:ext cx="80422" cy="79668"/>
            </a:xfrm>
            <a:custGeom>
              <a:rect b="b" l="l" r="r" t="t"/>
              <a:pathLst>
                <a:path extrusionOk="0" h="2430" w="2453">
                  <a:moveTo>
                    <a:pt x="1215" y="0"/>
                  </a:moveTo>
                  <a:cubicBezTo>
                    <a:pt x="548" y="0"/>
                    <a:pt x="0" y="524"/>
                    <a:pt x="0" y="1215"/>
                  </a:cubicBezTo>
                  <a:cubicBezTo>
                    <a:pt x="0" y="1882"/>
                    <a:pt x="548" y="2429"/>
                    <a:pt x="1215" y="2429"/>
                  </a:cubicBezTo>
                  <a:cubicBezTo>
                    <a:pt x="1905" y="2429"/>
                    <a:pt x="2453" y="1882"/>
                    <a:pt x="2453" y="1215"/>
                  </a:cubicBezTo>
                  <a:cubicBezTo>
                    <a:pt x="2453" y="524"/>
                    <a:pt x="1905"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1" name="Google Shape;22701;p100"/>
            <p:cNvSpPr/>
            <p:nvPr/>
          </p:nvSpPr>
          <p:spPr>
            <a:xfrm>
              <a:off x="2576766" y="2052147"/>
              <a:ext cx="80454" cy="80454"/>
            </a:xfrm>
            <a:custGeom>
              <a:rect b="b" l="l" r="r" t="t"/>
              <a:pathLst>
                <a:path extrusionOk="0" h="2454" w="2454">
                  <a:moveTo>
                    <a:pt x="1" y="1"/>
                  </a:moveTo>
                  <a:lnTo>
                    <a:pt x="1" y="2454"/>
                  </a:lnTo>
                  <a:lnTo>
                    <a:pt x="2453" y="2454"/>
                  </a:lnTo>
                  <a:lnTo>
                    <a:pt x="2453"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2" name="Google Shape;22702;p100"/>
            <p:cNvSpPr/>
            <p:nvPr/>
          </p:nvSpPr>
          <p:spPr>
            <a:xfrm>
              <a:off x="2778197" y="2032640"/>
              <a:ext cx="39867" cy="120255"/>
            </a:xfrm>
            <a:custGeom>
              <a:rect b="b" l="l" r="r" t="t"/>
              <a:pathLst>
                <a:path extrusionOk="0" h="3668" w="1216">
                  <a:moveTo>
                    <a:pt x="1" y="1"/>
                  </a:moveTo>
                  <a:lnTo>
                    <a:pt x="1" y="3668"/>
                  </a:lnTo>
                  <a:lnTo>
                    <a:pt x="1215" y="3668"/>
                  </a:lnTo>
                  <a:lnTo>
                    <a:pt x="12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3" name="Google Shape;22703;p100"/>
            <p:cNvSpPr/>
            <p:nvPr/>
          </p:nvSpPr>
          <p:spPr>
            <a:xfrm>
              <a:off x="2778197" y="1992774"/>
              <a:ext cx="39867" cy="39899"/>
            </a:xfrm>
            <a:custGeom>
              <a:rect b="b" l="l" r="r" t="t"/>
              <a:pathLst>
                <a:path extrusionOk="0" h="1217" w="1216">
                  <a:moveTo>
                    <a:pt x="599" y="1"/>
                  </a:moveTo>
                  <a:cubicBezTo>
                    <a:pt x="263" y="1"/>
                    <a:pt x="1" y="255"/>
                    <a:pt x="1" y="597"/>
                  </a:cubicBezTo>
                  <a:lnTo>
                    <a:pt x="1" y="1217"/>
                  </a:lnTo>
                  <a:lnTo>
                    <a:pt x="1215" y="1217"/>
                  </a:lnTo>
                  <a:lnTo>
                    <a:pt x="1215" y="621"/>
                  </a:lnTo>
                  <a:cubicBezTo>
                    <a:pt x="1215" y="312"/>
                    <a:pt x="977" y="2"/>
                    <a:pt x="644" y="2"/>
                  </a:cubicBezTo>
                  <a:cubicBezTo>
                    <a:pt x="629" y="1"/>
                    <a:pt x="614" y="1"/>
                    <a:pt x="59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4" name="Google Shape;22704;p100"/>
            <p:cNvSpPr/>
            <p:nvPr/>
          </p:nvSpPr>
          <p:spPr>
            <a:xfrm>
              <a:off x="2776656" y="2152896"/>
              <a:ext cx="41407" cy="60915"/>
            </a:xfrm>
            <a:custGeom>
              <a:rect b="b" l="l" r="r" t="t"/>
              <a:pathLst>
                <a:path extrusionOk="0" h="1858" w="1263">
                  <a:moveTo>
                    <a:pt x="0" y="0"/>
                  </a:moveTo>
                  <a:lnTo>
                    <a:pt x="643" y="1858"/>
                  </a:lnTo>
                  <a:lnTo>
                    <a:pt x="1262"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5" name="Google Shape;22705;p100"/>
            <p:cNvSpPr/>
            <p:nvPr/>
          </p:nvSpPr>
          <p:spPr>
            <a:xfrm>
              <a:off x="2537719" y="1948317"/>
              <a:ext cx="199923" cy="60160"/>
            </a:xfrm>
            <a:custGeom>
              <a:rect b="b" l="l" r="r" t="t"/>
              <a:pathLst>
                <a:path extrusionOk="0" h="1835" w="6098">
                  <a:moveTo>
                    <a:pt x="429" y="1"/>
                  </a:moveTo>
                  <a:cubicBezTo>
                    <a:pt x="191" y="1"/>
                    <a:pt x="1" y="167"/>
                    <a:pt x="1" y="405"/>
                  </a:cubicBezTo>
                  <a:lnTo>
                    <a:pt x="1" y="1834"/>
                  </a:lnTo>
                  <a:lnTo>
                    <a:pt x="6097" y="1834"/>
                  </a:lnTo>
                  <a:lnTo>
                    <a:pt x="6097" y="405"/>
                  </a:lnTo>
                  <a:cubicBezTo>
                    <a:pt x="6097" y="167"/>
                    <a:pt x="5931" y="1"/>
                    <a:pt x="5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6" name="Google Shape;22706;p100"/>
            <p:cNvSpPr/>
            <p:nvPr/>
          </p:nvSpPr>
          <p:spPr>
            <a:xfrm>
              <a:off x="2616599" y="2092768"/>
              <a:ext cx="41407" cy="39834"/>
            </a:xfrm>
            <a:custGeom>
              <a:rect b="b" l="l" r="r" t="t"/>
              <a:pathLst>
                <a:path extrusionOk="0" h="1215" w="1263">
                  <a:moveTo>
                    <a:pt x="1262" y="0"/>
                  </a:moveTo>
                  <a:cubicBezTo>
                    <a:pt x="572" y="0"/>
                    <a:pt x="0" y="548"/>
                    <a:pt x="24" y="1215"/>
                  </a:cubicBezTo>
                  <a:lnTo>
                    <a:pt x="1262" y="1215"/>
                  </a:lnTo>
                  <a:lnTo>
                    <a:pt x="1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7" name="Google Shape;22707;p100"/>
            <p:cNvSpPr/>
            <p:nvPr/>
          </p:nvSpPr>
          <p:spPr>
            <a:xfrm>
              <a:off x="2571290" y="2045918"/>
              <a:ext cx="134320" cy="133566"/>
            </a:xfrm>
            <a:custGeom>
              <a:rect b="b" l="l" r="r" t="t"/>
              <a:pathLst>
                <a:path extrusionOk="0" h="4074" w="4097">
                  <a:moveTo>
                    <a:pt x="2406" y="405"/>
                  </a:moveTo>
                  <a:lnTo>
                    <a:pt x="2406" y="1239"/>
                  </a:lnTo>
                  <a:cubicBezTo>
                    <a:pt x="1787" y="1334"/>
                    <a:pt x="1263" y="1834"/>
                    <a:pt x="1192" y="2453"/>
                  </a:cubicBezTo>
                  <a:lnTo>
                    <a:pt x="358" y="2453"/>
                  </a:lnTo>
                  <a:lnTo>
                    <a:pt x="358" y="405"/>
                  </a:lnTo>
                  <a:close/>
                  <a:moveTo>
                    <a:pt x="2430" y="1667"/>
                  </a:moveTo>
                  <a:lnTo>
                    <a:pt x="2430" y="2453"/>
                  </a:lnTo>
                  <a:lnTo>
                    <a:pt x="1620" y="2453"/>
                  </a:lnTo>
                  <a:cubicBezTo>
                    <a:pt x="1715" y="2048"/>
                    <a:pt x="2025" y="1739"/>
                    <a:pt x="2430" y="1667"/>
                  </a:cubicBezTo>
                  <a:close/>
                  <a:moveTo>
                    <a:pt x="2835" y="1667"/>
                  </a:moveTo>
                  <a:cubicBezTo>
                    <a:pt x="3335" y="1739"/>
                    <a:pt x="3668" y="2191"/>
                    <a:pt x="3644" y="2739"/>
                  </a:cubicBezTo>
                  <a:cubicBezTo>
                    <a:pt x="3621" y="3239"/>
                    <a:pt x="3216" y="3644"/>
                    <a:pt x="2692" y="3692"/>
                  </a:cubicBezTo>
                  <a:cubicBezTo>
                    <a:pt x="2676" y="3692"/>
                    <a:pt x="2660" y="3693"/>
                    <a:pt x="2645" y="3693"/>
                  </a:cubicBezTo>
                  <a:cubicBezTo>
                    <a:pt x="2164" y="3693"/>
                    <a:pt x="1736" y="3343"/>
                    <a:pt x="1620" y="2882"/>
                  </a:cubicBezTo>
                  <a:lnTo>
                    <a:pt x="2644" y="2882"/>
                  </a:lnTo>
                  <a:cubicBezTo>
                    <a:pt x="2763" y="2882"/>
                    <a:pt x="2835" y="2787"/>
                    <a:pt x="2835" y="2668"/>
                  </a:cubicBezTo>
                  <a:lnTo>
                    <a:pt x="2835" y="1667"/>
                  </a:lnTo>
                  <a:close/>
                  <a:moveTo>
                    <a:pt x="191" y="0"/>
                  </a:moveTo>
                  <a:cubicBezTo>
                    <a:pt x="72" y="0"/>
                    <a:pt x="1" y="72"/>
                    <a:pt x="1" y="191"/>
                  </a:cubicBezTo>
                  <a:lnTo>
                    <a:pt x="1" y="2644"/>
                  </a:lnTo>
                  <a:cubicBezTo>
                    <a:pt x="1" y="2763"/>
                    <a:pt x="72" y="2834"/>
                    <a:pt x="191" y="2834"/>
                  </a:cubicBezTo>
                  <a:lnTo>
                    <a:pt x="1239" y="2834"/>
                  </a:lnTo>
                  <a:cubicBezTo>
                    <a:pt x="1332" y="3534"/>
                    <a:pt x="1951" y="4073"/>
                    <a:pt x="2692" y="4073"/>
                  </a:cubicBezTo>
                  <a:cubicBezTo>
                    <a:pt x="2708" y="4073"/>
                    <a:pt x="2724" y="4073"/>
                    <a:pt x="2740" y="4073"/>
                  </a:cubicBezTo>
                  <a:cubicBezTo>
                    <a:pt x="3430" y="4025"/>
                    <a:pt x="4025" y="3430"/>
                    <a:pt x="4073" y="2715"/>
                  </a:cubicBezTo>
                  <a:cubicBezTo>
                    <a:pt x="4097" y="1977"/>
                    <a:pt x="3573" y="1334"/>
                    <a:pt x="2835" y="1239"/>
                  </a:cubicBezTo>
                  <a:lnTo>
                    <a:pt x="2835" y="191"/>
                  </a:lnTo>
                  <a:cubicBezTo>
                    <a:pt x="2811" y="72"/>
                    <a:pt x="2740" y="0"/>
                    <a:pt x="2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8" name="Google Shape;22708;p100"/>
            <p:cNvSpPr/>
            <p:nvPr/>
          </p:nvSpPr>
          <p:spPr>
            <a:xfrm>
              <a:off x="2568963" y="2206762"/>
              <a:ext cx="135107" cy="13311"/>
            </a:xfrm>
            <a:custGeom>
              <a:rect b="b" l="l" r="r" t="t"/>
              <a:pathLst>
                <a:path extrusionOk="0" h="406" w="4121">
                  <a:moveTo>
                    <a:pt x="239" y="0"/>
                  </a:moveTo>
                  <a:cubicBezTo>
                    <a:pt x="143" y="0"/>
                    <a:pt x="24" y="48"/>
                    <a:pt x="24" y="167"/>
                  </a:cubicBezTo>
                  <a:cubicBezTo>
                    <a:pt x="0" y="286"/>
                    <a:pt x="119" y="405"/>
                    <a:pt x="239" y="405"/>
                  </a:cubicBezTo>
                  <a:lnTo>
                    <a:pt x="3906" y="405"/>
                  </a:lnTo>
                  <a:cubicBezTo>
                    <a:pt x="4025" y="405"/>
                    <a:pt x="4096" y="286"/>
                    <a:pt x="4096" y="167"/>
                  </a:cubicBezTo>
                  <a:cubicBezTo>
                    <a:pt x="4120" y="48"/>
                    <a:pt x="4025" y="0"/>
                    <a:pt x="3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9" name="Google Shape;22709;p100"/>
            <p:cNvSpPr/>
            <p:nvPr/>
          </p:nvSpPr>
          <p:spPr>
            <a:xfrm>
              <a:off x="2770394" y="1984971"/>
              <a:ext cx="53112" cy="235101"/>
            </a:xfrm>
            <a:custGeom>
              <a:rect b="b" l="l" r="r" t="t"/>
              <a:pathLst>
                <a:path extrusionOk="0" h="7171" w="1620">
                  <a:moveTo>
                    <a:pt x="882" y="431"/>
                  </a:moveTo>
                  <a:cubicBezTo>
                    <a:pt x="1096" y="454"/>
                    <a:pt x="1239" y="621"/>
                    <a:pt x="1239" y="835"/>
                  </a:cubicBezTo>
                  <a:lnTo>
                    <a:pt x="1239" y="1216"/>
                  </a:lnTo>
                  <a:lnTo>
                    <a:pt x="429" y="1216"/>
                  </a:lnTo>
                  <a:lnTo>
                    <a:pt x="429" y="835"/>
                  </a:lnTo>
                  <a:cubicBezTo>
                    <a:pt x="429" y="597"/>
                    <a:pt x="644" y="431"/>
                    <a:pt x="882" y="431"/>
                  </a:cubicBezTo>
                  <a:close/>
                  <a:moveTo>
                    <a:pt x="1239" y="1645"/>
                  </a:moveTo>
                  <a:lnTo>
                    <a:pt x="1239" y="4908"/>
                  </a:lnTo>
                  <a:lnTo>
                    <a:pt x="429" y="4908"/>
                  </a:lnTo>
                  <a:lnTo>
                    <a:pt x="429" y="1645"/>
                  </a:lnTo>
                  <a:close/>
                  <a:moveTo>
                    <a:pt x="1144" y="5336"/>
                  </a:moveTo>
                  <a:lnTo>
                    <a:pt x="834" y="6313"/>
                  </a:lnTo>
                  <a:lnTo>
                    <a:pt x="501" y="5336"/>
                  </a:lnTo>
                  <a:close/>
                  <a:moveTo>
                    <a:pt x="816" y="1"/>
                  </a:moveTo>
                  <a:cubicBezTo>
                    <a:pt x="359" y="1"/>
                    <a:pt x="1" y="373"/>
                    <a:pt x="1" y="812"/>
                  </a:cubicBezTo>
                  <a:lnTo>
                    <a:pt x="1" y="5098"/>
                  </a:lnTo>
                  <a:cubicBezTo>
                    <a:pt x="24" y="5122"/>
                    <a:pt x="24" y="5146"/>
                    <a:pt x="24" y="5193"/>
                  </a:cubicBezTo>
                  <a:lnTo>
                    <a:pt x="644" y="7027"/>
                  </a:lnTo>
                  <a:cubicBezTo>
                    <a:pt x="667" y="7122"/>
                    <a:pt x="763" y="7170"/>
                    <a:pt x="834" y="7170"/>
                  </a:cubicBezTo>
                  <a:cubicBezTo>
                    <a:pt x="905" y="7170"/>
                    <a:pt x="1001" y="7122"/>
                    <a:pt x="1001" y="7027"/>
                  </a:cubicBezTo>
                  <a:lnTo>
                    <a:pt x="1620" y="5193"/>
                  </a:lnTo>
                  <a:lnTo>
                    <a:pt x="1620" y="5122"/>
                  </a:lnTo>
                  <a:lnTo>
                    <a:pt x="1620" y="835"/>
                  </a:lnTo>
                  <a:cubicBezTo>
                    <a:pt x="1620" y="383"/>
                    <a:pt x="1310" y="26"/>
                    <a:pt x="858" y="2"/>
                  </a:cubicBezTo>
                  <a:cubicBezTo>
                    <a:pt x="844" y="1"/>
                    <a:pt x="830"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0" name="Google Shape;22710;p100"/>
            <p:cNvSpPr/>
            <p:nvPr/>
          </p:nvSpPr>
          <p:spPr>
            <a:xfrm>
              <a:off x="2630631" y="2250464"/>
              <a:ext cx="13311" cy="14098"/>
            </a:xfrm>
            <a:custGeom>
              <a:rect b="b" l="l" r="r" t="t"/>
              <a:pathLst>
                <a:path extrusionOk="0" h="430" w="406">
                  <a:moveTo>
                    <a:pt x="191" y="1"/>
                  </a:moveTo>
                  <a:cubicBezTo>
                    <a:pt x="96" y="1"/>
                    <a:pt x="1" y="96"/>
                    <a:pt x="1" y="215"/>
                  </a:cubicBezTo>
                  <a:cubicBezTo>
                    <a:pt x="1" y="334"/>
                    <a:pt x="96" y="429"/>
                    <a:pt x="191" y="429"/>
                  </a:cubicBezTo>
                  <a:cubicBezTo>
                    <a:pt x="310" y="429"/>
                    <a:pt x="406" y="334"/>
                    <a:pt x="406" y="215"/>
                  </a:cubicBezTo>
                  <a:cubicBezTo>
                    <a:pt x="406"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1" name="Google Shape;22711;p100"/>
            <p:cNvSpPr/>
            <p:nvPr/>
          </p:nvSpPr>
          <p:spPr>
            <a:xfrm>
              <a:off x="2527588" y="1921663"/>
              <a:ext cx="216283" cy="342898"/>
            </a:xfrm>
            <a:custGeom>
              <a:rect b="b" l="l" r="r" t="t"/>
              <a:pathLst>
                <a:path extrusionOk="0" h="10459" w="6597">
                  <a:moveTo>
                    <a:pt x="6025" y="885"/>
                  </a:moveTo>
                  <a:cubicBezTo>
                    <a:pt x="6144" y="885"/>
                    <a:pt x="6240" y="980"/>
                    <a:pt x="6240" y="1099"/>
                  </a:cubicBezTo>
                  <a:lnTo>
                    <a:pt x="6240" y="2314"/>
                  </a:lnTo>
                  <a:lnTo>
                    <a:pt x="524" y="2314"/>
                  </a:lnTo>
                  <a:lnTo>
                    <a:pt x="524" y="1099"/>
                  </a:lnTo>
                  <a:cubicBezTo>
                    <a:pt x="500" y="1099"/>
                    <a:pt x="572" y="1004"/>
                    <a:pt x="691" y="1004"/>
                  </a:cubicBezTo>
                  <a:lnTo>
                    <a:pt x="1334" y="1004"/>
                  </a:lnTo>
                  <a:lnTo>
                    <a:pt x="1334" y="1409"/>
                  </a:lnTo>
                  <a:cubicBezTo>
                    <a:pt x="1334" y="1480"/>
                    <a:pt x="1381" y="1600"/>
                    <a:pt x="1501" y="1600"/>
                  </a:cubicBezTo>
                  <a:cubicBezTo>
                    <a:pt x="1519" y="1607"/>
                    <a:pt x="1537" y="1610"/>
                    <a:pt x="1555" y="1610"/>
                  </a:cubicBezTo>
                  <a:cubicBezTo>
                    <a:pt x="1654" y="1610"/>
                    <a:pt x="1739" y="1510"/>
                    <a:pt x="1739" y="1409"/>
                  </a:cubicBezTo>
                  <a:lnTo>
                    <a:pt x="1739" y="980"/>
                  </a:lnTo>
                  <a:lnTo>
                    <a:pt x="2548" y="980"/>
                  </a:lnTo>
                  <a:lnTo>
                    <a:pt x="2548" y="1361"/>
                  </a:lnTo>
                  <a:cubicBezTo>
                    <a:pt x="2548" y="1457"/>
                    <a:pt x="2596" y="1576"/>
                    <a:pt x="2715" y="1576"/>
                  </a:cubicBezTo>
                  <a:cubicBezTo>
                    <a:pt x="2725" y="1578"/>
                    <a:pt x="2736" y="1579"/>
                    <a:pt x="2746" y="1579"/>
                  </a:cubicBezTo>
                  <a:cubicBezTo>
                    <a:pt x="2854" y="1579"/>
                    <a:pt x="2953" y="1470"/>
                    <a:pt x="2953" y="1361"/>
                  </a:cubicBezTo>
                  <a:lnTo>
                    <a:pt x="2953" y="957"/>
                  </a:lnTo>
                  <a:lnTo>
                    <a:pt x="3763" y="957"/>
                  </a:lnTo>
                  <a:lnTo>
                    <a:pt x="3763" y="1338"/>
                  </a:lnTo>
                  <a:cubicBezTo>
                    <a:pt x="3763" y="1433"/>
                    <a:pt x="3834" y="1552"/>
                    <a:pt x="3953" y="1552"/>
                  </a:cubicBezTo>
                  <a:cubicBezTo>
                    <a:pt x="3964" y="1554"/>
                    <a:pt x="3974" y="1555"/>
                    <a:pt x="3984" y="1555"/>
                  </a:cubicBezTo>
                  <a:cubicBezTo>
                    <a:pt x="4092" y="1555"/>
                    <a:pt x="4192" y="1446"/>
                    <a:pt x="4192" y="1338"/>
                  </a:cubicBezTo>
                  <a:lnTo>
                    <a:pt x="4192" y="933"/>
                  </a:lnTo>
                  <a:lnTo>
                    <a:pt x="4977" y="933"/>
                  </a:lnTo>
                  <a:lnTo>
                    <a:pt x="4977" y="1314"/>
                  </a:lnTo>
                  <a:cubicBezTo>
                    <a:pt x="4977" y="1409"/>
                    <a:pt x="5049" y="1528"/>
                    <a:pt x="5168" y="1528"/>
                  </a:cubicBezTo>
                  <a:cubicBezTo>
                    <a:pt x="5178" y="1530"/>
                    <a:pt x="5189" y="1531"/>
                    <a:pt x="5199" y="1531"/>
                  </a:cubicBezTo>
                  <a:cubicBezTo>
                    <a:pt x="5307" y="1531"/>
                    <a:pt x="5406" y="1422"/>
                    <a:pt x="5406" y="1314"/>
                  </a:cubicBezTo>
                  <a:lnTo>
                    <a:pt x="5406" y="885"/>
                  </a:lnTo>
                  <a:close/>
                  <a:moveTo>
                    <a:pt x="5137" y="1"/>
                  </a:moveTo>
                  <a:cubicBezTo>
                    <a:pt x="5029" y="1"/>
                    <a:pt x="4930" y="110"/>
                    <a:pt x="4930" y="218"/>
                  </a:cubicBezTo>
                  <a:lnTo>
                    <a:pt x="4930" y="623"/>
                  </a:lnTo>
                  <a:lnTo>
                    <a:pt x="4120" y="623"/>
                  </a:lnTo>
                  <a:lnTo>
                    <a:pt x="4120" y="242"/>
                  </a:lnTo>
                  <a:cubicBezTo>
                    <a:pt x="4120" y="147"/>
                    <a:pt x="4049" y="28"/>
                    <a:pt x="3930" y="28"/>
                  </a:cubicBezTo>
                  <a:cubicBezTo>
                    <a:pt x="3919" y="26"/>
                    <a:pt x="3909" y="25"/>
                    <a:pt x="3899" y="25"/>
                  </a:cubicBezTo>
                  <a:cubicBezTo>
                    <a:pt x="3791" y="25"/>
                    <a:pt x="3691" y="133"/>
                    <a:pt x="3691" y="242"/>
                  </a:cubicBezTo>
                  <a:lnTo>
                    <a:pt x="3691" y="647"/>
                  </a:lnTo>
                  <a:lnTo>
                    <a:pt x="2906" y="647"/>
                  </a:lnTo>
                  <a:lnTo>
                    <a:pt x="2906" y="266"/>
                  </a:lnTo>
                  <a:cubicBezTo>
                    <a:pt x="2906" y="171"/>
                    <a:pt x="2834" y="52"/>
                    <a:pt x="2715" y="52"/>
                  </a:cubicBezTo>
                  <a:cubicBezTo>
                    <a:pt x="2705" y="50"/>
                    <a:pt x="2694" y="49"/>
                    <a:pt x="2684" y="49"/>
                  </a:cubicBezTo>
                  <a:cubicBezTo>
                    <a:pt x="2576" y="49"/>
                    <a:pt x="2477" y="157"/>
                    <a:pt x="2477" y="266"/>
                  </a:cubicBezTo>
                  <a:lnTo>
                    <a:pt x="2477" y="695"/>
                  </a:lnTo>
                  <a:lnTo>
                    <a:pt x="1667" y="695"/>
                  </a:lnTo>
                  <a:lnTo>
                    <a:pt x="1667" y="290"/>
                  </a:lnTo>
                  <a:cubicBezTo>
                    <a:pt x="1667" y="194"/>
                    <a:pt x="1620" y="99"/>
                    <a:pt x="1501" y="99"/>
                  </a:cubicBezTo>
                  <a:cubicBezTo>
                    <a:pt x="1482" y="92"/>
                    <a:pt x="1464" y="88"/>
                    <a:pt x="1446" y="88"/>
                  </a:cubicBezTo>
                  <a:cubicBezTo>
                    <a:pt x="1347" y="88"/>
                    <a:pt x="1262" y="189"/>
                    <a:pt x="1262" y="290"/>
                  </a:cubicBezTo>
                  <a:lnTo>
                    <a:pt x="1262" y="718"/>
                  </a:lnTo>
                  <a:lnTo>
                    <a:pt x="643" y="718"/>
                  </a:lnTo>
                  <a:cubicBezTo>
                    <a:pt x="310" y="718"/>
                    <a:pt x="0" y="980"/>
                    <a:pt x="0" y="1338"/>
                  </a:cubicBezTo>
                  <a:lnTo>
                    <a:pt x="0" y="10363"/>
                  </a:lnTo>
                  <a:cubicBezTo>
                    <a:pt x="72" y="10363"/>
                    <a:pt x="191" y="10458"/>
                    <a:pt x="286" y="10458"/>
                  </a:cubicBezTo>
                  <a:lnTo>
                    <a:pt x="2405" y="10458"/>
                  </a:lnTo>
                  <a:cubicBezTo>
                    <a:pt x="2477" y="10458"/>
                    <a:pt x="2596" y="10387"/>
                    <a:pt x="2596" y="10268"/>
                  </a:cubicBezTo>
                  <a:cubicBezTo>
                    <a:pt x="2644" y="10149"/>
                    <a:pt x="2525" y="10030"/>
                    <a:pt x="2405" y="10030"/>
                  </a:cubicBezTo>
                  <a:lnTo>
                    <a:pt x="453" y="10030"/>
                  </a:lnTo>
                  <a:lnTo>
                    <a:pt x="453" y="2862"/>
                  </a:lnTo>
                  <a:lnTo>
                    <a:pt x="6168" y="2862"/>
                  </a:lnTo>
                  <a:lnTo>
                    <a:pt x="6168" y="10030"/>
                  </a:lnTo>
                  <a:lnTo>
                    <a:pt x="4239" y="10030"/>
                  </a:lnTo>
                  <a:cubicBezTo>
                    <a:pt x="4144" y="10030"/>
                    <a:pt x="4025" y="10101"/>
                    <a:pt x="4025" y="10220"/>
                  </a:cubicBezTo>
                  <a:cubicBezTo>
                    <a:pt x="4001" y="10339"/>
                    <a:pt x="4120" y="10458"/>
                    <a:pt x="4239" y="10458"/>
                  </a:cubicBezTo>
                  <a:lnTo>
                    <a:pt x="6383" y="10458"/>
                  </a:lnTo>
                  <a:cubicBezTo>
                    <a:pt x="6502" y="10458"/>
                    <a:pt x="6597" y="10363"/>
                    <a:pt x="6597" y="10244"/>
                  </a:cubicBezTo>
                  <a:lnTo>
                    <a:pt x="6597" y="1218"/>
                  </a:lnTo>
                  <a:cubicBezTo>
                    <a:pt x="6597" y="885"/>
                    <a:pt x="6335" y="599"/>
                    <a:pt x="5954" y="599"/>
                  </a:cubicBezTo>
                  <a:lnTo>
                    <a:pt x="5335" y="599"/>
                  </a:lnTo>
                  <a:lnTo>
                    <a:pt x="5335" y="218"/>
                  </a:lnTo>
                  <a:cubicBezTo>
                    <a:pt x="5335" y="123"/>
                    <a:pt x="5287" y="4"/>
                    <a:pt x="5168" y="4"/>
                  </a:cubicBezTo>
                  <a:cubicBezTo>
                    <a:pt x="5158" y="2"/>
                    <a:pt x="5147" y="1"/>
                    <a:pt x="51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2" name="Google Shape;22712;p100"/>
          <p:cNvGrpSpPr/>
          <p:nvPr/>
        </p:nvGrpSpPr>
        <p:grpSpPr>
          <a:xfrm>
            <a:off x="3272491" y="1769362"/>
            <a:ext cx="345128" cy="342800"/>
            <a:chOff x="3264628" y="1921762"/>
            <a:chExt cx="345128" cy="342800"/>
          </a:xfrm>
        </p:grpSpPr>
        <p:sp>
          <p:nvSpPr>
            <p:cNvPr id="22713" name="Google Shape;22713;p100"/>
            <p:cNvSpPr/>
            <p:nvPr/>
          </p:nvSpPr>
          <p:spPr>
            <a:xfrm>
              <a:off x="3411406" y="1928810"/>
              <a:ext cx="169433" cy="328735"/>
            </a:xfrm>
            <a:custGeom>
              <a:rect b="b" l="l" r="r" t="t"/>
              <a:pathLst>
                <a:path extrusionOk="0" h="10027" w="5168">
                  <a:moveTo>
                    <a:pt x="619" y="0"/>
                  </a:moveTo>
                  <a:cubicBezTo>
                    <a:pt x="286" y="0"/>
                    <a:pt x="0" y="262"/>
                    <a:pt x="0" y="619"/>
                  </a:cubicBezTo>
                  <a:lnTo>
                    <a:pt x="0" y="9407"/>
                  </a:lnTo>
                  <a:cubicBezTo>
                    <a:pt x="0" y="9717"/>
                    <a:pt x="262" y="10026"/>
                    <a:pt x="619" y="10026"/>
                  </a:cubicBezTo>
                  <a:lnTo>
                    <a:pt x="4549" y="10026"/>
                  </a:lnTo>
                  <a:cubicBezTo>
                    <a:pt x="4882" y="10026"/>
                    <a:pt x="5168" y="9764"/>
                    <a:pt x="5168" y="9407"/>
                  </a:cubicBezTo>
                  <a:lnTo>
                    <a:pt x="5168" y="596"/>
                  </a:lnTo>
                  <a:cubicBezTo>
                    <a:pt x="5144" y="262"/>
                    <a:pt x="4882" y="0"/>
                    <a:pt x="454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4" name="Google Shape;22714;p100"/>
            <p:cNvSpPr/>
            <p:nvPr/>
          </p:nvSpPr>
          <p:spPr>
            <a:xfrm>
              <a:off x="3537104" y="2052147"/>
              <a:ext cx="62488" cy="162450"/>
            </a:xfrm>
            <a:custGeom>
              <a:rect b="b" l="l" r="r" t="t"/>
              <a:pathLst>
                <a:path extrusionOk="0" h="4955" w="1906">
                  <a:moveTo>
                    <a:pt x="643" y="1"/>
                  </a:moveTo>
                  <a:cubicBezTo>
                    <a:pt x="334" y="1"/>
                    <a:pt x="48" y="239"/>
                    <a:pt x="24" y="572"/>
                  </a:cubicBezTo>
                  <a:cubicBezTo>
                    <a:pt x="0" y="930"/>
                    <a:pt x="286" y="1239"/>
                    <a:pt x="620" y="1239"/>
                  </a:cubicBezTo>
                  <a:cubicBezTo>
                    <a:pt x="286" y="1239"/>
                    <a:pt x="0" y="1501"/>
                    <a:pt x="0" y="1858"/>
                  </a:cubicBezTo>
                  <a:cubicBezTo>
                    <a:pt x="0" y="2216"/>
                    <a:pt x="262" y="2478"/>
                    <a:pt x="620" y="2478"/>
                  </a:cubicBezTo>
                  <a:cubicBezTo>
                    <a:pt x="286" y="2478"/>
                    <a:pt x="0" y="2740"/>
                    <a:pt x="0" y="3097"/>
                  </a:cubicBezTo>
                  <a:cubicBezTo>
                    <a:pt x="0" y="3454"/>
                    <a:pt x="262" y="3740"/>
                    <a:pt x="620" y="3740"/>
                  </a:cubicBezTo>
                  <a:cubicBezTo>
                    <a:pt x="262" y="3740"/>
                    <a:pt x="0" y="4026"/>
                    <a:pt x="24" y="4383"/>
                  </a:cubicBezTo>
                  <a:cubicBezTo>
                    <a:pt x="48" y="4716"/>
                    <a:pt x="334" y="4954"/>
                    <a:pt x="643" y="4954"/>
                  </a:cubicBezTo>
                  <a:lnTo>
                    <a:pt x="1239" y="4954"/>
                  </a:lnTo>
                  <a:cubicBezTo>
                    <a:pt x="1572" y="4954"/>
                    <a:pt x="1834" y="4716"/>
                    <a:pt x="1882" y="4383"/>
                  </a:cubicBezTo>
                  <a:cubicBezTo>
                    <a:pt x="1906" y="4026"/>
                    <a:pt x="1620" y="3740"/>
                    <a:pt x="1286" y="3740"/>
                  </a:cubicBezTo>
                  <a:cubicBezTo>
                    <a:pt x="1620" y="3740"/>
                    <a:pt x="1906" y="3454"/>
                    <a:pt x="1906" y="3097"/>
                  </a:cubicBezTo>
                  <a:cubicBezTo>
                    <a:pt x="1906" y="2740"/>
                    <a:pt x="1644" y="2478"/>
                    <a:pt x="1286" y="2478"/>
                  </a:cubicBezTo>
                  <a:cubicBezTo>
                    <a:pt x="1644" y="2454"/>
                    <a:pt x="1906" y="2192"/>
                    <a:pt x="1906" y="1858"/>
                  </a:cubicBezTo>
                  <a:cubicBezTo>
                    <a:pt x="1906" y="1525"/>
                    <a:pt x="1644" y="1239"/>
                    <a:pt x="1286" y="1239"/>
                  </a:cubicBezTo>
                  <a:cubicBezTo>
                    <a:pt x="1644" y="1239"/>
                    <a:pt x="1906" y="930"/>
                    <a:pt x="1882" y="572"/>
                  </a:cubicBezTo>
                  <a:cubicBezTo>
                    <a:pt x="1834" y="239"/>
                    <a:pt x="1572" y="1"/>
                    <a:pt x="123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5" name="Google Shape;22715;p100"/>
            <p:cNvSpPr/>
            <p:nvPr/>
          </p:nvSpPr>
          <p:spPr>
            <a:xfrm>
              <a:off x="3310691" y="2032640"/>
              <a:ext cx="160089" cy="181170"/>
            </a:xfrm>
            <a:custGeom>
              <a:rect b="b" l="l" r="r" t="t"/>
              <a:pathLst>
                <a:path extrusionOk="0" h="5526" w="4883">
                  <a:moveTo>
                    <a:pt x="2524" y="1"/>
                  </a:moveTo>
                  <a:cubicBezTo>
                    <a:pt x="2120" y="1"/>
                    <a:pt x="1762" y="263"/>
                    <a:pt x="1620" y="691"/>
                  </a:cubicBezTo>
                  <a:cubicBezTo>
                    <a:pt x="1381" y="1382"/>
                    <a:pt x="738" y="1858"/>
                    <a:pt x="0" y="1858"/>
                  </a:cubicBezTo>
                  <a:lnTo>
                    <a:pt x="0" y="4930"/>
                  </a:lnTo>
                  <a:lnTo>
                    <a:pt x="810" y="4930"/>
                  </a:lnTo>
                  <a:cubicBezTo>
                    <a:pt x="1096" y="4930"/>
                    <a:pt x="1334" y="5049"/>
                    <a:pt x="1548" y="5216"/>
                  </a:cubicBezTo>
                  <a:cubicBezTo>
                    <a:pt x="1762" y="5406"/>
                    <a:pt x="2024" y="5526"/>
                    <a:pt x="2286" y="5526"/>
                  </a:cubicBezTo>
                  <a:lnTo>
                    <a:pt x="3096" y="5526"/>
                  </a:lnTo>
                  <a:lnTo>
                    <a:pt x="3096" y="5502"/>
                  </a:lnTo>
                  <a:lnTo>
                    <a:pt x="3048" y="5502"/>
                  </a:lnTo>
                  <a:lnTo>
                    <a:pt x="3048" y="1215"/>
                  </a:lnTo>
                  <a:lnTo>
                    <a:pt x="3668" y="1215"/>
                  </a:lnTo>
                  <a:cubicBezTo>
                    <a:pt x="4358" y="1215"/>
                    <a:pt x="4882" y="691"/>
                    <a:pt x="48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6" name="Google Shape;22716;p100"/>
            <p:cNvSpPr/>
            <p:nvPr/>
          </p:nvSpPr>
          <p:spPr>
            <a:xfrm>
              <a:off x="3271644" y="2073228"/>
              <a:ext cx="39834" cy="140582"/>
            </a:xfrm>
            <a:custGeom>
              <a:rect b="b" l="l" r="r" t="t"/>
              <a:pathLst>
                <a:path extrusionOk="0" h="4288" w="1215">
                  <a:moveTo>
                    <a:pt x="0" y="1"/>
                  </a:moveTo>
                  <a:lnTo>
                    <a:pt x="0" y="4288"/>
                  </a:lnTo>
                  <a:lnTo>
                    <a:pt x="1215" y="4288"/>
                  </a:lnTo>
                  <a:lnTo>
                    <a:pt x="121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7" name="Google Shape;22717;p100"/>
            <p:cNvSpPr/>
            <p:nvPr/>
          </p:nvSpPr>
          <p:spPr>
            <a:xfrm>
              <a:off x="3489467" y="2205975"/>
              <a:ext cx="13311" cy="13311"/>
            </a:xfrm>
            <a:custGeom>
              <a:rect b="b" l="l" r="r" t="t"/>
              <a:pathLst>
                <a:path extrusionOk="0" h="406" w="406">
                  <a:moveTo>
                    <a:pt x="191" y="0"/>
                  </a:moveTo>
                  <a:cubicBezTo>
                    <a:pt x="96" y="0"/>
                    <a:pt x="1" y="72"/>
                    <a:pt x="1" y="191"/>
                  </a:cubicBezTo>
                  <a:cubicBezTo>
                    <a:pt x="1" y="310"/>
                    <a:pt x="96" y="405"/>
                    <a:pt x="191" y="405"/>
                  </a:cubicBezTo>
                  <a:cubicBezTo>
                    <a:pt x="310" y="405"/>
                    <a:pt x="406" y="310"/>
                    <a:pt x="406" y="191"/>
                  </a:cubicBezTo>
                  <a:cubicBezTo>
                    <a:pt x="406" y="72"/>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8" name="Google Shape;22718;p100"/>
            <p:cNvSpPr/>
            <p:nvPr/>
          </p:nvSpPr>
          <p:spPr>
            <a:xfrm>
              <a:off x="3264628" y="1921762"/>
              <a:ext cx="345128" cy="341226"/>
            </a:xfrm>
            <a:custGeom>
              <a:rect b="b" l="l" r="r" t="t"/>
              <a:pathLst>
                <a:path extrusionOk="0" h="10408" w="10527">
                  <a:moveTo>
                    <a:pt x="9597" y="4192"/>
                  </a:moveTo>
                  <a:cubicBezTo>
                    <a:pt x="9812" y="4192"/>
                    <a:pt x="9978" y="4335"/>
                    <a:pt x="10002" y="4549"/>
                  </a:cubicBezTo>
                  <a:cubicBezTo>
                    <a:pt x="10050" y="4788"/>
                    <a:pt x="9835" y="5002"/>
                    <a:pt x="9597" y="5002"/>
                  </a:cubicBezTo>
                  <a:lnTo>
                    <a:pt x="9002" y="5002"/>
                  </a:lnTo>
                  <a:cubicBezTo>
                    <a:pt x="8764" y="5002"/>
                    <a:pt x="8573" y="4788"/>
                    <a:pt x="8573" y="4549"/>
                  </a:cubicBezTo>
                  <a:cubicBezTo>
                    <a:pt x="8621" y="4335"/>
                    <a:pt x="8788" y="4192"/>
                    <a:pt x="9002" y="4192"/>
                  </a:cubicBezTo>
                  <a:close/>
                  <a:moveTo>
                    <a:pt x="9645" y="5454"/>
                  </a:moveTo>
                  <a:cubicBezTo>
                    <a:pt x="9883" y="5454"/>
                    <a:pt x="10074" y="5645"/>
                    <a:pt x="10074" y="5883"/>
                  </a:cubicBezTo>
                  <a:cubicBezTo>
                    <a:pt x="10002" y="6074"/>
                    <a:pt x="9835" y="6240"/>
                    <a:pt x="9621" y="6240"/>
                  </a:cubicBezTo>
                  <a:lnTo>
                    <a:pt x="9026" y="6240"/>
                  </a:lnTo>
                  <a:cubicBezTo>
                    <a:pt x="8811" y="6240"/>
                    <a:pt x="8645" y="6097"/>
                    <a:pt x="8621" y="5883"/>
                  </a:cubicBezTo>
                  <a:cubicBezTo>
                    <a:pt x="8573" y="5645"/>
                    <a:pt x="8788" y="5454"/>
                    <a:pt x="9026" y="5454"/>
                  </a:cubicBezTo>
                  <a:close/>
                  <a:moveTo>
                    <a:pt x="9645" y="6669"/>
                  </a:moveTo>
                  <a:cubicBezTo>
                    <a:pt x="9883" y="6669"/>
                    <a:pt x="10074" y="6883"/>
                    <a:pt x="10074" y="7121"/>
                  </a:cubicBezTo>
                  <a:cubicBezTo>
                    <a:pt x="10002" y="7288"/>
                    <a:pt x="9835" y="7479"/>
                    <a:pt x="9621" y="7479"/>
                  </a:cubicBezTo>
                  <a:lnTo>
                    <a:pt x="9026" y="7479"/>
                  </a:lnTo>
                  <a:cubicBezTo>
                    <a:pt x="8811" y="7479"/>
                    <a:pt x="8645" y="7312"/>
                    <a:pt x="8621" y="7121"/>
                  </a:cubicBezTo>
                  <a:cubicBezTo>
                    <a:pt x="8573" y="6883"/>
                    <a:pt x="8788" y="6669"/>
                    <a:pt x="9026" y="6669"/>
                  </a:cubicBezTo>
                  <a:close/>
                  <a:moveTo>
                    <a:pt x="1238" y="4811"/>
                  </a:moveTo>
                  <a:lnTo>
                    <a:pt x="1238" y="8693"/>
                  </a:lnTo>
                  <a:lnTo>
                    <a:pt x="429" y="8693"/>
                  </a:lnTo>
                  <a:lnTo>
                    <a:pt x="429" y="4811"/>
                  </a:lnTo>
                  <a:close/>
                  <a:moveTo>
                    <a:pt x="9645" y="7884"/>
                  </a:moveTo>
                  <a:cubicBezTo>
                    <a:pt x="9883" y="7884"/>
                    <a:pt x="10074" y="8098"/>
                    <a:pt x="10074" y="8336"/>
                  </a:cubicBezTo>
                  <a:cubicBezTo>
                    <a:pt x="10002" y="8503"/>
                    <a:pt x="9835" y="8693"/>
                    <a:pt x="9621" y="8693"/>
                  </a:cubicBezTo>
                  <a:lnTo>
                    <a:pt x="9026" y="8693"/>
                  </a:lnTo>
                  <a:cubicBezTo>
                    <a:pt x="8811" y="8693"/>
                    <a:pt x="8645" y="8550"/>
                    <a:pt x="8621" y="8336"/>
                  </a:cubicBezTo>
                  <a:cubicBezTo>
                    <a:pt x="8573" y="8098"/>
                    <a:pt x="8788" y="7884"/>
                    <a:pt x="9026" y="7884"/>
                  </a:cubicBezTo>
                  <a:close/>
                  <a:moveTo>
                    <a:pt x="6049" y="3645"/>
                  </a:moveTo>
                  <a:cubicBezTo>
                    <a:pt x="6025" y="4049"/>
                    <a:pt x="5597" y="4407"/>
                    <a:pt x="5096" y="4407"/>
                  </a:cubicBezTo>
                  <a:lnTo>
                    <a:pt x="4477" y="4407"/>
                  </a:lnTo>
                  <a:cubicBezTo>
                    <a:pt x="4358" y="4407"/>
                    <a:pt x="4263" y="4502"/>
                    <a:pt x="4263" y="4621"/>
                  </a:cubicBezTo>
                  <a:lnTo>
                    <a:pt x="4263" y="5240"/>
                  </a:lnTo>
                  <a:cubicBezTo>
                    <a:pt x="4263" y="5812"/>
                    <a:pt x="3810" y="6240"/>
                    <a:pt x="3263" y="6240"/>
                  </a:cubicBezTo>
                  <a:cubicBezTo>
                    <a:pt x="3144" y="6240"/>
                    <a:pt x="3048" y="6336"/>
                    <a:pt x="3048" y="6431"/>
                  </a:cubicBezTo>
                  <a:cubicBezTo>
                    <a:pt x="3048" y="6550"/>
                    <a:pt x="3144" y="6669"/>
                    <a:pt x="3263" y="6669"/>
                  </a:cubicBezTo>
                  <a:cubicBezTo>
                    <a:pt x="3644" y="6669"/>
                    <a:pt x="4025" y="6478"/>
                    <a:pt x="4263" y="6240"/>
                  </a:cubicBezTo>
                  <a:lnTo>
                    <a:pt x="4263" y="8717"/>
                  </a:lnTo>
                  <a:lnTo>
                    <a:pt x="3668" y="8717"/>
                  </a:lnTo>
                  <a:cubicBezTo>
                    <a:pt x="3429" y="8717"/>
                    <a:pt x="3215" y="8622"/>
                    <a:pt x="3072" y="8479"/>
                  </a:cubicBezTo>
                  <a:cubicBezTo>
                    <a:pt x="2834" y="8241"/>
                    <a:pt x="2501" y="8122"/>
                    <a:pt x="2191" y="8122"/>
                  </a:cubicBezTo>
                  <a:lnTo>
                    <a:pt x="1596" y="8122"/>
                  </a:lnTo>
                  <a:lnTo>
                    <a:pt x="1596" y="5478"/>
                  </a:lnTo>
                  <a:cubicBezTo>
                    <a:pt x="2334" y="5383"/>
                    <a:pt x="2953" y="4907"/>
                    <a:pt x="3191" y="4192"/>
                  </a:cubicBezTo>
                  <a:cubicBezTo>
                    <a:pt x="3310" y="3859"/>
                    <a:pt x="3596" y="3645"/>
                    <a:pt x="3929" y="3645"/>
                  </a:cubicBezTo>
                  <a:close/>
                  <a:moveTo>
                    <a:pt x="5096" y="1"/>
                  </a:moveTo>
                  <a:cubicBezTo>
                    <a:pt x="4644" y="1"/>
                    <a:pt x="4287" y="358"/>
                    <a:pt x="4287" y="811"/>
                  </a:cubicBezTo>
                  <a:lnTo>
                    <a:pt x="4287" y="3144"/>
                  </a:lnTo>
                  <a:lnTo>
                    <a:pt x="4001" y="3144"/>
                  </a:lnTo>
                  <a:cubicBezTo>
                    <a:pt x="3501" y="3144"/>
                    <a:pt x="3048" y="3478"/>
                    <a:pt x="2858" y="3954"/>
                  </a:cubicBezTo>
                  <a:cubicBezTo>
                    <a:pt x="2691" y="4502"/>
                    <a:pt x="2215" y="4883"/>
                    <a:pt x="1643" y="4978"/>
                  </a:cubicBezTo>
                  <a:lnTo>
                    <a:pt x="1643" y="4573"/>
                  </a:lnTo>
                  <a:cubicBezTo>
                    <a:pt x="1643" y="4454"/>
                    <a:pt x="1548" y="4383"/>
                    <a:pt x="1429" y="4383"/>
                  </a:cubicBezTo>
                  <a:lnTo>
                    <a:pt x="214" y="4383"/>
                  </a:lnTo>
                  <a:cubicBezTo>
                    <a:pt x="95" y="4383"/>
                    <a:pt x="0" y="4454"/>
                    <a:pt x="0" y="4573"/>
                  </a:cubicBezTo>
                  <a:lnTo>
                    <a:pt x="0" y="8860"/>
                  </a:lnTo>
                  <a:cubicBezTo>
                    <a:pt x="0" y="8979"/>
                    <a:pt x="95" y="9074"/>
                    <a:pt x="214" y="9074"/>
                  </a:cubicBezTo>
                  <a:lnTo>
                    <a:pt x="1429" y="9074"/>
                  </a:lnTo>
                  <a:cubicBezTo>
                    <a:pt x="1548" y="9074"/>
                    <a:pt x="1643" y="8979"/>
                    <a:pt x="1643" y="8860"/>
                  </a:cubicBezTo>
                  <a:lnTo>
                    <a:pt x="1643" y="8455"/>
                  </a:lnTo>
                  <a:lnTo>
                    <a:pt x="2239" y="8455"/>
                  </a:lnTo>
                  <a:cubicBezTo>
                    <a:pt x="2477" y="8455"/>
                    <a:pt x="2691" y="8550"/>
                    <a:pt x="2834" y="8693"/>
                  </a:cubicBezTo>
                  <a:cubicBezTo>
                    <a:pt x="3072" y="8931"/>
                    <a:pt x="3406" y="9050"/>
                    <a:pt x="3739" y="9050"/>
                  </a:cubicBezTo>
                  <a:lnTo>
                    <a:pt x="4334" y="9050"/>
                  </a:lnTo>
                  <a:lnTo>
                    <a:pt x="4334" y="10170"/>
                  </a:lnTo>
                  <a:cubicBezTo>
                    <a:pt x="4334" y="10289"/>
                    <a:pt x="4406" y="10384"/>
                    <a:pt x="4525" y="10384"/>
                  </a:cubicBezTo>
                  <a:lnTo>
                    <a:pt x="6287" y="10384"/>
                  </a:lnTo>
                  <a:cubicBezTo>
                    <a:pt x="6478" y="10217"/>
                    <a:pt x="6359" y="10003"/>
                    <a:pt x="6168" y="10003"/>
                  </a:cubicBezTo>
                  <a:lnTo>
                    <a:pt x="4834" y="10003"/>
                  </a:lnTo>
                  <a:cubicBezTo>
                    <a:pt x="4763" y="10003"/>
                    <a:pt x="4715" y="9932"/>
                    <a:pt x="4715" y="9884"/>
                  </a:cubicBezTo>
                  <a:lnTo>
                    <a:pt x="4715" y="4764"/>
                  </a:lnTo>
                  <a:lnTo>
                    <a:pt x="5120" y="4764"/>
                  </a:lnTo>
                  <a:cubicBezTo>
                    <a:pt x="5906" y="4764"/>
                    <a:pt x="6549" y="4145"/>
                    <a:pt x="6549" y="3335"/>
                  </a:cubicBezTo>
                  <a:cubicBezTo>
                    <a:pt x="6549" y="3216"/>
                    <a:pt x="6478" y="3121"/>
                    <a:pt x="6359" y="3121"/>
                  </a:cubicBezTo>
                  <a:lnTo>
                    <a:pt x="4715" y="3121"/>
                  </a:lnTo>
                  <a:lnTo>
                    <a:pt x="4715" y="763"/>
                  </a:lnTo>
                  <a:cubicBezTo>
                    <a:pt x="4715" y="525"/>
                    <a:pt x="4882" y="358"/>
                    <a:pt x="5120" y="358"/>
                  </a:cubicBezTo>
                  <a:lnTo>
                    <a:pt x="9050" y="358"/>
                  </a:lnTo>
                  <a:cubicBezTo>
                    <a:pt x="9288" y="358"/>
                    <a:pt x="9478" y="525"/>
                    <a:pt x="9478" y="763"/>
                  </a:cubicBezTo>
                  <a:lnTo>
                    <a:pt x="9478" y="3740"/>
                  </a:lnTo>
                  <a:lnTo>
                    <a:pt x="9097" y="3740"/>
                  </a:lnTo>
                  <a:cubicBezTo>
                    <a:pt x="8669" y="3740"/>
                    <a:pt x="8288" y="4073"/>
                    <a:pt x="8240" y="4502"/>
                  </a:cubicBezTo>
                  <a:cubicBezTo>
                    <a:pt x="8216" y="4764"/>
                    <a:pt x="8335" y="5002"/>
                    <a:pt x="8526" y="5169"/>
                  </a:cubicBezTo>
                  <a:cubicBezTo>
                    <a:pt x="8335" y="5335"/>
                    <a:pt x="8240" y="5526"/>
                    <a:pt x="8240" y="5812"/>
                  </a:cubicBezTo>
                  <a:cubicBezTo>
                    <a:pt x="8240" y="6074"/>
                    <a:pt x="8359" y="6288"/>
                    <a:pt x="8526" y="6431"/>
                  </a:cubicBezTo>
                  <a:cubicBezTo>
                    <a:pt x="8335" y="6574"/>
                    <a:pt x="8240" y="6788"/>
                    <a:pt x="8240" y="7050"/>
                  </a:cubicBezTo>
                  <a:cubicBezTo>
                    <a:pt x="8240" y="7288"/>
                    <a:pt x="8359" y="7526"/>
                    <a:pt x="8526" y="7669"/>
                  </a:cubicBezTo>
                  <a:cubicBezTo>
                    <a:pt x="8335" y="7812"/>
                    <a:pt x="8216" y="8098"/>
                    <a:pt x="8240" y="8360"/>
                  </a:cubicBezTo>
                  <a:cubicBezTo>
                    <a:pt x="8288" y="8788"/>
                    <a:pt x="8645" y="9098"/>
                    <a:pt x="9097" y="9098"/>
                  </a:cubicBezTo>
                  <a:lnTo>
                    <a:pt x="9478" y="9098"/>
                  </a:lnTo>
                  <a:lnTo>
                    <a:pt x="9478" y="9812"/>
                  </a:lnTo>
                  <a:cubicBezTo>
                    <a:pt x="9478" y="9932"/>
                    <a:pt x="9383" y="10027"/>
                    <a:pt x="9264" y="10027"/>
                  </a:cubicBezTo>
                  <a:lnTo>
                    <a:pt x="7978" y="10027"/>
                  </a:lnTo>
                  <a:cubicBezTo>
                    <a:pt x="7954" y="10027"/>
                    <a:pt x="7930" y="10027"/>
                    <a:pt x="7907" y="10051"/>
                  </a:cubicBezTo>
                  <a:cubicBezTo>
                    <a:pt x="7740" y="10241"/>
                    <a:pt x="7859" y="10408"/>
                    <a:pt x="8049" y="10408"/>
                  </a:cubicBezTo>
                  <a:lnTo>
                    <a:pt x="9478" y="10408"/>
                  </a:lnTo>
                  <a:cubicBezTo>
                    <a:pt x="9716" y="10408"/>
                    <a:pt x="9883" y="10241"/>
                    <a:pt x="9883" y="10003"/>
                  </a:cubicBezTo>
                  <a:lnTo>
                    <a:pt x="9883" y="9050"/>
                  </a:lnTo>
                  <a:cubicBezTo>
                    <a:pt x="10240" y="8955"/>
                    <a:pt x="10526" y="8622"/>
                    <a:pt x="10526" y="8241"/>
                  </a:cubicBezTo>
                  <a:cubicBezTo>
                    <a:pt x="10526" y="8003"/>
                    <a:pt x="10407" y="7764"/>
                    <a:pt x="10240" y="7622"/>
                  </a:cubicBezTo>
                  <a:cubicBezTo>
                    <a:pt x="10431" y="7479"/>
                    <a:pt x="10526" y="7264"/>
                    <a:pt x="10526" y="7002"/>
                  </a:cubicBezTo>
                  <a:cubicBezTo>
                    <a:pt x="10526" y="6740"/>
                    <a:pt x="10407" y="6526"/>
                    <a:pt x="10240" y="6359"/>
                  </a:cubicBezTo>
                  <a:cubicBezTo>
                    <a:pt x="10431" y="6216"/>
                    <a:pt x="10526" y="6002"/>
                    <a:pt x="10526" y="5740"/>
                  </a:cubicBezTo>
                  <a:cubicBezTo>
                    <a:pt x="10526" y="5478"/>
                    <a:pt x="10407" y="5264"/>
                    <a:pt x="10240" y="5121"/>
                  </a:cubicBezTo>
                  <a:cubicBezTo>
                    <a:pt x="10336" y="5050"/>
                    <a:pt x="10455" y="4859"/>
                    <a:pt x="10455" y="4621"/>
                  </a:cubicBezTo>
                  <a:cubicBezTo>
                    <a:pt x="10455" y="4216"/>
                    <a:pt x="10193" y="3930"/>
                    <a:pt x="9835" y="3811"/>
                  </a:cubicBezTo>
                  <a:lnTo>
                    <a:pt x="9835" y="811"/>
                  </a:lnTo>
                  <a:cubicBezTo>
                    <a:pt x="9835" y="358"/>
                    <a:pt x="9478" y="1"/>
                    <a:pt x="90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9" name="Google Shape;22719;p100"/>
            <p:cNvSpPr/>
            <p:nvPr/>
          </p:nvSpPr>
          <p:spPr>
            <a:xfrm>
              <a:off x="3467600" y="1961595"/>
              <a:ext cx="54685" cy="14098"/>
            </a:xfrm>
            <a:custGeom>
              <a:rect b="b" l="l" r="r" t="t"/>
              <a:pathLst>
                <a:path extrusionOk="0" h="430" w="1668">
                  <a:moveTo>
                    <a:pt x="239" y="0"/>
                  </a:moveTo>
                  <a:cubicBezTo>
                    <a:pt x="168" y="0"/>
                    <a:pt x="48" y="72"/>
                    <a:pt x="48" y="191"/>
                  </a:cubicBezTo>
                  <a:cubicBezTo>
                    <a:pt x="1" y="310"/>
                    <a:pt x="120" y="429"/>
                    <a:pt x="239" y="429"/>
                  </a:cubicBezTo>
                  <a:lnTo>
                    <a:pt x="1477" y="429"/>
                  </a:lnTo>
                  <a:cubicBezTo>
                    <a:pt x="1596" y="429"/>
                    <a:pt x="1668" y="310"/>
                    <a:pt x="1668" y="191"/>
                  </a:cubicBezTo>
                  <a:cubicBezTo>
                    <a:pt x="1644" y="72"/>
                    <a:pt x="1549" y="0"/>
                    <a:pt x="1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0" name="Google Shape;22720;p100"/>
            <p:cNvSpPr/>
            <p:nvPr/>
          </p:nvSpPr>
          <p:spPr>
            <a:xfrm>
              <a:off x="3489467" y="2250464"/>
              <a:ext cx="13311" cy="14098"/>
            </a:xfrm>
            <a:custGeom>
              <a:rect b="b" l="l" r="r" t="t"/>
              <a:pathLst>
                <a:path extrusionOk="0" h="430" w="406">
                  <a:moveTo>
                    <a:pt x="191" y="1"/>
                  </a:moveTo>
                  <a:cubicBezTo>
                    <a:pt x="96" y="1"/>
                    <a:pt x="1" y="96"/>
                    <a:pt x="1" y="215"/>
                  </a:cubicBezTo>
                  <a:cubicBezTo>
                    <a:pt x="1" y="334"/>
                    <a:pt x="96" y="429"/>
                    <a:pt x="191" y="429"/>
                  </a:cubicBezTo>
                  <a:cubicBezTo>
                    <a:pt x="310" y="429"/>
                    <a:pt x="406" y="334"/>
                    <a:pt x="406" y="215"/>
                  </a:cubicBezTo>
                  <a:cubicBezTo>
                    <a:pt x="406"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1" name="Google Shape;22721;p100"/>
          <p:cNvGrpSpPr/>
          <p:nvPr/>
        </p:nvGrpSpPr>
        <p:grpSpPr>
          <a:xfrm>
            <a:off x="4056348" y="1768607"/>
            <a:ext cx="296737" cy="343554"/>
            <a:chOff x="4048484" y="1921007"/>
            <a:chExt cx="296737" cy="343554"/>
          </a:xfrm>
        </p:grpSpPr>
        <p:sp>
          <p:nvSpPr>
            <p:cNvPr id="22722" name="Google Shape;22722;p100"/>
            <p:cNvSpPr/>
            <p:nvPr/>
          </p:nvSpPr>
          <p:spPr>
            <a:xfrm>
              <a:off x="4056287" y="1928810"/>
              <a:ext cx="140582" cy="99961"/>
            </a:xfrm>
            <a:custGeom>
              <a:rect b="b" l="l" r="r" t="t"/>
              <a:pathLst>
                <a:path extrusionOk="0" h="3049" w="4288">
                  <a:moveTo>
                    <a:pt x="430" y="0"/>
                  </a:moveTo>
                  <a:cubicBezTo>
                    <a:pt x="168" y="0"/>
                    <a:pt x="1" y="167"/>
                    <a:pt x="1" y="405"/>
                  </a:cubicBezTo>
                  <a:lnTo>
                    <a:pt x="1" y="3049"/>
                  </a:lnTo>
                  <a:lnTo>
                    <a:pt x="4288" y="3049"/>
                  </a:lnTo>
                  <a:lnTo>
                    <a:pt x="4288" y="1215"/>
                  </a:lnTo>
                  <a:lnTo>
                    <a:pt x="3192" y="119"/>
                  </a:lnTo>
                  <a:cubicBezTo>
                    <a:pt x="3097" y="24"/>
                    <a:pt x="3002" y="0"/>
                    <a:pt x="28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3" name="Google Shape;22723;p100"/>
            <p:cNvSpPr/>
            <p:nvPr/>
          </p:nvSpPr>
          <p:spPr>
            <a:xfrm>
              <a:off x="4055533" y="2028739"/>
              <a:ext cx="281099" cy="144483"/>
            </a:xfrm>
            <a:custGeom>
              <a:rect b="b" l="l" r="r" t="t"/>
              <a:pathLst>
                <a:path extrusionOk="0" h="4407" w="8574">
                  <a:moveTo>
                    <a:pt x="0" y="1"/>
                  </a:moveTo>
                  <a:lnTo>
                    <a:pt x="0" y="4406"/>
                  </a:lnTo>
                  <a:lnTo>
                    <a:pt x="8573" y="4406"/>
                  </a:lnTo>
                  <a:lnTo>
                    <a:pt x="8573"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4" name="Google Shape;22724;p100"/>
            <p:cNvSpPr/>
            <p:nvPr/>
          </p:nvSpPr>
          <p:spPr>
            <a:xfrm>
              <a:off x="4296011" y="1988151"/>
              <a:ext cx="40621" cy="39834"/>
            </a:xfrm>
            <a:custGeom>
              <a:rect b="b" l="l" r="r" t="t"/>
              <a:pathLst>
                <a:path extrusionOk="0" h="1215" w="1239">
                  <a:moveTo>
                    <a:pt x="0" y="0"/>
                  </a:moveTo>
                  <a:lnTo>
                    <a:pt x="0" y="1215"/>
                  </a:lnTo>
                  <a:lnTo>
                    <a:pt x="1238" y="1215"/>
                  </a:lnTo>
                  <a:lnTo>
                    <a:pt x="1238" y="405"/>
                  </a:lnTo>
                  <a:cubicBezTo>
                    <a:pt x="1238" y="215"/>
                    <a:pt x="1048"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5" name="Google Shape;22725;p100"/>
            <p:cNvSpPr/>
            <p:nvPr/>
          </p:nvSpPr>
          <p:spPr>
            <a:xfrm>
              <a:off x="4296011" y="2216105"/>
              <a:ext cx="41407" cy="41440"/>
            </a:xfrm>
            <a:custGeom>
              <a:rect b="b" l="l" r="r" t="t"/>
              <a:pathLst>
                <a:path extrusionOk="0" h="1264" w="1263">
                  <a:moveTo>
                    <a:pt x="643" y="1"/>
                  </a:moveTo>
                  <a:cubicBezTo>
                    <a:pt x="286" y="1"/>
                    <a:pt x="0" y="287"/>
                    <a:pt x="0" y="644"/>
                  </a:cubicBezTo>
                  <a:cubicBezTo>
                    <a:pt x="0" y="977"/>
                    <a:pt x="286" y="1263"/>
                    <a:pt x="643" y="1263"/>
                  </a:cubicBezTo>
                  <a:cubicBezTo>
                    <a:pt x="976" y="1263"/>
                    <a:pt x="1262" y="977"/>
                    <a:pt x="1262" y="644"/>
                  </a:cubicBezTo>
                  <a:cubicBezTo>
                    <a:pt x="1262" y="287"/>
                    <a:pt x="976" y="1"/>
                    <a:pt x="64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6" name="Google Shape;22726;p100"/>
            <p:cNvSpPr/>
            <p:nvPr/>
          </p:nvSpPr>
          <p:spPr>
            <a:xfrm>
              <a:off x="4096121" y="1968611"/>
              <a:ext cx="200677" cy="60160"/>
            </a:xfrm>
            <a:custGeom>
              <a:rect b="b" l="l" r="r" t="t"/>
              <a:pathLst>
                <a:path extrusionOk="0" h="1835" w="6121">
                  <a:moveTo>
                    <a:pt x="1" y="1"/>
                  </a:moveTo>
                  <a:lnTo>
                    <a:pt x="1" y="1835"/>
                  </a:lnTo>
                  <a:lnTo>
                    <a:pt x="6121" y="1835"/>
                  </a:lnTo>
                  <a:lnTo>
                    <a:pt x="6121"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7" name="Google Shape;22727;p100"/>
            <p:cNvSpPr/>
            <p:nvPr/>
          </p:nvSpPr>
          <p:spPr>
            <a:xfrm>
              <a:off x="4157035" y="2217679"/>
              <a:ext cx="79668" cy="39867"/>
            </a:xfrm>
            <a:custGeom>
              <a:rect b="b" l="l" r="r" t="t"/>
              <a:pathLst>
                <a:path extrusionOk="0" h="1216" w="2430">
                  <a:moveTo>
                    <a:pt x="0" y="1"/>
                  </a:moveTo>
                  <a:lnTo>
                    <a:pt x="0" y="1215"/>
                  </a:lnTo>
                  <a:lnTo>
                    <a:pt x="2429" y="1215"/>
                  </a:lnTo>
                  <a:lnTo>
                    <a:pt x="24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8" name="Google Shape;22728;p100"/>
            <p:cNvSpPr/>
            <p:nvPr/>
          </p:nvSpPr>
          <p:spPr>
            <a:xfrm>
              <a:off x="4056287" y="2216105"/>
              <a:ext cx="40653" cy="41440"/>
            </a:xfrm>
            <a:custGeom>
              <a:rect b="b" l="l" r="r" t="t"/>
              <a:pathLst>
                <a:path extrusionOk="0" h="1264" w="1240">
                  <a:moveTo>
                    <a:pt x="620" y="1"/>
                  </a:moveTo>
                  <a:cubicBezTo>
                    <a:pt x="287" y="1"/>
                    <a:pt x="1" y="287"/>
                    <a:pt x="1" y="644"/>
                  </a:cubicBezTo>
                  <a:cubicBezTo>
                    <a:pt x="1" y="977"/>
                    <a:pt x="287" y="1263"/>
                    <a:pt x="620" y="1263"/>
                  </a:cubicBezTo>
                  <a:cubicBezTo>
                    <a:pt x="977" y="1263"/>
                    <a:pt x="1239" y="977"/>
                    <a:pt x="1239" y="644"/>
                  </a:cubicBezTo>
                  <a:cubicBezTo>
                    <a:pt x="1239" y="287"/>
                    <a:pt x="977" y="1"/>
                    <a:pt x="6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9" name="Google Shape;22729;p100"/>
            <p:cNvSpPr/>
            <p:nvPr/>
          </p:nvSpPr>
          <p:spPr>
            <a:xfrm>
              <a:off x="4209327" y="2123979"/>
              <a:ext cx="93732" cy="13311"/>
            </a:xfrm>
            <a:custGeom>
              <a:rect b="b" l="l" r="r" t="t"/>
              <a:pathLst>
                <a:path extrusionOk="0" h="406" w="2859">
                  <a:moveTo>
                    <a:pt x="215" y="1"/>
                  </a:moveTo>
                  <a:cubicBezTo>
                    <a:pt x="96" y="1"/>
                    <a:pt x="1" y="72"/>
                    <a:pt x="1" y="191"/>
                  </a:cubicBezTo>
                  <a:cubicBezTo>
                    <a:pt x="1" y="310"/>
                    <a:pt x="120" y="406"/>
                    <a:pt x="215" y="406"/>
                  </a:cubicBezTo>
                  <a:lnTo>
                    <a:pt x="2668" y="406"/>
                  </a:lnTo>
                  <a:cubicBezTo>
                    <a:pt x="2787" y="406"/>
                    <a:pt x="2858" y="310"/>
                    <a:pt x="2858" y="191"/>
                  </a:cubicBezTo>
                  <a:cubicBezTo>
                    <a:pt x="2858" y="72"/>
                    <a:pt x="2787" y="1"/>
                    <a:pt x="2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0" name="Google Shape;22730;p100"/>
            <p:cNvSpPr/>
            <p:nvPr/>
          </p:nvSpPr>
          <p:spPr>
            <a:xfrm>
              <a:off x="4209327" y="2083392"/>
              <a:ext cx="53899" cy="14098"/>
            </a:xfrm>
            <a:custGeom>
              <a:rect b="b" l="l" r="r" t="t"/>
              <a:pathLst>
                <a:path extrusionOk="0" h="430" w="1644">
                  <a:moveTo>
                    <a:pt x="215" y="1"/>
                  </a:moveTo>
                  <a:cubicBezTo>
                    <a:pt x="96" y="1"/>
                    <a:pt x="1" y="96"/>
                    <a:pt x="1" y="215"/>
                  </a:cubicBezTo>
                  <a:cubicBezTo>
                    <a:pt x="1" y="334"/>
                    <a:pt x="120" y="429"/>
                    <a:pt x="215" y="429"/>
                  </a:cubicBezTo>
                  <a:lnTo>
                    <a:pt x="1430" y="429"/>
                  </a:lnTo>
                  <a:cubicBezTo>
                    <a:pt x="1549" y="429"/>
                    <a:pt x="1644" y="334"/>
                    <a:pt x="1644" y="215"/>
                  </a:cubicBezTo>
                  <a:cubicBezTo>
                    <a:pt x="1644" y="96"/>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1" name="Google Shape;22731;p100"/>
            <p:cNvSpPr/>
            <p:nvPr/>
          </p:nvSpPr>
          <p:spPr>
            <a:xfrm>
              <a:off x="4048484" y="1921007"/>
              <a:ext cx="296737" cy="343554"/>
            </a:xfrm>
            <a:custGeom>
              <a:rect b="b" l="l" r="r" t="t"/>
              <a:pathLst>
                <a:path extrusionOk="0" h="10479" w="9051">
                  <a:moveTo>
                    <a:pt x="3121" y="429"/>
                  </a:moveTo>
                  <a:cubicBezTo>
                    <a:pt x="3192" y="429"/>
                    <a:pt x="3240" y="476"/>
                    <a:pt x="3287" y="500"/>
                  </a:cubicBezTo>
                  <a:lnTo>
                    <a:pt x="4025" y="1238"/>
                  </a:lnTo>
                  <a:lnTo>
                    <a:pt x="1454" y="1238"/>
                  </a:lnTo>
                  <a:cubicBezTo>
                    <a:pt x="1334" y="1238"/>
                    <a:pt x="1263" y="1334"/>
                    <a:pt x="1263" y="1453"/>
                  </a:cubicBezTo>
                  <a:lnTo>
                    <a:pt x="1263" y="3072"/>
                  </a:lnTo>
                  <a:lnTo>
                    <a:pt x="453" y="3072"/>
                  </a:lnTo>
                  <a:lnTo>
                    <a:pt x="453" y="643"/>
                  </a:lnTo>
                  <a:cubicBezTo>
                    <a:pt x="453" y="524"/>
                    <a:pt x="549" y="429"/>
                    <a:pt x="668" y="429"/>
                  </a:cubicBezTo>
                  <a:close/>
                  <a:moveTo>
                    <a:pt x="8467" y="2282"/>
                  </a:moveTo>
                  <a:cubicBezTo>
                    <a:pt x="8544" y="2282"/>
                    <a:pt x="8598" y="2349"/>
                    <a:pt x="8598" y="2453"/>
                  </a:cubicBezTo>
                  <a:lnTo>
                    <a:pt x="8598" y="3096"/>
                  </a:lnTo>
                  <a:lnTo>
                    <a:pt x="7812" y="3096"/>
                  </a:lnTo>
                  <a:lnTo>
                    <a:pt x="7812" y="2286"/>
                  </a:lnTo>
                  <a:lnTo>
                    <a:pt x="8431" y="2286"/>
                  </a:lnTo>
                  <a:cubicBezTo>
                    <a:pt x="8443" y="2283"/>
                    <a:pt x="8455" y="2282"/>
                    <a:pt x="8467" y="2282"/>
                  </a:cubicBezTo>
                  <a:close/>
                  <a:moveTo>
                    <a:pt x="7383" y="1620"/>
                  </a:moveTo>
                  <a:lnTo>
                    <a:pt x="7383" y="3048"/>
                  </a:lnTo>
                  <a:lnTo>
                    <a:pt x="5454" y="3048"/>
                  </a:lnTo>
                  <a:cubicBezTo>
                    <a:pt x="5359" y="3048"/>
                    <a:pt x="5240" y="3120"/>
                    <a:pt x="5240" y="3239"/>
                  </a:cubicBezTo>
                  <a:cubicBezTo>
                    <a:pt x="5216" y="3358"/>
                    <a:pt x="5335" y="3477"/>
                    <a:pt x="5454" y="3477"/>
                  </a:cubicBezTo>
                  <a:lnTo>
                    <a:pt x="8598" y="3477"/>
                  </a:lnTo>
                  <a:lnTo>
                    <a:pt x="8598" y="7454"/>
                  </a:lnTo>
                  <a:lnTo>
                    <a:pt x="453" y="7454"/>
                  </a:lnTo>
                  <a:lnTo>
                    <a:pt x="453" y="3477"/>
                  </a:lnTo>
                  <a:lnTo>
                    <a:pt x="3597" y="3477"/>
                  </a:lnTo>
                  <a:cubicBezTo>
                    <a:pt x="3692" y="3477"/>
                    <a:pt x="3811" y="3406"/>
                    <a:pt x="3811" y="3287"/>
                  </a:cubicBezTo>
                  <a:cubicBezTo>
                    <a:pt x="3835" y="3167"/>
                    <a:pt x="3716" y="3048"/>
                    <a:pt x="3597" y="3048"/>
                  </a:cubicBezTo>
                  <a:lnTo>
                    <a:pt x="1668" y="3048"/>
                  </a:lnTo>
                  <a:lnTo>
                    <a:pt x="1668" y="1620"/>
                  </a:lnTo>
                  <a:close/>
                  <a:moveTo>
                    <a:pt x="858" y="9216"/>
                  </a:moveTo>
                  <a:cubicBezTo>
                    <a:pt x="1096" y="9216"/>
                    <a:pt x="1287" y="9407"/>
                    <a:pt x="1287" y="9645"/>
                  </a:cubicBezTo>
                  <a:cubicBezTo>
                    <a:pt x="1263" y="9883"/>
                    <a:pt x="1073" y="10050"/>
                    <a:pt x="858" y="10050"/>
                  </a:cubicBezTo>
                  <a:cubicBezTo>
                    <a:pt x="620" y="10050"/>
                    <a:pt x="453" y="9883"/>
                    <a:pt x="453" y="9645"/>
                  </a:cubicBezTo>
                  <a:cubicBezTo>
                    <a:pt x="453" y="9407"/>
                    <a:pt x="620" y="9216"/>
                    <a:pt x="858" y="9216"/>
                  </a:cubicBezTo>
                  <a:close/>
                  <a:moveTo>
                    <a:pt x="5550" y="9240"/>
                  </a:moveTo>
                  <a:lnTo>
                    <a:pt x="5550" y="10050"/>
                  </a:lnTo>
                  <a:lnTo>
                    <a:pt x="3525" y="10050"/>
                  </a:lnTo>
                  <a:lnTo>
                    <a:pt x="3525" y="9240"/>
                  </a:lnTo>
                  <a:close/>
                  <a:moveTo>
                    <a:pt x="8193" y="9240"/>
                  </a:moveTo>
                  <a:cubicBezTo>
                    <a:pt x="8431" y="9240"/>
                    <a:pt x="8598" y="9431"/>
                    <a:pt x="8598" y="9669"/>
                  </a:cubicBezTo>
                  <a:cubicBezTo>
                    <a:pt x="8598" y="9907"/>
                    <a:pt x="8431" y="10074"/>
                    <a:pt x="8193" y="10074"/>
                  </a:cubicBezTo>
                  <a:cubicBezTo>
                    <a:pt x="7955" y="10074"/>
                    <a:pt x="7764" y="9907"/>
                    <a:pt x="7764" y="9669"/>
                  </a:cubicBezTo>
                  <a:cubicBezTo>
                    <a:pt x="7764" y="9431"/>
                    <a:pt x="7979" y="9240"/>
                    <a:pt x="8193" y="9240"/>
                  </a:cubicBezTo>
                  <a:close/>
                  <a:moveTo>
                    <a:pt x="620" y="0"/>
                  </a:moveTo>
                  <a:cubicBezTo>
                    <a:pt x="287" y="0"/>
                    <a:pt x="1" y="262"/>
                    <a:pt x="1" y="619"/>
                  </a:cubicBezTo>
                  <a:lnTo>
                    <a:pt x="1" y="7668"/>
                  </a:lnTo>
                  <a:cubicBezTo>
                    <a:pt x="1" y="7787"/>
                    <a:pt x="96" y="7883"/>
                    <a:pt x="215" y="7883"/>
                  </a:cubicBezTo>
                  <a:lnTo>
                    <a:pt x="4287" y="7883"/>
                  </a:lnTo>
                  <a:lnTo>
                    <a:pt x="4287" y="8835"/>
                  </a:lnTo>
                  <a:lnTo>
                    <a:pt x="3311" y="8835"/>
                  </a:lnTo>
                  <a:cubicBezTo>
                    <a:pt x="3192" y="8835"/>
                    <a:pt x="3097" y="8931"/>
                    <a:pt x="3097" y="9050"/>
                  </a:cubicBezTo>
                  <a:lnTo>
                    <a:pt x="3097" y="9454"/>
                  </a:lnTo>
                  <a:lnTo>
                    <a:pt x="1644" y="9454"/>
                  </a:lnTo>
                  <a:cubicBezTo>
                    <a:pt x="1553" y="9112"/>
                    <a:pt x="1221" y="8858"/>
                    <a:pt x="859" y="8858"/>
                  </a:cubicBezTo>
                  <a:cubicBezTo>
                    <a:pt x="843" y="8858"/>
                    <a:pt x="827" y="8858"/>
                    <a:pt x="811" y="8859"/>
                  </a:cubicBezTo>
                  <a:cubicBezTo>
                    <a:pt x="382" y="8883"/>
                    <a:pt x="72" y="9216"/>
                    <a:pt x="25" y="9597"/>
                  </a:cubicBezTo>
                  <a:cubicBezTo>
                    <a:pt x="1" y="10074"/>
                    <a:pt x="382" y="10478"/>
                    <a:pt x="834" y="10478"/>
                  </a:cubicBezTo>
                  <a:cubicBezTo>
                    <a:pt x="1215" y="10478"/>
                    <a:pt x="1525" y="10193"/>
                    <a:pt x="1644" y="9835"/>
                  </a:cubicBezTo>
                  <a:lnTo>
                    <a:pt x="3097" y="9835"/>
                  </a:lnTo>
                  <a:lnTo>
                    <a:pt x="3097" y="10264"/>
                  </a:lnTo>
                  <a:cubicBezTo>
                    <a:pt x="3097" y="10383"/>
                    <a:pt x="3192" y="10478"/>
                    <a:pt x="3311" y="10478"/>
                  </a:cubicBezTo>
                  <a:lnTo>
                    <a:pt x="5740" y="10478"/>
                  </a:lnTo>
                  <a:cubicBezTo>
                    <a:pt x="5859" y="10478"/>
                    <a:pt x="5954" y="10383"/>
                    <a:pt x="5954" y="10264"/>
                  </a:cubicBezTo>
                  <a:lnTo>
                    <a:pt x="5954" y="9835"/>
                  </a:lnTo>
                  <a:lnTo>
                    <a:pt x="7407" y="9835"/>
                  </a:lnTo>
                  <a:cubicBezTo>
                    <a:pt x="7495" y="10166"/>
                    <a:pt x="7808" y="10436"/>
                    <a:pt x="8157" y="10436"/>
                  </a:cubicBezTo>
                  <a:cubicBezTo>
                    <a:pt x="8185" y="10436"/>
                    <a:pt x="8213" y="10434"/>
                    <a:pt x="8241" y="10431"/>
                  </a:cubicBezTo>
                  <a:cubicBezTo>
                    <a:pt x="8669" y="10407"/>
                    <a:pt x="8979" y="10074"/>
                    <a:pt x="9027" y="9693"/>
                  </a:cubicBezTo>
                  <a:cubicBezTo>
                    <a:pt x="9050" y="9216"/>
                    <a:pt x="8669" y="8835"/>
                    <a:pt x="8217" y="8835"/>
                  </a:cubicBezTo>
                  <a:cubicBezTo>
                    <a:pt x="7836" y="8835"/>
                    <a:pt x="7526" y="9097"/>
                    <a:pt x="7407" y="9454"/>
                  </a:cubicBezTo>
                  <a:lnTo>
                    <a:pt x="5954" y="9454"/>
                  </a:lnTo>
                  <a:lnTo>
                    <a:pt x="5954" y="9050"/>
                  </a:lnTo>
                  <a:cubicBezTo>
                    <a:pt x="5954" y="8931"/>
                    <a:pt x="5859" y="8835"/>
                    <a:pt x="5740" y="8835"/>
                  </a:cubicBezTo>
                  <a:lnTo>
                    <a:pt x="4740" y="8835"/>
                  </a:lnTo>
                  <a:lnTo>
                    <a:pt x="4740" y="7883"/>
                  </a:lnTo>
                  <a:lnTo>
                    <a:pt x="8812" y="7883"/>
                  </a:lnTo>
                  <a:cubicBezTo>
                    <a:pt x="8931" y="7883"/>
                    <a:pt x="9027" y="7787"/>
                    <a:pt x="9027" y="7668"/>
                  </a:cubicBezTo>
                  <a:lnTo>
                    <a:pt x="9027" y="2453"/>
                  </a:lnTo>
                  <a:cubicBezTo>
                    <a:pt x="9027" y="2143"/>
                    <a:pt x="8765" y="1834"/>
                    <a:pt x="8407" y="1834"/>
                  </a:cubicBezTo>
                  <a:lnTo>
                    <a:pt x="7764" y="1834"/>
                  </a:lnTo>
                  <a:lnTo>
                    <a:pt x="7764" y="1429"/>
                  </a:lnTo>
                  <a:cubicBezTo>
                    <a:pt x="7764" y="1310"/>
                    <a:pt x="7669" y="1215"/>
                    <a:pt x="7550" y="1215"/>
                  </a:cubicBezTo>
                  <a:lnTo>
                    <a:pt x="4573" y="1215"/>
                  </a:lnTo>
                  <a:lnTo>
                    <a:pt x="3549" y="167"/>
                  </a:lnTo>
                  <a:cubicBezTo>
                    <a:pt x="3430" y="48"/>
                    <a:pt x="3287" y="0"/>
                    <a:pt x="3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2" name="Google Shape;22732;p100"/>
            <p:cNvSpPr/>
            <p:nvPr/>
          </p:nvSpPr>
          <p:spPr>
            <a:xfrm>
              <a:off x="4189820" y="2020936"/>
              <a:ext cx="14065" cy="14098"/>
            </a:xfrm>
            <a:custGeom>
              <a:rect b="b" l="l" r="r" t="t"/>
              <a:pathLst>
                <a:path extrusionOk="0" h="430" w="429">
                  <a:moveTo>
                    <a:pt x="215" y="0"/>
                  </a:moveTo>
                  <a:cubicBezTo>
                    <a:pt x="96" y="0"/>
                    <a:pt x="0" y="96"/>
                    <a:pt x="0" y="215"/>
                  </a:cubicBezTo>
                  <a:cubicBezTo>
                    <a:pt x="0" y="334"/>
                    <a:pt x="96" y="429"/>
                    <a:pt x="215" y="429"/>
                  </a:cubicBezTo>
                  <a:cubicBezTo>
                    <a:pt x="334" y="429"/>
                    <a:pt x="429" y="334"/>
                    <a:pt x="429" y="215"/>
                  </a:cubicBezTo>
                  <a:cubicBezTo>
                    <a:pt x="429" y="96"/>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3" name="Google Shape;22733;p100"/>
          <p:cNvGrpSpPr/>
          <p:nvPr/>
        </p:nvGrpSpPr>
        <p:grpSpPr>
          <a:xfrm>
            <a:off x="4790273" y="1793590"/>
            <a:ext cx="343554" cy="294377"/>
            <a:chOff x="4782409" y="1945990"/>
            <a:chExt cx="343554" cy="294377"/>
          </a:xfrm>
        </p:grpSpPr>
        <p:sp>
          <p:nvSpPr>
            <p:cNvPr id="22734" name="Google Shape;22734;p100"/>
            <p:cNvSpPr/>
            <p:nvPr/>
          </p:nvSpPr>
          <p:spPr>
            <a:xfrm>
              <a:off x="4789425" y="1992839"/>
              <a:ext cx="329522" cy="241265"/>
            </a:xfrm>
            <a:custGeom>
              <a:rect b="b" l="l" r="r" t="t"/>
              <a:pathLst>
                <a:path extrusionOk="0" h="7359" w="10051">
                  <a:moveTo>
                    <a:pt x="1" y="0"/>
                  </a:moveTo>
                  <a:lnTo>
                    <a:pt x="1" y="6930"/>
                  </a:lnTo>
                  <a:cubicBezTo>
                    <a:pt x="1" y="7168"/>
                    <a:pt x="167" y="7359"/>
                    <a:pt x="406" y="7359"/>
                  </a:cubicBezTo>
                  <a:lnTo>
                    <a:pt x="9646" y="7359"/>
                  </a:lnTo>
                  <a:cubicBezTo>
                    <a:pt x="9884" y="7359"/>
                    <a:pt x="10051" y="7168"/>
                    <a:pt x="10051" y="6930"/>
                  </a:cubicBezTo>
                  <a:lnTo>
                    <a:pt x="1005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5" name="Google Shape;22735;p100"/>
            <p:cNvSpPr/>
            <p:nvPr/>
          </p:nvSpPr>
          <p:spPr>
            <a:xfrm>
              <a:off x="5035378" y="1952219"/>
              <a:ext cx="83569" cy="39867"/>
            </a:xfrm>
            <a:custGeom>
              <a:rect b="b" l="l" r="r" t="t"/>
              <a:pathLst>
                <a:path extrusionOk="0" h="1216" w="2549">
                  <a:moveTo>
                    <a:pt x="0" y="1"/>
                  </a:moveTo>
                  <a:lnTo>
                    <a:pt x="0" y="1215"/>
                  </a:lnTo>
                  <a:lnTo>
                    <a:pt x="2549" y="1215"/>
                  </a:lnTo>
                  <a:lnTo>
                    <a:pt x="2549" y="406"/>
                  </a:lnTo>
                  <a:cubicBezTo>
                    <a:pt x="2549" y="191"/>
                    <a:pt x="2382" y="1"/>
                    <a:pt x="216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6" name="Google Shape;22736;p100"/>
            <p:cNvSpPr/>
            <p:nvPr/>
          </p:nvSpPr>
          <p:spPr>
            <a:xfrm>
              <a:off x="4790212" y="1952219"/>
              <a:ext cx="245199" cy="39867"/>
            </a:xfrm>
            <a:custGeom>
              <a:rect b="b" l="l" r="r" t="t"/>
              <a:pathLst>
                <a:path extrusionOk="0" h="1216" w="7479">
                  <a:moveTo>
                    <a:pt x="405" y="1"/>
                  </a:moveTo>
                  <a:cubicBezTo>
                    <a:pt x="191" y="1"/>
                    <a:pt x="1" y="167"/>
                    <a:pt x="1" y="406"/>
                  </a:cubicBezTo>
                  <a:lnTo>
                    <a:pt x="1" y="1215"/>
                  </a:lnTo>
                  <a:lnTo>
                    <a:pt x="7478" y="1215"/>
                  </a:lnTo>
                  <a:lnTo>
                    <a:pt x="747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7" name="Google Shape;22737;p100"/>
            <p:cNvSpPr/>
            <p:nvPr/>
          </p:nvSpPr>
          <p:spPr>
            <a:xfrm>
              <a:off x="5008036" y="2186468"/>
              <a:ext cx="13311" cy="13278"/>
            </a:xfrm>
            <a:custGeom>
              <a:rect b="b" l="l" r="r" t="t"/>
              <a:pathLst>
                <a:path extrusionOk="0" h="405" w="406">
                  <a:moveTo>
                    <a:pt x="215" y="0"/>
                  </a:moveTo>
                  <a:cubicBezTo>
                    <a:pt x="96" y="0"/>
                    <a:pt x="1" y="71"/>
                    <a:pt x="1" y="191"/>
                  </a:cubicBezTo>
                  <a:cubicBezTo>
                    <a:pt x="1" y="310"/>
                    <a:pt x="96" y="405"/>
                    <a:pt x="215" y="405"/>
                  </a:cubicBezTo>
                  <a:cubicBezTo>
                    <a:pt x="310" y="405"/>
                    <a:pt x="406" y="310"/>
                    <a:pt x="406" y="191"/>
                  </a:cubicBezTo>
                  <a:cubicBezTo>
                    <a:pt x="406" y="71"/>
                    <a:pt x="310"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8" name="Google Shape;22738;p100"/>
            <p:cNvSpPr/>
            <p:nvPr/>
          </p:nvSpPr>
          <p:spPr>
            <a:xfrm>
              <a:off x="4988528" y="2106046"/>
              <a:ext cx="13311" cy="14065"/>
            </a:xfrm>
            <a:custGeom>
              <a:rect b="b" l="l" r="r" t="t"/>
              <a:pathLst>
                <a:path extrusionOk="0" h="429" w="406">
                  <a:moveTo>
                    <a:pt x="215" y="0"/>
                  </a:moveTo>
                  <a:cubicBezTo>
                    <a:pt x="96" y="0"/>
                    <a:pt x="0" y="95"/>
                    <a:pt x="0" y="214"/>
                  </a:cubicBezTo>
                  <a:cubicBezTo>
                    <a:pt x="0" y="334"/>
                    <a:pt x="96" y="429"/>
                    <a:pt x="215" y="429"/>
                  </a:cubicBezTo>
                  <a:cubicBezTo>
                    <a:pt x="310" y="429"/>
                    <a:pt x="405" y="334"/>
                    <a:pt x="405" y="214"/>
                  </a:cubicBezTo>
                  <a:cubicBezTo>
                    <a:pt x="405" y="95"/>
                    <a:pt x="310"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9" name="Google Shape;22739;p100"/>
            <p:cNvSpPr/>
            <p:nvPr/>
          </p:nvSpPr>
          <p:spPr>
            <a:xfrm>
              <a:off x="4967448" y="2186468"/>
              <a:ext cx="14098" cy="13278"/>
            </a:xfrm>
            <a:custGeom>
              <a:rect b="b" l="l" r="r" t="t"/>
              <a:pathLst>
                <a:path extrusionOk="0" h="405" w="430">
                  <a:moveTo>
                    <a:pt x="215" y="0"/>
                  </a:moveTo>
                  <a:cubicBezTo>
                    <a:pt x="96" y="0"/>
                    <a:pt x="0" y="71"/>
                    <a:pt x="0" y="191"/>
                  </a:cubicBezTo>
                  <a:cubicBezTo>
                    <a:pt x="0" y="310"/>
                    <a:pt x="96" y="405"/>
                    <a:pt x="215" y="405"/>
                  </a:cubicBezTo>
                  <a:cubicBezTo>
                    <a:pt x="334" y="405"/>
                    <a:pt x="429" y="310"/>
                    <a:pt x="429" y="191"/>
                  </a:cubicBezTo>
                  <a:cubicBezTo>
                    <a:pt x="429" y="71"/>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0" name="Google Shape;22740;p100"/>
            <p:cNvSpPr/>
            <p:nvPr/>
          </p:nvSpPr>
          <p:spPr>
            <a:xfrm>
              <a:off x="4927614" y="2186468"/>
              <a:ext cx="14098" cy="13278"/>
            </a:xfrm>
            <a:custGeom>
              <a:rect b="b" l="l" r="r" t="t"/>
              <a:pathLst>
                <a:path extrusionOk="0" h="405" w="430">
                  <a:moveTo>
                    <a:pt x="215" y="0"/>
                  </a:moveTo>
                  <a:cubicBezTo>
                    <a:pt x="96" y="0"/>
                    <a:pt x="1" y="71"/>
                    <a:pt x="1" y="191"/>
                  </a:cubicBezTo>
                  <a:cubicBezTo>
                    <a:pt x="1" y="310"/>
                    <a:pt x="96" y="405"/>
                    <a:pt x="215" y="405"/>
                  </a:cubicBezTo>
                  <a:cubicBezTo>
                    <a:pt x="334" y="405"/>
                    <a:pt x="430" y="310"/>
                    <a:pt x="430" y="191"/>
                  </a:cubicBezTo>
                  <a:cubicBezTo>
                    <a:pt x="430" y="71"/>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1" name="Google Shape;22741;p100"/>
            <p:cNvSpPr/>
            <p:nvPr/>
          </p:nvSpPr>
          <p:spPr>
            <a:xfrm>
              <a:off x="4823784" y="2026411"/>
              <a:ext cx="13311" cy="13278"/>
            </a:xfrm>
            <a:custGeom>
              <a:rect b="b" l="l" r="r" t="t"/>
              <a:pathLst>
                <a:path extrusionOk="0" h="405" w="406">
                  <a:moveTo>
                    <a:pt x="191" y="0"/>
                  </a:moveTo>
                  <a:cubicBezTo>
                    <a:pt x="72" y="0"/>
                    <a:pt x="1" y="72"/>
                    <a:pt x="1" y="191"/>
                  </a:cubicBezTo>
                  <a:cubicBezTo>
                    <a:pt x="1" y="310"/>
                    <a:pt x="72" y="405"/>
                    <a:pt x="191" y="405"/>
                  </a:cubicBezTo>
                  <a:cubicBezTo>
                    <a:pt x="310" y="405"/>
                    <a:pt x="405" y="310"/>
                    <a:pt x="405" y="191"/>
                  </a:cubicBezTo>
                  <a:cubicBezTo>
                    <a:pt x="405" y="72"/>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2" name="Google Shape;22742;p100"/>
            <p:cNvSpPr/>
            <p:nvPr/>
          </p:nvSpPr>
          <p:spPr>
            <a:xfrm>
              <a:off x="4823784" y="2066212"/>
              <a:ext cx="13311" cy="13311"/>
            </a:xfrm>
            <a:custGeom>
              <a:rect b="b" l="l" r="r" t="t"/>
              <a:pathLst>
                <a:path extrusionOk="0" h="406" w="406">
                  <a:moveTo>
                    <a:pt x="191" y="1"/>
                  </a:moveTo>
                  <a:cubicBezTo>
                    <a:pt x="72" y="1"/>
                    <a:pt x="1" y="96"/>
                    <a:pt x="1" y="191"/>
                  </a:cubicBezTo>
                  <a:cubicBezTo>
                    <a:pt x="1" y="310"/>
                    <a:pt x="72" y="405"/>
                    <a:pt x="191" y="405"/>
                  </a:cubicBezTo>
                  <a:cubicBezTo>
                    <a:pt x="310" y="405"/>
                    <a:pt x="405" y="310"/>
                    <a:pt x="405" y="191"/>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3" name="Google Shape;22743;p100"/>
            <p:cNvSpPr/>
            <p:nvPr/>
          </p:nvSpPr>
          <p:spPr>
            <a:xfrm>
              <a:off x="4823784" y="2106046"/>
              <a:ext cx="13311" cy="14065"/>
            </a:xfrm>
            <a:custGeom>
              <a:rect b="b" l="l" r="r" t="t"/>
              <a:pathLst>
                <a:path extrusionOk="0" h="429" w="406">
                  <a:moveTo>
                    <a:pt x="191" y="0"/>
                  </a:moveTo>
                  <a:cubicBezTo>
                    <a:pt x="72" y="0"/>
                    <a:pt x="1" y="95"/>
                    <a:pt x="1" y="214"/>
                  </a:cubicBezTo>
                  <a:cubicBezTo>
                    <a:pt x="1" y="334"/>
                    <a:pt x="72" y="429"/>
                    <a:pt x="191" y="429"/>
                  </a:cubicBezTo>
                  <a:cubicBezTo>
                    <a:pt x="310" y="429"/>
                    <a:pt x="405" y="334"/>
                    <a:pt x="405" y="214"/>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4" name="Google Shape;22744;p100"/>
            <p:cNvSpPr/>
            <p:nvPr/>
          </p:nvSpPr>
          <p:spPr>
            <a:xfrm>
              <a:off x="4823784" y="2145847"/>
              <a:ext cx="13311" cy="14098"/>
            </a:xfrm>
            <a:custGeom>
              <a:rect b="b" l="l" r="r" t="t"/>
              <a:pathLst>
                <a:path extrusionOk="0" h="430" w="406">
                  <a:moveTo>
                    <a:pt x="191" y="1"/>
                  </a:moveTo>
                  <a:cubicBezTo>
                    <a:pt x="72" y="1"/>
                    <a:pt x="1" y="96"/>
                    <a:pt x="1" y="215"/>
                  </a:cubicBezTo>
                  <a:cubicBezTo>
                    <a:pt x="1" y="334"/>
                    <a:pt x="72" y="429"/>
                    <a:pt x="191" y="429"/>
                  </a:cubicBezTo>
                  <a:cubicBezTo>
                    <a:pt x="310" y="429"/>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5" name="Google Shape;22745;p100"/>
            <p:cNvSpPr/>
            <p:nvPr/>
          </p:nvSpPr>
          <p:spPr>
            <a:xfrm>
              <a:off x="4823784" y="2186468"/>
              <a:ext cx="13311" cy="13278"/>
            </a:xfrm>
            <a:custGeom>
              <a:rect b="b" l="l" r="r" t="t"/>
              <a:pathLst>
                <a:path extrusionOk="0" h="405" w="406">
                  <a:moveTo>
                    <a:pt x="191" y="0"/>
                  </a:moveTo>
                  <a:cubicBezTo>
                    <a:pt x="72" y="0"/>
                    <a:pt x="1" y="71"/>
                    <a:pt x="1" y="191"/>
                  </a:cubicBezTo>
                  <a:cubicBezTo>
                    <a:pt x="1" y="310"/>
                    <a:pt x="72" y="405"/>
                    <a:pt x="191" y="405"/>
                  </a:cubicBezTo>
                  <a:cubicBezTo>
                    <a:pt x="310" y="405"/>
                    <a:pt x="405" y="310"/>
                    <a:pt x="405" y="191"/>
                  </a:cubicBezTo>
                  <a:cubicBezTo>
                    <a:pt x="405" y="71"/>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6" name="Google Shape;22746;p100"/>
            <p:cNvSpPr/>
            <p:nvPr/>
          </p:nvSpPr>
          <p:spPr>
            <a:xfrm>
              <a:off x="4863618" y="2145847"/>
              <a:ext cx="78881" cy="14098"/>
            </a:xfrm>
            <a:custGeom>
              <a:rect b="b" l="l" r="r" t="t"/>
              <a:pathLst>
                <a:path extrusionOk="0" h="430" w="2406">
                  <a:moveTo>
                    <a:pt x="238" y="1"/>
                  </a:moveTo>
                  <a:cubicBezTo>
                    <a:pt x="143" y="1"/>
                    <a:pt x="24" y="72"/>
                    <a:pt x="24" y="191"/>
                  </a:cubicBezTo>
                  <a:cubicBezTo>
                    <a:pt x="0" y="310"/>
                    <a:pt x="119" y="429"/>
                    <a:pt x="238" y="429"/>
                  </a:cubicBezTo>
                  <a:lnTo>
                    <a:pt x="2191" y="429"/>
                  </a:lnTo>
                  <a:cubicBezTo>
                    <a:pt x="2310" y="429"/>
                    <a:pt x="2405" y="310"/>
                    <a:pt x="2405" y="191"/>
                  </a:cubicBezTo>
                  <a:cubicBezTo>
                    <a:pt x="2334" y="96"/>
                    <a:pt x="2263"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7" name="Google Shape;22747;p100"/>
            <p:cNvSpPr/>
            <p:nvPr/>
          </p:nvSpPr>
          <p:spPr>
            <a:xfrm>
              <a:off x="4863618" y="2106046"/>
              <a:ext cx="98388" cy="14065"/>
            </a:xfrm>
            <a:custGeom>
              <a:rect b="b" l="l" r="r" t="t"/>
              <a:pathLst>
                <a:path extrusionOk="0" h="429" w="3001">
                  <a:moveTo>
                    <a:pt x="215" y="0"/>
                  </a:moveTo>
                  <a:cubicBezTo>
                    <a:pt x="119" y="0"/>
                    <a:pt x="0" y="72"/>
                    <a:pt x="0" y="191"/>
                  </a:cubicBezTo>
                  <a:cubicBezTo>
                    <a:pt x="0" y="310"/>
                    <a:pt x="95" y="429"/>
                    <a:pt x="215" y="429"/>
                  </a:cubicBezTo>
                  <a:lnTo>
                    <a:pt x="2763" y="429"/>
                  </a:lnTo>
                  <a:cubicBezTo>
                    <a:pt x="2858" y="429"/>
                    <a:pt x="2977" y="357"/>
                    <a:pt x="2977" y="238"/>
                  </a:cubicBezTo>
                  <a:cubicBezTo>
                    <a:pt x="3001" y="119"/>
                    <a:pt x="2882"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8" name="Google Shape;22748;p100"/>
            <p:cNvSpPr/>
            <p:nvPr/>
          </p:nvSpPr>
          <p:spPr>
            <a:xfrm>
              <a:off x="5027575" y="2106046"/>
              <a:ext cx="58587" cy="14065"/>
            </a:xfrm>
            <a:custGeom>
              <a:rect b="b" l="l" r="r" t="t"/>
              <a:pathLst>
                <a:path extrusionOk="0" h="429" w="1787">
                  <a:moveTo>
                    <a:pt x="238" y="0"/>
                  </a:moveTo>
                  <a:cubicBezTo>
                    <a:pt x="143" y="0"/>
                    <a:pt x="24" y="72"/>
                    <a:pt x="24" y="191"/>
                  </a:cubicBezTo>
                  <a:cubicBezTo>
                    <a:pt x="0" y="310"/>
                    <a:pt x="119" y="429"/>
                    <a:pt x="238" y="429"/>
                  </a:cubicBezTo>
                  <a:lnTo>
                    <a:pt x="1572" y="429"/>
                  </a:lnTo>
                  <a:cubicBezTo>
                    <a:pt x="1667" y="429"/>
                    <a:pt x="1786" y="357"/>
                    <a:pt x="1786" y="238"/>
                  </a:cubicBezTo>
                  <a:cubicBezTo>
                    <a:pt x="1786" y="119"/>
                    <a:pt x="1691"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9" name="Google Shape;22749;p100"/>
            <p:cNvSpPr/>
            <p:nvPr/>
          </p:nvSpPr>
          <p:spPr>
            <a:xfrm>
              <a:off x="4926860" y="2024838"/>
              <a:ext cx="54685" cy="14098"/>
            </a:xfrm>
            <a:custGeom>
              <a:rect b="b" l="l" r="r" t="t"/>
              <a:pathLst>
                <a:path extrusionOk="0" h="430" w="1668">
                  <a:moveTo>
                    <a:pt x="238" y="0"/>
                  </a:moveTo>
                  <a:cubicBezTo>
                    <a:pt x="143" y="0"/>
                    <a:pt x="24" y="72"/>
                    <a:pt x="24" y="191"/>
                  </a:cubicBezTo>
                  <a:cubicBezTo>
                    <a:pt x="0" y="310"/>
                    <a:pt x="119" y="429"/>
                    <a:pt x="238" y="429"/>
                  </a:cubicBezTo>
                  <a:lnTo>
                    <a:pt x="1453" y="429"/>
                  </a:lnTo>
                  <a:cubicBezTo>
                    <a:pt x="1572" y="429"/>
                    <a:pt x="1667" y="310"/>
                    <a:pt x="1667" y="191"/>
                  </a:cubicBezTo>
                  <a:cubicBezTo>
                    <a:pt x="1667" y="96"/>
                    <a:pt x="1548"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0" name="Google Shape;22750;p100"/>
            <p:cNvSpPr/>
            <p:nvPr/>
          </p:nvSpPr>
          <p:spPr>
            <a:xfrm>
              <a:off x="4967448" y="2145847"/>
              <a:ext cx="118714" cy="14098"/>
            </a:xfrm>
            <a:custGeom>
              <a:rect b="b" l="l" r="r" t="t"/>
              <a:pathLst>
                <a:path extrusionOk="0" h="430" w="3621">
                  <a:moveTo>
                    <a:pt x="262" y="1"/>
                  </a:moveTo>
                  <a:cubicBezTo>
                    <a:pt x="167" y="1"/>
                    <a:pt x="48" y="72"/>
                    <a:pt x="48" y="191"/>
                  </a:cubicBezTo>
                  <a:cubicBezTo>
                    <a:pt x="0" y="310"/>
                    <a:pt x="120" y="429"/>
                    <a:pt x="262" y="429"/>
                  </a:cubicBezTo>
                  <a:lnTo>
                    <a:pt x="3406" y="429"/>
                  </a:lnTo>
                  <a:cubicBezTo>
                    <a:pt x="3525" y="429"/>
                    <a:pt x="3620" y="310"/>
                    <a:pt x="3620" y="191"/>
                  </a:cubicBezTo>
                  <a:cubicBezTo>
                    <a:pt x="3596" y="96"/>
                    <a:pt x="3501" y="1"/>
                    <a:pt x="3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1" name="Google Shape;22751;p100"/>
            <p:cNvSpPr/>
            <p:nvPr/>
          </p:nvSpPr>
          <p:spPr>
            <a:xfrm>
              <a:off x="4863618" y="2066212"/>
              <a:ext cx="223331" cy="13311"/>
            </a:xfrm>
            <a:custGeom>
              <a:rect b="b" l="l" r="r" t="t"/>
              <a:pathLst>
                <a:path extrusionOk="0" h="406" w="6812">
                  <a:moveTo>
                    <a:pt x="238" y="1"/>
                  </a:moveTo>
                  <a:cubicBezTo>
                    <a:pt x="143" y="1"/>
                    <a:pt x="24" y="48"/>
                    <a:pt x="24" y="167"/>
                  </a:cubicBezTo>
                  <a:cubicBezTo>
                    <a:pt x="0" y="286"/>
                    <a:pt x="95" y="405"/>
                    <a:pt x="215" y="405"/>
                  </a:cubicBezTo>
                  <a:lnTo>
                    <a:pt x="6573" y="405"/>
                  </a:lnTo>
                  <a:cubicBezTo>
                    <a:pt x="6668" y="405"/>
                    <a:pt x="6787" y="358"/>
                    <a:pt x="6787" y="239"/>
                  </a:cubicBezTo>
                  <a:cubicBezTo>
                    <a:pt x="6811" y="120"/>
                    <a:pt x="6692" y="1"/>
                    <a:pt x="6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2" name="Google Shape;22752;p100"/>
            <p:cNvSpPr/>
            <p:nvPr/>
          </p:nvSpPr>
          <p:spPr>
            <a:xfrm>
              <a:off x="4863618" y="2024838"/>
              <a:ext cx="38293" cy="14098"/>
            </a:xfrm>
            <a:custGeom>
              <a:rect b="b" l="l" r="r" t="t"/>
              <a:pathLst>
                <a:path extrusionOk="0" h="430" w="1168">
                  <a:moveTo>
                    <a:pt x="215" y="0"/>
                  </a:moveTo>
                  <a:cubicBezTo>
                    <a:pt x="119" y="0"/>
                    <a:pt x="0" y="72"/>
                    <a:pt x="0" y="191"/>
                  </a:cubicBezTo>
                  <a:cubicBezTo>
                    <a:pt x="0" y="334"/>
                    <a:pt x="95" y="429"/>
                    <a:pt x="215" y="429"/>
                  </a:cubicBezTo>
                  <a:lnTo>
                    <a:pt x="929" y="429"/>
                  </a:lnTo>
                  <a:cubicBezTo>
                    <a:pt x="1000" y="429"/>
                    <a:pt x="1119" y="358"/>
                    <a:pt x="1119" y="239"/>
                  </a:cubicBezTo>
                  <a:cubicBezTo>
                    <a:pt x="1167" y="120"/>
                    <a:pt x="1048"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3" name="Google Shape;22753;p100"/>
            <p:cNvSpPr/>
            <p:nvPr/>
          </p:nvSpPr>
          <p:spPr>
            <a:xfrm>
              <a:off x="5008036" y="2024838"/>
              <a:ext cx="78127" cy="14098"/>
            </a:xfrm>
            <a:custGeom>
              <a:rect b="b" l="l" r="r" t="t"/>
              <a:pathLst>
                <a:path extrusionOk="0" h="430" w="2383">
                  <a:moveTo>
                    <a:pt x="239" y="0"/>
                  </a:moveTo>
                  <a:cubicBezTo>
                    <a:pt x="144" y="0"/>
                    <a:pt x="25" y="72"/>
                    <a:pt x="25" y="191"/>
                  </a:cubicBezTo>
                  <a:cubicBezTo>
                    <a:pt x="1" y="310"/>
                    <a:pt x="120" y="429"/>
                    <a:pt x="239" y="429"/>
                  </a:cubicBezTo>
                  <a:lnTo>
                    <a:pt x="2168" y="429"/>
                  </a:lnTo>
                  <a:cubicBezTo>
                    <a:pt x="2287" y="429"/>
                    <a:pt x="2382" y="310"/>
                    <a:pt x="2382" y="191"/>
                  </a:cubicBezTo>
                  <a:cubicBezTo>
                    <a:pt x="2382" y="96"/>
                    <a:pt x="2263" y="0"/>
                    <a:pt x="2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4" name="Google Shape;22754;p100"/>
            <p:cNvSpPr/>
            <p:nvPr/>
          </p:nvSpPr>
          <p:spPr>
            <a:xfrm>
              <a:off x="4863618" y="2186468"/>
              <a:ext cx="38293" cy="13278"/>
            </a:xfrm>
            <a:custGeom>
              <a:rect b="b" l="l" r="r" t="t"/>
              <a:pathLst>
                <a:path extrusionOk="0" h="405" w="1168">
                  <a:moveTo>
                    <a:pt x="215" y="0"/>
                  </a:moveTo>
                  <a:cubicBezTo>
                    <a:pt x="95" y="0"/>
                    <a:pt x="0" y="119"/>
                    <a:pt x="0" y="238"/>
                  </a:cubicBezTo>
                  <a:cubicBezTo>
                    <a:pt x="0" y="310"/>
                    <a:pt x="119" y="405"/>
                    <a:pt x="215" y="405"/>
                  </a:cubicBezTo>
                  <a:lnTo>
                    <a:pt x="929" y="405"/>
                  </a:lnTo>
                  <a:cubicBezTo>
                    <a:pt x="1000" y="405"/>
                    <a:pt x="1119" y="357"/>
                    <a:pt x="1119" y="238"/>
                  </a:cubicBezTo>
                  <a:cubicBezTo>
                    <a:pt x="1167" y="119"/>
                    <a:pt x="1048"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5" name="Google Shape;22755;p100"/>
            <p:cNvSpPr/>
            <p:nvPr/>
          </p:nvSpPr>
          <p:spPr>
            <a:xfrm>
              <a:off x="4947941" y="2226269"/>
              <a:ext cx="14065" cy="13311"/>
            </a:xfrm>
            <a:custGeom>
              <a:rect b="b" l="l" r="r" t="t"/>
              <a:pathLst>
                <a:path extrusionOk="0" h="406" w="429">
                  <a:moveTo>
                    <a:pt x="214" y="1"/>
                  </a:moveTo>
                  <a:cubicBezTo>
                    <a:pt x="95" y="1"/>
                    <a:pt x="0" y="96"/>
                    <a:pt x="0" y="215"/>
                  </a:cubicBezTo>
                  <a:cubicBezTo>
                    <a:pt x="0" y="310"/>
                    <a:pt x="95" y="405"/>
                    <a:pt x="214" y="405"/>
                  </a:cubicBezTo>
                  <a:cubicBezTo>
                    <a:pt x="334" y="405"/>
                    <a:pt x="429" y="310"/>
                    <a:pt x="429" y="215"/>
                  </a:cubicBezTo>
                  <a:cubicBezTo>
                    <a:pt x="429" y="96"/>
                    <a:pt x="334"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6" name="Google Shape;22756;p100"/>
            <p:cNvSpPr/>
            <p:nvPr/>
          </p:nvSpPr>
          <p:spPr>
            <a:xfrm>
              <a:off x="4782409" y="1945990"/>
              <a:ext cx="343554" cy="294377"/>
            </a:xfrm>
            <a:custGeom>
              <a:rect b="b" l="l" r="r" t="t"/>
              <a:pathLst>
                <a:path extrusionOk="0" h="8979" w="10479">
                  <a:moveTo>
                    <a:pt x="7502" y="381"/>
                  </a:moveTo>
                  <a:lnTo>
                    <a:pt x="7502" y="1191"/>
                  </a:lnTo>
                  <a:lnTo>
                    <a:pt x="453" y="1191"/>
                  </a:lnTo>
                  <a:lnTo>
                    <a:pt x="453" y="572"/>
                  </a:lnTo>
                  <a:cubicBezTo>
                    <a:pt x="453" y="476"/>
                    <a:pt x="548" y="381"/>
                    <a:pt x="667" y="381"/>
                  </a:cubicBezTo>
                  <a:close/>
                  <a:moveTo>
                    <a:pt x="9883" y="429"/>
                  </a:moveTo>
                  <a:cubicBezTo>
                    <a:pt x="10003" y="429"/>
                    <a:pt x="10098" y="500"/>
                    <a:pt x="10098" y="619"/>
                  </a:cubicBezTo>
                  <a:lnTo>
                    <a:pt x="10098" y="1262"/>
                  </a:lnTo>
                  <a:lnTo>
                    <a:pt x="7931" y="1262"/>
                  </a:lnTo>
                  <a:lnTo>
                    <a:pt x="7931" y="1215"/>
                  </a:lnTo>
                  <a:lnTo>
                    <a:pt x="7931" y="429"/>
                  </a:lnTo>
                  <a:close/>
                  <a:moveTo>
                    <a:pt x="620" y="0"/>
                  </a:moveTo>
                  <a:cubicBezTo>
                    <a:pt x="310" y="0"/>
                    <a:pt x="0" y="262"/>
                    <a:pt x="0" y="619"/>
                  </a:cubicBezTo>
                  <a:lnTo>
                    <a:pt x="0" y="8788"/>
                  </a:lnTo>
                  <a:cubicBezTo>
                    <a:pt x="0" y="8907"/>
                    <a:pt x="96" y="8978"/>
                    <a:pt x="215" y="8978"/>
                  </a:cubicBezTo>
                  <a:lnTo>
                    <a:pt x="4382" y="8978"/>
                  </a:lnTo>
                  <a:cubicBezTo>
                    <a:pt x="4406" y="8978"/>
                    <a:pt x="4406" y="8978"/>
                    <a:pt x="4430" y="8954"/>
                  </a:cubicBezTo>
                  <a:cubicBezTo>
                    <a:pt x="4620" y="8788"/>
                    <a:pt x="4501" y="8573"/>
                    <a:pt x="4311" y="8573"/>
                  </a:cubicBezTo>
                  <a:lnTo>
                    <a:pt x="620" y="8573"/>
                  </a:lnTo>
                  <a:cubicBezTo>
                    <a:pt x="501" y="8573"/>
                    <a:pt x="429" y="8478"/>
                    <a:pt x="429" y="8359"/>
                  </a:cubicBezTo>
                  <a:lnTo>
                    <a:pt x="429" y="1643"/>
                  </a:lnTo>
                  <a:lnTo>
                    <a:pt x="10026" y="1643"/>
                  </a:lnTo>
                  <a:lnTo>
                    <a:pt x="10026" y="8359"/>
                  </a:lnTo>
                  <a:cubicBezTo>
                    <a:pt x="10026" y="8478"/>
                    <a:pt x="9955" y="8573"/>
                    <a:pt x="9836" y="8573"/>
                  </a:cubicBezTo>
                  <a:lnTo>
                    <a:pt x="6145" y="8573"/>
                  </a:lnTo>
                  <a:cubicBezTo>
                    <a:pt x="6049" y="8573"/>
                    <a:pt x="5930" y="8621"/>
                    <a:pt x="5930" y="8740"/>
                  </a:cubicBezTo>
                  <a:cubicBezTo>
                    <a:pt x="5906" y="8859"/>
                    <a:pt x="6002" y="8978"/>
                    <a:pt x="6145" y="8978"/>
                  </a:cubicBezTo>
                  <a:lnTo>
                    <a:pt x="9836" y="8978"/>
                  </a:lnTo>
                  <a:cubicBezTo>
                    <a:pt x="10145" y="8978"/>
                    <a:pt x="10455" y="8716"/>
                    <a:pt x="10455" y="8359"/>
                  </a:cubicBezTo>
                  <a:lnTo>
                    <a:pt x="10455" y="619"/>
                  </a:lnTo>
                  <a:cubicBezTo>
                    <a:pt x="10479" y="262"/>
                    <a:pt x="10217" y="0"/>
                    <a:pt x="98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7" name="Google Shape;22757;p100"/>
          <p:cNvGrpSpPr/>
          <p:nvPr/>
        </p:nvGrpSpPr>
        <p:grpSpPr>
          <a:xfrm>
            <a:off x="5551508" y="1768607"/>
            <a:ext cx="343554" cy="343554"/>
            <a:chOff x="5543644" y="1921007"/>
            <a:chExt cx="343554" cy="343554"/>
          </a:xfrm>
        </p:grpSpPr>
        <p:sp>
          <p:nvSpPr>
            <p:cNvPr id="22758" name="Google Shape;22758;p100"/>
            <p:cNvSpPr/>
            <p:nvPr/>
          </p:nvSpPr>
          <p:spPr>
            <a:xfrm>
              <a:off x="5550660" y="2186468"/>
              <a:ext cx="60160" cy="71078"/>
            </a:xfrm>
            <a:custGeom>
              <a:rect b="b" l="l" r="r" t="t"/>
              <a:pathLst>
                <a:path extrusionOk="0" h="2168" w="1835">
                  <a:moveTo>
                    <a:pt x="1" y="0"/>
                  </a:moveTo>
                  <a:lnTo>
                    <a:pt x="1" y="2167"/>
                  </a:lnTo>
                  <a:lnTo>
                    <a:pt x="1835" y="2167"/>
                  </a:lnTo>
                  <a:lnTo>
                    <a:pt x="183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9" name="Google Shape;22759;p100"/>
            <p:cNvSpPr/>
            <p:nvPr/>
          </p:nvSpPr>
          <p:spPr>
            <a:xfrm>
              <a:off x="5656064" y="2186468"/>
              <a:ext cx="120288" cy="71078"/>
            </a:xfrm>
            <a:custGeom>
              <a:rect b="b" l="l" r="r" t="t"/>
              <a:pathLst>
                <a:path extrusionOk="0" h="2168" w="3669">
                  <a:moveTo>
                    <a:pt x="1" y="0"/>
                  </a:moveTo>
                  <a:lnTo>
                    <a:pt x="1" y="2167"/>
                  </a:lnTo>
                  <a:lnTo>
                    <a:pt x="3668" y="2167"/>
                  </a:lnTo>
                  <a:lnTo>
                    <a:pt x="366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0" name="Google Shape;22760;p100"/>
            <p:cNvSpPr/>
            <p:nvPr/>
          </p:nvSpPr>
          <p:spPr>
            <a:xfrm>
              <a:off x="5820022" y="2186468"/>
              <a:ext cx="60160" cy="71078"/>
            </a:xfrm>
            <a:custGeom>
              <a:rect b="b" l="l" r="r" t="t"/>
              <a:pathLst>
                <a:path extrusionOk="0" h="2168" w="1835">
                  <a:moveTo>
                    <a:pt x="1" y="0"/>
                  </a:moveTo>
                  <a:lnTo>
                    <a:pt x="1" y="2167"/>
                  </a:lnTo>
                  <a:lnTo>
                    <a:pt x="1835" y="2167"/>
                  </a:lnTo>
                  <a:lnTo>
                    <a:pt x="183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1" name="Google Shape;22761;p100"/>
            <p:cNvSpPr/>
            <p:nvPr/>
          </p:nvSpPr>
          <p:spPr>
            <a:xfrm>
              <a:off x="5656064" y="2052147"/>
              <a:ext cx="120288" cy="80454"/>
            </a:xfrm>
            <a:custGeom>
              <a:rect b="b" l="l" r="r" t="t"/>
              <a:pathLst>
                <a:path extrusionOk="0" h="2454" w="3669">
                  <a:moveTo>
                    <a:pt x="1" y="1"/>
                  </a:moveTo>
                  <a:lnTo>
                    <a:pt x="1" y="2454"/>
                  </a:lnTo>
                  <a:lnTo>
                    <a:pt x="3668" y="2454"/>
                  </a:lnTo>
                  <a:lnTo>
                    <a:pt x="3668"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2" name="Google Shape;22762;p100"/>
            <p:cNvSpPr/>
            <p:nvPr/>
          </p:nvSpPr>
          <p:spPr>
            <a:xfrm>
              <a:off x="5675604" y="1928810"/>
              <a:ext cx="79668" cy="71078"/>
            </a:xfrm>
            <a:custGeom>
              <a:rect b="b" l="l" r="r" t="t"/>
              <a:pathLst>
                <a:path extrusionOk="0" h="2168" w="2430">
                  <a:moveTo>
                    <a:pt x="0" y="0"/>
                  </a:moveTo>
                  <a:lnTo>
                    <a:pt x="0" y="2167"/>
                  </a:lnTo>
                  <a:lnTo>
                    <a:pt x="2429" y="2167"/>
                  </a:lnTo>
                  <a:lnTo>
                    <a:pt x="242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3" name="Google Shape;22763;p100"/>
            <p:cNvSpPr/>
            <p:nvPr/>
          </p:nvSpPr>
          <p:spPr>
            <a:xfrm>
              <a:off x="5543644" y="1921007"/>
              <a:ext cx="343554" cy="343554"/>
            </a:xfrm>
            <a:custGeom>
              <a:rect b="b" l="l" r="r" t="t"/>
              <a:pathLst>
                <a:path extrusionOk="0" h="10479" w="10479">
                  <a:moveTo>
                    <a:pt x="6240" y="429"/>
                  </a:moveTo>
                  <a:lnTo>
                    <a:pt x="6240" y="2191"/>
                  </a:lnTo>
                  <a:lnTo>
                    <a:pt x="4216" y="2191"/>
                  </a:lnTo>
                  <a:lnTo>
                    <a:pt x="4216" y="429"/>
                  </a:lnTo>
                  <a:close/>
                  <a:moveTo>
                    <a:pt x="6883" y="4239"/>
                  </a:moveTo>
                  <a:lnTo>
                    <a:pt x="6883" y="6263"/>
                  </a:lnTo>
                  <a:lnTo>
                    <a:pt x="3597" y="6263"/>
                  </a:lnTo>
                  <a:lnTo>
                    <a:pt x="3597" y="4239"/>
                  </a:lnTo>
                  <a:close/>
                  <a:moveTo>
                    <a:pt x="1834" y="8288"/>
                  </a:moveTo>
                  <a:lnTo>
                    <a:pt x="1834" y="10050"/>
                  </a:lnTo>
                  <a:lnTo>
                    <a:pt x="429" y="10050"/>
                  </a:lnTo>
                  <a:lnTo>
                    <a:pt x="429" y="8288"/>
                  </a:lnTo>
                  <a:close/>
                  <a:moveTo>
                    <a:pt x="10074" y="8288"/>
                  </a:moveTo>
                  <a:lnTo>
                    <a:pt x="10074" y="10050"/>
                  </a:lnTo>
                  <a:lnTo>
                    <a:pt x="8645" y="10050"/>
                  </a:lnTo>
                  <a:lnTo>
                    <a:pt x="8645" y="8288"/>
                  </a:lnTo>
                  <a:close/>
                  <a:moveTo>
                    <a:pt x="4025" y="0"/>
                  </a:moveTo>
                  <a:cubicBezTo>
                    <a:pt x="3906" y="0"/>
                    <a:pt x="3811" y="72"/>
                    <a:pt x="3811" y="191"/>
                  </a:cubicBezTo>
                  <a:lnTo>
                    <a:pt x="3811" y="2382"/>
                  </a:lnTo>
                  <a:cubicBezTo>
                    <a:pt x="3811" y="2501"/>
                    <a:pt x="3906" y="2572"/>
                    <a:pt x="4025" y="2572"/>
                  </a:cubicBezTo>
                  <a:lnTo>
                    <a:pt x="5025" y="2572"/>
                  </a:lnTo>
                  <a:lnTo>
                    <a:pt x="5025" y="3810"/>
                  </a:lnTo>
                  <a:lnTo>
                    <a:pt x="3406" y="3810"/>
                  </a:lnTo>
                  <a:cubicBezTo>
                    <a:pt x="3287" y="3810"/>
                    <a:pt x="3192" y="3882"/>
                    <a:pt x="3192" y="4001"/>
                  </a:cubicBezTo>
                  <a:lnTo>
                    <a:pt x="3192" y="5025"/>
                  </a:lnTo>
                  <a:lnTo>
                    <a:pt x="1144" y="5025"/>
                  </a:lnTo>
                  <a:cubicBezTo>
                    <a:pt x="1025" y="5025"/>
                    <a:pt x="929" y="5120"/>
                    <a:pt x="929" y="5239"/>
                  </a:cubicBezTo>
                  <a:lnTo>
                    <a:pt x="929" y="7883"/>
                  </a:lnTo>
                  <a:lnTo>
                    <a:pt x="215" y="7883"/>
                  </a:lnTo>
                  <a:cubicBezTo>
                    <a:pt x="96" y="7883"/>
                    <a:pt x="1" y="7978"/>
                    <a:pt x="1" y="8097"/>
                  </a:cubicBezTo>
                  <a:lnTo>
                    <a:pt x="1" y="10264"/>
                  </a:lnTo>
                  <a:cubicBezTo>
                    <a:pt x="1" y="10383"/>
                    <a:pt x="96" y="10478"/>
                    <a:pt x="215" y="10478"/>
                  </a:cubicBezTo>
                  <a:lnTo>
                    <a:pt x="2049" y="10478"/>
                  </a:lnTo>
                  <a:cubicBezTo>
                    <a:pt x="2168" y="10478"/>
                    <a:pt x="2263" y="10383"/>
                    <a:pt x="2263" y="10264"/>
                  </a:cubicBezTo>
                  <a:lnTo>
                    <a:pt x="2263" y="8097"/>
                  </a:lnTo>
                  <a:cubicBezTo>
                    <a:pt x="2263" y="7954"/>
                    <a:pt x="2168" y="7883"/>
                    <a:pt x="2049" y="7883"/>
                  </a:cubicBezTo>
                  <a:lnTo>
                    <a:pt x="1334" y="7883"/>
                  </a:lnTo>
                  <a:lnTo>
                    <a:pt x="1334" y="5430"/>
                  </a:lnTo>
                  <a:lnTo>
                    <a:pt x="3192" y="5430"/>
                  </a:lnTo>
                  <a:lnTo>
                    <a:pt x="3192" y="6454"/>
                  </a:lnTo>
                  <a:cubicBezTo>
                    <a:pt x="3192" y="6573"/>
                    <a:pt x="3287" y="6668"/>
                    <a:pt x="3406" y="6668"/>
                  </a:cubicBezTo>
                  <a:lnTo>
                    <a:pt x="5025" y="6668"/>
                  </a:lnTo>
                  <a:lnTo>
                    <a:pt x="5025" y="7883"/>
                  </a:lnTo>
                  <a:lnTo>
                    <a:pt x="3406" y="7883"/>
                  </a:lnTo>
                  <a:cubicBezTo>
                    <a:pt x="3287" y="7883"/>
                    <a:pt x="3192" y="7978"/>
                    <a:pt x="3192" y="8097"/>
                  </a:cubicBezTo>
                  <a:lnTo>
                    <a:pt x="3192" y="10264"/>
                  </a:lnTo>
                  <a:cubicBezTo>
                    <a:pt x="3192" y="10383"/>
                    <a:pt x="3263" y="10478"/>
                    <a:pt x="3406" y="10478"/>
                  </a:cubicBezTo>
                  <a:lnTo>
                    <a:pt x="4311" y="10478"/>
                  </a:lnTo>
                  <a:cubicBezTo>
                    <a:pt x="4406" y="10478"/>
                    <a:pt x="4525" y="10407"/>
                    <a:pt x="4525" y="10288"/>
                  </a:cubicBezTo>
                  <a:cubicBezTo>
                    <a:pt x="4549" y="10169"/>
                    <a:pt x="4430" y="10050"/>
                    <a:pt x="4311" y="10050"/>
                  </a:cubicBezTo>
                  <a:lnTo>
                    <a:pt x="3597" y="10050"/>
                  </a:lnTo>
                  <a:lnTo>
                    <a:pt x="3597" y="8288"/>
                  </a:lnTo>
                  <a:lnTo>
                    <a:pt x="6883" y="8288"/>
                  </a:lnTo>
                  <a:lnTo>
                    <a:pt x="6883" y="10050"/>
                  </a:lnTo>
                  <a:lnTo>
                    <a:pt x="6169" y="10050"/>
                  </a:lnTo>
                  <a:cubicBezTo>
                    <a:pt x="6073" y="10050"/>
                    <a:pt x="5954" y="10097"/>
                    <a:pt x="5954" y="10216"/>
                  </a:cubicBezTo>
                  <a:cubicBezTo>
                    <a:pt x="5930" y="10336"/>
                    <a:pt x="6049" y="10478"/>
                    <a:pt x="6169" y="10478"/>
                  </a:cubicBezTo>
                  <a:lnTo>
                    <a:pt x="7097" y="10478"/>
                  </a:lnTo>
                  <a:cubicBezTo>
                    <a:pt x="7216" y="10478"/>
                    <a:pt x="7288" y="10383"/>
                    <a:pt x="7288" y="10264"/>
                  </a:cubicBezTo>
                  <a:lnTo>
                    <a:pt x="7288" y="8097"/>
                  </a:lnTo>
                  <a:cubicBezTo>
                    <a:pt x="7288" y="7954"/>
                    <a:pt x="7216" y="7883"/>
                    <a:pt x="7097" y="7883"/>
                  </a:cubicBezTo>
                  <a:lnTo>
                    <a:pt x="5454" y="7883"/>
                  </a:lnTo>
                  <a:lnTo>
                    <a:pt x="5454" y="6668"/>
                  </a:lnTo>
                  <a:lnTo>
                    <a:pt x="7097" y="6668"/>
                  </a:lnTo>
                  <a:cubicBezTo>
                    <a:pt x="7216" y="6668"/>
                    <a:pt x="7288" y="6573"/>
                    <a:pt x="7288" y="6454"/>
                  </a:cubicBezTo>
                  <a:lnTo>
                    <a:pt x="7288" y="5430"/>
                  </a:lnTo>
                  <a:lnTo>
                    <a:pt x="9145" y="5430"/>
                  </a:lnTo>
                  <a:lnTo>
                    <a:pt x="9145" y="7883"/>
                  </a:lnTo>
                  <a:lnTo>
                    <a:pt x="8431" y="7883"/>
                  </a:lnTo>
                  <a:cubicBezTo>
                    <a:pt x="8312" y="7883"/>
                    <a:pt x="8217" y="7978"/>
                    <a:pt x="8217" y="8097"/>
                  </a:cubicBezTo>
                  <a:lnTo>
                    <a:pt x="8217" y="10264"/>
                  </a:lnTo>
                  <a:cubicBezTo>
                    <a:pt x="8217" y="10383"/>
                    <a:pt x="8312" y="10478"/>
                    <a:pt x="8431" y="10478"/>
                  </a:cubicBezTo>
                  <a:lnTo>
                    <a:pt x="10265" y="10478"/>
                  </a:lnTo>
                  <a:cubicBezTo>
                    <a:pt x="10384" y="10478"/>
                    <a:pt x="10479" y="10383"/>
                    <a:pt x="10479" y="10264"/>
                  </a:cubicBezTo>
                  <a:lnTo>
                    <a:pt x="10479" y="8097"/>
                  </a:lnTo>
                  <a:cubicBezTo>
                    <a:pt x="10479" y="7978"/>
                    <a:pt x="10360" y="7883"/>
                    <a:pt x="10265" y="7883"/>
                  </a:cubicBezTo>
                  <a:lnTo>
                    <a:pt x="9550" y="7883"/>
                  </a:lnTo>
                  <a:lnTo>
                    <a:pt x="9550" y="5239"/>
                  </a:lnTo>
                  <a:cubicBezTo>
                    <a:pt x="9550" y="5120"/>
                    <a:pt x="9479" y="5025"/>
                    <a:pt x="9360" y="5025"/>
                  </a:cubicBezTo>
                  <a:lnTo>
                    <a:pt x="7288" y="5025"/>
                  </a:lnTo>
                  <a:lnTo>
                    <a:pt x="7288" y="4001"/>
                  </a:lnTo>
                  <a:cubicBezTo>
                    <a:pt x="7288" y="3882"/>
                    <a:pt x="7216" y="3810"/>
                    <a:pt x="7097" y="3810"/>
                  </a:cubicBezTo>
                  <a:lnTo>
                    <a:pt x="5454" y="3810"/>
                  </a:lnTo>
                  <a:lnTo>
                    <a:pt x="5454" y="2572"/>
                  </a:lnTo>
                  <a:lnTo>
                    <a:pt x="6454" y="2572"/>
                  </a:lnTo>
                  <a:cubicBezTo>
                    <a:pt x="6573" y="2572"/>
                    <a:pt x="6669" y="2501"/>
                    <a:pt x="6669" y="2382"/>
                  </a:cubicBezTo>
                  <a:lnTo>
                    <a:pt x="6669" y="191"/>
                  </a:lnTo>
                  <a:cubicBezTo>
                    <a:pt x="6669" y="72"/>
                    <a:pt x="6573" y="0"/>
                    <a:pt x="6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4" name="Google Shape;22764;p100"/>
            <p:cNvSpPr/>
            <p:nvPr/>
          </p:nvSpPr>
          <p:spPr>
            <a:xfrm>
              <a:off x="5708389" y="2249677"/>
              <a:ext cx="14098" cy="13311"/>
            </a:xfrm>
            <a:custGeom>
              <a:rect b="b" l="l" r="r" t="t"/>
              <a:pathLst>
                <a:path extrusionOk="0" h="406" w="430">
                  <a:moveTo>
                    <a:pt x="215" y="1"/>
                  </a:moveTo>
                  <a:cubicBezTo>
                    <a:pt x="96" y="1"/>
                    <a:pt x="0" y="96"/>
                    <a:pt x="0" y="215"/>
                  </a:cubicBezTo>
                  <a:cubicBezTo>
                    <a:pt x="0" y="311"/>
                    <a:pt x="96" y="406"/>
                    <a:pt x="215" y="406"/>
                  </a:cubicBezTo>
                  <a:cubicBezTo>
                    <a:pt x="334" y="406"/>
                    <a:pt x="429" y="311"/>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5" name="Google Shape;22765;p100"/>
          <p:cNvGrpSpPr/>
          <p:nvPr/>
        </p:nvGrpSpPr>
        <p:grpSpPr>
          <a:xfrm>
            <a:off x="6313529" y="1769362"/>
            <a:ext cx="341226" cy="342800"/>
            <a:chOff x="6305666" y="1921762"/>
            <a:chExt cx="341226" cy="342800"/>
          </a:xfrm>
        </p:grpSpPr>
        <p:sp>
          <p:nvSpPr>
            <p:cNvPr id="22766" name="Google Shape;22766;p100"/>
            <p:cNvSpPr/>
            <p:nvPr/>
          </p:nvSpPr>
          <p:spPr>
            <a:xfrm>
              <a:off x="6312682" y="1948317"/>
              <a:ext cx="249100" cy="309228"/>
            </a:xfrm>
            <a:custGeom>
              <a:rect b="b" l="l" r="r" t="t"/>
              <a:pathLst>
                <a:path extrusionOk="0" h="9432" w="7598">
                  <a:moveTo>
                    <a:pt x="430" y="1"/>
                  </a:moveTo>
                  <a:cubicBezTo>
                    <a:pt x="191" y="1"/>
                    <a:pt x="1" y="167"/>
                    <a:pt x="1" y="405"/>
                  </a:cubicBezTo>
                  <a:lnTo>
                    <a:pt x="1" y="9002"/>
                  </a:lnTo>
                  <a:cubicBezTo>
                    <a:pt x="1" y="9241"/>
                    <a:pt x="191" y="9431"/>
                    <a:pt x="430" y="9431"/>
                  </a:cubicBezTo>
                  <a:lnTo>
                    <a:pt x="7169" y="9431"/>
                  </a:lnTo>
                  <a:cubicBezTo>
                    <a:pt x="7407" y="9431"/>
                    <a:pt x="7598" y="9241"/>
                    <a:pt x="7598" y="9002"/>
                  </a:cubicBezTo>
                  <a:lnTo>
                    <a:pt x="7598" y="405"/>
                  </a:lnTo>
                  <a:cubicBezTo>
                    <a:pt x="7574" y="167"/>
                    <a:pt x="7383" y="1"/>
                    <a:pt x="716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7" name="Google Shape;22767;p100"/>
            <p:cNvSpPr/>
            <p:nvPr/>
          </p:nvSpPr>
          <p:spPr>
            <a:xfrm>
              <a:off x="6600796" y="2032640"/>
              <a:ext cx="39834" cy="120255"/>
            </a:xfrm>
            <a:custGeom>
              <a:rect b="b" l="l" r="r" t="t"/>
              <a:pathLst>
                <a:path extrusionOk="0" h="3668" w="1215">
                  <a:moveTo>
                    <a:pt x="0" y="1"/>
                  </a:moveTo>
                  <a:lnTo>
                    <a:pt x="0" y="3668"/>
                  </a:lnTo>
                  <a:lnTo>
                    <a:pt x="1215" y="3668"/>
                  </a:lnTo>
                  <a:lnTo>
                    <a:pt x="12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8" name="Google Shape;22768;p100"/>
            <p:cNvSpPr/>
            <p:nvPr/>
          </p:nvSpPr>
          <p:spPr>
            <a:xfrm>
              <a:off x="6600796" y="1992774"/>
              <a:ext cx="39834" cy="39899"/>
            </a:xfrm>
            <a:custGeom>
              <a:rect b="b" l="l" r="r" t="t"/>
              <a:pathLst>
                <a:path extrusionOk="0" h="1217" w="1215">
                  <a:moveTo>
                    <a:pt x="598" y="1"/>
                  </a:moveTo>
                  <a:cubicBezTo>
                    <a:pt x="263" y="1"/>
                    <a:pt x="0" y="255"/>
                    <a:pt x="0" y="597"/>
                  </a:cubicBezTo>
                  <a:lnTo>
                    <a:pt x="0" y="1217"/>
                  </a:lnTo>
                  <a:lnTo>
                    <a:pt x="1215" y="1217"/>
                  </a:lnTo>
                  <a:lnTo>
                    <a:pt x="1215" y="621"/>
                  </a:lnTo>
                  <a:cubicBezTo>
                    <a:pt x="1215" y="312"/>
                    <a:pt x="977" y="2"/>
                    <a:pt x="643" y="2"/>
                  </a:cubicBezTo>
                  <a:cubicBezTo>
                    <a:pt x="628" y="1"/>
                    <a:pt x="613" y="1"/>
                    <a:pt x="59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9" name="Google Shape;22769;p100"/>
            <p:cNvSpPr/>
            <p:nvPr/>
          </p:nvSpPr>
          <p:spPr>
            <a:xfrm>
              <a:off x="6600796" y="2152896"/>
              <a:ext cx="40621" cy="60915"/>
            </a:xfrm>
            <a:custGeom>
              <a:rect b="b" l="l" r="r" t="t"/>
              <a:pathLst>
                <a:path extrusionOk="0" h="1858" w="1239">
                  <a:moveTo>
                    <a:pt x="0" y="0"/>
                  </a:moveTo>
                  <a:lnTo>
                    <a:pt x="620" y="1858"/>
                  </a:lnTo>
                  <a:lnTo>
                    <a:pt x="1239"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0" name="Google Shape;22770;p100"/>
            <p:cNvSpPr/>
            <p:nvPr/>
          </p:nvSpPr>
          <p:spPr>
            <a:xfrm>
              <a:off x="6395464" y="1927237"/>
              <a:ext cx="81208" cy="41407"/>
            </a:xfrm>
            <a:custGeom>
              <a:rect b="b" l="l" r="r" t="t"/>
              <a:pathLst>
                <a:path extrusionOk="0" h="1263" w="2477">
                  <a:moveTo>
                    <a:pt x="429" y="1"/>
                  </a:moveTo>
                  <a:cubicBezTo>
                    <a:pt x="191" y="1"/>
                    <a:pt x="0" y="191"/>
                    <a:pt x="0" y="429"/>
                  </a:cubicBezTo>
                  <a:lnTo>
                    <a:pt x="0" y="834"/>
                  </a:lnTo>
                  <a:cubicBezTo>
                    <a:pt x="0" y="1072"/>
                    <a:pt x="191" y="1263"/>
                    <a:pt x="429" y="1263"/>
                  </a:cubicBezTo>
                  <a:lnTo>
                    <a:pt x="2072" y="1263"/>
                  </a:lnTo>
                  <a:cubicBezTo>
                    <a:pt x="2310" y="1263"/>
                    <a:pt x="2477" y="1072"/>
                    <a:pt x="2477" y="834"/>
                  </a:cubicBezTo>
                  <a:lnTo>
                    <a:pt x="2477" y="429"/>
                  </a:lnTo>
                  <a:cubicBezTo>
                    <a:pt x="2477" y="191"/>
                    <a:pt x="2286" y="1"/>
                    <a:pt x="2072"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1" name="Google Shape;22771;p100"/>
            <p:cNvSpPr/>
            <p:nvPr/>
          </p:nvSpPr>
          <p:spPr>
            <a:xfrm>
              <a:off x="6356417" y="2172403"/>
              <a:ext cx="40621" cy="39834"/>
            </a:xfrm>
            <a:custGeom>
              <a:rect b="b" l="l" r="r" t="t"/>
              <a:pathLst>
                <a:path extrusionOk="0" h="1215" w="1239">
                  <a:moveTo>
                    <a:pt x="0" y="0"/>
                  </a:moveTo>
                  <a:lnTo>
                    <a:pt x="0" y="1215"/>
                  </a:lnTo>
                  <a:lnTo>
                    <a:pt x="1239" y="1215"/>
                  </a:lnTo>
                  <a:lnTo>
                    <a:pt x="123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2" name="Google Shape;22772;p100"/>
            <p:cNvSpPr/>
            <p:nvPr/>
          </p:nvSpPr>
          <p:spPr>
            <a:xfrm>
              <a:off x="6356417" y="2092768"/>
              <a:ext cx="40621" cy="39834"/>
            </a:xfrm>
            <a:custGeom>
              <a:rect b="b" l="l" r="r" t="t"/>
              <a:pathLst>
                <a:path extrusionOk="0" h="1215" w="1239">
                  <a:moveTo>
                    <a:pt x="0" y="0"/>
                  </a:moveTo>
                  <a:lnTo>
                    <a:pt x="0" y="1215"/>
                  </a:lnTo>
                  <a:lnTo>
                    <a:pt x="1239" y="1215"/>
                  </a:lnTo>
                  <a:lnTo>
                    <a:pt x="123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3" name="Google Shape;22773;p100"/>
            <p:cNvSpPr/>
            <p:nvPr/>
          </p:nvSpPr>
          <p:spPr>
            <a:xfrm>
              <a:off x="6356417" y="2012346"/>
              <a:ext cx="40621" cy="39834"/>
            </a:xfrm>
            <a:custGeom>
              <a:rect b="b" l="l" r="r" t="t"/>
              <a:pathLst>
                <a:path extrusionOk="0" h="1215" w="1239">
                  <a:moveTo>
                    <a:pt x="0" y="0"/>
                  </a:moveTo>
                  <a:lnTo>
                    <a:pt x="0" y="1215"/>
                  </a:lnTo>
                  <a:lnTo>
                    <a:pt x="1239" y="1215"/>
                  </a:lnTo>
                  <a:lnTo>
                    <a:pt x="123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4" name="Google Shape;22774;p100"/>
            <p:cNvSpPr/>
            <p:nvPr/>
          </p:nvSpPr>
          <p:spPr>
            <a:xfrm>
              <a:off x="6593780" y="1985332"/>
              <a:ext cx="53112" cy="234741"/>
            </a:xfrm>
            <a:custGeom>
              <a:rect b="b" l="l" r="r" t="t"/>
              <a:pathLst>
                <a:path extrusionOk="0" h="7160" w="1620">
                  <a:moveTo>
                    <a:pt x="905" y="420"/>
                  </a:moveTo>
                  <a:cubicBezTo>
                    <a:pt x="1072" y="443"/>
                    <a:pt x="1262" y="610"/>
                    <a:pt x="1262" y="824"/>
                  </a:cubicBezTo>
                  <a:lnTo>
                    <a:pt x="1262" y="1205"/>
                  </a:lnTo>
                  <a:lnTo>
                    <a:pt x="453" y="1205"/>
                  </a:lnTo>
                  <a:lnTo>
                    <a:pt x="453" y="824"/>
                  </a:lnTo>
                  <a:cubicBezTo>
                    <a:pt x="453" y="586"/>
                    <a:pt x="667" y="420"/>
                    <a:pt x="905" y="420"/>
                  </a:cubicBezTo>
                  <a:close/>
                  <a:moveTo>
                    <a:pt x="1215" y="1634"/>
                  </a:moveTo>
                  <a:lnTo>
                    <a:pt x="1215" y="4897"/>
                  </a:lnTo>
                  <a:lnTo>
                    <a:pt x="429" y="4897"/>
                  </a:lnTo>
                  <a:lnTo>
                    <a:pt x="429" y="1634"/>
                  </a:lnTo>
                  <a:close/>
                  <a:moveTo>
                    <a:pt x="1167" y="5325"/>
                  </a:moveTo>
                  <a:lnTo>
                    <a:pt x="834" y="6302"/>
                  </a:lnTo>
                  <a:lnTo>
                    <a:pt x="500" y="5325"/>
                  </a:lnTo>
                  <a:close/>
                  <a:moveTo>
                    <a:pt x="791" y="0"/>
                  </a:moveTo>
                  <a:cubicBezTo>
                    <a:pt x="556" y="0"/>
                    <a:pt x="301" y="102"/>
                    <a:pt x="72" y="348"/>
                  </a:cubicBezTo>
                  <a:cubicBezTo>
                    <a:pt x="24" y="420"/>
                    <a:pt x="0" y="467"/>
                    <a:pt x="0" y="539"/>
                  </a:cubicBezTo>
                  <a:lnTo>
                    <a:pt x="0" y="5135"/>
                  </a:lnTo>
                  <a:lnTo>
                    <a:pt x="0" y="5182"/>
                  </a:lnTo>
                  <a:lnTo>
                    <a:pt x="619" y="7016"/>
                  </a:lnTo>
                  <a:cubicBezTo>
                    <a:pt x="667" y="7111"/>
                    <a:pt x="738" y="7159"/>
                    <a:pt x="810" y="7159"/>
                  </a:cubicBezTo>
                  <a:cubicBezTo>
                    <a:pt x="857" y="7159"/>
                    <a:pt x="976" y="7111"/>
                    <a:pt x="976" y="7016"/>
                  </a:cubicBezTo>
                  <a:lnTo>
                    <a:pt x="1619" y="5182"/>
                  </a:lnTo>
                  <a:lnTo>
                    <a:pt x="1619" y="5135"/>
                  </a:lnTo>
                  <a:lnTo>
                    <a:pt x="1619" y="824"/>
                  </a:lnTo>
                  <a:cubicBezTo>
                    <a:pt x="1619" y="371"/>
                    <a:pt x="1240" y="0"/>
                    <a:pt x="7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5" name="Google Shape;22775;p100"/>
            <p:cNvSpPr/>
            <p:nvPr/>
          </p:nvSpPr>
          <p:spPr>
            <a:xfrm>
              <a:off x="6350155" y="2005330"/>
              <a:ext cx="53144" cy="53899"/>
            </a:xfrm>
            <a:custGeom>
              <a:rect b="b" l="l" r="r" t="t"/>
              <a:pathLst>
                <a:path extrusionOk="0" h="1644" w="1621">
                  <a:moveTo>
                    <a:pt x="1215" y="429"/>
                  </a:moveTo>
                  <a:lnTo>
                    <a:pt x="1215" y="1238"/>
                  </a:lnTo>
                  <a:lnTo>
                    <a:pt x="406" y="1238"/>
                  </a:lnTo>
                  <a:lnTo>
                    <a:pt x="406" y="429"/>
                  </a:lnTo>
                  <a:close/>
                  <a:moveTo>
                    <a:pt x="191" y="0"/>
                  </a:moveTo>
                  <a:cubicBezTo>
                    <a:pt x="72" y="0"/>
                    <a:pt x="1" y="95"/>
                    <a:pt x="1" y="214"/>
                  </a:cubicBezTo>
                  <a:lnTo>
                    <a:pt x="1" y="1429"/>
                  </a:lnTo>
                  <a:cubicBezTo>
                    <a:pt x="1" y="1548"/>
                    <a:pt x="72" y="1643"/>
                    <a:pt x="191" y="1643"/>
                  </a:cubicBezTo>
                  <a:lnTo>
                    <a:pt x="1430" y="1643"/>
                  </a:lnTo>
                  <a:cubicBezTo>
                    <a:pt x="1549" y="1643"/>
                    <a:pt x="1620" y="1548"/>
                    <a:pt x="1620" y="1429"/>
                  </a:cubicBezTo>
                  <a:lnTo>
                    <a:pt x="1620" y="214"/>
                  </a:lnTo>
                  <a:cubicBezTo>
                    <a:pt x="1620" y="95"/>
                    <a:pt x="1549" y="0"/>
                    <a:pt x="1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6" name="Google Shape;22776;p100"/>
            <p:cNvSpPr/>
            <p:nvPr/>
          </p:nvSpPr>
          <p:spPr>
            <a:xfrm>
              <a:off x="6429823" y="2005330"/>
              <a:ext cx="98388" cy="14065"/>
            </a:xfrm>
            <a:custGeom>
              <a:rect b="b" l="l" r="r" t="t"/>
              <a:pathLst>
                <a:path extrusionOk="0" h="429" w="3001">
                  <a:moveTo>
                    <a:pt x="214" y="0"/>
                  </a:moveTo>
                  <a:cubicBezTo>
                    <a:pt x="119" y="0"/>
                    <a:pt x="0" y="72"/>
                    <a:pt x="0" y="191"/>
                  </a:cubicBezTo>
                  <a:cubicBezTo>
                    <a:pt x="0" y="310"/>
                    <a:pt x="95" y="429"/>
                    <a:pt x="214" y="429"/>
                  </a:cubicBezTo>
                  <a:lnTo>
                    <a:pt x="2763" y="429"/>
                  </a:lnTo>
                  <a:cubicBezTo>
                    <a:pt x="2858" y="429"/>
                    <a:pt x="2977" y="357"/>
                    <a:pt x="2977" y="238"/>
                  </a:cubicBezTo>
                  <a:cubicBezTo>
                    <a:pt x="3001" y="119"/>
                    <a:pt x="2882"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7" name="Google Shape;22777;p100"/>
            <p:cNvSpPr/>
            <p:nvPr/>
          </p:nvSpPr>
          <p:spPr>
            <a:xfrm>
              <a:off x="6429823" y="2045918"/>
              <a:ext cx="78881" cy="13311"/>
            </a:xfrm>
            <a:custGeom>
              <a:rect b="b" l="l" r="r" t="t"/>
              <a:pathLst>
                <a:path extrusionOk="0" h="406" w="2406">
                  <a:moveTo>
                    <a:pt x="214" y="0"/>
                  </a:moveTo>
                  <a:cubicBezTo>
                    <a:pt x="119" y="0"/>
                    <a:pt x="0" y="48"/>
                    <a:pt x="0" y="167"/>
                  </a:cubicBezTo>
                  <a:cubicBezTo>
                    <a:pt x="0" y="286"/>
                    <a:pt x="95" y="405"/>
                    <a:pt x="214" y="405"/>
                  </a:cubicBezTo>
                  <a:lnTo>
                    <a:pt x="2167" y="405"/>
                  </a:lnTo>
                  <a:cubicBezTo>
                    <a:pt x="2262" y="405"/>
                    <a:pt x="2381" y="358"/>
                    <a:pt x="2381" y="239"/>
                  </a:cubicBezTo>
                  <a:cubicBezTo>
                    <a:pt x="2405" y="120"/>
                    <a:pt x="2286"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8" name="Google Shape;22778;p100"/>
            <p:cNvSpPr/>
            <p:nvPr/>
          </p:nvSpPr>
          <p:spPr>
            <a:xfrm>
              <a:off x="6350155" y="2085719"/>
              <a:ext cx="53144" cy="53144"/>
            </a:xfrm>
            <a:custGeom>
              <a:rect b="b" l="l" r="r" t="t"/>
              <a:pathLst>
                <a:path extrusionOk="0" h="1621" w="1621">
                  <a:moveTo>
                    <a:pt x="1215" y="453"/>
                  </a:moveTo>
                  <a:lnTo>
                    <a:pt x="1215" y="1239"/>
                  </a:lnTo>
                  <a:lnTo>
                    <a:pt x="406" y="1239"/>
                  </a:lnTo>
                  <a:lnTo>
                    <a:pt x="406" y="453"/>
                  </a:lnTo>
                  <a:close/>
                  <a:moveTo>
                    <a:pt x="191" y="1"/>
                  </a:moveTo>
                  <a:cubicBezTo>
                    <a:pt x="72" y="1"/>
                    <a:pt x="1" y="96"/>
                    <a:pt x="1" y="215"/>
                  </a:cubicBezTo>
                  <a:lnTo>
                    <a:pt x="1" y="1430"/>
                  </a:lnTo>
                  <a:cubicBezTo>
                    <a:pt x="1" y="1549"/>
                    <a:pt x="72" y="1620"/>
                    <a:pt x="191" y="1620"/>
                  </a:cubicBezTo>
                  <a:lnTo>
                    <a:pt x="1430" y="1620"/>
                  </a:lnTo>
                  <a:cubicBezTo>
                    <a:pt x="1549" y="1620"/>
                    <a:pt x="1620" y="1549"/>
                    <a:pt x="1620" y="1430"/>
                  </a:cubicBezTo>
                  <a:lnTo>
                    <a:pt x="1620" y="215"/>
                  </a:lnTo>
                  <a:cubicBezTo>
                    <a:pt x="1620" y="120"/>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9" name="Google Shape;22779;p100"/>
            <p:cNvSpPr/>
            <p:nvPr/>
          </p:nvSpPr>
          <p:spPr>
            <a:xfrm>
              <a:off x="6429823" y="2085719"/>
              <a:ext cx="98388" cy="13311"/>
            </a:xfrm>
            <a:custGeom>
              <a:rect b="b" l="l" r="r" t="t"/>
              <a:pathLst>
                <a:path extrusionOk="0" h="406" w="3001">
                  <a:moveTo>
                    <a:pt x="214" y="1"/>
                  </a:moveTo>
                  <a:cubicBezTo>
                    <a:pt x="119" y="1"/>
                    <a:pt x="0" y="49"/>
                    <a:pt x="0" y="168"/>
                  </a:cubicBezTo>
                  <a:cubicBezTo>
                    <a:pt x="0" y="334"/>
                    <a:pt x="95" y="406"/>
                    <a:pt x="214" y="406"/>
                  </a:cubicBezTo>
                  <a:lnTo>
                    <a:pt x="2763" y="406"/>
                  </a:lnTo>
                  <a:cubicBezTo>
                    <a:pt x="2858" y="406"/>
                    <a:pt x="2977" y="358"/>
                    <a:pt x="2977" y="239"/>
                  </a:cubicBezTo>
                  <a:cubicBezTo>
                    <a:pt x="3001" y="120"/>
                    <a:pt x="2882" y="1"/>
                    <a:pt x="27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0" name="Google Shape;22780;p100"/>
            <p:cNvSpPr/>
            <p:nvPr/>
          </p:nvSpPr>
          <p:spPr>
            <a:xfrm>
              <a:off x="6429823" y="2125553"/>
              <a:ext cx="78881" cy="14098"/>
            </a:xfrm>
            <a:custGeom>
              <a:rect b="b" l="l" r="r" t="t"/>
              <a:pathLst>
                <a:path extrusionOk="0" h="430" w="2406">
                  <a:moveTo>
                    <a:pt x="214" y="0"/>
                  </a:moveTo>
                  <a:cubicBezTo>
                    <a:pt x="119" y="0"/>
                    <a:pt x="0" y="72"/>
                    <a:pt x="0" y="191"/>
                  </a:cubicBezTo>
                  <a:cubicBezTo>
                    <a:pt x="0" y="334"/>
                    <a:pt x="95" y="429"/>
                    <a:pt x="214" y="429"/>
                  </a:cubicBezTo>
                  <a:lnTo>
                    <a:pt x="2167" y="429"/>
                  </a:lnTo>
                  <a:cubicBezTo>
                    <a:pt x="2262" y="429"/>
                    <a:pt x="2381" y="358"/>
                    <a:pt x="2381" y="239"/>
                  </a:cubicBezTo>
                  <a:cubicBezTo>
                    <a:pt x="2405" y="120"/>
                    <a:pt x="2286"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1" name="Google Shape;22781;p100"/>
            <p:cNvSpPr/>
            <p:nvPr/>
          </p:nvSpPr>
          <p:spPr>
            <a:xfrm>
              <a:off x="6350155" y="2166928"/>
              <a:ext cx="53144" cy="53144"/>
            </a:xfrm>
            <a:custGeom>
              <a:rect b="b" l="l" r="r" t="t"/>
              <a:pathLst>
                <a:path extrusionOk="0" h="1621" w="1621">
                  <a:moveTo>
                    <a:pt x="1215" y="406"/>
                  </a:moveTo>
                  <a:lnTo>
                    <a:pt x="1215" y="1215"/>
                  </a:lnTo>
                  <a:lnTo>
                    <a:pt x="406" y="1215"/>
                  </a:lnTo>
                  <a:lnTo>
                    <a:pt x="406" y="406"/>
                  </a:lnTo>
                  <a:close/>
                  <a:moveTo>
                    <a:pt x="191" y="1"/>
                  </a:moveTo>
                  <a:cubicBezTo>
                    <a:pt x="72" y="1"/>
                    <a:pt x="1" y="72"/>
                    <a:pt x="1" y="191"/>
                  </a:cubicBezTo>
                  <a:lnTo>
                    <a:pt x="1" y="1430"/>
                  </a:lnTo>
                  <a:cubicBezTo>
                    <a:pt x="1" y="1549"/>
                    <a:pt x="72" y="1620"/>
                    <a:pt x="191" y="1620"/>
                  </a:cubicBezTo>
                  <a:lnTo>
                    <a:pt x="1430" y="1620"/>
                  </a:lnTo>
                  <a:cubicBezTo>
                    <a:pt x="1549" y="1620"/>
                    <a:pt x="1620" y="1525"/>
                    <a:pt x="1620" y="1430"/>
                  </a:cubicBezTo>
                  <a:lnTo>
                    <a:pt x="1620" y="191"/>
                  </a:lnTo>
                  <a:cubicBezTo>
                    <a:pt x="1620" y="72"/>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2" name="Google Shape;22782;p100"/>
            <p:cNvSpPr/>
            <p:nvPr/>
          </p:nvSpPr>
          <p:spPr>
            <a:xfrm>
              <a:off x="6429823" y="2165387"/>
              <a:ext cx="98388" cy="14065"/>
            </a:xfrm>
            <a:custGeom>
              <a:rect b="b" l="l" r="r" t="t"/>
              <a:pathLst>
                <a:path extrusionOk="0" h="429" w="3001">
                  <a:moveTo>
                    <a:pt x="214" y="0"/>
                  </a:moveTo>
                  <a:cubicBezTo>
                    <a:pt x="119" y="0"/>
                    <a:pt x="0" y="71"/>
                    <a:pt x="0" y="191"/>
                  </a:cubicBezTo>
                  <a:cubicBezTo>
                    <a:pt x="0" y="333"/>
                    <a:pt x="95" y="429"/>
                    <a:pt x="214" y="429"/>
                  </a:cubicBezTo>
                  <a:lnTo>
                    <a:pt x="2763" y="429"/>
                  </a:lnTo>
                  <a:cubicBezTo>
                    <a:pt x="2858" y="429"/>
                    <a:pt x="2977" y="357"/>
                    <a:pt x="2977" y="238"/>
                  </a:cubicBezTo>
                  <a:cubicBezTo>
                    <a:pt x="3001" y="119"/>
                    <a:pt x="2882"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3" name="Google Shape;22783;p100"/>
            <p:cNvSpPr/>
            <p:nvPr/>
          </p:nvSpPr>
          <p:spPr>
            <a:xfrm>
              <a:off x="6429823" y="2205975"/>
              <a:ext cx="78881" cy="13311"/>
            </a:xfrm>
            <a:custGeom>
              <a:rect b="b" l="l" r="r" t="t"/>
              <a:pathLst>
                <a:path extrusionOk="0" h="406" w="2406">
                  <a:moveTo>
                    <a:pt x="214" y="0"/>
                  </a:moveTo>
                  <a:cubicBezTo>
                    <a:pt x="119" y="0"/>
                    <a:pt x="0" y="48"/>
                    <a:pt x="0" y="167"/>
                  </a:cubicBezTo>
                  <a:cubicBezTo>
                    <a:pt x="0" y="310"/>
                    <a:pt x="95" y="405"/>
                    <a:pt x="214" y="405"/>
                  </a:cubicBezTo>
                  <a:lnTo>
                    <a:pt x="2167" y="405"/>
                  </a:lnTo>
                  <a:cubicBezTo>
                    <a:pt x="2262" y="405"/>
                    <a:pt x="2381" y="358"/>
                    <a:pt x="2381" y="239"/>
                  </a:cubicBezTo>
                  <a:cubicBezTo>
                    <a:pt x="2405" y="119"/>
                    <a:pt x="2286"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4" name="Google Shape;22784;p100"/>
            <p:cNvSpPr/>
            <p:nvPr/>
          </p:nvSpPr>
          <p:spPr>
            <a:xfrm>
              <a:off x="6429823" y="2250464"/>
              <a:ext cx="13278" cy="14098"/>
            </a:xfrm>
            <a:custGeom>
              <a:rect b="b" l="l" r="r" t="t"/>
              <a:pathLst>
                <a:path extrusionOk="0" h="430" w="405">
                  <a:moveTo>
                    <a:pt x="214" y="1"/>
                  </a:moveTo>
                  <a:cubicBezTo>
                    <a:pt x="95" y="1"/>
                    <a:pt x="0" y="96"/>
                    <a:pt x="0" y="215"/>
                  </a:cubicBezTo>
                  <a:cubicBezTo>
                    <a:pt x="0" y="334"/>
                    <a:pt x="95" y="429"/>
                    <a:pt x="214" y="429"/>
                  </a:cubicBezTo>
                  <a:cubicBezTo>
                    <a:pt x="333" y="429"/>
                    <a:pt x="405" y="334"/>
                    <a:pt x="405" y="215"/>
                  </a:cubicBezTo>
                  <a:cubicBezTo>
                    <a:pt x="405"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5" name="Google Shape;22785;p100"/>
            <p:cNvSpPr/>
            <p:nvPr/>
          </p:nvSpPr>
          <p:spPr>
            <a:xfrm>
              <a:off x="6305666" y="1921762"/>
              <a:ext cx="264706" cy="342800"/>
            </a:xfrm>
            <a:custGeom>
              <a:rect b="b" l="l" r="r" t="t"/>
              <a:pathLst>
                <a:path extrusionOk="0" h="10456" w="8074">
                  <a:moveTo>
                    <a:pt x="4811" y="406"/>
                  </a:moveTo>
                  <a:cubicBezTo>
                    <a:pt x="4930" y="406"/>
                    <a:pt x="5002" y="501"/>
                    <a:pt x="5002" y="620"/>
                  </a:cubicBezTo>
                  <a:lnTo>
                    <a:pt x="5002" y="1049"/>
                  </a:lnTo>
                  <a:cubicBezTo>
                    <a:pt x="5002" y="1168"/>
                    <a:pt x="4930" y="1239"/>
                    <a:pt x="4811" y="1239"/>
                  </a:cubicBezTo>
                  <a:lnTo>
                    <a:pt x="3168" y="1239"/>
                  </a:lnTo>
                  <a:cubicBezTo>
                    <a:pt x="3049" y="1239"/>
                    <a:pt x="2954" y="1144"/>
                    <a:pt x="2954" y="1049"/>
                  </a:cubicBezTo>
                  <a:lnTo>
                    <a:pt x="2954" y="620"/>
                  </a:lnTo>
                  <a:cubicBezTo>
                    <a:pt x="2977" y="501"/>
                    <a:pt x="3073" y="406"/>
                    <a:pt x="3168" y="406"/>
                  </a:cubicBezTo>
                  <a:close/>
                  <a:moveTo>
                    <a:pt x="3215" y="1"/>
                  </a:moveTo>
                  <a:cubicBezTo>
                    <a:pt x="2906" y="1"/>
                    <a:pt x="2596" y="263"/>
                    <a:pt x="2596" y="620"/>
                  </a:cubicBezTo>
                  <a:lnTo>
                    <a:pt x="644" y="620"/>
                  </a:lnTo>
                  <a:cubicBezTo>
                    <a:pt x="310" y="620"/>
                    <a:pt x="1" y="882"/>
                    <a:pt x="1" y="1239"/>
                  </a:cubicBezTo>
                  <a:lnTo>
                    <a:pt x="1" y="10241"/>
                  </a:lnTo>
                  <a:cubicBezTo>
                    <a:pt x="1" y="10336"/>
                    <a:pt x="96" y="10455"/>
                    <a:pt x="215" y="10455"/>
                  </a:cubicBezTo>
                  <a:lnTo>
                    <a:pt x="3168" y="10455"/>
                  </a:lnTo>
                  <a:cubicBezTo>
                    <a:pt x="3192" y="10455"/>
                    <a:pt x="3192" y="10455"/>
                    <a:pt x="3215" y="10408"/>
                  </a:cubicBezTo>
                  <a:cubicBezTo>
                    <a:pt x="3406" y="10241"/>
                    <a:pt x="3287" y="10027"/>
                    <a:pt x="3096" y="10027"/>
                  </a:cubicBezTo>
                  <a:lnTo>
                    <a:pt x="524" y="10027"/>
                  </a:lnTo>
                  <a:cubicBezTo>
                    <a:pt x="477" y="10027"/>
                    <a:pt x="453" y="10003"/>
                    <a:pt x="453" y="9979"/>
                  </a:cubicBezTo>
                  <a:lnTo>
                    <a:pt x="453" y="1215"/>
                  </a:lnTo>
                  <a:cubicBezTo>
                    <a:pt x="453" y="1096"/>
                    <a:pt x="548" y="1001"/>
                    <a:pt x="667" y="1001"/>
                  </a:cubicBezTo>
                  <a:lnTo>
                    <a:pt x="2620" y="1001"/>
                  </a:lnTo>
                  <a:cubicBezTo>
                    <a:pt x="2620" y="1335"/>
                    <a:pt x="2906" y="1644"/>
                    <a:pt x="3263" y="1644"/>
                  </a:cubicBezTo>
                  <a:lnTo>
                    <a:pt x="4882" y="1644"/>
                  </a:lnTo>
                  <a:cubicBezTo>
                    <a:pt x="5216" y="1644"/>
                    <a:pt x="5525" y="1358"/>
                    <a:pt x="5525" y="1001"/>
                  </a:cubicBezTo>
                  <a:lnTo>
                    <a:pt x="7478" y="1001"/>
                  </a:lnTo>
                  <a:cubicBezTo>
                    <a:pt x="7597" y="1001"/>
                    <a:pt x="7693" y="1096"/>
                    <a:pt x="7693" y="1215"/>
                  </a:cubicBezTo>
                  <a:lnTo>
                    <a:pt x="7693" y="9979"/>
                  </a:lnTo>
                  <a:cubicBezTo>
                    <a:pt x="7693" y="10003"/>
                    <a:pt x="7669" y="10027"/>
                    <a:pt x="7621" y="10027"/>
                  </a:cubicBezTo>
                  <a:lnTo>
                    <a:pt x="4954" y="10027"/>
                  </a:lnTo>
                  <a:cubicBezTo>
                    <a:pt x="4930" y="10027"/>
                    <a:pt x="4930" y="10027"/>
                    <a:pt x="4882" y="10051"/>
                  </a:cubicBezTo>
                  <a:cubicBezTo>
                    <a:pt x="4716" y="10241"/>
                    <a:pt x="4835" y="10455"/>
                    <a:pt x="5002" y="10455"/>
                  </a:cubicBezTo>
                  <a:lnTo>
                    <a:pt x="7859" y="10455"/>
                  </a:lnTo>
                  <a:cubicBezTo>
                    <a:pt x="7978" y="10455"/>
                    <a:pt x="8074" y="10360"/>
                    <a:pt x="8074" y="10241"/>
                  </a:cubicBezTo>
                  <a:lnTo>
                    <a:pt x="8074" y="1239"/>
                  </a:lnTo>
                  <a:cubicBezTo>
                    <a:pt x="8074" y="930"/>
                    <a:pt x="7812" y="620"/>
                    <a:pt x="7454" y="620"/>
                  </a:cubicBezTo>
                  <a:lnTo>
                    <a:pt x="5478" y="620"/>
                  </a:lnTo>
                  <a:cubicBezTo>
                    <a:pt x="5478" y="287"/>
                    <a:pt x="5216" y="1"/>
                    <a:pt x="4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6" name="Google Shape;22786;p100"/>
          <p:cNvGrpSpPr/>
          <p:nvPr/>
        </p:nvGrpSpPr>
        <p:grpSpPr>
          <a:xfrm>
            <a:off x="7066175" y="1769362"/>
            <a:ext cx="343587" cy="343587"/>
            <a:chOff x="7058311" y="1921762"/>
            <a:chExt cx="343587" cy="343587"/>
          </a:xfrm>
        </p:grpSpPr>
        <p:sp>
          <p:nvSpPr>
            <p:cNvPr id="22787" name="Google Shape;22787;p100"/>
            <p:cNvSpPr/>
            <p:nvPr/>
          </p:nvSpPr>
          <p:spPr>
            <a:xfrm>
              <a:off x="7066114" y="1927237"/>
              <a:ext cx="328735" cy="245199"/>
            </a:xfrm>
            <a:custGeom>
              <a:rect b="b" l="l" r="r" t="t"/>
              <a:pathLst>
                <a:path extrusionOk="0" h="7479" w="10027">
                  <a:moveTo>
                    <a:pt x="406" y="1"/>
                  </a:moveTo>
                  <a:cubicBezTo>
                    <a:pt x="191" y="1"/>
                    <a:pt x="1" y="191"/>
                    <a:pt x="1" y="429"/>
                  </a:cubicBezTo>
                  <a:lnTo>
                    <a:pt x="1" y="7478"/>
                  </a:lnTo>
                  <a:lnTo>
                    <a:pt x="10027" y="7478"/>
                  </a:lnTo>
                  <a:lnTo>
                    <a:pt x="10027" y="429"/>
                  </a:lnTo>
                  <a:cubicBezTo>
                    <a:pt x="10027" y="215"/>
                    <a:pt x="9860" y="48"/>
                    <a:pt x="9646"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8" name="Google Shape;22788;p100"/>
            <p:cNvSpPr/>
            <p:nvPr/>
          </p:nvSpPr>
          <p:spPr>
            <a:xfrm>
              <a:off x="7160600" y="1970185"/>
              <a:ext cx="171793" cy="60915"/>
            </a:xfrm>
            <a:custGeom>
              <a:rect b="b" l="l" r="r" t="t"/>
              <a:pathLst>
                <a:path extrusionOk="0" h="1858" w="5240">
                  <a:moveTo>
                    <a:pt x="0" y="0"/>
                  </a:moveTo>
                  <a:lnTo>
                    <a:pt x="0" y="1858"/>
                  </a:lnTo>
                  <a:lnTo>
                    <a:pt x="4287" y="1858"/>
                  </a:lnTo>
                  <a:cubicBezTo>
                    <a:pt x="4835" y="1858"/>
                    <a:pt x="5240" y="1405"/>
                    <a:pt x="5216" y="905"/>
                  </a:cubicBezTo>
                  <a:cubicBezTo>
                    <a:pt x="5168" y="405"/>
                    <a:pt x="4739"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9" name="Google Shape;22789;p100"/>
            <p:cNvSpPr/>
            <p:nvPr/>
          </p:nvSpPr>
          <p:spPr>
            <a:xfrm>
              <a:off x="7129356" y="2070900"/>
              <a:ext cx="171039" cy="59374"/>
            </a:xfrm>
            <a:custGeom>
              <a:rect b="b" l="l" r="r" t="t"/>
              <a:pathLst>
                <a:path extrusionOk="0" h="1811" w="5217">
                  <a:moveTo>
                    <a:pt x="953" y="0"/>
                  </a:moveTo>
                  <a:cubicBezTo>
                    <a:pt x="429" y="0"/>
                    <a:pt x="1" y="453"/>
                    <a:pt x="48" y="953"/>
                  </a:cubicBezTo>
                  <a:cubicBezTo>
                    <a:pt x="72" y="1429"/>
                    <a:pt x="477" y="1810"/>
                    <a:pt x="953" y="1810"/>
                  </a:cubicBezTo>
                  <a:lnTo>
                    <a:pt x="5216" y="1810"/>
                  </a:lnTo>
                  <a:lnTo>
                    <a:pt x="52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0" name="Google Shape;22790;p100"/>
            <p:cNvSpPr/>
            <p:nvPr/>
          </p:nvSpPr>
          <p:spPr>
            <a:xfrm>
              <a:off x="7271479" y="2070900"/>
              <a:ext cx="60128" cy="60947"/>
            </a:xfrm>
            <a:custGeom>
              <a:rect b="b" l="l" r="r" t="t"/>
              <a:pathLst>
                <a:path extrusionOk="0" h="1859" w="1834">
                  <a:moveTo>
                    <a:pt x="905" y="0"/>
                  </a:moveTo>
                  <a:cubicBezTo>
                    <a:pt x="405" y="0"/>
                    <a:pt x="0" y="405"/>
                    <a:pt x="0" y="929"/>
                  </a:cubicBezTo>
                  <a:cubicBezTo>
                    <a:pt x="0" y="1429"/>
                    <a:pt x="405" y="1858"/>
                    <a:pt x="905" y="1858"/>
                  </a:cubicBezTo>
                  <a:cubicBezTo>
                    <a:pt x="1429" y="1858"/>
                    <a:pt x="1834" y="1429"/>
                    <a:pt x="1834" y="929"/>
                  </a:cubicBezTo>
                  <a:cubicBezTo>
                    <a:pt x="1834" y="405"/>
                    <a:pt x="1429" y="0"/>
                    <a:pt x="90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1" name="Google Shape;22791;p100"/>
            <p:cNvSpPr/>
            <p:nvPr/>
          </p:nvSpPr>
          <p:spPr>
            <a:xfrm>
              <a:off x="7066114" y="2172403"/>
              <a:ext cx="330309" cy="84356"/>
            </a:xfrm>
            <a:custGeom>
              <a:rect b="b" l="l" r="r" t="t"/>
              <a:pathLst>
                <a:path extrusionOk="0" h="2573" w="10075">
                  <a:moveTo>
                    <a:pt x="1" y="0"/>
                  </a:moveTo>
                  <a:lnTo>
                    <a:pt x="1" y="810"/>
                  </a:lnTo>
                  <a:cubicBezTo>
                    <a:pt x="1" y="1048"/>
                    <a:pt x="191" y="1215"/>
                    <a:pt x="429" y="1215"/>
                  </a:cubicBezTo>
                  <a:lnTo>
                    <a:pt x="3811" y="1215"/>
                  </a:lnTo>
                  <a:lnTo>
                    <a:pt x="3811" y="2572"/>
                  </a:lnTo>
                  <a:lnTo>
                    <a:pt x="6264" y="2572"/>
                  </a:lnTo>
                  <a:lnTo>
                    <a:pt x="6264" y="1215"/>
                  </a:lnTo>
                  <a:lnTo>
                    <a:pt x="9646" y="1215"/>
                  </a:lnTo>
                  <a:cubicBezTo>
                    <a:pt x="9884" y="1215"/>
                    <a:pt x="10074" y="1048"/>
                    <a:pt x="10074" y="810"/>
                  </a:cubicBezTo>
                  <a:lnTo>
                    <a:pt x="10074"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2" name="Google Shape;22792;p100"/>
            <p:cNvSpPr/>
            <p:nvPr/>
          </p:nvSpPr>
          <p:spPr>
            <a:xfrm>
              <a:off x="7130143" y="1970185"/>
              <a:ext cx="60947" cy="60915"/>
            </a:xfrm>
            <a:custGeom>
              <a:rect b="b" l="l" r="r" t="t"/>
              <a:pathLst>
                <a:path extrusionOk="0" h="1858" w="1859">
                  <a:moveTo>
                    <a:pt x="929" y="0"/>
                  </a:moveTo>
                  <a:cubicBezTo>
                    <a:pt x="429" y="0"/>
                    <a:pt x="1" y="429"/>
                    <a:pt x="1" y="929"/>
                  </a:cubicBezTo>
                  <a:cubicBezTo>
                    <a:pt x="1" y="1429"/>
                    <a:pt x="429" y="1858"/>
                    <a:pt x="929" y="1858"/>
                  </a:cubicBezTo>
                  <a:cubicBezTo>
                    <a:pt x="1453" y="1858"/>
                    <a:pt x="1858" y="1429"/>
                    <a:pt x="1858" y="929"/>
                  </a:cubicBezTo>
                  <a:cubicBezTo>
                    <a:pt x="1858" y="429"/>
                    <a:pt x="1453" y="0"/>
                    <a:pt x="9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3" name="Google Shape;22793;p100"/>
            <p:cNvSpPr/>
            <p:nvPr/>
          </p:nvSpPr>
          <p:spPr>
            <a:xfrm>
              <a:off x="7058311" y="1921762"/>
              <a:ext cx="343587" cy="343587"/>
            </a:xfrm>
            <a:custGeom>
              <a:rect b="b" l="l" r="r" t="t"/>
              <a:pathLst>
                <a:path extrusionOk="0" h="10480" w="10480">
                  <a:moveTo>
                    <a:pt x="9860" y="382"/>
                  </a:moveTo>
                  <a:cubicBezTo>
                    <a:pt x="9979" y="382"/>
                    <a:pt x="10074" y="477"/>
                    <a:pt x="10074" y="596"/>
                  </a:cubicBezTo>
                  <a:lnTo>
                    <a:pt x="10074" y="7431"/>
                  </a:lnTo>
                  <a:lnTo>
                    <a:pt x="6169" y="7431"/>
                  </a:lnTo>
                  <a:cubicBezTo>
                    <a:pt x="6073" y="7431"/>
                    <a:pt x="5954" y="7502"/>
                    <a:pt x="5954" y="7622"/>
                  </a:cubicBezTo>
                  <a:cubicBezTo>
                    <a:pt x="5930" y="7741"/>
                    <a:pt x="6050" y="7860"/>
                    <a:pt x="6169" y="7860"/>
                  </a:cubicBezTo>
                  <a:lnTo>
                    <a:pt x="10074" y="7860"/>
                  </a:lnTo>
                  <a:lnTo>
                    <a:pt x="10074" y="8479"/>
                  </a:lnTo>
                  <a:cubicBezTo>
                    <a:pt x="10074" y="8598"/>
                    <a:pt x="9979" y="8693"/>
                    <a:pt x="9860" y="8693"/>
                  </a:cubicBezTo>
                  <a:lnTo>
                    <a:pt x="620" y="8693"/>
                  </a:lnTo>
                  <a:cubicBezTo>
                    <a:pt x="501" y="8693"/>
                    <a:pt x="429" y="8598"/>
                    <a:pt x="429" y="8479"/>
                  </a:cubicBezTo>
                  <a:lnTo>
                    <a:pt x="429" y="7860"/>
                  </a:lnTo>
                  <a:lnTo>
                    <a:pt x="4311" y="7860"/>
                  </a:lnTo>
                  <a:cubicBezTo>
                    <a:pt x="4406" y="7860"/>
                    <a:pt x="4525" y="7788"/>
                    <a:pt x="4525" y="7669"/>
                  </a:cubicBezTo>
                  <a:cubicBezTo>
                    <a:pt x="4549" y="7550"/>
                    <a:pt x="4430" y="7431"/>
                    <a:pt x="4311" y="7431"/>
                  </a:cubicBezTo>
                  <a:lnTo>
                    <a:pt x="429" y="7431"/>
                  </a:lnTo>
                  <a:lnTo>
                    <a:pt x="429" y="596"/>
                  </a:lnTo>
                  <a:cubicBezTo>
                    <a:pt x="429" y="477"/>
                    <a:pt x="501" y="382"/>
                    <a:pt x="620" y="382"/>
                  </a:cubicBezTo>
                  <a:close/>
                  <a:moveTo>
                    <a:pt x="6264" y="9074"/>
                  </a:moveTo>
                  <a:lnTo>
                    <a:pt x="6264" y="10027"/>
                  </a:lnTo>
                  <a:lnTo>
                    <a:pt x="4240" y="10027"/>
                  </a:lnTo>
                  <a:lnTo>
                    <a:pt x="4240" y="9074"/>
                  </a:lnTo>
                  <a:close/>
                  <a:moveTo>
                    <a:pt x="620" y="1"/>
                  </a:moveTo>
                  <a:cubicBezTo>
                    <a:pt x="310" y="1"/>
                    <a:pt x="1" y="263"/>
                    <a:pt x="1" y="620"/>
                  </a:cubicBezTo>
                  <a:lnTo>
                    <a:pt x="1" y="8479"/>
                  </a:lnTo>
                  <a:cubicBezTo>
                    <a:pt x="1" y="8812"/>
                    <a:pt x="263" y="9098"/>
                    <a:pt x="620" y="9098"/>
                  </a:cubicBezTo>
                  <a:lnTo>
                    <a:pt x="3811" y="9098"/>
                  </a:lnTo>
                  <a:lnTo>
                    <a:pt x="3811" y="10051"/>
                  </a:lnTo>
                  <a:lnTo>
                    <a:pt x="2811" y="10051"/>
                  </a:lnTo>
                  <a:cubicBezTo>
                    <a:pt x="2716" y="10051"/>
                    <a:pt x="2596" y="10122"/>
                    <a:pt x="2596" y="10241"/>
                  </a:cubicBezTo>
                  <a:cubicBezTo>
                    <a:pt x="2573" y="10360"/>
                    <a:pt x="2692" y="10479"/>
                    <a:pt x="2811" y="10479"/>
                  </a:cubicBezTo>
                  <a:lnTo>
                    <a:pt x="7693" y="10479"/>
                  </a:lnTo>
                  <a:cubicBezTo>
                    <a:pt x="7764" y="10479"/>
                    <a:pt x="7883" y="10408"/>
                    <a:pt x="7883" y="10289"/>
                  </a:cubicBezTo>
                  <a:cubicBezTo>
                    <a:pt x="7931" y="10170"/>
                    <a:pt x="7812" y="10051"/>
                    <a:pt x="7693" y="10051"/>
                  </a:cubicBezTo>
                  <a:lnTo>
                    <a:pt x="6669" y="10051"/>
                  </a:lnTo>
                  <a:lnTo>
                    <a:pt x="6669" y="9098"/>
                  </a:lnTo>
                  <a:lnTo>
                    <a:pt x="9860" y="9098"/>
                  </a:lnTo>
                  <a:cubicBezTo>
                    <a:pt x="10193" y="9098"/>
                    <a:pt x="10479" y="8836"/>
                    <a:pt x="10479" y="8479"/>
                  </a:cubicBezTo>
                  <a:lnTo>
                    <a:pt x="10479" y="620"/>
                  </a:lnTo>
                  <a:cubicBezTo>
                    <a:pt x="10479" y="263"/>
                    <a:pt x="10217"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4" name="Google Shape;22794;p100"/>
            <p:cNvSpPr/>
            <p:nvPr/>
          </p:nvSpPr>
          <p:spPr>
            <a:xfrm>
              <a:off x="7123127" y="1963923"/>
              <a:ext cx="215529" cy="72652"/>
            </a:xfrm>
            <a:custGeom>
              <a:rect b="b" l="l" r="r" t="t"/>
              <a:pathLst>
                <a:path extrusionOk="0" h="2216" w="6574">
                  <a:moveTo>
                    <a:pt x="1143" y="406"/>
                  </a:moveTo>
                  <a:cubicBezTo>
                    <a:pt x="1524" y="406"/>
                    <a:pt x="1858" y="739"/>
                    <a:pt x="1858" y="1120"/>
                  </a:cubicBezTo>
                  <a:cubicBezTo>
                    <a:pt x="1858" y="1501"/>
                    <a:pt x="1524" y="1835"/>
                    <a:pt x="1143" y="1835"/>
                  </a:cubicBezTo>
                  <a:cubicBezTo>
                    <a:pt x="762" y="1835"/>
                    <a:pt x="429" y="1501"/>
                    <a:pt x="429" y="1120"/>
                  </a:cubicBezTo>
                  <a:cubicBezTo>
                    <a:pt x="429" y="739"/>
                    <a:pt x="762" y="406"/>
                    <a:pt x="1143" y="406"/>
                  </a:cubicBezTo>
                  <a:close/>
                  <a:moveTo>
                    <a:pt x="5430" y="406"/>
                  </a:moveTo>
                  <a:cubicBezTo>
                    <a:pt x="5859" y="406"/>
                    <a:pt x="6192" y="763"/>
                    <a:pt x="6144" y="1168"/>
                  </a:cubicBezTo>
                  <a:cubicBezTo>
                    <a:pt x="6121" y="1549"/>
                    <a:pt x="5787" y="1835"/>
                    <a:pt x="5406" y="1835"/>
                  </a:cubicBezTo>
                  <a:lnTo>
                    <a:pt x="2025" y="1835"/>
                  </a:lnTo>
                  <a:cubicBezTo>
                    <a:pt x="2167" y="1620"/>
                    <a:pt x="2286" y="1382"/>
                    <a:pt x="2286" y="1120"/>
                  </a:cubicBezTo>
                  <a:cubicBezTo>
                    <a:pt x="2286" y="858"/>
                    <a:pt x="2191" y="620"/>
                    <a:pt x="2025" y="406"/>
                  </a:cubicBezTo>
                  <a:close/>
                  <a:moveTo>
                    <a:pt x="1143" y="1"/>
                  </a:moveTo>
                  <a:cubicBezTo>
                    <a:pt x="548" y="1"/>
                    <a:pt x="48" y="477"/>
                    <a:pt x="24" y="1073"/>
                  </a:cubicBezTo>
                  <a:cubicBezTo>
                    <a:pt x="0" y="1716"/>
                    <a:pt x="524" y="2216"/>
                    <a:pt x="1143" y="2216"/>
                  </a:cubicBezTo>
                  <a:lnTo>
                    <a:pt x="5406" y="2216"/>
                  </a:lnTo>
                  <a:cubicBezTo>
                    <a:pt x="6002" y="2216"/>
                    <a:pt x="6502" y="1739"/>
                    <a:pt x="6525" y="1144"/>
                  </a:cubicBezTo>
                  <a:cubicBezTo>
                    <a:pt x="6573" y="501"/>
                    <a:pt x="6049" y="1"/>
                    <a:pt x="5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5" name="Google Shape;22795;p100"/>
            <p:cNvSpPr/>
            <p:nvPr/>
          </p:nvSpPr>
          <p:spPr>
            <a:xfrm>
              <a:off x="7123127" y="2063884"/>
              <a:ext cx="216283" cy="73406"/>
            </a:xfrm>
            <a:custGeom>
              <a:rect b="b" l="l" r="r" t="t"/>
              <a:pathLst>
                <a:path extrusionOk="0" h="2239" w="6597">
                  <a:moveTo>
                    <a:pt x="4573" y="429"/>
                  </a:moveTo>
                  <a:cubicBezTo>
                    <a:pt x="4430" y="619"/>
                    <a:pt x="4311" y="881"/>
                    <a:pt x="4311" y="1143"/>
                  </a:cubicBezTo>
                  <a:cubicBezTo>
                    <a:pt x="4311" y="1405"/>
                    <a:pt x="4406" y="1643"/>
                    <a:pt x="4573" y="1858"/>
                  </a:cubicBezTo>
                  <a:lnTo>
                    <a:pt x="1143" y="1858"/>
                  </a:lnTo>
                  <a:cubicBezTo>
                    <a:pt x="762" y="1834"/>
                    <a:pt x="429" y="1524"/>
                    <a:pt x="429" y="1143"/>
                  </a:cubicBezTo>
                  <a:cubicBezTo>
                    <a:pt x="429" y="762"/>
                    <a:pt x="762" y="429"/>
                    <a:pt x="1143" y="429"/>
                  </a:cubicBezTo>
                  <a:close/>
                  <a:moveTo>
                    <a:pt x="5430" y="429"/>
                  </a:moveTo>
                  <a:cubicBezTo>
                    <a:pt x="5835" y="429"/>
                    <a:pt x="6144" y="715"/>
                    <a:pt x="6144" y="1143"/>
                  </a:cubicBezTo>
                  <a:cubicBezTo>
                    <a:pt x="6144" y="1524"/>
                    <a:pt x="5835" y="1858"/>
                    <a:pt x="5430" y="1858"/>
                  </a:cubicBezTo>
                  <a:cubicBezTo>
                    <a:pt x="5049" y="1858"/>
                    <a:pt x="4716" y="1524"/>
                    <a:pt x="4716" y="1143"/>
                  </a:cubicBezTo>
                  <a:cubicBezTo>
                    <a:pt x="4716" y="762"/>
                    <a:pt x="5049" y="429"/>
                    <a:pt x="5430" y="429"/>
                  </a:cubicBezTo>
                  <a:close/>
                  <a:moveTo>
                    <a:pt x="1143" y="0"/>
                  </a:moveTo>
                  <a:cubicBezTo>
                    <a:pt x="548" y="0"/>
                    <a:pt x="48" y="476"/>
                    <a:pt x="24" y="1072"/>
                  </a:cubicBezTo>
                  <a:cubicBezTo>
                    <a:pt x="0" y="1739"/>
                    <a:pt x="500" y="2239"/>
                    <a:pt x="1143" y="2239"/>
                  </a:cubicBezTo>
                  <a:lnTo>
                    <a:pt x="5430" y="2239"/>
                  </a:lnTo>
                  <a:cubicBezTo>
                    <a:pt x="6073" y="2239"/>
                    <a:pt x="6597" y="1715"/>
                    <a:pt x="6573" y="1072"/>
                  </a:cubicBezTo>
                  <a:cubicBezTo>
                    <a:pt x="6502" y="476"/>
                    <a:pt x="6002" y="0"/>
                    <a:pt x="5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6" name="Google Shape;22796;p100"/>
            <p:cNvSpPr/>
            <p:nvPr/>
          </p:nvSpPr>
          <p:spPr>
            <a:xfrm>
              <a:off x="7224629" y="2165387"/>
              <a:ext cx="13311" cy="14065"/>
            </a:xfrm>
            <a:custGeom>
              <a:rect b="b" l="l" r="r" t="t"/>
              <a:pathLst>
                <a:path extrusionOk="0" h="429" w="406">
                  <a:moveTo>
                    <a:pt x="191" y="0"/>
                  </a:moveTo>
                  <a:cubicBezTo>
                    <a:pt x="72" y="0"/>
                    <a:pt x="0" y="95"/>
                    <a:pt x="0" y="214"/>
                  </a:cubicBezTo>
                  <a:cubicBezTo>
                    <a:pt x="0" y="333"/>
                    <a:pt x="72" y="429"/>
                    <a:pt x="191" y="429"/>
                  </a:cubicBezTo>
                  <a:cubicBezTo>
                    <a:pt x="310" y="429"/>
                    <a:pt x="405" y="333"/>
                    <a:pt x="405" y="214"/>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7" name="Google Shape;22797;p100"/>
          <p:cNvGrpSpPr/>
          <p:nvPr/>
        </p:nvGrpSpPr>
        <p:grpSpPr>
          <a:xfrm>
            <a:off x="7760639" y="1768607"/>
            <a:ext cx="343587" cy="344341"/>
            <a:chOff x="7815645" y="1921007"/>
            <a:chExt cx="343587" cy="344341"/>
          </a:xfrm>
        </p:grpSpPr>
        <p:sp>
          <p:nvSpPr>
            <p:cNvPr id="22798" name="Google Shape;22798;p100"/>
            <p:cNvSpPr/>
            <p:nvPr/>
          </p:nvSpPr>
          <p:spPr>
            <a:xfrm>
              <a:off x="7842987" y="1988151"/>
              <a:ext cx="289688" cy="204578"/>
            </a:xfrm>
            <a:custGeom>
              <a:rect b="b" l="l" r="r" t="t"/>
              <a:pathLst>
                <a:path extrusionOk="0" h="6240" w="8836">
                  <a:moveTo>
                    <a:pt x="0" y="0"/>
                  </a:moveTo>
                  <a:lnTo>
                    <a:pt x="0" y="5835"/>
                  </a:lnTo>
                  <a:cubicBezTo>
                    <a:pt x="0" y="6073"/>
                    <a:pt x="191" y="6240"/>
                    <a:pt x="429" y="6240"/>
                  </a:cubicBezTo>
                  <a:lnTo>
                    <a:pt x="8431" y="6240"/>
                  </a:lnTo>
                  <a:cubicBezTo>
                    <a:pt x="8669" y="6240"/>
                    <a:pt x="8835" y="6073"/>
                    <a:pt x="8835" y="5835"/>
                  </a:cubicBezTo>
                  <a:lnTo>
                    <a:pt x="883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9" name="Google Shape;22799;p100"/>
            <p:cNvSpPr/>
            <p:nvPr/>
          </p:nvSpPr>
          <p:spPr>
            <a:xfrm>
              <a:off x="7822693" y="1927237"/>
              <a:ext cx="329489" cy="61701"/>
            </a:xfrm>
            <a:custGeom>
              <a:rect b="b" l="l" r="r" t="t"/>
              <a:pathLst>
                <a:path extrusionOk="0" h="1882" w="10050">
                  <a:moveTo>
                    <a:pt x="1834" y="1"/>
                  </a:moveTo>
                  <a:cubicBezTo>
                    <a:pt x="1477" y="1"/>
                    <a:pt x="1215" y="310"/>
                    <a:pt x="1215" y="644"/>
                  </a:cubicBezTo>
                  <a:lnTo>
                    <a:pt x="405" y="644"/>
                  </a:lnTo>
                  <a:cubicBezTo>
                    <a:pt x="167" y="644"/>
                    <a:pt x="0" y="810"/>
                    <a:pt x="0" y="1048"/>
                  </a:cubicBezTo>
                  <a:lnTo>
                    <a:pt x="0" y="1477"/>
                  </a:lnTo>
                  <a:cubicBezTo>
                    <a:pt x="0" y="1715"/>
                    <a:pt x="167" y="1882"/>
                    <a:pt x="405" y="1882"/>
                  </a:cubicBezTo>
                  <a:lnTo>
                    <a:pt x="9645" y="1882"/>
                  </a:lnTo>
                  <a:cubicBezTo>
                    <a:pt x="9883" y="1882"/>
                    <a:pt x="10050" y="1715"/>
                    <a:pt x="10050" y="1477"/>
                  </a:cubicBezTo>
                  <a:lnTo>
                    <a:pt x="10050" y="1048"/>
                  </a:lnTo>
                  <a:cubicBezTo>
                    <a:pt x="10050" y="810"/>
                    <a:pt x="9883" y="644"/>
                    <a:pt x="9669" y="644"/>
                  </a:cubicBezTo>
                  <a:lnTo>
                    <a:pt x="8859" y="644"/>
                  </a:lnTo>
                  <a:cubicBezTo>
                    <a:pt x="8859" y="286"/>
                    <a:pt x="8597" y="1"/>
                    <a:pt x="8240" y="1"/>
                  </a:cubicBezTo>
                  <a:cubicBezTo>
                    <a:pt x="7883" y="1"/>
                    <a:pt x="7621" y="310"/>
                    <a:pt x="7621" y="644"/>
                  </a:cubicBezTo>
                  <a:lnTo>
                    <a:pt x="2477" y="644"/>
                  </a:lnTo>
                  <a:cubicBezTo>
                    <a:pt x="2477" y="286"/>
                    <a:pt x="2191" y="1"/>
                    <a:pt x="1834"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0" name="Google Shape;22800;p100"/>
            <p:cNvSpPr/>
            <p:nvPr/>
          </p:nvSpPr>
          <p:spPr>
            <a:xfrm>
              <a:off x="8047533" y="2109947"/>
              <a:ext cx="41407" cy="41407"/>
            </a:xfrm>
            <a:custGeom>
              <a:rect b="b" l="l" r="r" t="t"/>
              <a:pathLst>
                <a:path extrusionOk="0" h="1263" w="1263">
                  <a:moveTo>
                    <a:pt x="644" y="0"/>
                  </a:moveTo>
                  <a:cubicBezTo>
                    <a:pt x="286" y="0"/>
                    <a:pt x="1" y="286"/>
                    <a:pt x="1" y="619"/>
                  </a:cubicBezTo>
                  <a:cubicBezTo>
                    <a:pt x="1" y="977"/>
                    <a:pt x="286" y="1262"/>
                    <a:pt x="644" y="1262"/>
                  </a:cubicBezTo>
                  <a:cubicBezTo>
                    <a:pt x="977" y="1262"/>
                    <a:pt x="1263" y="977"/>
                    <a:pt x="1263" y="619"/>
                  </a:cubicBezTo>
                  <a:cubicBezTo>
                    <a:pt x="1263" y="286"/>
                    <a:pt x="977"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1" name="Google Shape;22801;p100"/>
            <p:cNvSpPr/>
            <p:nvPr/>
          </p:nvSpPr>
          <p:spPr>
            <a:xfrm>
              <a:off x="7886690" y="2029526"/>
              <a:ext cx="41440" cy="41407"/>
            </a:xfrm>
            <a:custGeom>
              <a:rect b="b" l="l" r="r" t="t"/>
              <a:pathLst>
                <a:path extrusionOk="0" h="1263" w="1264">
                  <a:moveTo>
                    <a:pt x="620" y="0"/>
                  </a:moveTo>
                  <a:cubicBezTo>
                    <a:pt x="287" y="0"/>
                    <a:pt x="1" y="286"/>
                    <a:pt x="1" y="643"/>
                  </a:cubicBezTo>
                  <a:cubicBezTo>
                    <a:pt x="1" y="977"/>
                    <a:pt x="287" y="1262"/>
                    <a:pt x="620" y="1262"/>
                  </a:cubicBezTo>
                  <a:cubicBezTo>
                    <a:pt x="977" y="1262"/>
                    <a:pt x="1263" y="977"/>
                    <a:pt x="1263" y="643"/>
                  </a:cubicBezTo>
                  <a:cubicBezTo>
                    <a:pt x="1263" y="286"/>
                    <a:pt x="977" y="0"/>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2" name="Google Shape;22802;p100"/>
            <p:cNvSpPr/>
            <p:nvPr/>
          </p:nvSpPr>
          <p:spPr>
            <a:xfrm>
              <a:off x="8026452" y="2028739"/>
              <a:ext cx="44555" cy="43768"/>
            </a:xfrm>
            <a:custGeom>
              <a:rect b="b" l="l" r="r" t="t"/>
              <a:pathLst>
                <a:path extrusionOk="0" h="1335" w="1359">
                  <a:moveTo>
                    <a:pt x="239" y="1"/>
                  </a:moveTo>
                  <a:cubicBezTo>
                    <a:pt x="185" y="1"/>
                    <a:pt x="132" y="24"/>
                    <a:pt x="96" y="72"/>
                  </a:cubicBezTo>
                  <a:cubicBezTo>
                    <a:pt x="1" y="167"/>
                    <a:pt x="1" y="286"/>
                    <a:pt x="96" y="358"/>
                  </a:cubicBezTo>
                  <a:lnTo>
                    <a:pt x="382" y="667"/>
                  </a:lnTo>
                  <a:lnTo>
                    <a:pt x="96" y="953"/>
                  </a:lnTo>
                  <a:cubicBezTo>
                    <a:pt x="1" y="1048"/>
                    <a:pt x="1" y="1167"/>
                    <a:pt x="96" y="1263"/>
                  </a:cubicBezTo>
                  <a:cubicBezTo>
                    <a:pt x="132" y="1310"/>
                    <a:pt x="185" y="1334"/>
                    <a:pt x="239" y="1334"/>
                  </a:cubicBezTo>
                  <a:cubicBezTo>
                    <a:pt x="292" y="1334"/>
                    <a:pt x="346" y="1310"/>
                    <a:pt x="382" y="1263"/>
                  </a:cubicBezTo>
                  <a:lnTo>
                    <a:pt x="691" y="953"/>
                  </a:lnTo>
                  <a:lnTo>
                    <a:pt x="977" y="1263"/>
                  </a:lnTo>
                  <a:cubicBezTo>
                    <a:pt x="1025" y="1310"/>
                    <a:pt x="1078" y="1334"/>
                    <a:pt x="1132" y="1334"/>
                  </a:cubicBezTo>
                  <a:cubicBezTo>
                    <a:pt x="1185" y="1334"/>
                    <a:pt x="1239" y="1310"/>
                    <a:pt x="1287" y="1263"/>
                  </a:cubicBezTo>
                  <a:cubicBezTo>
                    <a:pt x="1358" y="1167"/>
                    <a:pt x="1358" y="1048"/>
                    <a:pt x="1287" y="953"/>
                  </a:cubicBezTo>
                  <a:lnTo>
                    <a:pt x="977" y="667"/>
                  </a:lnTo>
                  <a:lnTo>
                    <a:pt x="1287" y="358"/>
                  </a:lnTo>
                  <a:cubicBezTo>
                    <a:pt x="1358" y="286"/>
                    <a:pt x="1358" y="167"/>
                    <a:pt x="1287" y="72"/>
                  </a:cubicBezTo>
                  <a:cubicBezTo>
                    <a:pt x="1239" y="24"/>
                    <a:pt x="1185" y="1"/>
                    <a:pt x="1132" y="1"/>
                  </a:cubicBezTo>
                  <a:cubicBezTo>
                    <a:pt x="1078" y="1"/>
                    <a:pt x="1025" y="24"/>
                    <a:pt x="977" y="72"/>
                  </a:cubicBezTo>
                  <a:lnTo>
                    <a:pt x="691" y="358"/>
                  </a:lnTo>
                  <a:lnTo>
                    <a:pt x="382" y="72"/>
                  </a:lnTo>
                  <a:cubicBezTo>
                    <a:pt x="346" y="24"/>
                    <a:pt x="292"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3" name="Google Shape;22803;p100"/>
            <p:cNvSpPr/>
            <p:nvPr/>
          </p:nvSpPr>
          <p:spPr>
            <a:xfrm>
              <a:off x="7904656" y="2109947"/>
              <a:ext cx="44522" cy="43145"/>
            </a:xfrm>
            <a:custGeom>
              <a:rect b="b" l="l" r="r" t="t"/>
              <a:pathLst>
                <a:path extrusionOk="0" h="1316" w="1358">
                  <a:moveTo>
                    <a:pt x="230" y="0"/>
                  </a:moveTo>
                  <a:cubicBezTo>
                    <a:pt x="179" y="0"/>
                    <a:pt x="132" y="24"/>
                    <a:pt x="96" y="72"/>
                  </a:cubicBezTo>
                  <a:cubicBezTo>
                    <a:pt x="1" y="143"/>
                    <a:pt x="1" y="262"/>
                    <a:pt x="96" y="357"/>
                  </a:cubicBezTo>
                  <a:lnTo>
                    <a:pt x="382" y="667"/>
                  </a:lnTo>
                  <a:lnTo>
                    <a:pt x="96" y="953"/>
                  </a:lnTo>
                  <a:cubicBezTo>
                    <a:pt x="1" y="1048"/>
                    <a:pt x="1" y="1167"/>
                    <a:pt x="96" y="1262"/>
                  </a:cubicBezTo>
                  <a:cubicBezTo>
                    <a:pt x="132" y="1298"/>
                    <a:pt x="179" y="1316"/>
                    <a:pt x="230" y="1316"/>
                  </a:cubicBezTo>
                  <a:cubicBezTo>
                    <a:pt x="280" y="1316"/>
                    <a:pt x="334" y="1298"/>
                    <a:pt x="382" y="1262"/>
                  </a:cubicBezTo>
                  <a:lnTo>
                    <a:pt x="691" y="953"/>
                  </a:lnTo>
                  <a:lnTo>
                    <a:pt x="977" y="1262"/>
                  </a:lnTo>
                  <a:cubicBezTo>
                    <a:pt x="1025" y="1298"/>
                    <a:pt x="1078" y="1316"/>
                    <a:pt x="1132" y="1316"/>
                  </a:cubicBezTo>
                  <a:cubicBezTo>
                    <a:pt x="1185" y="1316"/>
                    <a:pt x="1239" y="1298"/>
                    <a:pt x="1287" y="1262"/>
                  </a:cubicBezTo>
                  <a:cubicBezTo>
                    <a:pt x="1358" y="1167"/>
                    <a:pt x="1358" y="1048"/>
                    <a:pt x="1287" y="953"/>
                  </a:cubicBezTo>
                  <a:lnTo>
                    <a:pt x="977" y="667"/>
                  </a:lnTo>
                  <a:lnTo>
                    <a:pt x="1287" y="357"/>
                  </a:lnTo>
                  <a:cubicBezTo>
                    <a:pt x="1358" y="262"/>
                    <a:pt x="1358" y="143"/>
                    <a:pt x="1287" y="72"/>
                  </a:cubicBezTo>
                  <a:cubicBezTo>
                    <a:pt x="1239" y="24"/>
                    <a:pt x="1185" y="0"/>
                    <a:pt x="1132" y="0"/>
                  </a:cubicBezTo>
                  <a:cubicBezTo>
                    <a:pt x="1078" y="0"/>
                    <a:pt x="1025" y="24"/>
                    <a:pt x="977" y="72"/>
                  </a:cubicBezTo>
                  <a:lnTo>
                    <a:pt x="691" y="357"/>
                  </a:lnTo>
                  <a:lnTo>
                    <a:pt x="382" y="72"/>
                  </a:lnTo>
                  <a:cubicBezTo>
                    <a:pt x="334" y="24"/>
                    <a:pt x="280" y="0"/>
                    <a:pt x="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4" name="Google Shape;22804;p100"/>
            <p:cNvSpPr/>
            <p:nvPr/>
          </p:nvSpPr>
          <p:spPr>
            <a:xfrm>
              <a:off x="7880461" y="2023264"/>
              <a:ext cx="214742" cy="132779"/>
            </a:xfrm>
            <a:custGeom>
              <a:rect b="b" l="l" r="r" t="t"/>
              <a:pathLst>
                <a:path extrusionOk="0" h="4050" w="6550">
                  <a:moveTo>
                    <a:pt x="834" y="406"/>
                  </a:moveTo>
                  <a:cubicBezTo>
                    <a:pt x="1048" y="406"/>
                    <a:pt x="1239" y="596"/>
                    <a:pt x="1239" y="834"/>
                  </a:cubicBezTo>
                  <a:cubicBezTo>
                    <a:pt x="1239" y="1072"/>
                    <a:pt x="1072" y="1239"/>
                    <a:pt x="834" y="1239"/>
                  </a:cubicBezTo>
                  <a:cubicBezTo>
                    <a:pt x="596" y="1239"/>
                    <a:pt x="405" y="1072"/>
                    <a:pt x="405" y="834"/>
                  </a:cubicBezTo>
                  <a:cubicBezTo>
                    <a:pt x="405" y="596"/>
                    <a:pt x="596" y="406"/>
                    <a:pt x="834" y="406"/>
                  </a:cubicBezTo>
                  <a:close/>
                  <a:moveTo>
                    <a:pt x="5740" y="2882"/>
                  </a:moveTo>
                  <a:cubicBezTo>
                    <a:pt x="5978" y="2882"/>
                    <a:pt x="6144" y="3073"/>
                    <a:pt x="6144" y="3311"/>
                  </a:cubicBezTo>
                  <a:cubicBezTo>
                    <a:pt x="6144" y="3549"/>
                    <a:pt x="5978" y="3716"/>
                    <a:pt x="5740" y="3716"/>
                  </a:cubicBezTo>
                  <a:cubicBezTo>
                    <a:pt x="5501" y="3716"/>
                    <a:pt x="5311" y="3549"/>
                    <a:pt x="5311" y="3311"/>
                  </a:cubicBezTo>
                  <a:cubicBezTo>
                    <a:pt x="5311" y="3073"/>
                    <a:pt x="5501" y="2882"/>
                    <a:pt x="5740" y="2882"/>
                  </a:cubicBezTo>
                  <a:close/>
                  <a:moveTo>
                    <a:pt x="786" y="1"/>
                  </a:moveTo>
                  <a:cubicBezTo>
                    <a:pt x="358" y="1"/>
                    <a:pt x="0" y="358"/>
                    <a:pt x="0" y="811"/>
                  </a:cubicBezTo>
                  <a:cubicBezTo>
                    <a:pt x="0" y="1239"/>
                    <a:pt x="358" y="1596"/>
                    <a:pt x="786" y="1596"/>
                  </a:cubicBezTo>
                  <a:cubicBezTo>
                    <a:pt x="1191" y="1596"/>
                    <a:pt x="1477" y="1334"/>
                    <a:pt x="1596" y="977"/>
                  </a:cubicBezTo>
                  <a:lnTo>
                    <a:pt x="2048" y="977"/>
                  </a:lnTo>
                  <a:cubicBezTo>
                    <a:pt x="2620" y="977"/>
                    <a:pt x="3049" y="1430"/>
                    <a:pt x="3049" y="2001"/>
                  </a:cubicBezTo>
                  <a:cubicBezTo>
                    <a:pt x="3049" y="2763"/>
                    <a:pt x="3715" y="3430"/>
                    <a:pt x="4477" y="3430"/>
                  </a:cubicBezTo>
                  <a:lnTo>
                    <a:pt x="4930" y="3430"/>
                  </a:lnTo>
                  <a:cubicBezTo>
                    <a:pt x="5025" y="3787"/>
                    <a:pt x="5359" y="4049"/>
                    <a:pt x="5740" y="4049"/>
                  </a:cubicBezTo>
                  <a:cubicBezTo>
                    <a:pt x="6192" y="4049"/>
                    <a:pt x="6549" y="3692"/>
                    <a:pt x="6549" y="3240"/>
                  </a:cubicBezTo>
                  <a:cubicBezTo>
                    <a:pt x="6549" y="2787"/>
                    <a:pt x="6192" y="2430"/>
                    <a:pt x="5740" y="2430"/>
                  </a:cubicBezTo>
                  <a:cubicBezTo>
                    <a:pt x="5359" y="2430"/>
                    <a:pt x="5049" y="2716"/>
                    <a:pt x="4930" y="3073"/>
                  </a:cubicBezTo>
                  <a:lnTo>
                    <a:pt x="4477" y="3073"/>
                  </a:lnTo>
                  <a:cubicBezTo>
                    <a:pt x="3954" y="3073"/>
                    <a:pt x="3477" y="2620"/>
                    <a:pt x="3477" y="2049"/>
                  </a:cubicBezTo>
                  <a:cubicBezTo>
                    <a:pt x="3477" y="1287"/>
                    <a:pt x="2810" y="620"/>
                    <a:pt x="2048" y="620"/>
                  </a:cubicBezTo>
                  <a:lnTo>
                    <a:pt x="1596" y="620"/>
                  </a:lnTo>
                  <a:cubicBezTo>
                    <a:pt x="1501" y="263"/>
                    <a:pt x="1191" y="1"/>
                    <a:pt x="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5" name="Google Shape;22805;p100"/>
            <p:cNvSpPr/>
            <p:nvPr/>
          </p:nvSpPr>
          <p:spPr>
            <a:xfrm>
              <a:off x="7981963" y="1981102"/>
              <a:ext cx="13311" cy="14098"/>
            </a:xfrm>
            <a:custGeom>
              <a:rect b="b" l="l" r="r" t="t"/>
              <a:pathLst>
                <a:path extrusionOk="0" h="430" w="406">
                  <a:moveTo>
                    <a:pt x="191" y="1"/>
                  </a:moveTo>
                  <a:cubicBezTo>
                    <a:pt x="72" y="1"/>
                    <a:pt x="0" y="96"/>
                    <a:pt x="0" y="215"/>
                  </a:cubicBezTo>
                  <a:cubicBezTo>
                    <a:pt x="0" y="334"/>
                    <a:pt x="72" y="430"/>
                    <a:pt x="191" y="430"/>
                  </a:cubicBezTo>
                  <a:cubicBezTo>
                    <a:pt x="310" y="430"/>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6" name="Google Shape;22806;p100"/>
            <p:cNvSpPr/>
            <p:nvPr/>
          </p:nvSpPr>
          <p:spPr>
            <a:xfrm>
              <a:off x="7815645" y="1921007"/>
              <a:ext cx="343587" cy="344341"/>
            </a:xfrm>
            <a:custGeom>
              <a:rect b="b" l="l" r="r" t="t"/>
              <a:pathLst>
                <a:path extrusionOk="0" h="10503" w="10480">
                  <a:moveTo>
                    <a:pt x="8407" y="405"/>
                  </a:moveTo>
                  <a:cubicBezTo>
                    <a:pt x="8645" y="405"/>
                    <a:pt x="8812" y="595"/>
                    <a:pt x="8812" y="834"/>
                  </a:cubicBezTo>
                  <a:cubicBezTo>
                    <a:pt x="8812" y="953"/>
                    <a:pt x="8907" y="1024"/>
                    <a:pt x="9026" y="1024"/>
                  </a:cubicBezTo>
                  <a:lnTo>
                    <a:pt x="9836" y="1024"/>
                  </a:lnTo>
                  <a:cubicBezTo>
                    <a:pt x="9955" y="1024"/>
                    <a:pt x="10027" y="1119"/>
                    <a:pt x="10027" y="1238"/>
                  </a:cubicBezTo>
                  <a:lnTo>
                    <a:pt x="10074" y="1667"/>
                  </a:lnTo>
                  <a:cubicBezTo>
                    <a:pt x="10074" y="1786"/>
                    <a:pt x="9979" y="1858"/>
                    <a:pt x="9860" y="1858"/>
                  </a:cubicBezTo>
                  <a:lnTo>
                    <a:pt x="6169" y="1858"/>
                  </a:lnTo>
                  <a:cubicBezTo>
                    <a:pt x="6073" y="1858"/>
                    <a:pt x="5954" y="1929"/>
                    <a:pt x="5954" y="2048"/>
                  </a:cubicBezTo>
                  <a:cubicBezTo>
                    <a:pt x="5931" y="2167"/>
                    <a:pt x="6050" y="2286"/>
                    <a:pt x="6169" y="2286"/>
                  </a:cubicBezTo>
                  <a:lnTo>
                    <a:pt x="9431" y="2286"/>
                  </a:lnTo>
                  <a:lnTo>
                    <a:pt x="9431" y="7907"/>
                  </a:lnTo>
                  <a:cubicBezTo>
                    <a:pt x="9431" y="8026"/>
                    <a:pt x="9360" y="8121"/>
                    <a:pt x="9241" y="8121"/>
                  </a:cubicBezTo>
                  <a:lnTo>
                    <a:pt x="1215" y="8121"/>
                  </a:lnTo>
                  <a:cubicBezTo>
                    <a:pt x="1096" y="8121"/>
                    <a:pt x="1025" y="8026"/>
                    <a:pt x="1025" y="7907"/>
                  </a:cubicBezTo>
                  <a:lnTo>
                    <a:pt x="1025" y="2286"/>
                  </a:lnTo>
                  <a:lnTo>
                    <a:pt x="4287" y="2286"/>
                  </a:lnTo>
                  <a:cubicBezTo>
                    <a:pt x="4383" y="2286"/>
                    <a:pt x="4502" y="2215"/>
                    <a:pt x="4502" y="2096"/>
                  </a:cubicBezTo>
                  <a:cubicBezTo>
                    <a:pt x="4525" y="1977"/>
                    <a:pt x="4406" y="1858"/>
                    <a:pt x="4287" y="1858"/>
                  </a:cubicBezTo>
                  <a:lnTo>
                    <a:pt x="596" y="1858"/>
                  </a:lnTo>
                  <a:cubicBezTo>
                    <a:pt x="477" y="1858"/>
                    <a:pt x="382" y="1762"/>
                    <a:pt x="382" y="1667"/>
                  </a:cubicBezTo>
                  <a:lnTo>
                    <a:pt x="382" y="1238"/>
                  </a:lnTo>
                  <a:cubicBezTo>
                    <a:pt x="382" y="1119"/>
                    <a:pt x="477" y="1024"/>
                    <a:pt x="596" y="1024"/>
                  </a:cubicBezTo>
                  <a:lnTo>
                    <a:pt x="1406" y="1024"/>
                  </a:lnTo>
                  <a:cubicBezTo>
                    <a:pt x="1525" y="1024"/>
                    <a:pt x="1620" y="953"/>
                    <a:pt x="1620" y="834"/>
                  </a:cubicBezTo>
                  <a:cubicBezTo>
                    <a:pt x="1620" y="595"/>
                    <a:pt x="1787" y="405"/>
                    <a:pt x="2025" y="405"/>
                  </a:cubicBezTo>
                  <a:cubicBezTo>
                    <a:pt x="2263" y="405"/>
                    <a:pt x="2454" y="595"/>
                    <a:pt x="2454" y="834"/>
                  </a:cubicBezTo>
                  <a:cubicBezTo>
                    <a:pt x="2454" y="953"/>
                    <a:pt x="2525" y="1024"/>
                    <a:pt x="2644" y="1024"/>
                  </a:cubicBezTo>
                  <a:lnTo>
                    <a:pt x="7764" y="1024"/>
                  </a:lnTo>
                  <a:cubicBezTo>
                    <a:pt x="7883" y="1024"/>
                    <a:pt x="7979" y="953"/>
                    <a:pt x="7979" y="834"/>
                  </a:cubicBezTo>
                  <a:cubicBezTo>
                    <a:pt x="7979" y="595"/>
                    <a:pt x="8169" y="405"/>
                    <a:pt x="8407" y="405"/>
                  </a:cubicBezTo>
                  <a:close/>
                  <a:moveTo>
                    <a:pt x="2049" y="0"/>
                  </a:moveTo>
                  <a:cubicBezTo>
                    <a:pt x="1668" y="0"/>
                    <a:pt x="1358" y="262"/>
                    <a:pt x="1239" y="619"/>
                  </a:cubicBezTo>
                  <a:lnTo>
                    <a:pt x="620" y="619"/>
                  </a:lnTo>
                  <a:cubicBezTo>
                    <a:pt x="287" y="619"/>
                    <a:pt x="1" y="881"/>
                    <a:pt x="1" y="1238"/>
                  </a:cubicBezTo>
                  <a:lnTo>
                    <a:pt x="1" y="1667"/>
                  </a:lnTo>
                  <a:cubicBezTo>
                    <a:pt x="1" y="1977"/>
                    <a:pt x="263" y="2286"/>
                    <a:pt x="620" y="2286"/>
                  </a:cubicBezTo>
                  <a:lnTo>
                    <a:pt x="620" y="7907"/>
                  </a:lnTo>
                  <a:cubicBezTo>
                    <a:pt x="620" y="8240"/>
                    <a:pt x="882" y="8526"/>
                    <a:pt x="1239" y="8526"/>
                  </a:cubicBezTo>
                  <a:lnTo>
                    <a:pt x="5026" y="8526"/>
                  </a:lnTo>
                  <a:lnTo>
                    <a:pt x="5026" y="10074"/>
                  </a:lnTo>
                  <a:lnTo>
                    <a:pt x="4645" y="10074"/>
                  </a:lnTo>
                  <a:cubicBezTo>
                    <a:pt x="4549" y="10074"/>
                    <a:pt x="4430" y="10145"/>
                    <a:pt x="4430" y="10264"/>
                  </a:cubicBezTo>
                  <a:cubicBezTo>
                    <a:pt x="4406" y="10383"/>
                    <a:pt x="4525" y="10502"/>
                    <a:pt x="4645" y="10502"/>
                  </a:cubicBezTo>
                  <a:lnTo>
                    <a:pt x="5859" y="10502"/>
                  </a:lnTo>
                  <a:cubicBezTo>
                    <a:pt x="5954" y="10502"/>
                    <a:pt x="6073" y="10431"/>
                    <a:pt x="6073" y="10312"/>
                  </a:cubicBezTo>
                  <a:cubicBezTo>
                    <a:pt x="6097" y="10193"/>
                    <a:pt x="5978" y="10074"/>
                    <a:pt x="5859" y="10074"/>
                  </a:cubicBezTo>
                  <a:lnTo>
                    <a:pt x="5454" y="10074"/>
                  </a:lnTo>
                  <a:lnTo>
                    <a:pt x="5454" y="8526"/>
                  </a:lnTo>
                  <a:lnTo>
                    <a:pt x="9241" y="8526"/>
                  </a:lnTo>
                  <a:cubicBezTo>
                    <a:pt x="9550" y="8526"/>
                    <a:pt x="9860" y="8264"/>
                    <a:pt x="9860" y="7907"/>
                  </a:cubicBezTo>
                  <a:lnTo>
                    <a:pt x="9860" y="2286"/>
                  </a:lnTo>
                  <a:cubicBezTo>
                    <a:pt x="10193" y="2286"/>
                    <a:pt x="10479" y="2001"/>
                    <a:pt x="10479" y="1667"/>
                  </a:cubicBezTo>
                  <a:lnTo>
                    <a:pt x="10479" y="1238"/>
                  </a:lnTo>
                  <a:cubicBezTo>
                    <a:pt x="10479" y="905"/>
                    <a:pt x="10193" y="619"/>
                    <a:pt x="9860" y="619"/>
                  </a:cubicBezTo>
                  <a:lnTo>
                    <a:pt x="9241" y="619"/>
                  </a:lnTo>
                  <a:cubicBezTo>
                    <a:pt x="9145" y="262"/>
                    <a:pt x="8812" y="0"/>
                    <a:pt x="8431" y="0"/>
                  </a:cubicBezTo>
                  <a:cubicBezTo>
                    <a:pt x="8026" y="0"/>
                    <a:pt x="7740" y="262"/>
                    <a:pt x="7621" y="619"/>
                  </a:cubicBezTo>
                  <a:lnTo>
                    <a:pt x="2858" y="619"/>
                  </a:lnTo>
                  <a:cubicBezTo>
                    <a:pt x="2763" y="262"/>
                    <a:pt x="2430" y="0"/>
                    <a:pt x="2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7" name="Google Shape;22807;p100"/>
          <p:cNvGrpSpPr/>
          <p:nvPr/>
        </p:nvGrpSpPr>
        <p:grpSpPr>
          <a:xfrm>
            <a:off x="7760639" y="2323723"/>
            <a:ext cx="344341" cy="343554"/>
            <a:chOff x="7815645" y="2476123"/>
            <a:chExt cx="344341" cy="343554"/>
          </a:xfrm>
        </p:grpSpPr>
        <p:sp>
          <p:nvSpPr>
            <p:cNvPr id="22808" name="Google Shape;22808;p100"/>
            <p:cNvSpPr/>
            <p:nvPr/>
          </p:nvSpPr>
          <p:spPr>
            <a:xfrm>
              <a:off x="7867183" y="2522973"/>
              <a:ext cx="240511" cy="220184"/>
            </a:xfrm>
            <a:custGeom>
              <a:rect b="b" l="l" r="r" t="t"/>
              <a:pathLst>
                <a:path extrusionOk="0" h="6716" w="7336">
                  <a:moveTo>
                    <a:pt x="0" y="0"/>
                  </a:moveTo>
                  <a:lnTo>
                    <a:pt x="0" y="4048"/>
                  </a:lnTo>
                  <a:cubicBezTo>
                    <a:pt x="358" y="4310"/>
                    <a:pt x="3668" y="6716"/>
                    <a:pt x="3668" y="6716"/>
                  </a:cubicBezTo>
                  <a:cubicBezTo>
                    <a:pt x="3668" y="6716"/>
                    <a:pt x="6978" y="4310"/>
                    <a:pt x="7335" y="4048"/>
                  </a:cubicBezTo>
                  <a:lnTo>
                    <a:pt x="733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9" name="Google Shape;22809;p100"/>
            <p:cNvSpPr/>
            <p:nvPr/>
          </p:nvSpPr>
          <p:spPr>
            <a:xfrm>
              <a:off x="7823447" y="2622902"/>
              <a:ext cx="328735" cy="188973"/>
            </a:xfrm>
            <a:custGeom>
              <a:rect b="b" l="l" r="r" t="t"/>
              <a:pathLst>
                <a:path extrusionOk="0" h="5764" w="10027">
                  <a:moveTo>
                    <a:pt x="1" y="0"/>
                  </a:moveTo>
                  <a:lnTo>
                    <a:pt x="1" y="5763"/>
                  </a:lnTo>
                  <a:lnTo>
                    <a:pt x="10027" y="5763"/>
                  </a:lnTo>
                  <a:lnTo>
                    <a:pt x="10027" y="0"/>
                  </a:lnTo>
                  <a:cubicBezTo>
                    <a:pt x="9884" y="96"/>
                    <a:pt x="9550" y="334"/>
                    <a:pt x="5002" y="3668"/>
                  </a:cubicBezTo>
                  <a:cubicBezTo>
                    <a:pt x="4859" y="3596"/>
                    <a:pt x="4764" y="3501"/>
                    <a:pt x="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0" name="Google Shape;22810;p100"/>
            <p:cNvSpPr/>
            <p:nvPr/>
          </p:nvSpPr>
          <p:spPr>
            <a:xfrm>
              <a:off x="8108447" y="2597919"/>
              <a:ext cx="43735" cy="57013"/>
            </a:xfrm>
            <a:custGeom>
              <a:rect b="b" l="l" r="r" t="t"/>
              <a:pathLst>
                <a:path extrusionOk="0" h="1739" w="1334">
                  <a:moveTo>
                    <a:pt x="0" y="0"/>
                  </a:moveTo>
                  <a:lnTo>
                    <a:pt x="0" y="1691"/>
                  </a:lnTo>
                  <a:lnTo>
                    <a:pt x="24" y="1739"/>
                  </a:lnTo>
                  <a:lnTo>
                    <a:pt x="1334" y="786"/>
                  </a:lnTo>
                  <a:lnTo>
                    <a:pt x="0"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1" name="Google Shape;22811;p100"/>
            <p:cNvSpPr/>
            <p:nvPr/>
          </p:nvSpPr>
          <p:spPr>
            <a:xfrm>
              <a:off x="8068614" y="2483139"/>
              <a:ext cx="39867" cy="39834"/>
            </a:xfrm>
            <a:custGeom>
              <a:rect b="b" l="l" r="r" t="t"/>
              <a:pathLst>
                <a:path extrusionOk="0" h="1215" w="1216">
                  <a:moveTo>
                    <a:pt x="1" y="0"/>
                  </a:moveTo>
                  <a:lnTo>
                    <a:pt x="1" y="1215"/>
                  </a:lnTo>
                  <a:lnTo>
                    <a:pt x="1215" y="1215"/>
                  </a:lnTo>
                  <a:lnTo>
                    <a:pt x="1215" y="405"/>
                  </a:lnTo>
                  <a:cubicBezTo>
                    <a:pt x="1215" y="167"/>
                    <a:pt x="1001" y="0"/>
                    <a:pt x="81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2" name="Google Shape;22812;p100"/>
            <p:cNvSpPr/>
            <p:nvPr/>
          </p:nvSpPr>
          <p:spPr>
            <a:xfrm>
              <a:off x="7868756" y="2483139"/>
              <a:ext cx="199890" cy="39834"/>
            </a:xfrm>
            <a:custGeom>
              <a:rect b="b" l="l" r="r" t="t"/>
              <a:pathLst>
                <a:path extrusionOk="0" h="1215" w="6097">
                  <a:moveTo>
                    <a:pt x="405" y="0"/>
                  </a:moveTo>
                  <a:cubicBezTo>
                    <a:pt x="167" y="0"/>
                    <a:pt x="0" y="167"/>
                    <a:pt x="0" y="405"/>
                  </a:cubicBezTo>
                  <a:lnTo>
                    <a:pt x="0" y="1215"/>
                  </a:lnTo>
                  <a:lnTo>
                    <a:pt x="6097" y="1215"/>
                  </a:lnTo>
                  <a:lnTo>
                    <a:pt x="60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3" name="Google Shape;22813;p100"/>
            <p:cNvSpPr/>
            <p:nvPr/>
          </p:nvSpPr>
          <p:spPr>
            <a:xfrm>
              <a:off x="7823447" y="2597919"/>
              <a:ext cx="43768" cy="57013"/>
            </a:xfrm>
            <a:custGeom>
              <a:rect b="b" l="l" r="r" t="t"/>
              <a:pathLst>
                <a:path extrusionOk="0" h="1739" w="1335">
                  <a:moveTo>
                    <a:pt x="1334" y="0"/>
                  </a:moveTo>
                  <a:lnTo>
                    <a:pt x="1" y="786"/>
                  </a:lnTo>
                  <a:lnTo>
                    <a:pt x="1311" y="1739"/>
                  </a:lnTo>
                  <a:lnTo>
                    <a:pt x="1334" y="1691"/>
                  </a:lnTo>
                  <a:lnTo>
                    <a:pt x="1334"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4" name="Google Shape;22814;p100"/>
            <p:cNvSpPr/>
            <p:nvPr/>
          </p:nvSpPr>
          <p:spPr>
            <a:xfrm>
              <a:off x="7815645" y="2476123"/>
              <a:ext cx="344341" cy="343554"/>
            </a:xfrm>
            <a:custGeom>
              <a:rect b="b" l="l" r="r" t="t"/>
              <a:pathLst>
                <a:path extrusionOk="0" h="10479" w="10503">
                  <a:moveTo>
                    <a:pt x="7502" y="405"/>
                  </a:moveTo>
                  <a:lnTo>
                    <a:pt x="7502" y="1215"/>
                  </a:lnTo>
                  <a:lnTo>
                    <a:pt x="1787" y="1215"/>
                  </a:lnTo>
                  <a:lnTo>
                    <a:pt x="1787" y="596"/>
                  </a:lnTo>
                  <a:cubicBezTo>
                    <a:pt x="1787" y="500"/>
                    <a:pt x="1882" y="405"/>
                    <a:pt x="2001" y="405"/>
                  </a:cubicBezTo>
                  <a:close/>
                  <a:moveTo>
                    <a:pt x="8599" y="440"/>
                  </a:moveTo>
                  <a:cubicBezTo>
                    <a:pt x="8669" y="440"/>
                    <a:pt x="8717" y="522"/>
                    <a:pt x="8717" y="619"/>
                  </a:cubicBezTo>
                  <a:lnTo>
                    <a:pt x="8717" y="1238"/>
                  </a:lnTo>
                  <a:lnTo>
                    <a:pt x="7931" y="1238"/>
                  </a:lnTo>
                  <a:lnTo>
                    <a:pt x="7931" y="453"/>
                  </a:lnTo>
                  <a:lnTo>
                    <a:pt x="8550" y="453"/>
                  </a:lnTo>
                  <a:cubicBezTo>
                    <a:pt x="8567" y="444"/>
                    <a:pt x="8584" y="440"/>
                    <a:pt x="8599" y="440"/>
                  </a:cubicBezTo>
                  <a:close/>
                  <a:moveTo>
                    <a:pt x="9122" y="4096"/>
                  </a:moveTo>
                  <a:lnTo>
                    <a:pt x="9884" y="4525"/>
                  </a:lnTo>
                  <a:lnTo>
                    <a:pt x="9122" y="5073"/>
                  </a:lnTo>
                  <a:lnTo>
                    <a:pt x="9122" y="4096"/>
                  </a:lnTo>
                  <a:close/>
                  <a:moveTo>
                    <a:pt x="1382" y="4072"/>
                  </a:moveTo>
                  <a:lnTo>
                    <a:pt x="1382" y="5096"/>
                  </a:lnTo>
                  <a:lnTo>
                    <a:pt x="596" y="4525"/>
                  </a:lnTo>
                  <a:lnTo>
                    <a:pt x="1382" y="4072"/>
                  </a:lnTo>
                  <a:close/>
                  <a:moveTo>
                    <a:pt x="8717" y="1643"/>
                  </a:moveTo>
                  <a:lnTo>
                    <a:pt x="8717" y="5382"/>
                  </a:lnTo>
                  <a:lnTo>
                    <a:pt x="5240" y="7907"/>
                  </a:lnTo>
                  <a:lnTo>
                    <a:pt x="1787" y="5382"/>
                  </a:lnTo>
                  <a:lnTo>
                    <a:pt x="1787" y="1643"/>
                  </a:lnTo>
                  <a:close/>
                  <a:moveTo>
                    <a:pt x="1977" y="0"/>
                  </a:moveTo>
                  <a:cubicBezTo>
                    <a:pt x="1644" y="0"/>
                    <a:pt x="1334" y="262"/>
                    <a:pt x="1334" y="619"/>
                  </a:cubicBezTo>
                  <a:lnTo>
                    <a:pt x="1334" y="3596"/>
                  </a:lnTo>
                  <a:lnTo>
                    <a:pt x="96" y="4311"/>
                  </a:lnTo>
                  <a:cubicBezTo>
                    <a:pt x="25" y="4334"/>
                    <a:pt x="1" y="4430"/>
                    <a:pt x="1" y="4501"/>
                  </a:cubicBezTo>
                  <a:lnTo>
                    <a:pt x="1" y="10240"/>
                  </a:lnTo>
                  <a:cubicBezTo>
                    <a:pt x="1" y="10359"/>
                    <a:pt x="96" y="10455"/>
                    <a:pt x="215" y="10455"/>
                  </a:cubicBezTo>
                  <a:lnTo>
                    <a:pt x="4287" y="10455"/>
                  </a:lnTo>
                  <a:cubicBezTo>
                    <a:pt x="4383" y="10455"/>
                    <a:pt x="4502" y="10383"/>
                    <a:pt x="4502" y="10264"/>
                  </a:cubicBezTo>
                  <a:cubicBezTo>
                    <a:pt x="4525" y="10145"/>
                    <a:pt x="4406" y="10026"/>
                    <a:pt x="4287" y="10026"/>
                  </a:cubicBezTo>
                  <a:lnTo>
                    <a:pt x="382" y="10026"/>
                  </a:lnTo>
                  <a:lnTo>
                    <a:pt x="382" y="4906"/>
                  </a:lnTo>
                  <a:cubicBezTo>
                    <a:pt x="382" y="4906"/>
                    <a:pt x="3597" y="7264"/>
                    <a:pt x="3644" y="7264"/>
                  </a:cubicBezTo>
                  <a:lnTo>
                    <a:pt x="1811" y="8597"/>
                  </a:lnTo>
                  <a:cubicBezTo>
                    <a:pt x="1739" y="8645"/>
                    <a:pt x="1692" y="8811"/>
                    <a:pt x="1787" y="8883"/>
                  </a:cubicBezTo>
                  <a:cubicBezTo>
                    <a:pt x="1830" y="8941"/>
                    <a:pt x="1900" y="8972"/>
                    <a:pt x="1969" y="8972"/>
                  </a:cubicBezTo>
                  <a:cubicBezTo>
                    <a:pt x="2014" y="8972"/>
                    <a:pt x="2059" y="8959"/>
                    <a:pt x="2096" y="8931"/>
                  </a:cubicBezTo>
                  <a:lnTo>
                    <a:pt x="4002" y="7502"/>
                  </a:lnTo>
                  <a:lnTo>
                    <a:pt x="5121" y="8288"/>
                  </a:lnTo>
                  <a:cubicBezTo>
                    <a:pt x="5145" y="8335"/>
                    <a:pt x="5216" y="8335"/>
                    <a:pt x="5240" y="8335"/>
                  </a:cubicBezTo>
                  <a:cubicBezTo>
                    <a:pt x="5264" y="8335"/>
                    <a:pt x="5335" y="8335"/>
                    <a:pt x="5359" y="8288"/>
                  </a:cubicBezTo>
                  <a:lnTo>
                    <a:pt x="6478" y="7502"/>
                  </a:lnTo>
                  <a:lnTo>
                    <a:pt x="8383" y="8931"/>
                  </a:lnTo>
                  <a:cubicBezTo>
                    <a:pt x="8423" y="8950"/>
                    <a:pt x="8466" y="8962"/>
                    <a:pt x="8511" y="8962"/>
                  </a:cubicBezTo>
                  <a:cubicBezTo>
                    <a:pt x="8573" y="8962"/>
                    <a:pt x="8637" y="8939"/>
                    <a:pt x="8693" y="8883"/>
                  </a:cubicBezTo>
                  <a:cubicBezTo>
                    <a:pt x="8741" y="8811"/>
                    <a:pt x="8741" y="8692"/>
                    <a:pt x="8669" y="8597"/>
                  </a:cubicBezTo>
                  <a:lnTo>
                    <a:pt x="6835" y="7264"/>
                  </a:lnTo>
                  <a:lnTo>
                    <a:pt x="10098" y="4906"/>
                  </a:lnTo>
                  <a:lnTo>
                    <a:pt x="10098" y="10050"/>
                  </a:lnTo>
                  <a:lnTo>
                    <a:pt x="6193" y="10050"/>
                  </a:lnTo>
                  <a:cubicBezTo>
                    <a:pt x="6097" y="10050"/>
                    <a:pt x="5978" y="10121"/>
                    <a:pt x="5978" y="10240"/>
                  </a:cubicBezTo>
                  <a:cubicBezTo>
                    <a:pt x="5954" y="10359"/>
                    <a:pt x="6073" y="10478"/>
                    <a:pt x="6193" y="10478"/>
                  </a:cubicBezTo>
                  <a:lnTo>
                    <a:pt x="10312" y="10478"/>
                  </a:lnTo>
                  <a:cubicBezTo>
                    <a:pt x="10431" y="10478"/>
                    <a:pt x="10503" y="10383"/>
                    <a:pt x="10503" y="10264"/>
                  </a:cubicBezTo>
                  <a:lnTo>
                    <a:pt x="10503" y="4525"/>
                  </a:lnTo>
                  <a:cubicBezTo>
                    <a:pt x="10479" y="4430"/>
                    <a:pt x="10431" y="4382"/>
                    <a:pt x="10360" y="4311"/>
                  </a:cubicBezTo>
                  <a:lnTo>
                    <a:pt x="9122" y="3596"/>
                  </a:lnTo>
                  <a:lnTo>
                    <a:pt x="9122" y="619"/>
                  </a:lnTo>
                  <a:cubicBezTo>
                    <a:pt x="9122" y="286"/>
                    <a:pt x="8836" y="0"/>
                    <a:pt x="84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5" name="Google Shape;22815;p100"/>
            <p:cNvSpPr/>
            <p:nvPr/>
          </p:nvSpPr>
          <p:spPr>
            <a:xfrm>
              <a:off x="7920262" y="2636934"/>
              <a:ext cx="135894" cy="14098"/>
            </a:xfrm>
            <a:custGeom>
              <a:rect b="b" l="l" r="r" t="t"/>
              <a:pathLst>
                <a:path extrusionOk="0" h="430" w="4145">
                  <a:moveTo>
                    <a:pt x="239" y="1"/>
                  </a:moveTo>
                  <a:cubicBezTo>
                    <a:pt x="144" y="1"/>
                    <a:pt x="25" y="72"/>
                    <a:pt x="25" y="191"/>
                  </a:cubicBezTo>
                  <a:cubicBezTo>
                    <a:pt x="1" y="310"/>
                    <a:pt x="120" y="430"/>
                    <a:pt x="239" y="430"/>
                  </a:cubicBezTo>
                  <a:lnTo>
                    <a:pt x="3906" y="430"/>
                  </a:lnTo>
                  <a:cubicBezTo>
                    <a:pt x="3978" y="430"/>
                    <a:pt x="4097" y="358"/>
                    <a:pt x="4097" y="239"/>
                  </a:cubicBezTo>
                  <a:cubicBezTo>
                    <a:pt x="4145" y="120"/>
                    <a:pt x="4026" y="1"/>
                    <a:pt x="3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6" name="Google Shape;22816;p100"/>
            <p:cNvSpPr/>
            <p:nvPr/>
          </p:nvSpPr>
          <p:spPr>
            <a:xfrm>
              <a:off x="7900754" y="2597133"/>
              <a:ext cx="174908" cy="13311"/>
            </a:xfrm>
            <a:custGeom>
              <a:rect b="b" l="l" r="r" t="t"/>
              <a:pathLst>
                <a:path extrusionOk="0" h="406" w="5335">
                  <a:moveTo>
                    <a:pt x="239" y="0"/>
                  </a:moveTo>
                  <a:cubicBezTo>
                    <a:pt x="143" y="0"/>
                    <a:pt x="24" y="48"/>
                    <a:pt x="24" y="167"/>
                  </a:cubicBezTo>
                  <a:cubicBezTo>
                    <a:pt x="1" y="286"/>
                    <a:pt x="120" y="405"/>
                    <a:pt x="239" y="405"/>
                  </a:cubicBezTo>
                  <a:lnTo>
                    <a:pt x="5121" y="405"/>
                  </a:lnTo>
                  <a:cubicBezTo>
                    <a:pt x="5192" y="405"/>
                    <a:pt x="5335" y="358"/>
                    <a:pt x="5335" y="239"/>
                  </a:cubicBezTo>
                  <a:cubicBezTo>
                    <a:pt x="5335" y="96"/>
                    <a:pt x="5240" y="0"/>
                    <a:pt x="5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7" name="Google Shape;22817;p100"/>
            <p:cNvSpPr/>
            <p:nvPr/>
          </p:nvSpPr>
          <p:spPr>
            <a:xfrm>
              <a:off x="7900754" y="2555758"/>
              <a:ext cx="174908" cy="14065"/>
            </a:xfrm>
            <a:custGeom>
              <a:rect b="b" l="l" r="r" t="t"/>
              <a:pathLst>
                <a:path extrusionOk="0" h="429" w="5335">
                  <a:moveTo>
                    <a:pt x="215" y="0"/>
                  </a:moveTo>
                  <a:cubicBezTo>
                    <a:pt x="120" y="0"/>
                    <a:pt x="1" y="72"/>
                    <a:pt x="1" y="191"/>
                  </a:cubicBezTo>
                  <a:cubicBezTo>
                    <a:pt x="1" y="334"/>
                    <a:pt x="96" y="429"/>
                    <a:pt x="215" y="429"/>
                  </a:cubicBezTo>
                  <a:lnTo>
                    <a:pt x="5097" y="429"/>
                  </a:lnTo>
                  <a:cubicBezTo>
                    <a:pt x="5168" y="429"/>
                    <a:pt x="5287" y="357"/>
                    <a:pt x="5287" y="238"/>
                  </a:cubicBezTo>
                  <a:cubicBezTo>
                    <a:pt x="5335" y="119"/>
                    <a:pt x="5216" y="0"/>
                    <a:pt x="5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8" name="Google Shape;22818;p100"/>
            <p:cNvSpPr/>
            <p:nvPr/>
          </p:nvSpPr>
          <p:spPr>
            <a:xfrm>
              <a:off x="7960095" y="2676767"/>
              <a:ext cx="54685" cy="14098"/>
            </a:xfrm>
            <a:custGeom>
              <a:rect b="b" l="l" r="r" t="t"/>
              <a:pathLst>
                <a:path extrusionOk="0" h="430" w="1668">
                  <a:moveTo>
                    <a:pt x="239" y="0"/>
                  </a:moveTo>
                  <a:cubicBezTo>
                    <a:pt x="143" y="0"/>
                    <a:pt x="24" y="72"/>
                    <a:pt x="24" y="191"/>
                  </a:cubicBezTo>
                  <a:cubicBezTo>
                    <a:pt x="0" y="310"/>
                    <a:pt x="119" y="429"/>
                    <a:pt x="239" y="429"/>
                  </a:cubicBezTo>
                  <a:lnTo>
                    <a:pt x="1453" y="429"/>
                  </a:lnTo>
                  <a:cubicBezTo>
                    <a:pt x="1548" y="429"/>
                    <a:pt x="1667" y="358"/>
                    <a:pt x="1667" y="239"/>
                  </a:cubicBezTo>
                  <a:cubicBezTo>
                    <a:pt x="1667" y="120"/>
                    <a:pt x="1572"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9" name="Google Shape;22819;p100"/>
            <p:cNvSpPr/>
            <p:nvPr/>
          </p:nvSpPr>
          <p:spPr>
            <a:xfrm>
              <a:off x="7981176" y="2804793"/>
              <a:ext cx="14098" cy="13311"/>
            </a:xfrm>
            <a:custGeom>
              <a:rect b="b" l="l" r="r" t="t"/>
              <a:pathLst>
                <a:path extrusionOk="0" h="406" w="430">
                  <a:moveTo>
                    <a:pt x="215" y="1"/>
                  </a:moveTo>
                  <a:cubicBezTo>
                    <a:pt x="96" y="1"/>
                    <a:pt x="0" y="96"/>
                    <a:pt x="0" y="215"/>
                  </a:cubicBezTo>
                  <a:cubicBezTo>
                    <a:pt x="0" y="334"/>
                    <a:pt x="96" y="406"/>
                    <a:pt x="215" y="406"/>
                  </a:cubicBezTo>
                  <a:cubicBezTo>
                    <a:pt x="334" y="406"/>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0" name="Google Shape;22820;p100"/>
          <p:cNvGrpSpPr/>
          <p:nvPr/>
        </p:nvGrpSpPr>
        <p:grpSpPr>
          <a:xfrm>
            <a:off x="6311956" y="2323723"/>
            <a:ext cx="343587" cy="343554"/>
            <a:chOff x="6304092" y="2476123"/>
            <a:chExt cx="343587" cy="343554"/>
          </a:xfrm>
        </p:grpSpPr>
        <p:sp>
          <p:nvSpPr>
            <p:cNvPr id="22821" name="Google Shape;22821;p100"/>
            <p:cNvSpPr/>
            <p:nvPr/>
          </p:nvSpPr>
          <p:spPr>
            <a:xfrm>
              <a:off x="6416545" y="2483139"/>
              <a:ext cx="119469" cy="144483"/>
            </a:xfrm>
            <a:custGeom>
              <a:rect b="b" l="l" r="r" t="t"/>
              <a:pathLst>
                <a:path extrusionOk="0" h="4407" w="3644">
                  <a:moveTo>
                    <a:pt x="0" y="0"/>
                  </a:moveTo>
                  <a:lnTo>
                    <a:pt x="0" y="4406"/>
                  </a:lnTo>
                  <a:lnTo>
                    <a:pt x="3644" y="4406"/>
                  </a:lnTo>
                  <a:lnTo>
                    <a:pt x="3644" y="1501"/>
                  </a:lnTo>
                  <a:lnTo>
                    <a:pt x="2143"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2" name="Google Shape;22822;p100"/>
            <p:cNvSpPr/>
            <p:nvPr/>
          </p:nvSpPr>
          <p:spPr>
            <a:xfrm>
              <a:off x="6520375" y="2667391"/>
              <a:ext cx="120255" cy="144483"/>
            </a:xfrm>
            <a:custGeom>
              <a:rect b="b" l="l" r="r" t="t"/>
              <a:pathLst>
                <a:path extrusionOk="0" h="4407" w="3668">
                  <a:moveTo>
                    <a:pt x="1" y="1"/>
                  </a:moveTo>
                  <a:lnTo>
                    <a:pt x="1" y="4406"/>
                  </a:lnTo>
                  <a:lnTo>
                    <a:pt x="3668" y="4406"/>
                  </a:lnTo>
                  <a:lnTo>
                    <a:pt x="3668" y="1525"/>
                  </a:lnTo>
                  <a:lnTo>
                    <a:pt x="2144"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3" name="Google Shape;22823;p100"/>
            <p:cNvSpPr/>
            <p:nvPr/>
          </p:nvSpPr>
          <p:spPr>
            <a:xfrm>
              <a:off x="6311928" y="2667391"/>
              <a:ext cx="119469" cy="144483"/>
            </a:xfrm>
            <a:custGeom>
              <a:rect b="b" l="l" r="r" t="t"/>
              <a:pathLst>
                <a:path extrusionOk="0" h="4407" w="3644">
                  <a:moveTo>
                    <a:pt x="0" y="1"/>
                  </a:moveTo>
                  <a:lnTo>
                    <a:pt x="0" y="4406"/>
                  </a:lnTo>
                  <a:lnTo>
                    <a:pt x="3644" y="4406"/>
                  </a:lnTo>
                  <a:lnTo>
                    <a:pt x="3644" y="1525"/>
                  </a:lnTo>
                  <a:lnTo>
                    <a:pt x="2143"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4" name="Google Shape;22824;p100"/>
            <p:cNvSpPr/>
            <p:nvPr/>
          </p:nvSpPr>
          <p:spPr>
            <a:xfrm>
              <a:off x="6590633" y="2668178"/>
              <a:ext cx="49997" cy="49997"/>
            </a:xfrm>
            <a:custGeom>
              <a:rect b="b" l="l" r="r" t="t"/>
              <a:pathLst>
                <a:path extrusionOk="0" h="1525" w="1525">
                  <a:moveTo>
                    <a:pt x="1" y="0"/>
                  </a:moveTo>
                  <a:lnTo>
                    <a:pt x="1" y="1525"/>
                  </a:lnTo>
                  <a:lnTo>
                    <a:pt x="1525" y="1525"/>
                  </a:lnTo>
                  <a:lnTo>
                    <a:pt x="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5" name="Google Shape;22825;p100"/>
            <p:cNvSpPr/>
            <p:nvPr/>
          </p:nvSpPr>
          <p:spPr>
            <a:xfrm>
              <a:off x="6487590" y="2483926"/>
              <a:ext cx="49997" cy="49210"/>
            </a:xfrm>
            <a:custGeom>
              <a:rect b="b" l="l" r="r" t="t"/>
              <a:pathLst>
                <a:path extrusionOk="0" h="1501" w="1525">
                  <a:moveTo>
                    <a:pt x="0" y="0"/>
                  </a:moveTo>
                  <a:lnTo>
                    <a:pt x="0" y="1501"/>
                  </a:lnTo>
                  <a:lnTo>
                    <a:pt x="1524" y="1501"/>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6" name="Google Shape;22826;p100"/>
            <p:cNvSpPr/>
            <p:nvPr/>
          </p:nvSpPr>
          <p:spPr>
            <a:xfrm>
              <a:off x="6382973" y="2668178"/>
              <a:ext cx="49997" cy="49997"/>
            </a:xfrm>
            <a:custGeom>
              <a:rect b="b" l="l" r="r" t="t"/>
              <a:pathLst>
                <a:path extrusionOk="0" h="1525" w="1525">
                  <a:moveTo>
                    <a:pt x="0" y="0"/>
                  </a:moveTo>
                  <a:lnTo>
                    <a:pt x="0" y="1525"/>
                  </a:lnTo>
                  <a:lnTo>
                    <a:pt x="1524" y="1525"/>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7" name="Google Shape;22827;p100"/>
            <p:cNvSpPr/>
            <p:nvPr/>
          </p:nvSpPr>
          <p:spPr>
            <a:xfrm>
              <a:off x="6304092" y="2661162"/>
              <a:ext cx="343587" cy="158515"/>
            </a:xfrm>
            <a:custGeom>
              <a:rect b="b" l="l" r="r" t="t"/>
              <a:pathLst>
                <a:path extrusionOk="0" h="4835" w="10480">
                  <a:moveTo>
                    <a:pt x="2597" y="691"/>
                  </a:moveTo>
                  <a:lnTo>
                    <a:pt x="3430" y="1524"/>
                  </a:lnTo>
                  <a:lnTo>
                    <a:pt x="2597" y="1524"/>
                  </a:lnTo>
                  <a:lnTo>
                    <a:pt x="2597" y="691"/>
                  </a:lnTo>
                  <a:close/>
                  <a:moveTo>
                    <a:pt x="8955" y="691"/>
                  </a:moveTo>
                  <a:lnTo>
                    <a:pt x="9789" y="1524"/>
                  </a:lnTo>
                  <a:lnTo>
                    <a:pt x="8955" y="1524"/>
                  </a:lnTo>
                  <a:lnTo>
                    <a:pt x="8955" y="691"/>
                  </a:lnTo>
                  <a:close/>
                  <a:moveTo>
                    <a:pt x="2168" y="405"/>
                  </a:moveTo>
                  <a:lnTo>
                    <a:pt x="2168" y="1739"/>
                  </a:lnTo>
                  <a:cubicBezTo>
                    <a:pt x="2168" y="1858"/>
                    <a:pt x="2263" y="1953"/>
                    <a:pt x="2382" y="1953"/>
                  </a:cubicBezTo>
                  <a:lnTo>
                    <a:pt x="3716" y="1953"/>
                  </a:lnTo>
                  <a:lnTo>
                    <a:pt x="3716" y="4382"/>
                  </a:lnTo>
                  <a:lnTo>
                    <a:pt x="453" y="4382"/>
                  </a:lnTo>
                  <a:lnTo>
                    <a:pt x="453" y="405"/>
                  </a:lnTo>
                  <a:close/>
                  <a:moveTo>
                    <a:pt x="8550" y="405"/>
                  </a:moveTo>
                  <a:lnTo>
                    <a:pt x="8550" y="1739"/>
                  </a:lnTo>
                  <a:cubicBezTo>
                    <a:pt x="8550" y="1858"/>
                    <a:pt x="8622" y="1953"/>
                    <a:pt x="8741" y="1953"/>
                  </a:cubicBezTo>
                  <a:lnTo>
                    <a:pt x="10098" y="1953"/>
                  </a:lnTo>
                  <a:lnTo>
                    <a:pt x="10098" y="4406"/>
                  </a:lnTo>
                  <a:lnTo>
                    <a:pt x="6812" y="4406"/>
                  </a:lnTo>
                  <a:lnTo>
                    <a:pt x="6812" y="4382"/>
                  </a:lnTo>
                  <a:lnTo>
                    <a:pt x="6812" y="405"/>
                  </a:lnTo>
                  <a:close/>
                  <a:moveTo>
                    <a:pt x="191" y="0"/>
                  </a:moveTo>
                  <a:cubicBezTo>
                    <a:pt x="72" y="0"/>
                    <a:pt x="1" y="95"/>
                    <a:pt x="1" y="214"/>
                  </a:cubicBezTo>
                  <a:lnTo>
                    <a:pt x="1" y="4620"/>
                  </a:lnTo>
                  <a:cubicBezTo>
                    <a:pt x="1" y="4739"/>
                    <a:pt x="72" y="4834"/>
                    <a:pt x="191" y="4834"/>
                  </a:cubicBezTo>
                  <a:lnTo>
                    <a:pt x="3859" y="4834"/>
                  </a:lnTo>
                  <a:cubicBezTo>
                    <a:pt x="3978" y="4834"/>
                    <a:pt x="4073" y="4739"/>
                    <a:pt x="4073" y="4620"/>
                  </a:cubicBezTo>
                  <a:lnTo>
                    <a:pt x="4073" y="3501"/>
                  </a:lnTo>
                  <a:lnTo>
                    <a:pt x="6359" y="3501"/>
                  </a:lnTo>
                  <a:lnTo>
                    <a:pt x="6359" y="4620"/>
                  </a:lnTo>
                  <a:cubicBezTo>
                    <a:pt x="6359" y="4739"/>
                    <a:pt x="6455" y="4834"/>
                    <a:pt x="6574" y="4834"/>
                  </a:cubicBezTo>
                  <a:lnTo>
                    <a:pt x="10265" y="4834"/>
                  </a:lnTo>
                  <a:cubicBezTo>
                    <a:pt x="10384" y="4834"/>
                    <a:pt x="10479" y="4739"/>
                    <a:pt x="10479" y="4620"/>
                  </a:cubicBezTo>
                  <a:lnTo>
                    <a:pt x="10479" y="1739"/>
                  </a:lnTo>
                  <a:cubicBezTo>
                    <a:pt x="10479" y="1667"/>
                    <a:pt x="10479" y="1620"/>
                    <a:pt x="10408" y="1596"/>
                  </a:cubicBezTo>
                  <a:lnTo>
                    <a:pt x="8908" y="72"/>
                  </a:lnTo>
                  <a:cubicBezTo>
                    <a:pt x="8860" y="24"/>
                    <a:pt x="8812" y="0"/>
                    <a:pt x="8741" y="0"/>
                  </a:cubicBezTo>
                  <a:lnTo>
                    <a:pt x="6598" y="0"/>
                  </a:lnTo>
                  <a:cubicBezTo>
                    <a:pt x="6478" y="0"/>
                    <a:pt x="6383" y="95"/>
                    <a:pt x="6383" y="214"/>
                  </a:cubicBezTo>
                  <a:lnTo>
                    <a:pt x="6383" y="3072"/>
                  </a:lnTo>
                  <a:lnTo>
                    <a:pt x="5431" y="3072"/>
                  </a:lnTo>
                  <a:lnTo>
                    <a:pt x="5431" y="1953"/>
                  </a:lnTo>
                  <a:cubicBezTo>
                    <a:pt x="5431" y="1858"/>
                    <a:pt x="5383" y="1739"/>
                    <a:pt x="5264" y="1739"/>
                  </a:cubicBezTo>
                  <a:cubicBezTo>
                    <a:pt x="5254" y="1737"/>
                    <a:pt x="5243" y="1736"/>
                    <a:pt x="5233" y="1736"/>
                  </a:cubicBezTo>
                  <a:cubicBezTo>
                    <a:pt x="5125" y="1736"/>
                    <a:pt x="5026" y="1844"/>
                    <a:pt x="5026" y="1953"/>
                  </a:cubicBezTo>
                  <a:lnTo>
                    <a:pt x="5026" y="3072"/>
                  </a:lnTo>
                  <a:lnTo>
                    <a:pt x="4073" y="3072"/>
                  </a:lnTo>
                  <a:lnTo>
                    <a:pt x="4073" y="1739"/>
                  </a:lnTo>
                  <a:cubicBezTo>
                    <a:pt x="4073" y="1667"/>
                    <a:pt x="4049" y="1620"/>
                    <a:pt x="4002" y="1596"/>
                  </a:cubicBezTo>
                  <a:lnTo>
                    <a:pt x="2501" y="72"/>
                  </a:lnTo>
                  <a:cubicBezTo>
                    <a:pt x="2454" y="24"/>
                    <a:pt x="2406" y="0"/>
                    <a:pt x="2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8" name="Google Shape;22828;p100"/>
            <p:cNvSpPr/>
            <p:nvPr/>
          </p:nvSpPr>
          <p:spPr>
            <a:xfrm>
              <a:off x="6469624" y="2687685"/>
              <a:ext cx="14098" cy="13311"/>
            </a:xfrm>
            <a:custGeom>
              <a:rect b="b" l="l" r="r" t="t"/>
              <a:pathLst>
                <a:path extrusionOk="0" h="406" w="430">
                  <a:moveTo>
                    <a:pt x="215" y="1"/>
                  </a:moveTo>
                  <a:cubicBezTo>
                    <a:pt x="96" y="1"/>
                    <a:pt x="1" y="96"/>
                    <a:pt x="1" y="215"/>
                  </a:cubicBezTo>
                  <a:cubicBezTo>
                    <a:pt x="1" y="334"/>
                    <a:pt x="96" y="406"/>
                    <a:pt x="215" y="406"/>
                  </a:cubicBezTo>
                  <a:cubicBezTo>
                    <a:pt x="334" y="406"/>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9" name="Google Shape;22829;p100"/>
            <p:cNvSpPr/>
            <p:nvPr/>
          </p:nvSpPr>
          <p:spPr>
            <a:xfrm>
              <a:off x="6409496" y="2476123"/>
              <a:ext cx="134320" cy="195300"/>
            </a:xfrm>
            <a:custGeom>
              <a:rect b="b" l="l" r="r" t="t"/>
              <a:pathLst>
                <a:path extrusionOk="0" h="5957" w="4097">
                  <a:moveTo>
                    <a:pt x="2549" y="715"/>
                  </a:moveTo>
                  <a:lnTo>
                    <a:pt x="3383" y="1548"/>
                  </a:lnTo>
                  <a:lnTo>
                    <a:pt x="2549" y="1548"/>
                  </a:lnTo>
                  <a:lnTo>
                    <a:pt x="2549" y="715"/>
                  </a:lnTo>
                  <a:close/>
                  <a:moveTo>
                    <a:pt x="2144" y="405"/>
                  </a:moveTo>
                  <a:lnTo>
                    <a:pt x="2144" y="1739"/>
                  </a:lnTo>
                  <a:cubicBezTo>
                    <a:pt x="2144" y="1858"/>
                    <a:pt x="2239" y="1953"/>
                    <a:pt x="2358" y="1953"/>
                  </a:cubicBezTo>
                  <a:lnTo>
                    <a:pt x="3692" y="1953"/>
                  </a:lnTo>
                  <a:lnTo>
                    <a:pt x="3692" y="4430"/>
                  </a:lnTo>
                  <a:lnTo>
                    <a:pt x="406" y="4430"/>
                  </a:lnTo>
                  <a:lnTo>
                    <a:pt x="406" y="405"/>
                  </a:lnTo>
                  <a:close/>
                  <a:moveTo>
                    <a:pt x="215" y="0"/>
                  </a:moveTo>
                  <a:cubicBezTo>
                    <a:pt x="96" y="0"/>
                    <a:pt x="1" y="95"/>
                    <a:pt x="1" y="214"/>
                  </a:cubicBezTo>
                  <a:lnTo>
                    <a:pt x="1" y="4620"/>
                  </a:lnTo>
                  <a:cubicBezTo>
                    <a:pt x="1" y="4715"/>
                    <a:pt x="72" y="4811"/>
                    <a:pt x="215" y="4811"/>
                  </a:cubicBezTo>
                  <a:lnTo>
                    <a:pt x="1835" y="4811"/>
                  </a:lnTo>
                  <a:lnTo>
                    <a:pt x="1835" y="5739"/>
                  </a:lnTo>
                  <a:cubicBezTo>
                    <a:pt x="1835" y="5835"/>
                    <a:pt x="1906" y="5954"/>
                    <a:pt x="2025" y="5954"/>
                  </a:cubicBezTo>
                  <a:cubicBezTo>
                    <a:pt x="2035" y="5956"/>
                    <a:pt x="2046" y="5957"/>
                    <a:pt x="2056" y="5957"/>
                  </a:cubicBezTo>
                  <a:cubicBezTo>
                    <a:pt x="2164" y="5957"/>
                    <a:pt x="2263" y="5848"/>
                    <a:pt x="2263" y="5739"/>
                  </a:cubicBezTo>
                  <a:lnTo>
                    <a:pt x="2263" y="4811"/>
                  </a:lnTo>
                  <a:lnTo>
                    <a:pt x="3906" y="4811"/>
                  </a:lnTo>
                  <a:cubicBezTo>
                    <a:pt x="4025" y="4811"/>
                    <a:pt x="4097" y="4715"/>
                    <a:pt x="4097" y="4620"/>
                  </a:cubicBezTo>
                  <a:lnTo>
                    <a:pt x="4097" y="1715"/>
                  </a:lnTo>
                  <a:cubicBezTo>
                    <a:pt x="4097" y="1667"/>
                    <a:pt x="4073" y="1596"/>
                    <a:pt x="4049" y="1572"/>
                  </a:cubicBezTo>
                  <a:lnTo>
                    <a:pt x="2525" y="48"/>
                  </a:lnTo>
                  <a:cubicBezTo>
                    <a:pt x="2501" y="24"/>
                    <a:pt x="2430" y="0"/>
                    <a:pt x="2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0" name="Google Shape;22830;p100"/>
          <p:cNvGrpSpPr/>
          <p:nvPr/>
        </p:nvGrpSpPr>
        <p:grpSpPr>
          <a:xfrm>
            <a:off x="5552295" y="2322149"/>
            <a:ext cx="341226" cy="342800"/>
            <a:chOff x="5544431" y="2474549"/>
            <a:chExt cx="341226" cy="342800"/>
          </a:xfrm>
        </p:grpSpPr>
        <p:sp>
          <p:nvSpPr>
            <p:cNvPr id="22831" name="Google Shape;22831;p100"/>
            <p:cNvSpPr/>
            <p:nvPr/>
          </p:nvSpPr>
          <p:spPr>
            <a:xfrm>
              <a:off x="5550660" y="2483139"/>
              <a:ext cx="160876" cy="329522"/>
            </a:xfrm>
            <a:custGeom>
              <a:rect b="b" l="l" r="r" t="t"/>
              <a:pathLst>
                <a:path extrusionOk="0" h="10051" w="4907">
                  <a:moveTo>
                    <a:pt x="406" y="0"/>
                  </a:moveTo>
                  <a:cubicBezTo>
                    <a:pt x="168" y="0"/>
                    <a:pt x="1" y="167"/>
                    <a:pt x="1" y="405"/>
                  </a:cubicBezTo>
                  <a:lnTo>
                    <a:pt x="1" y="9621"/>
                  </a:lnTo>
                  <a:cubicBezTo>
                    <a:pt x="1" y="9860"/>
                    <a:pt x="168" y="10050"/>
                    <a:pt x="406" y="10050"/>
                  </a:cubicBezTo>
                  <a:lnTo>
                    <a:pt x="4502" y="10050"/>
                  </a:lnTo>
                  <a:cubicBezTo>
                    <a:pt x="4716" y="10050"/>
                    <a:pt x="4907" y="9860"/>
                    <a:pt x="4907" y="9621"/>
                  </a:cubicBezTo>
                  <a:lnTo>
                    <a:pt x="4907" y="405"/>
                  </a:lnTo>
                  <a:cubicBezTo>
                    <a:pt x="4907" y="167"/>
                    <a:pt x="4740" y="0"/>
                    <a:pt x="45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2" name="Google Shape;22832;p100"/>
            <p:cNvSpPr/>
            <p:nvPr/>
          </p:nvSpPr>
          <p:spPr>
            <a:xfrm>
              <a:off x="5617050" y="2606902"/>
              <a:ext cx="263919" cy="205759"/>
            </a:xfrm>
            <a:custGeom>
              <a:rect b="b" l="l" r="r" t="t"/>
              <a:pathLst>
                <a:path extrusionOk="0" h="6276" w="8050">
                  <a:moveTo>
                    <a:pt x="667" y="0"/>
                  </a:moveTo>
                  <a:cubicBezTo>
                    <a:pt x="512" y="0"/>
                    <a:pt x="357" y="60"/>
                    <a:pt x="238" y="179"/>
                  </a:cubicBezTo>
                  <a:cubicBezTo>
                    <a:pt x="0" y="417"/>
                    <a:pt x="0" y="798"/>
                    <a:pt x="238" y="1036"/>
                  </a:cubicBezTo>
                  <a:lnTo>
                    <a:pt x="2834" y="3632"/>
                  </a:lnTo>
                  <a:lnTo>
                    <a:pt x="2405" y="4108"/>
                  </a:lnTo>
                  <a:cubicBezTo>
                    <a:pt x="2167" y="4346"/>
                    <a:pt x="2167" y="4727"/>
                    <a:pt x="2405" y="4965"/>
                  </a:cubicBezTo>
                  <a:lnTo>
                    <a:pt x="2858" y="5418"/>
                  </a:lnTo>
                  <a:lnTo>
                    <a:pt x="2906" y="5465"/>
                  </a:lnTo>
                  <a:cubicBezTo>
                    <a:pt x="3501" y="6013"/>
                    <a:pt x="4287" y="6275"/>
                    <a:pt x="5025" y="6275"/>
                  </a:cubicBezTo>
                  <a:cubicBezTo>
                    <a:pt x="5787" y="6275"/>
                    <a:pt x="6573" y="5989"/>
                    <a:pt x="7168" y="5394"/>
                  </a:cubicBezTo>
                  <a:cubicBezTo>
                    <a:pt x="7764" y="4799"/>
                    <a:pt x="8049" y="3989"/>
                    <a:pt x="8049" y="3203"/>
                  </a:cubicBezTo>
                  <a:cubicBezTo>
                    <a:pt x="8049" y="2441"/>
                    <a:pt x="7764" y="1655"/>
                    <a:pt x="7168" y="1060"/>
                  </a:cubicBezTo>
                  <a:lnTo>
                    <a:pt x="6311" y="202"/>
                  </a:lnTo>
                  <a:cubicBezTo>
                    <a:pt x="6192" y="83"/>
                    <a:pt x="6031" y="24"/>
                    <a:pt x="5873" y="24"/>
                  </a:cubicBezTo>
                  <a:cubicBezTo>
                    <a:pt x="5716" y="24"/>
                    <a:pt x="5561" y="83"/>
                    <a:pt x="5454" y="202"/>
                  </a:cubicBezTo>
                  <a:cubicBezTo>
                    <a:pt x="5216" y="441"/>
                    <a:pt x="5216" y="822"/>
                    <a:pt x="5454" y="1060"/>
                  </a:cubicBezTo>
                  <a:lnTo>
                    <a:pt x="5001" y="631"/>
                  </a:lnTo>
                  <a:cubicBezTo>
                    <a:pt x="4882" y="512"/>
                    <a:pt x="4721" y="453"/>
                    <a:pt x="4564" y="453"/>
                  </a:cubicBezTo>
                  <a:cubicBezTo>
                    <a:pt x="4406" y="453"/>
                    <a:pt x="4251" y="512"/>
                    <a:pt x="4144" y="631"/>
                  </a:cubicBezTo>
                  <a:cubicBezTo>
                    <a:pt x="3906" y="869"/>
                    <a:pt x="3906" y="1250"/>
                    <a:pt x="4144" y="1488"/>
                  </a:cubicBezTo>
                  <a:cubicBezTo>
                    <a:pt x="4025" y="1369"/>
                    <a:pt x="3864" y="1310"/>
                    <a:pt x="3703" y="1310"/>
                  </a:cubicBezTo>
                  <a:cubicBezTo>
                    <a:pt x="3543" y="1310"/>
                    <a:pt x="3382" y="1369"/>
                    <a:pt x="3263" y="1488"/>
                  </a:cubicBezTo>
                  <a:cubicBezTo>
                    <a:pt x="3025" y="1727"/>
                    <a:pt x="3025" y="2108"/>
                    <a:pt x="3263" y="2346"/>
                  </a:cubicBezTo>
                  <a:lnTo>
                    <a:pt x="2906" y="1989"/>
                  </a:lnTo>
                  <a:lnTo>
                    <a:pt x="1096" y="179"/>
                  </a:lnTo>
                  <a:cubicBezTo>
                    <a:pt x="977" y="60"/>
                    <a:pt x="822" y="0"/>
                    <a:pt x="66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3" name="Google Shape;22833;p100"/>
            <p:cNvSpPr/>
            <p:nvPr/>
          </p:nvSpPr>
          <p:spPr>
            <a:xfrm>
              <a:off x="5624853" y="2764992"/>
              <a:ext cx="13311" cy="13311"/>
            </a:xfrm>
            <a:custGeom>
              <a:rect b="b" l="l" r="r" t="t"/>
              <a:pathLst>
                <a:path extrusionOk="0" h="406" w="406">
                  <a:moveTo>
                    <a:pt x="191" y="0"/>
                  </a:moveTo>
                  <a:cubicBezTo>
                    <a:pt x="96" y="0"/>
                    <a:pt x="0" y="96"/>
                    <a:pt x="0" y="191"/>
                  </a:cubicBezTo>
                  <a:cubicBezTo>
                    <a:pt x="0" y="310"/>
                    <a:pt x="96" y="405"/>
                    <a:pt x="191" y="405"/>
                  </a:cubicBezTo>
                  <a:cubicBezTo>
                    <a:pt x="310" y="405"/>
                    <a:pt x="405" y="310"/>
                    <a:pt x="405" y="191"/>
                  </a:cubicBezTo>
                  <a:cubicBezTo>
                    <a:pt x="405" y="96"/>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4" name="Google Shape;22834;p100"/>
            <p:cNvSpPr/>
            <p:nvPr/>
          </p:nvSpPr>
          <p:spPr>
            <a:xfrm>
              <a:off x="5544431" y="2474549"/>
              <a:ext cx="341226" cy="342800"/>
            </a:xfrm>
            <a:custGeom>
              <a:rect b="b" l="l" r="r" t="t"/>
              <a:pathLst>
                <a:path extrusionOk="0" h="10456" w="10408">
                  <a:moveTo>
                    <a:pt x="8085" y="4251"/>
                  </a:moveTo>
                  <a:cubicBezTo>
                    <a:pt x="8187" y="4251"/>
                    <a:pt x="8288" y="4287"/>
                    <a:pt x="8359" y="4359"/>
                  </a:cubicBezTo>
                  <a:lnTo>
                    <a:pt x="9240" y="5216"/>
                  </a:lnTo>
                  <a:cubicBezTo>
                    <a:pt x="9741" y="5764"/>
                    <a:pt x="10050" y="6478"/>
                    <a:pt x="10050" y="7240"/>
                  </a:cubicBezTo>
                  <a:cubicBezTo>
                    <a:pt x="10050" y="8026"/>
                    <a:pt x="9741" y="8740"/>
                    <a:pt x="9217" y="9264"/>
                  </a:cubicBezTo>
                  <a:cubicBezTo>
                    <a:pt x="8669" y="9812"/>
                    <a:pt x="7954" y="10098"/>
                    <a:pt x="7216" y="10098"/>
                  </a:cubicBezTo>
                  <a:cubicBezTo>
                    <a:pt x="6478" y="10098"/>
                    <a:pt x="5787" y="9836"/>
                    <a:pt x="5287" y="9336"/>
                  </a:cubicBezTo>
                  <a:lnTo>
                    <a:pt x="4763" y="8836"/>
                  </a:lnTo>
                  <a:cubicBezTo>
                    <a:pt x="4620" y="8669"/>
                    <a:pt x="4620" y="8407"/>
                    <a:pt x="4763" y="8264"/>
                  </a:cubicBezTo>
                  <a:lnTo>
                    <a:pt x="5073" y="7955"/>
                  </a:lnTo>
                  <a:lnTo>
                    <a:pt x="5787" y="8669"/>
                  </a:lnTo>
                  <a:cubicBezTo>
                    <a:pt x="5823" y="8717"/>
                    <a:pt x="5871" y="8740"/>
                    <a:pt x="5921" y="8740"/>
                  </a:cubicBezTo>
                  <a:cubicBezTo>
                    <a:pt x="5972" y="8740"/>
                    <a:pt x="6025" y="8717"/>
                    <a:pt x="6073" y="8669"/>
                  </a:cubicBezTo>
                  <a:cubicBezTo>
                    <a:pt x="6168" y="8598"/>
                    <a:pt x="6168" y="8478"/>
                    <a:pt x="6073" y="8383"/>
                  </a:cubicBezTo>
                  <a:lnTo>
                    <a:pt x="2620" y="4930"/>
                  </a:lnTo>
                  <a:cubicBezTo>
                    <a:pt x="2477" y="4763"/>
                    <a:pt x="2477" y="4501"/>
                    <a:pt x="2620" y="4359"/>
                  </a:cubicBezTo>
                  <a:cubicBezTo>
                    <a:pt x="2691" y="4287"/>
                    <a:pt x="2799" y="4251"/>
                    <a:pt x="2906" y="4251"/>
                  </a:cubicBezTo>
                  <a:cubicBezTo>
                    <a:pt x="3013" y="4251"/>
                    <a:pt x="3120" y="4287"/>
                    <a:pt x="3192" y="4359"/>
                  </a:cubicBezTo>
                  <a:lnTo>
                    <a:pt x="5787" y="6954"/>
                  </a:lnTo>
                  <a:cubicBezTo>
                    <a:pt x="5823" y="7002"/>
                    <a:pt x="5871" y="7026"/>
                    <a:pt x="5921" y="7026"/>
                  </a:cubicBezTo>
                  <a:cubicBezTo>
                    <a:pt x="5972" y="7026"/>
                    <a:pt x="6025" y="7002"/>
                    <a:pt x="6073" y="6954"/>
                  </a:cubicBezTo>
                  <a:cubicBezTo>
                    <a:pt x="6168" y="6859"/>
                    <a:pt x="6168" y="6740"/>
                    <a:pt x="6073" y="6645"/>
                  </a:cubicBezTo>
                  <a:lnTo>
                    <a:pt x="5621" y="6216"/>
                  </a:lnTo>
                  <a:cubicBezTo>
                    <a:pt x="5478" y="6049"/>
                    <a:pt x="5478" y="5787"/>
                    <a:pt x="5621" y="5645"/>
                  </a:cubicBezTo>
                  <a:cubicBezTo>
                    <a:pt x="5704" y="5573"/>
                    <a:pt x="5811" y="5537"/>
                    <a:pt x="5915" y="5537"/>
                  </a:cubicBezTo>
                  <a:cubicBezTo>
                    <a:pt x="6020" y="5537"/>
                    <a:pt x="6121" y="5573"/>
                    <a:pt x="6192" y="5645"/>
                  </a:cubicBezTo>
                  <a:lnTo>
                    <a:pt x="6645" y="6097"/>
                  </a:lnTo>
                  <a:cubicBezTo>
                    <a:pt x="6692" y="6133"/>
                    <a:pt x="6746" y="6151"/>
                    <a:pt x="6796" y="6151"/>
                  </a:cubicBezTo>
                  <a:cubicBezTo>
                    <a:pt x="6847" y="6151"/>
                    <a:pt x="6895" y="6133"/>
                    <a:pt x="6930" y="6097"/>
                  </a:cubicBezTo>
                  <a:cubicBezTo>
                    <a:pt x="7026" y="6002"/>
                    <a:pt x="7026" y="5883"/>
                    <a:pt x="6930" y="5787"/>
                  </a:cubicBezTo>
                  <a:lnTo>
                    <a:pt x="6502" y="5335"/>
                  </a:lnTo>
                  <a:cubicBezTo>
                    <a:pt x="6335" y="5192"/>
                    <a:pt x="6335" y="4930"/>
                    <a:pt x="6502" y="4787"/>
                  </a:cubicBezTo>
                  <a:cubicBezTo>
                    <a:pt x="6573" y="4704"/>
                    <a:pt x="6674" y="4662"/>
                    <a:pt x="6776" y="4662"/>
                  </a:cubicBezTo>
                  <a:cubicBezTo>
                    <a:pt x="6877" y="4662"/>
                    <a:pt x="6978" y="4704"/>
                    <a:pt x="7049" y="4787"/>
                  </a:cubicBezTo>
                  <a:lnTo>
                    <a:pt x="7502" y="5216"/>
                  </a:lnTo>
                  <a:cubicBezTo>
                    <a:pt x="7550" y="5263"/>
                    <a:pt x="7603" y="5287"/>
                    <a:pt x="7657" y="5287"/>
                  </a:cubicBezTo>
                  <a:cubicBezTo>
                    <a:pt x="7710" y="5287"/>
                    <a:pt x="7764" y="5263"/>
                    <a:pt x="7812" y="5216"/>
                  </a:cubicBezTo>
                  <a:cubicBezTo>
                    <a:pt x="7883" y="5144"/>
                    <a:pt x="7883" y="5025"/>
                    <a:pt x="7812" y="4930"/>
                  </a:cubicBezTo>
                  <a:cubicBezTo>
                    <a:pt x="7645" y="4787"/>
                    <a:pt x="7645" y="4501"/>
                    <a:pt x="7812" y="4359"/>
                  </a:cubicBezTo>
                  <a:cubicBezTo>
                    <a:pt x="7883" y="4287"/>
                    <a:pt x="7984" y="4251"/>
                    <a:pt x="8085" y="4251"/>
                  </a:cubicBezTo>
                  <a:close/>
                  <a:moveTo>
                    <a:pt x="239" y="1"/>
                  </a:moveTo>
                  <a:cubicBezTo>
                    <a:pt x="119" y="1"/>
                    <a:pt x="24" y="96"/>
                    <a:pt x="24" y="215"/>
                  </a:cubicBezTo>
                  <a:lnTo>
                    <a:pt x="24" y="4382"/>
                  </a:lnTo>
                  <a:cubicBezTo>
                    <a:pt x="24" y="4430"/>
                    <a:pt x="24" y="4430"/>
                    <a:pt x="72" y="4454"/>
                  </a:cubicBezTo>
                  <a:cubicBezTo>
                    <a:pt x="128" y="4510"/>
                    <a:pt x="191" y="4534"/>
                    <a:pt x="248" y="4534"/>
                  </a:cubicBezTo>
                  <a:cubicBezTo>
                    <a:pt x="359" y="4534"/>
                    <a:pt x="453" y="4445"/>
                    <a:pt x="453" y="4335"/>
                  </a:cubicBezTo>
                  <a:lnTo>
                    <a:pt x="453" y="644"/>
                  </a:lnTo>
                  <a:cubicBezTo>
                    <a:pt x="453" y="524"/>
                    <a:pt x="548" y="429"/>
                    <a:pt x="667" y="429"/>
                  </a:cubicBezTo>
                  <a:lnTo>
                    <a:pt x="4739" y="429"/>
                  </a:lnTo>
                  <a:cubicBezTo>
                    <a:pt x="4859" y="429"/>
                    <a:pt x="4954" y="524"/>
                    <a:pt x="4954" y="644"/>
                  </a:cubicBezTo>
                  <a:lnTo>
                    <a:pt x="4954" y="5502"/>
                  </a:lnTo>
                  <a:lnTo>
                    <a:pt x="3501" y="4025"/>
                  </a:lnTo>
                  <a:cubicBezTo>
                    <a:pt x="3334" y="3870"/>
                    <a:pt x="3126" y="3793"/>
                    <a:pt x="2918" y="3793"/>
                  </a:cubicBezTo>
                  <a:cubicBezTo>
                    <a:pt x="2709" y="3793"/>
                    <a:pt x="2501" y="3870"/>
                    <a:pt x="2334" y="4025"/>
                  </a:cubicBezTo>
                  <a:cubicBezTo>
                    <a:pt x="2001" y="4359"/>
                    <a:pt x="2001" y="4859"/>
                    <a:pt x="2334" y="5192"/>
                  </a:cubicBezTo>
                  <a:lnTo>
                    <a:pt x="4763" y="7645"/>
                  </a:lnTo>
                  <a:lnTo>
                    <a:pt x="4478" y="7931"/>
                  </a:lnTo>
                  <a:cubicBezTo>
                    <a:pt x="4144" y="8264"/>
                    <a:pt x="4144" y="8764"/>
                    <a:pt x="4478" y="9098"/>
                  </a:cubicBezTo>
                  <a:lnTo>
                    <a:pt x="4930" y="9526"/>
                  </a:lnTo>
                  <a:lnTo>
                    <a:pt x="4930" y="9860"/>
                  </a:lnTo>
                  <a:cubicBezTo>
                    <a:pt x="4930" y="9979"/>
                    <a:pt x="4835" y="10074"/>
                    <a:pt x="4716" y="10074"/>
                  </a:cubicBezTo>
                  <a:lnTo>
                    <a:pt x="477" y="10074"/>
                  </a:lnTo>
                  <a:cubicBezTo>
                    <a:pt x="453" y="10074"/>
                    <a:pt x="429" y="10050"/>
                    <a:pt x="429" y="10026"/>
                  </a:cubicBezTo>
                  <a:lnTo>
                    <a:pt x="429" y="6121"/>
                  </a:lnTo>
                  <a:cubicBezTo>
                    <a:pt x="429" y="6073"/>
                    <a:pt x="429" y="6073"/>
                    <a:pt x="405" y="6049"/>
                  </a:cubicBezTo>
                  <a:cubicBezTo>
                    <a:pt x="341" y="5993"/>
                    <a:pt x="273" y="5969"/>
                    <a:pt x="212" y="5969"/>
                  </a:cubicBezTo>
                  <a:cubicBezTo>
                    <a:pt x="94" y="5969"/>
                    <a:pt x="0" y="6058"/>
                    <a:pt x="0" y="6168"/>
                  </a:cubicBezTo>
                  <a:lnTo>
                    <a:pt x="0" y="10241"/>
                  </a:lnTo>
                  <a:cubicBezTo>
                    <a:pt x="0" y="10360"/>
                    <a:pt x="96" y="10455"/>
                    <a:pt x="215" y="10455"/>
                  </a:cubicBezTo>
                  <a:lnTo>
                    <a:pt x="4692" y="10455"/>
                  </a:lnTo>
                  <a:cubicBezTo>
                    <a:pt x="5001" y="10455"/>
                    <a:pt x="5287" y="10193"/>
                    <a:pt x="5287" y="9860"/>
                  </a:cubicBezTo>
                  <a:cubicBezTo>
                    <a:pt x="5811" y="10241"/>
                    <a:pt x="6478" y="10455"/>
                    <a:pt x="7145" y="10455"/>
                  </a:cubicBezTo>
                  <a:cubicBezTo>
                    <a:pt x="8026" y="10455"/>
                    <a:pt x="8859" y="10122"/>
                    <a:pt x="9455" y="9502"/>
                  </a:cubicBezTo>
                  <a:cubicBezTo>
                    <a:pt x="10074" y="8883"/>
                    <a:pt x="10407" y="8074"/>
                    <a:pt x="10407" y="7216"/>
                  </a:cubicBezTo>
                  <a:cubicBezTo>
                    <a:pt x="10407" y="6359"/>
                    <a:pt x="10074" y="5525"/>
                    <a:pt x="9455" y="4930"/>
                  </a:cubicBezTo>
                  <a:lnTo>
                    <a:pt x="8645" y="4073"/>
                  </a:lnTo>
                  <a:cubicBezTo>
                    <a:pt x="8478" y="3906"/>
                    <a:pt x="8270" y="3823"/>
                    <a:pt x="8062" y="3823"/>
                  </a:cubicBezTo>
                  <a:cubicBezTo>
                    <a:pt x="7853" y="3823"/>
                    <a:pt x="7645" y="3906"/>
                    <a:pt x="7478" y="4073"/>
                  </a:cubicBezTo>
                  <a:cubicBezTo>
                    <a:pt x="7359" y="4168"/>
                    <a:pt x="7311" y="4311"/>
                    <a:pt x="7264" y="4430"/>
                  </a:cubicBezTo>
                  <a:cubicBezTo>
                    <a:pt x="7118" y="4296"/>
                    <a:pt x="6936" y="4230"/>
                    <a:pt x="6754" y="4230"/>
                  </a:cubicBezTo>
                  <a:cubicBezTo>
                    <a:pt x="6549" y="4230"/>
                    <a:pt x="6344" y="4314"/>
                    <a:pt x="6192" y="4478"/>
                  </a:cubicBezTo>
                  <a:cubicBezTo>
                    <a:pt x="6025" y="4668"/>
                    <a:pt x="5954" y="4859"/>
                    <a:pt x="5954" y="5097"/>
                  </a:cubicBezTo>
                  <a:cubicBezTo>
                    <a:pt x="5716" y="5097"/>
                    <a:pt x="5525" y="5168"/>
                    <a:pt x="5335" y="5335"/>
                  </a:cubicBezTo>
                  <a:lnTo>
                    <a:pt x="5335" y="644"/>
                  </a:lnTo>
                  <a:cubicBezTo>
                    <a:pt x="5335" y="310"/>
                    <a:pt x="5073" y="1"/>
                    <a:pt x="4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5" name="Google Shape;22835;p100"/>
            <p:cNvSpPr/>
            <p:nvPr/>
          </p:nvSpPr>
          <p:spPr>
            <a:xfrm>
              <a:off x="5603772" y="2515924"/>
              <a:ext cx="53899" cy="14098"/>
            </a:xfrm>
            <a:custGeom>
              <a:rect b="b" l="l" r="r" t="t"/>
              <a:pathLst>
                <a:path extrusionOk="0" h="430" w="1644">
                  <a:moveTo>
                    <a:pt x="215" y="1"/>
                  </a:moveTo>
                  <a:cubicBezTo>
                    <a:pt x="96" y="1"/>
                    <a:pt x="0" y="96"/>
                    <a:pt x="0" y="215"/>
                  </a:cubicBezTo>
                  <a:cubicBezTo>
                    <a:pt x="0" y="334"/>
                    <a:pt x="96" y="429"/>
                    <a:pt x="215" y="429"/>
                  </a:cubicBezTo>
                  <a:lnTo>
                    <a:pt x="1453" y="429"/>
                  </a:lnTo>
                  <a:cubicBezTo>
                    <a:pt x="1572" y="429"/>
                    <a:pt x="1644" y="334"/>
                    <a:pt x="1644" y="215"/>
                  </a:cubicBezTo>
                  <a:cubicBezTo>
                    <a:pt x="1644" y="96"/>
                    <a:pt x="1572"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6" name="Google Shape;22836;p100"/>
            <p:cNvSpPr/>
            <p:nvPr/>
          </p:nvSpPr>
          <p:spPr>
            <a:xfrm>
              <a:off x="5544431" y="2640835"/>
              <a:ext cx="14098" cy="14098"/>
            </a:xfrm>
            <a:custGeom>
              <a:rect b="b" l="l" r="r" t="t"/>
              <a:pathLst>
                <a:path extrusionOk="0" h="430" w="430">
                  <a:moveTo>
                    <a:pt x="215" y="1"/>
                  </a:moveTo>
                  <a:cubicBezTo>
                    <a:pt x="96" y="1"/>
                    <a:pt x="0" y="96"/>
                    <a:pt x="0" y="215"/>
                  </a:cubicBezTo>
                  <a:cubicBezTo>
                    <a:pt x="0" y="334"/>
                    <a:pt x="96" y="430"/>
                    <a:pt x="215" y="430"/>
                  </a:cubicBezTo>
                  <a:cubicBezTo>
                    <a:pt x="334" y="430"/>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7" name="Google Shape;22837;p100"/>
          <p:cNvGrpSpPr/>
          <p:nvPr/>
        </p:nvGrpSpPr>
        <p:grpSpPr>
          <a:xfrm>
            <a:off x="4791060" y="2325264"/>
            <a:ext cx="345915" cy="341325"/>
            <a:chOff x="4783196" y="2477664"/>
            <a:chExt cx="345915" cy="341325"/>
          </a:xfrm>
        </p:grpSpPr>
        <p:sp>
          <p:nvSpPr>
            <p:cNvPr id="22838" name="Google Shape;22838;p100"/>
            <p:cNvSpPr/>
            <p:nvPr/>
          </p:nvSpPr>
          <p:spPr>
            <a:xfrm>
              <a:off x="4813653" y="2543267"/>
              <a:ext cx="40621" cy="40621"/>
            </a:xfrm>
            <a:custGeom>
              <a:rect b="b" l="l" r="r" t="t"/>
              <a:pathLst>
                <a:path extrusionOk="0" h="1239" w="1239">
                  <a:moveTo>
                    <a:pt x="619" y="0"/>
                  </a:moveTo>
                  <a:cubicBezTo>
                    <a:pt x="286" y="0"/>
                    <a:pt x="0" y="286"/>
                    <a:pt x="0" y="619"/>
                  </a:cubicBezTo>
                  <a:cubicBezTo>
                    <a:pt x="0" y="977"/>
                    <a:pt x="286" y="1239"/>
                    <a:pt x="619" y="1239"/>
                  </a:cubicBezTo>
                  <a:cubicBezTo>
                    <a:pt x="976" y="1239"/>
                    <a:pt x="1238" y="977"/>
                    <a:pt x="1238" y="619"/>
                  </a:cubicBezTo>
                  <a:cubicBezTo>
                    <a:pt x="1238" y="286"/>
                    <a:pt x="976" y="0"/>
                    <a:pt x="619"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9" name="Google Shape;22839;p100"/>
            <p:cNvSpPr/>
            <p:nvPr/>
          </p:nvSpPr>
          <p:spPr>
            <a:xfrm>
              <a:off x="4814407" y="2623688"/>
              <a:ext cx="40653" cy="128845"/>
            </a:xfrm>
            <a:custGeom>
              <a:rect b="b" l="l" r="r" t="t"/>
              <a:pathLst>
                <a:path extrusionOk="0" h="3930" w="1240">
                  <a:moveTo>
                    <a:pt x="1" y="0"/>
                  </a:moveTo>
                  <a:lnTo>
                    <a:pt x="1" y="3929"/>
                  </a:lnTo>
                  <a:lnTo>
                    <a:pt x="1239" y="3929"/>
                  </a:lnTo>
                  <a:lnTo>
                    <a:pt x="123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0" name="Google Shape;22840;p100"/>
            <p:cNvSpPr/>
            <p:nvPr/>
          </p:nvSpPr>
          <p:spPr>
            <a:xfrm>
              <a:off x="5054885" y="2482352"/>
              <a:ext cx="40653" cy="41407"/>
            </a:xfrm>
            <a:custGeom>
              <a:rect b="b" l="l" r="r" t="t"/>
              <a:pathLst>
                <a:path extrusionOk="0" h="1263" w="1240">
                  <a:moveTo>
                    <a:pt x="620" y="1"/>
                  </a:moveTo>
                  <a:cubicBezTo>
                    <a:pt x="286" y="1"/>
                    <a:pt x="1" y="286"/>
                    <a:pt x="1" y="644"/>
                  </a:cubicBezTo>
                  <a:cubicBezTo>
                    <a:pt x="1" y="977"/>
                    <a:pt x="286" y="1263"/>
                    <a:pt x="620" y="1263"/>
                  </a:cubicBezTo>
                  <a:cubicBezTo>
                    <a:pt x="953" y="1263"/>
                    <a:pt x="1239" y="977"/>
                    <a:pt x="1239" y="644"/>
                  </a:cubicBezTo>
                  <a:cubicBezTo>
                    <a:pt x="1239" y="286"/>
                    <a:pt x="953"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1" name="Google Shape;22841;p100"/>
            <p:cNvSpPr/>
            <p:nvPr/>
          </p:nvSpPr>
          <p:spPr>
            <a:xfrm>
              <a:off x="4974464" y="2522973"/>
              <a:ext cx="41407" cy="40621"/>
            </a:xfrm>
            <a:custGeom>
              <a:rect b="b" l="l" r="r" t="t"/>
              <a:pathLst>
                <a:path extrusionOk="0" h="1239" w="1263">
                  <a:moveTo>
                    <a:pt x="644" y="0"/>
                  </a:moveTo>
                  <a:cubicBezTo>
                    <a:pt x="287" y="0"/>
                    <a:pt x="1" y="286"/>
                    <a:pt x="1" y="619"/>
                  </a:cubicBezTo>
                  <a:cubicBezTo>
                    <a:pt x="1" y="953"/>
                    <a:pt x="287" y="1238"/>
                    <a:pt x="644" y="1238"/>
                  </a:cubicBezTo>
                  <a:cubicBezTo>
                    <a:pt x="977" y="1238"/>
                    <a:pt x="1263" y="953"/>
                    <a:pt x="1263" y="619"/>
                  </a:cubicBezTo>
                  <a:cubicBezTo>
                    <a:pt x="1263" y="286"/>
                    <a:pt x="977" y="0"/>
                    <a:pt x="6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2" name="Google Shape;22842;p100"/>
            <p:cNvSpPr/>
            <p:nvPr/>
          </p:nvSpPr>
          <p:spPr>
            <a:xfrm>
              <a:off x="4894829" y="2502646"/>
              <a:ext cx="40653" cy="40653"/>
            </a:xfrm>
            <a:custGeom>
              <a:rect b="b" l="l" r="r" t="t"/>
              <a:pathLst>
                <a:path extrusionOk="0" h="1240" w="1240">
                  <a:moveTo>
                    <a:pt x="620" y="1"/>
                  </a:moveTo>
                  <a:cubicBezTo>
                    <a:pt x="263" y="1"/>
                    <a:pt x="1" y="263"/>
                    <a:pt x="1" y="620"/>
                  </a:cubicBezTo>
                  <a:cubicBezTo>
                    <a:pt x="1" y="977"/>
                    <a:pt x="263" y="1239"/>
                    <a:pt x="620" y="1239"/>
                  </a:cubicBezTo>
                  <a:cubicBezTo>
                    <a:pt x="977" y="1239"/>
                    <a:pt x="1239" y="977"/>
                    <a:pt x="1239" y="620"/>
                  </a:cubicBezTo>
                  <a:cubicBezTo>
                    <a:pt x="1239" y="263"/>
                    <a:pt x="977" y="1"/>
                    <a:pt x="6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3" name="Google Shape;22843;p100"/>
            <p:cNvSpPr/>
            <p:nvPr/>
          </p:nvSpPr>
          <p:spPr>
            <a:xfrm>
              <a:off x="4894829" y="2583068"/>
              <a:ext cx="39867" cy="169466"/>
            </a:xfrm>
            <a:custGeom>
              <a:rect b="b" l="l" r="r" t="t"/>
              <a:pathLst>
                <a:path extrusionOk="0" h="5169" w="1216">
                  <a:moveTo>
                    <a:pt x="1" y="1"/>
                  </a:moveTo>
                  <a:lnTo>
                    <a:pt x="1" y="5168"/>
                  </a:lnTo>
                  <a:lnTo>
                    <a:pt x="1215" y="5168"/>
                  </a:lnTo>
                  <a:lnTo>
                    <a:pt x="12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4" name="Google Shape;22844;p100"/>
            <p:cNvSpPr/>
            <p:nvPr/>
          </p:nvSpPr>
          <p:spPr>
            <a:xfrm>
              <a:off x="4974464" y="2604149"/>
              <a:ext cx="40653" cy="148385"/>
            </a:xfrm>
            <a:custGeom>
              <a:rect b="b" l="l" r="r" t="t"/>
              <a:pathLst>
                <a:path extrusionOk="0" h="4526" w="1240">
                  <a:moveTo>
                    <a:pt x="1" y="1"/>
                  </a:moveTo>
                  <a:lnTo>
                    <a:pt x="1" y="4525"/>
                  </a:lnTo>
                  <a:lnTo>
                    <a:pt x="1239" y="4525"/>
                  </a:lnTo>
                  <a:lnTo>
                    <a:pt x="1239"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5" name="Google Shape;22845;p100"/>
            <p:cNvSpPr/>
            <p:nvPr/>
          </p:nvSpPr>
          <p:spPr>
            <a:xfrm>
              <a:off x="5054885" y="2563561"/>
              <a:ext cx="39867" cy="188973"/>
            </a:xfrm>
            <a:custGeom>
              <a:rect b="b" l="l" r="r" t="t"/>
              <a:pathLst>
                <a:path extrusionOk="0" h="5764" w="1216">
                  <a:moveTo>
                    <a:pt x="1" y="0"/>
                  </a:moveTo>
                  <a:lnTo>
                    <a:pt x="1" y="5763"/>
                  </a:lnTo>
                  <a:lnTo>
                    <a:pt x="1215" y="5763"/>
                  </a:lnTo>
                  <a:lnTo>
                    <a:pt x="12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6" name="Google Shape;22846;p100"/>
            <p:cNvSpPr/>
            <p:nvPr/>
          </p:nvSpPr>
          <p:spPr>
            <a:xfrm>
              <a:off x="4783196" y="2777483"/>
              <a:ext cx="345915" cy="41506"/>
            </a:xfrm>
            <a:custGeom>
              <a:rect b="b" l="l" r="r" t="t"/>
              <a:pathLst>
                <a:path extrusionOk="0" h="1266" w="10551">
                  <a:moveTo>
                    <a:pt x="262" y="0"/>
                  </a:moveTo>
                  <a:cubicBezTo>
                    <a:pt x="191" y="0"/>
                    <a:pt x="72" y="72"/>
                    <a:pt x="72" y="191"/>
                  </a:cubicBezTo>
                  <a:cubicBezTo>
                    <a:pt x="0" y="548"/>
                    <a:pt x="96" y="667"/>
                    <a:pt x="215" y="667"/>
                  </a:cubicBezTo>
                  <a:lnTo>
                    <a:pt x="619" y="667"/>
                  </a:lnTo>
                  <a:lnTo>
                    <a:pt x="619" y="1048"/>
                  </a:lnTo>
                  <a:cubicBezTo>
                    <a:pt x="619" y="1144"/>
                    <a:pt x="691" y="1263"/>
                    <a:pt x="810" y="1263"/>
                  </a:cubicBezTo>
                  <a:cubicBezTo>
                    <a:pt x="820" y="1265"/>
                    <a:pt x="831" y="1266"/>
                    <a:pt x="841" y="1266"/>
                  </a:cubicBezTo>
                  <a:cubicBezTo>
                    <a:pt x="949" y="1266"/>
                    <a:pt x="1048" y="1157"/>
                    <a:pt x="1048" y="1048"/>
                  </a:cubicBezTo>
                  <a:lnTo>
                    <a:pt x="1048" y="620"/>
                  </a:lnTo>
                  <a:lnTo>
                    <a:pt x="1882" y="620"/>
                  </a:lnTo>
                  <a:lnTo>
                    <a:pt x="1882" y="1025"/>
                  </a:lnTo>
                  <a:cubicBezTo>
                    <a:pt x="1882" y="1096"/>
                    <a:pt x="1953" y="1215"/>
                    <a:pt x="2072" y="1215"/>
                  </a:cubicBezTo>
                  <a:cubicBezTo>
                    <a:pt x="2091" y="1222"/>
                    <a:pt x="2109" y="1226"/>
                    <a:pt x="2127" y="1226"/>
                  </a:cubicBezTo>
                  <a:cubicBezTo>
                    <a:pt x="2225" y="1226"/>
                    <a:pt x="2310" y="1125"/>
                    <a:pt x="2310" y="1025"/>
                  </a:cubicBezTo>
                  <a:lnTo>
                    <a:pt x="2310" y="596"/>
                  </a:lnTo>
                  <a:lnTo>
                    <a:pt x="3144" y="596"/>
                  </a:lnTo>
                  <a:lnTo>
                    <a:pt x="3144" y="977"/>
                  </a:lnTo>
                  <a:cubicBezTo>
                    <a:pt x="3144" y="1072"/>
                    <a:pt x="3191" y="1191"/>
                    <a:pt x="3310" y="1191"/>
                  </a:cubicBezTo>
                  <a:cubicBezTo>
                    <a:pt x="3321" y="1193"/>
                    <a:pt x="3331" y="1194"/>
                    <a:pt x="3342" y="1194"/>
                  </a:cubicBezTo>
                  <a:cubicBezTo>
                    <a:pt x="3449" y="1194"/>
                    <a:pt x="3549" y="1086"/>
                    <a:pt x="3549" y="977"/>
                  </a:cubicBezTo>
                  <a:lnTo>
                    <a:pt x="3549" y="572"/>
                  </a:lnTo>
                  <a:lnTo>
                    <a:pt x="4406" y="572"/>
                  </a:lnTo>
                  <a:lnTo>
                    <a:pt x="4406" y="953"/>
                  </a:lnTo>
                  <a:cubicBezTo>
                    <a:pt x="4406" y="1048"/>
                    <a:pt x="4477" y="1167"/>
                    <a:pt x="4596" y="1167"/>
                  </a:cubicBezTo>
                  <a:cubicBezTo>
                    <a:pt x="4607" y="1169"/>
                    <a:pt x="4617" y="1170"/>
                    <a:pt x="4628" y="1170"/>
                  </a:cubicBezTo>
                  <a:cubicBezTo>
                    <a:pt x="4735" y="1170"/>
                    <a:pt x="4835" y="1062"/>
                    <a:pt x="4835" y="953"/>
                  </a:cubicBezTo>
                  <a:lnTo>
                    <a:pt x="4835" y="548"/>
                  </a:lnTo>
                  <a:lnTo>
                    <a:pt x="5692" y="548"/>
                  </a:lnTo>
                  <a:lnTo>
                    <a:pt x="5692" y="929"/>
                  </a:lnTo>
                  <a:cubicBezTo>
                    <a:pt x="5692" y="1025"/>
                    <a:pt x="5763" y="1144"/>
                    <a:pt x="5882" y="1144"/>
                  </a:cubicBezTo>
                  <a:cubicBezTo>
                    <a:pt x="5893" y="1146"/>
                    <a:pt x="5903" y="1147"/>
                    <a:pt x="5914" y="1147"/>
                  </a:cubicBezTo>
                  <a:cubicBezTo>
                    <a:pt x="6021" y="1147"/>
                    <a:pt x="6121" y="1038"/>
                    <a:pt x="6121" y="929"/>
                  </a:cubicBezTo>
                  <a:lnTo>
                    <a:pt x="6121" y="501"/>
                  </a:lnTo>
                  <a:lnTo>
                    <a:pt x="6978" y="501"/>
                  </a:lnTo>
                  <a:lnTo>
                    <a:pt x="6978" y="905"/>
                  </a:lnTo>
                  <a:cubicBezTo>
                    <a:pt x="6978" y="977"/>
                    <a:pt x="7026" y="1096"/>
                    <a:pt x="7145" y="1096"/>
                  </a:cubicBezTo>
                  <a:cubicBezTo>
                    <a:pt x="7163" y="1103"/>
                    <a:pt x="7181" y="1107"/>
                    <a:pt x="7199" y="1107"/>
                  </a:cubicBezTo>
                  <a:cubicBezTo>
                    <a:pt x="7298" y="1107"/>
                    <a:pt x="7383" y="1006"/>
                    <a:pt x="7383" y="905"/>
                  </a:cubicBezTo>
                  <a:lnTo>
                    <a:pt x="7383" y="477"/>
                  </a:lnTo>
                  <a:lnTo>
                    <a:pt x="8216" y="477"/>
                  </a:lnTo>
                  <a:lnTo>
                    <a:pt x="8216" y="858"/>
                  </a:lnTo>
                  <a:cubicBezTo>
                    <a:pt x="8216" y="953"/>
                    <a:pt x="8288" y="1072"/>
                    <a:pt x="8407" y="1072"/>
                  </a:cubicBezTo>
                  <a:cubicBezTo>
                    <a:pt x="8417" y="1074"/>
                    <a:pt x="8428" y="1075"/>
                    <a:pt x="8438" y="1075"/>
                  </a:cubicBezTo>
                  <a:cubicBezTo>
                    <a:pt x="8546" y="1075"/>
                    <a:pt x="8645" y="967"/>
                    <a:pt x="8645" y="858"/>
                  </a:cubicBezTo>
                  <a:lnTo>
                    <a:pt x="8645" y="453"/>
                  </a:lnTo>
                  <a:lnTo>
                    <a:pt x="9478" y="453"/>
                  </a:lnTo>
                  <a:lnTo>
                    <a:pt x="9478" y="834"/>
                  </a:lnTo>
                  <a:cubicBezTo>
                    <a:pt x="9478" y="929"/>
                    <a:pt x="9526" y="1048"/>
                    <a:pt x="9645" y="1048"/>
                  </a:cubicBezTo>
                  <a:cubicBezTo>
                    <a:pt x="9656" y="1050"/>
                    <a:pt x="9666" y="1051"/>
                    <a:pt x="9676" y="1051"/>
                  </a:cubicBezTo>
                  <a:cubicBezTo>
                    <a:pt x="9784" y="1051"/>
                    <a:pt x="9883" y="943"/>
                    <a:pt x="9883" y="834"/>
                  </a:cubicBezTo>
                  <a:lnTo>
                    <a:pt x="9883" y="429"/>
                  </a:lnTo>
                  <a:lnTo>
                    <a:pt x="10312" y="429"/>
                  </a:lnTo>
                  <a:cubicBezTo>
                    <a:pt x="10383" y="429"/>
                    <a:pt x="10502" y="358"/>
                    <a:pt x="10502" y="239"/>
                  </a:cubicBezTo>
                  <a:cubicBezTo>
                    <a:pt x="10550" y="120"/>
                    <a:pt x="10431" y="0"/>
                    <a:pt x="10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7" name="Google Shape;22847;p100"/>
            <p:cNvSpPr/>
            <p:nvPr/>
          </p:nvSpPr>
          <p:spPr>
            <a:xfrm>
              <a:off x="4808178" y="2616640"/>
              <a:ext cx="53112" cy="142123"/>
            </a:xfrm>
            <a:custGeom>
              <a:rect b="b" l="l" r="r" t="t"/>
              <a:pathLst>
                <a:path extrusionOk="0" h="4335" w="1620">
                  <a:moveTo>
                    <a:pt x="1215" y="406"/>
                  </a:moveTo>
                  <a:lnTo>
                    <a:pt x="1215" y="3930"/>
                  </a:lnTo>
                  <a:lnTo>
                    <a:pt x="405" y="3930"/>
                  </a:lnTo>
                  <a:lnTo>
                    <a:pt x="405" y="406"/>
                  </a:lnTo>
                  <a:close/>
                  <a:moveTo>
                    <a:pt x="191" y="1"/>
                  </a:moveTo>
                  <a:cubicBezTo>
                    <a:pt x="72" y="1"/>
                    <a:pt x="0" y="96"/>
                    <a:pt x="0" y="215"/>
                  </a:cubicBezTo>
                  <a:lnTo>
                    <a:pt x="0" y="4144"/>
                  </a:lnTo>
                  <a:cubicBezTo>
                    <a:pt x="0" y="4216"/>
                    <a:pt x="72" y="4335"/>
                    <a:pt x="191" y="4335"/>
                  </a:cubicBezTo>
                  <a:lnTo>
                    <a:pt x="1429" y="4335"/>
                  </a:lnTo>
                  <a:cubicBezTo>
                    <a:pt x="1548" y="4335"/>
                    <a:pt x="1620" y="4264"/>
                    <a:pt x="1620" y="4144"/>
                  </a:cubicBezTo>
                  <a:lnTo>
                    <a:pt x="1620" y="215"/>
                  </a:lnTo>
                  <a:cubicBezTo>
                    <a:pt x="1620" y="96"/>
                    <a:pt x="1548" y="1"/>
                    <a:pt x="1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8" name="Google Shape;22848;p100"/>
            <p:cNvSpPr/>
            <p:nvPr/>
          </p:nvSpPr>
          <p:spPr>
            <a:xfrm>
              <a:off x="4887813" y="2576839"/>
              <a:ext cx="53899" cy="181924"/>
            </a:xfrm>
            <a:custGeom>
              <a:rect b="b" l="l" r="r" t="t"/>
              <a:pathLst>
                <a:path extrusionOk="0" h="5549" w="1644">
                  <a:moveTo>
                    <a:pt x="1215" y="405"/>
                  </a:moveTo>
                  <a:lnTo>
                    <a:pt x="1215" y="5144"/>
                  </a:lnTo>
                  <a:lnTo>
                    <a:pt x="429" y="5144"/>
                  </a:lnTo>
                  <a:lnTo>
                    <a:pt x="429" y="405"/>
                  </a:lnTo>
                  <a:close/>
                  <a:moveTo>
                    <a:pt x="215" y="0"/>
                  </a:moveTo>
                  <a:cubicBezTo>
                    <a:pt x="96" y="0"/>
                    <a:pt x="0" y="72"/>
                    <a:pt x="0" y="191"/>
                  </a:cubicBezTo>
                  <a:lnTo>
                    <a:pt x="0" y="5358"/>
                  </a:lnTo>
                  <a:cubicBezTo>
                    <a:pt x="0" y="5478"/>
                    <a:pt x="96" y="5549"/>
                    <a:pt x="215" y="5549"/>
                  </a:cubicBezTo>
                  <a:lnTo>
                    <a:pt x="1429" y="5549"/>
                  </a:lnTo>
                  <a:cubicBezTo>
                    <a:pt x="1548" y="5549"/>
                    <a:pt x="1644" y="5478"/>
                    <a:pt x="1644" y="5358"/>
                  </a:cubicBezTo>
                  <a:lnTo>
                    <a:pt x="1644" y="191"/>
                  </a:lnTo>
                  <a:cubicBezTo>
                    <a:pt x="1644" y="72"/>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9" name="Google Shape;22849;p100"/>
            <p:cNvSpPr/>
            <p:nvPr/>
          </p:nvSpPr>
          <p:spPr>
            <a:xfrm>
              <a:off x="4968235" y="2597133"/>
              <a:ext cx="53112" cy="161630"/>
            </a:xfrm>
            <a:custGeom>
              <a:rect b="b" l="l" r="r" t="t"/>
              <a:pathLst>
                <a:path extrusionOk="0" h="4930" w="1620">
                  <a:moveTo>
                    <a:pt x="1215" y="405"/>
                  </a:moveTo>
                  <a:lnTo>
                    <a:pt x="1215" y="4525"/>
                  </a:lnTo>
                  <a:lnTo>
                    <a:pt x="405" y="4525"/>
                  </a:lnTo>
                  <a:lnTo>
                    <a:pt x="405" y="405"/>
                  </a:lnTo>
                  <a:close/>
                  <a:moveTo>
                    <a:pt x="191" y="0"/>
                  </a:moveTo>
                  <a:cubicBezTo>
                    <a:pt x="72" y="0"/>
                    <a:pt x="0" y="96"/>
                    <a:pt x="0" y="215"/>
                  </a:cubicBezTo>
                  <a:lnTo>
                    <a:pt x="0" y="4739"/>
                  </a:lnTo>
                  <a:cubicBezTo>
                    <a:pt x="0" y="4859"/>
                    <a:pt x="72" y="4930"/>
                    <a:pt x="191" y="4930"/>
                  </a:cubicBezTo>
                  <a:lnTo>
                    <a:pt x="1429" y="4930"/>
                  </a:lnTo>
                  <a:cubicBezTo>
                    <a:pt x="1548" y="4930"/>
                    <a:pt x="1620" y="4859"/>
                    <a:pt x="1620" y="4739"/>
                  </a:cubicBezTo>
                  <a:lnTo>
                    <a:pt x="1620" y="215"/>
                  </a:lnTo>
                  <a:cubicBezTo>
                    <a:pt x="1620" y="96"/>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0" name="Google Shape;22850;p100"/>
            <p:cNvSpPr/>
            <p:nvPr/>
          </p:nvSpPr>
          <p:spPr>
            <a:xfrm>
              <a:off x="4807391" y="2477664"/>
              <a:ext cx="293590" cy="112485"/>
            </a:xfrm>
            <a:custGeom>
              <a:rect b="b" l="l" r="r" t="t"/>
              <a:pathLst>
                <a:path extrusionOk="0" h="3431" w="8955">
                  <a:moveTo>
                    <a:pt x="8169" y="358"/>
                  </a:moveTo>
                  <a:cubicBezTo>
                    <a:pt x="8407" y="358"/>
                    <a:pt x="8598" y="549"/>
                    <a:pt x="8598" y="787"/>
                  </a:cubicBezTo>
                  <a:cubicBezTo>
                    <a:pt x="8598" y="1025"/>
                    <a:pt x="8407" y="1191"/>
                    <a:pt x="8169" y="1191"/>
                  </a:cubicBezTo>
                  <a:cubicBezTo>
                    <a:pt x="7931" y="1191"/>
                    <a:pt x="7764" y="1025"/>
                    <a:pt x="7764" y="787"/>
                  </a:cubicBezTo>
                  <a:cubicBezTo>
                    <a:pt x="7764" y="549"/>
                    <a:pt x="7931" y="358"/>
                    <a:pt x="8169" y="358"/>
                  </a:cubicBezTo>
                  <a:close/>
                  <a:moveTo>
                    <a:pt x="3287" y="1001"/>
                  </a:moveTo>
                  <a:cubicBezTo>
                    <a:pt x="3525" y="1001"/>
                    <a:pt x="3716" y="1168"/>
                    <a:pt x="3716" y="1406"/>
                  </a:cubicBezTo>
                  <a:cubicBezTo>
                    <a:pt x="3716" y="1644"/>
                    <a:pt x="3525" y="1811"/>
                    <a:pt x="3287" y="1811"/>
                  </a:cubicBezTo>
                  <a:cubicBezTo>
                    <a:pt x="3049" y="1811"/>
                    <a:pt x="2882" y="1644"/>
                    <a:pt x="2882" y="1406"/>
                  </a:cubicBezTo>
                  <a:cubicBezTo>
                    <a:pt x="2882" y="1168"/>
                    <a:pt x="3049" y="1001"/>
                    <a:pt x="3287" y="1001"/>
                  </a:cubicBezTo>
                  <a:close/>
                  <a:moveTo>
                    <a:pt x="5740" y="1596"/>
                  </a:moveTo>
                  <a:cubicBezTo>
                    <a:pt x="5954" y="1596"/>
                    <a:pt x="6145" y="1763"/>
                    <a:pt x="6145" y="2001"/>
                  </a:cubicBezTo>
                  <a:cubicBezTo>
                    <a:pt x="6145" y="2239"/>
                    <a:pt x="5954" y="2406"/>
                    <a:pt x="5740" y="2406"/>
                  </a:cubicBezTo>
                  <a:cubicBezTo>
                    <a:pt x="5502" y="2406"/>
                    <a:pt x="5311" y="2239"/>
                    <a:pt x="5311" y="2001"/>
                  </a:cubicBezTo>
                  <a:cubicBezTo>
                    <a:pt x="5311" y="1763"/>
                    <a:pt x="5502" y="1596"/>
                    <a:pt x="5740" y="1596"/>
                  </a:cubicBezTo>
                  <a:close/>
                  <a:moveTo>
                    <a:pt x="810" y="2216"/>
                  </a:moveTo>
                  <a:cubicBezTo>
                    <a:pt x="1048" y="2216"/>
                    <a:pt x="1239" y="2382"/>
                    <a:pt x="1239" y="2620"/>
                  </a:cubicBezTo>
                  <a:cubicBezTo>
                    <a:pt x="1239" y="2858"/>
                    <a:pt x="1048" y="3049"/>
                    <a:pt x="810" y="3049"/>
                  </a:cubicBezTo>
                  <a:cubicBezTo>
                    <a:pt x="572" y="3049"/>
                    <a:pt x="405" y="2858"/>
                    <a:pt x="405" y="2620"/>
                  </a:cubicBezTo>
                  <a:cubicBezTo>
                    <a:pt x="429" y="2382"/>
                    <a:pt x="620" y="2216"/>
                    <a:pt x="810" y="2216"/>
                  </a:cubicBezTo>
                  <a:close/>
                  <a:moveTo>
                    <a:pt x="8145" y="1"/>
                  </a:moveTo>
                  <a:cubicBezTo>
                    <a:pt x="7693" y="1"/>
                    <a:pt x="7335" y="358"/>
                    <a:pt x="7335" y="810"/>
                  </a:cubicBezTo>
                  <a:cubicBezTo>
                    <a:pt x="7335" y="858"/>
                    <a:pt x="7335" y="930"/>
                    <a:pt x="7359" y="1001"/>
                  </a:cubicBezTo>
                  <a:lnTo>
                    <a:pt x="6335" y="1501"/>
                  </a:lnTo>
                  <a:cubicBezTo>
                    <a:pt x="6168" y="1311"/>
                    <a:pt x="5954" y="1239"/>
                    <a:pt x="5692" y="1239"/>
                  </a:cubicBezTo>
                  <a:cubicBezTo>
                    <a:pt x="5406" y="1239"/>
                    <a:pt x="5144" y="1406"/>
                    <a:pt x="4978" y="1644"/>
                  </a:cubicBezTo>
                  <a:lnTo>
                    <a:pt x="4049" y="1406"/>
                  </a:lnTo>
                  <a:cubicBezTo>
                    <a:pt x="4049" y="953"/>
                    <a:pt x="3692" y="596"/>
                    <a:pt x="3263" y="596"/>
                  </a:cubicBezTo>
                  <a:cubicBezTo>
                    <a:pt x="2811" y="596"/>
                    <a:pt x="2453" y="953"/>
                    <a:pt x="2453" y="1406"/>
                  </a:cubicBezTo>
                  <a:cubicBezTo>
                    <a:pt x="2453" y="1453"/>
                    <a:pt x="2453" y="1525"/>
                    <a:pt x="2477" y="1596"/>
                  </a:cubicBezTo>
                  <a:lnTo>
                    <a:pt x="1429" y="2096"/>
                  </a:lnTo>
                  <a:cubicBezTo>
                    <a:pt x="1287" y="1906"/>
                    <a:pt x="1072" y="1834"/>
                    <a:pt x="810" y="1834"/>
                  </a:cubicBezTo>
                  <a:cubicBezTo>
                    <a:pt x="358" y="1834"/>
                    <a:pt x="1" y="2192"/>
                    <a:pt x="1" y="2620"/>
                  </a:cubicBezTo>
                  <a:cubicBezTo>
                    <a:pt x="24" y="3073"/>
                    <a:pt x="382" y="3430"/>
                    <a:pt x="810" y="3430"/>
                  </a:cubicBezTo>
                  <a:cubicBezTo>
                    <a:pt x="1263" y="3430"/>
                    <a:pt x="1620" y="3073"/>
                    <a:pt x="1620" y="2620"/>
                  </a:cubicBezTo>
                  <a:cubicBezTo>
                    <a:pt x="1620" y="2573"/>
                    <a:pt x="1620" y="2501"/>
                    <a:pt x="1596" y="2454"/>
                  </a:cubicBezTo>
                  <a:lnTo>
                    <a:pt x="2620" y="1954"/>
                  </a:lnTo>
                  <a:cubicBezTo>
                    <a:pt x="2787" y="2120"/>
                    <a:pt x="2977" y="2216"/>
                    <a:pt x="3263" y="2216"/>
                  </a:cubicBezTo>
                  <a:cubicBezTo>
                    <a:pt x="3549" y="2216"/>
                    <a:pt x="3811" y="2025"/>
                    <a:pt x="3978" y="1787"/>
                  </a:cubicBezTo>
                  <a:lnTo>
                    <a:pt x="4882" y="2025"/>
                  </a:lnTo>
                  <a:cubicBezTo>
                    <a:pt x="4882" y="2477"/>
                    <a:pt x="5240" y="2835"/>
                    <a:pt x="5692" y="2835"/>
                  </a:cubicBezTo>
                  <a:cubicBezTo>
                    <a:pt x="6145" y="2835"/>
                    <a:pt x="6502" y="2477"/>
                    <a:pt x="6502" y="2025"/>
                  </a:cubicBezTo>
                  <a:cubicBezTo>
                    <a:pt x="6502" y="1977"/>
                    <a:pt x="6502" y="1906"/>
                    <a:pt x="6478" y="1858"/>
                  </a:cubicBezTo>
                  <a:lnTo>
                    <a:pt x="7526" y="1358"/>
                  </a:lnTo>
                  <a:cubicBezTo>
                    <a:pt x="7669" y="1525"/>
                    <a:pt x="7883" y="1620"/>
                    <a:pt x="8145" y="1620"/>
                  </a:cubicBezTo>
                  <a:cubicBezTo>
                    <a:pt x="8598" y="1620"/>
                    <a:pt x="8955" y="1263"/>
                    <a:pt x="8955" y="810"/>
                  </a:cubicBezTo>
                  <a:cubicBezTo>
                    <a:pt x="8955" y="358"/>
                    <a:pt x="8598" y="1"/>
                    <a:pt x="81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1" name="Google Shape;22851;p100"/>
            <p:cNvSpPr/>
            <p:nvPr/>
          </p:nvSpPr>
          <p:spPr>
            <a:xfrm>
              <a:off x="5089244" y="2650998"/>
              <a:ext cx="13311" cy="13311"/>
            </a:xfrm>
            <a:custGeom>
              <a:rect b="b" l="l" r="r" t="t"/>
              <a:pathLst>
                <a:path extrusionOk="0" h="406" w="406">
                  <a:moveTo>
                    <a:pt x="191" y="1"/>
                  </a:moveTo>
                  <a:cubicBezTo>
                    <a:pt x="72" y="1"/>
                    <a:pt x="1" y="72"/>
                    <a:pt x="1" y="191"/>
                  </a:cubicBezTo>
                  <a:cubicBezTo>
                    <a:pt x="1" y="310"/>
                    <a:pt x="72" y="405"/>
                    <a:pt x="191" y="405"/>
                  </a:cubicBezTo>
                  <a:cubicBezTo>
                    <a:pt x="310" y="405"/>
                    <a:pt x="405" y="310"/>
                    <a:pt x="405" y="191"/>
                  </a:cubicBezTo>
                  <a:cubicBezTo>
                    <a:pt x="405" y="72"/>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2" name="Google Shape;22852;p100"/>
            <p:cNvSpPr/>
            <p:nvPr/>
          </p:nvSpPr>
          <p:spPr>
            <a:xfrm>
              <a:off x="5047869" y="2555758"/>
              <a:ext cx="53899" cy="202251"/>
            </a:xfrm>
            <a:custGeom>
              <a:rect b="b" l="l" r="r" t="t"/>
              <a:pathLst>
                <a:path extrusionOk="0" h="6169" w="1644">
                  <a:moveTo>
                    <a:pt x="215" y="0"/>
                  </a:moveTo>
                  <a:cubicBezTo>
                    <a:pt x="96" y="0"/>
                    <a:pt x="0" y="95"/>
                    <a:pt x="0" y="215"/>
                  </a:cubicBezTo>
                  <a:lnTo>
                    <a:pt x="0" y="5954"/>
                  </a:lnTo>
                  <a:cubicBezTo>
                    <a:pt x="0" y="6073"/>
                    <a:pt x="96" y="6168"/>
                    <a:pt x="215" y="6168"/>
                  </a:cubicBezTo>
                  <a:lnTo>
                    <a:pt x="1429" y="6168"/>
                  </a:lnTo>
                  <a:cubicBezTo>
                    <a:pt x="1548" y="6168"/>
                    <a:pt x="1644" y="6073"/>
                    <a:pt x="1644" y="5954"/>
                  </a:cubicBezTo>
                  <a:lnTo>
                    <a:pt x="1644" y="4001"/>
                  </a:lnTo>
                  <a:cubicBezTo>
                    <a:pt x="1644" y="3906"/>
                    <a:pt x="1572" y="3787"/>
                    <a:pt x="1453" y="3787"/>
                  </a:cubicBezTo>
                  <a:cubicBezTo>
                    <a:pt x="1443" y="3785"/>
                    <a:pt x="1432" y="3784"/>
                    <a:pt x="1422" y="3784"/>
                  </a:cubicBezTo>
                  <a:cubicBezTo>
                    <a:pt x="1314" y="3784"/>
                    <a:pt x="1215" y="3892"/>
                    <a:pt x="1215" y="4001"/>
                  </a:cubicBezTo>
                  <a:lnTo>
                    <a:pt x="1215" y="5739"/>
                  </a:lnTo>
                  <a:lnTo>
                    <a:pt x="405" y="5739"/>
                  </a:lnTo>
                  <a:lnTo>
                    <a:pt x="405" y="429"/>
                  </a:lnTo>
                  <a:lnTo>
                    <a:pt x="1215" y="429"/>
                  </a:lnTo>
                  <a:lnTo>
                    <a:pt x="1215" y="2167"/>
                  </a:lnTo>
                  <a:cubicBezTo>
                    <a:pt x="1263" y="2286"/>
                    <a:pt x="1310" y="2382"/>
                    <a:pt x="1405" y="2382"/>
                  </a:cubicBezTo>
                  <a:cubicBezTo>
                    <a:pt x="1422" y="2388"/>
                    <a:pt x="1438" y="2391"/>
                    <a:pt x="1454" y="2391"/>
                  </a:cubicBezTo>
                  <a:cubicBezTo>
                    <a:pt x="1555" y="2391"/>
                    <a:pt x="1644" y="2273"/>
                    <a:pt x="1644" y="2191"/>
                  </a:cubicBezTo>
                  <a:lnTo>
                    <a:pt x="1644" y="215"/>
                  </a:lnTo>
                  <a:cubicBezTo>
                    <a:pt x="1644" y="95"/>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3" name="Google Shape;22853;p100"/>
          <p:cNvGrpSpPr/>
          <p:nvPr/>
        </p:nvGrpSpPr>
        <p:grpSpPr>
          <a:xfrm>
            <a:off x="4032152" y="2323723"/>
            <a:ext cx="343554" cy="343554"/>
            <a:chOff x="4024289" y="2476123"/>
            <a:chExt cx="343554" cy="343554"/>
          </a:xfrm>
        </p:grpSpPr>
        <p:sp>
          <p:nvSpPr>
            <p:cNvPr id="22854" name="Google Shape;22854;p100"/>
            <p:cNvSpPr/>
            <p:nvPr/>
          </p:nvSpPr>
          <p:spPr>
            <a:xfrm>
              <a:off x="4032092" y="2483139"/>
              <a:ext cx="328735" cy="244412"/>
            </a:xfrm>
            <a:custGeom>
              <a:rect b="b" l="l" r="r" t="t"/>
              <a:pathLst>
                <a:path extrusionOk="0" h="7455" w="10027">
                  <a:moveTo>
                    <a:pt x="406" y="0"/>
                  </a:moveTo>
                  <a:cubicBezTo>
                    <a:pt x="167" y="0"/>
                    <a:pt x="1" y="167"/>
                    <a:pt x="1" y="405"/>
                  </a:cubicBezTo>
                  <a:lnTo>
                    <a:pt x="1" y="7454"/>
                  </a:lnTo>
                  <a:lnTo>
                    <a:pt x="10027" y="7454"/>
                  </a:lnTo>
                  <a:lnTo>
                    <a:pt x="10027" y="405"/>
                  </a:lnTo>
                  <a:cubicBezTo>
                    <a:pt x="10027" y="167"/>
                    <a:pt x="9860" y="0"/>
                    <a:pt x="9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5" name="Google Shape;22855;p100"/>
            <p:cNvSpPr/>
            <p:nvPr/>
          </p:nvSpPr>
          <p:spPr>
            <a:xfrm>
              <a:off x="4236670" y="2604149"/>
              <a:ext cx="40621" cy="43768"/>
            </a:xfrm>
            <a:custGeom>
              <a:rect b="b" l="l" r="r" t="t"/>
              <a:pathLst>
                <a:path extrusionOk="0" h="1335" w="1239">
                  <a:moveTo>
                    <a:pt x="0" y="1"/>
                  </a:moveTo>
                  <a:lnTo>
                    <a:pt x="0" y="1334"/>
                  </a:lnTo>
                  <a:lnTo>
                    <a:pt x="1238" y="1334"/>
                  </a:lnTo>
                  <a:lnTo>
                    <a:pt x="12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6" name="Google Shape;22856;p100"/>
            <p:cNvSpPr/>
            <p:nvPr/>
          </p:nvSpPr>
          <p:spPr>
            <a:xfrm>
              <a:off x="4032092" y="2727518"/>
              <a:ext cx="328735" cy="84356"/>
            </a:xfrm>
            <a:custGeom>
              <a:rect b="b" l="l" r="r" t="t"/>
              <a:pathLst>
                <a:path extrusionOk="0" h="2573" w="10027">
                  <a:moveTo>
                    <a:pt x="1" y="0"/>
                  </a:moveTo>
                  <a:lnTo>
                    <a:pt x="1" y="810"/>
                  </a:lnTo>
                  <a:cubicBezTo>
                    <a:pt x="1" y="1048"/>
                    <a:pt x="167" y="1215"/>
                    <a:pt x="406" y="1215"/>
                  </a:cubicBezTo>
                  <a:lnTo>
                    <a:pt x="3811" y="1215"/>
                  </a:lnTo>
                  <a:lnTo>
                    <a:pt x="3811" y="2572"/>
                  </a:lnTo>
                  <a:lnTo>
                    <a:pt x="6240" y="2572"/>
                  </a:lnTo>
                  <a:lnTo>
                    <a:pt x="6240" y="1215"/>
                  </a:lnTo>
                  <a:lnTo>
                    <a:pt x="9622" y="1215"/>
                  </a:lnTo>
                  <a:cubicBezTo>
                    <a:pt x="9860" y="1215"/>
                    <a:pt x="10027" y="1048"/>
                    <a:pt x="10027" y="810"/>
                  </a:cubicBezTo>
                  <a:lnTo>
                    <a:pt x="10027"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7" name="Google Shape;22857;p100"/>
            <p:cNvSpPr/>
            <p:nvPr/>
          </p:nvSpPr>
          <p:spPr>
            <a:xfrm>
              <a:off x="4196836" y="2563561"/>
              <a:ext cx="39867" cy="84356"/>
            </a:xfrm>
            <a:custGeom>
              <a:rect b="b" l="l" r="r" t="t"/>
              <a:pathLst>
                <a:path extrusionOk="0" h="2573" w="1216">
                  <a:moveTo>
                    <a:pt x="1" y="0"/>
                  </a:moveTo>
                  <a:lnTo>
                    <a:pt x="1" y="2572"/>
                  </a:lnTo>
                  <a:lnTo>
                    <a:pt x="1215" y="2572"/>
                  </a:lnTo>
                  <a:lnTo>
                    <a:pt x="121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8" name="Google Shape;22858;p100"/>
            <p:cNvSpPr/>
            <p:nvPr/>
          </p:nvSpPr>
          <p:spPr>
            <a:xfrm>
              <a:off x="4157035" y="2523727"/>
              <a:ext cx="39834" cy="124190"/>
            </a:xfrm>
            <a:custGeom>
              <a:rect b="b" l="l" r="r" t="t"/>
              <a:pathLst>
                <a:path extrusionOk="0" h="3788" w="1215">
                  <a:moveTo>
                    <a:pt x="0" y="1"/>
                  </a:moveTo>
                  <a:lnTo>
                    <a:pt x="0" y="3787"/>
                  </a:lnTo>
                  <a:lnTo>
                    <a:pt x="1215" y="3787"/>
                  </a:lnTo>
                  <a:lnTo>
                    <a:pt x="1215"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9" name="Google Shape;22859;p100"/>
            <p:cNvSpPr/>
            <p:nvPr/>
          </p:nvSpPr>
          <p:spPr>
            <a:xfrm>
              <a:off x="4115628" y="2583068"/>
              <a:ext cx="40653" cy="64849"/>
            </a:xfrm>
            <a:custGeom>
              <a:rect b="b" l="l" r="r" t="t"/>
              <a:pathLst>
                <a:path extrusionOk="0" h="1978" w="1240">
                  <a:moveTo>
                    <a:pt x="1" y="1"/>
                  </a:moveTo>
                  <a:lnTo>
                    <a:pt x="1" y="1977"/>
                  </a:lnTo>
                  <a:lnTo>
                    <a:pt x="1239" y="1977"/>
                  </a:lnTo>
                  <a:lnTo>
                    <a:pt x="123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0" name="Google Shape;22860;p100"/>
            <p:cNvSpPr/>
            <p:nvPr/>
          </p:nvSpPr>
          <p:spPr>
            <a:xfrm>
              <a:off x="4209327" y="2680669"/>
              <a:ext cx="14098" cy="14098"/>
            </a:xfrm>
            <a:custGeom>
              <a:rect b="b" l="l" r="r" t="t"/>
              <a:pathLst>
                <a:path extrusionOk="0" h="430" w="430">
                  <a:moveTo>
                    <a:pt x="215" y="1"/>
                  </a:moveTo>
                  <a:cubicBezTo>
                    <a:pt x="96" y="1"/>
                    <a:pt x="1" y="96"/>
                    <a:pt x="1" y="215"/>
                  </a:cubicBezTo>
                  <a:cubicBezTo>
                    <a:pt x="1"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1" name="Google Shape;22861;p100"/>
            <p:cNvSpPr/>
            <p:nvPr/>
          </p:nvSpPr>
          <p:spPr>
            <a:xfrm>
              <a:off x="4069565" y="2680669"/>
              <a:ext cx="14098" cy="14098"/>
            </a:xfrm>
            <a:custGeom>
              <a:rect b="b" l="l" r="r" t="t"/>
              <a:pathLst>
                <a:path extrusionOk="0" h="430" w="430">
                  <a:moveTo>
                    <a:pt x="215" y="1"/>
                  </a:moveTo>
                  <a:cubicBezTo>
                    <a:pt x="96" y="1"/>
                    <a:pt x="1" y="96"/>
                    <a:pt x="1" y="215"/>
                  </a:cubicBezTo>
                  <a:cubicBezTo>
                    <a:pt x="1" y="334"/>
                    <a:pt x="96" y="429"/>
                    <a:pt x="215" y="429"/>
                  </a:cubicBezTo>
                  <a:cubicBezTo>
                    <a:pt x="334" y="429"/>
                    <a:pt x="430" y="334"/>
                    <a:pt x="430" y="215"/>
                  </a:cubicBezTo>
                  <a:cubicBezTo>
                    <a:pt x="430"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2" name="Google Shape;22862;p100"/>
            <p:cNvSpPr/>
            <p:nvPr/>
          </p:nvSpPr>
          <p:spPr>
            <a:xfrm>
              <a:off x="4024289" y="2476123"/>
              <a:ext cx="343554" cy="343554"/>
            </a:xfrm>
            <a:custGeom>
              <a:rect b="b" l="l" r="r" t="t"/>
              <a:pathLst>
                <a:path extrusionOk="0" h="10479" w="10479">
                  <a:moveTo>
                    <a:pt x="9860" y="405"/>
                  </a:moveTo>
                  <a:cubicBezTo>
                    <a:pt x="9979" y="405"/>
                    <a:pt x="10050" y="500"/>
                    <a:pt x="10050" y="619"/>
                  </a:cubicBezTo>
                  <a:lnTo>
                    <a:pt x="10050" y="7454"/>
                  </a:lnTo>
                  <a:lnTo>
                    <a:pt x="6169" y="7454"/>
                  </a:lnTo>
                  <a:cubicBezTo>
                    <a:pt x="6073" y="7454"/>
                    <a:pt x="5954" y="7525"/>
                    <a:pt x="5954" y="7645"/>
                  </a:cubicBezTo>
                  <a:cubicBezTo>
                    <a:pt x="5907" y="7764"/>
                    <a:pt x="6049" y="7883"/>
                    <a:pt x="6169" y="7883"/>
                  </a:cubicBezTo>
                  <a:lnTo>
                    <a:pt x="10050" y="7883"/>
                  </a:lnTo>
                  <a:lnTo>
                    <a:pt x="10050" y="8502"/>
                  </a:lnTo>
                  <a:cubicBezTo>
                    <a:pt x="10050" y="8597"/>
                    <a:pt x="9979" y="8692"/>
                    <a:pt x="9860" y="8692"/>
                  </a:cubicBezTo>
                  <a:lnTo>
                    <a:pt x="620" y="8692"/>
                  </a:lnTo>
                  <a:cubicBezTo>
                    <a:pt x="501" y="8692"/>
                    <a:pt x="405" y="8597"/>
                    <a:pt x="405" y="8478"/>
                  </a:cubicBezTo>
                  <a:lnTo>
                    <a:pt x="405" y="7883"/>
                  </a:lnTo>
                  <a:lnTo>
                    <a:pt x="4311" y="7883"/>
                  </a:lnTo>
                  <a:cubicBezTo>
                    <a:pt x="4406" y="7883"/>
                    <a:pt x="4525" y="7835"/>
                    <a:pt x="4525" y="7692"/>
                  </a:cubicBezTo>
                  <a:cubicBezTo>
                    <a:pt x="4549" y="7597"/>
                    <a:pt x="4430" y="7454"/>
                    <a:pt x="4311" y="7454"/>
                  </a:cubicBezTo>
                  <a:lnTo>
                    <a:pt x="405" y="7454"/>
                  </a:lnTo>
                  <a:lnTo>
                    <a:pt x="405" y="619"/>
                  </a:lnTo>
                  <a:cubicBezTo>
                    <a:pt x="405" y="500"/>
                    <a:pt x="501" y="405"/>
                    <a:pt x="620" y="405"/>
                  </a:cubicBezTo>
                  <a:close/>
                  <a:moveTo>
                    <a:pt x="6288" y="9073"/>
                  </a:moveTo>
                  <a:lnTo>
                    <a:pt x="6288" y="10026"/>
                  </a:lnTo>
                  <a:lnTo>
                    <a:pt x="4263" y="10026"/>
                  </a:lnTo>
                  <a:lnTo>
                    <a:pt x="4263" y="9073"/>
                  </a:lnTo>
                  <a:close/>
                  <a:moveTo>
                    <a:pt x="620" y="0"/>
                  </a:moveTo>
                  <a:cubicBezTo>
                    <a:pt x="286" y="0"/>
                    <a:pt x="1" y="262"/>
                    <a:pt x="1" y="619"/>
                  </a:cubicBezTo>
                  <a:lnTo>
                    <a:pt x="1" y="8478"/>
                  </a:lnTo>
                  <a:cubicBezTo>
                    <a:pt x="1" y="8811"/>
                    <a:pt x="263" y="9097"/>
                    <a:pt x="620" y="9097"/>
                  </a:cubicBezTo>
                  <a:lnTo>
                    <a:pt x="3811" y="9097"/>
                  </a:lnTo>
                  <a:lnTo>
                    <a:pt x="3811" y="10050"/>
                  </a:lnTo>
                  <a:lnTo>
                    <a:pt x="2787" y="10050"/>
                  </a:lnTo>
                  <a:cubicBezTo>
                    <a:pt x="2715" y="10050"/>
                    <a:pt x="2596" y="10121"/>
                    <a:pt x="2596" y="10240"/>
                  </a:cubicBezTo>
                  <a:cubicBezTo>
                    <a:pt x="2549" y="10359"/>
                    <a:pt x="2668" y="10478"/>
                    <a:pt x="2787" y="10478"/>
                  </a:cubicBezTo>
                  <a:lnTo>
                    <a:pt x="7669" y="10478"/>
                  </a:lnTo>
                  <a:cubicBezTo>
                    <a:pt x="7764" y="10478"/>
                    <a:pt x="7883" y="10407"/>
                    <a:pt x="7883" y="10288"/>
                  </a:cubicBezTo>
                  <a:cubicBezTo>
                    <a:pt x="7907" y="10169"/>
                    <a:pt x="7788" y="10050"/>
                    <a:pt x="7669" y="10050"/>
                  </a:cubicBezTo>
                  <a:lnTo>
                    <a:pt x="6669" y="10050"/>
                  </a:lnTo>
                  <a:lnTo>
                    <a:pt x="6669" y="9097"/>
                  </a:lnTo>
                  <a:lnTo>
                    <a:pt x="9860" y="9097"/>
                  </a:lnTo>
                  <a:cubicBezTo>
                    <a:pt x="10169" y="9097"/>
                    <a:pt x="10479" y="8835"/>
                    <a:pt x="10479" y="8478"/>
                  </a:cubicBezTo>
                  <a:lnTo>
                    <a:pt x="10479" y="619"/>
                  </a:lnTo>
                  <a:cubicBezTo>
                    <a:pt x="10479" y="286"/>
                    <a:pt x="10217" y="0"/>
                    <a:pt x="98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3" name="Google Shape;22863;p100"/>
            <p:cNvSpPr/>
            <p:nvPr/>
          </p:nvSpPr>
          <p:spPr>
            <a:xfrm>
              <a:off x="4088318" y="2516711"/>
              <a:ext cx="216283" cy="139008"/>
            </a:xfrm>
            <a:custGeom>
              <a:rect b="b" l="l" r="r" t="t"/>
              <a:pathLst>
                <a:path extrusionOk="0" h="4240" w="6597">
                  <a:moveTo>
                    <a:pt x="1858" y="2239"/>
                  </a:moveTo>
                  <a:lnTo>
                    <a:pt x="1858" y="3787"/>
                  </a:lnTo>
                  <a:lnTo>
                    <a:pt x="1048" y="3787"/>
                  </a:lnTo>
                  <a:lnTo>
                    <a:pt x="1048" y="2239"/>
                  </a:lnTo>
                  <a:close/>
                  <a:moveTo>
                    <a:pt x="3072" y="405"/>
                  </a:moveTo>
                  <a:lnTo>
                    <a:pt x="3072" y="3787"/>
                  </a:lnTo>
                  <a:lnTo>
                    <a:pt x="2263" y="3787"/>
                  </a:lnTo>
                  <a:lnTo>
                    <a:pt x="2263" y="405"/>
                  </a:lnTo>
                  <a:close/>
                  <a:moveTo>
                    <a:pt x="4335" y="1620"/>
                  </a:moveTo>
                  <a:lnTo>
                    <a:pt x="4335" y="3787"/>
                  </a:lnTo>
                  <a:lnTo>
                    <a:pt x="3525" y="3787"/>
                  </a:lnTo>
                  <a:lnTo>
                    <a:pt x="3525" y="1620"/>
                  </a:lnTo>
                  <a:close/>
                  <a:moveTo>
                    <a:pt x="5549" y="2834"/>
                  </a:moveTo>
                  <a:lnTo>
                    <a:pt x="5549" y="3787"/>
                  </a:lnTo>
                  <a:lnTo>
                    <a:pt x="4739" y="3787"/>
                  </a:lnTo>
                  <a:lnTo>
                    <a:pt x="4739" y="2834"/>
                  </a:lnTo>
                  <a:close/>
                  <a:moveTo>
                    <a:pt x="2072" y="0"/>
                  </a:moveTo>
                  <a:cubicBezTo>
                    <a:pt x="1953" y="0"/>
                    <a:pt x="1858" y="96"/>
                    <a:pt x="1858" y="215"/>
                  </a:cubicBezTo>
                  <a:lnTo>
                    <a:pt x="1858" y="1858"/>
                  </a:lnTo>
                  <a:lnTo>
                    <a:pt x="834" y="1858"/>
                  </a:lnTo>
                  <a:cubicBezTo>
                    <a:pt x="715" y="1858"/>
                    <a:pt x="643" y="1953"/>
                    <a:pt x="643" y="2072"/>
                  </a:cubicBezTo>
                  <a:lnTo>
                    <a:pt x="643" y="3811"/>
                  </a:lnTo>
                  <a:lnTo>
                    <a:pt x="239" y="3811"/>
                  </a:lnTo>
                  <a:cubicBezTo>
                    <a:pt x="167" y="3811"/>
                    <a:pt x="48" y="3882"/>
                    <a:pt x="48" y="4001"/>
                  </a:cubicBezTo>
                  <a:cubicBezTo>
                    <a:pt x="0" y="4120"/>
                    <a:pt x="119" y="4239"/>
                    <a:pt x="239" y="4239"/>
                  </a:cubicBezTo>
                  <a:lnTo>
                    <a:pt x="6359" y="4239"/>
                  </a:lnTo>
                  <a:lnTo>
                    <a:pt x="6359" y="4216"/>
                  </a:lnTo>
                  <a:cubicBezTo>
                    <a:pt x="6430" y="4216"/>
                    <a:pt x="6549" y="4144"/>
                    <a:pt x="6549" y="4025"/>
                  </a:cubicBezTo>
                  <a:cubicBezTo>
                    <a:pt x="6597" y="3906"/>
                    <a:pt x="6478" y="3787"/>
                    <a:pt x="6359" y="3787"/>
                  </a:cubicBezTo>
                  <a:lnTo>
                    <a:pt x="5930" y="3787"/>
                  </a:lnTo>
                  <a:lnTo>
                    <a:pt x="5930" y="2644"/>
                  </a:lnTo>
                  <a:cubicBezTo>
                    <a:pt x="5930" y="2549"/>
                    <a:pt x="5835" y="2453"/>
                    <a:pt x="5716" y="2453"/>
                  </a:cubicBezTo>
                  <a:lnTo>
                    <a:pt x="4716" y="2453"/>
                  </a:lnTo>
                  <a:lnTo>
                    <a:pt x="4716" y="1429"/>
                  </a:lnTo>
                  <a:cubicBezTo>
                    <a:pt x="4716" y="1310"/>
                    <a:pt x="4620" y="1239"/>
                    <a:pt x="4501" y="1239"/>
                  </a:cubicBezTo>
                  <a:lnTo>
                    <a:pt x="3501" y="1239"/>
                  </a:lnTo>
                  <a:lnTo>
                    <a:pt x="3501" y="215"/>
                  </a:lnTo>
                  <a:cubicBezTo>
                    <a:pt x="3501" y="96"/>
                    <a:pt x="3406" y="0"/>
                    <a:pt x="3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4" name="Google Shape;22864;p100"/>
            <p:cNvSpPr/>
            <p:nvPr/>
          </p:nvSpPr>
          <p:spPr>
            <a:xfrm>
              <a:off x="4109399" y="2680669"/>
              <a:ext cx="74979" cy="14098"/>
            </a:xfrm>
            <a:custGeom>
              <a:rect b="b" l="l" r="r" t="t"/>
              <a:pathLst>
                <a:path extrusionOk="0" h="430" w="2287">
                  <a:moveTo>
                    <a:pt x="239" y="1"/>
                  </a:moveTo>
                  <a:cubicBezTo>
                    <a:pt x="143" y="1"/>
                    <a:pt x="24" y="72"/>
                    <a:pt x="24" y="191"/>
                  </a:cubicBezTo>
                  <a:cubicBezTo>
                    <a:pt x="0" y="310"/>
                    <a:pt x="119" y="429"/>
                    <a:pt x="239" y="429"/>
                  </a:cubicBezTo>
                  <a:lnTo>
                    <a:pt x="2048" y="429"/>
                  </a:lnTo>
                  <a:cubicBezTo>
                    <a:pt x="2144" y="429"/>
                    <a:pt x="2263" y="358"/>
                    <a:pt x="2263" y="239"/>
                  </a:cubicBezTo>
                  <a:cubicBezTo>
                    <a:pt x="2287" y="120"/>
                    <a:pt x="2167" y="1"/>
                    <a:pt x="2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5" name="Google Shape;22865;p100"/>
            <p:cNvSpPr/>
            <p:nvPr/>
          </p:nvSpPr>
          <p:spPr>
            <a:xfrm>
              <a:off x="4249915" y="2680669"/>
              <a:ext cx="75012" cy="14098"/>
            </a:xfrm>
            <a:custGeom>
              <a:rect b="b" l="l" r="r" t="t"/>
              <a:pathLst>
                <a:path extrusionOk="0" h="430" w="2288">
                  <a:moveTo>
                    <a:pt x="192" y="1"/>
                  </a:moveTo>
                  <a:cubicBezTo>
                    <a:pt x="72" y="1"/>
                    <a:pt x="1" y="120"/>
                    <a:pt x="1" y="239"/>
                  </a:cubicBezTo>
                  <a:cubicBezTo>
                    <a:pt x="25" y="334"/>
                    <a:pt x="120" y="429"/>
                    <a:pt x="239" y="429"/>
                  </a:cubicBezTo>
                  <a:lnTo>
                    <a:pt x="2049" y="429"/>
                  </a:lnTo>
                  <a:cubicBezTo>
                    <a:pt x="2144" y="429"/>
                    <a:pt x="2263" y="358"/>
                    <a:pt x="2263" y="239"/>
                  </a:cubicBezTo>
                  <a:cubicBezTo>
                    <a:pt x="2287" y="120"/>
                    <a:pt x="2168" y="1"/>
                    <a:pt x="2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6" name="Google Shape;22866;p100"/>
            <p:cNvSpPr/>
            <p:nvPr/>
          </p:nvSpPr>
          <p:spPr>
            <a:xfrm>
              <a:off x="4189820" y="2720502"/>
              <a:ext cx="14065" cy="14065"/>
            </a:xfrm>
            <a:custGeom>
              <a:rect b="b" l="l" r="r" t="t"/>
              <a:pathLst>
                <a:path extrusionOk="0" h="429" w="429">
                  <a:moveTo>
                    <a:pt x="215" y="0"/>
                  </a:moveTo>
                  <a:cubicBezTo>
                    <a:pt x="96" y="0"/>
                    <a:pt x="0" y="95"/>
                    <a:pt x="0" y="214"/>
                  </a:cubicBezTo>
                  <a:cubicBezTo>
                    <a:pt x="0" y="333"/>
                    <a:pt x="96" y="429"/>
                    <a:pt x="215" y="429"/>
                  </a:cubicBezTo>
                  <a:cubicBezTo>
                    <a:pt x="334" y="429"/>
                    <a:pt x="429" y="333"/>
                    <a:pt x="429" y="214"/>
                  </a:cubicBezTo>
                  <a:cubicBezTo>
                    <a:pt x="429" y="95"/>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7" name="Google Shape;22867;p100"/>
          <p:cNvGrpSpPr/>
          <p:nvPr/>
        </p:nvGrpSpPr>
        <p:grpSpPr>
          <a:xfrm>
            <a:off x="3336488" y="2323723"/>
            <a:ext cx="213201" cy="343554"/>
            <a:chOff x="3328624" y="2476123"/>
            <a:chExt cx="213201" cy="343554"/>
          </a:xfrm>
        </p:grpSpPr>
        <p:sp>
          <p:nvSpPr>
            <p:cNvPr id="22868" name="Google Shape;22868;p100"/>
            <p:cNvSpPr/>
            <p:nvPr/>
          </p:nvSpPr>
          <p:spPr>
            <a:xfrm>
              <a:off x="3334886" y="2608050"/>
              <a:ext cx="201464" cy="120288"/>
            </a:xfrm>
            <a:custGeom>
              <a:rect b="b" l="l" r="r" t="t"/>
              <a:pathLst>
                <a:path extrusionOk="0" h="3669" w="6145">
                  <a:moveTo>
                    <a:pt x="0" y="1"/>
                  </a:moveTo>
                  <a:lnTo>
                    <a:pt x="0" y="3263"/>
                  </a:lnTo>
                  <a:cubicBezTo>
                    <a:pt x="0" y="3501"/>
                    <a:pt x="191" y="3668"/>
                    <a:pt x="429" y="3668"/>
                  </a:cubicBezTo>
                  <a:lnTo>
                    <a:pt x="5716" y="3668"/>
                  </a:lnTo>
                  <a:cubicBezTo>
                    <a:pt x="5954" y="3668"/>
                    <a:pt x="6145" y="3501"/>
                    <a:pt x="6145" y="3263"/>
                  </a:cubicBezTo>
                  <a:lnTo>
                    <a:pt x="6145"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9" name="Google Shape;22869;p100"/>
            <p:cNvSpPr/>
            <p:nvPr/>
          </p:nvSpPr>
          <p:spPr>
            <a:xfrm>
              <a:off x="3495729" y="2566675"/>
              <a:ext cx="40621" cy="39867"/>
            </a:xfrm>
            <a:custGeom>
              <a:rect b="b" l="l" r="r" t="t"/>
              <a:pathLst>
                <a:path extrusionOk="0" h="1216" w="1239">
                  <a:moveTo>
                    <a:pt x="0" y="1"/>
                  </a:moveTo>
                  <a:lnTo>
                    <a:pt x="0" y="1215"/>
                  </a:lnTo>
                  <a:lnTo>
                    <a:pt x="1239" y="1215"/>
                  </a:lnTo>
                  <a:lnTo>
                    <a:pt x="1239" y="429"/>
                  </a:lnTo>
                  <a:cubicBezTo>
                    <a:pt x="1239" y="215"/>
                    <a:pt x="1048" y="24"/>
                    <a:pt x="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0" name="Google Shape;22870;p100"/>
            <p:cNvSpPr/>
            <p:nvPr/>
          </p:nvSpPr>
          <p:spPr>
            <a:xfrm>
              <a:off x="3354393" y="2727518"/>
              <a:ext cx="161663" cy="85143"/>
            </a:xfrm>
            <a:custGeom>
              <a:rect b="b" l="l" r="r" t="t"/>
              <a:pathLst>
                <a:path extrusionOk="0" h="2597" w="4931">
                  <a:moveTo>
                    <a:pt x="1" y="0"/>
                  </a:moveTo>
                  <a:lnTo>
                    <a:pt x="1" y="1977"/>
                  </a:lnTo>
                  <a:cubicBezTo>
                    <a:pt x="1" y="2334"/>
                    <a:pt x="310" y="2596"/>
                    <a:pt x="644" y="2596"/>
                  </a:cubicBezTo>
                  <a:lnTo>
                    <a:pt x="4287" y="2596"/>
                  </a:lnTo>
                  <a:cubicBezTo>
                    <a:pt x="4645" y="2596"/>
                    <a:pt x="4930" y="2310"/>
                    <a:pt x="4930" y="1977"/>
                  </a:cubicBezTo>
                  <a:lnTo>
                    <a:pt x="493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1" name="Google Shape;22871;p100"/>
            <p:cNvSpPr/>
            <p:nvPr/>
          </p:nvSpPr>
          <p:spPr>
            <a:xfrm>
              <a:off x="3355967" y="2483139"/>
              <a:ext cx="160089" cy="84356"/>
            </a:xfrm>
            <a:custGeom>
              <a:rect b="b" l="l" r="r" t="t"/>
              <a:pathLst>
                <a:path extrusionOk="0" h="2573" w="4883">
                  <a:moveTo>
                    <a:pt x="620" y="0"/>
                  </a:moveTo>
                  <a:cubicBezTo>
                    <a:pt x="262" y="0"/>
                    <a:pt x="0" y="286"/>
                    <a:pt x="0" y="620"/>
                  </a:cubicBezTo>
                  <a:lnTo>
                    <a:pt x="0" y="2572"/>
                  </a:lnTo>
                  <a:lnTo>
                    <a:pt x="4882" y="2572"/>
                  </a:lnTo>
                  <a:lnTo>
                    <a:pt x="4882" y="620"/>
                  </a:lnTo>
                  <a:cubicBezTo>
                    <a:pt x="4882" y="286"/>
                    <a:pt x="4597" y="0"/>
                    <a:pt x="4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2" name="Google Shape;22872;p100"/>
            <p:cNvSpPr/>
            <p:nvPr/>
          </p:nvSpPr>
          <p:spPr>
            <a:xfrm>
              <a:off x="3336460" y="2567462"/>
              <a:ext cx="160056" cy="40621"/>
            </a:xfrm>
            <a:custGeom>
              <a:rect b="b" l="l" r="r" t="t"/>
              <a:pathLst>
                <a:path extrusionOk="0" h="1239" w="4882">
                  <a:moveTo>
                    <a:pt x="405" y="0"/>
                  </a:moveTo>
                  <a:cubicBezTo>
                    <a:pt x="167" y="0"/>
                    <a:pt x="0" y="191"/>
                    <a:pt x="0" y="429"/>
                  </a:cubicBezTo>
                  <a:lnTo>
                    <a:pt x="0" y="1239"/>
                  </a:lnTo>
                  <a:lnTo>
                    <a:pt x="4882" y="1239"/>
                  </a:lnTo>
                  <a:lnTo>
                    <a:pt x="488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3" name="Google Shape;22873;p100"/>
            <p:cNvSpPr/>
            <p:nvPr/>
          </p:nvSpPr>
          <p:spPr>
            <a:xfrm>
              <a:off x="3428585" y="2762664"/>
              <a:ext cx="14065" cy="14065"/>
            </a:xfrm>
            <a:custGeom>
              <a:rect b="b" l="l" r="r" t="t"/>
              <a:pathLst>
                <a:path extrusionOk="0" h="429" w="429">
                  <a:moveTo>
                    <a:pt x="214" y="0"/>
                  </a:moveTo>
                  <a:cubicBezTo>
                    <a:pt x="95" y="0"/>
                    <a:pt x="0" y="95"/>
                    <a:pt x="0" y="214"/>
                  </a:cubicBezTo>
                  <a:cubicBezTo>
                    <a:pt x="0" y="333"/>
                    <a:pt x="95" y="429"/>
                    <a:pt x="214" y="429"/>
                  </a:cubicBezTo>
                  <a:cubicBezTo>
                    <a:pt x="334" y="429"/>
                    <a:pt x="429" y="333"/>
                    <a:pt x="429" y="214"/>
                  </a:cubicBezTo>
                  <a:cubicBezTo>
                    <a:pt x="429" y="95"/>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4" name="Google Shape;22874;p100"/>
            <p:cNvSpPr/>
            <p:nvPr/>
          </p:nvSpPr>
          <p:spPr>
            <a:xfrm>
              <a:off x="3408259" y="2517498"/>
              <a:ext cx="55472" cy="14065"/>
            </a:xfrm>
            <a:custGeom>
              <a:rect b="b" l="l" r="r" t="t"/>
              <a:pathLst>
                <a:path extrusionOk="0" h="429" w="1692">
                  <a:moveTo>
                    <a:pt x="239" y="0"/>
                  </a:moveTo>
                  <a:cubicBezTo>
                    <a:pt x="144" y="0"/>
                    <a:pt x="25" y="72"/>
                    <a:pt x="25" y="191"/>
                  </a:cubicBezTo>
                  <a:cubicBezTo>
                    <a:pt x="1" y="334"/>
                    <a:pt x="120" y="429"/>
                    <a:pt x="239" y="429"/>
                  </a:cubicBezTo>
                  <a:lnTo>
                    <a:pt x="1454" y="429"/>
                  </a:lnTo>
                  <a:cubicBezTo>
                    <a:pt x="1549" y="429"/>
                    <a:pt x="1668" y="381"/>
                    <a:pt x="1668" y="238"/>
                  </a:cubicBezTo>
                  <a:cubicBezTo>
                    <a:pt x="1692" y="143"/>
                    <a:pt x="1573" y="0"/>
                    <a:pt x="1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5" name="Google Shape;22875;p100"/>
            <p:cNvSpPr/>
            <p:nvPr/>
          </p:nvSpPr>
          <p:spPr>
            <a:xfrm>
              <a:off x="3328624" y="2476123"/>
              <a:ext cx="213201" cy="343554"/>
            </a:xfrm>
            <a:custGeom>
              <a:rect b="b" l="l" r="r" t="t"/>
              <a:pathLst>
                <a:path extrusionOk="0" h="10479" w="6503">
                  <a:moveTo>
                    <a:pt x="5097" y="405"/>
                  </a:moveTo>
                  <a:cubicBezTo>
                    <a:pt x="5359" y="405"/>
                    <a:pt x="5526" y="596"/>
                    <a:pt x="5526" y="834"/>
                  </a:cubicBezTo>
                  <a:lnTo>
                    <a:pt x="5526" y="2596"/>
                  </a:lnTo>
                  <a:lnTo>
                    <a:pt x="1025" y="2596"/>
                  </a:lnTo>
                  <a:lnTo>
                    <a:pt x="1025" y="834"/>
                  </a:lnTo>
                  <a:cubicBezTo>
                    <a:pt x="1025" y="596"/>
                    <a:pt x="1215" y="405"/>
                    <a:pt x="1454" y="405"/>
                  </a:cubicBezTo>
                  <a:close/>
                  <a:moveTo>
                    <a:pt x="4907" y="2977"/>
                  </a:moveTo>
                  <a:lnTo>
                    <a:pt x="4907" y="3787"/>
                  </a:lnTo>
                  <a:lnTo>
                    <a:pt x="406" y="3787"/>
                  </a:lnTo>
                  <a:lnTo>
                    <a:pt x="406" y="3144"/>
                  </a:lnTo>
                  <a:cubicBezTo>
                    <a:pt x="406" y="3096"/>
                    <a:pt x="501" y="2977"/>
                    <a:pt x="620" y="2977"/>
                  </a:cubicBezTo>
                  <a:close/>
                  <a:moveTo>
                    <a:pt x="5974" y="2998"/>
                  </a:moveTo>
                  <a:cubicBezTo>
                    <a:pt x="6042" y="2998"/>
                    <a:pt x="6121" y="3104"/>
                    <a:pt x="6121" y="3191"/>
                  </a:cubicBezTo>
                  <a:lnTo>
                    <a:pt x="6121" y="3810"/>
                  </a:lnTo>
                  <a:lnTo>
                    <a:pt x="5312" y="3810"/>
                  </a:lnTo>
                  <a:lnTo>
                    <a:pt x="5312" y="3001"/>
                  </a:lnTo>
                  <a:lnTo>
                    <a:pt x="5955" y="3001"/>
                  </a:lnTo>
                  <a:cubicBezTo>
                    <a:pt x="5961" y="2999"/>
                    <a:pt x="5967" y="2998"/>
                    <a:pt x="5974" y="2998"/>
                  </a:cubicBezTo>
                  <a:close/>
                  <a:moveTo>
                    <a:pt x="6121" y="4191"/>
                  </a:moveTo>
                  <a:lnTo>
                    <a:pt x="6121" y="7264"/>
                  </a:lnTo>
                  <a:cubicBezTo>
                    <a:pt x="6121" y="7383"/>
                    <a:pt x="6026" y="7478"/>
                    <a:pt x="5907" y="7478"/>
                  </a:cubicBezTo>
                  <a:lnTo>
                    <a:pt x="620" y="7478"/>
                  </a:lnTo>
                  <a:cubicBezTo>
                    <a:pt x="501" y="7478"/>
                    <a:pt x="406" y="7383"/>
                    <a:pt x="406" y="7264"/>
                  </a:cubicBezTo>
                  <a:lnTo>
                    <a:pt x="406" y="4191"/>
                  </a:lnTo>
                  <a:close/>
                  <a:moveTo>
                    <a:pt x="1430" y="0"/>
                  </a:moveTo>
                  <a:cubicBezTo>
                    <a:pt x="1001" y="0"/>
                    <a:pt x="620" y="381"/>
                    <a:pt x="620" y="834"/>
                  </a:cubicBezTo>
                  <a:lnTo>
                    <a:pt x="620" y="2596"/>
                  </a:lnTo>
                  <a:cubicBezTo>
                    <a:pt x="287" y="2596"/>
                    <a:pt x="1" y="2858"/>
                    <a:pt x="1" y="3215"/>
                  </a:cubicBezTo>
                  <a:lnTo>
                    <a:pt x="1" y="7287"/>
                  </a:lnTo>
                  <a:cubicBezTo>
                    <a:pt x="1" y="7621"/>
                    <a:pt x="263" y="7907"/>
                    <a:pt x="620" y="7907"/>
                  </a:cubicBezTo>
                  <a:lnTo>
                    <a:pt x="620" y="10264"/>
                  </a:lnTo>
                  <a:cubicBezTo>
                    <a:pt x="620" y="10383"/>
                    <a:pt x="715" y="10478"/>
                    <a:pt x="834" y="10478"/>
                  </a:cubicBezTo>
                  <a:lnTo>
                    <a:pt x="2454" y="10478"/>
                  </a:lnTo>
                  <a:cubicBezTo>
                    <a:pt x="2644" y="10288"/>
                    <a:pt x="2525" y="10074"/>
                    <a:pt x="2335" y="10074"/>
                  </a:cubicBezTo>
                  <a:lnTo>
                    <a:pt x="1430" y="10074"/>
                  </a:lnTo>
                  <a:cubicBezTo>
                    <a:pt x="1192" y="10074"/>
                    <a:pt x="1001" y="9907"/>
                    <a:pt x="1001" y="9669"/>
                  </a:cubicBezTo>
                  <a:lnTo>
                    <a:pt x="1001" y="7883"/>
                  </a:lnTo>
                  <a:lnTo>
                    <a:pt x="5502" y="7883"/>
                  </a:lnTo>
                  <a:lnTo>
                    <a:pt x="5502" y="9645"/>
                  </a:lnTo>
                  <a:cubicBezTo>
                    <a:pt x="5502" y="9883"/>
                    <a:pt x="5312" y="10050"/>
                    <a:pt x="5073" y="10050"/>
                  </a:cubicBezTo>
                  <a:lnTo>
                    <a:pt x="4168" y="10050"/>
                  </a:lnTo>
                  <a:cubicBezTo>
                    <a:pt x="4073" y="10050"/>
                    <a:pt x="3954" y="10121"/>
                    <a:pt x="3954" y="10240"/>
                  </a:cubicBezTo>
                  <a:cubicBezTo>
                    <a:pt x="3930" y="10359"/>
                    <a:pt x="4049" y="10478"/>
                    <a:pt x="4168" y="10478"/>
                  </a:cubicBezTo>
                  <a:lnTo>
                    <a:pt x="5073" y="10478"/>
                  </a:lnTo>
                  <a:cubicBezTo>
                    <a:pt x="5526" y="10478"/>
                    <a:pt x="5883" y="10121"/>
                    <a:pt x="5883" y="9669"/>
                  </a:cubicBezTo>
                  <a:lnTo>
                    <a:pt x="5883" y="7883"/>
                  </a:lnTo>
                  <a:cubicBezTo>
                    <a:pt x="6216" y="7883"/>
                    <a:pt x="6502" y="7621"/>
                    <a:pt x="6502" y="7264"/>
                  </a:cubicBezTo>
                  <a:lnTo>
                    <a:pt x="6502" y="3191"/>
                  </a:lnTo>
                  <a:cubicBezTo>
                    <a:pt x="6502" y="2858"/>
                    <a:pt x="6240" y="2548"/>
                    <a:pt x="5883" y="2548"/>
                  </a:cubicBezTo>
                  <a:lnTo>
                    <a:pt x="5883" y="810"/>
                  </a:lnTo>
                  <a:cubicBezTo>
                    <a:pt x="5883" y="357"/>
                    <a:pt x="5526"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6" name="Google Shape;22876;p100"/>
            <p:cNvSpPr/>
            <p:nvPr/>
          </p:nvSpPr>
          <p:spPr>
            <a:xfrm>
              <a:off x="3368458" y="2640835"/>
              <a:ext cx="134320" cy="14098"/>
            </a:xfrm>
            <a:custGeom>
              <a:rect b="b" l="l" r="r" t="t"/>
              <a:pathLst>
                <a:path extrusionOk="0" h="430" w="4097">
                  <a:moveTo>
                    <a:pt x="239" y="1"/>
                  </a:moveTo>
                  <a:cubicBezTo>
                    <a:pt x="143" y="1"/>
                    <a:pt x="24" y="49"/>
                    <a:pt x="24" y="191"/>
                  </a:cubicBezTo>
                  <a:cubicBezTo>
                    <a:pt x="0" y="287"/>
                    <a:pt x="120" y="430"/>
                    <a:pt x="239" y="430"/>
                  </a:cubicBezTo>
                  <a:lnTo>
                    <a:pt x="3906" y="430"/>
                  </a:lnTo>
                  <a:cubicBezTo>
                    <a:pt x="3977" y="430"/>
                    <a:pt x="4097" y="358"/>
                    <a:pt x="4097" y="239"/>
                  </a:cubicBezTo>
                  <a:cubicBezTo>
                    <a:pt x="4097" y="120"/>
                    <a:pt x="4025" y="1"/>
                    <a:pt x="3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7" name="Google Shape;22877;p100"/>
            <p:cNvSpPr/>
            <p:nvPr/>
          </p:nvSpPr>
          <p:spPr>
            <a:xfrm>
              <a:off x="3368458" y="2680669"/>
              <a:ext cx="134320" cy="14098"/>
            </a:xfrm>
            <a:custGeom>
              <a:rect b="b" l="l" r="r" t="t"/>
              <a:pathLst>
                <a:path extrusionOk="0" h="430" w="4097">
                  <a:moveTo>
                    <a:pt x="239" y="1"/>
                  </a:moveTo>
                  <a:cubicBezTo>
                    <a:pt x="143" y="1"/>
                    <a:pt x="24" y="72"/>
                    <a:pt x="24" y="191"/>
                  </a:cubicBezTo>
                  <a:cubicBezTo>
                    <a:pt x="0" y="310"/>
                    <a:pt x="120" y="429"/>
                    <a:pt x="239" y="429"/>
                  </a:cubicBezTo>
                  <a:lnTo>
                    <a:pt x="3906" y="429"/>
                  </a:lnTo>
                  <a:cubicBezTo>
                    <a:pt x="3977" y="429"/>
                    <a:pt x="4097" y="358"/>
                    <a:pt x="4097" y="239"/>
                  </a:cubicBezTo>
                  <a:cubicBezTo>
                    <a:pt x="4097" y="120"/>
                    <a:pt x="4025" y="1"/>
                    <a:pt x="3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8" name="Google Shape;22878;p100"/>
            <p:cNvSpPr/>
            <p:nvPr/>
          </p:nvSpPr>
          <p:spPr>
            <a:xfrm>
              <a:off x="3428585" y="2804793"/>
              <a:ext cx="14065" cy="13311"/>
            </a:xfrm>
            <a:custGeom>
              <a:rect b="b" l="l" r="r" t="t"/>
              <a:pathLst>
                <a:path extrusionOk="0" h="406" w="429">
                  <a:moveTo>
                    <a:pt x="214" y="1"/>
                  </a:moveTo>
                  <a:cubicBezTo>
                    <a:pt x="95" y="1"/>
                    <a:pt x="0" y="96"/>
                    <a:pt x="0" y="215"/>
                  </a:cubicBezTo>
                  <a:cubicBezTo>
                    <a:pt x="0" y="334"/>
                    <a:pt x="95" y="406"/>
                    <a:pt x="214" y="406"/>
                  </a:cubicBezTo>
                  <a:cubicBezTo>
                    <a:pt x="334" y="406"/>
                    <a:pt x="429" y="334"/>
                    <a:pt x="429" y="215"/>
                  </a:cubicBezTo>
                  <a:cubicBezTo>
                    <a:pt x="429" y="96"/>
                    <a:pt x="334"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9" name="Google Shape;22879;p100"/>
          <p:cNvGrpSpPr/>
          <p:nvPr/>
        </p:nvGrpSpPr>
        <p:grpSpPr>
          <a:xfrm>
            <a:off x="2513584" y="2322149"/>
            <a:ext cx="343554" cy="345128"/>
            <a:chOff x="2505720" y="2474549"/>
            <a:chExt cx="343554" cy="345128"/>
          </a:xfrm>
        </p:grpSpPr>
        <p:sp>
          <p:nvSpPr>
            <p:cNvPr id="22880" name="Google Shape;22880;p100"/>
            <p:cNvSpPr/>
            <p:nvPr/>
          </p:nvSpPr>
          <p:spPr>
            <a:xfrm>
              <a:off x="2761017" y="2731420"/>
              <a:ext cx="81241" cy="81241"/>
            </a:xfrm>
            <a:custGeom>
              <a:rect b="b" l="l" r="r" t="t"/>
              <a:pathLst>
                <a:path extrusionOk="0" h="2478" w="2478">
                  <a:moveTo>
                    <a:pt x="429" y="0"/>
                  </a:moveTo>
                  <a:cubicBezTo>
                    <a:pt x="191" y="0"/>
                    <a:pt x="1" y="191"/>
                    <a:pt x="1" y="429"/>
                  </a:cubicBezTo>
                  <a:lnTo>
                    <a:pt x="1" y="2072"/>
                  </a:lnTo>
                  <a:cubicBezTo>
                    <a:pt x="1" y="2287"/>
                    <a:pt x="191" y="2477"/>
                    <a:pt x="429" y="2477"/>
                  </a:cubicBezTo>
                  <a:lnTo>
                    <a:pt x="2073" y="2477"/>
                  </a:lnTo>
                  <a:cubicBezTo>
                    <a:pt x="2311" y="2477"/>
                    <a:pt x="2477" y="2310"/>
                    <a:pt x="2477" y="2072"/>
                  </a:cubicBezTo>
                  <a:lnTo>
                    <a:pt x="2477" y="429"/>
                  </a:lnTo>
                  <a:cubicBezTo>
                    <a:pt x="2477" y="191"/>
                    <a:pt x="2311" y="0"/>
                    <a:pt x="207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1" name="Google Shape;22881;p100"/>
            <p:cNvSpPr/>
            <p:nvPr/>
          </p:nvSpPr>
          <p:spPr>
            <a:xfrm>
              <a:off x="2761017" y="2606509"/>
              <a:ext cx="81241" cy="81208"/>
            </a:xfrm>
            <a:custGeom>
              <a:rect b="b" l="l" r="r" t="t"/>
              <a:pathLst>
                <a:path extrusionOk="0" h="2477" w="2478">
                  <a:moveTo>
                    <a:pt x="429" y="0"/>
                  </a:moveTo>
                  <a:cubicBezTo>
                    <a:pt x="191" y="0"/>
                    <a:pt x="1" y="191"/>
                    <a:pt x="1" y="429"/>
                  </a:cubicBezTo>
                  <a:lnTo>
                    <a:pt x="1" y="2072"/>
                  </a:lnTo>
                  <a:cubicBezTo>
                    <a:pt x="1" y="2286"/>
                    <a:pt x="191" y="2477"/>
                    <a:pt x="429" y="2477"/>
                  </a:cubicBezTo>
                  <a:lnTo>
                    <a:pt x="2073" y="2477"/>
                  </a:lnTo>
                  <a:cubicBezTo>
                    <a:pt x="2311" y="2477"/>
                    <a:pt x="2477" y="2310"/>
                    <a:pt x="2477" y="2072"/>
                  </a:cubicBezTo>
                  <a:lnTo>
                    <a:pt x="2477" y="429"/>
                  </a:lnTo>
                  <a:cubicBezTo>
                    <a:pt x="2477" y="214"/>
                    <a:pt x="2311" y="48"/>
                    <a:pt x="207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2" name="Google Shape;22882;p100"/>
            <p:cNvSpPr/>
            <p:nvPr/>
          </p:nvSpPr>
          <p:spPr>
            <a:xfrm>
              <a:off x="2761017" y="2483139"/>
              <a:ext cx="81241" cy="80454"/>
            </a:xfrm>
            <a:custGeom>
              <a:rect b="b" l="l" r="r" t="t"/>
              <a:pathLst>
                <a:path extrusionOk="0" h="2454" w="2478">
                  <a:moveTo>
                    <a:pt x="429" y="0"/>
                  </a:moveTo>
                  <a:cubicBezTo>
                    <a:pt x="191" y="0"/>
                    <a:pt x="1" y="167"/>
                    <a:pt x="1" y="405"/>
                  </a:cubicBezTo>
                  <a:lnTo>
                    <a:pt x="1" y="2049"/>
                  </a:lnTo>
                  <a:cubicBezTo>
                    <a:pt x="1" y="2287"/>
                    <a:pt x="191" y="2453"/>
                    <a:pt x="429" y="2453"/>
                  </a:cubicBezTo>
                  <a:lnTo>
                    <a:pt x="2073" y="2453"/>
                  </a:lnTo>
                  <a:cubicBezTo>
                    <a:pt x="2311" y="2453"/>
                    <a:pt x="2477" y="2287"/>
                    <a:pt x="2477" y="2049"/>
                  </a:cubicBezTo>
                  <a:lnTo>
                    <a:pt x="2477" y="405"/>
                  </a:lnTo>
                  <a:cubicBezTo>
                    <a:pt x="2477" y="167"/>
                    <a:pt x="2311" y="0"/>
                    <a:pt x="20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3" name="Google Shape;22883;p100"/>
            <p:cNvSpPr/>
            <p:nvPr/>
          </p:nvSpPr>
          <p:spPr>
            <a:xfrm>
              <a:off x="2636106" y="2731420"/>
              <a:ext cx="81241" cy="81241"/>
            </a:xfrm>
            <a:custGeom>
              <a:rect b="b" l="l" r="r" t="t"/>
              <a:pathLst>
                <a:path extrusionOk="0" h="2478" w="2478">
                  <a:moveTo>
                    <a:pt x="429" y="0"/>
                  </a:moveTo>
                  <a:cubicBezTo>
                    <a:pt x="191" y="0"/>
                    <a:pt x="0" y="191"/>
                    <a:pt x="0" y="429"/>
                  </a:cubicBezTo>
                  <a:lnTo>
                    <a:pt x="0" y="2072"/>
                  </a:lnTo>
                  <a:cubicBezTo>
                    <a:pt x="0" y="2287"/>
                    <a:pt x="191" y="2477"/>
                    <a:pt x="429" y="2477"/>
                  </a:cubicBezTo>
                  <a:lnTo>
                    <a:pt x="2072" y="2477"/>
                  </a:lnTo>
                  <a:cubicBezTo>
                    <a:pt x="2287" y="2477"/>
                    <a:pt x="2477" y="2310"/>
                    <a:pt x="2477" y="2072"/>
                  </a:cubicBezTo>
                  <a:lnTo>
                    <a:pt x="2477" y="429"/>
                  </a:lnTo>
                  <a:cubicBezTo>
                    <a:pt x="2477" y="191"/>
                    <a:pt x="2287" y="0"/>
                    <a:pt x="207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4" name="Google Shape;22884;p100"/>
            <p:cNvSpPr/>
            <p:nvPr/>
          </p:nvSpPr>
          <p:spPr>
            <a:xfrm>
              <a:off x="2636106" y="2606509"/>
              <a:ext cx="81241" cy="81208"/>
            </a:xfrm>
            <a:custGeom>
              <a:rect b="b" l="l" r="r" t="t"/>
              <a:pathLst>
                <a:path extrusionOk="0" h="2477" w="2478">
                  <a:moveTo>
                    <a:pt x="429" y="0"/>
                  </a:moveTo>
                  <a:cubicBezTo>
                    <a:pt x="191" y="0"/>
                    <a:pt x="0" y="191"/>
                    <a:pt x="0" y="429"/>
                  </a:cubicBezTo>
                  <a:lnTo>
                    <a:pt x="0" y="2072"/>
                  </a:lnTo>
                  <a:cubicBezTo>
                    <a:pt x="0" y="2286"/>
                    <a:pt x="191" y="2477"/>
                    <a:pt x="429" y="2477"/>
                  </a:cubicBezTo>
                  <a:lnTo>
                    <a:pt x="2072" y="2477"/>
                  </a:lnTo>
                  <a:cubicBezTo>
                    <a:pt x="2287" y="2477"/>
                    <a:pt x="2477" y="2310"/>
                    <a:pt x="2477" y="2072"/>
                  </a:cubicBezTo>
                  <a:lnTo>
                    <a:pt x="2477" y="429"/>
                  </a:lnTo>
                  <a:cubicBezTo>
                    <a:pt x="2477" y="214"/>
                    <a:pt x="2287" y="48"/>
                    <a:pt x="20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5" name="Google Shape;22885;p100"/>
            <p:cNvSpPr/>
            <p:nvPr/>
          </p:nvSpPr>
          <p:spPr>
            <a:xfrm>
              <a:off x="2636106" y="2483139"/>
              <a:ext cx="81241" cy="80454"/>
            </a:xfrm>
            <a:custGeom>
              <a:rect b="b" l="l" r="r" t="t"/>
              <a:pathLst>
                <a:path extrusionOk="0" h="2454" w="2478">
                  <a:moveTo>
                    <a:pt x="429" y="0"/>
                  </a:moveTo>
                  <a:cubicBezTo>
                    <a:pt x="191" y="0"/>
                    <a:pt x="0" y="167"/>
                    <a:pt x="0" y="405"/>
                  </a:cubicBezTo>
                  <a:lnTo>
                    <a:pt x="0" y="2049"/>
                  </a:lnTo>
                  <a:cubicBezTo>
                    <a:pt x="0" y="2287"/>
                    <a:pt x="191" y="2453"/>
                    <a:pt x="429" y="2453"/>
                  </a:cubicBezTo>
                  <a:lnTo>
                    <a:pt x="2072" y="2453"/>
                  </a:lnTo>
                  <a:cubicBezTo>
                    <a:pt x="2287" y="2453"/>
                    <a:pt x="2477" y="2287"/>
                    <a:pt x="2477" y="2049"/>
                  </a:cubicBezTo>
                  <a:lnTo>
                    <a:pt x="2477" y="405"/>
                  </a:lnTo>
                  <a:cubicBezTo>
                    <a:pt x="2477" y="167"/>
                    <a:pt x="2287" y="0"/>
                    <a:pt x="207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6" name="Google Shape;22886;p100"/>
            <p:cNvSpPr/>
            <p:nvPr/>
          </p:nvSpPr>
          <p:spPr>
            <a:xfrm>
              <a:off x="2512736" y="2731420"/>
              <a:ext cx="80454" cy="81241"/>
            </a:xfrm>
            <a:custGeom>
              <a:rect b="b" l="l" r="r" t="t"/>
              <a:pathLst>
                <a:path extrusionOk="0" h="2478" w="2454">
                  <a:moveTo>
                    <a:pt x="406" y="0"/>
                  </a:moveTo>
                  <a:cubicBezTo>
                    <a:pt x="167" y="0"/>
                    <a:pt x="1" y="191"/>
                    <a:pt x="1" y="429"/>
                  </a:cubicBezTo>
                  <a:lnTo>
                    <a:pt x="1" y="2072"/>
                  </a:lnTo>
                  <a:cubicBezTo>
                    <a:pt x="1" y="2287"/>
                    <a:pt x="167" y="2477"/>
                    <a:pt x="406" y="2477"/>
                  </a:cubicBezTo>
                  <a:lnTo>
                    <a:pt x="2049" y="2477"/>
                  </a:lnTo>
                  <a:cubicBezTo>
                    <a:pt x="2287" y="2477"/>
                    <a:pt x="2454" y="2310"/>
                    <a:pt x="2454" y="2072"/>
                  </a:cubicBezTo>
                  <a:lnTo>
                    <a:pt x="2454" y="429"/>
                  </a:lnTo>
                  <a:cubicBezTo>
                    <a:pt x="2454" y="191"/>
                    <a:pt x="2287" y="0"/>
                    <a:pt x="204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7" name="Google Shape;22887;p100"/>
            <p:cNvSpPr/>
            <p:nvPr/>
          </p:nvSpPr>
          <p:spPr>
            <a:xfrm>
              <a:off x="2512736" y="2606509"/>
              <a:ext cx="80454" cy="81208"/>
            </a:xfrm>
            <a:custGeom>
              <a:rect b="b" l="l" r="r" t="t"/>
              <a:pathLst>
                <a:path extrusionOk="0" h="2477" w="2454">
                  <a:moveTo>
                    <a:pt x="406" y="0"/>
                  </a:moveTo>
                  <a:cubicBezTo>
                    <a:pt x="167" y="0"/>
                    <a:pt x="1" y="191"/>
                    <a:pt x="1" y="429"/>
                  </a:cubicBezTo>
                  <a:lnTo>
                    <a:pt x="1" y="2072"/>
                  </a:lnTo>
                  <a:cubicBezTo>
                    <a:pt x="1" y="2286"/>
                    <a:pt x="167" y="2477"/>
                    <a:pt x="406" y="2477"/>
                  </a:cubicBezTo>
                  <a:lnTo>
                    <a:pt x="2049" y="2477"/>
                  </a:lnTo>
                  <a:cubicBezTo>
                    <a:pt x="2287" y="2477"/>
                    <a:pt x="2454" y="2310"/>
                    <a:pt x="2454" y="2072"/>
                  </a:cubicBezTo>
                  <a:lnTo>
                    <a:pt x="2454" y="429"/>
                  </a:lnTo>
                  <a:cubicBezTo>
                    <a:pt x="2454" y="214"/>
                    <a:pt x="2287" y="48"/>
                    <a:pt x="204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8" name="Google Shape;22888;p100"/>
            <p:cNvSpPr/>
            <p:nvPr/>
          </p:nvSpPr>
          <p:spPr>
            <a:xfrm>
              <a:off x="2512736" y="2483139"/>
              <a:ext cx="80454" cy="80454"/>
            </a:xfrm>
            <a:custGeom>
              <a:rect b="b" l="l" r="r" t="t"/>
              <a:pathLst>
                <a:path extrusionOk="0" h="2454" w="2454">
                  <a:moveTo>
                    <a:pt x="406" y="0"/>
                  </a:moveTo>
                  <a:cubicBezTo>
                    <a:pt x="167" y="0"/>
                    <a:pt x="1" y="167"/>
                    <a:pt x="1" y="405"/>
                  </a:cubicBezTo>
                  <a:lnTo>
                    <a:pt x="1" y="2049"/>
                  </a:lnTo>
                  <a:cubicBezTo>
                    <a:pt x="1" y="2287"/>
                    <a:pt x="167" y="2453"/>
                    <a:pt x="406" y="2453"/>
                  </a:cubicBezTo>
                  <a:lnTo>
                    <a:pt x="2049" y="2453"/>
                  </a:lnTo>
                  <a:cubicBezTo>
                    <a:pt x="2287" y="2453"/>
                    <a:pt x="2454" y="2287"/>
                    <a:pt x="2454" y="2049"/>
                  </a:cubicBezTo>
                  <a:lnTo>
                    <a:pt x="2454" y="405"/>
                  </a:lnTo>
                  <a:cubicBezTo>
                    <a:pt x="2454" y="167"/>
                    <a:pt x="2287" y="0"/>
                    <a:pt x="204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9" name="Google Shape;22889;p100"/>
            <p:cNvSpPr/>
            <p:nvPr/>
          </p:nvSpPr>
          <p:spPr>
            <a:xfrm>
              <a:off x="2505720" y="2474549"/>
              <a:ext cx="94486" cy="95273"/>
            </a:xfrm>
            <a:custGeom>
              <a:rect b="b" l="l" r="r" t="t"/>
              <a:pathLst>
                <a:path extrusionOk="0" h="2906" w="2882">
                  <a:moveTo>
                    <a:pt x="2263" y="453"/>
                  </a:moveTo>
                  <a:cubicBezTo>
                    <a:pt x="2382" y="453"/>
                    <a:pt x="2453" y="548"/>
                    <a:pt x="2453" y="667"/>
                  </a:cubicBezTo>
                  <a:lnTo>
                    <a:pt x="2453" y="2311"/>
                  </a:lnTo>
                  <a:cubicBezTo>
                    <a:pt x="2453" y="2430"/>
                    <a:pt x="2382" y="2525"/>
                    <a:pt x="2263" y="2525"/>
                  </a:cubicBezTo>
                  <a:lnTo>
                    <a:pt x="620" y="2525"/>
                  </a:lnTo>
                  <a:cubicBezTo>
                    <a:pt x="501" y="2525"/>
                    <a:pt x="405" y="2430"/>
                    <a:pt x="405" y="2311"/>
                  </a:cubicBezTo>
                  <a:lnTo>
                    <a:pt x="405" y="667"/>
                  </a:lnTo>
                  <a:cubicBezTo>
                    <a:pt x="405" y="548"/>
                    <a:pt x="501" y="453"/>
                    <a:pt x="620" y="453"/>
                  </a:cubicBezTo>
                  <a:close/>
                  <a:moveTo>
                    <a:pt x="620" y="1"/>
                  </a:moveTo>
                  <a:cubicBezTo>
                    <a:pt x="286" y="1"/>
                    <a:pt x="0" y="286"/>
                    <a:pt x="0" y="644"/>
                  </a:cubicBezTo>
                  <a:lnTo>
                    <a:pt x="0" y="2287"/>
                  </a:lnTo>
                  <a:cubicBezTo>
                    <a:pt x="24" y="2644"/>
                    <a:pt x="286" y="2906"/>
                    <a:pt x="620" y="2906"/>
                  </a:cubicBezTo>
                  <a:lnTo>
                    <a:pt x="2263" y="2906"/>
                  </a:lnTo>
                  <a:cubicBezTo>
                    <a:pt x="2596" y="2906"/>
                    <a:pt x="2882" y="2644"/>
                    <a:pt x="2882" y="2287"/>
                  </a:cubicBezTo>
                  <a:lnTo>
                    <a:pt x="2882" y="644"/>
                  </a:lnTo>
                  <a:cubicBezTo>
                    <a:pt x="2882" y="310"/>
                    <a:pt x="2620"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0" name="Google Shape;22890;p100"/>
            <p:cNvSpPr/>
            <p:nvPr/>
          </p:nvSpPr>
          <p:spPr>
            <a:xfrm>
              <a:off x="2630631" y="2474549"/>
              <a:ext cx="94519" cy="95273"/>
            </a:xfrm>
            <a:custGeom>
              <a:rect b="b" l="l" r="r" t="t"/>
              <a:pathLst>
                <a:path extrusionOk="0" h="2906" w="2883">
                  <a:moveTo>
                    <a:pt x="2263" y="453"/>
                  </a:moveTo>
                  <a:cubicBezTo>
                    <a:pt x="2382" y="453"/>
                    <a:pt x="2454" y="548"/>
                    <a:pt x="2454" y="667"/>
                  </a:cubicBezTo>
                  <a:lnTo>
                    <a:pt x="2454" y="2311"/>
                  </a:lnTo>
                  <a:cubicBezTo>
                    <a:pt x="2454" y="2430"/>
                    <a:pt x="2382" y="2525"/>
                    <a:pt x="2263" y="2525"/>
                  </a:cubicBezTo>
                  <a:lnTo>
                    <a:pt x="620" y="2525"/>
                  </a:lnTo>
                  <a:cubicBezTo>
                    <a:pt x="501" y="2525"/>
                    <a:pt x="406" y="2430"/>
                    <a:pt x="406" y="2311"/>
                  </a:cubicBezTo>
                  <a:lnTo>
                    <a:pt x="406" y="667"/>
                  </a:lnTo>
                  <a:cubicBezTo>
                    <a:pt x="406" y="548"/>
                    <a:pt x="501" y="453"/>
                    <a:pt x="620" y="453"/>
                  </a:cubicBezTo>
                  <a:close/>
                  <a:moveTo>
                    <a:pt x="620" y="1"/>
                  </a:moveTo>
                  <a:cubicBezTo>
                    <a:pt x="287" y="1"/>
                    <a:pt x="1" y="286"/>
                    <a:pt x="1" y="644"/>
                  </a:cubicBezTo>
                  <a:lnTo>
                    <a:pt x="1" y="2287"/>
                  </a:lnTo>
                  <a:cubicBezTo>
                    <a:pt x="1" y="2644"/>
                    <a:pt x="263" y="2906"/>
                    <a:pt x="620" y="2906"/>
                  </a:cubicBezTo>
                  <a:lnTo>
                    <a:pt x="2263" y="2906"/>
                  </a:lnTo>
                  <a:cubicBezTo>
                    <a:pt x="2597" y="2906"/>
                    <a:pt x="2882" y="2644"/>
                    <a:pt x="2882" y="2287"/>
                  </a:cubicBezTo>
                  <a:lnTo>
                    <a:pt x="2882" y="644"/>
                  </a:lnTo>
                  <a:cubicBezTo>
                    <a:pt x="2882" y="310"/>
                    <a:pt x="2620"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1" name="Google Shape;22891;p100"/>
            <p:cNvSpPr/>
            <p:nvPr/>
          </p:nvSpPr>
          <p:spPr>
            <a:xfrm>
              <a:off x="2754001" y="2476123"/>
              <a:ext cx="95273" cy="94486"/>
            </a:xfrm>
            <a:custGeom>
              <a:rect b="b" l="l" r="r" t="t"/>
              <a:pathLst>
                <a:path extrusionOk="0" h="2882" w="2906">
                  <a:moveTo>
                    <a:pt x="2287" y="405"/>
                  </a:moveTo>
                  <a:cubicBezTo>
                    <a:pt x="2406" y="405"/>
                    <a:pt x="2477" y="500"/>
                    <a:pt x="2477" y="619"/>
                  </a:cubicBezTo>
                  <a:lnTo>
                    <a:pt x="2477" y="2263"/>
                  </a:lnTo>
                  <a:cubicBezTo>
                    <a:pt x="2477" y="2382"/>
                    <a:pt x="2406" y="2477"/>
                    <a:pt x="2287" y="2477"/>
                  </a:cubicBezTo>
                  <a:lnTo>
                    <a:pt x="643" y="2477"/>
                  </a:lnTo>
                  <a:cubicBezTo>
                    <a:pt x="524" y="2477"/>
                    <a:pt x="429" y="2382"/>
                    <a:pt x="429" y="2263"/>
                  </a:cubicBezTo>
                  <a:lnTo>
                    <a:pt x="429" y="619"/>
                  </a:lnTo>
                  <a:cubicBezTo>
                    <a:pt x="429" y="500"/>
                    <a:pt x="524" y="405"/>
                    <a:pt x="643" y="405"/>
                  </a:cubicBezTo>
                  <a:close/>
                  <a:moveTo>
                    <a:pt x="643" y="0"/>
                  </a:moveTo>
                  <a:cubicBezTo>
                    <a:pt x="310" y="0"/>
                    <a:pt x="0" y="262"/>
                    <a:pt x="0" y="619"/>
                  </a:cubicBezTo>
                  <a:lnTo>
                    <a:pt x="0" y="2263"/>
                  </a:lnTo>
                  <a:cubicBezTo>
                    <a:pt x="0" y="2596"/>
                    <a:pt x="286" y="2882"/>
                    <a:pt x="643" y="2882"/>
                  </a:cubicBezTo>
                  <a:lnTo>
                    <a:pt x="2263" y="2882"/>
                  </a:lnTo>
                  <a:cubicBezTo>
                    <a:pt x="2596" y="2882"/>
                    <a:pt x="2906" y="2620"/>
                    <a:pt x="2906" y="2263"/>
                  </a:cubicBezTo>
                  <a:lnTo>
                    <a:pt x="2906" y="619"/>
                  </a:lnTo>
                  <a:cubicBezTo>
                    <a:pt x="2858" y="286"/>
                    <a:pt x="2596"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2" name="Google Shape;22892;p100"/>
            <p:cNvSpPr/>
            <p:nvPr/>
          </p:nvSpPr>
          <p:spPr>
            <a:xfrm>
              <a:off x="2754001" y="2601034"/>
              <a:ext cx="95273" cy="94486"/>
            </a:xfrm>
            <a:custGeom>
              <a:rect b="b" l="l" r="r" t="t"/>
              <a:pathLst>
                <a:path extrusionOk="0" h="2882" w="2906">
                  <a:moveTo>
                    <a:pt x="2287" y="381"/>
                  </a:moveTo>
                  <a:cubicBezTo>
                    <a:pt x="2406" y="381"/>
                    <a:pt x="2477" y="477"/>
                    <a:pt x="2477" y="596"/>
                  </a:cubicBezTo>
                  <a:lnTo>
                    <a:pt x="2477" y="2239"/>
                  </a:lnTo>
                  <a:cubicBezTo>
                    <a:pt x="2477" y="2358"/>
                    <a:pt x="2406" y="2430"/>
                    <a:pt x="2287" y="2430"/>
                  </a:cubicBezTo>
                  <a:lnTo>
                    <a:pt x="643" y="2430"/>
                  </a:lnTo>
                  <a:cubicBezTo>
                    <a:pt x="524" y="2430"/>
                    <a:pt x="429" y="2358"/>
                    <a:pt x="429" y="2239"/>
                  </a:cubicBezTo>
                  <a:lnTo>
                    <a:pt x="429" y="596"/>
                  </a:lnTo>
                  <a:cubicBezTo>
                    <a:pt x="429" y="477"/>
                    <a:pt x="524" y="381"/>
                    <a:pt x="643" y="381"/>
                  </a:cubicBezTo>
                  <a:close/>
                  <a:moveTo>
                    <a:pt x="643" y="0"/>
                  </a:moveTo>
                  <a:cubicBezTo>
                    <a:pt x="310" y="0"/>
                    <a:pt x="0" y="262"/>
                    <a:pt x="0" y="620"/>
                  </a:cubicBezTo>
                  <a:lnTo>
                    <a:pt x="0" y="2263"/>
                  </a:lnTo>
                  <a:cubicBezTo>
                    <a:pt x="0" y="2596"/>
                    <a:pt x="286" y="2882"/>
                    <a:pt x="643" y="2882"/>
                  </a:cubicBezTo>
                  <a:lnTo>
                    <a:pt x="2263" y="2882"/>
                  </a:lnTo>
                  <a:cubicBezTo>
                    <a:pt x="2596" y="2882"/>
                    <a:pt x="2906" y="2620"/>
                    <a:pt x="2906" y="2263"/>
                  </a:cubicBezTo>
                  <a:lnTo>
                    <a:pt x="2906" y="620"/>
                  </a:lnTo>
                  <a:cubicBezTo>
                    <a:pt x="2858" y="262"/>
                    <a:pt x="2596"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3" name="Google Shape;22893;p100"/>
            <p:cNvSpPr/>
            <p:nvPr/>
          </p:nvSpPr>
          <p:spPr>
            <a:xfrm>
              <a:off x="2505720" y="2599460"/>
              <a:ext cx="94486" cy="95306"/>
            </a:xfrm>
            <a:custGeom>
              <a:rect b="b" l="l" r="r" t="t"/>
              <a:pathLst>
                <a:path extrusionOk="0" h="2907" w="2882">
                  <a:moveTo>
                    <a:pt x="2263" y="429"/>
                  </a:moveTo>
                  <a:cubicBezTo>
                    <a:pt x="2382" y="429"/>
                    <a:pt x="2453" y="525"/>
                    <a:pt x="2453" y="644"/>
                  </a:cubicBezTo>
                  <a:lnTo>
                    <a:pt x="2453" y="2287"/>
                  </a:lnTo>
                  <a:cubicBezTo>
                    <a:pt x="2453" y="2406"/>
                    <a:pt x="2382" y="2478"/>
                    <a:pt x="2263" y="2478"/>
                  </a:cubicBezTo>
                  <a:lnTo>
                    <a:pt x="620" y="2478"/>
                  </a:lnTo>
                  <a:cubicBezTo>
                    <a:pt x="501" y="2478"/>
                    <a:pt x="405" y="2406"/>
                    <a:pt x="405" y="2287"/>
                  </a:cubicBezTo>
                  <a:lnTo>
                    <a:pt x="405" y="644"/>
                  </a:lnTo>
                  <a:cubicBezTo>
                    <a:pt x="405" y="525"/>
                    <a:pt x="501" y="429"/>
                    <a:pt x="620" y="429"/>
                  </a:cubicBezTo>
                  <a:close/>
                  <a:moveTo>
                    <a:pt x="620" y="1"/>
                  </a:moveTo>
                  <a:cubicBezTo>
                    <a:pt x="286" y="1"/>
                    <a:pt x="0" y="287"/>
                    <a:pt x="0" y="644"/>
                  </a:cubicBezTo>
                  <a:lnTo>
                    <a:pt x="0" y="2263"/>
                  </a:lnTo>
                  <a:cubicBezTo>
                    <a:pt x="24" y="2644"/>
                    <a:pt x="286" y="2906"/>
                    <a:pt x="620" y="2906"/>
                  </a:cubicBezTo>
                  <a:lnTo>
                    <a:pt x="2263" y="2906"/>
                  </a:lnTo>
                  <a:cubicBezTo>
                    <a:pt x="2596" y="2906"/>
                    <a:pt x="2882" y="2644"/>
                    <a:pt x="2882" y="2263"/>
                  </a:cubicBezTo>
                  <a:lnTo>
                    <a:pt x="2882" y="644"/>
                  </a:lnTo>
                  <a:cubicBezTo>
                    <a:pt x="2882" y="310"/>
                    <a:pt x="2620"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4" name="Google Shape;22894;p100"/>
            <p:cNvSpPr/>
            <p:nvPr/>
          </p:nvSpPr>
          <p:spPr>
            <a:xfrm>
              <a:off x="2505720" y="2723617"/>
              <a:ext cx="94486" cy="95273"/>
            </a:xfrm>
            <a:custGeom>
              <a:rect b="b" l="l" r="r" t="t"/>
              <a:pathLst>
                <a:path extrusionOk="0" h="2906" w="2882">
                  <a:moveTo>
                    <a:pt x="2263" y="453"/>
                  </a:moveTo>
                  <a:cubicBezTo>
                    <a:pt x="2382" y="453"/>
                    <a:pt x="2453" y="548"/>
                    <a:pt x="2453" y="667"/>
                  </a:cubicBezTo>
                  <a:lnTo>
                    <a:pt x="2453" y="2310"/>
                  </a:lnTo>
                  <a:cubicBezTo>
                    <a:pt x="2453" y="2429"/>
                    <a:pt x="2382" y="2501"/>
                    <a:pt x="2263" y="2501"/>
                  </a:cubicBezTo>
                  <a:lnTo>
                    <a:pt x="620" y="2501"/>
                  </a:lnTo>
                  <a:cubicBezTo>
                    <a:pt x="501" y="2501"/>
                    <a:pt x="405" y="2429"/>
                    <a:pt x="405" y="2310"/>
                  </a:cubicBezTo>
                  <a:lnTo>
                    <a:pt x="405" y="667"/>
                  </a:lnTo>
                  <a:cubicBezTo>
                    <a:pt x="405" y="548"/>
                    <a:pt x="501" y="453"/>
                    <a:pt x="620" y="453"/>
                  </a:cubicBezTo>
                  <a:close/>
                  <a:moveTo>
                    <a:pt x="620" y="0"/>
                  </a:moveTo>
                  <a:cubicBezTo>
                    <a:pt x="286" y="0"/>
                    <a:pt x="0" y="262"/>
                    <a:pt x="0" y="643"/>
                  </a:cubicBezTo>
                  <a:lnTo>
                    <a:pt x="0" y="2263"/>
                  </a:lnTo>
                  <a:cubicBezTo>
                    <a:pt x="24" y="2620"/>
                    <a:pt x="286" y="2906"/>
                    <a:pt x="620" y="2906"/>
                  </a:cubicBezTo>
                  <a:lnTo>
                    <a:pt x="2263" y="2906"/>
                  </a:lnTo>
                  <a:cubicBezTo>
                    <a:pt x="2596" y="2906"/>
                    <a:pt x="2882" y="2620"/>
                    <a:pt x="2882" y="2263"/>
                  </a:cubicBezTo>
                  <a:lnTo>
                    <a:pt x="2882" y="643"/>
                  </a:lnTo>
                  <a:cubicBezTo>
                    <a:pt x="2882" y="310"/>
                    <a:pt x="2620" y="0"/>
                    <a:pt x="22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5" name="Google Shape;22895;p100"/>
            <p:cNvSpPr/>
            <p:nvPr/>
          </p:nvSpPr>
          <p:spPr>
            <a:xfrm>
              <a:off x="2630631" y="2725158"/>
              <a:ext cx="94519" cy="94519"/>
            </a:xfrm>
            <a:custGeom>
              <a:rect b="b" l="l" r="r" t="t"/>
              <a:pathLst>
                <a:path extrusionOk="0" h="2883" w="2883">
                  <a:moveTo>
                    <a:pt x="2263" y="406"/>
                  </a:moveTo>
                  <a:cubicBezTo>
                    <a:pt x="2382" y="406"/>
                    <a:pt x="2454" y="501"/>
                    <a:pt x="2454" y="620"/>
                  </a:cubicBezTo>
                  <a:lnTo>
                    <a:pt x="2454" y="2263"/>
                  </a:lnTo>
                  <a:cubicBezTo>
                    <a:pt x="2454" y="2382"/>
                    <a:pt x="2382" y="2454"/>
                    <a:pt x="2263" y="2454"/>
                  </a:cubicBezTo>
                  <a:lnTo>
                    <a:pt x="620" y="2454"/>
                  </a:lnTo>
                  <a:cubicBezTo>
                    <a:pt x="501" y="2454"/>
                    <a:pt x="406" y="2382"/>
                    <a:pt x="406" y="2263"/>
                  </a:cubicBezTo>
                  <a:lnTo>
                    <a:pt x="406" y="620"/>
                  </a:lnTo>
                  <a:cubicBezTo>
                    <a:pt x="406" y="501"/>
                    <a:pt x="501" y="406"/>
                    <a:pt x="620" y="406"/>
                  </a:cubicBezTo>
                  <a:close/>
                  <a:moveTo>
                    <a:pt x="620" y="1"/>
                  </a:moveTo>
                  <a:cubicBezTo>
                    <a:pt x="287" y="1"/>
                    <a:pt x="1" y="263"/>
                    <a:pt x="1" y="620"/>
                  </a:cubicBezTo>
                  <a:lnTo>
                    <a:pt x="1" y="2263"/>
                  </a:lnTo>
                  <a:cubicBezTo>
                    <a:pt x="1" y="2573"/>
                    <a:pt x="263" y="2882"/>
                    <a:pt x="620" y="2882"/>
                  </a:cubicBezTo>
                  <a:lnTo>
                    <a:pt x="2263" y="2882"/>
                  </a:lnTo>
                  <a:cubicBezTo>
                    <a:pt x="2597" y="2882"/>
                    <a:pt x="2882" y="2621"/>
                    <a:pt x="2882" y="2263"/>
                  </a:cubicBezTo>
                  <a:lnTo>
                    <a:pt x="2882" y="620"/>
                  </a:lnTo>
                  <a:cubicBezTo>
                    <a:pt x="2882" y="287"/>
                    <a:pt x="2620"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6" name="Google Shape;22896;p100"/>
            <p:cNvSpPr/>
            <p:nvPr/>
          </p:nvSpPr>
          <p:spPr>
            <a:xfrm>
              <a:off x="2754001" y="2725158"/>
              <a:ext cx="95273" cy="94519"/>
            </a:xfrm>
            <a:custGeom>
              <a:rect b="b" l="l" r="r" t="t"/>
              <a:pathLst>
                <a:path extrusionOk="0" h="2883" w="2906">
                  <a:moveTo>
                    <a:pt x="2287" y="406"/>
                  </a:moveTo>
                  <a:cubicBezTo>
                    <a:pt x="2406" y="406"/>
                    <a:pt x="2477" y="501"/>
                    <a:pt x="2477" y="620"/>
                  </a:cubicBezTo>
                  <a:lnTo>
                    <a:pt x="2477" y="2263"/>
                  </a:lnTo>
                  <a:cubicBezTo>
                    <a:pt x="2477" y="2382"/>
                    <a:pt x="2406" y="2454"/>
                    <a:pt x="2287" y="2454"/>
                  </a:cubicBezTo>
                  <a:lnTo>
                    <a:pt x="643" y="2454"/>
                  </a:lnTo>
                  <a:cubicBezTo>
                    <a:pt x="524" y="2454"/>
                    <a:pt x="429" y="2382"/>
                    <a:pt x="429" y="2263"/>
                  </a:cubicBezTo>
                  <a:lnTo>
                    <a:pt x="429" y="620"/>
                  </a:lnTo>
                  <a:cubicBezTo>
                    <a:pt x="429" y="501"/>
                    <a:pt x="524" y="406"/>
                    <a:pt x="643" y="406"/>
                  </a:cubicBezTo>
                  <a:close/>
                  <a:moveTo>
                    <a:pt x="643" y="1"/>
                  </a:moveTo>
                  <a:cubicBezTo>
                    <a:pt x="310" y="1"/>
                    <a:pt x="0" y="263"/>
                    <a:pt x="0" y="620"/>
                  </a:cubicBezTo>
                  <a:lnTo>
                    <a:pt x="0" y="2263"/>
                  </a:lnTo>
                  <a:cubicBezTo>
                    <a:pt x="0" y="2573"/>
                    <a:pt x="286" y="2882"/>
                    <a:pt x="643" y="2882"/>
                  </a:cubicBezTo>
                  <a:lnTo>
                    <a:pt x="2263" y="2882"/>
                  </a:lnTo>
                  <a:cubicBezTo>
                    <a:pt x="2596" y="2882"/>
                    <a:pt x="2906" y="2621"/>
                    <a:pt x="2906" y="2263"/>
                  </a:cubicBezTo>
                  <a:lnTo>
                    <a:pt x="2906" y="620"/>
                  </a:lnTo>
                  <a:cubicBezTo>
                    <a:pt x="2858" y="287"/>
                    <a:pt x="2596" y="1"/>
                    <a:pt x="2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7" name="Google Shape;22897;p100"/>
            <p:cNvSpPr/>
            <p:nvPr/>
          </p:nvSpPr>
          <p:spPr>
            <a:xfrm>
              <a:off x="2670465" y="2680669"/>
              <a:ext cx="13311" cy="14098"/>
            </a:xfrm>
            <a:custGeom>
              <a:rect b="b" l="l" r="r" t="t"/>
              <a:pathLst>
                <a:path extrusionOk="0" h="430" w="406">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8" name="Google Shape;22898;p100"/>
            <p:cNvSpPr/>
            <p:nvPr/>
          </p:nvSpPr>
          <p:spPr>
            <a:xfrm>
              <a:off x="2629090" y="2600247"/>
              <a:ext cx="95273" cy="93863"/>
            </a:xfrm>
            <a:custGeom>
              <a:rect b="b" l="l" r="r" t="t"/>
              <a:pathLst>
                <a:path extrusionOk="0" h="2863" w="2906">
                  <a:moveTo>
                    <a:pt x="643" y="1"/>
                  </a:moveTo>
                  <a:cubicBezTo>
                    <a:pt x="310" y="1"/>
                    <a:pt x="0" y="263"/>
                    <a:pt x="0" y="620"/>
                  </a:cubicBezTo>
                  <a:lnTo>
                    <a:pt x="48" y="2263"/>
                  </a:lnTo>
                  <a:cubicBezTo>
                    <a:pt x="48" y="2525"/>
                    <a:pt x="214" y="2787"/>
                    <a:pt x="500" y="2858"/>
                  </a:cubicBezTo>
                  <a:lnTo>
                    <a:pt x="548" y="2858"/>
                  </a:lnTo>
                  <a:cubicBezTo>
                    <a:pt x="643" y="2858"/>
                    <a:pt x="738" y="2787"/>
                    <a:pt x="762" y="2692"/>
                  </a:cubicBezTo>
                  <a:cubicBezTo>
                    <a:pt x="786" y="2573"/>
                    <a:pt x="715" y="2501"/>
                    <a:pt x="619" y="2454"/>
                  </a:cubicBezTo>
                  <a:cubicBezTo>
                    <a:pt x="524" y="2430"/>
                    <a:pt x="453" y="2334"/>
                    <a:pt x="453" y="2263"/>
                  </a:cubicBezTo>
                  <a:lnTo>
                    <a:pt x="453" y="620"/>
                  </a:lnTo>
                  <a:cubicBezTo>
                    <a:pt x="453" y="501"/>
                    <a:pt x="548" y="405"/>
                    <a:pt x="667" y="405"/>
                  </a:cubicBezTo>
                  <a:lnTo>
                    <a:pt x="2310" y="405"/>
                  </a:lnTo>
                  <a:cubicBezTo>
                    <a:pt x="2429" y="405"/>
                    <a:pt x="2501" y="501"/>
                    <a:pt x="2501" y="620"/>
                  </a:cubicBezTo>
                  <a:lnTo>
                    <a:pt x="2501" y="2263"/>
                  </a:lnTo>
                  <a:cubicBezTo>
                    <a:pt x="2501" y="2334"/>
                    <a:pt x="2453" y="2430"/>
                    <a:pt x="2358" y="2454"/>
                  </a:cubicBezTo>
                  <a:cubicBezTo>
                    <a:pt x="2239" y="2501"/>
                    <a:pt x="2191" y="2620"/>
                    <a:pt x="2215" y="2692"/>
                  </a:cubicBezTo>
                  <a:cubicBezTo>
                    <a:pt x="2236" y="2795"/>
                    <a:pt x="2329" y="2863"/>
                    <a:pt x="2415" y="2863"/>
                  </a:cubicBezTo>
                  <a:cubicBezTo>
                    <a:pt x="2428" y="2863"/>
                    <a:pt x="2441" y="2861"/>
                    <a:pt x="2453" y="2858"/>
                  </a:cubicBezTo>
                  <a:cubicBezTo>
                    <a:pt x="2715" y="2787"/>
                    <a:pt x="2905" y="2525"/>
                    <a:pt x="2905" y="2263"/>
                  </a:cubicBezTo>
                  <a:lnTo>
                    <a:pt x="2905" y="620"/>
                  </a:lnTo>
                  <a:cubicBezTo>
                    <a:pt x="2905" y="286"/>
                    <a:pt x="2644" y="1"/>
                    <a:pt x="2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9" name="Google Shape;22899;p100"/>
          <p:cNvGrpSpPr/>
          <p:nvPr/>
        </p:nvGrpSpPr>
        <p:grpSpPr>
          <a:xfrm>
            <a:off x="1757037" y="2323723"/>
            <a:ext cx="342767" cy="342767"/>
            <a:chOff x="1749174" y="2476123"/>
            <a:chExt cx="342767" cy="342767"/>
          </a:xfrm>
        </p:grpSpPr>
        <p:sp>
          <p:nvSpPr>
            <p:cNvPr id="22900" name="Google Shape;22900;p100"/>
            <p:cNvSpPr/>
            <p:nvPr/>
          </p:nvSpPr>
          <p:spPr>
            <a:xfrm>
              <a:off x="2021650" y="2483139"/>
              <a:ext cx="64062" cy="39834"/>
            </a:xfrm>
            <a:custGeom>
              <a:rect b="b" l="l" r="r" t="t"/>
              <a:pathLst>
                <a:path extrusionOk="0" h="1215" w="1954">
                  <a:moveTo>
                    <a:pt x="0" y="0"/>
                  </a:moveTo>
                  <a:lnTo>
                    <a:pt x="0" y="1215"/>
                  </a:lnTo>
                  <a:lnTo>
                    <a:pt x="1953" y="1215"/>
                  </a:lnTo>
                  <a:lnTo>
                    <a:pt x="1953" y="405"/>
                  </a:lnTo>
                  <a:cubicBezTo>
                    <a:pt x="1953" y="167"/>
                    <a:pt x="1763" y="0"/>
                    <a:pt x="154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1" name="Google Shape;22901;p100"/>
            <p:cNvSpPr/>
            <p:nvPr/>
          </p:nvSpPr>
          <p:spPr>
            <a:xfrm>
              <a:off x="1756190" y="2522973"/>
              <a:ext cx="329522" cy="288901"/>
            </a:xfrm>
            <a:custGeom>
              <a:rect b="b" l="l" r="r" t="t"/>
              <a:pathLst>
                <a:path extrusionOk="0" h="8812" w="10051">
                  <a:moveTo>
                    <a:pt x="1" y="0"/>
                  </a:moveTo>
                  <a:lnTo>
                    <a:pt x="1" y="8383"/>
                  </a:lnTo>
                  <a:cubicBezTo>
                    <a:pt x="1" y="8621"/>
                    <a:pt x="167" y="8811"/>
                    <a:pt x="405" y="8811"/>
                  </a:cubicBezTo>
                  <a:lnTo>
                    <a:pt x="9645" y="8811"/>
                  </a:lnTo>
                  <a:cubicBezTo>
                    <a:pt x="9884" y="8811"/>
                    <a:pt x="10050" y="8621"/>
                    <a:pt x="10050" y="8383"/>
                  </a:cubicBezTo>
                  <a:lnTo>
                    <a:pt x="10050"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2" name="Google Shape;22902;p100"/>
            <p:cNvSpPr/>
            <p:nvPr/>
          </p:nvSpPr>
          <p:spPr>
            <a:xfrm>
              <a:off x="1756977" y="2483139"/>
              <a:ext cx="264706" cy="39834"/>
            </a:xfrm>
            <a:custGeom>
              <a:rect b="b" l="l" r="r" t="t"/>
              <a:pathLst>
                <a:path extrusionOk="0" h="1215" w="8074">
                  <a:moveTo>
                    <a:pt x="429" y="0"/>
                  </a:moveTo>
                  <a:cubicBezTo>
                    <a:pt x="191" y="0"/>
                    <a:pt x="0" y="167"/>
                    <a:pt x="0" y="405"/>
                  </a:cubicBezTo>
                  <a:lnTo>
                    <a:pt x="0" y="1215"/>
                  </a:lnTo>
                  <a:lnTo>
                    <a:pt x="8073" y="1215"/>
                  </a:lnTo>
                  <a:lnTo>
                    <a:pt x="80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3" name="Google Shape;22903;p100"/>
            <p:cNvSpPr/>
            <p:nvPr/>
          </p:nvSpPr>
          <p:spPr>
            <a:xfrm>
              <a:off x="1869396" y="2667391"/>
              <a:ext cx="101535" cy="94519"/>
            </a:xfrm>
            <a:custGeom>
              <a:rect b="b" l="l" r="r" t="t"/>
              <a:pathLst>
                <a:path extrusionOk="0" h="2883" w="3097">
                  <a:moveTo>
                    <a:pt x="1525" y="1"/>
                  </a:moveTo>
                  <a:lnTo>
                    <a:pt x="1048" y="953"/>
                  </a:lnTo>
                  <a:lnTo>
                    <a:pt x="1" y="1096"/>
                  </a:lnTo>
                  <a:lnTo>
                    <a:pt x="763" y="1834"/>
                  </a:lnTo>
                  <a:lnTo>
                    <a:pt x="596" y="2882"/>
                  </a:lnTo>
                  <a:lnTo>
                    <a:pt x="1549" y="2382"/>
                  </a:lnTo>
                  <a:lnTo>
                    <a:pt x="2501" y="2882"/>
                  </a:lnTo>
                  <a:lnTo>
                    <a:pt x="2501" y="2882"/>
                  </a:lnTo>
                  <a:lnTo>
                    <a:pt x="2311" y="1834"/>
                  </a:lnTo>
                  <a:lnTo>
                    <a:pt x="3097" y="1096"/>
                  </a:lnTo>
                  <a:lnTo>
                    <a:pt x="2001" y="953"/>
                  </a:lnTo>
                  <a:lnTo>
                    <a:pt x="1525"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4" name="Google Shape;22904;p100"/>
            <p:cNvSpPr/>
            <p:nvPr/>
          </p:nvSpPr>
          <p:spPr>
            <a:xfrm>
              <a:off x="1939655" y="2567462"/>
              <a:ext cx="101535" cy="95273"/>
            </a:xfrm>
            <a:custGeom>
              <a:rect b="b" l="l" r="r" t="t"/>
              <a:pathLst>
                <a:path extrusionOk="0" h="2906" w="3097">
                  <a:moveTo>
                    <a:pt x="1525" y="0"/>
                  </a:moveTo>
                  <a:lnTo>
                    <a:pt x="1049" y="953"/>
                  </a:lnTo>
                  <a:lnTo>
                    <a:pt x="1" y="1120"/>
                  </a:lnTo>
                  <a:lnTo>
                    <a:pt x="763" y="1858"/>
                  </a:lnTo>
                  <a:lnTo>
                    <a:pt x="596" y="2906"/>
                  </a:lnTo>
                  <a:lnTo>
                    <a:pt x="1549" y="2382"/>
                  </a:lnTo>
                  <a:lnTo>
                    <a:pt x="2501" y="2906"/>
                  </a:lnTo>
                  <a:lnTo>
                    <a:pt x="2311" y="1858"/>
                  </a:lnTo>
                  <a:lnTo>
                    <a:pt x="3097" y="1120"/>
                  </a:lnTo>
                  <a:lnTo>
                    <a:pt x="2001" y="953"/>
                  </a:lnTo>
                  <a:lnTo>
                    <a:pt x="152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5" name="Google Shape;22905;p100"/>
            <p:cNvSpPr/>
            <p:nvPr/>
          </p:nvSpPr>
          <p:spPr>
            <a:xfrm>
              <a:off x="1799138" y="2567462"/>
              <a:ext cx="101535" cy="95273"/>
            </a:xfrm>
            <a:custGeom>
              <a:rect b="b" l="l" r="r" t="t"/>
              <a:pathLst>
                <a:path extrusionOk="0" h="2906" w="3097">
                  <a:moveTo>
                    <a:pt x="1524" y="0"/>
                  </a:moveTo>
                  <a:lnTo>
                    <a:pt x="1048" y="953"/>
                  </a:lnTo>
                  <a:lnTo>
                    <a:pt x="0" y="1120"/>
                  </a:lnTo>
                  <a:lnTo>
                    <a:pt x="762" y="1858"/>
                  </a:lnTo>
                  <a:lnTo>
                    <a:pt x="596" y="2906"/>
                  </a:lnTo>
                  <a:lnTo>
                    <a:pt x="596" y="2906"/>
                  </a:lnTo>
                  <a:lnTo>
                    <a:pt x="1548" y="2382"/>
                  </a:lnTo>
                  <a:lnTo>
                    <a:pt x="2501" y="2906"/>
                  </a:lnTo>
                  <a:lnTo>
                    <a:pt x="2310" y="1858"/>
                  </a:lnTo>
                  <a:lnTo>
                    <a:pt x="3096" y="1120"/>
                  </a:lnTo>
                  <a:lnTo>
                    <a:pt x="2001" y="953"/>
                  </a:lnTo>
                  <a:lnTo>
                    <a:pt x="152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6" name="Google Shape;22906;p100"/>
            <p:cNvSpPr/>
            <p:nvPr/>
          </p:nvSpPr>
          <p:spPr>
            <a:xfrm>
              <a:off x="1792089" y="2558872"/>
              <a:ext cx="115600" cy="109863"/>
            </a:xfrm>
            <a:custGeom>
              <a:rect b="b" l="l" r="r" t="t"/>
              <a:pathLst>
                <a:path extrusionOk="0" h="3351" w="3526">
                  <a:moveTo>
                    <a:pt x="1811" y="691"/>
                  </a:moveTo>
                  <a:lnTo>
                    <a:pt x="2120" y="1286"/>
                  </a:lnTo>
                  <a:cubicBezTo>
                    <a:pt x="2144" y="1334"/>
                    <a:pt x="2216" y="1382"/>
                    <a:pt x="2263" y="1406"/>
                  </a:cubicBezTo>
                  <a:lnTo>
                    <a:pt x="2906" y="1501"/>
                  </a:lnTo>
                  <a:lnTo>
                    <a:pt x="2430" y="1929"/>
                  </a:lnTo>
                  <a:cubicBezTo>
                    <a:pt x="2382" y="2001"/>
                    <a:pt x="2382" y="2049"/>
                    <a:pt x="2382" y="2120"/>
                  </a:cubicBezTo>
                  <a:lnTo>
                    <a:pt x="2502" y="2763"/>
                  </a:lnTo>
                  <a:lnTo>
                    <a:pt x="1930" y="2477"/>
                  </a:lnTo>
                  <a:cubicBezTo>
                    <a:pt x="1906" y="2453"/>
                    <a:pt x="1882" y="2453"/>
                    <a:pt x="1835" y="2453"/>
                  </a:cubicBezTo>
                  <a:cubicBezTo>
                    <a:pt x="1811" y="2453"/>
                    <a:pt x="1787" y="2453"/>
                    <a:pt x="1763" y="2477"/>
                  </a:cubicBezTo>
                  <a:lnTo>
                    <a:pt x="1192" y="2763"/>
                  </a:lnTo>
                  <a:lnTo>
                    <a:pt x="1192" y="2763"/>
                  </a:lnTo>
                  <a:lnTo>
                    <a:pt x="1311" y="2120"/>
                  </a:lnTo>
                  <a:cubicBezTo>
                    <a:pt x="1311" y="2049"/>
                    <a:pt x="1311" y="2001"/>
                    <a:pt x="1239" y="1929"/>
                  </a:cubicBezTo>
                  <a:lnTo>
                    <a:pt x="715" y="1501"/>
                  </a:lnTo>
                  <a:lnTo>
                    <a:pt x="1382" y="1406"/>
                  </a:lnTo>
                  <a:cubicBezTo>
                    <a:pt x="1430" y="1406"/>
                    <a:pt x="1501" y="1334"/>
                    <a:pt x="1525" y="1286"/>
                  </a:cubicBezTo>
                  <a:lnTo>
                    <a:pt x="1811" y="691"/>
                  </a:lnTo>
                  <a:close/>
                  <a:moveTo>
                    <a:pt x="1763" y="0"/>
                  </a:moveTo>
                  <a:cubicBezTo>
                    <a:pt x="1692" y="0"/>
                    <a:pt x="1620" y="24"/>
                    <a:pt x="1573" y="120"/>
                  </a:cubicBezTo>
                  <a:lnTo>
                    <a:pt x="1168" y="977"/>
                  </a:lnTo>
                  <a:lnTo>
                    <a:pt x="215" y="1144"/>
                  </a:lnTo>
                  <a:cubicBezTo>
                    <a:pt x="120" y="1144"/>
                    <a:pt x="72" y="1191"/>
                    <a:pt x="25" y="1286"/>
                  </a:cubicBezTo>
                  <a:cubicBezTo>
                    <a:pt x="1" y="1382"/>
                    <a:pt x="25" y="1429"/>
                    <a:pt x="96" y="1501"/>
                  </a:cubicBezTo>
                  <a:lnTo>
                    <a:pt x="787" y="2144"/>
                  </a:lnTo>
                  <a:lnTo>
                    <a:pt x="620" y="3096"/>
                  </a:lnTo>
                  <a:cubicBezTo>
                    <a:pt x="620" y="3192"/>
                    <a:pt x="668" y="3287"/>
                    <a:pt x="715" y="3311"/>
                  </a:cubicBezTo>
                  <a:cubicBezTo>
                    <a:pt x="757" y="3339"/>
                    <a:pt x="799" y="3350"/>
                    <a:pt x="841" y="3350"/>
                  </a:cubicBezTo>
                  <a:cubicBezTo>
                    <a:pt x="871" y="3350"/>
                    <a:pt x="900" y="3344"/>
                    <a:pt x="930" y="3334"/>
                  </a:cubicBezTo>
                  <a:lnTo>
                    <a:pt x="1763" y="2882"/>
                  </a:lnTo>
                  <a:lnTo>
                    <a:pt x="2597" y="3334"/>
                  </a:lnTo>
                  <a:cubicBezTo>
                    <a:pt x="2616" y="3344"/>
                    <a:pt x="2644" y="3350"/>
                    <a:pt x="2675" y="3350"/>
                  </a:cubicBezTo>
                  <a:cubicBezTo>
                    <a:pt x="2719" y="3350"/>
                    <a:pt x="2769" y="3339"/>
                    <a:pt x="2811" y="3311"/>
                  </a:cubicBezTo>
                  <a:cubicBezTo>
                    <a:pt x="2859" y="3239"/>
                    <a:pt x="2883" y="3192"/>
                    <a:pt x="2883" y="3096"/>
                  </a:cubicBezTo>
                  <a:lnTo>
                    <a:pt x="2740" y="2144"/>
                  </a:lnTo>
                  <a:lnTo>
                    <a:pt x="3430" y="1501"/>
                  </a:lnTo>
                  <a:cubicBezTo>
                    <a:pt x="3478" y="1429"/>
                    <a:pt x="3526" y="1334"/>
                    <a:pt x="3478" y="1286"/>
                  </a:cubicBezTo>
                  <a:cubicBezTo>
                    <a:pt x="3454" y="1215"/>
                    <a:pt x="3406" y="1167"/>
                    <a:pt x="3311" y="1144"/>
                  </a:cubicBezTo>
                  <a:lnTo>
                    <a:pt x="2359" y="977"/>
                  </a:lnTo>
                  <a:lnTo>
                    <a:pt x="1930" y="120"/>
                  </a:lnTo>
                  <a:cubicBezTo>
                    <a:pt x="1906" y="72"/>
                    <a:pt x="1811" y="0"/>
                    <a:pt x="1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7" name="Google Shape;22907;p100"/>
            <p:cNvSpPr/>
            <p:nvPr/>
          </p:nvSpPr>
          <p:spPr>
            <a:xfrm>
              <a:off x="1933425" y="2559659"/>
              <a:ext cx="115567" cy="109830"/>
            </a:xfrm>
            <a:custGeom>
              <a:rect b="b" l="l" r="r" t="t"/>
              <a:pathLst>
                <a:path extrusionOk="0" h="3350" w="3525">
                  <a:moveTo>
                    <a:pt x="1786" y="667"/>
                  </a:moveTo>
                  <a:lnTo>
                    <a:pt x="2096" y="1262"/>
                  </a:lnTo>
                  <a:cubicBezTo>
                    <a:pt x="2120" y="1310"/>
                    <a:pt x="2191" y="1358"/>
                    <a:pt x="2239" y="1382"/>
                  </a:cubicBezTo>
                  <a:lnTo>
                    <a:pt x="2882" y="1477"/>
                  </a:lnTo>
                  <a:lnTo>
                    <a:pt x="2382" y="1953"/>
                  </a:lnTo>
                  <a:cubicBezTo>
                    <a:pt x="2334" y="2001"/>
                    <a:pt x="2334" y="2072"/>
                    <a:pt x="2334" y="2120"/>
                  </a:cubicBezTo>
                  <a:lnTo>
                    <a:pt x="2453" y="2787"/>
                  </a:lnTo>
                  <a:lnTo>
                    <a:pt x="1882" y="2477"/>
                  </a:lnTo>
                  <a:cubicBezTo>
                    <a:pt x="1858" y="2453"/>
                    <a:pt x="1834" y="2453"/>
                    <a:pt x="1786" y="2453"/>
                  </a:cubicBezTo>
                  <a:cubicBezTo>
                    <a:pt x="1763" y="2453"/>
                    <a:pt x="1739" y="2453"/>
                    <a:pt x="1691" y="2477"/>
                  </a:cubicBezTo>
                  <a:lnTo>
                    <a:pt x="1144" y="2787"/>
                  </a:lnTo>
                  <a:lnTo>
                    <a:pt x="1263" y="2120"/>
                  </a:lnTo>
                  <a:cubicBezTo>
                    <a:pt x="1263" y="2072"/>
                    <a:pt x="1263" y="2001"/>
                    <a:pt x="1191" y="1953"/>
                  </a:cubicBezTo>
                  <a:lnTo>
                    <a:pt x="691" y="1477"/>
                  </a:lnTo>
                  <a:lnTo>
                    <a:pt x="1358" y="1382"/>
                  </a:lnTo>
                  <a:cubicBezTo>
                    <a:pt x="1405" y="1382"/>
                    <a:pt x="1477" y="1310"/>
                    <a:pt x="1501" y="1262"/>
                  </a:cubicBezTo>
                  <a:lnTo>
                    <a:pt x="1786" y="667"/>
                  </a:lnTo>
                  <a:close/>
                  <a:moveTo>
                    <a:pt x="1763" y="0"/>
                  </a:moveTo>
                  <a:cubicBezTo>
                    <a:pt x="1715" y="0"/>
                    <a:pt x="1620" y="48"/>
                    <a:pt x="1596" y="119"/>
                  </a:cubicBezTo>
                  <a:lnTo>
                    <a:pt x="1167" y="977"/>
                  </a:lnTo>
                  <a:lnTo>
                    <a:pt x="215" y="1143"/>
                  </a:lnTo>
                  <a:cubicBezTo>
                    <a:pt x="119" y="1143"/>
                    <a:pt x="72" y="1191"/>
                    <a:pt x="48" y="1286"/>
                  </a:cubicBezTo>
                  <a:cubicBezTo>
                    <a:pt x="0" y="1382"/>
                    <a:pt x="48" y="1429"/>
                    <a:pt x="96" y="1501"/>
                  </a:cubicBezTo>
                  <a:lnTo>
                    <a:pt x="786" y="2144"/>
                  </a:lnTo>
                  <a:lnTo>
                    <a:pt x="643" y="3096"/>
                  </a:lnTo>
                  <a:cubicBezTo>
                    <a:pt x="643" y="3191"/>
                    <a:pt x="667" y="3239"/>
                    <a:pt x="715" y="3310"/>
                  </a:cubicBezTo>
                  <a:cubicBezTo>
                    <a:pt x="757" y="3338"/>
                    <a:pt x="807" y="3350"/>
                    <a:pt x="851" y="3350"/>
                  </a:cubicBezTo>
                  <a:cubicBezTo>
                    <a:pt x="882" y="3350"/>
                    <a:pt x="909" y="3344"/>
                    <a:pt x="929" y="3334"/>
                  </a:cubicBezTo>
                  <a:lnTo>
                    <a:pt x="1763" y="2882"/>
                  </a:lnTo>
                  <a:lnTo>
                    <a:pt x="2596" y="3334"/>
                  </a:lnTo>
                  <a:cubicBezTo>
                    <a:pt x="2626" y="3344"/>
                    <a:pt x="2655" y="3350"/>
                    <a:pt x="2685" y="3350"/>
                  </a:cubicBezTo>
                  <a:cubicBezTo>
                    <a:pt x="2727" y="3350"/>
                    <a:pt x="2769" y="3338"/>
                    <a:pt x="2811" y="3310"/>
                  </a:cubicBezTo>
                  <a:cubicBezTo>
                    <a:pt x="2858" y="3239"/>
                    <a:pt x="2906" y="3191"/>
                    <a:pt x="2906" y="3096"/>
                  </a:cubicBezTo>
                  <a:lnTo>
                    <a:pt x="2739" y="2144"/>
                  </a:lnTo>
                  <a:lnTo>
                    <a:pt x="3430" y="1501"/>
                  </a:lnTo>
                  <a:cubicBezTo>
                    <a:pt x="3501" y="1429"/>
                    <a:pt x="3525" y="1358"/>
                    <a:pt x="3501" y="1286"/>
                  </a:cubicBezTo>
                  <a:cubicBezTo>
                    <a:pt x="3454" y="1239"/>
                    <a:pt x="3406" y="1167"/>
                    <a:pt x="3311" y="1143"/>
                  </a:cubicBezTo>
                  <a:lnTo>
                    <a:pt x="2358" y="977"/>
                  </a:lnTo>
                  <a:lnTo>
                    <a:pt x="1953" y="119"/>
                  </a:lnTo>
                  <a:cubicBezTo>
                    <a:pt x="1906" y="72"/>
                    <a:pt x="1834" y="0"/>
                    <a:pt x="1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8" name="Google Shape;22908;p100"/>
            <p:cNvSpPr/>
            <p:nvPr/>
          </p:nvSpPr>
          <p:spPr>
            <a:xfrm>
              <a:off x="1862380" y="2659588"/>
              <a:ext cx="115567" cy="109797"/>
            </a:xfrm>
            <a:custGeom>
              <a:rect b="b" l="l" r="r" t="t"/>
              <a:pathLst>
                <a:path extrusionOk="0" h="3349" w="3525">
                  <a:moveTo>
                    <a:pt x="1810" y="691"/>
                  </a:moveTo>
                  <a:lnTo>
                    <a:pt x="2120" y="1286"/>
                  </a:lnTo>
                  <a:cubicBezTo>
                    <a:pt x="2144" y="1334"/>
                    <a:pt x="2215" y="1358"/>
                    <a:pt x="2263" y="1406"/>
                  </a:cubicBezTo>
                  <a:lnTo>
                    <a:pt x="2929" y="1477"/>
                  </a:lnTo>
                  <a:lnTo>
                    <a:pt x="2453" y="1929"/>
                  </a:lnTo>
                  <a:cubicBezTo>
                    <a:pt x="2382" y="2001"/>
                    <a:pt x="2382" y="2049"/>
                    <a:pt x="2382" y="2120"/>
                  </a:cubicBezTo>
                  <a:lnTo>
                    <a:pt x="2501" y="2763"/>
                  </a:lnTo>
                  <a:lnTo>
                    <a:pt x="1929" y="2477"/>
                  </a:lnTo>
                  <a:cubicBezTo>
                    <a:pt x="1905" y="2430"/>
                    <a:pt x="1882" y="2430"/>
                    <a:pt x="1858" y="2430"/>
                  </a:cubicBezTo>
                  <a:cubicBezTo>
                    <a:pt x="1810" y="2430"/>
                    <a:pt x="1786" y="2430"/>
                    <a:pt x="1763" y="2477"/>
                  </a:cubicBezTo>
                  <a:lnTo>
                    <a:pt x="1191" y="2763"/>
                  </a:lnTo>
                  <a:lnTo>
                    <a:pt x="1191" y="2763"/>
                  </a:lnTo>
                  <a:lnTo>
                    <a:pt x="1310" y="2120"/>
                  </a:lnTo>
                  <a:cubicBezTo>
                    <a:pt x="1310" y="2049"/>
                    <a:pt x="1310" y="2001"/>
                    <a:pt x="1262" y="1929"/>
                  </a:cubicBezTo>
                  <a:lnTo>
                    <a:pt x="715" y="1477"/>
                  </a:lnTo>
                  <a:lnTo>
                    <a:pt x="1382" y="1406"/>
                  </a:lnTo>
                  <a:cubicBezTo>
                    <a:pt x="1429" y="1406"/>
                    <a:pt x="1501" y="1334"/>
                    <a:pt x="1524" y="1286"/>
                  </a:cubicBezTo>
                  <a:lnTo>
                    <a:pt x="1810" y="691"/>
                  </a:lnTo>
                  <a:close/>
                  <a:moveTo>
                    <a:pt x="1763" y="1"/>
                  </a:moveTo>
                  <a:cubicBezTo>
                    <a:pt x="1667" y="1"/>
                    <a:pt x="1620" y="24"/>
                    <a:pt x="1572" y="120"/>
                  </a:cubicBezTo>
                  <a:lnTo>
                    <a:pt x="1167" y="977"/>
                  </a:lnTo>
                  <a:lnTo>
                    <a:pt x="215" y="1120"/>
                  </a:lnTo>
                  <a:cubicBezTo>
                    <a:pt x="119" y="1120"/>
                    <a:pt x="72" y="1191"/>
                    <a:pt x="24" y="1286"/>
                  </a:cubicBezTo>
                  <a:cubicBezTo>
                    <a:pt x="0" y="1334"/>
                    <a:pt x="24" y="1429"/>
                    <a:pt x="96" y="1477"/>
                  </a:cubicBezTo>
                  <a:lnTo>
                    <a:pt x="786" y="2144"/>
                  </a:lnTo>
                  <a:lnTo>
                    <a:pt x="619" y="3096"/>
                  </a:lnTo>
                  <a:cubicBezTo>
                    <a:pt x="619" y="3192"/>
                    <a:pt x="667" y="3263"/>
                    <a:pt x="715" y="3287"/>
                  </a:cubicBezTo>
                  <a:cubicBezTo>
                    <a:pt x="760" y="3332"/>
                    <a:pt x="805" y="3349"/>
                    <a:pt x="851" y="3349"/>
                  </a:cubicBezTo>
                  <a:cubicBezTo>
                    <a:pt x="877" y="3349"/>
                    <a:pt x="903" y="3343"/>
                    <a:pt x="929" y="3335"/>
                  </a:cubicBezTo>
                  <a:lnTo>
                    <a:pt x="1763" y="2882"/>
                  </a:lnTo>
                  <a:lnTo>
                    <a:pt x="2596" y="3335"/>
                  </a:lnTo>
                  <a:cubicBezTo>
                    <a:pt x="2613" y="3343"/>
                    <a:pt x="2637" y="3349"/>
                    <a:pt x="2664" y="3349"/>
                  </a:cubicBezTo>
                  <a:cubicBezTo>
                    <a:pt x="2710" y="3349"/>
                    <a:pt x="2765" y="3332"/>
                    <a:pt x="2810" y="3287"/>
                  </a:cubicBezTo>
                  <a:cubicBezTo>
                    <a:pt x="2858" y="3239"/>
                    <a:pt x="2882" y="3192"/>
                    <a:pt x="2882" y="3096"/>
                  </a:cubicBezTo>
                  <a:lnTo>
                    <a:pt x="2739" y="2144"/>
                  </a:lnTo>
                  <a:lnTo>
                    <a:pt x="3430" y="1477"/>
                  </a:lnTo>
                  <a:cubicBezTo>
                    <a:pt x="3477" y="1429"/>
                    <a:pt x="3525" y="1334"/>
                    <a:pt x="3477" y="1286"/>
                  </a:cubicBezTo>
                  <a:cubicBezTo>
                    <a:pt x="3453" y="1215"/>
                    <a:pt x="3406" y="1167"/>
                    <a:pt x="3311" y="1120"/>
                  </a:cubicBezTo>
                  <a:lnTo>
                    <a:pt x="2358" y="977"/>
                  </a:lnTo>
                  <a:lnTo>
                    <a:pt x="1929" y="120"/>
                  </a:lnTo>
                  <a:cubicBezTo>
                    <a:pt x="1905" y="48"/>
                    <a:pt x="1810" y="1"/>
                    <a:pt x="17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9" name="Google Shape;22909;p100"/>
            <p:cNvSpPr/>
            <p:nvPr/>
          </p:nvSpPr>
          <p:spPr>
            <a:xfrm>
              <a:off x="1913918" y="2804793"/>
              <a:ext cx="14065" cy="13311"/>
            </a:xfrm>
            <a:custGeom>
              <a:rect b="b" l="l" r="r" t="t"/>
              <a:pathLst>
                <a:path extrusionOk="0" h="406" w="429">
                  <a:moveTo>
                    <a:pt x="214" y="1"/>
                  </a:moveTo>
                  <a:cubicBezTo>
                    <a:pt x="95" y="1"/>
                    <a:pt x="0" y="96"/>
                    <a:pt x="0" y="215"/>
                  </a:cubicBezTo>
                  <a:cubicBezTo>
                    <a:pt x="0" y="334"/>
                    <a:pt x="95" y="406"/>
                    <a:pt x="214" y="406"/>
                  </a:cubicBezTo>
                  <a:cubicBezTo>
                    <a:pt x="333" y="406"/>
                    <a:pt x="429" y="334"/>
                    <a:pt x="429" y="215"/>
                  </a:cubicBezTo>
                  <a:cubicBezTo>
                    <a:pt x="429"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0" name="Google Shape;22910;p100"/>
            <p:cNvSpPr/>
            <p:nvPr/>
          </p:nvSpPr>
          <p:spPr>
            <a:xfrm>
              <a:off x="1749174" y="2476123"/>
              <a:ext cx="342767" cy="342767"/>
            </a:xfrm>
            <a:custGeom>
              <a:rect b="b" l="l" r="r" t="t"/>
              <a:pathLst>
                <a:path extrusionOk="0" h="10455" w="10455">
                  <a:moveTo>
                    <a:pt x="8097" y="405"/>
                  </a:moveTo>
                  <a:lnTo>
                    <a:pt x="8097" y="1215"/>
                  </a:lnTo>
                  <a:lnTo>
                    <a:pt x="429" y="1215"/>
                  </a:lnTo>
                  <a:lnTo>
                    <a:pt x="429" y="596"/>
                  </a:lnTo>
                  <a:cubicBezTo>
                    <a:pt x="429" y="500"/>
                    <a:pt x="548" y="405"/>
                    <a:pt x="619" y="405"/>
                  </a:cubicBezTo>
                  <a:close/>
                  <a:moveTo>
                    <a:pt x="9859" y="453"/>
                  </a:moveTo>
                  <a:cubicBezTo>
                    <a:pt x="9978" y="453"/>
                    <a:pt x="10074" y="524"/>
                    <a:pt x="10074" y="643"/>
                  </a:cubicBezTo>
                  <a:lnTo>
                    <a:pt x="10074" y="1286"/>
                  </a:lnTo>
                  <a:lnTo>
                    <a:pt x="8526" y="1286"/>
                  </a:lnTo>
                  <a:lnTo>
                    <a:pt x="8526" y="1238"/>
                  </a:lnTo>
                  <a:lnTo>
                    <a:pt x="8526" y="453"/>
                  </a:lnTo>
                  <a:close/>
                  <a:moveTo>
                    <a:pt x="619" y="0"/>
                  </a:moveTo>
                  <a:cubicBezTo>
                    <a:pt x="310" y="0"/>
                    <a:pt x="0" y="262"/>
                    <a:pt x="0" y="619"/>
                  </a:cubicBezTo>
                  <a:lnTo>
                    <a:pt x="0" y="10240"/>
                  </a:lnTo>
                  <a:cubicBezTo>
                    <a:pt x="0" y="10359"/>
                    <a:pt x="95" y="10455"/>
                    <a:pt x="215" y="10455"/>
                  </a:cubicBezTo>
                  <a:lnTo>
                    <a:pt x="4382" y="10455"/>
                  </a:lnTo>
                  <a:cubicBezTo>
                    <a:pt x="4406" y="10455"/>
                    <a:pt x="4406" y="10455"/>
                    <a:pt x="4430" y="10407"/>
                  </a:cubicBezTo>
                  <a:cubicBezTo>
                    <a:pt x="4620" y="10240"/>
                    <a:pt x="4501" y="10026"/>
                    <a:pt x="4311" y="10026"/>
                  </a:cubicBezTo>
                  <a:lnTo>
                    <a:pt x="619" y="10026"/>
                  </a:lnTo>
                  <a:cubicBezTo>
                    <a:pt x="500" y="10026"/>
                    <a:pt x="429" y="9931"/>
                    <a:pt x="429" y="9812"/>
                  </a:cubicBezTo>
                  <a:lnTo>
                    <a:pt x="429" y="1643"/>
                  </a:lnTo>
                  <a:lnTo>
                    <a:pt x="10026" y="1643"/>
                  </a:lnTo>
                  <a:lnTo>
                    <a:pt x="10026" y="9812"/>
                  </a:lnTo>
                  <a:cubicBezTo>
                    <a:pt x="10026" y="9931"/>
                    <a:pt x="9955" y="10026"/>
                    <a:pt x="9836" y="10026"/>
                  </a:cubicBezTo>
                  <a:lnTo>
                    <a:pt x="6144" y="10026"/>
                  </a:lnTo>
                  <a:cubicBezTo>
                    <a:pt x="6049" y="10026"/>
                    <a:pt x="5930" y="10074"/>
                    <a:pt x="5930" y="10217"/>
                  </a:cubicBezTo>
                  <a:cubicBezTo>
                    <a:pt x="5906" y="10336"/>
                    <a:pt x="6025" y="10455"/>
                    <a:pt x="6144" y="10455"/>
                  </a:cubicBezTo>
                  <a:lnTo>
                    <a:pt x="9836" y="10455"/>
                  </a:lnTo>
                  <a:cubicBezTo>
                    <a:pt x="10145" y="10455"/>
                    <a:pt x="10455" y="10169"/>
                    <a:pt x="10455" y="9812"/>
                  </a:cubicBezTo>
                  <a:lnTo>
                    <a:pt x="10455" y="596"/>
                  </a:lnTo>
                  <a:cubicBezTo>
                    <a:pt x="10455" y="286"/>
                    <a:pt x="10193" y="0"/>
                    <a:pt x="98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1" name="Google Shape;22911;p100"/>
          <p:cNvGrpSpPr/>
          <p:nvPr/>
        </p:nvGrpSpPr>
        <p:grpSpPr>
          <a:xfrm>
            <a:off x="1039807" y="2323723"/>
            <a:ext cx="342800" cy="341325"/>
            <a:chOff x="984791" y="2476123"/>
            <a:chExt cx="342800" cy="341325"/>
          </a:xfrm>
        </p:grpSpPr>
        <p:sp>
          <p:nvSpPr>
            <p:cNvPr id="22912" name="Google Shape;22912;p100"/>
            <p:cNvSpPr/>
            <p:nvPr/>
          </p:nvSpPr>
          <p:spPr>
            <a:xfrm>
              <a:off x="1076163" y="2567462"/>
              <a:ext cx="159302" cy="160089"/>
            </a:xfrm>
            <a:custGeom>
              <a:rect b="b" l="l" r="r" t="t"/>
              <a:pathLst>
                <a:path extrusionOk="0" h="4883" w="4859">
                  <a:moveTo>
                    <a:pt x="2429" y="0"/>
                  </a:moveTo>
                  <a:cubicBezTo>
                    <a:pt x="1096" y="0"/>
                    <a:pt x="0" y="1096"/>
                    <a:pt x="0" y="2453"/>
                  </a:cubicBezTo>
                  <a:cubicBezTo>
                    <a:pt x="0" y="3787"/>
                    <a:pt x="1096" y="4882"/>
                    <a:pt x="2429" y="4882"/>
                  </a:cubicBezTo>
                  <a:cubicBezTo>
                    <a:pt x="3763" y="4882"/>
                    <a:pt x="4858" y="3787"/>
                    <a:pt x="4858" y="2453"/>
                  </a:cubicBezTo>
                  <a:cubicBezTo>
                    <a:pt x="4858" y="1072"/>
                    <a:pt x="3763" y="0"/>
                    <a:pt x="24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3" name="Google Shape;22913;p100"/>
            <p:cNvSpPr/>
            <p:nvPr/>
          </p:nvSpPr>
          <p:spPr>
            <a:xfrm>
              <a:off x="1234646" y="2526481"/>
              <a:ext cx="44522" cy="40326"/>
            </a:xfrm>
            <a:custGeom>
              <a:rect b="b" l="l" r="r" t="t"/>
              <a:pathLst>
                <a:path extrusionOk="0" h="1230" w="1358">
                  <a:moveTo>
                    <a:pt x="679" y="0"/>
                  </a:moveTo>
                  <a:cubicBezTo>
                    <a:pt x="518" y="0"/>
                    <a:pt x="358" y="60"/>
                    <a:pt x="239" y="179"/>
                  </a:cubicBezTo>
                  <a:cubicBezTo>
                    <a:pt x="0" y="417"/>
                    <a:pt x="0" y="798"/>
                    <a:pt x="239" y="1060"/>
                  </a:cubicBezTo>
                  <a:cubicBezTo>
                    <a:pt x="355" y="1176"/>
                    <a:pt x="510" y="1230"/>
                    <a:pt x="666" y="1230"/>
                  </a:cubicBezTo>
                  <a:cubicBezTo>
                    <a:pt x="831" y="1230"/>
                    <a:pt x="998" y="1170"/>
                    <a:pt x="1120" y="1060"/>
                  </a:cubicBezTo>
                  <a:cubicBezTo>
                    <a:pt x="1358" y="822"/>
                    <a:pt x="1358" y="417"/>
                    <a:pt x="1120" y="179"/>
                  </a:cubicBezTo>
                  <a:cubicBezTo>
                    <a:pt x="1001" y="60"/>
                    <a:pt x="840" y="0"/>
                    <a:pt x="6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4" name="Google Shape;22914;p100"/>
            <p:cNvSpPr/>
            <p:nvPr/>
          </p:nvSpPr>
          <p:spPr>
            <a:xfrm>
              <a:off x="1129242" y="2594018"/>
              <a:ext cx="53112" cy="52325"/>
            </a:xfrm>
            <a:custGeom>
              <a:rect b="b" l="l" r="r" t="t"/>
              <a:pathLst>
                <a:path extrusionOk="0" h="1596" w="1620">
                  <a:moveTo>
                    <a:pt x="810" y="0"/>
                  </a:moveTo>
                  <a:cubicBezTo>
                    <a:pt x="358" y="0"/>
                    <a:pt x="0" y="357"/>
                    <a:pt x="0" y="810"/>
                  </a:cubicBezTo>
                  <a:cubicBezTo>
                    <a:pt x="0" y="1238"/>
                    <a:pt x="358" y="1596"/>
                    <a:pt x="810" y="1596"/>
                  </a:cubicBezTo>
                  <a:cubicBezTo>
                    <a:pt x="1263" y="1596"/>
                    <a:pt x="1620" y="1238"/>
                    <a:pt x="1620" y="810"/>
                  </a:cubicBezTo>
                  <a:cubicBezTo>
                    <a:pt x="1620" y="357"/>
                    <a:pt x="126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5" name="Google Shape;22915;p100"/>
            <p:cNvSpPr/>
            <p:nvPr/>
          </p:nvSpPr>
          <p:spPr>
            <a:xfrm>
              <a:off x="1115964" y="2661162"/>
              <a:ext cx="79668" cy="66390"/>
            </a:xfrm>
            <a:custGeom>
              <a:rect b="b" l="l" r="r" t="t"/>
              <a:pathLst>
                <a:path extrusionOk="0" h="2025" w="2430">
                  <a:moveTo>
                    <a:pt x="1215" y="0"/>
                  </a:moveTo>
                  <a:cubicBezTo>
                    <a:pt x="525" y="0"/>
                    <a:pt x="1" y="548"/>
                    <a:pt x="1" y="1238"/>
                  </a:cubicBezTo>
                  <a:lnTo>
                    <a:pt x="1" y="1715"/>
                  </a:lnTo>
                  <a:cubicBezTo>
                    <a:pt x="358" y="1905"/>
                    <a:pt x="763" y="2024"/>
                    <a:pt x="1215" y="2024"/>
                  </a:cubicBezTo>
                  <a:cubicBezTo>
                    <a:pt x="1668" y="2024"/>
                    <a:pt x="2072" y="1905"/>
                    <a:pt x="2430" y="1715"/>
                  </a:cubicBezTo>
                  <a:lnTo>
                    <a:pt x="2430" y="1238"/>
                  </a:lnTo>
                  <a:cubicBezTo>
                    <a:pt x="2430" y="548"/>
                    <a:pt x="1858"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6" name="Google Shape;22916;p100"/>
            <p:cNvSpPr/>
            <p:nvPr/>
          </p:nvSpPr>
          <p:spPr>
            <a:xfrm>
              <a:off x="1279922" y="2627590"/>
              <a:ext cx="40653" cy="40621"/>
            </a:xfrm>
            <a:custGeom>
              <a:rect b="b" l="l" r="r" t="t"/>
              <a:pathLst>
                <a:path extrusionOk="0" h="1239" w="1240">
                  <a:moveTo>
                    <a:pt x="620" y="0"/>
                  </a:moveTo>
                  <a:cubicBezTo>
                    <a:pt x="286" y="0"/>
                    <a:pt x="1" y="262"/>
                    <a:pt x="1" y="619"/>
                  </a:cubicBezTo>
                  <a:cubicBezTo>
                    <a:pt x="1" y="953"/>
                    <a:pt x="286" y="1238"/>
                    <a:pt x="620" y="1238"/>
                  </a:cubicBezTo>
                  <a:cubicBezTo>
                    <a:pt x="953" y="1238"/>
                    <a:pt x="1239" y="953"/>
                    <a:pt x="1239" y="619"/>
                  </a:cubicBezTo>
                  <a:cubicBezTo>
                    <a:pt x="1239" y="262"/>
                    <a:pt x="953" y="0"/>
                    <a:pt x="62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7" name="Google Shape;22917;p100"/>
            <p:cNvSpPr/>
            <p:nvPr/>
          </p:nvSpPr>
          <p:spPr>
            <a:xfrm>
              <a:off x="1234646" y="2728699"/>
              <a:ext cx="44522" cy="39834"/>
            </a:xfrm>
            <a:custGeom>
              <a:rect b="b" l="l" r="r" t="t"/>
              <a:pathLst>
                <a:path extrusionOk="0" h="1215" w="1358">
                  <a:moveTo>
                    <a:pt x="679" y="0"/>
                  </a:moveTo>
                  <a:cubicBezTo>
                    <a:pt x="518" y="0"/>
                    <a:pt x="358" y="60"/>
                    <a:pt x="239" y="179"/>
                  </a:cubicBezTo>
                  <a:cubicBezTo>
                    <a:pt x="0" y="417"/>
                    <a:pt x="0" y="798"/>
                    <a:pt x="239" y="1036"/>
                  </a:cubicBezTo>
                  <a:cubicBezTo>
                    <a:pt x="358" y="1155"/>
                    <a:pt x="518" y="1215"/>
                    <a:pt x="679" y="1215"/>
                  </a:cubicBezTo>
                  <a:cubicBezTo>
                    <a:pt x="840" y="1215"/>
                    <a:pt x="1001" y="1155"/>
                    <a:pt x="1120" y="1036"/>
                  </a:cubicBezTo>
                  <a:cubicBezTo>
                    <a:pt x="1358" y="798"/>
                    <a:pt x="1358" y="417"/>
                    <a:pt x="1120" y="179"/>
                  </a:cubicBezTo>
                  <a:cubicBezTo>
                    <a:pt x="1001" y="60"/>
                    <a:pt x="840" y="0"/>
                    <a:pt x="6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8" name="Google Shape;22918;p100"/>
            <p:cNvSpPr/>
            <p:nvPr/>
          </p:nvSpPr>
          <p:spPr>
            <a:xfrm>
              <a:off x="1135504" y="2771221"/>
              <a:ext cx="40621" cy="41440"/>
            </a:xfrm>
            <a:custGeom>
              <a:rect b="b" l="l" r="r" t="t"/>
              <a:pathLst>
                <a:path extrusionOk="0" h="1264" w="1239">
                  <a:moveTo>
                    <a:pt x="619" y="1"/>
                  </a:moveTo>
                  <a:cubicBezTo>
                    <a:pt x="286" y="1"/>
                    <a:pt x="0" y="287"/>
                    <a:pt x="0" y="644"/>
                  </a:cubicBezTo>
                  <a:cubicBezTo>
                    <a:pt x="0" y="977"/>
                    <a:pt x="286" y="1263"/>
                    <a:pt x="619" y="1263"/>
                  </a:cubicBezTo>
                  <a:cubicBezTo>
                    <a:pt x="953" y="1263"/>
                    <a:pt x="1238" y="977"/>
                    <a:pt x="1238" y="644"/>
                  </a:cubicBezTo>
                  <a:cubicBezTo>
                    <a:pt x="1238" y="287"/>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9" name="Google Shape;22919;p100"/>
            <p:cNvSpPr/>
            <p:nvPr/>
          </p:nvSpPr>
          <p:spPr>
            <a:xfrm>
              <a:off x="1034002" y="2729059"/>
              <a:ext cx="40621" cy="40653"/>
            </a:xfrm>
            <a:custGeom>
              <a:rect b="b" l="l" r="r" t="t"/>
              <a:pathLst>
                <a:path extrusionOk="0" h="1240" w="1239">
                  <a:moveTo>
                    <a:pt x="619" y="1"/>
                  </a:moveTo>
                  <a:cubicBezTo>
                    <a:pt x="286" y="1"/>
                    <a:pt x="0" y="263"/>
                    <a:pt x="0" y="620"/>
                  </a:cubicBezTo>
                  <a:cubicBezTo>
                    <a:pt x="0" y="954"/>
                    <a:pt x="286" y="1239"/>
                    <a:pt x="619" y="1239"/>
                  </a:cubicBezTo>
                  <a:cubicBezTo>
                    <a:pt x="953" y="1239"/>
                    <a:pt x="1238" y="954"/>
                    <a:pt x="1238" y="620"/>
                  </a:cubicBezTo>
                  <a:cubicBezTo>
                    <a:pt x="1238" y="263"/>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0" name="Google Shape;22920;p100"/>
            <p:cNvSpPr/>
            <p:nvPr/>
          </p:nvSpPr>
          <p:spPr>
            <a:xfrm>
              <a:off x="991053" y="2627590"/>
              <a:ext cx="40621" cy="40621"/>
            </a:xfrm>
            <a:custGeom>
              <a:rect b="b" l="l" r="r" t="t"/>
              <a:pathLst>
                <a:path extrusionOk="0" h="1239" w="1239">
                  <a:moveTo>
                    <a:pt x="619" y="0"/>
                  </a:moveTo>
                  <a:cubicBezTo>
                    <a:pt x="286" y="0"/>
                    <a:pt x="0" y="262"/>
                    <a:pt x="0" y="619"/>
                  </a:cubicBezTo>
                  <a:cubicBezTo>
                    <a:pt x="0" y="953"/>
                    <a:pt x="286" y="1238"/>
                    <a:pt x="619" y="1238"/>
                  </a:cubicBezTo>
                  <a:cubicBezTo>
                    <a:pt x="953" y="1238"/>
                    <a:pt x="1239" y="953"/>
                    <a:pt x="1239" y="619"/>
                  </a:cubicBezTo>
                  <a:cubicBezTo>
                    <a:pt x="1239" y="262"/>
                    <a:pt x="953" y="0"/>
                    <a:pt x="61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1" name="Google Shape;22921;p100"/>
            <p:cNvSpPr/>
            <p:nvPr/>
          </p:nvSpPr>
          <p:spPr>
            <a:xfrm>
              <a:off x="1032428" y="2526481"/>
              <a:ext cx="44522" cy="40326"/>
            </a:xfrm>
            <a:custGeom>
              <a:rect b="b" l="l" r="r" t="t"/>
              <a:pathLst>
                <a:path extrusionOk="0" h="1230" w="1358">
                  <a:moveTo>
                    <a:pt x="661" y="0"/>
                  </a:moveTo>
                  <a:cubicBezTo>
                    <a:pt x="501" y="0"/>
                    <a:pt x="346" y="60"/>
                    <a:pt x="239" y="179"/>
                  </a:cubicBezTo>
                  <a:cubicBezTo>
                    <a:pt x="24" y="417"/>
                    <a:pt x="0" y="798"/>
                    <a:pt x="239" y="1060"/>
                  </a:cubicBezTo>
                  <a:cubicBezTo>
                    <a:pt x="366" y="1176"/>
                    <a:pt x="522" y="1230"/>
                    <a:pt x="676" y="1230"/>
                  </a:cubicBezTo>
                  <a:cubicBezTo>
                    <a:pt x="838" y="1230"/>
                    <a:pt x="998" y="1170"/>
                    <a:pt x="1120" y="1060"/>
                  </a:cubicBezTo>
                  <a:cubicBezTo>
                    <a:pt x="1358" y="822"/>
                    <a:pt x="1358" y="417"/>
                    <a:pt x="1120" y="179"/>
                  </a:cubicBezTo>
                  <a:cubicBezTo>
                    <a:pt x="989" y="60"/>
                    <a:pt x="822" y="0"/>
                    <a:pt x="6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2" name="Google Shape;22922;p100"/>
            <p:cNvSpPr/>
            <p:nvPr/>
          </p:nvSpPr>
          <p:spPr>
            <a:xfrm>
              <a:off x="1135504" y="2482352"/>
              <a:ext cx="40621" cy="41407"/>
            </a:xfrm>
            <a:custGeom>
              <a:rect b="b" l="l" r="r" t="t"/>
              <a:pathLst>
                <a:path extrusionOk="0" h="1263" w="1239">
                  <a:moveTo>
                    <a:pt x="619" y="1"/>
                  </a:moveTo>
                  <a:cubicBezTo>
                    <a:pt x="286" y="1"/>
                    <a:pt x="0" y="286"/>
                    <a:pt x="0" y="644"/>
                  </a:cubicBezTo>
                  <a:cubicBezTo>
                    <a:pt x="0" y="977"/>
                    <a:pt x="286" y="1263"/>
                    <a:pt x="619" y="1263"/>
                  </a:cubicBezTo>
                  <a:cubicBezTo>
                    <a:pt x="953" y="1263"/>
                    <a:pt x="1238" y="977"/>
                    <a:pt x="1238" y="644"/>
                  </a:cubicBezTo>
                  <a:cubicBezTo>
                    <a:pt x="1238" y="286"/>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3" name="Google Shape;22923;p100"/>
            <p:cNvSpPr/>
            <p:nvPr/>
          </p:nvSpPr>
          <p:spPr>
            <a:xfrm>
              <a:off x="1122980" y="2586969"/>
              <a:ext cx="66422" cy="66521"/>
            </a:xfrm>
            <a:custGeom>
              <a:rect b="b" l="l" r="r" t="t"/>
              <a:pathLst>
                <a:path extrusionOk="0" h="2029" w="2026">
                  <a:moveTo>
                    <a:pt x="1001" y="382"/>
                  </a:moveTo>
                  <a:cubicBezTo>
                    <a:pt x="1358" y="382"/>
                    <a:pt x="1620" y="668"/>
                    <a:pt x="1620" y="1025"/>
                  </a:cubicBezTo>
                  <a:cubicBezTo>
                    <a:pt x="1620" y="1382"/>
                    <a:pt x="1335" y="1644"/>
                    <a:pt x="1001" y="1644"/>
                  </a:cubicBezTo>
                  <a:cubicBezTo>
                    <a:pt x="668" y="1644"/>
                    <a:pt x="382" y="1382"/>
                    <a:pt x="382" y="1025"/>
                  </a:cubicBezTo>
                  <a:cubicBezTo>
                    <a:pt x="382" y="668"/>
                    <a:pt x="644" y="382"/>
                    <a:pt x="1001" y="382"/>
                  </a:cubicBezTo>
                  <a:close/>
                  <a:moveTo>
                    <a:pt x="1001" y="1"/>
                  </a:moveTo>
                  <a:cubicBezTo>
                    <a:pt x="430" y="1"/>
                    <a:pt x="1" y="453"/>
                    <a:pt x="1" y="1025"/>
                  </a:cubicBezTo>
                  <a:cubicBezTo>
                    <a:pt x="1" y="1596"/>
                    <a:pt x="430" y="2025"/>
                    <a:pt x="1001" y="2025"/>
                  </a:cubicBezTo>
                  <a:cubicBezTo>
                    <a:pt x="1028" y="2027"/>
                    <a:pt x="1054" y="2028"/>
                    <a:pt x="1080" y="2028"/>
                  </a:cubicBezTo>
                  <a:cubicBezTo>
                    <a:pt x="1614" y="2028"/>
                    <a:pt x="2025" y="1570"/>
                    <a:pt x="2025" y="1025"/>
                  </a:cubicBezTo>
                  <a:cubicBezTo>
                    <a:pt x="2025" y="453"/>
                    <a:pt x="1573" y="1"/>
                    <a:pt x="10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4" name="Google Shape;22924;p100"/>
            <p:cNvSpPr/>
            <p:nvPr/>
          </p:nvSpPr>
          <p:spPr>
            <a:xfrm>
              <a:off x="984791" y="2476123"/>
              <a:ext cx="342800" cy="341325"/>
            </a:xfrm>
            <a:custGeom>
              <a:rect b="b" l="l" r="r" t="t"/>
              <a:pathLst>
                <a:path extrusionOk="0" h="10411" w="10456">
                  <a:moveTo>
                    <a:pt x="5216" y="405"/>
                  </a:moveTo>
                  <a:cubicBezTo>
                    <a:pt x="5454" y="405"/>
                    <a:pt x="5645" y="596"/>
                    <a:pt x="5645" y="834"/>
                  </a:cubicBezTo>
                  <a:cubicBezTo>
                    <a:pt x="5645" y="1072"/>
                    <a:pt x="5454" y="1238"/>
                    <a:pt x="5216" y="1238"/>
                  </a:cubicBezTo>
                  <a:cubicBezTo>
                    <a:pt x="4978" y="1238"/>
                    <a:pt x="4811" y="1048"/>
                    <a:pt x="4811" y="834"/>
                  </a:cubicBezTo>
                  <a:cubicBezTo>
                    <a:pt x="4811" y="596"/>
                    <a:pt x="4978" y="405"/>
                    <a:pt x="5216" y="405"/>
                  </a:cubicBezTo>
                  <a:close/>
                  <a:moveTo>
                    <a:pt x="8300" y="1727"/>
                  </a:moveTo>
                  <a:cubicBezTo>
                    <a:pt x="8401" y="1727"/>
                    <a:pt x="8503" y="1762"/>
                    <a:pt x="8574" y="1834"/>
                  </a:cubicBezTo>
                  <a:cubicBezTo>
                    <a:pt x="8741" y="2001"/>
                    <a:pt x="8741" y="2263"/>
                    <a:pt x="8574" y="2405"/>
                  </a:cubicBezTo>
                  <a:cubicBezTo>
                    <a:pt x="8503" y="2477"/>
                    <a:pt x="8401" y="2513"/>
                    <a:pt x="8300" y="2513"/>
                  </a:cubicBezTo>
                  <a:cubicBezTo>
                    <a:pt x="8199" y="2513"/>
                    <a:pt x="8098" y="2477"/>
                    <a:pt x="8026" y="2405"/>
                  </a:cubicBezTo>
                  <a:cubicBezTo>
                    <a:pt x="7836" y="2263"/>
                    <a:pt x="7836" y="2024"/>
                    <a:pt x="8026" y="1834"/>
                  </a:cubicBezTo>
                  <a:cubicBezTo>
                    <a:pt x="8098" y="1762"/>
                    <a:pt x="8199" y="1727"/>
                    <a:pt x="8300" y="1727"/>
                  </a:cubicBezTo>
                  <a:close/>
                  <a:moveTo>
                    <a:pt x="2108" y="1756"/>
                  </a:moveTo>
                  <a:cubicBezTo>
                    <a:pt x="2210" y="1756"/>
                    <a:pt x="2311" y="1798"/>
                    <a:pt x="2382" y="1881"/>
                  </a:cubicBezTo>
                  <a:cubicBezTo>
                    <a:pt x="2549" y="2024"/>
                    <a:pt x="2549" y="2286"/>
                    <a:pt x="2382" y="2429"/>
                  </a:cubicBezTo>
                  <a:cubicBezTo>
                    <a:pt x="2311" y="2513"/>
                    <a:pt x="2216" y="2554"/>
                    <a:pt x="2117" y="2554"/>
                  </a:cubicBezTo>
                  <a:cubicBezTo>
                    <a:pt x="2019" y="2554"/>
                    <a:pt x="1918" y="2513"/>
                    <a:pt x="1835" y="2429"/>
                  </a:cubicBezTo>
                  <a:cubicBezTo>
                    <a:pt x="1668" y="2286"/>
                    <a:pt x="1668" y="2024"/>
                    <a:pt x="1835" y="1881"/>
                  </a:cubicBezTo>
                  <a:cubicBezTo>
                    <a:pt x="1906" y="1798"/>
                    <a:pt x="2007" y="1756"/>
                    <a:pt x="2108" y="1756"/>
                  </a:cubicBezTo>
                  <a:close/>
                  <a:moveTo>
                    <a:pt x="810" y="4811"/>
                  </a:moveTo>
                  <a:cubicBezTo>
                    <a:pt x="1049" y="4811"/>
                    <a:pt x="1239" y="5001"/>
                    <a:pt x="1239" y="5239"/>
                  </a:cubicBezTo>
                  <a:cubicBezTo>
                    <a:pt x="1192" y="5454"/>
                    <a:pt x="1025" y="5644"/>
                    <a:pt x="810" y="5644"/>
                  </a:cubicBezTo>
                  <a:cubicBezTo>
                    <a:pt x="572" y="5644"/>
                    <a:pt x="406" y="5477"/>
                    <a:pt x="406" y="5239"/>
                  </a:cubicBezTo>
                  <a:cubicBezTo>
                    <a:pt x="406" y="5001"/>
                    <a:pt x="572" y="4811"/>
                    <a:pt x="810" y="4811"/>
                  </a:cubicBezTo>
                  <a:close/>
                  <a:moveTo>
                    <a:pt x="9622" y="4811"/>
                  </a:moveTo>
                  <a:cubicBezTo>
                    <a:pt x="9860" y="4811"/>
                    <a:pt x="10051" y="5001"/>
                    <a:pt x="10051" y="5239"/>
                  </a:cubicBezTo>
                  <a:cubicBezTo>
                    <a:pt x="10003" y="5454"/>
                    <a:pt x="9836" y="5644"/>
                    <a:pt x="9622" y="5644"/>
                  </a:cubicBezTo>
                  <a:cubicBezTo>
                    <a:pt x="9384" y="5644"/>
                    <a:pt x="9217" y="5477"/>
                    <a:pt x="9217" y="5239"/>
                  </a:cubicBezTo>
                  <a:cubicBezTo>
                    <a:pt x="9217" y="5001"/>
                    <a:pt x="9384" y="4811"/>
                    <a:pt x="9622" y="4811"/>
                  </a:cubicBezTo>
                  <a:close/>
                  <a:moveTo>
                    <a:pt x="5216" y="3025"/>
                  </a:moveTo>
                  <a:cubicBezTo>
                    <a:pt x="5812" y="3025"/>
                    <a:pt x="6383" y="3263"/>
                    <a:pt x="6788" y="3691"/>
                  </a:cubicBezTo>
                  <a:cubicBezTo>
                    <a:pt x="7217" y="4096"/>
                    <a:pt x="7455" y="4668"/>
                    <a:pt x="7455" y="5263"/>
                  </a:cubicBezTo>
                  <a:cubicBezTo>
                    <a:pt x="7455" y="5835"/>
                    <a:pt x="7217" y="6406"/>
                    <a:pt x="6788" y="6811"/>
                  </a:cubicBezTo>
                  <a:lnTo>
                    <a:pt x="6645" y="6954"/>
                  </a:lnTo>
                  <a:lnTo>
                    <a:pt x="6645" y="6906"/>
                  </a:lnTo>
                  <a:cubicBezTo>
                    <a:pt x="6645" y="6787"/>
                    <a:pt x="6550" y="6692"/>
                    <a:pt x="6431" y="6692"/>
                  </a:cubicBezTo>
                  <a:cubicBezTo>
                    <a:pt x="6312" y="6692"/>
                    <a:pt x="6240" y="6787"/>
                    <a:pt x="6240" y="6906"/>
                  </a:cubicBezTo>
                  <a:lnTo>
                    <a:pt x="6240" y="7240"/>
                  </a:lnTo>
                  <a:cubicBezTo>
                    <a:pt x="5907" y="7383"/>
                    <a:pt x="5573" y="7478"/>
                    <a:pt x="5216" y="7478"/>
                  </a:cubicBezTo>
                  <a:cubicBezTo>
                    <a:pt x="4859" y="7478"/>
                    <a:pt x="4502" y="7383"/>
                    <a:pt x="4216" y="7240"/>
                  </a:cubicBezTo>
                  <a:lnTo>
                    <a:pt x="4216" y="6882"/>
                  </a:lnTo>
                  <a:cubicBezTo>
                    <a:pt x="4216" y="6311"/>
                    <a:pt x="4645" y="5858"/>
                    <a:pt x="5216" y="5858"/>
                  </a:cubicBezTo>
                  <a:lnTo>
                    <a:pt x="5311" y="5858"/>
                  </a:lnTo>
                  <a:cubicBezTo>
                    <a:pt x="5431" y="5858"/>
                    <a:pt x="5526" y="5763"/>
                    <a:pt x="5526" y="5692"/>
                  </a:cubicBezTo>
                  <a:cubicBezTo>
                    <a:pt x="5526" y="5573"/>
                    <a:pt x="5431" y="5477"/>
                    <a:pt x="5335" y="5477"/>
                  </a:cubicBezTo>
                  <a:lnTo>
                    <a:pt x="5216" y="5477"/>
                  </a:lnTo>
                  <a:cubicBezTo>
                    <a:pt x="4454" y="5477"/>
                    <a:pt x="3787" y="6120"/>
                    <a:pt x="3787" y="6906"/>
                  </a:cubicBezTo>
                  <a:lnTo>
                    <a:pt x="3787" y="7002"/>
                  </a:lnTo>
                  <a:cubicBezTo>
                    <a:pt x="3287" y="6573"/>
                    <a:pt x="2978" y="5954"/>
                    <a:pt x="2978" y="5263"/>
                  </a:cubicBezTo>
                  <a:cubicBezTo>
                    <a:pt x="2978" y="4668"/>
                    <a:pt x="3216" y="4096"/>
                    <a:pt x="3644" y="3691"/>
                  </a:cubicBezTo>
                  <a:cubicBezTo>
                    <a:pt x="4049" y="3263"/>
                    <a:pt x="4621" y="3025"/>
                    <a:pt x="5216" y="3025"/>
                  </a:cubicBezTo>
                  <a:close/>
                  <a:moveTo>
                    <a:pt x="2135" y="7918"/>
                  </a:moveTo>
                  <a:cubicBezTo>
                    <a:pt x="2239" y="7918"/>
                    <a:pt x="2347" y="7954"/>
                    <a:pt x="2430" y="8026"/>
                  </a:cubicBezTo>
                  <a:cubicBezTo>
                    <a:pt x="2573" y="8192"/>
                    <a:pt x="2573" y="8454"/>
                    <a:pt x="2430" y="8597"/>
                  </a:cubicBezTo>
                  <a:cubicBezTo>
                    <a:pt x="2347" y="8669"/>
                    <a:pt x="2239" y="8704"/>
                    <a:pt x="2135" y="8704"/>
                  </a:cubicBezTo>
                  <a:cubicBezTo>
                    <a:pt x="2031" y="8704"/>
                    <a:pt x="1930" y="8669"/>
                    <a:pt x="1858" y="8597"/>
                  </a:cubicBezTo>
                  <a:cubicBezTo>
                    <a:pt x="1692" y="8454"/>
                    <a:pt x="1692" y="8192"/>
                    <a:pt x="1858" y="8026"/>
                  </a:cubicBezTo>
                  <a:cubicBezTo>
                    <a:pt x="1930" y="7954"/>
                    <a:pt x="2031" y="7918"/>
                    <a:pt x="2135" y="7918"/>
                  </a:cubicBezTo>
                  <a:close/>
                  <a:moveTo>
                    <a:pt x="8300" y="7918"/>
                  </a:moveTo>
                  <a:cubicBezTo>
                    <a:pt x="8401" y="7918"/>
                    <a:pt x="8503" y="7954"/>
                    <a:pt x="8574" y="8026"/>
                  </a:cubicBezTo>
                  <a:cubicBezTo>
                    <a:pt x="8741" y="8192"/>
                    <a:pt x="8741" y="8454"/>
                    <a:pt x="8574" y="8597"/>
                  </a:cubicBezTo>
                  <a:cubicBezTo>
                    <a:pt x="8503" y="8669"/>
                    <a:pt x="8401" y="8704"/>
                    <a:pt x="8300" y="8704"/>
                  </a:cubicBezTo>
                  <a:cubicBezTo>
                    <a:pt x="8199" y="8704"/>
                    <a:pt x="8098" y="8669"/>
                    <a:pt x="8026" y="8597"/>
                  </a:cubicBezTo>
                  <a:cubicBezTo>
                    <a:pt x="7860" y="8454"/>
                    <a:pt x="7860" y="8192"/>
                    <a:pt x="8026" y="8026"/>
                  </a:cubicBezTo>
                  <a:cubicBezTo>
                    <a:pt x="8098" y="7954"/>
                    <a:pt x="8199" y="7918"/>
                    <a:pt x="8300" y="7918"/>
                  </a:cubicBezTo>
                  <a:close/>
                  <a:moveTo>
                    <a:pt x="5192" y="9216"/>
                  </a:moveTo>
                  <a:cubicBezTo>
                    <a:pt x="5431" y="9216"/>
                    <a:pt x="5597" y="9407"/>
                    <a:pt x="5597" y="9645"/>
                  </a:cubicBezTo>
                  <a:cubicBezTo>
                    <a:pt x="5597" y="9883"/>
                    <a:pt x="5431" y="10050"/>
                    <a:pt x="5192" y="10050"/>
                  </a:cubicBezTo>
                  <a:cubicBezTo>
                    <a:pt x="4954" y="10050"/>
                    <a:pt x="4764" y="9883"/>
                    <a:pt x="4764" y="9645"/>
                  </a:cubicBezTo>
                  <a:cubicBezTo>
                    <a:pt x="4764" y="9407"/>
                    <a:pt x="4954" y="9216"/>
                    <a:pt x="5192" y="9216"/>
                  </a:cubicBezTo>
                  <a:close/>
                  <a:moveTo>
                    <a:pt x="5216" y="0"/>
                  </a:moveTo>
                  <a:cubicBezTo>
                    <a:pt x="4764" y="0"/>
                    <a:pt x="4406" y="357"/>
                    <a:pt x="4406" y="810"/>
                  </a:cubicBezTo>
                  <a:cubicBezTo>
                    <a:pt x="4406" y="1191"/>
                    <a:pt x="5002" y="1596"/>
                    <a:pt x="5002" y="1596"/>
                  </a:cubicBezTo>
                  <a:lnTo>
                    <a:pt x="5002" y="2596"/>
                  </a:lnTo>
                  <a:cubicBezTo>
                    <a:pt x="5002" y="2596"/>
                    <a:pt x="3930" y="2858"/>
                    <a:pt x="3525" y="3215"/>
                  </a:cubicBezTo>
                  <a:lnTo>
                    <a:pt x="2859" y="2548"/>
                  </a:lnTo>
                  <a:cubicBezTo>
                    <a:pt x="3049" y="2263"/>
                    <a:pt x="3025" y="1834"/>
                    <a:pt x="2739" y="1572"/>
                  </a:cubicBezTo>
                  <a:cubicBezTo>
                    <a:pt x="2585" y="1405"/>
                    <a:pt x="2376" y="1322"/>
                    <a:pt x="2168" y="1322"/>
                  </a:cubicBezTo>
                  <a:cubicBezTo>
                    <a:pt x="1960" y="1322"/>
                    <a:pt x="1751" y="1405"/>
                    <a:pt x="1596" y="1572"/>
                  </a:cubicBezTo>
                  <a:cubicBezTo>
                    <a:pt x="1263" y="1905"/>
                    <a:pt x="1263" y="2405"/>
                    <a:pt x="1596" y="2739"/>
                  </a:cubicBezTo>
                  <a:cubicBezTo>
                    <a:pt x="1749" y="2892"/>
                    <a:pt x="1951" y="2964"/>
                    <a:pt x="2154" y="2964"/>
                  </a:cubicBezTo>
                  <a:cubicBezTo>
                    <a:pt x="2299" y="2964"/>
                    <a:pt x="2444" y="2927"/>
                    <a:pt x="2573" y="2858"/>
                  </a:cubicBezTo>
                  <a:lnTo>
                    <a:pt x="3216" y="3501"/>
                  </a:lnTo>
                  <a:cubicBezTo>
                    <a:pt x="2859" y="3930"/>
                    <a:pt x="2620" y="4453"/>
                    <a:pt x="2597" y="5025"/>
                  </a:cubicBezTo>
                  <a:lnTo>
                    <a:pt x="1620" y="5025"/>
                  </a:lnTo>
                  <a:cubicBezTo>
                    <a:pt x="1525" y="4668"/>
                    <a:pt x="1192" y="4406"/>
                    <a:pt x="810" y="4406"/>
                  </a:cubicBezTo>
                  <a:cubicBezTo>
                    <a:pt x="358" y="4406"/>
                    <a:pt x="1" y="4763"/>
                    <a:pt x="1" y="5215"/>
                  </a:cubicBezTo>
                  <a:cubicBezTo>
                    <a:pt x="1" y="5644"/>
                    <a:pt x="358" y="6001"/>
                    <a:pt x="810" y="6001"/>
                  </a:cubicBezTo>
                  <a:cubicBezTo>
                    <a:pt x="1192" y="6001"/>
                    <a:pt x="1501" y="5739"/>
                    <a:pt x="1620" y="5382"/>
                  </a:cubicBezTo>
                  <a:lnTo>
                    <a:pt x="2597" y="5382"/>
                  </a:lnTo>
                  <a:cubicBezTo>
                    <a:pt x="2620" y="5954"/>
                    <a:pt x="2859" y="6478"/>
                    <a:pt x="3216" y="6906"/>
                  </a:cubicBezTo>
                  <a:lnTo>
                    <a:pt x="2573" y="7549"/>
                  </a:lnTo>
                  <a:cubicBezTo>
                    <a:pt x="2444" y="7480"/>
                    <a:pt x="2299" y="7444"/>
                    <a:pt x="2154" y="7444"/>
                  </a:cubicBezTo>
                  <a:cubicBezTo>
                    <a:pt x="1951" y="7444"/>
                    <a:pt x="1749" y="7515"/>
                    <a:pt x="1596" y="7668"/>
                  </a:cubicBezTo>
                  <a:cubicBezTo>
                    <a:pt x="1263" y="8002"/>
                    <a:pt x="1263" y="8502"/>
                    <a:pt x="1596" y="8835"/>
                  </a:cubicBezTo>
                  <a:cubicBezTo>
                    <a:pt x="1751" y="9002"/>
                    <a:pt x="1960" y="9085"/>
                    <a:pt x="2168" y="9085"/>
                  </a:cubicBezTo>
                  <a:cubicBezTo>
                    <a:pt x="2376" y="9085"/>
                    <a:pt x="2585" y="9002"/>
                    <a:pt x="2739" y="8835"/>
                  </a:cubicBezTo>
                  <a:cubicBezTo>
                    <a:pt x="3025" y="8573"/>
                    <a:pt x="3049" y="8145"/>
                    <a:pt x="2859" y="7859"/>
                  </a:cubicBezTo>
                  <a:lnTo>
                    <a:pt x="3525" y="7192"/>
                  </a:lnTo>
                  <a:cubicBezTo>
                    <a:pt x="3930" y="7549"/>
                    <a:pt x="5049" y="7811"/>
                    <a:pt x="5049" y="7811"/>
                  </a:cubicBezTo>
                  <a:lnTo>
                    <a:pt x="5049" y="8811"/>
                  </a:lnTo>
                  <a:cubicBezTo>
                    <a:pt x="4692" y="8883"/>
                    <a:pt x="4406" y="9240"/>
                    <a:pt x="4454" y="9645"/>
                  </a:cubicBezTo>
                  <a:cubicBezTo>
                    <a:pt x="4478" y="10050"/>
                    <a:pt x="4811" y="10383"/>
                    <a:pt x="5192" y="10407"/>
                  </a:cubicBezTo>
                  <a:cubicBezTo>
                    <a:pt x="5218" y="10410"/>
                    <a:pt x="5244" y="10411"/>
                    <a:pt x="5269" y="10411"/>
                  </a:cubicBezTo>
                  <a:cubicBezTo>
                    <a:pt x="5709" y="10411"/>
                    <a:pt x="6050" y="10027"/>
                    <a:pt x="6050" y="9621"/>
                  </a:cubicBezTo>
                  <a:cubicBezTo>
                    <a:pt x="6050" y="9216"/>
                    <a:pt x="5788" y="8931"/>
                    <a:pt x="5431" y="8811"/>
                  </a:cubicBezTo>
                  <a:lnTo>
                    <a:pt x="5431" y="7883"/>
                  </a:lnTo>
                  <a:cubicBezTo>
                    <a:pt x="6002" y="7859"/>
                    <a:pt x="6502" y="7621"/>
                    <a:pt x="6955" y="7264"/>
                  </a:cubicBezTo>
                  <a:lnTo>
                    <a:pt x="7598" y="7907"/>
                  </a:lnTo>
                  <a:cubicBezTo>
                    <a:pt x="7431" y="8216"/>
                    <a:pt x="7455" y="8621"/>
                    <a:pt x="7717" y="8883"/>
                  </a:cubicBezTo>
                  <a:cubicBezTo>
                    <a:pt x="7883" y="9050"/>
                    <a:pt x="8092" y="9133"/>
                    <a:pt x="8300" y="9133"/>
                  </a:cubicBezTo>
                  <a:cubicBezTo>
                    <a:pt x="8509" y="9133"/>
                    <a:pt x="8717" y="9050"/>
                    <a:pt x="8884" y="8883"/>
                  </a:cubicBezTo>
                  <a:cubicBezTo>
                    <a:pt x="9217" y="8573"/>
                    <a:pt x="9217" y="8049"/>
                    <a:pt x="8884" y="7740"/>
                  </a:cubicBezTo>
                  <a:cubicBezTo>
                    <a:pt x="8729" y="7585"/>
                    <a:pt x="8515" y="7505"/>
                    <a:pt x="8308" y="7505"/>
                  </a:cubicBezTo>
                  <a:cubicBezTo>
                    <a:pt x="8164" y="7505"/>
                    <a:pt x="8024" y="7543"/>
                    <a:pt x="7907" y="7621"/>
                  </a:cubicBezTo>
                  <a:lnTo>
                    <a:pt x="7240" y="6954"/>
                  </a:lnTo>
                  <a:cubicBezTo>
                    <a:pt x="7598" y="6549"/>
                    <a:pt x="7836" y="6001"/>
                    <a:pt x="7860" y="5454"/>
                  </a:cubicBezTo>
                  <a:lnTo>
                    <a:pt x="8860" y="5454"/>
                  </a:lnTo>
                  <a:cubicBezTo>
                    <a:pt x="8928" y="5796"/>
                    <a:pt x="9259" y="6050"/>
                    <a:pt x="9642" y="6050"/>
                  </a:cubicBezTo>
                  <a:cubicBezTo>
                    <a:pt x="9659" y="6050"/>
                    <a:pt x="9676" y="6050"/>
                    <a:pt x="9693" y="6049"/>
                  </a:cubicBezTo>
                  <a:cubicBezTo>
                    <a:pt x="10098" y="6001"/>
                    <a:pt x="10432" y="5692"/>
                    <a:pt x="10455" y="5287"/>
                  </a:cubicBezTo>
                  <a:cubicBezTo>
                    <a:pt x="10455" y="4811"/>
                    <a:pt x="10074" y="4406"/>
                    <a:pt x="9622" y="4406"/>
                  </a:cubicBezTo>
                  <a:cubicBezTo>
                    <a:pt x="9241" y="4406"/>
                    <a:pt x="8931" y="4668"/>
                    <a:pt x="8812" y="5025"/>
                  </a:cubicBezTo>
                  <a:lnTo>
                    <a:pt x="7836" y="5025"/>
                  </a:lnTo>
                  <a:cubicBezTo>
                    <a:pt x="7812" y="4453"/>
                    <a:pt x="7574" y="3930"/>
                    <a:pt x="7217" y="3501"/>
                  </a:cubicBezTo>
                  <a:lnTo>
                    <a:pt x="7860" y="2858"/>
                  </a:lnTo>
                  <a:cubicBezTo>
                    <a:pt x="7988" y="2927"/>
                    <a:pt x="8134" y="2964"/>
                    <a:pt x="8280" y="2964"/>
                  </a:cubicBezTo>
                  <a:cubicBezTo>
                    <a:pt x="8485" y="2964"/>
                    <a:pt x="8693" y="2892"/>
                    <a:pt x="8860" y="2739"/>
                  </a:cubicBezTo>
                  <a:cubicBezTo>
                    <a:pt x="9169" y="2405"/>
                    <a:pt x="9169" y="1905"/>
                    <a:pt x="8860" y="1572"/>
                  </a:cubicBezTo>
                  <a:cubicBezTo>
                    <a:pt x="8693" y="1405"/>
                    <a:pt x="8485" y="1322"/>
                    <a:pt x="8276" y="1322"/>
                  </a:cubicBezTo>
                  <a:cubicBezTo>
                    <a:pt x="8068" y="1322"/>
                    <a:pt x="7860" y="1405"/>
                    <a:pt x="7693" y="1572"/>
                  </a:cubicBezTo>
                  <a:cubicBezTo>
                    <a:pt x="7431" y="1834"/>
                    <a:pt x="7383" y="2263"/>
                    <a:pt x="7574" y="2548"/>
                  </a:cubicBezTo>
                  <a:lnTo>
                    <a:pt x="6907" y="3215"/>
                  </a:lnTo>
                  <a:cubicBezTo>
                    <a:pt x="6502" y="2858"/>
                    <a:pt x="5954" y="2620"/>
                    <a:pt x="5407" y="2596"/>
                  </a:cubicBezTo>
                  <a:lnTo>
                    <a:pt x="5407" y="1596"/>
                  </a:lnTo>
                  <a:cubicBezTo>
                    <a:pt x="5764" y="1524"/>
                    <a:pt x="6026" y="1191"/>
                    <a:pt x="6026" y="810"/>
                  </a:cubicBezTo>
                  <a:cubicBezTo>
                    <a:pt x="6026" y="357"/>
                    <a:pt x="5669"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5" name="Google Shape;22925;p100"/>
            <p:cNvSpPr/>
            <p:nvPr/>
          </p:nvSpPr>
          <p:spPr>
            <a:xfrm>
              <a:off x="1179207" y="2667391"/>
              <a:ext cx="14098" cy="13311"/>
            </a:xfrm>
            <a:custGeom>
              <a:rect b="b" l="l" r="r" t="t"/>
              <a:pathLst>
                <a:path extrusionOk="0" h="406" w="430">
                  <a:moveTo>
                    <a:pt x="215" y="1"/>
                  </a:moveTo>
                  <a:cubicBezTo>
                    <a:pt x="96" y="1"/>
                    <a:pt x="1" y="96"/>
                    <a:pt x="1" y="191"/>
                  </a:cubicBezTo>
                  <a:cubicBezTo>
                    <a:pt x="1" y="310"/>
                    <a:pt x="96" y="406"/>
                    <a:pt x="215" y="406"/>
                  </a:cubicBezTo>
                  <a:cubicBezTo>
                    <a:pt x="334" y="406"/>
                    <a:pt x="429" y="310"/>
                    <a:pt x="429" y="191"/>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6" name="Google Shape;22926;p100"/>
          <p:cNvGrpSpPr/>
          <p:nvPr/>
        </p:nvGrpSpPr>
        <p:grpSpPr>
          <a:xfrm>
            <a:off x="1039020" y="2885068"/>
            <a:ext cx="343587" cy="342013"/>
            <a:chOff x="984005" y="3037468"/>
            <a:chExt cx="343587" cy="342013"/>
          </a:xfrm>
        </p:grpSpPr>
        <p:sp>
          <p:nvSpPr>
            <p:cNvPr id="22927" name="Google Shape;22927;p100"/>
            <p:cNvSpPr/>
            <p:nvPr/>
          </p:nvSpPr>
          <p:spPr>
            <a:xfrm>
              <a:off x="991053" y="3084318"/>
              <a:ext cx="329522" cy="208480"/>
            </a:xfrm>
            <a:custGeom>
              <a:rect b="b" l="l" r="r" t="t"/>
              <a:pathLst>
                <a:path extrusionOk="0" h="6359" w="10051">
                  <a:moveTo>
                    <a:pt x="0" y="1"/>
                  </a:moveTo>
                  <a:lnTo>
                    <a:pt x="0" y="5954"/>
                  </a:lnTo>
                  <a:cubicBezTo>
                    <a:pt x="0" y="6192"/>
                    <a:pt x="167" y="6359"/>
                    <a:pt x="405" y="6359"/>
                  </a:cubicBezTo>
                  <a:lnTo>
                    <a:pt x="9645" y="6359"/>
                  </a:lnTo>
                  <a:cubicBezTo>
                    <a:pt x="9883" y="6359"/>
                    <a:pt x="10050" y="6192"/>
                    <a:pt x="10050" y="5954"/>
                  </a:cubicBezTo>
                  <a:lnTo>
                    <a:pt x="1005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8" name="Google Shape;22928;p100"/>
            <p:cNvSpPr/>
            <p:nvPr/>
          </p:nvSpPr>
          <p:spPr>
            <a:xfrm>
              <a:off x="1236220" y="3043730"/>
              <a:ext cx="83569" cy="40621"/>
            </a:xfrm>
            <a:custGeom>
              <a:rect b="b" l="l" r="r" t="t"/>
              <a:pathLst>
                <a:path extrusionOk="0" h="1239" w="2549">
                  <a:moveTo>
                    <a:pt x="0" y="0"/>
                  </a:moveTo>
                  <a:lnTo>
                    <a:pt x="0" y="1239"/>
                  </a:lnTo>
                  <a:lnTo>
                    <a:pt x="2548" y="1239"/>
                  </a:lnTo>
                  <a:lnTo>
                    <a:pt x="2548" y="429"/>
                  </a:lnTo>
                  <a:cubicBezTo>
                    <a:pt x="2548" y="191"/>
                    <a:pt x="2358" y="0"/>
                    <a:pt x="21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9" name="Google Shape;22929;p100"/>
            <p:cNvSpPr/>
            <p:nvPr/>
          </p:nvSpPr>
          <p:spPr>
            <a:xfrm>
              <a:off x="1034756" y="3172542"/>
              <a:ext cx="241298" cy="200677"/>
            </a:xfrm>
            <a:custGeom>
              <a:rect b="b" l="l" r="r" t="t"/>
              <a:pathLst>
                <a:path extrusionOk="0" h="6121" w="7360">
                  <a:moveTo>
                    <a:pt x="1" y="1"/>
                  </a:moveTo>
                  <a:lnTo>
                    <a:pt x="1" y="6121"/>
                  </a:lnTo>
                  <a:lnTo>
                    <a:pt x="7360" y="6121"/>
                  </a:lnTo>
                  <a:lnTo>
                    <a:pt x="736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0" name="Google Shape;22930;p100"/>
            <p:cNvSpPr/>
            <p:nvPr/>
          </p:nvSpPr>
          <p:spPr>
            <a:xfrm>
              <a:off x="991053" y="3043730"/>
              <a:ext cx="244412" cy="40621"/>
            </a:xfrm>
            <a:custGeom>
              <a:rect b="b" l="l" r="r" t="t"/>
              <a:pathLst>
                <a:path extrusionOk="0" h="1239" w="7455">
                  <a:moveTo>
                    <a:pt x="405" y="0"/>
                  </a:moveTo>
                  <a:cubicBezTo>
                    <a:pt x="167" y="0"/>
                    <a:pt x="0" y="191"/>
                    <a:pt x="0" y="429"/>
                  </a:cubicBezTo>
                  <a:lnTo>
                    <a:pt x="0" y="1239"/>
                  </a:lnTo>
                  <a:lnTo>
                    <a:pt x="7454" y="1239"/>
                  </a:lnTo>
                  <a:lnTo>
                    <a:pt x="74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1" name="Google Shape;22931;p100"/>
            <p:cNvSpPr/>
            <p:nvPr/>
          </p:nvSpPr>
          <p:spPr>
            <a:xfrm>
              <a:off x="984005" y="3037468"/>
              <a:ext cx="343587" cy="342013"/>
            </a:xfrm>
            <a:custGeom>
              <a:rect b="b" l="l" r="r" t="t"/>
              <a:pathLst>
                <a:path extrusionOk="0" h="10432" w="10480">
                  <a:moveTo>
                    <a:pt x="7479" y="406"/>
                  </a:moveTo>
                  <a:lnTo>
                    <a:pt x="7479" y="1215"/>
                  </a:lnTo>
                  <a:lnTo>
                    <a:pt x="430" y="1215"/>
                  </a:lnTo>
                  <a:lnTo>
                    <a:pt x="430" y="596"/>
                  </a:lnTo>
                  <a:cubicBezTo>
                    <a:pt x="430" y="501"/>
                    <a:pt x="501" y="406"/>
                    <a:pt x="620" y="406"/>
                  </a:cubicBezTo>
                  <a:close/>
                  <a:moveTo>
                    <a:pt x="9855" y="426"/>
                  </a:moveTo>
                  <a:cubicBezTo>
                    <a:pt x="9970" y="426"/>
                    <a:pt x="10027" y="513"/>
                    <a:pt x="10027" y="620"/>
                  </a:cubicBezTo>
                  <a:lnTo>
                    <a:pt x="10027" y="1239"/>
                  </a:lnTo>
                  <a:lnTo>
                    <a:pt x="7860" y="1239"/>
                  </a:lnTo>
                  <a:lnTo>
                    <a:pt x="7860" y="429"/>
                  </a:lnTo>
                  <a:lnTo>
                    <a:pt x="9813" y="429"/>
                  </a:lnTo>
                  <a:cubicBezTo>
                    <a:pt x="9827" y="427"/>
                    <a:pt x="9842" y="426"/>
                    <a:pt x="9855" y="426"/>
                  </a:cubicBezTo>
                  <a:close/>
                  <a:moveTo>
                    <a:pt x="10003" y="1620"/>
                  </a:moveTo>
                  <a:lnTo>
                    <a:pt x="10003" y="7383"/>
                  </a:lnTo>
                  <a:cubicBezTo>
                    <a:pt x="10027" y="7502"/>
                    <a:pt x="9955" y="7574"/>
                    <a:pt x="9860" y="7574"/>
                  </a:cubicBezTo>
                  <a:lnTo>
                    <a:pt x="9122" y="7574"/>
                  </a:lnTo>
                  <a:lnTo>
                    <a:pt x="9122" y="4121"/>
                  </a:lnTo>
                  <a:cubicBezTo>
                    <a:pt x="9122" y="4001"/>
                    <a:pt x="9027" y="3930"/>
                    <a:pt x="8908" y="3930"/>
                  </a:cubicBezTo>
                  <a:lnTo>
                    <a:pt x="1549" y="3930"/>
                  </a:lnTo>
                  <a:cubicBezTo>
                    <a:pt x="1430" y="3930"/>
                    <a:pt x="1335" y="4001"/>
                    <a:pt x="1335" y="4121"/>
                  </a:cubicBezTo>
                  <a:lnTo>
                    <a:pt x="1335" y="7574"/>
                  </a:lnTo>
                  <a:lnTo>
                    <a:pt x="596" y="7574"/>
                  </a:lnTo>
                  <a:cubicBezTo>
                    <a:pt x="477" y="7574"/>
                    <a:pt x="382" y="7502"/>
                    <a:pt x="382" y="7383"/>
                  </a:cubicBezTo>
                  <a:lnTo>
                    <a:pt x="382" y="1620"/>
                  </a:lnTo>
                  <a:close/>
                  <a:moveTo>
                    <a:pt x="620" y="1"/>
                  </a:moveTo>
                  <a:cubicBezTo>
                    <a:pt x="311" y="1"/>
                    <a:pt x="1" y="263"/>
                    <a:pt x="1" y="620"/>
                  </a:cubicBezTo>
                  <a:lnTo>
                    <a:pt x="1" y="7383"/>
                  </a:lnTo>
                  <a:cubicBezTo>
                    <a:pt x="1" y="7693"/>
                    <a:pt x="263" y="8002"/>
                    <a:pt x="620" y="8002"/>
                  </a:cubicBezTo>
                  <a:lnTo>
                    <a:pt x="1382" y="8002"/>
                  </a:lnTo>
                  <a:lnTo>
                    <a:pt x="1382" y="10241"/>
                  </a:lnTo>
                  <a:cubicBezTo>
                    <a:pt x="1382" y="10360"/>
                    <a:pt x="1454" y="10431"/>
                    <a:pt x="1573" y="10431"/>
                  </a:cubicBezTo>
                  <a:lnTo>
                    <a:pt x="4311" y="10431"/>
                  </a:lnTo>
                  <a:cubicBezTo>
                    <a:pt x="4407" y="10431"/>
                    <a:pt x="4526" y="10384"/>
                    <a:pt x="4526" y="10265"/>
                  </a:cubicBezTo>
                  <a:cubicBezTo>
                    <a:pt x="4550" y="10146"/>
                    <a:pt x="4430" y="10027"/>
                    <a:pt x="4311" y="10027"/>
                  </a:cubicBezTo>
                  <a:lnTo>
                    <a:pt x="1763" y="10027"/>
                  </a:lnTo>
                  <a:lnTo>
                    <a:pt x="1763" y="4311"/>
                  </a:lnTo>
                  <a:lnTo>
                    <a:pt x="8693" y="4311"/>
                  </a:lnTo>
                  <a:lnTo>
                    <a:pt x="8693" y="10027"/>
                  </a:lnTo>
                  <a:lnTo>
                    <a:pt x="6169" y="10027"/>
                  </a:lnTo>
                  <a:cubicBezTo>
                    <a:pt x="6074" y="10027"/>
                    <a:pt x="5955" y="10074"/>
                    <a:pt x="5955" y="10193"/>
                  </a:cubicBezTo>
                  <a:cubicBezTo>
                    <a:pt x="5931" y="10312"/>
                    <a:pt x="6050" y="10431"/>
                    <a:pt x="6169" y="10431"/>
                  </a:cubicBezTo>
                  <a:lnTo>
                    <a:pt x="8908" y="10431"/>
                  </a:lnTo>
                  <a:cubicBezTo>
                    <a:pt x="9027" y="10431"/>
                    <a:pt x="9122" y="10360"/>
                    <a:pt x="9122" y="10241"/>
                  </a:cubicBezTo>
                  <a:lnTo>
                    <a:pt x="9122" y="8002"/>
                  </a:lnTo>
                  <a:lnTo>
                    <a:pt x="9860" y="8002"/>
                  </a:lnTo>
                  <a:cubicBezTo>
                    <a:pt x="10194" y="8002"/>
                    <a:pt x="10479" y="7740"/>
                    <a:pt x="10479" y="7383"/>
                  </a:cubicBezTo>
                  <a:lnTo>
                    <a:pt x="10479" y="620"/>
                  </a:lnTo>
                  <a:cubicBezTo>
                    <a:pt x="10456" y="286"/>
                    <a:pt x="10194"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2" name="Google Shape;22932;p100"/>
            <p:cNvSpPr/>
            <p:nvPr/>
          </p:nvSpPr>
          <p:spPr>
            <a:xfrm>
              <a:off x="1068328" y="3206114"/>
              <a:ext cx="114813" cy="13311"/>
            </a:xfrm>
            <a:custGeom>
              <a:rect b="b" l="l" r="r" t="t"/>
              <a:pathLst>
                <a:path extrusionOk="0" h="406" w="3502">
                  <a:moveTo>
                    <a:pt x="191" y="1"/>
                  </a:moveTo>
                  <a:cubicBezTo>
                    <a:pt x="120" y="1"/>
                    <a:pt x="1" y="48"/>
                    <a:pt x="1" y="167"/>
                  </a:cubicBezTo>
                  <a:cubicBezTo>
                    <a:pt x="1" y="286"/>
                    <a:pt x="72" y="405"/>
                    <a:pt x="239" y="405"/>
                  </a:cubicBezTo>
                  <a:lnTo>
                    <a:pt x="3264" y="405"/>
                  </a:lnTo>
                  <a:cubicBezTo>
                    <a:pt x="3359" y="405"/>
                    <a:pt x="3478" y="358"/>
                    <a:pt x="3478" y="239"/>
                  </a:cubicBezTo>
                  <a:cubicBezTo>
                    <a:pt x="3502" y="120"/>
                    <a:pt x="3383" y="1"/>
                    <a:pt x="3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3" name="Google Shape;22933;p100"/>
            <p:cNvSpPr/>
            <p:nvPr/>
          </p:nvSpPr>
          <p:spPr>
            <a:xfrm>
              <a:off x="1068328" y="3245948"/>
              <a:ext cx="174941" cy="14065"/>
            </a:xfrm>
            <a:custGeom>
              <a:rect b="b" l="l" r="r" t="t"/>
              <a:pathLst>
                <a:path extrusionOk="0" h="429" w="5336">
                  <a:moveTo>
                    <a:pt x="215" y="0"/>
                  </a:moveTo>
                  <a:cubicBezTo>
                    <a:pt x="144" y="0"/>
                    <a:pt x="25" y="72"/>
                    <a:pt x="25" y="191"/>
                  </a:cubicBezTo>
                  <a:cubicBezTo>
                    <a:pt x="1" y="310"/>
                    <a:pt x="72" y="429"/>
                    <a:pt x="239" y="429"/>
                  </a:cubicBezTo>
                  <a:lnTo>
                    <a:pt x="5097" y="429"/>
                  </a:lnTo>
                  <a:cubicBezTo>
                    <a:pt x="5193" y="429"/>
                    <a:pt x="5312" y="357"/>
                    <a:pt x="5312" y="238"/>
                  </a:cubicBezTo>
                  <a:cubicBezTo>
                    <a:pt x="5335" y="119"/>
                    <a:pt x="5216" y="0"/>
                    <a:pt x="5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4" name="Google Shape;22934;p100"/>
            <p:cNvSpPr/>
            <p:nvPr/>
          </p:nvSpPr>
          <p:spPr>
            <a:xfrm>
              <a:off x="1068328" y="3285749"/>
              <a:ext cx="174941" cy="14098"/>
            </a:xfrm>
            <a:custGeom>
              <a:rect b="b" l="l" r="r" t="t"/>
              <a:pathLst>
                <a:path extrusionOk="0" h="430" w="5336">
                  <a:moveTo>
                    <a:pt x="215" y="1"/>
                  </a:moveTo>
                  <a:cubicBezTo>
                    <a:pt x="144" y="1"/>
                    <a:pt x="25" y="72"/>
                    <a:pt x="25" y="191"/>
                  </a:cubicBezTo>
                  <a:cubicBezTo>
                    <a:pt x="1" y="310"/>
                    <a:pt x="72" y="429"/>
                    <a:pt x="239" y="429"/>
                  </a:cubicBezTo>
                  <a:lnTo>
                    <a:pt x="5097" y="429"/>
                  </a:lnTo>
                  <a:cubicBezTo>
                    <a:pt x="5193" y="429"/>
                    <a:pt x="5312" y="358"/>
                    <a:pt x="5312" y="239"/>
                  </a:cubicBezTo>
                  <a:cubicBezTo>
                    <a:pt x="5335" y="120"/>
                    <a:pt x="5216" y="1"/>
                    <a:pt x="5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5" name="Google Shape;22935;p100"/>
            <p:cNvSpPr/>
            <p:nvPr/>
          </p:nvSpPr>
          <p:spPr>
            <a:xfrm>
              <a:off x="1068328" y="3326336"/>
              <a:ext cx="174941" cy="13311"/>
            </a:xfrm>
            <a:custGeom>
              <a:rect b="b" l="l" r="r" t="t"/>
              <a:pathLst>
                <a:path extrusionOk="0" h="406" w="5336">
                  <a:moveTo>
                    <a:pt x="215" y="1"/>
                  </a:moveTo>
                  <a:cubicBezTo>
                    <a:pt x="144" y="1"/>
                    <a:pt x="25" y="49"/>
                    <a:pt x="25" y="168"/>
                  </a:cubicBezTo>
                  <a:cubicBezTo>
                    <a:pt x="1" y="287"/>
                    <a:pt x="72" y="406"/>
                    <a:pt x="239" y="406"/>
                  </a:cubicBezTo>
                  <a:lnTo>
                    <a:pt x="5097" y="406"/>
                  </a:lnTo>
                  <a:cubicBezTo>
                    <a:pt x="5193" y="406"/>
                    <a:pt x="5312" y="358"/>
                    <a:pt x="5312" y="239"/>
                  </a:cubicBezTo>
                  <a:cubicBezTo>
                    <a:pt x="5335" y="120"/>
                    <a:pt x="5216" y="1"/>
                    <a:pt x="5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6" name="Google Shape;22936;p100"/>
            <p:cNvSpPr/>
            <p:nvPr/>
          </p:nvSpPr>
          <p:spPr>
            <a:xfrm>
              <a:off x="1148749" y="3366170"/>
              <a:ext cx="14098" cy="13311"/>
            </a:xfrm>
            <a:custGeom>
              <a:rect b="b" l="l" r="r" t="t"/>
              <a:pathLst>
                <a:path extrusionOk="0" h="406" w="430">
                  <a:moveTo>
                    <a:pt x="215" y="1"/>
                  </a:moveTo>
                  <a:cubicBezTo>
                    <a:pt x="96" y="1"/>
                    <a:pt x="1" y="96"/>
                    <a:pt x="1" y="191"/>
                  </a:cubicBezTo>
                  <a:cubicBezTo>
                    <a:pt x="1" y="310"/>
                    <a:pt x="96" y="405"/>
                    <a:pt x="215" y="405"/>
                  </a:cubicBezTo>
                  <a:cubicBezTo>
                    <a:pt x="334" y="405"/>
                    <a:pt x="430" y="310"/>
                    <a:pt x="430" y="191"/>
                  </a:cubicBezTo>
                  <a:cubicBezTo>
                    <a:pt x="430"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7" name="Google Shape;22937;p100"/>
          <p:cNvGrpSpPr/>
          <p:nvPr/>
        </p:nvGrpSpPr>
        <p:grpSpPr>
          <a:xfrm>
            <a:off x="1757824" y="2885068"/>
            <a:ext cx="342767" cy="343554"/>
            <a:chOff x="1749961" y="3037468"/>
            <a:chExt cx="342767" cy="343554"/>
          </a:xfrm>
        </p:grpSpPr>
        <p:sp>
          <p:nvSpPr>
            <p:cNvPr id="22938" name="Google Shape;22938;p100"/>
            <p:cNvSpPr/>
            <p:nvPr/>
          </p:nvSpPr>
          <p:spPr>
            <a:xfrm>
              <a:off x="2005257" y="3232670"/>
              <a:ext cx="60160" cy="60128"/>
            </a:xfrm>
            <a:custGeom>
              <a:rect b="b" l="l" r="r" t="t"/>
              <a:pathLst>
                <a:path extrusionOk="0" h="1834" w="1835">
                  <a:moveTo>
                    <a:pt x="905" y="0"/>
                  </a:moveTo>
                  <a:cubicBezTo>
                    <a:pt x="405" y="0"/>
                    <a:pt x="0" y="405"/>
                    <a:pt x="0" y="905"/>
                  </a:cubicBezTo>
                  <a:cubicBezTo>
                    <a:pt x="0" y="1429"/>
                    <a:pt x="405" y="1834"/>
                    <a:pt x="905" y="1834"/>
                  </a:cubicBezTo>
                  <a:cubicBezTo>
                    <a:pt x="1429" y="1834"/>
                    <a:pt x="1834" y="1429"/>
                    <a:pt x="1834" y="905"/>
                  </a:cubicBezTo>
                  <a:cubicBezTo>
                    <a:pt x="1834" y="405"/>
                    <a:pt x="1429"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9" name="Google Shape;22939;p100"/>
            <p:cNvSpPr/>
            <p:nvPr/>
          </p:nvSpPr>
          <p:spPr>
            <a:xfrm>
              <a:off x="1985718" y="3314567"/>
              <a:ext cx="99994" cy="59439"/>
            </a:xfrm>
            <a:custGeom>
              <a:rect b="b" l="l" r="r" t="t"/>
              <a:pathLst>
                <a:path extrusionOk="0" h="1813" w="3050">
                  <a:moveTo>
                    <a:pt x="1489" y="0"/>
                  </a:moveTo>
                  <a:cubicBezTo>
                    <a:pt x="669" y="0"/>
                    <a:pt x="1" y="674"/>
                    <a:pt x="1" y="1503"/>
                  </a:cubicBezTo>
                  <a:lnTo>
                    <a:pt x="1" y="1813"/>
                  </a:lnTo>
                  <a:lnTo>
                    <a:pt x="3049" y="1813"/>
                  </a:lnTo>
                  <a:lnTo>
                    <a:pt x="3049" y="1503"/>
                  </a:lnTo>
                  <a:cubicBezTo>
                    <a:pt x="3049" y="670"/>
                    <a:pt x="2406" y="3"/>
                    <a:pt x="1573" y="3"/>
                  </a:cubicBezTo>
                  <a:cubicBezTo>
                    <a:pt x="1545" y="1"/>
                    <a:pt x="1517"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0" name="Google Shape;22940;p100"/>
            <p:cNvSpPr/>
            <p:nvPr/>
          </p:nvSpPr>
          <p:spPr>
            <a:xfrm>
              <a:off x="1756190" y="3314567"/>
              <a:ext cx="100748" cy="59439"/>
            </a:xfrm>
            <a:custGeom>
              <a:rect b="b" l="l" r="r" t="t"/>
              <a:pathLst>
                <a:path extrusionOk="0" h="1813" w="3073">
                  <a:moveTo>
                    <a:pt x="1489" y="0"/>
                  </a:moveTo>
                  <a:cubicBezTo>
                    <a:pt x="669" y="0"/>
                    <a:pt x="1" y="674"/>
                    <a:pt x="1" y="1503"/>
                  </a:cubicBezTo>
                  <a:lnTo>
                    <a:pt x="1" y="1813"/>
                  </a:lnTo>
                  <a:lnTo>
                    <a:pt x="3073" y="1813"/>
                  </a:lnTo>
                  <a:lnTo>
                    <a:pt x="3073" y="1503"/>
                  </a:lnTo>
                  <a:cubicBezTo>
                    <a:pt x="3073" y="670"/>
                    <a:pt x="2430" y="3"/>
                    <a:pt x="1572" y="3"/>
                  </a:cubicBezTo>
                  <a:cubicBezTo>
                    <a:pt x="1544" y="1"/>
                    <a:pt x="1516" y="0"/>
                    <a:pt x="148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1" name="Google Shape;22941;p100"/>
            <p:cNvSpPr/>
            <p:nvPr/>
          </p:nvSpPr>
          <p:spPr>
            <a:xfrm>
              <a:off x="1776484" y="3232670"/>
              <a:ext cx="60160" cy="60128"/>
            </a:xfrm>
            <a:custGeom>
              <a:rect b="b" l="l" r="r" t="t"/>
              <a:pathLst>
                <a:path extrusionOk="0" h="1834" w="1835">
                  <a:moveTo>
                    <a:pt x="929" y="0"/>
                  </a:moveTo>
                  <a:cubicBezTo>
                    <a:pt x="406" y="0"/>
                    <a:pt x="1" y="405"/>
                    <a:pt x="1" y="905"/>
                  </a:cubicBezTo>
                  <a:cubicBezTo>
                    <a:pt x="1" y="1429"/>
                    <a:pt x="406" y="1834"/>
                    <a:pt x="929" y="1834"/>
                  </a:cubicBezTo>
                  <a:cubicBezTo>
                    <a:pt x="1430" y="1834"/>
                    <a:pt x="1834" y="1429"/>
                    <a:pt x="1834" y="905"/>
                  </a:cubicBezTo>
                  <a:cubicBezTo>
                    <a:pt x="1834" y="405"/>
                    <a:pt x="1430" y="0"/>
                    <a:pt x="9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2" name="Google Shape;22942;p100"/>
            <p:cNvSpPr/>
            <p:nvPr/>
          </p:nvSpPr>
          <p:spPr>
            <a:xfrm>
              <a:off x="1780385" y="3043730"/>
              <a:ext cx="281099" cy="161630"/>
            </a:xfrm>
            <a:custGeom>
              <a:rect b="b" l="l" r="r" t="t"/>
              <a:pathLst>
                <a:path extrusionOk="0" h="4930" w="8574">
                  <a:moveTo>
                    <a:pt x="429" y="0"/>
                  </a:moveTo>
                  <a:cubicBezTo>
                    <a:pt x="191" y="0"/>
                    <a:pt x="1" y="191"/>
                    <a:pt x="1" y="429"/>
                  </a:cubicBezTo>
                  <a:lnTo>
                    <a:pt x="1" y="3287"/>
                  </a:lnTo>
                  <a:cubicBezTo>
                    <a:pt x="1" y="3525"/>
                    <a:pt x="191" y="3691"/>
                    <a:pt x="429" y="3691"/>
                  </a:cubicBezTo>
                  <a:lnTo>
                    <a:pt x="1858" y="3691"/>
                  </a:lnTo>
                  <a:lnTo>
                    <a:pt x="1858" y="4930"/>
                  </a:lnTo>
                  <a:lnTo>
                    <a:pt x="3073" y="3691"/>
                  </a:lnTo>
                  <a:lnTo>
                    <a:pt x="5502" y="3691"/>
                  </a:lnTo>
                  <a:lnTo>
                    <a:pt x="6740" y="4930"/>
                  </a:lnTo>
                  <a:lnTo>
                    <a:pt x="6740" y="3691"/>
                  </a:lnTo>
                  <a:lnTo>
                    <a:pt x="8169" y="3691"/>
                  </a:lnTo>
                  <a:cubicBezTo>
                    <a:pt x="8407" y="3691"/>
                    <a:pt x="8574" y="3525"/>
                    <a:pt x="8574" y="3287"/>
                  </a:cubicBezTo>
                  <a:lnTo>
                    <a:pt x="8574" y="429"/>
                  </a:lnTo>
                  <a:cubicBezTo>
                    <a:pt x="8574" y="215"/>
                    <a:pt x="8407" y="0"/>
                    <a:pt x="816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3" name="Google Shape;22943;p100"/>
            <p:cNvSpPr/>
            <p:nvPr/>
          </p:nvSpPr>
          <p:spPr>
            <a:xfrm>
              <a:off x="1769468" y="3225621"/>
              <a:ext cx="74192" cy="74225"/>
            </a:xfrm>
            <a:custGeom>
              <a:rect b="b" l="l" r="r" t="t"/>
              <a:pathLst>
                <a:path extrusionOk="0" h="2264" w="2263">
                  <a:moveTo>
                    <a:pt x="1143" y="406"/>
                  </a:moveTo>
                  <a:cubicBezTo>
                    <a:pt x="1524" y="406"/>
                    <a:pt x="1858" y="739"/>
                    <a:pt x="1858" y="1120"/>
                  </a:cubicBezTo>
                  <a:cubicBezTo>
                    <a:pt x="1858" y="1501"/>
                    <a:pt x="1524" y="1835"/>
                    <a:pt x="1143" y="1835"/>
                  </a:cubicBezTo>
                  <a:cubicBezTo>
                    <a:pt x="739" y="1835"/>
                    <a:pt x="429" y="1501"/>
                    <a:pt x="429" y="1120"/>
                  </a:cubicBezTo>
                  <a:cubicBezTo>
                    <a:pt x="429" y="739"/>
                    <a:pt x="762" y="406"/>
                    <a:pt x="1143" y="406"/>
                  </a:cubicBezTo>
                  <a:close/>
                  <a:moveTo>
                    <a:pt x="1143" y="1"/>
                  </a:moveTo>
                  <a:cubicBezTo>
                    <a:pt x="500" y="1"/>
                    <a:pt x="0" y="501"/>
                    <a:pt x="0" y="1120"/>
                  </a:cubicBezTo>
                  <a:cubicBezTo>
                    <a:pt x="0" y="1763"/>
                    <a:pt x="524" y="2263"/>
                    <a:pt x="1143" y="2263"/>
                  </a:cubicBezTo>
                  <a:cubicBezTo>
                    <a:pt x="1763" y="2263"/>
                    <a:pt x="2263" y="1763"/>
                    <a:pt x="2263" y="1120"/>
                  </a:cubicBezTo>
                  <a:cubicBezTo>
                    <a:pt x="2263" y="501"/>
                    <a:pt x="1763" y="1"/>
                    <a:pt x="11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4" name="Google Shape;22944;p100"/>
            <p:cNvSpPr/>
            <p:nvPr/>
          </p:nvSpPr>
          <p:spPr>
            <a:xfrm>
              <a:off x="1749961" y="3305256"/>
              <a:ext cx="114780" cy="74225"/>
            </a:xfrm>
            <a:custGeom>
              <a:rect b="b" l="l" r="r" t="t"/>
              <a:pathLst>
                <a:path extrusionOk="0" h="2264" w="3501">
                  <a:moveTo>
                    <a:pt x="1670" y="448"/>
                  </a:moveTo>
                  <a:cubicBezTo>
                    <a:pt x="1709" y="448"/>
                    <a:pt x="1747" y="450"/>
                    <a:pt x="1786" y="453"/>
                  </a:cubicBezTo>
                  <a:cubicBezTo>
                    <a:pt x="2501" y="477"/>
                    <a:pt x="3072" y="1073"/>
                    <a:pt x="3072" y="1787"/>
                  </a:cubicBezTo>
                  <a:lnTo>
                    <a:pt x="3072" y="1882"/>
                  </a:lnTo>
                  <a:lnTo>
                    <a:pt x="429" y="1882"/>
                  </a:lnTo>
                  <a:lnTo>
                    <a:pt x="429" y="1763"/>
                  </a:lnTo>
                  <a:lnTo>
                    <a:pt x="405" y="1763"/>
                  </a:lnTo>
                  <a:cubicBezTo>
                    <a:pt x="405" y="1063"/>
                    <a:pt x="962" y="448"/>
                    <a:pt x="1670" y="448"/>
                  </a:cubicBezTo>
                  <a:close/>
                  <a:moveTo>
                    <a:pt x="1789" y="0"/>
                  </a:moveTo>
                  <a:cubicBezTo>
                    <a:pt x="810" y="0"/>
                    <a:pt x="48" y="777"/>
                    <a:pt x="48" y="1739"/>
                  </a:cubicBezTo>
                  <a:lnTo>
                    <a:pt x="48" y="2025"/>
                  </a:lnTo>
                  <a:cubicBezTo>
                    <a:pt x="0" y="2192"/>
                    <a:pt x="95" y="2263"/>
                    <a:pt x="214" y="2263"/>
                  </a:cubicBezTo>
                  <a:lnTo>
                    <a:pt x="3286" y="2263"/>
                  </a:lnTo>
                  <a:cubicBezTo>
                    <a:pt x="3405" y="2263"/>
                    <a:pt x="3501" y="2192"/>
                    <a:pt x="3501" y="2073"/>
                  </a:cubicBezTo>
                  <a:lnTo>
                    <a:pt x="3501" y="1763"/>
                  </a:lnTo>
                  <a:cubicBezTo>
                    <a:pt x="3501" y="811"/>
                    <a:pt x="2739" y="49"/>
                    <a:pt x="1834" y="1"/>
                  </a:cubicBezTo>
                  <a:cubicBezTo>
                    <a:pt x="1819" y="1"/>
                    <a:pt x="1804" y="0"/>
                    <a:pt x="1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5" name="Google Shape;22945;p100"/>
            <p:cNvSpPr/>
            <p:nvPr/>
          </p:nvSpPr>
          <p:spPr>
            <a:xfrm>
              <a:off x="1998241" y="3226408"/>
              <a:ext cx="74192" cy="74225"/>
            </a:xfrm>
            <a:custGeom>
              <a:rect b="b" l="l" r="r" t="t"/>
              <a:pathLst>
                <a:path extrusionOk="0" h="2264" w="2263">
                  <a:moveTo>
                    <a:pt x="1119" y="382"/>
                  </a:moveTo>
                  <a:cubicBezTo>
                    <a:pt x="1524" y="382"/>
                    <a:pt x="1834" y="715"/>
                    <a:pt x="1834" y="1096"/>
                  </a:cubicBezTo>
                  <a:cubicBezTo>
                    <a:pt x="1834" y="1501"/>
                    <a:pt x="1524" y="1811"/>
                    <a:pt x="1119" y="1811"/>
                  </a:cubicBezTo>
                  <a:cubicBezTo>
                    <a:pt x="738" y="1811"/>
                    <a:pt x="405" y="1501"/>
                    <a:pt x="405" y="1096"/>
                  </a:cubicBezTo>
                  <a:cubicBezTo>
                    <a:pt x="405" y="715"/>
                    <a:pt x="738" y="382"/>
                    <a:pt x="1119" y="382"/>
                  </a:cubicBezTo>
                  <a:close/>
                  <a:moveTo>
                    <a:pt x="1119" y="1"/>
                  </a:moveTo>
                  <a:cubicBezTo>
                    <a:pt x="500" y="1"/>
                    <a:pt x="0" y="501"/>
                    <a:pt x="0" y="1144"/>
                  </a:cubicBezTo>
                  <a:cubicBezTo>
                    <a:pt x="0" y="1763"/>
                    <a:pt x="500" y="2263"/>
                    <a:pt x="1119" y="2263"/>
                  </a:cubicBezTo>
                  <a:cubicBezTo>
                    <a:pt x="1762" y="2263"/>
                    <a:pt x="2262" y="1763"/>
                    <a:pt x="2262" y="1144"/>
                  </a:cubicBezTo>
                  <a:cubicBezTo>
                    <a:pt x="2262" y="501"/>
                    <a:pt x="1762" y="1"/>
                    <a:pt x="11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6" name="Google Shape;22946;p100"/>
            <p:cNvSpPr/>
            <p:nvPr/>
          </p:nvSpPr>
          <p:spPr>
            <a:xfrm>
              <a:off x="1978702" y="3307583"/>
              <a:ext cx="114026" cy="73438"/>
            </a:xfrm>
            <a:custGeom>
              <a:rect b="b" l="l" r="r" t="t"/>
              <a:pathLst>
                <a:path extrusionOk="0" h="2240" w="3478">
                  <a:moveTo>
                    <a:pt x="1712" y="382"/>
                  </a:moveTo>
                  <a:cubicBezTo>
                    <a:pt x="2453" y="382"/>
                    <a:pt x="3049" y="968"/>
                    <a:pt x="3049" y="1692"/>
                  </a:cubicBezTo>
                  <a:lnTo>
                    <a:pt x="3049" y="1811"/>
                  </a:lnTo>
                  <a:lnTo>
                    <a:pt x="405" y="1811"/>
                  </a:lnTo>
                  <a:lnTo>
                    <a:pt x="405" y="1716"/>
                  </a:lnTo>
                  <a:cubicBezTo>
                    <a:pt x="405" y="1002"/>
                    <a:pt x="977" y="406"/>
                    <a:pt x="1668" y="382"/>
                  </a:cubicBezTo>
                  <a:cubicBezTo>
                    <a:pt x="1682" y="382"/>
                    <a:pt x="1697" y="382"/>
                    <a:pt x="1712" y="382"/>
                  </a:cubicBezTo>
                  <a:close/>
                  <a:moveTo>
                    <a:pt x="1736" y="1"/>
                  </a:moveTo>
                  <a:cubicBezTo>
                    <a:pt x="1721" y="1"/>
                    <a:pt x="1706" y="1"/>
                    <a:pt x="1691" y="1"/>
                  </a:cubicBezTo>
                  <a:cubicBezTo>
                    <a:pt x="739" y="1"/>
                    <a:pt x="1" y="764"/>
                    <a:pt x="1" y="1716"/>
                  </a:cubicBezTo>
                  <a:lnTo>
                    <a:pt x="1" y="2026"/>
                  </a:lnTo>
                  <a:cubicBezTo>
                    <a:pt x="1" y="2145"/>
                    <a:pt x="96" y="2240"/>
                    <a:pt x="215" y="2240"/>
                  </a:cubicBezTo>
                  <a:lnTo>
                    <a:pt x="3263" y="2240"/>
                  </a:lnTo>
                  <a:cubicBezTo>
                    <a:pt x="3382" y="2240"/>
                    <a:pt x="3478" y="2145"/>
                    <a:pt x="3478" y="2026"/>
                  </a:cubicBezTo>
                  <a:lnTo>
                    <a:pt x="3478" y="1716"/>
                  </a:lnTo>
                  <a:cubicBezTo>
                    <a:pt x="3478" y="755"/>
                    <a:pt x="2692" y="1"/>
                    <a:pt x="1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7" name="Google Shape;22947;p100"/>
            <p:cNvSpPr/>
            <p:nvPr/>
          </p:nvSpPr>
          <p:spPr>
            <a:xfrm>
              <a:off x="1813957" y="3077302"/>
              <a:ext cx="213955" cy="13311"/>
            </a:xfrm>
            <a:custGeom>
              <a:rect b="b" l="l" r="r" t="t"/>
              <a:pathLst>
                <a:path extrusionOk="0" h="406" w="6526">
                  <a:moveTo>
                    <a:pt x="191" y="0"/>
                  </a:moveTo>
                  <a:cubicBezTo>
                    <a:pt x="72" y="0"/>
                    <a:pt x="1" y="119"/>
                    <a:pt x="1" y="238"/>
                  </a:cubicBezTo>
                  <a:cubicBezTo>
                    <a:pt x="25" y="357"/>
                    <a:pt x="120" y="405"/>
                    <a:pt x="191" y="405"/>
                  </a:cubicBezTo>
                  <a:lnTo>
                    <a:pt x="6312" y="405"/>
                  </a:lnTo>
                  <a:cubicBezTo>
                    <a:pt x="6383" y="405"/>
                    <a:pt x="6502" y="357"/>
                    <a:pt x="6502" y="238"/>
                  </a:cubicBezTo>
                  <a:cubicBezTo>
                    <a:pt x="6526" y="119"/>
                    <a:pt x="6407" y="0"/>
                    <a:pt x="6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8" name="Google Shape;22948;p100"/>
            <p:cNvSpPr/>
            <p:nvPr/>
          </p:nvSpPr>
          <p:spPr>
            <a:xfrm>
              <a:off x="1813957" y="3117889"/>
              <a:ext cx="214742" cy="14098"/>
            </a:xfrm>
            <a:custGeom>
              <a:rect b="b" l="l" r="r" t="t"/>
              <a:pathLst>
                <a:path extrusionOk="0" h="430" w="6550">
                  <a:moveTo>
                    <a:pt x="239" y="1"/>
                  </a:moveTo>
                  <a:cubicBezTo>
                    <a:pt x="144" y="1"/>
                    <a:pt x="25" y="72"/>
                    <a:pt x="25" y="191"/>
                  </a:cubicBezTo>
                  <a:cubicBezTo>
                    <a:pt x="1" y="310"/>
                    <a:pt x="120" y="429"/>
                    <a:pt x="239" y="429"/>
                  </a:cubicBezTo>
                  <a:lnTo>
                    <a:pt x="6335" y="429"/>
                  </a:lnTo>
                  <a:cubicBezTo>
                    <a:pt x="6431" y="429"/>
                    <a:pt x="6526" y="358"/>
                    <a:pt x="6526" y="239"/>
                  </a:cubicBezTo>
                  <a:cubicBezTo>
                    <a:pt x="6550" y="96"/>
                    <a:pt x="6455" y="1"/>
                    <a:pt x="6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9" name="Google Shape;22949;p100"/>
            <p:cNvSpPr/>
            <p:nvPr/>
          </p:nvSpPr>
          <p:spPr>
            <a:xfrm>
              <a:off x="1913918" y="3037468"/>
              <a:ext cx="14065" cy="13311"/>
            </a:xfrm>
            <a:custGeom>
              <a:rect b="b" l="l" r="r" t="t"/>
              <a:pathLst>
                <a:path extrusionOk="0" h="406" w="429">
                  <a:moveTo>
                    <a:pt x="214" y="1"/>
                  </a:moveTo>
                  <a:cubicBezTo>
                    <a:pt x="95" y="1"/>
                    <a:pt x="0" y="72"/>
                    <a:pt x="0" y="191"/>
                  </a:cubicBezTo>
                  <a:cubicBezTo>
                    <a:pt x="0" y="310"/>
                    <a:pt x="95" y="406"/>
                    <a:pt x="214" y="406"/>
                  </a:cubicBezTo>
                  <a:cubicBezTo>
                    <a:pt x="333" y="406"/>
                    <a:pt x="429" y="310"/>
                    <a:pt x="429" y="191"/>
                  </a:cubicBezTo>
                  <a:cubicBezTo>
                    <a:pt x="429" y="72"/>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0" name="Google Shape;22950;p100"/>
            <p:cNvSpPr/>
            <p:nvPr/>
          </p:nvSpPr>
          <p:spPr>
            <a:xfrm>
              <a:off x="1773369" y="3038255"/>
              <a:ext cx="295163" cy="174777"/>
            </a:xfrm>
            <a:custGeom>
              <a:rect b="b" l="l" r="r" t="t"/>
              <a:pathLst>
                <a:path extrusionOk="0" h="5331" w="9003">
                  <a:moveTo>
                    <a:pt x="643" y="0"/>
                  </a:moveTo>
                  <a:cubicBezTo>
                    <a:pt x="310" y="0"/>
                    <a:pt x="0" y="262"/>
                    <a:pt x="0" y="620"/>
                  </a:cubicBezTo>
                  <a:lnTo>
                    <a:pt x="0" y="3477"/>
                  </a:lnTo>
                  <a:cubicBezTo>
                    <a:pt x="0" y="3811"/>
                    <a:pt x="286" y="4097"/>
                    <a:pt x="643" y="4097"/>
                  </a:cubicBezTo>
                  <a:lnTo>
                    <a:pt x="1858" y="4097"/>
                  </a:lnTo>
                  <a:lnTo>
                    <a:pt x="1858" y="5121"/>
                  </a:lnTo>
                  <a:cubicBezTo>
                    <a:pt x="1858" y="5168"/>
                    <a:pt x="1882" y="5240"/>
                    <a:pt x="1906" y="5263"/>
                  </a:cubicBezTo>
                  <a:cubicBezTo>
                    <a:pt x="1953" y="5299"/>
                    <a:pt x="2007" y="5317"/>
                    <a:pt x="2057" y="5317"/>
                  </a:cubicBezTo>
                  <a:cubicBezTo>
                    <a:pt x="2108" y="5317"/>
                    <a:pt x="2156" y="5299"/>
                    <a:pt x="2191" y="5263"/>
                  </a:cubicBezTo>
                  <a:lnTo>
                    <a:pt x="3334" y="4097"/>
                  </a:lnTo>
                  <a:lnTo>
                    <a:pt x="5644" y="4097"/>
                  </a:lnTo>
                  <a:lnTo>
                    <a:pt x="6788" y="5263"/>
                  </a:lnTo>
                  <a:cubicBezTo>
                    <a:pt x="6829" y="5305"/>
                    <a:pt x="6887" y="5330"/>
                    <a:pt x="6946" y="5330"/>
                  </a:cubicBezTo>
                  <a:cubicBezTo>
                    <a:pt x="6989" y="5330"/>
                    <a:pt x="7033" y="5317"/>
                    <a:pt x="7073" y="5287"/>
                  </a:cubicBezTo>
                  <a:cubicBezTo>
                    <a:pt x="7121" y="5263"/>
                    <a:pt x="7145" y="5168"/>
                    <a:pt x="7145" y="5121"/>
                  </a:cubicBezTo>
                  <a:lnTo>
                    <a:pt x="7145" y="4097"/>
                  </a:lnTo>
                  <a:lnTo>
                    <a:pt x="8383" y="4097"/>
                  </a:lnTo>
                  <a:cubicBezTo>
                    <a:pt x="8693" y="4097"/>
                    <a:pt x="9002" y="3835"/>
                    <a:pt x="9002" y="3477"/>
                  </a:cubicBezTo>
                  <a:lnTo>
                    <a:pt x="9002" y="239"/>
                  </a:lnTo>
                  <a:cubicBezTo>
                    <a:pt x="9002" y="120"/>
                    <a:pt x="8907" y="24"/>
                    <a:pt x="8788" y="24"/>
                  </a:cubicBezTo>
                  <a:lnTo>
                    <a:pt x="5359" y="24"/>
                  </a:lnTo>
                  <a:cubicBezTo>
                    <a:pt x="5335" y="24"/>
                    <a:pt x="5335" y="24"/>
                    <a:pt x="5311" y="48"/>
                  </a:cubicBezTo>
                  <a:cubicBezTo>
                    <a:pt x="5121" y="239"/>
                    <a:pt x="5240" y="453"/>
                    <a:pt x="5430" y="453"/>
                  </a:cubicBezTo>
                  <a:lnTo>
                    <a:pt x="8383" y="453"/>
                  </a:lnTo>
                  <a:cubicBezTo>
                    <a:pt x="8502" y="453"/>
                    <a:pt x="8574" y="524"/>
                    <a:pt x="8574" y="643"/>
                  </a:cubicBezTo>
                  <a:lnTo>
                    <a:pt x="8574" y="3501"/>
                  </a:lnTo>
                  <a:cubicBezTo>
                    <a:pt x="8574" y="3620"/>
                    <a:pt x="8502" y="3716"/>
                    <a:pt x="8383" y="3716"/>
                  </a:cubicBezTo>
                  <a:lnTo>
                    <a:pt x="6954" y="3716"/>
                  </a:lnTo>
                  <a:cubicBezTo>
                    <a:pt x="6835" y="3716"/>
                    <a:pt x="6740" y="3811"/>
                    <a:pt x="6740" y="3930"/>
                  </a:cubicBezTo>
                  <a:lnTo>
                    <a:pt x="6740" y="4668"/>
                  </a:lnTo>
                  <a:lnTo>
                    <a:pt x="5883" y="3811"/>
                  </a:lnTo>
                  <a:cubicBezTo>
                    <a:pt x="5835" y="3787"/>
                    <a:pt x="5787" y="3739"/>
                    <a:pt x="5716" y="3739"/>
                  </a:cubicBezTo>
                  <a:lnTo>
                    <a:pt x="3287" y="3739"/>
                  </a:lnTo>
                  <a:cubicBezTo>
                    <a:pt x="3215" y="3739"/>
                    <a:pt x="3168" y="3787"/>
                    <a:pt x="3144" y="3811"/>
                  </a:cubicBezTo>
                  <a:lnTo>
                    <a:pt x="2263" y="4668"/>
                  </a:lnTo>
                  <a:lnTo>
                    <a:pt x="2263" y="3930"/>
                  </a:lnTo>
                  <a:cubicBezTo>
                    <a:pt x="2263" y="3811"/>
                    <a:pt x="2191" y="3716"/>
                    <a:pt x="2072" y="3716"/>
                  </a:cubicBezTo>
                  <a:lnTo>
                    <a:pt x="643" y="3716"/>
                  </a:lnTo>
                  <a:cubicBezTo>
                    <a:pt x="524" y="3716"/>
                    <a:pt x="429" y="3620"/>
                    <a:pt x="429" y="3501"/>
                  </a:cubicBezTo>
                  <a:lnTo>
                    <a:pt x="429" y="643"/>
                  </a:lnTo>
                  <a:cubicBezTo>
                    <a:pt x="429" y="524"/>
                    <a:pt x="524" y="453"/>
                    <a:pt x="643" y="453"/>
                  </a:cubicBezTo>
                  <a:lnTo>
                    <a:pt x="3573" y="453"/>
                  </a:lnTo>
                  <a:cubicBezTo>
                    <a:pt x="3668" y="453"/>
                    <a:pt x="3787" y="382"/>
                    <a:pt x="3787" y="262"/>
                  </a:cubicBezTo>
                  <a:cubicBezTo>
                    <a:pt x="3811" y="72"/>
                    <a:pt x="3692" y="0"/>
                    <a:pt x="35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1" name="Google Shape;22951;p100"/>
          <p:cNvGrpSpPr/>
          <p:nvPr/>
        </p:nvGrpSpPr>
        <p:grpSpPr>
          <a:xfrm>
            <a:off x="2513584" y="2882740"/>
            <a:ext cx="342013" cy="345882"/>
            <a:chOff x="2505720" y="3035140"/>
            <a:chExt cx="342013" cy="345882"/>
          </a:xfrm>
        </p:grpSpPr>
        <p:sp>
          <p:nvSpPr>
            <p:cNvPr id="22952" name="Google Shape;22952;p100"/>
            <p:cNvSpPr/>
            <p:nvPr/>
          </p:nvSpPr>
          <p:spPr>
            <a:xfrm>
              <a:off x="2513523" y="3164739"/>
              <a:ext cx="328735" cy="209267"/>
            </a:xfrm>
            <a:custGeom>
              <a:rect b="b" l="l" r="r" t="t"/>
              <a:pathLst>
                <a:path extrusionOk="0" h="6383" w="10027">
                  <a:moveTo>
                    <a:pt x="1215" y="0"/>
                  </a:moveTo>
                  <a:lnTo>
                    <a:pt x="1215" y="4525"/>
                  </a:lnTo>
                  <a:lnTo>
                    <a:pt x="929" y="4525"/>
                  </a:lnTo>
                  <a:cubicBezTo>
                    <a:pt x="405" y="4525"/>
                    <a:pt x="1" y="4954"/>
                    <a:pt x="1" y="5454"/>
                  </a:cubicBezTo>
                  <a:cubicBezTo>
                    <a:pt x="1" y="5954"/>
                    <a:pt x="405" y="6383"/>
                    <a:pt x="929" y="6383"/>
                  </a:cubicBezTo>
                  <a:lnTo>
                    <a:pt x="10026" y="6383"/>
                  </a:lnTo>
                  <a:lnTo>
                    <a:pt x="10026"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3" name="Google Shape;22953;p100"/>
            <p:cNvSpPr/>
            <p:nvPr/>
          </p:nvSpPr>
          <p:spPr>
            <a:xfrm>
              <a:off x="2717315" y="3292765"/>
              <a:ext cx="80454" cy="39867"/>
            </a:xfrm>
            <a:custGeom>
              <a:rect b="b" l="l" r="r" t="t"/>
              <a:pathLst>
                <a:path extrusionOk="0" h="1216" w="2454">
                  <a:moveTo>
                    <a:pt x="0" y="1"/>
                  </a:moveTo>
                  <a:lnTo>
                    <a:pt x="0" y="1216"/>
                  </a:lnTo>
                  <a:lnTo>
                    <a:pt x="2453" y="1216"/>
                  </a:lnTo>
                  <a:lnTo>
                    <a:pt x="2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4" name="Google Shape;22954;p100"/>
            <p:cNvSpPr/>
            <p:nvPr/>
          </p:nvSpPr>
          <p:spPr>
            <a:xfrm>
              <a:off x="2618927" y="3045271"/>
              <a:ext cx="159302" cy="160089"/>
            </a:xfrm>
            <a:custGeom>
              <a:rect b="b" l="l" r="r" t="t"/>
              <a:pathLst>
                <a:path extrusionOk="0" h="4883" w="4859">
                  <a:moveTo>
                    <a:pt x="2382" y="1811"/>
                  </a:moveTo>
                  <a:cubicBezTo>
                    <a:pt x="2739" y="1811"/>
                    <a:pt x="3001" y="2096"/>
                    <a:pt x="3001" y="2430"/>
                  </a:cubicBezTo>
                  <a:cubicBezTo>
                    <a:pt x="3001" y="2763"/>
                    <a:pt x="2739" y="3025"/>
                    <a:pt x="2382" y="3049"/>
                  </a:cubicBezTo>
                  <a:cubicBezTo>
                    <a:pt x="2025" y="3049"/>
                    <a:pt x="1739" y="2787"/>
                    <a:pt x="1739" y="2430"/>
                  </a:cubicBezTo>
                  <a:cubicBezTo>
                    <a:pt x="1739" y="2073"/>
                    <a:pt x="2049" y="1811"/>
                    <a:pt x="2382" y="1811"/>
                  </a:cubicBezTo>
                  <a:close/>
                  <a:moveTo>
                    <a:pt x="1810" y="1"/>
                  </a:moveTo>
                  <a:lnTo>
                    <a:pt x="1810" y="715"/>
                  </a:lnTo>
                  <a:cubicBezTo>
                    <a:pt x="1596" y="763"/>
                    <a:pt x="1429" y="882"/>
                    <a:pt x="1239" y="1025"/>
                  </a:cubicBezTo>
                  <a:lnTo>
                    <a:pt x="620" y="668"/>
                  </a:lnTo>
                  <a:lnTo>
                    <a:pt x="1" y="1739"/>
                  </a:lnTo>
                  <a:lnTo>
                    <a:pt x="620" y="2096"/>
                  </a:lnTo>
                  <a:cubicBezTo>
                    <a:pt x="596" y="2192"/>
                    <a:pt x="596" y="2311"/>
                    <a:pt x="596" y="2430"/>
                  </a:cubicBezTo>
                  <a:cubicBezTo>
                    <a:pt x="596" y="2549"/>
                    <a:pt x="596" y="2644"/>
                    <a:pt x="620" y="2763"/>
                  </a:cubicBezTo>
                  <a:lnTo>
                    <a:pt x="1" y="3120"/>
                  </a:lnTo>
                  <a:cubicBezTo>
                    <a:pt x="96" y="3263"/>
                    <a:pt x="572" y="4073"/>
                    <a:pt x="620" y="4192"/>
                  </a:cubicBezTo>
                  <a:lnTo>
                    <a:pt x="1239" y="3835"/>
                  </a:lnTo>
                  <a:cubicBezTo>
                    <a:pt x="1406" y="3978"/>
                    <a:pt x="1596" y="4073"/>
                    <a:pt x="1810" y="4168"/>
                  </a:cubicBezTo>
                  <a:lnTo>
                    <a:pt x="1810" y="4883"/>
                  </a:lnTo>
                  <a:lnTo>
                    <a:pt x="3025" y="4883"/>
                  </a:lnTo>
                  <a:lnTo>
                    <a:pt x="3025" y="4168"/>
                  </a:lnTo>
                  <a:cubicBezTo>
                    <a:pt x="3239" y="4097"/>
                    <a:pt x="3406" y="3978"/>
                    <a:pt x="3597" y="3835"/>
                  </a:cubicBezTo>
                  <a:lnTo>
                    <a:pt x="4216" y="4192"/>
                  </a:lnTo>
                  <a:cubicBezTo>
                    <a:pt x="4311" y="4049"/>
                    <a:pt x="4787" y="3240"/>
                    <a:pt x="4859" y="3120"/>
                  </a:cubicBezTo>
                  <a:lnTo>
                    <a:pt x="4216" y="2763"/>
                  </a:lnTo>
                  <a:cubicBezTo>
                    <a:pt x="4263" y="2668"/>
                    <a:pt x="4263" y="2549"/>
                    <a:pt x="4263" y="2430"/>
                  </a:cubicBezTo>
                  <a:cubicBezTo>
                    <a:pt x="4263" y="2311"/>
                    <a:pt x="4263" y="2216"/>
                    <a:pt x="4216" y="2096"/>
                  </a:cubicBezTo>
                  <a:lnTo>
                    <a:pt x="4859" y="1739"/>
                  </a:lnTo>
                  <a:lnTo>
                    <a:pt x="4216" y="668"/>
                  </a:lnTo>
                  <a:lnTo>
                    <a:pt x="3597" y="1025"/>
                  </a:lnTo>
                  <a:cubicBezTo>
                    <a:pt x="3454" y="882"/>
                    <a:pt x="3239" y="787"/>
                    <a:pt x="3025" y="715"/>
                  </a:cubicBezTo>
                  <a:lnTo>
                    <a:pt x="302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5" name="Google Shape;22955;p100"/>
            <p:cNvSpPr/>
            <p:nvPr/>
          </p:nvSpPr>
          <p:spPr>
            <a:xfrm>
              <a:off x="2597059" y="3292765"/>
              <a:ext cx="80454" cy="39867"/>
            </a:xfrm>
            <a:custGeom>
              <a:rect b="b" l="l" r="r" t="t"/>
              <a:pathLst>
                <a:path extrusionOk="0" h="1216" w="2454">
                  <a:moveTo>
                    <a:pt x="1" y="1"/>
                  </a:moveTo>
                  <a:lnTo>
                    <a:pt x="1" y="1216"/>
                  </a:lnTo>
                  <a:lnTo>
                    <a:pt x="2454" y="1216"/>
                  </a:lnTo>
                  <a:lnTo>
                    <a:pt x="2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6" name="Google Shape;22956;p100"/>
            <p:cNvSpPr/>
            <p:nvPr/>
          </p:nvSpPr>
          <p:spPr>
            <a:xfrm>
              <a:off x="2513523" y="3124151"/>
              <a:ext cx="39867" cy="219397"/>
            </a:xfrm>
            <a:custGeom>
              <a:rect b="b" l="l" r="r" t="t"/>
              <a:pathLst>
                <a:path extrusionOk="0" h="6692" w="1216">
                  <a:moveTo>
                    <a:pt x="929" y="0"/>
                  </a:moveTo>
                  <a:cubicBezTo>
                    <a:pt x="405" y="0"/>
                    <a:pt x="1" y="405"/>
                    <a:pt x="1" y="929"/>
                  </a:cubicBezTo>
                  <a:lnTo>
                    <a:pt x="1" y="6692"/>
                  </a:lnTo>
                  <a:cubicBezTo>
                    <a:pt x="1" y="6192"/>
                    <a:pt x="405" y="5763"/>
                    <a:pt x="929" y="5763"/>
                  </a:cubicBezTo>
                  <a:lnTo>
                    <a:pt x="1215" y="5763"/>
                  </a:lnTo>
                  <a:lnTo>
                    <a:pt x="1215"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7" name="Google Shape;22957;p100"/>
            <p:cNvSpPr/>
            <p:nvPr/>
          </p:nvSpPr>
          <p:spPr>
            <a:xfrm>
              <a:off x="2671252" y="3097596"/>
              <a:ext cx="53112" cy="53112"/>
            </a:xfrm>
            <a:custGeom>
              <a:rect b="b" l="l" r="r" t="t"/>
              <a:pathLst>
                <a:path extrusionOk="0" h="1620" w="1620">
                  <a:moveTo>
                    <a:pt x="810" y="381"/>
                  </a:moveTo>
                  <a:cubicBezTo>
                    <a:pt x="1048" y="381"/>
                    <a:pt x="1215" y="572"/>
                    <a:pt x="1215" y="810"/>
                  </a:cubicBezTo>
                  <a:cubicBezTo>
                    <a:pt x="1215" y="1048"/>
                    <a:pt x="1024" y="1215"/>
                    <a:pt x="810" y="1215"/>
                  </a:cubicBezTo>
                  <a:cubicBezTo>
                    <a:pt x="572" y="1215"/>
                    <a:pt x="405" y="1048"/>
                    <a:pt x="405" y="810"/>
                  </a:cubicBezTo>
                  <a:cubicBezTo>
                    <a:pt x="405" y="572"/>
                    <a:pt x="572" y="381"/>
                    <a:pt x="810" y="381"/>
                  </a:cubicBezTo>
                  <a:close/>
                  <a:moveTo>
                    <a:pt x="810" y="0"/>
                  </a:moveTo>
                  <a:cubicBezTo>
                    <a:pt x="357" y="0"/>
                    <a:pt x="0" y="358"/>
                    <a:pt x="0" y="810"/>
                  </a:cubicBezTo>
                  <a:cubicBezTo>
                    <a:pt x="0" y="1263"/>
                    <a:pt x="357" y="1620"/>
                    <a:pt x="810" y="1620"/>
                  </a:cubicBezTo>
                  <a:cubicBezTo>
                    <a:pt x="1262" y="1620"/>
                    <a:pt x="1619" y="1263"/>
                    <a:pt x="1619" y="810"/>
                  </a:cubicBezTo>
                  <a:cubicBezTo>
                    <a:pt x="1619" y="358"/>
                    <a:pt x="1262"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8" name="Google Shape;22958;p100"/>
            <p:cNvSpPr/>
            <p:nvPr/>
          </p:nvSpPr>
          <p:spPr>
            <a:xfrm>
              <a:off x="2690759" y="3366170"/>
              <a:ext cx="14098" cy="13311"/>
            </a:xfrm>
            <a:custGeom>
              <a:rect b="b" l="l" r="r" t="t"/>
              <a:pathLst>
                <a:path extrusionOk="0" h="406" w="430">
                  <a:moveTo>
                    <a:pt x="215" y="1"/>
                  </a:moveTo>
                  <a:cubicBezTo>
                    <a:pt x="96" y="1"/>
                    <a:pt x="0" y="96"/>
                    <a:pt x="0" y="191"/>
                  </a:cubicBezTo>
                  <a:cubicBezTo>
                    <a:pt x="0" y="310"/>
                    <a:pt x="96" y="405"/>
                    <a:pt x="215" y="405"/>
                  </a:cubicBezTo>
                  <a:cubicBezTo>
                    <a:pt x="334" y="405"/>
                    <a:pt x="429" y="310"/>
                    <a:pt x="429" y="191"/>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9" name="Google Shape;22959;p100"/>
            <p:cNvSpPr/>
            <p:nvPr/>
          </p:nvSpPr>
          <p:spPr>
            <a:xfrm>
              <a:off x="2505720" y="3035140"/>
              <a:ext cx="342013" cy="345882"/>
            </a:xfrm>
            <a:custGeom>
              <a:rect b="b" l="l" r="r" t="t"/>
              <a:pathLst>
                <a:path extrusionOk="0" h="10550" w="10432">
                  <a:moveTo>
                    <a:pt x="6240" y="477"/>
                  </a:moveTo>
                  <a:lnTo>
                    <a:pt x="6240" y="977"/>
                  </a:lnTo>
                  <a:cubicBezTo>
                    <a:pt x="6240" y="1072"/>
                    <a:pt x="6311" y="1143"/>
                    <a:pt x="6407" y="1167"/>
                  </a:cubicBezTo>
                  <a:cubicBezTo>
                    <a:pt x="6573" y="1215"/>
                    <a:pt x="6764" y="1334"/>
                    <a:pt x="6907" y="1453"/>
                  </a:cubicBezTo>
                  <a:cubicBezTo>
                    <a:pt x="6937" y="1498"/>
                    <a:pt x="6986" y="1515"/>
                    <a:pt x="7043" y="1515"/>
                  </a:cubicBezTo>
                  <a:cubicBezTo>
                    <a:pt x="7075" y="1515"/>
                    <a:pt x="7110" y="1509"/>
                    <a:pt x="7145" y="1501"/>
                  </a:cubicBezTo>
                  <a:lnTo>
                    <a:pt x="7597" y="1215"/>
                  </a:lnTo>
                  <a:lnTo>
                    <a:pt x="8002" y="1929"/>
                  </a:lnTo>
                  <a:lnTo>
                    <a:pt x="7550" y="2215"/>
                  </a:lnTo>
                  <a:cubicBezTo>
                    <a:pt x="7454" y="2239"/>
                    <a:pt x="7431" y="2334"/>
                    <a:pt x="7454" y="2405"/>
                  </a:cubicBezTo>
                  <a:cubicBezTo>
                    <a:pt x="7502" y="2525"/>
                    <a:pt x="7502" y="2620"/>
                    <a:pt x="7502" y="2715"/>
                  </a:cubicBezTo>
                  <a:cubicBezTo>
                    <a:pt x="7502" y="2810"/>
                    <a:pt x="7502" y="2882"/>
                    <a:pt x="7454" y="3001"/>
                  </a:cubicBezTo>
                  <a:cubicBezTo>
                    <a:pt x="7431" y="3096"/>
                    <a:pt x="7502" y="3191"/>
                    <a:pt x="7550" y="3215"/>
                  </a:cubicBezTo>
                  <a:lnTo>
                    <a:pt x="8002" y="3477"/>
                  </a:lnTo>
                  <a:lnTo>
                    <a:pt x="7597" y="4192"/>
                  </a:lnTo>
                  <a:lnTo>
                    <a:pt x="7145" y="3930"/>
                  </a:lnTo>
                  <a:cubicBezTo>
                    <a:pt x="7105" y="3920"/>
                    <a:pt x="7066" y="3914"/>
                    <a:pt x="7030" y="3914"/>
                  </a:cubicBezTo>
                  <a:cubicBezTo>
                    <a:pt x="6979" y="3914"/>
                    <a:pt x="6935" y="3926"/>
                    <a:pt x="6907" y="3953"/>
                  </a:cubicBezTo>
                  <a:cubicBezTo>
                    <a:pt x="6764" y="4072"/>
                    <a:pt x="6573" y="4192"/>
                    <a:pt x="6407" y="4263"/>
                  </a:cubicBezTo>
                  <a:cubicBezTo>
                    <a:pt x="6311" y="4287"/>
                    <a:pt x="6240" y="4382"/>
                    <a:pt x="6287" y="4430"/>
                  </a:cubicBezTo>
                  <a:lnTo>
                    <a:pt x="6287" y="4954"/>
                  </a:lnTo>
                  <a:lnTo>
                    <a:pt x="5454" y="4954"/>
                  </a:lnTo>
                  <a:lnTo>
                    <a:pt x="5454" y="4430"/>
                  </a:lnTo>
                  <a:cubicBezTo>
                    <a:pt x="5454" y="4358"/>
                    <a:pt x="5382" y="4287"/>
                    <a:pt x="5287" y="4263"/>
                  </a:cubicBezTo>
                  <a:cubicBezTo>
                    <a:pt x="5121" y="4192"/>
                    <a:pt x="4930" y="4072"/>
                    <a:pt x="4787" y="3953"/>
                  </a:cubicBezTo>
                  <a:cubicBezTo>
                    <a:pt x="4759" y="3926"/>
                    <a:pt x="4715" y="3914"/>
                    <a:pt x="4664" y="3914"/>
                  </a:cubicBezTo>
                  <a:cubicBezTo>
                    <a:pt x="4628" y="3914"/>
                    <a:pt x="4588" y="3920"/>
                    <a:pt x="4549" y="3930"/>
                  </a:cubicBezTo>
                  <a:lnTo>
                    <a:pt x="4097" y="4192"/>
                  </a:lnTo>
                  <a:lnTo>
                    <a:pt x="3692" y="3477"/>
                  </a:lnTo>
                  <a:lnTo>
                    <a:pt x="4144" y="3215"/>
                  </a:lnTo>
                  <a:cubicBezTo>
                    <a:pt x="4216" y="3191"/>
                    <a:pt x="4263" y="3096"/>
                    <a:pt x="4216" y="3001"/>
                  </a:cubicBezTo>
                  <a:cubicBezTo>
                    <a:pt x="4192" y="2882"/>
                    <a:pt x="4192" y="2810"/>
                    <a:pt x="4192" y="2715"/>
                  </a:cubicBezTo>
                  <a:cubicBezTo>
                    <a:pt x="4192" y="2620"/>
                    <a:pt x="4192" y="2525"/>
                    <a:pt x="4216" y="2405"/>
                  </a:cubicBezTo>
                  <a:cubicBezTo>
                    <a:pt x="4263" y="2334"/>
                    <a:pt x="4192" y="2239"/>
                    <a:pt x="4144" y="2215"/>
                  </a:cubicBezTo>
                  <a:lnTo>
                    <a:pt x="3692" y="1929"/>
                  </a:lnTo>
                  <a:lnTo>
                    <a:pt x="4097" y="1215"/>
                  </a:lnTo>
                  <a:lnTo>
                    <a:pt x="4549" y="1501"/>
                  </a:lnTo>
                  <a:cubicBezTo>
                    <a:pt x="4584" y="1509"/>
                    <a:pt x="4619" y="1515"/>
                    <a:pt x="4651" y="1515"/>
                  </a:cubicBezTo>
                  <a:cubicBezTo>
                    <a:pt x="4708" y="1515"/>
                    <a:pt x="4757" y="1498"/>
                    <a:pt x="4787" y="1453"/>
                  </a:cubicBezTo>
                  <a:cubicBezTo>
                    <a:pt x="4930" y="1334"/>
                    <a:pt x="5121" y="1215"/>
                    <a:pt x="5287" y="1167"/>
                  </a:cubicBezTo>
                  <a:cubicBezTo>
                    <a:pt x="5382" y="1143"/>
                    <a:pt x="5454" y="1048"/>
                    <a:pt x="5454" y="977"/>
                  </a:cubicBezTo>
                  <a:lnTo>
                    <a:pt x="5454" y="477"/>
                  </a:lnTo>
                  <a:close/>
                  <a:moveTo>
                    <a:pt x="1239" y="2929"/>
                  </a:moveTo>
                  <a:lnTo>
                    <a:pt x="1239" y="8288"/>
                  </a:lnTo>
                  <a:lnTo>
                    <a:pt x="1167" y="8288"/>
                  </a:lnTo>
                  <a:cubicBezTo>
                    <a:pt x="882" y="8288"/>
                    <a:pt x="643" y="8359"/>
                    <a:pt x="453" y="8550"/>
                  </a:cubicBezTo>
                  <a:lnTo>
                    <a:pt x="453" y="3644"/>
                  </a:lnTo>
                  <a:cubicBezTo>
                    <a:pt x="453" y="3239"/>
                    <a:pt x="762" y="2929"/>
                    <a:pt x="1167" y="2929"/>
                  </a:cubicBezTo>
                  <a:close/>
                  <a:moveTo>
                    <a:pt x="5025" y="8073"/>
                  </a:moveTo>
                  <a:lnTo>
                    <a:pt x="5025" y="8883"/>
                  </a:lnTo>
                  <a:lnTo>
                    <a:pt x="3001" y="8883"/>
                  </a:lnTo>
                  <a:lnTo>
                    <a:pt x="3001" y="8073"/>
                  </a:lnTo>
                  <a:close/>
                  <a:moveTo>
                    <a:pt x="8717" y="8073"/>
                  </a:moveTo>
                  <a:lnTo>
                    <a:pt x="8717" y="8883"/>
                  </a:lnTo>
                  <a:lnTo>
                    <a:pt x="6692" y="8883"/>
                  </a:lnTo>
                  <a:lnTo>
                    <a:pt x="6692" y="8073"/>
                  </a:lnTo>
                  <a:close/>
                  <a:moveTo>
                    <a:pt x="5240" y="0"/>
                  </a:moveTo>
                  <a:cubicBezTo>
                    <a:pt x="5121" y="0"/>
                    <a:pt x="5025" y="95"/>
                    <a:pt x="5025" y="215"/>
                  </a:cubicBezTo>
                  <a:lnTo>
                    <a:pt x="5025" y="810"/>
                  </a:lnTo>
                  <a:cubicBezTo>
                    <a:pt x="4882" y="858"/>
                    <a:pt x="4763" y="953"/>
                    <a:pt x="4644" y="1048"/>
                  </a:cubicBezTo>
                  <a:lnTo>
                    <a:pt x="4144" y="738"/>
                  </a:lnTo>
                  <a:cubicBezTo>
                    <a:pt x="4114" y="723"/>
                    <a:pt x="4081" y="715"/>
                    <a:pt x="4049" y="715"/>
                  </a:cubicBezTo>
                  <a:cubicBezTo>
                    <a:pt x="3978" y="715"/>
                    <a:pt x="3907" y="752"/>
                    <a:pt x="3858" y="834"/>
                  </a:cubicBezTo>
                  <a:lnTo>
                    <a:pt x="3239" y="1905"/>
                  </a:lnTo>
                  <a:cubicBezTo>
                    <a:pt x="3215" y="1953"/>
                    <a:pt x="3215" y="2001"/>
                    <a:pt x="3215" y="2048"/>
                  </a:cubicBezTo>
                  <a:cubicBezTo>
                    <a:pt x="3215" y="2120"/>
                    <a:pt x="3263" y="2144"/>
                    <a:pt x="3287" y="2167"/>
                  </a:cubicBezTo>
                  <a:lnTo>
                    <a:pt x="3811" y="2477"/>
                  </a:lnTo>
                  <a:lnTo>
                    <a:pt x="3811" y="2715"/>
                  </a:lnTo>
                  <a:lnTo>
                    <a:pt x="3811" y="2953"/>
                  </a:lnTo>
                  <a:lnTo>
                    <a:pt x="3287" y="3239"/>
                  </a:lnTo>
                  <a:cubicBezTo>
                    <a:pt x="3239" y="3287"/>
                    <a:pt x="3215" y="3310"/>
                    <a:pt x="3215" y="3358"/>
                  </a:cubicBezTo>
                  <a:cubicBezTo>
                    <a:pt x="3215" y="3429"/>
                    <a:pt x="3215" y="3477"/>
                    <a:pt x="3239" y="3525"/>
                  </a:cubicBezTo>
                  <a:lnTo>
                    <a:pt x="3358" y="3763"/>
                  </a:lnTo>
                  <a:lnTo>
                    <a:pt x="1620" y="3763"/>
                  </a:lnTo>
                  <a:lnTo>
                    <a:pt x="1620" y="2739"/>
                  </a:lnTo>
                  <a:cubicBezTo>
                    <a:pt x="1620" y="2620"/>
                    <a:pt x="1548" y="2525"/>
                    <a:pt x="1429" y="2525"/>
                  </a:cubicBezTo>
                  <a:lnTo>
                    <a:pt x="1120" y="2525"/>
                  </a:lnTo>
                  <a:cubicBezTo>
                    <a:pt x="501" y="2525"/>
                    <a:pt x="0" y="3048"/>
                    <a:pt x="0" y="3668"/>
                  </a:cubicBezTo>
                  <a:lnTo>
                    <a:pt x="0" y="9407"/>
                  </a:lnTo>
                  <a:cubicBezTo>
                    <a:pt x="0" y="10026"/>
                    <a:pt x="501" y="10550"/>
                    <a:pt x="1120" y="10550"/>
                  </a:cubicBezTo>
                  <a:lnTo>
                    <a:pt x="4906" y="10550"/>
                  </a:lnTo>
                  <a:cubicBezTo>
                    <a:pt x="5025" y="10550"/>
                    <a:pt x="5121" y="10455"/>
                    <a:pt x="5121" y="10336"/>
                  </a:cubicBezTo>
                  <a:cubicBezTo>
                    <a:pt x="5121" y="10217"/>
                    <a:pt x="5025" y="10121"/>
                    <a:pt x="4906" y="10121"/>
                  </a:cubicBezTo>
                  <a:lnTo>
                    <a:pt x="1120" y="10121"/>
                  </a:lnTo>
                  <a:cubicBezTo>
                    <a:pt x="739" y="10121"/>
                    <a:pt x="405" y="9788"/>
                    <a:pt x="405" y="9407"/>
                  </a:cubicBezTo>
                  <a:cubicBezTo>
                    <a:pt x="405" y="9026"/>
                    <a:pt x="739" y="8692"/>
                    <a:pt x="1120" y="8692"/>
                  </a:cubicBezTo>
                  <a:lnTo>
                    <a:pt x="1429" y="8692"/>
                  </a:lnTo>
                  <a:cubicBezTo>
                    <a:pt x="1548" y="8692"/>
                    <a:pt x="1620" y="8597"/>
                    <a:pt x="1620" y="8478"/>
                  </a:cubicBezTo>
                  <a:lnTo>
                    <a:pt x="1620" y="4168"/>
                  </a:lnTo>
                  <a:lnTo>
                    <a:pt x="3596" y="4168"/>
                  </a:lnTo>
                  <a:lnTo>
                    <a:pt x="3835" y="4596"/>
                  </a:lnTo>
                  <a:cubicBezTo>
                    <a:pt x="3869" y="4648"/>
                    <a:pt x="3953" y="4687"/>
                    <a:pt x="4024" y="4687"/>
                  </a:cubicBezTo>
                  <a:cubicBezTo>
                    <a:pt x="4051" y="4687"/>
                    <a:pt x="4077" y="4681"/>
                    <a:pt x="4097" y="4668"/>
                  </a:cubicBezTo>
                  <a:lnTo>
                    <a:pt x="4597" y="4382"/>
                  </a:lnTo>
                  <a:cubicBezTo>
                    <a:pt x="4716" y="4477"/>
                    <a:pt x="4835" y="4549"/>
                    <a:pt x="5001" y="4620"/>
                  </a:cubicBezTo>
                  <a:lnTo>
                    <a:pt x="5001" y="5216"/>
                  </a:lnTo>
                  <a:cubicBezTo>
                    <a:pt x="5001" y="5335"/>
                    <a:pt x="5073" y="5430"/>
                    <a:pt x="5192" y="5430"/>
                  </a:cubicBezTo>
                  <a:lnTo>
                    <a:pt x="5621" y="5430"/>
                  </a:lnTo>
                  <a:lnTo>
                    <a:pt x="5621" y="6382"/>
                  </a:lnTo>
                  <a:lnTo>
                    <a:pt x="3977" y="6382"/>
                  </a:lnTo>
                  <a:cubicBezTo>
                    <a:pt x="3858" y="6382"/>
                    <a:pt x="3763" y="6454"/>
                    <a:pt x="3763" y="6573"/>
                  </a:cubicBezTo>
                  <a:lnTo>
                    <a:pt x="3763" y="7716"/>
                  </a:lnTo>
                  <a:lnTo>
                    <a:pt x="2763" y="7716"/>
                  </a:lnTo>
                  <a:cubicBezTo>
                    <a:pt x="2644" y="7716"/>
                    <a:pt x="2549" y="7811"/>
                    <a:pt x="2549" y="7930"/>
                  </a:cubicBezTo>
                  <a:lnTo>
                    <a:pt x="2549" y="9145"/>
                  </a:lnTo>
                  <a:cubicBezTo>
                    <a:pt x="2549" y="9264"/>
                    <a:pt x="2644" y="9359"/>
                    <a:pt x="2763" y="9359"/>
                  </a:cubicBezTo>
                  <a:lnTo>
                    <a:pt x="5192" y="9359"/>
                  </a:lnTo>
                  <a:cubicBezTo>
                    <a:pt x="5311" y="9359"/>
                    <a:pt x="5406" y="9264"/>
                    <a:pt x="5406" y="9145"/>
                  </a:cubicBezTo>
                  <a:lnTo>
                    <a:pt x="5406" y="7930"/>
                  </a:lnTo>
                  <a:cubicBezTo>
                    <a:pt x="5406" y="7811"/>
                    <a:pt x="5311" y="7716"/>
                    <a:pt x="5192" y="7716"/>
                  </a:cubicBezTo>
                  <a:lnTo>
                    <a:pt x="4192" y="7716"/>
                  </a:lnTo>
                  <a:lnTo>
                    <a:pt x="4192" y="6764"/>
                  </a:lnTo>
                  <a:lnTo>
                    <a:pt x="7454" y="6764"/>
                  </a:lnTo>
                  <a:lnTo>
                    <a:pt x="7454" y="7716"/>
                  </a:lnTo>
                  <a:lnTo>
                    <a:pt x="6454" y="7716"/>
                  </a:lnTo>
                  <a:cubicBezTo>
                    <a:pt x="6335" y="7716"/>
                    <a:pt x="6240" y="7811"/>
                    <a:pt x="6240" y="7930"/>
                  </a:cubicBezTo>
                  <a:lnTo>
                    <a:pt x="6240" y="9145"/>
                  </a:lnTo>
                  <a:cubicBezTo>
                    <a:pt x="6240" y="9264"/>
                    <a:pt x="6335" y="9359"/>
                    <a:pt x="6454" y="9359"/>
                  </a:cubicBezTo>
                  <a:lnTo>
                    <a:pt x="8907" y="9359"/>
                  </a:lnTo>
                  <a:cubicBezTo>
                    <a:pt x="9002" y="9359"/>
                    <a:pt x="9098" y="9264"/>
                    <a:pt x="9098" y="9145"/>
                  </a:cubicBezTo>
                  <a:lnTo>
                    <a:pt x="9098" y="7930"/>
                  </a:lnTo>
                  <a:cubicBezTo>
                    <a:pt x="9098" y="7811"/>
                    <a:pt x="9002" y="7716"/>
                    <a:pt x="8907" y="7716"/>
                  </a:cubicBezTo>
                  <a:lnTo>
                    <a:pt x="7883" y="7716"/>
                  </a:lnTo>
                  <a:lnTo>
                    <a:pt x="7883" y="6573"/>
                  </a:lnTo>
                  <a:cubicBezTo>
                    <a:pt x="7883" y="6454"/>
                    <a:pt x="7788" y="6382"/>
                    <a:pt x="7669" y="6382"/>
                  </a:cubicBezTo>
                  <a:lnTo>
                    <a:pt x="6049" y="6382"/>
                  </a:lnTo>
                  <a:lnTo>
                    <a:pt x="6049" y="5430"/>
                  </a:lnTo>
                  <a:lnTo>
                    <a:pt x="6454" y="5430"/>
                  </a:lnTo>
                  <a:cubicBezTo>
                    <a:pt x="6573" y="5430"/>
                    <a:pt x="6668" y="5335"/>
                    <a:pt x="6668" y="5216"/>
                  </a:cubicBezTo>
                  <a:lnTo>
                    <a:pt x="6668" y="4620"/>
                  </a:lnTo>
                  <a:cubicBezTo>
                    <a:pt x="6811" y="4549"/>
                    <a:pt x="6930" y="4477"/>
                    <a:pt x="7050" y="4382"/>
                  </a:cubicBezTo>
                  <a:lnTo>
                    <a:pt x="7550" y="4668"/>
                  </a:lnTo>
                  <a:cubicBezTo>
                    <a:pt x="7585" y="4695"/>
                    <a:pt x="7624" y="4708"/>
                    <a:pt x="7662" y="4708"/>
                  </a:cubicBezTo>
                  <a:cubicBezTo>
                    <a:pt x="7724" y="4708"/>
                    <a:pt x="7782" y="4671"/>
                    <a:pt x="7812" y="4596"/>
                  </a:cubicBezTo>
                  <a:lnTo>
                    <a:pt x="8050" y="4168"/>
                  </a:lnTo>
                  <a:lnTo>
                    <a:pt x="10026" y="4168"/>
                  </a:lnTo>
                  <a:lnTo>
                    <a:pt x="10026" y="10121"/>
                  </a:lnTo>
                  <a:lnTo>
                    <a:pt x="6764" y="10121"/>
                  </a:lnTo>
                  <a:cubicBezTo>
                    <a:pt x="6645" y="10121"/>
                    <a:pt x="6549" y="10217"/>
                    <a:pt x="6549" y="10336"/>
                  </a:cubicBezTo>
                  <a:cubicBezTo>
                    <a:pt x="6549" y="10455"/>
                    <a:pt x="6645" y="10550"/>
                    <a:pt x="6764" y="10550"/>
                  </a:cubicBezTo>
                  <a:lnTo>
                    <a:pt x="10241" y="10550"/>
                  </a:lnTo>
                  <a:cubicBezTo>
                    <a:pt x="10360" y="10550"/>
                    <a:pt x="10431" y="10455"/>
                    <a:pt x="10431" y="10336"/>
                  </a:cubicBezTo>
                  <a:lnTo>
                    <a:pt x="10431" y="3953"/>
                  </a:lnTo>
                  <a:cubicBezTo>
                    <a:pt x="10431" y="3834"/>
                    <a:pt x="10360" y="3763"/>
                    <a:pt x="10264" y="3763"/>
                  </a:cubicBezTo>
                  <a:lnTo>
                    <a:pt x="8335" y="3763"/>
                  </a:lnTo>
                  <a:lnTo>
                    <a:pt x="8455" y="3525"/>
                  </a:lnTo>
                  <a:cubicBezTo>
                    <a:pt x="8478" y="3453"/>
                    <a:pt x="8478" y="3429"/>
                    <a:pt x="8478" y="3358"/>
                  </a:cubicBezTo>
                  <a:cubicBezTo>
                    <a:pt x="8478" y="3310"/>
                    <a:pt x="8431" y="3263"/>
                    <a:pt x="8383" y="3239"/>
                  </a:cubicBezTo>
                  <a:lnTo>
                    <a:pt x="7883" y="2953"/>
                  </a:lnTo>
                  <a:lnTo>
                    <a:pt x="7883" y="2715"/>
                  </a:lnTo>
                  <a:lnTo>
                    <a:pt x="7883" y="2477"/>
                  </a:lnTo>
                  <a:lnTo>
                    <a:pt x="8383" y="2167"/>
                  </a:lnTo>
                  <a:cubicBezTo>
                    <a:pt x="8455" y="2144"/>
                    <a:pt x="8478" y="2120"/>
                    <a:pt x="8478" y="2048"/>
                  </a:cubicBezTo>
                  <a:cubicBezTo>
                    <a:pt x="8478" y="2001"/>
                    <a:pt x="8478" y="1929"/>
                    <a:pt x="8455" y="1905"/>
                  </a:cubicBezTo>
                  <a:lnTo>
                    <a:pt x="7812" y="834"/>
                  </a:lnTo>
                  <a:cubicBezTo>
                    <a:pt x="7775" y="761"/>
                    <a:pt x="7697" y="730"/>
                    <a:pt x="7620" y="730"/>
                  </a:cubicBezTo>
                  <a:cubicBezTo>
                    <a:pt x="7596" y="730"/>
                    <a:pt x="7572" y="733"/>
                    <a:pt x="7550" y="738"/>
                  </a:cubicBezTo>
                  <a:lnTo>
                    <a:pt x="7050" y="1048"/>
                  </a:lnTo>
                  <a:cubicBezTo>
                    <a:pt x="6930" y="953"/>
                    <a:pt x="6811" y="858"/>
                    <a:pt x="6668" y="810"/>
                  </a:cubicBezTo>
                  <a:lnTo>
                    <a:pt x="6668" y="215"/>
                  </a:lnTo>
                  <a:cubicBezTo>
                    <a:pt x="6668" y="95"/>
                    <a:pt x="6573" y="0"/>
                    <a:pt x="6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0" name="Google Shape;22960;p100"/>
          <p:cNvGrpSpPr/>
          <p:nvPr/>
        </p:nvGrpSpPr>
        <p:grpSpPr>
          <a:xfrm>
            <a:off x="3345864" y="2885068"/>
            <a:ext cx="195235" cy="343554"/>
            <a:chOff x="3338000" y="3037468"/>
            <a:chExt cx="195235" cy="343554"/>
          </a:xfrm>
        </p:grpSpPr>
        <p:sp>
          <p:nvSpPr>
            <p:cNvPr id="22961" name="Google Shape;22961;p100"/>
            <p:cNvSpPr/>
            <p:nvPr/>
          </p:nvSpPr>
          <p:spPr>
            <a:xfrm>
              <a:off x="3345016" y="3043730"/>
              <a:ext cx="181170" cy="330276"/>
            </a:xfrm>
            <a:custGeom>
              <a:rect b="b" l="l" r="r" t="t"/>
              <a:pathLst>
                <a:path extrusionOk="0" h="10074" w="5526">
                  <a:moveTo>
                    <a:pt x="406" y="0"/>
                  </a:moveTo>
                  <a:cubicBezTo>
                    <a:pt x="168" y="0"/>
                    <a:pt x="1" y="191"/>
                    <a:pt x="1" y="429"/>
                  </a:cubicBezTo>
                  <a:lnTo>
                    <a:pt x="1" y="9645"/>
                  </a:lnTo>
                  <a:cubicBezTo>
                    <a:pt x="1" y="9883"/>
                    <a:pt x="168" y="10074"/>
                    <a:pt x="406" y="10074"/>
                  </a:cubicBezTo>
                  <a:lnTo>
                    <a:pt x="5121" y="10074"/>
                  </a:lnTo>
                  <a:cubicBezTo>
                    <a:pt x="5359" y="10074"/>
                    <a:pt x="5526" y="9883"/>
                    <a:pt x="5526" y="9645"/>
                  </a:cubicBezTo>
                  <a:lnTo>
                    <a:pt x="5526" y="429"/>
                  </a:lnTo>
                  <a:cubicBezTo>
                    <a:pt x="5526" y="191"/>
                    <a:pt x="5359" y="0"/>
                    <a:pt x="512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2" name="Google Shape;22962;p100"/>
            <p:cNvSpPr/>
            <p:nvPr/>
          </p:nvSpPr>
          <p:spPr>
            <a:xfrm>
              <a:off x="3381736" y="3162379"/>
              <a:ext cx="107764" cy="93732"/>
            </a:xfrm>
            <a:custGeom>
              <a:rect b="b" l="l" r="r" t="t"/>
              <a:pathLst>
                <a:path extrusionOk="0" h="2859" w="3287">
                  <a:moveTo>
                    <a:pt x="810" y="1"/>
                  </a:moveTo>
                  <a:cubicBezTo>
                    <a:pt x="334" y="1"/>
                    <a:pt x="0" y="406"/>
                    <a:pt x="0" y="882"/>
                  </a:cubicBezTo>
                  <a:cubicBezTo>
                    <a:pt x="0" y="1573"/>
                    <a:pt x="667" y="2025"/>
                    <a:pt x="1643" y="2859"/>
                  </a:cubicBezTo>
                  <a:cubicBezTo>
                    <a:pt x="2620" y="1978"/>
                    <a:pt x="3287" y="1573"/>
                    <a:pt x="3287" y="882"/>
                  </a:cubicBezTo>
                  <a:cubicBezTo>
                    <a:pt x="3287" y="406"/>
                    <a:pt x="2953" y="1"/>
                    <a:pt x="2477" y="1"/>
                  </a:cubicBezTo>
                  <a:cubicBezTo>
                    <a:pt x="1858" y="1"/>
                    <a:pt x="1620" y="715"/>
                    <a:pt x="1620" y="715"/>
                  </a:cubicBezTo>
                  <a:cubicBezTo>
                    <a:pt x="1620" y="715"/>
                    <a:pt x="1429"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3" name="Google Shape;22963;p100"/>
            <p:cNvSpPr/>
            <p:nvPr/>
          </p:nvSpPr>
          <p:spPr>
            <a:xfrm>
              <a:off x="3428585" y="3325582"/>
              <a:ext cx="14065" cy="14065"/>
            </a:xfrm>
            <a:custGeom>
              <a:rect b="b" l="l" r="r" t="t"/>
              <a:pathLst>
                <a:path extrusionOk="0" h="429" w="429">
                  <a:moveTo>
                    <a:pt x="214" y="0"/>
                  </a:moveTo>
                  <a:cubicBezTo>
                    <a:pt x="95" y="0"/>
                    <a:pt x="0" y="95"/>
                    <a:pt x="0" y="215"/>
                  </a:cubicBezTo>
                  <a:cubicBezTo>
                    <a:pt x="0" y="334"/>
                    <a:pt x="95" y="429"/>
                    <a:pt x="214" y="429"/>
                  </a:cubicBezTo>
                  <a:cubicBezTo>
                    <a:pt x="334" y="429"/>
                    <a:pt x="429" y="334"/>
                    <a:pt x="429" y="215"/>
                  </a:cubicBezTo>
                  <a:cubicBezTo>
                    <a:pt x="429" y="95"/>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4" name="Google Shape;22964;p100"/>
            <p:cNvSpPr/>
            <p:nvPr/>
          </p:nvSpPr>
          <p:spPr>
            <a:xfrm>
              <a:off x="3409046" y="3077302"/>
              <a:ext cx="53899" cy="13311"/>
            </a:xfrm>
            <a:custGeom>
              <a:rect b="b" l="l" r="r" t="t"/>
              <a:pathLst>
                <a:path extrusionOk="0" h="406" w="1644">
                  <a:moveTo>
                    <a:pt x="215" y="0"/>
                  </a:moveTo>
                  <a:cubicBezTo>
                    <a:pt x="96" y="0"/>
                    <a:pt x="1" y="95"/>
                    <a:pt x="1" y="215"/>
                  </a:cubicBezTo>
                  <a:cubicBezTo>
                    <a:pt x="1" y="334"/>
                    <a:pt x="96" y="405"/>
                    <a:pt x="215" y="405"/>
                  </a:cubicBezTo>
                  <a:lnTo>
                    <a:pt x="1430" y="405"/>
                  </a:lnTo>
                  <a:cubicBezTo>
                    <a:pt x="1549" y="405"/>
                    <a:pt x="1644" y="334"/>
                    <a:pt x="1644" y="215"/>
                  </a:cubicBezTo>
                  <a:cubicBezTo>
                    <a:pt x="1644" y="95"/>
                    <a:pt x="1549" y="0"/>
                    <a:pt x="1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5" name="Google Shape;22965;p100"/>
            <p:cNvSpPr/>
            <p:nvPr/>
          </p:nvSpPr>
          <p:spPr>
            <a:xfrm>
              <a:off x="3377047" y="3155363"/>
              <a:ext cx="119469" cy="107010"/>
            </a:xfrm>
            <a:custGeom>
              <a:rect b="b" l="l" r="r" t="t"/>
              <a:pathLst>
                <a:path extrusionOk="0" h="3264" w="3644">
                  <a:moveTo>
                    <a:pt x="2644" y="405"/>
                  </a:moveTo>
                  <a:cubicBezTo>
                    <a:pt x="3001" y="405"/>
                    <a:pt x="3287" y="715"/>
                    <a:pt x="3287" y="1096"/>
                  </a:cubicBezTo>
                  <a:cubicBezTo>
                    <a:pt x="3215" y="1668"/>
                    <a:pt x="2620" y="2072"/>
                    <a:pt x="1786" y="2787"/>
                  </a:cubicBezTo>
                  <a:cubicBezTo>
                    <a:pt x="929" y="2049"/>
                    <a:pt x="358" y="1644"/>
                    <a:pt x="358" y="1096"/>
                  </a:cubicBezTo>
                  <a:cubicBezTo>
                    <a:pt x="358" y="715"/>
                    <a:pt x="620" y="405"/>
                    <a:pt x="977" y="405"/>
                  </a:cubicBezTo>
                  <a:cubicBezTo>
                    <a:pt x="1429" y="405"/>
                    <a:pt x="1620" y="953"/>
                    <a:pt x="1620" y="977"/>
                  </a:cubicBezTo>
                  <a:cubicBezTo>
                    <a:pt x="1644" y="1072"/>
                    <a:pt x="1739" y="1120"/>
                    <a:pt x="1810" y="1120"/>
                  </a:cubicBezTo>
                  <a:cubicBezTo>
                    <a:pt x="1906" y="1120"/>
                    <a:pt x="2001" y="1072"/>
                    <a:pt x="2025" y="977"/>
                  </a:cubicBezTo>
                  <a:cubicBezTo>
                    <a:pt x="2025" y="977"/>
                    <a:pt x="2168" y="405"/>
                    <a:pt x="2644" y="405"/>
                  </a:cubicBezTo>
                  <a:close/>
                  <a:moveTo>
                    <a:pt x="1024" y="1"/>
                  </a:moveTo>
                  <a:cubicBezTo>
                    <a:pt x="429" y="1"/>
                    <a:pt x="0" y="501"/>
                    <a:pt x="0" y="1096"/>
                  </a:cubicBezTo>
                  <a:cubicBezTo>
                    <a:pt x="0" y="1882"/>
                    <a:pt x="715" y="2358"/>
                    <a:pt x="1691" y="3216"/>
                  </a:cubicBezTo>
                  <a:cubicBezTo>
                    <a:pt x="1739" y="3239"/>
                    <a:pt x="1786" y="3263"/>
                    <a:pt x="1858" y="3263"/>
                  </a:cubicBezTo>
                  <a:cubicBezTo>
                    <a:pt x="1906" y="3263"/>
                    <a:pt x="1929" y="3239"/>
                    <a:pt x="2001" y="3216"/>
                  </a:cubicBezTo>
                  <a:cubicBezTo>
                    <a:pt x="2930" y="2358"/>
                    <a:pt x="3644" y="1882"/>
                    <a:pt x="3644" y="1096"/>
                  </a:cubicBezTo>
                  <a:cubicBezTo>
                    <a:pt x="3644" y="501"/>
                    <a:pt x="3215" y="1"/>
                    <a:pt x="2620" y="1"/>
                  </a:cubicBezTo>
                  <a:cubicBezTo>
                    <a:pt x="2215" y="1"/>
                    <a:pt x="1977" y="239"/>
                    <a:pt x="1810" y="453"/>
                  </a:cubicBezTo>
                  <a:cubicBezTo>
                    <a:pt x="1667" y="215"/>
                    <a:pt x="1405"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6" name="Google Shape;22966;p100"/>
            <p:cNvSpPr/>
            <p:nvPr/>
          </p:nvSpPr>
          <p:spPr>
            <a:xfrm>
              <a:off x="3428585" y="3366170"/>
              <a:ext cx="14065" cy="13311"/>
            </a:xfrm>
            <a:custGeom>
              <a:rect b="b" l="l" r="r" t="t"/>
              <a:pathLst>
                <a:path extrusionOk="0" h="406" w="429">
                  <a:moveTo>
                    <a:pt x="214" y="1"/>
                  </a:moveTo>
                  <a:cubicBezTo>
                    <a:pt x="95" y="1"/>
                    <a:pt x="0" y="96"/>
                    <a:pt x="0" y="191"/>
                  </a:cubicBezTo>
                  <a:cubicBezTo>
                    <a:pt x="0" y="310"/>
                    <a:pt x="95" y="405"/>
                    <a:pt x="214" y="405"/>
                  </a:cubicBezTo>
                  <a:cubicBezTo>
                    <a:pt x="334" y="405"/>
                    <a:pt x="429" y="310"/>
                    <a:pt x="429" y="191"/>
                  </a:cubicBezTo>
                  <a:cubicBezTo>
                    <a:pt x="429" y="96"/>
                    <a:pt x="334"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7" name="Google Shape;22967;p100"/>
            <p:cNvSpPr/>
            <p:nvPr/>
          </p:nvSpPr>
          <p:spPr>
            <a:xfrm>
              <a:off x="3338000" y="3037468"/>
              <a:ext cx="195235" cy="343554"/>
            </a:xfrm>
            <a:custGeom>
              <a:rect b="b" l="l" r="r" t="t"/>
              <a:pathLst>
                <a:path extrusionOk="0" h="10479" w="5955">
                  <a:moveTo>
                    <a:pt x="620" y="1"/>
                  </a:moveTo>
                  <a:cubicBezTo>
                    <a:pt x="310" y="1"/>
                    <a:pt x="1" y="263"/>
                    <a:pt x="1" y="620"/>
                  </a:cubicBezTo>
                  <a:lnTo>
                    <a:pt x="1" y="9836"/>
                  </a:lnTo>
                  <a:cubicBezTo>
                    <a:pt x="1" y="10169"/>
                    <a:pt x="263" y="10479"/>
                    <a:pt x="620" y="10479"/>
                  </a:cubicBezTo>
                  <a:lnTo>
                    <a:pt x="2049" y="10479"/>
                  </a:lnTo>
                  <a:cubicBezTo>
                    <a:pt x="2168" y="10479"/>
                    <a:pt x="2263" y="10384"/>
                    <a:pt x="2263" y="10265"/>
                  </a:cubicBezTo>
                  <a:cubicBezTo>
                    <a:pt x="2263" y="10146"/>
                    <a:pt x="2168" y="10050"/>
                    <a:pt x="2049" y="10050"/>
                  </a:cubicBezTo>
                  <a:lnTo>
                    <a:pt x="620" y="10050"/>
                  </a:lnTo>
                  <a:cubicBezTo>
                    <a:pt x="501" y="10050"/>
                    <a:pt x="429" y="9955"/>
                    <a:pt x="429" y="9836"/>
                  </a:cubicBezTo>
                  <a:lnTo>
                    <a:pt x="429" y="620"/>
                  </a:lnTo>
                  <a:cubicBezTo>
                    <a:pt x="429" y="501"/>
                    <a:pt x="501" y="406"/>
                    <a:pt x="620" y="406"/>
                  </a:cubicBezTo>
                  <a:lnTo>
                    <a:pt x="5335" y="406"/>
                  </a:lnTo>
                  <a:cubicBezTo>
                    <a:pt x="5454" y="406"/>
                    <a:pt x="5549" y="501"/>
                    <a:pt x="5549" y="620"/>
                  </a:cubicBezTo>
                  <a:lnTo>
                    <a:pt x="5549" y="9836"/>
                  </a:lnTo>
                  <a:cubicBezTo>
                    <a:pt x="5549" y="9955"/>
                    <a:pt x="5454" y="10050"/>
                    <a:pt x="5335" y="10050"/>
                  </a:cubicBezTo>
                  <a:lnTo>
                    <a:pt x="3906" y="10050"/>
                  </a:lnTo>
                  <a:cubicBezTo>
                    <a:pt x="3787" y="10050"/>
                    <a:pt x="3692" y="10146"/>
                    <a:pt x="3692" y="10265"/>
                  </a:cubicBezTo>
                  <a:cubicBezTo>
                    <a:pt x="3692" y="10384"/>
                    <a:pt x="3787" y="10479"/>
                    <a:pt x="3906" y="10479"/>
                  </a:cubicBezTo>
                  <a:lnTo>
                    <a:pt x="5335" y="10479"/>
                  </a:lnTo>
                  <a:cubicBezTo>
                    <a:pt x="5669" y="10479"/>
                    <a:pt x="5954" y="10193"/>
                    <a:pt x="5954" y="9836"/>
                  </a:cubicBezTo>
                  <a:lnTo>
                    <a:pt x="5954" y="620"/>
                  </a:lnTo>
                  <a:cubicBezTo>
                    <a:pt x="5954" y="286"/>
                    <a:pt x="5669" y="1"/>
                    <a:pt x="5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8" name="Google Shape;22968;p100"/>
          <p:cNvGrpSpPr/>
          <p:nvPr/>
        </p:nvGrpSpPr>
        <p:grpSpPr>
          <a:xfrm>
            <a:off x="4032152" y="2885068"/>
            <a:ext cx="343554" cy="345128"/>
            <a:chOff x="4024289" y="3037468"/>
            <a:chExt cx="343554" cy="345128"/>
          </a:xfrm>
        </p:grpSpPr>
        <p:sp>
          <p:nvSpPr>
            <p:cNvPr id="22969" name="Google Shape;22969;p100"/>
            <p:cNvSpPr/>
            <p:nvPr/>
          </p:nvSpPr>
          <p:spPr>
            <a:xfrm>
              <a:off x="4032092" y="3084318"/>
              <a:ext cx="328735" cy="288901"/>
            </a:xfrm>
            <a:custGeom>
              <a:rect b="b" l="l" r="r" t="t"/>
              <a:pathLst>
                <a:path extrusionOk="0" h="8812" w="10027">
                  <a:moveTo>
                    <a:pt x="1" y="1"/>
                  </a:moveTo>
                  <a:lnTo>
                    <a:pt x="1" y="5192"/>
                  </a:lnTo>
                  <a:cubicBezTo>
                    <a:pt x="1" y="5430"/>
                    <a:pt x="167" y="5621"/>
                    <a:pt x="406" y="5621"/>
                  </a:cubicBezTo>
                  <a:lnTo>
                    <a:pt x="2597" y="5621"/>
                  </a:lnTo>
                  <a:lnTo>
                    <a:pt x="2597" y="8383"/>
                  </a:lnTo>
                  <a:cubicBezTo>
                    <a:pt x="2597" y="8621"/>
                    <a:pt x="2763" y="8812"/>
                    <a:pt x="3001" y="8812"/>
                  </a:cubicBezTo>
                  <a:lnTo>
                    <a:pt x="9622" y="8812"/>
                  </a:lnTo>
                  <a:cubicBezTo>
                    <a:pt x="9860" y="8812"/>
                    <a:pt x="10027" y="8621"/>
                    <a:pt x="10027" y="8383"/>
                  </a:cubicBezTo>
                  <a:lnTo>
                    <a:pt x="10027" y="3049"/>
                  </a:lnTo>
                  <a:lnTo>
                    <a:pt x="7478" y="3049"/>
                  </a:lnTo>
                  <a:lnTo>
                    <a:pt x="7478"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0" name="Google Shape;22970;p100"/>
            <p:cNvSpPr/>
            <p:nvPr/>
          </p:nvSpPr>
          <p:spPr>
            <a:xfrm>
              <a:off x="4320993" y="3144445"/>
              <a:ext cx="39834" cy="39834"/>
            </a:xfrm>
            <a:custGeom>
              <a:rect b="b" l="l" r="r" t="t"/>
              <a:pathLst>
                <a:path extrusionOk="0" h="1215" w="1215">
                  <a:moveTo>
                    <a:pt x="0" y="0"/>
                  </a:moveTo>
                  <a:lnTo>
                    <a:pt x="0" y="1215"/>
                  </a:lnTo>
                  <a:lnTo>
                    <a:pt x="1215" y="1215"/>
                  </a:lnTo>
                  <a:lnTo>
                    <a:pt x="1215" y="429"/>
                  </a:lnTo>
                  <a:cubicBezTo>
                    <a:pt x="1215" y="191"/>
                    <a:pt x="1048" y="0"/>
                    <a:pt x="78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1" name="Google Shape;22971;p100"/>
            <p:cNvSpPr/>
            <p:nvPr/>
          </p:nvSpPr>
          <p:spPr>
            <a:xfrm>
              <a:off x="4115628" y="3144445"/>
              <a:ext cx="205398" cy="39834"/>
            </a:xfrm>
            <a:custGeom>
              <a:rect b="b" l="l" r="r" t="t"/>
              <a:pathLst>
                <a:path extrusionOk="0" h="1215" w="6265">
                  <a:moveTo>
                    <a:pt x="430" y="0"/>
                  </a:moveTo>
                  <a:cubicBezTo>
                    <a:pt x="191" y="0"/>
                    <a:pt x="1" y="191"/>
                    <a:pt x="1" y="429"/>
                  </a:cubicBezTo>
                  <a:lnTo>
                    <a:pt x="1" y="1215"/>
                  </a:lnTo>
                  <a:lnTo>
                    <a:pt x="6264" y="1215"/>
                  </a:lnTo>
                  <a:lnTo>
                    <a:pt x="626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2" name="Google Shape;22972;p100"/>
            <p:cNvSpPr/>
            <p:nvPr/>
          </p:nvSpPr>
          <p:spPr>
            <a:xfrm>
              <a:off x="4236670" y="3043730"/>
              <a:ext cx="40621" cy="40621"/>
            </a:xfrm>
            <a:custGeom>
              <a:rect b="b" l="l" r="r" t="t"/>
              <a:pathLst>
                <a:path extrusionOk="0" h="1239" w="1239">
                  <a:moveTo>
                    <a:pt x="0" y="0"/>
                  </a:moveTo>
                  <a:lnTo>
                    <a:pt x="0" y="1239"/>
                  </a:lnTo>
                  <a:lnTo>
                    <a:pt x="1238" y="1239"/>
                  </a:lnTo>
                  <a:lnTo>
                    <a:pt x="1238" y="429"/>
                  </a:lnTo>
                  <a:cubicBezTo>
                    <a:pt x="1238" y="191"/>
                    <a:pt x="1048" y="0"/>
                    <a:pt x="81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3" name="Google Shape;22973;p100"/>
            <p:cNvSpPr/>
            <p:nvPr/>
          </p:nvSpPr>
          <p:spPr>
            <a:xfrm>
              <a:off x="4032092" y="3043730"/>
              <a:ext cx="204611" cy="40621"/>
            </a:xfrm>
            <a:custGeom>
              <a:rect b="b" l="l" r="r" t="t"/>
              <a:pathLst>
                <a:path extrusionOk="0" h="1239" w="6241">
                  <a:moveTo>
                    <a:pt x="406" y="0"/>
                  </a:moveTo>
                  <a:cubicBezTo>
                    <a:pt x="167" y="0"/>
                    <a:pt x="1" y="191"/>
                    <a:pt x="1" y="429"/>
                  </a:cubicBezTo>
                  <a:lnTo>
                    <a:pt x="1" y="1239"/>
                  </a:lnTo>
                  <a:lnTo>
                    <a:pt x="6240" y="1239"/>
                  </a:lnTo>
                  <a:lnTo>
                    <a:pt x="6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4" name="Google Shape;22974;p100"/>
            <p:cNvSpPr/>
            <p:nvPr/>
          </p:nvSpPr>
          <p:spPr>
            <a:xfrm>
              <a:off x="4071925" y="3227195"/>
              <a:ext cx="164777" cy="81241"/>
            </a:xfrm>
            <a:custGeom>
              <a:rect b="b" l="l" r="r" t="t"/>
              <a:pathLst>
                <a:path extrusionOk="0" h="2478" w="5026">
                  <a:moveTo>
                    <a:pt x="0" y="1"/>
                  </a:moveTo>
                  <a:lnTo>
                    <a:pt x="0" y="1239"/>
                  </a:lnTo>
                  <a:cubicBezTo>
                    <a:pt x="0" y="1596"/>
                    <a:pt x="286" y="1858"/>
                    <a:pt x="619" y="1858"/>
                  </a:cubicBezTo>
                  <a:lnTo>
                    <a:pt x="3191" y="1858"/>
                  </a:lnTo>
                  <a:lnTo>
                    <a:pt x="3191" y="2477"/>
                  </a:lnTo>
                  <a:lnTo>
                    <a:pt x="5025" y="1263"/>
                  </a:lnTo>
                  <a:lnTo>
                    <a:pt x="3191" y="1"/>
                  </a:lnTo>
                  <a:lnTo>
                    <a:pt x="3191" y="644"/>
                  </a:lnTo>
                  <a:lnTo>
                    <a:pt x="619" y="644"/>
                  </a:lnTo>
                  <a:cubicBezTo>
                    <a:pt x="262" y="644"/>
                    <a:pt x="0" y="334"/>
                    <a:pt x="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5" name="Google Shape;22975;p100"/>
            <p:cNvSpPr/>
            <p:nvPr/>
          </p:nvSpPr>
          <p:spPr>
            <a:xfrm>
              <a:off x="4249915" y="3222506"/>
              <a:ext cx="78127" cy="14098"/>
            </a:xfrm>
            <a:custGeom>
              <a:rect b="b" l="l" r="r" t="t"/>
              <a:pathLst>
                <a:path extrusionOk="0" h="430" w="2383">
                  <a:moveTo>
                    <a:pt x="192" y="1"/>
                  </a:moveTo>
                  <a:cubicBezTo>
                    <a:pt x="72" y="1"/>
                    <a:pt x="1" y="96"/>
                    <a:pt x="1" y="215"/>
                  </a:cubicBezTo>
                  <a:cubicBezTo>
                    <a:pt x="1" y="334"/>
                    <a:pt x="72" y="429"/>
                    <a:pt x="192" y="429"/>
                  </a:cubicBezTo>
                  <a:lnTo>
                    <a:pt x="2168" y="429"/>
                  </a:lnTo>
                  <a:cubicBezTo>
                    <a:pt x="2287" y="429"/>
                    <a:pt x="2382" y="334"/>
                    <a:pt x="2382" y="215"/>
                  </a:cubicBezTo>
                  <a:cubicBezTo>
                    <a:pt x="2382" y="96"/>
                    <a:pt x="2287" y="1"/>
                    <a:pt x="2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6" name="Google Shape;22976;p100"/>
            <p:cNvSpPr/>
            <p:nvPr/>
          </p:nvSpPr>
          <p:spPr>
            <a:xfrm>
              <a:off x="4270242" y="3262340"/>
              <a:ext cx="57800" cy="14065"/>
            </a:xfrm>
            <a:custGeom>
              <a:rect b="b" l="l" r="r" t="t"/>
              <a:pathLst>
                <a:path extrusionOk="0" h="429" w="1763">
                  <a:moveTo>
                    <a:pt x="214" y="0"/>
                  </a:moveTo>
                  <a:cubicBezTo>
                    <a:pt x="95" y="0"/>
                    <a:pt x="0" y="95"/>
                    <a:pt x="0" y="215"/>
                  </a:cubicBezTo>
                  <a:cubicBezTo>
                    <a:pt x="0" y="334"/>
                    <a:pt x="95" y="429"/>
                    <a:pt x="214" y="429"/>
                  </a:cubicBezTo>
                  <a:lnTo>
                    <a:pt x="1548" y="429"/>
                  </a:lnTo>
                  <a:cubicBezTo>
                    <a:pt x="1667" y="429"/>
                    <a:pt x="1762" y="334"/>
                    <a:pt x="1762" y="215"/>
                  </a:cubicBezTo>
                  <a:cubicBezTo>
                    <a:pt x="1762" y="95"/>
                    <a:pt x="1667" y="0"/>
                    <a:pt x="1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7" name="Google Shape;22977;p100"/>
            <p:cNvSpPr/>
            <p:nvPr/>
          </p:nvSpPr>
          <p:spPr>
            <a:xfrm>
              <a:off x="4249915" y="3301354"/>
              <a:ext cx="78127" cy="14098"/>
            </a:xfrm>
            <a:custGeom>
              <a:rect b="b" l="l" r="r" t="t"/>
              <a:pathLst>
                <a:path extrusionOk="0" h="430" w="2383">
                  <a:moveTo>
                    <a:pt x="192" y="1"/>
                  </a:moveTo>
                  <a:cubicBezTo>
                    <a:pt x="72" y="1"/>
                    <a:pt x="1" y="96"/>
                    <a:pt x="1" y="215"/>
                  </a:cubicBezTo>
                  <a:cubicBezTo>
                    <a:pt x="1" y="334"/>
                    <a:pt x="120" y="430"/>
                    <a:pt x="192" y="430"/>
                  </a:cubicBezTo>
                  <a:lnTo>
                    <a:pt x="2168" y="430"/>
                  </a:lnTo>
                  <a:cubicBezTo>
                    <a:pt x="2287" y="430"/>
                    <a:pt x="2382" y="334"/>
                    <a:pt x="2382" y="215"/>
                  </a:cubicBezTo>
                  <a:cubicBezTo>
                    <a:pt x="2382" y="96"/>
                    <a:pt x="2287" y="1"/>
                    <a:pt x="2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8" name="Google Shape;22978;p100"/>
            <p:cNvSpPr/>
            <p:nvPr/>
          </p:nvSpPr>
          <p:spPr>
            <a:xfrm>
              <a:off x="4230408" y="3366170"/>
              <a:ext cx="13311" cy="13311"/>
            </a:xfrm>
            <a:custGeom>
              <a:rect b="b" l="l" r="r" t="t"/>
              <a:pathLst>
                <a:path extrusionOk="0" h="406" w="406">
                  <a:moveTo>
                    <a:pt x="191" y="1"/>
                  </a:moveTo>
                  <a:cubicBezTo>
                    <a:pt x="72" y="1"/>
                    <a:pt x="1" y="96"/>
                    <a:pt x="1" y="215"/>
                  </a:cubicBezTo>
                  <a:cubicBezTo>
                    <a:pt x="1" y="310"/>
                    <a:pt x="72" y="405"/>
                    <a:pt x="191" y="405"/>
                  </a:cubicBezTo>
                  <a:cubicBezTo>
                    <a:pt x="310" y="405"/>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9" name="Google Shape;22979;p100"/>
            <p:cNvSpPr/>
            <p:nvPr/>
          </p:nvSpPr>
          <p:spPr>
            <a:xfrm>
              <a:off x="4024289" y="3037468"/>
              <a:ext cx="343554" cy="345128"/>
            </a:xfrm>
            <a:custGeom>
              <a:rect b="b" l="l" r="r" t="t"/>
              <a:pathLst>
                <a:path extrusionOk="0" h="10527" w="10479">
                  <a:moveTo>
                    <a:pt x="6288" y="406"/>
                  </a:moveTo>
                  <a:lnTo>
                    <a:pt x="6288" y="1215"/>
                  </a:lnTo>
                  <a:lnTo>
                    <a:pt x="453" y="1215"/>
                  </a:lnTo>
                  <a:lnTo>
                    <a:pt x="453" y="596"/>
                  </a:lnTo>
                  <a:cubicBezTo>
                    <a:pt x="453" y="501"/>
                    <a:pt x="525" y="406"/>
                    <a:pt x="644" y="406"/>
                  </a:cubicBezTo>
                  <a:close/>
                  <a:moveTo>
                    <a:pt x="7341" y="426"/>
                  </a:moveTo>
                  <a:cubicBezTo>
                    <a:pt x="7426" y="426"/>
                    <a:pt x="7502" y="513"/>
                    <a:pt x="7502" y="620"/>
                  </a:cubicBezTo>
                  <a:lnTo>
                    <a:pt x="7502" y="1239"/>
                  </a:lnTo>
                  <a:lnTo>
                    <a:pt x="6692" y="1239"/>
                  </a:lnTo>
                  <a:lnTo>
                    <a:pt x="6692" y="429"/>
                  </a:lnTo>
                  <a:lnTo>
                    <a:pt x="7312" y="429"/>
                  </a:lnTo>
                  <a:cubicBezTo>
                    <a:pt x="7322" y="427"/>
                    <a:pt x="7332" y="426"/>
                    <a:pt x="7341" y="426"/>
                  </a:cubicBezTo>
                  <a:close/>
                  <a:moveTo>
                    <a:pt x="8836" y="3478"/>
                  </a:moveTo>
                  <a:lnTo>
                    <a:pt x="8836" y="4287"/>
                  </a:lnTo>
                  <a:lnTo>
                    <a:pt x="3001" y="4287"/>
                  </a:lnTo>
                  <a:lnTo>
                    <a:pt x="3001" y="3692"/>
                  </a:lnTo>
                  <a:cubicBezTo>
                    <a:pt x="3001" y="3573"/>
                    <a:pt x="3096" y="3478"/>
                    <a:pt x="3216" y="3478"/>
                  </a:cubicBezTo>
                  <a:close/>
                  <a:moveTo>
                    <a:pt x="9884" y="3478"/>
                  </a:moveTo>
                  <a:cubicBezTo>
                    <a:pt x="10003" y="3478"/>
                    <a:pt x="10098" y="3573"/>
                    <a:pt x="10098" y="3692"/>
                  </a:cubicBezTo>
                  <a:lnTo>
                    <a:pt x="10098" y="4311"/>
                  </a:lnTo>
                  <a:lnTo>
                    <a:pt x="9264" y="4311"/>
                  </a:lnTo>
                  <a:lnTo>
                    <a:pt x="9264" y="4287"/>
                  </a:lnTo>
                  <a:lnTo>
                    <a:pt x="9264" y="3478"/>
                  </a:lnTo>
                  <a:close/>
                  <a:moveTo>
                    <a:pt x="7478" y="1596"/>
                  </a:moveTo>
                  <a:lnTo>
                    <a:pt x="7478" y="3025"/>
                  </a:lnTo>
                  <a:lnTo>
                    <a:pt x="3192" y="3025"/>
                  </a:lnTo>
                  <a:cubicBezTo>
                    <a:pt x="2858" y="3025"/>
                    <a:pt x="2549" y="3287"/>
                    <a:pt x="2549" y="3644"/>
                  </a:cubicBezTo>
                  <a:lnTo>
                    <a:pt x="2549" y="6216"/>
                  </a:lnTo>
                  <a:lnTo>
                    <a:pt x="2072" y="6216"/>
                  </a:lnTo>
                  <a:lnTo>
                    <a:pt x="2072" y="6240"/>
                  </a:lnTo>
                  <a:cubicBezTo>
                    <a:pt x="1834" y="6240"/>
                    <a:pt x="1668" y="6073"/>
                    <a:pt x="1668" y="5835"/>
                  </a:cubicBezTo>
                  <a:cubicBezTo>
                    <a:pt x="1668" y="5716"/>
                    <a:pt x="1572" y="5621"/>
                    <a:pt x="1453" y="5621"/>
                  </a:cubicBezTo>
                  <a:cubicBezTo>
                    <a:pt x="1334" y="5621"/>
                    <a:pt x="1239" y="5716"/>
                    <a:pt x="1239" y="5835"/>
                  </a:cubicBezTo>
                  <a:lnTo>
                    <a:pt x="1239" y="6835"/>
                  </a:lnTo>
                  <a:lnTo>
                    <a:pt x="620" y="6835"/>
                  </a:lnTo>
                  <a:cubicBezTo>
                    <a:pt x="501" y="6835"/>
                    <a:pt x="405" y="6740"/>
                    <a:pt x="405" y="6621"/>
                  </a:cubicBezTo>
                  <a:lnTo>
                    <a:pt x="405" y="1596"/>
                  </a:lnTo>
                  <a:close/>
                  <a:moveTo>
                    <a:pt x="4859" y="6216"/>
                  </a:moveTo>
                  <a:lnTo>
                    <a:pt x="6097" y="7050"/>
                  </a:lnTo>
                  <a:lnTo>
                    <a:pt x="4859" y="7883"/>
                  </a:lnTo>
                  <a:lnTo>
                    <a:pt x="4859" y="7645"/>
                  </a:lnTo>
                  <a:cubicBezTo>
                    <a:pt x="4859" y="7526"/>
                    <a:pt x="4763" y="7431"/>
                    <a:pt x="4644" y="7431"/>
                  </a:cubicBezTo>
                  <a:lnTo>
                    <a:pt x="2072" y="7431"/>
                  </a:lnTo>
                  <a:cubicBezTo>
                    <a:pt x="1834" y="7431"/>
                    <a:pt x="1668" y="7264"/>
                    <a:pt x="1668" y="7026"/>
                  </a:cubicBezTo>
                  <a:lnTo>
                    <a:pt x="1668" y="6550"/>
                  </a:lnTo>
                  <a:cubicBezTo>
                    <a:pt x="1787" y="6597"/>
                    <a:pt x="1930" y="6669"/>
                    <a:pt x="2072" y="6669"/>
                  </a:cubicBezTo>
                  <a:lnTo>
                    <a:pt x="4644" y="6669"/>
                  </a:lnTo>
                  <a:cubicBezTo>
                    <a:pt x="4763" y="6669"/>
                    <a:pt x="4859" y="6573"/>
                    <a:pt x="4859" y="6454"/>
                  </a:cubicBezTo>
                  <a:lnTo>
                    <a:pt x="4859" y="6216"/>
                  </a:lnTo>
                  <a:close/>
                  <a:moveTo>
                    <a:pt x="620" y="1"/>
                  </a:moveTo>
                  <a:cubicBezTo>
                    <a:pt x="286" y="1"/>
                    <a:pt x="1" y="263"/>
                    <a:pt x="1" y="620"/>
                  </a:cubicBezTo>
                  <a:lnTo>
                    <a:pt x="1" y="6669"/>
                  </a:lnTo>
                  <a:cubicBezTo>
                    <a:pt x="1" y="6978"/>
                    <a:pt x="263" y="7288"/>
                    <a:pt x="620" y="7288"/>
                  </a:cubicBezTo>
                  <a:lnTo>
                    <a:pt x="1239" y="7288"/>
                  </a:lnTo>
                  <a:cubicBezTo>
                    <a:pt x="1334" y="7645"/>
                    <a:pt x="1668" y="7907"/>
                    <a:pt x="2049" y="7907"/>
                  </a:cubicBezTo>
                  <a:lnTo>
                    <a:pt x="2596" y="7907"/>
                  </a:lnTo>
                  <a:lnTo>
                    <a:pt x="2596" y="9884"/>
                  </a:lnTo>
                  <a:cubicBezTo>
                    <a:pt x="2596" y="10193"/>
                    <a:pt x="2858" y="10503"/>
                    <a:pt x="3216" y="10503"/>
                  </a:cubicBezTo>
                  <a:lnTo>
                    <a:pt x="5573" y="10503"/>
                  </a:lnTo>
                  <a:cubicBezTo>
                    <a:pt x="5692" y="10503"/>
                    <a:pt x="5764" y="10408"/>
                    <a:pt x="5764" y="10288"/>
                  </a:cubicBezTo>
                  <a:cubicBezTo>
                    <a:pt x="5764" y="10169"/>
                    <a:pt x="5692" y="10074"/>
                    <a:pt x="5573" y="10074"/>
                  </a:cubicBezTo>
                  <a:lnTo>
                    <a:pt x="3216" y="10074"/>
                  </a:lnTo>
                  <a:cubicBezTo>
                    <a:pt x="3096" y="10074"/>
                    <a:pt x="3001" y="10003"/>
                    <a:pt x="3001" y="9884"/>
                  </a:cubicBezTo>
                  <a:lnTo>
                    <a:pt x="3001" y="7907"/>
                  </a:lnTo>
                  <a:lnTo>
                    <a:pt x="4430" y="7907"/>
                  </a:lnTo>
                  <a:lnTo>
                    <a:pt x="4430" y="8336"/>
                  </a:lnTo>
                  <a:cubicBezTo>
                    <a:pt x="4430" y="8407"/>
                    <a:pt x="4454" y="8479"/>
                    <a:pt x="4549" y="8502"/>
                  </a:cubicBezTo>
                  <a:cubicBezTo>
                    <a:pt x="4585" y="8514"/>
                    <a:pt x="4621" y="8520"/>
                    <a:pt x="4656" y="8520"/>
                  </a:cubicBezTo>
                  <a:cubicBezTo>
                    <a:pt x="4692" y="8520"/>
                    <a:pt x="4728" y="8514"/>
                    <a:pt x="4763" y="8502"/>
                  </a:cubicBezTo>
                  <a:lnTo>
                    <a:pt x="6597" y="7288"/>
                  </a:lnTo>
                  <a:cubicBezTo>
                    <a:pt x="6669" y="7264"/>
                    <a:pt x="6692" y="7193"/>
                    <a:pt x="6692" y="7097"/>
                  </a:cubicBezTo>
                  <a:cubicBezTo>
                    <a:pt x="6692" y="7050"/>
                    <a:pt x="6669" y="6978"/>
                    <a:pt x="6597" y="6931"/>
                  </a:cubicBezTo>
                  <a:lnTo>
                    <a:pt x="4763" y="5716"/>
                  </a:lnTo>
                  <a:cubicBezTo>
                    <a:pt x="4724" y="5690"/>
                    <a:pt x="4685" y="5671"/>
                    <a:pt x="4646" y="5671"/>
                  </a:cubicBezTo>
                  <a:cubicBezTo>
                    <a:pt x="4614" y="5671"/>
                    <a:pt x="4581" y="5684"/>
                    <a:pt x="4549" y="5716"/>
                  </a:cubicBezTo>
                  <a:cubicBezTo>
                    <a:pt x="4502" y="5740"/>
                    <a:pt x="4430" y="5835"/>
                    <a:pt x="4430" y="5883"/>
                  </a:cubicBezTo>
                  <a:lnTo>
                    <a:pt x="4430" y="6311"/>
                  </a:lnTo>
                  <a:lnTo>
                    <a:pt x="3001" y="6311"/>
                  </a:lnTo>
                  <a:lnTo>
                    <a:pt x="3001" y="4764"/>
                  </a:lnTo>
                  <a:lnTo>
                    <a:pt x="10050" y="4764"/>
                  </a:lnTo>
                  <a:lnTo>
                    <a:pt x="10050" y="9907"/>
                  </a:lnTo>
                  <a:cubicBezTo>
                    <a:pt x="10050" y="10027"/>
                    <a:pt x="9979" y="10122"/>
                    <a:pt x="9860" y="10122"/>
                  </a:cubicBezTo>
                  <a:lnTo>
                    <a:pt x="7383" y="10122"/>
                  </a:lnTo>
                  <a:cubicBezTo>
                    <a:pt x="7264" y="10122"/>
                    <a:pt x="7169" y="10193"/>
                    <a:pt x="7169" y="10312"/>
                  </a:cubicBezTo>
                  <a:cubicBezTo>
                    <a:pt x="7169" y="10431"/>
                    <a:pt x="7264" y="10527"/>
                    <a:pt x="7383" y="10527"/>
                  </a:cubicBezTo>
                  <a:lnTo>
                    <a:pt x="9860" y="10527"/>
                  </a:lnTo>
                  <a:cubicBezTo>
                    <a:pt x="10169" y="10527"/>
                    <a:pt x="10479" y="10265"/>
                    <a:pt x="10479" y="9907"/>
                  </a:cubicBezTo>
                  <a:lnTo>
                    <a:pt x="10479" y="3740"/>
                  </a:lnTo>
                  <a:cubicBezTo>
                    <a:pt x="10479" y="3335"/>
                    <a:pt x="10217" y="3049"/>
                    <a:pt x="9860" y="3049"/>
                  </a:cubicBezTo>
                  <a:lnTo>
                    <a:pt x="7883" y="3049"/>
                  </a:lnTo>
                  <a:lnTo>
                    <a:pt x="7883" y="620"/>
                  </a:lnTo>
                  <a:cubicBezTo>
                    <a:pt x="7883" y="286"/>
                    <a:pt x="7621" y="1"/>
                    <a:pt x="7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0" name="Google Shape;22980;p100"/>
          <p:cNvGrpSpPr/>
          <p:nvPr/>
        </p:nvGrpSpPr>
        <p:grpSpPr>
          <a:xfrm>
            <a:off x="4791846" y="2885068"/>
            <a:ext cx="341980" cy="343554"/>
            <a:chOff x="4783983" y="3037468"/>
            <a:chExt cx="341980" cy="343554"/>
          </a:xfrm>
        </p:grpSpPr>
        <p:sp>
          <p:nvSpPr>
            <p:cNvPr id="22981" name="Google Shape;22981;p100"/>
            <p:cNvSpPr/>
            <p:nvPr/>
          </p:nvSpPr>
          <p:spPr>
            <a:xfrm>
              <a:off x="4789425" y="3043730"/>
              <a:ext cx="329522" cy="245166"/>
            </a:xfrm>
            <a:custGeom>
              <a:rect b="b" l="l" r="r" t="t"/>
              <a:pathLst>
                <a:path extrusionOk="0" h="7478" w="10051">
                  <a:moveTo>
                    <a:pt x="6978" y="0"/>
                  </a:moveTo>
                  <a:cubicBezTo>
                    <a:pt x="6669" y="0"/>
                    <a:pt x="6359" y="262"/>
                    <a:pt x="6359" y="643"/>
                  </a:cubicBezTo>
                  <a:lnTo>
                    <a:pt x="6359" y="1858"/>
                  </a:lnTo>
                  <a:lnTo>
                    <a:pt x="406" y="1858"/>
                  </a:lnTo>
                  <a:cubicBezTo>
                    <a:pt x="167" y="1858"/>
                    <a:pt x="1" y="2024"/>
                    <a:pt x="1" y="2263"/>
                  </a:cubicBezTo>
                  <a:lnTo>
                    <a:pt x="1" y="7478"/>
                  </a:lnTo>
                  <a:lnTo>
                    <a:pt x="8836" y="7478"/>
                  </a:lnTo>
                  <a:lnTo>
                    <a:pt x="8836" y="5049"/>
                  </a:lnTo>
                  <a:lnTo>
                    <a:pt x="10051" y="5049"/>
                  </a:lnTo>
                  <a:lnTo>
                    <a:pt x="10051" y="643"/>
                  </a:lnTo>
                  <a:cubicBezTo>
                    <a:pt x="10051" y="310"/>
                    <a:pt x="9789" y="0"/>
                    <a:pt x="943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2" name="Google Shape;22982;p100"/>
            <p:cNvSpPr/>
            <p:nvPr/>
          </p:nvSpPr>
          <p:spPr>
            <a:xfrm>
              <a:off x="4997905" y="3209228"/>
              <a:ext cx="121042" cy="40653"/>
            </a:xfrm>
            <a:custGeom>
              <a:rect b="b" l="l" r="r" t="t"/>
              <a:pathLst>
                <a:path extrusionOk="0" h="1240" w="3692">
                  <a:moveTo>
                    <a:pt x="0" y="1"/>
                  </a:moveTo>
                  <a:lnTo>
                    <a:pt x="0" y="620"/>
                  </a:lnTo>
                  <a:cubicBezTo>
                    <a:pt x="0" y="977"/>
                    <a:pt x="310" y="1239"/>
                    <a:pt x="619" y="1239"/>
                  </a:cubicBezTo>
                  <a:lnTo>
                    <a:pt x="3072" y="1239"/>
                  </a:lnTo>
                  <a:cubicBezTo>
                    <a:pt x="3430" y="1239"/>
                    <a:pt x="3692" y="953"/>
                    <a:pt x="3692" y="620"/>
                  </a:cubicBezTo>
                  <a:lnTo>
                    <a:pt x="3692"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3" name="Google Shape;22983;p100"/>
            <p:cNvSpPr/>
            <p:nvPr/>
          </p:nvSpPr>
          <p:spPr>
            <a:xfrm>
              <a:off x="4790212" y="3288863"/>
              <a:ext cx="288901" cy="84356"/>
            </a:xfrm>
            <a:custGeom>
              <a:rect b="b" l="l" r="r" t="t"/>
              <a:pathLst>
                <a:path extrusionOk="0" h="2573" w="8812">
                  <a:moveTo>
                    <a:pt x="1" y="1"/>
                  </a:moveTo>
                  <a:lnTo>
                    <a:pt x="1" y="811"/>
                  </a:lnTo>
                  <a:cubicBezTo>
                    <a:pt x="1" y="1049"/>
                    <a:pt x="191" y="1215"/>
                    <a:pt x="405" y="1215"/>
                  </a:cubicBezTo>
                  <a:lnTo>
                    <a:pt x="3192" y="1215"/>
                  </a:lnTo>
                  <a:lnTo>
                    <a:pt x="3192" y="2573"/>
                  </a:lnTo>
                  <a:lnTo>
                    <a:pt x="5621" y="2573"/>
                  </a:lnTo>
                  <a:lnTo>
                    <a:pt x="5621" y="1215"/>
                  </a:lnTo>
                  <a:lnTo>
                    <a:pt x="8383" y="1215"/>
                  </a:lnTo>
                  <a:cubicBezTo>
                    <a:pt x="8621" y="1215"/>
                    <a:pt x="8812" y="1049"/>
                    <a:pt x="8812" y="811"/>
                  </a:cubicBezTo>
                  <a:lnTo>
                    <a:pt x="8812"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4" name="Google Shape;22984;p100"/>
            <p:cNvSpPr/>
            <p:nvPr/>
          </p:nvSpPr>
          <p:spPr>
            <a:xfrm>
              <a:off x="5041607" y="3077302"/>
              <a:ext cx="34391" cy="13311"/>
            </a:xfrm>
            <a:custGeom>
              <a:rect b="b" l="l" r="r" t="t"/>
              <a:pathLst>
                <a:path extrusionOk="0" h="406" w="1049">
                  <a:moveTo>
                    <a:pt x="215" y="0"/>
                  </a:moveTo>
                  <a:cubicBezTo>
                    <a:pt x="96" y="0"/>
                    <a:pt x="1" y="95"/>
                    <a:pt x="1" y="215"/>
                  </a:cubicBezTo>
                  <a:cubicBezTo>
                    <a:pt x="1" y="334"/>
                    <a:pt x="96" y="405"/>
                    <a:pt x="215" y="405"/>
                  </a:cubicBezTo>
                  <a:lnTo>
                    <a:pt x="858" y="405"/>
                  </a:lnTo>
                  <a:cubicBezTo>
                    <a:pt x="977" y="405"/>
                    <a:pt x="1049" y="334"/>
                    <a:pt x="1049" y="215"/>
                  </a:cubicBezTo>
                  <a:cubicBezTo>
                    <a:pt x="1049" y="95"/>
                    <a:pt x="977" y="0"/>
                    <a:pt x="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5" name="Google Shape;22985;p100"/>
            <p:cNvSpPr/>
            <p:nvPr/>
          </p:nvSpPr>
          <p:spPr>
            <a:xfrm>
              <a:off x="4783983" y="3037468"/>
              <a:ext cx="341980" cy="343554"/>
            </a:xfrm>
            <a:custGeom>
              <a:rect b="b" l="l" r="r" t="t"/>
              <a:pathLst>
                <a:path extrusionOk="0" h="10479" w="10431">
                  <a:moveTo>
                    <a:pt x="9621" y="406"/>
                  </a:moveTo>
                  <a:cubicBezTo>
                    <a:pt x="9859" y="406"/>
                    <a:pt x="10050" y="596"/>
                    <a:pt x="10050" y="834"/>
                  </a:cubicBezTo>
                  <a:lnTo>
                    <a:pt x="10050" y="5026"/>
                  </a:lnTo>
                  <a:lnTo>
                    <a:pt x="6763" y="5026"/>
                  </a:lnTo>
                  <a:lnTo>
                    <a:pt x="6763" y="834"/>
                  </a:lnTo>
                  <a:cubicBezTo>
                    <a:pt x="6763" y="596"/>
                    <a:pt x="6954" y="406"/>
                    <a:pt x="7192" y="406"/>
                  </a:cubicBezTo>
                  <a:close/>
                  <a:moveTo>
                    <a:pt x="10050" y="5407"/>
                  </a:moveTo>
                  <a:lnTo>
                    <a:pt x="10050" y="5835"/>
                  </a:lnTo>
                  <a:cubicBezTo>
                    <a:pt x="10026" y="6073"/>
                    <a:pt x="9835" y="6240"/>
                    <a:pt x="9621" y="6240"/>
                  </a:cubicBezTo>
                  <a:lnTo>
                    <a:pt x="7192" y="6240"/>
                  </a:lnTo>
                  <a:cubicBezTo>
                    <a:pt x="6954" y="6240"/>
                    <a:pt x="6763" y="6073"/>
                    <a:pt x="6763" y="5835"/>
                  </a:cubicBezTo>
                  <a:lnTo>
                    <a:pt x="6763" y="5407"/>
                  </a:lnTo>
                  <a:close/>
                  <a:moveTo>
                    <a:pt x="6335" y="2215"/>
                  </a:moveTo>
                  <a:lnTo>
                    <a:pt x="6335" y="5835"/>
                  </a:lnTo>
                  <a:cubicBezTo>
                    <a:pt x="6335" y="6264"/>
                    <a:pt x="6692" y="6621"/>
                    <a:pt x="7121" y="6621"/>
                  </a:cubicBezTo>
                  <a:lnTo>
                    <a:pt x="8764" y="6621"/>
                  </a:lnTo>
                  <a:lnTo>
                    <a:pt x="8764" y="7455"/>
                  </a:lnTo>
                  <a:lnTo>
                    <a:pt x="5525" y="7455"/>
                  </a:lnTo>
                  <a:cubicBezTo>
                    <a:pt x="5406" y="7455"/>
                    <a:pt x="5311" y="7550"/>
                    <a:pt x="5311" y="7669"/>
                  </a:cubicBezTo>
                  <a:cubicBezTo>
                    <a:pt x="5311" y="7788"/>
                    <a:pt x="5406" y="7883"/>
                    <a:pt x="5525" y="7883"/>
                  </a:cubicBezTo>
                  <a:lnTo>
                    <a:pt x="8788" y="7883"/>
                  </a:lnTo>
                  <a:lnTo>
                    <a:pt x="8788" y="8502"/>
                  </a:lnTo>
                  <a:cubicBezTo>
                    <a:pt x="8788" y="8621"/>
                    <a:pt x="8716" y="8717"/>
                    <a:pt x="8573" y="8717"/>
                  </a:cubicBezTo>
                  <a:lnTo>
                    <a:pt x="572" y="8717"/>
                  </a:lnTo>
                  <a:cubicBezTo>
                    <a:pt x="453" y="8717"/>
                    <a:pt x="357" y="8621"/>
                    <a:pt x="357" y="8502"/>
                  </a:cubicBezTo>
                  <a:lnTo>
                    <a:pt x="357" y="7883"/>
                  </a:lnTo>
                  <a:lnTo>
                    <a:pt x="3644" y="7883"/>
                  </a:lnTo>
                  <a:cubicBezTo>
                    <a:pt x="3763" y="7883"/>
                    <a:pt x="3858" y="7788"/>
                    <a:pt x="3858" y="7669"/>
                  </a:cubicBezTo>
                  <a:cubicBezTo>
                    <a:pt x="3858" y="7550"/>
                    <a:pt x="3763" y="7455"/>
                    <a:pt x="3644" y="7455"/>
                  </a:cubicBezTo>
                  <a:lnTo>
                    <a:pt x="357" y="7455"/>
                  </a:lnTo>
                  <a:lnTo>
                    <a:pt x="357" y="2430"/>
                  </a:lnTo>
                  <a:cubicBezTo>
                    <a:pt x="357" y="2311"/>
                    <a:pt x="453" y="2215"/>
                    <a:pt x="572" y="2215"/>
                  </a:cubicBezTo>
                  <a:close/>
                  <a:moveTo>
                    <a:pt x="5620" y="9074"/>
                  </a:moveTo>
                  <a:lnTo>
                    <a:pt x="5620" y="10027"/>
                  </a:lnTo>
                  <a:lnTo>
                    <a:pt x="3596" y="10027"/>
                  </a:lnTo>
                  <a:lnTo>
                    <a:pt x="3596" y="9074"/>
                  </a:lnTo>
                  <a:close/>
                  <a:moveTo>
                    <a:pt x="7192" y="1"/>
                  </a:moveTo>
                  <a:cubicBezTo>
                    <a:pt x="6740" y="1"/>
                    <a:pt x="6382" y="358"/>
                    <a:pt x="6382" y="787"/>
                  </a:cubicBezTo>
                  <a:lnTo>
                    <a:pt x="6382" y="1811"/>
                  </a:lnTo>
                  <a:lnTo>
                    <a:pt x="643" y="1811"/>
                  </a:lnTo>
                  <a:cubicBezTo>
                    <a:pt x="310" y="1811"/>
                    <a:pt x="0" y="2073"/>
                    <a:pt x="0" y="2430"/>
                  </a:cubicBezTo>
                  <a:lnTo>
                    <a:pt x="0" y="8479"/>
                  </a:lnTo>
                  <a:cubicBezTo>
                    <a:pt x="0" y="8812"/>
                    <a:pt x="286" y="9098"/>
                    <a:pt x="643" y="9098"/>
                  </a:cubicBezTo>
                  <a:lnTo>
                    <a:pt x="3191" y="9098"/>
                  </a:lnTo>
                  <a:lnTo>
                    <a:pt x="3191" y="10050"/>
                  </a:lnTo>
                  <a:lnTo>
                    <a:pt x="2167" y="10050"/>
                  </a:lnTo>
                  <a:cubicBezTo>
                    <a:pt x="2048" y="10050"/>
                    <a:pt x="1953" y="10146"/>
                    <a:pt x="1953" y="10265"/>
                  </a:cubicBezTo>
                  <a:cubicBezTo>
                    <a:pt x="1953" y="10384"/>
                    <a:pt x="2048" y="10479"/>
                    <a:pt x="2167" y="10479"/>
                  </a:cubicBezTo>
                  <a:lnTo>
                    <a:pt x="7049" y="10479"/>
                  </a:lnTo>
                  <a:cubicBezTo>
                    <a:pt x="7144" y="10479"/>
                    <a:pt x="7240" y="10384"/>
                    <a:pt x="7240" y="10265"/>
                  </a:cubicBezTo>
                  <a:cubicBezTo>
                    <a:pt x="7240" y="10146"/>
                    <a:pt x="7168" y="10050"/>
                    <a:pt x="7049" y="10050"/>
                  </a:cubicBezTo>
                  <a:lnTo>
                    <a:pt x="6025" y="10050"/>
                  </a:lnTo>
                  <a:lnTo>
                    <a:pt x="6025" y="9098"/>
                  </a:lnTo>
                  <a:lnTo>
                    <a:pt x="8597" y="9098"/>
                  </a:lnTo>
                  <a:cubicBezTo>
                    <a:pt x="8907" y="9098"/>
                    <a:pt x="9216" y="8836"/>
                    <a:pt x="9216" y="8479"/>
                  </a:cubicBezTo>
                  <a:lnTo>
                    <a:pt x="9216" y="6621"/>
                  </a:lnTo>
                  <a:lnTo>
                    <a:pt x="9621" y="6621"/>
                  </a:lnTo>
                  <a:cubicBezTo>
                    <a:pt x="10074" y="6621"/>
                    <a:pt x="10431" y="6264"/>
                    <a:pt x="10431" y="5835"/>
                  </a:cubicBezTo>
                  <a:lnTo>
                    <a:pt x="10431" y="787"/>
                  </a:lnTo>
                  <a:cubicBezTo>
                    <a:pt x="10431" y="382"/>
                    <a:pt x="10074" y="1"/>
                    <a:pt x="96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6" name="Google Shape;22986;p100"/>
            <p:cNvSpPr/>
            <p:nvPr/>
          </p:nvSpPr>
          <p:spPr>
            <a:xfrm>
              <a:off x="4927614" y="3281847"/>
              <a:ext cx="14098" cy="14098"/>
            </a:xfrm>
            <a:custGeom>
              <a:rect b="b" l="l" r="r" t="t"/>
              <a:pathLst>
                <a:path extrusionOk="0" h="430" w="430">
                  <a:moveTo>
                    <a:pt x="215" y="1"/>
                  </a:moveTo>
                  <a:cubicBezTo>
                    <a:pt x="96" y="1"/>
                    <a:pt x="1" y="96"/>
                    <a:pt x="1" y="215"/>
                  </a:cubicBezTo>
                  <a:cubicBezTo>
                    <a:pt x="1" y="334"/>
                    <a:pt x="96" y="429"/>
                    <a:pt x="215" y="429"/>
                  </a:cubicBezTo>
                  <a:cubicBezTo>
                    <a:pt x="334" y="429"/>
                    <a:pt x="430" y="334"/>
                    <a:pt x="430" y="215"/>
                  </a:cubicBezTo>
                  <a:cubicBezTo>
                    <a:pt x="430"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7" name="Google Shape;22987;p100"/>
          <p:cNvGrpSpPr/>
          <p:nvPr/>
        </p:nvGrpSpPr>
        <p:grpSpPr>
          <a:xfrm>
            <a:off x="5551508" y="2909263"/>
            <a:ext cx="343554" cy="294377"/>
            <a:chOff x="5543644" y="3061663"/>
            <a:chExt cx="343554" cy="294377"/>
          </a:xfrm>
        </p:grpSpPr>
        <p:sp>
          <p:nvSpPr>
            <p:cNvPr id="22988" name="Google Shape;22988;p100"/>
            <p:cNvSpPr/>
            <p:nvPr/>
          </p:nvSpPr>
          <p:spPr>
            <a:xfrm>
              <a:off x="5551447" y="3108513"/>
              <a:ext cx="329522" cy="241298"/>
            </a:xfrm>
            <a:custGeom>
              <a:rect b="b" l="l" r="r" t="t"/>
              <a:pathLst>
                <a:path extrusionOk="0" h="7360" w="10051">
                  <a:moveTo>
                    <a:pt x="1" y="1"/>
                  </a:moveTo>
                  <a:lnTo>
                    <a:pt x="1" y="6931"/>
                  </a:lnTo>
                  <a:cubicBezTo>
                    <a:pt x="1" y="7169"/>
                    <a:pt x="191" y="7359"/>
                    <a:pt x="406" y="7359"/>
                  </a:cubicBezTo>
                  <a:lnTo>
                    <a:pt x="9646" y="7359"/>
                  </a:lnTo>
                  <a:cubicBezTo>
                    <a:pt x="9884" y="7359"/>
                    <a:pt x="10050" y="7169"/>
                    <a:pt x="10050" y="6931"/>
                  </a:cubicBezTo>
                  <a:lnTo>
                    <a:pt x="1005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9" name="Google Shape;22989;p100"/>
            <p:cNvSpPr/>
            <p:nvPr/>
          </p:nvSpPr>
          <p:spPr>
            <a:xfrm>
              <a:off x="5635770" y="3249062"/>
              <a:ext cx="25802" cy="60160"/>
            </a:xfrm>
            <a:custGeom>
              <a:rect b="b" l="l" r="r" t="t"/>
              <a:pathLst>
                <a:path extrusionOk="0" h="1835" w="787">
                  <a:moveTo>
                    <a:pt x="1" y="0"/>
                  </a:moveTo>
                  <a:lnTo>
                    <a:pt x="1" y="1834"/>
                  </a:lnTo>
                  <a:lnTo>
                    <a:pt x="787" y="1834"/>
                  </a:lnTo>
                  <a:lnTo>
                    <a:pt x="787"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0" name="Google Shape;22990;p100"/>
            <p:cNvSpPr/>
            <p:nvPr/>
          </p:nvSpPr>
          <p:spPr>
            <a:xfrm>
              <a:off x="5681833" y="3148347"/>
              <a:ext cx="73438" cy="140549"/>
            </a:xfrm>
            <a:custGeom>
              <a:rect b="b" l="l" r="r" t="t"/>
              <a:pathLst>
                <a:path extrusionOk="0" h="4287" w="2240">
                  <a:moveTo>
                    <a:pt x="2239" y="0"/>
                  </a:moveTo>
                  <a:lnTo>
                    <a:pt x="1" y="1215"/>
                  </a:lnTo>
                  <a:lnTo>
                    <a:pt x="1" y="3072"/>
                  </a:lnTo>
                  <a:lnTo>
                    <a:pt x="2239" y="4287"/>
                  </a:lnTo>
                  <a:lnTo>
                    <a:pt x="2239"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1" name="Google Shape;22991;p100"/>
            <p:cNvSpPr/>
            <p:nvPr/>
          </p:nvSpPr>
          <p:spPr>
            <a:xfrm>
              <a:off x="5595182" y="3188148"/>
              <a:ext cx="86684" cy="60947"/>
            </a:xfrm>
            <a:custGeom>
              <a:rect b="b" l="l" r="r" t="t"/>
              <a:pathLst>
                <a:path extrusionOk="0" h="1859" w="2644">
                  <a:moveTo>
                    <a:pt x="929" y="1"/>
                  </a:moveTo>
                  <a:cubicBezTo>
                    <a:pt x="429" y="1"/>
                    <a:pt x="0" y="430"/>
                    <a:pt x="0" y="930"/>
                  </a:cubicBezTo>
                  <a:cubicBezTo>
                    <a:pt x="0" y="1430"/>
                    <a:pt x="429" y="1858"/>
                    <a:pt x="929" y="1858"/>
                  </a:cubicBezTo>
                  <a:lnTo>
                    <a:pt x="2644" y="1858"/>
                  </a:lnTo>
                  <a:lnTo>
                    <a:pt x="2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2" name="Google Shape;22992;p100"/>
            <p:cNvSpPr/>
            <p:nvPr/>
          </p:nvSpPr>
          <p:spPr>
            <a:xfrm>
              <a:off x="5796613" y="3068712"/>
              <a:ext cx="83569" cy="39834"/>
            </a:xfrm>
            <a:custGeom>
              <a:rect b="b" l="l" r="r" t="t"/>
              <a:pathLst>
                <a:path extrusionOk="0" h="1215" w="2549">
                  <a:moveTo>
                    <a:pt x="0" y="0"/>
                  </a:moveTo>
                  <a:lnTo>
                    <a:pt x="0" y="1215"/>
                  </a:lnTo>
                  <a:lnTo>
                    <a:pt x="2549" y="1215"/>
                  </a:lnTo>
                  <a:lnTo>
                    <a:pt x="2549" y="405"/>
                  </a:lnTo>
                  <a:cubicBezTo>
                    <a:pt x="2549" y="167"/>
                    <a:pt x="2382" y="0"/>
                    <a:pt x="21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3" name="Google Shape;22993;p100"/>
            <p:cNvSpPr/>
            <p:nvPr/>
          </p:nvSpPr>
          <p:spPr>
            <a:xfrm>
              <a:off x="5550660" y="3068712"/>
              <a:ext cx="245199" cy="39834"/>
            </a:xfrm>
            <a:custGeom>
              <a:rect b="b" l="l" r="r" t="t"/>
              <a:pathLst>
                <a:path extrusionOk="0" h="1215" w="7479">
                  <a:moveTo>
                    <a:pt x="406" y="0"/>
                  </a:moveTo>
                  <a:cubicBezTo>
                    <a:pt x="168" y="0"/>
                    <a:pt x="1" y="167"/>
                    <a:pt x="1" y="405"/>
                  </a:cubicBezTo>
                  <a:lnTo>
                    <a:pt x="1" y="1215"/>
                  </a:lnTo>
                  <a:lnTo>
                    <a:pt x="7479" y="1215"/>
                  </a:lnTo>
                  <a:lnTo>
                    <a:pt x="7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4" name="Google Shape;22994;p100"/>
            <p:cNvSpPr/>
            <p:nvPr/>
          </p:nvSpPr>
          <p:spPr>
            <a:xfrm>
              <a:off x="5788810" y="3181919"/>
              <a:ext cx="13311" cy="74192"/>
            </a:xfrm>
            <a:custGeom>
              <a:rect b="b" l="l" r="r" t="t"/>
              <a:pathLst>
                <a:path extrusionOk="0" h="2263" w="406">
                  <a:moveTo>
                    <a:pt x="215" y="0"/>
                  </a:moveTo>
                  <a:cubicBezTo>
                    <a:pt x="72" y="0"/>
                    <a:pt x="0" y="72"/>
                    <a:pt x="0" y="191"/>
                  </a:cubicBezTo>
                  <a:lnTo>
                    <a:pt x="0" y="2048"/>
                  </a:lnTo>
                  <a:cubicBezTo>
                    <a:pt x="0" y="2167"/>
                    <a:pt x="72" y="2263"/>
                    <a:pt x="215" y="2263"/>
                  </a:cubicBezTo>
                  <a:cubicBezTo>
                    <a:pt x="334" y="2263"/>
                    <a:pt x="405" y="2167"/>
                    <a:pt x="405" y="2048"/>
                  </a:cubicBezTo>
                  <a:lnTo>
                    <a:pt x="405" y="191"/>
                  </a:lnTo>
                  <a:cubicBezTo>
                    <a:pt x="405" y="72"/>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5" name="Google Shape;22995;p100"/>
            <p:cNvSpPr/>
            <p:nvPr/>
          </p:nvSpPr>
          <p:spPr>
            <a:xfrm>
              <a:off x="5828611" y="3160838"/>
              <a:ext cx="14098" cy="114813"/>
            </a:xfrm>
            <a:custGeom>
              <a:rect b="b" l="l" r="r" t="t"/>
              <a:pathLst>
                <a:path extrusionOk="0" h="3502" w="430">
                  <a:moveTo>
                    <a:pt x="215" y="0"/>
                  </a:moveTo>
                  <a:cubicBezTo>
                    <a:pt x="96" y="0"/>
                    <a:pt x="1" y="96"/>
                    <a:pt x="1" y="215"/>
                  </a:cubicBezTo>
                  <a:lnTo>
                    <a:pt x="1" y="3287"/>
                  </a:lnTo>
                  <a:cubicBezTo>
                    <a:pt x="1" y="3406"/>
                    <a:pt x="96" y="3501"/>
                    <a:pt x="215" y="3501"/>
                  </a:cubicBezTo>
                  <a:cubicBezTo>
                    <a:pt x="334" y="3501"/>
                    <a:pt x="430" y="3406"/>
                    <a:pt x="430" y="3287"/>
                  </a:cubicBezTo>
                  <a:lnTo>
                    <a:pt x="430" y="215"/>
                  </a:lnTo>
                  <a:cubicBezTo>
                    <a:pt x="430" y="96"/>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6" name="Google Shape;22996;p100"/>
            <p:cNvSpPr/>
            <p:nvPr/>
          </p:nvSpPr>
          <p:spPr>
            <a:xfrm>
              <a:off x="5588920" y="3140741"/>
              <a:ext cx="173367" cy="174711"/>
            </a:xfrm>
            <a:custGeom>
              <a:rect b="b" l="l" r="r" t="t"/>
              <a:pathLst>
                <a:path extrusionOk="0" h="5329" w="5288">
                  <a:moveTo>
                    <a:pt x="2644" y="1661"/>
                  </a:moveTo>
                  <a:lnTo>
                    <a:pt x="2644" y="3090"/>
                  </a:lnTo>
                  <a:lnTo>
                    <a:pt x="1120" y="3090"/>
                  </a:lnTo>
                  <a:cubicBezTo>
                    <a:pt x="715" y="3090"/>
                    <a:pt x="406" y="2757"/>
                    <a:pt x="406" y="2376"/>
                  </a:cubicBezTo>
                  <a:cubicBezTo>
                    <a:pt x="406" y="1995"/>
                    <a:pt x="739" y="1661"/>
                    <a:pt x="1120" y="1661"/>
                  </a:cubicBezTo>
                  <a:close/>
                  <a:moveTo>
                    <a:pt x="4883" y="542"/>
                  </a:moveTo>
                  <a:lnTo>
                    <a:pt x="4883" y="4162"/>
                  </a:lnTo>
                  <a:lnTo>
                    <a:pt x="3025" y="3161"/>
                  </a:lnTo>
                  <a:lnTo>
                    <a:pt x="3025" y="1542"/>
                  </a:lnTo>
                  <a:lnTo>
                    <a:pt x="4883" y="542"/>
                  </a:lnTo>
                  <a:close/>
                  <a:moveTo>
                    <a:pt x="2049" y="3519"/>
                  </a:moveTo>
                  <a:lnTo>
                    <a:pt x="2049" y="4948"/>
                  </a:lnTo>
                  <a:lnTo>
                    <a:pt x="1620" y="4948"/>
                  </a:lnTo>
                  <a:lnTo>
                    <a:pt x="1620" y="3519"/>
                  </a:lnTo>
                  <a:close/>
                  <a:moveTo>
                    <a:pt x="5097" y="0"/>
                  </a:moveTo>
                  <a:cubicBezTo>
                    <a:pt x="5061" y="0"/>
                    <a:pt x="5026" y="6"/>
                    <a:pt x="5002" y="18"/>
                  </a:cubicBezTo>
                  <a:lnTo>
                    <a:pt x="2787" y="1209"/>
                  </a:lnTo>
                  <a:lnTo>
                    <a:pt x="1120" y="1209"/>
                  </a:lnTo>
                  <a:cubicBezTo>
                    <a:pt x="501" y="1209"/>
                    <a:pt x="1" y="1733"/>
                    <a:pt x="1" y="2352"/>
                  </a:cubicBezTo>
                  <a:cubicBezTo>
                    <a:pt x="1" y="2971"/>
                    <a:pt x="501" y="3471"/>
                    <a:pt x="1120" y="3471"/>
                  </a:cubicBezTo>
                  <a:lnTo>
                    <a:pt x="1215" y="3471"/>
                  </a:lnTo>
                  <a:lnTo>
                    <a:pt x="1215" y="5114"/>
                  </a:lnTo>
                  <a:cubicBezTo>
                    <a:pt x="1215" y="5233"/>
                    <a:pt x="1311" y="5329"/>
                    <a:pt x="1430" y="5329"/>
                  </a:cubicBezTo>
                  <a:lnTo>
                    <a:pt x="2216" y="5329"/>
                  </a:lnTo>
                  <a:cubicBezTo>
                    <a:pt x="2335" y="5329"/>
                    <a:pt x="2430" y="5233"/>
                    <a:pt x="2430" y="5114"/>
                  </a:cubicBezTo>
                  <a:lnTo>
                    <a:pt x="2430" y="3471"/>
                  </a:lnTo>
                  <a:lnTo>
                    <a:pt x="2787" y="3471"/>
                  </a:lnTo>
                  <a:lnTo>
                    <a:pt x="5002" y="4662"/>
                  </a:lnTo>
                  <a:cubicBezTo>
                    <a:pt x="5026" y="4686"/>
                    <a:pt x="5061" y="4698"/>
                    <a:pt x="5097" y="4698"/>
                  </a:cubicBezTo>
                  <a:cubicBezTo>
                    <a:pt x="5133" y="4698"/>
                    <a:pt x="5169" y="4686"/>
                    <a:pt x="5192" y="4662"/>
                  </a:cubicBezTo>
                  <a:cubicBezTo>
                    <a:pt x="5264" y="4638"/>
                    <a:pt x="5288" y="4590"/>
                    <a:pt x="5288" y="4495"/>
                  </a:cubicBezTo>
                  <a:lnTo>
                    <a:pt x="5288" y="208"/>
                  </a:lnTo>
                  <a:cubicBezTo>
                    <a:pt x="5288" y="137"/>
                    <a:pt x="5264" y="66"/>
                    <a:pt x="5192" y="18"/>
                  </a:cubicBezTo>
                  <a:cubicBezTo>
                    <a:pt x="5169" y="6"/>
                    <a:pt x="5133" y="0"/>
                    <a:pt x="50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7" name="Google Shape;22997;p100"/>
            <p:cNvSpPr/>
            <p:nvPr/>
          </p:nvSpPr>
          <p:spPr>
            <a:xfrm>
              <a:off x="5708389" y="3342762"/>
              <a:ext cx="14098" cy="13278"/>
            </a:xfrm>
            <a:custGeom>
              <a:rect b="b" l="l" r="r" t="t"/>
              <a:pathLst>
                <a:path extrusionOk="0" h="405" w="430">
                  <a:moveTo>
                    <a:pt x="215" y="0"/>
                  </a:moveTo>
                  <a:cubicBezTo>
                    <a:pt x="96" y="0"/>
                    <a:pt x="0" y="95"/>
                    <a:pt x="0" y="214"/>
                  </a:cubicBezTo>
                  <a:cubicBezTo>
                    <a:pt x="0" y="310"/>
                    <a:pt x="96" y="405"/>
                    <a:pt x="215" y="405"/>
                  </a:cubicBezTo>
                  <a:cubicBezTo>
                    <a:pt x="334" y="405"/>
                    <a:pt x="429" y="310"/>
                    <a:pt x="429" y="214"/>
                  </a:cubicBezTo>
                  <a:cubicBezTo>
                    <a:pt x="429" y="95"/>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8" name="Google Shape;22998;p100"/>
            <p:cNvSpPr/>
            <p:nvPr/>
          </p:nvSpPr>
          <p:spPr>
            <a:xfrm>
              <a:off x="5543644" y="3061663"/>
              <a:ext cx="343554" cy="294377"/>
            </a:xfrm>
            <a:custGeom>
              <a:rect b="b" l="l" r="r" t="t"/>
              <a:pathLst>
                <a:path extrusionOk="0" h="8979" w="10479">
                  <a:moveTo>
                    <a:pt x="7502" y="406"/>
                  </a:moveTo>
                  <a:lnTo>
                    <a:pt x="7502" y="1215"/>
                  </a:lnTo>
                  <a:lnTo>
                    <a:pt x="453" y="1215"/>
                  </a:lnTo>
                  <a:lnTo>
                    <a:pt x="453" y="620"/>
                  </a:lnTo>
                  <a:cubicBezTo>
                    <a:pt x="453" y="501"/>
                    <a:pt x="548" y="406"/>
                    <a:pt x="667" y="406"/>
                  </a:cubicBezTo>
                  <a:close/>
                  <a:moveTo>
                    <a:pt x="9860" y="406"/>
                  </a:moveTo>
                  <a:cubicBezTo>
                    <a:pt x="9979" y="406"/>
                    <a:pt x="10074" y="501"/>
                    <a:pt x="10074" y="620"/>
                  </a:cubicBezTo>
                  <a:lnTo>
                    <a:pt x="10074" y="1239"/>
                  </a:lnTo>
                  <a:lnTo>
                    <a:pt x="7883" y="1239"/>
                  </a:lnTo>
                  <a:lnTo>
                    <a:pt x="7883" y="1215"/>
                  </a:lnTo>
                  <a:lnTo>
                    <a:pt x="7883" y="406"/>
                  </a:lnTo>
                  <a:close/>
                  <a:moveTo>
                    <a:pt x="620" y="1"/>
                  </a:moveTo>
                  <a:cubicBezTo>
                    <a:pt x="310" y="1"/>
                    <a:pt x="1" y="263"/>
                    <a:pt x="1" y="620"/>
                  </a:cubicBezTo>
                  <a:lnTo>
                    <a:pt x="1" y="8360"/>
                  </a:lnTo>
                  <a:cubicBezTo>
                    <a:pt x="1" y="8693"/>
                    <a:pt x="263" y="8979"/>
                    <a:pt x="620" y="8979"/>
                  </a:cubicBezTo>
                  <a:lnTo>
                    <a:pt x="4311" y="8979"/>
                  </a:lnTo>
                  <a:cubicBezTo>
                    <a:pt x="4430" y="8979"/>
                    <a:pt x="4525" y="8907"/>
                    <a:pt x="4525" y="8788"/>
                  </a:cubicBezTo>
                  <a:cubicBezTo>
                    <a:pt x="4525" y="8669"/>
                    <a:pt x="4430" y="8574"/>
                    <a:pt x="4311" y="8574"/>
                  </a:cubicBezTo>
                  <a:lnTo>
                    <a:pt x="620" y="8574"/>
                  </a:lnTo>
                  <a:cubicBezTo>
                    <a:pt x="501" y="8574"/>
                    <a:pt x="429" y="8479"/>
                    <a:pt x="429" y="8360"/>
                  </a:cubicBezTo>
                  <a:lnTo>
                    <a:pt x="429" y="1644"/>
                  </a:lnTo>
                  <a:lnTo>
                    <a:pt x="10026" y="1644"/>
                  </a:lnTo>
                  <a:lnTo>
                    <a:pt x="10026" y="8360"/>
                  </a:lnTo>
                  <a:cubicBezTo>
                    <a:pt x="10026" y="8479"/>
                    <a:pt x="9955" y="8574"/>
                    <a:pt x="9812" y="8574"/>
                  </a:cubicBezTo>
                  <a:lnTo>
                    <a:pt x="6121" y="8574"/>
                  </a:lnTo>
                  <a:cubicBezTo>
                    <a:pt x="6002" y="8574"/>
                    <a:pt x="5930" y="8669"/>
                    <a:pt x="5930" y="8788"/>
                  </a:cubicBezTo>
                  <a:cubicBezTo>
                    <a:pt x="5930" y="8907"/>
                    <a:pt x="6002" y="8979"/>
                    <a:pt x="6121" y="8979"/>
                  </a:cubicBezTo>
                  <a:lnTo>
                    <a:pt x="9812" y="8979"/>
                  </a:lnTo>
                  <a:cubicBezTo>
                    <a:pt x="10146" y="8979"/>
                    <a:pt x="10455" y="8717"/>
                    <a:pt x="10455" y="8360"/>
                  </a:cubicBezTo>
                  <a:lnTo>
                    <a:pt x="10455" y="620"/>
                  </a:lnTo>
                  <a:cubicBezTo>
                    <a:pt x="10479" y="263"/>
                    <a:pt x="10169"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9" name="Google Shape;22999;p100"/>
          <p:cNvGrpSpPr/>
          <p:nvPr/>
        </p:nvGrpSpPr>
        <p:grpSpPr>
          <a:xfrm>
            <a:off x="6312743" y="2885068"/>
            <a:ext cx="343587" cy="342013"/>
            <a:chOff x="6304879" y="3037468"/>
            <a:chExt cx="343587" cy="342013"/>
          </a:xfrm>
        </p:grpSpPr>
        <p:sp>
          <p:nvSpPr>
            <p:cNvPr id="23000" name="Google Shape;23000;p100"/>
            <p:cNvSpPr/>
            <p:nvPr/>
          </p:nvSpPr>
          <p:spPr>
            <a:xfrm>
              <a:off x="6311928" y="3043730"/>
              <a:ext cx="200677" cy="201464"/>
            </a:xfrm>
            <a:custGeom>
              <a:rect b="b" l="l" r="r" t="t"/>
              <a:pathLst>
                <a:path extrusionOk="0" h="6145" w="6121">
                  <a:moveTo>
                    <a:pt x="3072" y="0"/>
                  </a:moveTo>
                  <a:cubicBezTo>
                    <a:pt x="1357" y="0"/>
                    <a:pt x="0" y="1381"/>
                    <a:pt x="0" y="3072"/>
                  </a:cubicBezTo>
                  <a:cubicBezTo>
                    <a:pt x="0" y="3858"/>
                    <a:pt x="286" y="4525"/>
                    <a:pt x="762" y="5073"/>
                  </a:cubicBezTo>
                  <a:lnTo>
                    <a:pt x="0" y="6144"/>
                  </a:lnTo>
                  <a:lnTo>
                    <a:pt x="3072" y="6144"/>
                  </a:lnTo>
                  <a:cubicBezTo>
                    <a:pt x="3429" y="6144"/>
                    <a:pt x="3787" y="6073"/>
                    <a:pt x="4096" y="5954"/>
                  </a:cubicBezTo>
                  <a:lnTo>
                    <a:pt x="5954" y="4120"/>
                  </a:lnTo>
                  <a:cubicBezTo>
                    <a:pt x="6073" y="3787"/>
                    <a:pt x="6120" y="3429"/>
                    <a:pt x="6120" y="3072"/>
                  </a:cubicBezTo>
                  <a:cubicBezTo>
                    <a:pt x="6120" y="1381"/>
                    <a:pt x="4763"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1" name="Google Shape;23001;p100"/>
            <p:cNvSpPr/>
            <p:nvPr/>
          </p:nvSpPr>
          <p:spPr>
            <a:xfrm>
              <a:off x="6437625" y="3174116"/>
              <a:ext cx="205365" cy="199890"/>
            </a:xfrm>
            <a:custGeom>
              <a:rect b="b" l="l" r="r" t="t"/>
              <a:pathLst>
                <a:path extrusionOk="0" h="6097" w="6264">
                  <a:moveTo>
                    <a:pt x="3120" y="0"/>
                  </a:moveTo>
                  <a:cubicBezTo>
                    <a:pt x="1405" y="0"/>
                    <a:pt x="0" y="1453"/>
                    <a:pt x="95" y="3167"/>
                  </a:cubicBezTo>
                  <a:cubicBezTo>
                    <a:pt x="191" y="4811"/>
                    <a:pt x="1548" y="6097"/>
                    <a:pt x="3191" y="6097"/>
                  </a:cubicBezTo>
                  <a:lnTo>
                    <a:pt x="6216" y="6097"/>
                  </a:lnTo>
                  <a:lnTo>
                    <a:pt x="5454" y="5025"/>
                  </a:lnTo>
                  <a:cubicBezTo>
                    <a:pt x="5954" y="4430"/>
                    <a:pt x="6263" y="3691"/>
                    <a:pt x="6192" y="2882"/>
                  </a:cubicBezTo>
                  <a:cubicBezTo>
                    <a:pt x="6097" y="1262"/>
                    <a:pt x="4739" y="0"/>
                    <a:pt x="312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2" name="Google Shape;23002;p100"/>
            <p:cNvSpPr/>
            <p:nvPr/>
          </p:nvSpPr>
          <p:spPr>
            <a:xfrm>
              <a:off x="6304879" y="3041664"/>
              <a:ext cx="343587" cy="337817"/>
            </a:xfrm>
            <a:custGeom>
              <a:rect b="b" l="l" r="r" t="t"/>
              <a:pathLst>
                <a:path extrusionOk="0" h="10304" w="10480">
                  <a:moveTo>
                    <a:pt x="7216" y="4183"/>
                  </a:moveTo>
                  <a:cubicBezTo>
                    <a:pt x="8788" y="4183"/>
                    <a:pt x="10074" y="5469"/>
                    <a:pt x="10074" y="7041"/>
                  </a:cubicBezTo>
                  <a:cubicBezTo>
                    <a:pt x="10074" y="7731"/>
                    <a:pt x="9788" y="8374"/>
                    <a:pt x="9360" y="8922"/>
                  </a:cubicBezTo>
                  <a:cubicBezTo>
                    <a:pt x="9288" y="8970"/>
                    <a:pt x="9288" y="9089"/>
                    <a:pt x="9360" y="9160"/>
                  </a:cubicBezTo>
                  <a:lnTo>
                    <a:pt x="9884" y="9899"/>
                  </a:lnTo>
                  <a:lnTo>
                    <a:pt x="7240" y="9899"/>
                  </a:lnTo>
                  <a:cubicBezTo>
                    <a:pt x="5692" y="9899"/>
                    <a:pt x="4406" y="8684"/>
                    <a:pt x="4359" y="7136"/>
                  </a:cubicBezTo>
                  <a:cubicBezTo>
                    <a:pt x="4287" y="5493"/>
                    <a:pt x="5597" y="4183"/>
                    <a:pt x="7216" y="4183"/>
                  </a:cubicBezTo>
                  <a:close/>
                  <a:moveTo>
                    <a:pt x="4190" y="1"/>
                  </a:moveTo>
                  <a:cubicBezTo>
                    <a:pt x="4105" y="1"/>
                    <a:pt x="4034" y="65"/>
                    <a:pt x="3978" y="158"/>
                  </a:cubicBezTo>
                  <a:cubicBezTo>
                    <a:pt x="3954" y="278"/>
                    <a:pt x="4025" y="373"/>
                    <a:pt x="4144" y="420"/>
                  </a:cubicBezTo>
                  <a:cubicBezTo>
                    <a:pt x="5335" y="825"/>
                    <a:pt x="6145" y="1873"/>
                    <a:pt x="6145" y="3159"/>
                  </a:cubicBezTo>
                  <a:cubicBezTo>
                    <a:pt x="6145" y="3469"/>
                    <a:pt x="6073" y="3754"/>
                    <a:pt x="5978" y="4064"/>
                  </a:cubicBezTo>
                  <a:cubicBezTo>
                    <a:pt x="5145" y="4397"/>
                    <a:pt x="4502" y="5040"/>
                    <a:pt x="4144" y="5898"/>
                  </a:cubicBezTo>
                  <a:cubicBezTo>
                    <a:pt x="3835" y="5993"/>
                    <a:pt x="3573" y="6041"/>
                    <a:pt x="3239" y="6041"/>
                  </a:cubicBezTo>
                  <a:lnTo>
                    <a:pt x="596" y="6041"/>
                  </a:lnTo>
                  <a:lnTo>
                    <a:pt x="1120" y="5302"/>
                  </a:lnTo>
                  <a:cubicBezTo>
                    <a:pt x="1191" y="5207"/>
                    <a:pt x="1191" y="5136"/>
                    <a:pt x="1120" y="5064"/>
                  </a:cubicBezTo>
                  <a:cubicBezTo>
                    <a:pt x="691" y="4540"/>
                    <a:pt x="406" y="3873"/>
                    <a:pt x="406" y="3183"/>
                  </a:cubicBezTo>
                  <a:cubicBezTo>
                    <a:pt x="406" y="1945"/>
                    <a:pt x="1215" y="849"/>
                    <a:pt x="2406" y="444"/>
                  </a:cubicBezTo>
                  <a:cubicBezTo>
                    <a:pt x="2525" y="420"/>
                    <a:pt x="2596" y="301"/>
                    <a:pt x="2573" y="182"/>
                  </a:cubicBezTo>
                  <a:cubicBezTo>
                    <a:pt x="2533" y="83"/>
                    <a:pt x="2444" y="33"/>
                    <a:pt x="2346" y="33"/>
                  </a:cubicBezTo>
                  <a:cubicBezTo>
                    <a:pt x="2327" y="33"/>
                    <a:pt x="2307" y="35"/>
                    <a:pt x="2287" y="39"/>
                  </a:cubicBezTo>
                  <a:cubicBezTo>
                    <a:pt x="977" y="444"/>
                    <a:pt x="1" y="1683"/>
                    <a:pt x="1" y="3159"/>
                  </a:cubicBezTo>
                  <a:cubicBezTo>
                    <a:pt x="1" y="3873"/>
                    <a:pt x="239" y="4588"/>
                    <a:pt x="715" y="5159"/>
                  </a:cubicBezTo>
                  <a:lnTo>
                    <a:pt x="48" y="6088"/>
                  </a:lnTo>
                  <a:cubicBezTo>
                    <a:pt x="25" y="6112"/>
                    <a:pt x="1" y="6183"/>
                    <a:pt x="25" y="6231"/>
                  </a:cubicBezTo>
                  <a:cubicBezTo>
                    <a:pt x="48" y="6326"/>
                    <a:pt x="120" y="6422"/>
                    <a:pt x="239" y="6422"/>
                  </a:cubicBezTo>
                  <a:lnTo>
                    <a:pt x="3311" y="6422"/>
                  </a:lnTo>
                  <a:cubicBezTo>
                    <a:pt x="3549" y="6422"/>
                    <a:pt x="3811" y="6374"/>
                    <a:pt x="4049" y="6326"/>
                  </a:cubicBezTo>
                  <a:lnTo>
                    <a:pt x="4049" y="6326"/>
                  </a:lnTo>
                  <a:cubicBezTo>
                    <a:pt x="3978" y="6588"/>
                    <a:pt x="3954" y="6826"/>
                    <a:pt x="3954" y="7088"/>
                  </a:cubicBezTo>
                  <a:cubicBezTo>
                    <a:pt x="3978" y="8851"/>
                    <a:pt x="5478" y="10303"/>
                    <a:pt x="7264" y="10303"/>
                  </a:cubicBezTo>
                  <a:lnTo>
                    <a:pt x="10241" y="10303"/>
                  </a:lnTo>
                  <a:cubicBezTo>
                    <a:pt x="10312" y="10303"/>
                    <a:pt x="10360" y="10280"/>
                    <a:pt x="10384" y="10256"/>
                  </a:cubicBezTo>
                  <a:cubicBezTo>
                    <a:pt x="10455" y="10184"/>
                    <a:pt x="10479" y="10065"/>
                    <a:pt x="10408" y="9994"/>
                  </a:cubicBezTo>
                  <a:lnTo>
                    <a:pt x="9765" y="9065"/>
                  </a:lnTo>
                  <a:cubicBezTo>
                    <a:pt x="10217" y="8493"/>
                    <a:pt x="10479" y="7779"/>
                    <a:pt x="10479" y="7065"/>
                  </a:cubicBezTo>
                  <a:cubicBezTo>
                    <a:pt x="10455" y="5255"/>
                    <a:pt x="9003" y="3802"/>
                    <a:pt x="7216" y="3802"/>
                  </a:cubicBezTo>
                  <a:cubicBezTo>
                    <a:pt x="6978" y="3802"/>
                    <a:pt x="6693" y="3826"/>
                    <a:pt x="6454" y="3873"/>
                  </a:cubicBezTo>
                  <a:cubicBezTo>
                    <a:pt x="6526" y="3635"/>
                    <a:pt x="6550" y="3397"/>
                    <a:pt x="6550" y="3135"/>
                  </a:cubicBezTo>
                  <a:cubicBezTo>
                    <a:pt x="6550" y="1683"/>
                    <a:pt x="5573" y="420"/>
                    <a:pt x="4264" y="16"/>
                  </a:cubicBezTo>
                  <a:cubicBezTo>
                    <a:pt x="4238" y="5"/>
                    <a:pt x="4214" y="1"/>
                    <a:pt x="4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3" name="Google Shape;23003;p100"/>
            <p:cNvSpPr/>
            <p:nvPr/>
          </p:nvSpPr>
          <p:spPr>
            <a:xfrm>
              <a:off x="6472738" y="3266242"/>
              <a:ext cx="135894" cy="14065"/>
            </a:xfrm>
            <a:custGeom>
              <a:rect b="b" l="l" r="r" t="t"/>
              <a:pathLst>
                <a:path extrusionOk="0" h="429" w="4145">
                  <a:moveTo>
                    <a:pt x="239" y="0"/>
                  </a:moveTo>
                  <a:cubicBezTo>
                    <a:pt x="144" y="0"/>
                    <a:pt x="25" y="72"/>
                    <a:pt x="25" y="191"/>
                  </a:cubicBezTo>
                  <a:cubicBezTo>
                    <a:pt x="1" y="310"/>
                    <a:pt x="120" y="429"/>
                    <a:pt x="239" y="429"/>
                  </a:cubicBezTo>
                  <a:lnTo>
                    <a:pt x="3906" y="429"/>
                  </a:lnTo>
                  <a:cubicBezTo>
                    <a:pt x="4002" y="429"/>
                    <a:pt x="4121" y="357"/>
                    <a:pt x="4121" y="238"/>
                  </a:cubicBezTo>
                  <a:cubicBezTo>
                    <a:pt x="4145" y="96"/>
                    <a:pt x="4025" y="0"/>
                    <a:pt x="3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4" name="Google Shape;23004;p100"/>
            <p:cNvSpPr/>
            <p:nvPr/>
          </p:nvSpPr>
          <p:spPr>
            <a:xfrm>
              <a:off x="6493032" y="3306829"/>
              <a:ext cx="95306" cy="13311"/>
            </a:xfrm>
            <a:custGeom>
              <a:rect b="b" l="l" r="r" t="t"/>
              <a:pathLst>
                <a:path extrusionOk="0" h="406" w="2907">
                  <a:moveTo>
                    <a:pt x="239" y="1"/>
                  </a:moveTo>
                  <a:cubicBezTo>
                    <a:pt x="168" y="1"/>
                    <a:pt x="25" y="48"/>
                    <a:pt x="25" y="167"/>
                  </a:cubicBezTo>
                  <a:cubicBezTo>
                    <a:pt x="1" y="286"/>
                    <a:pt x="120" y="405"/>
                    <a:pt x="239" y="405"/>
                  </a:cubicBezTo>
                  <a:lnTo>
                    <a:pt x="2692" y="405"/>
                  </a:lnTo>
                  <a:cubicBezTo>
                    <a:pt x="2787" y="405"/>
                    <a:pt x="2906" y="358"/>
                    <a:pt x="2906" y="239"/>
                  </a:cubicBezTo>
                  <a:cubicBezTo>
                    <a:pt x="2906" y="72"/>
                    <a:pt x="2811" y="1"/>
                    <a:pt x="2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5" name="Google Shape;23005;p100"/>
            <p:cNvSpPr/>
            <p:nvPr/>
          </p:nvSpPr>
          <p:spPr>
            <a:xfrm>
              <a:off x="6493032" y="3225621"/>
              <a:ext cx="96093" cy="13311"/>
            </a:xfrm>
            <a:custGeom>
              <a:rect b="b" l="l" r="r" t="t"/>
              <a:pathLst>
                <a:path extrusionOk="0" h="406" w="2931">
                  <a:moveTo>
                    <a:pt x="239" y="1"/>
                  </a:moveTo>
                  <a:cubicBezTo>
                    <a:pt x="168" y="1"/>
                    <a:pt x="49" y="49"/>
                    <a:pt x="49" y="168"/>
                  </a:cubicBezTo>
                  <a:cubicBezTo>
                    <a:pt x="1" y="334"/>
                    <a:pt x="96" y="406"/>
                    <a:pt x="239" y="406"/>
                  </a:cubicBezTo>
                  <a:lnTo>
                    <a:pt x="2692" y="406"/>
                  </a:lnTo>
                  <a:cubicBezTo>
                    <a:pt x="2787" y="406"/>
                    <a:pt x="2906" y="358"/>
                    <a:pt x="2906" y="239"/>
                  </a:cubicBezTo>
                  <a:cubicBezTo>
                    <a:pt x="2930" y="120"/>
                    <a:pt x="2811" y="1"/>
                    <a:pt x="2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6" name="Google Shape;23006;p100"/>
            <p:cNvSpPr/>
            <p:nvPr/>
          </p:nvSpPr>
          <p:spPr>
            <a:xfrm>
              <a:off x="6405595" y="3037468"/>
              <a:ext cx="13311" cy="13311"/>
            </a:xfrm>
            <a:custGeom>
              <a:rect b="b" l="l" r="r" t="t"/>
              <a:pathLst>
                <a:path extrusionOk="0" h="406" w="406">
                  <a:moveTo>
                    <a:pt x="191" y="1"/>
                  </a:moveTo>
                  <a:cubicBezTo>
                    <a:pt x="96" y="1"/>
                    <a:pt x="1" y="72"/>
                    <a:pt x="1" y="191"/>
                  </a:cubicBezTo>
                  <a:cubicBezTo>
                    <a:pt x="1" y="310"/>
                    <a:pt x="96" y="406"/>
                    <a:pt x="191" y="406"/>
                  </a:cubicBezTo>
                  <a:cubicBezTo>
                    <a:pt x="310" y="406"/>
                    <a:pt x="406" y="310"/>
                    <a:pt x="406" y="191"/>
                  </a:cubicBezTo>
                  <a:cubicBezTo>
                    <a:pt x="406" y="72"/>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07" name="Google Shape;23007;p100"/>
          <p:cNvGrpSpPr/>
          <p:nvPr/>
        </p:nvGrpSpPr>
        <p:grpSpPr>
          <a:xfrm>
            <a:off x="7066175" y="2907722"/>
            <a:ext cx="343587" cy="295917"/>
            <a:chOff x="7058311" y="3060122"/>
            <a:chExt cx="343587" cy="295917"/>
          </a:xfrm>
        </p:grpSpPr>
        <p:sp>
          <p:nvSpPr>
            <p:cNvPr id="23008" name="Google Shape;23008;p100"/>
            <p:cNvSpPr/>
            <p:nvPr/>
          </p:nvSpPr>
          <p:spPr>
            <a:xfrm>
              <a:off x="7085654" y="3148347"/>
              <a:ext cx="289688" cy="160876"/>
            </a:xfrm>
            <a:custGeom>
              <a:rect b="b" l="l" r="r" t="t"/>
              <a:pathLst>
                <a:path extrusionOk="0" h="4907" w="8836">
                  <a:moveTo>
                    <a:pt x="429" y="0"/>
                  </a:moveTo>
                  <a:cubicBezTo>
                    <a:pt x="191" y="0"/>
                    <a:pt x="0" y="191"/>
                    <a:pt x="0" y="405"/>
                  </a:cubicBezTo>
                  <a:lnTo>
                    <a:pt x="0" y="4906"/>
                  </a:lnTo>
                  <a:lnTo>
                    <a:pt x="8812" y="4906"/>
                  </a:lnTo>
                  <a:lnTo>
                    <a:pt x="8812" y="405"/>
                  </a:lnTo>
                  <a:cubicBezTo>
                    <a:pt x="8835" y="191"/>
                    <a:pt x="8645" y="0"/>
                    <a:pt x="843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9" name="Google Shape;23009;p100"/>
            <p:cNvSpPr/>
            <p:nvPr/>
          </p:nvSpPr>
          <p:spPr>
            <a:xfrm>
              <a:off x="7129356" y="3108513"/>
              <a:ext cx="201464" cy="160876"/>
            </a:xfrm>
            <a:custGeom>
              <a:rect b="b" l="l" r="r" t="t"/>
              <a:pathLst>
                <a:path extrusionOk="0" h="4907" w="6145">
                  <a:moveTo>
                    <a:pt x="1" y="1"/>
                  </a:moveTo>
                  <a:lnTo>
                    <a:pt x="1" y="4502"/>
                  </a:lnTo>
                  <a:cubicBezTo>
                    <a:pt x="1" y="4716"/>
                    <a:pt x="191" y="4907"/>
                    <a:pt x="429" y="4907"/>
                  </a:cubicBezTo>
                  <a:lnTo>
                    <a:pt x="5716" y="4907"/>
                  </a:lnTo>
                  <a:cubicBezTo>
                    <a:pt x="5954" y="4907"/>
                    <a:pt x="6145" y="4740"/>
                    <a:pt x="6145" y="4502"/>
                  </a:cubicBezTo>
                  <a:lnTo>
                    <a:pt x="6121" y="4502"/>
                  </a:lnTo>
                  <a:lnTo>
                    <a:pt x="6121"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0" name="Google Shape;23010;p100"/>
            <p:cNvSpPr/>
            <p:nvPr/>
          </p:nvSpPr>
          <p:spPr>
            <a:xfrm>
              <a:off x="7065360" y="3309190"/>
              <a:ext cx="329489" cy="41407"/>
            </a:xfrm>
            <a:custGeom>
              <a:rect b="b" l="l" r="r" t="t"/>
              <a:pathLst>
                <a:path extrusionOk="0" h="1263" w="10050">
                  <a:moveTo>
                    <a:pt x="0" y="0"/>
                  </a:moveTo>
                  <a:lnTo>
                    <a:pt x="0" y="643"/>
                  </a:lnTo>
                  <a:cubicBezTo>
                    <a:pt x="0" y="1000"/>
                    <a:pt x="286" y="1262"/>
                    <a:pt x="619" y="1262"/>
                  </a:cubicBezTo>
                  <a:lnTo>
                    <a:pt x="9431" y="1262"/>
                  </a:lnTo>
                  <a:cubicBezTo>
                    <a:pt x="9788" y="1262"/>
                    <a:pt x="10050" y="953"/>
                    <a:pt x="10050" y="643"/>
                  </a:cubicBezTo>
                  <a:lnTo>
                    <a:pt x="10050"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1" name="Google Shape;23011;p100"/>
            <p:cNvSpPr/>
            <p:nvPr/>
          </p:nvSpPr>
          <p:spPr>
            <a:xfrm>
              <a:off x="7290986" y="3068712"/>
              <a:ext cx="39834" cy="39834"/>
            </a:xfrm>
            <a:custGeom>
              <a:rect b="b" l="l" r="r" t="t"/>
              <a:pathLst>
                <a:path extrusionOk="0" h="1215" w="1215">
                  <a:moveTo>
                    <a:pt x="0" y="0"/>
                  </a:moveTo>
                  <a:lnTo>
                    <a:pt x="0" y="1215"/>
                  </a:lnTo>
                  <a:lnTo>
                    <a:pt x="1215" y="1215"/>
                  </a:lnTo>
                  <a:lnTo>
                    <a:pt x="1215" y="405"/>
                  </a:lnTo>
                  <a:cubicBezTo>
                    <a:pt x="1215" y="167"/>
                    <a:pt x="1024" y="0"/>
                    <a:pt x="78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2" name="Google Shape;23012;p100"/>
            <p:cNvSpPr/>
            <p:nvPr/>
          </p:nvSpPr>
          <p:spPr>
            <a:xfrm>
              <a:off x="7130930" y="3068712"/>
              <a:ext cx="160089" cy="39834"/>
            </a:xfrm>
            <a:custGeom>
              <a:rect b="b" l="l" r="r" t="t"/>
              <a:pathLst>
                <a:path extrusionOk="0" h="1215" w="4883">
                  <a:moveTo>
                    <a:pt x="405" y="0"/>
                  </a:moveTo>
                  <a:cubicBezTo>
                    <a:pt x="167" y="0"/>
                    <a:pt x="0" y="167"/>
                    <a:pt x="0" y="405"/>
                  </a:cubicBezTo>
                  <a:lnTo>
                    <a:pt x="0" y="1215"/>
                  </a:lnTo>
                  <a:lnTo>
                    <a:pt x="4882" y="1215"/>
                  </a:lnTo>
                  <a:lnTo>
                    <a:pt x="488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3" name="Google Shape;23013;p100"/>
            <p:cNvSpPr/>
            <p:nvPr/>
          </p:nvSpPr>
          <p:spPr>
            <a:xfrm>
              <a:off x="7170731" y="3148347"/>
              <a:ext cx="39867" cy="39834"/>
            </a:xfrm>
            <a:custGeom>
              <a:rect b="b" l="l" r="r" t="t"/>
              <a:pathLst>
                <a:path extrusionOk="0" h="1215" w="1216">
                  <a:moveTo>
                    <a:pt x="1" y="0"/>
                  </a:moveTo>
                  <a:lnTo>
                    <a:pt x="1" y="1215"/>
                  </a:lnTo>
                  <a:lnTo>
                    <a:pt x="1216" y="1215"/>
                  </a:lnTo>
                  <a:lnTo>
                    <a:pt x="1216"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4" name="Google Shape;23014;p100"/>
            <p:cNvSpPr/>
            <p:nvPr/>
          </p:nvSpPr>
          <p:spPr>
            <a:xfrm>
              <a:off x="7163715" y="3141298"/>
              <a:ext cx="53899" cy="53931"/>
            </a:xfrm>
            <a:custGeom>
              <a:rect b="b" l="l" r="r" t="t"/>
              <a:pathLst>
                <a:path extrusionOk="0" h="1645" w="1644">
                  <a:moveTo>
                    <a:pt x="1215" y="430"/>
                  </a:moveTo>
                  <a:lnTo>
                    <a:pt x="1215" y="1239"/>
                  </a:lnTo>
                  <a:lnTo>
                    <a:pt x="429" y="1239"/>
                  </a:lnTo>
                  <a:lnTo>
                    <a:pt x="429" y="430"/>
                  </a:lnTo>
                  <a:close/>
                  <a:moveTo>
                    <a:pt x="215" y="1"/>
                  </a:moveTo>
                  <a:cubicBezTo>
                    <a:pt x="96" y="1"/>
                    <a:pt x="1" y="96"/>
                    <a:pt x="1" y="215"/>
                  </a:cubicBezTo>
                  <a:lnTo>
                    <a:pt x="1" y="1430"/>
                  </a:lnTo>
                  <a:cubicBezTo>
                    <a:pt x="1" y="1549"/>
                    <a:pt x="96" y="1644"/>
                    <a:pt x="215" y="1644"/>
                  </a:cubicBezTo>
                  <a:lnTo>
                    <a:pt x="1430" y="1644"/>
                  </a:lnTo>
                  <a:cubicBezTo>
                    <a:pt x="1549" y="1644"/>
                    <a:pt x="1644" y="1549"/>
                    <a:pt x="1644" y="1430"/>
                  </a:cubicBezTo>
                  <a:lnTo>
                    <a:pt x="1644" y="215"/>
                  </a:lnTo>
                  <a:cubicBezTo>
                    <a:pt x="1644" y="96"/>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5" name="Google Shape;23015;p100"/>
            <p:cNvSpPr/>
            <p:nvPr/>
          </p:nvSpPr>
          <p:spPr>
            <a:xfrm>
              <a:off x="7244136" y="3141298"/>
              <a:ext cx="53112" cy="14098"/>
            </a:xfrm>
            <a:custGeom>
              <a:rect b="b" l="l" r="r" t="t"/>
              <a:pathLst>
                <a:path extrusionOk="0" h="430" w="1620">
                  <a:moveTo>
                    <a:pt x="191" y="1"/>
                  </a:moveTo>
                  <a:cubicBezTo>
                    <a:pt x="72" y="1"/>
                    <a:pt x="1" y="96"/>
                    <a:pt x="1" y="215"/>
                  </a:cubicBezTo>
                  <a:cubicBezTo>
                    <a:pt x="1" y="334"/>
                    <a:pt x="72" y="430"/>
                    <a:pt x="191" y="430"/>
                  </a:cubicBezTo>
                  <a:lnTo>
                    <a:pt x="1429" y="430"/>
                  </a:lnTo>
                  <a:cubicBezTo>
                    <a:pt x="1548" y="430"/>
                    <a:pt x="1620" y="334"/>
                    <a:pt x="1620" y="215"/>
                  </a:cubicBezTo>
                  <a:cubicBezTo>
                    <a:pt x="1620" y="96"/>
                    <a:pt x="1548" y="1"/>
                    <a:pt x="1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6" name="Google Shape;23016;p100"/>
            <p:cNvSpPr/>
            <p:nvPr/>
          </p:nvSpPr>
          <p:spPr>
            <a:xfrm>
              <a:off x="7244136" y="3181919"/>
              <a:ext cx="53112" cy="13311"/>
            </a:xfrm>
            <a:custGeom>
              <a:rect b="b" l="l" r="r" t="t"/>
              <a:pathLst>
                <a:path extrusionOk="0" h="406" w="1620">
                  <a:moveTo>
                    <a:pt x="191" y="0"/>
                  </a:moveTo>
                  <a:cubicBezTo>
                    <a:pt x="72" y="0"/>
                    <a:pt x="1" y="72"/>
                    <a:pt x="1" y="191"/>
                  </a:cubicBezTo>
                  <a:cubicBezTo>
                    <a:pt x="1" y="310"/>
                    <a:pt x="72" y="405"/>
                    <a:pt x="191" y="405"/>
                  </a:cubicBezTo>
                  <a:lnTo>
                    <a:pt x="1429" y="405"/>
                  </a:lnTo>
                  <a:cubicBezTo>
                    <a:pt x="1548" y="405"/>
                    <a:pt x="1620" y="310"/>
                    <a:pt x="1620" y="191"/>
                  </a:cubicBezTo>
                  <a:cubicBezTo>
                    <a:pt x="1620" y="72"/>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7" name="Google Shape;23017;p100"/>
            <p:cNvSpPr/>
            <p:nvPr/>
          </p:nvSpPr>
          <p:spPr>
            <a:xfrm>
              <a:off x="7163715" y="3221720"/>
              <a:ext cx="133533" cy="13311"/>
            </a:xfrm>
            <a:custGeom>
              <a:rect b="b" l="l" r="r" t="t"/>
              <a:pathLst>
                <a:path extrusionOk="0" h="406" w="4073">
                  <a:moveTo>
                    <a:pt x="215" y="1"/>
                  </a:moveTo>
                  <a:cubicBezTo>
                    <a:pt x="96" y="1"/>
                    <a:pt x="1" y="96"/>
                    <a:pt x="1" y="215"/>
                  </a:cubicBezTo>
                  <a:cubicBezTo>
                    <a:pt x="1" y="334"/>
                    <a:pt x="96" y="406"/>
                    <a:pt x="215" y="406"/>
                  </a:cubicBezTo>
                  <a:lnTo>
                    <a:pt x="3859" y="406"/>
                  </a:lnTo>
                  <a:cubicBezTo>
                    <a:pt x="3978" y="406"/>
                    <a:pt x="4073" y="334"/>
                    <a:pt x="4073" y="215"/>
                  </a:cubicBezTo>
                  <a:cubicBezTo>
                    <a:pt x="4073" y="96"/>
                    <a:pt x="400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8" name="Google Shape;23018;p100"/>
            <p:cNvSpPr/>
            <p:nvPr/>
          </p:nvSpPr>
          <p:spPr>
            <a:xfrm>
              <a:off x="7224629" y="3342762"/>
              <a:ext cx="13311" cy="13278"/>
            </a:xfrm>
            <a:custGeom>
              <a:rect b="b" l="l" r="r" t="t"/>
              <a:pathLst>
                <a:path extrusionOk="0" h="405" w="406">
                  <a:moveTo>
                    <a:pt x="191" y="0"/>
                  </a:moveTo>
                  <a:cubicBezTo>
                    <a:pt x="72" y="0"/>
                    <a:pt x="0" y="95"/>
                    <a:pt x="0" y="214"/>
                  </a:cubicBezTo>
                  <a:cubicBezTo>
                    <a:pt x="0" y="310"/>
                    <a:pt x="72" y="405"/>
                    <a:pt x="191" y="405"/>
                  </a:cubicBezTo>
                  <a:cubicBezTo>
                    <a:pt x="310" y="405"/>
                    <a:pt x="405" y="310"/>
                    <a:pt x="405" y="214"/>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9" name="Google Shape;23019;p100"/>
            <p:cNvSpPr/>
            <p:nvPr/>
          </p:nvSpPr>
          <p:spPr>
            <a:xfrm>
              <a:off x="7058311" y="3060122"/>
              <a:ext cx="343587" cy="295917"/>
            </a:xfrm>
            <a:custGeom>
              <a:rect b="b" l="l" r="r" t="t"/>
              <a:pathLst>
                <a:path extrusionOk="0" h="9026" w="10480">
                  <a:moveTo>
                    <a:pt x="6907" y="453"/>
                  </a:moveTo>
                  <a:lnTo>
                    <a:pt x="6907" y="1262"/>
                  </a:lnTo>
                  <a:lnTo>
                    <a:pt x="2406" y="1262"/>
                  </a:lnTo>
                  <a:lnTo>
                    <a:pt x="2406" y="643"/>
                  </a:lnTo>
                  <a:cubicBezTo>
                    <a:pt x="2406" y="548"/>
                    <a:pt x="2501" y="453"/>
                    <a:pt x="2620" y="453"/>
                  </a:cubicBezTo>
                  <a:close/>
                  <a:moveTo>
                    <a:pt x="7971" y="488"/>
                  </a:moveTo>
                  <a:cubicBezTo>
                    <a:pt x="8034" y="488"/>
                    <a:pt x="8098" y="569"/>
                    <a:pt x="8098" y="667"/>
                  </a:cubicBezTo>
                  <a:lnTo>
                    <a:pt x="8098" y="1286"/>
                  </a:lnTo>
                  <a:lnTo>
                    <a:pt x="7288" y="1286"/>
                  </a:lnTo>
                  <a:lnTo>
                    <a:pt x="7288" y="500"/>
                  </a:lnTo>
                  <a:lnTo>
                    <a:pt x="7931" y="500"/>
                  </a:lnTo>
                  <a:cubicBezTo>
                    <a:pt x="7944" y="492"/>
                    <a:pt x="7957" y="488"/>
                    <a:pt x="7971" y="488"/>
                  </a:cubicBezTo>
                  <a:close/>
                  <a:moveTo>
                    <a:pt x="8098" y="1691"/>
                  </a:moveTo>
                  <a:lnTo>
                    <a:pt x="8098" y="5978"/>
                  </a:lnTo>
                  <a:cubicBezTo>
                    <a:pt x="8098" y="6073"/>
                    <a:pt x="8002" y="6168"/>
                    <a:pt x="7883" y="6168"/>
                  </a:cubicBezTo>
                  <a:lnTo>
                    <a:pt x="2596" y="6168"/>
                  </a:lnTo>
                  <a:cubicBezTo>
                    <a:pt x="2477" y="6168"/>
                    <a:pt x="2382" y="6073"/>
                    <a:pt x="2382" y="5978"/>
                  </a:cubicBezTo>
                  <a:lnTo>
                    <a:pt x="2382" y="1691"/>
                  </a:lnTo>
                  <a:close/>
                  <a:moveTo>
                    <a:pt x="9288" y="2906"/>
                  </a:moveTo>
                  <a:cubicBezTo>
                    <a:pt x="9407" y="2906"/>
                    <a:pt x="9503" y="3001"/>
                    <a:pt x="9503" y="3120"/>
                  </a:cubicBezTo>
                  <a:lnTo>
                    <a:pt x="9503" y="7407"/>
                  </a:lnTo>
                  <a:lnTo>
                    <a:pt x="1096" y="7407"/>
                  </a:lnTo>
                  <a:lnTo>
                    <a:pt x="1096" y="3120"/>
                  </a:lnTo>
                  <a:lnTo>
                    <a:pt x="1049" y="3120"/>
                  </a:lnTo>
                  <a:cubicBezTo>
                    <a:pt x="1049" y="3001"/>
                    <a:pt x="1120" y="2906"/>
                    <a:pt x="1263" y="2906"/>
                  </a:cubicBezTo>
                  <a:lnTo>
                    <a:pt x="2001" y="2906"/>
                  </a:lnTo>
                  <a:lnTo>
                    <a:pt x="2001" y="5978"/>
                  </a:lnTo>
                  <a:cubicBezTo>
                    <a:pt x="2001" y="6287"/>
                    <a:pt x="2263" y="6597"/>
                    <a:pt x="2620" y="6597"/>
                  </a:cubicBezTo>
                  <a:lnTo>
                    <a:pt x="7931" y="6597"/>
                  </a:lnTo>
                  <a:cubicBezTo>
                    <a:pt x="8240" y="6597"/>
                    <a:pt x="8550" y="6335"/>
                    <a:pt x="8550" y="5978"/>
                  </a:cubicBezTo>
                  <a:lnTo>
                    <a:pt x="8550" y="2906"/>
                  </a:lnTo>
                  <a:close/>
                  <a:moveTo>
                    <a:pt x="2573" y="0"/>
                  </a:moveTo>
                  <a:cubicBezTo>
                    <a:pt x="2239" y="0"/>
                    <a:pt x="1930" y="286"/>
                    <a:pt x="1930" y="643"/>
                  </a:cubicBezTo>
                  <a:lnTo>
                    <a:pt x="1930" y="2477"/>
                  </a:lnTo>
                  <a:lnTo>
                    <a:pt x="1263" y="2477"/>
                  </a:lnTo>
                  <a:cubicBezTo>
                    <a:pt x="929" y="2477"/>
                    <a:pt x="620" y="2763"/>
                    <a:pt x="620" y="3120"/>
                  </a:cubicBezTo>
                  <a:lnTo>
                    <a:pt x="620" y="7407"/>
                  </a:lnTo>
                  <a:lnTo>
                    <a:pt x="215" y="7407"/>
                  </a:lnTo>
                  <a:cubicBezTo>
                    <a:pt x="96" y="7407"/>
                    <a:pt x="1" y="7478"/>
                    <a:pt x="1" y="7597"/>
                  </a:cubicBezTo>
                  <a:lnTo>
                    <a:pt x="1" y="8240"/>
                  </a:lnTo>
                  <a:cubicBezTo>
                    <a:pt x="1" y="8669"/>
                    <a:pt x="358" y="9026"/>
                    <a:pt x="810" y="9026"/>
                  </a:cubicBezTo>
                  <a:lnTo>
                    <a:pt x="4287" y="9026"/>
                  </a:lnTo>
                  <a:cubicBezTo>
                    <a:pt x="4406" y="9026"/>
                    <a:pt x="4502" y="8954"/>
                    <a:pt x="4502" y="8835"/>
                  </a:cubicBezTo>
                  <a:cubicBezTo>
                    <a:pt x="4502" y="8716"/>
                    <a:pt x="4406" y="8621"/>
                    <a:pt x="4287" y="8621"/>
                  </a:cubicBezTo>
                  <a:lnTo>
                    <a:pt x="810" y="8621"/>
                  </a:lnTo>
                  <a:cubicBezTo>
                    <a:pt x="572" y="8621"/>
                    <a:pt x="382" y="8431"/>
                    <a:pt x="382" y="8192"/>
                  </a:cubicBezTo>
                  <a:lnTo>
                    <a:pt x="382" y="7788"/>
                  </a:lnTo>
                  <a:lnTo>
                    <a:pt x="10003" y="7788"/>
                  </a:lnTo>
                  <a:lnTo>
                    <a:pt x="10003" y="8192"/>
                  </a:lnTo>
                  <a:cubicBezTo>
                    <a:pt x="10003" y="8431"/>
                    <a:pt x="9836" y="8621"/>
                    <a:pt x="9598" y="8621"/>
                  </a:cubicBezTo>
                  <a:lnTo>
                    <a:pt x="6097" y="8621"/>
                  </a:lnTo>
                  <a:cubicBezTo>
                    <a:pt x="5978" y="8621"/>
                    <a:pt x="5883" y="8716"/>
                    <a:pt x="5883" y="8835"/>
                  </a:cubicBezTo>
                  <a:cubicBezTo>
                    <a:pt x="5883" y="8954"/>
                    <a:pt x="5978" y="9026"/>
                    <a:pt x="6097" y="9026"/>
                  </a:cubicBezTo>
                  <a:lnTo>
                    <a:pt x="9598" y="9026"/>
                  </a:lnTo>
                  <a:cubicBezTo>
                    <a:pt x="10027" y="9026"/>
                    <a:pt x="10384" y="8669"/>
                    <a:pt x="10384" y="8240"/>
                  </a:cubicBezTo>
                  <a:lnTo>
                    <a:pt x="10384" y="7597"/>
                  </a:lnTo>
                  <a:cubicBezTo>
                    <a:pt x="10479" y="7478"/>
                    <a:pt x="10384" y="7407"/>
                    <a:pt x="10265" y="7407"/>
                  </a:cubicBezTo>
                  <a:lnTo>
                    <a:pt x="9860" y="7407"/>
                  </a:lnTo>
                  <a:lnTo>
                    <a:pt x="9860" y="3120"/>
                  </a:lnTo>
                  <a:cubicBezTo>
                    <a:pt x="9860" y="2787"/>
                    <a:pt x="9598" y="2477"/>
                    <a:pt x="9241" y="2477"/>
                  </a:cubicBezTo>
                  <a:lnTo>
                    <a:pt x="8479" y="2477"/>
                  </a:lnTo>
                  <a:lnTo>
                    <a:pt x="8479" y="643"/>
                  </a:lnTo>
                  <a:cubicBezTo>
                    <a:pt x="8479" y="310"/>
                    <a:pt x="8217" y="0"/>
                    <a:pt x="7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0" name="Google Shape;23020;p100"/>
          <p:cNvGrpSpPr/>
          <p:nvPr/>
        </p:nvGrpSpPr>
        <p:grpSpPr>
          <a:xfrm>
            <a:off x="7760639" y="2885068"/>
            <a:ext cx="342800" cy="342800"/>
            <a:chOff x="7815645" y="3037468"/>
            <a:chExt cx="342800" cy="342800"/>
          </a:xfrm>
        </p:grpSpPr>
        <p:sp>
          <p:nvSpPr>
            <p:cNvPr id="23021" name="Google Shape;23021;p100"/>
            <p:cNvSpPr/>
            <p:nvPr/>
          </p:nvSpPr>
          <p:spPr>
            <a:xfrm>
              <a:off x="7947604" y="3228670"/>
              <a:ext cx="79668" cy="60226"/>
            </a:xfrm>
            <a:custGeom>
              <a:rect b="b" l="l" r="r" t="t"/>
              <a:pathLst>
                <a:path extrusionOk="0" h="1837" w="2430">
                  <a:moveTo>
                    <a:pt x="1203" y="0"/>
                  </a:moveTo>
                  <a:cubicBezTo>
                    <a:pt x="528" y="0"/>
                    <a:pt x="0" y="554"/>
                    <a:pt x="0" y="1218"/>
                  </a:cubicBezTo>
                  <a:lnTo>
                    <a:pt x="0" y="1503"/>
                  </a:lnTo>
                  <a:cubicBezTo>
                    <a:pt x="358" y="1718"/>
                    <a:pt x="762" y="1837"/>
                    <a:pt x="1215" y="1837"/>
                  </a:cubicBezTo>
                  <a:cubicBezTo>
                    <a:pt x="1667" y="1837"/>
                    <a:pt x="2072" y="1718"/>
                    <a:pt x="2429" y="1503"/>
                  </a:cubicBezTo>
                  <a:lnTo>
                    <a:pt x="2429" y="1242"/>
                  </a:lnTo>
                  <a:cubicBezTo>
                    <a:pt x="2429" y="599"/>
                    <a:pt x="1929" y="27"/>
                    <a:pt x="1286" y="3"/>
                  </a:cubicBezTo>
                  <a:cubicBezTo>
                    <a:pt x="1258" y="1"/>
                    <a:pt x="1231" y="0"/>
                    <a:pt x="120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2" name="Google Shape;23022;p100"/>
            <p:cNvSpPr/>
            <p:nvPr/>
          </p:nvSpPr>
          <p:spPr>
            <a:xfrm>
              <a:off x="7967111" y="3167854"/>
              <a:ext cx="40653" cy="40653"/>
            </a:xfrm>
            <a:custGeom>
              <a:rect b="b" l="l" r="r" t="t"/>
              <a:pathLst>
                <a:path extrusionOk="0" h="1240" w="1240">
                  <a:moveTo>
                    <a:pt x="620" y="1"/>
                  </a:moveTo>
                  <a:cubicBezTo>
                    <a:pt x="287" y="1"/>
                    <a:pt x="1" y="286"/>
                    <a:pt x="1" y="620"/>
                  </a:cubicBezTo>
                  <a:cubicBezTo>
                    <a:pt x="1" y="977"/>
                    <a:pt x="287" y="1239"/>
                    <a:pt x="620" y="1239"/>
                  </a:cubicBezTo>
                  <a:cubicBezTo>
                    <a:pt x="953" y="1239"/>
                    <a:pt x="1239" y="977"/>
                    <a:pt x="1239" y="620"/>
                  </a:cubicBezTo>
                  <a:cubicBezTo>
                    <a:pt x="1239" y="286"/>
                    <a:pt x="953" y="1"/>
                    <a:pt x="6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3" name="Google Shape;23023;p100"/>
            <p:cNvSpPr/>
            <p:nvPr/>
          </p:nvSpPr>
          <p:spPr>
            <a:xfrm>
              <a:off x="7867183" y="3089006"/>
              <a:ext cx="241298" cy="239724"/>
            </a:xfrm>
            <a:custGeom>
              <a:rect b="b" l="l" r="r" t="t"/>
              <a:pathLst>
                <a:path extrusionOk="0" h="7312" w="7360">
                  <a:moveTo>
                    <a:pt x="3668" y="1215"/>
                  </a:moveTo>
                  <a:cubicBezTo>
                    <a:pt x="5002" y="1215"/>
                    <a:pt x="6121" y="2310"/>
                    <a:pt x="6121" y="3668"/>
                  </a:cubicBezTo>
                  <a:cubicBezTo>
                    <a:pt x="6145" y="5001"/>
                    <a:pt x="5049" y="6097"/>
                    <a:pt x="3668" y="6097"/>
                  </a:cubicBezTo>
                  <a:cubicBezTo>
                    <a:pt x="2334" y="6097"/>
                    <a:pt x="1239" y="5001"/>
                    <a:pt x="1239" y="3668"/>
                  </a:cubicBezTo>
                  <a:cubicBezTo>
                    <a:pt x="1239" y="2310"/>
                    <a:pt x="2334" y="1215"/>
                    <a:pt x="3668" y="1215"/>
                  </a:cubicBezTo>
                  <a:close/>
                  <a:moveTo>
                    <a:pt x="3668" y="0"/>
                  </a:moveTo>
                  <a:cubicBezTo>
                    <a:pt x="1644" y="0"/>
                    <a:pt x="0" y="1644"/>
                    <a:pt x="0" y="3668"/>
                  </a:cubicBezTo>
                  <a:cubicBezTo>
                    <a:pt x="0" y="5692"/>
                    <a:pt x="1644" y="7311"/>
                    <a:pt x="3668" y="7311"/>
                  </a:cubicBezTo>
                  <a:cubicBezTo>
                    <a:pt x="5692" y="7311"/>
                    <a:pt x="7335" y="5692"/>
                    <a:pt x="7335" y="3668"/>
                  </a:cubicBezTo>
                  <a:cubicBezTo>
                    <a:pt x="7359" y="1644"/>
                    <a:pt x="5692" y="0"/>
                    <a:pt x="3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4" name="Google Shape;23024;p100"/>
            <p:cNvSpPr/>
            <p:nvPr/>
          </p:nvSpPr>
          <p:spPr>
            <a:xfrm>
              <a:off x="7960882" y="3162379"/>
              <a:ext cx="53112" cy="52358"/>
            </a:xfrm>
            <a:custGeom>
              <a:rect b="b" l="l" r="r" t="t"/>
              <a:pathLst>
                <a:path extrusionOk="0" h="1597" w="1620">
                  <a:moveTo>
                    <a:pt x="810" y="382"/>
                  </a:moveTo>
                  <a:cubicBezTo>
                    <a:pt x="1048" y="382"/>
                    <a:pt x="1239" y="549"/>
                    <a:pt x="1239" y="787"/>
                  </a:cubicBezTo>
                  <a:cubicBezTo>
                    <a:pt x="1239" y="1025"/>
                    <a:pt x="1048" y="1216"/>
                    <a:pt x="810" y="1216"/>
                  </a:cubicBezTo>
                  <a:cubicBezTo>
                    <a:pt x="572" y="1216"/>
                    <a:pt x="405" y="1025"/>
                    <a:pt x="405" y="787"/>
                  </a:cubicBezTo>
                  <a:cubicBezTo>
                    <a:pt x="405" y="549"/>
                    <a:pt x="572" y="382"/>
                    <a:pt x="810" y="382"/>
                  </a:cubicBezTo>
                  <a:close/>
                  <a:moveTo>
                    <a:pt x="810" y="1"/>
                  </a:moveTo>
                  <a:cubicBezTo>
                    <a:pt x="357" y="1"/>
                    <a:pt x="0" y="358"/>
                    <a:pt x="0" y="787"/>
                  </a:cubicBezTo>
                  <a:cubicBezTo>
                    <a:pt x="0" y="1239"/>
                    <a:pt x="357" y="1597"/>
                    <a:pt x="810" y="1597"/>
                  </a:cubicBezTo>
                  <a:cubicBezTo>
                    <a:pt x="1262" y="1597"/>
                    <a:pt x="1620" y="1239"/>
                    <a:pt x="1620" y="787"/>
                  </a:cubicBezTo>
                  <a:cubicBezTo>
                    <a:pt x="1620" y="358"/>
                    <a:pt x="1262" y="1"/>
                    <a:pt x="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5" name="Google Shape;23025;p100"/>
            <p:cNvSpPr/>
            <p:nvPr/>
          </p:nvSpPr>
          <p:spPr>
            <a:xfrm>
              <a:off x="7815645" y="3037468"/>
              <a:ext cx="342800" cy="342800"/>
            </a:xfrm>
            <a:custGeom>
              <a:rect b="b" l="l" r="r" t="t"/>
              <a:pathLst>
                <a:path extrusionOk="0" h="10456" w="10456">
                  <a:moveTo>
                    <a:pt x="5026" y="1787"/>
                  </a:moveTo>
                  <a:lnTo>
                    <a:pt x="5026" y="2573"/>
                  </a:lnTo>
                  <a:cubicBezTo>
                    <a:pt x="3716" y="2668"/>
                    <a:pt x="2692" y="3716"/>
                    <a:pt x="2597" y="5026"/>
                  </a:cubicBezTo>
                  <a:lnTo>
                    <a:pt x="1787" y="5026"/>
                  </a:lnTo>
                  <a:cubicBezTo>
                    <a:pt x="1882" y="3263"/>
                    <a:pt x="3311" y="1858"/>
                    <a:pt x="5026" y="1787"/>
                  </a:cubicBezTo>
                  <a:close/>
                  <a:moveTo>
                    <a:pt x="5454" y="1787"/>
                  </a:moveTo>
                  <a:cubicBezTo>
                    <a:pt x="7217" y="1858"/>
                    <a:pt x="8598" y="3263"/>
                    <a:pt x="8693" y="5026"/>
                  </a:cubicBezTo>
                  <a:lnTo>
                    <a:pt x="7883" y="5026"/>
                  </a:lnTo>
                  <a:cubicBezTo>
                    <a:pt x="7812" y="3716"/>
                    <a:pt x="6764" y="2668"/>
                    <a:pt x="5454" y="2573"/>
                  </a:cubicBezTo>
                  <a:lnTo>
                    <a:pt x="5454" y="1787"/>
                  </a:lnTo>
                  <a:close/>
                  <a:moveTo>
                    <a:pt x="5216" y="3001"/>
                  </a:moveTo>
                  <a:cubicBezTo>
                    <a:pt x="6431" y="3001"/>
                    <a:pt x="7455" y="4001"/>
                    <a:pt x="7455" y="5240"/>
                  </a:cubicBezTo>
                  <a:cubicBezTo>
                    <a:pt x="7502" y="5883"/>
                    <a:pt x="7169" y="6550"/>
                    <a:pt x="6669" y="6954"/>
                  </a:cubicBezTo>
                  <a:cubicBezTo>
                    <a:pt x="6597" y="6216"/>
                    <a:pt x="5978" y="5621"/>
                    <a:pt x="5240" y="5621"/>
                  </a:cubicBezTo>
                  <a:cubicBezTo>
                    <a:pt x="4502" y="5621"/>
                    <a:pt x="3882" y="6216"/>
                    <a:pt x="3811" y="6954"/>
                  </a:cubicBezTo>
                  <a:cubicBezTo>
                    <a:pt x="3311" y="6550"/>
                    <a:pt x="2978" y="5883"/>
                    <a:pt x="2978" y="5240"/>
                  </a:cubicBezTo>
                  <a:cubicBezTo>
                    <a:pt x="2978" y="3978"/>
                    <a:pt x="4002" y="3001"/>
                    <a:pt x="5216" y="3001"/>
                  </a:cubicBezTo>
                  <a:close/>
                  <a:moveTo>
                    <a:pt x="5235" y="6025"/>
                  </a:moveTo>
                  <a:cubicBezTo>
                    <a:pt x="5810" y="6025"/>
                    <a:pt x="6264" y="6492"/>
                    <a:pt x="6264" y="7050"/>
                  </a:cubicBezTo>
                  <a:lnTo>
                    <a:pt x="6264" y="7216"/>
                  </a:lnTo>
                  <a:cubicBezTo>
                    <a:pt x="5931" y="7383"/>
                    <a:pt x="5597" y="7455"/>
                    <a:pt x="5240" y="7455"/>
                  </a:cubicBezTo>
                  <a:cubicBezTo>
                    <a:pt x="4883" y="7455"/>
                    <a:pt x="4525" y="7383"/>
                    <a:pt x="4240" y="7216"/>
                  </a:cubicBezTo>
                  <a:lnTo>
                    <a:pt x="4240" y="7074"/>
                  </a:lnTo>
                  <a:cubicBezTo>
                    <a:pt x="4240" y="6550"/>
                    <a:pt x="4645" y="6073"/>
                    <a:pt x="5192" y="6026"/>
                  </a:cubicBezTo>
                  <a:cubicBezTo>
                    <a:pt x="5207" y="6025"/>
                    <a:pt x="5221" y="6025"/>
                    <a:pt x="5235" y="6025"/>
                  </a:cubicBezTo>
                  <a:close/>
                  <a:moveTo>
                    <a:pt x="2085" y="6645"/>
                  </a:moveTo>
                  <a:cubicBezTo>
                    <a:pt x="2301" y="7121"/>
                    <a:pt x="2621" y="7542"/>
                    <a:pt x="3014" y="7877"/>
                  </a:cubicBezTo>
                  <a:lnTo>
                    <a:pt x="3014" y="7877"/>
                  </a:lnTo>
                  <a:cubicBezTo>
                    <a:pt x="2656" y="7481"/>
                    <a:pt x="2341" y="7042"/>
                    <a:pt x="2085" y="6645"/>
                  </a:cubicBezTo>
                  <a:close/>
                  <a:moveTo>
                    <a:pt x="5240" y="1"/>
                  </a:moveTo>
                  <a:cubicBezTo>
                    <a:pt x="5121" y="1"/>
                    <a:pt x="5026" y="72"/>
                    <a:pt x="5026" y="191"/>
                  </a:cubicBezTo>
                  <a:lnTo>
                    <a:pt x="5026" y="1358"/>
                  </a:lnTo>
                  <a:cubicBezTo>
                    <a:pt x="3073" y="1453"/>
                    <a:pt x="1501" y="3049"/>
                    <a:pt x="1382" y="5026"/>
                  </a:cubicBezTo>
                  <a:lnTo>
                    <a:pt x="215" y="5026"/>
                  </a:lnTo>
                  <a:cubicBezTo>
                    <a:pt x="96" y="5026"/>
                    <a:pt x="1" y="5121"/>
                    <a:pt x="1" y="5240"/>
                  </a:cubicBezTo>
                  <a:cubicBezTo>
                    <a:pt x="1" y="5335"/>
                    <a:pt x="215" y="5407"/>
                    <a:pt x="215" y="5407"/>
                  </a:cubicBezTo>
                  <a:lnTo>
                    <a:pt x="1382" y="5407"/>
                  </a:lnTo>
                  <a:cubicBezTo>
                    <a:pt x="1382" y="5407"/>
                    <a:pt x="1646" y="5964"/>
                    <a:pt x="2085" y="6645"/>
                  </a:cubicBezTo>
                  <a:lnTo>
                    <a:pt x="2085" y="6645"/>
                  </a:lnTo>
                  <a:cubicBezTo>
                    <a:pt x="1915" y="6270"/>
                    <a:pt x="1810" y="5859"/>
                    <a:pt x="1787" y="5430"/>
                  </a:cubicBezTo>
                  <a:lnTo>
                    <a:pt x="2597" y="5430"/>
                  </a:lnTo>
                  <a:cubicBezTo>
                    <a:pt x="2692" y="6740"/>
                    <a:pt x="3716" y="7788"/>
                    <a:pt x="5026" y="7883"/>
                  </a:cubicBezTo>
                  <a:lnTo>
                    <a:pt x="5026" y="8693"/>
                  </a:lnTo>
                  <a:cubicBezTo>
                    <a:pt x="4270" y="8651"/>
                    <a:pt x="3569" y="8350"/>
                    <a:pt x="3014" y="7877"/>
                  </a:cubicBezTo>
                  <a:lnTo>
                    <a:pt x="3014" y="7877"/>
                  </a:lnTo>
                  <a:cubicBezTo>
                    <a:pt x="3597" y="8523"/>
                    <a:pt x="4293" y="9053"/>
                    <a:pt x="5026" y="9098"/>
                  </a:cubicBezTo>
                  <a:lnTo>
                    <a:pt x="5026" y="10265"/>
                  </a:lnTo>
                  <a:cubicBezTo>
                    <a:pt x="5026" y="10384"/>
                    <a:pt x="5121" y="10455"/>
                    <a:pt x="5240" y="10455"/>
                  </a:cubicBezTo>
                  <a:cubicBezTo>
                    <a:pt x="5359" y="10455"/>
                    <a:pt x="5454" y="10384"/>
                    <a:pt x="5454" y="10265"/>
                  </a:cubicBezTo>
                  <a:lnTo>
                    <a:pt x="5454" y="9098"/>
                  </a:lnTo>
                  <a:cubicBezTo>
                    <a:pt x="6193" y="9074"/>
                    <a:pt x="6883" y="8836"/>
                    <a:pt x="7478" y="8383"/>
                  </a:cubicBezTo>
                  <a:cubicBezTo>
                    <a:pt x="7574" y="8336"/>
                    <a:pt x="7598" y="8217"/>
                    <a:pt x="7526" y="8098"/>
                  </a:cubicBezTo>
                  <a:cubicBezTo>
                    <a:pt x="7494" y="8034"/>
                    <a:pt x="7431" y="8002"/>
                    <a:pt x="7357" y="8002"/>
                  </a:cubicBezTo>
                  <a:cubicBezTo>
                    <a:pt x="7320" y="8002"/>
                    <a:pt x="7280" y="8010"/>
                    <a:pt x="7240" y="8026"/>
                  </a:cubicBezTo>
                  <a:cubicBezTo>
                    <a:pt x="6693" y="8407"/>
                    <a:pt x="6097" y="8621"/>
                    <a:pt x="5454" y="8645"/>
                  </a:cubicBezTo>
                  <a:lnTo>
                    <a:pt x="5454" y="7859"/>
                  </a:lnTo>
                  <a:cubicBezTo>
                    <a:pt x="6764" y="7764"/>
                    <a:pt x="7812" y="6716"/>
                    <a:pt x="7883" y="5407"/>
                  </a:cubicBezTo>
                  <a:lnTo>
                    <a:pt x="8693" y="5407"/>
                  </a:lnTo>
                  <a:cubicBezTo>
                    <a:pt x="8669" y="5883"/>
                    <a:pt x="8550" y="6311"/>
                    <a:pt x="8336" y="6716"/>
                  </a:cubicBezTo>
                  <a:cubicBezTo>
                    <a:pt x="8288" y="6812"/>
                    <a:pt x="8336" y="6954"/>
                    <a:pt x="8431" y="6978"/>
                  </a:cubicBezTo>
                  <a:cubicBezTo>
                    <a:pt x="8459" y="6999"/>
                    <a:pt x="8491" y="7008"/>
                    <a:pt x="8523" y="7008"/>
                  </a:cubicBezTo>
                  <a:cubicBezTo>
                    <a:pt x="8600" y="7008"/>
                    <a:pt x="8676" y="6957"/>
                    <a:pt x="8693" y="6907"/>
                  </a:cubicBezTo>
                  <a:cubicBezTo>
                    <a:pt x="8931" y="6431"/>
                    <a:pt x="9074" y="5383"/>
                    <a:pt x="9074" y="5383"/>
                  </a:cubicBezTo>
                  <a:lnTo>
                    <a:pt x="10241" y="5383"/>
                  </a:lnTo>
                  <a:cubicBezTo>
                    <a:pt x="10241" y="5383"/>
                    <a:pt x="10455" y="5311"/>
                    <a:pt x="10455" y="5192"/>
                  </a:cubicBezTo>
                  <a:cubicBezTo>
                    <a:pt x="10455" y="5073"/>
                    <a:pt x="10384" y="5026"/>
                    <a:pt x="10265" y="5026"/>
                  </a:cubicBezTo>
                  <a:lnTo>
                    <a:pt x="9122" y="5026"/>
                  </a:lnTo>
                  <a:cubicBezTo>
                    <a:pt x="9026" y="3049"/>
                    <a:pt x="7407" y="1453"/>
                    <a:pt x="5454" y="1358"/>
                  </a:cubicBezTo>
                  <a:lnTo>
                    <a:pt x="5454" y="191"/>
                  </a:lnTo>
                  <a:cubicBezTo>
                    <a:pt x="5454" y="72"/>
                    <a:pt x="5359" y="1"/>
                    <a:pt x="5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6" name="Google Shape;23026;p100"/>
            <p:cNvSpPr/>
            <p:nvPr/>
          </p:nvSpPr>
          <p:spPr>
            <a:xfrm>
              <a:off x="7839840" y="3281060"/>
              <a:ext cx="74225" cy="74225"/>
            </a:xfrm>
            <a:custGeom>
              <a:rect b="b" l="l" r="r" t="t"/>
              <a:pathLst>
                <a:path extrusionOk="0" h="2264" w="2264">
                  <a:moveTo>
                    <a:pt x="168" y="1"/>
                  </a:moveTo>
                  <a:cubicBezTo>
                    <a:pt x="96" y="72"/>
                    <a:pt x="1" y="144"/>
                    <a:pt x="1" y="239"/>
                  </a:cubicBezTo>
                  <a:lnTo>
                    <a:pt x="1" y="2049"/>
                  </a:lnTo>
                  <a:cubicBezTo>
                    <a:pt x="1" y="2168"/>
                    <a:pt x="96" y="2263"/>
                    <a:pt x="215" y="2263"/>
                  </a:cubicBezTo>
                  <a:lnTo>
                    <a:pt x="2025" y="2263"/>
                  </a:lnTo>
                  <a:cubicBezTo>
                    <a:pt x="2120" y="2263"/>
                    <a:pt x="2240" y="2215"/>
                    <a:pt x="2240" y="2096"/>
                  </a:cubicBezTo>
                  <a:cubicBezTo>
                    <a:pt x="2263" y="1977"/>
                    <a:pt x="2144" y="1858"/>
                    <a:pt x="2025" y="1858"/>
                  </a:cubicBezTo>
                  <a:lnTo>
                    <a:pt x="406" y="1858"/>
                  </a:lnTo>
                  <a:lnTo>
                    <a:pt x="406" y="215"/>
                  </a:lnTo>
                  <a:cubicBezTo>
                    <a:pt x="406" y="96"/>
                    <a:pt x="287"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7" name="Google Shape;23027;p100"/>
            <p:cNvSpPr/>
            <p:nvPr/>
          </p:nvSpPr>
          <p:spPr>
            <a:xfrm>
              <a:off x="8060811" y="3283060"/>
              <a:ext cx="74192" cy="72979"/>
            </a:xfrm>
            <a:custGeom>
              <a:rect b="b" l="l" r="r" t="t"/>
              <a:pathLst>
                <a:path extrusionOk="0" h="2226" w="2263">
                  <a:moveTo>
                    <a:pt x="2017" y="0"/>
                  </a:moveTo>
                  <a:cubicBezTo>
                    <a:pt x="1919" y="0"/>
                    <a:pt x="1834" y="101"/>
                    <a:pt x="1834" y="202"/>
                  </a:cubicBezTo>
                  <a:lnTo>
                    <a:pt x="1834" y="1845"/>
                  </a:lnTo>
                  <a:lnTo>
                    <a:pt x="215" y="1845"/>
                  </a:lnTo>
                  <a:cubicBezTo>
                    <a:pt x="96" y="1845"/>
                    <a:pt x="0" y="1964"/>
                    <a:pt x="0" y="2083"/>
                  </a:cubicBezTo>
                  <a:cubicBezTo>
                    <a:pt x="24" y="2154"/>
                    <a:pt x="120" y="2226"/>
                    <a:pt x="239" y="2226"/>
                  </a:cubicBezTo>
                  <a:lnTo>
                    <a:pt x="2049" y="2226"/>
                  </a:lnTo>
                  <a:cubicBezTo>
                    <a:pt x="2168" y="2226"/>
                    <a:pt x="2263" y="2154"/>
                    <a:pt x="2263" y="2035"/>
                  </a:cubicBezTo>
                  <a:lnTo>
                    <a:pt x="2263" y="202"/>
                  </a:lnTo>
                  <a:cubicBezTo>
                    <a:pt x="2263" y="130"/>
                    <a:pt x="2191" y="11"/>
                    <a:pt x="2072" y="11"/>
                  </a:cubicBezTo>
                  <a:cubicBezTo>
                    <a:pt x="2054" y="4"/>
                    <a:pt x="2035" y="0"/>
                    <a:pt x="20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8" name="Google Shape;23028;p100"/>
            <p:cNvSpPr/>
            <p:nvPr/>
          </p:nvSpPr>
          <p:spPr>
            <a:xfrm>
              <a:off x="7839840" y="3060122"/>
              <a:ext cx="75766" cy="74324"/>
            </a:xfrm>
            <a:custGeom>
              <a:rect b="b" l="l" r="r" t="t"/>
              <a:pathLst>
                <a:path extrusionOk="0" h="2267" w="2311">
                  <a:moveTo>
                    <a:pt x="215" y="0"/>
                  </a:moveTo>
                  <a:cubicBezTo>
                    <a:pt x="96" y="0"/>
                    <a:pt x="1" y="96"/>
                    <a:pt x="1" y="215"/>
                  </a:cubicBezTo>
                  <a:lnTo>
                    <a:pt x="1" y="2072"/>
                  </a:lnTo>
                  <a:cubicBezTo>
                    <a:pt x="1" y="2191"/>
                    <a:pt x="120" y="2263"/>
                    <a:pt x="239" y="2263"/>
                  </a:cubicBezTo>
                  <a:cubicBezTo>
                    <a:pt x="252" y="2265"/>
                    <a:pt x="263" y="2266"/>
                    <a:pt x="275" y="2266"/>
                  </a:cubicBezTo>
                  <a:cubicBezTo>
                    <a:pt x="372" y="2266"/>
                    <a:pt x="430" y="2179"/>
                    <a:pt x="430" y="2072"/>
                  </a:cubicBezTo>
                  <a:lnTo>
                    <a:pt x="430" y="429"/>
                  </a:lnTo>
                  <a:lnTo>
                    <a:pt x="2073" y="429"/>
                  </a:lnTo>
                  <a:cubicBezTo>
                    <a:pt x="2144" y="429"/>
                    <a:pt x="2263" y="381"/>
                    <a:pt x="2263" y="262"/>
                  </a:cubicBezTo>
                  <a:cubicBezTo>
                    <a:pt x="2311" y="143"/>
                    <a:pt x="2192" y="0"/>
                    <a:pt x="2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9" name="Google Shape;23029;p100"/>
            <p:cNvSpPr/>
            <p:nvPr/>
          </p:nvSpPr>
          <p:spPr>
            <a:xfrm>
              <a:off x="8060811" y="3061663"/>
              <a:ext cx="74192" cy="74225"/>
            </a:xfrm>
            <a:custGeom>
              <a:rect b="b" l="l" r="r" t="t"/>
              <a:pathLst>
                <a:path extrusionOk="0" h="2264" w="2263">
                  <a:moveTo>
                    <a:pt x="239" y="1"/>
                  </a:moveTo>
                  <a:cubicBezTo>
                    <a:pt x="143" y="1"/>
                    <a:pt x="24" y="49"/>
                    <a:pt x="24" y="168"/>
                  </a:cubicBezTo>
                  <a:cubicBezTo>
                    <a:pt x="0" y="287"/>
                    <a:pt x="120" y="406"/>
                    <a:pt x="239" y="406"/>
                  </a:cubicBezTo>
                  <a:lnTo>
                    <a:pt x="1882" y="406"/>
                  </a:lnTo>
                  <a:lnTo>
                    <a:pt x="1882" y="2049"/>
                  </a:lnTo>
                  <a:cubicBezTo>
                    <a:pt x="1882" y="2168"/>
                    <a:pt x="2001" y="2263"/>
                    <a:pt x="2096" y="2263"/>
                  </a:cubicBezTo>
                  <a:cubicBezTo>
                    <a:pt x="2168" y="2239"/>
                    <a:pt x="2263" y="2144"/>
                    <a:pt x="2263" y="2025"/>
                  </a:cubicBezTo>
                  <a:lnTo>
                    <a:pt x="2263" y="215"/>
                  </a:lnTo>
                  <a:cubicBezTo>
                    <a:pt x="2263" y="96"/>
                    <a:pt x="2168" y="1"/>
                    <a:pt x="2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0" name="Google Shape;23030;p100"/>
            <p:cNvSpPr/>
            <p:nvPr/>
          </p:nvSpPr>
          <p:spPr>
            <a:xfrm>
              <a:off x="8072515" y="3280274"/>
              <a:ext cx="13311" cy="13311"/>
            </a:xfrm>
            <a:custGeom>
              <a:rect b="b" l="l" r="r" t="t"/>
              <a:pathLst>
                <a:path extrusionOk="0" h="406" w="406">
                  <a:moveTo>
                    <a:pt x="215" y="1"/>
                  </a:moveTo>
                  <a:cubicBezTo>
                    <a:pt x="96" y="1"/>
                    <a:pt x="1" y="96"/>
                    <a:pt x="1" y="215"/>
                  </a:cubicBezTo>
                  <a:cubicBezTo>
                    <a:pt x="1" y="311"/>
                    <a:pt x="96" y="406"/>
                    <a:pt x="215" y="406"/>
                  </a:cubicBezTo>
                  <a:cubicBezTo>
                    <a:pt x="310" y="406"/>
                    <a:pt x="406" y="311"/>
                    <a:pt x="406" y="215"/>
                  </a:cubicBezTo>
                  <a:cubicBezTo>
                    <a:pt x="406" y="96"/>
                    <a:pt x="310"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31" name="Google Shape;23031;p100"/>
          <p:cNvGrpSpPr/>
          <p:nvPr/>
        </p:nvGrpSpPr>
        <p:grpSpPr>
          <a:xfrm>
            <a:off x="7761426" y="3453461"/>
            <a:ext cx="342800" cy="341259"/>
            <a:chOff x="7816431" y="3605861"/>
            <a:chExt cx="342800" cy="341259"/>
          </a:xfrm>
        </p:grpSpPr>
        <p:sp>
          <p:nvSpPr>
            <p:cNvPr id="23032" name="Google Shape;23032;p100"/>
            <p:cNvSpPr/>
            <p:nvPr/>
          </p:nvSpPr>
          <p:spPr>
            <a:xfrm>
              <a:off x="7882001" y="3613599"/>
              <a:ext cx="206939" cy="200743"/>
            </a:xfrm>
            <a:custGeom>
              <a:rect b="b" l="l" r="r" t="t"/>
              <a:pathLst>
                <a:path extrusionOk="0" h="6123" w="6312">
                  <a:moveTo>
                    <a:pt x="3269" y="0"/>
                  </a:moveTo>
                  <a:cubicBezTo>
                    <a:pt x="3049" y="0"/>
                    <a:pt x="2824" y="24"/>
                    <a:pt x="2597" y="74"/>
                  </a:cubicBezTo>
                  <a:cubicBezTo>
                    <a:pt x="1406" y="312"/>
                    <a:pt x="453" y="1312"/>
                    <a:pt x="239" y="2503"/>
                  </a:cubicBezTo>
                  <a:cubicBezTo>
                    <a:pt x="1" y="3884"/>
                    <a:pt x="668" y="5123"/>
                    <a:pt x="1739" y="5718"/>
                  </a:cubicBezTo>
                  <a:cubicBezTo>
                    <a:pt x="1882" y="5790"/>
                    <a:pt x="1978" y="5932"/>
                    <a:pt x="2001" y="6123"/>
                  </a:cubicBezTo>
                  <a:lnTo>
                    <a:pt x="4502" y="6123"/>
                  </a:lnTo>
                  <a:cubicBezTo>
                    <a:pt x="4526" y="5932"/>
                    <a:pt x="4645" y="5790"/>
                    <a:pt x="4788" y="5694"/>
                  </a:cubicBezTo>
                  <a:cubicBezTo>
                    <a:pt x="5693" y="5170"/>
                    <a:pt x="6312" y="4170"/>
                    <a:pt x="6312" y="3051"/>
                  </a:cubicBezTo>
                  <a:cubicBezTo>
                    <a:pt x="6312" y="1368"/>
                    <a:pt x="4936" y="0"/>
                    <a:pt x="3269"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3" name="Google Shape;23033;p100"/>
            <p:cNvSpPr/>
            <p:nvPr/>
          </p:nvSpPr>
          <p:spPr>
            <a:xfrm>
              <a:off x="7947604" y="3814308"/>
              <a:ext cx="79668" cy="87503"/>
            </a:xfrm>
            <a:custGeom>
              <a:rect b="b" l="l" r="r" t="t"/>
              <a:pathLst>
                <a:path extrusionOk="0" h="2669" w="2430">
                  <a:moveTo>
                    <a:pt x="0" y="1"/>
                  </a:moveTo>
                  <a:lnTo>
                    <a:pt x="0" y="120"/>
                  </a:lnTo>
                  <a:lnTo>
                    <a:pt x="0" y="2668"/>
                  </a:lnTo>
                  <a:lnTo>
                    <a:pt x="2429" y="2668"/>
                  </a:lnTo>
                  <a:lnTo>
                    <a:pt x="2429" y="72"/>
                  </a:lnTo>
                  <a:lnTo>
                    <a:pt x="2429"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4" name="Google Shape;23034;p100"/>
            <p:cNvSpPr/>
            <p:nvPr/>
          </p:nvSpPr>
          <p:spPr>
            <a:xfrm>
              <a:off x="7967898" y="3901779"/>
              <a:ext cx="39867" cy="39998"/>
            </a:xfrm>
            <a:custGeom>
              <a:rect b="b" l="l" r="r" t="t"/>
              <a:pathLst>
                <a:path extrusionOk="0" h="1220" w="1216">
                  <a:moveTo>
                    <a:pt x="1" y="0"/>
                  </a:moveTo>
                  <a:lnTo>
                    <a:pt x="1" y="619"/>
                  </a:lnTo>
                  <a:cubicBezTo>
                    <a:pt x="1" y="930"/>
                    <a:pt x="269" y="1220"/>
                    <a:pt x="594" y="1220"/>
                  </a:cubicBezTo>
                  <a:cubicBezTo>
                    <a:pt x="618" y="1220"/>
                    <a:pt x="643" y="1218"/>
                    <a:pt x="667" y="1215"/>
                  </a:cubicBezTo>
                  <a:cubicBezTo>
                    <a:pt x="977" y="1191"/>
                    <a:pt x="1215" y="929"/>
                    <a:pt x="1215" y="596"/>
                  </a:cubicBezTo>
                  <a:lnTo>
                    <a:pt x="1215"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5" name="Google Shape;23035;p100"/>
            <p:cNvSpPr/>
            <p:nvPr/>
          </p:nvSpPr>
          <p:spPr>
            <a:xfrm>
              <a:off x="7834398" y="3766508"/>
              <a:ext cx="34391" cy="21900"/>
            </a:xfrm>
            <a:custGeom>
              <a:rect b="b" l="l" r="r" t="t"/>
              <a:pathLst>
                <a:path extrusionOk="0" h="668" w="1049">
                  <a:moveTo>
                    <a:pt x="806" y="1"/>
                  </a:moveTo>
                  <a:cubicBezTo>
                    <a:pt x="775" y="1"/>
                    <a:pt x="743" y="9"/>
                    <a:pt x="715" y="30"/>
                  </a:cubicBezTo>
                  <a:lnTo>
                    <a:pt x="143" y="292"/>
                  </a:lnTo>
                  <a:cubicBezTo>
                    <a:pt x="48" y="340"/>
                    <a:pt x="0" y="459"/>
                    <a:pt x="48" y="554"/>
                  </a:cubicBezTo>
                  <a:cubicBezTo>
                    <a:pt x="100" y="624"/>
                    <a:pt x="178" y="668"/>
                    <a:pt x="253" y="668"/>
                  </a:cubicBezTo>
                  <a:cubicBezTo>
                    <a:pt x="281" y="668"/>
                    <a:pt x="308" y="662"/>
                    <a:pt x="334" y="649"/>
                  </a:cubicBezTo>
                  <a:lnTo>
                    <a:pt x="881" y="387"/>
                  </a:lnTo>
                  <a:cubicBezTo>
                    <a:pt x="977" y="316"/>
                    <a:pt x="1048" y="197"/>
                    <a:pt x="977" y="102"/>
                  </a:cubicBezTo>
                  <a:cubicBezTo>
                    <a:pt x="960" y="51"/>
                    <a:pt x="883" y="1"/>
                    <a:pt x="8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6" name="Google Shape;23036;p100"/>
            <p:cNvSpPr/>
            <p:nvPr/>
          </p:nvSpPr>
          <p:spPr>
            <a:xfrm>
              <a:off x="8107661" y="3639597"/>
              <a:ext cx="34391" cy="21573"/>
            </a:xfrm>
            <a:custGeom>
              <a:rect b="b" l="l" r="r" t="t"/>
              <a:pathLst>
                <a:path extrusionOk="0" h="658" w="1049">
                  <a:moveTo>
                    <a:pt x="781" y="1"/>
                  </a:moveTo>
                  <a:cubicBezTo>
                    <a:pt x="756" y="1"/>
                    <a:pt x="734" y="7"/>
                    <a:pt x="715" y="19"/>
                  </a:cubicBezTo>
                  <a:lnTo>
                    <a:pt x="143" y="281"/>
                  </a:lnTo>
                  <a:cubicBezTo>
                    <a:pt x="48" y="353"/>
                    <a:pt x="0" y="472"/>
                    <a:pt x="48" y="567"/>
                  </a:cubicBezTo>
                  <a:cubicBezTo>
                    <a:pt x="82" y="619"/>
                    <a:pt x="154" y="658"/>
                    <a:pt x="236" y="658"/>
                  </a:cubicBezTo>
                  <a:cubicBezTo>
                    <a:pt x="267" y="658"/>
                    <a:pt x="301" y="652"/>
                    <a:pt x="334" y="639"/>
                  </a:cubicBezTo>
                  <a:lnTo>
                    <a:pt x="881" y="377"/>
                  </a:lnTo>
                  <a:cubicBezTo>
                    <a:pt x="977" y="329"/>
                    <a:pt x="1048" y="210"/>
                    <a:pt x="977" y="115"/>
                  </a:cubicBezTo>
                  <a:cubicBezTo>
                    <a:pt x="924" y="45"/>
                    <a:pt x="847" y="1"/>
                    <a:pt x="7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7" name="Google Shape;23037;p100"/>
            <p:cNvSpPr/>
            <p:nvPr/>
          </p:nvSpPr>
          <p:spPr>
            <a:xfrm>
              <a:off x="7834398" y="3638482"/>
              <a:ext cx="34391" cy="22228"/>
            </a:xfrm>
            <a:custGeom>
              <a:rect b="b" l="l" r="r" t="t"/>
              <a:pathLst>
                <a:path extrusionOk="0" h="678" w="1049">
                  <a:moveTo>
                    <a:pt x="244" y="1"/>
                  </a:moveTo>
                  <a:cubicBezTo>
                    <a:pt x="165" y="1"/>
                    <a:pt x="82" y="57"/>
                    <a:pt x="48" y="125"/>
                  </a:cubicBezTo>
                  <a:cubicBezTo>
                    <a:pt x="0" y="196"/>
                    <a:pt x="48" y="363"/>
                    <a:pt x="143" y="387"/>
                  </a:cubicBezTo>
                  <a:lnTo>
                    <a:pt x="715" y="649"/>
                  </a:lnTo>
                  <a:cubicBezTo>
                    <a:pt x="735" y="669"/>
                    <a:pt x="763" y="678"/>
                    <a:pt x="793" y="678"/>
                  </a:cubicBezTo>
                  <a:cubicBezTo>
                    <a:pt x="869" y="678"/>
                    <a:pt x="960" y="622"/>
                    <a:pt x="977" y="553"/>
                  </a:cubicBezTo>
                  <a:cubicBezTo>
                    <a:pt x="1048" y="482"/>
                    <a:pt x="977" y="363"/>
                    <a:pt x="881" y="292"/>
                  </a:cubicBezTo>
                  <a:lnTo>
                    <a:pt x="334" y="30"/>
                  </a:lnTo>
                  <a:cubicBezTo>
                    <a:pt x="307" y="9"/>
                    <a:pt x="276" y="1"/>
                    <a:pt x="2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8" name="Google Shape;23038;p100"/>
            <p:cNvSpPr/>
            <p:nvPr/>
          </p:nvSpPr>
          <p:spPr>
            <a:xfrm>
              <a:off x="8107661" y="3766508"/>
              <a:ext cx="34391" cy="21900"/>
            </a:xfrm>
            <a:custGeom>
              <a:rect b="b" l="l" r="r" t="t"/>
              <a:pathLst>
                <a:path extrusionOk="0" h="668" w="1049">
                  <a:moveTo>
                    <a:pt x="241" y="1"/>
                  </a:moveTo>
                  <a:cubicBezTo>
                    <a:pt x="163" y="1"/>
                    <a:pt x="82" y="51"/>
                    <a:pt x="48" y="102"/>
                  </a:cubicBezTo>
                  <a:cubicBezTo>
                    <a:pt x="0" y="197"/>
                    <a:pt x="24" y="316"/>
                    <a:pt x="143" y="387"/>
                  </a:cubicBezTo>
                  <a:lnTo>
                    <a:pt x="715" y="649"/>
                  </a:lnTo>
                  <a:cubicBezTo>
                    <a:pt x="734" y="662"/>
                    <a:pt x="760" y="668"/>
                    <a:pt x="788" y="668"/>
                  </a:cubicBezTo>
                  <a:cubicBezTo>
                    <a:pt x="865" y="668"/>
                    <a:pt x="959" y="624"/>
                    <a:pt x="977" y="554"/>
                  </a:cubicBezTo>
                  <a:cubicBezTo>
                    <a:pt x="1048" y="459"/>
                    <a:pt x="977" y="316"/>
                    <a:pt x="881" y="292"/>
                  </a:cubicBezTo>
                  <a:lnTo>
                    <a:pt x="334" y="30"/>
                  </a:lnTo>
                  <a:cubicBezTo>
                    <a:pt x="306" y="9"/>
                    <a:pt x="274" y="1"/>
                    <a:pt x="2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9" name="Google Shape;23039;p100"/>
            <p:cNvSpPr/>
            <p:nvPr/>
          </p:nvSpPr>
          <p:spPr>
            <a:xfrm>
              <a:off x="7816431" y="3706577"/>
              <a:ext cx="38293" cy="14098"/>
            </a:xfrm>
            <a:custGeom>
              <a:rect b="b" l="l" r="r" t="t"/>
              <a:pathLst>
                <a:path extrusionOk="0" h="430" w="1168">
                  <a:moveTo>
                    <a:pt x="215" y="1"/>
                  </a:moveTo>
                  <a:cubicBezTo>
                    <a:pt x="96" y="1"/>
                    <a:pt x="1" y="96"/>
                    <a:pt x="1" y="215"/>
                  </a:cubicBezTo>
                  <a:cubicBezTo>
                    <a:pt x="1" y="334"/>
                    <a:pt x="96" y="429"/>
                    <a:pt x="215" y="429"/>
                  </a:cubicBezTo>
                  <a:lnTo>
                    <a:pt x="953" y="429"/>
                  </a:lnTo>
                  <a:cubicBezTo>
                    <a:pt x="1072" y="429"/>
                    <a:pt x="1167" y="334"/>
                    <a:pt x="1167" y="215"/>
                  </a:cubicBezTo>
                  <a:cubicBezTo>
                    <a:pt x="1167" y="96"/>
                    <a:pt x="1072" y="1"/>
                    <a:pt x="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0" name="Google Shape;23040;p100"/>
            <p:cNvSpPr/>
            <p:nvPr/>
          </p:nvSpPr>
          <p:spPr>
            <a:xfrm>
              <a:off x="8120939" y="3706577"/>
              <a:ext cx="38293" cy="14098"/>
            </a:xfrm>
            <a:custGeom>
              <a:rect b="b" l="l" r="r" t="t"/>
              <a:pathLst>
                <a:path extrusionOk="0" h="430" w="1168">
                  <a:moveTo>
                    <a:pt x="215" y="1"/>
                  </a:moveTo>
                  <a:cubicBezTo>
                    <a:pt x="95" y="1"/>
                    <a:pt x="0" y="96"/>
                    <a:pt x="0" y="215"/>
                  </a:cubicBezTo>
                  <a:cubicBezTo>
                    <a:pt x="0" y="334"/>
                    <a:pt x="95" y="429"/>
                    <a:pt x="215" y="429"/>
                  </a:cubicBezTo>
                  <a:lnTo>
                    <a:pt x="953" y="429"/>
                  </a:lnTo>
                  <a:cubicBezTo>
                    <a:pt x="1072" y="429"/>
                    <a:pt x="1167" y="334"/>
                    <a:pt x="1167" y="215"/>
                  </a:cubicBezTo>
                  <a:cubicBezTo>
                    <a:pt x="1167" y="96"/>
                    <a:pt x="1072" y="1"/>
                    <a:pt x="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1" name="Google Shape;23041;p100"/>
            <p:cNvSpPr/>
            <p:nvPr/>
          </p:nvSpPr>
          <p:spPr>
            <a:xfrm>
              <a:off x="7980389" y="3605861"/>
              <a:ext cx="14098" cy="14098"/>
            </a:xfrm>
            <a:custGeom>
              <a:rect b="b" l="l" r="r" t="t"/>
              <a:pathLst>
                <a:path extrusionOk="0" h="430" w="430">
                  <a:moveTo>
                    <a:pt x="215" y="1"/>
                  </a:moveTo>
                  <a:cubicBezTo>
                    <a:pt x="96" y="1"/>
                    <a:pt x="1" y="96"/>
                    <a:pt x="1" y="215"/>
                  </a:cubicBezTo>
                  <a:cubicBezTo>
                    <a:pt x="1"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2" name="Google Shape;23042;p100"/>
            <p:cNvSpPr/>
            <p:nvPr/>
          </p:nvSpPr>
          <p:spPr>
            <a:xfrm>
              <a:off x="7874985" y="3608779"/>
              <a:ext cx="221758" cy="338341"/>
            </a:xfrm>
            <a:custGeom>
              <a:rect b="b" l="l" r="r" t="t"/>
              <a:pathLst>
                <a:path extrusionOk="0" h="10320" w="6764">
                  <a:moveTo>
                    <a:pt x="4454" y="6460"/>
                  </a:moveTo>
                  <a:lnTo>
                    <a:pt x="4454" y="7413"/>
                  </a:lnTo>
                  <a:lnTo>
                    <a:pt x="2430" y="7413"/>
                  </a:lnTo>
                  <a:lnTo>
                    <a:pt x="2430" y="6460"/>
                  </a:lnTo>
                  <a:close/>
                  <a:moveTo>
                    <a:pt x="4454" y="7770"/>
                  </a:moveTo>
                  <a:lnTo>
                    <a:pt x="4454" y="8723"/>
                  </a:lnTo>
                  <a:lnTo>
                    <a:pt x="2430" y="8723"/>
                  </a:lnTo>
                  <a:lnTo>
                    <a:pt x="2430" y="7770"/>
                  </a:lnTo>
                  <a:close/>
                  <a:moveTo>
                    <a:pt x="3859" y="9175"/>
                  </a:moveTo>
                  <a:lnTo>
                    <a:pt x="3859" y="9556"/>
                  </a:lnTo>
                  <a:cubicBezTo>
                    <a:pt x="3859" y="9794"/>
                    <a:pt x="3644" y="9985"/>
                    <a:pt x="3406" y="9985"/>
                  </a:cubicBezTo>
                  <a:cubicBezTo>
                    <a:pt x="3192" y="9937"/>
                    <a:pt x="3049" y="9771"/>
                    <a:pt x="3049" y="9556"/>
                  </a:cubicBezTo>
                  <a:lnTo>
                    <a:pt x="3049" y="9175"/>
                  </a:lnTo>
                  <a:close/>
                  <a:moveTo>
                    <a:pt x="4420" y="1"/>
                  </a:moveTo>
                  <a:cubicBezTo>
                    <a:pt x="4328" y="1"/>
                    <a:pt x="4255" y="50"/>
                    <a:pt x="4216" y="150"/>
                  </a:cubicBezTo>
                  <a:cubicBezTo>
                    <a:pt x="4144" y="269"/>
                    <a:pt x="4240" y="364"/>
                    <a:pt x="4359" y="435"/>
                  </a:cubicBezTo>
                  <a:cubicBezTo>
                    <a:pt x="5549" y="816"/>
                    <a:pt x="6359" y="1888"/>
                    <a:pt x="6359" y="3174"/>
                  </a:cubicBezTo>
                  <a:cubicBezTo>
                    <a:pt x="6359" y="4174"/>
                    <a:pt x="5811" y="5127"/>
                    <a:pt x="4930" y="5627"/>
                  </a:cubicBezTo>
                  <a:cubicBezTo>
                    <a:pt x="4764" y="5722"/>
                    <a:pt x="4644" y="5865"/>
                    <a:pt x="4573" y="6032"/>
                  </a:cubicBezTo>
                  <a:lnTo>
                    <a:pt x="3668" y="6032"/>
                  </a:lnTo>
                  <a:lnTo>
                    <a:pt x="3668" y="4436"/>
                  </a:lnTo>
                  <a:lnTo>
                    <a:pt x="4263" y="3246"/>
                  </a:lnTo>
                  <a:cubicBezTo>
                    <a:pt x="4335" y="3174"/>
                    <a:pt x="4263" y="3055"/>
                    <a:pt x="4168" y="2984"/>
                  </a:cubicBezTo>
                  <a:cubicBezTo>
                    <a:pt x="4149" y="2971"/>
                    <a:pt x="4126" y="2965"/>
                    <a:pt x="4102" y="2965"/>
                  </a:cubicBezTo>
                  <a:cubicBezTo>
                    <a:pt x="4036" y="2965"/>
                    <a:pt x="3959" y="3009"/>
                    <a:pt x="3906" y="3079"/>
                  </a:cubicBezTo>
                  <a:lnTo>
                    <a:pt x="3501" y="3936"/>
                  </a:lnTo>
                  <a:lnTo>
                    <a:pt x="3073" y="3079"/>
                  </a:lnTo>
                  <a:cubicBezTo>
                    <a:pt x="3038" y="3009"/>
                    <a:pt x="2965" y="2965"/>
                    <a:pt x="2891" y="2965"/>
                  </a:cubicBezTo>
                  <a:cubicBezTo>
                    <a:pt x="2864" y="2965"/>
                    <a:pt x="2836" y="2971"/>
                    <a:pt x="2811" y="2984"/>
                  </a:cubicBezTo>
                  <a:cubicBezTo>
                    <a:pt x="2715" y="3055"/>
                    <a:pt x="2668" y="3174"/>
                    <a:pt x="2715" y="3246"/>
                  </a:cubicBezTo>
                  <a:lnTo>
                    <a:pt x="3311" y="4436"/>
                  </a:lnTo>
                  <a:lnTo>
                    <a:pt x="3311" y="6032"/>
                  </a:lnTo>
                  <a:lnTo>
                    <a:pt x="2430" y="6032"/>
                  </a:lnTo>
                  <a:cubicBezTo>
                    <a:pt x="2358" y="5865"/>
                    <a:pt x="2239" y="5722"/>
                    <a:pt x="2096" y="5675"/>
                  </a:cubicBezTo>
                  <a:cubicBezTo>
                    <a:pt x="1025" y="5079"/>
                    <a:pt x="477" y="3889"/>
                    <a:pt x="691" y="2650"/>
                  </a:cubicBezTo>
                  <a:cubicBezTo>
                    <a:pt x="810" y="1650"/>
                    <a:pt x="1596" y="793"/>
                    <a:pt x="2596" y="459"/>
                  </a:cubicBezTo>
                  <a:cubicBezTo>
                    <a:pt x="2715" y="435"/>
                    <a:pt x="2787" y="316"/>
                    <a:pt x="2739" y="197"/>
                  </a:cubicBezTo>
                  <a:cubicBezTo>
                    <a:pt x="2719" y="94"/>
                    <a:pt x="2626" y="26"/>
                    <a:pt x="2523" y="26"/>
                  </a:cubicBezTo>
                  <a:cubicBezTo>
                    <a:pt x="2508" y="26"/>
                    <a:pt x="2493" y="28"/>
                    <a:pt x="2477" y="31"/>
                  </a:cubicBezTo>
                  <a:cubicBezTo>
                    <a:pt x="1310" y="388"/>
                    <a:pt x="429" y="1388"/>
                    <a:pt x="239" y="2579"/>
                  </a:cubicBezTo>
                  <a:cubicBezTo>
                    <a:pt x="1" y="4008"/>
                    <a:pt x="691" y="5341"/>
                    <a:pt x="1858" y="5984"/>
                  </a:cubicBezTo>
                  <a:cubicBezTo>
                    <a:pt x="1977" y="6056"/>
                    <a:pt x="2025" y="6199"/>
                    <a:pt x="2025" y="6318"/>
                  </a:cubicBezTo>
                  <a:lnTo>
                    <a:pt x="2025" y="8890"/>
                  </a:lnTo>
                  <a:cubicBezTo>
                    <a:pt x="2025" y="9009"/>
                    <a:pt x="2120" y="9080"/>
                    <a:pt x="2239" y="9080"/>
                  </a:cubicBezTo>
                  <a:lnTo>
                    <a:pt x="2668" y="9080"/>
                  </a:lnTo>
                  <a:lnTo>
                    <a:pt x="2668" y="9485"/>
                  </a:lnTo>
                  <a:cubicBezTo>
                    <a:pt x="2668" y="9914"/>
                    <a:pt x="2977" y="10271"/>
                    <a:pt x="3430" y="10318"/>
                  </a:cubicBezTo>
                  <a:cubicBezTo>
                    <a:pt x="3444" y="10319"/>
                    <a:pt x="3458" y="10319"/>
                    <a:pt x="3472" y="10319"/>
                  </a:cubicBezTo>
                  <a:cubicBezTo>
                    <a:pt x="3929" y="10319"/>
                    <a:pt x="4287" y="9948"/>
                    <a:pt x="4287" y="9509"/>
                  </a:cubicBezTo>
                  <a:lnTo>
                    <a:pt x="4287" y="9080"/>
                  </a:lnTo>
                  <a:lnTo>
                    <a:pt x="4716" y="9080"/>
                  </a:lnTo>
                  <a:cubicBezTo>
                    <a:pt x="4835" y="9080"/>
                    <a:pt x="4930" y="9009"/>
                    <a:pt x="4930" y="8890"/>
                  </a:cubicBezTo>
                  <a:lnTo>
                    <a:pt x="4930" y="6294"/>
                  </a:lnTo>
                  <a:cubicBezTo>
                    <a:pt x="4930" y="6151"/>
                    <a:pt x="5002" y="6032"/>
                    <a:pt x="5121" y="5960"/>
                  </a:cubicBezTo>
                  <a:cubicBezTo>
                    <a:pt x="6121" y="5389"/>
                    <a:pt x="6764" y="4365"/>
                    <a:pt x="6764" y="3126"/>
                  </a:cubicBezTo>
                  <a:cubicBezTo>
                    <a:pt x="6764" y="1650"/>
                    <a:pt x="5788" y="435"/>
                    <a:pt x="4478" y="7"/>
                  </a:cubicBezTo>
                  <a:cubicBezTo>
                    <a:pt x="4458" y="3"/>
                    <a:pt x="4439" y="1"/>
                    <a:pt x="4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43" name="Google Shape;23043;p100"/>
          <p:cNvSpPr/>
          <p:nvPr/>
        </p:nvSpPr>
        <p:spPr>
          <a:xfrm>
            <a:off x="7073223" y="3525293"/>
            <a:ext cx="329489" cy="240511"/>
          </a:xfrm>
          <a:custGeom>
            <a:rect b="b" l="l" r="r" t="t"/>
            <a:pathLst>
              <a:path extrusionOk="0" h="7336" w="10050">
                <a:moveTo>
                  <a:pt x="0" y="0"/>
                </a:moveTo>
                <a:lnTo>
                  <a:pt x="0" y="6930"/>
                </a:lnTo>
                <a:cubicBezTo>
                  <a:pt x="0" y="7169"/>
                  <a:pt x="167" y="7335"/>
                  <a:pt x="405" y="7335"/>
                </a:cubicBezTo>
                <a:lnTo>
                  <a:pt x="9645" y="7335"/>
                </a:lnTo>
                <a:cubicBezTo>
                  <a:pt x="9883" y="7335"/>
                  <a:pt x="10050" y="7169"/>
                  <a:pt x="10050" y="6930"/>
                </a:cubicBezTo>
                <a:lnTo>
                  <a:pt x="10050"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4" name="Google Shape;23044;p100"/>
          <p:cNvSpPr/>
          <p:nvPr/>
        </p:nvSpPr>
        <p:spPr>
          <a:xfrm>
            <a:off x="7319144" y="3484705"/>
            <a:ext cx="83569" cy="40621"/>
          </a:xfrm>
          <a:custGeom>
            <a:rect b="b" l="l" r="r" t="t"/>
            <a:pathLst>
              <a:path extrusionOk="0" h="1239" w="2549">
                <a:moveTo>
                  <a:pt x="1" y="0"/>
                </a:moveTo>
                <a:lnTo>
                  <a:pt x="1" y="1238"/>
                </a:lnTo>
                <a:lnTo>
                  <a:pt x="2549" y="1238"/>
                </a:lnTo>
                <a:lnTo>
                  <a:pt x="2549" y="429"/>
                </a:lnTo>
                <a:cubicBezTo>
                  <a:pt x="2549" y="191"/>
                  <a:pt x="2382" y="0"/>
                  <a:pt x="21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5" name="Google Shape;23045;p100"/>
          <p:cNvSpPr/>
          <p:nvPr/>
        </p:nvSpPr>
        <p:spPr>
          <a:xfrm>
            <a:off x="7073978" y="3484705"/>
            <a:ext cx="245199" cy="40621"/>
          </a:xfrm>
          <a:custGeom>
            <a:rect b="b" l="l" r="r" t="t"/>
            <a:pathLst>
              <a:path extrusionOk="0" h="1239" w="7479">
                <a:moveTo>
                  <a:pt x="429" y="0"/>
                </a:moveTo>
                <a:cubicBezTo>
                  <a:pt x="191" y="0"/>
                  <a:pt x="1" y="191"/>
                  <a:pt x="1" y="429"/>
                </a:cubicBezTo>
                <a:lnTo>
                  <a:pt x="1" y="1238"/>
                </a:lnTo>
                <a:lnTo>
                  <a:pt x="7479" y="1238"/>
                </a:lnTo>
                <a:lnTo>
                  <a:pt x="7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6" name="Google Shape;23046;p100"/>
          <p:cNvSpPr/>
          <p:nvPr/>
        </p:nvSpPr>
        <p:spPr>
          <a:xfrm>
            <a:off x="7218428" y="3686137"/>
            <a:ext cx="39867" cy="39834"/>
          </a:xfrm>
          <a:custGeom>
            <a:rect b="b" l="l" r="r" t="t"/>
            <a:pathLst>
              <a:path extrusionOk="0" h="1215" w="1216">
                <a:moveTo>
                  <a:pt x="1" y="0"/>
                </a:moveTo>
                <a:lnTo>
                  <a:pt x="1" y="1215"/>
                </a:lnTo>
                <a:lnTo>
                  <a:pt x="1215" y="1215"/>
                </a:lnTo>
                <a:lnTo>
                  <a:pt x="12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7" name="Google Shape;23047;p100"/>
          <p:cNvSpPr/>
          <p:nvPr/>
        </p:nvSpPr>
        <p:spPr>
          <a:xfrm>
            <a:off x="7178594" y="3565881"/>
            <a:ext cx="39867" cy="160089"/>
          </a:xfrm>
          <a:custGeom>
            <a:rect b="b" l="l" r="r" t="t"/>
            <a:pathLst>
              <a:path extrusionOk="0" h="4883" w="1216">
                <a:moveTo>
                  <a:pt x="1" y="1"/>
                </a:moveTo>
                <a:lnTo>
                  <a:pt x="1" y="4883"/>
                </a:lnTo>
                <a:lnTo>
                  <a:pt x="1216" y="4883"/>
                </a:lnTo>
                <a:lnTo>
                  <a:pt x="1216"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8" name="Google Shape;23048;p100"/>
          <p:cNvSpPr/>
          <p:nvPr/>
        </p:nvSpPr>
        <p:spPr>
          <a:xfrm>
            <a:off x="7138793" y="3625222"/>
            <a:ext cx="39834" cy="100748"/>
          </a:xfrm>
          <a:custGeom>
            <a:rect b="b" l="l" r="r" t="t"/>
            <a:pathLst>
              <a:path extrusionOk="0" h="3073" w="1215">
                <a:moveTo>
                  <a:pt x="0" y="1"/>
                </a:moveTo>
                <a:lnTo>
                  <a:pt x="0" y="3073"/>
                </a:lnTo>
                <a:lnTo>
                  <a:pt x="1215" y="3073"/>
                </a:lnTo>
                <a:lnTo>
                  <a:pt x="12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9" name="Google Shape;23049;p100"/>
          <p:cNvSpPr/>
          <p:nvPr/>
        </p:nvSpPr>
        <p:spPr>
          <a:xfrm>
            <a:off x="7252000" y="3558078"/>
            <a:ext cx="13311" cy="14098"/>
          </a:xfrm>
          <a:custGeom>
            <a:rect b="b" l="l" r="r" t="t"/>
            <a:pathLst>
              <a:path extrusionOk="0" h="430" w="406">
                <a:moveTo>
                  <a:pt x="191" y="1"/>
                </a:moveTo>
                <a:cubicBezTo>
                  <a:pt x="72" y="1"/>
                  <a:pt x="1" y="96"/>
                  <a:pt x="1" y="215"/>
                </a:cubicBezTo>
                <a:cubicBezTo>
                  <a:pt x="1" y="334"/>
                  <a:pt x="72" y="429"/>
                  <a:pt x="191" y="429"/>
                </a:cubicBezTo>
                <a:cubicBezTo>
                  <a:pt x="310" y="429"/>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0" name="Google Shape;23050;p100"/>
          <p:cNvSpPr/>
          <p:nvPr/>
        </p:nvSpPr>
        <p:spPr>
          <a:xfrm>
            <a:off x="7252000" y="3597912"/>
            <a:ext cx="13311" cy="14065"/>
          </a:xfrm>
          <a:custGeom>
            <a:rect b="b" l="l" r="r" t="t"/>
            <a:pathLst>
              <a:path extrusionOk="0" h="429" w="406">
                <a:moveTo>
                  <a:pt x="191" y="0"/>
                </a:moveTo>
                <a:cubicBezTo>
                  <a:pt x="72" y="0"/>
                  <a:pt x="1" y="95"/>
                  <a:pt x="1" y="215"/>
                </a:cubicBezTo>
                <a:cubicBezTo>
                  <a:pt x="1" y="334"/>
                  <a:pt x="72" y="429"/>
                  <a:pt x="191" y="429"/>
                </a:cubicBezTo>
                <a:cubicBezTo>
                  <a:pt x="310" y="429"/>
                  <a:pt x="405" y="334"/>
                  <a:pt x="405" y="215"/>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1" name="Google Shape;23051;p100"/>
          <p:cNvSpPr/>
          <p:nvPr/>
        </p:nvSpPr>
        <p:spPr>
          <a:xfrm>
            <a:off x="7252000" y="3637713"/>
            <a:ext cx="13311" cy="14098"/>
          </a:xfrm>
          <a:custGeom>
            <a:rect b="b" l="l" r="r" t="t"/>
            <a:pathLst>
              <a:path extrusionOk="0" h="430" w="406">
                <a:moveTo>
                  <a:pt x="191" y="1"/>
                </a:moveTo>
                <a:cubicBezTo>
                  <a:pt x="72" y="1"/>
                  <a:pt x="1" y="96"/>
                  <a:pt x="1" y="215"/>
                </a:cubicBezTo>
                <a:cubicBezTo>
                  <a:pt x="1" y="334"/>
                  <a:pt x="72" y="429"/>
                  <a:pt x="191" y="429"/>
                </a:cubicBezTo>
                <a:cubicBezTo>
                  <a:pt x="310" y="429"/>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2" name="Google Shape;23052;p100"/>
          <p:cNvSpPr/>
          <p:nvPr/>
        </p:nvSpPr>
        <p:spPr>
          <a:xfrm>
            <a:off x="7110697" y="3558078"/>
            <a:ext cx="176482" cy="174941"/>
          </a:xfrm>
          <a:custGeom>
            <a:rect b="b" l="l" r="r" t="t"/>
            <a:pathLst>
              <a:path extrusionOk="0" h="5336" w="5383">
                <a:moveTo>
                  <a:pt x="4311" y="4073"/>
                </a:moveTo>
                <a:lnTo>
                  <a:pt x="4311" y="4883"/>
                </a:lnTo>
                <a:lnTo>
                  <a:pt x="3501" y="4883"/>
                </a:lnTo>
                <a:lnTo>
                  <a:pt x="3501" y="4073"/>
                </a:lnTo>
                <a:close/>
                <a:moveTo>
                  <a:pt x="1858" y="2263"/>
                </a:moveTo>
                <a:lnTo>
                  <a:pt x="1858" y="4906"/>
                </a:lnTo>
                <a:lnTo>
                  <a:pt x="1048" y="4906"/>
                </a:lnTo>
                <a:lnTo>
                  <a:pt x="1048" y="2263"/>
                </a:lnTo>
                <a:close/>
                <a:moveTo>
                  <a:pt x="3072" y="429"/>
                </a:moveTo>
                <a:lnTo>
                  <a:pt x="3072" y="4906"/>
                </a:lnTo>
                <a:lnTo>
                  <a:pt x="2286" y="4906"/>
                </a:lnTo>
                <a:lnTo>
                  <a:pt x="2286" y="429"/>
                </a:lnTo>
                <a:close/>
                <a:moveTo>
                  <a:pt x="2072" y="1"/>
                </a:moveTo>
                <a:cubicBezTo>
                  <a:pt x="1953" y="1"/>
                  <a:pt x="1858" y="96"/>
                  <a:pt x="1858" y="215"/>
                </a:cubicBezTo>
                <a:lnTo>
                  <a:pt x="1858" y="1858"/>
                </a:lnTo>
                <a:lnTo>
                  <a:pt x="857" y="1858"/>
                </a:lnTo>
                <a:cubicBezTo>
                  <a:pt x="738" y="1858"/>
                  <a:pt x="643" y="1930"/>
                  <a:pt x="643" y="2049"/>
                </a:cubicBezTo>
                <a:lnTo>
                  <a:pt x="643" y="4906"/>
                </a:lnTo>
                <a:lnTo>
                  <a:pt x="262" y="4906"/>
                </a:lnTo>
                <a:cubicBezTo>
                  <a:pt x="167" y="4906"/>
                  <a:pt x="48" y="4978"/>
                  <a:pt x="48" y="5097"/>
                </a:cubicBezTo>
                <a:cubicBezTo>
                  <a:pt x="0" y="5216"/>
                  <a:pt x="119" y="5335"/>
                  <a:pt x="262" y="5335"/>
                </a:cubicBezTo>
                <a:lnTo>
                  <a:pt x="5120" y="5335"/>
                </a:lnTo>
                <a:cubicBezTo>
                  <a:pt x="5215" y="5335"/>
                  <a:pt x="5335" y="5264"/>
                  <a:pt x="5335" y="5145"/>
                </a:cubicBezTo>
                <a:cubicBezTo>
                  <a:pt x="5382" y="5025"/>
                  <a:pt x="5263" y="4906"/>
                  <a:pt x="5120" y="4906"/>
                </a:cubicBezTo>
                <a:lnTo>
                  <a:pt x="4715" y="4906"/>
                </a:lnTo>
                <a:lnTo>
                  <a:pt x="4715" y="3906"/>
                </a:lnTo>
                <a:cubicBezTo>
                  <a:pt x="4715" y="3787"/>
                  <a:pt x="4620" y="3692"/>
                  <a:pt x="4501" y="3692"/>
                </a:cubicBezTo>
                <a:lnTo>
                  <a:pt x="3501" y="3692"/>
                </a:lnTo>
                <a:lnTo>
                  <a:pt x="3501" y="239"/>
                </a:lnTo>
                <a:cubicBezTo>
                  <a:pt x="3501" y="96"/>
                  <a:pt x="3406" y="1"/>
                  <a:pt x="3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3" name="Google Shape;23053;p100"/>
          <p:cNvSpPr/>
          <p:nvPr/>
        </p:nvSpPr>
        <p:spPr>
          <a:xfrm>
            <a:off x="7291834" y="3558078"/>
            <a:ext cx="78094" cy="14098"/>
          </a:xfrm>
          <a:custGeom>
            <a:rect b="b" l="l" r="r" t="t"/>
            <a:pathLst>
              <a:path extrusionOk="0" h="430" w="2382">
                <a:moveTo>
                  <a:pt x="214" y="1"/>
                </a:moveTo>
                <a:cubicBezTo>
                  <a:pt x="95" y="1"/>
                  <a:pt x="0" y="96"/>
                  <a:pt x="0" y="215"/>
                </a:cubicBezTo>
                <a:cubicBezTo>
                  <a:pt x="0" y="334"/>
                  <a:pt x="95" y="429"/>
                  <a:pt x="214" y="429"/>
                </a:cubicBezTo>
                <a:lnTo>
                  <a:pt x="2167" y="429"/>
                </a:lnTo>
                <a:cubicBezTo>
                  <a:pt x="2286" y="429"/>
                  <a:pt x="2382" y="334"/>
                  <a:pt x="2382" y="215"/>
                </a:cubicBezTo>
                <a:cubicBezTo>
                  <a:pt x="2382" y="96"/>
                  <a:pt x="2286"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4" name="Google Shape;23054;p100"/>
          <p:cNvSpPr/>
          <p:nvPr/>
        </p:nvSpPr>
        <p:spPr>
          <a:xfrm>
            <a:off x="7291834" y="3597912"/>
            <a:ext cx="78094" cy="14065"/>
          </a:xfrm>
          <a:custGeom>
            <a:rect b="b" l="l" r="r" t="t"/>
            <a:pathLst>
              <a:path extrusionOk="0" h="429" w="2382">
                <a:moveTo>
                  <a:pt x="214" y="0"/>
                </a:moveTo>
                <a:cubicBezTo>
                  <a:pt x="95" y="0"/>
                  <a:pt x="0" y="95"/>
                  <a:pt x="0" y="215"/>
                </a:cubicBezTo>
                <a:cubicBezTo>
                  <a:pt x="0" y="334"/>
                  <a:pt x="95" y="429"/>
                  <a:pt x="214" y="429"/>
                </a:cubicBezTo>
                <a:lnTo>
                  <a:pt x="2167" y="429"/>
                </a:lnTo>
                <a:cubicBezTo>
                  <a:pt x="2286" y="429"/>
                  <a:pt x="2382" y="334"/>
                  <a:pt x="2382" y="215"/>
                </a:cubicBezTo>
                <a:cubicBezTo>
                  <a:pt x="2382" y="95"/>
                  <a:pt x="2286"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5" name="Google Shape;23055;p100"/>
          <p:cNvSpPr/>
          <p:nvPr/>
        </p:nvSpPr>
        <p:spPr>
          <a:xfrm>
            <a:off x="7291834" y="3638500"/>
            <a:ext cx="78094" cy="13311"/>
          </a:xfrm>
          <a:custGeom>
            <a:rect b="b" l="l" r="r" t="t"/>
            <a:pathLst>
              <a:path extrusionOk="0" h="406" w="2382">
                <a:moveTo>
                  <a:pt x="214" y="1"/>
                </a:moveTo>
                <a:cubicBezTo>
                  <a:pt x="95" y="1"/>
                  <a:pt x="0" y="72"/>
                  <a:pt x="0" y="191"/>
                </a:cubicBezTo>
                <a:cubicBezTo>
                  <a:pt x="0" y="310"/>
                  <a:pt x="95" y="405"/>
                  <a:pt x="214" y="405"/>
                </a:cubicBezTo>
                <a:lnTo>
                  <a:pt x="2167" y="405"/>
                </a:lnTo>
                <a:cubicBezTo>
                  <a:pt x="2286" y="405"/>
                  <a:pt x="2382" y="310"/>
                  <a:pt x="2382" y="191"/>
                </a:cubicBezTo>
                <a:cubicBezTo>
                  <a:pt x="2382" y="72"/>
                  <a:pt x="2286"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6" name="Google Shape;23056;p100"/>
          <p:cNvSpPr/>
          <p:nvPr/>
        </p:nvSpPr>
        <p:spPr>
          <a:xfrm>
            <a:off x="7230919" y="3758723"/>
            <a:ext cx="14098" cy="14098"/>
          </a:xfrm>
          <a:custGeom>
            <a:rect b="b" l="l" r="r" t="t"/>
            <a:pathLst>
              <a:path extrusionOk="0" h="430" w="430">
                <a:moveTo>
                  <a:pt x="215" y="1"/>
                </a:moveTo>
                <a:cubicBezTo>
                  <a:pt x="96" y="1"/>
                  <a:pt x="1" y="96"/>
                  <a:pt x="1" y="215"/>
                </a:cubicBezTo>
                <a:cubicBezTo>
                  <a:pt x="1" y="334"/>
                  <a:pt x="96" y="430"/>
                  <a:pt x="215" y="430"/>
                </a:cubicBezTo>
                <a:cubicBezTo>
                  <a:pt x="334" y="430"/>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7" name="Google Shape;23057;p100"/>
          <p:cNvSpPr/>
          <p:nvPr/>
        </p:nvSpPr>
        <p:spPr>
          <a:xfrm>
            <a:off x="7066175" y="3478444"/>
            <a:ext cx="343587" cy="294377"/>
          </a:xfrm>
          <a:custGeom>
            <a:rect b="b" l="l" r="r" t="t"/>
            <a:pathLst>
              <a:path extrusionOk="0" h="8979" w="10480">
                <a:moveTo>
                  <a:pt x="7502" y="405"/>
                </a:moveTo>
                <a:lnTo>
                  <a:pt x="7502" y="1215"/>
                </a:lnTo>
                <a:lnTo>
                  <a:pt x="453" y="1215"/>
                </a:lnTo>
                <a:lnTo>
                  <a:pt x="453" y="572"/>
                </a:lnTo>
                <a:cubicBezTo>
                  <a:pt x="453" y="501"/>
                  <a:pt x="548" y="405"/>
                  <a:pt x="667" y="405"/>
                </a:cubicBezTo>
                <a:close/>
                <a:moveTo>
                  <a:pt x="9884" y="405"/>
                </a:moveTo>
                <a:cubicBezTo>
                  <a:pt x="10003" y="405"/>
                  <a:pt x="10098" y="501"/>
                  <a:pt x="10098" y="620"/>
                </a:cubicBezTo>
                <a:lnTo>
                  <a:pt x="10098" y="1239"/>
                </a:lnTo>
                <a:lnTo>
                  <a:pt x="7931" y="1239"/>
                </a:lnTo>
                <a:lnTo>
                  <a:pt x="7931" y="1215"/>
                </a:lnTo>
                <a:lnTo>
                  <a:pt x="7931" y="405"/>
                </a:lnTo>
                <a:close/>
                <a:moveTo>
                  <a:pt x="620" y="1"/>
                </a:moveTo>
                <a:cubicBezTo>
                  <a:pt x="310" y="1"/>
                  <a:pt x="1" y="263"/>
                  <a:pt x="1" y="620"/>
                </a:cubicBezTo>
                <a:lnTo>
                  <a:pt x="1" y="8764"/>
                </a:lnTo>
                <a:cubicBezTo>
                  <a:pt x="1" y="8883"/>
                  <a:pt x="96" y="8979"/>
                  <a:pt x="215" y="8979"/>
                </a:cubicBezTo>
                <a:lnTo>
                  <a:pt x="4383" y="8979"/>
                </a:lnTo>
                <a:cubicBezTo>
                  <a:pt x="4406" y="8979"/>
                  <a:pt x="4406" y="8979"/>
                  <a:pt x="4430" y="8955"/>
                </a:cubicBezTo>
                <a:cubicBezTo>
                  <a:pt x="4621" y="8764"/>
                  <a:pt x="4502" y="8574"/>
                  <a:pt x="4311" y="8574"/>
                </a:cubicBezTo>
                <a:lnTo>
                  <a:pt x="667" y="8574"/>
                </a:lnTo>
                <a:cubicBezTo>
                  <a:pt x="548" y="8574"/>
                  <a:pt x="453" y="8478"/>
                  <a:pt x="453" y="8359"/>
                </a:cubicBezTo>
                <a:lnTo>
                  <a:pt x="453" y="1620"/>
                </a:lnTo>
                <a:lnTo>
                  <a:pt x="10050" y="1620"/>
                </a:lnTo>
                <a:lnTo>
                  <a:pt x="10050" y="8359"/>
                </a:lnTo>
                <a:cubicBezTo>
                  <a:pt x="10050" y="8478"/>
                  <a:pt x="9979" y="8574"/>
                  <a:pt x="9860" y="8574"/>
                </a:cubicBezTo>
                <a:lnTo>
                  <a:pt x="6169" y="8574"/>
                </a:lnTo>
                <a:cubicBezTo>
                  <a:pt x="6073" y="8574"/>
                  <a:pt x="5954" y="8621"/>
                  <a:pt x="5954" y="8740"/>
                </a:cubicBezTo>
                <a:cubicBezTo>
                  <a:pt x="5930" y="8860"/>
                  <a:pt x="6050" y="8979"/>
                  <a:pt x="6169" y="8979"/>
                </a:cubicBezTo>
                <a:lnTo>
                  <a:pt x="9860" y="8979"/>
                </a:lnTo>
                <a:cubicBezTo>
                  <a:pt x="10169" y="8979"/>
                  <a:pt x="10479" y="8717"/>
                  <a:pt x="10479" y="8359"/>
                </a:cubicBezTo>
                <a:lnTo>
                  <a:pt x="10479" y="620"/>
                </a:lnTo>
                <a:cubicBezTo>
                  <a:pt x="10479" y="263"/>
                  <a:pt x="10217"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58" name="Google Shape;23058;p100"/>
          <p:cNvGrpSpPr/>
          <p:nvPr/>
        </p:nvGrpSpPr>
        <p:grpSpPr>
          <a:xfrm>
            <a:off x="6358019" y="3453658"/>
            <a:ext cx="253789" cy="342603"/>
            <a:chOff x="6350155" y="3606058"/>
            <a:chExt cx="253789" cy="342603"/>
          </a:xfrm>
        </p:grpSpPr>
        <p:sp>
          <p:nvSpPr>
            <p:cNvPr id="23059" name="Google Shape;23059;p100"/>
            <p:cNvSpPr/>
            <p:nvPr/>
          </p:nvSpPr>
          <p:spPr>
            <a:xfrm>
              <a:off x="6355630" y="3702675"/>
              <a:ext cx="242084" cy="238937"/>
            </a:xfrm>
            <a:custGeom>
              <a:rect b="b" l="l" r="r" t="t"/>
              <a:pathLst>
                <a:path extrusionOk="0" h="7288" w="7384">
                  <a:moveTo>
                    <a:pt x="3120" y="1"/>
                  </a:moveTo>
                  <a:cubicBezTo>
                    <a:pt x="1334" y="262"/>
                    <a:pt x="1" y="1810"/>
                    <a:pt x="24" y="3692"/>
                  </a:cubicBezTo>
                  <a:cubicBezTo>
                    <a:pt x="72" y="5692"/>
                    <a:pt x="1691" y="7288"/>
                    <a:pt x="3692" y="7288"/>
                  </a:cubicBezTo>
                  <a:cubicBezTo>
                    <a:pt x="5716" y="7288"/>
                    <a:pt x="7383" y="5668"/>
                    <a:pt x="7383" y="3644"/>
                  </a:cubicBezTo>
                  <a:cubicBezTo>
                    <a:pt x="7359" y="1787"/>
                    <a:pt x="6026" y="262"/>
                    <a:pt x="426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0" name="Google Shape;23060;p100"/>
            <p:cNvSpPr/>
            <p:nvPr/>
          </p:nvSpPr>
          <p:spPr>
            <a:xfrm>
              <a:off x="6397005" y="3741722"/>
              <a:ext cx="160089" cy="160089"/>
            </a:xfrm>
            <a:custGeom>
              <a:rect b="b" l="l" r="r" t="t"/>
              <a:pathLst>
                <a:path extrusionOk="0" h="4883" w="4883">
                  <a:moveTo>
                    <a:pt x="2430" y="0"/>
                  </a:moveTo>
                  <a:cubicBezTo>
                    <a:pt x="1096" y="0"/>
                    <a:pt x="1" y="1096"/>
                    <a:pt x="1" y="2453"/>
                  </a:cubicBezTo>
                  <a:cubicBezTo>
                    <a:pt x="1" y="3787"/>
                    <a:pt x="1096" y="4882"/>
                    <a:pt x="2430" y="4882"/>
                  </a:cubicBezTo>
                  <a:cubicBezTo>
                    <a:pt x="3764" y="4882"/>
                    <a:pt x="4883" y="3787"/>
                    <a:pt x="4883" y="2453"/>
                  </a:cubicBezTo>
                  <a:cubicBezTo>
                    <a:pt x="4883" y="1096"/>
                    <a:pt x="3764" y="0"/>
                    <a:pt x="243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1" name="Google Shape;23061;p100"/>
            <p:cNvSpPr/>
            <p:nvPr/>
          </p:nvSpPr>
          <p:spPr>
            <a:xfrm>
              <a:off x="6436839" y="3612877"/>
              <a:ext cx="79668" cy="108584"/>
            </a:xfrm>
            <a:custGeom>
              <a:rect b="b" l="l" r="r" t="t"/>
              <a:pathLst>
                <a:path extrusionOk="0" h="3312" w="2430">
                  <a:moveTo>
                    <a:pt x="0" y="1"/>
                  </a:moveTo>
                  <a:lnTo>
                    <a:pt x="0" y="2097"/>
                  </a:lnTo>
                  <a:lnTo>
                    <a:pt x="1215" y="3311"/>
                  </a:lnTo>
                  <a:lnTo>
                    <a:pt x="2429" y="2097"/>
                  </a:lnTo>
                  <a:lnTo>
                    <a:pt x="2429" y="1"/>
                  </a:lnTo>
                  <a:lnTo>
                    <a:pt x="1215" y="620"/>
                  </a:lnTo>
                  <a:lnTo>
                    <a:pt x="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2" name="Google Shape;23062;p100"/>
            <p:cNvSpPr/>
            <p:nvPr/>
          </p:nvSpPr>
          <p:spPr>
            <a:xfrm>
              <a:off x="6436839" y="3781523"/>
              <a:ext cx="79668" cy="80454"/>
            </a:xfrm>
            <a:custGeom>
              <a:rect b="b" l="l" r="r" t="t"/>
              <a:pathLst>
                <a:path extrusionOk="0" h="2454" w="2430">
                  <a:moveTo>
                    <a:pt x="1215" y="1"/>
                  </a:moveTo>
                  <a:cubicBezTo>
                    <a:pt x="524" y="1"/>
                    <a:pt x="0" y="548"/>
                    <a:pt x="0" y="1239"/>
                  </a:cubicBezTo>
                  <a:cubicBezTo>
                    <a:pt x="0" y="1906"/>
                    <a:pt x="524" y="2454"/>
                    <a:pt x="1215" y="2454"/>
                  </a:cubicBezTo>
                  <a:cubicBezTo>
                    <a:pt x="1906" y="2454"/>
                    <a:pt x="2429" y="1906"/>
                    <a:pt x="2429" y="1239"/>
                  </a:cubicBezTo>
                  <a:cubicBezTo>
                    <a:pt x="2429" y="548"/>
                    <a:pt x="1906"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3" name="Google Shape;23063;p100"/>
            <p:cNvSpPr/>
            <p:nvPr/>
          </p:nvSpPr>
          <p:spPr>
            <a:xfrm>
              <a:off x="6469624" y="3935351"/>
              <a:ext cx="14098" cy="13311"/>
            </a:xfrm>
            <a:custGeom>
              <a:rect b="b" l="l" r="r" t="t"/>
              <a:pathLst>
                <a:path extrusionOk="0" h="406" w="430">
                  <a:moveTo>
                    <a:pt x="215" y="0"/>
                  </a:moveTo>
                  <a:cubicBezTo>
                    <a:pt x="96" y="0"/>
                    <a:pt x="1" y="72"/>
                    <a:pt x="1" y="191"/>
                  </a:cubicBezTo>
                  <a:cubicBezTo>
                    <a:pt x="1" y="310"/>
                    <a:pt x="96" y="405"/>
                    <a:pt x="215" y="405"/>
                  </a:cubicBezTo>
                  <a:cubicBezTo>
                    <a:pt x="334" y="405"/>
                    <a:pt x="429" y="310"/>
                    <a:pt x="429" y="191"/>
                  </a:cubicBezTo>
                  <a:cubicBezTo>
                    <a:pt x="429" y="72"/>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4" name="Google Shape;23064;p100"/>
            <p:cNvSpPr/>
            <p:nvPr/>
          </p:nvSpPr>
          <p:spPr>
            <a:xfrm>
              <a:off x="6350155" y="3606058"/>
              <a:ext cx="253789" cy="338866"/>
            </a:xfrm>
            <a:custGeom>
              <a:rect b="b" l="l" r="r" t="t"/>
              <a:pathLst>
                <a:path extrusionOk="0" h="10336" w="7741">
                  <a:moveTo>
                    <a:pt x="4883" y="542"/>
                  </a:moveTo>
                  <a:lnTo>
                    <a:pt x="4883" y="2209"/>
                  </a:lnTo>
                  <a:lnTo>
                    <a:pt x="3859" y="3209"/>
                  </a:lnTo>
                  <a:lnTo>
                    <a:pt x="2859" y="2209"/>
                  </a:lnTo>
                  <a:lnTo>
                    <a:pt x="2859" y="542"/>
                  </a:lnTo>
                  <a:lnTo>
                    <a:pt x="3645" y="947"/>
                  </a:lnTo>
                  <a:lnTo>
                    <a:pt x="3645" y="1423"/>
                  </a:lnTo>
                  <a:cubicBezTo>
                    <a:pt x="3645" y="1519"/>
                    <a:pt x="3716" y="1638"/>
                    <a:pt x="3835" y="1638"/>
                  </a:cubicBezTo>
                  <a:cubicBezTo>
                    <a:pt x="3845" y="1640"/>
                    <a:pt x="3856" y="1641"/>
                    <a:pt x="3866" y="1641"/>
                  </a:cubicBezTo>
                  <a:cubicBezTo>
                    <a:pt x="3974" y="1641"/>
                    <a:pt x="4073" y="1532"/>
                    <a:pt x="4073" y="1423"/>
                  </a:cubicBezTo>
                  <a:lnTo>
                    <a:pt x="4073" y="947"/>
                  </a:lnTo>
                  <a:lnTo>
                    <a:pt x="4883" y="542"/>
                  </a:lnTo>
                  <a:close/>
                  <a:moveTo>
                    <a:pt x="4073" y="5591"/>
                  </a:moveTo>
                  <a:cubicBezTo>
                    <a:pt x="4550" y="5686"/>
                    <a:pt x="4907" y="6139"/>
                    <a:pt x="4883" y="6663"/>
                  </a:cubicBezTo>
                  <a:cubicBezTo>
                    <a:pt x="4835" y="7186"/>
                    <a:pt x="4430" y="7591"/>
                    <a:pt x="3930" y="7615"/>
                  </a:cubicBezTo>
                  <a:cubicBezTo>
                    <a:pt x="3890" y="7620"/>
                    <a:pt x="3851" y="7622"/>
                    <a:pt x="3812" y="7622"/>
                  </a:cubicBezTo>
                  <a:cubicBezTo>
                    <a:pt x="3267" y="7622"/>
                    <a:pt x="2811" y="7170"/>
                    <a:pt x="2811" y="6615"/>
                  </a:cubicBezTo>
                  <a:cubicBezTo>
                    <a:pt x="2811" y="6115"/>
                    <a:pt x="3168" y="5710"/>
                    <a:pt x="3621" y="5591"/>
                  </a:cubicBezTo>
                  <a:lnTo>
                    <a:pt x="3621" y="6615"/>
                  </a:lnTo>
                  <a:cubicBezTo>
                    <a:pt x="3621" y="6734"/>
                    <a:pt x="3740" y="6829"/>
                    <a:pt x="3859" y="6829"/>
                  </a:cubicBezTo>
                  <a:cubicBezTo>
                    <a:pt x="3978" y="6758"/>
                    <a:pt x="4073" y="6663"/>
                    <a:pt x="4073" y="6591"/>
                  </a:cubicBezTo>
                  <a:lnTo>
                    <a:pt x="4073" y="5591"/>
                  </a:lnTo>
                  <a:close/>
                  <a:moveTo>
                    <a:pt x="4073" y="4353"/>
                  </a:moveTo>
                  <a:cubicBezTo>
                    <a:pt x="5193" y="4472"/>
                    <a:pt x="6097" y="5424"/>
                    <a:pt x="6097" y="6591"/>
                  </a:cubicBezTo>
                  <a:cubicBezTo>
                    <a:pt x="6097" y="7802"/>
                    <a:pt x="5119" y="8807"/>
                    <a:pt x="3918" y="8807"/>
                  </a:cubicBezTo>
                  <a:cubicBezTo>
                    <a:pt x="3891" y="8807"/>
                    <a:pt x="3863" y="8807"/>
                    <a:pt x="3835" y="8806"/>
                  </a:cubicBezTo>
                  <a:cubicBezTo>
                    <a:pt x="2644" y="8782"/>
                    <a:pt x="1668" y="7806"/>
                    <a:pt x="1620" y="6615"/>
                  </a:cubicBezTo>
                  <a:cubicBezTo>
                    <a:pt x="1597" y="5424"/>
                    <a:pt x="2525" y="4448"/>
                    <a:pt x="3645" y="4353"/>
                  </a:cubicBezTo>
                  <a:lnTo>
                    <a:pt x="3645" y="5186"/>
                  </a:lnTo>
                  <a:cubicBezTo>
                    <a:pt x="2930" y="5281"/>
                    <a:pt x="2406" y="5924"/>
                    <a:pt x="2430" y="6663"/>
                  </a:cubicBezTo>
                  <a:cubicBezTo>
                    <a:pt x="2454" y="7377"/>
                    <a:pt x="3049" y="7972"/>
                    <a:pt x="3764" y="8020"/>
                  </a:cubicBezTo>
                  <a:cubicBezTo>
                    <a:pt x="3778" y="8020"/>
                    <a:pt x="3793" y="8021"/>
                    <a:pt x="3807" y="8021"/>
                  </a:cubicBezTo>
                  <a:cubicBezTo>
                    <a:pt x="4621" y="8021"/>
                    <a:pt x="5288" y="7363"/>
                    <a:pt x="5288" y="6591"/>
                  </a:cubicBezTo>
                  <a:cubicBezTo>
                    <a:pt x="5288" y="5877"/>
                    <a:pt x="4764" y="5281"/>
                    <a:pt x="4073" y="5186"/>
                  </a:cubicBezTo>
                  <a:lnTo>
                    <a:pt x="4073" y="4353"/>
                  </a:lnTo>
                  <a:close/>
                  <a:moveTo>
                    <a:pt x="5098" y="1"/>
                  </a:moveTo>
                  <a:cubicBezTo>
                    <a:pt x="5057" y="1"/>
                    <a:pt x="5016" y="14"/>
                    <a:pt x="4978" y="42"/>
                  </a:cubicBezTo>
                  <a:lnTo>
                    <a:pt x="4073" y="518"/>
                  </a:lnTo>
                  <a:lnTo>
                    <a:pt x="4073" y="233"/>
                  </a:lnTo>
                  <a:cubicBezTo>
                    <a:pt x="4073" y="161"/>
                    <a:pt x="4002" y="42"/>
                    <a:pt x="3883" y="42"/>
                  </a:cubicBezTo>
                  <a:cubicBezTo>
                    <a:pt x="3864" y="35"/>
                    <a:pt x="3846" y="31"/>
                    <a:pt x="3828" y="31"/>
                  </a:cubicBezTo>
                  <a:cubicBezTo>
                    <a:pt x="3730" y="31"/>
                    <a:pt x="3645" y="132"/>
                    <a:pt x="3645" y="233"/>
                  </a:cubicBezTo>
                  <a:lnTo>
                    <a:pt x="3645" y="518"/>
                  </a:lnTo>
                  <a:lnTo>
                    <a:pt x="2716" y="42"/>
                  </a:lnTo>
                  <a:cubicBezTo>
                    <a:pt x="2686" y="22"/>
                    <a:pt x="2653" y="11"/>
                    <a:pt x="2618" y="11"/>
                  </a:cubicBezTo>
                  <a:cubicBezTo>
                    <a:pt x="2570" y="11"/>
                    <a:pt x="2520" y="34"/>
                    <a:pt x="2478" y="90"/>
                  </a:cubicBezTo>
                  <a:cubicBezTo>
                    <a:pt x="2454" y="114"/>
                    <a:pt x="2430" y="185"/>
                    <a:pt x="2430" y="233"/>
                  </a:cubicBezTo>
                  <a:lnTo>
                    <a:pt x="2430" y="2328"/>
                  </a:lnTo>
                  <a:cubicBezTo>
                    <a:pt x="2430" y="2376"/>
                    <a:pt x="2454" y="2447"/>
                    <a:pt x="2478" y="2471"/>
                  </a:cubicBezTo>
                  <a:lnTo>
                    <a:pt x="2883" y="2852"/>
                  </a:lnTo>
                  <a:cubicBezTo>
                    <a:pt x="1192" y="3281"/>
                    <a:pt x="1" y="4829"/>
                    <a:pt x="1" y="6591"/>
                  </a:cubicBezTo>
                  <a:cubicBezTo>
                    <a:pt x="1" y="8425"/>
                    <a:pt x="1263" y="9925"/>
                    <a:pt x="2906" y="10330"/>
                  </a:cubicBezTo>
                  <a:cubicBezTo>
                    <a:pt x="2926" y="10334"/>
                    <a:pt x="2945" y="10336"/>
                    <a:pt x="2964" y="10336"/>
                  </a:cubicBezTo>
                  <a:cubicBezTo>
                    <a:pt x="3055" y="10336"/>
                    <a:pt x="3125" y="10286"/>
                    <a:pt x="3144" y="10187"/>
                  </a:cubicBezTo>
                  <a:cubicBezTo>
                    <a:pt x="3168" y="10068"/>
                    <a:pt x="3121" y="9973"/>
                    <a:pt x="3002" y="9949"/>
                  </a:cubicBezTo>
                  <a:cubicBezTo>
                    <a:pt x="1454" y="9568"/>
                    <a:pt x="382" y="8163"/>
                    <a:pt x="382" y="6591"/>
                  </a:cubicBezTo>
                  <a:cubicBezTo>
                    <a:pt x="382" y="4900"/>
                    <a:pt x="1597" y="3495"/>
                    <a:pt x="3216" y="3186"/>
                  </a:cubicBezTo>
                  <a:lnTo>
                    <a:pt x="3645" y="3638"/>
                  </a:lnTo>
                  <a:lnTo>
                    <a:pt x="3645" y="3972"/>
                  </a:lnTo>
                  <a:cubicBezTo>
                    <a:pt x="2263" y="4091"/>
                    <a:pt x="1144" y="5281"/>
                    <a:pt x="1215" y="6710"/>
                  </a:cubicBezTo>
                  <a:cubicBezTo>
                    <a:pt x="1263" y="8091"/>
                    <a:pt x="2406" y="9211"/>
                    <a:pt x="3764" y="9258"/>
                  </a:cubicBezTo>
                  <a:cubicBezTo>
                    <a:pt x="3778" y="9259"/>
                    <a:pt x="3793" y="9259"/>
                    <a:pt x="3808" y="9259"/>
                  </a:cubicBezTo>
                  <a:cubicBezTo>
                    <a:pt x="5288" y="9259"/>
                    <a:pt x="6502" y="8077"/>
                    <a:pt x="6502" y="6615"/>
                  </a:cubicBezTo>
                  <a:cubicBezTo>
                    <a:pt x="6502" y="5210"/>
                    <a:pt x="5431" y="4091"/>
                    <a:pt x="4073" y="3972"/>
                  </a:cubicBezTo>
                  <a:lnTo>
                    <a:pt x="4073" y="3638"/>
                  </a:lnTo>
                  <a:lnTo>
                    <a:pt x="4526" y="3186"/>
                  </a:lnTo>
                  <a:cubicBezTo>
                    <a:pt x="6121" y="3495"/>
                    <a:pt x="7336" y="4948"/>
                    <a:pt x="7336" y="6591"/>
                  </a:cubicBezTo>
                  <a:cubicBezTo>
                    <a:pt x="7336" y="8163"/>
                    <a:pt x="6264" y="9568"/>
                    <a:pt x="4716" y="9949"/>
                  </a:cubicBezTo>
                  <a:cubicBezTo>
                    <a:pt x="4597" y="9973"/>
                    <a:pt x="4550" y="10092"/>
                    <a:pt x="4573" y="10187"/>
                  </a:cubicBezTo>
                  <a:cubicBezTo>
                    <a:pt x="4593" y="10286"/>
                    <a:pt x="4679" y="10336"/>
                    <a:pt x="4762" y="10336"/>
                  </a:cubicBezTo>
                  <a:cubicBezTo>
                    <a:pt x="4779" y="10336"/>
                    <a:pt x="4796" y="10334"/>
                    <a:pt x="4811" y="10330"/>
                  </a:cubicBezTo>
                  <a:cubicBezTo>
                    <a:pt x="6455" y="9925"/>
                    <a:pt x="7741" y="8425"/>
                    <a:pt x="7741" y="6591"/>
                  </a:cubicBezTo>
                  <a:cubicBezTo>
                    <a:pt x="7741" y="4829"/>
                    <a:pt x="6550" y="3281"/>
                    <a:pt x="4835" y="2828"/>
                  </a:cubicBezTo>
                  <a:lnTo>
                    <a:pt x="5216" y="2447"/>
                  </a:lnTo>
                  <a:cubicBezTo>
                    <a:pt x="5264" y="2424"/>
                    <a:pt x="5288" y="2352"/>
                    <a:pt x="5288" y="2305"/>
                  </a:cubicBezTo>
                  <a:lnTo>
                    <a:pt x="5288" y="209"/>
                  </a:lnTo>
                  <a:cubicBezTo>
                    <a:pt x="5288" y="185"/>
                    <a:pt x="5288" y="114"/>
                    <a:pt x="5264" y="90"/>
                  </a:cubicBezTo>
                  <a:cubicBezTo>
                    <a:pt x="5221" y="32"/>
                    <a:pt x="5160" y="1"/>
                    <a:pt x="50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5" name="Google Shape;23065;p100"/>
          <p:cNvGrpSpPr/>
          <p:nvPr/>
        </p:nvGrpSpPr>
        <p:grpSpPr>
          <a:xfrm>
            <a:off x="5551508" y="3478444"/>
            <a:ext cx="343554" cy="294377"/>
            <a:chOff x="5543644" y="3630844"/>
            <a:chExt cx="343554" cy="294377"/>
          </a:xfrm>
        </p:grpSpPr>
        <p:sp>
          <p:nvSpPr>
            <p:cNvPr id="23066" name="Google Shape;23066;p100"/>
            <p:cNvSpPr/>
            <p:nvPr/>
          </p:nvSpPr>
          <p:spPr>
            <a:xfrm>
              <a:off x="5550660" y="3677693"/>
              <a:ext cx="329522" cy="240511"/>
            </a:xfrm>
            <a:custGeom>
              <a:rect b="b" l="l" r="r" t="t"/>
              <a:pathLst>
                <a:path extrusionOk="0" h="7336" w="10051">
                  <a:moveTo>
                    <a:pt x="1" y="0"/>
                  </a:moveTo>
                  <a:lnTo>
                    <a:pt x="1" y="6930"/>
                  </a:lnTo>
                  <a:cubicBezTo>
                    <a:pt x="1" y="7169"/>
                    <a:pt x="168" y="7335"/>
                    <a:pt x="406" y="7335"/>
                  </a:cubicBezTo>
                  <a:lnTo>
                    <a:pt x="9646" y="7335"/>
                  </a:lnTo>
                  <a:cubicBezTo>
                    <a:pt x="9884" y="7335"/>
                    <a:pt x="10051" y="7169"/>
                    <a:pt x="10051" y="6930"/>
                  </a:cubicBezTo>
                  <a:lnTo>
                    <a:pt x="1005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7" name="Google Shape;23067;p100"/>
            <p:cNvSpPr/>
            <p:nvPr/>
          </p:nvSpPr>
          <p:spPr>
            <a:xfrm>
              <a:off x="5796613" y="3637105"/>
              <a:ext cx="83569" cy="40621"/>
            </a:xfrm>
            <a:custGeom>
              <a:rect b="b" l="l" r="r" t="t"/>
              <a:pathLst>
                <a:path extrusionOk="0" h="1239" w="2549">
                  <a:moveTo>
                    <a:pt x="0" y="0"/>
                  </a:moveTo>
                  <a:lnTo>
                    <a:pt x="0" y="1238"/>
                  </a:lnTo>
                  <a:lnTo>
                    <a:pt x="2549" y="1238"/>
                  </a:lnTo>
                  <a:lnTo>
                    <a:pt x="2549" y="429"/>
                  </a:lnTo>
                  <a:cubicBezTo>
                    <a:pt x="2549" y="191"/>
                    <a:pt x="2382" y="0"/>
                    <a:pt x="21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8" name="Google Shape;23068;p100"/>
            <p:cNvSpPr/>
            <p:nvPr/>
          </p:nvSpPr>
          <p:spPr>
            <a:xfrm>
              <a:off x="5735699" y="3818243"/>
              <a:ext cx="104683" cy="60128"/>
            </a:xfrm>
            <a:custGeom>
              <a:rect b="b" l="l" r="r" t="t"/>
              <a:pathLst>
                <a:path extrusionOk="0" h="1834" w="3193">
                  <a:moveTo>
                    <a:pt x="1" y="0"/>
                  </a:moveTo>
                  <a:lnTo>
                    <a:pt x="1" y="1834"/>
                  </a:lnTo>
                  <a:lnTo>
                    <a:pt x="3192" y="1834"/>
                  </a:lnTo>
                  <a:lnTo>
                    <a:pt x="3192"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9" name="Google Shape;23069;p100"/>
            <p:cNvSpPr/>
            <p:nvPr/>
          </p:nvSpPr>
          <p:spPr>
            <a:xfrm>
              <a:off x="5591281" y="3717494"/>
              <a:ext cx="249100" cy="60160"/>
            </a:xfrm>
            <a:custGeom>
              <a:rect b="b" l="l" r="r" t="t"/>
              <a:pathLst>
                <a:path extrusionOk="0" h="1835" w="7598">
                  <a:moveTo>
                    <a:pt x="0" y="1"/>
                  </a:moveTo>
                  <a:lnTo>
                    <a:pt x="0" y="1835"/>
                  </a:lnTo>
                  <a:lnTo>
                    <a:pt x="7597" y="1835"/>
                  </a:lnTo>
                  <a:lnTo>
                    <a:pt x="759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0" name="Google Shape;23070;p100"/>
            <p:cNvSpPr/>
            <p:nvPr/>
          </p:nvSpPr>
          <p:spPr>
            <a:xfrm>
              <a:off x="5550660" y="3637105"/>
              <a:ext cx="245199" cy="40621"/>
            </a:xfrm>
            <a:custGeom>
              <a:rect b="b" l="l" r="r" t="t"/>
              <a:pathLst>
                <a:path extrusionOk="0" h="1239" w="7479">
                  <a:moveTo>
                    <a:pt x="406" y="0"/>
                  </a:moveTo>
                  <a:cubicBezTo>
                    <a:pt x="168" y="0"/>
                    <a:pt x="1" y="191"/>
                    <a:pt x="1" y="429"/>
                  </a:cubicBezTo>
                  <a:lnTo>
                    <a:pt x="1" y="1238"/>
                  </a:lnTo>
                  <a:lnTo>
                    <a:pt x="7479" y="1238"/>
                  </a:lnTo>
                  <a:lnTo>
                    <a:pt x="7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1" name="Google Shape;23071;p100"/>
            <p:cNvSpPr/>
            <p:nvPr/>
          </p:nvSpPr>
          <p:spPr>
            <a:xfrm>
              <a:off x="5591281" y="3815882"/>
              <a:ext cx="104650" cy="60947"/>
            </a:xfrm>
            <a:custGeom>
              <a:rect b="b" l="l" r="r" t="t"/>
              <a:pathLst>
                <a:path extrusionOk="0" h="1859" w="3192">
                  <a:moveTo>
                    <a:pt x="0" y="1"/>
                  </a:moveTo>
                  <a:lnTo>
                    <a:pt x="0" y="1858"/>
                  </a:lnTo>
                  <a:lnTo>
                    <a:pt x="3191" y="1858"/>
                  </a:lnTo>
                  <a:lnTo>
                    <a:pt x="319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2" name="Google Shape;23072;p100"/>
            <p:cNvSpPr/>
            <p:nvPr/>
          </p:nvSpPr>
          <p:spPr>
            <a:xfrm>
              <a:off x="5584232" y="3710478"/>
              <a:ext cx="263165" cy="74225"/>
            </a:xfrm>
            <a:custGeom>
              <a:rect b="b" l="l" r="r" t="t"/>
              <a:pathLst>
                <a:path extrusionOk="0" h="2264" w="8027">
                  <a:moveTo>
                    <a:pt x="7598" y="429"/>
                  </a:moveTo>
                  <a:lnTo>
                    <a:pt x="7598" y="1858"/>
                  </a:lnTo>
                  <a:lnTo>
                    <a:pt x="430" y="1858"/>
                  </a:lnTo>
                  <a:lnTo>
                    <a:pt x="430" y="429"/>
                  </a:lnTo>
                  <a:close/>
                  <a:moveTo>
                    <a:pt x="215" y="1"/>
                  </a:moveTo>
                  <a:cubicBezTo>
                    <a:pt x="96" y="1"/>
                    <a:pt x="1" y="96"/>
                    <a:pt x="1" y="215"/>
                  </a:cubicBezTo>
                  <a:lnTo>
                    <a:pt x="1" y="2049"/>
                  </a:lnTo>
                  <a:cubicBezTo>
                    <a:pt x="1" y="2168"/>
                    <a:pt x="96" y="2263"/>
                    <a:pt x="215" y="2263"/>
                  </a:cubicBezTo>
                  <a:lnTo>
                    <a:pt x="7812" y="2263"/>
                  </a:lnTo>
                  <a:cubicBezTo>
                    <a:pt x="7931" y="2263"/>
                    <a:pt x="8026" y="2168"/>
                    <a:pt x="8026" y="2049"/>
                  </a:cubicBezTo>
                  <a:lnTo>
                    <a:pt x="8026" y="215"/>
                  </a:lnTo>
                  <a:cubicBezTo>
                    <a:pt x="8003" y="96"/>
                    <a:pt x="7907" y="1"/>
                    <a:pt x="78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3" name="Google Shape;23073;p100"/>
            <p:cNvSpPr/>
            <p:nvPr/>
          </p:nvSpPr>
          <p:spPr>
            <a:xfrm>
              <a:off x="5584232" y="3811194"/>
              <a:ext cx="118714" cy="73438"/>
            </a:xfrm>
            <a:custGeom>
              <a:rect b="b" l="l" r="r" t="t"/>
              <a:pathLst>
                <a:path extrusionOk="0" h="2240" w="3621">
                  <a:moveTo>
                    <a:pt x="3192" y="406"/>
                  </a:moveTo>
                  <a:lnTo>
                    <a:pt x="3192" y="1834"/>
                  </a:lnTo>
                  <a:lnTo>
                    <a:pt x="430" y="1834"/>
                  </a:lnTo>
                  <a:lnTo>
                    <a:pt x="430" y="406"/>
                  </a:lnTo>
                  <a:close/>
                  <a:moveTo>
                    <a:pt x="215" y="1"/>
                  </a:moveTo>
                  <a:cubicBezTo>
                    <a:pt x="96" y="1"/>
                    <a:pt x="1" y="96"/>
                    <a:pt x="1" y="215"/>
                  </a:cubicBezTo>
                  <a:lnTo>
                    <a:pt x="1" y="2049"/>
                  </a:lnTo>
                  <a:cubicBezTo>
                    <a:pt x="1" y="2144"/>
                    <a:pt x="96" y="2239"/>
                    <a:pt x="215" y="2239"/>
                  </a:cubicBezTo>
                  <a:lnTo>
                    <a:pt x="3406" y="2239"/>
                  </a:lnTo>
                  <a:cubicBezTo>
                    <a:pt x="3525" y="2239"/>
                    <a:pt x="3621" y="2144"/>
                    <a:pt x="3621" y="2025"/>
                  </a:cubicBezTo>
                  <a:lnTo>
                    <a:pt x="3621" y="215"/>
                  </a:lnTo>
                  <a:cubicBezTo>
                    <a:pt x="3621" y="96"/>
                    <a:pt x="3525" y="1"/>
                    <a:pt x="3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4" name="Google Shape;23074;p100"/>
            <p:cNvSpPr/>
            <p:nvPr/>
          </p:nvSpPr>
          <p:spPr>
            <a:xfrm>
              <a:off x="5728683" y="3811194"/>
              <a:ext cx="118714" cy="74225"/>
            </a:xfrm>
            <a:custGeom>
              <a:rect b="b" l="l" r="r" t="t"/>
              <a:pathLst>
                <a:path extrusionOk="0" h="2264" w="3621">
                  <a:moveTo>
                    <a:pt x="3192" y="406"/>
                  </a:moveTo>
                  <a:lnTo>
                    <a:pt x="3192" y="1834"/>
                  </a:lnTo>
                  <a:lnTo>
                    <a:pt x="429" y="1834"/>
                  </a:lnTo>
                  <a:lnTo>
                    <a:pt x="429" y="406"/>
                  </a:lnTo>
                  <a:close/>
                  <a:moveTo>
                    <a:pt x="215" y="1"/>
                  </a:moveTo>
                  <a:cubicBezTo>
                    <a:pt x="96" y="1"/>
                    <a:pt x="1" y="96"/>
                    <a:pt x="1" y="215"/>
                  </a:cubicBezTo>
                  <a:lnTo>
                    <a:pt x="1" y="2049"/>
                  </a:lnTo>
                  <a:cubicBezTo>
                    <a:pt x="1" y="2168"/>
                    <a:pt x="96" y="2263"/>
                    <a:pt x="215" y="2263"/>
                  </a:cubicBezTo>
                  <a:lnTo>
                    <a:pt x="3406" y="2263"/>
                  </a:lnTo>
                  <a:cubicBezTo>
                    <a:pt x="3525" y="2263"/>
                    <a:pt x="3620" y="2168"/>
                    <a:pt x="3620" y="2049"/>
                  </a:cubicBezTo>
                  <a:lnTo>
                    <a:pt x="3620" y="215"/>
                  </a:lnTo>
                  <a:cubicBezTo>
                    <a:pt x="3597" y="96"/>
                    <a:pt x="3501" y="1"/>
                    <a:pt x="3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5" name="Google Shape;23075;p100"/>
            <p:cNvSpPr/>
            <p:nvPr/>
          </p:nvSpPr>
          <p:spPr>
            <a:xfrm>
              <a:off x="5708389" y="3911123"/>
              <a:ext cx="14098" cy="14098"/>
            </a:xfrm>
            <a:custGeom>
              <a:rect b="b" l="l" r="r" t="t"/>
              <a:pathLst>
                <a:path extrusionOk="0" h="430" w="430">
                  <a:moveTo>
                    <a:pt x="215" y="1"/>
                  </a:moveTo>
                  <a:cubicBezTo>
                    <a:pt x="96" y="1"/>
                    <a:pt x="0" y="96"/>
                    <a:pt x="0" y="215"/>
                  </a:cubicBezTo>
                  <a:cubicBezTo>
                    <a:pt x="0" y="334"/>
                    <a:pt x="96" y="430"/>
                    <a:pt x="215" y="430"/>
                  </a:cubicBezTo>
                  <a:cubicBezTo>
                    <a:pt x="334" y="430"/>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6" name="Google Shape;23076;p100"/>
            <p:cNvSpPr/>
            <p:nvPr/>
          </p:nvSpPr>
          <p:spPr>
            <a:xfrm>
              <a:off x="5543644" y="3630844"/>
              <a:ext cx="343554" cy="294377"/>
            </a:xfrm>
            <a:custGeom>
              <a:rect b="b" l="l" r="r" t="t"/>
              <a:pathLst>
                <a:path extrusionOk="0" h="8979" w="10479">
                  <a:moveTo>
                    <a:pt x="7478" y="405"/>
                  </a:moveTo>
                  <a:lnTo>
                    <a:pt x="7478" y="1215"/>
                  </a:lnTo>
                  <a:lnTo>
                    <a:pt x="429" y="1215"/>
                  </a:lnTo>
                  <a:lnTo>
                    <a:pt x="429" y="572"/>
                  </a:lnTo>
                  <a:cubicBezTo>
                    <a:pt x="453" y="501"/>
                    <a:pt x="548" y="405"/>
                    <a:pt x="620" y="405"/>
                  </a:cubicBezTo>
                  <a:close/>
                  <a:moveTo>
                    <a:pt x="9860" y="405"/>
                  </a:moveTo>
                  <a:cubicBezTo>
                    <a:pt x="9979" y="405"/>
                    <a:pt x="10074" y="501"/>
                    <a:pt x="10074" y="620"/>
                  </a:cubicBezTo>
                  <a:lnTo>
                    <a:pt x="10074" y="1239"/>
                  </a:lnTo>
                  <a:lnTo>
                    <a:pt x="7883" y="1239"/>
                  </a:lnTo>
                  <a:lnTo>
                    <a:pt x="7883" y="1215"/>
                  </a:lnTo>
                  <a:lnTo>
                    <a:pt x="7883" y="405"/>
                  </a:lnTo>
                  <a:close/>
                  <a:moveTo>
                    <a:pt x="620" y="1"/>
                  </a:moveTo>
                  <a:cubicBezTo>
                    <a:pt x="310" y="1"/>
                    <a:pt x="1" y="263"/>
                    <a:pt x="1" y="620"/>
                  </a:cubicBezTo>
                  <a:lnTo>
                    <a:pt x="1" y="8764"/>
                  </a:lnTo>
                  <a:cubicBezTo>
                    <a:pt x="1" y="8883"/>
                    <a:pt x="96" y="8979"/>
                    <a:pt x="215" y="8979"/>
                  </a:cubicBezTo>
                  <a:lnTo>
                    <a:pt x="4382" y="8979"/>
                  </a:lnTo>
                  <a:cubicBezTo>
                    <a:pt x="4406" y="8979"/>
                    <a:pt x="4406" y="8979"/>
                    <a:pt x="4430" y="8955"/>
                  </a:cubicBezTo>
                  <a:cubicBezTo>
                    <a:pt x="4621" y="8764"/>
                    <a:pt x="4502" y="8574"/>
                    <a:pt x="4311" y="8574"/>
                  </a:cubicBezTo>
                  <a:lnTo>
                    <a:pt x="620" y="8574"/>
                  </a:lnTo>
                  <a:cubicBezTo>
                    <a:pt x="501" y="8574"/>
                    <a:pt x="429" y="8478"/>
                    <a:pt x="429" y="8359"/>
                  </a:cubicBezTo>
                  <a:lnTo>
                    <a:pt x="429" y="1620"/>
                  </a:lnTo>
                  <a:lnTo>
                    <a:pt x="10026" y="1620"/>
                  </a:lnTo>
                  <a:lnTo>
                    <a:pt x="10026" y="8359"/>
                  </a:lnTo>
                  <a:cubicBezTo>
                    <a:pt x="10026" y="8478"/>
                    <a:pt x="9955" y="8574"/>
                    <a:pt x="9836" y="8574"/>
                  </a:cubicBezTo>
                  <a:lnTo>
                    <a:pt x="6145" y="8574"/>
                  </a:lnTo>
                  <a:cubicBezTo>
                    <a:pt x="6049" y="8574"/>
                    <a:pt x="5930" y="8621"/>
                    <a:pt x="5930" y="8740"/>
                  </a:cubicBezTo>
                  <a:cubicBezTo>
                    <a:pt x="5907" y="8860"/>
                    <a:pt x="6002" y="8979"/>
                    <a:pt x="6145" y="8979"/>
                  </a:cubicBezTo>
                  <a:lnTo>
                    <a:pt x="9836" y="8979"/>
                  </a:lnTo>
                  <a:cubicBezTo>
                    <a:pt x="10146" y="8979"/>
                    <a:pt x="10455" y="8717"/>
                    <a:pt x="10455" y="8359"/>
                  </a:cubicBezTo>
                  <a:lnTo>
                    <a:pt x="10455" y="620"/>
                  </a:lnTo>
                  <a:cubicBezTo>
                    <a:pt x="10479" y="263"/>
                    <a:pt x="10169"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7" name="Google Shape;23077;p100"/>
          <p:cNvGrpSpPr/>
          <p:nvPr/>
        </p:nvGrpSpPr>
        <p:grpSpPr>
          <a:xfrm>
            <a:off x="4836336" y="3455035"/>
            <a:ext cx="253789" cy="341226"/>
            <a:chOff x="4828472" y="3607435"/>
            <a:chExt cx="253789" cy="341226"/>
          </a:xfrm>
        </p:grpSpPr>
        <p:sp>
          <p:nvSpPr>
            <p:cNvPr id="23078" name="Google Shape;23078;p100"/>
            <p:cNvSpPr/>
            <p:nvPr/>
          </p:nvSpPr>
          <p:spPr>
            <a:xfrm>
              <a:off x="4874535" y="3882239"/>
              <a:ext cx="160876" cy="60947"/>
            </a:xfrm>
            <a:custGeom>
              <a:rect b="b" l="l" r="r" t="t"/>
              <a:pathLst>
                <a:path extrusionOk="0" h="1859" w="4907">
                  <a:moveTo>
                    <a:pt x="2096" y="1"/>
                  </a:moveTo>
                  <a:cubicBezTo>
                    <a:pt x="906" y="72"/>
                    <a:pt x="1" y="453"/>
                    <a:pt x="1" y="930"/>
                  </a:cubicBezTo>
                  <a:cubicBezTo>
                    <a:pt x="1" y="1430"/>
                    <a:pt x="1096" y="1858"/>
                    <a:pt x="2430" y="1858"/>
                  </a:cubicBezTo>
                  <a:cubicBezTo>
                    <a:pt x="3763" y="1858"/>
                    <a:pt x="4883" y="1430"/>
                    <a:pt x="4883" y="930"/>
                  </a:cubicBezTo>
                  <a:cubicBezTo>
                    <a:pt x="4906" y="453"/>
                    <a:pt x="3978" y="72"/>
                    <a:pt x="27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9" name="Google Shape;23079;p100"/>
            <p:cNvSpPr/>
            <p:nvPr/>
          </p:nvSpPr>
          <p:spPr>
            <a:xfrm>
              <a:off x="4835488" y="3613664"/>
              <a:ext cx="239724" cy="288147"/>
            </a:xfrm>
            <a:custGeom>
              <a:rect b="b" l="l" r="r" t="t"/>
              <a:pathLst>
                <a:path extrusionOk="0" h="8789" w="7312">
                  <a:moveTo>
                    <a:pt x="3644" y="1"/>
                  </a:moveTo>
                  <a:cubicBezTo>
                    <a:pt x="1620" y="1"/>
                    <a:pt x="1" y="1644"/>
                    <a:pt x="1" y="3668"/>
                  </a:cubicBezTo>
                  <a:cubicBezTo>
                    <a:pt x="1" y="5359"/>
                    <a:pt x="1144" y="6812"/>
                    <a:pt x="2763" y="7216"/>
                  </a:cubicBezTo>
                  <a:cubicBezTo>
                    <a:pt x="2764" y="7217"/>
                    <a:pt x="2765" y="7218"/>
                    <a:pt x="2765" y="7218"/>
                  </a:cubicBezTo>
                  <a:cubicBezTo>
                    <a:pt x="2768" y="7218"/>
                    <a:pt x="2764" y="7207"/>
                    <a:pt x="2767" y="7207"/>
                  </a:cubicBezTo>
                  <a:lnTo>
                    <a:pt x="2767" y="7207"/>
                  </a:lnTo>
                  <a:cubicBezTo>
                    <a:pt x="2775" y="7207"/>
                    <a:pt x="2865" y="7357"/>
                    <a:pt x="3644" y="8788"/>
                  </a:cubicBezTo>
                  <a:cubicBezTo>
                    <a:pt x="4442" y="7357"/>
                    <a:pt x="4536" y="7207"/>
                    <a:pt x="4546" y="7207"/>
                  </a:cubicBezTo>
                  <a:lnTo>
                    <a:pt x="4546" y="7207"/>
                  </a:lnTo>
                  <a:cubicBezTo>
                    <a:pt x="4548" y="7207"/>
                    <a:pt x="4545" y="7218"/>
                    <a:pt x="4547" y="7218"/>
                  </a:cubicBezTo>
                  <a:cubicBezTo>
                    <a:pt x="4548" y="7218"/>
                    <a:pt x="4548" y="7217"/>
                    <a:pt x="4549" y="7216"/>
                  </a:cubicBezTo>
                  <a:cubicBezTo>
                    <a:pt x="6121" y="6835"/>
                    <a:pt x="7312" y="5407"/>
                    <a:pt x="7312" y="3668"/>
                  </a:cubicBezTo>
                  <a:cubicBezTo>
                    <a:pt x="7312" y="1644"/>
                    <a:pt x="566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0" name="Google Shape;23080;p100"/>
            <p:cNvSpPr/>
            <p:nvPr/>
          </p:nvSpPr>
          <p:spPr>
            <a:xfrm>
              <a:off x="4875322" y="3652711"/>
              <a:ext cx="160089" cy="160089"/>
            </a:xfrm>
            <a:custGeom>
              <a:rect b="b" l="l" r="r" t="t"/>
              <a:pathLst>
                <a:path extrusionOk="0" h="4883" w="4883">
                  <a:moveTo>
                    <a:pt x="2429" y="0"/>
                  </a:moveTo>
                  <a:cubicBezTo>
                    <a:pt x="1096" y="0"/>
                    <a:pt x="0" y="1120"/>
                    <a:pt x="0" y="2453"/>
                  </a:cubicBezTo>
                  <a:cubicBezTo>
                    <a:pt x="0" y="3787"/>
                    <a:pt x="1096" y="4882"/>
                    <a:pt x="2429" y="4882"/>
                  </a:cubicBezTo>
                  <a:cubicBezTo>
                    <a:pt x="3763" y="4882"/>
                    <a:pt x="4882" y="3787"/>
                    <a:pt x="4882" y="2453"/>
                  </a:cubicBezTo>
                  <a:cubicBezTo>
                    <a:pt x="4882" y="1120"/>
                    <a:pt x="3763" y="0"/>
                    <a:pt x="24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1" name="Google Shape;23081;p100"/>
            <p:cNvSpPr/>
            <p:nvPr/>
          </p:nvSpPr>
          <p:spPr>
            <a:xfrm>
              <a:off x="4915123" y="3753427"/>
              <a:ext cx="80454" cy="60915"/>
            </a:xfrm>
            <a:custGeom>
              <a:rect b="b" l="l" r="r" t="t"/>
              <a:pathLst>
                <a:path extrusionOk="0" h="1858" w="2454">
                  <a:moveTo>
                    <a:pt x="1215" y="0"/>
                  </a:moveTo>
                  <a:cubicBezTo>
                    <a:pt x="525" y="0"/>
                    <a:pt x="1" y="548"/>
                    <a:pt x="1" y="1215"/>
                  </a:cubicBezTo>
                  <a:lnTo>
                    <a:pt x="1" y="1525"/>
                  </a:lnTo>
                  <a:cubicBezTo>
                    <a:pt x="358" y="1739"/>
                    <a:pt x="763" y="1858"/>
                    <a:pt x="1215" y="1858"/>
                  </a:cubicBezTo>
                  <a:cubicBezTo>
                    <a:pt x="1668" y="1858"/>
                    <a:pt x="2073" y="1739"/>
                    <a:pt x="2454" y="1525"/>
                  </a:cubicBezTo>
                  <a:lnTo>
                    <a:pt x="2454" y="1215"/>
                  </a:lnTo>
                  <a:cubicBezTo>
                    <a:pt x="2454" y="572"/>
                    <a:pt x="1906" y="0"/>
                    <a:pt x="121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2" name="Google Shape;23082;p100"/>
            <p:cNvSpPr/>
            <p:nvPr/>
          </p:nvSpPr>
          <p:spPr>
            <a:xfrm>
              <a:off x="4934663" y="3692512"/>
              <a:ext cx="40621" cy="41440"/>
            </a:xfrm>
            <a:custGeom>
              <a:rect b="b" l="l" r="r" t="t"/>
              <a:pathLst>
                <a:path extrusionOk="0" h="1264" w="1239">
                  <a:moveTo>
                    <a:pt x="619" y="1"/>
                  </a:moveTo>
                  <a:cubicBezTo>
                    <a:pt x="286" y="1"/>
                    <a:pt x="0" y="287"/>
                    <a:pt x="0" y="644"/>
                  </a:cubicBezTo>
                  <a:cubicBezTo>
                    <a:pt x="0" y="977"/>
                    <a:pt x="286" y="1263"/>
                    <a:pt x="619" y="1263"/>
                  </a:cubicBezTo>
                  <a:cubicBezTo>
                    <a:pt x="977" y="1263"/>
                    <a:pt x="1239" y="977"/>
                    <a:pt x="1239" y="644"/>
                  </a:cubicBezTo>
                  <a:cubicBezTo>
                    <a:pt x="1239" y="287"/>
                    <a:pt x="977"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3" name="Google Shape;23083;p100"/>
            <p:cNvSpPr/>
            <p:nvPr/>
          </p:nvSpPr>
          <p:spPr>
            <a:xfrm>
              <a:off x="4927614" y="3687070"/>
              <a:ext cx="53144" cy="53112"/>
            </a:xfrm>
            <a:custGeom>
              <a:rect b="b" l="l" r="r" t="t"/>
              <a:pathLst>
                <a:path extrusionOk="0" h="1620" w="1621">
                  <a:moveTo>
                    <a:pt x="811" y="381"/>
                  </a:moveTo>
                  <a:cubicBezTo>
                    <a:pt x="1049" y="381"/>
                    <a:pt x="1239" y="596"/>
                    <a:pt x="1239" y="810"/>
                  </a:cubicBezTo>
                  <a:cubicBezTo>
                    <a:pt x="1239" y="1048"/>
                    <a:pt x="1049" y="1215"/>
                    <a:pt x="811" y="1215"/>
                  </a:cubicBezTo>
                  <a:cubicBezTo>
                    <a:pt x="573" y="1215"/>
                    <a:pt x="406" y="1048"/>
                    <a:pt x="406" y="810"/>
                  </a:cubicBezTo>
                  <a:cubicBezTo>
                    <a:pt x="406" y="572"/>
                    <a:pt x="573" y="381"/>
                    <a:pt x="811" y="381"/>
                  </a:cubicBezTo>
                  <a:close/>
                  <a:moveTo>
                    <a:pt x="811" y="0"/>
                  </a:moveTo>
                  <a:cubicBezTo>
                    <a:pt x="358" y="0"/>
                    <a:pt x="1" y="357"/>
                    <a:pt x="1" y="810"/>
                  </a:cubicBezTo>
                  <a:cubicBezTo>
                    <a:pt x="1" y="1262"/>
                    <a:pt x="358" y="1620"/>
                    <a:pt x="811" y="1620"/>
                  </a:cubicBezTo>
                  <a:cubicBezTo>
                    <a:pt x="1263" y="1620"/>
                    <a:pt x="1620" y="1262"/>
                    <a:pt x="1620" y="810"/>
                  </a:cubicBezTo>
                  <a:cubicBezTo>
                    <a:pt x="1620" y="357"/>
                    <a:pt x="1263" y="0"/>
                    <a:pt x="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4" name="Google Shape;23084;p100"/>
            <p:cNvSpPr/>
            <p:nvPr/>
          </p:nvSpPr>
          <p:spPr>
            <a:xfrm>
              <a:off x="4868306" y="3647236"/>
              <a:ext cx="173334" cy="173367"/>
            </a:xfrm>
            <a:custGeom>
              <a:rect b="b" l="l" r="r" t="t"/>
              <a:pathLst>
                <a:path extrusionOk="0" h="5288" w="5287">
                  <a:moveTo>
                    <a:pt x="2596" y="406"/>
                  </a:moveTo>
                  <a:cubicBezTo>
                    <a:pt x="3810" y="406"/>
                    <a:pt x="4882" y="1406"/>
                    <a:pt x="4882" y="2644"/>
                  </a:cubicBezTo>
                  <a:cubicBezTo>
                    <a:pt x="4882" y="3335"/>
                    <a:pt x="4572" y="3954"/>
                    <a:pt x="4049" y="4383"/>
                  </a:cubicBezTo>
                  <a:cubicBezTo>
                    <a:pt x="3977" y="3620"/>
                    <a:pt x="3358" y="3025"/>
                    <a:pt x="2620" y="3025"/>
                  </a:cubicBezTo>
                  <a:cubicBezTo>
                    <a:pt x="1881" y="3025"/>
                    <a:pt x="1262" y="3620"/>
                    <a:pt x="1191" y="4383"/>
                  </a:cubicBezTo>
                  <a:cubicBezTo>
                    <a:pt x="691" y="3954"/>
                    <a:pt x="357" y="3311"/>
                    <a:pt x="357" y="2644"/>
                  </a:cubicBezTo>
                  <a:cubicBezTo>
                    <a:pt x="357" y="1406"/>
                    <a:pt x="1381" y="406"/>
                    <a:pt x="2596" y="406"/>
                  </a:cubicBezTo>
                  <a:close/>
                  <a:moveTo>
                    <a:pt x="2620" y="3478"/>
                  </a:moveTo>
                  <a:cubicBezTo>
                    <a:pt x="3191" y="3478"/>
                    <a:pt x="3620" y="3930"/>
                    <a:pt x="3620" y="4502"/>
                  </a:cubicBezTo>
                  <a:lnTo>
                    <a:pt x="3620" y="4644"/>
                  </a:lnTo>
                  <a:cubicBezTo>
                    <a:pt x="3310" y="4787"/>
                    <a:pt x="2977" y="4883"/>
                    <a:pt x="2620" y="4883"/>
                  </a:cubicBezTo>
                  <a:cubicBezTo>
                    <a:pt x="2262" y="4883"/>
                    <a:pt x="1929" y="4787"/>
                    <a:pt x="1596" y="4644"/>
                  </a:cubicBezTo>
                  <a:lnTo>
                    <a:pt x="1596" y="4502"/>
                  </a:lnTo>
                  <a:cubicBezTo>
                    <a:pt x="1596" y="3930"/>
                    <a:pt x="2048" y="3478"/>
                    <a:pt x="2620" y="3478"/>
                  </a:cubicBezTo>
                  <a:close/>
                  <a:moveTo>
                    <a:pt x="2643" y="1"/>
                  </a:moveTo>
                  <a:cubicBezTo>
                    <a:pt x="1191" y="1"/>
                    <a:pt x="0" y="1191"/>
                    <a:pt x="0" y="2644"/>
                  </a:cubicBezTo>
                  <a:cubicBezTo>
                    <a:pt x="0" y="4097"/>
                    <a:pt x="1167" y="5287"/>
                    <a:pt x="2643" y="5287"/>
                  </a:cubicBezTo>
                  <a:cubicBezTo>
                    <a:pt x="4144" y="5287"/>
                    <a:pt x="5287" y="4073"/>
                    <a:pt x="5287" y="2644"/>
                  </a:cubicBezTo>
                  <a:cubicBezTo>
                    <a:pt x="5287" y="1191"/>
                    <a:pt x="4096" y="1"/>
                    <a:pt x="26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5" name="Google Shape;23085;p100"/>
            <p:cNvSpPr/>
            <p:nvPr/>
          </p:nvSpPr>
          <p:spPr>
            <a:xfrm>
              <a:off x="4828472" y="3607435"/>
              <a:ext cx="253789" cy="339784"/>
            </a:xfrm>
            <a:custGeom>
              <a:rect b="b" l="l" r="r" t="t"/>
              <a:pathLst>
                <a:path extrusionOk="0" h="10364" w="7741">
                  <a:moveTo>
                    <a:pt x="3861" y="405"/>
                  </a:moveTo>
                  <a:cubicBezTo>
                    <a:pt x="3876" y="405"/>
                    <a:pt x="3891" y="405"/>
                    <a:pt x="3906" y="405"/>
                  </a:cubicBezTo>
                  <a:cubicBezTo>
                    <a:pt x="3920" y="405"/>
                    <a:pt x="3934" y="405"/>
                    <a:pt x="3948" y="405"/>
                  </a:cubicBezTo>
                  <a:cubicBezTo>
                    <a:pt x="5787" y="405"/>
                    <a:pt x="7312" y="1967"/>
                    <a:pt x="7312" y="3858"/>
                  </a:cubicBezTo>
                  <a:cubicBezTo>
                    <a:pt x="7312" y="5430"/>
                    <a:pt x="6240" y="6835"/>
                    <a:pt x="4692" y="7216"/>
                  </a:cubicBezTo>
                  <a:cubicBezTo>
                    <a:pt x="4644" y="7216"/>
                    <a:pt x="4621" y="7287"/>
                    <a:pt x="4573" y="7311"/>
                  </a:cubicBezTo>
                  <a:lnTo>
                    <a:pt x="4025" y="8288"/>
                  </a:lnTo>
                  <a:lnTo>
                    <a:pt x="3858" y="8597"/>
                  </a:lnTo>
                  <a:lnTo>
                    <a:pt x="3144" y="7311"/>
                  </a:lnTo>
                  <a:cubicBezTo>
                    <a:pt x="3120" y="7264"/>
                    <a:pt x="3096" y="7216"/>
                    <a:pt x="3025" y="7216"/>
                  </a:cubicBezTo>
                  <a:cubicBezTo>
                    <a:pt x="1453" y="6835"/>
                    <a:pt x="358" y="5382"/>
                    <a:pt x="405" y="3739"/>
                  </a:cubicBezTo>
                  <a:cubicBezTo>
                    <a:pt x="476" y="1873"/>
                    <a:pt x="2000" y="405"/>
                    <a:pt x="3861" y="405"/>
                  </a:cubicBezTo>
                  <a:close/>
                  <a:moveTo>
                    <a:pt x="3858" y="0"/>
                  </a:moveTo>
                  <a:cubicBezTo>
                    <a:pt x="1715" y="0"/>
                    <a:pt x="1" y="1715"/>
                    <a:pt x="1" y="3858"/>
                  </a:cubicBezTo>
                  <a:cubicBezTo>
                    <a:pt x="1" y="5668"/>
                    <a:pt x="1239" y="7144"/>
                    <a:pt x="2858" y="7573"/>
                  </a:cubicBezTo>
                  <a:lnTo>
                    <a:pt x="3215" y="8216"/>
                  </a:lnTo>
                  <a:cubicBezTo>
                    <a:pt x="2477" y="8288"/>
                    <a:pt x="1239" y="8573"/>
                    <a:pt x="1239" y="9312"/>
                  </a:cubicBezTo>
                  <a:cubicBezTo>
                    <a:pt x="1239" y="9955"/>
                    <a:pt x="2311" y="10264"/>
                    <a:pt x="2954" y="10359"/>
                  </a:cubicBezTo>
                  <a:cubicBezTo>
                    <a:pt x="2966" y="10362"/>
                    <a:pt x="2978" y="10363"/>
                    <a:pt x="2989" y="10363"/>
                  </a:cubicBezTo>
                  <a:cubicBezTo>
                    <a:pt x="3087" y="10363"/>
                    <a:pt x="3149" y="10276"/>
                    <a:pt x="3192" y="10169"/>
                  </a:cubicBezTo>
                  <a:cubicBezTo>
                    <a:pt x="3215" y="10050"/>
                    <a:pt x="3120" y="9955"/>
                    <a:pt x="3001" y="9931"/>
                  </a:cubicBezTo>
                  <a:cubicBezTo>
                    <a:pt x="2120" y="9812"/>
                    <a:pt x="1620" y="9478"/>
                    <a:pt x="1620" y="9288"/>
                  </a:cubicBezTo>
                  <a:cubicBezTo>
                    <a:pt x="1620" y="9026"/>
                    <a:pt x="2263" y="8645"/>
                    <a:pt x="3406" y="8597"/>
                  </a:cubicBezTo>
                  <a:lnTo>
                    <a:pt x="3692" y="9097"/>
                  </a:lnTo>
                  <a:cubicBezTo>
                    <a:pt x="3716" y="9145"/>
                    <a:pt x="3763" y="9192"/>
                    <a:pt x="3858" y="9192"/>
                  </a:cubicBezTo>
                  <a:cubicBezTo>
                    <a:pt x="3954" y="9192"/>
                    <a:pt x="4001" y="9145"/>
                    <a:pt x="4049" y="9097"/>
                  </a:cubicBezTo>
                  <a:lnTo>
                    <a:pt x="4311" y="8597"/>
                  </a:lnTo>
                  <a:cubicBezTo>
                    <a:pt x="5478" y="8692"/>
                    <a:pt x="6097" y="9026"/>
                    <a:pt x="6097" y="9288"/>
                  </a:cubicBezTo>
                  <a:cubicBezTo>
                    <a:pt x="6097" y="9478"/>
                    <a:pt x="5621" y="9788"/>
                    <a:pt x="4716" y="9931"/>
                  </a:cubicBezTo>
                  <a:cubicBezTo>
                    <a:pt x="4597" y="9955"/>
                    <a:pt x="4549" y="10050"/>
                    <a:pt x="4549" y="10169"/>
                  </a:cubicBezTo>
                  <a:cubicBezTo>
                    <a:pt x="4573" y="10288"/>
                    <a:pt x="4668" y="10359"/>
                    <a:pt x="4787" y="10359"/>
                  </a:cubicBezTo>
                  <a:cubicBezTo>
                    <a:pt x="5430" y="10264"/>
                    <a:pt x="6478" y="9955"/>
                    <a:pt x="6478" y="9312"/>
                  </a:cubicBezTo>
                  <a:cubicBezTo>
                    <a:pt x="6478" y="8597"/>
                    <a:pt x="5240" y="8288"/>
                    <a:pt x="4525" y="8216"/>
                  </a:cubicBezTo>
                  <a:lnTo>
                    <a:pt x="4882" y="7573"/>
                  </a:lnTo>
                  <a:cubicBezTo>
                    <a:pt x="6478" y="7144"/>
                    <a:pt x="7740" y="5668"/>
                    <a:pt x="7740" y="3858"/>
                  </a:cubicBezTo>
                  <a:cubicBezTo>
                    <a:pt x="7740" y="1715"/>
                    <a:pt x="6002" y="0"/>
                    <a:pt x="3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6" name="Google Shape;23086;p100"/>
            <p:cNvSpPr/>
            <p:nvPr/>
          </p:nvSpPr>
          <p:spPr>
            <a:xfrm>
              <a:off x="4947941" y="3935351"/>
              <a:ext cx="14065" cy="13311"/>
            </a:xfrm>
            <a:custGeom>
              <a:rect b="b" l="l" r="r" t="t"/>
              <a:pathLst>
                <a:path extrusionOk="0" h="406" w="429">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7" name="Google Shape;23087;p100"/>
          <p:cNvGrpSpPr/>
          <p:nvPr/>
        </p:nvGrpSpPr>
        <p:grpSpPr>
          <a:xfrm>
            <a:off x="4032152" y="3478444"/>
            <a:ext cx="343554" cy="294377"/>
            <a:chOff x="4024289" y="3630844"/>
            <a:chExt cx="343554" cy="294377"/>
          </a:xfrm>
        </p:grpSpPr>
        <p:sp>
          <p:nvSpPr>
            <p:cNvPr id="23088" name="Google Shape;23088;p100"/>
            <p:cNvSpPr/>
            <p:nvPr/>
          </p:nvSpPr>
          <p:spPr>
            <a:xfrm>
              <a:off x="4031305" y="3637105"/>
              <a:ext cx="145270" cy="281099"/>
            </a:xfrm>
            <a:custGeom>
              <a:rect b="b" l="l" r="r" t="t"/>
              <a:pathLst>
                <a:path extrusionOk="0" h="8574" w="4431">
                  <a:moveTo>
                    <a:pt x="406" y="0"/>
                  </a:moveTo>
                  <a:cubicBezTo>
                    <a:pt x="168" y="0"/>
                    <a:pt x="1" y="191"/>
                    <a:pt x="1" y="429"/>
                  </a:cubicBezTo>
                  <a:lnTo>
                    <a:pt x="1" y="8168"/>
                  </a:lnTo>
                  <a:cubicBezTo>
                    <a:pt x="1" y="8407"/>
                    <a:pt x="168" y="8573"/>
                    <a:pt x="406" y="8573"/>
                  </a:cubicBezTo>
                  <a:lnTo>
                    <a:pt x="4002" y="8573"/>
                  </a:lnTo>
                  <a:cubicBezTo>
                    <a:pt x="4240" y="8573"/>
                    <a:pt x="4430" y="8407"/>
                    <a:pt x="4430" y="8168"/>
                  </a:cubicBezTo>
                  <a:lnTo>
                    <a:pt x="4430" y="429"/>
                  </a:lnTo>
                  <a:cubicBezTo>
                    <a:pt x="4430" y="191"/>
                    <a:pt x="4240" y="0"/>
                    <a:pt x="40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9" name="Google Shape;23089;p100"/>
            <p:cNvSpPr/>
            <p:nvPr/>
          </p:nvSpPr>
          <p:spPr>
            <a:xfrm>
              <a:off x="4216343" y="3637105"/>
              <a:ext cx="144483" cy="281099"/>
            </a:xfrm>
            <a:custGeom>
              <a:rect b="b" l="l" r="r" t="t"/>
              <a:pathLst>
                <a:path extrusionOk="0" h="8574" w="4407">
                  <a:moveTo>
                    <a:pt x="430" y="0"/>
                  </a:moveTo>
                  <a:cubicBezTo>
                    <a:pt x="191" y="0"/>
                    <a:pt x="1" y="191"/>
                    <a:pt x="1" y="429"/>
                  </a:cubicBezTo>
                  <a:lnTo>
                    <a:pt x="1" y="8168"/>
                  </a:lnTo>
                  <a:cubicBezTo>
                    <a:pt x="1" y="8407"/>
                    <a:pt x="191" y="8573"/>
                    <a:pt x="430" y="8573"/>
                  </a:cubicBezTo>
                  <a:lnTo>
                    <a:pt x="4002" y="8573"/>
                  </a:lnTo>
                  <a:cubicBezTo>
                    <a:pt x="4216" y="8573"/>
                    <a:pt x="4407" y="8407"/>
                    <a:pt x="4407" y="8168"/>
                  </a:cubicBezTo>
                  <a:lnTo>
                    <a:pt x="4407" y="429"/>
                  </a:lnTo>
                  <a:cubicBezTo>
                    <a:pt x="4407" y="191"/>
                    <a:pt x="4240" y="0"/>
                    <a:pt x="400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0" name="Google Shape;23090;p100"/>
            <p:cNvSpPr/>
            <p:nvPr/>
          </p:nvSpPr>
          <p:spPr>
            <a:xfrm>
              <a:off x="4281946" y="3871322"/>
              <a:ext cx="13311" cy="14098"/>
            </a:xfrm>
            <a:custGeom>
              <a:rect b="b" l="l" r="r" t="t"/>
              <a:pathLst>
                <a:path extrusionOk="0" h="430" w="406">
                  <a:moveTo>
                    <a:pt x="215" y="0"/>
                  </a:moveTo>
                  <a:cubicBezTo>
                    <a:pt x="96" y="0"/>
                    <a:pt x="0" y="96"/>
                    <a:pt x="0" y="215"/>
                  </a:cubicBezTo>
                  <a:cubicBezTo>
                    <a:pt x="0" y="334"/>
                    <a:pt x="96" y="429"/>
                    <a:pt x="215" y="429"/>
                  </a:cubicBezTo>
                  <a:cubicBezTo>
                    <a:pt x="310" y="429"/>
                    <a:pt x="405" y="334"/>
                    <a:pt x="405" y="215"/>
                  </a:cubicBezTo>
                  <a:cubicBezTo>
                    <a:pt x="405" y="96"/>
                    <a:pt x="310"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1" name="Google Shape;23091;p100"/>
            <p:cNvSpPr/>
            <p:nvPr/>
          </p:nvSpPr>
          <p:spPr>
            <a:xfrm>
              <a:off x="4097694" y="3871322"/>
              <a:ext cx="13278" cy="14098"/>
            </a:xfrm>
            <a:custGeom>
              <a:rect b="b" l="l" r="r" t="t"/>
              <a:pathLst>
                <a:path extrusionOk="0" h="430" w="405">
                  <a:moveTo>
                    <a:pt x="191" y="0"/>
                  </a:moveTo>
                  <a:cubicBezTo>
                    <a:pt x="72" y="0"/>
                    <a:pt x="0" y="96"/>
                    <a:pt x="0" y="215"/>
                  </a:cubicBezTo>
                  <a:cubicBezTo>
                    <a:pt x="0" y="334"/>
                    <a:pt x="72" y="429"/>
                    <a:pt x="191" y="429"/>
                  </a:cubicBezTo>
                  <a:cubicBezTo>
                    <a:pt x="310" y="429"/>
                    <a:pt x="405" y="334"/>
                    <a:pt x="405" y="215"/>
                  </a:cubicBezTo>
                  <a:cubicBezTo>
                    <a:pt x="405" y="96"/>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2" name="Google Shape;23092;p100"/>
            <p:cNvSpPr/>
            <p:nvPr/>
          </p:nvSpPr>
          <p:spPr>
            <a:xfrm>
              <a:off x="4078155" y="3670677"/>
              <a:ext cx="53144" cy="13278"/>
            </a:xfrm>
            <a:custGeom>
              <a:rect b="b" l="l" r="r" t="t"/>
              <a:pathLst>
                <a:path extrusionOk="0" h="405" w="1621">
                  <a:moveTo>
                    <a:pt x="191" y="0"/>
                  </a:moveTo>
                  <a:cubicBezTo>
                    <a:pt x="72" y="0"/>
                    <a:pt x="1" y="95"/>
                    <a:pt x="1" y="214"/>
                  </a:cubicBezTo>
                  <a:cubicBezTo>
                    <a:pt x="1" y="334"/>
                    <a:pt x="72" y="405"/>
                    <a:pt x="191" y="405"/>
                  </a:cubicBezTo>
                  <a:lnTo>
                    <a:pt x="1430" y="405"/>
                  </a:lnTo>
                  <a:cubicBezTo>
                    <a:pt x="1549" y="405"/>
                    <a:pt x="1620" y="334"/>
                    <a:pt x="1620" y="214"/>
                  </a:cubicBezTo>
                  <a:cubicBezTo>
                    <a:pt x="1620" y="95"/>
                    <a:pt x="1549" y="0"/>
                    <a:pt x="1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3" name="Google Shape;23093;p100"/>
            <p:cNvSpPr/>
            <p:nvPr/>
          </p:nvSpPr>
          <p:spPr>
            <a:xfrm>
              <a:off x="4262439" y="3670677"/>
              <a:ext cx="53899" cy="13278"/>
            </a:xfrm>
            <a:custGeom>
              <a:rect b="b" l="l" r="r" t="t"/>
              <a:pathLst>
                <a:path extrusionOk="0" h="405" w="1644">
                  <a:moveTo>
                    <a:pt x="214" y="0"/>
                  </a:moveTo>
                  <a:cubicBezTo>
                    <a:pt x="95" y="0"/>
                    <a:pt x="0" y="95"/>
                    <a:pt x="0" y="214"/>
                  </a:cubicBezTo>
                  <a:cubicBezTo>
                    <a:pt x="0" y="334"/>
                    <a:pt x="95" y="405"/>
                    <a:pt x="214" y="405"/>
                  </a:cubicBezTo>
                  <a:lnTo>
                    <a:pt x="1429" y="405"/>
                  </a:lnTo>
                  <a:cubicBezTo>
                    <a:pt x="1548" y="405"/>
                    <a:pt x="1643" y="334"/>
                    <a:pt x="1643" y="214"/>
                  </a:cubicBezTo>
                  <a:cubicBezTo>
                    <a:pt x="1643" y="95"/>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4" name="Google Shape;23094;p100"/>
            <p:cNvSpPr/>
            <p:nvPr/>
          </p:nvSpPr>
          <p:spPr>
            <a:xfrm>
              <a:off x="4067237" y="3737821"/>
              <a:ext cx="74979" cy="93208"/>
            </a:xfrm>
            <a:custGeom>
              <a:rect b="b" l="l" r="r" t="t"/>
              <a:pathLst>
                <a:path extrusionOk="0" h="2843" w="2287">
                  <a:moveTo>
                    <a:pt x="1120" y="786"/>
                  </a:moveTo>
                  <a:lnTo>
                    <a:pt x="1525" y="1810"/>
                  </a:lnTo>
                  <a:lnTo>
                    <a:pt x="739" y="1810"/>
                  </a:lnTo>
                  <a:lnTo>
                    <a:pt x="1120" y="786"/>
                  </a:lnTo>
                  <a:close/>
                  <a:moveTo>
                    <a:pt x="1143" y="0"/>
                  </a:moveTo>
                  <a:cubicBezTo>
                    <a:pt x="1096" y="0"/>
                    <a:pt x="1001" y="72"/>
                    <a:pt x="977" y="119"/>
                  </a:cubicBezTo>
                  <a:lnTo>
                    <a:pt x="48" y="2572"/>
                  </a:lnTo>
                  <a:cubicBezTo>
                    <a:pt x="0" y="2691"/>
                    <a:pt x="24" y="2810"/>
                    <a:pt x="143" y="2834"/>
                  </a:cubicBezTo>
                  <a:cubicBezTo>
                    <a:pt x="170" y="2839"/>
                    <a:pt x="196" y="2842"/>
                    <a:pt x="220" y="2842"/>
                  </a:cubicBezTo>
                  <a:cubicBezTo>
                    <a:pt x="303" y="2842"/>
                    <a:pt x="368" y="2807"/>
                    <a:pt x="405" y="2715"/>
                  </a:cubicBezTo>
                  <a:lnTo>
                    <a:pt x="596" y="2239"/>
                  </a:lnTo>
                  <a:lnTo>
                    <a:pt x="1691" y="2239"/>
                  </a:lnTo>
                  <a:lnTo>
                    <a:pt x="1882" y="2715"/>
                  </a:lnTo>
                  <a:cubicBezTo>
                    <a:pt x="1900" y="2807"/>
                    <a:pt x="1976" y="2842"/>
                    <a:pt x="2064" y="2842"/>
                  </a:cubicBezTo>
                  <a:cubicBezTo>
                    <a:pt x="2090" y="2842"/>
                    <a:pt x="2117" y="2839"/>
                    <a:pt x="2144" y="2834"/>
                  </a:cubicBezTo>
                  <a:cubicBezTo>
                    <a:pt x="2263" y="2810"/>
                    <a:pt x="2287" y="2691"/>
                    <a:pt x="2263" y="2572"/>
                  </a:cubicBezTo>
                  <a:lnTo>
                    <a:pt x="1334" y="119"/>
                  </a:lnTo>
                  <a:cubicBezTo>
                    <a:pt x="1310" y="24"/>
                    <a:pt x="1215" y="0"/>
                    <a:pt x="11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5" name="Google Shape;23095;p100"/>
            <p:cNvSpPr/>
            <p:nvPr/>
          </p:nvSpPr>
          <p:spPr>
            <a:xfrm>
              <a:off x="4252276" y="3737821"/>
              <a:ext cx="73406" cy="93700"/>
            </a:xfrm>
            <a:custGeom>
              <a:rect b="b" l="l" r="r" t="t"/>
              <a:pathLst>
                <a:path extrusionOk="0" h="2858" w="2239">
                  <a:moveTo>
                    <a:pt x="810" y="381"/>
                  </a:moveTo>
                  <a:cubicBezTo>
                    <a:pt x="1048" y="381"/>
                    <a:pt x="1239" y="572"/>
                    <a:pt x="1239" y="810"/>
                  </a:cubicBezTo>
                  <a:cubicBezTo>
                    <a:pt x="1239" y="1048"/>
                    <a:pt x="1048" y="1215"/>
                    <a:pt x="810" y="1215"/>
                  </a:cubicBezTo>
                  <a:lnTo>
                    <a:pt x="405" y="1215"/>
                  </a:lnTo>
                  <a:lnTo>
                    <a:pt x="405" y="429"/>
                  </a:lnTo>
                  <a:lnTo>
                    <a:pt x="810" y="381"/>
                  </a:lnTo>
                  <a:close/>
                  <a:moveTo>
                    <a:pt x="1405" y="1643"/>
                  </a:moveTo>
                  <a:cubicBezTo>
                    <a:pt x="1644" y="1643"/>
                    <a:pt x="1834" y="1810"/>
                    <a:pt x="1834" y="2048"/>
                  </a:cubicBezTo>
                  <a:cubicBezTo>
                    <a:pt x="1834" y="2263"/>
                    <a:pt x="1644" y="2453"/>
                    <a:pt x="1405" y="2453"/>
                  </a:cubicBezTo>
                  <a:lnTo>
                    <a:pt x="405" y="2453"/>
                  </a:lnTo>
                  <a:lnTo>
                    <a:pt x="405" y="1643"/>
                  </a:lnTo>
                  <a:close/>
                  <a:moveTo>
                    <a:pt x="215" y="0"/>
                  </a:moveTo>
                  <a:cubicBezTo>
                    <a:pt x="96" y="0"/>
                    <a:pt x="0" y="95"/>
                    <a:pt x="0" y="214"/>
                  </a:cubicBezTo>
                  <a:lnTo>
                    <a:pt x="0" y="2644"/>
                  </a:lnTo>
                  <a:cubicBezTo>
                    <a:pt x="0" y="2763"/>
                    <a:pt x="96" y="2858"/>
                    <a:pt x="215" y="2858"/>
                  </a:cubicBezTo>
                  <a:lnTo>
                    <a:pt x="1429" y="2858"/>
                  </a:lnTo>
                  <a:cubicBezTo>
                    <a:pt x="1882" y="2858"/>
                    <a:pt x="2239" y="2477"/>
                    <a:pt x="2239" y="2024"/>
                  </a:cubicBezTo>
                  <a:cubicBezTo>
                    <a:pt x="2239" y="1620"/>
                    <a:pt x="1906" y="1262"/>
                    <a:pt x="1525" y="1215"/>
                  </a:cubicBezTo>
                  <a:cubicBezTo>
                    <a:pt x="1596" y="1096"/>
                    <a:pt x="1644" y="953"/>
                    <a:pt x="1644" y="810"/>
                  </a:cubicBezTo>
                  <a:cubicBezTo>
                    <a:pt x="1644" y="357"/>
                    <a:pt x="1286" y="0"/>
                    <a:pt x="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6" name="Google Shape;23096;p100"/>
            <p:cNvSpPr/>
            <p:nvPr/>
          </p:nvSpPr>
          <p:spPr>
            <a:xfrm>
              <a:off x="4097694" y="3911909"/>
              <a:ext cx="13278" cy="13311"/>
            </a:xfrm>
            <a:custGeom>
              <a:rect b="b" l="l" r="r" t="t"/>
              <a:pathLst>
                <a:path extrusionOk="0" h="406" w="405">
                  <a:moveTo>
                    <a:pt x="191" y="1"/>
                  </a:moveTo>
                  <a:cubicBezTo>
                    <a:pt x="72" y="1"/>
                    <a:pt x="0" y="72"/>
                    <a:pt x="0" y="191"/>
                  </a:cubicBezTo>
                  <a:cubicBezTo>
                    <a:pt x="0" y="310"/>
                    <a:pt x="72" y="406"/>
                    <a:pt x="191" y="406"/>
                  </a:cubicBezTo>
                  <a:cubicBezTo>
                    <a:pt x="310" y="406"/>
                    <a:pt x="405" y="310"/>
                    <a:pt x="405" y="191"/>
                  </a:cubicBezTo>
                  <a:cubicBezTo>
                    <a:pt x="405" y="72"/>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7" name="Google Shape;23097;p100"/>
            <p:cNvSpPr/>
            <p:nvPr/>
          </p:nvSpPr>
          <p:spPr>
            <a:xfrm>
              <a:off x="4281946" y="3911123"/>
              <a:ext cx="13311" cy="14098"/>
            </a:xfrm>
            <a:custGeom>
              <a:rect b="b" l="l" r="r" t="t"/>
              <a:pathLst>
                <a:path extrusionOk="0" h="430" w="406">
                  <a:moveTo>
                    <a:pt x="215" y="1"/>
                  </a:moveTo>
                  <a:cubicBezTo>
                    <a:pt x="96" y="1"/>
                    <a:pt x="0" y="96"/>
                    <a:pt x="0" y="215"/>
                  </a:cubicBezTo>
                  <a:cubicBezTo>
                    <a:pt x="0" y="334"/>
                    <a:pt x="96" y="430"/>
                    <a:pt x="215" y="430"/>
                  </a:cubicBezTo>
                  <a:cubicBezTo>
                    <a:pt x="310" y="430"/>
                    <a:pt x="405" y="334"/>
                    <a:pt x="405" y="215"/>
                  </a:cubicBezTo>
                  <a:cubicBezTo>
                    <a:pt x="405" y="96"/>
                    <a:pt x="310"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8" name="Google Shape;23098;p100"/>
            <p:cNvSpPr/>
            <p:nvPr/>
          </p:nvSpPr>
          <p:spPr>
            <a:xfrm>
              <a:off x="4024289" y="3630844"/>
              <a:ext cx="159302" cy="294377"/>
            </a:xfrm>
            <a:custGeom>
              <a:rect b="b" l="l" r="r" t="t"/>
              <a:pathLst>
                <a:path extrusionOk="0" h="8979" w="4859">
                  <a:moveTo>
                    <a:pt x="620" y="1"/>
                  </a:moveTo>
                  <a:cubicBezTo>
                    <a:pt x="286" y="1"/>
                    <a:pt x="1" y="263"/>
                    <a:pt x="1" y="620"/>
                  </a:cubicBezTo>
                  <a:lnTo>
                    <a:pt x="1" y="8359"/>
                  </a:lnTo>
                  <a:cubicBezTo>
                    <a:pt x="1" y="8693"/>
                    <a:pt x="263" y="8979"/>
                    <a:pt x="620" y="8979"/>
                  </a:cubicBezTo>
                  <a:lnTo>
                    <a:pt x="1477" y="8979"/>
                  </a:lnTo>
                  <a:cubicBezTo>
                    <a:pt x="1596" y="8979"/>
                    <a:pt x="1691" y="8883"/>
                    <a:pt x="1691" y="8764"/>
                  </a:cubicBezTo>
                  <a:cubicBezTo>
                    <a:pt x="1691" y="8645"/>
                    <a:pt x="1596" y="8574"/>
                    <a:pt x="1477" y="8574"/>
                  </a:cubicBezTo>
                  <a:lnTo>
                    <a:pt x="620" y="8574"/>
                  </a:lnTo>
                  <a:cubicBezTo>
                    <a:pt x="501" y="8574"/>
                    <a:pt x="405" y="8478"/>
                    <a:pt x="405" y="8359"/>
                  </a:cubicBezTo>
                  <a:lnTo>
                    <a:pt x="405" y="620"/>
                  </a:lnTo>
                  <a:cubicBezTo>
                    <a:pt x="405" y="501"/>
                    <a:pt x="501" y="405"/>
                    <a:pt x="620" y="405"/>
                  </a:cubicBezTo>
                  <a:lnTo>
                    <a:pt x="4216" y="405"/>
                  </a:lnTo>
                  <a:cubicBezTo>
                    <a:pt x="4335" y="405"/>
                    <a:pt x="4430" y="501"/>
                    <a:pt x="4430" y="620"/>
                  </a:cubicBezTo>
                  <a:lnTo>
                    <a:pt x="4430" y="8359"/>
                  </a:lnTo>
                  <a:cubicBezTo>
                    <a:pt x="4430" y="8478"/>
                    <a:pt x="4335" y="8574"/>
                    <a:pt x="4216" y="8574"/>
                  </a:cubicBezTo>
                  <a:lnTo>
                    <a:pt x="3358" y="8574"/>
                  </a:lnTo>
                  <a:cubicBezTo>
                    <a:pt x="3239" y="8574"/>
                    <a:pt x="3144" y="8645"/>
                    <a:pt x="3144" y="8764"/>
                  </a:cubicBezTo>
                  <a:cubicBezTo>
                    <a:pt x="3144" y="8883"/>
                    <a:pt x="3239" y="8979"/>
                    <a:pt x="3358" y="8979"/>
                  </a:cubicBezTo>
                  <a:lnTo>
                    <a:pt x="4216" y="8979"/>
                  </a:lnTo>
                  <a:cubicBezTo>
                    <a:pt x="4549" y="8979"/>
                    <a:pt x="4859" y="8717"/>
                    <a:pt x="4859" y="8359"/>
                  </a:cubicBezTo>
                  <a:lnTo>
                    <a:pt x="4859" y="620"/>
                  </a:lnTo>
                  <a:cubicBezTo>
                    <a:pt x="4859" y="263"/>
                    <a:pt x="4573" y="1"/>
                    <a:pt x="4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9" name="Google Shape;23099;p100"/>
            <p:cNvSpPr/>
            <p:nvPr/>
          </p:nvSpPr>
          <p:spPr>
            <a:xfrm>
              <a:off x="4209327" y="3630844"/>
              <a:ext cx="158515" cy="294377"/>
            </a:xfrm>
            <a:custGeom>
              <a:rect b="b" l="l" r="r" t="t"/>
              <a:pathLst>
                <a:path extrusionOk="0" h="8979" w="4835">
                  <a:moveTo>
                    <a:pt x="644" y="1"/>
                  </a:moveTo>
                  <a:cubicBezTo>
                    <a:pt x="310" y="1"/>
                    <a:pt x="1" y="263"/>
                    <a:pt x="1" y="620"/>
                  </a:cubicBezTo>
                  <a:lnTo>
                    <a:pt x="1" y="8359"/>
                  </a:lnTo>
                  <a:cubicBezTo>
                    <a:pt x="1" y="8693"/>
                    <a:pt x="263" y="8979"/>
                    <a:pt x="644" y="8979"/>
                  </a:cubicBezTo>
                  <a:lnTo>
                    <a:pt x="1501" y="8979"/>
                  </a:lnTo>
                  <a:cubicBezTo>
                    <a:pt x="1620" y="8979"/>
                    <a:pt x="1715" y="8883"/>
                    <a:pt x="1715" y="8764"/>
                  </a:cubicBezTo>
                  <a:cubicBezTo>
                    <a:pt x="1715" y="8645"/>
                    <a:pt x="1620" y="8574"/>
                    <a:pt x="1501" y="8574"/>
                  </a:cubicBezTo>
                  <a:lnTo>
                    <a:pt x="644" y="8574"/>
                  </a:lnTo>
                  <a:cubicBezTo>
                    <a:pt x="525" y="8574"/>
                    <a:pt x="429" y="8478"/>
                    <a:pt x="429" y="8359"/>
                  </a:cubicBezTo>
                  <a:lnTo>
                    <a:pt x="429" y="620"/>
                  </a:lnTo>
                  <a:cubicBezTo>
                    <a:pt x="429" y="501"/>
                    <a:pt x="525" y="405"/>
                    <a:pt x="644" y="405"/>
                  </a:cubicBezTo>
                  <a:lnTo>
                    <a:pt x="4216" y="405"/>
                  </a:lnTo>
                  <a:cubicBezTo>
                    <a:pt x="4335" y="405"/>
                    <a:pt x="4406" y="501"/>
                    <a:pt x="4406" y="620"/>
                  </a:cubicBezTo>
                  <a:lnTo>
                    <a:pt x="4406" y="8359"/>
                  </a:lnTo>
                  <a:cubicBezTo>
                    <a:pt x="4406" y="8478"/>
                    <a:pt x="4335" y="8574"/>
                    <a:pt x="4216" y="8574"/>
                  </a:cubicBezTo>
                  <a:lnTo>
                    <a:pt x="3335" y="8574"/>
                  </a:lnTo>
                  <a:cubicBezTo>
                    <a:pt x="3216" y="8574"/>
                    <a:pt x="3144" y="8645"/>
                    <a:pt x="3144" y="8764"/>
                  </a:cubicBezTo>
                  <a:cubicBezTo>
                    <a:pt x="3144" y="8883"/>
                    <a:pt x="3216" y="8979"/>
                    <a:pt x="3335" y="8979"/>
                  </a:cubicBezTo>
                  <a:lnTo>
                    <a:pt x="4216" y="8979"/>
                  </a:lnTo>
                  <a:cubicBezTo>
                    <a:pt x="4525" y="8979"/>
                    <a:pt x="4835" y="8717"/>
                    <a:pt x="4835" y="8359"/>
                  </a:cubicBezTo>
                  <a:lnTo>
                    <a:pt x="4835" y="620"/>
                  </a:lnTo>
                  <a:cubicBezTo>
                    <a:pt x="4835" y="263"/>
                    <a:pt x="4573" y="1"/>
                    <a:pt x="4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0" name="Google Shape;23100;p100"/>
          <p:cNvGrpSpPr/>
          <p:nvPr/>
        </p:nvGrpSpPr>
        <p:grpSpPr>
          <a:xfrm>
            <a:off x="3274032" y="3455035"/>
            <a:ext cx="339685" cy="341226"/>
            <a:chOff x="3266169" y="3607435"/>
            <a:chExt cx="339685" cy="341226"/>
          </a:xfrm>
        </p:grpSpPr>
        <p:sp>
          <p:nvSpPr>
            <p:cNvPr id="23101" name="Google Shape;23101;p100"/>
            <p:cNvSpPr/>
            <p:nvPr/>
          </p:nvSpPr>
          <p:spPr>
            <a:xfrm>
              <a:off x="3311445" y="3757328"/>
              <a:ext cx="249100" cy="144483"/>
            </a:xfrm>
            <a:custGeom>
              <a:rect b="b" l="l" r="r" t="t"/>
              <a:pathLst>
                <a:path extrusionOk="0" h="4407" w="7598">
                  <a:moveTo>
                    <a:pt x="430" y="1"/>
                  </a:moveTo>
                  <a:cubicBezTo>
                    <a:pt x="191" y="1"/>
                    <a:pt x="1" y="191"/>
                    <a:pt x="1" y="429"/>
                  </a:cubicBezTo>
                  <a:lnTo>
                    <a:pt x="1" y="4406"/>
                  </a:lnTo>
                  <a:lnTo>
                    <a:pt x="7598" y="4406"/>
                  </a:lnTo>
                  <a:lnTo>
                    <a:pt x="7598" y="429"/>
                  </a:lnTo>
                  <a:cubicBezTo>
                    <a:pt x="7598" y="191"/>
                    <a:pt x="7431" y="1"/>
                    <a:pt x="719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2" name="Google Shape;23102;p100"/>
            <p:cNvSpPr/>
            <p:nvPr/>
          </p:nvSpPr>
          <p:spPr>
            <a:xfrm>
              <a:off x="3355967" y="3697987"/>
              <a:ext cx="160089" cy="160089"/>
            </a:xfrm>
            <a:custGeom>
              <a:rect b="b" l="l" r="r" t="t"/>
              <a:pathLst>
                <a:path extrusionOk="0" h="4883" w="4883">
                  <a:moveTo>
                    <a:pt x="2429" y="1"/>
                  </a:moveTo>
                  <a:cubicBezTo>
                    <a:pt x="1096" y="1"/>
                    <a:pt x="0" y="1096"/>
                    <a:pt x="0" y="2430"/>
                  </a:cubicBezTo>
                  <a:cubicBezTo>
                    <a:pt x="0" y="3787"/>
                    <a:pt x="1096" y="4883"/>
                    <a:pt x="2429" y="4883"/>
                  </a:cubicBezTo>
                  <a:cubicBezTo>
                    <a:pt x="3763" y="4883"/>
                    <a:pt x="4882" y="3787"/>
                    <a:pt x="4882" y="2430"/>
                  </a:cubicBezTo>
                  <a:cubicBezTo>
                    <a:pt x="4882" y="1096"/>
                    <a:pt x="3811" y="1"/>
                    <a:pt x="242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3" name="Google Shape;23103;p100"/>
            <p:cNvSpPr/>
            <p:nvPr/>
          </p:nvSpPr>
          <p:spPr>
            <a:xfrm>
              <a:off x="3559725" y="3656613"/>
              <a:ext cx="40653" cy="41407"/>
            </a:xfrm>
            <a:custGeom>
              <a:rect b="b" l="l" r="r" t="t"/>
              <a:pathLst>
                <a:path extrusionOk="0" h="1263" w="1240">
                  <a:moveTo>
                    <a:pt x="620" y="0"/>
                  </a:moveTo>
                  <a:cubicBezTo>
                    <a:pt x="287" y="0"/>
                    <a:pt x="1" y="286"/>
                    <a:pt x="1" y="643"/>
                  </a:cubicBezTo>
                  <a:cubicBezTo>
                    <a:pt x="1" y="977"/>
                    <a:pt x="287" y="1263"/>
                    <a:pt x="620" y="1263"/>
                  </a:cubicBezTo>
                  <a:cubicBezTo>
                    <a:pt x="954" y="1263"/>
                    <a:pt x="1239" y="977"/>
                    <a:pt x="1239" y="643"/>
                  </a:cubicBezTo>
                  <a:cubicBezTo>
                    <a:pt x="1239" y="286"/>
                    <a:pt x="954" y="0"/>
                    <a:pt x="62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4" name="Google Shape;23104;p100"/>
            <p:cNvSpPr/>
            <p:nvPr/>
          </p:nvSpPr>
          <p:spPr>
            <a:xfrm>
              <a:off x="3290364" y="3901779"/>
              <a:ext cx="289721" cy="41407"/>
            </a:xfrm>
            <a:custGeom>
              <a:rect b="b" l="l" r="r" t="t"/>
              <a:pathLst>
                <a:path extrusionOk="0" h="1263" w="8837">
                  <a:moveTo>
                    <a:pt x="1" y="0"/>
                  </a:moveTo>
                  <a:lnTo>
                    <a:pt x="1" y="619"/>
                  </a:lnTo>
                  <a:cubicBezTo>
                    <a:pt x="1" y="977"/>
                    <a:pt x="287" y="1262"/>
                    <a:pt x="620" y="1262"/>
                  </a:cubicBezTo>
                  <a:lnTo>
                    <a:pt x="8217" y="1262"/>
                  </a:lnTo>
                  <a:cubicBezTo>
                    <a:pt x="8574" y="1262"/>
                    <a:pt x="8836" y="953"/>
                    <a:pt x="8836" y="619"/>
                  </a:cubicBezTo>
                  <a:lnTo>
                    <a:pt x="8836"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5" name="Google Shape;23105;p100"/>
            <p:cNvSpPr/>
            <p:nvPr/>
          </p:nvSpPr>
          <p:spPr>
            <a:xfrm>
              <a:off x="3395768" y="3798703"/>
              <a:ext cx="79700" cy="60160"/>
            </a:xfrm>
            <a:custGeom>
              <a:rect b="b" l="l" r="r" t="t"/>
              <a:pathLst>
                <a:path extrusionOk="0" h="1835" w="2431">
                  <a:moveTo>
                    <a:pt x="1215" y="1"/>
                  </a:moveTo>
                  <a:cubicBezTo>
                    <a:pt x="525" y="1"/>
                    <a:pt x="1" y="525"/>
                    <a:pt x="1" y="1215"/>
                  </a:cubicBezTo>
                  <a:lnTo>
                    <a:pt x="1" y="1501"/>
                  </a:lnTo>
                  <a:cubicBezTo>
                    <a:pt x="358" y="1715"/>
                    <a:pt x="763" y="1834"/>
                    <a:pt x="1215" y="1834"/>
                  </a:cubicBezTo>
                  <a:cubicBezTo>
                    <a:pt x="1668" y="1834"/>
                    <a:pt x="2073" y="1715"/>
                    <a:pt x="2430" y="1501"/>
                  </a:cubicBezTo>
                  <a:lnTo>
                    <a:pt x="2430" y="1215"/>
                  </a:lnTo>
                  <a:cubicBezTo>
                    <a:pt x="2430" y="525"/>
                    <a:pt x="1906"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6" name="Google Shape;23106;p100"/>
            <p:cNvSpPr/>
            <p:nvPr/>
          </p:nvSpPr>
          <p:spPr>
            <a:xfrm>
              <a:off x="3415307" y="3612877"/>
              <a:ext cx="40621" cy="41440"/>
            </a:xfrm>
            <a:custGeom>
              <a:rect b="b" l="l" r="r" t="t"/>
              <a:pathLst>
                <a:path extrusionOk="0" h="1264" w="1239">
                  <a:moveTo>
                    <a:pt x="619" y="1"/>
                  </a:moveTo>
                  <a:cubicBezTo>
                    <a:pt x="286" y="1"/>
                    <a:pt x="0" y="287"/>
                    <a:pt x="0" y="620"/>
                  </a:cubicBezTo>
                  <a:cubicBezTo>
                    <a:pt x="0" y="977"/>
                    <a:pt x="286" y="1263"/>
                    <a:pt x="619" y="1263"/>
                  </a:cubicBezTo>
                  <a:cubicBezTo>
                    <a:pt x="953" y="1263"/>
                    <a:pt x="1239" y="977"/>
                    <a:pt x="1239" y="620"/>
                  </a:cubicBezTo>
                  <a:cubicBezTo>
                    <a:pt x="1239" y="287"/>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7" name="Google Shape;23107;p100"/>
            <p:cNvSpPr/>
            <p:nvPr/>
          </p:nvSpPr>
          <p:spPr>
            <a:xfrm>
              <a:off x="3415307" y="3737034"/>
              <a:ext cx="40621" cy="40621"/>
            </a:xfrm>
            <a:custGeom>
              <a:rect b="b" l="l" r="r" t="t"/>
              <a:pathLst>
                <a:path extrusionOk="0" h="1239" w="1239">
                  <a:moveTo>
                    <a:pt x="619" y="0"/>
                  </a:moveTo>
                  <a:cubicBezTo>
                    <a:pt x="286" y="0"/>
                    <a:pt x="0" y="286"/>
                    <a:pt x="0" y="620"/>
                  </a:cubicBezTo>
                  <a:cubicBezTo>
                    <a:pt x="0" y="953"/>
                    <a:pt x="286" y="1239"/>
                    <a:pt x="619" y="1239"/>
                  </a:cubicBezTo>
                  <a:cubicBezTo>
                    <a:pt x="953" y="1239"/>
                    <a:pt x="1239" y="953"/>
                    <a:pt x="1239" y="620"/>
                  </a:cubicBezTo>
                  <a:cubicBezTo>
                    <a:pt x="1239" y="286"/>
                    <a:pt x="953" y="0"/>
                    <a:pt x="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8" name="Google Shape;23108;p100"/>
            <p:cNvSpPr/>
            <p:nvPr/>
          </p:nvSpPr>
          <p:spPr>
            <a:xfrm>
              <a:off x="3270857" y="3656613"/>
              <a:ext cx="40621" cy="41407"/>
            </a:xfrm>
            <a:custGeom>
              <a:rect b="b" l="l" r="r" t="t"/>
              <a:pathLst>
                <a:path extrusionOk="0" h="1263" w="1239">
                  <a:moveTo>
                    <a:pt x="620" y="0"/>
                  </a:moveTo>
                  <a:cubicBezTo>
                    <a:pt x="286" y="0"/>
                    <a:pt x="1" y="286"/>
                    <a:pt x="1" y="643"/>
                  </a:cubicBezTo>
                  <a:cubicBezTo>
                    <a:pt x="1" y="977"/>
                    <a:pt x="286" y="1263"/>
                    <a:pt x="620" y="1263"/>
                  </a:cubicBezTo>
                  <a:cubicBezTo>
                    <a:pt x="953" y="1263"/>
                    <a:pt x="1239" y="977"/>
                    <a:pt x="1239" y="643"/>
                  </a:cubicBezTo>
                  <a:cubicBezTo>
                    <a:pt x="1239" y="286"/>
                    <a:pt x="953" y="0"/>
                    <a:pt x="62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9" name="Google Shape;23109;p100"/>
            <p:cNvSpPr/>
            <p:nvPr/>
          </p:nvSpPr>
          <p:spPr>
            <a:xfrm>
              <a:off x="3409046" y="3732346"/>
              <a:ext cx="53144" cy="52358"/>
            </a:xfrm>
            <a:custGeom>
              <a:rect b="b" l="l" r="r" t="t"/>
              <a:pathLst>
                <a:path extrusionOk="0" h="1597" w="1621">
                  <a:moveTo>
                    <a:pt x="810" y="381"/>
                  </a:moveTo>
                  <a:cubicBezTo>
                    <a:pt x="1049" y="381"/>
                    <a:pt x="1239" y="548"/>
                    <a:pt x="1239" y="786"/>
                  </a:cubicBezTo>
                  <a:cubicBezTo>
                    <a:pt x="1239" y="1024"/>
                    <a:pt x="1049" y="1215"/>
                    <a:pt x="810" y="1215"/>
                  </a:cubicBezTo>
                  <a:cubicBezTo>
                    <a:pt x="572" y="1215"/>
                    <a:pt x="406" y="1024"/>
                    <a:pt x="406" y="786"/>
                  </a:cubicBezTo>
                  <a:cubicBezTo>
                    <a:pt x="406" y="548"/>
                    <a:pt x="596" y="381"/>
                    <a:pt x="810" y="381"/>
                  </a:cubicBezTo>
                  <a:close/>
                  <a:moveTo>
                    <a:pt x="810" y="0"/>
                  </a:moveTo>
                  <a:cubicBezTo>
                    <a:pt x="358" y="0"/>
                    <a:pt x="1" y="358"/>
                    <a:pt x="1" y="786"/>
                  </a:cubicBezTo>
                  <a:cubicBezTo>
                    <a:pt x="1" y="1239"/>
                    <a:pt x="358" y="1596"/>
                    <a:pt x="810" y="1596"/>
                  </a:cubicBezTo>
                  <a:cubicBezTo>
                    <a:pt x="1263" y="1596"/>
                    <a:pt x="1620" y="1239"/>
                    <a:pt x="1620" y="786"/>
                  </a:cubicBezTo>
                  <a:cubicBezTo>
                    <a:pt x="1620" y="358"/>
                    <a:pt x="1263"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0" name="Google Shape;23110;p100"/>
            <p:cNvSpPr/>
            <p:nvPr/>
          </p:nvSpPr>
          <p:spPr>
            <a:xfrm>
              <a:off x="3266169" y="3607435"/>
              <a:ext cx="339685" cy="340439"/>
            </a:xfrm>
            <a:custGeom>
              <a:rect b="b" l="l" r="r" t="t"/>
              <a:pathLst>
                <a:path extrusionOk="0" h="10384" w="10361">
                  <a:moveTo>
                    <a:pt x="5192" y="381"/>
                  </a:moveTo>
                  <a:cubicBezTo>
                    <a:pt x="5430" y="381"/>
                    <a:pt x="5621" y="548"/>
                    <a:pt x="5621" y="786"/>
                  </a:cubicBezTo>
                  <a:cubicBezTo>
                    <a:pt x="5621" y="1024"/>
                    <a:pt x="5430" y="1215"/>
                    <a:pt x="5192" y="1215"/>
                  </a:cubicBezTo>
                  <a:cubicBezTo>
                    <a:pt x="4954" y="1215"/>
                    <a:pt x="4787" y="1000"/>
                    <a:pt x="4787" y="786"/>
                  </a:cubicBezTo>
                  <a:cubicBezTo>
                    <a:pt x="4787" y="548"/>
                    <a:pt x="4954" y="381"/>
                    <a:pt x="5192" y="381"/>
                  </a:cubicBezTo>
                  <a:close/>
                  <a:moveTo>
                    <a:pt x="763" y="1715"/>
                  </a:moveTo>
                  <a:cubicBezTo>
                    <a:pt x="1001" y="1715"/>
                    <a:pt x="1191" y="1905"/>
                    <a:pt x="1191" y="2143"/>
                  </a:cubicBezTo>
                  <a:cubicBezTo>
                    <a:pt x="1191" y="2382"/>
                    <a:pt x="1001" y="2548"/>
                    <a:pt x="763" y="2548"/>
                  </a:cubicBezTo>
                  <a:cubicBezTo>
                    <a:pt x="525" y="2548"/>
                    <a:pt x="358" y="2382"/>
                    <a:pt x="358" y="2143"/>
                  </a:cubicBezTo>
                  <a:cubicBezTo>
                    <a:pt x="358" y="1905"/>
                    <a:pt x="525" y="1715"/>
                    <a:pt x="763" y="1715"/>
                  </a:cubicBezTo>
                  <a:close/>
                  <a:moveTo>
                    <a:pt x="9574" y="1715"/>
                  </a:moveTo>
                  <a:cubicBezTo>
                    <a:pt x="9812" y="1715"/>
                    <a:pt x="9979" y="1905"/>
                    <a:pt x="9979" y="2143"/>
                  </a:cubicBezTo>
                  <a:cubicBezTo>
                    <a:pt x="9979" y="2382"/>
                    <a:pt x="9812" y="2548"/>
                    <a:pt x="9574" y="2548"/>
                  </a:cubicBezTo>
                  <a:cubicBezTo>
                    <a:pt x="9336" y="2548"/>
                    <a:pt x="9169" y="2382"/>
                    <a:pt x="9169" y="2143"/>
                  </a:cubicBezTo>
                  <a:cubicBezTo>
                    <a:pt x="9169" y="1905"/>
                    <a:pt x="9336" y="1715"/>
                    <a:pt x="9574" y="1715"/>
                  </a:cubicBezTo>
                  <a:close/>
                  <a:moveTo>
                    <a:pt x="5168" y="2977"/>
                  </a:moveTo>
                  <a:cubicBezTo>
                    <a:pt x="6454" y="2977"/>
                    <a:pt x="7407" y="4001"/>
                    <a:pt x="7407" y="5192"/>
                  </a:cubicBezTo>
                  <a:cubicBezTo>
                    <a:pt x="7407" y="5882"/>
                    <a:pt x="7097" y="6501"/>
                    <a:pt x="6574" y="6930"/>
                  </a:cubicBezTo>
                  <a:cubicBezTo>
                    <a:pt x="6502" y="6192"/>
                    <a:pt x="5883" y="5597"/>
                    <a:pt x="5145" y="5597"/>
                  </a:cubicBezTo>
                  <a:cubicBezTo>
                    <a:pt x="4406" y="5597"/>
                    <a:pt x="3763" y="6192"/>
                    <a:pt x="3716" y="6930"/>
                  </a:cubicBezTo>
                  <a:cubicBezTo>
                    <a:pt x="3216" y="6501"/>
                    <a:pt x="2882" y="5858"/>
                    <a:pt x="2882" y="5192"/>
                  </a:cubicBezTo>
                  <a:cubicBezTo>
                    <a:pt x="2930" y="3977"/>
                    <a:pt x="3882" y="2977"/>
                    <a:pt x="5168" y="2977"/>
                  </a:cubicBezTo>
                  <a:close/>
                  <a:moveTo>
                    <a:pt x="5192" y="6025"/>
                  </a:moveTo>
                  <a:cubicBezTo>
                    <a:pt x="5764" y="6025"/>
                    <a:pt x="6216" y="6478"/>
                    <a:pt x="6216" y="7049"/>
                  </a:cubicBezTo>
                  <a:lnTo>
                    <a:pt x="6216" y="7192"/>
                  </a:lnTo>
                  <a:cubicBezTo>
                    <a:pt x="5883" y="7335"/>
                    <a:pt x="5550" y="7430"/>
                    <a:pt x="5192" y="7430"/>
                  </a:cubicBezTo>
                  <a:cubicBezTo>
                    <a:pt x="4835" y="7430"/>
                    <a:pt x="4478" y="7335"/>
                    <a:pt x="4192" y="7192"/>
                  </a:cubicBezTo>
                  <a:lnTo>
                    <a:pt x="4192" y="7049"/>
                  </a:lnTo>
                  <a:cubicBezTo>
                    <a:pt x="4192" y="6478"/>
                    <a:pt x="4645" y="6025"/>
                    <a:pt x="5192" y="6025"/>
                  </a:cubicBezTo>
                  <a:close/>
                  <a:moveTo>
                    <a:pt x="8598" y="4763"/>
                  </a:moveTo>
                  <a:cubicBezTo>
                    <a:pt x="8693" y="4787"/>
                    <a:pt x="8764" y="4882"/>
                    <a:pt x="8764" y="5001"/>
                  </a:cubicBezTo>
                  <a:lnTo>
                    <a:pt x="8764" y="8764"/>
                  </a:lnTo>
                  <a:lnTo>
                    <a:pt x="1596" y="8764"/>
                  </a:lnTo>
                  <a:lnTo>
                    <a:pt x="1596" y="5001"/>
                  </a:lnTo>
                  <a:cubicBezTo>
                    <a:pt x="1596" y="4882"/>
                    <a:pt x="1692" y="4787"/>
                    <a:pt x="1811" y="4763"/>
                  </a:cubicBezTo>
                  <a:lnTo>
                    <a:pt x="2573" y="4763"/>
                  </a:lnTo>
                  <a:cubicBezTo>
                    <a:pt x="2549" y="4906"/>
                    <a:pt x="2549" y="5049"/>
                    <a:pt x="2549" y="5168"/>
                  </a:cubicBezTo>
                  <a:cubicBezTo>
                    <a:pt x="2549" y="6621"/>
                    <a:pt x="3740" y="7811"/>
                    <a:pt x="5192" y="7811"/>
                  </a:cubicBezTo>
                  <a:cubicBezTo>
                    <a:pt x="6693" y="7811"/>
                    <a:pt x="7836" y="6621"/>
                    <a:pt x="7836" y="5168"/>
                  </a:cubicBezTo>
                  <a:cubicBezTo>
                    <a:pt x="7836" y="5025"/>
                    <a:pt x="7836" y="4906"/>
                    <a:pt x="7812" y="4763"/>
                  </a:cubicBezTo>
                  <a:close/>
                  <a:moveTo>
                    <a:pt x="5168" y="0"/>
                  </a:moveTo>
                  <a:cubicBezTo>
                    <a:pt x="4716" y="0"/>
                    <a:pt x="4359" y="357"/>
                    <a:pt x="4359" y="786"/>
                  </a:cubicBezTo>
                  <a:cubicBezTo>
                    <a:pt x="4359" y="1191"/>
                    <a:pt x="4645" y="1477"/>
                    <a:pt x="5002" y="1596"/>
                  </a:cubicBezTo>
                  <a:lnTo>
                    <a:pt x="5002" y="2572"/>
                  </a:lnTo>
                  <a:cubicBezTo>
                    <a:pt x="4454" y="2620"/>
                    <a:pt x="3978" y="2810"/>
                    <a:pt x="3597" y="3120"/>
                  </a:cubicBezTo>
                  <a:lnTo>
                    <a:pt x="3597" y="2167"/>
                  </a:lnTo>
                  <a:cubicBezTo>
                    <a:pt x="3597" y="2048"/>
                    <a:pt x="3501" y="1953"/>
                    <a:pt x="3382" y="1953"/>
                  </a:cubicBezTo>
                  <a:lnTo>
                    <a:pt x="1596" y="1953"/>
                  </a:lnTo>
                  <a:cubicBezTo>
                    <a:pt x="1501" y="1596"/>
                    <a:pt x="1191" y="1334"/>
                    <a:pt x="787" y="1334"/>
                  </a:cubicBezTo>
                  <a:cubicBezTo>
                    <a:pt x="358" y="1334"/>
                    <a:pt x="1" y="1691"/>
                    <a:pt x="1" y="2143"/>
                  </a:cubicBezTo>
                  <a:cubicBezTo>
                    <a:pt x="1" y="2572"/>
                    <a:pt x="358" y="2929"/>
                    <a:pt x="787" y="2929"/>
                  </a:cubicBezTo>
                  <a:cubicBezTo>
                    <a:pt x="1191" y="2929"/>
                    <a:pt x="1477" y="2667"/>
                    <a:pt x="1596" y="2310"/>
                  </a:cubicBezTo>
                  <a:lnTo>
                    <a:pt x="3216" y="2310"/>
                  </a:lnTo>
                  <a:lnTo>
                    <a:pt x="3216" y="3453"/>
                  </a:lnTo>
                  <a:cubicBezTo>
                    <a:pt x="3001" y="3715"/>
                    <a:pt x="2811" y="4001"/>
                    <a:pt x="2692" y="4334"/>
                  </a:cubicBezTo>
                  <a:lnTo>
                    <a:pt x="1834" y="4334"/>
                  </a:lnTo>
                  <a:cubicBezTo>
                    <a:pt x="1501" y="4334"/>
                    <a:pt x="1215" y="4596"/>
                    <a:pt x="1215" y="4954"/>
                  </a:cubicBezTo>
                  <a:lnTo>
                    <a:pt x="1215" y="8740"/>
                  </a:lnTo>
                  <a:lnTo>
                    <a:pt x="787" y="8740"/>
                  </a:lnTo>
                  <a:cubicBezTo>
                    <a:pt x="668" y="8740"/>
                    <a:pt x="596" y="8835"/>
                    <a:pt x="596" y="8954"/>
                  </a:cubicBezTo>
                  <a:lnTo>
                    <a:pt x="596" y="9574"/>
                  </a:lnTo>
                  <a:cubicBezTo>
                    <a:pt x="596" y="10026"/>
                    <a:pt x="953" y="10383"/>
                    <a:pt x="1382" y="10383"/>
                  </a:cubicBezTo>
                  <a:lnTo>
                    <a:pt x="4287" y="10383"/>
                  </a:lnTo>
                  <a:cubicBezTo>
                    <a:pt x="4406" y="10383"/>
                    <a:pt x="4478" y="10288"/>
                    <a:pt x="4478" y="10169"/>
                  </a:cubicBezTo>
                  <a:cubicBezTo>
                    <a:pt x="4478" y="10050"/>
                    <a:pt x="4406" y="9955"/>
                    <a:pt x="4287" y="9955"/>
                  </a:cubicBezTo>
                  <a:lnTo>
                    <a:pt x="1382" y="9955"/>
                  </a:lnTo>
                  <a:cubicBezTo>
                    <a:pt x="1144" y="9955"/>
                    <a:pt x="977" y="9788"/>
                    <a:pt x="977" y="9550"/>
                  </a:cubicBezTo>
                  <a:lnTo>
                    <a:pt x="977" y="9121"/>
                  </a:lnTo>
                  <a:lnTo>
                    <a:pt x="9360" y="9121"/>
                  </a:lnTo>
                  <a:lnTo>
                    <a:pt x="9360" y="9550"/>
                  </a:lnTo>
                  <a:cubicBezTo>
                    <a:pt x="9360" y="9788"/>
                    <a:pt x="9193" y="9955"/>
                    <a:pt x="8955" y="9955"/>
                  </a:cubicBezTo>
                  <a:lnTo>
                    <a:pt x="6073" y="9955"/>
                  </a:lnTo>
                  <a:cubicBezTo>
                    <a:pt x="5954" y="9955"/>
                    <a:pt x="5859" y="10050"/>
                    <a:pt x="5859" y="10169"/>
                  </a:cubicBezTo>
                  <a:cubicBezTo>
                    <a:pt x="5859" y="10288"/>
                    <a:pt x="5954" y="10383"/>
                    <a:pt x="6073" y="10383"/>
                  </a:cubicBezTo>
                  <a:lnTo>
                    <a:pt x="8955" y="10383"/>
                  </a:lnTo>
                  <a:cubicBezTo>
                    <a:pt x="9407" y="10383"/>
                    <a:pt x="9765" y="10026"/>
                    <a:pt x="9765" y="9574"/>
                  </a:cubicBezTo>
                  <a:lnTo>
                    <a:pt x="9765" y="8954"/>
                  </a:lnTo>
                  <a:cubicBezTo>
                    <a:pt x="9765" y="8835"/>
                    <a:pt x="9669" y="8740"/>
                    <a:pt x="9550" y="8740"/>
                  </a:cubicBezTo>
                  <a:lnTo>
                    <a:pt x="9122" y="8740"/>
                  </a:lnTo>
                  <a:lnTo>
                    <a:pt x="9122" y="4954"/>
                  </a:lnTo>
                  <a:cubicBezTo>
                    <a:pt x="9122" y="4644"/>
                    <a:pt x="8860" y="4334"/>
                    <a:pt x="8503" y="4334"/>
                  </a:cubicBezTo>
                  <a:lnTo>
                    <a:pt x="7645" y="4334"/>
                  </a:lnTo>
                  <a:cubicBezTo>
                    <a:pt x="7550" y="4001"/>
                    <a:pt x="7383" y="3715"/>
                    <a:pt x="7169" y="3477"/>
                  </a:cubicBezTo>
                  <a:lnTo>
                    <a:pt x="7169" y="2310"/>
                  </a:lnTo>
                  <a:lnTo>
                    <a:pt x="8741" y="2310"/>
                  </a:lnTo>
                  <a:cubicBezTo>
                    <a:pt x="8836" y="2667"/>
                    <a:pt x="9169" y="2929"/>
                    <a:pt x="9550" y="2929"/>
                  </a:cubicBezTo>
                  <a:cubicBezTo>
                    <a:pt x="10003" y="2929"/>
                    <a:pt x="10360" y="2572"/>
                    <a:pt x="10360" y="2143"/>
                  </a:cubicBezTo>
                  <a:cubicBezTo>
                    <a:pt x="10360" y="1691"/>
                    <a:pt x="10027" y="1334"/>
                    <a:pt x="9574" y="1334"/>
                  </a:cubicBezTo>
                  <a:cubicBezTo>
                    <a:pt x="9193" y="1334"/>
                    <a:pt x="8884" y="1596"/>
                    <a:pt x="8764" y="1953"/>
                  </a:cubicBezTo>
                  <a:lnTo>
                    <a:pt x="6978" y="1953"/>
                  </a:lnTo>
                  <a:cubicBezTo>
                    <a:pt x="6859" y="1953"/>
                    <a:pt x="6788" y="2048"/>
                    <a:pt x="6788" y="2167"/>
                  </a:cubicBezTo>
                  <a:lnTo>
                    <a:pt x="6788" y="3144"/>
                  </a:lnTo>
                  <a:cubicBezTo>
                    <a:pt x="6359" y="2810"/>
                    <a:pt x="5883" y="2644"/>
                    <a:pt x="5359" y="2572"/>
                  </a:cubicBezTo>
                  <a:lnTo>
                    <a:pt x="5359" y="1596"/>
                  </a:lnTo>
                  <a:cubicBezTo>
                    <a:pt x="5716" y="1500"/>
                    <a:pt x="5978" y="1191"/>
                    <a:pt x="5978" y="786"/>
                  </a:cubicBezTo>
                  <a:cubicBezTo>
                    <a:pt x="5978" y="357"/>
                    <a:pt x="5621" y="0"/>
                    <a:pt x="5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1" name="Google Shape;23111;p100"/>
            <p:cNvSpPr/>
            <p:nvPr/>
          </p:nvSpPr>
          <p:spPr>
            <a:xfrm>
              <a:off x="3428585" y="3935351"/>
              <a:ext cx="14065" cy="13311"/>
            </a:xfrm>
            <a:custGeom>
              <a:rect b="b" l="l" r="r" t="t"/>
              <a:pathLst>
                <a:path extrusionOk="0" h="406" w="429">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2" name="Google Shape;23112;p100"/>
          <p:cNvGrpSpPr/>
          <p:nvPr/>
        </p:nvGrpSpPr>
        <p:grpSpPr>
          <a:xfrm>
            <a:off x="2513584" y="3452675"/>
            <a:ext cx="343554" cy="345915"/>
            <a:chOff x="2505720" y="3605075"/>
            <a:chExt cx="343554" cy="345915"/>
          </a:xfrm>
        </p:grpSpPr>
        <p:sp>
          <p:nvSpPr>
            <p:cNvPr id="23113" name="Google Shape;23113;p100"/>
            <p:cNvSpPr/>
            <p:nvPr/>
          </p:nvSpPr>
          <p:spPr>
            <a:xfrm>
              <a:off x="2512736" y="3633204"/>
              <a:ext cx="329522" cy="309195"/>
            </a:xfrm>
            <a:custGeom>
              <a:rect b="b" l="l" r="r" t="t"/>
              <a:pathLst>
                <a:path extrusionOk="0" h="9431" w="10051">
                  <a:moveTo>
                    <a:pt x="2382" y="0"/>
                  </a:moveTo>
                  <a:cubicBezTo>
                    <a:pt x="2144" y="0"/>
                    <a:pt x="1954" y="191"/>
                    <a:pt x="1954" y="429"/>
                  </a:cubicBezTo>
                  <a:lnTo>
                    <a:pt x="1954" y="6739"/>
                  </a:lnTo>
                  <a:lnTo>
                    <a:pt x="1" y="6739"/>
                  </a:lnTo>
                  <a:lnTo>
                    <a:pt x="1" y="7692"/>
                  </a:lnTo>
                  <a:cubicBezTo>
                    <a:pt x="1" y="7930"/>
                    <a:pt x="167" y="8097"/>
                    <a:pt x="406" y="8097"/>
                  </a:cubicBezTo>
                  <a:lnTo>
                    <a:pt x="3787" y="8097"/>
                  </a:lnTo>
                  <a:lnTo>
                    <a:pt x="3787" y="9431"/>
                  </a:lnTo>
                  <a:lnTo>
                    <a:pt x="6240" y="9431"/>
                  </a:lnTo>
                  <a:lnTo>
                    <a:pt x="6240" y="8097"/>
                  </a:lnTo>
                  <a:lnTo>
                    <a:pt x="9622" y="8097"/>
                  </a:lnTo>
                  <a:cubicBezTo>
                    <a:pt x="9860" y="8097"/>
                    <a:pt x="10050" y="7930"/>
                    <a:pt x="10050" y="7692"/>
                  </a:cubicBezTo>
                  <a:lnTo>
                    <a:pt x="10050" y="6739"/>
                  </a:lnTo>
                  <a:lnTo>
                    <a:pt x="8098" y="6739"/>
                  </a:lnTo>
                  <a:lnTo>
                    <a:pt x="8098" y="429"/>
                  </a:lnTo>
                  <a:cubicBezTo>
                    <a:pt x="8098" y="191"/>
                    <a:pt x="7907" y="0"/>
                    <a:pt x="766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4" name="Google Shape;23114;p100"/>
            <p:cNvSpPr/>
            <p:nvPr/>
          </p:nvSpPr>
          <p:spPr>
            <a:xfrm>
              <a:off x="2778197" y="3673792"/>
              <a:ext cx="64062" cy="180383"/>
            </a:xfrm>
            <a:custGeom>
              <a:rect b="b" l="l" r="r" t="t"/>
              <a:pathLst>
                <a:path extrusionOk="0" h="5502" w="1954">
                  <a:moveTo>
                    <a:pt x="1" y="0"/>
                  </a:moveTo>
                  <a:lnTo>
                    <a:pt x="1" y="5501"/>
                  </a:lnTo>
                  <a:lnTo>
                    <a:pt x="1953" y="5501"/>
                  </a:lnTo>
                  <a:lnTo>
                    <a:pt x="1953" y="405"/>
                  </a:lnTo>
                  <a:cubicBezTo>
                    <a:pt x="1953" y="167"/>
                    <a:pt x="1787"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5" name="Google Shape;23115;p100"/>
            <p:cNvSpPr/>
            <p:nvPr/>
          </p:nvSpPr>
          <p:spPr>
            <a:xfrm>
              <a:off x="2637680" y="3612123"/>
              <a:ext cx="80422" cy="40621"/>
            </a:xfrm>
            <a:custGeom>
              <a:rect b="b" l="l" r="r" t="t"/>
              <a:pathLst>
                <a:path extrusionOk="0" h="1239" w="2453">
                  <a:moveTo>
                    <a:pt x="405" y="0"/>
                  </a:moveTo>
                  <a:cubicBezTo>
                    <a:pt x="167" y="0"/>
                    <a:pt x="0" y="167"/>
                    <a:pt x="0" y="405"/>
                  </a:cubicBezTo>
                  <a:lnTo>
                    <a:pt x="0" y="834"/>
                  </a:lnTo>
                  <a:cubicBezTo>
                    <a:pt x="0" y="1072"/>
                    <a:pt x="167" y="1238"/>
                    <a:pt x="405" y="1238"/>
                  </a:cubicBezTo>
                  <a:lnTo>
                    <a:pt x="2048" y="1238"/>
                  </a:lnTo>
                  <a:cubicBezTo>
                    <a:pt x="2239" y="1238"/>
                    <a:pt x="2429" y="1072"/>
                    <a:pt x="2453" y="834"/>
                  </a:cubicBezTo>
                  <a:lnTo>
                    <a:pt x="2453" y="405"/>
                  </a:lnTo>
                  <a:cubicBezTo>
                    <a:pt x="2453" y="167"/>
                    <a:pt x="2286" y="0"/>
                    <a:pt x="204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6" name="Google Shape;23116;p100"/>
            <p:cNvSpPr/>
            <p:nvPr/>
          </p:nvSpPr>
          <p:spPr>
            <a:xfrm>
              <a:off x="2512736" y="3673792"/>
              <a:ext cx="64062" cy="180383"/>
            </a:xfrm>
            <a:custGeom>
              <a:rect b="b" l="l" r="r" t="t"/>
              <a:pathLst>
                <a:path extrusionOk="0" h="5502" w="1954">
                  <a:moveTo>
                    <a:pt x="406" y="0"/>
                  </a:moveTo>
                  <a:cubicBezTo>
                    <a:pt x="167" y="0"/>
                    <a:pt x="1" y="167"/>
                    <a:pt x="1" y="405"/>
                  </a:cubicBezTo>
                  <a:lnTo>
                    <a:pt x="1" y="5501"/>
                  </a:lnTo>
                  <a:lnTo>
                    <a:pt x="1954" y="5501"/>
                  </a:lnTo>
                  <a:lnTo>
                    <a:pt x="195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7" name="Google Shape;23117;p100"/>
            <p:cNvSpPr/>
            <p:nvPr/>
          </p:nvSpPr>
          <p:spPr>
            <a:xfrm>
              <a:off x="2610337" y="3687070"/>
              <a:ext cx="13311" cy="13311"/>
            </a:xfrm>
            <a:custGeom>
              <a:rect b="b" l="l" r="r" t="t"/>
              <a:pathLst>
                <a:path extrusionOk="0" h="406" w="406">
                  <a:moveTo>
                    <a:pt x="191" y="0"/>
                  </a:moveTo>
                  <a:cubicBezTo>
                    <a:pt x="72" y="0"/>
                    <a:pt x="1" y="95"/>
                    <a:pt x="1" y="215"/>
                  </a:cubicBezTo>
                  <a:cubicBezTo>
                    <a:pt x="1" y="334"/>
                    <a:pt x="72" y="405"/>
                    <a:pt x="191" y="405"/>
                  </a:cubicBezTo>
                  <a:cubicBezTo>
                    <a:pt x="310" y="405"/>
                    <a:pt x="405" y="334"/>
                    <a:pt x="405" y="215"/>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8" name="Google Shape;23118;p100"/>
            <p:cNvSpPr/>
            <p:nvPr/>
          </p:nvSpPr>
          <p:spPr>
            <a:xfrm>
              <a:off x="2610337" y="3726871"/>
              <a:ext cx="13311" cy="14098"/>
            </a:xfrm>
            <a:custGeom>
              <a:rect b="b" l="l" r="r" t="t"/>
              <a:pathLst>
                <a:path extrusionOk="0" h="430" w="406">
                  <a:moveTo>
                    <a:pt x="191" y="1"/>
                  </a:moveTo>
                  <a:cubicBezTo>
                    <a:pt x="72" y="1"/>
                    <a:pt x="1" y="96"/>
                    <a:pt x="1" y="215"/>
                  </a:cubicBezTo>
                  <a:cubicBezTo>
                    <a:pt x="1" y="334"/>
                    <a:pt x="72" y="429"/>
                    <a:pt x="191" y="429"/>
                  </a:cubicBezTo>
                  <a:cubicBezTo>
                    <a:pt x="310" y="429"/>
                    <a:pt x="405" y="334"/>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9" name="Google Shape;23119;p100"/>
            <p:cNvSpPr/>
            <p:nvPr/>
          </p:nvSpPr>
          <p:spPr>
            <a:xfrm>
              <a:off x="2610337" y="3767491"/>
              <a:ext cx="13311" cy="13278"/>
            </a:xfrm>
            <a:custGeom>
              <a:rect b="b" l="l" r="r" t="t"/>
              <a:pathLst>
                <a:path extrusionOk="0" h="405" w="406">
                  <a:moveTo>
                    <a:pt x="191" y="0"/>
                  </a:moveTo>
                  <a:cubicBezTo>
                    <a:pt x="72" y="0"/>
                    <a:pt x="1" y="72"/>
                    <a:pt x="1" y="191"/>
                  </a:cubicBezTo>
                  <a:cubicBezTo>
                    <a:pt x="1" y="310"/>
                    <a:pt x="72" y="405"/>
                    <a:pt x="191" y="405"/>
                  </a:cubicBezTo>
                  <a:cubicBezTo>
                    <a:pt x="310" y="405"/>
                    <a:pt x="405" y="310"/>
                    <a:pt x="405" y="191"/>
                  </a:cubicBezTo>
                  <a:cubicBezTo>
                    <a:pt x="405" y="72"/>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0" name="Google Shape;23120;p100"/>
            <p:cNvSpPr/>
            <p:nvPr/>
          </p:nvSpPr>
          <p:spPr>
            <a:xfrm>
              <a:off x="2610337" y="3807292"/>
              <a:ext cx="13311" cy="13311"/>
            </a:xfrm>
            <a:custGeom>
              <a:rect b="b" l="l" r="r" t="t"/>
              <a:pathLst>
                <a:path extrusionOk="0" h="406" w="406">
                  <a:moveTo>
                    <a:pt x="191" y="1"/>
                  </a:moveTo>
                  <a:cubicBezTo>
                    <a:pt x="72" y="1"/>
                    <a:pt x="1" y="96"/>
                    <a:pt x="1" y="215"/>
                  </a:cubicBezTo>
                  <a:cubicBezTo>
                    <a:pt x="1" y="310"/>
                    <a:pt x="72" y="405"/>
                    <a:pt x="191" y="405"/>
                  </a:cubicBezTo>
                  <a:cubicBezTo>
                    <a:pt x="310" y="405"/>
                    <a:pt x="405" y="310"/>
                    <a:pt x="405" y="215"/>
                  </a:cubicBezTo>
                  <a:cubicBezTo>
                    <a:pt x="405"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1" name="Google Shape;23121;p100"/>
            <p:cNvSpPr/>
            <p:nvPr/>
          </p:nvSpPr>
          <p:spPr>
            <a:xfrm>
              <a:off x="2505720" y="3605075"/>
              <a:ext cx="343554" cy="345915"/>
            </a:xfrm>
            <a:custGeom>
              <a:rect b="b" l="l" r="r" t="t"/>
              <a:pathLst>
                <a:path extrusionOk="0" h="10551" w="10479">
                  <a:moveTo>
                    <a:pt x="6073" y="453"/>
                  </a:moveTo>
                  <a:cubicBezTo>
                    <a:pt x="6192" y="453"/>
                    <a:pt x="6264" y="548"/>
                    <a:pt x="6264" y="668"/>
                  </a:cubicBezTo>
                  <a:lnTo>
                    <a:pt x="6264" y="1072"/>
                  </a:lnTo>
                  <a:cubicBezTo>
                    <a:pt x="6264" y="1191"/>
                    <a:pt x="6192" y="1287"/>
                    <a:pt x="6073" y="1287"/>
                  </a:cubicBezTo>
                  <a:lnTo>
                    <a:pt x="4430" y="1287"/>
                  </a:lnTo>
                  <a:cubicBezTo>
                    <a:pt x="4311" y="1287"/>
                    <a:pt x="4216" y="1191"/>
                    <a:pt x="4216" y="1072"/>
                  </a:cubicBezTo>
                  <a:lnTo>
                    <a:pt x="4216" y="668"/>
                  </a:lnTo>
                  <a:cubicBezTo>
                    <a:pt x="4216" y="548"/>
                    <a:pt x="4311" y="453"/>
                    <a:pt x="4430" y="453"/>
                  </a:cubicBezTo>
                  <a:close/>
                  <a:moveTo>
                    <a:pt x="1953" y="2287"/>
                  </a:moveTo>
                  <a:lnTo>
                    <a:pt x="1953" y="7383"/>
                  </a:lnTo>
                  <a:lnTo>
                    <a:pt x="405" y="7383"/>
                  </a:lnTo>
                  <a:lnTo>
                    <a:pt x="405" y="2501"/>
                  </a:lnTo>
                  <a:cubicBezTo>
                    <a:pt x="405" y="2382"/>
                    <a:pt x="524" y="2287"/>
                    <a:pt x="620" y="2287"/>
                  </a:cubicBezTo>
                  <a:close/>
                  <a:moveTo>
                    <a:pt x="9860" y="2287"/>
                  </a:moveTo>
                  <a:cubicBezTo>
                    <a:pt x="9979" y="2287"/>
                    <a:pt x="10050" y="2382"/>
                    <a:pt x="10050" y="2501"/>
                  </a:cubicBezTo>
                  <a:lnTo>
                    <a:pt x="10050" y="7383"/>
                  </a:lnTo>
                  <a:lnTo>
                    <a:pt x="8502" y="7383"/>
                  </a:lnTo>
                  <a:lnTo>
                    <a:pt x="8502" y="2287"/>
                  </a:lnTo>
                  <a:close/>
                  <a:moveTo>
                    <a:pt x="7907" y="1049"/>
                  </a:moveTo>
                  <a:cubicBezTo>
                    <a:pt x="8026" y="1049"/>
                    <a:pt x="8121" y="1144"/>
                    <a:pt x="8121" y="1263"/>
                  </a:cubicBezTo>
                  <a:lnTo>
                    <a:pt x="8121" y="7383"/>
                  </a:lnTo>
                  <a:lnTo>
                    <a:pt x="6168" y="7383"/>
                  </a:lnTo>
                  <a:cubicBezTo>
                    <a:pt x="6073" y="7383"/>
                    <a:pt x="5954" y="7455"/>
                    <a:pt x="5954" y="7574"/>
                  </a:cubicBezTo>
                  <a:cubicBezTo>
                    <a:pt x="5930" y="7693"/>
                    <a:pt x="6049" y="7812"/>
                    <a:pt x="6168" y="7812"/>
                  </a:cubicBezTo>
                  <a:lnTo>
                    <a:pt x="10050" y="7812"/>
                  </a:lnTo>
                  <a:lnTo>
                    <a:pt x="10050" y="8550"/>
                  </a:lnTo>
                  <a:cubicBezTo>
                    <a:pt x="10050" y="8645"/>
                    <a:pt x="9979" y="8717"/>
                    <a:pt x="9836" y="8717"/>
                  </a:cubicBezTo>
                  <a:lnTo>
                    <a:pt x="620" y="8717"/>
                  </a:lnTo>
                  <a:cubicBezTo>
                    <a:pt x="501" y="8717"/>
                    <a:pt x="405" y="8645"/>
                    <a:pt x="405" y="8526"/>
                  </a:cubicBezTo>
                  <a:lnTo>
                    <a:pt x="405" y="7764"/>
                  </a:lnTo>
                  <a:lnTo>
                    <a:pt x="4311" y="7764"/>
                  </a:lnTo>
                  <a:cubicBezTo>
                    <a:pt x="4406" y="7764"/>
                    <a:pt x="4525" y="7717"/>
                    <a:pt x="4525" y="7597"/>
                  </a:cubicBezTo>
                  <a:cubicBezTo>
                    <a:pt x="4549" y="7478"/>
                    <a:pt x="4430" y="7359"/>
                    <a:pt x="4311" y="7359"/>
                  </a:cubicBezTo>
                  <a:lnTo>
                    <a:pt x="2382" y="7359"/>
                  </a:lnTo>
                  <a:lnTo>
                    <a:pt x="2382" y="1263"/>
                  </a:lnTo>
                  <a:cubicBezTo>
                    <a:pt x="2382" y="1144"/>
                    <a:pt x="2477" y="1049"/>
                    <a:pt x="2596" y="1049"/>
                  </a:cubicBezTo>
                  <a:lnTo>
                    <a:pt x="3811" y="1049"/>
                  </a:lnTo>
                  <a:cubicBezTo>
                    <a:pt x="3811" y="1382"/>
                    <a:pt x="4073" y="1668"/>
                    <a:pt x="4430" y="1668"/>
                  </a:cubicBezTo>
                  <a:lnTo>
                    <a:pt x="6073" y="1668"/>
                  </a:lnTo>
                  <a:cubicBezTo>
                    <a:pt x="6407" y="1668"/>
                    <a:pt x="6692" y="1406"/>
                    <a:pt x="6692" y="1049"/>
                  </a:cubicBezTo>
                  <a:close/>
                  <a:moveTo>
                    <a:pt x="6240" y="9145"/>
                  </a:moveTo>
                  <a:lnTo>
                    <a:pt x="6240" y="10098"/>
                  </a:lnTo>
                  <a:lnTo>
                    <a:pt x="4216" y="10098"/>
                  </a:lnTo>
                  <a:lnTo>
                    <a:pt x="4216" y="9145"/>
                  </a:lnTo>
                  <a:close/>
                  <a:moveTo>
                    <a:pt x="4406" y="1"/>
                  </a:moveTo>
                  <a:cubicBezTo>
                    <a:pt x="4073" y="1"/>
                    <a:pt x="3763" y="263"/>
                    <a:pt x="3763" y="620"/>
                  </a:cubicBezTo>
                  <a:lnTo>
                    <a:pt x="2572" y="620"/>
                  </a:lnTo>
                  <a:cubicBezTo>
                    <a:pt x="2263" y="620"/>
                    <a:pt x="1953" y="882"/>
                    <a:pt x="1953" y="1263"/>
                  </a:cubicBezTo>
                  <a:lnTo>
                    <a:pt x="1953" y="1882"/>
                  </a:lnTo>
                  <a:lnTo>
                    <a:pt x="620" y="1882"/>
                  </a:lnTo>
                  <a:cubicBezTo>
                    <a:pt x="286" y="1882"/>
                    <a:pt x="0" y="2144"/>
                    <a:pt x="0" y="2501"/>
                  </a:cubicBezTo>
                  <a:lnTo>
                    <a:pt x="0" y="8550"/>
                  </a:lnTo>
                  <a:cubicBezTo>
                    <a:pt x="0" y="8883"/>
                    <a:pt x="262" y="9169"/>
                    <a:pt x="620" y="9169"/>
                  </a:cubicBezTo>
                  <a:lnTo>
                    <a:pt x="3811" y="9169"/>
                  </a:lnTo>
                  <a:lnTo>
                    <a:pt x="3811" y="10122"/>
                  </a:lnTo>
                  <a:lnTo>
                    <a:pt x="2787" y="10122"/>
                  </a:lnTo>
                  <a:cubicBezTo>
                    <a:pt x="2691" y="10122"/>
                    <a:pt x="2572" y="10193"/>
                    <a:pt x="2572" y="10312"/>
                  </a:cubicBezTo>
                  <a:cubicBezTo>
                    <a:pt x="2549" y="10431"/>
                    <a:pt x="2668" y="10550"/>
                    <a:pt x="2787" y="10550"/>
                  </a:cubicBezTo>
                  <a:lnTo>
                    <a:pt x="7669" y="10550"/>
                  </a:lnTo>
                  <a:cubicBezTo>
                    <a:pt x="7764" y="10550"/>
                    <a:pt x="7883" y="10479"/>
                    <a:pt x="7883" y="10360"/>
                  </a:cubicBezTo>
                  <a:cubicBezTo>
                    <a:pt x="7907" y="10241"/>
                    <a:pt x="7788" y="10122"/>
                    <a:pt x="7669" y="10122"/>
                  </a:cubicBezTo>
                  <a:lnTo>
                    <a:pt x="6668" y="10122"/>
                  </a:lnTo>
                  <a:lnTo>
                    <a:pt x="6668" y="9169"/>
                  </a:lnTo>
                  <a:lnTo>
                    <a:pt x="9836" y="9169"/>
                  </a:lnTo>
                  <a:cubicBezTo>
                    <a:pt x="10169" y="9169"/>
                    <a:pt x="10479" y="8907"/>
                    <a:pt x="10479" y="8550"/>
                  </a:cubicBezTo>
                  <a:lnTo>
                    <a:pt x="10479" y="2501"/>
                  </a:lnTo>
                  <a:cubicBezTo>
                    <a:pt x="10431" y="2144"/>
                    <a:pt x="10169" y="1882"/>
                    <a:pt x="9836" y="1882"/>
                  </a:cubicBezTo>
                  <a:lnTo>
                    <a:pt x="8502" y="1882"/>
                  </a:lnTo>
                  <a:lnTo>
                    <a:pt x="8502" y="1263"/>
                  </a:lnTo>
                  <a:cubicBezTo>
                    <a:pt x="8502" y="929"/>
                    <a:pt x="8240" y="620"/>
                    <a:pt x="7883" y="620"/>
                  </a:cubicBezTo>
                  <a:lnTo>
                    <a:pt x="6668" y="620"/>
                  </a:lnTo>
                  <a:cubicBezTo>
                    <a:pt x="6668" y="286"/>
                    <a:pt x="6383" y="1"/>
                    <a:pt x="60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2" name="Google Shape;23122;p100"/>
            <p:cNvSpPr/>
            <p:nvPr/>
          </p:nvSpPr>
          <p:spPr>
            <a:xfrm>
              <a:off x="2650171" y="3686283"/>
              <a:ext cx="94486" cy="13311"/>
            </a:xfrm>
            <a:custGeom>
              <a:rect b="b" l="l" r="r" t="t"/>
              <a:pathLst>
                <a:path extrusionOk="0" h="406" w="2882">
                  <a:moveTo>
                    <a:pt x="214" y="0"/>
                  </a:moveTo>
                  <a:cubicBezTo>
                    <a:pt x="119" y="0"/>
                    <a:pt x="0" y="48"/>
                    <a:pt x="0" y="167"/>
                  </a:cubicBezTo>
                  <a:cubicBezTo>
                    <a:pt x="0" y="334"/>
                    <a:pt x="72" y="405"/>
                    <a:pt x="214" y="405"/>
                  </a:cubicBezTo>
                  <a:lnTo>
                    <a:pt x="2644" y="405"/>
                  </a:lnTo>
                  <a:cubicBezTo>
                    <a:pt x="2739" y="405"/>
                    <a:pt x="2858" y="358"/>
                    <a:pt x="2858" y="239"/>
                  </a:cubicBezTo>
                  <a:cubicBezTo>
                    <a:pt x="2882" y="119"/>
                    <a:pt x="2763" y="0"/>
                    <a:pt x="2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3" name="Google Shape;23123;p100"/>
            <p:cNvSpPr/>
            <p:nvPr/>
          </p:nvSpPr>
          <p:spPr>
            <a:xfrm>
              <a:off x="2650171" y="3726084"/>
              <a:ext cx="94486" cy="14098"/>
            </a:xfrm>
            <a:custGeom>
              <a:rect b="b" l="l" r="r" t="t"/>
              <a:pathLst>
                <a:path extrusionOk="0" h="430" w="2882">
                  <a:moveTo>
                    <a:pt x="214" y="1"/>
                  </a:moveTo>
                  <a:cubicBezTo>
                    <a:pt x="119" y="1"/>
                    <a:pt x="0" y="49"/>
                    <a:pt x="0" y="191"/>
                  </a:cubicBezTo>
                  <a:cubicBezTo>
                    <a:pt x="0" y="334"/>
                    <a:pt x="72" y="430"/>
                    <a:pt x="214" y="430"/>
                  </a:cubicBezTo>
                  <a:lnTo>
                    <a:pt x="2644" y="430"/>
                  </a:lnTo>
                  <a:cubicBezTo>
                    <a:pt x="2739" y="430"/>
                    <a:pt x="2858" y="358"/>
                    <a:pt x="2858" y="239"/>
                  </a:cubicBezTo>
                  <a:cubicBezTo>
                    <a:pt x="2882" y="120"/>
                    <a:pt x="2763" y="1"/>
                    <a:pt x="2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4" name="Google Shape;23124;p100"/>
            <p:cNvSpPr/>
            <p:nvPr/>
          </p:nvSpPr>
          <p:spPr>
            <a:xfrm>
              <a:off x="2650171" y="3766705"/>
              <a:ext cx="94486" cy="14065"/>
            </a:xfrm>
            <a:custGeom>
              <a:rect b="b" l="l" r="r" t="t"/>
              <a:pathLst>
                <a:path extrusionOk="0" h="429" w="2882">
                  <a:moveTo>
                    <a:pt x="214" y="0"/>
                  </a:moveTo>
                  <a:cubicBezTo>
                    <a:pt x="119" y="0"/>
                    <a:pt x="0" y="72"/>
                    <a:pt x="0" y="191"/>
                  </a:cubicBezTo>
                  <a:cubicBezTo>
                    <a:pt x="0" y="310"/>
                    <a:pt x="72" y="429"/>
                    <a:pt x="214" y="429"/>
                  </a:cubicBezTo>
                  <a:lnTo>
                    <a:pt x="2644" y="429"/>
                  </a:lnTo>
                  <a:cubicBezTo>
                    <a:pt x="2739" y="429"/>
                    <a:pt x="2858" y="381"/>
                    <a:pt x="2858" y="262"/>
                  </a:cubicBezTo>
                  <a:cubicBezTo>
                    <a:pt x="2882" y="143"/>
                    <a:pt x="2763" y="0"/>
                    <a:pt x="2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5" name="Google Shape;23125;p100"/>
            <p:cNvSpPr/>
            <p:nvPr/>
          </p:nvSpPr>
          <p:spPr>
            <a:xfrm>
              <a:off x="2649384" y="3807292"/>
              <a:ext cx="94486" cy="13311"/>
            </a:xfrm>
            <a:custGeom>
              <a:rect b="b" l="l" r="r" t="t"/>
              <a:pathLst>
                <a:path extrusionOk="0" h="406" w="2882">
                  <a:moveTo>
                    <a:pt x="238" y="1"/>
                  </a:moveTo>
                  <a:cubicBezTo>
                    <a:pt x="143" y="1"/>
                    <a:pt x="24" y="48"/>
                    <a:pt x="24" y="167"/>
                  </a:cubicBezTo>
                  <a:cubicBezTo>
                    <a:pt x="0" y="286"/>
                    <a:pt x="119" y="405"/>
                    <a:pt x="238" y="405"/>
                  </a:cubicBezTo>
                  <a:lnTo>
                    <a:pt x="2668" y="405"/>
                  </a:lnTo>
                  <a:cubicBezTo>
                    <a:pt x="2787" y="405"/>
                    <a:pt x="2882" y="286"/>
                    <a:pt x="2882" y="167"/>
                  </a:cubicBezTo>
                  <a:cubicBezTo>
                    <a:pt x="2882" y="48"/>
                    <a:pt x="2787" y="1"/>
                    <a:pt x="26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6" name="Google Shape;23126;p100"/>
            <p:cNvSpPr/>
            <p:nvPr/>
          </p:nvSpPr>
          <p:spPr>
            <a:xfrm>
              <a:off x="2670465" y="3847126"/>
              <a:ext cx="13311" cy="14065"/>
            </a:xfrm>
            <a:custGeom>
              <a:rect b="b" l="l" r="r" t="t"/>
              <a:pathLst>
                <a:path extrusionOk="0" h="429" w="406">
                  <a:moveTo>
                    <a:pt x="215" y="0"/>
                  </a:moveTo>
                  <a:cubicBezTo>
                    <a:pt x="96" y="0"/>
                    <a:pt x="0" y="95"/>
                    <a:pt x="0" y="214"/>
                  </a:cubicBezTo>
                  <a:cubicBezTo>
                    <a:pt x="0" y="334"/>
                    <a:pt x="96" y="429"/>
                    <a:pt x="215" y="429"/>
                  </a:cubicBezTo>
                  <a:cubicBezTo>
                    <a:pt x="334" y="429"/>
                    <a:pt x="405" y="334"/>
                    <a:pt x="405" y="214"/>
                  </a:cubicBezTo>
                  <a:cubicBezTo>
                    <a:pt x="405" y="95"/>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7" name="Google Shape;23127;p100"/>
          <p:cNvGrpSpPr/>
          <p:nvPr/>
        </p:nvGrpSpPr>
        <p:grpSpPr>
          <a:xfrm>
            <a:off x="1755464" y="3455035"/>
            <a:ext cx="344341" cy="342374"/>
            <a:chOff x="1747600" y="3607435"/>
            <a:chExt cx="344341" cy="342374"/>
          </a:xfrm>
        </p:grpSpPr>
        <p:sp>
          <p:nvSpPr>
            <p:cNvPr id="23128" name="Google Shape;23128;p100"/>
            <p:cNvSpPr/>
            <p:nvPr/>
          </p:nvSpPr>
          <p:spPr>
            <a:xfrm>
              <a:off x="1754616" y="3831488"/>
              <a:ext cx="112485" cy="110518"/>
            </a:xfrm>
            <a:custGeom>
              <a:rect b="b" l="l" r="r" t="t"/>
              <a:pathLst>
                <a:path extrusionOk="0" h="3371" w="3431">
                  <a:moveTo>
                    <a:pt x="2573" y="1"/>
                  </a:moveTo>
                  <a:lnTo>
                    <a:pt x="263" y="2335"/>
                  </a:lnTo>
                  <a:cubicBezTo>
                    <a:pt x="1" y="2573"/>
                    <a:pt x="1" y="2954"/>
                    <a:pt x="263" y="3192"/>
                  </a:cubicBezTo>
                  <a:cubicBezTo>
                    <a:pt x="382" y="3311"/>
                    <a:pt x="537" y="3371"/>
                    <a:pt x="692" y="3371"/>
                  </a:cubicBezTo>
                  <a:cubicBezTo>
                    <a:pt x="846" y="3371"/>
                    <a:pt x="1001" y="3311"/>
                    <a:pt x="1120" y="3192"/>
                  </a:cubicBezTo>
                  <a:lnTo>
                    <a:pt x="3430" y="858"/>
                  </a:lnTo>
                  <a:cubicBezTo>
                    <a:pt x="3121" y="620"/>
                    <a:pt x="2811" y="334"/>
                    <a:pt x="257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29" name="Google Shape;23129;p100"/>
            <p:cNvGrpSpPr/>
            <p:nvPr/>
          </p:nvGrpSpPr>
          <p:grpSpPr>
            <a:xfrm>
              <a:off x="1838939" y="3612877"/>
              <a:ext cx="245986" cy="246773"/>
              <a:chOff x="1838939" y="3612877"/>
              <a:chExt cx="245986" cy="246773"/>
            </a:xfrm>
          </p:grpSpPr>
          <p:sp>
            <p:nvSpPr>
              <p:cNvPr id="23130" name="Google Shape;23130;p100"/>
              <p:cNvSpPr/>
              <p:nvPr/>
            </p:nvSpPr>
            <p:spPr>
              <a:xfrm>
                <a:off x="1845201" y="3612877"/>
                <a:ext cx="239724" cy="240511"/>
              </a:xfrm>
              <a:custGeom>
                <a:rect b="b" l="l" r="r" t="t"/>
                <a:pathLst>
                  <a:path extrusionOk="0" h="7336" w="7312">
                    <a:moveTo>
                      <a:pt x="3644" y="1"/>
                    </a:moveTo>
                    <a:cubicBezTo>
                      <a:pt x="1620" y="1"/>
                      <a:pt x="0" y="1644"/>
                      <a:pt x="0" y="3668"/>
                    </a:cubicBezTo>
                    <a:cubicBezTo>
                      <a:pt x="0" y="5716"/>
                      <a:pt x="1667" y="7336"/>
                      <a:pt x="3644" y="7336"/>
                    </a:cubicBezTo>
                    <a:cubicBezTo>
                      <a:pt x="5668" y="7336"/>
                      <a:pt x="7311" y="5692"/>
                      <a:pt x="7311" y="3668"/>
                    </a:cubicBezTo>
                    <a:cubicBezTo>
                      <a:pt x="7311" y="1644"/>
                      <a:pt x="5668" y="1"/>
                      <a:pt x="364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1" name="Google Shape;23131;p100"/>
              <p:cNvSpPr/>
              <p:nvPr/>
            </p:nvSpPr>
            <p:spPr>
              <a:xfrm>
                <a:off x="1886576" y="3655039"/>
                <a:ext cx="159302" cy="159302"/>
              </a:xfrm>
              <a:custGeom>
                <a:rect b="b" l="l" r="r" t="t"/>
                <a:pathLst>
                  <a:path extrusionOk="0" h="4859" w="4859">
                    <a:moveTo>
                      <a:pt x="1858" y="1"/>
                    </a:moveTo>
                    <a:cubicBezTo>
                      <a:pt x="786" y="287"/>
                      <a:pt x="1" y="1239"/>
                      <a:pt x="1" y="2382"/>
                    </a:cubicBezTo>
                    <a:lnTo>
                      <a:pt x="1834" y="2382"/>
                    </a:lnTo>
                    <a:cubicBezTo>
                      <a:pt x="2144" y="2382"/>
                      <a:pt x="2430" y="2620"/>
                      <a:pt x="2453" y="2930"/>
                    </a:cubicBezTo>
                    <a:cubicBezTo>
                      <a:pt x="2453" y="3287"/>
                      <a:pt x="2191" y="3597"/>
                      <a:pt x="1834" y="3597"/>
                    </a:cubicBezTo>
                    <a:cubicBezTo>
                      <a:pt x="1477" y="3597"/>
                      <a:pt x="1191" y="3883"/>
                      <a:pt x="1191" y="4216"/>
                    </a:cubicBezTo>
                    <a:lnTo>
                      <a:pt x="1191" y="4526"/>
                    </a:lnTo>
                    <a:cubicBezTo>
                      <a:pt x="1548" y="4740"/>
                      <a:pt x="1977" y="4859"/>
                      <a:pt x="2430" y="4859"/>
                    </a:cubicBezTo>
                    <a:cubicBezTo>
                      <a:pt x="3763" y="4859"/>
                      <a:pt x="4859" y="3740"/>
                      <a:pt x="4859" y="2406"/>
                    </a:cubicBezTo>
                    <a:lnTo>
                      <a:pt x="3644" y="2406"/>
                    </a:lnTo>
                    <a:cubicBezTo>
                      <a:pt x="3287" y="2406"/>
                      <a:pt x="3025" y="2144"/>
                      <a:pt x="3073" y="1787"/>
                    </a:cubicBezTo>
                    <a:cubicBezTo>
                      <a:pt x="3073" y="1430"/>
                      <a:pt x="2811" y="1168"/>
                      <a:pt x="2477" y="1168"/>
                    </a:cubicBezTo>
                    <a:cubicBezTo>
                      <a:pt x="2120" y="1168"/>
                      <a:pt x="1858" y="858"/>
                      <a:pt x="1858" y="525"/>
                    </a:cubicBezTo>
                    <a:lnTo>
                      <a:pt x="1858"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2" name="Google Shape;23132;p100"/>
              <p:cNvSpPr/>
              <p:nvPr/>
            </p:nvSpPr>
            <p:spPr>
              <a:xfrm>
                <a:off x="1838939" y="3803391"/>
                <a:ext cx="57046" cy="56259"/>
              </a:xfrm>
              <a:custGeom>
                <a:rect b="b" l="l" r="r" t="t"/>
                <a:pathLst>
                  <a:path extrusionOk="0" h="1716" w="1740">
                    <a:moveTo>
                      <a:pt x="858" y="1"/>
                    </a:moveTo>
                    <a:lnTo>
                      <a:pt x="1" y="858"/>
                    </a:lnTo>
                    <a:cubicBezTo>
                      <a:pt x="239" y="1191"/>
                      <a:pt x="549" y="1477"/>
                      <a:pt x="858" y="1715"/>
                    </a:cubicBezTo>
                    <a:lnTo>
                      <a:pt x="1739" y="858"/>
                    </a:lnTo>
                    <a:cubicBezTo>
                      <a:pt x="1406" y="620"/>
                      <a:pt x="1096" y="334"/>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3" name="Google Shape;23133;p100"/>
              <p:cNvSpPr/>
              <p:nvPr/>
            </p:nvSpPr>
            <p:spPr>
              <a:xfrm>
                <a:off x="1877986" y="3647236"/>
                <a:ext cx="174154" cy="173367"/>
              </a:xfrm>
              <a:custGeom>
                <a:rect b="b" l="l" r="r" t="t"/>
                <a:pathLst>
                  <a:path extrusionOk="0" h="5288" w="5312">
                    <a:moveTo>
                      <a:pt x="2692" y="406"/>
                    </a:moveTo>
                    <a:cubicBezTo>
                      <a:pt x="3835" y="406"/>
                      <a:pt x="4787" y="1310"/>
                      <a:pt x="4906" y="2430"/>
                    </a:cubicBezTo>
                    <a:lnTo>
                      <a:pt x="3906" y="2430"/>
                    </a:lnTo>
                    <a:cubicBezTo>
                      <a:pt x="3668" y="2430"/>
                      <a:pt x="3477" y="2263"/>
                      <a:pt x="3477" y="2025"/>
                    </a:cubicBezTo>
                    <a:cubicBezTo>
                      <a:pt x="3477" y="1572"/>
                      <a:pt x="3120" y="1215"/>
                      <a:pt x="2692" y="1215"/>
                    </a:cubicBezTo>
                    <a:cubicBezTo>
                      <a:pt x="2453" y="1215"/>
                      <a:pt x="2263" y="1049"/>
                      <a:pt x="2263" y="810"/>
                    </a:cubicBezTo>
                    <a:lnTo>
                      <a:pt x="2263" y="453"/>
                    </a:lnTo>
                    <a:cubicBezTo>
                      <a:pt x="2382" y="406"/>
                      <a:pt x="2525" y="406"/>
                      <a:pt x="2692" y="406"/>
                    </a:cubicBezTo>
                    <a:close/>
                    <a:moveTo>
                      <a:pt x="2025" y="2858"/>
                    </a:moveTo>
                    <a:cubicBezTo>
                      <a:pt x="2239" y="2858"/>
                      <a:pt x="2406" y="3001"/>
                      <a:pt x="2453" y="3216"/>
                    </a:cubicBezTo>
                    <a:cubicBezTo>
                      <a:pt x="2477" y="3454"/>
                      <a:pt x="2263" y="3668"/>
                      <a:pt x="2025" y="3668"/>
                    </a:cubicBezTo>
                    <a:cubicBezTo>
                      <a:pt x="1620" y="3668"/>
                      <a:pt x="1263" y="3954"/>
                      <a:pt x="1215" y="4383"/>
                    </a:cubicBezTo>
                    <a:cubicBezTo>
                      <a:pt x="786" y="3978"/>
                      <a:pt x="477" y="3454"/>
                      <a:pt x="429" y="2858"/>
                    </a:cubicBezTo>
                    <a:close/>
                    <a:moveTo>
                      <a:pt x="1882" y="596"/>
                    </a:moveTo>
                    <a:lnTo>
                      <a:pt x="1882" y="858"/>
                    </a:lnTo>
                    <a:cubicBezTo>
                      <a:pt x="1882" y="1310"/>
                      <a:pt x="2239" y="1668"/>
                      <a:pt x="2715" y="1668"/>
                    </a:cubicBezTo>
                    <a:cubicBezTo>
                      <a:pt x="2954" y="1668"/>
                      <a:pt x="3120" y="1834"/>
                      <a:pt x="3120" y="2073"/>
                    </a:cubicBezTo>
                    <a:cubicBezTo>
                      <a:pt x="3120" y="2525"/>
                      <a:pt x="3477" y="2882"/>
                      <a:pt x="3930" y="2882"/>
                    </a:cubicBezTo>
                    <a:lnTo>
                      <a:pt x="4954" y="2882"/>
                    </a:lnTo>
                    <a:cubicBezTo>
                      <a:pt x="4787" y="3978"/>
                      <a:pt x="3835" y="4883"/>
                      <a:pt x="2692" y="4883"/>
                    </a:cubicBezTo>
                    <a:cubicBezTo>
                      <a:pt x="2334" y="4883"/>
                      <a:pt x="1977" y="4787"/>
                      <a:pt x="1668" y="4644"/>
                    </a:cubicBezTo>
                    <a:lnTo>
                      <a:pt x="1668" y="4502"/>
                    </a:lnTo>
                    <a:cubicBezTo>
                      <a:pt x="1668" y="4240"/>
                      <a:pt x="1858" y="4073"/>
                      <a:pt x="2096" y="4073"/>
                    </a:cubicBezTo>
                    <a:cubicBezTo>
                      <a:pt x="2573" y="4073"/>
                      <a:pt x="2930" y="3692"/>
                      <a:pt x="2882" y="3216"/>
                    </a:cubicBezTo>
                    <a:cubicBezTo>
                      <a:pt x="2858" y="2787"/>
                      <a:pt x="2501" y="2477"/>
                      <a:pt x="2049" y="2477"/>
                    </a:cubicBezTo>
                    <a:lnTo>
                      <a:pt x="453" y="2477"/>
                    </a:lnTo>
                    <a:cubicBezTo>
                      <a:pt x="548" y="1596"/>
                      <a:pt x="1072" y="882"/>
                      <a:pt x="1882" y="596"/>
                    </a:cubicBezTo>
                    <a:close/>
                    <a:moveTo>
                      <a:pt x="2644" y="1"/>
                    </a:moveTo>
                    <a:cubicBezTo>
                      <a:pt x="1191" y="1"/>
                      <a:pt x="1" y="1191"/>
                      <a:pt x="1" y="2644"/>
                    </a:cubicBezTo>
                    <a:cubicBezTo>
                      <a:pt x="1" y="4097"/>
                      <a:pt x="1191" y="5287"/>
                      <a:pt x="2644" y="5287"/>
                    </a:cubicBezTo>
                    <a:cubicBezTo>
                      <a:pt x="4144" y="5287"/>
                      <a:pt x="5311" y="4097"/>
                      <a:pt x="5311" y="2644"/>
                    </a:cubicBezTo>
                    <a:cubicBezTo>
                      <a:pt x="5311" y="1191"/>
                      <a:pt x="4120" y="1"/>
                      <a:pt x="2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4" name="Google Shape;23134;p100"/>
              <p:cNvSpPr/>
              <p:nvPr/>
            </p:nvSpPr>
            <p:spPr>
              <a:xfrm>
                <a:off x="2048960" y="3804178"/>
                <a:ext cx="13311" cy="13311"/>
              </a:xfrm>
              <a:custGeom>
                <a:rect b="b" l="l" r="r" t="t"/>
                <a:pathLst>
                  <a:path extrusionOk="0" h="406" w="406">
                    <a:moveTo>
                      <a:pt x="191" y="0"/>
                    </a:moveTo>
                    <a:cubicBezTo>
                      <a:pt x="96" y="0"/>
                      <a:pt x="1" y="96"/>
                      <a:pt x="1" y="215"/>
                    </a:cubicBezTo>
                    <a:cubicBezTo>
                      <a:pt x="1" y="334"/>
                      <a:pt x="96" y="405"/>
                      <a:pt x="191" y="405"/>
                    </a:cubicBezTo>
                    <a:cubicBezTo>
                      <a:pt x="311" y="405"/>
                      <a:pt x="406" y="334"/>
                      <a:pt x="406" y="215"/>
                    </a:cubicBezTo>
                    <a:cubicBezTo>
                      <a:pt x="406" y="96"/>
                      <a:pt x="311"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5" name="Google Shape;23135;p100"/>
            <p:cNvSpPr/>
            <p:nvPr/>
          </p:nvSpPr>
          <p:spPr>
            <a:xfrm>
              <a:off x="1747600" y="3607435"/>
              <a:ext cx="344341" cy="342374"/>
            </a:xfrm>
            <a:custGeom>
              <a:rect b="b" l="l" r="r" t="t"/>
              <a:pathLst>
                <a:path extrusionOk="0" h="10443" w="10503">
                  <a:moveTo>
                    <a:pt x="3620" y="6311"/>
                  </a:moveTo>
                  <a:cubicBezTo>
                    <a:pt x="3811" y="6501"/>
                    <a:pt x="3978" y="6692"/>
                    <a:pt x="4192" y="6859"/>
                  </a:cubicBezTo>
                  <a:lnTo>
                    <a:pt x="3620" y="7430"/>
                  </a:lnTo>
                  <a:cubicBezTo>
                    <a:pt x="3406" y="7240"/>
                    <a:pt x="3239" y="7073"/>
                    <a:pt x="3049" y="6859"/>
                  </a:cubicBezTo>
                  <a:lnTo>
                    <a:pt x="3620" y="6311"/>
                  </a:lnTo>
                  <a:close/>
                  <a:moveTo>
                    <a:pt x="2787" y="7168"/>
                  </a:moveTo>
                  <a:cubicBezTo>
                    <a:pt x="2977" y="7383"/>
                    <a:pt x="3144" y="7549"/>
                    <a:pt x="3358" y="7740"/>
                  </a:cubicBezTo>
                  <a:lnTo>
                    <a:pt x="1191" y="9907"/>
                  </a:lnTo>
                  <a:cubicBezTo>
                    <a:pt x="1108" y="9978"/>
                    <a:pt x="1001" y="10014"/>
                    <a:pt x="897" y="10014"/>
                  </a:cubicBezTo>
                  <a:cubicBezTo>
                    <a:pt x="792" y="10014"/>
                    <a:pt x="691" y="9978"/>
                    <a:pt x="620" y="9907"/>
                  </a:cubicBezTo>
                  <a:cubicBezTo>
                    <a:pt x="477" y="9764"/>
                    <a:pt x="477" y="9478"/>
                    <a:pt x="620" y="9335"/>
                  </a:cubicBezTo>
                  <a:lnTo>
                    <a:pt x="2787" y="7168"/>
                  </a:lnTo>
                  <a:close/>
                  <a:moveTo>
                    <a:pt x="6621" y="0"/>
                  </a:moveTo>
                  <a:cubicBezTo>
                    <a:pt x="4478" y="0"/>
                    <a:pt x="2763" y="1715"/>
                    <a:pt x="2763" y="3858"/>
                  </a:cubicBezTo>
                  <a:cubicBezTo>
                    <a:pt x="2763" y="4596"/>
                    <a:pt x="2977" y="5358"/>
                    <a:pt x="3382" y="5978"/>
                  </a:cubicBezTo>
                  <a:lnTo>
                    <a:pt x="310" y="9050"/>
                  </a:lnTo>
                  <a:cubicBezTo>
                    <a:pt x="1" y="9359"/>
                    <a:pt x="1" y="9883"/>
                    <a:pt x="310" y="10193"/>
                  </a:cubicBezTo>
                  <a:cubicBezTo>
                    <a:pt x="477" y="10359"/>
                    <a:pt x="685" y="10443"/>
                    <a:pt x="894" y="10443"/>
                  </a:cubicBezTo>
                  <a:cubicBezTo>
                    <a:pt x="1102" y="10443"/>
                    <a:pt x="1310" y="10359"/>
                    <a:pt x="1477" y="10193"/>
                  </a:cubicBezTo>
                  <a:lnTo>
                    <a:pt x="4549" y="7144"/>
                  </a:lnTo>
                  <a:cubicBezTo>
                    <a:pt x="5168" y="7549"/>
                    <a:pt x="5883" y="7764"/>
                    <a:pt x="6669" y="7764"/>
                  </a:cubicBezTo>
                  <a:cubicBezTo>
                    <a:pt x="7454" y="7764"/>
                    <a:pt x="8240" y="7525"/>
                    <a:pt x="8883" y="7049"/>
                  </a:cubicBezTo>
                  <a:cubicBezTo>
                    <a:pt x="8979" y="6978"/>
                    <a:pt x="9002" y="6859"/>
                    <a:pt x="8955" y="6740"/>
                  </a:cubicBezTo>
                  <a:cubicBezTo>
                    <a:pt x="8908" y="6693"/>
                    <a:pt x="8842" y="6657"/>
                    <a:pt x="8768" y="6657"/>
                  </a:cubicBezTo>
                  <a:cubicBezTo>
                    <a:pt x="8728" y="6657"/>
                    <a:pt x="8687" y="6667"/>
                    <a:pt x="8645" y="6692"/>
                  </a:cubicBezTo>
                  <a:cubicBezTo>
                    <a:pt x="8050" y="7097"/>
                    <a:pt x="7359" y="7311"/>
                    <a:pt x="6669" y="7311"/>
                  </a:cubicBezTo>
                  <a:cubicBezTo>
                    <a:pt x="4716" y="7311"/>
                    <a:pt x="3216" y="5739"/>
                    <a:pt x="3216" y="3858"/>
                  </a:cubicBezTo>
                  <a:cubicBezTo>
                    <a:pt x="3216" y="1953"/>
                    <a:pt x="4763" y="405"/>
                    <a:pt x="6669" y="405"/>
                  </a:cubicBezTo>
                  <a:cubicBezTo>
                    <a:pt x="8574" y="405"/>
                    <a:pt x="10122" y="1953"/>
                    <a:pt x="10122" y="3858"/>
                  </a:cubicBezTo>
                  <a:cubicBezTo>
                    <a:pt x="10122" y="4406"/>
                    <a:pt x="10003" y="4906"/>
                    <a:pt x="9764" y="5382"/>
                  </a:cubicBezTo>
                  <a:cubicBezTo>
                    <a:pt x="9693" y="5477"/>
                    <a:pt x="9764" y="5620"/>
                    <a:pt x="9836" y="5644"/>
                  </a:cubicBezTo>
                  <a:cubicBezTo>
                    <a:pt x="9863" y="5664"/>
                    <a:pt x="9894" y="5673"/>
                    <a:pt x="9925" y="5673"/>
                  </a:cubicBezTo>
                  <a:cubicBezTo>
                    <a:pt x="10005" y="5673"/>
                    <a:pt x="10088" y="5617"/>
                    <a:pt x="10122" y="5549"/>
                  </a:cubicBezTo>
                  <a:cubicBezTo>
                    <a:pt x="10384" y="5025"/>
                    <a:pt x="10503" y="4453"/>
                    <a:pt x="10503" y="3858"/>
                  </a:cubicBezTo>
                  <a:cubicBezTo>
                    <a:pt x="10503" y="1715"/>
                    <a:pt x="8764" y="0"/>
                    <a:pt x="66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6" name="Google Shape;23136;p100"/>
          <p:cNvGrpSpPr/>
          <p:nvPr/>
        </p:nvGrpSpPr>
        <p:grpSpPr>
          <a:xfrm>
            <a:off x="1082755" y="3453461"/>
            <a:ext cx="254576" cy="342800"/>
            <a:chOff x="1027740" y="3605861"/>
            <a:chExt cx="254576" cy="342800"/>
          </a:xfrm>
        </p:grpSpPr>
        <p:sp>
          <p:nvSpPr>
            <p:cNvPr id="23137" name="Google Shape;23137;p100"/>
            <p:cNvSpPr/>
            <p:nvPr/>
          </p:nvSpPr>
          <p:spPr>
            <a:xfrm>
              <a:off x="1034756" y="3612877"/>
              <a:ext cx="241298" cy="328735"/>
            </a:xfrm>
            <a:custGeom>
              <a:rect b="b" l="l" r="r" t="t"/>
              <a:pathLst>
                <a:path extrusionOk="0" h="10027" w="7360">
                  <a:moveTo>
                    <a:pt x="1" y="1"/>
                  </a:moveTo>
                  <a:lnTo>
                    <a:pt x="1" y="10027"/>
                  </a:lnTo>
                  <a:lnTo>
                    <a:pt x="7360" y="10027"/>
                  </a:lnTo>
                  <a:lnTo>
                    <a:pt x="7360" y="1858"/>
                  </a:lnTo>
                  <a:lnTo>
                    <a:pt x="5502"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8" name="Google Shape;23138;p100"/>
            <p:cNvSpPr/>
            <p:nvPr/>
          </p:nvSpPr>
          <p:spPr>
            <a:xfrm>
              <a:off x="1215139" y="3612877"/>
              <a:ext cx="60915" cy="60947"/>
            </a:xfrm>
            <a:custGeom>
              <a:rect b="b" l="l" r="r" t="t"/>
              <a:pathLst>
                <a:path extrusionOk="0" h="1859" w="1858">
                  <a:moveTo>
                    <a:pt x="0" y="1"/>
                  </a:moveTo>
                  <a:lnTo>
                    <a:pt x="0" y="1858"/>
                  </a:lnTo>
                  <a:lnTo>
                    <a:pt x="1858" y="1858"/>
                  </a:lnTo>
                  <a:lnTo>
                    <a:pt x="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9" name="Google Shape;23139;p100"/>
            <p:cNvSpPr/>
            <p:nvPr/>
          </p:nvSpPr>
          <p:spPr>
            <a:xfrm>
              <a:off x="1175305" y="3858044"/>
              <a:ext cx="60160" cy="39867"/>
            </a:xfrm>
            <a:custGeom>
              <a:rect b="b" l="l" r="r" t="t"/>
              <a:pathLst>
                <a:path extrusionOk="0" h="1216" w="1835">
                  <a:moveTo>
                    <a:pt x="1" y="1"/>
                  </a:moveTo>
                  <a:lnTo>
                    <a:pt x="1" y="1215"/>
                  </a:lnTo>
                  <a:lnTo>
                    <a:pt x="1834" y="1215"/>
                  </a:lnTo>
                  <a:lnTo>
                    <a:pt x="1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0" name="Google Shape;23140;p100"/>
            <p:cNvSpPr/>
            <p:nvPr/>
          </p:nvSpPr>
          <p:spPr>
            <a:xfrm>
              <a:off x="1075376" y="3777622"/>
              <a:ext cx="160089" cy="40653"/>
            </a:xfrm>
            <a:custGeom>
              <a:rect b="b" l="l" r="r" t="t"/>
              <a:pathLst>
                <a:path extrusionOk="0" h="1240" w="4883">
                  <a:moveTo>
                    <a:pt x="0" y="1"/>
                  </a:moveTo>
                  <a:lnTo>
                    <a:pt x="0" y="1239"/>
                  </a:lnTo>
                  <a:lnTo>
                    <a:pt x="4882" y="1239"/>
                  </a:lnTo>
                  <a:lnTo>
                    <a:pt x="4882"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1" name="Google Shape;23141;p100"/>
            <p:cNvSpPr/>
            <p:nvPr/>
          </p:nvSpPr>
          <p:spPr>
            <a:xfrm>
              <a:off x="1074590" y="3858044"/>
              <a:ext cx="60915" cy="39867"/>
            </a:xfrm>
            <a:custGeom>
              <a:rect b="b" l="l" r="r" t="t"/>
              <a:pathLst>
                <a:path extrusionOk="0" h="1216" w="1858">
                  <a:moveTo>
                    <a:pt x="0" y="1"/>
                  </a:moveTo>
                  <a:lnTo>
                    <a:pt x="0" y="1215"/>
                  </a:lnTo>
                  <a:lnTo>
                    <a:pt x="1858" y="1215"/>
                  </a:ln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2" name="Google Shape;23142;p100"/>
            <p:cNvSpPr/>
            <p:nvPr/>
          </p:nvSpPr>
          <p:spPr>
            <a:xfrm>
              <a:off x="1066000" y="3647236"/>
              <a:ext cx="19540" cy="19573"/>
            </a:xfrm>
            <a:custGeom>
              <a:rect b="b" l="l" r="r" t="t"/>
              <a:pathLst>
                <a:path extrusionOk="0" h="597" w="596">
                  <a:moveTo>
                    <a:pt x="310" y="1"/>
                  </a:moveTo>
                  <a:cubicBezTo>
                    <a:pt x="143" y="1"/>
                    <a:pt x="1" y="120"/>
                    <a:pt x="1" y="286"/>
                  </a:cubicBezTo>
                  <a:cubicBezTo>
                    <a:pt x="1" y="453"/>
                    <a:pt x="143" y="596"/>
                    <a:pt x="310" y="596"/>
                  </a:cubicBezTo>
                  <a:cubicBezTo>
                    <a:pt x="453" y="596"/>
                    <a:pt x="596" y="453"/>
                    <a:pt x="596" y="286"/>
                  </a:cubicBezTo>
                  <a:cubicBezTo>
                    <a:pt x="596" y="120"/>
                    <a:pt x="453" y="1"/>
                    <a:pt x="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3" name="Google Shape;23143;p100"/>
            <p:cNvSpPr/>
            <p:nvPr/>
          </p:nvSpPr>
          <p:spPr>
            <a:xfrm>
              <a:off x="1069115" y="3690184"/>
              <a:ext cx="13311" cy="13311"/>
            </a:xfrm>
            <a:custGeom>
              <a:rect b="b" l="l" r="r" t="t"/>
              <a:pathLst>
                <a:path extrusionOk="0" h="406" w="406">
                  <a:moveTo>
                    <a:pt x="215" y="0"/>
                  </a:moveTo>
                  <a:cubicBezTo>
                    <a:pt x="96" y="0"/>
                    <a:pt x="1" y="96"/>
                    <a:pt x="1" y="215"/>
                  </a:cubicBezTo>
                  <a:cubicBezTo>
                    <a:pt x="1" y="310"/>
                    <a:pt x="96" y="405"/>
                    <a:pt x="215" y="405"/>
                  </a:cubicBezTo>
                  <a:cubicBezTo>
                    <a:pt x="310" y="405"/>
                    <a:pt x="406" y="310"/>
                    <a:pt x="406" y="215"/>
                  </a:cubicBezTo>
                  <a:cubicBezTo>
                    <a:pt x="406" y="96"/>
                    <a:pt x="310"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4" name="Google Shape;23144;p100"/>
            <p:cNvSpPr/>
            <p:nvPr/>
          </p:nvSpPr>
          <p:spPr>
            <a:xfrm>
              <a:off x="1069115" y="3730772"/>
              <a:ext cx="173367" cy="174154"/>
            </a:xfrm>
            <a:custGeom>
              <a:rect b="b" l="l" r="r" t="t"/>
              <a:pathLst>
                <a:path extrusionOk="0" h="5312" w="5288">
                  <a:moveTo>
                    <a:pt x="4883" y="1644"/>
                  </a:moveTo>
                  <a:lnTo>
                    <a:pt x="4883" y="2454"/>
                  </a:lnTo>
                  <a:lnTo>
                    <a:pt x="382" y="2454"/>
                  </a:lnTo>
                  <a:lnTo>
                    <a:pt x="382" y="1644"/>
                  </a:lnTo>
                  <a:close/>
                  <a:moveTo>
                    <a:pt x="1811" y="4097"/>
                  </a:moveTo>
                  <a:lnTo>
                    <a:pt x="1811" y="4883"/>
                  </a:lnTo>
                  <a:lnTo>
                    <a:pt x="382" y="4883"/>
                  </a:lnTo>
                  <a:lnTo>
                    <a:pt x="382" y="4097"/>
                  </a:lnTo>
                  <a:close/>
                  <a:moveTo>
                    <a:pt x="4883" y="4097"/>
                  </a:moveTo>
                  <a:lnTo>
                    <a:pt x="4883" y="4883"/>
                  </a:lnTo>
                  <a:lnTo>
                    <a:pt x="3454" y="4883"/>
                  </a:lnTo>
                  <a:lnTo>
                    <a:pt x="3454" y="4097"/>
                  </a:lnTo>
                  <a:close/>
                  <a:moveTo>
                    <a:pt x="1430" y="1"/>
                  </a:moveTo>
                  <a:cubicBezTo>
                    <a:pt x="1334" y="1"/>
                    <a:pt x="1215" y="72"/>
                    <a:pt x="1215" y="191"/>
                  </a:cubicBezTo>
                  <a:cubicBezTo>
                    <a:pt x="1191" y="310"/>
                    <a:pt x="1311" y="429"/>
                    <a:pt x="1430" y="429"/>
                  </a:cubicBezTo>
                  <a:lnTo>
                    <a:pt x="2430" y="429"/>
                  </a:lnTo>
                  <a:lnTo>
                    <a:pt x="2430" y="1239"/>
                  </a:lnTo>
                  <a:lnTo>
                    <a:pt x="215" y="1239"/>
                  </a:lnTo>
                  <a:cubicBezTo>
                    <a:pt x="96" y="1239"/>
                    <a:pt x="1" y="1311"/>
                    <a:pt x="1" y="1430"/>
                  </a:cubicBezTo>
                  <a:lnTo>
                    <a:pt x="1" y="2668"/>
                  </a:lnTo>
                  <a:cubicBezTo>
                    <a:pt x="1" y="2787"/>
                    <a:pt x="96" y="2859"/>
                    <a:pt x="215" y="2859"/>
                  </a:cubicBezTo>
                  <a:lnTo>
                    <a:pt x="620" y="2859"/>
                  </a:lnTo>
                  <a:lnTo>
                    <a:pt x="620" y="3668"/>
                  </a:lnTo>
                  <a:lnTo>
                    <a:pt x="215" y="3668"/>
                  </a:lnTo>
                  <a:cubicBezTo>
                    <a:pt x="96" y="3668"/>
                    <a:pt x="1" y="3763"/>
                    <a:pt x="1" y="3883"/>
                  </a:cubicBezTo>
                  <a:lnTo>
                    <a:pt x="1" y="5097"/>
                  </a:lnTo>
                  <a:cubicBezTo>
                    <a:pt x="1" y="5216"/>
                    <a:pt x="96" y="5311"/>
                    <a:pt x="215" y="5311"/>
                  </a:cubicBezTo>
                  <a:lnTo>
                    <a:pt x="2049" y="5311"/>
                  </a:lnTo>
                  <a:cubicBezTo>
                    <a:pt x="2168" y="5311"/>
                    <a:pt x="2263" y="5216"/>
                    <a:pt x="2263" y="5097"/>
                  </a:cubicBezTo>
                  <a:lnTo>
                    <a:pt x="2263" y="3883"/>
                  </a:lnTo>
                  <a:cubicBezTo>
                    <a:pt x="2263" y="3763"/>
                    <a:pt x="2168" y="3668"/>
                    <a:pt x="2049" y="3668"/>
                  </a:cubicBezTo>
                  <a:lnTo>
                    <a:pt x="1049" y="3668"/>
                  </a:lnTo>
                  <a:lnTo>
                    <a:pt x="1049" y="2859"/>
                  </a:lnTo>
                  <a:lnTo>
                    <a:pt x="4311" y="2859"/>
                  </a:lnTo>
                  <a:lnTo>
                    <a:pt x="4311" y="3668"/>
                  </a:lnTo>
                  <a:lnTo>
                    <a:pt x="3240" y="3668"/>
                  </a:lnTo>
                  <a:cubicBezTo>
                    <a:pt x="3120" y="3668"/>
                    <a:pt x="3025" y="3763"/>
                    <a:pt x="3025" y="3883"/>
                  </a:cubicBezTo>
                  <a:lnTo>
                    <a:pt x="3025" y="5097"/>
                  </a:lnTo>
                  <a:cubicBezTo>
                    <a:pt x="3025" y="5216"/>
                    <a:pt x="3120" y="5311"/>
                    <a:pt x="3240" y="5311"/>
                  </a:cubicBezTo>
                  <a:lnTo>
                    <a:pt x="5073" y="5311"/>
                  </a:lnTo>
                  <a:cubicBezTo>
                    <a:pt x="5216" y="5311"/>
                    <a:pt x="5288" y="5216"/>
                    <a:pt x="5288" y="5097"/>
                  </a:cubicBezTo>
                  <a:lnTo>
                    <a:pt x="5288" y="3883"/>
                  </a:lnTo>
                  <a:cubicBezTo>
                    <a:pt x="5288" y="3763"/>
                    <a:pt x="5192" y="3668"/>
                    <a:pt x="5073" y="3668"/>
                  </a:cubicBezTo>
                  <a:lnTo>
                    <a:pt x="4668" y="3668"/>
                  </a:lnTo>
                  <a:lnTo>
                    <a:pt x="4668" y="2859"/>
                  </a:lnTo>
                  <a:lnTo>
                    <a:pt x="5073" y="2859"/>
                  </a:lnTo>
                  <a:cubicBezTo>
                    <a:pt x="5216" y="2859"/>
                    <a:pt x="5288" y="2787"/>
                    <a:pt x="5288" y="2668"/>
                  </a:cubicBezTo>
                  <a:lnTo>
                    <a:pt x="5288" y="1430"/>
                  </a:lnTo>
                  <a:cubicBezTo>
                    <a:pt x="5288" y="1311"/>
                    <a:pt x="5192" y="1239"/>
                    <a:pt x="5073" y="1239"/>
                  </a:cubicBezTo>
                  <a:lnTo>
                    <a:pt x="2859" y="1239"/>
                  </a:lnTo>
                  <a:lnTo>
                    <a:pt x="2859" y="429"/>
                  </a:lnTo>
                  <a:lnTo>
                    <a:pt x="3859" y="429"/>
                  </a:lnTo>
                  <a:cubicBezTo>
                    <a:pt x="3954" y="429"/>
                    <a:pt x="4073" y="358"/>
                    <a:pt x="4073" y="239"/>
                  </a:cubicBezTo>
                  <a:cubicBezTo>
                    <a:pt x="4097" y="120"/>
                    <a:pt x="3978"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5" name="Google Shape;23145;p100"/>
            <p:cNvSpPr/>
            <p:nvPr/>
          </p:nvSpPr>
          <p:spPr>
            <a:xfrm>
              <a:off x="1108161" y="3690971"/>
              <a:ext cx="74979" cy="14065"/>
            </a:xfrm>
            <a:custGeom>
              <a:rect b="b" l="l" r="r" t="t"/>
              <a:pathLst>
                <a:path extrusionOk="0" h="429" w="2287">
                  <a:moveTo>
                    <a:pt x="239" y="0"/>
                  </a:moveTo>
                  <a:cubicBezTo>
                    <a:pt x="143" y="0"/>
                    <a:pt x="24" y="48"/>
                    <a:pt x="24" y="191"/>
                  </a:cubicBezTo>
                  <a:cubicBezTo>
                    <a:pt x="0" y="310"/>
                    <a:pt x="120" y="429"/>
                    <a:pt x="239" y="429"/>
                  </a:cubicBezTo>
                  <a:lnTo>
                    <a:pt x="2049" y="429"/>
                  </a:lnTo>
                  <a:cubicBezTo>
                    <a:pt x="2144" y="429"/>
                    <a:pt x="2263" y="358"/>
                    <a:pt x="2263" y="238"/>
                  </a:cubicBezTo>
                  <a:cubicBezTo>
                    <a:pt x="2287" y="119"/>
                    <a:pt x="2168" y="0"/>
                    <a:pt x="2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6" name="Google Shape;23146;p100"/>
            <p:cNvSpPr/>
            <p:nvPr/>
          </p:nvSpPr>
          <p:spPr>
            <a:xfrm>
              <a:off x="1108161" y="3649597"/>
              <a:ext cx="74979" cy="14065"/>
            </a:xfrm>
            <a:custGeom>
              <a:rect b="b" l="l" r="r" t="t"/>
              <a:pathLst>
                <a:path extrusionOk="0" h="429" w="2287">
                  <a:moveTo>
                    <a:pt x="239" y="0"/>
                  </a:moveTo>
                  <a:cubicBezTo>
                    <a:pt x="143" y="0"/>
                    <a:pt x="24" y="72"/>
                    <a:pt x="24" y="191"/>
                  </a:cubicBezTo>
                  <a:cubicBezTo>
                    <a:pt x="0" y="334"/>
                    <a:pt x="120" y="429"/>
                    <a:pt x="239" y="429"/>
                  </a:cubicBezTo>
                  <a:lnTo>
                    <a:pt x="2049" y="429"/>
                  </a:lnTo>
                  <a:cubicBezTo>
                    <a:pt x="2144" y="429"/>
                    <a:pt x="2263" y="381"/>
                    <a:pt x="2263" y="262"/>
                  </a:cubicBezTo>
                  <a:cubicBezTo>
                    <a:pt x="2287" y="143"/>
                    <a:pt x="2168" y="0"/>
                    <a:pt x="2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7" name="Google Shape;23147;p100"/>
            <p:cNvSpPr/>
            <p:nvPr/>
          </p:nvSpPr>
          <p:spPr>
            <a:xfrm>
              <a:off x="1148749" y="3935351"/>
              <a:ext cx="14098" cy="13311"/>
            </a:xfrm>
            <a:custGeom>
              <a:rect b="b" l="l" r="r" t="t"/>
              <a:pathLst>
                <a:path extrusionOk="0" h="406" w="430">
                  <a:moveTo>
                    <a:pt x="215" y="0"/>
                  </a:moveTo>
                  <a:cubicBezTo>
                    <a:pt x="96" y="0"/>
                    <a:pt x="1" y="72"/>
                    <a:pt x="1" y="191"/>
                  </a:cubicBezTo>
                  <a:cubicBezTo>
                    <a:pt x="1" y="310"/>
                    <a:pt x="96" y="405"/>
                    <a:pt x="215" y="405"/>
                  </a:cubicBezTo>
                  <a:cubicBezTo>
                    <a:pt x="334" y="405"/>
                    <a:pt x="430" y="310"/>
                    <a:pt x="430" y="191"/>
                  </a:cubicBezTo>
                  <a:cubicBezTo>
                    <a:pt x="430" y="72"/>
                    <a:pt x="334"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8" name="Google Shape;23148;p100"/>
            <p:cNvSpPr/>
            <p:nvPr/>
          </p:nvSpPr>
          <p:spPr>
            <a:xfrm>
              <a:off x="1027740" y="3605861"/>
              <a:ext cx="254576" cy="342800"/>
            </a:xfrm>
            <a:custGeom>
              <a:rect b="b" l="l" r="r" t="t"/>
              <a:pathLst>
                <a:path extrusionOk="0" h="10456" w="7765">
                  <a:moveTo>
                    <a:pt x="5930" y="715"/>
                  </a:moveTo>
                  <a:lnTo>
                    <a:pt x="7074" y="1858"/>
                  </a:lnTo>
                  <a:lnTo>
                    <a:pt x="5930" y="1858"/>
                  </a:lnTo>
                  <a:lnTo>
                    <a:pt x="5930" y="715"/>
                  </a:lnTo>
                  <a:close/>
                  <a:moveTo>
                    <a:pt x="215" y="1"/>
                  </a:moveTo>
                  <a:cubicBezTo>
                    <a:pt x="96" y="1"/>
                    <a:pt x="1" y="96"/>
                    <a:pt x="1" y="215"/>
                  </a:cubicBezTo>
                  <a:lnTo>
                    <a:pt x="1" y="10241"/>
                  </a:lnTo>
                  <a:cubicBezTo>
                    <a:pt x="1" y="10360"/>
                    <a:pt x="96" y="10455"/>
                    <a:pt x="215" y="10455"/>
                  </a:cubicBezTo>
                  <a:lnTo>
                    <a:pt x="2954" y="10455"/>
                  </a:lnTo>
                  <a:cubicBezTo>
                    <a:pt x="3049" y="10455"/>
                    <a:pt x="3168" y="10407"/>
                    <a:pt x="3168" y="10265"/>
                  </a:cubicBezTo>
                  <a:cubicBezTo>
                    <a:pt x="3192" y="10169"/>
                    <a:pt x="3073" y="10026"/>
                    <a:pt x="2954" y="10026"/>
                  </a:cubicBezTo>
                  <a:lnTo>
                    <a:pt x="405" y="10026"/>
                  </a:lnTo>
                  <a:lnTo>
                    <a:pt x="405" y="429"/>
                  </a:lnTo>
                  <a:lnTo>
                    <a:pt x="5478" y="429"/>
                  </a:lnTo>
                  <a:lnTo>
                    <a:pt x="5478" y="2049"/>
                  </a:lnTo>
                  <a:cubicBezTo>
                    <a:pt x="5478" y="2168"/>
                    <a:pt x="5573" y="2263"/>
                    <a:pt x="5692" y="2263"/>
                  </a:cubicBezTo>
                  <a:lnTo>
                    <a:pt x="7335" y="2263"/>
                  </a:lnTo>
                  <a:lnTo>
                    <a:pt x="7335" y="10074"/>
                  </a:lnTo>
                  <a:lnTo>
                    <a:pt x="4811" y="10074"/>
                  </a:lnTo>
                  <a:cubicBezTo>
                    <a:pt x="4716" y="10074"/>
                    <a:pt x="4597" y="10122"/>
                    <a:pt x="4597" y="10241"/>
                  </a:cubicBezTo>
                  <a:cubicBezTo>
                    <a:pt x="4597" y="10360"/>
                    <a:pt x="4692" y="10455"/>
                    <a:pt x="4835" y="10455"/>
                  </a:cubicBezTo>
                  <a:lnTo>
                    <a:pt x="7574" y="10455"/>
                  </a:lnTo>
                  <a:cubicBezTo>
                    <a:pt x="7693" y="10455"/>
                    <a:pt x="7764" y="10360"/>
                    <a:pt x="7764" y="10241"/>
                  </a:cubicBezTo>
                  <a:lnTo>
                    <a:pt x="7764" y="2072"/>
                  </a:lnTo>
                  <a:cubicBezTo>
                    <a:pt x="7764" y="2001"/>
                    <a:pt x="7740" y="1953"/>
                    <a:pt x="7716" y="1906"/>
                  </a:cubicBezTo>
                  <a:lnTo>
                    <a:pt x="5883" y="72"/>
                  </a:lnTo>
                  <a:cubicBezTo>
                    <a:pt x="5835" y="48"/>
                    <a:pt x="5788" y="1"/>
                    <a:pt x="5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9" name="Google Shape;23149;p100"/>
          <p:cNvGrpSpPr/>
          <p:nvPr/>
        </p:nvGrpSpPr>
        <p:grpSpPr>
          <a:xfrm>
            <a:off x="1042168" y="4068705"/>
            <a:ext cx="340439" cy="223725"/>
            <a:chOff x="987152" y="4221105"/>
            <a:chExt cx="340439" cy="223725"/>
          </a:xfrm>
        </p:grpSpPr>
        <p:sp>
          <p:nvSpPr>
            <p:cNvPr id="23150" name="Google Shape;23150;p100"/>
            <p:cNvSpPr/>
            <p:nvPr/>
          </p:nvSpPr>
          <p:spPr>
            <a:xfrm>
              <a:off x="991053" y="4228121"/>
              <a:ext cx="328735" cy="209660"/>
            </a:xfrm>
            <a:custGeom>
              <a:rect b="b" l="l" r="r" t="t"/>
              <a:pathLst>
                <a:path extrusionOk="0" h="6395" w="10027">
                  <a:moveTo>
                    <a:pt x="0" y="1"/>
                  </a:moveTo>
                  <a:lnTo>
                    <a:pt x="0" y="2430"/>
                  </a:lnTo>
                  <a:lnTo>
                    <a:pt x="1334" y="2430"/>
                  </a:lnTo>
                  <a:lnTo>
                    <a:pt x="2048" y="3811"/>
                  </a:lnTo>
                  <a:cubicBezTo>
                    <a:pt x="2406" y="4454"/>
                    <a:pt x="2834" y="5049"/>
                    <a:pt x="3358" y="5549"/>
                  </a:cubicBezTo>
                  <a:lnTo>
                    <a:pt x="4025" y="6216"/>
                  </a:lnTo>
                  <a:cubicBezTo>
                    <a:pt x="4144" y="6335"/>
                    <a:pt x="4299" y="6395"/>
                    <a:pt x="4454" y="6395"/>
                  </a:cubicBezTo>
                  <a:cubicBezTo>
                    <a:pt x="4608" y="6395"/>
                    <a:pt x="4763" y="6335"/>
                    <a:pt x="4882" y="6216"/>
                  </a:cubicBezTo>
                  <a:cubicBezTo>
                    <a:pt x="5114" y="5984"/>
                    <a:pt x="5120" y="5595"/>
                    <a:pt x="4901" y="5377"/>
                  </a:cubicBezTo>
                  <a:lnTo>
                    <a:pt x="4901" y="5377"/>
                  </a:lnTo>
                  <a:lnTo>
                    <a:pt x="5335" y="5787"/>
                  </a:lnTo>
                  <a:cubicBezTo>
                    <a:pt x="5454" y="5907"/>
                    <a:pt x="5609" y="5966"/>
                    <a:pt x="5763" y="5966"/>
                  </a:cubicBezTo>
                  <a:cubicBezTo>
                    <a:pt x="5918" y="5966"/>
                    <a:pt x="6073" y="5907"/>
                    <a:pt x="6192" y="5787"/>
                  </a:cubicBezTo>
                  <a:cubicBezTo>
                    <a:pt x="6430" y="5549"/>
                    <a:pt x="6430" y="5168"/>
                    <a:pt x="6192" y="4930"/>
                  </a:cubicBezTo>
                  <a:lnTo>
                    <a:pt x="6192" y="4930"/>
                  </a:lnTo>
                  <a:lnTo>
                    <a:pt x="6645" y="5383"/>
                  </a:lnTo>
                  <a:cubicBezTo>
                    <a:pt x="6764" y="5502"/>
                    <a:pt x="6918" y="5561"/>
                    <a:pt x="7073" y="5561"/>
                  </a:cubicBezTo>
                  <a:cubicBezTo>
                    <a:pt x="7228" y="5561"/>
                    <a:pt x="7383" y="5502"/>
                    <a:pt x="7502" y="5383"/>
                  </a:cubicBezTo>
                  <a:cubicBezTo>
                    <a:pt x="7740" y="5144"/>
                    <a:pt x="7740" y="4763"/>
                    <a:pt x="7502" y="4525"/>
                  </a:cubicBezTo>
                  <a:lnTo>
                    <a:pt x="7502" y="4525"/>
                  </a:lnTo>
                  <a:lnTo>
                    <a:pt x="7907" y="4930"/>
                  </a:lnTo>
                  <a:cubicBezTo>
                    <a:pt x="8023" y="5046"/>
                    <a:pt x="8185" y="5106"/>
                    <a:pt x="8347" y="5106"/>
                  </a:cubicBezTo>
                  <a:cubicBezTo>
                    <a:pt x="8518" y="5106"/>
                    <a:pt x="8690" y="5040"/>
                    <a:pt x="8812" y="4906"/>
                  </a:cubicBezTo>
                  <a:cubicBezTo>
                    <a:pt x="9026" y="4668"/>
                    <a:pt x="8978" y="4287"/>
                    <a:pt x="8788" y="4073"/>
                  </a:cubicBezTo>
                  <a:lnTo>
                    <a:pt x="8312" y="3573"/>
                  </a:lnTo>
                  <a:lnTo>
                    <a:pt x="8693" y="2430"/>
                  </a:lnTo>
                  <a:lnTo>
                    <a:pt x="10026" y="2430"/>
                  </a:lnTo>
                  <a:lnTo>
                    <a:pt x="1002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1" name="Google Shape;23151;p100"/>
            <p:cNvSpPr/>
            <p:nvPr/>
          </p:nvSpPr>
          <p:spPr>
            <a:xfrm>
              <a:off x="1229171" y="4221105"/>
              <a:ext cx="13311" cy="13311"/>
            </a:xfrm>
            <a:custGeom>
              <a:rect b="b" l="l" r="r" t="t"/>
              <a:pathLst>
                <a:path extrusionOk="0" h="406" w="406">
                  <a:moveTo>
                    <a:pt x="191" y="0"/>
                  </a:moveTo>
                  <a:cubicBezTo>
                    <a:pt x="96" y="0"/>
                    <a:pt x="1" y="96"/>
                    <a:pt x="1" y="215"/>
                  </a:cubicBezTo>
                  <a:cubicBezTo>
                    <a:pt x="1" y="310"/>
                    <a:pt x="96" y="405"/>
                    <a:pt x="191" y="405"/>
                  </a:cubicBezTo>
                  <a:cubicBezTo>
                    <a:pt x="310" y="405"/>
                    <a:pt x="406" y="310"/>
                    <a:pt x="406" y="215"/>
                  </a:cubicBezTo>
                  <a:cubicBezTo>
                    <a:pt x="406" y="96"/>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2" name="Google Shape;23152;p100"/>
            <p:cNvSpPr/>
            <p:nvPr/>
          </p:nvSpPr>
          <p:spPr>
            <a:xfrm>
              <a:off x="987152" y="4221105"/>
              <a:ext cx="340439" cy="223725"/>
            </a:xfrm>
            <a:custGeom>
              <a:rect b="b" l="l" r="r" t="t"/>
              <a:pathLst>
                <a:path extrusionOk="0" h="6824" w="10384">
                  <a:moveTo>
                    <a:pt x="4739" y="405"/>
                  </a:moveTo>
                  <a:lnTo>
                    <a:pt x="3191" y="1953"/>
                  </a:lnTo>
                  <a:cubicBezTo>
                    <a:pt x="3120" y="2024"/>
                    <a:pt x="3096" y="2096"/>
                    <a:pt x="3144" y="2191"/>
                  </a:cubicBezTo>
                  <a:cubicBezTo>
                    <a:pt x="3144" y="2215"/>
                    <a:pt x="3191" y="2215"/>
                    <a:pt x="3191" y="2263"/>
                  </a:cubicBezTo>
                  <a:lnTo>
                    <a:pt x="3382" y="2453"/>
                  </a:lnTo>
                  <a:cubicBezTo>
                    <a:pt x="3608" y="2679"/>
                    <a:pt x="3900" y="2792"/>
                    <a:pt x="4189" y="2792"/>
                  </a:cubicBezTo>
                  <a:cubicBezTo>
                    <a:pt x="4477" y="2792"/>
                    <a:pt x="4763" y="2679"/>
                    <a:pt x="4977" y="2453"/>
                  </a:cubicBezTo>
                  <a:lnTo>
                    <a:pt x="5620" y="1810"/>
                  </a:lnTo>
                  <a:cubicBezTo>
                    <a:pt x="5692" y="1739"/>
                    <a:pt x="5799" y="1703"/>
                    <a:pt x="5906" y="1703"/>
                  </a:cubicBezTo>
                  <a:cubicBezTo>
                    <a:pt x="6013" y="1703"/>
                    <a:pt x="6121" y="1739"/>
                    <a:pt x="6192" y="1810"/>
                  </a:cubicBezTo>
                  <a:lnTo>
                    <a:pt x="8764" y="4406"/>
                  </a:lnTo>
                  <a:cubicBezTo>
                    <a:pt x="8907" y="4549"/>
                    <a:pt x="8907" y="4787"/>
                    <a:pt x="8740" y="4977"/>
                  </a:cubicBezTo>
                  <a:cubicBezTo>
                    <a:pt x="8669" y="5049"/>
                    <a:pt x="8568" y="5085"/>
                    <a:pt x="8463" y="5085"/>
                  </a:cubicBezTo>
                  <a:cubicBezTo>
                    <a:pt x="8359" y="5085"/>
                    <a:pt x="8252" y="5049"/>
                    <a:pt x="8169" y="4977"/>
                  </a:cubicBezTo>
                  <a:lnTo>
                    <a:pt x="6240" y="3025"/>
                  </a:lnTo>
                  <a:cubicBezTo>
                    <a:pt x="6192" y="2989"/>
                    <a:pt x="6144" y="2971"/>
                    <a:pt x="6097" y="2971"/>
                  </a:cubicBezTo>
                  <a:cubicBezTo>
                    <a:pt x="6049" y="2971"/>
                    <a:pt x="6001" y="2989"/>
                    <a:pt x="5954" y="3025"/>
                  </a:cubicBezTo>
                  <a:cubicBezTo>
                    <a:pt x="5859" y="3120"/>
                    <a:pt x="5859" y="3239"/>
                    <a:pt x="5954" y="3334"/>
                  </a:cubicBezTo>
                  <a:lnTo>
                    <a:pt x="7454" y="4858"/>
                  </a:lnTo>
                  <a:cubicBezTo>
                    <a:pt x="7621" y="5001"/>
                    <a:pt x="7621" y="5263"/>
                    <a:pt x="7454" y="5406"/>
                  </a:cubicBezTo>
                  <a:cubicBezTo>
                    <a:pt x="7383" y="5489"/>
                    <a:pt x="7282" y="5531"/>
                    <a:pt x="7180" y="5531"/>
                  </a:cubicBezTo>
                  <a:cubicBezTo>
                    <a:pt x="7079" y="5531"/>
                    <a:pt x="6978" y="5489"/>
                    <a:pt x="6906" y="5406"/>
                  </a:cubicBezTo>
                  <a:lnTo>
                    <a:pt x="5382" y="3906"/>
                  </a:lnTo>
                  <a:cubicBezTo>
                    <a:pt x="5335" y="3858"/>
                    <a:pt x="5281" y="3834"/>
                    <a:pt x="5228" y="3834"/>
                  </a:cubicBezTo>
                  <a:cubicBezTo>
                    <a:pt x="5174" y="3834"/>
                    <a:pt x="5120" y="3858"/>
                    <a:pt x="5073" y="3906"/>
                  </a:cubicBezTo>
                  <a:cubicBezTo>
                    <a:pt x="5001" y="3977"/>
                    <a:pt x="5001" y="4096"/>
                    <a:pt x="5073" y="4192"/>
                  </a:cubicBezTo>
                  <a:lnTo>
                    <a:pt x="6144" y="5263"/>
                  </a:lnTo>
                  <a:cubicBezTo>
                    <a:pt x="6311" y="5406"/>
                    <a:pt x="6311" y="5692"/>
                    <a:pt x="6144" y="5835"/>
                  </a:cubicBezTo>
                  <a:cubicBezTo>
                    <a:pt x="6073" y="5906"/>
                    <a:pt x="5972" y="5942"/>
                    <a:pt x="5871" y="5942"/>
                  </a:cubicBezTo>
                  <a:cubicBezTo>
                    <a:pt x="5769" y="5942"/>
                    <a:pt x="5668" y="5906"/>
                    <a:pt x="5597" y="5835"/>
                  </a:cubicBezTo>
                  <a:lnTo>
                    <a:pt x="4525" y="4763"/>
                  </a:lnTo>
                  <a:cubicBezTo>
                    <a:pt x="4477" y="4715"/>
                    <a:pt x="4424" y="4692"/>
                    <a:pt x="4370" y="4692"/>
                  </a:cubicBezTo>
                  <a:cubicBezTo>
                    <a:pt x="4317" y="4692"/>
                    <a:pt x="4263" y="4715"/>
                    <a:pt x="4215" y="4763"/>
                  </a:cubicBezTo>
                  <a:cubicBezTo>
                    <a:pt x="4120" y="4858"/>
                    <a:pt x="4120" y="4954"/>
                    <a:pt x="4215" y="5049"/>
                  </a:cubicBezTo>
                  <a:lnTo>
                    <a:pt x="4882" y="5716"/>
                  </a:lnTo>
                  <a:cubicBezTo>
                    <a:pt x="5025" y="5859"/>
                    <a:pt x="5025" y="6121"/>
                    <a:pt x="4882" y="6311"/>
                  </a:cubicBezTo>
                  <a:cubicBezTo>
                    <a:pt x="4799" y="6382"/>
                    <a:pt x="4692" y="6418"/>
                    <a:pt x="4588" y="6418"/>
                  </a:cubicBezTo>
                  <a:cubicBezTo>
                    <a:pt x="4483" y="6418"/>
                    <a:pt x="4382" y="6382"/>
                    <a:pt x="4311" y="6311"/>
                  </a:cubicBezTo>
                  <a:lnTo>
                    <a:pt x="3644" y="5644"/>
                  </a:lnTo>
                  <a:cubicBezTo>
                    <a:pt x="3144" y="5144"/>
                    <a:pt x="2739" y="4573"/>
                    <a:pt x="2406" y="3930"/>
                  </a:cubicBezTo>
                  <a:lnTo>
                    <a:pt x="1691" y="2548"/>
                  </a:lnTo>
                  <a:cubicBezTo>
                    <a:pt x="1667" y="2501"/>
                    <a:pt x="1572" y="2429"/>
                    <a:pt x="1501" y="2429"/>
                  </a:cubicBezTo>
                  <a:lnTo>
                    <a:pt x="381" y="2429"/>
                  </a:lnTo>
                  <a:lnTo>
                    <a:pt x="381" y="405"/>
                  </a:lnTo>
                  <a:close/>
                  <a:moveTo>
                    <a:pt x="191" y="0"/>
                  </a:moveTo>
                  <a:cubicBezTo>
                    <a:pt x="72" y="0"/>
                    <a:pt x="0" y="96"/>
                    <a:pt x="0" y="215"/>
                  </a:cubicBezTo>
                  <a:lnTo>
                    <a:pt x="0" y="2644"/>
                  </a:lnTo>
                  <a:cubicBezTo>
                    <a:pt x="0" y="2763"/>
                    <a:pt x="72" y="2858"/>
                    <a:pt x="191" y="2858"/>
                  </a:cubicBezTo>
                  <a:lnTo>
                    <a:pt x="1429" y="2858"/>
                  </a:lnTo>
                  <a:lnTo>
                    <a:pt x="2072" y="4096"/>
                  </a:lnTo>
                  <a:cubicBezTo>
                    <a:pt x="2429" y="4763"/>
                    <a:pt x="2882" y="5382"/>
                    <a:pt x="3406" y="5930"/>
                  </a:cubicBezTo>
                  <a:lnTo>
                    <a:pt x="4073" y="6573"/>
                  </a:lnTo>
                  <a:cubicBezTo>
                    <a:pt x="4239" y="6740"/>
                    <a:pt x="4448" y="6823"/>
                    <a:pt x="4656" y="6823"/>
                  </a:cubicBezTo>
                  <a:cubicBezTo>
                    <a:pt x="4864" y="6823"/>
                    <a:pt x="5073" y="6740"/>
                    <a:pt x="5239" y="6573"/>
                  </a:cubicBezTo>
                  <a:cubicBezTo>
                    <a:pt x="5359" y="6454"/>
                    <a:pt x="5406" y="6335"/>
                    <a:pt x="5430" y="6192"/>
                  </a:cubicBezTo>
                  <a:cubicBezTo>
                    <a:pt x="5586" y="6303"/>
                    <a:pt x="5768" y="6363"/>
                    <a:pt x="5946" y="6363"/>
                  </a:cubicBezTo>
                  <a:cubicBezTo>
                    <a:pt x="6150" y="6363"/>
                    <a:pt x="6349" y="6285"/>
                    <a:pt x="6502" y="6121"/>
                  </a:cubicBezTo>
                  <a:cubicBezTo>
                    <a:pt x="6621" y="6001"/>
                    <a:pt x="6692" y="5882"/>
                    <a:pt x="6716" y="5763"/>
                  </a:cubicBezTo>
                  <a:cubicBezTo>
                    <a:pt x="6869" y="5894"/>
                    <a:pt x="7052" y="5955"/>
                    <a:pt x="7230" y="5955"/>
                  </a:cubicBezTo>
                  <a:cubicBezTo>
                    <a:pt x="7441" y="5955"/>
                    <a:pt x="7646" y="5870"/>
                    <a:pt x="7788" y="5716"/>
                  </a:cubicBezTo>
                  <a:cubicBezTo>
                    <a:pt x="7907" y="5597"/>
                    <a:pt x="7978" y="5478"/>
                    <a:pt x="8002" y="5358"/>
                  </a:cubicBezTo>
                  <a:cubicBezTo>
                    <a:pt x="8155" y="5479"/>
                    <a:pt x="8338" y="5539"/>
                    <a:pt x="8516" y="5539"/>
                  </a:cubicBezTo>
                  <a:cubicBezTo>
                    <a:pt x="8727" y="5539"/>
                    <a:pt x="8932" y="5455"/>
                    <a:pt x="9074" y="5287"/>
                  </a:cubicBezTo>
                  <a:cubicBezTo>
                    <a:pt x="9407" y="4977"/>
                    <a:pt x="9407" y="4454"/>
                    <a:pt x="9074" y="4144"/>
                  </a:cubicBezTo>
                  <a:lnTo>
                    <a:pt x="8693" y="3739"/>
                  </a:lnTo>
                  <a:lnTo>
                    <a:pt x="8978" y="2858"/>
                  </a:lnTo>
                  <a:lnTo>
                    <a:pt x="10169" y="2858"/>
                  </a:lnTo>
                  <a:cubicBezTo>
                    <a:pt x="10288" y="2858"/>
                    <a:pt x="10383" y="2763"/>
                    <a:pt x="10383" y="2644"/>
                  </a:cubicBezTo>
                  <a:lnTo>
                    <a:pt x="10383" y="215"/>
                  </a:lnTo>
                  <a:cubicBezTo>
                    <a:pt x="10360" y="96"/>
                    <a:pt x="10264" y="0"/>
                    <a:pt x="10145" y="0"/>
                  </a:cubicBezTo>
                  <a:lnTo>
                    <a:pt x="8502" y="0"/>
                  </a:lnTo>
                  <a:cubicBezTo>
                    <a:pt x="8431" y="0"/>
                    <a:pt x="8312" y="48"/>
                    <a:pt x="8312" y="167"/>
                  </a:cubicBezTo>
                  <a:cubicBezTo>
                    <a:pt x="8264" y="286"/>
                    <a:pt x="8383" y="405"/>
                    <a:pt x="8502" y="405"/>
                  </a:cubicBezTo>
                  <a:lnTo>
                    <a:pt x="9979" y="405"/>
                  </a:lnTo>
                  <a:lnTo>
                    <a:pt x="9979" y="2429"/>
                  </a:lnTo>
                  <a:lnTo>
                    <a:pt x="8835" y="2429"/>
                  </a:lnTo>
                  <a:cubicBezTo>
                    <a:pt x="8740" y="2429"/>
                    <a:pt x="8669" y="2501"/>
                    <a:pt x="8669" y="2596"/>
                  </a:cubicBezTo>
                  <a:lnTo>
                    <a:pt x="8383" y="3430"/>
                  </a:lnTo>
                  <a:lnTo>
                    <a:pt x="7192" y="2239"/>
                  </a:lnTo>
                  <a:cubicBezTo>
                    <a:pt x="7549" y="2239"/>
                    <a:pt x="7954" y="2120"/>
                    <a:pt x="8216" y="1810"/>
                  </a:cubicBezTo>
                  <a:cubicBezTo>
                    <a:pt x="8264" y="1763"/>
                    <a:pt x="8312" y="1643"/>
                    <a:pt x="8240" y="1548"/>
                  </a:cubicBezTo>
                  <a:cubicBezTo>
                    <a:pt x="8187" y="1495"/>
                    <a:pt x="8126" y="1464"/>
                    <a:pt x="8070" y="1464"/>
                  </a:cubicBezTo>
                  <a:cubicBezTo>
                    <a:pt x="8026" y="1464"/>
                    <a:pt x="7986" y="1483"/>
                    <a:pt x="7954" y="1524"/>
                  </a:cubicBezTo>
                  <a:cubicBezTo>
                    <a:pt x="7752" y="1715"/>
                    <a:pt x="7490" y="1810"/>
                    <a:pt x="7231" y="1810"/>
                  </a:cubicBezTo>
                  <a:cubicBezTo>
                    <a:pt x="6972" y="1810"/>
                    <a:pt x="6716" y="1715"/>
                    <a:pt x="6525" y="1524"/>
                  </a:cubicBezTo>
                  <a:cubicBezTo>
                    <a:pt x="6359" y="1358"/>
                    <a:pt x="6144" y="1274"/>
                    <a:pt x="5933" y="1274"/>
                  </a:cubicBezTo>
                  <a:cubicBezTo>
                    <a:pt x="5722" y="1274"/>
                    <a:pt x="5513" y="1358"/>
                    <a:pt x="5359" y="1524"/>
                  </a:cubicBezTo>
                  <a:lnTo>
                    <a:pt x="4692" y="2167"/>
                  </a:lnTo>
                  <a:cubicBezTo>
                    <a:pt x="4561" y="2298"/>
                    <a:pt x="4376" y="2364"/>
                    <a:pt x="4192" y="2364"/>
                  </a:cubicBezTo>
                  <a:cubicBezTo>
                    <a:pt x="4007" y="2364"/>
                    <a:pt x="3822" y="2298"/>
                    <a:pt x="3691" y="2167"/>
                  </a:cubicBezTo>
                  <a:lnTo>
                    <a:pt x="3620" y="2120"/>
                  </a:lnTo>
                  <a:lnTo>
                    <a:pt x="5311" y="405"/>
                  </a:lnTo>
                  <a:lnTo>
                    <a:pt x="6740" y="405"/>
                  </a:lnTo>
                  <a:cubicBezTo>
                    <a:pt x="6835" y="405"/>
                    <a:pt x="6954" y="357"/>
                    <a:pt x="6954" y="238"/>
                  </a:cubicBezTo>
                  <a:cubicBezTo>
                    <a:pt x="6978" y="119"/>
                    <a:pt x="6859" y="0"/>
                    <a:pt x="67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3" name="Google Shape;23153;p100"/>
          <p:cNvGrpSpPr/>
          <p:nvPr/>
        </p:nvGrpSpPr>
        <p:grpSpPr>
          <a:xfrm>
            <a:off x="1771856" y="4007790"/>
            <a:ext cx="313916" cy="345128"/>
            <a:chOff x="1763993" y="4160190"/>
            <a:chExt cx="313916" cy="345128"/>
          </a:xfrm>
        </p:grpSpPr>
        <p:sp>
          <p:nvSpPr>
            <p:cNvPr id="23154" name="Google Shape;23154;p100"/>
            <p:cNvSpPr/>
            <p:nvPr/>
          </p:nvSpPr>
          <p:spPr>
            <a:xfrm>
              <a:off x="1851430" y="4167239"/>
              <a:ext cx="221004" cy="328702"/>
            </a:xfrm>
            <a:custGeom>
              <a:rect b="b" l="l" r="r" t="t"/>
              <a:pathLst>
                <a:path extrusionOk="0" h="10026" w="6741">
                  <a:moveTo>
                    <a:pt x="1" y="0"/>
                  </a:moveTo>
                  <a:lnTo>
                    <a:pt x="1" y="10026"/>
                  </a:lnTo>
                  <a:lnTo>
                    <a:pt x="6740" y="10026"/>
                  </a:lnTo>
                  <a:lnTo>
                    <a:pt x="6740" y="1858"/>
                  </a:lnTo>
                  <a:lnTo>
                    <a:pt x="4883"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5" name="Google Shape;23155;p100"/>
            <p:cNvSpPr/>
            <p:nvPr/>
          </p:nvSpPr>
          <p:spPr>
            <a:xfrm>
              <a:off x="2010732" y="4167239"/>
              <a:ext cx="60915" cy="60915"/>
            </a:xfrm>
            <a:custGeom>
              <a:rect b="b" l="l" r="r" t="t"/>
              <a:pathLst>
                <a:path extrusionOk="0" h="1858" w="1858">
                  <a:moveTo>
                    <a:pt x="0" y="0"/>
                  </a:moveTo>
                  <a:lnTo>
                    <a:pt x="0" y="1858"/>
                  </a:lnTo>
                  <a:lnTo>
                    <a:pt x="1858" y="18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6" name="Google Shape;23156;p100"/>
            <p:cNvSpPr/>
            <p:nvPr/>
          </p:nvSpPr>
          <p:spPr>
            <a:xfrm>
              <a:off x="1796778" y="4252316"/>
              <a:ext cx="153860" cy="160089"/>
            </a:xfrm>
            <a:custGeom>
              <a:rect b="b" l="l" r="r" t="t"/>
              <a:pathLst>
                <a:path extrusionOk="0" h="4883" w="4693">
                  <a:moveTo>
                    <a:pt x="453" y="1"/>
                  </a:moveTo>
                  <a:cubicBezTo>
                    <a:pt x="310" y="1"/>
                    <a:pt x="144" y="96"/>
                    <a:pt x="96" y="215"/>
                  </a:cubicBezTo>
                  <a:cubicBezTo>
                    <a:pt x="1" y="334"/>
                    <a:pt x="1" y="477"/>
                    <a:pt x="72" y="596"/>
                  </a:cubicBezTo>
                  <a:lnTo>
                    <a:pt x="382" y="1215"/>
                  </a:lnTo>
                  <a:lnTo>
                    <a:pt x="1287" y="1215"/>
                  </a:lnTo>
                  <a:cubicBezTo>
                    <a:pt x="3025" y="1215"/>
                    <a:pt x="3454" y="3454"/>
                    <a:pt x="3454" y="4311"/>
                  </a:cubicBezTo>
                  <a:lnTo>
                    <a:pt x="3454" y="4883"/>
                  </a:lnTo>
                  <a:lnTo>
                    <a:pt x="4454" y="4383"/>
                  </a:lnTo>
                  <a:cubicBezTo>
                    <a:pt x="4597" y="4311"/>
                    <a:pt x="4692" y="4145"/>
                    <a:pt x="4692" y="3978"/>
                  </a:cubicBezTo>
                  <a:cubicBezTo>
                    <a:pt x="4621" y="3025"/>
                    <a:pt x="4335" y="2120"/>
                    <a:pt x="3787" y="1311"/>
                  </a:cubicBezTo>
                  <a:cubicBezTo>
                    <a:pt x="3263" y="477"/>
                    <a:pt x="2335" y="1"/>
                    <a:pt x="1287"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7" name="Google Shape;23157;p100"/>
            <p:cNvSpPr/>
            <p:nvPr/>
          </p:nvSpPr>
          <p:spPr>
            <a:xfrm>
              <a:off x="1771009" y="4452206"/>
              <a:ext cx="160089" cy="45309"/>
            </a:xfrm>
            <a:custGeom>
              <a:rect b="b" l="l" r="r" t="t"/>
              <a:pathLst>
                <a:path extrusionOk="0" h="1382" w="4883">
                  <a:moveTo>
                    <a:pt x="406" y="0"/>
                  </a:moveTo>
                  <a:cubicBezTo>
                    <a:pt x="168" y="0"/>
                    <a:pt x="1" y="191"/>
                    <a:pt x="1" y="429"/>
                  </a:cubicBezTo>
                  <a:lnTo>
                    <a:pt x="1" y="1382"/>
                  </a:lnTo>
                  <a:lnTo>
                    <a:pt x="4883" y="1382"/>
                  </a:lnTo>
                  <a:lnTo>
                    <a:pt x="4883" y="429"/>
                  </a:lnTo>
                  <a:cubicBezTo>
                    <a:pt x="4883" y="191"/>
                    <a:pt x="4692" y="0"/>
                    <a:pt x="447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8" name="Google Shape;23158;p100"/>
            <p:cNvSpPr/>
            <p:nvPr/>
          </p:nvSpPr>
          <p:spPr>
            <a:xfrm>
              <a:off x="1771009" y="4292937"/>
              <a:ext cx="140582" cy="159302"/>
            </a:xfrm>
            <a:custGeom>
              <a:rect b="b" l="l" r="r" t="t"/>
              <a:pathLst>
                <a:path extrusionOk="0" h="4859" w="4288">
                  <a:moveTo>
                    <a:pt x="1216" y="0"/>
                  </a:moveTo>
                  <a:lnTo>
                    <a:pt x="1" y="1858"/>
                  </a:lnTo>
                  <a:lnTo>
                    <a:pt x="239" y="2310"/>
                  </a:lnTo>
                  <a:cubicBezTo>
                    <a:pt x="311" y="2477"/>
                    <a:pt x="477" y="2596"/>
                    <a:pt x="668" y="2620"/>
                  </a:cubicBezTo>
                  <a:cubicBezTo>
                    <a:pt x="708" y="2630"/>
                    <a:pt x="748" y="2634"/>
                    <a:pt x="789" y="2634"/>
                  </a:cubicBezTo>
                  <a:cubicBezTo>
                    <a:pt x="945" y="2634"/>
                    <a:pt x="1102" y="2566"/>
                    <a:pt x="1216" y="2453"/>
                  </a:cubicBezTo>
                  <a:lnTo>
                    <a:pt x="1835" y="2453"/>
                  </a:lnTo>
                  <a:cubicBezTo>
                    <a:pt x="2192" y="2453"/>
                    <a:pt x="2454" y="2143"/>
                    <a:pt x="2454" y="1834"/>
                  </a:cubicBezTo>
                  <a:lnTo>
                    <a:pt x="2454" y="2334"/>
                  </a:lnTo>
                  <a:cubicBezTo>
                    <a:pt x="2454" y="2739"/>
                    <a:pt x="2192" y="3096"/>
                    <a:pt x="1787" y="3263"/>
                  </a:cubicBezTo>
                  <a:cubicBezTo>
                    <a:pt x="1096" y="3501"/>
                    <a:pt x="620" y="4120"/>
                    <a:pt x="620" y="4858"/>
                  </a:cubicBezTo>
                  <a:lnTo>
                    <a:pt x="4288" y="4858"/>
                  </a:lnTo>
                  <a:lnTo>
                    <a:pt x="4288" y="3096"/>
                  </a:lnTo>
                  <a:cubicBezTo>
                    <a:pt x="4288" y="2239"/>
                    <a:pt x="383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9" name="Google Shape;23159;p100"/>
            <p:cNvSpPr/>
            <p:nvPr/>
          </p:nvSpPr>
          <p:spPr>
            <a:xfrm>
              <a:off x="1763993" y="4160190"/>
              <a:ext cx="313916" cy="345128"/>
            </a:xfrm>
            <a:custGeom>
              <a:rect b="b" l="l" r="r" t="t"/>
              <a:pathLst>
                <a:path extrusionOk="0" h="10527" w="9575">
                  <a:moveTo>
                    <a:pt x="7740" y="715"/>
                  </a:moveTo>
                  <a:lnTo>
                    <a:pt x="8860" y="1858"/>
                  </a:lnTo>
                  <a:lnTo>
                    <a:pt x="7740" y="1858"/>
                  </a:lnTo>
                  <a:lnTo>
                    <a:pt x="7740" y="715"/>
                  </a:lnTo>
                  <a:close/>
                  <a:moveTo>
                    <a:pt x="2311" y="3025"/>
                  </a:moveTo>
                  <a:cubicBezTo>
                    <a:pt x="3239" y="3025"/>
                    <a:pt x="4097" y="3454"/>
                    <a:pt x="4644" y="4263"/>
                  </a:cubicBezTo>
                  <a:cubicBezTo>
                    <a:pt x="5145" y="5049"/>
                    <a:pt x="5454" y="5930"/>
                    <a:pt x="5502" y="6859"/>
                  </a:cubicBezTo>
                  <a:cubicBezTo>
                    <a:pt x="5502" y="6955"/>
                    <a:pt x="5478" y="7002"/>
                    <a:pt x="5383" y="7050"/>
                  </a:cubicBezTo>
                  <a:lnTo>
                    <a:pt x="4692" y="7407"/>
                  </a:lnTo>
                  <a:lnTo>
                    <a:pt x="4692" y="7121"/>
                  </a:lnTo>
                  <a:cubicBezTo>
                    <a:pt x="4692" y="6645"/>
                    <a:pt x="4573" y="5835"/>
                    <a:pt x="4263" y="5145"/>
                  </a:cubicBezTo>
                  <a:cubicBezTo>
                    <a:pt x="3835" y="4287"/>
                    <a:pt x="3144" y="3811"/>
                    <a:pt x="2358" y="3811"/>
                  </a:cubicBezTo>
                  <a:lnTo>
                    <a:pt x="1572" y="3811"/>
                  </a:lnTo>
                  <a:lnTo>
                    <a:pt x="1310" y="3311"/>
                  </a:lnTo>
                  <a:cubicBezTo>
                    <a:pt x="1215" y="3168"/>
                    <a:pt x="1334" y="3025"/>
                    <a:pt x="1477" y="3025"/>
                  </a:cubicBezTo>
                  <a:close/>
                  <a:moveTo>
                    <a:pt x="2287" y="4240"/>
                  </a:moveTo>
                  <a:cubicBezTo>
                    <a:pt x="2930" y="4240"/>
                    <a:pt x="3478" y="4621"/>
                    <a:pt x="3835" y="5335"/>
                  </a:cubicBezTo>
                  <a:cubicBezTo>
                    <a:pt x="4121" y="5930"/>
                    <a:pt x="4240" y="6645"/>
                    <a:pt x="4240" y="7121"/>
                  </a:cubicBezTo>
                  <a:lnTo>
                    <a:pt x="4240" y="8693"/>
                  </a:lnTo>
                  <a:lnTo>
                    <a:pt x="1001" y="8693"/>
                  </a:lnTo>
                  <a:cubicBezTo>
                    <a:pt x="1096" y="8145"/>
                    <a:pt x="1477" y="7669"/>
                    <a:pt x="2025" y="7478"/>
                  </a:cubicBezTo>
                  <a:cubicBezTo>
                    <a:pt x="2501" y="7312"/>
                    <a:pt x="2811" y="6859"/>
                    <a:pt x="2811" y="6359"/>
                  </a:cubicBezTo>
                  <a:lnTo>
                    <a:pt x="2811" y="5835"/>
                  </a:lnTo>
                  <a:cubicBezTo>
                    <a:pt x="2858" y="5764"/>
                    <a:pt x="2763" y="5669"/>
                    <a:pt x="2644" y="5669"/>
                  </a:cubicBezTo>
                  <a:cubicBezTo>
                    <a:pt x="2525" y="5669"/>
                    <a:pt x="2430" y="5764"/>
                    <a:pt x="2430" y="5883"/>
                  </a:cubicBezTo>
                  <a:cubicBezTo>
                    <a:pt x="2430" y="6121"/>
                    <a:pt x="2263" y="6288"/>
                    <a:pt x="2049" y="6288"/>
                  </a:cubicBezTo>
                  <a:lnTo>
                    <a:pt x="1430" y="6288"/>
                  </a:lnTo>
                  <a:cubicBezTo>
                    <a:pt x="1358" y="6288"/>
                    <a:pt x="1310" y="6312"/>
                    <a:pt x="1287" y="6359"/>
                  </a:cubicBezTo>
                  <a:cubicBezTo>
                    <a:pt x="1199" y="6437"/>
                    <a:pt x="1092" y="6475"/>
                    <a:pt x="986" y="6475"/>
                  </a:cubicBezTo>
                  <a:cubicBezTo>
                    <a:pt x="832" y="6475"/>
                    <a:pt x="681" y="6395"/>
                    <a:pt x="596" y="6240"/>
                  </a:cubicBezTo>
                  <a:lnTo>
                    <a:pt x="406" y="5883"/>
                  </a:lnTo>
                  <a:lnTo>
                    <a:pt x="1501" y="4240"/>
                  </a:lnTo>
                  <a:close/>
                  <a:moveTo>
                    <a:pt x="2858" y="406"/>
                  </a:moveTo>
                  <a:lnTo>
                    <a:pt x="7359" y="429"/>
                  </a:lnTo>
                  <a:lnTo>
                    <a:pt x="7359" y="2073"/>
                  </a:lnTo>
                  <a:cubicBezTo>
                    <a:pt x="7359" y="2192"/>
                    <a:pt x="7431" y="2263"/>
                    <a:pt x="7550" y="2263"/>
                  </a:cubicBezTo>
                  <a:lnTo>
                    <a:pt x="9193" y="2263"/>
                  </a:lnTo>
                  <a:lnTo>
                    <a:pt x="9193" y="10074"/>
                  </a:lnTo>
                  <a:lnTo>
                    <a:pt x="5335" y="10074"/>
                  </a:lnTo>
                  <a:lnTo>
                    <a:pt x="5335" y="9336"/>
                  </a:lnTo>
                  <a:cubicBezTo>
                    <a:pt x="5335" y="9003"/>
                    <a:pt x="5049" y="8693"/>
                    <a:pt x="4692" y="8693"/>
                  </a:cubicBezTo>
                  <a:lnTo>
                    <a:pt x="4692" y="7812"/>
                  </a:lnTo>
                  <a:lnTo>
                    <a:pt x="5573" y="7359"/>
                  </a:lnTo>
                  <a:cubicBezTo>
                    <a:pt x="5764" y="7240"/>
                    <a:pt x="5930" y="7026"/>
                    <a:pt x="5883" y="6764"/>
                  </a:cubicBezTo>
                  <a:cubicBezTo>
                    <a:pt x="5835" y="5788"/>
                    <a:pt x="5502" y="4787"/>
                    <a:pt x="4978" y="3978"/>
                  </a:cubicBezTo>
                  <a:cubicBezTo>
                    <a:pt x="4502" y="3216"/>
                    <a:pt x="3716" y="2739"/>
                    <a:pt x="2858" y="2596"/>
                  </a:cubicBezTo>
                  <a:lnTo>
                    <a:pt x="2858" y="406"/>
                  </a:lnTo>
                  <a:close/>
                  <a:moveTo>
                    <a:pt x="2644" y="1"/>
                  </a:moveTo>
                  <a:cubicBezTo>
                    <a:pt x="2525" y="1"/>
                    <a:pt x="2430" y="96"/>
                    <a:pt x="2430" y="215"/>
                  </a:cubicBezTo>
                  <a:lnTo>
                    <a:pt x="2430" y="2596"/>
                  </a:lnTo>
                  <a:lnTo>
                    <a:pt x="1477" y="2596"/>
                  </a:lnTo>
                  <a:cubicBezTo>
                    <a:pt x="1048" y="2596"/>
                    <a:pt x="739" y="3073"/>
                    <a:pt x="953" y="3501"/>
                  </a:cubicBezTo>
                  <a:lnTo>
                    <a:pt x="1215" y="4025"/>
                  </a:lnTo>
                  <a:lnTo>
                    <a:pt x="48" y="5764"/>
                  </a:lnTo>
                  <a:cubicBezTo>
                    <a:pt x="24" y="5811"/>
                    <a:pt x="1" y="5907"/>
                    <a:pt x="48" y="5954"/>
                  </a:cubicBezTo>
                  <a:lnTo>
                    <a:pt x="286" y="6407"/>
                  </a:lnTo>
                  <a:cubicBezTo>
                    <a:pt x="433" y="6700"/>
                    <a:pt x="715" y="6858"/>
                    <a:pt x="1011" y="6858"/>
                  </a:cubicBezTo>
                  <a:cubicBezTo>
                    <a:pt x="1195" y="6858"/>
                    <a:pt x="1384" y="6797"/>
                    <a:pt x="1549" y="6669"/>
                  </a:cubicBezTo>
                  <a:lnTo>
                    <a:pt x="2073" y="6669"/>
                  </a:lnTo>
                  <a:cubicBezTo>
                    <a:pt x="2239" y="6669"/>
                    <a:pt x="2358" y="6645"/>
                    <a:pt x="2477" y="6597"/>
                  </a:cubicBezTo>
                  <a:lnTo>
                    <a:pt x="2477" y="6597"/>
                  </a:lnTo>
                  <a:cubicBezTo>
                    <a:pt x="2358" y="6835"/>
                    <a:pt x="2168" y="7026"/>
                    <a:pt x="1906" y="7121"/>
                  </a:cubicBezTo>
                  <a:cubicBezTo>
                    <a:pt x="1191" y="7359"/>
                    <a:pt x="691" y="7979"/>
                    <a:pt x="620" y="8741"/>
                  </a:cubicBezTo>
                  <a:cubicBezTo>
                    <a:pt x="286" y="8741"/>
                    <a:pt x="1" y="9003"/>
                    <a:pt x="1" y="9360"/>
                  </a:cubicBezTo>
                  <a:lnTo>
                    <a:pt x="1" y="10312"/>
                  </a:lnTo>
                  <a:cubicBezTo>
                    <a:pt x="1" y="10431"/>
                    <a:pt x="96" y="10527"/>
                    <a:pt x="191" y="10527"/>
                  </a:cubicBezTo>
                  <a:lnTo>
                    <a:pt x="1715" y="10527"/>
                  </a:lnTo>
                  <a:cubicBezTo>
                    <a:pt x="1811" y="10527"/>
                    <a:pt x="1930" y="10455"/>
                    <a:pt x="1930" y="10336"/>
                  </a:cubicBezTo>
                  <a:cubicBezTo>
                    <a:pt x="1953" y="10217"/>
                    <a:pt x="1834" y="10098"/>
                    <a:pt x="1715" y="10098"/>
                  </a:cubicBezTo>
                  <a:lnTo>
                    <a:pt x="382" y="10098"/>
                  </a:lnTo>
                  <a:lnTo>
                    <a:pt x="382" y="9360"/>
                  </a:lnTo>
                  <a:cubicBezTo>
                    <a:pt x="382" y="9241"/>
                    <a:pt x="477" y="9145"/>
                    <a:pt x="596" y="9145"/>
                  </a:cubicBezTo>
                  <a:lnTo>
                    <a:pt x="4668" y="9145"/>
                  </a:lnTo>
                  <a:cubicBezTo>
                    <a:pt x="4787" y="9145"/>
                    <a:pt x="4883" y="9241"/>
                    <a:pt x="4883" y="9360"/>
                  </a:cubicBezTo>
                  <a:lnTo>
                    <a:pt x="4883" y="10098"/>
                  </a:lnTo>
                  <a:lnTo>
                    <a:pt x="3573" y="10098"/>
                  </a:lnTo>
                  <a:cubicBezTo>
                    <a:pt x="3478" y="10098"/>
                    <a:pt x="3359" y="10146"/>
                    <a:pt x="3359" y="10289"/>
                  </a:cubicBezTo>
                  <a:cubicBezTo>
                    <a:pt x="3335" y="10384"/>
                    <a:pt x="3454" y="10527"/>
                    <a:pt x="3573" y="10527"/>
                  </a:cubicBezTo>
                  <a:lnTo>
                    <a:pt x="9384" y="10527"/>
                  </a:lnTo>
                  <a:cubicBezTo>
                    <a:pt x="9503" y="10527"/>
                    <a:pt x="9574" y="10431"/>
                    <a:pt x="9574" y="10312"/>
                  </a:cubicBezTo>
                  <a:lnTo>
                    <a:pt x="9574" y="2073"/>
                  </a:lnTo>
                  <a:cubicBezTo>
                    <a:pt x="9574" y="2001"/>
                    <a:pt x="9550" y="1954"/>
                    <a:pt x="9526" y="1906"/>
                  </a:cubicBezTo>
                  <a:lnTo>
                    <a:pt x="7669" y="72"/>
                  </a:lnTo>
                  <a:cubicBezTo>
                    <a:pt x="7645" y="48"/>
                    <a:pt x="7597" y="1"/>
                    <a:pt x="7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0" name="Google Shape;23160;p100"/>
            <p:cNvSpPr/>
            <p:nvPr/>
          </p:nvSpPr>
          <p:spPr>
            <a:xfrm>
              <a:off x="1963883" y="4285134"/>
              <a:ext cx="74192" cy="14065"/>
            </a:xfrm>
            <a:custGeom>
              <a:rect b="b" l="l" r="r" t="t"/>
              <a:pathLst>
                <a:path extrusionOk="0" h="429" w="2263">
                  <a:moveTo>
                    <a:pt x="215" y="0"/>
                  </a:moveTo>
                  <a:cubicBezTo>
                    <a:pt x="119" y="0"/>
                    <a:pt x="0" y="71"/>
                    <a:pt x="0" y="191"/>
                  </a:cubicBezTo>
                  <a:cubicBezTo>
                    <a:pt x="0" y="310"/>
                    <a:pt x="95" y="429"/>
                    <a:pt x="215" y="429"/>
                  </a:cubicBezTo>
                  <a:lnTo>
                    <a:pt x="2024" y="429"/>
                  </a:lnTo>
                  <a:cubicBezTo>
                    <a:pt x="2120" y="429"/>
                    <a:pt x="2239" y="357"/>
                    <a:pt x="2239" y="238"/>
                  </a:cubicBezTo>
                  <a:cubicBezTo>
                    <a:pt x="2263" y="119"/>
                    <a:pt x="2143" y="0"/>
                    <a:pt x="20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1" name="Google Shape;23161;p100"/>
            <p:cNvSpPr/>
            <p:nvPr/>
          </p:nvSpPr>
          <p:spPr>
            <a:xfrm>
              <a:off x="1983390" y="4325722"/>
              <a:ext cx="54685" cy="13311"/>
            </a:xfrm>
            <a:custGeom>
              <a:rect b="b" l="l" r="r" t="t"/>
              <a:pathLst>
                <a:path extrusionOk="0" h="406" w="1668">
                  <a:moveTo>
                    <a:pt x="239" y="0"/>
                  </a:moveTo>
                  <a:cubicBezTo>
                    <a:pt x="143" y="0"/>
                    <a:pt x="24" y="48"/>
                    <a:pt x="24" y="167"/>
                  </a:cubicBezTo>
                  <a:cubicBezTo>
                    <a:pt x="1" y="286"/>
                    <a:pt x="120" y="405"/>
                    <a:pt x="239" y="405"/>
                  </a:cubicBezTo>
                  <a:lnTo>
                    <a:pt x="1453" y="405"/>
                  </a:lnTo>
                  <a:cubicBezTo>
                    <a:pt x="1548" y="405"/>
                    <a:pt x="1668" y="358"/>
                    <a:pt x="1668" y="239"/>
                  </a:cubicBezTo>
                  <a:cubicBezTo>
                    <a:pt x="1668" y="119"/>
                    <a:pt x="1572"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2" name="Google Shape;23162;p100"/>
            <p:cNvSpPr/>
            <p:nvPr/>
          </p:nvSpPr>
          <p:spPr>
            <a:xfrm>
              <a:off x="1983390" y="4365523"/>
              <a:ext cx="54685" cy="13311"/>
            </a:xfrm>
            <a:custGeom>
              <a:rect b="b" l="l" r="r" t="t"/>
              <a:pathLst>
                <a:path extrusionOk="0" h="406" w="1668">
                  <a:moveTo>
                    <a:pt x="239" y="1"/>
                  </a:moveTo>
                  <a:cubicBezTo>
                    <a:pt x="143" y="1"/>
                    <a:pt x="24" y="49"/>
                    <a:pt x="24" y="168"/>
                  </a:cubicBezTo>
                  <a:cubicBezTo>
                    <a:pt x="1" y="287"/>
                    <a:pt x="120" y="406"/>
                    <a:pt x="239" y="406"/>
                  </a:cubicBezTo>
                  <a:lnTo>
                    <a:pt x="1453" y="406"/>
                  </a:lnTo>
                  <a:cubicBezTo>
                    <a:pt x="1548" y="406"/>
                    <a:pt x="1668" y="358"/>
                    <a:pt x="1668" y="239"/>
                  </a:cubicBezTo>
                  <a:cubicBezTo>
                    <a:pt x="1668" y="120"/>
                    <a:pt x="1572"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3" name="Google Shape;23163;p100"/>
            <p:cNvSpPr/>
            <p:nvPr/>
          </p:nvSpPr>
          <p:spPr>
            <a:xfrm>
              <a:off x="1983390" y="4405356"/>
              <a:ext cx="54685" cy="14098"/>
            </a:xfrm>
            <a:custGeom>
              <a:rect b="b" l="l" r="r" t="t"/>
              <a:pathLst>
                <a:path extrusionOk="0" h="430" w="1668">
                  <a:moveTo>
                    <a:pt x="239" y="0"/>
                  </a:moveTo>
                  <a:cubicBezTo>
                    <a:pt x="143" y="0"/>
                    <a:pt x="24" y="72"/>
                    <a:pt x="24" y="191"/>
                  </a:cubicBezTo>
                  <a:cubicBezTo>
                    <a:pt x="1" y="310"/>
                    <a:pt x="120" y="429"/>
                    <a:pt x="239" y="429"/>
                  </a:cubicBezTo>
                  <a:lnTo>
                    <a:pt x="1453" y="429"/>
                  </a:lnTo>
                  <a:cubicBezTo>
                    <a:pt x="1548" y="429"/>
                    <a:pt x="1668" y="358"/>
                    <a:pt x="1668" y="239"/>
                  </a:cubicBezTo>
                  <a:cubicBezTo>
                    <a:pt x="1668" y="120"/>
                    <a:pt x="1572"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4" name="Google Shape;23164;p100"/>
            <p:cNvSpPr/>
            <p:nvPr/>
          </p:nvSpPr>
          <p:spPr>
            <a:xfrm>
              <a:off x="1963883" y="4445157"/>
              <a:ext cx="74192" cy="14098"/>
            </a:xfrm>
            <a:custGeom>
              <a:rect b="b" l="l" r="r" t="t"/>
              <a:pathLst>
                <a:path extrusionOk="0" h="430" w="2263">
                  <a:moveTo>
                    <a:pt x="215" y="1"/>
                  </a:moveTo>
                  <a:cubicBezTo>
                    <a:pt x="119" y="1"/>
                    <a:pt x="0" y="72"/>
                    <a:pt x="0" y="191"/>
                  </a:cubicBezTo>
                  <a:cubicBezTo>
                    <a:pt x="0" y="311"/>
                    <a:pt x="95" y="430"/>
                    <a:pt x="215" y="430"/>
                  </a:cubicBezTo>
                  <a:lnTo>
                    <a:pt x="2024" y="430"/>
                  </a:lnTo>
                  <a:cubicBezTo>
                    <a:pt x="2120" y="430"/>
                    <a:pt x="2239" y="358"/>
                    <a:pt x="2239" y="239"/>
                  </a:cubicBezTo>
                  <a:cubicBezTo>
                    <a:pt x="2263" y="120"/>
                    <a:pt x="2143" y="1"/>
                    <a:pt x="2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5" name="Google Shape;23165;p100"/>
            <p:cNvSpPr/>
            <p:nvPr/>
          </p:nvSpPr>
          <p:spPr>
            <a:xfrm>
              <a:off x="1843627" y="4490466"/>
              <a:ext cx="14098" cy="13311"/>
            </a:xfrm>
            <a:custGeom>
              <a:rect b="b" l="l" r="r" t="t"/>
              <a:pathLst>
                <a:path extrusionOk="0" h="406" w="430">
                  <a:moveTo>
                    <a:pt x="215" y="0"/>
                  </a:moveTo>
                  <a:cubicBezTo>
                    <a:pt x="96" y="0"/>
                    <a:pt x="1" y="95"/>
                    <a:pt x="1" y="215"/>
                  </a:cubicBezTo>
                  <a:cubicBezTo>
                    <a:pt x="1" y="310"/>
                    <a:pt x="96" y="405"/>
                    <a:pt x="215" y="405"/>
                  </a:cubicBezTo>
                  <a:cubicBezTo>
                    <a:pt x="334" y="405"/>
                    <a:pt x="429" y="310"/>
                    <a:pt x="429" y="215"/>
                  </a:cubicBezTo>
                  <a:cubicBezTo>
                    <a:pt x="429" y="95"/>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6" name="Google Shape;23166;p100"/>
          <p:cNvGrpSpPr/>
          <p:nvPr/>
        </p:nvGrpSpPr>
        <p:grpSpPr>
          <a:xfrm>
            <a:off x="2557319" y="4009364"/>
            <a:ext cx="254543" cy="341226"/>
            <a:chOff x="2549456" y="4161764"/>
            <a:chExt cx="254543" cy="341226"/>
          </a:xfrm>
        </p:grpSpPr>
        <p:sp>
          <p:nvSpPr>
            <p:cNvPr id="23167" name="Google Shape;23167;p100"/>
            <p:cNvSpPr/>
            <p:nvPr/>
          </p:nvSpPr>
          <p:spPr>
            <a:xfrm>
              <a:off x="2557258" y="4167993"/>
              <a:ext cx="240511" cy="329522"/>
            </a:xfrm>
            <a:custGeom>
              <a:rect b="b" l="l" r="r" t="t"/>
              <a:pathLst>
                <a:path extrusionOk="0" h="10051" w="7336">
                  <a:moveTo>
                    <a:pt x="1834" y="1"/>
                  </a:moveTo>
                  <a:cubicBezTo>
                    <a:pt x="1834" y="334"/>
                    <a:pt x="1691" y="668"/>
                    <a:pt x="1477" y="882"/>
                  </a:cubicBezTo>
                  <a:cubicBezTo>
                    <a:pt x="1286" y="1073"/>
                    <a:pt x="953" y="1239"/>
                    <a:pt x="619" y="1239"/>
                  </a:cubicBezTo>
                  <a:lnTo>
                    <a:pt x="0" y="1239"/>
                  </a:lnTo>
                  <a:lnTo>
                    <a:pt x="0" y="4954"/>
                  </a:lnTo>
                  <a:cubicBezTo>
                    <a:pt x="0" y="7264"/>
                    <a:pt x="1453" y="9288"/>
                    <a:pt x="3668" y="10051"/>
                  </a:cubicBezTo>
                  <a:cubicBezTo>
                    <a:pt x="5835" y="9336"/>
                    <a:pt x="7335" y="7264"/>
                    <a:pt x="7335" y="4954"/>
                  </a:cubicBezTo>
                  <a:lnTo>
                    <a:pt x="7335" y="1239"/>
                  </a:lnTo>
                  <a:lnTo>
                    <a:pt x="6740" y="1239"/>
                  </a:lnTo>
                  <a:cubicBezTo>
                    <a:pt x="6049" y="1239"/>
                    <a:pt x="5501" y="691"/>
                    <a:pt x="5501"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8" name="Google Shape;23168;p100"/>
            <p:cNvSpPr/>
            <p:nvPr/>
          </p:nvSpPr>
          <p:spPr>
            <a:xfrm>
              <a:off x="2597059" y="4208614"/>
              <a:ext cx="160089" cy="245953"/>
            </a:xfrm>
            <a:custGeom>
              <a:rect b="b" l="l" r="r" t="t"/>
              <a:pathLst>
                <a:path extrusionOk="0" h="7502" w="4883">
                  <a:moveTo>
                    <a:pt x="1525" y="0"/>
                  </a:moveTo>
                  <a:cubicBezTo>
                    <a:pt x="1191" y="548"/>
                    <a:pt x="668" y="977"/>
                    <a:pt x="1" y="1143"/>
                  </a:cubicBezTo>
                  <a:lnTo>
                    <a:pt x="1" y="3715"/>
                  </a:lnTo>
                  <a:cubicBezTo>
                    <a:pt x="1" y="5358"/>
                    <a:pt x="1001" y="6835"/>
                    <a:pt x="2454" y="7502"/>
                  </a:cubicBezTo>
                  <a:cubicBezTo>
                    <a:pt x="3930" y="6835"/>
                    <a:pt x="4883" y="5358"/>
                    <a:pt x="4883" y="3715"/>
                  </a:cubicBezTo>
                  <a:lnTo>
                    <a:pt x="4883" y="1143"/>
                  </a:lnTo>
                  <a:cubicBezTo>
                    <a:pt x="4264" y="977"/>
                    <a:pt x="3740" y="524"/>
                    <a:pt x="340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9" name="Google Shape;23169;p100"/>
            <p:cNvSpPr/>
            <p:nvPr/>
          </p:nvSpPr>
          <p:spPr>
            <a:xfrm>
              <a:off x="2549456" y="4161764"/>
              <a:ext cx="254543" cy="341226"/>
            </a:xfrm>
            <a:custGeom>
              <a:rect b="b" l="l" r="r" t="t"/>
              <a:pathLst>
                <a:path extrusionOk="0" h="10408" w="7764">
                  <a:moveTo>
                    <a:pt x="5573" y="405"/>
                  </a:moveTo>
                  <a:cubicBezTo>
                    <a:pt x="5668" y="1096"/>
                    <a:pt x="6263" y="1620"/>
                    <a:pt x="6978" y="1620"/>
                  </a:cubicBezTo>
                  <a:lnTo>
                    <a:pt x="7383" y="1620"/>
                  </a:lnTo>
                  <a:lnTo>
                    <a:pt x="7383" y="5144"/>
                  </a:lnTo>
                  <a:cubicBezTo>
                    <a:pt x="7383" y="7335"/>
                    <a:pt x="5977" y="9312"/>
                    <a:pt x="3929" y="10026"/>
                  </a:cubicBezTo>
                  <a:cubicBezTo>
                    <a:pt x="1834" y="9312"/>
                    <a:pt x="476" y="7335"/>
                    <a:pt x="476" y="5144"/>
                  </a:cubicBezTo>
                  <a:lnTo>
                    <a:pt x="476" y="1620"/>
                  </a:lnTo>
                  <a:lnTo>
                    <a:pt x="857" y="1620"/>
                  </a:lnTo>
                  <a:cubicBezTo>
                    <a:pt x="1572" y="1620"/>
                    <a:pt x="2167" y="1096"/>
                    <a:pt x="2262" y="405"/>
                  </a:cubicBezTo>
                  <a:close/>
                  <a:moveTo>
                    <a:pt x="2048" y="0"/>
                  </a:moveTo>
                  <a:cubicBezTo>
                    <a:pt x="1929" y="0"/>
                    <a:pt x="1858" y="72"/>
                    <a:pt x="1858" y="191"/>
                  </a:cubicBezTo>
                  <a:cubicBezTo>
                    <a:pt x="1858" y="762"/>
                    <a:pt x="1405" y="1215"/>
                    <a:pt x="834" y="1215"/>
                  </a:cubicBezTo>
                  <a:lnTo>
                    <a:pt x="214" y="1215"/>
                  </a:lnTo>
                  <a:cubicBezTo>
                    <a:pt x="95" y="1215"/>
                    <a:pt x="0" y="1310"/>
                    <a:pt x="0" y="1429"/>
                  </a:cubicBezTo>
                  <a:lnTo>
                    <a:pt x="0" y="5144"/>
                  </a:lnTo>
                  <a:cubicBezTo>
                    <a:pt x="24" y="7526"/>
                    <a:pt x="1548" y="9669"/>
                    <a:pt x="3834" y="10407"/>
                  </a:cubicBezTo>
                  <a:lnTo>
                    <a:pt x="3953" y="10407"/>
                  </a:lnTo>
                  <a:cubicBezTo>
                    <a:pt x="6239" y="9645"/>
                    <a:pt x="7764" y="7526"/>
                    <a:pt x="7764" y="5120"/>
                  </a:cubicBezTo>
                  <a:lnTo>
                    <a:pt x="7764" y="1429"/>
                  </a:lnTo>
                  <a:cubicBezTo>
                    <a:pt x="7764" y="1310"/>
                    <a:pt x="7668" y="1215"/>
                    <a:pt x="7573" y="1215"/>
                  </a:cubicBezTo>
                  <a:lnTo>
                    <a:pt x="6930" y="1215"/>
                  </a:lnTo>
                  <a:cubicBezTo>
                    <a:pt x="6382" y="1215"/>
                    <a:pt x="5930" y="762"/>
                    <a:pt x="5930" y="191"/>
                  </a:cubicBezTo>
                  <a:cubicBezTo>
                    <a:pt x="5930" y="72"/>
                    <a:pt x="5835" y="0"/>
                    <a:pt x="57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0" name="Google Shape;23170;p100"/>
            <p:cNvSpPr/>
            <p:nvPr/>
          </p:nvSpPr>
          <p:spPr>
            <a:xfrm>
              <a:off x="2590830" y="4202352"/>
              <a:ext cx="173367" cy="258280"/>
            </a:xfrm>
            <a:custGeom>
              <a:rect b="b" l="l" r="r" t="t"/>
              <a:pathLst>
                <a:path extrusionOk="0" h="7878" w="5288">
                  <a:moveTo>
                    <a:pt x="3501" y="358"/>
                  </a:moveTo>
                  <a:cubicBezTo>
                    <a:pt x="3834" y="858"/>
                    <a:pt x="4334" y="1263"/>
                    <a:pt x="4930" y="1453"/>
                  </a:cubicBezTo>
                  <a:lnTo>
                    <a:pt x="4930" y="3882"/>
                  </a:lnTo>
                  <a:cubicBezTo>
                    <a:pt x="4930" y="5311"/>
                    <a:pt x="4120" y="6645"/>
                    <a:pt x="2906" y="7336"/>
                  </a:cubicBezTo>
                  <a:lnTo>
                    <a:pt x="2906" y="4859"/>
                  </a:lnTo>
                  <a:cubicBezTo>
                    <a:pt x="2906" y="4740"/>
                    <a:pt x="2810" y="4644"/>
                    <a:pt x="2691" y="4644"/>
                  </a:cubicBezTo>
                  <a:cubicBezTo>
                    <a:pt x="2572" y="4644"/>
                    <a:pt x="2501" y="4740"/>
                    <a:pt x="2501" y="4859"/>
                  </a:cubicBezTo>
                  <a:lnTo>
                    <a:pt x="2501" y="7336"/>
                  </a:lnTo>
                  <a:cubicBezTo>
                    <a:pt x="1239" y="6645"/>
                    <a:pt x="476" y="5335"/>
                    <a:pt x="476" y="3882"/>
                  </a:cubicBezTo>
                  <a:lnTo>
                    <a:pt x="476" y="1453"/>
                  </a:lnTo>
                  <a:lnTo>
                    <a:pt x="405" y="1453"/>
                  </a:lnTo>
                  <a:cubicBezTo>
                    <a:pt x="977" y="1287"/>
                    <a:pt x="1477" y="906"/>
                    <a:pt x="1834" y="358"/>
                  </a:cubicBezTo>
                  <a:lnTo>
                    <a:pt x="2453" y="358"/>
                  </a:lnTo>
                  <a:lnTo>
                    <a:pt x="2453" y="3049"/>
                  </a:lnTo>
                  <a:cubicBezTo>
                    <a:pt x="2453" y="3168"/>
                    <a:pt x="2548" y="3239"/>
                    <a:pt x="2667" y="3239"/>
                  </a:cubicBezTo>
                  <a:cubicBezTo>
                    <a:pt x="2786" y="3239"/>
                    <a:pt x="2882" y="3168"/>
                    <a:pt x="2882" y="3049"/>
                  </a:cubicBezTo>
                  <a:lnTo>
                    <a:pt x="2882" y="358"/>
                  </a:lnTo>
                  <a:close/>
                  <a:moveTo>
                    <a:pt x="1715" y="1"/>
                  </a:moveTo>
                  <a:cubicBezTo>
                    <a:pt x="1667" y="1"/>
                    <a:pt x="1572" y="25"/>
                    <a:pt x="1548" y="96"/>
                  </a:cubicBezTo>
                  <a:cubicBezTo>
                    <a:pt x="1239" y="596"/>
                    <a:pt x="738" y="977"/>
                    <a:pt x="167" y="1144"/>
                  </a:cubicBezTo>
                  <a:cubicBezTo>
                    <a:pt x="72" y="1168"/>
                    <a:pt x="24" y="1263"/>
                    <a:pt x="24" y="1334"/>
                  </a:cubicBezTo>
                  <a:lnTo>
                    <a:pt x="24" y="3906"/>
                  </a:lnTo>
                  <a:cubicBezTo>
                    <a:pt x="0" y="5597"/>
                    <a:pt x="1000" y="7145"/>
                    <a:pt x="2548" y="7859"/>
                  </a:cubicBezTo>
                  <a:cubicBezTo>
                    <a:pt x="2584" y="7871"/>
                    <a:pt x="2614" y="7877"/>
                    <a:pt x="2644" y="7877"/>
                  </a:cubicBezTo>
                  <a:cubicBezTo>
                    <a:pt x="2673" y="7877"/>
                    <a:pt x="2703" y="7871"/>
                    <a:pt x="2739" y="7859"/>
                  </a:cubicBezTo>
                  <a:cubicBezTo>
                    <a:pt x="4287" y="7169"/>
                    <a:pt x="5287" y="5597"/>
                    <a:pt x="5287" y="3906"/>
                  </a:cubicBezTo>
                  <a:lnTo>
                    <a:pt x="5287" y="1334"/>
                  </a:lnTo>
                  <a:cubicBezTo>
                    <a:pt x="5287" y="1263"/>
                    <a:pt x="5239" y="1168"/>
                    <a:pt x="5144" y="1144"/>
                  </a:cubicBezTo>
                  <a:cubicBezTo>
                    <a:pt x="4573" y="977"/>
                    <a:pt x="4072" y="596"/>
                    <a:pt x="3763" y="96"/>
                  </a:cubicBezTo>
                  <a:cubicBezTo>
                    <a:pt x="3739" y="25"/>
                    <a:pt x="3644" y="1"/>
                    <a:pt x="3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1" name="Google Shape;23171;p100"/>
            <p:cNvSpPr/>
            <p:nvPr/>
          </p:nvSpPr>
          <p:spPr>
            <a:xfrm>
              <a:off x="2670465" y="4325722"/>
              <a:ext cx="13311" cy="13311"/>
            </a:xfrm>
            <a:custGeom>
              <a:rect b="b" l="l" r="r" t="t"/>
              <a:pathLst>
                <a:path extrusionOk="0" h="406" w="406">
                  <a:moveTo>
                    <a:pt x="215" y="0"/>
                  </a:moveTo>
                  <a:cubicBezTo>
                    <a:pt x="96" y="0"/>
                    <a:pt x="0" y="72"/>
                    <a:pt x="0" y="191"/>
                  </a:cubicBezTo>
                  <a:cubicBezTo>
                    <a:pt x="0" y="310"/>
                    <a:pt x="96" y="405"/>
                    <a:pt x="215" y="405"/>
                  </a:cubicBezTo>
                  <a:cubicBezTo>
                    <a:pt x="334" y="405"/>
                    <a:pt x="405" y="310"/>
                    <a:pt x="405" y="191"/>
                  </a:cubicBezTo>
                  <a:cubicBezTo>
                    <a:pt x="405" y="72"/>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2" name="Google Shape;23172;p100"/>
          <p:cNvGrpSpPr/>
          <p:nvPr/>
        </p:nvGrpSpPr>
        <p:grpSpPr>
          <a:xfrm>
            <a:off x="3272491" y="4009003"/>
            <a:ext cx="343554" cy="341685"/>
            <a:chOff x="3264628" y="4161403"/>
            <a:chExt cx="343554" cy="341685"/>
          </a:xfrm>
        </p:grpSpPr>
        <p:sp>
          <p:nvSpPr>
            <p:cNvPr id="23173" name="Google Shape;23173;p100"/>
            <p:cNvSpPr/>
            <p:nvPr/>
          </p:nvSpPr>
          <p:spPr>
            <a:xfrm>
              <a:off x="3272430" y="4167993"/>
              <a:ext cx="327948" cy="327948"/>
            </a:xfrm>
            <a:custGeom>
              <a:rect b="b" l="l" r="r" t="t"/>
              <a:pathLst>
                <a:path extrusionOk="0" h="10003" w="10003">
                  <a:moveTo>
                    <a:pt x="0" y="1"/>
                  </a:moveTo>
                  <a:lnTo>
                    <a:pt x="0" y="2573"/>
                  </a:lnTo>
                  <a:lnTo>
                    <a:pt x="1286" y="2573"/>
                  </a:lnTo>
                  <a:lnTo>
                    <a:pt x="1286" y="7455"/>
                  </a:lnTo>
                  <a:lnTo>
                    <a:pt x="0" y="7455"/>
                  </a:lnTo>
                  <a:lnTo>
                    <a:pt x="0" y="10003"/>
                  </a:lnTo>
                  <a:lnTo>
                    <a:pt x="2572" y="10003"/>
                  </a:lnTo>
                  <a:lnTo>
                    <a:pt x="2572" y="8741"/>
                  </a:lnTo>
                  <a:lnTo>
                    <a:pt x="7454" y="8741"/>
                  </a:lnTo>
                  <a:lnTo>
                    <a:pt x="7454" y="10003"/>
                  </a:lnTo>
                  <a:lnTo>
                    <a:pt x="10002" y="10003"/>
                  </a:lnTo>
                  <a:lnTo>
                    <a:pt x="10002" y="7455"/>
                  </a:lnTo>
                  <a:lnTo>
                    <a:pt x="8740" y="7455"/>
                  </a:lnTo>
                  <a:lnTo>
                    <a:pt x="8740" y="2573"/>
                  </a:lnTo>
                  <a:lnTo>
                    <a:pt x="10002" y="2573"/>
                  </a:lnTo>
                  <a:lnTo>
                    <a:pt x="10002" y="1"/>
                  </a:lnTo>
                  <a:lnTo>
                    <a:pt x="7454" y="1"/>
                  </a:lnTo>
                  <a:lnTo>
                    <a:pt x="7454" y="1287"/>
                  </a:lnTo>
                  <a:lnTo>
                    <a:pt x="2572" y="1287"/>
                  </a:lnTo>
                  <a:lnTo>
                    <a:pt x="2572"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4" name="Google Shape;23174;p100"/>
            <p:cNvSpPr/>
            <p:nvPr/>
          </p:nvSpPr>
          <p:spPr>
            <a:xfrm>
              <a:off x="3355967" y="4252316"/>
              <a:ext cx="159302" cy="160089"/>
            </a:xfrm>
            <a:custGeom>
              <a:rect b="b" l="l" r="r" t="t"/>
              <a:pathLst>
                <a:path extrusionOk="0" h="4883" w="4859">
                  <a:moveTo>
                    <a:pt x="0" y="1"/>
                  </a:moveTo>
                  <a:lnTo>
                    <a:pt x="0" y="4883"/>
                  </a:lnTo>
                  <a:lnTo>
                    <a:pt x="4859" y="4883"/>
                  </a:lnTo>
                  <a:lnTo>
                    <a:pt x="4859"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5" name="Google Shape;23175;p100"/>
            <p:cNvSpPr/>
            <p:nvPr/>
          </p:nvSpPr>
          <p:spPr>
            <a:xfrm>
              <a:off x="3551923" y="4203139"/>
              <a:ext cx="13311" cy="14098"/>
            </a:xfrm>
            <a:custGeom>
              <a:rect b="b" l="l" r="r" t="t"/>
              <a:pathLst>
                <a:path extrusionOk="0" h="430" w="406">
                  <a:moveTo>
                    <a:pt x="215" y="1"/>
                  </a:moveTo>
                  <a:cubicBezTo>
                    <a:pt x="96" y="1"/>
                    <a:pt x="1" y="96"/>
                    <a:pt x="1" y="215"/>
                  </a:cubicBezTo>
                  <a:cubicBezTo>
                    <a:pt x="1" y="334"/>
                    <a:pt x="96" y="429"/>
                    <a:pt x="215" y="429"/>
                  </a:cubicBezTo>
                  <a:cubicBezTo>
                    <a:pt x="310" y="429"/>
                    <a:pt x="406" y="334"/>
                    <a:pt x="406" y="215"/>
                  </a:cubicBezTo>
                  <a:cubicBezTo>
                    <a:pt x="406" y="96"/>
                    <a:pt x="310"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6" name="Google Shape;23176;p100"/>
            <p:cNvSpPr/>
            <p:nvPr/>
          </p:nvSpPr>
          <p:spPr>
            <a:xfrm>
              <a:off x="3551923" y="4448305"/>
              <a:ext cx="13311" cy="13311"/>
            </a:xfrm>
            <a:custGeom>
              <a:rect b="b" l="l" r="r" t="t"/>
              <a:pathLst>
                <a:path extrusionOk="0" h="406" w="406">
                  <a:moveTo>
                    <a:pt x="215" y="0"/>
                  </a:moveTo>
                  <a:cubicBezTo>
                    <a:pt x="96" y="0"/>
                    <a:pt x="1" y="95"/>
                    <a:pt x="1" y="215"/>
                  </a:cubicBezTo>
                  <a:cubicBezTo>
                    <a:pt x="1" y="334"/>
                    <a:pt x="96" y="405"/>
                    <a:pt x="215" y="405"/>
                  </a:cubicBezTo>
                  <a:cubicBezTo>
                    <a:pt x="310" y="405"/>
                    <a:pt x="406" y="334"/>
                    <a:pt x="406" y="215"/>
                  </a:cubicBezTo>
                  <a:cubicBezTo>
                    <a:pt x="406" y="95"/>
                    <a:pt x="310"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7" name="Google Shape;23177;p100"/>
            <p:cNvSpPr/>
            <p:nvPr/>
          </p:nvSpPr>
          <p:spPr>
            <a:xfrm>
              <a:off x="3428585" y="4325722"/>
              <a:ext cx="14065" cy="13311"/>
            </a:xfrm>
            <a:custGeom>
              <a:rect b="b" l="l" r="r" t="t"/>
              <a:pathLst>
                <a:path extrusionOk="0" h="406" w="429">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8" name="Google Shape;23178;p100"/>
            <p:cNvSpPr/>
            <p:nvPr/>
          </p:nvSpPr>
          <p:spPr>
            <a:xfrm>
              <a:off x="3306789" y="4203139"/>
              <a:ext cx="14065" cy="14098"/>
            </a:xfrm>
            <a:custGeom>
              <a:rect b="b" l="l" r="r" t="t"/>
              <a:pathLst>
                <a:path extrusionOk="0" h="430" w="429">
                  <a:moveTo>
                    <a:pt x="214" y="1"/>
                  </a:moveTo>
                  <a:cubicBezTo>
                    <a:pt x="95" y="1"/>
                    <a:pt x="0" y="96"/>
                    <a:pt x="0" y="215"/>
                  </a:cubicBezTo>
                  <a:cubicBezTo>
                    <a:pt x="0" y="334"/>
                    <a:pt x="95" y="429"/>
                    <a:pt x="214" y="429"/>
                  </a:cubicBezTo>
                  <a:cubicBezTo>
                    <a:pt x="333" y="429"/>
                    <a:pt x="429" y="334"/>
                    <a:pt x="429" y="215"/>
                  </a:cubicBezTo>
                  <a:cubicBezTo>
                    <a:pt x="429" y="96"/>
                    <a:pt x="333"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9" name="Google Shape;23179;p100"/>
            <p:cNvSpPr/>
            <p:nvPr/>
          </p:nvSpPr>
          <p:spPr>
            <a:xfrm>
              <a:off x="3306789" y="4448305"/>
              <a:ext cx="14065" cy="13311"/>
            </a:xfrm>
            <a:custGeom>
              <a:rect b="b" l="l" r="r" t="t"/>
              <a:pathLst>
                <a:path extrusionOk="0" h="406" w="429">
                  <a:moveTo>
                    <a:pt x="214" y="0"/>
                  </a:moveTo>
                  <a:cubicBezTo>
                    <a:pt x="95" y="0"/>
                    <a:pt x="0" y="95"/>
                    <a:pt x="0" y="215"/>
                  </a:cubicBezTo>
                  <a:cubicBezTo>
                    <a:pt x="0" y="334"/>
                    <a:pt x="95" y="405"/>
                    <a:pt x="214" y="405"/>
                  </a:cubicBezTo>
                  <a:cubicBezTo>
                    <a:pt x="333" y="405"/>
                    <a:pt x="429" y="334"/>
                    <a:pt x="429" y="215"/>
                  </a:cubicBezTo>
                  <a:cubicBezTo>
                    <a:pt x="429" y="95"/>
                    <a:pt x="333"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0" name="Google Shape;23180;p100"/>
            <p:cNvSpPr/>
            <p:nvPr/>
          </p:nvSpPr>
          <p:spPr>
            <a:xfrm>
              <a:off x="3264628" y="4161403"/>
              <a:ext cx="343554" cy="341685"/>
            </a:xfrm>
            <a:custGeom>
              <a:rect b="b" l="l" r="r" t="t"/>
              <a:pathLst>
                <a:path extrusionOk="0" h="10422" w="10479">
                  <a:moveTo>
                    <a:pt x="10050" y="392"/>
                  </a:moveTo>
                  <a:lnTo>
                    <a:pt x="10050" y="2559"/>
                  </a:lnTo>
                  <a:lnTo>
                    <a:pt x="8978" y="2559"/>
                  </a:lnTo>
                  <a:cubicBezTo>
                    <a:pt x="8859" y="2559"/>
                    <a:pt x="8764" y="2655"/>
                    <a:pt x="8764" y="2774"/>
                  </a:cubicBezTo>
                  <a:lnTo>
                    <a:pt x="8764" y="7656"/>
                  </a:lnTo>
                  <a:cubicBezTo>
                    <a:pt x="8764" y="7775"/>
                    <a:pt x="8859" y="7870"/>
                    <a:pt x="8978" y="7870"/>
                  </a:cubicBezTo>
                  <a:lnTo>
                    <a:pt x="10050" y="7870"/>
                  </a:lnTo>
                  <a:lnTo>
                    <a:pt x="10050" y="10037"/>
                  </a:lnTo>
                  <a:lnTo>
                    <a:pt x="7859" y="10037"/>
                  </a:lnTo>
                  <a:lnTo>
                    <a:pt x="7859" y="8966"/>
                  </a:lnTo>
                  <a:cubicBezTo>
                    <a:pt x="7859" y="8846"/>
                    <a:pt x="7787" y="8751"/>
                    <a:pt x="7668" y="8751"/>
                  </a:cubicBezTo>
                  <a:lnTo>
                    <a:pt x="2786" y="8751"/>
                  </a:lnTo>
                  <a:cubicBezTo>
                    <a:pt x="2667" y="8751"/>
                    <a:pt x="2572" y="8846"/>
                    <a:pt x="2572" y="8966"/>
                  </a:cubicBezTo>
                  <a:lnTo>
                    <a:pt x="2572" y="10037"/>
                  </a:lnTo>
                  <a:lnTo>
                    <a:pt x="405" y="10037"/>
                  </a:lnTo>
                  <a:lnTo>
                    <a:pt x="405" y="7870"/>
                  </a:lnTo>
                  <a:lnTo>
                    <a:pt x="1477" y="7870"/>
                  </a:lnTo>
                  <a:cubicBezTo>
                    <a:pt x="1596" y="7870"/>
                    <a:pt x="1667" y="7775"/>
                    <a:pt x="1667" y="7656"/>
                  </a:cubicBezTo>
                  <a:lnTo>
                    <a:pt x="1667" y="2774"/>
                  </a:lnTo>
                  <a:cubicBezTo>
                    <a:pt x="1667" y="2655"/>
                    <a:pt x="1596" y="2559"/>
                    <a:pt x="1477" y="2559"/>
                  </a:cubicBezTo>
                  <a:lnTo>
                    <a:pt x="405" y="2559"/>
                  </a:lnTo>
                  <a:lnTo>
                    <a:pt x="405" y="392"/>
                  </a:lnTo>
                  <a:lnTo>
                    <a:pt x="2572" y="392"/>
                  </a:lnTo>
                  <a:lnTo>
                    <a:pt x="2572" y="1464"/>
                  </a:lnTo>
                  <a:cubicBezTo>
                    <a:pt x="2572" y="1583"/>
                    <a:pt x="2667" y="1678"/>
                    <a:pt x="2786" y="1678"/>
                  </a:cubicBezTo>
                  <a:lnTo>
                    <a:pt x="7668" y="1678"/>
                  </a:lnTo>
                  <a:cubicBezTo>
                    <a:pt x="7787" y="1678"/>
                    <a:pt x="7859" y="1583"/>
                    <a:pt x="7859" y="1464"/>
                  </a:cubicBezTo>
                  <a:lnTo>
                    <a:pt x="7859" y="392"/>
                  </a:lnTo>
                  <a:close/>
                  <a:moveTo>
                    <a:pt x="3994" y="1"/>
                  </a:moveTo>
                  <a:cubicBezTo>
                    <a:pt x="3895" y="1"/>
                    <a:pt x="3810" y="101"/>
                    <a:pt x="3810" y="202"/>
                  </a:cubicBezTo>
                  <a:lnTo>
                    <a:pt x="3810" y="1274"/>
                  </a:lnTo>
                  <a:lnTo>
                    <a:pt x="3001" y="1274"/>
                  </a:lnTo>
                  <a:lnTo>
                    <a:pt x="3001" y="202"/>
                  </a:lnTo>
                  <a:cubicBezTo>
                    <a:pt x="3001" y="83"/>
                    <a:pt x="2929" y="11"/>
                    <a:pt x="2810" y="11"/>
                  </a:cubicBezTo>
                  <a:lnTo>
                    <a:pt x="238" y="11"/>
                  </a:lnTo>
                  <a:cubicBezTo>
                    <a:pt x="119" y="11"/>
                    <a:pt x="24" y="83"/>
                    <a:pt x="24" y="202"/>
                  </a:cubicBezTo>
                  <a:lnTo>
                    <a:pt x="24" y="2774"/>
                  </a:lnTo>
                  <a:cubicBezTo>
                    <a:pt x="24" y="2893"/>
                    <a:pt x="119" y="2988"/>
                    <a:pt x="238" y="2988"/>
                  </a:cubicBezTo>
                  <a:lnTo>
                    <a:pt x="1310" y="2988"/>
                  </a:lnTo>
                  <a:lnTo>
                    <a:pt x="1310" y="3774"/>
                  </a:lnTo>
                  <a:lnTo>
                    <a:pt x="238" y="3774"/>
                  </a:lnTo>
                  <a:cubicBezTo>
                    <a:pt x="143" y="3774"/>
                    <a:pt x="24" y="3845"/>
                    <a:pt x="24" y="3965"/>
                  </a:cubicBezTo>
                  <a:cubicBezTo>
                    <a:pt x="0" y="4084"/>
                    <a:pt x="119" y="4203"/>
                    <a:pt x="238" y="4203"/>
                  </a:cubicBezTo>
                  <a:lnTo>
                    <a:pt x="1310" y="4203"/>
                  </a:lnTo>
                  <a:lnTo>
                    <a:pt x="1310" y="5012"/>
                  </a:lnTo>
                  <a:lnTo>
                    <a:pt x="238" y="5012"/>
                  </a:lnTo>
                  <a:cubicBezTo>
                    <a:pt x="143" y="5012"/>
                    <a:pt x="24" y="5060"/>
                    <a:pt x="24" y="5179"/>
                  </a:cubicBezTo>
                  <a:cubicBezTo>
                    <a:pt x="0" y="5298"/>
                    <a:pt x="119" y="5417"/>
                    <a:pt x="238" y="5417"/>
                  </a:cubicBezTo>
                  <a:lnTo>
                    <a:pt x="1310" y="5417"/>
                  </a:lnTo>
                  <a:lnTo>
                    <a:pt x="1310" y="6227"/>
                  </a:lnTo>
                  <a:lnTo>
                    <a:pt x="238" y="6227"/>
                  </a:lnTo>
                  <a:cubicBezTo>
                    <a:pt x="143" y="6227"/>
                    <a:pt x="24" y="6275"/>
                    <a:pt x="24" y="6394"/>
                  </a:cubicBezTo>
                  <a:cubicBezTo>
                    <a:pt x="0" y="6513"/>
                    <a:pt x="119" y="6632"/>
                    <a:pt x="238" y="6632"/>
                  </a:cubicBezTo>
                  <a:lnTo>
                    <a:pt x="1310" y="6632"/>
                  </a:lnTo>
                  <a:lnTo>
                    <a:pt x="1310" y="7441"/>
                  </a:lnTo>
                  <a:lnTo>
                    <a:pt x="238" y="7441"/>
                  </a:lnTo>
                  <a:cubicBezTo>
                    <a:pt x="119" y="7441"/>
                    <a:pt x="24" y="7537"/>
                    <a:pt x="24" y="7656"/>
                  </a:cubicBezTo>
                  <a:lnTo>
                    <a:pt x="24" y="10204"/>
                  </a:lnTo>
                  <a:cubicBezTo>
                    <a:pt x="24" y="10323"/>
                    <a:pt x="119" y="10418"/>
                    <a:pt x="238" y="10418"/>
                  </a:cubicBezTo>
                  <a:lnTo>
                    <a:pt x="2810" y="10418"/>
                  </a:lnTo>
                  <a:cubicBezTo>
                    <a:pt x="2929" y="10418"/>
                    <a:pt x="3001" y="10323"/>
                    <a:pt x="3001" y="10204"/>
                  </a:cubicBezTo>
                  <a:lnTo>
                    <a:pt x="3001" y="9132"/>
                  </a:lnTo>
                  <a:lnTo>
                    <a:pt x="3810" y="9132"/>
                  </a:lnTo>
                  <a:lnTo>
                    <a:pt x="3810" y="10204"/>
                  </a:lnTo>
                  <a:cubicBezTo>
                    <a:pt x="3810" y="10299"/>
                    <a:pt x="3882" y="10418"/>
                    <a:pt x="4001" y="10418"/>
                  </a:cubicBezTo>
                  <a:cubicBezTo>
                    <a:pt x="4011" y="10420"/>
                    <a:pt x="4022" y="10421"/>
                    <a:pt x="4032" y="10421"/>
                  </a:cubicBezTo>
                  <a:cubicBezTo>
                    <a:pt x="4140" y="10421"/>
                    <a:pt x="4239" y="10313"/>
                    <a:pt x="4239" y="10204"/>
                  </a:cubicBezTo>
                  <a:lnTo>
                    <a:pt x="4239" y="9132"/>
                  </a:lnTo>
                  <a:lnTo>
                    <a:pt x="5025" y="9132"/>
                  </a:lnTo>
                  <a:lnTo>
                    <a:pt x="5025" y="10204"/>
                  </a:lnTo>
                  <a:cubicBezTo>
                    <a:pt x="5025" y="10299"/>
                    <a:pt x="5096" y="10418"/>
                    <a:pt x="5215" y="10418"/>
                  </a:cubicBezTo>
                  <a:cubicBezTo>
                    <a:pt x="5226" y="10420"/>
                    <a:pt x="5236" y="10421"/>
                    <a:pt x="5247" y="10421"/>
                  </a:cubicBezTo>
                  <a:cubicBezTo>
                    <a:pt x="5354" y="10421"/>
                    <a:pt x="5454" y="10313"/>
                    <a:pt x="5454" y="10204"/>
                  </a:cubicBezTo>
                  <a:lnTo>
                    <a:pt x="5454" y="9132"/>
                  </a:lnTo>
                  <a:lnTo>
                    <a:pt x="6263" y="9132"/>
                  </a:lnTo>
                  <a:lnTo>
                    <a:pt x="6263" y="10204"/>
                  </a:lnTo>
                  <a:cubicBezTo>
                    <a:pt x="6263" y="10299"/>
                    <a:pt x="6311" y="10418"/>
                    <a:pt x="6430" y="10418"/>
                  </a:cubicBezTo>
                  <a:cubicBezTo>
                    <a:pt x="6440" y="10420"/>
                    <a:pt x="6451" y="10421"/>
                    <a:pt x="6461" y="10421"/>
                  </a:cubicBezTo>
                  <a:cubicBezTo>
                    <a:pt x="6569" y="10421"/>
                    <a:pt x="6668" y="10313"/>
                    <a:pt x="6668" y="10204"/>
                  </a:cubicBezTo>
                  <a:lnTo>
                    <a:pt x="6668" y="9132"/>
                  </a:lnTo>
                  <a:lnTo>
                    <a:pt x="7478" y="9132"/>
                  </a:lnTo>
                  <a:lnTo>
                    <a:pt x="7478" y="10204"/>
                  </a:lnTo>
                  <a:cubicBezTo>
                    <a:pt x="7478" y="10323"/>
                    <a:pt x="7573" y="10418"/>
                    <a:pt x="7692" y="10418"/>
                  </a:cubicBezTo>
                  <a:lnTo>
                    <a:pt x="10240" y="10418"/>
                  </a:lnTo>
                  <a:cubicBezTo>
                    <a:pt x="10359" y="10418"/>
                    <a:pt x="10455" y="10323"/>
                    <a:pt x="10455" y="10204"/>
                  </a:cubicBezTo>
                  <a:lnTo>
                    <a:pt x="10455" y="7656"/>
                  </a:lnTo>
                  <a:cubicBezTo>
                    <a:pt x="10455" y="7537"/>
                    <a:pt x="10359" y="7441"/>
                    <a:pt x="10240" y="7441"/>
                  </a:cubicBezTo>
                  <a:lnTo>
                    <a:pt x="9169" y="7441"/>
                  </a:lnTo>
                  <a:lnTo>
                    <a:pt x="9169" y="6632"/>
                  </a:lnTo>
                  <a:lnTo>
                    <a:pt x="10240" y="6632"/>
                  </a:lnTo>
                  <a:cubicBezTo>
                    <a:pt x="10336" y="6632"/>
                    <a:pt x="10455" y="6584"/>
                    <a:pt x="10455" y="6465"/>
                  </a:cubicBezTo>
                  <a:cubicBezTo>
                    <a:pt x="10478" y="6346"/>
                    <a:pt x="10359" y="6227"/>
                    <a:pt x="10240" y="6227"/>
                  </a:cubicBezTo>
                  <a:lnTo>
                    <a:pt x="9169" y="6227"/>
                  </a:lnTo>
                  <a:lnTo>
                    <a:pt x="9169" y="5417"/>
                  </a:lnTo>
                  <a:lnTo>
                    <a:pt x="10240" y="5417"/>
                  </a:lnTo>
                  <a:cubicBezTo>
                    <a:pt x="10336" y="5417"/>
                    <a:pt x="10455" y="5370"/>
                    <a:pt x="10455" y="5251"/>
                  </a:cubicBezTo>
                  <a:cubicBezTo>
                    <a:pt x="10478" y="5131"/>
                    <a:pt x="10359" y="5012"/>
                    <a:pt x="10240" y="5012"/>
                  </a:cubicBezTo>
                  <a:lnTo>
                    <a:pt x="9169" y="5012"/>
                  </a:lnTo>
                  <a:lnTo>
                    <a:pt x="9169" y="4203"/>
                  </a:lnTo>
                  <a:lnTo>
                    <a:pt x="10240" y="4203"/>
                  </a:lnTo>
                  <a:cubicBezTo>
                    <a:pt x="10336" y="4203"/>
                    <a:pt x="10455" y="4131"/>
                    <a:pt x="10455" y="4012"/>
                  </a:cubicBezTo>
                  <a:cubicBezTo>
                    <a:pt x="10478" y="3893"/>
                    <a:pt x="10359" y="3774"/>
                    <a:pt x="10240" y="3774"/>
                  </a:cubicBezTo>
                  <a:lnTo>
                    <a:pt x="9169" y="3774"/>
                  </a:lnTo>
                  <a:lnTo>
                    <a:pt x="9169" y="2988"/>
                  </a:lnTo>
                  <a:lnTo>
                    <a:pt x="10240" y="2988"/>
                  </a:lnTo>
                  <a:cubicBezTo>
                    <a:pt x="10359" y="2988"/>
                    <a:pt x="10455" y="2893"/>
                    <a:pt x="10455" y="2774"/>
                  </a:cubicBezTo>
                  <a:lnTo>
                    <a:pt x="10455" y="202"/>
                  </a:lnTo>
                  <a:cubicBezTo>
                    <a:pt x="10455" y="83"/>
                    <a:pt x="10359" y="11"/>
                    <a:pt x="10240" y="11"/>
                  </a:cubicBezTo>
                  <a:lnTo>
                    <a:pt x="7692" y="11"/>
                  </a:lnTo>
                  <a:cubicBezTo>
                    <a:pt x="7573" y="11"/>
                    <a:pt x="7478" y="83"/>
                    <a:pt x="7478" y="202"/>
                  </a:cubicBezTo>
                  <a:lnTo>
                    <a:pt x="7478" y="1274"/>
                  </a:lnTo>
                  <a:lnTo>
                    <a:pt x="6668" y="1274"/>
                  </a:lnTo>
                  <a:lnTo>
                    <a:pt x="6668" y="202"/>
                  </a:lnTo>
                  <a:cubicBezTo>
                    <a:pt x="6668" y="130"/>
                    <a:pt x="6621" y="11"/>
                    <a:pt x="6501" y="11"/>
                  </a:cubicBezTo>
                  <a:cubicBezTo>
                    <a:pt x="6483" y="4"/>
                    <a:pt x="6465" y="1"/>
                    <a:pt x="6447" y="1"/>
                  </a:cubicBezTo>
                  <a:cubicBezTo>
                    <a:pt x="6348" y="1"/>
                    <a:pt x="6263" y="101"/>
                    <a:pt x="6263" y="202"/>
                  </a:cubicBezTo>
                  <a:lnTo>
                    <a:pt x="6263" y="1274"/>
                  </a:lnTo>
                  <a:lnTo>
                    <a:pt x="5454" y="1274"/>
                  </a:lnTo>
                  <a:lnTo>
                    <a:pt x="5454" y="202"/>
                  </a:lnTo>
                  <a:cubicBezTo>
                    <a:pt x="5454" y="130"/>
                    <a:pt x="5406" y="11"/>
                    <a:pt x="5263" y="11"/>
                  </a:cubicBezTo>
                  <a:cubicBezTo>
                    <a:pt x="5248" y="4"/>
                    <a:pt x="5232" y="1"/>
                    <a:pt x="5216" y="1"/>
                  </a:cubicBezTo>
                  <a:cubicBezTo>
                    <a:pt x="5127" y="1"/>
                    <a:pt x="5025" y="101"/>
                    <a:pt x="5025" y="202"/>
                  </a:cubicBezTo>
                  <a:lnTo>
                    <a:pt x="5025" y="1274"/>
                  </a:lnTo>
                  <a:lnTo>
                    <a:pt x="4239" y="1274"/>
                  </a:lnTo>
                  <a:lnTo>
                    <a:pt x="4239" y="202"/>
                  </a:lnTo>
                  <a:cubicBezTo>
                    <a:pt x="4239" y="130"/>
                    <a:pt x="4168" y="11"/>
                    <a:pt x="4049" y="11"/>
                  </a:cubicBezTo>
                  <a:cubicBezTo>
                    <a:pt x="4030" y="4"/>
                    <a:pt x="4012" y="1"/>
                    <a:pt x="3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1" name="Google Shape;23181;p100"/>
            <p:cNvSpPr/>
            <p:nvPr/>
          </p:nvSpPr>
          <p:spPr>
            <a:xfrm>
              <a:off x="3455895" y="4406143"/>
              <a:ext cx="14098" cy="14065"/>
            </a:xfrm>
            <a:custGeom>
              <a:rect b="b" l="l" r="r" t="t"/>
              <a:pathLst>
                <a:path extrusionOk="0" h="429" w="430">
                  <a:moveTo>
                    <a:pt x="215" y="0"/>
                  </a:moveTo>
                  <a:cubicBezTo>
                    <a:pt x="96" y="0"/>
                    <a:pt x="1" y="96"/>
                    <a:pt x="1" y="215"/>
                  </a:cubicBezTo>
                  <a:cubicBezTo>
                    <a:pt x="1" y="334"/>
                    <a:pt x="96" y="429"/>
                    <a:pt x="215" y="429"/>
                  </a:cubicBezTo>
                  <a:cubicBezTo>
                    <a:pt x="334" y="429"/>
                    <a:pt x="429" y="334"/>
                    <a:pt x="429" y="215"/>
                  </a:cubicBezTo>
                  <a:cubicBezTo>
                    <a:pt x="429" y="96"/>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2" name="Google Shape;23182;p100"/>
            <p:cNvSpPr/>
            <p:nvPr/>
          </p:nvSpPr>
          <p:spPr>
            <a:xfrm>
              <a:off x="3348951" y="4245300"/>
              <a:ext cx="174908" cy="174154"/>
            </a:xfrm>
            <a:custGeom>
              <a:rect b="b" l="l" r="r" t="t"/>
              <a:pathLst>
                <a:path extrusionOk="0" h="5312" w="5335">
                  <a:moveTo>
                    <a:pt x="3691" y="429"/>
                  </a:moveTo>
                  <a:lnTo>
                    <a:pt x="3691" y="1215"/>
                  </a:lnTo>
                  <a:lnTo>
                    <a:pt x="405" y="1215"/>
                  </a:lnTo>
                  <a:lnTo>
                    <a:pt x="405" y="429"/>
                  </a:lnTo>
                  <a:close/>
                  <a:moveTo>
                    <a:pt x="3667" y="1644"/>
                  </a:moveTo>
                  <a:lnTo>
                    <a:pt x="3667" y="3668"/>
                  </a:lnTo>
                  <a:lnTo>
                    <a:pt x="1643" y="3668"/>
                  </a:lnTo>
                  <a:lnTo>
                    <a:pt x="1643" y="1644"/>
                  </a:lnTo>
                  <a:close/>
                  <a:moveTo>
                    <a:pt x="4882" y="382"/>
                  </a:moveTo>
                  <a:lnTo>
                    <a:pt x="4882" y="3668"/>
                  </a:lnTo>
                  <a:lnTo>
                    <a:pt x="4072" y="3668"/>
                  </a:lnTo>
                  <a:lnTo>
                    <a:pt x="4072" y="382"/>
                  </a:lnTo>
                  <a:close/>
                  <a:moveTo>
                    <a:pt x="1215" y="1620"/>
                  </a:moveTo>
                  <a:lnTo>
                    <a:pt x="1215" y="4882"/>
                  </a:lnTo>
                  <a:lnTo>
                    <a:pt x="405" y="4882"/>
                  </a:lnTo>
                  <a:lnTo>
                    <a:pt x="405" y="1620"/>
                  </a:lnTo>
                  <a:close/>
                  <a:moveTo>
                    <a:pt x="214" y="0"/>
                  </a:moveTo>
                  <a:cubicBezTo>
                    <a:pt x="95" y="0"/>
                    <a:pt x="0" y="96"/>
                    <a:pt x="0" y="215"/>
                  </a:cubicBezTo>
                  <a:lnTo>
                    <a:pt x="0" y="5097"/>
                  </a:lnTo>
                  <a:cubicBezTo>
                    <a:pt x="0" y="5216"/>
                    <a:pt x="95" y="5311"/>
                    <a:pt x="214" y="5311"/>
                  </a:cubicBezTo>
                  <a:lnTo>
                    <a:pt x="2548" y="5311"/>
                  </a:lnTo>
                  <a:cubicBezTo>
                    <a:pt x="2643" y="5311"/>
                    <a:pt x="2763" y="5240"/>
                    <a:pt x="2763" y="5121"/>
                  </a:cubicBezTo>
                  <a:cubicBezTo>
                    <a:pt x="2786" y="5002"/>
                    <a:pt x="2667" y="4882"/>
                    <a:pt x="2548" y="4882"/>
                  </a:cubicBezTo>
                  <a:lnTo>
                    <a:pt x="1643" y="4882"/>
                  </a:lnTo>
                  <a:lnTo>
                    <a:pt x="1643" y="4073"/>
                  </a:lnTo>
                  <a:lnTo>
                    <a:pt x="4906" y="4073"/>
                  </a:lnTo>
                  <a:lnTo>
                    <a:pt x="4906" y="4882"/>
                  </a:lnTo>
                  <a:lnTo>
                    <a:pt x="4406" y="4882"/>
                  </a:lnTo>
                  <a:cubicBezTo>
                    <a:pt x="4310" y="4882"/>
                    <a:pt x="4191" y="4930"/>
                    <a:pt x="4191" y="5049"/>
                  </a:cubicBezTo>
                  <a:cubicBezTo>
                    <a:pt x="4168" y="5168"/>
                    <a:pt x="4287" y="5311"/>
                    <a:pt x="4406" y="5311"/>
                  </a:cubicBezTo>
                  <a:lnTo>
                    <a:pt x="5120" y="5311"/>
                  </a:lnTo>
                  <a:cubicBezTo>
                    <a:pt x="5239" y="5311"/>
                    <a:pt x="5335" y="5216"/>
                    <a:pt x="5335" y="5097"/>
                  </a:cubicBezTo>
                  <a:lnTo>
                    <a:pt x="5335" y="215"/>
                  </a:lnTo>
                  <a:cubicBezTo>
                    <a:pt x="5287" y="96"/>
                    <a:pt x="5215" y="0"/>
                    <a:pt x="50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3" name="Google Shape;23183;p100"/>
          <p:cNvGrpSpPr/>
          <p:nvPr/>
        </p:nvGrpSpPr>
        <p:grpSpPr>
          <a:xfrm>
            <a:off x="4057135" y="4011692"/>
            <a:ext cx="297491" cy="339685"/>
            <a:chOff x="4049271" y="4164092"/>
            <a:chExt cx="297491" cy="339685"/>
          </a:xfrm>
        </p:grpSpPr>
        <p:sp>
          <p:nvSpPr>
            <p:cNvPr id="23184" name="Google Shape;23184;p100"/>
            <p:cNvSpPr/>
            <p:nvPr/>
          </p:nvSpPr>
          <p:spPr>
            <a:xfrm>
              <a:off x="4136709" y="4167993"/>
              <a:ext cx="119501" cy="117174"/>
            </a:xfrm>
            <a:custGeom>
              <a:rect b="b" l="l" r="r" t="t"/>
              <a:pathLst>
                <a:path extrusionOk="0" h="3574" w="3645">
                  <a:moveTo>
                    <a:pt x="1835" y="1"/>
                  </a:moveTo>
                  <a:cubicBezTo>
                    <a:pt x="834" y="1"/>
                    <a:pt x="1" y="834"/>
                    <a:pt x="1" y="1858"/>
                  </a:cubicBezTo>
                  <a:cubicBezTo>
                    <a:pt x="1" y="2620"/>
                    <a:pt x="501" y="3335"/>
                    <a:pt x="1215" y="3573"/>
                  </a:cubicBezTo>
                  <a:lnTo>
                    <a:pt x="2430" y="3573"/>
                  </a:lnTo>
                  <a:cubicBezTo>
                    <a:pt x="3144" y="3311"/>
                    <a:pt x="3645" y="2620"/>
                    <a:pt x="3645" y="1858"/>
                  </a:cubicBezTo>
                  <a:cubicBezTo>
                    <a:pt x="3645" y="811"/>
                    <a:pt x="2859" y="1"/>
                    <a:pt x="18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5" name="Google Shape;23185;p100"/>
            <p:cNvSpPr/>
            <p:nvPr/>
          </p:nvSpPr>
          <p:spPr>
            <a:xfrm>
              <a:off x="4138282" y="4206253"/>
              <a:ext cx="201464" cy="291262"/>
            </a:xfrm>
            <a:custGeom>
              <a:rect b="b" l="l" r="r" t="t"/>
              <a:pathLst>
                <a:path extrusionOk="0" h="8884" w="6145">
                  <a:moveTo>
                    <a:pt x="1882" y="1"/>
                  </a:moveTo>
                  <a:cubicBezTo>
                    <a:pt x="1525" y="1"/>
                    <a:pt x="1263" y="287"/>
                    <a:pt x="1263" y="620"/>
                  </a:cubicBezTo>
                  <a:lnTo>
                    <a:pt x="1263" y="4549"/>
                  </a:lnTo>
                  <a:lnTo>
                    <a:pt x="620" y="4549"/>
                  </a:lnTo>
                  <a:cubicBezTo>
                    <a:pt x="262" y="4549"/>
                    <a:pt x="1" y="4859"/>
                    <a:pt x="1" y="5168"/>
                  </a:cubicBezTo>
                  <a:lnTo>
                    <a:pt x="1" y="5811"/>
                  </a:lnTo>
                  <a:cubicBezTo>
                    <a:pt x="1" y="7502"/>
                    <a:pt x="1382" y="8884"/>
                    <a:pt x="3073" y="8884"/>
                  </a:cubicBezTo>
                  <a:cubicBezTo>
                    <a:pt x="4763" y="8884"/>
                    <a:pt x="6145" y="7502"/>
                    <a:pt x="6145" y="5811"/>
                  </a:cubicBezTo>
                  <a:lnTo>
                    <a:pt x="6145" y="4144"/>
                  </a:lnTo>
                  <a:cubicBezTo>
                    <a:pt x="6145" y="3787"/>
                    <a:pt x="5859" y="3501"/>
                    <a:pt x="5502" y="3501"/>
                  </a:cubicBezTo>
                  <a:cubicBezTo>
                    <a:pt x="5144" y="3501"/>
                    <a:pt x="4882" y="3811"/>
                    <a:pt x="4882" y="4144"/>
                  </a:cubicBezTo>
                  <a:lnTo>
                    <a:pt x="4882" y="3716"/>
                  </a:lnTo>
                  <a:cubicBezTo>
                    <a:pt x="4882" y="3359"/>
                    <a:pt x="4621" y="3097"/>
                    <a:pt x="4263" y="3097"/>
                  </a:cubicBezTo>
                  <a:cubicBezTo>
                    <a:pt x="3906" y="3097"/>
                    <a:pt x="3644" y="3382"/>
                    <a:pt x="3644" y="3716"/>
                  </a:cubicBezTo>
                  <a:lnTo>
                    <a:pt x="3644" y="3311"/>
                  </a:lnTo>
                  <a:cubicBezTo>
                    <a:pt x="3644" y="2954"/>
                    <a:pt x="3358" y="2668"/>
                    <a:pt x="3001" y="2668"/>
                  </a:cubicBezTo>
                  <a:cubicBezTo>
                    <a:pt x="2789" y="2668"/>
                    <a:pt x="2611" y="2777"/>
                    <a:pt x="2501" y="2935"/>
                  </a:cubicBezTo>
                  <a:lnTo>
                    <a:pt x="2501" y="2935"/>
                  </a:lnTo>
                  <a:lnTo>
                    <a:pt x="2501" y="620"/>
                  </a:lnTo>
                  <a:cubicBezTo>
                    <a:pt x="2501" y="263"/>
                    <a:pt x="2239" y="1"/>
                    <a:pt x="188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6" name="Google Shape;23186;p100"/>
            <p:cNvSpPr/>
            <p:nvPr/>
          </p:nvSpPr>
          <p:spPr>
            <a:xfrm>
              <a:off x="4296011" y="4167239"/>
              <a:ext cx="41407" cy="40621"/>
            </a:xfrm>
            <a:custGeom>
              <a:rect b="b" l="l" r="r" t="t"/>
              <a:pathLst>
                <a:path extrusionOk="0" h="1239" w="1263">
                  <a:moveTo>
                    <a:pt x="643" y="0"/>
                  </a:moveTo>
                  <a:cubicBezTo>
                    <a:pt x="286" y="0"/>
                    <a:pt x="0" y="286"/>
                    <a:pt x="0" y="619"/>
                  </a:cubicBezTo>
                  <a:cubicBezTo>
                    <a:pt x="0" y="976"/>
                    <a:pt x="286" y="1238"/>
                    <a:pt x="643" y="1238"/>
                  </a:cubicBezTo>
                  <a:cubicBezTo>
                    <a:pt x="976" y="1238"/>
                    <a:pt x="1262" y="976"/>
                    <a:pt x="1262" y="619"/>
                  </a:cubicBezTo>
                  <a:cubicBezTo>
                    <a:pt x="1262" y="286"/>
                    <a:pt x="976" y="0"/>
                    <a:pt x="6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7" name="Google Shape;23187;p100"/>
            <p:cNvSpPr/>
            <p:nvPr/>
          </p:nvSpPr>
          <p:spPr>
            <a:xfrm>
              <a:off x="4296011" y="4247628"/>
              <a:ext cx="41407" cy="40653"/>
            </a:xfrm>
            <a:custGeom>
              <a:rect b="b" l="l" r="r" t="t"/>
              <a:pathLst>
                <a:path extrusionOk="0" h="1240" w="1263">
                  <a:moveTo>
                    <a:pt x="643" y="1"/>
                  </a:moveTo>
                  <a:cubicBezTo>
                    <a:pt x="286" y="1"/>
                    <a:pt x="0" y="263"/>
                    <a:pt x="0" y="620"/>
                  </a:cubicBezTo>
                  <a:cubicBezTo>
                    <a:pt x="0" y="954"/>
                    <a:pt x="286" y="1239"/>
                    <a:pt x="643" y="1239"/>
                  </a:cubicBezTo>
                  <a:cubicBezTo>
                    <a:pt x="976" y="1239"/>
                    <a:pt x="1262" y="954"/>
                    <a:pt x="1262" y="620"/>
                  </a:cubicBezTo>
                  <a:cubicBezTo>
                    <a:pt x="1262" y="263"/>
                    <a:pt x="976" y="1"/>
                    <a:pt x="64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8" name="Google Shape;23188;p100"/>
            <p:cNvSpPr/>
            <p:nvPr/>
          </p:nvSpPr>
          <p:spPr>
            <a:xfrm>
              <a:off x="4055533" y="4167239"/>
              <a:ext cx="40621" cy="40621"/>
            </a:xfrm>
            <a:custGeom>
              <a:rect b="b" l="l" r="r" t="t"/>
              <a:pathLst>
                <a:path extrusionOk="0" h="1239" w="1239">
                  <a:moveTo>
                    <a:pt x="619" y="0"/>
                  </a:moveTo>
                  <a:cubicBezTo>
                    <a:pt x="286" y="0"/>
                    <a:pt x="0" y="286"/>
                    <a:pt x="0" y="619"/>
                  </a:cubicBezTo>
                  <a:cubicBezTo>
                    <a:pt x="0" y="976"/>
                    <a:pt x="286" y="1238"/>
                    <a:pt x="619" y="1238"/>
                  </a:cubicBezTo>
                  <a:cubicBezTo>
                    <a:pt x="953" y="1238"/>
                    <a:pt x="1239" y="976"/>
                    <a:pt x="1239" y="619"/>
                  </a:cubicBezTo>
                  <a:cubicBezTo>
                    <a:pt x="1239" y="286"/>
                    <a:pt x="953" y="0"/>
                    <a:pt x="61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9" name="Google Shape;23189;p100"/>
            <p:cNvSpPr/>
            <p:nvPr/>
          </p:nvSpPr>
          <p:spPr>
            <a:xfrm>
              <a:off x="4055533" y="4247628"/>
              <a:ext cx="40621" cy="40653"/>
            </a:xfrm>
            <a:custGeom>
              <a:rect b="b" l="l" r="r" t="t"/>
              <a:pathLst>
                <a:path extrusionOk="0" h="1240" w="1239">
                  <a:moveTo>
                    <a:pt x="619" y="1"/>
                  </a:moveTo>
                  <a:cubicBezTo>
                    <a:pt x="286" y="1"/>
                    <a:pt x="0" y="263"/>
                    <a:pt x="0" y="620"/>
                  </a:cubicBezTo>
                  <a:cubicBezTo>
                    <a:pt x="0" y="954"/>
                    <a:pt x="286" y="1239"/>
                    <a:pt x="619" y="1239"/>
                  </a:cubicBezTo>
                  <a:cubicBezTo>
                    <a:pt x="953" y="1239"/>
                    <a:pt x="1239" y="954"/>
                    <a:pt x="1239" y="620"/>
                  </a:cubicBezTo>
                  <a:cubicBezTo>
                    <a:pt x="1239" y="263"/>
                    <a:pt x="953"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0" name="Google Shape;23190;p100"/>
            <p:cNvSpPr/>
            <p:nvPr/>
          </p:nvSpPr>
          <p:spPr>
            <a:xfrm>
              <a:off x="4049271" y="4164092"/>
              <a:ext cx="297491" cy="335194"/>
            </a:xfrm>
            <a:custGeom>
              <a:rect b="b" l="l" r="r" t="t"/>
              <a:pathLst>
                <a:path extrusionOk="0" h="10224" w="9074">
                  <a:moveTo>
                    <a:pt x="810" y="310"/>
                  </a:moveTo>
                  <a:cubicBezTo>
                    <a:pt x="1049" y="310"/>
                    <a:pt x="1239" y="477"/>
                    <a:pt x="1239" y="715"/>
                  </a:cubicBezTo>
                  <a:cubicBezTo>
                    <a:pt x="1239" y="953"/>
                    <a:pt x="1049" y="1144"/>
                    <a:pt x="810" y="1144"/>
                  </a:cubicBezTo>
                  <a:cubicBezTo>
                    <a:pt x="572" y="1144"/>
                    <a:pt x="406" y="953"/>
                    <a:pt x="406" y="715"/>
                  </a:cubicBezTo>
                  <a:cubicBezTo>
                    <a:pt x="406" y="477"/>
                    <a:pt x="572" y="310"/>
                    <a:pt x="810" y="310"/>
                  </a:cubicBezTo>
                  <a:close/>
                  <a:moveTo>
                    <a:pt x="8169" y="310"/>
                  </a:moveTo>
                  <a:cubicBezTo>
                    <a:pt x="8407" y="310"/>
                    <a:pt x="8574" y="477"/>
                    <a:pt x="8574" y="715"/>
                  </a:cubicBezTo>
                  <a:cubicBezTo>
                    <a:pt x="8574" y="953"/>
                    <a:pt x="8407" y="1144"/>
                    <a:pt x="8169" y="1144"/>
                  </a:cubicBezTo>
                  <a:cubicBezTo>
                    <a:pt x="7931" y="1144"/>
                    <a:pt x="7740" y="953"/>
                    <a:pt x="7740" y="715"/>
                  </a:cubicBezTo>
                  <a:cubicBezTo>
                    <a:pt x="7740" y="525"/>
                    <a:pt x="7931" y="310"/>
                    <a:pt x="8169" y="310"/>
                  </a:cubicBezTo>
                  <a:close/>
                  <a:moveTo>
                    <a:pt x="4502" y="310"/>
                  </a:moveTo>
                  <a:cubicBezTo>
                    <a:pt x="5407" y="310"/>
                    <a:pt x="6145" y="1049"/>
                    <a:pt x="6145" y="1954"/>
                  </a:cubicBezTo>
                  <a:cubicBezTo>
                    <a:pt x="6145" y="2549"/>
                    <a:pt x="5811" y="3073"/>
                    <a:pt x="5335" y="3335"/>
                  </a:cubicBezTo>
                  <a:lnTo>
                    <a:pt x="5335" y="1954"/>
                  </a:lnTo>
                  <a:cubicBezTo>
                    <a:pt x="5335" y="1501"/>
                    <a:pt x="4978" y="1144"/>
                    <a:pt x="4525" y="1144"/>
                  </a:cubicBezTo>
                  <a:cubicBezTo>
                    <a:pt x="4097" y="1144"/>
                    <a:pt x="3740" y="1501"/>
                    <a:pt x="3740" y="1954"/>
                  </a:cubicBezTo>
                  <a:lnTo>
                    <a:pt x="3740" y="3335"/>
                  </a:lnTo>
                  <a:cubicBezTo>
                    <a:pt x="3216" y="3049"/>
                    <a:pt x="2930" y="2549"/>
                    <a:pt x="2930" y="1954"/>
                  </a:cubicBezTo>
                  <a:cubicBezTo>
                    <a:pt x="2858" y="1049"/>
                    <a:pt x="3573" y="310"/>
                    <a:pt x="4502" y="310"/>
                  </a:cubicBezTo>
                  <a:close/>
                  <a:moveTo>
                    <a:pt x="810" y="2739"/>
                  </a:moveTo>
                  <a:cubicBezTo>
                    <a:pt x="1049" y="2739"/>
                    <a:pt x="1239" y="2930"/>
                    <a:pt x="1239" y="3168"/>
                  </a:cubicBezTo>
                  <a:cubicBezTo>
                    <a:pt x="1239" y="3406"/>
                    <a:pt x="1049" y="3573"/>
                    <a:pt x="810" y="3573"/>
                  </a:cubicBezTo>
                  <a:cubicBezTo>
                    <a:pt x="572" y="3573"/>
                    <a:pt x="406" y="3406"/>
                    <a:pt x="406" y="3168"/>
                  </a:cubicBezTo>
                  <a:cubicBezTo>
                    <a:pt x="406" y="2930"/>
                    <a:pt x="572" y="2739"/>
                    <a:pt x="810" y="2739"/>
                  </a:cubicBezTo>
                  <a:close/>
                  <a:moveTo>
                    <a:pt x="8169" y="2787"/>
                  </a:moveTo>
                  <a:cubicBezTo>
                    <a:pt x="8407" y="2787"/>
                    <a:pt x="8574" y="2954"/>
                    <a:pt x="8574" y="3192"/>
                  </a:cubicBezTo>
                  <a:cubicBezTo>
                    <a:pt x="8574" y="3430"/>
                    <a:pt x="8407" y="3621"/>
                    <a:pt x="8169" y="3621"/>
                  </a:cubicBezTo>
                  <a:cubicBezTo>
                    <a:pt x="7931" y="3621"/>
                    <a:pt x="7740" y="3430"/>
                    <a:pt x="7740" y="3192"/>
                  </a:cubicBezTo>
                  <a:cubicBezTo>
                    <a:pt x="7740" y="2954"/>
                    <a:pt x="7931" y="2787"/>
                    <a:pt x="8169" y="2787"/>
                  </a:cubicBezTo>
                  <a:close/>
                  <a:moveTo>
                    <a:pt x="977" y="1"/>
                  </a:moveTo>
                  <a:cubicBezTo>
                    <a:pt x="548" y="1"/>
                    <a:pt x="191" y="358"/>
                    <a:pt x="191" y="810"/>
                  </a:cubicBezTo>
                  <a:cubicBezTo>
                    <a:pt x="191" y="1263"/>
                    <a:pt x="548" y="1620"/>
                    <a:pt x="977" y="1620"/>
                  </a:cubicBezTo>
                  <a:cubicBezTo>
                    <a:pt x="1287" y="1620"/>
                    <a:pt x="1525" y="1453"/>
                    <a:pt x="1668" y="1215"/>
                  </a:cubicBezTo>
                  <a:lnTo>
                    <a:pt x="2644" y="1549"/>
                  </a:lnTo>
                  <a:cubicBezTo>
                    <a:pt x="2620" y="1692"/>
                    <a:pt x="2596" y="1858"/>
                    <a:pt x="2596" y="2001"/>
                  </a:cubicBezTo>
                  <a:cubicBezTo>
                    <a:pt x="2596" y="2144"/>
                    <a:pt x="2620" y="2287"/>
                    <a:pt x="2644" y="2454"/>
                  </a:cubicBezTo>
                  <a:lnTo>
                    <a:pt x="1668" y="2763"/>
                  </a:lnTo>
                  <a:cubicBezTo>
                    <a:pt x="1358" y="2501"/>
                    <a:pt x="1120" y="2358"/>
                    <a:pt x="810" y="2358"/>
                  </a:cubicBezTo>
                  <a:cubicBezTo>
                    <a:pt x="358" y="2358"/>
                    <a:pt x="1" y="2716"/>
                    <a:pt x="1" y="3168"/>
                  </a:cubicBezTo>
                  <a:cubicBezTo>
                    <a:pt x="1" y="3621"/>
                    <a:pt x="358" y="3954"/>
                    <a:pt x="810" y="3954"/>
                  </a:cubicBezTo>
                  <a:cubicBezTo>
                    <a:pt x="1263" y="3954"/>
                    <a:pt x="1620" y="3621"/>
                    <a:pt x="1620" y="3168"/>
                  </a:cubicBezTo>
                  <a:lnTo>
                    <a:pt x="1620" y="3097"/>
                  </a:lnTo>
                  <a:lnTo>
                    <a:pt x="2596" y="2763"/>
                  </a:lnTo>
                  <a:cubicBezTo>
                    <a:pt x="2811" y="3216"/>
                    <a:pt x="3192" y="3621"/>
                    <a:pt x="3644" y="3811"/>
                  </a:cubicBezTo>
                  <a:lnTo>
                    <a:pt x="3644" y="5669"/>
                  </a:lnTo>
                  <a:lnTo>
                    <a:pt x="3216" y="5669"/>
                  </a:lnTo>
                  <a:cubicBezTo>
                    <a:pt x="2787" y="5669"/>
                    <a:pt x="2430" y="6026"/>
                    <a:pt x="2430" y="6454"/>
                  </a:cubicBezTo>
                  <a:lnTo>
                    <a:pt x="2430" y="7097"/>
                  </a:lnTo>
                  <a:cubicBezTo>
                    <a:pt x="2430" y="8574"/>
                    <a:pt x="3406" y="9812"/>
                    <a:pt x="4716" y="10217"/>
                  </a:cubicBezTo>
                  <a:cubicBezTo>
                    <a:pt x="4736" y="10221"/>
                    <a:pt x="4755" y="10223"/>
                    <a:pt x="4773" y="10223"/>
                  </a:cubicBezTo>
                  <a:cubicBezTo>
                    <a:pt x="4865" y="10223"/>
                    <a:pt x="4938" y="10173"/>
                    <a:pt x="4978" y="10074"/>
                  </a:cubicBezTo>
                  <a:cubicBezTo>
                    <a:pt x="5002" y="9955"/>
                    <a:pt x="4954" y="9860"/>
                    <a:pt x="4835" y="9812"/>
                  </a:cubicBezTo>
                  <a:cubicBezTo>
                    <a:pt x="3644" y="9407"/>
                    <a:pt x="2835" y="8336"/>
                    <a:pt x="2835" y="7074"/>
                  </a:cubicBezTo>
                  <a:lnTo>
                    <a:pt x="2835" y="6431"/>
                  </a:lnTo>
                  <a:cubicBezTo>
                    <a:pt x="2835" y="6193"/>
                    <a:pt x="3025" y="6026"/>
                    <a:pt x="3263" y="6026"/>
                  </a:cubicBezTo>
                  <a:lnTo>
                    <a:pt x="3668" y="6026"/>
                  </a:lnTo>
                  <a:lnTo>
                    <a:pt x="3668" y="7026"/>
                  </a:lnTo>
                  <a:cubicBezTo>
                    <a:pt x="3668" y="7145"/>
                    <a:pt x="3763" y="7240"/>
                    <a:pt x="3882" y="7240"/>
                  </a:cubicBezTo>
                  <a:cubicBezTo>
                    <a:pt x="4001" y="7240"/>
                    <a:pt x="4073" y="7145"/>
                    <a:pt x="4073" y="7026"/>
                  </a:cubicBezTo>
                  <a:lnTo>
                    <a:pt x="4073" y="1882"/>
                  </a:lnTo>
                  <a:cubicBezTo>
                    <a:pt x="4073" y="1644"/>
                    <a:pt x="4263" y="1477"/>
                    <a:pt x="4502" y="1477"/>
                  </a:cubicBezTo>
                  <a:cubicBezTo>
                    <a:pt x="4740" y="1477"/>
                    <a:pt x="4906" y="1644"/>
                    <a:pt x="4906" y="1882"/>
                  </a:cubicBezTo>
                  <a:lnTo>
                    <a:pt x="4906" y="5811"/>
                  </a:lnTo>
                  <a:cubicBezTo>
                    <a:pt x="4906" y="5931"/>
                    <a:pt x="5002" y="6026"/>
                    <a:pt x="5121" y="6026"/>
                  </a:cubicBezTo>
                  <a:cubicBezTo>
                    <a:pt x="5240" y="6026"/>
                    <a:pt x="5335" y="5931"/>
                    <a:pt x="5335" y="5811"/>
                  </a:cubicBezTo>
                  <a:lnTo>
                    <a:pt x="5335" y="4573"/>
                  </a:lnTo>
                  <a:cubicBezTo>
                    <a:pt x="5335" y="4335"/>
                    <a:pt x="5502" y="4144"/>
                    <a:pt x="5740" y="4144"/>
                  </a:cubicBezTo>
                  <a:cubicBezTo>
                    <a:pt x="5978" y="4144"/>
                    <a:pt x="6169" y="4335"/>
                    <a:pt x="6169" y="4573"/>
                  </a:cubicBezTo>
                  <a:lnTo>
                    <a:pt x="6169" y="5811"/>
                  </a:lnTo>
                  <a:cubicBezTo>
                    <a:pt x="6169" y="5931"/>
                    <a:pt x="6264" y="6026"/>
                    <a:pt x="6383" y="6026"/>
                  </a:cubicBezTo>
                  <a:cubicBezTo>
                    <a:pt x="6502" y="6026"/>
                    <a:pt x="6573" y="5931"/>
                    <a:pt x="6573" y="5811"/>
                  </a:cubicBezTo>
                  <a:lnTo>
                    <a:pt x="6573" y="4954"/>
                  </a:lnTo>
                  <a:cubicBezTo>
                    <a:pt x="6573" y="4716"/>
                    <a:pt x="6764" y="4526"/>
                    <a:pt x="7002" y="4526"/>
                  </a:cubicBezTo>
                  <a:cubicBezTo>
                    <a:pt x="7240" y="4526"/>
                    <a:pt x="7407" y="4716"/>
                    <a:pt x="7407" y="4954"/>
                  </a:cubicBezTo>
                  <a:lnTo>
                    <a:pt x="7407" y="5811"/>
                  </a:lnTo>
                  <a:cubicBezTo>
                    <a:pt x="7407" y="5931"/>
                    <a:pt x="7502" y="6026"/>
                    <a:pt x="7621" y="6026"/>
                  </a:cubicBezTo>
                  <a:cubicBezTo>
                    <a:pt x="7740" y="6026"/>
                    <a:pt x="7836" y="5931"/>
                    <a:pt x="7836" y="5811"/>
                  </a:cubicBezTo>
                  <a:lnTo>
                    <a:pt x="7836" y="5359"/>
                  </a:lnTo>
                  <a:cubicBezTo>
                    <a:pt x="7836" y="5121"/>
                    <a:pt x="8002" y="4954"/>
                    <a:pt x="8240" y="4954"/>
                  </a:cubicBezTo>
                  <a:cubicBezTo>
                    <a:pt x="8479" y="4954"/>
                    <a:pt x="8669" y="5121"/>
                    <a:pt x="8669" y="5359"/>
                  </a:cubicBezTo>
                  <a:lnTo>
                    <a:pt x="8669" y="7026"/>
                  </a:lnTo>
                  <a:cubicBezTo>
                    <a:pt x="8669" y="8336"/>
                    <a:pt x="7812" y="9407"/>
                    <a:pt x="6669" y="9765"/>
                  </a:cubicBezTo>
                  <a:cubicBezTo>
                    <a:pt x="6550" y="9812"/>
                    <a:pt x="6502" y="9931"/>
                    <a:pt x="6526" y="10050"/>
                  </a:cubicBezTo>
                  <a:cubicBezTo>
                    <a:pt x="6546" y="10150"/>
                    <a:pt x="6632" y="10199"/>
                    <a:pt x="6729" y="10199"/>
                  </a:cubicBezTo>
                  <a:cubicBezTo>
                    <a:pt x="6748" y="10199"/>
                    <a:pt x="6768" y="10197"/>
                    <a:pt x="6788" y="10193"/>
                  </a:cubicBezTo>
                  <a:cubicBezTo>
                    <a:pt x="8098" y="9765"/>
                    <a:pt x="9074" y="8550"/>
                    <a:pt x="9074" y="7074"/>
                  </a:cubicBezTo>
                  <a:lnTo>
                    <a:pt x="9074" y="5407"/>
                  </a:lnTo>
                  <a:cubicBezTo>
                    <a:pt x="9074" y="4954"/>
                    <a:pt x="8717" y="4597"/>
                    <a:pt x="8288" y="4597"/>
                  </a:cubicBezTo>
                  <a:cubicBezTo>
                    <a:pt x="8098" y="4597"/>
                    <a:pt x="7955" y="4645"/>
                    <a:pt x="7836" y="4740"/>
                  </a:cubicBezTo>
                  <a:cubicBezTo>
                    <a:pt x="7717" y="4406"/>
                    <a:pt x="7407" y="4216"/>
                    <a:pt x="7050" y="4216"/>
                  </a:cubicBezTo>
                  <a:cubicBezTo>
                    <a:pt x="6883" y="4216"/>
                    <a:pt x="6740" y="4264"/>
                    <a:pt x="6621" y="4359"/>
                  </a:cubicBezTo>
                  <a:cubicBezTo>
                    <a:pt x="6502" y="4025"/>
                    <a:pt x="6192" y="3811"/>
                    <a:pt x="5835" y="3811"/>
                  </a:cubicBezTo>
                  <a:cubicBezTo>
                    <a:pt x="5692" y="3811"/>
                    <a:pt x="5549" y="3859"/>
                    <a:pt x="5430" y="3930"/>
                  </a:cubicBezTo>
                  <a:lnTo>
                    <a:pt x="5430" y="3835"/>
                  </a:lnTo>
                  <a:cubicBezTo>
                    <a:pt x="5907" y="3644"/>
                    <a:pt x="6264" y="3287"/>
                    <a:pt x="6454" y="2811"/>
                  </a:cubicBezTo>
                  <a:lnTo>
                    <a:pt x="7455" y="3120"/>
                  </a:lnTo>
                  <a:lnTo>
                    <a:pt x="7455" y="3192"/>
                  </a:lnTo>
                  <a:cubicBezTo>
                    <a:pt x="7455" y="3644"/>
                    <a:pt x="7812" y="4002"/>
                    <a:pt x="8240" y="4002"/>
                  </a:cubicBezTo>
                  <a:cubicBezTo>
                    <a:pt x="8693" y="4002"/>
                    <a:pt x="9050" y="3644"/>
                    <a:pt x="9050" y="3192"/>
                  </a:cubicBezTo>
                  <a:cubicBezTo>
                    <a:pt x="9050" y="2739"/>
                    <a:pt x="8693" y="2382"/>
                    <a:pt x="8240" y="2382"/>
                  </a:cubicBezTo>
                  <a:cubicBezTo>
                    <a:pt x="7955" y="2382"/>
                    <a:pt x="7717" y="2525"/>
                    <a:pt x="7574" y="2763"/>
                  </a:cubicBezTo>
                  <a:lnTo>
                    <a:pt x="6573" y="2454"/>
                  </a:lnTo>
                  <a:cubicBezTo>
                    <a:pt x="6621" y="2287"/>
                    <a:pt x="6645" y="2144"/>
                    <a:pt x="6645" y="2001"/>
                  </a:cubicBezTo>
                  <a:cubicBezTo>
                    <a:pt x="6645" y="1858"/>
                    <a:pt x="6621" y="1692"/>
                    <a:pt x="6573" y="1549"/>
                  </a:cubicBezTo>
                  <a:lnTo>
                    <a:pt x="7574" y="1215"/>
                  </a:lnTo>
                  <a:cubicBezTo>
                    <a:pt x="7717" y="1453"/>
                    <a:pt x="7955" y="1620"/>
                    <a:pt x="8240" y="1620"/>
                  </a:cubicBezTo>
                  <a:cubicBezTo>
                    <a:pt x="8693" y="1620"/>
                    <a:pt x="9050" y="1263"/>
                    <a:pt x="9050" y="810"/>
                  </a:cubicBezTo>
                  <a:cubicBezTo>
                    <a:pt x="9050" y="358"/>
                    <a:pt x="8693" y="1"/>
                    <a:pt x="8240" y="1"/>
                  </a:cubicBezTo>
                  <a:cubicBezTo>
                    <a:pt x="7812" y="1"/>
                    <a:pt x="7455" y="358"/>
                    <a:pt x="7455" y="810"/>
                  </a:cubicBezTo>
                  <a:lnTo>
                    <a:pt x="7455" y="858"/>
                  </a:lnTo>
                  <a:lnTo>
                    <a:pt x="6454" y="1192"/>
                  </a:lnTo>
                  <a:cubicBezTo>
                    <a:pt x="6145" y="477"/>
                    <a:pt x="5430" y="1"/>
                    <a:pt x="4621" y="1"/>
                  </a:cubicBezTo>
                  <a:cubicBezTo>
                    <a:pt x="3811" y="1"/>
                    <a:pt x="3073" y="477"/>
                    <a:pt x="2763" y="1192"/>
                  </a:cubicBezTo>
                  <a:lnTo>
                    <a:pt x="1787" y="858"/>
                  </a:lnTo>
                  <a:lnTo>
                    <a:pt x="1787" y="810"/>
                  </a:lnTo>
                  <a:cubicBezTo>
                    <a:pt x="1787" y="358"/>
                    <a:pt x="1430" y="1"/>
                    <a:pt x="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1" name="Google Shape;23191;p100"/>
            <p:cNvSpPr/>
            <p:nvPr/>
          </p:nvSpPr>
          <p:spPr>
            <a:xfrm>
              <a:off x="4230408" y="4490466"/>
              <a:ext cx="13311" cy="13311"/>
            </a:xfrm>
            <a:custGeom>
              <a:rect b="b" l="l" r="r" t="t"/>
              <a:pathLst>
                <a:path extrusionOk="0" h="406" w="406">
                  <a:moveTo>
                    <a:pt x="191" y="0"/>
                  </a:moveTo>
                  <a:cubicBezTo>
                    <a:pt x="72" y="0"/>
                    <a:pt x="1" y="95"/>
                    <a:pt x="1" y="215"/>
                  </a:cubicBezTo>
                  <a:cubicBezTo>
                    <a:pt x="1" y="334"/>
                    <a:pt x="72" y="405"/>
                    <a:pt x="191" y="405"/>
                  </a:cubicBezTo>
                  <a:cubicBezTo>
                    <a:pt x="310" y="405"/>
                    <a:pt x="405" y="334"/>
                    <a:pt x="405" y="215"/>
                  </a:cubicBezTo>
                  <a:cubicBezTo>
                    <a:pt x="405" y="95"/>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2" name="Google Shape;23192;p100"/>
          <p:cNvGrpSpPr/>
          <p:nvPr/>
        </p:nvGrpSpPr>
        <p:grpSpPr>
          <a:xfrm>
            <a:off x="4790273" y="4032772"/>
            <a:ext cx="343554" cy="294377"/>
            <a:chOff x="4782409" y="4185172"/>
            <a:chExt cx="343554" cy="294377"/>
          </a:xfrm>
        </p:grpSpPr>
        <p:sp>
          <p:nvSpPr>
            <p:cNvPr id="23193" name="Google Shape;23193;p100"/>
            <p:cNvSpPr/>
            <p:nvPr/>
          </p:nvSpPr>
          <p:spPr>
            <a:xfrm>
              <a:off x="4790212" y="4232022"/>
              <a:ext cx="329522" cy="240511"/>
            </a:xfrm>
            <a:custGeom>
              <a:rect b="b" l="l" r="r" t="t"/>
              <a:pathLst>
                <a:path extrusionOk="0" h="7336" w="10051">
                  <a:moveTo>
                    <a:pt x="1" y="1"/>
                  </a:moveTo>
                  <a:lnTo>
                    <a:pt x="1" y="6931"/>
                  </a:lnTo>
                  <a:cubicBezTo>
                    <a:pt x="1" y="7169"/>
                    <a:pt x="191" y="7335"/>
                    <a:pt x="405" y="7335"/>
                  </a:cubicBezTo>
                  <a:lnTo>
                    <a:pt x="9645" y="7335"/>
                  </a:lnTo>
                  <a:cubicBezTo>
                    <a:pt x="9884" y="7335"/>
                    <a:pt x="10050" y="7169"/>
                    <a:pt x="10050" y="6931"/>
                  </a:cubicBezTo>
                  <a:lnTo>
                    <a:pt x="10050"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4" name="Google Shape;23194;p100"/>
            <p:cNvSpPr/>
            <p:nvPr/>
          </p:nvSpPr>
          <p:spPr>
            <a:xfrm>
              <a:off x="5035378" y="4191434"/>
              <a:ext cx="83569" cy="40621"/>
            </a:xfrm>
            <a:custGeom>
              <a:rect b="b" l="l" r="r" t="t"/>
              <a:pathLst>
                <a:path extrusionOk="0" h="1239" w="2549">
                  <a:moveTo>
                    <a:pt x="0" y="0"/>
                  </a:moveTo>
                  <a:lnTo>
                    <a:pt x="0" y="1239"/>
                  </a:lnTo>
                  <a:lnTo>
                    <a:pt x="2549" y="1239"/>
                  </a:lnTo>
                  <a:lnTo>
                    <a:pt x="2549" y="429"/>
                  </a:lnTo>
                  <a:cubicBezTo>
                    <a:pt x="2549" y="191"/>
                    <a:pt x="2382" y="0"/>
                    <a:pt x="21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5" name="Google Shape;23195;p100"/>
            <p:cNvSpPr/>
            <p:nvPr/>
          </p:nvSpPr>
          <p:spPr>
            <a:xfrm>
              <a:off x="4790212" y="4191434"/>
              <a:ext cx="245199" cy="40621"/>
            </a:xfrm>
            <a:custGeom>
              <a:rect b="b" l="l" r="r" t="t"/>
              <a:pathLst>
                <a:path extrusionOk="0" h="1239" w="7479">
                  <a:moveTo>
                    <a:pt x="405" y="0"/>
                  </a:moveTo>
                  <a:cubicBezTo>
                    <a:pt x="191" y="0"/>
                    <a:pt x="1" y="191"/>
                    <a:pt x="1" y="429"/>
                  </a:cubicBezTo>
                  <a:lnTo>
                    <a:pt x="1" y="1239"/>
                  </a:lnTo>
                  <a:lnTo>
                    <a:pt x="7478" y="1239"/>
                  </a:lnTo>
                  <a:lnTo>
                    <a:pt x="74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6" name="Google Shape;23196;p100"/>
            <p:cNvSpPr/>
            <p:nvPr/>
          </p:nvSpPr>
          <p:spPr>
            <a:xfrm>
              <a:off x="4934663" y="4331951"/>
              <a:ext cx="40621" cy="41440"/>
            </a:xfrm>
            <a:custGeom>
              <a:rect b="b" l="l" r="r" t="t"/>
              <a:pathLst>
                <a:path extrusionOk="0" h="1264" w="1239">
                  <a:moveTo>
                    <a:pt x="619" y="1"/>
                  </a:moveTo>
                  <a:cubicBezTo>
                    <a:pt x="286" y="1"/>
                    <a:pt x="0" y="287"/>
                    <a:pt x="0" y="620"/>
                  </a:cubicBezTo>
                  <a:cubicBezTo>
                    <a:pt x="0" y="977"/>
                    <a:pt x="286" y="1263"/>
                    <a:pt x="619" y="1263"/>
                  </a:cubicBezTo>
                  <a:cubicBezTo>
                    <a:pt x="977" y="1263"/>
                    <a:pt x="1239" y="977"/>
                    <a:pt x="1239" y="620"/>
                  </a:cubicBezTo>
                  <a:cubicBezTo>
                    <a:pt x="1239" y="287"/>
                    <a:pt x="977" y="1"/>
                    <a:pt x="61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7" name="Google Shape;23197;p100"/>
            <p:cNvSpPr/>
            <p:nvPr/>
          </p:nvSpPr>
          <p:spPr>
            <a:xfrm>
              <a:off x="4928401" y="4326508"/>
              <a:ext cx="53144" cy="52325"/>
            </a:xfrm>
            <a:custGeom>
              <a:rect b="b" l="l" r="r" t="t"/>
              <a:pathLst>
                <a:path extrusionOk="0" h="1596" w="1621">
                  <a:moveTo>
                    <a:pt x="810" y="381"/>
                  </a:moveTo>
                  <a:cubicBezTo>
                    <a:pt x="1049" y="381"/>
                    <a:pt x="1239" y="572"/>
                    <a:pt x="1239" y="786"/>
                  </a:cubicBezTo>
                  <a:cubicBezTo>
                    <a:pt x="1239" y="1024"/>
                    <a:pt x="1049" y="1215"/>
                    <a:pt x="810" y="1215"/>
                  </a:cubicBezTo>
                  <a:cubicBezTo>
                    <a:pt x="572" y="1215"/>
                    <a:pt x="406" y="1024"/>
                    <a:pt x="406" y="786"/>
                  </a:cubicBezTo>
                  <a:cubicBezTo>
                    <a:pt x="406" y="572"/>
                    <a:pt x="620" y="381"/>
                    <a:pt x="810" y="381"/>
                  </a:cubicBezTo>
                  <a:close/>
                  <a:moveTo>
                    <a:pt x="810" y="0"/>
                  </a:moveTo>
                  <a:cubicBezTo>
                    <a:pt x="358" y="0"/>
                    <a:pt x="1" y="357"/>
                    <a:pt x="1" y="810"/>
                  </a:cubicBezTo>
                  <a:cubicBezTo>
                    <a:pt x="1" y="1239"/>
                    <a:pt x="358" y="1596"/>
                    <a:pt x="810" y="1596"/>
                  </a:cubicBezTo>
                  <a:cubicBezTo>
                    <a:pt x="1263" y="1596"/>
                    <a:pt x="1620" y="1239"/>
                    <a:pt x="1620" y="810"/>
                  </a:cubicBezTo>
                  <a:cubicBezTo>
                    <a:pt x="1620" y="357"/>
                    <a:pt x="1263"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8" name="Google Shape;23198;p100"/>
            <p:cNvSpPr/>
            <p:nvPr/>
          </p:nvSpPr>
          <p:spPr>
            <a:xfrm>
              <a:off x="4868306" y="4285134"/>
              <a:ext cx="173334" cy="134320"/>
            </a:xfrm>
            <a:custGeom>
              <a:rect b="b" l="l" r="r" t="t"/>
              <a:pathLst>
                <a:path extrusionOk="0" h="4097" w="5287">
                  <a:moveTo>
                    <a:pt x="2643" y="429"/>
                  </a:moveTo>
                  <a:cubicBezTo>
                    <a:pt x="3691" y="429"/>
                    <a:pt x="4620" y="1667"/>
                    <a:pt x="4858" y="2072"/>
                  </a:cubicBezTo>
                  <a:cubicBezTo>
                    <a:pt x="4620" y="2453"/>
                    <a:pt x="3691" y="3691"/>
                    <a:pt x="2643" y="3691"/>
                  </a:cubicBezTo>
                  <a:cubicBezTo>
                    <a:pt x="1596" y="3691"/>
                    <a:pt x="691" y="2453"/>
                    <a:pt x="453" y="2072"/>
                  </a:cubicBezTo>
                  <a:cubicBezTo>
                    <a:pt x="691" y="1667"/>
                    <a:pt x="1596" y="429"/>
                    <a:pt x="2643" y="429"/>
                  </a:cubicBezTo>
                  <a:close/>
                  <a:moveTo>
                    <a:pt x="2643" y="0"/>
                  </a:moveTo>
                  <a:cubicBezTo>
                    <a:pt x="1191" y="0"/>
                    <a:pt x="95" y="1858"/>
                    <a:pt x="24" y="1953"/>
                  </a:cubicBezTo>
                  <a:cubicBezTo>
                    <a:pt x="0" y="2000"/>
                    <a:pt x="0" y="2096"/>
                    <a:pt x="24" y="2143"/>
                  </a:cubicBezTo>
                  <a:cubicBezTo>
                    <a:pt x="95" y="2239"/>
                    <a:pt x="1191" y="4096"/>
                    <a:pt x="2643" y="4096"/>
                  </a:cubicBezTo>
                  <a:cubicBezTo>
                    <a:pt x="4096" y="4096"/>
                    <a:pt x="5215" y="2239"/>
                    <a:pt x="5263" y="2143"/>
                  </a:cubicBezTo>
                  <a:cubicBezTo>
                    <a:pt x="5287" y="2096"/>
                    <a:pt x="5287" y="2000"/>
                    <a:pt x="5263" y="1953"/>
                  </a:cubicBezTo>
                  <a:cubicBezTo>
                    <a:pt x="5215" y="1858"/>
                    <a:pt x="4096" y="0"/>
                    <a:pt x="2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9" name="Google Shape;23199;p100"/>
            <p:cNvSpPr/>
            <p:nvPr/>
          </p:nvSpPr>
          <p:spPr>
            <a:xfrm>
              <a:off x="4827685" y="4264807"/>
              <a:ext cx="54685" cy="53931"/>
            </a:xfrm>
            <a:custGeom>
              <a:rect b="b" l="l" r="r" t="t"/>
              <a:pathLst>
                <a:path extrusionOk="0" h="1645" w="1668">
                  <a:moveTo>
                    <a:pt x="191" y="1"/>
                  </a:moveTo>
                  <a:cubicBezTo>
                    <a:pt x="72" y="1"/>
                    <a:pt x="1" y="96"/>
                    <a:pt x="1" y="215"/>
                  </a:cubicBezTo>
                  <a:lnTo>
                    <a:pt x="1" y="1430"/>
                  </a:lnTo>
                  <a:cubicBezTo>
                    <a:pt x="1" y="1549"/>
                    <a:pt x="120" y="1644"/>
                    <a:pt x="239" y="1644"/>
                  </a:cubicBezTo>
                  <a:cubicBezTo>
                    <a:pt x="358" y="1644"/>
                    <a:pt x="406" y="1549"/>
                    <a:pt x="406" y="1430"/>
                  </a:cubicBezTo>
                  <a:lnTo>
                    <a:pt x="406" y="430"/>
                  </a:lnTo>
                  <a:lnTo>
                    <a:pt x="1430" y="430"/>
                  </a:lnTo>
                  <a:cubicBezTo>
                    <a:pt x="1501" y="430"/>
                    <a:pt x="1620" y="358"/>
                    <a:pt x="1620" y="239"/>
                  </a:cubicBezTo>
                  <a:cubicBezTo>
                    <a:pt x="1668" y="120"/>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0" name="Google Shape;23200;p100"/>
            <p:cNvSpPr/>
            <p:nvPr/>
          </p:nvSpPr>
          <p:spPr>
            <a:xfrm>
              <a:off x="5027575" y="4265594"/>
              <a:ext cx="54685" cy="53997"/>
            </a:xfrm>
            <a:custGeom>
              <a:rect b="b" l="l" r="r" t="t"/>
              <a:pathLst>
                <a:path extrusionOk="0" h="1647" w="1668">
                  <a:moveTo>
                    <a:pt x="238" y="1"/>
                  </a:moveTo>
                  <a:cubicBezTo>
                    <a:pt x="143" y="1"/>
                    <a:pt x="24" y="72"/>
                    <a:pt x="24" y="191"/>
                  </a:cubicBezTo>
                  <a:cubicBezTo>
                    <a:pt x="0" y="310"/>
                    <a:pt x="119" y="429"/>
                    <a:pt x="238" y="429"/>
                  </a:cubicBezTo>
                  <a:lnTo>
                    <a:pt x="1239" y="429"/>
                  </a:lnTo>
                  <a:lnTo>
                    <a:pt x="1239" y="1430"/>
                  </a:lnTo>
                  <a:cubicBezTo>
                    <a:pt x="1239" y="1525"/>
                    <a:pt x="1310" y="1644"/>
                    <a:pt x="1429" y="1644"/>
                  </a:cubicBezTo>
                  <a:cubicBezTo>
                    <a:pt x="1439" y="1646"/>
                    <a:pt x="1450" y="1647"/>
                    <a:pt x="1460" y="1647"/>
                  </a:cubicBezTo>
                  <a:cubicBezTo>
                    <a:pt x="1568" y="1647"/>
                    <a:pt x="1667" y="1538"/>
                    <a:pt x="1667" y="1430"/>
                  </a:cubicBezTo>
                  <a:lnTo>
                    <a:pt x="1667" y="215"/>
                  </a:lnTo>
                  <a:cubicBezTo>
                    <a:pt x="1667" y="96"/>
                    <a:pt x="1572"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1" name="Google Shape;23201;p100"/>
            <p:cNvSpPr/>
            <p:nvPr/>
          </p:nvSpPr>
          <p:spPr>
            <a:xfrm>
              <a:off x="5027575" y="4385849"/>
              <a:ext cx="54685" cy="53899"/>
            </a:xfrm>
            <a:custGeom>
              <a:rect b="b" l="l" r="r" t="t"/>
              <a:pathLst>
                <a:path extrusionOk="0" h="1644" w="1668">
                  <a:moveTo>
                    <a:pt x="1429" y="0"/>
                  </a:moveTo>
                  <a:cubicBezTo>
                    <a:pt x="1334" y="0"/>
                    <a:pt x="1239" y="119"/>
                    <a:pt x="1239" y="214"/>
                  </a:cubicBezTo>
                  <a:lnTo>
                    <a:pt x="1239" y="1215"/>
                  </a:lnTo>
                  <a:lnTo>
                    <a:pt x="238" y="1215"/>
                  </a:lnTo>
                  <a:cubicBezTo>
                    <a:pt x="143" y="1215"/>
                    <a:pt x="24" y="1286"/>
                    <a:pt x="24" y="1405"/>
                  </a:cubicBezTo>
                  <a:cubicBezTo>
                    <a:pt x="0" y="1524"/>
                    <a:pt x="119" y="1643"/>
                    <a:pt x="238" y="1643"/>
                  </a:cubicBezTo>
                  <a:lnTo>
                    <a:pt x="1453" y="1643"/>
                  </a:lnTo>
                  <a:cubicBezTo>
                    <a:pt x="1572" y="1643"/>
                    <a:pt x="1667" y="1548"/>
                    <a:pt x="1667" y="1429"/>
                  </a:cubicBezTo>
                  <a:lnTo>
                    <a:pt x="1667" y="214"/>
                  </a:lnTo>
                  <a:cubicBezTo>
                    <a:pt x="1667" y="95"/>
                    <a:pt x="1548" y="0"/>
                    <a:pt x="1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2" name="Google Shape;23202;p100"/>
            <p:cNvSpPr/>
            <p:nvPr/>
          </p:nvSpPr>
          <p:spPr>
            <a:xfrm>
              <a:off x="4827685" y="4385751"/>
              <a:ext cx="54685" cy="53997"/>
            </a:xfrm>
            <a:custGeom>
              <a:rect b="b" l="l" r="r" t="t"/>
              <a:pathLst>
                <a:path extrusionOk="0" h="1647" w="1668">
                  <a:moveTo>
                    <a:pt x="208" y="0"/>
                  </a:moveTo>
                  <a:cubicBezTo>
                    <a:pt x="100" y="0"/>
                    <a:pt x="1" y="109"/>
                    <a:pt x="1" y="217"/>
                  </a:cubicBezTo>
                  <a:lnTo>
                    <a:pt x="1" y="1432"/>
                  </a:lnTo>
                  <a:cubicBezTo>
                    <a:pt x="25" y="1551"/>
                    <a:pt x="120" y="1646"/>
                    <a:pt x="191" y="1646"/>
                  </a:cubicBezTo>
                  <a:lnTo>
                    <a:pt x="1430" y="1646"/>
                  </a:lnTo>
                  <a:cubicBezTo>
                    <a:pt x="1501" y="1646"/>
                    <a:pt x="1620" y="1575"/>
                    <a:pt x="1620" y="1456"/>
                  </a:cubicBezTo>
                  <a:cubicBezTo>
                    <a:pt x="1668" y="1337"/>
                    <a:pt x="1549" y="1218"/>
                    <a:pt x="1430" y="1218"/>
                  </a:cubicBezTo>
                  <a:lnTo>
                    <a:pt x="406" y="1218"/>
                  </a:lnTo>
                  <a:lnTo>
                    <a:pt x="406" y="217"/>
                  </a:lnTo>
                  <a:cubicBezTo>
                    <a:pt x="406" y="122"/>
                    <a:pt x="358" y="3"/>
                    <a:pt x="239" y="3"/>
                  </a:cubicBezTo>
                  <a:cubicBezTo>
                    <a:pt x="228" y="1"/>
                    <a:pt x="218"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3" name="Google Shape;23203;p100"/>
            <p:cNvSpPr/>
            <p:nvPr/>
          </p:nvSpPr>
          <p:spPr>
            <a:xfrm>
              <a:off x="4947941" y="4466238"/>
              <a:ext cx="14065" cy="13311"/>
            </a:xfrm>
            <a:custGeom>
              <a:rect b="b" l="l" r="r" t="t"/>
              <a:pathLst>
                <a:path extrusionOk="0" h="406" w="429">
                  <a:moveTo>
                    <a:pt x="214" y="1"/>
                  </a:moveTo>
                  <a:cubicBezTo>
                    <a:pt x="95" y="1"/>
                    <a:pt x="0" y="72"/>
                    <a:pt x="0" y="191"/>
                  </a:cubicBezTo>
                  <a:cubicBezTo>
                    <a:pt x="0" y="311"/>
                    <a:pt x="95" y="406"/>
                    <a:pt x="214" y="406"/>
                  </a:cubicBezTo>
                  <a:cubicBezTo>
                    <a:pt x="334" y="406"/>
                    <a:pt x="429" y="311"/>
                    <a:pt x="429" y="191"/>
                  </a:cubicBezTo>
                  <a:cubicBezTo>
                    <a:pt x="429" y="72"/>
                    <a:pt x="310"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4" name="Google Shape;23204;p100"/>
            <p:cNvSpPr/>
            <p:nvPr/>
          </p:nvSpPr>
          <p:spPr>
            <a:xfrm>
              <a:off x="4782409" y="4185172"/>
              <a:ext cx="343554" cy="294377"/>
            </a:xfrm>
            <a:custGeom>
              <a:rect b="b" l="l" r="r" t="t"/>
              <a:pathLst>
                <a:path extrusionOk="0" h="8979" w="10479">
                  <a:moveTo>
                    <a:pt x="7502" y="406"/>
                  </a:moveTo>
                  <a:lnTo>
                    <a:pt x="7502" y="1215"/>
                  </a:lnTo>
                  <a:lnTo>
                    <a:pt x="453" y="1215"/>
                  </a:lnTo>
                  <a:lnTo>
                    <a:pt x="453" y="596"/>
                  </a:lnTo>
                  <a:cubicBezTo>
                    <a:pt x="453" y="501"/>
                    <a:pt x="548" y="406"/>
                    <a:pt x="667" y="406"/>
                  </a:cubicBezTo>
                  <a:close/>
                  <a:moveTo>
                    <a:pt x="9883" y="406"/>
                  </a:moveTo>
                  <a:cubicBezTo>
                    <a:pt x="10003" y="406"/>
                    <a:pt x="10098" y="501"/>
                    <a:pt x="10098" y="620"/>
                  </a:cubicBezTo>
                  <a:lnTo>
                    <a:pt x="10098" y="1239"/>
                  </a:lnTo>
                  <a:lnTo>
                    <a:pt x="7931" y="1239"/>
                  </a:lnTo>
                  <a:lnTo>
                    <a:pt x="7931" y="1215"/>
                  </a:lnTo>
                  <a:lnTo>
                    <a:pt x="7931" y="406"/>
                  </a:lnTo>
                  <a:close/>
                  <a:moveTo>
                    <a:pt x="620" y="1"/>
                  </a:moveTo>
                  <a:cubicBezTo>
                    <a:pt x="310" y="1"/>
                    <a:pt x="0" y="263"/>
                    <a:pt x="0" y="620"/>
                  </a:cubicBezTo>
                  <a:lnTo>
                    <a:pt x="0" y="8764"/>
                  </a:lnTo>
                  <a:cubicBezTo>
                    <a:pt x="0" y="8884"/>
                    <a:pt x="96" y="8979"/>
                    <a:pt x="215" y="8979"/>
                  </a:cubicBezTo>
                  <a:lnTo>
                    <a:pt x="4382" y="8979"/>
                  </a:lnTo>
                  <a:cubicBezTo>
                    <a:pt x="4406" y="8979"/>
                    <a:pt x="4406" y="8979"/>
                    <a:pt x="4430" y="8955"/>
                  </a:cubicBezTo>
                  <a:cubicBezTo>
                    <a:pt x="4620" y="8764"/>
                    <a:pt x="4501" y="8574"/>
                    <a:pt x="4311" y="8574"/>
                  </a:cubicBezTo>
                  <a:lnTo>
                    <a:pt x="620" y="8574"/>
                  </a:lnTo>
                  <a:cubicBezTo>
                    <a:pt x="501" y="8574"/>
                    <a:pt x="429" y="8479"/>
                    <a:pt x="429" y="8360"/>
                  </a:cubicBezTo>
                  <a:lnTo>
                    <a:pt x="429" y="1620"/>
                  </a:lnTo>
                  <a:lnTo>
                    <a:pt x="10026" y="1620"/>
                  </a:lnTo>
                  <a:lnTo>
                    <a:pt x="10026" y="8360"/>
                  </a:lnTo>
                  <a:cubicBezTo>
                    <a:pt x="10026" y="8479"/>
                    <a:pt x="9955" y="8574"/>
                    <a:pt x="9836" y="8574"/>
                  </a:cubicBezTo>
                  <a:lnTo>
                    <a:pt x="6145" y="8574"/>
                  </a:lnTo>
                  <a:cubicBezTo>
                    <a:pt x="6049" y="8574"/>
                    <a:pt x="5930" y="8622"/>
                    <a:pt x="5930" y="8741"/>
                  </a:cubicBezTo>
                  <a:cubicBezTo>
                    <a:pt x="5906" y="8860"/>
                    <a:pt x="6002" y="8979"/>
                    <a:pt x="6145" y="8979"/>
                  </a:cubicBezTo>
                  <a:lnTo>
                    <a:pt x="9836" y="8979"/>
                  </a:lnTo>
                  <a:cubicBezTo>
                    <a:pt x="10145" y="8979"/>
                    <a:pt x="10455" y="8717"/>
                    <a:pt x="10455" y="8360"/>
                  </a:cubicBezTo>
                  <a:lnTo>
                    <a:pt x="10455" y="620"/>
                  </a:lnTo>
                  <a:cubicBezTo>
                    <a:pt x="10479" y="287"/>
                    <a:pt x="10217" y="1"/>
                    <a:pt x="98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5" name="Google Shape;23205;p100"/>
          <p:cNvGrpSpPr/>
          <p:nvPr/>
        </p:nvGrpSpPr>
        <p:grpSpPr>
          <a:xfrm>
            <a:off x="5552295" y="4007790"/>
            <a:ext cx="343554" cy="342800"/>
            <a:chOff x="5544431" y="4160190"/>
            <a:chExt cx="343554" cy="342800"/>
          </a:xfrm>
        </p:grpSpPr>
        <p:sp>
          <p:nvSpPr>
            <p:cNvPr id="23206" name="Google Shape;23206;p100"/>
            <p:cNvSpPr/>
            <p:nvPr/>
          </p:nvSpPr>
          <p:spPr>
            <a:xfrm>
              <a:off x="5734945" y="4351491"/>
              <a:ext cx="145238" cy="104650"/>
            </a:xfrm>
            <a:custGeom>
              <a:rect b="b" l="l" r="r" t="t"/>
              <a:pathLst>
                <a:path extrusionOk="0" h="3192" w="4430">
                  <a:moveTo>
                    <a:pt x="429" y="0"/>
                  </a:moveTo>
                  <a:cubicBezTo>
                    <a:pt x="191" y="0"/>
                    <a:pt x="0" y="191"/>
                    <a:pt x="0" y="429"/>
                  </a:cubicBezTo>
                  <a:lnTo>
                    <a:pt x="0" y="2787"/>
                  </a:lnTo>
                  <a:cubicBezTo>
                    <a:pt x="0" y="3001"/>
                    <a:pt x="191" y="3191"/>
                    <a:pt x="429" y="3191"/>
                  </a:cubicBezTo>
                  <a:lnTo>
                    <a:pt x="4025" y="3191"/>
                  </a:lnTo>
                  <a:cubicBezTo>
                    <a:pt x="4263" y="3191"/>
                    <a:pt x="4430" y="3025"/>
                    <a:pt x="4430" y="2787"/>
                  </a:cubicBezTo>
                  <a:lnTo>
                    <a:pt x="4430" y="429"/>
                  </a:lnTo>
                  <a:cubicBezTo>
                    <a:pt x="4430" y="215"/>
                    <a:pt x="4263" y="48"/>
                    <a:pt x="40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7" name="Google Shape;23207;p100"/>
            <p:cNvSpPr/>
            <p:nvPr/>
          </p:nvSpPr>
          <p:spPr>
            <a:xfrm>
              <a:off x="5788023" y="4456894"/>
              <a:ext cx="39867" cy="40621"/>
            </a:xfrm>
            <a:custGeom>
              <a:rect b="b" l="l" r="r" t="t"/>
              <a:pathLst>
                <a:path extrusionOk="0" h="1239" w="1216">
                  <a:moveTo>
                    <a:pt x="1" y="0"/>
                  </a:moveTo>
                  <a:lnTo>
                    <a:pt x="1" y="1239"/>
                  </a:lnTo>
                  <a:lnTo>
                    <a:pt x="1215" y="1239"/>
                  </a:lnTo>
                  <a:lnTo>
                    <a:pt x="1215"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8" name="Google Shape;23208;p100"/>
            <p:cNvSpPr/>
            <p:nvPr/>
          </p:nvSpPr>
          <p:spPr>
            <a:xfrm>
              <a:off x="5645146" y="4167239"/>
              <a:ext cx="140582" cy="104650"/>
            </a:xfrm>
            <a:custGeom>
              <a:rect b="b" l="l" r="r" t="t"/>
              <a:pathLst>
                <a:path extrusionOk="0" h="3192" w="4288">
                  <a:moveTo>
                    <a:pt x="429" y="0"/>
                  </a:moveTo>
                  <a:cubicBezTo>
                    <a:pt x="191" y="0"/>
                    <a:pt x="0" y="191"/>
                    <a:pt x="0" y="429"/>
                  </a:cubicBezTo>
                  <a:lnTo>
                    <a:pt x="0" y="2763"/>
                  </a:lnTo>
                  <a:cubicBezTo>
                    <a:pt x="0" y="3001"/>
                    <a:pt x="191" y="3191"/>
                    <a:pt x="429" y="3191"/>
                  </a:cubicBezTo>
                  <a:lnTo>
                    <a:pt x="3882" y="3191"/>
                  </a:lnTo>
                  <a:cubicBezTo>
                    <a:pt x="4097" y="3191"/>
                    <a:pt x="4287" y="3001"/>
                    <a:pt x="4287" y="2763"/>
                  </a:cubicBezTo>
                  <a:lnTo>
                    <a:pt x="4287" y="429"/>
                  </a:lnTo>
                  <a:cubicBezTo>
                    <a:pt x="4287" y="214"/>
                    <a:pt x="4097" y="24"/>
                    <a:pt x="388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9" name="Google Shape;23209;p100"/>
            <p:cNvSpPr/>
            <p:nvPr/>
          </p:nvSpPr>
          <p:spPr>
            <a:xfrm>
              <a:off x="5695898" y="4272610"/>
              <a:ext cx="39834" cy="39867"/>
            </a:xfrm>
            <a:custGeom>
              <a:rect b="b" l="l" r="r" t="t"/>
              <a:pathLst>
                <a:path extrusionOk="0" h="1216" w="1215">
                  <a:moveTo>
                    <a:pt x="0" y="1"/>
                  </a:moveTo>
                  <a:lnTo>
                    <a:pt x="0" y="1216"/>
                  </a:lnTo>
                  <a:lnTo>
                    <a:pt x="1215" y="1216"/>
                  </a:lnTo>
                  <a:lnTo>
                    <a:pt x="1215"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0" name="Google Shape;23210;p100"/>
            <p:cNvSpPr/>
            <p:nvPr/>
          </p:nvSpPr>
          <p:spPr>
            <a:xfrm>
              <a:off x="5550660" y="4351491"/>
              <a:ext cx="145270" cy="104650"/>
            </a:xfrm>
            <a:custGeom>
              <a:rect b="b" l="l" r="r" t="t"/>
              <a:pathLst>
                <a:path extrusionOk="0" h="3192" w="4431">
                  <a:moveTo>
                    <a:pt x="406" y="0"/>
                  </a:moveTo>
                  <a:cubicBezTo>
                    <a:pt x="168" y="0"/>
                    <a:pt x="1" y="191"/>
                    <a:pt x="1" y="429"/>
                  </a:cubicBezTo>
                  <a:lnTo>
                    <a:pt x="1" y="2787"/>
                  </a:lnTo>
                  <a:cubicBezTo>
                    <a:pt x="1" y="3001"/>
                    <a:pt x="168" y="3191"/>
                    <a:pt x="406" y="3191"/>
                  </a:cubicBezTo>
                  <a:lnTo>
                    <a:pt x="4026" y="3191"/>
                  </a:lnTo>
                  <a:cubicBezTo>
                    <a:pt x="4264" y="3191"/>
                    <a:pt x="4430" y="3025"/>
                    <a:pt x="4430" y="2787"/>
                  </a:cubicBezTo>
                  <a:lnTo>
                    <a:pt x="4430" y="429"/>
                  </a:lnTo>
                  <a:cubicBezTo>
                    <a:pt x="4430" y="215"/>
                    <a:pt x="4216" y="48"/>
                    <a:pt x="402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1" name="Google Shape;23211;p100"/>
            <p:cNvSpPr/>
            <p:nvPr/>
          </p:nvSpPr>
          <p:spPr>
            <a:xfrm>
              <a:off x="5602985" y="4456894"/>
              <a:ext cx="40621" cy="40621"/>
            </a:xfrm>
            <a:custGeom>
              <a:rect b="b" l="l" r="r" t="t"/>
              <a:pathLst>
                <a:path extrusionOk="0" h="1239" w="1239">
                  <a:moveTo>
                    <a:pt x="0" y="0"/>
                  </a:moveTo>
                  <a:lnTo>
                    <a:pt x="0" y="1239"/>
                  </a:lnTo>
                  <a:lnTo>
                    <a:pt x="1239" y="1239"/>
                  </a:lnTo>
                  <a:lnTo>
                    <a:pt x="1239"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2" name="Google Shape;23212;p100"/>
            <p:cNvSpPr/>
            <p:nvPr/>
          </p:nvSpPr>
          <p:spPr>
            <a:xfrm>
              <a:off x="5544431" y="4160190"/>
              <a:ext cx="343554" cy="342800"/>
            </a:xfrm>
            <a:custGeom>
              <a:rect b="b" l="l" r="r" t="t"/>
              <a:pathLst>
                <a:path extrusionOk="0" h="10456" w="10479">
                  <a:moveTo>
                    <a:pt x="5597" y="3621"/>
                  </a:moveTo>
                  <a:lnTo>
                    <a:pt x="5597" y="4406"/>
                  </a:lnTo>
                  <a:lnTo>
                    <a:pt x="4787" y="4406"/>
                  </a:lnTo>
                  <a:lnTo>
                    <a:pt x="4787" y="3621"/>
                  </a:lnTo>
                  <a:close/>
                  <a:moveTo>
                    <a:pt x="4192" y="6050"/>
                  </a:moveTo>
                  <a:cubicBezTo>
                    <a:pt x="4335" y="6073"/>
                    <a:pt x="4406" y="6169"/>
                    <a:pt x="4406" y="6264"/>
                  </a:cubicBezTo>
                  <a:lnTo>
                    <a:pt x="4406" y="8622"/>
                  </a:lnTo>
                  <a:cubicBezTo>
                    <a:pt x="4406" y="8741"/>
                    <a:pt x="4335" y="8812"/>
                    <a:pt x="4192" y="8812"/>
                  </a:cubicBezTo>
                  <a:lnTo>
                    <a:pt x="596" y="8812"/>
                  </a:lnTo>
                  <a:cubicBezTo>
                    <a:pt x="477" y="8812"/>
                    <a:pt x="381" y="8741"/>
                    <a:pt x="381" y="8622"/>
                  </a:cubicBezTo>
                  <a:lnTo>
                    <a:pt x="381" y="6264"/>
                  </a:lnTo>
                  <a:cubicBezTo>
                    <a:pt x="381" y="6145"/>
                    <a:pt x="477" y="6050"/>
                    <a:pt x="596" y="6050"/>
                  </a:cubicBezTo>
                  <a:close/>
                  <a:moveTo>
                    <a:pt x="9836" y="6050"/>
                  </a:moveTo>
                  <a:cubicBezTo>
                    <a:pt x="9955" y="6073"/>
                    <a:pt x="10050" y="6169"/>
                    <a:pt x="10050" y="6264"/>
                  </a:cubicBezTo>
                  <a:lnTo>
                    <a:pt x="10050" y="8622"/>
                  </a:lnTo>
                  <a:cubicBezTo>
                    <a:pt x="10050" y="8741"/>
                    <a:pt x="9955" y="8812"/>
                    <a:pt x="9836" y="8812"/>
                  </a:cubicBezTo>
                  <a:lnTo>
                    <a:pt x="6216" y="8812"/>
                  </a:lnTo>
                  <a:cubicBezTo>
                    <a:pt x="6097" y="8812"/>
                    <a:pt x="6025" y="8741"/>
                    <a:pt x="6025" y="8622"/>
                  </a:cubicBezTo>
                  <a:lnTo>
                    <a:pt x="6025" y="6264"/>
                  </a:lnTo>
                  <a:cubicBezTo>
                    <a:pt x="6025" y="6145"/>
                    <a:pt x="6097" y="6050"/>
                    <a:pt x="6216" y="6050"/>
                  </a:cubicBezTo>
                  <a:close/>
                  <a:moveTo>
                    <a:pt x="2811" y="9265"/>
                  </a:moveTo>
                  <a:lnTo>
                    <a:pt x="2811" y="10074"/>
                  </a:lnTo>
                  <a:lnTo>
                    <a:pt x="2001" y="10074"/>
                  </a:lnTo>
                  <a:lnTo>
                    <a:pt x="2001" y="9265"/>
                  </a:lnTo>
                  <a:close/>
                  <a:moveTo>
                    <a:pt x="8431" y="9265"/>
                  </a:moveTo>
                  <a:lnTo>
                    <a:pt x="8431" y="10074"/>
                  </a:lnTo>
                  <a:lnTo>
                    <a:pt x="7621" y="10074"/>
                  </a:lnTo>
                  <a:lnTo>
                    <a:pt x="7621" y="9265"/>
                  </a:lnTo>
                  <a:close/>
                  <a:moveTo>
                    <a:pt x="3525" y="1"/>
                  </a:moveTo>
                  <a:cubicBezTo>
                    <a:pt x="3192" y="1"/>
                    <a:pt x="2906" y="263"/>
                    <a:pt x="2906" y="644"/>
                  </a:cubicBezTo>
                  <a:lnTo>
                    <a:pt x="2906" y="2978"/>
                  </a:lnTo>
                  <a:cubicBezTo>
                    <a:pt x="2906" y="3311"/>
                    <a:pt x="3168" y="3621"/>
                    <a:pt x="3525" y="3621"/>
                  </a:cubicBezTo>
                  <a:lnTo>
                    <a:pt x="4454" y="3621"/>
                  </a:lnTo>
                  <a:lnTo>
                    <a:pt x="4454" y="4406"/>
                  </a:lnTo>
                  <a:lnTo>
                    <a:pt x="239" y="4406"/>
                  </a:lnTo>
                  <a:cubicBezTo>
                    <a:pt x="167" y="4406"/>
                    <a:pt x="24" y="4478"/>
                    <a:pt x="24" y="4597"/>
                  </a:cubicBezTo>
                  <a:cubicBezTo>
                    <a:pt x="0" y="4716"/>
                    <a:pt x="119" y="4835"/>
                    <a:pt x="239" y="4835"/>
                  </a:cubicBezTo>
                  <a:lnTo>
                    <a:pt x="2239" y="4835"/>
                  </a:lnTo>
                  <a:lnTo>
                    <a:pt x="2239" y="5645"/>
                  </a:lnTo>
                  <a:lnTo>
                    <a:pt x="667" y="5645"/>
                  </a:lnTo>
                  <a:cubicBezTo>
                    <a:pt x="334" y="5645"/>
                    <a:pt x="48" y="5907"/>
                    <a:pt x="48" y="6264"/>
                  </a:cubicBezTo>
                  <a:lnTo>
                    <a:pt x="48" y="8622"/>
                  </a:lnTo>
                  <a:cubicBezTo>
                    <a:pt x="48" y="8931"/>
                    <a:pt x="310" y="9241"/>
                    <a:pt x="667" y="9241"/>
                  </a:cubicBezTo>
                  <a:lnTo>
                    <a:pt x="1644" y="9241"/>
                  </a:lnTo>
                  <a:lnTo>
                    <a:pt x="1644" y="10050"/>
                  </a:lnTo>
                  <a:lnTo>
                    <a:pt x="929" y="10050"/>
                  </a:lnTo>
                  <a:cubicBezTo>
                    <a:pt x="834" y="10050"/>
                    <a:pt x="715" y="10098"/>
                    <a:pt x="715" y="10217"/>
                  </a:cubicBezTo>
                  <a:cubicBezTo>
                    <a:pt x="691" y="10336"/>
                    <a:pt x="810" y="10455"/>
                    <a:pt x="929" y="10455"/>
                  </a:cubicBezTo>
                  <a:lnTo>
                    <a:pt x="4001" y="10455"/>
                  </a:lnTo>
                  <a:cubicBezTo>
                    <a:pt x="4096" y="10455"/>
                    <a:pt x="4216" y="10408"/>
                    <a:pt x="4216" y="10289"/>
                  </a:cubicBezTo>
                  <a:cubicBezTo>
                    <a:pt x="4239" y="10169"/>
                    <a:pt x="4120" y="10050"/>
                    <a:pt x="4001" y="10050"/>
                  </a:cubicBezTo>
                  <a:lnTo>
                    <a:pt x="3287" y="10050"/>
                  </a:lnTo>
                  <a:lnTo>
                    <a:pt x="3287" y="9241"/>
                  </a:lnTo>
                  <a:lnTo>
                    <a:pt x="4263" y="9241"/>
                  </a:lnTo>
                  <a:cubicBezTo>
                    <a:pt x="4597" y="9241"/>
                    <a:pt x="4882" y="8979"/>
                    <a:pt x="4882" y="8622"/>
                  </a:cubicBezTo>
                  <a:lnTo>
                    <a:pt x="4882" y="6264"/>
                  </a:lnTo>
                  <a:cubicBezTo>
                    <a:pt x="4882" y="5930"/>
                    <a:pt x="4620" y="5645"/>
                    <a:pt x="4263" y="5645"/>
                  </a:cubicBezTo>
                  <a:lnTo>
                    <a:pt x="2691" y="5645"/>
                  </a:lnTo>
                  <a:lnTo>
                    <a:pt x="2691" y="4835"/>
                  </a:lnTo>
                  <a:lnTo>
                    <a:pt x="7835" y="4835"/>
                  </a:lnTo>
                  <a:lnTo>
                    <a:pt x="7835" y="5645"/>
                  </a:lnTo>
                  <a:lnTo>
                    <a:pt x="6264" y="5645"/>
                  </a:lnTo>
                  <a:cubicBezTo>
                    <a:pt x="5930" y="5645"/>
                    <a:pt x="5644" y="5907"/>
                    <a:pt x="5644" y="6264"/>
                  </a:cubicBezTo>
                  <a:lnTo>
                    <a:pt x="5644" y="8622"/>
                  </a:lnTo>
                  <a:cubicBezTo>
                    <a:pt x="5644" y="8931"/>
                    <a:pt x="5906" y="9241"/>
                    <a:pt x="6264" y="9241"/>
                  </a:cubicBezTo>
                  <a:lnTo>
                    <a:pt x="7240" y="9241"/>
                  </a:lnTo>
                  <a:lnTo>
                    <a:pt x="7240" y="10050"/>
                  </a:lnTo>
                  <a:lnTo>
                    <a:pt x="6526" y="10050"/>
                  </a:lnTo>
                  <a:cubicBezTo>
                    <a:pt x="6430" y="10050"/>
                    <a:pt x="6311" y="10098"/>
                    <a:pt x="6311" y="10217"/>
                  </a:cubicBezTo>
                  <a:cubicBezTo>
                    <a:pt x="6287" y="10336"/>
                    <a:pt x="6406" y="10455"/>
                    <a:pt x="6526" y="10455"/>
                  </a:cubicBezTo>
                  <a:lnTo>
                    <a:pt x="9598" y="10455"/>
                  </a:lnTo>
                  <a:cubicBezTo>
                    <a:pt x="9669" y="10455"/>
                    <a:pt x="9812" y="10408"/>
                    <a:pt x="9812" y="10289"/>
                  </a:cubicBezTo>
                  <a:cubicBezTo>
                    <a:pt x="9836" y="10169"/>
                    <a:pt x="9717" y="10050"/>
                    <a:pt x="9598" y="10050"/>
                  </a:cubicBezTo>
                  <a:lnTo>
                    <a:pt x="8883" y="10050"/>
                  </a:lnTo>
                  <a:lnTo>
                    <a:pt x="8883" y="9241"/>
                  </a:lnTo>
                  <a:lnTo>
                    <a:pt x="9860" y="9241"/>
                  </a:lnTo>
                  <a:cubicBezTo>
                    <a:pt x="10193" y="9241"/>
                    <a:pt x="10479" y="8979"/>
                    <a:pt x="10479" y="8622"/>
                  </a:cubicBezTo>
                  <a:lnTo>
                    <a:pt x="10479" y="6264"/>
                  </a:lnTo>
                  <a:cubicBezTo>
                    <a:pt x="10479" y="5930"/>
                    <a:pt x="10217" y="5645"/>
                    <a:pt x="9860" y="5645"/>
                  </a:cubicBezTo>
                  <a:lnTo>
                    <a:pt x="8288" y="5645"/>
                  </a:lnTo>
                  <a:lnTo>
                    <a:pt x="8288" y="4835"/>
                  </a:lnTo>
                  <a:lnTo>
                    <a:pt x="10217" y="4835"/>
                  </a:lnTo>
                  <a:cubicBezTo>
                    <a:pt x="10312" y="4835"/>
                    <a:pt x="10431" y="4764"/>
                    <a:pt x="10431" y="4645"/>
                  </a:cubicBezTo>
                  <a:cubicBezTo>
                    <a:pt x="10455" y="4525"/>
                    <a:pt x="10336" y="4406"/>
                    <a:pt x="10217" y="4406"/>
                  </a:cubicBezTo>
                  <a:lnTo>
                    <a:pt x="6049" y="4406"/>
                  </a:lnTo>
                  <a:lnTo>
                    <a:pt x="6049" y="3621"/>
                  </a:lnTo>
                  <a:lnTo>
                    <a:pt x="6978" y="3621"/>
                  </a:lnTo>
                  <a:cubicBezTo>
                    <a:pt x="7311" y="3621"/>
                    <a:pt x="7597" y="3335"/>
                    <a:pt x="7597" y="2978"/>
                  </a:cubicBezTo>
                  <a:lnTo>
                    <a:pt x="7597" y="215"/>
                  </a:lnTo>
                  <a:cubicBezTo>
                    <a:pt x="7597" y="96"/>
                    <a:pt x="7502" y="1"/>
                    <a:pt x="7383" y="1"/>
                  </a:cubicBezTo>
                  <a:lnTo>
                    <a:pt x="6121" y="1"/>
                  </a:lnTo>
                  <a:cubicBezTo>
                    <a:pt x="6073" y="1"/>
                    <a:pt x="6073" y="1"/>
                    <a:pt x="6049" y="48"/>
                  </a:cubicBezTo>
                  <a:cubicBezTo>
                    <a:pt x="5883" y="215"/>
                    <a:pt x="5978" y="429"/>
                    <a:pt x="6168" y="429"/>
                  </a:cubicBezTo>
                  <a:lnTo>
                    <a:pt x="6978" y="429"/>
                  </a:lnTo>
                  <a:cubicBezTo>
                    <a:pt x="7097" y="429"/>
                    <a:pt x="7192" y="525"/>
                    <a:pt x="7192" y="644"/>
                  </a:cubicBezTo>
                  <a:lnTo>
                    <a:pt x="7192" y="2978"/>
                  </a:lnTo>
                  <a:cubicBezTo>
                    <a:pt x="7192" y="3097"/>
                    <a:pt x="7097" y="3192"/>
                    <a:pt x="6978" y="3192"/>
                  </a:cubicBezTo>
                  <a:lnTo>
                    <a:pt x="3525" y="3192"/>
                  </a:lnTo>
                  <a:cubicBezTo>
                    <a:pt x="3406" y="3192"/>
                    <a:pt x="3311" y="3097"/>
                    <a:pt x="3311" y="2978"/>
                  </a:cubicBezTo>
                  <a:lnTo>
                    <a:pt x="3311" y="644"/>
                  </a:lnTo>
                  <a:cubicBezTo>
                    <a:pt x="3311" y="525"/>
                    <a:pt x="3406" y="429"/>
                    <a:pt x="3525" y="429"/>
                  </a:cubicBezTo>
                  <a:lnTo>
                    <a:pt x="4335" y="429"/>
                  </a:lnTo>
                  <a:cubicBezTo>
                    <a:pt x="4406" y="429"/>
                    <a:pt x="4525" y="358"/>
                    <a:pt x="4525" y="239"/>
                  </a:cubicBezTo>
                  <a:cubicBezTo>
                    <a:pt x="4573" y="120"/>
                    <a:pt x="4454" y="1"/>
                    <a:pt x="43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3" name="Google Shape;23213;p100"/>
            <p:cNvSpPr/>
            <p:nvPr/>
          </p:nvSpPr>
          <p:spPr>
            <a:xfrm>
              <a:off x="5708389" y="4160190"/>
              <a:ext cx="14098" cy="14098"/>
            </a:xfrm>
            <a:custGeom>
              <a:rect b="b" l="l" r="r" t="t"/>
              <a:pathLst>
                <a:path extrusionOk="0" h="430" w="43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4" name="Google Shape;23214;p100"/>
          <p:cNvGrpSpPr/>
          <p:nvPr/>
        </p:nvGrpSpPr>
        <p:grpSpPr>
          <a:xfrm>
            <a:off x="6336938" y="4009364"/>
            <a:ext cx="297524" cy="343292"/>
            <a:chOff x="6329074" y="4161764"/>
            <a:chExt cx="297524" cy="343292"/>
          </a:xfrm>
        </p:grpSpPr>
        <p:sp>
          <p:nvSpPr>
            <p:cNvPr id="23215" name="Google Shape;23215;p100"/>
            <p:cNvSpPr/>
            <p:nvPr/>
          </p:nvSpPr>
          <p:spPr>
            <a:xfrm>
              <a:off x="6336123" y="4208614"/>
              <a:ext cx="281099" cy="208480"/>
            </a:xfrm>
            <a:custGeom>
              <a:rect b="b" l="l" r="r" t="t"/>
              <a:pathLst>
                <a:path extrusionOk="0" h="6359" w="8574">
                  <a:moveTo>
                    <a:pt x="0" y="0"/>
                  </a:moveTo>
                  <a:lnTo>
                    <a:pt x="0" y="5954"/>
                  </a:lnTo>
                  <a:cubicBezTo>
                    <a:pt x="0" y="6192"/>
                    <a:pt x="191" y="6359"/>
                    <a:pt x="429" y="6359"/>
                  </a:cubicBezTo>
                  <a:lnTo>
                    <a:pt x="8169" y="6359"/>
                  </a:lnTo>
                  <a:cubicBezTo>
                    <a:pt x="8383" y="6359"/>
                    <a:pt x="8574" y="6168"/>
                    <a:pt x="8574" y="5954"/>
                  </a:cubicBezTo>
                  <a:lnTo>
                    <a:pt x="8574"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6" name="Google Shape;23216;p100"/>
            <p:cNvSpPr/>
            <p:nvPr/>
          </p:nvSpPr>
          <p:spPr>
            <a:xfrm>
              <a:off x="6557061" y="4167239"/>
              <a:ext cx="60160" cy="39834"/>
            </a:xfrm>
            <a:custGeom>
              <a:rect b="b" l="l" r="r" t="t"/>
              <a:pathLst>
                <a:path extrusionOk="0" h="1215" w="1835">
                  <a:moveTo>
                    <a:pt x="1" y="0"/>
                  </a:moveTo>
                  <a:lnTo>
                    <a:pt x="1" y="1215"/>
                  </a:lnTo>
                  <a:lnTo>
                    <a:pt x="1835" y="1215"/>
                  </a:lnTo>
                  <a:lnTo>
                    <a:pt x="1835" y="429"/>
                  </a:lnTo>
                  <a:cubicBezTo>
                    <a:pt x="1835" y="214"/>
                    <a:pt x="1668" y="24"/>
                    <a:pt x="143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7" name="Google Shape;23217;p100"/>
            <p:cNvSpPr/>
            <p:nvPr/>
          </p:nvSpPr>
          <p:spPr>
            <a:xfrm>
              <a:off x="6336123" y="4167993"/>
              <a:ext cx="220971" cy="40653"/>
            </a:xfrm>
            <a:custGeom>
              <a:rect b="b" l="l" r="r" t="t"/>
              <a:pathLst>
                <a:path extrusionOk="0" h="1240" w="6740">
                  <a:moveTo>
                    <a:pt x="429" y="1"/>
                  </a:moveTo>
                  <a:cubicBezTo>
                    <a:pt x="191" y="1"/>
                    <a:pt x="0" y="191"/>
                    <a:pt x="0" y="430"/>
                  </a:cubicBezTo>
                  <a:lnTo>
                    <a:pt x="0" y="1239"/>
                  </a:lnTo>
                  <a:lnTo>
                    <a:pt x="6740" y="1239"/>
                  </a:lnTo>
                  <a:lnTo>
                    <a:pt x="67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8" name="Google Shape;23218;p100"/>
            <p:cNvSpPr/>
            <p:nvPr/>
          </p:nvSpPr>
          <p:spPr>
            <a:xfrm>
              <a:off x="6397005" y="4336639"/>
              <a:ext cx="160089" cy="160876"/>
            </a:xfrm>
            <a:custGeom>
              <a:rect b="b" l="l" r="r" t="t"/>
              <a:pathLst>
                <a:path extrusionOk="0" h="4907" w="4883">
                  <a:moveTo>
                    <a:pt x="2430" y="1834"/>
                  </a:moveTo>
                  <a:cubicBezTo>
                    <a:pt x="2787" y="1834"/>
                    <a:pt x="3049" y="2120"/>
                    <a:pt x="3049" y="2454"/>
                  </a:cubicBezTo>
                  <a:cubicBezTo>
                    <a:pt x="3049" y="2787"/>
                    <a:pt x="2787" y="3073"/>
                    <a:pt x="2430" y="3073"/>
                  </a:cubicBezTo>
                  <a:cubicBezTo>
                    <a:pt x="2073" y="3073"/>
                    <a:pt x="1811" y="2787"/>
                    <a:pt x="1811" y="2454"/>
                  </a:cubicBezTo>
                  <a:cubicBezTo>
                    <a:pt x="1811" y="2096"/>
                    <a:pt x="2073" y="1834"/>
                    <a:pt x="2430" y="1834"/>
                  </a:cubicBezTo>
                  <a:close/>
                  <a:moveTo>
                    <a:pt x="1739" y="1"/>
                  </a:moveTo>
                  <a:lnTo>
                    <a:pt x="668" y="644"/>
                  </a:lnTo>
                  <a:lnTo>
                    <a:pt x="1025" y="1263"/>
                  </a:lnTo>
                  <a:cubicBezTo>
                    <a:pt x="882" y="1406"/>
                    <a:pt x="787" y="1620"/>
                    <a:pt x="715" y="1834"/>
                  </a:cubicBezTo>
                  <a:lnTo>
                    <a:pt x="1" y="1834"/>
                  </a:lnTo>
                  <a:lnTo>
                    <a:pt x="1" y="3049"/>
                  </a:lnTo>
                  <a:lnTo>
                    <a:pt x="691" y="3049"/>
                  </a:lnTo>
                  <a:cubicBezTo>
                    <a:pt x="763" y="3263"/>
                    <a:pt x="882" y="3454"/>
                    <a:pt x="1025" y="3644"/>
                  </a:cubicBezTo>
                  <a:lnTo>
                    <a:pt x="668" y="4264"/>
                  </a:lnTo>
                  <a:lnTo>
                    <a:pt x="1739" y="4907"/>
                  </a:lnTo>
                  <a:lnTo>
                    <a:pt x="2096" y="4264"/>
                  </a:lnTo>
                  <a:cubicBezTo>
                    <a:pt x="2192" y="4311"/>
                    <a:pt x="2311" y="4311"/>
                    <a:pt x="2430" y="4311"/>
                  </a:cubicBezTo>
                  <a:cubicBezTo>
                    <a:pt x="2549" y="4311"/>
                    <a:pt x="2644" y="4311"/>
                    <a:pt x="2763" y="4264"/>
                  </a:cubicBezTo>
                  <a:lnTo>
                    <a:pt x="3121" y="4907"/>
                  </a:lnTo>
                  <a:lnTo>
                    <a:pt x="4192" y="4264"/>
                  </a:lnTo>
                  <a:lnTo>
                    <a:pt x="3835" y="3644"/>
                  </a:lnTo>
                  <a:cubicBezTo>
                    <a:pt x="3978" y="3454"/>
                    <a:pt x="4073" y="3263"/>
                    <a:pt x="4168" y="3049"/>
                  </a:cubicBezTo>
                  <a:lnTo>
                    <a:pt x="4883" y="3049"/>
                  </a:lnTo>
                  <a:lnTo>
                    <a:pt x="4883" y="1834"/>
                  </a:lnTo>
                  <a:lnTo>
                    <a:pt x="4168" y="1834"/>
                  </a:lnTo>
                  <a:cubicBezTo>
                    <a:pt x="4097" y="1620"/>
                    <a:pt x="3978" y="1453"/>
                    <a:pt x="3835" y="1263"/>
                  </a:cubicBezTo>
                  <a:lnTo>
                    <a:pt x="4192" y="644"/>
                  </a:lnTo>
                  <a:lnTo>
                    <a:pt x="3121" y="1"/>
                  </a:lnTo>
                  <a:lnTo>
                    <a:pt x="2763" y="644"/>
                  </a:lnTo>
                  <a:cubicBezTo>
                    <a:pt x="2668" y="596"/>
                    <a:pt x="2549" y="596"/>
                    <a:pt x="2430" y="596"/>
                  </a:cubicBezTo>
                  <a:cubicBezTo>
                    <a:pt x="2311" y="596"/>
                    <a:pt x="2216" y="596"/>
                    <a:pt x="2096" y="644"/>
                  </a:cubicBezTo>
                  <a:lnTo>
                    <a:pt x="17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9" name="Google Shape;23219;p100"/>
            <p:cNvSpPr/>
            <p:nvPr/>
          </p:nvSpPr>
          <p:spPr>
            <a:xfrm>
              <a:off x="6450117" y="4389751"/>
              <a:ext cx="53112" cy="53112"/>
            </a:xfrm>
            <a:custGeom>
              <a:rect b="b" l="l" r="r" t="t"/>
              <a:pathLst>
                <a:path extrusionOk="0" h="1620" w="1620">
                  <a:moveTo>
                    <a:pt x="810" y="381"/>
                  </a:moveTo>
                  <a:cubicBezTo>
                    <a:pt x="1048" y="381"/>
                    <a:pt x="1239" y="572"/>
                    <a:pt x="1239" y="810"/>
                  </a:cubicBezTo>
                  <a:cubicBezTo>
                    <a:pt x="1239" y="1048"/>
                    <a:pt x="1048" y="1215"/>
                    <a:pt x="810" y="1215"/>
                  </a:cubicBezTo>
                  <a:cubicBezTo>
                    <a:pt x="572" y="1215"/>
                    <a:pt x="405" y="1048"/>
                    <a:pt x="405" y="810"/>
                  </a:cubicBezTo>
                  <a:cubicBezTo>
                    <a:pt x="405" y="572"/>
                    <a:pt x="572" y="381"/>
                    <a:pt x="810" y="381"/>
                  </a:cubicBezTo>
                  <a:close/>
                  <a:moveTo>
                    <a:pt x="810" y="0"/>
                  </a:moveTo>
                  <a:cubicBezTo>
                    <a:pt x="357" y="0"/>
                    <a:pt x="0" y="357"/>
                    <a:pt x="0" y="810"/>
                  </a:cubicBezTo>
                  <a:cubicBezTo>
                    <a:pt x="0" y="1262"/>
                    <a:pt x="357" y="1620"/>
                    <a:pt x="810" y="1620"/>
                  </a:cubicBezTo>
                  <a:cubicBezTo>
                    <a:pt x="1262" y="1620"/>
                    <a:pt x="1620" y="1262"/>
                    <a:pt x="1620" y="810"/>
                  </a:cubicBezTo>
                  <a:cubicBezTo>
                    <a:pt x="1620" y="357"/>
                    <a:pt x="1262" y="0"/>
                    <a:pt x="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0" name="Google Shape;23220;p100"/>
            <p:cNvSpPr/>
            <p:nvPr/>
          </p:nvSpPr>
          <p:spPr>
            <a:xfrm>
              <a:off x="6329074" y="4161764"/>
              <a:ext cx="297524" cy="343292"/>
            </a:xfrm>
            <a:custGeom>
              <a:rect b="b" l="l" r="r" t="t"/>
              <a:pathLst>
                <a:path extrusionOk="0" h="10471" w="9075">
                  <a:moveTo>
                    <a:pt x="6740" y="381"/>
                  </a:moveTo>
                  <a:lnTo>
                    <a:pt x="6740" y="1191"/>
                  </a:lnTo>
                  <a:lnTo>
                    <a:pt x="430" y="1191"/>
                  </a:lnTo>
                  <a:lnTo>
                    <a:pt x="430" y="548"/>
                  </a:lnTo>
                  <a:cubicBezTo>
                    <a:pt x="430" y="500"/>
                    <a:pt x="525" y="381"/>
                    <a:pt x="644" y="381"/>
                  </a:cubicBezTo>
                  <a:close/>
                  <a:moveTo>
                    <a:pt x="8414" y="402"/>
                  </a:moveTo>
                  <a:cubicBezTo>
                    <a:pt x="8515" y="402"/>
                    <a:pt x="8574" y="509"/>
                    <a:pt x="8574" y="596"/>
                  </a:cubicBezTo>
                  <a:lnTo>
                    <a:pt x="8574" y="1215"/>
                  </a:lnTo>
                  <a:lnTo>
                    <a:pt x="7145" y="1215"/>
                  </a:lnTo>
                  <a:lnTo>
                    <a:pt x="7145" y="405"/>
                  </a:lnTo>
                  <a:lnTo>
                    <a:pt x="8384" y="405"/>
                  </a:lnTo>
                  <a:cubicBezTo>
                    <a:pt x="8394" y="403"/>
                    <a:pt x="8404" y="402"/>
                    <a:pt x="8414" y="402"/>
                  </a:cubicBezTo>
                  <a:close/>
                  <a:moveTo>
                    <a:pt x="8503" y="1620"/>
                  </a:moveTo>
                  <a:lnTo>
                    <a:pt x="8503" y="7383"/>
                  </a:lnTo>
                  <a:cubicBezTo>
                    <a:pt x="8574" y="7454"/>
                    <a:pt x="8503" y="7573"/>
                    <a:pt x="8384" y="7573"/>
                  </a:cubicBezTo>
                  <a:lnTo>
                    <a:pt x="7145" y="7573"/>
                  </a:lnTo>
                  <a:lnTo>
                    <a:pt x="7145" y="7168"/>
                  </a:lnTo>
                  <a:cubicBezTo>
                    <a:pt x="7145" y="7049"/>
                    <a:pt x="7074" y="6954"/>
                    <a:pt x="6955" y="6954"/>
                  </a:cubicBezTo>
                  <a:lnTo>
                    <a:pt x="6359" y="6954"/>
                  </a:lnTo>
                  <a:cubicBezTo>
                    <a:pt x="6288" y="6811"/>
                    <a:pt x="6193" y="6692"/>
                    <a:pt x="6121" y="6573"/>
                  </a:cubicBezTo>
                  <a:lnTo>
                    <a:pt x="6407" y="6073"/>
                  </a:lnTo>
                  <a:cubicBezTo>
                    <a:pt x="6478" y="5978"/>
                    <a:pt x="6431" y="5859"/>
                    <a:pt x="6312" y="5787"/>
                  </a:cubicBezTo>
                  <a:lnTo>
                    <a:pt x="5240" y="5168"/>
                  </a:lnTo>
                  <a:cubicBezTo>
                    <a:pt x="5218" y="5153"/>
                    <a:pt x="5190" y="5145"/>
                    <a:pt x="5161" y="5145"/>
                  </a:cubicBezTo>
                  <a:cubicBezTo>
                    <a:pt x="5098" y="5145"/>
                    <a:pt x="5027" y="5182"/>
                    <a:pt x="4978" y="5263"/>
                  </a:cubicBezTo>
                  <a:lnTo>
                    <a:pt x="4692" y="5763"/>
                  </a:lnTo>
                  <a:lnTo>
                    <a:pt x="4216" y="5763"/>
                  </a:lnTo>
                  <a:lnTo>
                    <a:pt x="3907" y="5263"/>
                  </a:lnTo>
                  <a:cubicBezTo>
                    <a:pt x="3870" y="5191"/>
                    <a:pt x="3792" y="5159"/>
                    <a:pt x="3715" y="5159"/>
                  </a:cubicBezTo>
                  <a:cubicBezTo>
                    <a:pt x="3691" y="5159"/>
                    <a:pt x="3667" y="5162"/>
                    <a:pt x="3645" y="5168"/>
                  </a:cubicBezTo>
                  <a:lnTo>
                    <a:pt x="2573" y="5787"/>
                  </a:lnTo>
                  <a:cubicBezTo>
                    <a:pt x="2501" y="5835"/>
                    <a:pt x="2478" y="5859"/>
                    <a:pt x="2478" y="5906"/>
                  </a:cubicBezTo>
                  <a:cubicBezTo>
                    <a:pt x="2478" y="5978"/>
                    <a:pt x="2478" y="6025"/>
                    <a:pt x="2501" y="6073"/>
                  </a:cubicBezTo>
                  <a:lnTo>
                    <a:pt x="2811" y="6573"/>
                  </a:lnTo>
                  <a:cubicBezTo>
                    <a:pt x="2716" y="6692"/>
                    <a:pt x="2621" y="6811"/>
                    <a:pt x="2573" y="6954"/>
                  </a:cubicBezTo>
                  <a:lnTo>
                    <a:pt x="1978" y="6954"/>
                  </a:lnTo>
                  <a:cubicBezTo>
                    <a:pt x="1858" y="6954"/>
                    <a:pt x="1763" y="7049"/>
                    <a:pt x="1763" y="7168"/>
                  </a:cubicBezTo>
                  <a:lnTo>
                    <a:pt x="1763" y="7573"/>
                  </a:lnTo>
                  <a:lnTo>
                    <a:pt x="549" y="7573"/>
                  </a:lnTo>
                  <a:cubicBezTo>
                    <a:pt x="430" y="7573"/>
                    <a:pt x="334" y="7502"/>
                    <a:pt x="334" y="7383"/>
                  </a:cubicBezTo>
                  <a:lnTo>
                    <a:pt x="334" y="1620"/>
                  </a:lnTo>
                  <a:close/>
                  <a:moveTo>
                    <a:pt x="5288" y="5621"/>
                  </a:moveTo>
                  <a:lnTo>
                    <a:pt x="6002" y="6025"/>
                  </a:lnTo>
                  <a:lnTo>
                    <a:pt x="5716" y="6478"/>
                  </a:lnTo>
                  <a:cubicBezTo>
                    <a:pt x="5693" y="6549"/>
                    <a:pt x="5693" y="6668"/>
                    <a:pt x="5764" y="6716"/>
                  </a:cubicBezTo>
                  <a:cubicBezTo>
                    <a:pt x="5883" y="6859"/>
                    <a:pt x="6002" y="7049"/>
                    <a:pt x="6050" y="7216"/>
                  </a:cubicBezTo>
                  <a:cubicBezTo>
                    <a:pt x="6074" y="7311"/>
                    <a:pt x="6169" y="7383"/>
                    <a:pt x="6240" y="7383"/>
                  </a:cubicBezTo>
                  <a:lnTo>
                    <a:pt x="6740" y="7383"/>
                  </a:lnTo>
                  <a:lnTo>
                    <a:pt x="6740" y="8169"/>
                  </a:lnTo>
                  <a:lnTo>
                    <a:pt x="6240" y="8169"/>
                  </a:lnTo>
                  <a:cubicBezTo>
                    <a:pt x="6145" y="8169"/>
                    <a:pt x="6074" y="8240"/>
                    <a:pt x="6050" y="8335"/>
                  </a:cubicBezTo>
                  <a:cubicBezTo>
                    <a:pt x="6002" y="8526"/>
                    <a:pt x="5883" y="8716"/>
                    <a:pt x="5764" y="8859"/>
                  </a:cubicBezTo>
                  <a:cubicBezTo>
                    <a:pt x="5693" y="8931"/>
                    <a:pt x="5693" y="9002"/>
                    <a:pt x="5716" y="9097"/>
                  </a:cubicBezTo>
                  <a:lnTo>
                    <a:pt x="6002" y="9550"/>
                  </a:lnTo>
                  <a:lnTo>
                    <a:pt x="5288" y="9955"/>
                  </a:lnTo>
                  <a:lnTo>
                    <a:pt x="5002" y="9526"/>
                  </a:lnTo>
                  <a:cubicBezTo>
                    <a:pt x="4982" y="9467"/>
                    <a:pt x="4914" y="9425"/>
                    <a:pt x="4851" y="9425"/>
                  </a:cubicBezTo>
                  <a:cubicBezTo>
                    <a:pt x="4838" y="9425"/>
                    <a:pt x="4824" y="9427"/>
                    <a:pt x="4811" y="9431"/>
                  </a:cubicBezTo>
                  <a:cubicBezTo>
                    <a:pt x="4692" y="9455"/>
                    <a:pt x="4597" y="9455"/>
                    <a:pt x="4502" y="9455"/>
                  </a:cubicBezTo>
                  <a:cubicBezTo>
                    <a:pt x="4407" y="9455"/>
                    <a:pt x="4311" y="9455"/>
                    <a:pt x="4216" y="9431"/>
                  </a:cubicBezTo>
                  <a:cubicBezTo>
                    <a:pt x="4195" y="9420"/>
                    <a:pt x="4173" y="9415"/>
                    <a:pt x="4153" y="9415"/>
                  </a:cubicBezTo>
                  <a:cubicBezTo>
                    <a:pt x="4082" y="9415"/>
                    <a:pt x="4020" y="9471"/>
                    <a:pt x="4002" y="9526"/>
                  </a:cubicBezTo>
                  <a:lnTo>
                    <a:pt x="3716" y="9955"/>
                  </a:lnTo>
                  <a:lnTo>
                    <a:pt x="3025" y="9550"/>
                  </a:lnTo>
                  <a:lnTo>
                    <a:pt x="3287" y="9097"/>
                  </a:lnTo>
                  <a:cubicBezTo>
                    <a:pt x="3311" y="9002"/>
                    <a:pt x="3311" y="8931"/>
                    <a:pt x="3240" y="8859"/>
                  </a:cubicBezTo>
                  <a:cubicBezTo>
                    <a:pt x="3121" y="8716"/>
                    <a:pt x="3049" y="8526"/>
                    <a:pt x="2954" y="8335"/>
                  </a:cubicBezTo>
                  <a:cubicBezTo>
                    <a:pt x="2930" y="8240"/>
                    <a:pt x="2835" y="8169"/>
                    <a:pt x="2763" y="8169"/>
                  </a:cubicBezTo>
                  <a:lnTo>
                    <a:pt x="2263" y="8169"/>
                  </a:lnTo>
                  <a:lnTo>
                    <a:pt x="2263" y="7383"/>
                  </a:lnTo>
                  <a:lnTo>
                    <a:pt x="2763" y="7383"/>
                  </a:lnTo>
                  <a:cubicBezTo>
                    <a:pt x="2859" y="7383"/>
                    <a:pt x="2930" y="7311"/>
                    <a:pt x="2954" y="7216"/>
                  </a:cubicBezTo>
                  <a:cubicBezTo>
                    <a:pt x="3025" y="7049"/>
                    <a:pt x="3121" y="6859"/>
                    <a:pt x="3240" y="6716"/>
                  </a:cubicBezTo>
                  <a:cubicBezTo>
                    <a:pt x="3311" y="6668"/>
                    <a:pt x="3311" y="6573"/>
                    <a:pt x="3287" y="6478"/>
                  </a:cubicBezTo>
                  <a:lnTo>
                    <a:pt x="3025" y="6025"/>
                  </a:lnTo>
                  <a:lnTo>
                    <a:pt x="3716" y="5621"/>
                  </a:lnTo>
                  <a:lnTo>
                    <a:pt x="4002" y="6073"/>
                  </a:lnTo>
                  <a:cubicBezTo>
                    <a:pt x="4019" y="6125"/>
                    <a:pt x="4073" y="6164"/>
                    <a:pt x="4138" y="6164"/>
                  </a:cubicBezTo>
                  <a:cubicBezTo>
                    <a:pt x="4163" y="6164"/>
                    <a:pt x="4190" y="6158"/>
                    <a:pt x="4216" y="6144"/>
                  </a:cubicBezTo>
                  <a:cubicBezTo>
                    <a:pt x="4311" y="6121"/>
                    <a:pt x="4407" y="6121"/>
                    <a:pt x="4502" y="6121"/>
                  </a:cubicBezTo>
                  <a:cubicBezTo>
                    <a:pt x="4597" y="6121"/>
                    <a:pt x="4692" y="6121"/>
                    <a:pt x="4811" y="6144"/>
                  </a:cubicBezTo>
                  <a:cubicBezTo>
                    <a:pt x="4828" y="6156"/>
                    <a:pt x="4846" y="6160"/>
                    <a:pt x="4864" y="6160"/>
                  </a:cubicBezTo>
                  <a:cubicBezTo>
                    <a:pt x="4923" y="6160"/>
                    <a:pt x="4984" y="6110"/>
                    <a:pt x="5002" y="6073"/>
                  </a:cubicBezTo>
                  <a:lnTo>
                    <a:pt x="5288" y="5621"/>
                  </a:lnTo>
                  <a:close/>
                  <a:moveTo>
                    <a:pt x="644" y="0"/>
                  </a:moveTo>
                  <a:cubicBezTo>
                    <a:pt x="311" y="0"/>
                    <a:pt x="1" y="262"/>
                    <a:pt x="1" y="620"/>
                  </a:cubicBezTo>
                  <a:lnTo>
                    <a:pt x="1" y="7383"/>
                  </a:lnTo>
                  <a:cubicBezTo>
                    <a:pt x="1" y="7692"/>
                    <a:pt x="287" y="8002"/>
                    <a:pt x="644" y="8002"/>
                  </a:cubicBezTo>
                  <a:lnTo>
                    <a:pt x="1858" y="8002"/>
                  </a:lnTo>
                  <a:lnTo>
                    <a:pt x="1858" y="8407"/>
                  </a:lnTo>
                  <a:cubicBezTo>
                    <a:pt x="1858" y="8526"/>
                    <a:pt x="1954" y="8621"/>
                    <a:pt x="2073" y="8621"/>
                  </a:cubicBezTo>
                  <a:lnTo>
                    <a:pt x="2668" y="8621"/>
                  </a:lnTo>
                  <a:cubicBezTo>
                    <a:pt x="2716" y="8764"/>
                    <a:pt x="2811" y="8931"/>
                    <a:pt x="2906" y="9050"/>
                  </a:cubicBezTo>
                  <a:lnTo>
                    <a:pt x="2597" y="9550"/>
                  </a:lnTo>
                  <a:cubicBezTo>
                    <a:pt x="2573" y="9598"/>
                    <a:pt x="2573" y="9645"/>
                    <a:pt x="2573" y="9693"/>
                  </a:cubicBezTo>
                  <a:cubicBezTo>
                    <a:pt x="2573" y="9740"/>
                    <a:pt x="2621" y="9788"/>
                    <a:pt x="2668" y="9812"/>
                  </a:cubicBezTo>
                  <a:lnTo>
                    <a:pt x="3740" y="10431"/>
                  </a:lnTo>
                  <a:cubicBezTo>
                    <a:pt x="3765" y="10457"/>
                    <a:pt x="3797" y="10470"/>
                    <a:pt x="3831" y="10470"/>
                  </a:cubicBezTo>
                  <a:cubicBezTo>
                    <a:pt x="3891" y="10470"/>
                    <a:pt x="3956" y="10427"/>
                    <a:pt x="4002" y="10336"/>
                  </a:cubicBezTo>
                  <a:lnTo>
                    <a:pt x="4288" y="9836"/>
                  </a:lnTo>
                  <a:lnTo>
                    <a:pt x="4764" y="9836"/>
                  </a:lnTo>
                  <a:lnTo>
                    <a:pt x="5073" y="10336"/>
                  </a:lnTo>
                  <a:cubicBezTo>
                    <a:pt x="5110" y="10409"/>
                    <a:pt x="5188" y="10440"/>
                    <a:pt x="5265" y="10440"/>
                  </a:cubicBezTo>
                  <a:cubicBezTo>
                    <a:pt x="5289" y="10440"/>
                    <a:pt x="5313" y="10437"/>
                    <a:pt x="5335" y="10431"/>
                  </a:cubicBezTo>
                  <a:lnTo>
                    <a:pt x="6407" y="9812"/>
                  </a:lnTo>
                  <a:cubicBezTo>
                    <a:pt x="6502" y="9740"/>
                    <a:pt x="6526" y="9621"/>
                    <a:pt x="6502" y="9550"/>
                  </a:cubicBezTo>
                  <a:lnTo>
                    <a:pt x="6193" y="9050"/>
                  </a:lnTo>
                  <a:cubicBezTo>
                    <a:pt x="6288" y="8931"/>
                    <a:pt x="6336" y="8764"/>
                    <a:pt x="6431" y="8621"/>
                  </a:cubicBezTo>
                  <a:lnTo>
                    <a:pt x="7026" y="8621"/>
                  </a:lnTo>
                  <a:cubicBezTo>
                    <a:pt x="7145" y="8621"/>
                    <a:pt x="7241" y="8526"/>
                    <a:pt x="7241" y="8407"/>
                  </a:cubicBezTo>
                  <a:lnTo>
                    <a:pt x="7241" y="7978"/>
                  </a:lnTo>
                  <a:lnTo>
                    <a:pt x="8455" y="7978"/>
                  </a:lnTo>
                  <a:cubicBezTo>
                    <a:pt x="8789" y="7978"/>
                    <a:pt x="9074" y="7692"/>
                    <a:pt x="9074" y="7335"/>
                  </a:cubicBezTo>
                  <a:lnTo>
                    <a:pt x="9074" y="596"/>
                  </a:lnTo>
                  <a:cubicBezTo>
                    <a:pt x="9003" y="262"/>
                    <a:pt x="8693" y="0"/>
                    <a:pt x="8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1" name="Google Shape;23221;p100"/>
            <p:cNvSpPr/>
            <p:nvPr/>
          </p:nvSpPr>
          <p:spPr>
            <a:xfrm>
              <a:off x="6389202" y="4285134"/>
              <a:ext cx="175695" cy="14065"/>
            </a:xfrm>
            <a:custGeom>
              <a:rect b="b" l="l" r="r" t="t"/>
              <a:pathLst>
                <a:path extrusionOk="0" h="429" w="5359">
                  <a:moveTo>
                    <a:pt x="239" y="0"/>
                  </a:moveTo>
                  <a:cubicBezTo>
                    <a:pt x="144" y="0"/>
                    <a:pt x="24" y="71"/>
                    <a:pt x="24" y="191"/>
                  </a:cubicBezTo>
                  <a:cubicBezTo>
                    <a:pt x="1" y="310"/>
                    <a:pt x="96" y="429"/>
                    <a:pt x="239" y="429"/>
                  </a:cubicBezTo>
                  <a:lnTo>
                    <a:pt x="5121" y="429"/>
                  </a:lnTo>
                  <a:cubicBezTo>
                    <a:pt x="5192" y="429"/>
                    <a:pt x="5311" y="357"/>
                    <a:pt x="5311" y="238"/>
                  </a:cubicBezTo>
                  <a:cubicBezTo>
                    <a:pt x="5359" y="119"/>
                    <a:pt x="5240" y="0"/>
                    <a:pt x="5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2" name="Google Shape;23222;p100"/>
            <p:cNvSpPr/>
            <p:nvPr/>
          </p:nvSpPr>
          <p:spPr>
            <a:xfrm>
              <a:off x="6469624" y="4245300"/>
              <a:ext cx="14098" cy="14098"/>
            </a:xfrm>
            <a:custGeom>
              <a:rect b="b" l="l" r="r" t="t"/>
              <a:pathLst>
                <a:path extrusionOk="0" h="430" w="430">
                  <a:moveTo>
                    <a:pt x="215" y="0"/>
                  </a:moveTo>
                  <a:cubicBezTo>
                    <a:pt x="96" y="0"/>
                    <a:pt x="1" y="96"/>
                    <a:pt x="1" y="215"/>
                  </a:cubicBezTo>
                  <a:cubicBezTo>
                    <a:pt x="1" y="334"/>
                    <a:pt x="96" y="429"/>
                    <a:pt x="215" y="429"/>
                  </a:cubicBezTo>
                  <a:cubicBezTo>
                    <a:pt x="334" y="429"/>
                    <a:pt x="429" y="334"/>
                    <a:pt x="429" y="215"/>
                  </a:cubicBezTo>
                  <a:cubicBezTo>
                    <a:pt x="429" y="96"/>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3" name="Google Shape;23223;p100"/>
            <p:cNvSpPr/>
            <p:nvPr/>
          </p:nvSpPr>
          <p:spPr>
            <a:xfrm>
              <a:off x="6369695" y="4245300"/>
              <a:ext cx="84356" cy="14098"/>
            </a:xfrm>
            <a:custGeom>
              <a:rect b="b" l="l" r="r" t="t"/>
              <a:pathLst>
                <a:path extrusionOk="0" h="430" w="2573">
                  <a:moveTo>
                    <a:pt x="238" y="0"/>
                  </a:moveTo>
                  <a:cubicBezTo>
                    <a:pt x="143" y="0"/>
                    <a:pt x="24" y="72"/>
                    <a:pt x="24" y="191"/>
                  </a:cubicBezTo>
                  <a:cubicBezTo>
                    <a:pt x="0" y="310"/>
                    <a:pt x="96" y="429"/>
                    <a:pt x="238" y="429"/>
                  </a:cubicBezTo>
                  <a:lnTo>
                    <a:pt x="2382" y="429"/>
                  </a:lnTo>
                  <a:cubicBezTo>
                    <a:pt x="2501" y="429"/>
                    <a:pt x="2572" y="310"/>
                    <a:pt x="2572" y="191"/>
                  </a:cubicBezTo>
                  <a:cubicBezTo>
                    <a:pt x="2525" y="72"/>
                    <a:pt x="2429" y="0"/>
                    <a:pt x="2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4" name="Google Shape;23224;p100"/>
            <p:cNvSpPr/>
            <p:nvPr/>
          </p:nvSpPr>
          <p:spPr>
            <a:xfrm>
              <a:off x="6499294" y="4245300"/>
              <a:ext cx="85143" cy="14098"/>
            </a:xfrm>
            <a:custGeom>
              <a:rect b="b" l="l" r="r" t="t"/>
              <a:pathLst>
                <a:path extrusionOk="0" h="430" w="2597">
                  <a:moveTo>
                    <a:pt x="239" y="0"/>
                  </a:moveTo>
                  <a:cubicBezTo>
                    <a:pt x="143" y="0"/>
                    <a:pt x="24" y="72"/>
                    <a:pt x="24" y="191"/>
                  </a:cubicBezTo>
                  <a:cubicBezTo>
                    <a:pt x="1" y="310"/>
                    <a:pt x="120" y="429"/>
                    <a:pt x="239" y="429"/>
                  </a:cubicBezTo>
                  <a:lnTo>
                    <a:pt x="2382" y="429"/>
                  </a:lnTo>
                  <a:cubicBezTo>
                    <a:pt x="2477" y="429"/>
                    <a:pt x="2596" y="358"/>
                    <a:pt x="2596" y="239"/>
                  </a:cubicBezTo>
                  <a:cubicBezTo>
                    <a:pt x="2596" y="120"/>
                    <a:pt x="2501" y="0"/>
                    <a:pt x="2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25" name="Google Shape;23225;p100"/>
          <p:cNvGrpSpPr/>
          <p:nvPr/>
        </p:nvGrpSpPr>
        <p:grpSpPr>
          <a:xfrm>
            <a:off x="7065388" y="4008577"/>
            <a:ext cx="345128" cy="342800"/>
            <a:chOff x="7057524" y="4160977"/>
            <a:chExt cx="345128" cy="342800"/>
          </a:xfrm>
        </p:grpSpPr>
        <p:sp>
          <p:nvSpPr>
            <p:cNvPr id="23226" name="Google Shape;23226;p100"/>
            <p:cNvSpPr/>
            <p:nvPr/>
          </p:nvSpPr>
          <p:spPr>
            <a:xfrm>
              <a:off x="7355015" y="4287462"/>
              <a:ext cx="40621" cy="40621"/>
            </a:xfrm>
            <a:custGeom>
              <a:rect b="b" l="l" r="r" t="t"/>
              <a:pathLst>
                <a:path extrusionOk="0" h="1239" w="1239">
                  <a:moveTo>
                    <a:pt x="619" y="0"/>
                  </a:moveTo>
                  <a:cubicBezTo>
                    <a:pt x="286" y="0"/>
                    <a:pt x="0" y="286"/>
                    <a:pt x="0" y="620"/>
                  </a:cubicBezTo>
                  <a:cubicBezTo>
                    <a:pt x="0" y="953"/>
                    <a:pt x="286" y="1239"/>
                    <a:pt x="619" y="1239"/>
                  </a:cubicBezTo>
                  <a:cubicBezTo>
                    <a:pt x="977" y="1239"/>
                    <a:pt x="1239" y="953"/>
                    <a:pt x="1239" y="620"/>
                  </a:cubicBezTo>
                  <a:cubicBezTo>
                    <a:pt x="1239" y="286"/>
                    <a:pt x="977" y="0"/>
                    <a:pt x="61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7" name="Google Shape;23227;p100"/>
            <p:cNvSpPr/>
            <p:nvPr/>
          </p:nvSpPr>
          <p:spPr>
            <a:xfrm>
              <a:off x="7326886" y="4167993"/>
              <a:ext cx="56259" cy="57046"/>
            </a:xfrm>
            <a:custGeom>
              <a:rect b="b" l="l" r="r" t="t"/>
              <a:pathLst>
                <a:path extrusionOk="0" h="1740" w="1716">
                  <a:moveTo>
                    <a:pt x="858" y="1"/>
                  </a:moveTo>
                  <a:lnTo>
                    <a:pt x="1" y="882"/>
                  </a:lnTo>
                  <a:lnTo>
                    <a:pt x="858" y="1739"/>
                  </a:lnTo>
                  <a:lnTo>
                    <a:pt x="1716" y="882"/>
                  </a:lnTo>
                  <a:lnTo>
                    <a:pt x="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8" name="Google Shape;23228;p100"/>
            <p:cNvSpPr/>
            <p:nvPr/>
          </p:nvSpPr>
          <p:spPr>
            <a:xfrm>
              <a:off x="7171518" y="4338213"/>
              <a:ext cx="120288" cy="159302"/>
            </a:xfrm>
            <a:custGeom>
              <a:rect b="b" l="l" r="r" t="t"/>
              <a:pathLst>
                <a:path extrusionOk="0" h="4859" w="3669">
                  <a:moveTo>
                    <a:pt x="1811" y="0"/>
                  </a:moveTo>
                  <a:lnTo>
                    <a:pt x="1" y="2882"/>
                  </a:lnTo>
                  <a:lnTo>
                    <a:pt x="120" y="2953"/>
                  </a:lnTo>
                  <a:cubicBezTo>
                    <a:pt x="810" y="3311"/>
                    <a:pt x="1215" y="4096"/>
                    <a:pt x="1215" y="4859"/>
                  </a:cubicBezTo>
                  <a:lnTo>
                    <a:pt x="2454" y="4859"/>
                  </a:lnTo>
                  <a:cubicBezTo>
                    <a:pt x="2454" y="4073"/>
                    <a:pt x="2859" y="3263"/>
                    <a:pt x="3549" y="2953"/>
                  </a:cubicBezTo>
                  <a:lnTo>
                    <a:pt x="3668" y="2882"/>
                  </a:lnTo>
                  <a:lnTo>
                    <a:pt x="181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9" name="Google Shape;23229;p100"/>
            <p:cNvSpPr/>
            <p:nvPr/>
          </p:nvSpPr>
          <p:spPr>
            <a:xfrm>
              <a:off x="7201975" y="4279659"/>
              <a:ext cx="56259" cy="56226"/>
            </a:xfrm>
            <a:custGeom>
              <a:rect b="b" l="l" r="r" t="t"/>
              <a:pathLst>
                <a:path extrusionOk="0" h="1715" w="1716">
                  <a:moveTo>
                    <a:pt x="858" y="0"/>
                  </a:moveTo>
                  <a:lnTo>
                    <a:pt x="1" y="858"/>
                  </a:lnTo>
                  <a:lnTo>
                    <a:pt x="858" y="1715"/>
                  </a:lnTo>
                  <a:lnTo>
                    <a:pt x="1715" y="858"/>
                  </a:lnTo>
                  <a:lnTo>
                    <a:pt x="8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0" name="Google Shape;23230;p100"/>
            <p:cNvSpPr/>
            <p:nvPr/>
          </p:nvSpPr>
          <p:spPr>
            <a:xfrm>
              <a:off x="7077851" y="4392078"/>
              <a:ext cx="56226" cy="56259"/>
            </a:xfrm>
            <a:custGeom>
              <a:rect b="b" l="l" r="r" t="t"/>
              <a:pathLst>
                <a:path extrusionOk="0" h="1716" w="1715">
                  <a:moveTo>
                    <a:pt x="857" y="1"/>
                  </a:moveTo>
                  <a:lnTo>
                    <a:pt x="0" y="858"/>
                  </a:lnTo>
                  <a:lnTo>
                    <a:pt x="857" y="1715"/>
                  </a:lnTo>
                  <a:lnTo>
                    <a:pt x="1715" y="858"/>
                  </a:lnTo>
                  <a:lnTo>
                    <a:pt x="85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1" name="Google Shape;23231;p100"/>
            <p:cNvSpPr/>
            <p:nvPr/>
          </p:nvSpPr>
          <p:spPr>
            <a:xfrm>
              <a:off x="7066114" y="4287462"/>
              <a:ext cx="41407" cy="40621"/>
            </a:xfrm>
            <a:custGeom>
              <a:rect b="b" l="l" r="r" t="t"/>
              <a:pathLst>
                <a:path extrusionOk="0" h="1239" w="1263">
                  <a:moveTo>
                    <a:pt x="620" y="0"/>
                  </a:moveTo>
                  <a:cubicBezTo>
                    <a:pt x="287" y="0"/>
                    <a:pt x="1" y="286"/>
                    <a:pt x="1" y="620"/>
                  </a:cubicBezTo>
                  <a:cubicBezTo>
                    <a:pt x="1" y="953"/>
                    <a:pt x="287" y="1239"/>
                    <a:pt x="620" y="1239"/>
                  </a:cubicBezTo>
                  <a:cubicBezTo>
                    <a:pt x="977" y="1239"/>
                    <a:pt x="1263" y="953"/>
                    <a:pt x="1263" y="620"/>
                  </a:cubicBezTo>
                  <a:cubicBezTo>
                    <a:pt x="1263" y="286"/>
                    <a:pt x="977" y="0"/>
                    <a:pt x="62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2" name="Google Shape;23232;p100"/>
            <p:cNvSpPr/>
            <p:nvPr/>
          </p:nvSpPr>
          <p:spPr>
            <a:xfrm>
              <a:off x="7057524" y="4160977"/>
              <a:ext cx="345128" cy="342800"/>
            </a:xfrm>
            <a:custGeom>
              <a:rect b="b" l="l" r="r" t="t"/>
              <a:pathLst>
                <a:path extrusionOk="0" h="10456" w="10527">
                  <a:moveTo>
                    <a:pt x="9074" y="501"/>
                  </a:moveTo>
                  <a:lnTo>
                    <a:pt x="9646" y="1048"/>
                  </a:lnTo>
                  <a:lnTo>
                    <a:pt x="9074" y="1620"/>
                  </a:lnTo>
                  <a:lnTo>
                    <a:pt x="8503" y="1048"/>
                  </a:lnTo>
                  <a:lnTo>
                    <a:pt x="9074" y="501"/>
                  </a:lnTo>
                  <a:close/>
                  <a:moveTo>
                    <a:pt x="882" y="4073"/>
                  </a:moveTo>
                  <a:cubicBezTo>
                    <a:pt x="1120" y="4073"/>
                    <a:pt x="1311" y="4239"/>
                    <a:pt x="1311" y="4478"/>
                  </a:cubicBezTo>
                  <a:cubicBezTo>
                    <a:pt x="1311" y="4716"/>
                    <a:pt x="1096" y="4906"/>
                    <a:pt x="882" y="4906"/>
                  </a:cubicBezTo>
                  <a:cubicBezTo>
                    <a:pt x="644" y="4906"/>
                    <a:pt x="477" y="4716"/>
                    <a:pt x="477" y="4478"/>
                  </a:cubicBezTo>
                  <a:cubicBezTo>
                    <a:pt x="477" y="4239"/>
                    <a:pt x="644" y="4073"/>
                    <a:pt x="882" y="4073"/>
                  </a:cubicBezTo>
                  <a:close/>
                  <a:moveTo>
                    <a:pt x="9693" y="4073"/>
                  </a:moveTo>
                  <a:cubicBezTo>
                    <a:pt x="9932" y="4073"/>
                    <a:pt x="10122" y="4239"/>
                    <a:pt x="10122" y="4478"/>
                  </a:cubicBezTo>
                  <a:cubicBezTo>
                    <a:pt x="10122" y="4716"/>
                    <a:pt x="9908" y="4906"/>
                    <a:pt x="9693" y="4906"/>
                  </a:cubicBezTo>
                  <a:cubicBezTo>
                    <a:pt x="9455" y="4906"/>
                    <a:pt x="9289" y="4716"/>
                    <a:pt x="9289" y="4478"/>
                  </a:cubicBezTo>
                  <a:cubicBezTo>
                    <a:pt x="9289" y="4239"/>
                    <a:pt x="9455" y="4073"/>
                    <a:pt x="9693" y="4073"/>
                  </a:cubicBezTo>
                  <a:close/>
                  <a:moveTo>
                    <a:pt x="5288" y="3954"/>
                  </a:moveTo>
                  <a:lnTo>
                    <a:pt x="5859" y="4501"/>
                  </a:lnTo>
                  <a:lnTo>
                    <a:pt x="5288" y="5073"/>
                  </a:lnTo>
                  <a:lnTo>
                    <a:pt x="4740" y="4501"/>
                  </a:lnTo>
                  <a:lnTo>
                    <a:pt x="5288" y="3954"/>
                  </a:lnTo>
                  <a:close/>
                  <a:moveTo>
                    <a:pt x="1477" y="7359"/>
                  </a:moveTo>
                  <a:lnTo>
                    <a:pt x="2049" y="7931"/>
                  </a:lnTo>
                  <a:lnTo>
                    <a:pt x="1477" y="8502"/>
                  </a:lnTo>
                  <a:lnTo>
                    <a:pt x="930" y="7931"/>
                  </a:lnTo>
                  <a:lnTo>
                    <a:pt x="1477" y="7359"/>
                  </a:lnTo>
                  <a:close/>
                  <a:moveTo>
                    <a:pt x="5502" y="6121"/>
                  </a:moveTo>
                  <a:lnTo>
                    <a:pt x="6836" y="8193"/>
                  </a:lnTo>
                  <a:cubicBezTo>
                    <a:pt x="6216" y="8550"/>
                    <a:pt x="5764" y="9264"/>
                    <a:pt x="5716" y="10050"/>
                  </a:cubicBezTo>
                  <a:lnTo>
                    <a:pt x="4883" y="10050"/>
                  </a:lnTo>
                  <a:cubicBezTo>
                    <a:pt x="4811" y="9264"/>
                    <a:pt x="4383" y="8550"/>
                    <a:pt x="3740" y="8193"/>
                  </a:cubicBezTo>
                  <a:lnTo>
                    <a:pt x="5097" y="6121"/>
                  </a:lnTo>
                  <a:lnTo>
                    <a:pt x="5097" y="7788"/>
                  </a:lnTo>
                  <a:cubicBezTo>
                    <a:pt x="5097" y="7883"/>
                    <a:pt x="5145" y="8002"/>
                    <a:pt x="5264" y="8002"/>
                  </a:cubicBezTo>
                  <a:cubicBezTo>
                    <a:pt x="5274" y="8004"/>
                    <a:pt x="5285" y="8005"/>
                    <a:pt x="5295" y="8005"/>
                  </a:cubicBezTo>
                  <a:cubicBezTo>
                    <a:pt x="5403" y="8005"/>
                    <a:pt x="5502" y="7897"/>
                    <a:pt x="5502" y="7788"/>
                  </a:cubicBezTo>
                  <a:lnTo>
                    <a:pt x="5502" y="6121"/>
                  </a:lnTo>
                  <a:close/>
                  <a:moveTo>
                    <a:pt x="9041" y="1"/>
                  </a:moveTo>
                  <a:cubicBezTo>
                    <a:pt x="8991" y="1"/>
                    <a:pt x="8943" y="24"/>
                    <a:pt x="8907" y="72"/>
                  </a:cubicBezTo>
                  <a:lnTo>
                    <a:pt x="8026" y="929"/>
                  </a:lnTo>
                  <a:cubicBezTo>
                    <a:pt x="8003" y="977"/>
                    <a:pt x="7979" y="1025"/>
                    <a:pt x="7979" y="1096"/>
                  </a:cubicBezTo>
                  <a:cubicBezTo>
                    <a:pt x="7979" y="1144"/>
                    <a:pt x="8003" y="1215"/>
                    <a:pt x="8026" y="1239"/>
                  </a:cubicBezTo>
                  <a:lnTo>
                    <a:pt x="8836" y="2049"/>
                  </a:lnTo>
                  <a:cubicBezTo>
                    <a:pt x="8812" y="3287"/>
                    <a:pt x="7764" y="4311"/>
                    <a:pt x="6550" y="4311"/>
                  </a:cubicBezTo>
                  <a:lnTo>
                    <a:pt x="6193" y="4311"/>
                  </a:lnTo>
                  <a:lnTo>
                    <a:pt x="5383" y="3501"/>
                  </a:lnTo>
                  <a:cubicBezTo>
                    <a:pt x="5335" y="3454"/>
                    <a:pt x="5282" y="3430"/>
                    <a:pt x="5231" y="3430"/>
                  </a:cubicBezTo>
                  <a:cubicBezTo>
                    <a:pt x="5181" y="3430"/>
                    <a:pt x="5133" y="3454"/>
                    <a:pt x="5097" y="3501"/>
                  </a:cubicBezTo>
                  <a:lnTo>
                    <a:pt x="4287" y="4311"/>
                  </a:lnTo>
                  <a:lnTo>
                    <a:pt x="1596" y="4311"/>
                  </a:lnTo>
                  <a:cubicBezTo>
                    <a:pt x="1525" y="3954"/>
                    <a:pt x="1192" y="3668"/>
                    <a:pt x="787" y="3668"/>
                  </a:cubicBezTo>
                  <a:cubicBezTo>
                    <a:pt x="358" y="3668"/>
                    <a:pt x="1" y="4025"/>
                    <a:pt x="1" y="4478"/>
                  </a:cubicBezTo>
                  <a:cubicBezTo>
                    <a:pt x="1" y="4930"/>
                    <a:pt x="358" y="5287"/>
                    <a:pt x="787" y="5287"/>
                  </a:cubicBezTo>
                  <a:cubicBezTo>
                    <a:pt x="1192" y="5287"/>
                    <a:pt x="1596" y="4668"/>
                    <a:pt x="1596" y="4668"/>
                  </a:cubicBezTo>
                  <a:lnTo>
                    <a:pt x="2525" y="4668"/>
                  </a:lnTo>
                  <a:cubicBezTo>
                    <a:pt x="2525" y="4668"/>
                    <a:pt x="1239" y="6002"/>
                    <a:pt x="1215" y="6954"/>
                  </a:cubicBezTo>
                  <a:lnTo>
                    <a:pt x="406" y="7764"/>
                  </a:lnTo>
                  <a:cubicBezTo>
                    <a:pt x="382" y="7788"/>
                    <a:pt x="358" y="7835"/>
                    <a:pt x="358" y="7907"/>
                  </a:cubicBezTo>
                  <a:cubicBezTo>
                    <a:pt x="358" y="7955"/>
                    <a:pt x="382" y="8026"/>
                    <a:pt x="406" y="8050"/>
                  </a:cubicBezTo>
                  <a:lnTo>
                    <a:pt x="1263" y="8907"/>
                  </a:lnTo>
                  <a:cubicBezTo>
                    <a:pt x="1311" y="8955"/>
                    <a:pt x="1358" y="8979"/>
                    <a:pt x="1430" y="8979"/>
                  </a:cubicBezTo>
                  <a:cubicBezTo>
                    <a:pt x="1477" y="8979"/>
                    <a:pt x="1549" y="8931"/>
                    <a:pt x="1573" y="8907"/>
                  </a:cubicBezTo>
                  <a:lnTo>
                    <a:pt x="2430" y="8050"/>
                  </a:lnTo>
                  <a:cubicBezTo>
                    <a:pt x="2454" y="8026"/>
                    <a:pt x="2501" y="7955"/>
                    <a:pt x="2501" y="7907"/>
                  </a:cubicBezTo>
                  <a:cubicBezTo>
                    <a:pt x="2501" y="7835"/>
                    <a:pt x="2454" y="7788"/>
                    <a:pt x="2430" y="7764"/>
                  </a:cubicBezTo>
                  <a:lnTo>
                    <a:pt x="1620" y="6954"/>
                  </a:lnTo>
                  <a:cubicBezTo>
                    <a:pt x="1668" y="5692"/>
                    <a:pt x="3930" y="4692"/>
                    <a:pt x="3930" y="4692"/>
                  </a:cubicBezTo>
                  <a:lnTo>
                    <a:pt x="4287" y="4692"/>
                  </a:lnTo>
                  <a:lnTo>
                    <a:pt x="5002" y="5406"/>
                  </a:lnTo>
                  <a:lnTo>
                    <a:pt x="3240" y="8169"/>
                  </a:lnTo>
                  <a:cubicBezTo>
                    <a:pt x="3216" y="8216"/>
                    <a:pt x="3216" y="8288"/>
                    <a:pt x="3216" y="8359"/>
                  </a:cubicBezTo>
                  <a:cubicBezTo>
                    <a:pt x="3240" y="8407"/>
                    <a:pt x="3263" y="8431"/>
                    <a:pt x="3335" y="8478"/>
                  </a:cubicBezTo>
                  <a:cubicBezTo>
                    <a:pt x="3335" y="8478"/>
                    <a:pt x="4430" y="8907"/>
                    <a:pt x="4430" y="10265"/>
                  </a:cubicBezTo>
                  <a:cubicBezTo>
                    <a:pt x="4430" y="10360"/>
                    <a:pt x="4526" y="10455"/>
                    <a:pt x="4645" y="10455"/>
                  </a:cubicBezTo>
                  <a:lnTo>
                    <a:pt x="5859" y="10455"/>
                  </a:lnTo>
                  <a:cubicBezTo>
                    <a:pt x="5978" y="10455"/>
                    <a:pt x="6074" y="10360"/>
                    <a:pt x="6074" y="10265"/>
                  </a:cubicBezTo>
                  <a:cubicBezTo>
                    <a:pt x="6074" y="8955"/>
                    <a:pt x="7169" y="8478"/>
                    <a:pt x="7169" y="8478"/>
                  </a:cubicBezTo>
                  <a:cubicBezTo>
                    <a:pt x="7240" y="8431"/>
                    <a:pt x="7264" y="8407"/>
                    <a:pt x="7288" y="8359"/>
                  </a:cubicBezTo>
                  <a:cubicBezTo>
                    <a:pt x="7312" y="8288"/>
                    <a:pt x="7288" y="8240"/>
                    <a:pt x="7264" y="8169"/>
                  </a:cubicBezTo>
                  <a:lnTo>
                    <a:pt x="5502" y="5406"/>
                  </a:lnTo>
                  <a:lnTo>
                    <a:pt x="6216" y="4692"/>
                  </a:lnTo>
                  <a:lnTo>
                    <a:pt x="8907" y="4692"/>
                  </a:lnTo>
                  <a:cubicBezTo>
                    <a:pt x="8976" y="5034"/>
                    <a:pt x="9306" y="5289"/>
                    <a:pt x="9690" y="5289"/>
                  </a:cubicBezTo>
                  <a:cubicBezTo>
                    <a:pt x="9707" y="5289"/>
                    <a:pt x="9724" y="5288"/>
                    <a:pt x="9741" y="5287"/>
                  </a:cubicBezTo>
                  <a:cubicBezTo>
                    <a:pt x="10146" y="5240"/>
                    <a:pt x="10479" y="4930"/>
                    <a:pt x="10503" y="4549"/>
                  </a:cubicBezTo>
                  <a:cubicBezTo>
                    <a:pt x="10527" y="4073"/>
                    <a:pt x="10146" y="3668"/>
                    <a:pt x="9693" y="3668"/>
                  </a:cubicBezTo>
                  <a:cubicBezTo>
                    <a:pt x="9312" y="3668"/>
                    <a:pt x="9027" y="3954"/>
                    <a:pt x="8884" y="4311"/>
                  </a:cubicBezTo>
                  <a:lnTo>
                    <a:pt x="7979" y="4311"/>
                  </a:lnTo>
                  <a:cubicBezTo>
                    <a:pt x="7979" y="4311"/>
                    <a:pt x="8336" y="4073"/>
                    <a:pt x="8479" y="3882"/>
                  </a:cubicBezTo>
                  <a:cubicBezTo>
                    <a:pt x="8955" y="3382"/>
                    <a:pt x="9265" y="2715"/>
                    <a:pt x="9265" y="2049"/>
                  </a:cubicBezTo>
                  <a:lnTo>
                    <a:pt x="10051" y="1239"/>
                  </a:lnTo>
                  <a:cubicBezTo>
                    <a:pt x="10098" y="1215"/>
                    <a:pt x="10122" y="1144"/>
                    <a:pt x="10122" y="1096"/>
                  </a:cubicBezTo>
                  <a:cubicBezTo>
                    <a:pt x="10122" y="1025"/>
                    <a:pt x="10098" y="977"/>
                    <a:pt x="10051" y="929"/>
                  </a:cubicBezTo>
                  <a:lnTo>
                    <a:pt x="9193" y="72"/>
                  </a:lnTo>
                  <a:cubicBezTo>
                    <a:pt x="9146" y="24"/>
                    <a:pt x="9092" y="1"/>
                    <a:pt x="90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3" name="Google Shape;23233;p100"/>
            <p:cNvSpPr/>
            <p:nvPr/>
          </p:nvSpPr>
          <p:spPr>
            <a:xfrm>
              <a:off x="7224629" y="4439715"/>
              <a:ext cx="13311" cy="13311"/>
            </a:xfrm>
            <a:custGeom>
              <a:rect b="b" l="l" r="r" t="t"/>
              <a:pathLst>
                <a:path extrusionOk="0" h="406" w="406">
                  <a:moveTo>
                    <a:pt x="191" y="0"/>
                  </a:moveTo>
                  <a:cubicBezTo>
                    <a:pt x="72" y="0"/>
                    <a:pt x="0" y="96"/>
                    <a:pt x="0" y="191"/>
                  </a:cubicBezTo>
                  <a:cubicBezTo>
                    <a:pt x="0" y="310"/>
                    <a:pt x="72" y="405"/>
                    <a:pt x="191" y="405"/>
                  </a:cubicBezTo>
                  <a:cubicBezTo>
                    <a:pt x="310" y="405"/>
                    <a:pt x="405" y="310"/>
                    <a:pt x="405" y="191"/>
                  </a:cubicBezTo>
                  <a:cubicBezTo>
                    <a:pt x="405" y="96"/>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4" name="Google Shape;23234;p100"/>
          <p:cNvGrpSpPr/>
          <p:nvPr/>
        </p:nvGrpSpPr>
        <p:grpSpPr>
          <a:xfrm>
            <a:off x="7759852" y="4007790"/>
            <a:ext cx="344374" cy="345128"/>
            <a:chOff x="7814858" y="4160190"/>
            <a:chExt cx="344374" cy="345128"/>
          </a:xfrm>
        </p:grpSpPr>
        <p:sp>
          <p:nvSpPr>
            <p:cNvPr id="23235" name="Google Shape;23235;p100"/>
            <p:cNvSpPr/>
            <p:nvPr/>
          </p:nvSpPr>
          <p:spPr>
            <a:xfrm>
              <a:off x="7822693" y="4228121"/>
              <a:ext cx="329489" cy="180383"/>
            </a:xfrm>
            <a:custGeom>
              <a:rect b="b" l="l" r="r" t="t"/>
              <a:pathLst>
                <a:path extrusionOk="0" h="5502" w="10050">
                  <a:moveTo>
                    <a:pt x="405" y="1"/>
                  </a:moveTo>
                  <a:cubicBezTo>
                    <a:pt x="167" y="1"/>
                    <a:pt x="0" y="167"/>
                    <a:pt x="0" y="405"/>
                  </a:cubicBezTo>
                  <a:lnTo>
                    <a:pt x="0" y="5502"/>
                  </a:lnTo>
                  <a:lnTo>
                    <a:pt x="10026" y="5502"/>
                  </a:lnTo>
                  <a:lnTo>
                    <a:pt x="10026" y="405"/>
                  </a:lnTo>
                  <a:cubicBezTo>
                    <a:pt x="10050" y="167"/>
                    <a:pt x="9883" y="1"/>
                    <a:pt x="96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6" name="Google Shape;23236;p100"/>
            <p:cNvSpPr/>
            <p:nvPr/>
          </p:nvSpPr>
          <p:spPr>
            <a:xfrm>
              <a:off x="7867183" y="4167993"/>
              <a:ext cx="241298" cy="201464"/>
            </a:xfrm>
            <a:custGeom>
              <a:rect b="b" l="l" r="r" t="t"/>
              <a:pathLst>
                <a:path extrusionOk="0" h="6145" w="7360">
                  <a:moveTo>
                    <a:pt x="2144" y="1"/>
                  </a:moveTo>
                  <a:cubicBezTo>
                    <a:pt x="1644" y="1"/>
                    <a:pt x="1239" y="430"/>
                    <a:pt x="1239" y="930"/>
                  </a:cubicBezTo>
                  <a:lnTo>
                    <a:pt x="1239" y="4930"/>
                  </a:lnTo>
                  <a:lnTo>
                    <a:pt x="0" y="4930"/>
                  </a:lnTo>
                  <a:lnTo>
                    <a:pt x="0" y="5216"/>
                  </a:lnTo>
                  <a:cubicBezTo>
                    <a:pt x="0" y="5716"/>
                    <a:pt x="429" y="6145"/>
                    <a:pt x="929" y="6145"/>
                  </a:cubicBezTo>
                  <a:lnTo>
                    <a:pt x="4597" y="6145"/>
                  </a:lnTo>
                  <a:cubicBezTo>
                    <a:pt x="5097" y="6145"/>
                    <a:pt x="5525" y="5716"/>
                    <a:pt x="5525" y="5216"/>
                  </a:cubicBezTo>
                  <a:lnTo>
                    <a:pt x="5525" y="3073"/>
                  </a:lnTo>
                  <a:lnTo>
                    <a:pt x="7359" y="3073"/>
                  </a:lnTo>
                  <a:lnTo>
                    <a:pt x="7359" y="930"/>
                  </a:lnTo>
                  <a:cubicBezTo>
                    <a:pt x="7359" y="406"/>
                    <a:pt x="6954" y="1"/>
                    <a:pt x="643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7" name="Google Shape;23237;p100"/>
            <p:cNvSpPr/>
            <p:nvPr/>
          </p:nvSpPr>
          <p:spPr>
            <a:xfrm>
              <a:off x="7823447" y="4407684"/>
              <a:ext cx="330309" cy="89831"/>
            </a:xfrm>
            <a:custGeom>
              <a:rect b="b" l="l" r="r" t="t"/>
              <a:pathLst>
                <a:path extrusionOk="0" h="2740" w="10075">
                  <a:moveTo>
                    <a:pt x="1" y="1"/>
                  </a:moveTo>
                  <a:lnTo>
                    <a:pt x="1" y="25"/>
                  </a:lnTo>
                  <a:lnTo>
                    <a:pt x="1" y="977"/>
                  </a:lnTo>
                  <a:cubicBezTo>
                    <a:pt x="1" y="1215"/>
                    <a:pt x="191" y="1382"/>
                    <a:pt x="430" y="1382"/>
                  </a:cubicBezTo>
                  <a:lnTo>
                    <a:pt x="3811" y="1382"/>
                  </a:lnTo>
                  <a:lnTo>
                    <a:pt x="3811" y="2740"/>
                  </a:lnTo>
                  <a:lnTo>
                    <a:pt x="6264" y="2740"/>
                  </a:lnTo>
                  <a:lnTo>
                    <a:pt x="6264" y="1358"/>
                  </a:lnTo>
                  <a:lnTo>
                    <a:pt x="9646" y="1358"/>
                  </a:lnTo>
                  <a:cubicBezTo>
                    <a:pt x="9884" y="1358"/>
                    <a:pt x="10074" y="1192"/>
                    <a:pt x="10074" y="953"/>
                  </a:cubicBezTo>
                  <a:lnTo>
                    <a:pt x="10074" y="1"/>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8" name="Google Shape;23238;p100"/>
            <p:cNvSpPr/>
            <p:nvPr/>
          </p:nvSpPr>
          <p:spPr>
            <a:xfrm>
              <a:off x="7814858" y="4160190"/>
              <a:ext cx="344374" cy="345128"/>
            </a:xfrm>
            <a:custGeom>
              <a:rect b="b" l="l" r="r" t="t"/>
              <a:pathLst>
                <a:path extrusionOk="0" h="10527" w="10504">
                  <a:moveTo>
                    <a:pt x="8026" y="429"/>
                  </a:moveTo>
                  <a:cubicBezTo>
                    <a:pt x="8431" y="429"/>
                    <a:pt x="8741" y="763"/>
                    <a:pt x="8741" y="1144"/>
                  </a:cubicBezTo>
                  <a:lnTo>
                    <a:pt x="8741" y="3073"/>
                  </a:lnTo>
                  <a:lnTo>
                    <a:pt x="7312" y="3073"/>
                  </a:lnTo>
                  <a:lnTo>
                    <a:pt x="7312" y="1144"/>
                  </a:lnTo>
                  <a:cubicBezTo>
                    <a:pt x="7312" y="763"/>
                    <a:pt x="7645" y="429"/>
                    <a:pt x="8026" y="429"/>
                  </a:cubicBezTo>
                  <a:close/>
                  <a:moveTo>
                    <a:pt x="7169" y="429"/>
                  </a:moveTo>
                  <a:cubicBezTo>
                    <a:pt x="7026" y="644"/>
                    <a:pt x="6907" y="882"/>
                    <a:pt x="6907" y="1144"/>
                  </a:cubicBezTo>
                  <a:lnTo>
                    <a:pt x="6907" y="5407"/>
                  </a:lnTo>
                  <a:cubicBezTo>
                    <a:pt x="6907" y="5788"/>
                    <a:pt x="6598" y="6121"/>
                    <a:pt x="6240" y="6121"/>
                  </a:cubicBezTo>
                  <a:cubicBezTo>
                    <a:pt x="6227" y="6122"/>
                    <a:pt x="6213" y="6122"/>
                    <a:pt x="6199" y="6122"/>
                  </a:cubicBezTo>
                  <a:cubicBezTo>
                    <a:pt x="5812" y="6122"/>
                    <a:pt x="5478" y="5798"/>
                    <a:pt x="5478" y="5407"/>
                  </a:cubicBezTo>
                  <a:lnTo>
                    <a:pt x="5478" y="5097"/>
                  </a:lnTo>
                  <a:cubicBezTo>
                    <a:pt x="5478" y="4978"/>
                    <a:pt x="5383" y="4883"/>
                    <a:pt x="5264" y="4883"/>
                  </a:cubicBezTo>
                  <a:lnTo>
                    <a:pt x="3025" y="4883"/>
                  </a:lnTo>
                  <a:lnTo>
                    <a:pt x="3025" y="1144"/>
                  </a:lnTo>
                  <a:cubicBezTo>
                    <a:pt x="3025" y="763"/>
                    <a:pt x="3359" y="429"/>
                    <a:pt x="3740" y="429"/>
                  </a:cubicBezTo>
                  <a:close/>
                  <a:moveTo>
                    <a:pt x="5050" y="5335"/>
                  </a:moveTo>
                  <a:lnTo>
                    <a:pt x="5050" y="5430"/>
                  </a:lnTo>
                  <a:cubicBezTo>
                    <a:pt x="5050" y="5692"/>
                    <a:pt x="5145" y="5930"/>
                    <a:pt x="5335" y="6145"/>
                  </a:cubicBezTo>
                  <a:lnTo>
                    <a:pt x="2525" y="6145"/>
                  </a:lnTo>
                  <a:cubicBezTo>
                    <a:pt x="2144" y="6145"/>
                    <a:pt x="1811" y="5811"/>
                    <a:pt x="1811" y="5430"/>
                  </a:cubicBezTo>
                  <a:lnTo>
                    <a:pt x="1811" y="5335"/>
                  </a:lnTo>
                  <a:close/>
                  <a:moveTo>
                    <a:pt x="9932" y="2263"/>
                  </a:moveTo>
                  <a:cubicBezTo>
                    <a:pt x="10051" y="2263"/>
                    <a:pt x="10146" y="2358"/>
                    <a:pt x="10146" y="2477"/>
                  </a:cubicBezTo>
                  <a:lnTo>
                    <a:pt x="10146" y="7359"/>
                  </a:lnTo>
                  <a:lnTo>
                    <a:pt x="6240" y="7359"/>
                  </a:lnTo>
                  <a:cubicBezTo>
                    <a:pt x="6121" y="7359"/>
                    <a:pt x="6026" y="7455"/>
                    <a:pt x="6026" y="7574"/>
                  </a:cubicBezTo>
                  <a:cubicBezTo>
                    <a:pt x="6026" y="7693"/>
                    <a:pt x="6121" y="7788"/>
                    <a:pt x="6240" y="7788"/>
                  </a:cubicBezTo>
                  <a:lnTo>
                    <a:pt x="10146" y="7788"/>
                  </a:lnTo>
                  <a:lnTo>
                    <a:pt x="10146" y="8526"/>
                  </a:lnTo>
                  <a:cubicBezTo>
                    <a:pt x="10098" y="8622"/>
                    <a:pt x="10003" y="8741"/>
                    <a:pt x="9884" y="8741"/>
                  </a:cubicBezTo>
                  <a:lnTo>
                    <a:pt x="644" y="8741"/>
                  </a:lnTo>
                  <a:cubicBezTo>
                    <a:pt x="525" y="8741"/>
                    <a:pt x="453" y="8645"/>
                    <a:pt x="453" y="8526"/>
                  </a:cubicBezTo>
                  <a:lnTo>
                    <a:pt x="453" y="7788"/>
                  </a:lnTo>
                  <a:lnTo>
                    <a:pt x="4383" y="7788"/>
                  </a:lnTo>
                  <a:cubicBezTo>
                    <a:pt x="4502" y="7788"/>
                    <a:pt x="4573" y="7693"/>
                    <a:pt x="4573" y="7574"/>
                  </a:cubicBezTo>
                  <a:cubicBezTo>
                    <a:pt x="4573" y="7455"/>
                    <a:pt x="4502" y="7359"/>
                    <a:pt x="4383" y="7359"/>
                  </a:cubicBezTo>
                  <a:lnTo>
                    <a:pt x="477" y="7359"/>
                  </a:lnTo>
                  <a:lnTo>
                    <a:pt x="477" y="2477"/>
                  </a:lnTo>
                  <a:cubicBezTo>
                    <a:pt x="477" y="2358"/>
                    <a:pt x="572" y="2263"/>
                    <a:pt x="692" y="2263"/>
                  </a:cubicBezTo>
                  <a:lnTo>
                    <a:pt x="2644" y="2263"/>
                  </a:lnTo>
                  <a:lnTo>
                    <a:pt x="2644" y="4930"/>
                  </a:lnTo>
                  <a:lnTo>
                    <a:pt x="1644" y="4930"/>
                  </a:lnTo>
                  <a:cubicBezTo>
                    <a:pt x="1525" y="4930"/>
                    <a:pt x="1430" y="5002"/>
                    <a:pt x="1430" y="5121"/>
                  </a:cubicBezTo>
                  <a:lnTo>
                    <a:pt x="1430" y="5430"/>
                  </a:lnTo>
                  <a:cubicBezTo>
                    <a:pt x="1430" y="6050"/>
                    <a:pt x="1930" y="6550"/>
                    <a:pt x="2549" y="6550"/>
                  </a:cubicBezTo>
                  <a:lnTo>
                    <a:pt x="6217" y="6550"/>
                  </a:lnTo>
                  <a:cubicBezTo>
                    <a:pt x="6836" y="6550"/>
                    <a:pt x="7336" y="6050"/>
                    <a:pt x="7336" y="5430"/>
                  </a:cubicBezTo>
                  <a:lnTo>
                    <a:pt x="7336" y="3501"/>
                  </a:lnTo>
                  <a:lnTo>
                    <a:pt x="8979" y="3501"/>
                  </a:lnTo>
                  <a:cubicBezTo>
                    <a:pt x="9098" y="3501"/>
                    <a:pt x="9193" y="3406"/>
                    <a:pt x="9193" y="3287"/>
                  </a:cubicBezTo>
                  <a:lnTo>
                    <a:pt x="9193" y="2263"/>
                  </a:lnTo>
                  <a:close/>
                  <a:moveTo>
                    <a:pt x="6312" y="9122"/>
                  </a:moveTo>
                  <a:lnTo>
                    <a:pt x="6312" y="10074"/>
                  </a:lnTo>
                  <a:lnTo>
                    <a:pt x="4288" y="10074"/>
                  </a:lnTo>
                  <a:lnTo>
                    <a:pt x="4288" y="9122"/>
                  </a:lnTo>
                  <a:close/>
                  <a:moveTo>
                    <a:pt x="3716" y="1"/>
                  </a:moveTo>
                  <a:cubicBezTo>
                    <a:pt x="3097" y="1"/>
                    <a:pt x="2597" y="525"/>
                    <a:pt x="2597" y="1144"/>
                  </a:cubicBezTo>
                  <a:lnTo>
                    <a:pt x="2597" y="1858"/>
                  </a:lnTo>
                  <a:lnTo>
                    <a:pt x="620" y="1858"/>
                  </a:lnTo>
                  <a:cubicBezTo>
                    <a:pt x="287" y="1858"/>
                    <a:pt x="1" y="2120"/>
                    <a:pt x="1" y="2477"/>
                  </a:cubicBezTo>
                  <a:lnTo>
                    <a:pt x="1" y="8526"/>
                  </a:lnTo>
                  <a:cubicBezTo>
                    <a:pt x="1" y="8860"/>
                    <a:pt x="263" y="9145"/>
                    <a:pt x="620" y="9145"/>
                  </a:cubicBezTo>
                  <a:lnTo>
                    <a:pt x="3811" y="9145"/>
                  </a:lnTo>
                  <a:lnTo>
                    <a:pt x="3811" y="10098"/>
                  </a:lnTo>
                  <a:lnTo>
                    <a:pt x="2787" y="10098"/>
                  </a:lnTo>
                  <a:cubicBezTo>
                    <a:pt x="2668" y="10098"/>
                    <a:pt x="2597" y="10193"/>
                    <a:pt x="2597" y="10312"/>
                  </a:cubicBezTo>
                  <a:cubicBezTo>
                    <a:pt x="2597" y="10431"/>
                    <a:pt x="2668" y="10527"/>
                    <a:pt x="2787" y="10527"/>
                  </a:cubicBezTo>
                  <a:lnTo>
                    <a:pt x="7669" y="10527"/>
                  </a:lnTo>
                  <a:cubicBezTo>
                    <a:pt x="7788" y="10527"/>
                    <a:pt x="7884" y="10431"/>
                    <a:pt x="7884" y="10312"/>
                  </a:cubicBezTo>
                  <a:cubicBezTo>
                    <a:pt x="7884" y="10193"/>
                    <a:pt x="7788" y="10098"/>
                    <a:pt x="7669" y="10098"/>
                  </a:cubicBezTo>
                  <a:lnTo>
                    <a:pt x="6669" y="10098"/>
                  </a:lnTo>
                  <a:lnTo>
                    <a:pt x="6669" y="9145"/>
                  </a:lnTo>
                  <a:lnTo>
                    <a:pt x="9860" y="9145"/>
                  </a:lnTo>
                  <a:cubicBezTo>
                    <a:pt x="10170" y="9145"/>
                    <a:pt x="10479" y="8883"/>
                    <a:pt x="10479" y="8526"/>
                  </a:cubicBezTo>
                  <a:lnTo>
                    <a:pt x="10479" y="2477"/>
                  </a:lnTo>
                  <a:cubicBezTo>
                    <a:pt x="10503" y="2144"/>
                    <a:pt x="10217" y="1858"/>
                    <a:pt x="9884" y="1858"/>
                  </a:cubicBezTo>
                  <a:lnTo>
                    <a:pt x="9146" y="1858"/>
                  </a:lnTo>
                  <a:lnTo>
                    <a:pt x="9146" y="1144"/>
                  </a:lnTo>
                  <a:cubicBezTo>
                    <a:pt x="9146" y="525"/>
                    <a:pt x="8622" y="1"/>
                    <a:pt x="8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9" name="Google Shape;23239;p100"/>
            <p:cNvSpPr/>
            <p:nvPr/>
          </p:nvSpPr>
          <p:spPr>
            <a:xfrm>
              <a:off x="7940588" y="4201565"/>
              <a:ext cx="74192" cy="13311"/>
            </a:xfrm>
            <a:custGeom>
              <a:rect b="b" l="l" r="r" t="t"/>
              <a:pathLst>
                <a:path extrusionOk="0" h="406" w="2263">
                  <a:moveTo>
                    <a:pt x="214" y="1"/>
                  </a:moveTo>
                  <a:cubicBezTo>
                    <a:pt x="95" y="1"/>
                    <a:pt x="0" y="96"/>
                    <a:pt x="0" y="215"/>
                  </a:cubicBezTo>
                  <a:cubicBezTo>
                    <a:pt x="0" y="287"/>
                    <a:pt x="95" y="406"/>
                    <a:pt x="214" y="406"/>
                  </a:cubicBezTo>
                  <a:lnTo>
                    <a:pt x="2048" y="406"/>
                  </a:lnTo>
                  <a:cubicBezTo>
                    <a:pt x="2167" y="406"/>
                    <a:pt x="2262" y="334"/>
                    <a:pt x="2262" y="215"/>
                  </a:cubicBezTo>
                  <a:cubicBezTo>
                    <a:pt x="2262" y="96"/>
                    <a:pt x="2167" y="1"/>
                    <a:pt x="2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0" name="Google Shape;23240;p100"/>
            <p:cNvSpPr/>
            <p:nvPr/>
          </p:nvSpPr>
          <p:spPr>
            <a:xfrm>
              <a:off x="7940588" y="4241399"/>
              <a:ext cx="74192" cy="14098"/>
            </a:xfrm>
            <a:custGeom>
              <a:rect b="b" l="l" r="r" t="t"/>
              <a:pathLst>
                <a:path extrusionOk="0" h="430" w="2263">
                  <a:moveTo>
                    <a:pt x="214" y="0"/>
                  </a:moveTo>
                  <a:cubicBezTo>
                    <a:pt x="95" y="0"/>
                    <a:pt x="0" y="96"/>
                    <a:pt x="0" y="215"/>
                  </a:cubicBezTo>
                  <a:cubicBezTo>
                    <a:pt x="0" y="334"/>
                    <a:pt x="95" y="429"/>
                    <a:pt x="214" y="429"/>
                  </a:cubicBezTo>
                  <a:lnTo>
                    <a:pt x="2048" y="429"/>
                  </a:lnTo>
                  <a:cubicBezTo>
                    <a:pt x="2167" y="429"/>
                    <a:pt x="2262" y="334"/>
                    <a:pt x="2262" y="215"/>
                  </a:cubicBezTo>
                  <a:cubicBezTo>
                    <a:pt x="2262" y="96"/>
                    <a:pt x="2167" y="0"/>
                    <a:pt x="2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1" name="Google Shape;23241;p100"/>
            <p:cNvSpPr/>
            <p:nvPr/>
          </p:nvSpPr>
          <p:spPr>
            <a:xfrm>
              <a:off x="7940588" y="4281200"/>
              <a:ext cx="74192" cy="14098"/>
            </a:xfrm>
            <a:custGeom>
              <a:rect b="b" l="l" r="r" t="t"/>
              <a:pathLst>
                <a:path extrusionOk="0" h="430" w="2263">
                  <a:moveTo>
                    <a:pt x="214" y="1"/>
                  </a:moveTo>
                  <a:cubicBezTo>
                    <a:pt x="95" y="1"/>
                    <a:pt x="0" y="96"/>
                    <a:pt x="0" y="215"/>
                  </a:cubicBezTo>
                  <a:cubicBezTo>
                    <a:pt x="0" y="334"/>
                    <a:pt x="95" y="430"/>
                    <a:pt x="214" y="430"/>
                  </a:cubicBezTo>
                  <a:lnTo>
                    <a:pt x="2048" y="430"/>
                  </a:lnTo>
                  <a:cubicBezTo>
                    <a:pt x="2167" y="430"/>
                    <a:pt x="2262" y="334"/>
                    <a:pt x="2262" y="215"/>
                  </a:cubicBezTo>
                  <a:cubicBezTo>
                    <a:pt x="2262" y="96"/>
                    <a:pt x="2167" y="1"/>
                    <a:pt x="20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2" name="Google Shape;23242;p100"/>
            <p:cNvSpPr/>
            <p:nvPr/>
          </p:nvSpPr>
          <p:spPr>
            <a:xfrm>
              <a:off x="7980389" y="4401455"/>
              <a:ext cx="14098" cy="14098"/>
            </a:xfrm>
            <a:custGeom>
              <a:rect b="b" l="l" r="r" t="t"/>
              <a:pathLst>
                <a:path extrusionOk="0" h="430" w="430">
                  <a:moveTo>
                    <a:pt x="215" y="0"/>
                  </a:moveTo>
                  <a:cubicBezTo>
                    <a:pt x="96" y="0"/>
                    <a:pt x="1" y="96"/>
                    <a:pt x="1" y="215"/>
                  </a:cubicBezTo>
                  <a:cubicBezTo>
                    <a:pt x="1" y="334"/>
                    <a:pt x="96" y="429"/>
                    <a:pt x="215" y="429"/>
                  </a:cubicBezTo>
                  <a:cubicBezTo>
                    <a:pt x="334" y="429"/>
                    <a:pt x="429" y="334"/>
                    <a:pt x="429" y="215"/>
                  </a:cubicBezTo>
                  <a:cubicBezTo>
                    <a:pt x="429" y="96"/>
                    <a:pt x="334" y="0"/>
                    <a:pt x="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3" name="Google Shape;23243;p100"/>
          <p:cNvGrpSpPr/>
          <p:nvPr/>
        </p:nvGrpSpPr>
        <p:grpSpPr>
          <a:xfrm>
            <a:off x="7066962" y="2324477"/>
            <a:ext cx="383943" cy="370601"/>
            <a:chOff x="7059098" y="2476877"/>
            <a:chExt cx="383943" cy="370601"/>
          </a:xfrm>
        </p:grpSpPr>
        <p:sp>
          <p:nvSpPr>
            <p:cNvPr id="23244" name="Google Shape;23244;p100"/>
            <p:cNvSpPr/>
            <p:nvPr/>
          </p:nvSpPr>
          <p:spPr>
            <a:xfrm>
              <a:off x="7194172" y="2483139"/>
              <a:ext cx="121042" cy="80454"/>
            </a:xfrm>
            <a:custGeom>
              <a:rect b="b" l="l" r="r" t="t"/>
              <a:pathLst>
                <a:path extrusionOk="0" h="2454" w="3692">
                  <a:moveTo>
                    <a:pt x="405" y="0"/>
                  </a:moveTo>
                  <a:cubicBezTo>
                    <a:pt x="167" y="0"/>
                    <a:pt x="0" y="167"/>
                    <a:pt x="0" y="405"/>
                  </a:cubicBezTo>
                  <a:lnTo>
                    <a:pt x="0" y="2049"/>
                  </a:lnTo>
                  <a:cubicBezTo>
                    <a:pt x="0" y="2287"/>
                    <a:pt x="167" y="2453"/>
                    <a:pt x="405" y="2453"/>
                  </a:cubicBezTo>
                  <a:lnTo>
                    <a:pt x="3263" y="2453"/>
                  </a:lnTo>
                  <a:cubicBezTo>
                    <a:pt x="3501" y="2453"/>
                    <a:pt x="3692" y="2287"/>
                    <a:pt x="3692" y="2049"/>
                  </a:cubicBezTo>
                  <a:lnTo>
                    <a:pt x="3692" y="405"/>
                  </a:lnTo>
                  <a:cubicBezTo>
                    <a:pt x="3692" y="167"/>
                    <a:pt x="3501" y="0"/>
                    <a:pt x="326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5" name="Google Shape;23245;p100"/>
            <p:cNvSpPr/>
            <p:nvPr/>
          </p:nvSpPr>
          <p:spPr>
            <a:xfrm>
              <a:off x="7066114" y="2730633"/>
              <a:ext cx="41407" cy="81241"/>
            </a:xfrm>
            <a:custGeom>
              <a:rect b="b" l="l" r="r" t="t"/>
              <a:pathLst>
                <a:path extrusionOk="0" h="2478" w="1263">
                  <a:moveTo>
                    <a:pt x="429" y="1"/>
                  </a:moveTo>
                  <a:cubicBezTo>
                    <a:pt x="191" y="1"/>
                    <a:pt x="1" y="191"/>
                    <a:pt x="1" y="429"/>
                  </a:cubicBezTo>
                  <a:lnTo>
                    <a:pt x="1" y="2049"/>
                  </a:lnTo>
                  <a:cubicBezTo>
                    <a:pt x="1" y="2287"/>
                    <a:pt x="191" y="2477"/>
                    <a:pt x="429" y="2477"/>
                  </a:cubicBezTo>
                  <a:lnTo>
                    <a:pt x="811" y="2477"/>
                  </a:lnTo>
                  <a:cubicBezTo>
                    <a:pt x="1049" y="2477"/>
                    <a:pt x="1215" y="2287"/>
                    <a:pt x="1263" y="2049"/>
                  </a:cubicBezTo>
                  <a:lnTo>
                    <a:pt x="1263" y="429"/>
                  </a:lnTo>
                  <a:cubicBezTo>
                    <a:pt x="1263" y="191"/>
                    <a:pt x="1072" y="1"/>
                    <a:pt x="834"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6" name="Google Shape;23246;p100"/>
            <p:cNvSpPr/>
            <p:nvPr/>
          </p:nvSpPr>
          <p:spPr>
            <a:xfrm>
              <a:off x="7066114" y="2606509"/>
              <a:ext cx="41407" cy="81208"/>
            </a:xfrm>
            <a:custGeom>
              <a:rect b="b" l="l" r="r" t="t"/>
              <a:pathLst>
                <a:path extrusionOk="0" h="2477" w="1263">
                  <a:moveTo>
                    <a:pt x="429" y="0"/>
                  </a:moveTo>
                  <a:cubicBezTo>
                    <a:pt x="191" y="0"/>
                    <a:pt x="1" y="191"/>
                    <a:pt x="1" y="429"/>
                  </a:cubicBezTo>
                  <a:lnTo>
                    <a:pt x="1" y="2072"/>
                  </a:lnTo>
                  <a:cubicBezTo>
                    <a:pt x="1" y="2286"/>
                    <a:pt x="191" y="2477"/>
                    <a:pt x="429" y="2477"/>
                  </a:cubicBezTo>
                  <a:lnTo>
                    <a:pt x="811" y="2477"/>
                  </a:lnTo>
                  <a:cubicBezTo>
                    <a:pt x="1049" y="2477"/>
                    <a:pt x="1215" y="2310"/>
                    <a:pt x="1263" y="2072"/>
                  </a:cubicBezTo>
                  <a:lnTo>
                    <a:pt x="1263" y="429"/>
                  </a:lnTo>
                  <a:cubicBezTo>
                    <a:pt x="1263" y="191"/>
                    <a:pt x="1072" y="0"/>
                    <a:pt x="83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7" name="Google Shape;23247;p100"/>
            <p:cNvSpPr/>
            <p:nvPr/>
          </p:nvSpPr>
          <p:spPr>
            <a:xfrm>
              <a:off x="7066114" y="2483139"/>
              <a:ext cx="41407" cy="80454"/>
            </a:xfrm>
            <a:custGeom>
              <a:rect b="b" l="l" r="r" t="t"/>
              <a:pathLst>
                <a:path extrusionOk="0" h="2454" w="1263">
                  <a:moveTo>
                    <a:pt x="429" y="0"/>
                  </a:moveTo>
                  <a:cubicBezTo>
                    <a:pt x="191" y="0"/>
                    <a:pt x="1" y="167"/>
                    <a:pt x="1" y="405"/>
                  </a:cubicBezTo>
                  <a:lnTo>
                    <a:pt x="1" y="2049"/>
                  </a:lnTo>
                  <a:cubicBezTo>
                    <a:pt x="1" y="2287"/>
                    <a:pt x="191" y="2453"/>
                    <a:pt x="429" y="2453"/>
                  </a:cubicBezTo>
                  <a:lnTo>
                    <a:pt x="811" y="2453"/>
                  </a:lnTo>
                  <a:cubicBezTo>
                    <a:pt x="1049" y="2453"/>
                    <a:pt x="1215" y="2263"/>
                    <a:pt x="1263" y="2049"/>
                  </a:cubicBezTo>
                  <a:lnTo>
                    <a:pt x="1263" y="405"/>
                  </a:lnTo>
                  <a:cubicBezTo>
                    <a:pt x="1263" y="167"/>
                    <a:pt x="1072" y="0"/>
                    <a:pt x="83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8" name="Google Shape;23248;p100"/>
            <p:cNvSpPr/>
            <p:nvPr/>
          </p:nvSpPr>
          <p:spPr>
            <a:xfrm>
              <a:off x="7287872" y="2804793"/>
              <a:ext cx="13278" cy="13311"/>
            </a:xfrm>
            <a:custGeom>
              <a:rect b="b" l="l" r="r" t="t"/>
              <a:pathLst>
                <a:path extrusionOk="0" h="406" w="405">
                  <a:moveTo>
                    <a:pt x="214" y="1"/>
                  </a:moveTo>
                  <a:cubicBezTo>
                    <a:pt x="95" y="1"/>
                    <a:pt x="0" y="96"/>
                    <a:pt x="0" y="215"/>
                  </a:cubicBezTo>
                  <a:cubicBezTo>
                    <a:pt x="0" y="334"/>
                    <a:pt x="95" y="406"/>
                    <a:pt x="214" y="406"/>
                  </a:cubicBezTo>
                  <a:cubicBezTo>
                    <a:pt x="310" y="406"/>
                    <a:pt x="405" y="334"/>
                    <a:pt x="405" y="215"/>
                  </a:cubicBezTo>
                  <a:cubicBezTo>
                    <a:pt x="405" y="96"/>
                    <a:pt x="310" y="1"/>
                    <a:pt x="2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9" name="Google Shape;23249;p100"/>
            <p:cNvSpPr/>
            <p:nvPr/>
          </p:nvSpPr>
          <p:spPr>
            <a:xfrm rot="2700000">
              <a:off x="7145025" y="2578543"/>
              <a:ext cx="263919" cy="205759"/>
            </a:xfrm>
            <a:custGeom>
              <a:rect b="b" l="l" r="r" t="t"/>
              <a:pathLst>
                <a:path extrusionOk="0" h="6276" w="8050">
                  <a:moveTo>
                    <a:pt x="667" y="0"/>
                  </a:moveTo>
                  <a:cubicBezTo>
                    <a:pt x="512" y="0"/>
                    <a:pt x="357" y="60"/>
                    <a:pt x="238" y="179"/>
                  </a:cubicBezTo>
                  <a:cubicBezTo>
                    <a:pt x="0" y="417"/>
                    <a:pt x="0" y="798"/>
                    <a:pt x="238" y="1036"/>
                  </a:cubicBezTo>
                  <a:lnTo>
                    <a:pt x="2834" y="3632"/>
                  </a:lnTo>
                  <a:lnTo>
                    <a:pt x="2405" y="4108"/>
                  </a:lnTo>
                  <a:cubicBezTo>
                    <a:pt x="2167" y="4346"/>
                    <a:pt x="2167" y="4727"/>
                    <a:pt x="2405" y="4965"/>
                  </a:cubicBezTo>
                  <a:lnTo>
                    <a:pt x="2858" y="5418"/>
                  </a:lnTo>
                  <a:lnTo>
                    <a:pt x="2906" y="5465"/>
                  </a:lnTo>
                  <a:cubicBezTo>
                    <a:pt x="3501" y="6013"/>
                    <a:pt x="4287" y="6275"/>
                    <a:pt x="5025" y="6275"/>
                  </a:cubicBezTo>
                  <a:cubicBezTo>
                    <a:pt x="5787" y="6275"/>
                    <a:pt x="6573" y="5989"/>
                    <a:pt x="7168" y="5394"/>
                  </a:cubicBezTo>
                  <a:cubicBezTo>
                    <a:pt x="7764" y="4799"/>
                    <a:pt x="8049" y="3989"/>
                    <a:pt x="8049" y="3203"/>
                  </a:cubicBezTo>
                  <a:cubicBezTo>
                    <a:pt x="8049" y="2441"/>
                    <a:pt x="7764" y="1655"/>
                    <a:pt x="7168" y="1060"/>
                  </a:cubicBezTo>
                  <a:lnTo>
                    <a:pt x="6311" y="202"/>
                  </a:lnTo>
                  <a:cubicBezTo>
                    <a:pt x="6192" y="83"/>
                    <a:pt x="6031" y="24"/>
                    <a:pt x="5873" y="24"/>
                  </a:cubicBezTo>
                  <a:cubicBezTo>
                    <a:pt x="5716" y="24"/>
                    <a:pt x="5561" y="83"/>
                    <a:pt x="5454" y="202"/>
                  </a:cubicBezTo>
                  <a:cubicBezTo>
                    <a:pt x="5216" y="441"/>
                    <a:pt x="5216" y="822"/>
                    <a:pt x="5454" y="1060"/>
                  </a:cubicBezTo>
                  <a:lnTo>
                    <a:pt x="5001" y="631"/>
                  </a:lnTo>
                  <a:cubicBezTo>
                    <a:pt x="4882" y="512"/>
                    <a:pt x="4721" y="453"/>
                    <a:pt x="4564" y="453"/>
                  </a:cubicBezTo>
                  <a:cubicBezTo>
                    <a:pt x="4406" y="453"/>
                    <a:pt x="4251" y="512"/>
                    <a:pt x="4144" y="631"/>
                  </a:cubicBezTo>
                  <a:cubicBezTo>
                    <a:pt x="3906" y="869"/>
                    <a:pt x="3906" y="1250"/>
                    <a:pt x="4144" y="1488"/>
                  </a:cubicBezTo>
                  <a:cubicBezTo>
                    <a:pt x="4025" y="1369"/>
                    <a:pt x="3864" y="1310"/>
                    <a:pt x="3703" y="1310"/>
                  </a:cubicBezTo>
                  <a:cubicBezTo>
                    <a:pt x="3543" y="1310"/>
                    <a:pt x="3382" y="1369"/>
                    <a:pt x="3263" y="1488"/>
                  </a:cubicBezTo>
                  <a:cubicBezTo>
                    <a:pt x="3025" y="1727"/>
                    <a:pt x="3025" y="2108"/>
                    <a:pt x="3263" y="2346"/>
                  </a:cubicBezTo>
                  <a:lnTo>
                    <a:pt x="2906" y="1989"/>
                  </a:lnTo>
                  <a:lnTo>
                    <a:pt x="1096" y="179"/>
                  </a:lnTo>
                  <a:cubicBezTo>
                    <a:pt x="977" y="60"/>
                    <a:pt x="822" y="0"/>
                    <a:pt x="66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0" name="Google Shape;23250;p100"/>
            <p:cNvSpPr/>
            <p:nvPr/>
          </p:nvSpPr>
          <p:spPr>
            <a:xfrm>
              <a:off x="7059098" y="2476877"/>
              <a:ext cx="345915" cy="342013"/>
            </a:xfrm>
            <a:custGeom>
              <a:rect b="b" l="l" r="r" t="t"/>
              <a:pathLst>
                <a:path extrusionOk="0" h="10432" w="10551">
                  <a:moveTo>
                    <a:pt x="7383" y="382"/>
                  </a:moveTo>
                  <a:cubicBezTo>
                    <a:pt x="7502" y="382"/>
                    <a:pt x="7597" y="477"/>
                    <a:pt x="7597" y="596"/>
                  </a:cubicBezTo>
                  <a:lnTo>
                    <a:pt x="7597" y="2240"/>
                  </a:lnTo>
                  <a:cubicBezTo>
                    <a:pt x="7597" y="2359"/>
                    <a:pt x="7502" y="2430"/>
                    <a:pt x="7383" y="2430"/>
                  </a:cubicBezTo>
                  <a:lnTo>
                    <a:pt x="6764" y="2430"/>
                  </a:lnTo>
                  <a:lnTo>
                    <a:pt x="6764" y="2049"/>
                  </a:lnTo>
                  <a:cubicBezTo>
                    <a:pt x="6788" y="1620"/>
                    <a:pt x="6478" y="1263"/>
                    <a:pt x="6026" y="1215"/>
                  </a:cubicBezTo>
                  <a:cubicBezTo>
                    <a:pt x="6011" y="1215"/>
                    <a:pt x="5997" y="1214"/>
                    <a:pt x="5983" y="1214"/>
                  </a:cubicBezTo>
                  <a:cubicBezTo>
                    <a:pt x="5527" y="1214"/>
                    <a:pt x="5168" y="1586"/>
                    <a:pt x="5168" y="2025"/>
                  </a:cubicBezTo>
                  <a:lnTo>
                    <a:pt x="5168" y="2430"/>
                  </a:lnTo>
                  <a:lnTo>
                    <a:pt x="4525" y="2430"/>
                  </a:lnTo>
                  <a:cubicBezTo>
                    <a:pt x="4406" y="2430"/>
                    <a:pt x="4335" y="2359"/>
                    <a:pt x="4335" y="2240"/>
                  </a:cubicBezTo>
                  <a:lnTo>
                    <a:pt x="4335" y="596"/>
                  </a:lnTo>
                  <a:cubicBezTo>
                    <a:pt x="4335" y="477"/>
                    <a:pt x="4406" y="382"/>
                    <a:pt x="4525" y="382"/>
                  </a:cubicBezTo>
                  <a:close/>
                  <a:moveTo>
                    <a:pt x="1048" y="382"/>
                  </a:moveTo>
                  <a:cubicBezTo>
                    <a:pt x="1167" y="382"/>
                    <a:pt x="1263" y="477"/>
                    <a:pt x="1263" y="596"/>
                  </a:cubicBezTo>
                  <a:lnTo>
                    <a:pt x="1263" y="2240"/>
                  </a:lnTo>
                  <a:cubicBezTo>
                    <a:pt x="1239" y="2359"/>
                    <a:pt x="1144" y="2454"/>
                    <a:pt x="1025" y="2454"/>
                  </a:cubicBezTo>
                  <a:lnTo>
                    <a:pt x="643" y="2454"/>
                  </a:lnTo>
                  <a:cubicBezTo>
                    <a:pt x="524" y="2454"/>
                    <a:pt x="429" y="2359"/>
                    <a:pt x="429" y="2240"/>
                  </a:cubicBezTo>
                  <a:lnTo>
                    <a:pt x="429" y="596"/>
                  </a:lnTo>
                  <a:cubicBezTo>
                    <a:pt x="429" y="477"/>
                    <a:pt x="501" y="382"/>
                    <a:pt x="643" y="382"/>
                  </a:cubicBezTo>
                  <a:close/>
                  <a:moveTo>
                    <a:pt x="1048" y="4168"/>
                  </a:moveTo>
                  <a:cubicBezTo>
                    <a:pt x="1167" y="4168"/>
                    <a:pt x="1263" y="4264"/>
                    <a:pt x="1263" y="4383"/>
                  </a:cubicBezTo>
                  <a:lnTo>
                    <a:pt x="1263" y="6026"/>
                  </a:lnTo>
                  <a:cubicBezTo>
                    <a:pt x="1239" y="6145"/>
                    <a:pt x="1144" y="6217"/>
                    <a:pt x="1025" y="6217"/>
                  </a:cubicBezTo>
                  <a:lnTo>
                    <a:pt x="643" y="6217"/>
                  </a:lnTo>
                  <a:cubicBezTo>
                    <a:pt x="524" y="6217"/>
                    <a:pt x="429" y="6145"/>
                    <a:pt x="429" y="6026"/>
                  </a:cubicBezTo>
                  <a:lnTo>
                    <a:pt x="429" y="4383"/>
                  </a:lnTo>
                  <a:cubicBezTo>
                    <a:pt x="429" y="4264"/>
                    <a:pt x="501" y="4168"/>
                    <a:pt x="643" y="4168"/>
                  </a:cubicBezTo>
                  <a:close/>
                  <a:moveTo>
                    <a:pt x="1048" y="7955"/>
                  </a:moveTo>
                  <a:cubicBezTo>
                    <a:pt x="1167" y="7955"/>
                    <a:pt x="1263" y="8050"/>
                    <a:pt x="1263" y="8169"/>
                  </a:cubicBezTo>
                  <a:lnTo>
                    <a:pt x="1263" y="9789"/>
                  </a:lnTo>
                  <a:cubicBezTo>
                    <a:pt x="1239" y="9908"/>
                    <a:pt x="1144" y="10003"/>
                    <a:pt x="1025" y="10003"/>
                  </a:cubicBezTo>
                  <a:lnTo>
                    <a:pt x="643" y="10003"/>
                  </a:lnTo>
                  <a:cubicBezTo>
                    <a:pt x="524" y="10003"/>
                    <a:pt x="429" y="9908"/>
                    <a:pt x="429" y="9789"/>
                  </a:cubicBezTo>
                  <a:lnTo>
                    <a:pt x="429" y="8169"/>
                  </a:lnTo>
                  <a:cubicBezTo>
                    <a:pt x="429" y="8050"/>
                    <a:pt x="501" y="7955"/>
                    <a:pt x="643" y="7955"/>
                  </a:cubicBezTo>
                  <a:close/>
                  <a:moveTo>
                    <a:pt x="643" y="1"/>
                  </a:moveTo>
                  <a:cubicBezTo>
                    <a:pt x="310" y="1"/>
                    <a:pt x="1" y="263"/>
                    <a:pt x="1" y="620"/>
                  </a:cubicBezTo>
                  <a:lnTo>
                    <a:pt x="1" y="2263"/>
                  </a:lnTo>
                  <a:cubicBezTo>
                    <a:pt x="1" y="2597"/>
                    <a:pt x="286" y="2882"/>
                    <a:pt x="643" y="2882"/>
                  </a:cubicBezTo>
                  <a:lnTo>
                    <a:pt x="1048" y="2882"/>
                  </a:lnTo>
                  <a:cubicBezTo>
                    <a:pt x="1382" y="2882"/>
                    <a:pt x="1668" y="2621"/>
                    <a:pt x="1668" y="2263"/>
                  </a:cubicBezTo>
                  <a:lnTo>
                    <a:pt x="1668" y="1620"/>
                  </a:lnTo>
                  <a:lnTo>
                    <a:pt x="2620" y="1620"/>
                  </a:lnTo>
                  <a:lnTo>
                    <a:pt x="2620" y="5002"/>
                  </a:lnTo>
                  <a:lnTo>
                    <a:pt x="1668" y="5002"/>
                  </a:lnTo>
                  <a:lnTo>
                    <a:pt x="1668" y="4383"/>
                  </a:lnTo>
                  <a:cubicBezTo>
                    <a:pt x="1668" y="4049"/>
                    <a:pt x="1406" y="3740"/>
                    <a:pt x="1048" y="3740"/>
                  </a:cubicBezTo>
                  <a:lnTo>
                    <a:pt x="643" y="3740"/>
                  </a:lnTo>
                  <a:cubicBezTo>
                    <a:pt x="310" y="3740"/>
                    <a:pt x="1" y="4026"/>
                    <a:pt x="1" y="4383"/>
                  </a:cubicBezTo>
                  <a:lnTo>
                    <a:pt x="1" y="6002"/>
                  </a:lnTo>
                  <a:cubicBezTo>
                    <a:pt x="1" y="6336"/>
                    <a:pt x="286" y="6645"/>
                    <a:pt x="643" y="6645"/>
                  </a:cubicBezTo>
                  <a:lnTo>
                    <a:pt x="1048" y="6645"/>
                  </a:lnTo>
                  <a:cubicBezTo>
                    <a:pt x="1382" y="6645"/>
                    <a:pt x="1668" y="6383"/>
                    <a:pt x="1668" y="6002"/>
                  </a:cubicBezTo>
                  <a:lnTo>
                    <a:pt x="1668" y="5383"/>
                  </a:lnTo>
                  <a:lnTo>
                    <a:pt x="2620" y="5383"/>
                  </a:lnTo>
                  <a:lnTo>
                    <a:pt x="2620" y="8788"/>
                  </a:lnTo>
                  <a:lnTo>
                    <a:pt x="1668" y="8788"/>
                  </a:lnTo>
                  <a:lnTo>
                    <a:pt x="1668" y="8169"/>
                  </a:lnTo>
                  <a:cubicBezTo>
                    <a:pt x="1668" y="7836"/>
                    <a:pt x="1406" y="7526"/>
                    <a:pt x="1048" y="7526"/>
                  </a:cubicBezTo>
                  <a:lnTo>
                    <a:pt x="643" y="7526"/>
                  </a:lnTo>
                  <a:cubicBezTo>
                    <a:pt x="310" y="7526"/>
                    <a:pt x="1" y="7788"/>
                    <a:pt x="1" y="8169"/>
                  </a:cubicBezTo>
                  <a:lnTo>
                    <a:pt x="1" y="9789"/>
                  </a:lnTo>
                  <a:cubicBezTo>
                    <a:pt x="1" y="10122"/>
                    <a:pt x="286" y="10432"/>
                    <a:pt x="643" y="10432"/>
                  </a:cubicBezTo>
                  <a:lnTo>
                    <a:pt x="1048" y="10432"/>
                  </a:lnTo>
                  <a:cubicBezTo>
                    <a:pt x="1382" y="10432"/>
                    <a:pt x="1668" y="10146"/>
                    <a:pt x="1668" y="9789"/>
                  </a:cubicBezTo>
                  <a:lnTo>
                    <a:pt x="1668" y="9169"/>
                  </a:lnTo>
                  <a:lnTo>
                    <a:pt x="2811" y="9169"/>
                  </a:lnTo>
                  <a:cubicBezTo>
                    <a:pt x="2930" y="9169"/>
                    <a:pt x="3025" y="9074"/>
                    <a:pt x="3025" y="8955"/>
                  </a:cubicBezTo>
                  <a:lnTo>
                    <a:pt x="3025" y="1620"/>
                  </a:lnTo>
                  <a:lnTo>
                    <a:pt x="3978" y="1620"/>
                  </a:lnTo>
                  <a:lnTo>
                    <a:pt x="3978" y="2240"/>
                  </a:lnTo>
                  <a:cubicBezTo>
                    <a:pt x="3978" y="2573"/>
                    <a:pt x="4239" y="2859"/>
                    <a:pt x="4597" y="2859"/>
                  </a:cubicBezTo>
                  <a:lnTo>
                    <a:pt x="5216" y="2859"/>
                  </a:lnTo>
                  <a:lnTo>
                    <a:pt x="5216" y="5621"/>
                  </a:lnTo>
                  <a:lnTo>
                    <a:pt x="4811" y="5621"/>
                  </a:lnTo>
                  <a:cubicBezTo>
                    <a:pt x="4359" y="5621"/>
                    <a:pt x="4001" y="5978"/>
                    <a:pt x="4001" y="6431"/>
                  </a:cubicBezTo>
                  <a:lnTo>
                    <a:pt x="4001" y="7169"/>
                  </a:lnTo>
                  <a:cubicBezTo>
                    <a:pt x="4001" y="8669"/>
                    <a:pt x="4978" y="9884"/>
                    <a:pt x="6288" y="10313"/>
                  </a:cubicBezTo>
                  <a:cubicBezTo>
                    <a:pt x="6303" y="10316"/>
                    <a:pt x="6318" y="10317"/>
                    <a:pt x="6332" y="10317"/>
                  </a:cubicBezTo>
                  <a:cubicBezTo>
                    <a:pt x="6430" y="10317"/>
                    <a:pt x="6508" y="10250"/>
                    <a:pt x="6549" y="10146"/>
                  </a:cubicBezTo>
                  <a:cubicBezTo>
                    <a:pt x="6597" y="10027"/>
                    <a:pt x="6526" y="9955"/>
                    <a:pt x="6407" y="9884"/>
                  </a:cubicBezTo>
                  <a:cubicBezTo>
                    <a:pt x="5216" y="9503"/>
                    <a:pt x="4406" y="8431"/>
                    <a:pt x="4406" y="7145"/>
                  </a:cubicBezTo>
                  <a:lnTo>
                    <a:pt x="4406" y="6407"/>
                  </a:lnTo>
                  <a:cubicBezTo>
                    <a:pt x="4406" y="6169"/>
                    <a:pt x="4597" y="5978"/>
                    <a:pt x="4835" y="5978"/>
                  </a:cubicBezTo>
                  <a:lnTo>
                    <a:pt x="5240" y="5978"/>
                  </a:lnTo>
                  <a:lnTo>
                    <a:pt x="5240" y="7121"/>
                  </a:lnTo>
                  <a:cubicBezTo>
                    <a:pt x="5240" y="7217"/>
                    <a:pt x="5311" y="7336"/>
                    <a:pt x="5430" y="7336"/>
                  </a:cubicBezTo>
                  <a:cubicBezTo>
                    <a:pt x="5441" y="7338"/>
                    <a:pt x="5451" y="7339"/>
                    <a:pt x="5461" y="7339"/>
                  </a:cubicBezTo>
                  <a:cubicBezTo>
                    <a:pt x="5569" y="7339"/>
                    <a:pt x="5668" y="7230"/>
                    <a:pt x="5668" y="7121"/>
                  </a:cubicBezTo>
                  <a:lnTo>
                    <a:pt x="5668" y="2001"/>
                  </a:lnTo>
                  <a:cubicBezTo>
                    <a:pt x="5668" y="1787"/>
                    <a:pt x="5811" y="1620"/>
                    <a:pt x="6026" y="1573"/>
                  </a:cubicBezTo>
                  <a:cubicBezTo>
                    <a:pt x="6038" y="1571"/>
                    <a:pt x="6050" y="1571"/>
                    <a:pt x="6062" y="1571"/>
                  </a:cubicBezTo>
                  <a:cubicBezTo>
                    <a:pt x="6283" y="1571"/>
                    <a:pt x="6454" y="1775"/>
                    <a:pt x="6454" y="2001"/>
                  </a:cubicBezTo>
                  <a:lnTo>
                    <a:pt x="6454" y="5788"/>
                  </a:lnTo>
                  <a:cubicBezTo>
                    <a:pt x="6454" y="5859"/>
                    <a:pt x="6526" y="5978"/>
                    <a:pt x="6645" y="5978"/>
                  </a:cubicBezTo>
                  <a:cubicBezTo>
                    <a:pt x="6661" y="5985"/>
                    <a:pt x="6677" y="5988"/>
                    <a:pt x="6693" y="5988"/>
                  </a:cubicBezTo>
                  <a:cubicBezTo>
                    <a:pt x="6794" y="5988"/>
                    <a:pt x="6883" y="5870"/>
                    <a:pt x="6883" y="5788"/>
                  </a:cubicBezTo>
                  <a:lnTo>
                    <a:pt x="6883" y="4764"/>
                  </a:lnTo>
                  <a:cubicBezTo>
                    <a:pt x="6883" y="4550"/>
                    <a:pt x="7026" y="4383"/>
                    <a:pt x="7240" y="4359"/>
                  </a:cubicBezTo>
                  <a:cubicBezTo>
                    <a:pt x="7263" y="4354"/>
                    <a:pt x="7285" y="4352"/>
                    <a:pt x="7307" y="4352"/>
                  </a:cubicBezTo>
                  <a:cubicBezTo>
                    <a:pt x="7517" y="4352"/>
                    <a:pt x="7693" y="4548"/>
                    <a:pt x="7693" y="4764"/>
                  </a:cubicBezTo>
                  <a:lnTo>
                    <a:pt x="7693" y="5788"/>
                  </a:lnTo>
                  <a:cubicBezTo>
                    <a:pt x="7693" y="5859"/>
                    <a:pt x="7740" y="5978"/>
                    <a:pt x="7859" y="5978"/>
                  </a:cubicBezTo>
                  <a:cubicBezTo>
                    <a:pt x="7876" y="5985"/>
                    <a:pt x="7892" y="5988"/>
                    <a:pt x="7908" y="5988"/>
                  </a:cubicBezTo>
                  <a:cubicBezTo>
                    <a:pt x="8009" y="5988"/>
                    <a:pt x="8097" y="5870"/>
                    <a:pt x="8097" y="5788"/>
                  </a:cubicBezTo>
                  <a:lnTo>
                    <a:pt x="8097" y="5192"/>
                  </a:lnTo>
                  <a:cubicBezTo>
                    <a:pt x="8097" y="4978"/>
                    <a:pt x="8240" y="4788"/>
                    <a:pt x="8455" y="4764"/>
                  </a:cubicBezTo>
                  <a:cubicBezTo>
                    <a:pt x="8467" y="4763"/>
                    <a:pt x="8479" y="4762"/>
                    <a:pt x="8491" y="4762"/>
                  </a:cubicBezTo>
                  <a:cubicBezTo>
                    <a:pt x="8714" y="4762"/>
                    <a:pt x="8907" y="4967"/>
                    <a:pt x="8907" y="5192"/>
                  </a:cubicBezTo>
                  <a:lnTo>
                    <a:pt x="8907" y="5788"/>
                  </a:lnTo>
                  <a:cubicBezTo>
                    <a:pt x="8907" y="5859"/>
                    <a:pt x="8979" y="5978"/>
                    <a:pt x="9098" y="5978"/>
                  </a:cubicBezTo>
                  <a:cubicBezTo>
                    <a:pt x="9114" y="5985"/>
                    <a:pt x="9130" y="5988"/>
                    <a:pt x="9146" y="5988"/>
                  </a:cubicBezTo>
                  <a:cubicBezTo>
                    <a:pt x="9247" y="5988"/>
                    <a:pt x="9336" y="5870"/>
                    <a:pt x="9336" y="5788"/>
                  </a:cubicBezTo>
                  <a:lnTo>
                    <a:pt x="9336" y="5574"/>
                  </a:lnTo>
                  <a:cubicBezTo>
                    <a:pt x="9336" y="5359"/>
                    <a:pt x="9479" y="5192"/>
                    <a:pt x="9693" y="5145"/>
                  </a:cubicBezTo>
                  <a:cubicBezTo>
                    <a:pt x="9705" y="5144"/>
                    <a:pt x="9717" y="5143"/>
                    <a:pt x="9729" y="5143"/>
                  </a:cubicBezTo>
                  <a:cubicBezTo>
                    <a:pt x="9950" y="5143"/>
                    <a:pt x="10122" y="5348"/>
                    <a:pt x="10122" y="5574"/>
                  </a:cubicBezTo>
                  <a:lnTo>
                    <a:pt x="10122" y="7121"/>
                  </a:lnTo>
                  <a:cubicBezTo>
                    <a:pt x="10122" y="8431"/>
                    <a:pt x="9264" y="9503"/>
                    <a:pt x="8145" y="9860"/>
                  </a:cubicBezTo>
                  <a:cubicBezTo>
                    <a:pt x="8026" y="9884"/>
                    <a:pt x="7955" y="10003"/>
                    <a:pt x="7978" y="10122"/>
                  </a:cubicBezTo>
                  <a:cubicBezTo>
                    <a:pt x="8016" y="10216"/>
                    <a:pt x="8097" y="10280"/>
                    <a:pt x="8177" y="10280"/>
                  </a:cubicBezTo>
                  <a:cubicBezTo>
                    <a:pt x="8199" y="10280"/>
                    <a:pt x="8220" y="10275"/>
                    <a:pt x="8240" y="10265"/>
                  </a:cubicBezTo>
                  <a:cubicBezTo>
                    <a:pt x="9550" y="9860"/>
                    <a:pt x="10550" y="8622"/>
                    <a:pt x="10550" y="7145"/>
                  </a:cubicBezTo>
                  <a:lnTo>
                    <a:pt x="10550" y="5597"/>
                  </a:lnTo>
                  <a:cubicBezTo>
                    <a:pt x="10455" y="5216"/>
                    <a:pt x="10122" y="4859"/>
                    <a:pt x="9717" y="4788"/>
                  </a:cubicBezTo>
                  <a:cubicBezTo>
                    <a:pt x="9689" y="4785"/>
                    <a:pt x="9662" y="4783"/>
                    <a:pt x="9636" y="4783"/>
                  </a:cubicBezTo>
                  <a:cubicBezTo>
                    <a:pt x="9459" y="4783"/>
                    <a:pt x="9314" y="4851"/>
                    <a:pt x="9169" y="4954"/>
                  </a:cubicBezTo>
                  <a:cubicBezTo>
                    <a:pt x="9050" y="4621"/>
                    <a:pt x="8764" y="4407"/>
                    <a:pt x="8407" y="4407"/>
                  </a:cubicBezTo>
                  <a:cubicBezTo>
                    <a:pt x="8216" y="4407"/>
                    <a:pt x="8074" y="4454"/>
                    <a:pt x="7955" y="4550"/>
                  </a:cubicBezTo>
                  <a:cubicBezTo>
                    <a:pt x="7835" y="4216"/>
                    <a:pt x="7550" y="4026"/>
                    <a:pt x="7192" y="4026"/>
                  </a:cubicBezTo>
                  <a:cubicBezTo>
                    <a:pt x="7026" y="4026"/>
                    <a:pt x="6883" y="4049"/>
                    <a:pt x="6764" y="4145"/>
                  </a:cubicBezTo>
                  <a:lnTo>
                    <a:pt x="6764" y="2882"/>
                  </a:lnTo>
                  <a:lnTo>
                    <a:pt x="7383" y="2882"/>
                  </a:lnTo>
                  <a:cubicBezTo>
                    <a:pt x="7716" y="2882"/>
                    <a:pt x="8026" y="2621"/>
                    <a:pt x="8026" y="2263"/>
                  </a:cubicBezTo>
                  <a:lnTo>
                    <a:pt x="8026" y="620"/>
                  </a:lnTo>
                  <a:cubicBezTo>
                    <a:pt x="8026" y="287"/>
                    <a:pt x="7740" y="1"/>
                    <a:pt x="7383" y="1"/>
                  </a:cubicBezTo>
                  <a:lnTo>
                    <a:pt x="4525" y="1"/>
                  </a:lnTo>
                  <a:cubicBezTo>
                    <a:pt x="4216" y="1"/>
                    <a:pt x="3906" y="263"/>
                    <a:pt x="3906" y="620"/>
                  </a:cubicBezTo>
                  <a:lnTo>
                    <a:pt x="3906" y="1239"/>
                  </a:lnTo>
                  <a:lnTo>
                    <a:pt x="1620" y="1239"/>
                  </a:lnTo>
                  <a:lnTo>
                    <a:pt x="1620" y="620"/>
                  </a:lnTo>
                  <a:cubicBezTo>
                    <a:pt x="1620" y="287"/>
                    <a:pt x="1358" y="1"/>
                    <a:pt x="10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51" name="Google Shape;23251;p100"/>
          <p:cNvSpPr txBox="1"/>
          <p:nvPr/>
        </p:nvSpPr>
        <p:spPr>
          <a:xfrm>
            <a:off x="3125925" y="1188000"/>
            <a:ext cx="2892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Goals &amp; Results</a:t>
            </a:r>
            <a:endParaRPr sz="1600">
              <a:solidFill>
                <a:schemeClr val="lt1"/>
              </a:solidFill>
            </a:endParaRPr>
          </a:p>
        </p:txBody>
      </p:sp>
      <p:sp>
        <p:nvSpPr>
          <p:cNvPr id="23252" name="Google Shape;23252;p100"/>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6" name="Shape 23256"/>
        <p:cNvGrpSpPr/>
        <p:nvPr/>
      </p:nvGrpSpPr>
      <p:grpSpPr>
        <a:xfrm>
          <a:off x="0" y="0"/>
          <a:ext cx="0" cy="0"/>
          <a:chOff x="0" y="0"/>
          <a:chExt cx="0" cy="0"/>
        </a:xfrm>
      </p:grpSpPr>
      <p:grpSp>
        <p:nvGrpSpPr>
          <p:cNvPr id="23257" name="Google Shape;23257;p101"/>
          <p:cNvGrpSpPr/>
          <p:nvPr/>
        </p:nvGrpSpPr>
        <p:grpSpPr>
          <a:xfrm>
            <a:off x="7746114" y="3420660"/>
            <a:ext cx="350777" cy="352207"/>
            <a:chOff x="7403210" y="3573060"/>
            <a:chExt cx="350777" cy="352207"/>
          </a:xfrm>
        </p:grpSpPr>
        <p:sp>
          <p:nvSpPr>
            <p:cNvPr id="23258" name="Google Shape;23258;p101"/>
            <p:cNvSpPr/>
            <p:nvPr/>
          </p:nvSpPr>
          <p:spPr>
            <a:xfrm>
              <a:off x="7430908" y="3578725"/>
              <a:ext cx="31962" cy="29875"/>
            </a:xfrm>
            <a:custGeom>
              <a:rect b="b" l="l" r="r" t="t"/>
              <a:pathLst>
                <a:path extrusionOk="0" h="1002" w="1072">
                  <a:moveTo>
                    <a:pt x="357" y="1"/>
                  </a:moveTo>
                  <a:cubicBezTo>
                    <a:pt x="143" y="49"/>
                    <a:pt x="0" y="263"/>
                    <a:pt x="0" y="501"/>
                  </a:cubicBezTo>
                  <a:cubicBezTo>
                    <a:pt x="0" y="739"/>
                    <a:pt x="143" y="953"/>
                    <a:pt x="357" y="1001"/>
                  </a:cubicBezTo>
                  <a:lnTo>
                    <a:pt x="524" y="1001"/>
                  </a:lnTo>
                  <a:cubicBezTo>
                    <a:pt x="595" y="1001"/>
                    <a:pt x="667" y="1001"/>
                    <a:pt x="738" y="977"/>
                  </a:cubicBezTo>
                  <a:cubicBezTo>
                    <a:pt x="762" y="977"/>
                    <a:pt x="762" y="977"/>
                    <a:pt x="786" y="953"/>
                  </a:cubicBezTo>
                  <a:cubicBezTo>
                    <a:pt x="953" y="858"/>
                    <a:pt x="1072" y="668"/>
                    <a:pt x="1072" y="501"/>
                  </a:cubicBezTo>
                  <a:cubicBezTo>
                    <a:pt x="1072" y="287"/>
                    <a:pt x="953" y="120"/>
                    <a:pt x="738" y="25"/>
                  </a:cubicBezTo>
                  <a:cubicBezTo>
                    <a:pt x="667" y="1"/>
                    <a:pt x="619" y="1"/>
                    <a:pt x="52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9" name="Google Shape;23259;p101"/>
            <p:cNvSpPr/>
            <p:nvPr/>
          </p:nvSpPr>
          <p:spPr>
            <a:xfrm>
              <a:off x="7431594" y="3579441"/>
              <a:ext cx="29875" cy="30471"/>
            </a:xfrm>
            <a:custGeom>
              <a:rect b="b" l="l" r="r" t="t"/>
              <a:pathLst>
                <a:path extrusionOk="0" h="1022" w="1002">
                  <a:moveTo>
                    <a:pt x="501" y="1"/>
                  </a:moveTo>
                  <a:cubicBezTo>
                    <a:pt x="525" y="96"/>
                    <a:pt x="572" y="144"/>
                    <a:pt x="572" y="239"/>
                  </a:cubicBezTo>
                  <a:cubicBezTo>
                    <a:pt x="572" y="406"/>
                    <a:pt x="453" y="596"/>
                    <a:pt x="287" y="691"/>
                  </a:cubicBezTo>
                  <a:cubicBezTo>
                    <a:pt x="263" y="715"/>
                    <a:pt x="263" y="715"/>
                    <a:pt x="239" y="715"/>
                  </a:cubicBezTo>
                  <a:cubicBezTo>
                    <a:pt x="168" y="739"/>
                    <a:pt x="96" y="739"/>
                    <a:pt x="25" y="739"/>
                  </a:cubicBezTo>
                  <a:lnTo>
                    <a:pt x="1" y="739"/>
                  </a:lnTo>
                  <a:cubicBezTo>
                    <a:pt x="49" y="858"/>
                    <a:pt x="168" y="977"/>
                    <a:pt x="334" y="1001"/>
                  </a:cubicBezTo>
                  <a:lnTo>
                    <a:pt x="382" y="1001"/>
                  </a:lnTo>
                  <a:cubicBezTo>
                    <a:pt x="411" y="1016"/>
                    <a:pt x="443" y="1021"/>
                    <a:pt x="476" y="1021"/>
                  </a:cubicBezTo>
                  <a:cubicBezTo>
                    <a:pt x="549" y="1021"/>
                    <a:pt x="626" y="994"/>
                    <a:pt x="692" y="977"/>
                  </a:cubicBezTo>
                  <a:cubicBezTo>
                    <a:pt x="882" y="882"/>
                    <a:pt x="1001" y="715"/>
                    <a:pt x="1001" y="501"/>
                  </a:cubicBezTo>
                  <a:cubicBezTo>
                    <a:pt x="1001" y="215"/>
                    <a:pt x="811" y="1"/>
                    <a:pt x="501"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0" name="Google Shape;23260;p101"/>
            <p:cNvSpPr/>
            <p:nvPr/>
          </p:nvSpPr>
          <p:spPr>
            <a:xfrm>
              <a:off x="7411022" y="3625595"/>
              <a:ext cx="70304" cy="113625"/>
            </a:xfrm>
            <a:custGeom>
              <a:rect b="b" l="l" r="r" t="t"/>
              <a:pathLst>
                <a:path extrusionOk="0" h="3811" w="2358">
                  <a:moveTo>
                    <a:pt x="953" y="1"/>
                  </a:moveTo>
                  <a:cubicBezTo>
                    <a:pt x="72" y="1"/>
                    <a:pt x="0" y="929"/>
                    <a:pt x="0" y="1215"/>
                  </a:cubicBezTo>
                  <a:lnTo>
                    <a:pt x="0" y="2239"/>
                  </a:lnTo>
                  <a:lnTo>
                    <a:pt x="0" y="2263"/>
                  </a:lnTo>
                  <a:cubicBezTo>
                    <a:pt x="73" y="2336"/>
                    <a:pt x="148" y="2364"/>
                    <a:pt x="216" y="2364"/>
                  </a:cubicBezTo>
                  <a:cubicBezTo>
                    <a:pt x="349" y="2364"/>
                    <a:pt x="453" y="2254"/>
                    <a:pt x="453" y="2144"/>
                  </a:cubicBezTo>
                  <a:lnTo>
                    <a:pt x="453" y="3573"/>
                  </a:lnTo>
                  <a:cubicBezTo>
                    <a:pt x="453" y="3597"/>
                    <a:pt x="453" y="3597"/>
                    <a:pt x="477"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2" y="3620"/>
                    <a:pt x="1882" y="3454"/>
                  </a:cubicBezTo>
                  <a:lnTo>
                    <a:pt x="1882" y="2168"/>
                  </a:lnTo>
                  <a:cubicBezTo>
                    <a:pt x="1882" y="2287"/>
                    <a:pt x="2001" y="2406"/>
                    <a:pt x="2120" y="2406"/>
                  </a:cubicBezTo>
                  <a:cubicBezTo>
                    <a:pt x="2239" y="2406"/>
                    <a:pt x="2310" y="2287"/>
                    <a:pt x="2310" y="2168"/>
                  </a:cubicBezTo>
                  <a:lnTo>
                    <a:pt x="2310" y="1215"/>
                  </a:lnTo>
                  <a:cubicBezTo>
                    <a:pt x="2358" y="525"/>
                    <a:pt x="1810" y="1"/>
                    <a:pt x="119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1" name="Google Shape;23261;p101"/>
            <p:cNvSpPr/>
            <p:nvPr/>
          </p:nvSpPr>
          <p:spPr>
            <a:xfrm>
              <a:off x="7450765" y="3653293"/>
              <a:ext cx="16368" cy="85241"/>
            </a:xfrm>
            <a:custGeom>
              <a:rect b="b" l="l" r="r" t="t"/>
              <a:pathLst>
                <a:path extrusionOk="0" h="2859" w="549">
                  <a:moveTo>
                    <a:pt x="477" y="0"/>
                  </a:moveTo>
                  <a:cubicBezTo>
                    <a:pt x="334" y="0"/>
                    <a:pt x="191" y="119"/>
                    <a:pt x="191" y="286"/>
                  </a:cubicBezTo>
                  <a:lnTo>
                    <a:pt x="191" y="2501"/>
                  </a:lnTo>
                  <a:cubicBezTo>
                    <a:pt x="191" y="2620"/>
                    <a:pt x="120" y="2739"/>
                    <a:pt x="1" y="2787"/>
                  </a:cubicBezTo>
                  <a:cubicBezTo>
                    <a:pt x="72" y="2811"/>
                    <a:pt x="120" y="2858"/>
                    <a:pt x="191" y="2858"/>
                  </a:cubicBezTo>
                  <a:cubicBezTo>
                    <a:pt x="406" y="2858"/>
                    <a:pt x="549" y="2691"/>
                    <a:pt x="549" y="2501"/>
                  </a:cubicBezTo>
                  <a:lnTo>
                    <a:pt x="549"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2" name="Google Shape;23262;p101"/>
            <p:cNvSpPr/>
            <p:nvPr/>
          </p:nvSpPr>
          <p:spPr>
            <a:xfrm>
              <a:off x="7440121" y="3626281"/>
              <a:ext cx="41204" cy="70363"/>
            </a:xfrm>
            <a:custGeom>
              <a:rect b="b" l="l" r="r" t="t"/>
              <a:pathLst>
                <a:path extrusionOk="0" h="2360" w="1382">
                  <a:moveTo>
                    <a:pt x="233" y="1"/>
                  </a:moveTo>
                  <a:cubicBezTo>
                    <a:pt x="219" y="1"/>
                    <a:pt x="205" y="1"/>
                    <a:pt x="191" y="1"/>
                  </a:cubicBezTo>
                  <a:lnTo>
                    <a:pt x="1" y="1"/>
                  </a:lnTo>
                  <a:cubicBezTo>
                    <a:pt x="572" y="97"/>
                    <a:pt x="1025" y="573"/>
                    <a:pt x="1025" y="1168"/>
                  </a:cubicBezTo>
                  <a:lnTo>
                    <a:pt x="1025" y="2121"/>
                  </a:lnTo>
                  <a:cubicBezTo>
                    <a:pt x="1025" y="2169"/>
                    <a:pt x="1001" y="2240"/>
                    <a:pt x="953" y="2264"/>
                  </a:cubicBezTo>
                  <a:cubicBezTo>
                    <a:pt x="1001" y="2335"/>
                    <a:pt x="1049" y="2359"/>
                    <a:pt x="1144" y="2359"/>
                  </a:cubicBezTo>
                  <a:cubicBezTo>
                    <a:pt x="1239" y="2359"/>
                    <a:pt x="1287" y="2335"/>
                    <a:pt x="1310" y="2288"/>
                  </a:cubicBezTo>
                  <a:cubicBezTo>
                    <a:pt x="1358" y="2240"/>
                    <a:pt x="1382" y="2169"/>
                    <a:pt x="1382" y="2121"/>
                  </a:cubicBezTo>
                  <a:lnTo>
                    <a:pt x="1382" y="1168"/>
                  </a:lnTo>
                  <a:cubicBezTo>
                    <a:pt x="1382" y="516"/>
                    <a:pt x="858" y="1"/>
                    <a:pt x="233"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3" name="Google Shape;23263;p101"/>
            <p:cNvSpPr/>
            <p:nvPr/>
          </p:nvSpPr>
          <p:spPr>
            <a:xfrm>
              <a:off x="7411022" y="3809496"/>
              <a:ext cx="71019" cy="111627"/>
            </a:xfrm>
            <a:custGeom>
              <a:rect b="b" l="l" r="r" t="t"/>
              <a:pathLst>
                <a:path extrusionOk="0" h="3744" w="2382">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6"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2" y="3597"/>
                    <a:pt x="1882" y="3525"/>
                    <a:pt x="1882" y="3477"/>
                  </a:cubicBezTo>
                  <a:lnTo>
                    <a:pt x="1882" y="2501"/>
                  </a:lnTo>
                  <a:lnTo>
                    <a:pt x="2096" y="2501"/>
                  </a:lnTo>
                  <a:cubicBezTo>
                    <a:pt x="2167" y="2501"/>
                    <a:pt x="2239" y="2406"/>
                    <a:pt x="2239" y="2311"/>
                  </a:cubicBezTo>
                  <a:lnTo>
                    <a:pt x="2167" y="2049"/>
                  </a:lnTo>
                  <a:lnTo>
                    <a:pt x="2167" y="2049"/>
                  </a:lnTo>
                  <a:cubicBezTo>
                    <a:pt x="2215" y="2072"/>
                    <a:pt x="2215" y="2072"/>
                    <a:pt x="2239" y="2072"/>
                  </a:cubicBezTo>
                  <a:cubicBezTo>
                    <a:pt x="2263" y="2072"/>
                    <a:pt x="2263"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4" name="Google Shape;23264;p101"/>
            <p:cNvSpPr/>
            <p:nvPr/>
          </p:nvSpPr>
          <p:spPr>
            <a:xfrm>
              <a:off x="7440837" y="3810211"/>
              <a:ext cx="41204" cy="112224"/>
            </a:xfrm>
            <a:custGeom>
              <a:rect b="b" l="l" r="r" t="t"/>
              <a:pathLst>
                <a:path extrusionOk="0" h="3764" w="1382">
                  <a:moveTo>
                    <a:pt x="0" y="0"/>
                  </a:moveTo>
                  <a:cubicBezTo>
                    <a:pt x="572" y="72"/>
                    <a:pt x="1025" y="572"/>
                    <a:pt x="1025" y="1167"/>
                  </a:cubicBezTo>
                  <a:lnTo>
                    <a:pt x="1025" y="1834"/>
                  </a:lnTo>
                  <a:cubicBezTo>
                    <a:pt x="1025" y="1858"/>
                    <a:pt x="1001" y="1906"/>
                    <a:pt x="1001" y="1929"/>
                  </a:cubicBezTo>
                  <a:cubicBezTo>
                    <a:pt x="1001" y="1953"/>
                    <a:pt x="953" y="1977"/>
                    <a:pt x="929" y="2025"/>
                  </a:cubicBezTo>
                  <a:cubicBezTo>
                    <a:pt x="905" y="2025"/>
                    <a:pt x="905" y="2048"/>
                    <a:pt x="882" y="2048"/>
                  </a:cubicBezTo>
                  <a:lnTo>
                    <a:pt x="834" y="2048"/>
                  </a:lnTo>
                  <a:lnTo>
                    <a:pt x="905" y="2310"/>
                  </a:lnTo>
                  <a:cubicBezTo>
                    <a:pt x="929" y="2406"/>
                    <a:pt x="834" y="2501"/>
                    <a:pt x="763"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3" y="3763"/>
                    <a:pt x="905" y="3596"/>
                    <a:pt x="905" y="3406"/>
                  </a:cubicBezTo>
                  <a:lnTo>
                    <a:pt x="905" y="2525"/>
                  </a:lnTo>
                  <a:lnTo>
                    <a:pt x="1120" y="2525"/>
                  </a:lnTo>
                  <a:cubicBezTo>
                    <a:pt x="1215" y="2525"/>
                    <a:pt x="1286" y="2429"/>
                    <a:pt x="1263" y="2334"/>
                  </a:cubicBezTo>
                  <a:lnTo>
                    <a:pt x="1215" y="2072"/>
                  </a:lnTo>
                  <a:lnTo>
                    <a:pt x="1239" y="2072"/>
                  </a:lnTo>
                  <a:cubicBezTo>
                    <a:pt x="1263"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5" name="Google Shape;23265;p101"/>
            <p:cNvSpPr/>
            <p:nvPr/>
          </p:nvSpPr>
          <p:spPr>
            <a:xfrm>
              <a:off x="7430908" y="3762984"/>
              <a:ext cx="30560" cy="31186"/>
            </a:xfrm>
            <a:custGeom>
              <a:rect b="b" l="l" r="r" t="t"/>
              <a:pathLst>
                <a:path extrusionOk="0" h="1046" w="1025">
                  <a:moveTo>
                    <a:pt x="545" y="1"/>
                  </a:moveTo>
                  <a:cubicBezTo>
                    <a:pt x="500" y="1"/>
                    <a:pt x="453" y="13"/>
                    <a:pt x="405" y="36"/>
                  </a:cubicBezTo>
                  <a:cubicBezTo>
                    <a:pt x="357" y="36"/>
                    <a:pt x="310" y="60"/>
                    <a:pt x="262" y="84"/>
                  </a:cubicBezTo>
                  <a:cubicBezTo>
                    <a:pt x="119" y="179"/>
                    <a:pt x="0" y="370"/>
                    <a:pt x="0" y="537"/>
                  </a:cubicBezTo>
                  <a:cubicBezTo>
                    <a:pt x="0" y="727"/>
                    <a:pt x="119" y="894"/>
                    <a:pt x="262" y="989"/>
                  </a:cubicBezTo>
                  <a:cubicBezTo>
                    <a:pt x="349" y="1024"/>
                    <a:pt x="436" y="1046"/>
                    <a:pt x="524" y="1046"/>
                  </a:cubicBezTo>
                  <a:cubicBezTo>
                    <a:pt x="555" y="1046"/>
                    <a:pt x="587" y="1043"/>
                    <a:pt x="619" y="1037"/>
                  </a:cubicBezTo>
                  <a:lnTo>
                    <a:pt x="667" y="1037"/>
                  </a:lnTo>
                  <a:cubicBezTo>
                    <a:pt x="881" y="989"/>
                    <a:pt x="1024" y="775"/>
                    <a:pt x="1024" y="537"/>
                  </a:cubicBezTo>
                  <a:cubicBezTo>
                    <a:pt x="1024" y="298"/>
                    <a:pt x="881" y="84"/>
                    <a:pt x="667" y="36"/>
                  </a:cubicBezTo>
                  <a:cubicBezTo>
                    <a:pt x="631" y="13"/>
                    <a:pt x="589" y="1"/>
                    <a:pt x="545"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6" name="Google Shape;23266;p101"/>
            <p:cNvSpPr/>
            <p:nvPr/>
          </p:nvSpPr>
          <p:spPr>
            <a:xfrm>
              <a:off x="7431594" y="3763342"/>
              <a:ext cx="29875" cy="30143"/>
            </a:xfrm>
            <a:custGeom>
              <a:rect b="b" l="l" r="r" t="t"/>
              <a:pathLst>
                <a:path extrusionOk="0" h="1011" w="1002">
                  <a:moveTo>
                    <a:pt x="501" y="1"/>
                  </a:moveTo>
                  <a:cubicBezTo>
                    <a:pt x="525" y="72"/>
                    <a:pt x="572" y="144"/>
                    <a:pt x="572" y="239"/>
                  </a:cubicBezTo>
                  <a:cubicBezTo>
                    <a:pt x="572" y="405"/>
                    <a:pt x="453" y="596"/>
                    <a:pt x="287" y="667"/>
                  </a:cubicBezTo>
                  <a:cubicBezTo>
                    <a:pt x="263" y="715"/>
                    <a:pt x="263" y="715"/>
                    <a:pt x="239" y="715"/>
                  </a:cubicBezTo>
                  <a:cubicBezTo>
                    <a:pt x="168" y="739"/>
                    <a:pt x="96" y="739"/>
                    <a:pt x="25" y="739"/>
                  </a:cubicBezTo>
                  <a:lnTo>
                    <a:pt x="1" y="739"/>
                  </a:lnTo>
                  <a:cubicBezTo>
                    <a:pt x="49" y="858"/>
                    <a:pt x="168" y="977"/>
                    <a:pt x="334" y="1001"/>
                  </a:cubicBezTo>
                  <a:lnTo>
                    <a:pt x="382" y="1001"/>
                  </a:lnTo>
                  <a:cubicBezTo>
                    <a:pt x="410" y="1008"/>
                    <a:pt x="440" y="1011"/>
                    <a:pt x="471" y="1011"/>
                  </a:cubicBezTo>
                  <a:cubicBezTo>
                    <a:pt x="545" y="1011"/>
                    <a:pt x="624" y="994"/>
                    <a:pt x="692" y="977"/>
                  </a:cubicBezTo>
                  <a:cubicBezTo>
                    <a:pt x="882" y="882"/>
                    <a:pt x="1001" y="715"/>
                    <a:pt x="1001" y="501"/>
                  </a:cubicBezTo>
                  <a:cubicBezTo>
                    <a:pt x="1001" y="239"/>
                    <a:pt x="811" y="1"/>
                    <a:pt x="501"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7" name="Google Shape;23267;p101"/>
            <p:cNvSpPr/>
            <p:nvPr/>
          </p:nvSpPr>
          <p:spPr>
            <a:xfrm>
              <a:off x="7520354" y="3578725"/>
              <a:ext cx="31991" cy="29875"/>
            </a:xfrm>
            <a:custGeom>
              <a:rect b="b" l="l" r="r" t="t"/>
              <a:pathLst>
                <a:path extrusionOk="0" h="1002" w="1073">
                  <a:moveTo>
                    <a:pt x="358" y="1"/>
                  </a:moveTo>
                  <a:cubicBezTo>
                    <a:pt x="144" y="49"/>
                    <a:pt x="1" y="263"/>
                    <a:pt x="1" y="501"/>
                  </a:cubicBezTo>
                  <a:cubicBezTo>
                    <a:pt x="1" y="739"/>
                    <a:pt x="144" y="953"/>
                    <a:pt x="358" y="1001"/>
                  </a:cubicBezTo>
                  <a:lnTo>
                    <a:pt x="525"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5"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8" name="Google Shape;23268;p101"/>
            <p:cNvSpPr/>
            <p:nvPr/>
          </p:nvSpPr>
          <p:spPr>
            <a:xfrm>
              <a:off x="7520354" y="3579441"/>
              <a:ext cx="29845" cy="30471"/>
            </a:xfrm>
            <a:custGeom>
              <a:rect b="b" l="l" r="r" t="t"/>
              <a:pathLst>
                <a:path extrusionOk="0" h="1022" w="1001">
                  <a:moveTo>
                    <a:pt x="501" y="1"/>
                  </a:moveTo>
                  <a:cubicBezTo>
                    <a:pt x="525" y="96"/>
                    <a:pt x="572" y="144"/>
                    <a:pt x="572" y="239"/>
                  </a:cubicBezTo>
                  <a:cubicBezTo>
                    <a:pt x="572" y="406"/>
                    <a:pt x="453" y="596"/>
                    <a:pt x="286" y="691"/>
                  </a:cubicBezTo>
                  <a:cubicBezTo>
                    <a:pt x="263" y="715"/>
                    <a:pt x="263" y="715"/>
                    <a:pt x="239" y="715"/>
                  </a:cubicBezTo>
                  <a:cubicBezTo>
                    <a:pt x="167" y="739"/>
                    <a:pt x="96" y="739"/>
                    <a:pt x="25" y="739"/>
                  </a:cubicBezTo>
                  <a:lnTo>
                    <a:pt x="1" y="739"/>
                  </a:lnTo>
                  <a:cubicBezTo>
                    <a:pt x="48" y="858"/>
                    <a:pt x="167" y="977"/>
                    <a:pt x="334" y="1001"/>
                  </a:cubicBezTo>
                  <a:lnTo>
                    <a:pt x="382" y="1001"/>
                  </a:lnTo>
                  <a:cubicBezTo>
                    <a:pt x="411" y="1016"/>
                    <a:pt x="443" y="1021"/>
                    <a:pt x="476" y="1021"/>
                  </a:cubicBezTo>
                  <a:cubicBezTo>
                    <a:pt x="549" y="1021"/>
                    <a:pt x="626" y="994"/>
                    <a:pt x="691" y="977"/>
                  </a:cubicBezTo>
                  <a:cubicBezTo>
                    <a:pt x="882" y="882"/>
                    <a:pt x="1001" y="715"/>
                    <a:pt x="1001" y="501"/>
                  </a:cubicBezTo>
                  <a:cubicBezTo>
                    <a:pt x="1001" y="215"/>
                    <a:pt x="810" y="1"/>
                    <a:pt x="501"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9" name="Google Shape;23269;p101"/>
            <p:cNvSpPr/>
            <p:nvPr/>
          </p:nvSpPr>
          <p:spPr>
            <a:xfrm>
              <a:off x="7499782" y="3625595"/>
              <a:ext cx="71019" cy="113625"/>
            </a:xfrm>
            <a:custGeom>
              <a:rect b="b" l="l" r="r" t="t"/>
              <a:pathLst>
                <a:path extrusionOk="0" h="3811" w="2382">
                  <a:moveTo>
                    <a:pt x="953" y="1"/>
                  </a:moveTo>
                  <a:cubicBezTo>
                    <a:pt x="72" y="1"/>
                    <a:pt x="0" y="929"/>
                    <a:pt x="0" y="1215"/>
                  </a:cubicBezTo>
                  <a:lnTo>
                    <a:pt x="0" y="2239"/>
                  </a:lnTo>
                  <a:lnTo>
                    <a:pt x="0" y="2263"/>
                  </a:lnTo>
                  <a:cubicBezTo>
                    <a:pt x="73" y="2336"/>
                    <a:pt x="148" y="2364"/>
                    <a:pt x="216" y="2364"/>
                  </a:cubicBezTo>
                  <a:cubicBezTo>
                    <a:pt x="348" y="2364"/>
                    <a:pt x="453" y="2254"/>
                    <a:pt x="453" y="2144"/>
                  </a:cubicBezTo>
                  <a:lnTo>
                    <a:pt x="453" y="3573"/>
                  </a:lnTo>
                  <a:cubicBezTo>
                    <a:pt x="453" y="3597"/>
                    <a:pt x="453" y="3597"/>
                    <a:pt x="476" y="3620"/>
                  </a:cubicBezTo>
                  <a:cubicBezTo>
                    <a:pt x="580" y="3741"/>
                    <a:pt x="698" y="3790"/>
                    <a:pt x="808" y="3790"/>
                  </a:cubicBezTo>
                  <a:cubicBezTo>
                    <a:pt x="1002" y="3790"/>
                    <a:pt x="1167" y="3636"/>
                    <a:pt x="1167" y="3454"/>
                  </a:cubicBezTo>
                  <a:lnTo>
                    <a:pt x="1191" y="3454"/>
                  </a:lnTo>
                  <a:cubicBezTo>
                    <a:pt x="1191" y="3668"/>
                    <a:pt x="1358" y="3811"/>
                    <a:pt x="1548" y="3811"/>
                  </a:cubicBezTo>
                  <a:cubicBezTo>
                    <a:pt x="1715" y="3811"/>
                    <a:pt x="1881" y="3620"/>
                    <a:pt x="1881" y="3454"/>
                  </a:cubicBezTo>
                  <a:lnTo>
                    <a:pt x="1881" y="2168"/>
                  </a:lnTo>
                  <a:cubicBezTo>
                    <a:pt x="1881" y="2287"/>
                    <a:pt x="2001" y="2406"/>
                    <a:pt x="2120" y="2406"/>
                  </a:cubicBezTo>
                  <a:cubicBezTo>
                    <a:pt x="2239" y="2406"/>
                    <a:pt x="2310" y="2287"/>
                    <a:pt x="2310" y="2168"/>
                  </a:cubicBezTo>
                  <a:lnTo>
                    <a:pt x="2310" y="1215"/>
                  </a:lnTo>
                  <a:cubicBezTo>
                    <a:pt x="2382" y="525"/>
                    <a:pt x="1858" y="1"/>
                    <a:pt x="119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0" name="Google Shape;23270;p101"/>
            <p:cNvSpPr/>
            <p:nvPr/>
          </p:nvSpPr>
          <p:spPr>
            <a:xfrm>
              <a:off x="7540957" y="3653293"/>
              <a:ext cx="15653" cy="85241"/>
            </a:xfrm>
            <a:custGeom>
              <a:rect b="b" l="l" r="r" t="t"/>
              <a:pathLst>
                <a:path extrusionOk="0" h="2859" w="525">
                  <a:moveTo>
                    <a:pt x="477"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1" name="Google Shape;23271;p101"/>
            <p:cNvSpPr/>
            <p:nvPr/>
          </p:nvSpPr>
          <p:spPr>
            <a:xfrm>
              <a:off x="7530313" y="3626281"/>
              <a:ext cx="40489" cy="70363"/>
            </a:xfrm>
            <a:custGeom>
              <a:rect b="b" l="l" r="r" t="t"/>
              <a:pathLst>
                <a:path extrusionOk="0" h="2360" w="1358">
                  <a:moveTo>
                    <a:pt x="210" y="1"/>
                  </a:moveTo>
                  <a:cubicBezTo>
                    <a:pt x="196" y="1"/>
                    <a:pt x="181" y="1"/>
                    <a:pt x="167" y="1"/>
                  </a:cubicBezTo>
                  <a:lnTo>
                    <a:pt x="0" y="1"/>
                  </a:lnTo>
                  <a:cubicBezTo>
                    <a:pt x="548" y="97"/>
                    <a:pt x="1000" y="573"/>
                    <a:pt x="1000" y="1168"/>
                  </a:cubicBezTo>
                  <a:lnTo>
                    <a:pt x="1000" y="2121"/>
                  </a:lnTo>
                  <a:cubicBezTo>
                    <a:pt x="1000" y="2169"/>
                    <a:pt x="977" y="2240"/>
                    <a:pt x="953" y="2264"/>
                  </a:cubicBezTo>
                  <a:cubicBezTo>
                    <a:pt x="977" y="2335"/>
                    <a:pt x="1024" y="2359"/>
                    <a:pt x="1119" y="2359"/>
                  </a:cubicBezTo>
                  <a:cubicBezTo>
                    <a:pt x="1215" y="2359"/>
                    <a:pt x="1262" y="2335"/>
                    <a:pt x="1310" y="2288"/>
                  </a:cubicBezTo>
                  <a:cubicBezTo>
                    <a:pt x="1334" y="2240"/>
                    <a:pt x="1358" y="2169"/>
                    <a:pt x="1358" y="2121"/>
                  </a:cubicBezTo>
                  <a:lnTo>
                    <a:pt x="1358" y="1168"/>
                  </a:lnTo>
                  <a:cubicBezTo>
                    <a:pt x="1358" y="516"/>
                    <a:pt x="856" y="1"/>
                    <a:pt x="21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2" name="Google Shape;23272;p101"/>
            <p:cNvSpPr/>
            <p:nvPr/>
          </p:nvSpPr>
          <p:spPr>
            <a:xfrm>
              <a:off x="7499782" y="3809496"/>
              <a:ext cx="71019" cy="111627"/>
            </a:xfrm>
            <a:custGeom>
              <a:rect b="b" l="l" r="r" t="t"/>
              <a:pathLst>
                <a:path extrusionOk="0" h="3744" w="2382">
                  <a:moveTo>
                    <a:pt x="1191" y="1"/>
                  </a:moveTo>
                  <a:cubicBezTo>
                    <a:pt x="548" y="1"/>
                    <a:pt x="0" y="524"/>
                    <a:pt x="0" y="1191"/>
                  </a:cubicBezTo>
                  <a:lnTo>
                    <a:pt x="0" y="1858"/>
                  </a:lnTo>
                  <a:cubicBezTo>
                    <a:pt x="0" y="1930"/>
                    <a:pt x="24" y="1977"/>
                    <a:pt x="72" y="2025"/>
                  </a:cubicBezTo>
                  <a:lnTo>
                    <a:pt x="119" y="2072"/>
                  </a:lnTo>
                  <a:lnTo>
                    <a:pt x="143" y="2072"/>
                  </a:lnTo>
                  <a:lnTo>
                    <a:pt x="119" y="2287"/>
                  </a:lnTo>
                  <a:lnTo>
                    <a:pt x="119" y="2311"/>
                  </a:lnTo>
                  <a:cubicBezTo>
                    <a:pt x="95" y="2406"/>
                    <a:pt x="191" y="2501"/>
                    <a:pt x="262" y="2501"/>
                  </a:cubicBezTo>
                  <a:lnTo>
                    <a:pt x="500" y="2501"/>
                  </a:lnTo>
                  <a:lnTo>
                    <a:pt x="500" y="3477"/>
                  </a:lnTo>
                  <a:cubicBezTo>
                    <a:pt x="500" y="3525"/>
                    <a:pt x="548" y="3597"/>
                    <a:pt x="572" y="3620"/>
                  </a:cubicBezTo>
                  <a:cubicBezTo>
                    <a:pt x="666" y="3707"/>
                    <a:pt x="765" y="3744"/>
                    <a:pt x="856" y="3744"/>
                  </a:cubicBezTo>
                  <a:cubicBezTo>
                    <a:pt x="1041" y="3744"/>
                    <a:pt x="1191" y="3590"/>
                    <a:pt x="1191" y="3382"/>
                  </a:cubicBezTo>
                  <a:cubicBezTo>
                    <a:pt x="1191" y="3590"/>
                    <a:pt x="1341" y="3744"/>
                    <a:pt x="1526" y="3744"/>
                  </a:cubicBezTo>
                  <a:cubicBezTo>
                    <a:pt x="1617" y="3744"/>
                    <a:pt x="1716" y="3707"/>
                    <a:pt x="1810" y="3620"/>
                  </a:cubicBezTo>
                  <a:cubicBezTo>
                    <a:pt x="1881" y="3597"/>
                    <a:pt x="1881" y="3525"/>
                    <a:pt x="1881" y="3477"/>
                  </a:cubicBezTo>
                  <a:lnTo>
                    <a:pt x="1881" y="2501"/>
                  </a:lnTo>
                  <a:lnTo>
                    <a:pt x="2096" y="2501"/>
                  </a:lnTo>
                  <a:cubicBezTo>
                    <a:pt x="2167" y="2501"/>
                    <a:pt x="2239" y="2406"/>
                    <a:pt x="2239" y="2311"/>
                  </a:cubicBezTo>
                  <a:lnTo>
                    <a:pt x="2167" y="2049"/>
                  </a:lnTo>
                  <a:lnTo>
                    <a:pt x="2167" y="2049"/>
                  </a:lnTo>
                  <a:cubicBezTo>
                    <a:pt x="2215" y="2072"/>
                    <a:pt x="2239" y="2072"/>
                    <a:pt x="2239" y="2072"/>
                  </a:cubicBezTo>
                  <a:cubicBezTo>
                    <a:pt x="2262" y="2072"/>
                    <a:pt x="2262" y="2049"/>
                    <a:pt x="2286" y="2049"/>
                  </a:cubicBezTo>
                  <a:cubicBezTo>
                    <a:pt x="2334"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3" name="Google Shape;23273;p101"/>
            <p:cNvSpPr/>
            <p:nvPr/>
          </p:nvSpPr>
          <p:spPr>
            <a:xfrm>
              <a:off x="7529597" y="3810211"/>
              <a:ext cx="41204" cy="112224"/>
            </a:xfrm>
            <a:custGeom>
              <a:rect b="b" l="l" r="r" t="t"/>
              <a:pathLst>
                <a:path extrusionOk="0" h="3764" w="1382">
                  <a:moveTo>
                    <a:pt x="0" y="0"/>
                  </a:moveTo>
                  <a:cubicBezTo>
                    <a:pt x="572" y="72"/>
                    <a:pt x="1024" y="572"/>
                    <a:pt x="1024" y="1167"/>
                  </a:cubicBezTo>
                  <a:lnTo>
                    <a:pt x="1024" y="1834"/>
                  </a:lnTo>
                  <a:cubicBezTo>
                    <a:pt x="1024" y="1858"/>
                    <a:pt x="1001" y="1906"/>
                    <a:pt x="1001" y="1929"/>
                  </a:cubicBezTo>
                  <a:cubicBezTo>
                    <a:pt x="1001"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6"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20" y="2525"/>
                  </a:lnTo>
                  <a:cubicBezTo>
                    <a:pt x="1215" y="2525"/>
                    <a:pt x="1286" y="2429"/>
                    <a:pt x="1262" y="2334"/>
                  </a:cubicBezTo>
                  <a:lnTo>
                    <a:pt x="1215" y="2072"/>
                  </a:lnTo>
                  <a:lnTo>
                    <a:pt x="1239" y="2072"/>
                  </a:lnTo>
                  <a:cubicBezTo>
                    <a:pt x="1262" y="2072"/>
                    <a:pt x="1286" y="2048"/>
                    <a:pt x="1286" y="2048"/>
                  </a:cubicBezTo>
                  <a:cubicBezTo>
                    <a:pt x="1334"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4" name="Google Shape;23274;p101"/>
            <p:cNvSpPr/>
            <p:nvPr/>
          </p:nvSpPr>
          <p:spPr>
            <a:xfrm>
              <a:off x="7519639" y="3762984"/>
              <a:ext cx="31991" cy="31186"/>
            </a:xfrm>
            <a:custGeom>
              <a:rect b="b" l="l" r="r" t="t"/>
              <a:pathLst>
                <a:path extrusionOk="0" h="1046" w="1073">
                  <a:moveTo>
                    <a:pt x="572" y="1"/>
                  </a:moveTo>
                  <a:cubicBezTo>
                    <a:pt x="525" y="1"/>
                    <a:pt x="477" y="13"/>
                    <a:pt x="430" y="36"/>
                  </a:cubicBezTo>
                  <a:cubicBezTo>
                    <a:pt x="382" y="36"/>
                    <a:pt x="358" y="60"/>
                    <a:pt x="287" y="84"/>
                  </a:cubicBezTo>
                  <a:cubicBezTo>
                    <a:pt x="144" y="179"/>
                    <a:pt x="25" y="370"/>
                    <a:pt x="25" y="537"/>
                  </a:cubicBezTo>
                  <a:cubicBezTo>
                    <a:pt x="1" y="727"/>
                    <a:pt x="120" y="894"/>
                    <a:pt x="287" y="989"/>
                  </a:cubicBezTo>
                  <a:cubicBezTo>
                    <a:pt x="374" y="1024"/>
                    <a:pt x="461" y="1046"/>
                    <a:pt x="548" y="1046"/>
                  </a:cubicBezTo>
                  <a:cubicBezTo>
                    <a:pt x="580" y="1046"/>
                    <a:pt x="612" y="1043"/>
                    <a:pt x="644" y="1037"/>
                  </a:cubicBezTo>
                  <a:lnTo>
                    <a:pt x="715" y="1037"/>
                  </a:lnTo>
                  <a:cubicBezTo>
                    <a:pt x="906" y="989"/>
                    <a:pt x="1073" y="775"/>
                    <a:pt x="1073" y="537"/>
                  </a:cubicBezTo>
                  <a:cubicBezTo>
                    <a:pt x="1073" y="298"/>
                    <a:pt x="906" y="84"/>
                    <a:pt x="715" y="36"/>
                  </a:cubicBezTo>
                  <a:cubicBezTo>
                    <a:pt x="668" y="13"/>
                    <a:pt x="620" y="1"/>
                    <a:pt x="57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5" name="Google Shape;23275;p101"/>
            <p:cNvSpPr/>
            <p:nvPr/>
          </p:nvSpPr>
          <p:spPr>
            <a:xfrm>
              <a:off x="7520354" y="3763342"/>
              <a:ext cx="29845" cy="30143"/>
            </a:xfrm>
            <a:custGeom>
              <a:rect b="b" l="l" r="r" t="t"/>
              <a:pathLst>
                <a:path extrusionOk="0" h="1011" w="1001">
                  <a:moveTo>
                    <a:pt x="501" y="1"/>
                  </a:moveTo>
                  <a:cubicBezTo>
                    <a:pt x="525" y="72"/>
                    <a:pt x="572" y="144"/>
                    <a:pt x="572" y="239"/>
                  </a:cubicBezTo>
                  <a:cubicBezTo>
                    <a:pt x="572" y="405"/>
                    <a:pt x="453" y="596"/>
                    <a:pt x="286" y="667"/>
                  </a:cubicBezTo>
                  <a:cubicBezTo>
                    <a:pt x="263" y="715"/>
                    <a:pt x="263" y="715"/>
                    <a:pt x="239" y="715"/>
                  </a:cubicBezTo>
                  <a:cubicBezTo>
                    <a:pt x="167" y="739"/>
                    <a:pt x="96" y="739"/>
                    <a:pt x="25" y="739"/>
                  </a:cubicBezTo>
                  <a:lnTo>
                    <a:pt x="1" y="739"/>
                  </a:lnTo>
                  <a:cubicBezTo>
                    <a:pt x="48" y="858"/>
                    <a:pt x="167" y="977"/>
                    <a:pt x="334" y="1001"/>
                  </a:cubicBezTo>
                  <a:lnTo>
                    <a:pt x="382" y="1001"/>
                  </a:lnTo>
                  <a:cubicBezTo>
                    <a:pt x="410" y="1008"/>
                    <a:pt x="440"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6" name="Google Shape;23276;p101"/>
            <p:cNvSpPr/>
            <p:nvPr/>
          </p:nvSpPr>
          <p:spPr>
            <a:xfrm>
              <a:off x="7609115" y="3578725"/>
              <a:ext cx="31991" cy="29875"/>
            </a:xfrm>
            <a:custGeom>
              <a:rect b="b" l="l" r="r" t="t"/>
              <a:pathLst>
                <a:path extrusionOk="0" h="1002" w="1073">
                  <a:moveTo>
                    <a:pt x="358" y="1"/>
                  </a:moveTo>
                  <a:cubicBezTo>
                    <a:pt x="143" y="49"/>
                    <a:pt x="1" y="263"/>
                    <a:pt x="1" y="501"/>
                  </a:cubicBezTo>
                  <a:cubicBezTo>
                    <a:pt x="1" y="739"/>
                    <a:pt x="143" y="953"/>
                    <a:pt x="358" y="1001"/>
                  </a:cubicBezTo>
                  <a:lnTo>
                    <a:pt x="524" y="1001"/>
                  </a:lnTo>
                  <a:cubicBezTo>
                    <a:pt x="596" y="1001"/>
                    <a:pt x="691" y="1001"/>
                    <a:pt x="739" y="977"/>
                  </a:cubicBezTo>
                  <a:cubicBezTo>
                    <a:pt x="763" y="977"/>
                    <a:pt x="763"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7" name="Google Shape;23277;p101"/>
            <p:cNvSpPr/>
            <p:nvPr/>
          </p:nvSpPr>
          <p:spPr>
            <a:xfrm>
              <a:off x="7609830" y="3579441"/>
              <a:ext cx="30560" cy="30471"/>
            </a:xfrm>
            <a:custGeom>
              <a:rect b="b" l="l" r="r" t="t"/>
              <a:pathLst>
                <a:path extrusionOk="0" h="1022" w="1025">
                  <a:moveTo>
                    <a:pt x="500" y="1"/>
                  </a:moveTo>
                  <a:cubicBezTo>
                    <a:pt x="548" y="96"/>
                    <a:pt x="572" y="144"/>
                    <a:pt x="572" y="239"/>
                  </a:cubicBezTo>
                  <a:cubicBezTo>
                    <a:pt x="572" y="406"/>
                    <a:pt x="453" y="596"/>
                    <a:pt x="310" y="691"/>
                  </a:cubicBezTo>
                  <a:cubicBezTo>
                    <a:pt x="262" y="715"/>
                    <a:pt x="262" y="715"/>
                    <a:pt x="238" y="715"/>
                  </a:cubicBezTo>
                  <a:cubicBezTo>
                    <a:pt x="191" y="739"/>
                    <a:pt x="96"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8" name="Google Shape;23278;p101"/>
            <p:cNvSpPr/>
            <p:nvPr/>
          </p:nvSpPr>
          <p:spPr>
            <a:xfrm>
              <a:off x="7588512" y="3625595"/>
              <a:ext cx="71049" cy="113625"/>
            </a:xfrm>
            <a:custGeom>
              <a:rect b="b" l="l" r="r" t="t"/>
              <a:pathLst>
                <a:path extrusionOk="0" h="3811" w="2383">
                  <a:moveTo>
                    <a:pt x="953" y="1"/>
                  </a:moveTo>
                  <a:cubicBezTo>
                    <a:pt x="72" y="1"/>
                    <a:pt x="1" y="929"/>
                    <a:pt x="1" y="1215"/>
                  </a:cubicBezTo>
                  <a:lnTo>
                    <a:pt x="1" y="2239"/>
                  </a:lnTo>
                  <a:lnTo>
                    <a:pt x="1" y="2263"/>
                  </a:lnTo>
                  <a:cubicBezTo>
                    <a:pt x="73" y="2336"/>
                    <a:pt x="149" y="2364"/>
                    <a:pt x="217" y="2364"/>
                  </a:cubicBezTo>
                  <a:cubicBezTo>
                    <a:pt x="349" y="2364"/>
                    <a:pt x="453" y="2254"/>
                    <a:pt x="453" y="2144"/>
                  </a:cubicBezTo>
                  <a:lnTo>
                    <a:pt x="453" y="3573"/>
                  </a:lnTo>
                  <a:cubicBezTo>
                    <a:pt x="453" y="3597"/>
                    <a:pt x="453" y="3597"/>
                    <a:pt x="477" y="3620"/>
                  </a:cubicBezTo>
                  <a:cubicBezTo>
                    <a:pt x="580" y="3741"/>
                    <a:pt x="699" y="3790"/>
                    <a:pt x="809" y="3790"/>
                  </a:cubicBezTo>
                  <a:cubicBezTo>
                    <a:pt x="1003" y="3790"/>
                    <a:pt x="1168" y="3636"/>
                    <a:pt x="1168" y="3454"/>
                  </a:cubicBezTo>
                  <a:lnTo>
                    <a:pt x="1192" y="3454"/>
                  </a:lnTo>
                  <a:cubicBezTo>
                    <a:pt x="1192" y="3668"/>
                    <a:pt x="1358" y="3811"/>
                    <a:pt x="1549" y="3811"/>
                  </a:cubicBezTo>
                  <a:cubicBezTo>
                    <a:pt x="1716"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2"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9" name="Google Shape;23279;p101"/>
            <p:cNvSpPr/>
            <p:nvPr/>
          </p:nvSpPr>
          <p:spPr>
            <a:xfrm>
              <a:off x="7629717" y="3653293"/>
              <a:ext cx="15623" cy="85241"/>
            </a:xfrm>
            <a:custGeom>
              <a:rect b="b" l="l" r="r" t="t"/>
              <a:pathLst>
                <a:path extrusionOk="0" h="2859" w="524">
                  <a:moveTo>
                    <a:pt x="476" y="0"/>
                  </a:moveTo>
                  <a:cubicBezTo>
                    <a:pt x="310" y="0"/>
                    <a:pt x="167" y="119"/>
                    <a:pt x="167" y="286"/>
                  </a:cubicBezTo>
                  <a:lnTo>
                    <a:pt x="167" y="2501"/>
                  </a:lnTo>
                  <a:cubicBezTo>
                    <a:pt x="167" y="2620"/>
                    <a:pt x="119" y="2739"/>
                    <a:pt x="0" y="2787"/>
                  </a:cubicBezTo>
                  <a:cubicBezTo>
                    <a:pt x="48" y="2811"/>
                    <a:pt x="119" y="2858"/>
                    <a:pt x="167" y="2858"/>
                  </a:cubicBezTo>
                  <a:cubicBezTo>
                    <a:pt x="381" y="2858"/>
                    <a:pt x="524" y="2691"/>
                    <a:pt x="524" y="2501"/>
                  </a:cubicBezTo>
                  <a:lnTo>
                    <a:pt x="524"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0" name="Google Shape;23280;p101"/>
            <p:cNvSpPr/>
            <p:nvPr/>
          </p:nvSpPr>
          <p:spPr>
            <a:xfrm>
              <a:off x="7619043" y="3626281"/>
              <a:ext cx="40519" cy="70363"/>
            </a:xfrm>
            <a:custGeom>
              <a:rect b="b" l="l" r="r" t="t"/>
              <a:pathLst>
                <a:path extrusionOk="0" h="2360" w="1359">
                  <a:moveTo>
                    <a:pt x="211" y="1"/>
                  </a:moveTo>
                  <a:cubicBezTo>
                    <a:pt x="197" y="1"/>
                    <a:pt x="182" y="1"/>
                    <a:pt x="168" y="1"/>
                  </a:cubicBezTo>
                  <a:lnTo>
                    <a:pt x="1" y="1"/>
                  </a:lnTo>
                  <a:cubicBezTo>
                    <a:pt x="549"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5" y="2240"/>
                    <a:pt x="1358" y="2169"/>
                    <a:pt x="1358" y="2121"/>
                  </a:cubicBezTo>
                  <a:lnTo>
                    <a:pt x="1358" y="1168"/>
                  </a:lnTo>
                  <a:cubicBezTo>
                    <a:pt x="1358" y="516"/>
                    <a:pt x="857" y="1"/>
                    <a:pt x="211"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1" name="Google Shape;23281;p101"/>
            <p:cNvSpPr/>
            <p:nvPr/>
          </p:nvSpPr>
          <p:spPr>
            <a:xfrm>
              <a:off x="7588512" y="3809496"/>
              <a:ext cx="71049" cy="111627"/>
            </a:xfrm>
            <a:custGeom>
              <a:rect b="b" l="l" r="r" t="t"/>
              <a:pathLst>
                <a:path extrusionOk="0" h="3744" w="2383">
                  <a:moveTo>
                    <a:pt x="1192" y="1"/>
                  </a:moveTo>
                  <a:cubicBezTo>
                    <a:pt x="549"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9" y="3597"/>
                    <a:pt x="572" y="3620"/>
                  </a:cubicBezTo>
                  <a:cubicBezTo>
                    <a:pt x="667" y="3707"/>
                    <a:pt x="766" y="3744"/>
                    <a:pt x="857" y="3744"/>
                  </a:cubicBezTo>
                  <a:cubicBezTo>
                    <a:pt x="1042" y="3744"/>
                    <a:pt x="1192" y="3590"/>
                    <a:pt x="1192" y="3382"/>
                  </a:cubicBezTo>
                  <a:cubicBezTo>
                    <a:pt x="1192" y="3590"/>
                    <a:pt x="1342" y="3744"/>
                    <a:pt x="1526" y="3744"/>
                  </a:cubicBezTo>
                  <a:cubicBezTo>
                    <a:pt x="1617" y="3744"/>
                    <a:pt x="1717" y="3707"/>
                    <a:pt x="1811" y="3620"/>
                  </a:cubicBezTo>
                  <a:cubicBezTo>
                    <a:pt x="1882" y="3597"/>
                    <a:pt x="1882" y="3525"/>
                    <a:pt x="1882" y="3477"/>
                  </a:cubicBezTo>
                  <a:lnTo>
                    <a:pt x="1882" y="2501"/>
                  </a:lnTo>
                  <a:lnTo>
                    <a:pt x="2097" y="2501"/>
                  </a:lnTo>
                  <a:cubicBezTo>
                    <a:pt x="2168" y="2501"/>
                    <a:pt x="2239" y="2406"/>
                    <a:pt x="2239" y="2311"/>
                  </a:cubicBezTo>
                  <a:lnTo>
                    <a:pt x="2168" y="2049"/>
                  </a:lnTo>
                  <a:lnTo>
                    <a:pt x="2168" y="2049"/>
                  </a:lnTo>
                  <a:cubicBezTo>
                    <a:pt x="2216" y="2072"/>
                    <a:pt x="2239" y="2072"/>
                    <a:pt x="2239" y="2072"/>
                  </a:cubicBezTo>
                  <a:cubicBezTo>
                    <a:pt x="2263" y="2072"/>
                    <a:pt x="2263" y="2049"/>
                    <a:pt x="2287" y="2049"/>
                  </a:cubicBezTo>
                  <a:cubicBezTo>
                    <a:pt x="2335" y="2025"/>
                    <a:pt x="2359" y="1977"/>
                    <a:pt x="2359" y="1953"/>
                  </a:cubicBezTo>
                  <a:cubicBezTo>
                    <a:pt x="2359" y="1930"/>
                    <a:pt x="2382" y="1906"/>
                    <a:pt x="2382" y="1858"/>
                  </a:cubicBezTo>
                  <a:lnTo>
                    <a:pt x="2382" y="1191"/>
                  </a:lnTo>
                  <a:cubicBezTo>
                    <a:pt x="2382" y="524"/>
                    <a:pt x="1858" y="1"/>
                    <a:pt x="119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2" name="Google Shape;23282;p101"/>
            <p:cNvSpPr/>
            <p:nvPr/>
          </p:nvSpPr>
          <p:spPr>
            <a:xfrm>
              <a:off x="7618358" y="3810211"/>
              <a:ext cx="41204" cy="112224"/>
            </a:xfrm>
            <a:custGeom>
              <a:rect b="b" l="l" r="r" t="t"/>
              <a:pathLst>
                <a:path extrusionOk="0" h="3764" w="1382">
                  <a:moveTo>
                    <a:pt x="0" y="0"/>
                  </a:moveTo>
                  <a:cubicBezTo>
                    <a:pt x="572" y="72"/>
                    <a:pt x="1024" y="572"/>
                    <a:pt x="1024" y="1167"/>
                  </a:cubicBezTo>
                  <a:lnTo>
                    <a:pt x="1024" y="1834"/>
                  </a:lnTo>
                  <a:cubicBezTo>
                    <a:pt x="1024" y="1858"/>
                    <a:pt x="1000" y="1906"/>
                    <a:pt x="1000" y="1929"/>
                  </a:cubicBezTo>
                  <a:cubicBezTo>
                    <a:pt x="1000" y="1953"/>
                    <a:pt x="953" y="1977"/>
                    <a:pt x="929" y="2025"/>
                  </a:cubicBezTo>
                  <a:cubicBezTo>
                    <a:pt x="905" y="2025"/>
                    <a:pt x="905" y="2048"/>
                    <a:pt x="881" y="2048"/>
                  </a:cubicBezTo>
                  <a:lnTo>
                    <a:pt x="834" y="2048"/>
                  </a:lnTo>
                  <a:lnTo>
                    <a:pt x="905" y="2310"/>
                  </a:lnTo>
                  <a:cubicBezTo>
                    <a:pt x="929" y="2406"/>
                    <a:pt x="834" y="2501"/>
                    <a:pt x="762" y="2501"/>
                  </a:cubicBezTo>
                  <a:lnTo>
                    <a:pt x="691" y="2501"/>
                  </a:lnTo>
                  <a:cubicBezTo>
                    <a:pt x="595" y="2501"/>
                    <a:pt x="524" y="2572"/>
                    <a:pt x="524" y="2668"/>
                  </a:cubicBezTo>
                  <a:lnTo>
                    <a:pt x="524" y="3382"/>
                  </a:lnTo>
                  <a:cubicBezTo>
                    <a:pt x="524" y="3525"/>
                    <a:pt x="453" y="3644"/>
                    <a:pt x="334" y="3715"/>
                  </a:cubicBezTo>
                  <a:cubicBezTo>
                    <a:pt x="405" y="3739"/>
                    <a:pt x="453" y="3763"/>
                    <a:pt x="548" y="3763"/>
                  </a:cubicBezTo>
                  <a:cubicBezTo>
                    <a:pt x="762" y="3763"/>
                    <a:pt x="905" y="3596"/>
                    <a:pt x="905" y="3406"/>
                  </a:cubicBezTo>
                  <a:lnTo>
                    <a:pt x="905" y="2525"/>
                  </a:lnTo>
                  <a:lnTo>
                    <a:pt x="1119" y="2525"/>
                  </a:lnTo>
                  <a:cubicBezTo>
                    <a:pt x="1215" y="2525"/>
                    <a:pt x="1286" y="2429"/>
                    <a:pt x="1262" y="2334"/>
                  </a:cubicBezTo>
                  <a:lnTo>
                    <a:pt x="1215" y="2072"/>
                  </a:lnTo>
                  <a:lnTo>
                    <a:pt x="1238" y="2072"/>
                  </a:lnTo>
                  <a:cubicBezTo>
                    <a:pt x="1262" y="2072"/>
                    <a:pt x="1286" y="2048"/>
                    <a:pt x="1286" y="2048"/>
                  </a:cubicBezTo>
                  <a:cubicBezTo>
                    <a:pt x="1334" y="2025"/>
                    <a:pt x="1358" y="1977"/>
                    <a:pt x="1358" y="1953"/>
                  </a:cubicBezTo>
                  <a:cubicBezTo>
                    <a:pt x="1381" y="1929"/>
                    <a:pt x="1381" y="1906"/>
                    <a:pt x="1381" y="1858"/>
                  </a:cubicBezTo>
                  <a:lnTo>
                    <a:pt x="1381" y="1191"/>
                  </a:lnTo>
                  <a:cubicBezTo>
                    <a:pt x="1381" y="524"/>
                    <a:pt x="857" y="0"/>
                    <a:pt x="19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3" name="Google Shape;23283;p101"/>
            <p:cNvSpPr/>
            <p:nvPr/>
          </p:nvSpPr>
          <p:spPr>
            <a:xfrm>
              <a:off x="7608399" y="3762984"/>
              <a:ext cx="31991" cy="31186"/>
            </a:xfrm>
            <a:custGeom>
              <a:rect b="b" l="l" r="r" t="t"/>
              <a:pathLst>
                <a:path extrusionOk="0" h="1046" w="1073">
                  <a:moveTo>
                    <a:pt x="572" y="1"/>
                  </a:moveTo>
                  <a:cubicBezTo>
                    <a:pt x="525" y="1"/>
                    <a:pt x="477" y="13"/>
                    <a:pt x="429" y="36"/>
                  </a:cubicBezTo>
                  <a:cubicBezTo>
                    <a:pt x="382" y="36"/>
                    <a:pt x="358" y="60"/>
                    <a:pt x="286" y="84"/>
                  </a:cubicBezTo>
                  <a:cubicBezTo>
                    <a:pt x="144" y="179"/>
                    <a:pt x="25" y="370"/>
                    <a:pt x="25" y="537"/>
                  </a:cubicBezTo>
                  <a:cubicBezTo>
                    <a:pt x="1" y="727"/>
                    <a:pt x="120" y="894"/>
                    <a:pt x="286" y="989"/>
                  </a:cubicBezTo>
                  <a:cubicBezTo>
                    <a:pt x="374" y="1024"/>
                    <a:pt x="461" y="1046"/>
                    <a:pt x="548" y="1046"/>
                  </a:cubicBezTo>
                  <a:cubicBezTo>
                    <a:pt x="580" y="1046"/>
                    <a:pt x="612" y="1043"/>
                    <a:pt x="644" y="1037"/>
                  </a:cubicBezTo>
                  <a:lnTo>
                    <a:pt x="715" y="1037"/>
                  </a:lnTo>
                  <a:cubicBezTo>
                    <a:pt x="906" y="989"/>
                    <a:pt x="1072" y="775"/>
                    <a:pt x="1072" y="537"/>
                  </a:cubicBezTo>
                  <a:cubicBezTo>
                    <a:pt x="1072" y="298"/>
                    <a:pt x="906" y="84"/>
                    <a:pt x="715" y="36"/>
                  </a:cubicBezTo>
                  <a:cubicBezTo>
                    <a:pt x="668" y="13"/>
                    <a:pt x="620" y="1"/>
                    <a:pt x="57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4" name="Google Shape;23284;p101"/>
            <p:cNvSpPr/>
            <p:nvPr/>
          </p:nvSpPr>
          <p:spPr>
            <a:xfrm>
              <a:off x="7609115" y="3763342"/>
              <a:ext cx="29845" cy="30143"/>
            </a:xfrm>
            <a:custGeom>
              <a:rect b="b" l="l" r="r" t="t"/>
              <a:pathLst>
                <a:path extrusionOk="0" h="1011" w="1001">
                  <a:moveTo>
                    <a:pt x="501" y="1"/>
                  </a:moveTo>
                  <a:cubicBezTo>
                    <a:pt x="524" y="72"/>
                    <a:pt x="572" y="144"/>
                    <a:pt x="572" y="239"/>
                  </a:cubicBezTo>
                  <a:cubicBezTo>
                    <a:pt x="572" y="405"/>
                    <a:pt x="453" y="596"/>
                    <a:pt x="286" y="667"/>
                  </a:cubicBezTo>
                  <a:cubicBezTo>
                    <a:pt x="262" y="715"/>
                    <a:pt x="262" y="715"/>
                    <a:pt x="239" y="715"/>
                  </a:cubicBezTo>
                  <a:cubicBezTo>
                    <a:pt x="167" y="739"/>
                    <a:pt x="96" y="739"/>
                    <a:pt x="24" y="739"/>
                  </a:cubicBezTo>
                  <a:lnTo>
                    <a:pt x="1" y="739"/>
                  </a:lnTo>
                  <a:cubicBezTo>
                    <a:pt x="48" y="858"/>
                    <a:pt x="167" y="977"/>
                    <a:pt x="334" y="1001"/>
                  </a:cubicBezTo>
                  <a:lnTo>
                    <a:pt x="382" y="1001"/>
                  </a:lnTo>
                  <a:cubicBezTo>
                    <a:pt x="409" y="1008"/>
                    <a:pt x="439" y="1011"/>
                    <a:pt x="470" y="1011"/>
                  </a:cubicBezTo>
                  <a:cubicBezTo>
                    <a:pt x="545" y="1011"/>
                    <a:pt x="624" y="994"/>
                    <a:pt x="691" y="977"/>
                  </a:cubicBezTo>
                  <a:cubicBezTo>
                    <a:pt x="882" y="882"/>
                    <a:pt x="1001" y="715"/>
                    <a:pt x="1001" y="501"/>
                  </a:cubicBezTo>
                  <a:cubicBezTo>
                    <a:pt x="1001" y="239"/>
                    <a:pt x="810" y="1"/>
                    <a:pt x="501"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5" name="Google Shape;23285;p101"/>
            <p:cNvSpPr/>
            <p:nvPr/>
          </p:nvSpPr>
          <p:spPr>
            <a:xfrm>
              <a:off x="7697875" y="3578725"/>
              <a:ext cx="31962" cy="29875"/>
            </a:xfrm>
            <a:custGeom>
              <a:rect b="b" l="l" r="r" t="t"/>
              <a:pathLst>
                <a:path extrusionOk="0" h="1002" w="1072">
                  <a:moveTo>
                    <a:pt x="358" y="1"/>
                  </a:moveTo>
                  <a:cubicBezTo>
                    <a:pt x="143" y="49"/>
                    <a:pt x="0" y="263"/>
                    <a:pt x="0" y="501"/>
                  </a:cubicBezTo>
                  <a:cubicBezTo>
                    <a:pt x="0" y="739"/>
                    <a:pt x="143" y="953"/>
                    <a:pt x="358" y="1001"/>
                  </a:cubicBezTo>
                  <a:lnTo>
                    <a:pt x="524" y="1001"/>
                  </a:lnTo>
                  <a:cubicBezTo>
                    <a:pt x="596" y="1001"/>
                    <a:pt x="691" y="1001"/>
                    <a:pt x="739" y="977"/>
                  </a:cubicBezTo>
                  <a:cubicBezTo>
                    <a:pt x="762" y="977"/>
                    <a:pt x="762" y="977"/>
                    <a:pt x="810" y="953"/>
                  </a:cubicBezTo>
                  <a:cubicBezTo>
                    <a:pt x="953" y="858"/>
                    <a:pt x="1072" y="668"/>
                    <a:pt x="1072" y="501"/>
                  </a:cubicBezTo>
                  <a:cubicBezTo>
                    <a:pt x="1072" y="287"/>
                    <a:pt x="953" y="120"/>
                    <a:pt x="739" y="25"/>
                  </a:cubicBezTo>
                  <a:cubicBezTo>
                    <a:pt x="691" y="1"/>
                    <a:pt x="620" y="1"/>
                    <a:pt x="52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6" name="Google Shape;23286;p101"/>
            <p:cNvSpPr/>
            <p:nvPr/>
          </p:nvSpPr>
          <p:spPr>
            <a:xfrm>
              <a:off x="7698591" y="3579441"/>
              <a:ext cx="30560" cy="30471"/>
            </a:xfrm>
            <a:custGeom>
              <a:rect b="b" l="l" r="r" t="t"/>
              <a:pathLst>
                <a:path extrusionOk="0" h="1022" w="1025">
                  <a:moveTo>
                    <a:pt x="500" y="1"/>
                  </a:moveTo>
                  <a:cubicBezTo>
                    <a:pt x="548" y="96"/>
                    <a:pt x="572" y="144"/>
                    <a:pt x="572" y="239"/>
                  </a:cubicBezTo>
                  <a:cubicBezTo>
                    <a:pt x="572" y="406"/>
                    <a:pt x="453" y="596"/>
                    <a:pt x="310" y="691"/>
                  </a:cubicBezTo>
                  <a:cubicBezTo>
                    <a:pt x="262" y="715"/>
                    <a:pt x="262" y="715"/>
                    <a:pt x="238" y="715"/>
                  </a:cubicBezTo>
                  <a:cubicBezTo>
                    <a:pt x="191" y="739"/>
                    <a:pt x="95" y="739"/>
                    <a:pt x="24" y="739"/>
                  </a:cubicBezTo>
                  <a:lnTo>
                    <a:pt x="0" y="739"/>
                  </a:lnTo>
                  <a:cubicBezTo>
                    <a:pt x="72" y="858"/>
                    <a:pt x="191" y="977"/>
                    <a:pt x="334" y="1001"/>
                  </a:cubicBezTo>
                  <a:lnTo>
                    <a:pt x="381" y="1001"/>
                  </a:lnTo>
                  <a:cubicBezTo>
                    <a:pt x="411" y="1016"/>
                    <a:pt x="443" y="1021"/>
                    <a:pt x="475" y="1021"/>
                  </a:cubicBezTo>
                  <a:cubicBezTo>
                    <a:pt x="548" y="1021"/>
                    <a:pt x="625" y="994"/>
                    <a:pt x="691" y="977"/>
                  </a:cubicBezTo>
                  <a:cubicBezTo>
                    <a:pt x="905" y="882"/>
                    <a:pt x="1024" y="715"/>
                    <a:pt x="1024" y="501"/>
                  </a:cubicBezTo>
                  <a:cubicBezTo>
                    <a:pt x="1024" y="215"/>
                    <a:pt x="786" y="1"/>
                    <a:pt x="50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7" name="Google Shape;23287;p101"/>
            <p:cNvSpPr/>
            <p:nvPr/>
          </p:nvSpPr>
          <p:spPr>
            <a:xfrm>
              <a:off x="7677273" y="3625595"/>
              <a:ext cx="71049" cy="113625"/>
            </a:xfrm>
            <a:custGeom>
              <a:rect b="b" l="l" r="r" t="t"/>
              <a:pathLst>
                <a:path extrusionOk="0" h="3811" w="2383">
                  <a:moveTo>
                    <a:pt x="953" y="1"/>
                  </a:moveTo>
                  <a:cubicBezTo>
                    <a:pt x="72" y="1"/>
                    <a:pt x="1" y="929"/>
                    <a:pt x="1" y="1215"/>
                  </a:cubicBezTo>
                  <a:lnTo>
                    <a:pt x="1" y="2239"/>
                  </a:lnTo>
                  <a:lnTo>
                    <a:pt x="1" y="2263"/>
                  </a:lnTo>
                  <a:cubicBezTo>
                    <a:pt x="73" y="2336"/>
                    <a:pt x="149" y="2364"/>
                    <a:pt x="216" y="2364"/>
                  </a:cubicBezTo>
                  <a:cubicBezTo>
                    <a:pt x="349" y="2364"/>
                    <a:pt x="453" y="2254"/>
                    <a:pt x="453" y="2144"/>
                  </a:cubicBezTo>
                  <a:lnTo>
                    <a:pt x="453" y="3573"/>
                  </a:lnTo>
                  <a:cubicBezTo>
                    <a:pt x="453" y="3597"/>
                    <a:pt x="453" y="3597"/>
                    <a:pt x="477" y="3620"/>
                  </a:cubicBezTo>
                  <a:cubicBezTo>
                    <a:pt x="580" y="3741"/>
                    <a:pt x="699" y="3790"/>
                    <a:pt x="808" y="3790"/>
                  </a:cubicBezTo>
                  <a:cubicBezTo>
                    <a:pt x="1002" y="3790"/>
                    <a:pt x="1168" y="3636"/>
                    <a:pt x="1168" y="3454"/>
                  </a:cubicBezTo>
                  <a:lnTo>
                    <a:pt x="1191" y="3454"/>
                  </a:lnTo>
                  <a:cubicBezTo>
                    <a:pt x="1191" y="3668"/>
                    <a:pt x="1358" y="3811"/>
                    <a:pt x="1549" y="3811"/>
                  </a:cubicBezTo>
                  <a:cubicBezTo>
                    <a:pt x="1715" y="3811"/>
                    <a:pt x="1882" y="3620"/>
                    <a:pt x="1882" y="3454"/>
                  </a:cubicBezTo>
                  <a:lnTo>
                    <a:pt x="1882" y="2168"/>
                  </a:lnTo>
                  <a:cubicBezTo>
                    <a:pt x="1882" y="2287"/>
                    <a:pt x="2001" y="2406"/>
                    <a:pt x="2120" y="2406"/>
                  </a:cubicBezTo>
                  <a:cubicBezTo>
                    <a:pt x="2239" y="2406"/>
                    <a:pt x="2311" y="2287"/>
                    <a:pt x="2311" y="2168"/>
                  </a:cubicBezTo>
                  <a:lnTo>
                    <a:pt x="2311" y="1215"/>
                  </a:lnTo>
                  <a:cubicBezTo>
                    <a:pt x="2382" y="525"/>
                    <a:pt x="1858" y="1"/>
                    <a:pt x="119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8" name="Google Shape;23288;p101"/>
            <p:cNvSpPr/>
            <p:nvPr/>
          </p:nvSpPr>
          <p:spPr>
            <a:xfrm>
              <a:off x="7718448" y="3653293"/>
              <a:ext cx="15653" cy="85241"/>
            </a:xfrm>
            <a:custGeom>
              <a:rect b="b" l="l" r="r" t="t"/>
              <a:pathLst>
                <a:path extrusionOk="0" h="2859" w="525">
                  <a:moveTo>
                    <a:pt x="477" y="0"/>
                  </a:moveTo>
                  <a:cubicBezTo>
                    <a:pt x="311" y="0"/>
                    <a:pt x="168" y="119"/>
                    <a:pt x="168" y="286"/>
                  </a:cubicBezTo>
                  <a:lnTo>
                    <a:pt x="168" y="2501"/>
                  </a:lnTo>
                  <a:cubicBezTo>
                    <a:pt x="168" y="2620"/>
                    <a:pt x="120" y="2739"/>
                    <a:pt x="1" y="2787"/>
                  </a:cubicBezTo>
                  <a:cubicBezTo>
                    <a:pt x="49" y="2811"/>
                    <a:pt x="120" y="2858"/>
                    <a:pt x="168" y="2858"/>
                  </a:cubicBezTo>
                  <a:cubicBezTo>
                    <a:pt x="382" y="2858"/>
                    <a:pt x="525" y="2691"/>
                    <a:pt x="525" y="2501"/>
                  </a:cubicBezTo>
                  <a:lnTo>
                    <a:pt x="525"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9" name="Google Shape;23289;p101"/>
            <p:cNvSpPr/>
            <p:nvPr/>
          </p:nvSpPr>
          <p:spPr>
            <a:xfrm>
              <a:off x="7707804" y="3626281"/>
              <a:ext cx="40519" cy="70363"/>
            </a:xfrm>
            <a:custGeom>
              <a:rect b="b" l="l" r="r" t="t"/>
              <a:pathLst>
                <a:path extrusionOk="0" h="2360" w="1359">
                  <a:moveTo>
                    <a:pt x="211" y="1"/>
                  </a:moveTo>
                  <a:cubicBezTo>
                    <a:pt x="197" y="1"/>
                    <a:pt x="182" y="1"/>
                    <a:pt x="167" y="1"/>
                  </a:cubicBezTo>
                  <a:lnTo>
                    <a:pt x="1" y="1"/>
                  </a:lnTo>
                  <a:cubicBezTo>
                    <a:pt x="548" y="97"/>
                    <a:pt x="1001" y="573"/>
                    <a:pt x="1001" y="1168"/>
                  </a:cubicBezTo>
                  <a:lnTo>
                    <a:pt x="1001" y="2121"/>
                  </a:lnTo>
                  <a:cubicBezTo>
                    <a:pt x="1001" y="2169"/>
                    <a:pt x="977" y="2240"/>
                    <a:pt x="953" y="2264"/>
                  </a:cubicBezTo>
                  <a:cubicBezTo>
                    <a:pt x="977" y="2335"/>
                    <a:pt x="1025" y="2359"/>
                    <a:pt x="1120" y="2359"/>
                  </a:cubicBezTo>
                  <a:cubicBezTo>
                    <a:pt x="1215" y="2359"/>
                    <a:pt x="1263" y="2335"/>
                    <a:pt x="1311" y="2288"/>
                  </a:cubicBezTo>
                  <a:cubicBezTo>
                    <a:pt x="1334" y="2240"/>
                    <a:pt x="1358" y="2169"/>
                    <a:pt x="1358" y="2121"/>
                  </a:cubicBezTo>
                  <a:lnTo>
                    <a:pt x="1358" y="1168"/>
                  </a:lnTo>
                  <a:cubicBezTo>
                    <a:pt x="1358" y="516"/>
                    <a:pt x="857" y="1"/>
                    <a:pt x="211"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0" name="Google Shape;23290;p101"/>
            <p:cNvSpPr/>
            <p:nvPr/>
          </p:nvSpPr>
          <p:spPr>
            <a:xfrm>
              <a:off x="7677273" y="3809496"/>
              <a:ext cx="71049" cy="111627"/>
            </a:xfrm>
            <a:custGeom>
              <a:rect b="b" l="l" r="r" t="t"/>
              <a:pathLst>
                <a:path extrusionOk="0" h="3744" w="2383">
                  <a:moveTo>
                    <a:pt x="1191" y="1"/>
                  </a:moveTo>
                  <a:cubicBezTo>
                    <a:pt x="548" y="1"/>
                    <a:pt x="1" y="524"/>
                    <a:pt x="1" y="1191"/>
                  </a:cubicBezTo>
                  <a:lnTo>
                    <a:pt x="1" y="1858"/>
                  </a:lnTo>
                  <a:cubicBezTo>
                    <a:pt x="1" y="1930"/>
                    <a:pt x="25" y="1977"/>
                    <a:pt x="72" y="2025"/>
                  </a:cubicBezTo>
                  <a:lnTo>
                    <a:pt x="120" y="2072"/>
                  </a:lnTo>
                  <a:lnTo>
                    <a:pt x="144" y="2072"/>
                  </a:lnTo>
                  <a:lnTo>
                    <a:pt x="120" y="2287"/>
                  </a:lnTo>
                  <a:lnTo>
                    <a:pt x="120" y="2311"/>
                  </a:lnTo>
                  <a:cubicBezTo>
                    <a:pt x="96" y="2406"/>
                    <a:pt x="191" y="2501"/>
                    <a:pt x="263" y="2501"/>
                  </a:cubicBezTo>
                  <a:lnTo>
                    <a:pt x="501" y="2501"/>
                  </a:lnTo>
                  <a:lnTo>
                    <a:pt x="501" y="3477"/>
                  </a:lnTo>
                  <a:cubicBezTo>
                    <a:pt x="501" y="3525"/>
                    <a:pt x="548" y="3597"/>
                    <a:pt x="572" y="3620"/>
                  </a:cubicBezTo>
                  <a:cubicBezTo>
                    <a:pt x="666" y="3707"/>
                    <a:pt x="766" y="3744"/>
                    <a:pt x="857" y="3744"/>
                  </a:cubicBezTo>
                  <a:cubicBezTo>
                    <a:pt x="1042" y="3744"/>
                    <a:pt x="1191" y="3590"/>
                    <a:pt x="1191" y="3382"/>
                  </a:cubicBezTo>
                  <a:cubicBezTo>
                    <a:pt x="1191" y="3590"/>
                    <a:pt x="1341" y="3744"/>
                    <a:pt x="1526" y="3744"/>
                  </a:cubicBezTo>
                  <a:cubicBezTo>
                    <a:pt x="1617" y="3744"/>
                    <a:pt x="1716" y="3707"/>
                    <a:pt x="1811" y="3620"/>
                  </a:cubicBezTo>
                  <a:cubicBezTo>
                    <a:pt x="1882" y="3597"/>
                    <a:pt x="1882" y="3525"/>
                    <a:pt x="1882" y="3477"/>
                  </a:cubicBezTo>
                  <a:lnTo>
                    <a:pt x="1882" y="2501"/>
                  </a:lnTo>
                  <a:lnTo>
                    <a:pt x="2096" y="2501"/>
                  </a:lnTo>
                  <a:cubicBezTo>
                    <a:pt x="2168" y="2501"/>
                    <a:pt x="2239" y="2406"/>
                    <a:pt x="2239" y="2311"/>
                  </a:cubicBezTo>
                  <a:lnTo>
                    <a:pt x="2168" y="2049"/>
                  </a:lnTo>
                  <a:lnTo>
                    <a:pt x="2168" y="2049"/>
                  </a:lnTo>
                  <a:cubicBezTo>
                    <a:pt x="2215" y="2072"/>
                    <a:pt x="2239" y="2072"/>
                    <a:pt x="2239" y="2072"/>
                  </a:cubicBezTo>
                  <a:cubicBezTo>
                    <a:pt x="2263" y="2072"/>
                    <a:pt x="2263" y="2049"/>
                    <a:pt x="2287" y="2049"/>
                  </a:cubicBezTo>
                  <a:cubicBezTo>
                    <a:pt x="2335" y="2025"/>
                    <a:pt x="2358" y="1977"/>
                    <a:pt x="2358" y="1953"/>
                  </a:cubicBezTo>
                  <a:cubicBezTo>
                    <a:pt x="2358" y="1930"/>
                    <a:pt x="2382" y="1906"/>
                    <a:pt x="2382" y="1858"/>
                  </a:cubicBezTo>
                  <a:lnTo>
                    <a:pt x="2382" y="1191"/>
                  </a:lnTo>
                  <a:cubicBezTo>
                    <a:pt x="2382" y="524"/>
                    <a:pt x="1858" y="1"/>
                    <a:pt x="1191"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1" name="Google Shape;23291;p101"/>
            <p:cNvSpPr/>
            <p:nvPr/>
          </p:nvSpPr>
          <p:spPr>
            <a:xfrm>
              <a:off x="7707088" y="3810211"/>
              <a:ext cx="41234" cy="112224"/>
            </a:xfrm>
            <a:custGeom>
              <a:rect b="b" l="l" r="r" t="t"/>
              <a:pathLst>
                <a:path extrusionOk="0" h="3764" w="1383">
                  <a:moveTo>
                    <a:pt x="1" y="0"/>
                  </a:moveTo>
                  <a:cubicBezTo>
                    <a:pt x="572" y="72"/>
                    <a:pt x="1025" y="572"/>
                    <a:pt x="1025" y="1167"/>
                  </a:cubicBezTo>
                  <a:lnTo>
                    <a:pt x="1025" y="1834"/>
                  </a:lnTo>
                  <a:cubicBezTo>
                    <a:pt x="1025" y="1858"/>
                    <a:pt x="1001" y="1906"/>
                    <a:pt x="1001" y="1929"/>
                  </a:cubicBezTo>
                  <a:cubicBezTo>
                    <a:pt x="1001" y="1953"/>
                    <a:pt x="953" y="1977"/>
                    <a:pt x="930" y="2025"/>
                  </a:cubicBezTo>
                  <a:cubicBezTo>
                    <a:pt x="906" y="2025"/>
                    <a:pt x="906" y="2048"/>
                    <a:pt x="882" y="2048"/>
                  </a:cubicBezTo>
                  <a:lnTo>
                    <a:pt x="834" y="2048"/>
                  </a:lnTo>
                  <a:lnTo>
                    <a:pt x="906" y="2310"/>
                  </a:lnTo>
                  <a:cubicBezTo>
                    <a:pt x="930" y="2406"/>
                    <a:pt x="834" y="2501"/>
                    <a:pt x="763" y="2501"/>
                  </a:cubicBezTo>
                  <a:lnTo>
                    <a:pt x="692" y="2501"/>
                  </a:lnTo>
                  <a:cubicBezTo>
                    <a:pt x="596" y="2501"/>
                    <a:pt x="525" y="2572"/>
                    <a:pt x="525" y="2668"/>
                  </a:cubicBezTo>
                  <a:lnTo>
                    <a:pt x="525" y="3382"/>
                  </a:lnTo>
                  <a:cubicBezTo>
                    <a:pt x="525" y="3525"/>
                    <a:pt x="453" y="3644"/>
                    <a:pt x="334" y="3715"/>
                  </a:cubicBezTo>
                  <a:cubicBezTo>
                    <a:pt x="406" y="3739"/>
                    <a:pt x="453" y="3763"/>
                    <a:pt x="549" y="3763"/>
                  </a:cubicBezTo>
                  <a:cubicBezTo>
                    <a:pt x="763" y="3763"/>
                    <a:pt x="906" y="3596"/>
                    <a:pt x="906" y="3406"/>
                  </a:cubicBezTo>
                  <a:lnTo>
                    <a:pt x="906" y="2525"/>
                  </a:lnTo>
                  <a:lnTo>
                    <a:pt x="1120" y="2525"/>
                  </a:lnTo>
                  <a:cubicBezTo>
                    <a:pt x="1215" y="2525"/>
                    <a:pt x="1287" y="2429"/>
                    <a:pt x="1263" y="2334"/>
                  </a:cubicBezTo>
                  <a:lnTo>
                    <a:pt x="1215" y="2072"/>
                  </a:lnTo>
                  <a:lnTo>
                    <a:pt x="1239" y="2072"/>
                  </a:lnTo>
                  <a:cubicBezTo>
                    <a:pt x="1263" y="2072"/>
                    <a:pt x="1287" y="2048"/>
                    <a:pt x="1287" y="2048"/>
                  </a:cubicBezTo>
                  <a:cubicBezTo>
                    <a:pt x="1335" y="2025"/>
                    <a:pt x="1358" y="1977"/>
                    <a:pt x="1358" y="1953"/>
                  </a:cubicBezTo>
                  <a:cubicBezTo>
                    <a:pt x="1382" y="1929"/>
                    <a:pt x="1382" y="1906"/>
                    <a:pt x="1382" y="1858"/>
                  </a:cubicBezTo>
                  <a:lnTo>
                    <a:pt x="1382" y="1191"/>
                  </a:lnTo>
                  <a:cubicBezTo>
                    <a:pt x="1382" y="524"/>
                    <a:pt x="858" y="0"/>
                    <a:pt x="19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2" name="Google Shape;23292;p101"/>
            <p:cNvSpPr/>
            <p:nvPr/>
          </p:nvSpPr>
          <p:spPr>
            <a:xfrm>
              <a:off x="7697875" y="3762984"/>
              <a:ext cx="31276" cy="31186"/>
            </a:xfrm>
            <a:custGeom>
              <a:rect b="b" l="l" r="r" t="t"/>
              <a:pathLst>
                <a:path extrusionOk="0" h="1046" w="1049">
                  <a:moveTo>
                    <a:pt x="548" y="1"/>
                  </a:moveTo>
                  <a:cubicBezTo>
                    <a:pt x="500" y="1"/>
                    <a:pt x="453" y="13"/>
                    <a:pt x="405" y="36"/>
                  </a:cubicBezTo>
                  <a:cubicBezTo>
                    <a:pt x="358" y="36"/>
                    <a:pt x="334" y="60"/>
                    <a:pt x="262" y="84"/>
                  </a:cubicBezTo>
                  <a:cubicBezTo>
                    <a:pt x="119" y="179"/>
                    <a:pt x="0" y="370"/>
                    <a:pt x="0" y="537"/>
                  </a:cubicBezTo>
                  <a:cubicBezTo>
                    <a:pt x="0" y="727"/>
                    <a:pt x="96" y="894"/>
                    <a:pt x="262" y="989"/>
                  </a:cubicBezTo>
                  <a:cubicBezTo>
                    <a:pt x="349" y="1024"/>
                    <a:pt x="437" y="1046"/>
                    <a:pt x="524" y="1046"/>
                  </a:cubicBezTo>
                  <a:cubicBezTo>
                    <a:pt x="556" y="1046"/>
                    <a:pt x="588" y="1043"/>
                    <a:pt x="620" y="1037"/>
                  </a:cubicBezTo>
                  <a:lnTo>
                    <a:pt x="691" y="1037"/>
                  </a:lnTo>
                  <a:cubicBezTo>
                    <a:pt x="881" y="989"/>
                    <a:pt x="1048" y="775"/>
                    <a:pt x="1048" y="537"/>
                  </a:cubicBezTo>
                  <a:cubicBezTo>
                    <a:pt x="1048" y="298"/>
                    <a:pt x="881" y="84"/>
                    <a:pt x="691" y="36"/>
                  </a:cubicBezTo>
                  <a:cubicBezTo>
                    <a:pt x="643" y="13"/>
                    <a:pt x="596" y="1"/>
                    <a:pt x="548"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3" name="Google Shape;23293;p101"/>
            <p:cNvSpPr/>
            <p:nvPr/>
          </p:nvSpPr>
          <p:spPr>
            <a:xfrm>
              <a:off x="7698591" y="3763342"/>
              <a:ext cx="30560" cy="30143"/>
            </a:xfrm>
            <a:custGeom>
              <a:rect b="b" l="l" r="r" t="t"/>
              <a:pathLst>
                <a:path extrusionOk="0" h="1011" w="1025">
                  <a:moveTo>
                    <a:pt x="500" y="1"/>
                  </a:moveTo>
                  <a:cubicBezTo>
                    <a:pt x="548" y="72"/>
                    <a:pt x="572" y="144"/>
                    <a:pt x="572" y="239"/>
                  </a:cubicBezTo>
                  <a:cubicBezTo>
                    <a:pt x="572" y="405"/>
                    <a:pt x="453" y="596"/>
                    <a:pt x="310" y="667"/>
                  </a:cubicBezTo>
                  <a:cubicBezTo>
                    <a:pt x="262" y="715"/>
                    <a:pt x="262" y="715"/>
                    <a:pt x="238" y="715"/>
                  </a:cubicBezTo>
                  <a:cubicBezTo>
                    <a:pt x="191" y="739"/>
                    <a:pt x="95" y="739"/>
                    <a:pt x="24" y="739"/>
                  </a:cubicBezTo>
                  <a:lnTo>
                    <a:pt x="0" y="739"/>
                  </a:lnTo>
                  <a:cubicBezTo>
                    <a:pt x="72" y="858"/>
                    <a:pt x="191" y="977"/>
                    <a:pt x="334" y="1001"/>
                  </a:cubicBezTo>
                  <a:lnTo>
                    <a:pt x="381" y="1001"/>
                  </a:lnTo>
                  <a:cubicBezTo>
                    <a:pt x="409" y="1008"/>
                    <a:pt x="439" y="1011"/>
                    <a:pt x="470" y="1011"/>
                  </a:cubicBezTo>
                  <a:cubicBezTo>
                    <a:pt x="544" y="1011"/>
                    <a:pt x="623" y="994"/>
                    <a:pt x="691" y="977"/>
                  </a:cubicBezTo>
                  <a:cubicBezTo>
                    <a:pt x="905" y="882"/>
                    <a:pt x="1024" y="715"/>
                    <a:pt x="1024" y="501"/>
                  </a:cubicBezTo>
                  <a:cubicBezTo>
                    <a:pt x="1024" y="239"/>
                    <a:pt x="786" y="1"/>
                    <a:pt x="500"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4" name="Google Shape;23294;p101"/>
            <p:cNvSpPr/>
            <p:nvPr/>
          </p:nvSpPr>
          <p:spPr>
            <a:xfrm>
              <a:off x="7403210" y="3803831"/>
              <a:ext cx="83094" cy="121436"/>
            </a:xfrm>
            <a:custGeom>
              <a:rect b="b" l="l" r="r" t="t"/>
              <a:pathLst>
                <a:path extrusionOk="0" h="4073" w="2787">
                  <a:moveTo>
                    <a:pt x="1286" y="2882"/>
                  </a:moveTo>
                  <a:lnTo>
                    <a:pt x="1286" y="3572"/>
                  </a:lnTo>
                  <a:lnTo>
                    <a:pt x="1286" y="3667"/>
                  </a:lnTo>
                  <a:cubicBezTo>
                    <a:pt x="1239" y="3763"/>
                    <a:pt x="1167" y="3787"/>
                    <a:pt x="1096" y="3787"/>
                  </a:cubicBezTo>
                  <a:cubicBezTo>
                    <a:pt x="1001" y="3787"/>
                    <a:pt x="929" y="3691"/>
                    <a:pt x="929" y="3596"/>
                  </a:cubicBezTo>
                  <a:lnTo>
                    <a:pt x="929" y="2882"/>
                  </a:lnTo>
                  <a:close/>
                  <a:moveTo>
                    <a:pt x="2001" y="2882"/>
                  </a:moveTo>
                  <a:lnTo>
                    <a:pt x="2001" y="3596"/>
                  </a:lnTo>
                  <a:cubicBezTo>
                    <a:pt x="2001" y="3691"/>
                    <a:pt x="1905" y="3787"/>
                    <a:pt x="1810" y="3787"/>
                  </a:cubicBezTo>
                  <a:cubicBezTo>
                    <a:pt x="1715" y="3787"/>
                    <a:pt x="1667" y="3763"/>
                    <a:pt x="1644" y="3667"/>
                  </a:cubicBezTo>
                  <a:lnTo>
                    <a:pt x="1644" y="3596"/>
                  </a:lnTo>
                  <a:lnTo>
                    <a:pt x="1644" y="3572"/>
                  </a:lnTo>
                  <a:lnTo>
                    <a:pt x="1644" y="2882"/>
                  </a:lnTo>
                  <a:close/>
                  <a:moveTo>
                    <a:pt x="1334" y="0"/>
                  </a:moveTo>
                  <a:cubicBezTo>
                    <a:pt x="953" y="0"/>
                    <a:pt x="619" y="119"/>
                    <a:pt x="358"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7" y="2834"/>
                  </a:lnTo>
                  <a:lnTo>
                    <a:pt x="477" y="3548"/>
                  </a:lnTo>
                  <a:cubicBezTo>
                    <a:pt x="477" y="3834"/>
                    <a:pt x="667" y="4072"/>
                    <a:pt x="977" y="4072"/>
                  </a:cubicBezTo>
                  <a:cubicBezTo>
                    <a:pt x="1120" y="4072"/>
                    <a:pt x="1239" y="4048"/>
                    <a:pt x="1358" y="3929"/>
                  </a:cubicBezTo>
                  <a:cubicBezTo>
                    <a:pt x="1453" y="4025"/>
                    <a:pt x="1572" y="4072"/>
                    <a:pt x="1715" y="4072"/>
                  </a:cubicBezTo>
                  <a:lnTo>
                    <a:pt x="1739" y="4072"/>
                  </a:lnTo>
                  <a:cubicBezTo>
                    <a:pt x="2025" y="4072"/>
                    <a:pt x="2263" y="3834"/>
                    <a:pt x="2263" y="3548"/>
                  </a:cubicBezTo>
                  <a:lnTo>
                    <a:pt x="2263" y="2834"/>
                  </a:lnTo>
                  <a:lnTo>
                    <a:pt x="2334" y="2834"/>
                  </a:lnTo>
                  <a:cubicBezTo>
                    <a:pt x="2525" y="2763"/>
                    <a:pt x="2620" y="2620"/>
                    <a:pt x="2620" y="2453"/>
                  </a:cubicBezTo>
                  <a:lnTo>
                    <a:pt x="2572" y="2286"/>
                  </a:lnTo>
                  <a:lnTo>
                    <a:pt x="2620" y="2262"/>
                  </a:lnTo>
                  <a:cubicBezTo>
                    <a:pt x="2691" y="2167"/>
                    <a:pt x="2739" y="2096"/>
                    <a:pt x="2739" y="1977"/>
                  </a:cubicBezTo>
                  <a:lnTo>
                    <a:pt x="2739" y="1286"/>
                  </a:lnTo>
                  <a:cubicBezTo>
                    <a:pt x="2787" y="1143"/>
                    <a:pt x="2739" y="905"/>
                    <a:pt x="2620" y="691"/>
                  </a:cubicBezTo>
                  <a:cubicBezTo>
                    <a:pt x="2579" y="640"/>
                    <a:pt x="2517" y="611"/>
                    <a:pt x="2457" y="611"/>
                  </a:cubicBezTo>
                  <a:cubicBezTo>
                    <a:pt x="2376" y="611"/>
                    <a:pt x="2300"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1" y="1143"/>
                  </a:cubicBezTo>
                  <a:cubicBezTo>
                    <a:pt x="2170" y="1135"/>
                    <a:pt x="2150" y="1131"/>
                    <a:pt x="2132" y="1131"/>
                  </a:cubicBezTo>
                  <a:cubicBezTo>
                    <a:pt x="2049" y="1131"/>
                    <a:pt x="2001" y="1212"/>
                    <a:pt x="2001" y="1310"/>
                  </a:cubicBezTo>
                  <a:lnTo>
                    <a:pt x="2001" y="2048"/>
                  </a:lnTo>
                  <a:lnTo>
                    <a:pt x="2001" y="2096"/>
                  </a:lnTo>
                  <a:cubicBezTo>
                    <a:pt x="2025" y="2262"/>
                    <a:pt x="2144" y="2405"/>
                    <a:pt x="2310" y="2453"/>
                  </a:cubicBezTo>
                  <a:lnTo>
                    <a:pt x="2310" y="2524"/>
                  </a:lnTo>
                  <a:lnTo>
                    <a:pt x="572" y="2524"/>
                  </a:lnTo>
                  <a:lnTo>
                    <a:pt x="572" y="2453"/>
                  </a:lnTo>
                  <a:cubicBezTo>
                    <a:pt x="739" y="2405"/>
                    <a:pt x="881" y="2262"/>
                    <a:pt x="881" y="2048"/>
                  </a:cubicBezTo>
                  <a:lnTo>
                    <a:pt x="881" y="2024"/>
                  </a:lnTo>
                  <a:lnTo>
                    <a:pt x="881" y="1286"/>
                  </a:lnTo>
                  <a:cubicBezTo>
                    <a:pt x="881" y="1191"/>
                    <a:pt x="834" y="1143"/>
                    <a:pt x="739" y="1096"/>
                  </a:cubicBezTo>
                  <a:cubicBezTo>
                    <a:pt x="726" y="1093"/>
                    <a:pt x="714" y="1092"/>
                    <a:pt x="702" y="1092"/>
                  </a:cubicBezTo>
                  <a:cubicBezTo>
                    <a:pt x="601" y="1092"/>
                    <a:pt x="524" y="1179"/>
                    <a:pt x="524" y="1286"/>
                  </a:cubicBezTo>
                  <a:lnTo>
                    <a:pt x="524" y="2024"/>
                  </a:lnTo>
                  <a:cubicBezTo>
                    <a:pt x="524" y="2024"/>
                    <a:pt x="500" y="2096"/>
                    <a:pt x="477" y="2096"/>
                  </a:cubicBezTo>
                  <a:cubicBezTo>
                    <a:pt x="429" y="2096"/>
                    <a:pt x="405" y="2048"/>
                    <a:pt x="405" y="2024"/>
                  </a:cubicBezTo>
                  <a:lnTo>
                    <a:pt x="405" y="1334"/>
                  </a:lnTo>
                  <a:cubicBezTo>
                    <a:pt x="405" y="786"/>
                    <a:pt x="858" y="333"/>
                    <a:pt x="1429" y="333"/>
                  </a:cubicBezTo>
                  <a:cubicBezTo>
                    <a:pt x="1548" y="333"/>
                    <a:pt x="1667" y="357"/>
                    <a:pt x="1739" y="381"/>
                  </a:cubicBezTo>
                  <a:cubicBezTo>
                    <a:pt x="1760" y="392"/>
                    <a:pt x="1781" y="396"/>
                    <a:pt x="1801" y="396"/>
                  </a:cubicBezTo>
                  <a:cubicBezTo>
                    <a:pt x="1872" y="396"/>
                    <a:pt x="1935" y="336"/>
                    <a:pt x="1953" y="262"/>
                  </a:cubicBezTo>
                  <a:cubicBezTo>
                    <a:pt x="1977" y="191"/>
                    <a:pt x="1929" y="95"/>
                    <a:pt x="1834" y="71"/>
                  </a:cubicBezTo>
                  <a:cubicBezTo>
                    <a:pt x="1691" y="0"/>
                    <a:pt x="1382"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5" name="Google Shape;23295;p101"/>
            <p:cNvSpPr/>
            <p:nvPr/>
          </p:nvSpPr>
          <p:spPr>
            <a:xfrm>
              <a:off x="7425929" y="3757677"/>
              <a:ext cx="41204" cy="41204"/>
            </a:xfrm>
            <a:custGeom>
              <a:rect b="b" l="l" r="r" t="t"/>
              <a:pathLst>
                <a:path extrusionOk="0" h="1382" w="1382">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6" name="Google Shape;23296;p101"/>
            <p:cNvSpPr/>
            <p:nvPr/>
          </p:nvSpPr>
          <p:spPr>
            <a:xfrm>
              <a:off x="7425929" y="3573060"/>
              <a:ext cx="41204" cy="41204"/>
            </a:xfrm>
            <a:custGeom>
              <a:rect b="b" l="l" r="r" t="t"/>
              <a:pathLst>
                <a:path extrusionOk="0" h="1382" w="1382">
                  <a:moveTo>
                    <a:pt x="691" y="334"/>
                  </a:moveTo>
                  <a:cubicBezTo>
                    <a:pt x="882" y="334"/>
                    <a:pt x="1024" y="500"/>
                    <a:pt x="1048" y="691"/>
                  </a:cubicBezTo>
                  <a:cubicBezTo>
                    <a:pt x="1048" y="905"/>
                    <a:pt x="858" y="1048"/>
                    <a:pt x="691" y="1048"/>
                  </a:cubicBezTo>
                  <a:cubicBezTo>
                    <a:pt x="477"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7" name="Google Shape;23297;p101"/>
            <p:cNvSpPr/>
            <p:nvPr/>
          </p:nvSpPr>
          <p:spPr>
            <a:xfrm>
              <a:off x="7403926" y="3622047"/>
              <a:ext cx="82379" cy="122868"/>
            </a:xfrm>
            <a:custGeom>
              <a:rect b="b" l="l" r="r" t="t"/>
              <a:pathLst>
                <a:path extrusionOk="0" h="4121" w="2763">
                  <a:moveTo>
                    <a:pt x="1334" y="1"/>
                  </a:moveTo>
                  <a:cubicBezTo>
                    <a:pt x="953" y="1"/>
                    <a:pt x="619" y="120"/>
                    <a:pt x="357" y="405"/>
                  </a:cubicBezTo>
                  <a:cubicBezTo>
                    <a:pt x="191" y="620"/>
                    <a:pt x="95" y="882"/>
                    <a:pt x="24" y="1144"/>
                  </a:cubicBezTo>
                  <a:cubicBezTo>
                    <a:pt x="0" y="1358"/>
                    <a:pt x="0" y="1572"/>
                    <a:pt x="0" y="1787"/>
                  </a:cubicBezTo>
                  <a:lnTo>
                    <a:pt x="0" y="1977"/>
                  </a:lnTo>
                  <a:lnTo>
                    <a:pt x="0" y="2453"/>
                  </a:lnTo>
                  <a:cubicBezTo>
                    <a:pt x="0" y="2501"/>
                    <a:pt x="24" y="2549"/>
                    <a:pt x="72" y="2549"/>
                  </a:cubicBezTo>
                  <a:cubicBezTo>
                    <a:pt x="214" y="2668"/>
                    <a:pt x="357" y="2692"/>
                    <a:pt x="476" y="2692"/>
                  </a:cubicBezTo>
                  <a:lnTo>
                    <a:pt x="476" y="3597"/>
                  </a:lnTo>
                  <a:cubicBezTo>
                    <a:pt x="476" y="3882"/>
                    <a:pt x="691" y="4120"/>
                    <a:pt x="977" y="4120"/>
                  </a:cubicBezTo>
                  <a:cubicBezTo>
                    <a:pt x="1143" y="4120"/>
                    <a:pt x="1262" y="4073"/>
                    <a:pt x="1381" y="3978"/>
                  </a:cubicBezTo>
                  <a:cubicBezTo>
                    <a:pt x="1453" y="4073"/>
                    <a:pt x="1620" y="4120"/>
                    <a:pt x="1762" y="4120"/>
                  </a:cubicBezTo>
                  <a:cubicBezTo>
                    <a:pt x="2048" y="4120"/>
                    <a:pt x="2263" y="3859"/>
                    <a:pt x="2263" y="3597"/>
                  </a:cubicBezTo>
                  <a:lnTo>
                    <a:pt x="2263" y="2692"/>
                  </a:lnTo>
                  <a:lnTo>
                    <a:pt x="2405" y="2692"/>
                  </a:lnTo>
                  <a:cubicBezTo>
                    <a:pt x="2596" y="2668"/>
                    <a:pt x="2739" y="2453"/>
                    <a:pt x="2739" y="2287"/>
                  </a:cubicBezTo>
                  <a:lnTo>
                    <a:pt x="2739" y="1620"/>
                  </a:lnTo>
                  <a:lnTo>
                    <a:pt x="2763" y="1310"/>
                  </a:lnTo>
                  <a:cubicBezTo>
                    <a:pt x="2763" y="1096"/>
                    <a:pt x="2739" y="953"/>
                    <a:pt x="2691" y="810"/>
                  </a:cubicBezTo>
                  <a:lnTo>
                    <a:pt x="2596" y="620"/>
                  </a:lnTo>
                  <a:cubicBezTo>
                    <a:pt x="2555" y="569"/>
                    <a:pt x="2493" y="540"/>
                    <a:pt x="2433" y="540"/>
                  </a:cubicBezTo>
                  <a:cubicBezTo>
                    <a:pt x="2352" y="540"/>
                    <a:pt x="2276"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05" y="2311"/>
                    <a:pt x="2358" y="2311"/>
                  </a:cubicBezTo>
                  <a:cubicBezTo>
                    <a:pt x="2334" y="2311"/>
                    <a:pt x="2334" y="2287"/>
                    <a:pt x="2334" y="2263"/>
                  </a:cubicBezTo>
                  <a:lnTo>
                    <a:pt x="2334" y="2215"/>
                  </a:lnTo>
                  <a:lnTo>
                    <a:pt x="2334" y="1215"/>
                  </a:lnTo>
                  <a:cubicBezTo>
                    <a:pt x="2334" y="1120"/>
                    <a:pt x="2263" y="1072"/>
                    <a:pt x="2167" y="1025"/>
                  </a:cubicBezTo>
                  <a:cubicBezTo>
                    <a:pt x="2155" y="1022"/>
                    <a:pt x="2143" y="1021"/>
                    <a:pt x="2132" y="1021"/>
                  </a:cubicBezTo>
                  <a:cubicBezTo>
                    <a:pt x="2034" y="1021"/>
                    <a:pt x="1977" y="1108"/>
                    <a:pt x="1977" y="1215"/>
                  </a:cubicBezTo>
                  <a:lnTo>
                    <a:pt x="1977" y="3525"/>
                  </a:lnTo>
                  <a:cubicBezTo>
                    <a:pt x="1977" y="3632"/>
                    <a:pt x="1881" y="3719"/>
                    <a:pt x="1776" y="3719"/>
                  </a:cubicBezTo>
                  <a:cubicBezTo>
                    <a:pt x="1763" y="3719"/>
                    <a:pt x="1751" y="3718"/>
                    <a:pt x="1739" y="3716"/>
                  </a:cubicBezTo>
                  <a:cubicBezTo>
                    <a:pt x="1643" y="3692"/>
                    <a:pt x="1620" y="3620"/>
                    <a:pt x="1620" y="3525"/>
                  </a:cubicBezTo>
                  <a:lnTo>
                    <a:pt x="1620" y="3501"/>
                  </a:lnTo>
                  <a:lnTo>
                    <a:pt x="1620" y="2025"/>
                  </a:lnTo>
                  <a:cubicBezTo>
                    <a:pt x="1620" y="1930"/>
                    <a:pt x="1548" y="1858"/>
                    <a:pt x="1453" y="1834"/>
                  </a:cubicBezTo>
                  <a:cubicBezTo>
                    <a:pt x="1440" y="1832"/>
                    <a:pt x="1428" y="1831"/>
                    <a:pt x="1417" y="1831"/>
                  </a:cubicBezTo>
                  <a:cubicBezTo>
                    <a:pt x="1320" y="1831"/>
                    <a:pt x="1262" y="1918"/>
                    <a:pt x="1262" y="2025"/>
                  </a:cubicBezTo>
                  <a:lnTo>
                    <a:pt x="1262" y="3501"/>
                  </a:lnTo>
                  <a:lnTo>
                    <a:pt x="1262" y="3525"/>
                  </a:lnTo>
                  <a:cubicBezTo>
                    <a:pt x="1262" y="3620"/>
                    <a:pt x="1191" y="3692"/>
                    <a:pt x="1143" y="3716"/>
                  </a:cubicBezTo>
                  <a:cubicBezTo>
                    <a:pt x="1131" y="3718"/>
                    <a:pt x="1118" y="3719"/>
                    <a:pt x="1106" y="3719"/>
                  </a:cubicBezTo>
                  <a:cubicBezTo>
                    <a:pt x="1001" y="3719"/>
                    <a:pt x="905" y="3632"/>
                    <a:pt x="905" y="3525"/>
                  </a:cubicBezTo>
                  <a:lnTo>
                    <a:pt x="905" y="1215"/>
                  </a:lnTo>
                  <a:cubicBezTo>
                    <a:pt x="905" y="1120"/>
                    <a:pt x="834" y="1072"/>
                    <a:pt x="738" y="1025"/>
                  </a:cubicBezTo>
                  <a:cubicBezTo>
                    <a:pt x="726" y="1022"/>
                    <a:pt x="714" y="1021"/>
                    <a:pt x="703" y="1021"/>
                  </a:cubicBezTo>
                  <a:cubicBezTo>
                    <a:pt x="605" y="1021"/>
                    <a:pt x="548" y="1108"/>
                    <a:pt x="548" y="1215"/>
                  </a:cubicBezTo>
                  <a:lnTo>
                    <a:pt x="548" y="2263"/>
                  </a:lnTo>
                  <a:cubicBezTo>
                    <a:pt x="548" y="2287"/>
                    <a:pt x="500" y="2311"/>
                    <a:pt x="476" y="2311"/>
                  </a:cubicBezTo>
                  <a:cubicBezTo>
                    <a:pt x="453" y="2311"/>
                    <a:pt x="429" y="2287"/>
                    <a:pt x="429" y="2263"/>
                  </a:cubicBezTo>
                  <a:lnTo>
                    <a:pt x="429" y="1906"/>
                  </a:lnTo>
                  <a:lnTo>
                    <a:pt x="429" y="1429"/>
                  </a:lnTo>
                  <a:cubicBezTo>
                    <a:pt x="429" y="1310"/>
                    <a:pt x="429" y="1144"/>
                    <a:pt x="453" y="1025"/>
                  </a:cubicBezTo>
                  <a:cubicBezTo>
                    <a:pt x="476" y="906"/>
                    <a:pt x="548" y="834"/>
                    <a:pt x="595" y="739"/>
                  </a:cubicBezTo>
                  <a:cubicBezTo>
                    <a:pt x="715" y="548"/>
                    <a:pt x="929" y="405"/>
                    <a:pt x="1143" y="358"/>
                  </a:cubicBezTo>
                  <a:cubicBezTo>
                    <a:pt x="1215" y="310"/>
                    <a:pt x="1334" y="310"/>
                    <a:pt x="1429" y="310"/>
                  </a:cubicBezTo>
                  <a:cubicBezTo>
                    <a:pt x="1548" y="310"/>
                    <a:pt x="1667" y="358"/>
                    <a:pt x="1762" y="382"/>
                  </a:cubicBezTo>
                  <a:cubicBezTo>
                    <a:pt x="1775" y="386"/>
                    <a:pt x="1788" y="388"/>
                    <a:pt x="1801" y="388"/>
                  </a:cubicBezTo>
                  <a:cubicBezTo>
                    <a:pt x="1865" y="388"/>
                    <a:pt x="1937" y="341"/>
                    <a:pt x="1977" y="263"/>
                  </a:cubicBezTo>
                  <a:cubicBezTo>
                    <a:pt x="2001" y="167"/>
                    <a:pt x="1929" y="72"/>
                    <a:pt x="1834" y="48"/>
                  </a:cubicBezTo>
                  <a:cubicBezTo>
                    <a:pt x="1691" y="1"/>
                    <a:pt x="1405" y="1"/>
                    <a:pt x="1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8" name="Google Shape;23298;p101"/>
            <p:cNvSpPr/>
            <p:nvPr/>
          </p:nvSpPr>
          <p:spPr>
            <a:xfrm>
              <a:off x="7491970" y="3803831"/>
              <a:ext cx="83094" cy="121436"/>
            </a:xfrm>
            <a:custGeom>
              <a:rect b="b" l="l" r="r" t="t"/>
              <a:pathLst>
                <a:path extrusionOk="0" h="4073" w="2787">
                  <a:moveTo>
                    <a:pt x="1286" y="2882"/>
                  </a:moveTo>
                  <a:lnTo>
                    <a:pt x="1286" y="3572"/>
                  </a:lnTo>
                  <a:lnTo>
                    <a:pt x="1286" y="3667"/>
                  </a:lnTo>
                  <a:cubicBezTo>
                    <a:pt x="1238" y="3763"/>
                    <a:pt x="1167" y="3787"/>
                    <a:pt x="1096" y="3787"/>
                  </a:cubicBezTo>
                  <a:cubicBezTo>
                    <a:pt x="1000" y="3787"/>
                    <a:pt x="929" y="3691"/>
                    <a:pt x="929" y="3596"/>
                  </a:cubicBezTo>
                  <a:lnTo>
                    <a:pt x="929" y="2882"/>
                  </a:lnTo>
                  <a:close/>
                  <a:moveTo>
                    <a:pt x="2001" y="2882"/>
                  </a:moveTo>
                  <a:lnTo>
                    <a:pt x="2001" y="3596"/>
                  </a:lnTo>
                  <a:cubicBezTo>
                    <a:pt x="2001" y="3691"/>
                    <a:pt x="1905" y="3787"/>
                    <a:pt x="1810" y="3787"/>
                  </a:cubicBezTo>
                  <a:cubicBezTo>
                    <a:pt x="1715" y="3787"/>
                    <a:pt x="1667" y="3763"/>
                    <a:pt x="1643" y="3667"/>
                  </a:cubicBezTo>
                  <a:lnTo>
                    <a:pt x="1643" y="3596"/>
                  </a:lnTo>
                  <a:lnTo>
                    <a:pt x="1643" y="3572"/>
                  </a:lnTo>
                  <a:lnTo>
                    <a:pt x="1643" y="2882"/>
                  </a:lnTo>
                  <a:close/>
                  <a:moveTo>
                    <a:pt x="1334" y="0"/>
                  </a:moveTo>
                  <a:cubicBezTo>
                    <a:pt x="953" y="0"/>
                    <a:pt x="619" y="119"/>
                    <a:pt x="357" y="429"/>
                  </a:cubicBezTo>
                  <a:cubicBezTo>
                    <a:pt x="0" y="810"/>
                    <a:pt x="0" y="1310"/>
                    <a:pt x="0" y="1786"/>
                  </a:cubicBezTo>
                  <a:lnTo>
                    <a:pt x="0" y="2024"/>
                  </a:lnTo>
                  <a:lnTo>
                    <a:pt x="0" y="2048"/>
                  </a:lnTo>
                  <a:cubicBezTo>
                    <a:pt x="0" y="2120"/>
                    <a:pt x="24" y="2167"/>
                    <a:pt x="48" y="2239"/>
                  </a:cubicBezTo>
                  <a:cubicBezTo>
                    <a:pt x="48" y="2262"/>
                    <a:pt x="72" y="2262"/>
                    <a:pt x="72" y="2286"/>
                  </a:cubicBezTo>
                  <a:lnTo>
                    <a:pt x="119" y="2334"/>
                  </a:lnTo>
                  <a:lnTo>
                    <a:pt x="72" y="2501"/>
                  </a:lnTo>
                  <a:lnTo>
                    <a:pt x="72" y="2524"/>
                  </a:lnTo>
                  <a:cubicBezTo>
                    <a:pt x="119" y="2715"/>
                    <a:pt x="238" y="2834"/>
                    <a:pt x="405" y="2834"/>
                  </a:cubicBezTo>
                  <a:lnTo>
                    <a:pt x="476" y="2834"/>
                  </a:lnTo>
                  <a:lnTo>
                    <a:pt x="476" y="3548"/>
                  </a:lnTo>
                  <a:cubicBezTo>
                    <a:pt x="476" y="3834"/>
                    <a:pt x="667" y="4072"/>
                    <a:pt x="977" y="4072"/>
                  </a:cubicBezTo>
                  <a:cubicBezTo>
                    <a:pt x="1119" y="4072"/>
                    <a:pt x="1238" y="4048"/>
                    <a:pt x="1358" y="3929"/>
                  </a:cubicBezTo>
                  <a:cubicBezTo>
                    <a:pt x="1453" y="4025"/>
                    <a:pt x="1572" y="4072"/>
                    <a:pt x="1715" y="4072"/>
                  </a:cubicBezTo>
                  <a:lnTo>
                    <a:pt x="1739" y="4072"/>
                  </a:lnTo>
                  <a:cubicBezTo>
                    <a:pt x="2024" y="4072"/>
                    <a:pt x="2263" y="3834"/>
                    <a:pt x="2263" y="3548"/>
                  </a:cubicBezTo>
                  <a:lnTo>
                    <a:pt x="2263" y="2834"/>
                  </a:lnTo>
                  <a:lnTo>
                    <a:pt x="2334" y="2834"/>
                  </a:lnTo>
                  <a:cubicBezTo>
                    <a:pt x="2524" y="2763"/>
                    <a:pt x="2620" y="2620"/>
                    <a:pt x="2620" y="2453"/>
                  </a:cubicBezTo>
                  <a:lnTo>
                    <a:pt x="2572" y="2286"/>
                  </a:lnTo>
                  <a:lnTo>
                    <a:pt x="2620" y="2262"/>
                  </a:lnTo>
                  <a:cubicBezTo>
                    <a:pt x="2691" y="2167"/>
                    <a:pt x="2739" y="2096"/>
                    <a:pt x="2739" y="1977"/>
                  </a:cubicBezTo>
                  <a:lnTo>
                    <a:pt x="2739" y="1286"/>
                  </a:lnTo>
                  <a:cubicBezTo>
                    <a:pt x="2786" y="1143"/>
                    <a:pt x="2739" y="905"/>
                    <a:pt x="2620" y="691"/>
                  </a:cubicBezTo>
                  <a:cubicBezTo>
                    <a:pt x="2579" y="640"/>
                    <a:pt x="2517" y="611"/>
                    <a:pt x="2457" y="611"/>
                  </a:cubicBezTo>
                  <a:cubicBezTo>
                    <a:pt x="2376" y="611"/>
                    <a:pt x="2300" y="663"/>
                    <a:pt x="2286" y="786"/>
                  </a:cubicBezTo>
                  <a:lnTo>
                    <a:pt x="2286" y="810"/>
                  </a:lnTo>
                  <a:cubicBezTo>
                    <a:pt x="2405" y="976"/>
                    <a:pt x="2477" y="1167"/>
                    <a:pt x="2477" y="1381"/>
                  </a:cubicBezTo>
                  <a:lnTo>
                    <a:pt x="2477" y="2024"/>
                  </a:lnTo>
                  <a:cubicBezTo>
                    <a:pt x="2477" y="2048"/>
                    <a:pt x="2405" y="2096"/>
                    <a:pt x="2382" y="2096"/>
                  </a:cubicBezTo>
                  <a:cubicBezTo>
                    <a:pt x="2358" y="2096"/>
                    <a:pt x="2358" y="2048"/>
                    <a:pt x="2358" y="2024"/>
                  </a:cubicBezTo>
                  <a:lnTo>
                    <a:pt x="2358" y="2000"/>
                  </a:lnTo>
                  <a:lnTo>
                    <a:pt x="2358" y="1310"/>
                  </a:lnTo>
                  <a:cubicBezTo>
                    <a:pt x="2358" y="1215"/>
                    <a:pt x="2286" y="1167"/>
                    <a:pt x="2191" y="1143"/>
                  </a:cubicBezTo>
                  <a:cubicBezTo>
                    <a:pt x="2170" y="1135"/>
                    <a:pt x="2150" y="1131"/>
                    <a:pt x="2131" y="1131"/>
                  </a:cubicBezTo>
                  <a:cubicBezTo>
                    <a:pt x="2049" y="1131"/>
                    <a:pt x="2001" y="1212"/>
                    <a:pt x="2001" y="1310"/>
                  </a:cubicBezTo>
                  <a:lnTo>
                    <a:pt x="2001" y="2048"/>
                  </a:lnTo>
                  <a:lnTo>
                    <a:pt x="2001" y="2096"/>
                  </a:lnTo>
                  <a:cubicBezTo>
                    <a:pt x="2024" y="2262"/>
                    <a:pt x="2143" y="2405"/>
                    <a:pt x="2310" y="2453"/>
                  </a:cubicBezTo>
                  <a:lnTo>
                    <a:pt x="2310" y="2524"/>
                  </a:lnTo>
                  <a:lnTo>
                    <a:pt x="572" y="2524"/>
                  </a:lnTo>
                  <a:lnTo>
                    <a:pt x="572" y="2453"/>
                  </a:lnTo>
                  <a:cubicBezTo>
                    <a:pt x="738" y="2405"/>
                    <a:pt x="881" y="2262"/>
                    <a:pt x="881" y="2048"/>
                  </a:cubicBezTo>
                  <a:lnTo>
                    <a:pt x="881" y="2024"/>
                  </a:lnTo>
                  <a:lnTo>
                    <a:pt x="881" y="1286"/>
                  </a:lnTo>
                  <a:cubicBezTo>
                    <a:pt x="881" y="1191"/>
                    <a:pt x="834" y="1143"/>
                    <a:pt x="738" y="1096"/>
                  </a:cubicBezTo>
                  <a:cubicBezTo>
                    <a:pt x="726" y="1093"/>
                    <a:pt x="714" y="1092"/>
                    <a:pt x="702" y="1092"/>
                  </a:cubicBezTo>
                  <a:cubicBezTo>
                    <a:pt x="600" y="1092"/>
                    <a:pt x="524" y="1179"/>
                    <a:pt x="524" y="1286"/>
                  </a:cubicBezTo>
                  <a:lnTo>
                    <a:pt x="524" y="2024"/>
                  </a:lnTo>
                  <a:cubicBezTo>
                    <a:pt x="524" y="2024"/>
                    <a:pt x="500" y="2096"/>
                    <a:pt x="476" y="2096"/>
                  </a:cubicBezTo>
                  <a:cubicBezTo>
                    <a:pt x="429" y="2096"/>
                    <a:pt x="405" y="2048"/>
                    <a:pt x="405" y="2024"/>
                  </a:cubicBezTo>
                  <a:lnTo>
                    <a:pt x="405" y="1334"/>
                  </a:lnTo>
                  <a:cubicBezTo>
                    <a:pt x="405" y="786"/>
                    <a:pt x="857" y="333"/>
                    <a:pt x="1429" y="333"/>
                  </a:cubicBezTo>
                  <a:cubicBezTo>
                    <a:pt x="1548" y="333"/>
                    <a:pt x="1667" y="357"/>
                    <a:pt x="1739" y="381"/>
                  </a:cubicBezTo>
                  <a:cubicBezTo>
                    <a:pt x="1759" y="392"/>
                    <a:pt x="1780" y="396"/>
                    <a:pt x="1800" y="396"/>
                  </a:cubicBezTo>
                  <a:cubicBezTo>
                    <a:pt x="1872" y="396"/>
                    <a:pt x="1934" y="336"/>
                    <a:pt x="1953" y="262"/>
                  </a:cubicBezTo>
                  <a:cubicBezTo>
                    <a:pt x="1977" y="191"/>
                    <a:pt x="1929" y="95"/>
                    <a:pt x="1834" y="71"/>
                  </a:cubicBezTo>
                  <a:cubicBezTo>
                    <a:pt x="1691" y="0"/>
                    <a:pt x="1381" y="0"/>
                    <a:pt x="13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9" name="Google Shape;23299;p101"/>
            <p:cNvSpPr/>
            <p:nvPr/>
          </p:nvSpPr>
          <p:spPr>
            <a:xfrm>
              <a:off x="7514690" y="3757677"/>
              <a:ext cx="41204" cy="41204"/>
            </a:xfrm>
            <a:custGeom>
              <a:rect b="b" l="l" r="r" t="t"/>
              <a:pathLst>
                <a:path extrusionOk="0" h="1382" w="1382">
                  <a:moveTo>
                    <a:pt x="691" y="334"/>
                  </a:moveTo>
                  <a:cubicBezTo>
                    <a:pt x="858" y="334"/>
                    <a:pt x="1048" y="476"/>
                    <a:pt x="1048" y="691"/>
                  </a:cubicBezTo>
                  <a:cubicBezTo>
                    <a:pt x="1048" y="857"/>
                    <a:pt x="905" y="1048"/>
                    <a:pt x="691" y="1048"/>
                  </a:cubicBezTo>
                  <a:cubicBezTo>
                    <a:pt x="524" y="1048"/>
                    <a:pt x="334" y="905"/>
                    <a:pt x="334" y="691"/>
                  </a:cubicBezTo>
                  <a:cubicBezTo>
                    <a:pt x="334" y="476"/>
                    <a:pt x="524" y="334"/>
                    <a:pt x="691" y="334"/>
                  </a:cubicBezTo>
                  <a:close/>
                  <a:moveTo>
                    <a:pt x="691" y="0"/>
                  </a:moveTo>
                  <a:cubicBezTo>
                    <a:pt x="310" y="0"/>
                    <a:pt x="0" y="310"/>
                    <a:pt x="0" y="691"/>
                  </a:cubicBezTo>
                  <a:cubicBezTo>
                    <a:pt x="0" y="1072"/>
                    <a:pt x="310" y="1381"/>
                    <a:pt x="691" y="1381"/>
                  </a:cubicBezTo>
                  <a:cubicBezTo>
                    <a:pt x="1072" y="1381"/>
                    <a:pt x="1381" y="1072"/>
                    <a:pt x="1381" y="691"/>
                  </a:cubicBezTo>
                  <a:cubicBezTo>
                    <a:pt x="1381"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0" name="Google Shape;23300;p101"/>
            <p:cNvSpPr/>
            <p:nvPr/>
          </p:nvSpPr>
          <p:spPr>
            <a:xfrm>
              <a:off x="7514690" y="3573060"/>
              <a:ext cx="41204" cy="41204"/>
            </a:xfrm>
            <a:custGeom>
              <a:rect b="b" l="l" r="r" t="t"/>
              <a:pathLst>
                <a:path extrusionOk="0" h="1382" w="1382">
                  <a:moveTo>
                    <a:pt x="691" y="334"/>
                  </a:moveTo>
                  <a:cubicBezTo>
                    <a:pt x="881" y="334"/>
                    <a:pt x="1024" y="500"/>
                    <a:pt x="1048" y="691"/>
                  </a:cubicBezTo>
                  <a:cubicBezTo>
                    <a:pt x="1048" y="905"/>
                    <a:pt x="905" y="1048"/>
                    <a:pt x="691" y="1048"/>
                  </a:cubicBezTo>
                  <a:cubicBezTo>
                    <a:pt x="476" y="1048"/>
                    <a:pt x="334" y="858"/>
                    <a:pt x="334" y="691"/>
                  </a:cubicBezTo>
                  <a:cubicBezTo>
                    <a:pt x="334" y="477"/>
                    <a:pt x="524" y="334"/>
                    <a:pt x="691" y="334"/>
                  </a:cubicBezTo>
                  <a:close/>
                  <a:moveTo>
                    <a:pt x="691" y="0"/>
                  </a:moveTo>
                  <a:cubicBezTo>
                    <a:pt x="310" y="0"/>
                    <a:pt x="0" y="310"/>
                    <a:pt x="0" y="691"/>
                  </a:cubicBezTo>
                  <a:cubicBezTo>
                    <a:pt x="0" y="1072"/>
                    <a:pt x="310" y="1382"/>
                    <a:pt x="691" y="1382"/>
                  </a:cubicBezTo>
                  <a:cubicBezTo>
                    <a:pt x="1072" y="1382"/>
                    <a:pt x="1381" y="1072"/>
                    <a:pt x="1381" y="691"/>
                  </a:cubicBezTo>
                  <a:cubicBezTo>
                    <a:pt x="1381"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1" name="Google Shape;23301;p101"/>
            <p:cNvSpPr/>
            <p:nvPr/>
          </p:nvSpPr>
          <p:spPr>
            <a:xfrm>
              <a:off x="7492656" y="3622047"/>
              <a:ext cx="82409" cy="122868"/>
            </a:xfrm>
            <a:custGeom>
              <a:rect b="b" l="l" r="r" t="t"/>
              <a:pathLst>
                <a:path extrusionOk="0" h="4121" w="2764">
                  <a:moveTo>
                    <a:pt x="1335" y="1"/>
                  </a:moveTo>
                  <a:cubicBezTo>
                    <a:pt x="954" y="1"/>
                    <a:pt x="620" y="120"/>
                    <a:pt x="358" y="405"/>
                  </a:cubicBezTo>
                  <a:cubicBezTo>
                    <a:pt x="191" y="620"/>
                    <a:pt x="96" y="882"/>
                    <a:pt x="25" y="1144"/>
                  </a:cubicBezTo>
                  <a:cubicBezTo>
                    <a:pt x="1" y="1358"/>
                    <a:pt x="1" y="1572"/>
                    <a:pt x="1" y="1787"/>
                  </a:cubicBezTo>
                  <a:lnTo>
                    <a:pt x="1" y="1977"/>
                  </a:lnTo>
                  <a:lnTo>
                    <a:pt x="1" y="2453"/>
                  </a:lnTo>
                  <a:cubicBezTo>
                    <a:pt x="1" y="2501"/>
                    <a:pt x="25" y="2549"/>
                    <a:pt x="72" y="2549"/>
                  </a:cubicBezTo>
                  <a:cubicBezTo>
                    <a:pt x="215" y="2668"/>
                    <a:pt x="358" y="2692"/>
                    <a:pt x="477" y="2692"/>
                  </a:cubicBezTo>
                  <a:lnTo>
                    <a:pt x="477" y="3597"/>
                  </a:lnTo>
                  <a:cubicBezTo>
                    <a:pt x="477" y="3882"/>
                    <a:pt x="692" y="4120"/>
                    <a:pt x="977" y="4120"/>
                  </a:cubicBezTo>
                  <a:cubicBezTo>
                    <a:pt x="1144" y="4120"/>
                    <a:pt x="1263" y="4073"/>
                    <a:pt x="1382" y="3978"/>
                  </a:cubicBezTo>
                  <a:cubicBezTo>
                    <a:pt x="1454" y="4073"/>
                    <a:pt x="1620" y="4120"/>
                    <a:pt x="1763" y="4120"/>
                  </a:cubicBezTo>
                  <a:cubicBezTo>
                    <a:pt x="2049" y="4120"/>
                    <a:pt x="2263" y="3859"/>
                    <a:pt x="2263" y="3597"/>
                  </a:cubicBezTo>
                  <a:lnTo>
                    <a:pt x="2263" y="2692"/>
                  </a:lnTo>
                  <a:lnTo>
                    <a:pt x="2406" y="2692"/>
                  </a:lnTo>
                  <a:cubicBezTo>
                    <a:pt x="2597" y="2668"/>
                    <a:pt x="2740" y="2453"/>
                    <a:pt x="2740" y="2287"/>
                  </a:cubicBezTo>
                  <a:lnTo>
                    <a:pt x="2740" y="1620"/>
                  </a:lnTo>
                  <a:lnTo>
                    <a:pt x="2763" y="1310"/>
                  </a:lnTo>
                  <a:cubicBezTo>
                    <a:pt x="2763" y="1096"/>
                    <a:pt x="2740" y="953"/>
                    <a:pt x="2692" y="810"/>
                  </a:cubicBezTo>
                  <a:lnTo>
                    <a:pt x="2597" y="620"/>
                  </a:lnTo>
                  <a:cubicBezTo>
                    <a:pt x="2556" y="569"/>
                    <a:pt x="2494" y="540"/>
                    <a:pt x="2434" y="540"/>
                  </a:cubicBezTo>
                  <a:cubicBezTo>
                    <a:pt x="2353" y="540"/>
                    <a:pt x="2277" y="592"/>
                    <a:pt x="2263" y="715"/>
                  </a:cubicBezTo>
                  <a:lnTo>
                    <a:pt x="2263" y="739"/>
                  </a:lnTo>
                  <a:cubicBezTo>
                    <a:pt x="2335" y="834"/>
                    <a:pt x="2359" y="882"/>
                    <a:pt x="2382" y="977"/>
                  </a:cubicBezTo>
                  <a:cubicBezTo>
                    <a:pt x="2454" y="1120"/>
                    <a:pt x="2454" y="1239"/>
                    <a:pt x="2454" y="1382"/>
                  </a:cubicBezTo>
                  <a:lnTo>
                    <a:pt x="2454" y="1858"/>
                  </a:lnTo>
                  <a:lnTo>
                    <a:pt x="2454" y="2263"/>
                  </a:lnTo>
                  <a:cubicBezTo>
                    <a:pt x="2454" y="2287"/>
                    <a:pt x="2406" y="2311"/>
                    <a:pt x="2359" y="2311"/>
                  </a:cubicBezTo>
                  <a:cubicBezTo>
                    <a:pt x="2335" y="2311"/>
                    <a:pt x="2335" y="2287"/>
                    <a:pt x="2335" y="2263"/>
                  </a:cubicBezTo>
                  <a:lnTo>
                    <a:pt x="2335" y="2215"/>
                  </a:lnTo>
                  <a:lnTo>
                    <a:pt x="2335" y="1215"/>
                  </a:lnTo>
                  <a:cubicBezTo>
                    <a:pt x="2335" y="1120"/>
                    <a:pt x="2263" y="1072"/>
                    <a:pt x="2168" y="1025"/>
                  </a:cubicBezTo>
                  <a:cubicBezTo>
                    <a:pt x="2156" y="1022"/>
                    <a:pt x="2144" y="1021"/>
                    <a:pt x="2132" y="1021"/>
                  </a:cubicBezTo>
                  <a:cubicBezTo>
                    <a:pt x="2035" y="1021"/>
                    <a:pt x="1978" y="1108"/>
                    <a:pt x="1978" y="1215"/>
                  </a:cubicBezTo>
                  <a:lnTo>
                    <a:pt x="1978" y="3525"/>
                  </a:lnTo>
                  <a:cubicBezTo>
                    <a:pt x="1978" y="3632"/>
                    <a:pt x="1882" y="3719"/>
                    <a:pt x="1777" y="3719"/>
                  </a:cubicBezTo>
                  <a:cubicBezTo>
                    <a:pt x="1764" y="3719"/>
                    <a:pt x="1752" y="3718"/>
                    <a:pt x="1739" y="3716"/>
                  </a:cubicBezTo>
                  <a:cubicBezTo>
                    <a:pt x="1644" y="3692"/>
                    <a:pt x="1620" y="3620"/>
                    <a:pt x="1620" y="3525"/>
                  </a:cubicBezTo>
                  <a:lnTo>
                    <a:pt x="1620" y="3501"/>
                  </a:lnTo>
                  <a:lnTo>
                    <a:pt x="1620" y="2025"/>
                  </a:lnTo>
                  <a:cubicBezTo>
                    <a:pt x="1620" y="1930"/>
                    <a:pt x="1549" y="1858"/>
                    <a:pt x="1454" y="1834"/>
                  </a:cubicBezTo>
                  <a:cubicBezTo>
                    <a:pt x="1441" y="1832"/>
                    <a:pt x="1429" y="1831"/>
                    <a:pt x="1418" y="1831"/>
                  </a:cubicBezTo>
                  <a:cubicBezTo>
                    <a:pt x="1320" y="1831"/>
                    <a:pt x="1263" y="1918"/>
                    <a:pt x="1263" y="2025"/>
                  </a:cubicBezTo>
                  <a:lnTo>
                    <a:pt x="1263" y="3501"/>
                  </a:lnTo>
                  <a:lnTo>
                    <a:pt x="1263" y="3525"/>
                  </a:lnTo>
                  <a:cubicBezTo>
                    <a:pt x="1263" y="3620"/>
                    <a:pt x="1192" y="3692"/>
                    <a:pt x="1144" y="3716"/>
                  </a:cubicBezTo>
                  <a:cubicBezTo>
                    <a:pt x="1132" y="3718"/>
                    <a:pt x="1119" y="3719"/>
                    <a:pt x="1107" y="3719"/>
                  </a:cubicBezTo>
                  <a:cubicBezTo>
                    <a:pt x="1001" y="3719"/>
                    <a:pt x="906" y="3632"/>
                    <a:pt x="906" y="3525"/>
                  </a:cubicBezTo>
                  <a:lnTo>
                    <a:pt x="906" y="1215"/>
                  </a:lnTo>
                  <a:cubicBezTo>
                    <a:pt x="906" y="1120"/>
                    <a:pt x="834" y="1072"/>
                    <a:pt x="739" y="1025"/>
                  </a:cubicBezTo>
                  <a:cubicBezTo>
                    <a:pt x="727" y="1022"/>
                    <a:pt x="715" y="1021"/>
                    <a:pt x="703" y="1021"/>
                  </a:cubicBezTo>
                  <a:cubicBezTo>
                    <a:pt x="606" y="1021"/>
                    <a:pt x="549" y="1108"/>
                    <a:pt x="549" y="1215"/>
                  </a:cubicBezTo>
                  <a:lnTo>
                    <a:pt x="549" y="2263"/>
                  </a:lnTo>
                  <a:cubicBezTo>
                    <a:pt x="549" y="2287"/>
                    <a:pt x="501" y="2311"/>
                    <a:pt x="477" y="2311"/>
                  </a:cubicBezTo>
                  <a:cubicBezTo>
                    <a:pt x="453" y="2311"/>
                    <a:pt x="430" y="2287"/>
                    <a:pt x="430" y="2263"/>
                  </a:cubicBezTo>
                  <a:lnTo>
                    <a:pt x="430" y="1906"/>
                  </a:lnTo>
                  <a:lnTo>
                    <a:pt x="430" y="1429"/>
                  </a:lnTo>
                  <a:cubicBezTo>
                    <a:pt x="430" y="1310"/>
                    <a:pt x="430" y="1144"/>
                    <a:pt x="453" y="1025"/>
                  </a:cubicBezTo>
                  <a:cubicBezTo>
                    <a:pt x="477" y="906"/>
                    <a:pt x="549" y="834"/>
                    <a:pt x="596" y="739"/>
                  </a:cubicBezTo>
                  <a:cubicBezTo>
                    <a:pt x="715" y="548"/>
                    <a:pt x="930" y="405"/>
                    <a:pt x="1144" y="358"/>
                  </a:cubicBezTo>
                  <a:cubicBezTo>
                    <a:pt x="1215" y="310"/>
                    <a:pt x="1335" y="310"/>
                    <a:pt x="1430" y="310"/>
                  </a:cubicBezTo>
                  <a:cubicBezTo>
                    <a:pt x="1549" y="310"/>
                    <a:pt x="1668" y="358"/>
                    <a:pt x="1763" y="382"/>
                  </a:cubicBezTo>
                  <a:cubicBezTo>
                    <a:pt x="1775" y="386"/>
                    <a:pt x="1788" y="388"/>
                    <a:pt x="1802" y="388"/>
                  </a:cubicBezTo>
                  <a:cubicBezTo>
                    <a:pt x="1866" y="388"/>
                    <a:pt x="1938" y="341"/>
                    <a:pt x="1978" y="263"/>
                  </a:cubicBezTo>
                  <a:cubicBezTo>
                    <a:pt x="2001" y="167"/>
                    <a:pt x="1930" y="72"/>
                    <a:pt x="1835" y="48"/>
                  </a:cubicBezTo>
                  <a:cubicBezTo>
                    <a:pt x="1692" y="1"/>
                    <a:pt x="1406" y="1"/>
                    <a:pt x="1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2" name="Google Shape;23302;p101"/>
            <p:cNvSpPr/>
            <p:nvPr/>
          </p:nvSpPr>
          <p:spPr>
            <a:xfrm>
              <a:off x="7580701" y="3803831"/>
              <a:ext cx="84526" cy="121436"/>
            </a:xfrm>
            <a:custGeom>
              <a:rect b="b" l="l" r="r" t="t"/>
              <a:pathLst>
                <a:path extrusionOk="0" h="4073" w="2835">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6" y="3787"/>
                    <a:pt x="1668" y="3763"/>
                    <a:pt x="1644" y="3667"/>
                  </a:cubicBezTo>
                  <a:lnTo>
                    <a:pt x="1644" y="3596"/>
                  </a:lnTo>
                  <a:lnTo>
                    <a:pt x="1644" y="3572"/>
                  </a:lnTo>
                  <a:lnTo>
                    <a:pt x="1644" y="2882"/>
                  </a:lnTo>
                  <a:close/>
                  <a:moveTo>
                    <a:pt x="1335" y="0"/>
                  </a:moveTo>
                  <a:cubicBezTo>
                    <a:pt x="954" y="0"/>
                    <a:pt x="620" y="119"/>
                    <a:pt x="358" y="429"/>
                  </a:cubicBezTo>
                  <a:cubicBezTo>
                    <a:pt x="1" y="810"/>
                    <a:pt x="1" y="1310"/>
                    <a:pt x="1" y="1786"/>
                  </a:cubicBezTo>
                  <a:lnTo>
                    <a:pt x="1" y="2024"/>
                  </a:lnTo>
                  <a:lnTo>
                    <a:pt x="1" y="2048"/>
                  </a:lnTo>
                  <a:cubicBezTo>
                    <a:pt x="1" y="2120"/>
                    <a:pt x="25" y="2167"/>
                    <a:pt x="49" y="2239"/>
                  </a:cubicBezTo>
                  <a:cubicBezTo>
                    <a:pt x="49"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4" y="4025"/>
                    <a:pt x="1573" y="4072"/>
                    <a:pt x="1716" y="4072"/>
                  </a:cubicBezTo>
                  <a:lnTo>
                    <a:pt x="1739" y="4072"/>
                  </a:lnTo>
                  <a:cubicBezTo>
                    <a:pt x="2025" y="4072"/>
                    <a:pt x="2263" y="3834"/>
                    <a:pt x="2263" y="3548"/>
                  </a:cubicBezTo>
                  <a:lnTo>
                    <a:pt x="2263" y="2834"/>
                  </a:lnTo>
                  <a:lnTo>
                    <a:pt x="2335" y="2834"/>
                  </a:lnTo>
                  <a:cubicBezTo>
                    <a:pt x="2525" y="2763"/>
                    <a:pt x="2621" y="2620"/>
                    <a:pt x="2621" y="2453"/>
                  </a:cubicBezTo>
                  <a:lnTo>
                    <a:pt x="2573" y="2286"/>
                  </a:lnTo>
                  <a:lnTo>
                    <a:pt x="2621" y="2262"/>
                  </a:lnTo>
                  <a:cubicBezTo>
                    <a:pt x="2692" y="2167"/>
                    <a:pt x="2740" y="2096"/>
                    <a:pt x="2740" y="1977"/>
                  </a:cubicBezTo>
                  <a:lnTo>
                    <a:pt x="2740" y="1286"/>
                  </a:lnTo>
                  <a:cubicBezTo>
                    <a:pt x="2835" y="1143"/>
                    <a:pt x="2740" y="905"/>
                    <a:pt x="2621" y="691"/>
                  </a:cubicBezTo>
                  <a:cubicBezTo>
                    <a:pt x="2580" y="640"/>
                    <a:pt x="2517" y="611"/>
                    <a:pt x="2457" y="611"/>
                  </a:cubicBezTo>
                  <a:cubicBezTo>
                    <a:pt x="2377" y="611"/>
                    <a:pt x="2301" y="663"/>
                    <a:pt x="2287" y="786"/>
                  </a:cubicBezTo>
                  <a:lnTo>
                    <a:pt x="2287" y="810"/>
                  </a:lnTo>
                  <a:cubicBezTo>
                    <a:pt x="2406" y="976"/>
                    <a:pt x="2478" y="1167"/>
                    <a:pt x="2478" y="1381"/>
                  </a:cubicBezTo>
                  <a:lnTo>
                    <a:pt x="2478" y="2024"/>
                  </a:lnTo>
                  <a:cubicBezTo>
                    <a:pt x="2478" y="2048"/>
                    <a:pt x="2406" y="2096"/>
                    <a:pt x="2382" y="2096"/>
                  </a:cubicBezTo>
                  <a:cubicBezTo>
                    <a:pt x="2359" y="2096"/>
                    <a:pt x="2359" y="2048"/>
                    <a:pt x="2359" y="2024"/>
                  </a:cubicBezTo>
                  <a:lnTo>
                    <a:pt x="2359" y="2000"/>
                  </a:lnTo>
                  <a:lnTo>
                    <a:pt x="2359" y="1310"/>
                  </a:lnTo>
                  <a:cubicBezTo>
                    <a:pt x="2359" y="1215"/>
                    <a:pt x="2287" y="1167"/>
                    <a:pt x="2192" y="1143"/>
                  </a:cubicBezTo>
                  <a:cubicBezTo>
                    <a:pt x="2170" y="1135"/>
                    <a:pt x="2151"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5" y="1092"/>
                    <a:pt x="703" y="1092"/>
                  </a:cubicBezTo>
                  <a:cubicBezTo>
                    <a:pt x="601" y="1092"/>
                    <a:pt x="525" y="1179"/>
                    <a:pt x="525" y="1286"/>
                  </a:cubicBezTo>
                  <a:lnTo>
                    <a:pt x="525" y="2024"/>
                  </a:lnTo>
                  <a:cubicBezTo>
                    <a:pt x="525" y="2024"/>
                    <a:pt x="501" y="2096"/>
                    <a:pt x="477" y="2096"/>
                  </a:cubicBezTo>
                  <a:cubicBezTo>
                    <a:pt x="430"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8" y="191"/>
                    <a:pt x="1930" y="95"/>
                    <a:pt x="1835" y="71"/>
                  </a:cubicBezTo>
                  <a:cubicBezTo>
                    <a:pt x="1692" y="0"/>
                    <a:pt x="1382"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3" name="Google Shape;23303;p101"/>
            <p:cNvSpPr/>
            <p:nvPr/>
          </p:nvSpPr>
          <p:spPr>
            <a:xfrm>
              <a:off x="7603420" y="3757677"/>
              <a:ext cx="41234" cy="41204"/>
            </a:xfrm>
            <a:custGeom>
              <a:rect b="b" l="l" r="r" t="t"/>
              <a:pathLst>
                <a:path extrusionOk="0" h="1382" w="1383">
                  <a:moveTo>
                    <a:pt x="692" y="334"/>
                  </a:moveTo>
                  <a:cubicBezTo>
                    <a:pt x="858" y="334"/>
                    <a:pt x="1049" y="476"/>
                    <a:pt x="1049" y="691"/>
                  </a:cubicBezTo>
                  <a:cubicBezTo>
                    <a:pt x="1049" y="857"/>
                    <a:pt x="906" y="1048"/>
                    <a:pt x="692" y="1048"/>
                  </a:cubicBezTo>
                  <a:cubicBezTo>
                    <a:pt x="477" y="1048"/>
                    <a:pt x="334" y="905"/>
                    <a:pt x="334" y="691"/>
                  </a:cubicBezTo>
                  <a:cubicBezTo>
                    <a:pt x="334" y="476"/>
                    <a:pt x="525" y="334"/>
                    <a:pt x="692" y="334"/>
                  </a:cubicBezTo>
                  <a:close/>
                  <a:moveTo>
                    <a:pt x="692" y="0"/>
                  </a:moveTo>
                  <a:cubicBezTo>
                    <a:pt x="311" y="0"/>
                    <a:pt x="1" y="310"/>
                    <a:pt x="1" y="691"/>
                  </a:cubicBezTo>
                  <a:cubicBezTo>
                    <a:pt x="1" y="1072"/>
                    <a:pt x="311" y="1381"/>
                    <a:pt x="692" y="1381"/>
                  </a:cubicBezTo>
                  <a:cubicBezTo>
                    <a:pt x="1073" y="1381"/>
                    <a:pt x="1382" y="1072"/>
                    <a:pt x="1382" y="691"/>
                  </a:cubicBezTo>
                  <a:cubicBezTo>
                    <a:pt x="1382" y="310"/>
                    <a:pt x="1073" y="0"/>
                    <a:pt x="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4" name="Google Shape;23304;p101"/>
            <p:cNvSpPr/>
            <p:nvPr/>
          </p:nvSpPr>
          <p:spPr>
            <a:xfrm>
              <a:off x="7603420" y="3573060"/>
              <a:ext cx="41234" cy="41204"/>
            </a:xfrm>
            <a:custGeom>
              <a:rect b="b" l="l" r="r" t="t"/>
              <a:pathLst>
                <a:path extrusionOk="0" h="1382" w="1383">
                  <a:moveTo>
                    <a:pt x="692" y="334"/>
                  </a:moveTo>
                  <a:cubicBezTo>
                    <a:pt x="882" y="334"/>
                    <a:pt x="1049" y="500"/>
                    <a:pt x="1049" y="691"/>
                  </a:cubicBezTo>
                  <a:cubicBezTo>
                    <a:pt x="1049" y="905"/>
                    <a:pt x="858" y="1048"/>
                    <a:pt x="692" y="1048"/>
                  </a:cubicBezTo>
                  <a:cubicBezTo>
                    <a:pt x="477" y="1048"/>
                    <a:pt x="334" y="858"/>
                    <a:pt x="334" y="691"/>
                  </a:cubicBezTo>
                  <a:cubicBezTo>
                    <a:pt x="334" y="477"/>
                    <a:pt x="525" y="334"/>
                    <a:pt x="692" y="334"/>
                  </a:cubicBezTo>
                  <a:close/>
                  <a:moveTo>
                    <a:pt x="692" y="0"/>
                  </a:moveTo>
                  <a:cubicBezTo>
                    <a:pt x="311" y="0"/>
                    <a:pt x="1" y="310"/>
                    <a:pt x="1" y="691"/>
                  </a:cubicBezTo>
                  <a:cubicBezTo>
                    <a:pt x="1" y="1072"/>
                    <a:pt x="311" y="1382"/>
                    <a:pt x="692" y="1382"/>
                  </a:cubicBezTo>
                  <a:cubicBezTo>
                    <a:pt x="1073" y="1382"/>
                    <a:pt x="1382" y="1072"/>
                    <a:pt x="1382" y="691"/>
                  </a:cubicBezTo>
                  <a:cubicBezTo>
                    <a:pt x="1382" y="310"/>
                    <a:pt x="1073" y="0"/>
                    <a:pt x="6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5" name="Google Shape;23305;p101"/>
            <p:cNvSpPr/>
            <p:nvPr/>
          </p:nvSpPr>
          <p:spPr>
            <a:xfrm>
              <a:off x="7582132" y="3622047"/>
              <a:ext cx="83094" cy="122868"/>
            </a:xfrm>
            <a:custGeom>
              <a:rect b="b" l="l" r="r" t="t"/>
              <a:pathLst>
                <a:path extrusionOk="0" h="4121" w="2787">
                  <a:moveTo>
                    <a:pt x="1358" y="1"/>
                  </a:moveTo>
                  <a:cubicBezTo>
                    <a:pt x="953" y="1"/>
                    <a:pt x="620" y="120"/>
                    <a:pt x="358" y="405"/>
                  </a:cubicBezTo>
                  <a:cubicBezTo>
                    <a:pt x="191" y="620"/>
                    <a:pt x="96" y="882"/>
                    <a:pt x="48" y="1144"/>
                  </a:cubicBezTo>
                  <a:cubicBezTo>
                    <a:pt x="1" y="1358"/>
                    <a:pt x="1" y="1572"/>
                    <a:pt x="1" y="1787"/>
                  </a:cubicBezTo>
                  <a:lnTo>
                    <a:pt x="1" y="1977"/>
                  </a:lnTo>
                  <a:lnTo>
                    <a:pt x="1" y="2453"/>
                  </a:lnTo>
                  <a:cubicBezTo>
                    <a:pt x="1" y="2501"/>
                    <a:pt x="48" y="2549"/>
                    <a:pt x="72" y="2549"/>
                  </a:cubicBezTo>
                  <a:cubicBezTo>
                    <a:pt x="215" y="2668"/>
                    <a:pt x="358" y="2692"/>
                    <a:pt x="477" y="2692"/>
                  </a:cubicBezTo>
                  <a:lnTo>
                    <a:pt x="477" y="3597"/>
                  </a:lnTo>
                  <a:cubicBezTo>
                    <a:pt x="477" y="3882"/>
                    <a:pt x="691" y="4120"/>
                    <a:pt x="1001" y="4120"/>
                  </a:cubicBezTo>
                  <a:cubicBezTo>
                    <a:pt x="1144" y="4120"/>
                    <a:pt x="1263" y="4073"/>
                    <a:pt x="1382" y="3978"/>
                  </a:cubicBezTo>
                  <a:cubicBezTo>
                    <a:pt x="1477" y="4073"/>
                    <a:pt x="1620" y="4120"/>
                    <a:pt x="1763" y="4120"/>
                  </a:cubicBezTo>
                  <a:cubicBezTo>
                    <a:pt x="2072" y="4120"/>
                    <a:pt x="2263" y="3859"/>
                    <a:pt x="2263" y="3597"/>
                  </a:cubicBezTo>
                  <a:lnTo>
                    <a:pt x="2263" y="2692"/>
                  </a:lnTo>
                  <a:lnTo>
                    <a:pt x="2430" y="2692"/>
                  </a:lnTo>
                  <a:cubicBezTo>
                    <a:pt x="2596" y="2668"/>
                    <a:pt x="2739" y="2453"/>
                    <a:pt x="2739" y="2287"/>
                  </a:cubicBezTo>
                  <a:lnTo>
                    <a:pt x="2739" y="1620"/>
                  </a:lnTo>
                  <a:lnTo>
                    <a:pt x="2787" y="1310"/>
                  </a:lnTo>
                  <a:cubicBezTo>
                    <a:pt x="2787" y="1096"/>
                    <a:pt x="2739" y="953"/>
                    <a:pt x="2692" y="810"/>
                  </a:cubicBezTo>
                  <a:lnTo>
                    <a:pt x="2596" y="620"/>
                  </a:lnTo>
                  <a:cubicBezTo>
                    <a:pt x="2556" y="569"/>
                    <a:pt x="2498"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30"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4" y="1021"/>
                    <a:pt x="1977" y="1108"/>
                    <a:pt x="1977" y="1215"/>
                  </a:cubicBezTo>
                  <a:lnTo>
                    <a:pt x="1977" y="3525"/>
                  </a:lnTo>
                  <a:cubicBezTo>
                    <a:pt x="1977" y="3632"/>
                    <a:pt x="1882" y="3719"/>
                    <a:pt x="1776" y="3719"/>
                  </a:cubicBezTo>
                  <a:cubicBezTo>
                    <a:pt x="1764" y="3719"/>
                    <a:pt x="1751" y="3718"/>
                    <a:pt x="1739" y="3716"/>
                  </a:cubicBezTo>
                  <a:cubicBezTo>
                    <a:pt x="1644" y="3692"/>
                    <a:pt x="1620" y="3620"/>
                    <a:pt x="1620" y="3525"/>
                  </a:cubicBezTo>
                  <a:lnTo>
                    <a:pt x="1620" y="3501"/>
                  </a:lnTo>
                  <a:lnTo>
                    <a:pt x="1620" y="2025"/>
                  </a:lnTo>
                  <a:cubicBezTo>
                    <a:pt x="1620" y="1930"/>
                    <a:pt x="1549" y="1858"/>
                    <a:pt x="1477" y="1834"/>
                  </a:cubicBezTo>
                  <a:cubicBezTo>
                    <a:pt x="1465" y="1832"/>
                    <a:pt x="1452" y="1831"/>
                    <a:pt x="1441" y="1831"/>
                  </a:cubicBezTo>
                  <a:cubicBezTo>
                    <a:pt x="1339" y="1831"/>
                    <a:pt x="1263" y="1918"/>
                    <a:pt x="1263" y="2025"/>
                  </a:cubicBezTo>
                  <a:lnTo>
                    <a:pt x="1263" y="3501"/>
                  </a:lnTo>
                  <a:lnTo>
                    <a:pt x="1263" y="3525"/>
                  </a:lnTo>
                  <a:cubicBezTo>
                    <a:pt x="1263" y="3620"/>
                    <a:pt x="1191" y="3692"/>
                    <a:pt x="1144" y="3716"/>
                  </a:cubicBezTo>
                  <a:cubicBezTo>
                    <a:pt x="1131" y="3718"/>
                    <a:pt x="1119" y="3719"/>
                    <a:pt x="1107" y="3719"/>
                  </a:cubicBezTo>
                  <a:cubicBezTo>
                    <a:pt x="1001" y="3719"/>
                    <a:pt x="906" y="3632"/>
                    <a:pt x="906" y="3525"/>
                  </a:cubicBezTo>
                  <a:lnTo>
                    <a:pt x="906" y="1215"/>
                  </a:lnTo>
                  <a:cubicBezTo>
                    <a:pt x="906" y="1120"/>
                    <a:pt x="834" y="1072"/>
                    <a:pt x="763"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4" y="358"/>
                  </a:cubicBezTo>
                  <a:cubicBezTo>
                    <a:pt x="1239" y="310"/>
                    <a:pt x="1358" y="310"/>
                    <a:pt x="1429" y="310"/>
                  </a:cubicBezTo>
                  <a:cubicBezTo>
                    <a:pt x="1549" y="310"/>
                    <a:pt x="1668" y="358"/>
                    <a:pt x="1763" y="382"/>
                  </a:cubicBezTo>
                  <a:cubicBezTo>
                    <a:pt x="1779" y="386"/>
                    <a:pt x="1796" y="388"/>
                    <a:pt x="1812" y="388"/>
                  </a:cubicBezTo>
                  <a:cubicBezTo>
                    <a:pt x="1889" y="388"/>
                    <a:pt x="1957" y="341"/>
                    <a:pt x="1977" y="263"/>
                  </a:cubicBezTo>
                  <a:cubicBezTo>
                    <a:pt x="2001" y="167"/>
                    <a:pt x="1953" y="72"/>
                    <a:pt x="1858" y="48"/>
                  </a:cubicBezTo>
                  <a:cubicBezTo>
                    <a:pt x="1715" y="1"/>
                    <a:pt x="1406" y="1"/>
                    <a:pt x="1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6" name="Google Shape;23306;p101"/>
            <p:cNvSpPr/>
            <p:nvPr/>
          </p:nvSpPr>
          <p:spPr>
            <a:xfrm>
              <a:off x="7669461" y="3803831"/>
              <a:ext cx="84526" cy="121436"/>
            </a:xfrm>
            <a:custGeom>
              <a:rect b="b" l="l" r="r" t="t"/>
              <a:pathLst>
                <a:path extrusionOk="0" h="4073" w="2835">
                  <a:moveTo>
                    <a:pt x="1287" y="2882"/>
                  </a:moveTo>
                  <a:lnTo>
                    <a:pt x="1287" y="3572"/>
                  </a:lnTo>
                  <a:lnTo>
                    <a:pt x="1287" y="3667"/>
                  </a:lnTo>
                  <a:cubicBezTo>
                    <a:pt x="1239" y="3763"/>
                    <a:pt x="1168" y="3787"/>
                    <a:pt x="1096" y="3787"/>
                  </a:cubicBezTo>
                  <a:cubicBezTo>
                    <a:pt x="1001" y="3787"/>
                    <a:pt x="930" y="3691"/>
                    <a:pt x="930" y="3596"/>
                  </a:cubicBezTo>
                  <a:lnTo>
                    <a:pt x="930" y="2882"/>
                  </a:lnTo>
                  <a:close/>
                  <a:moveTo>
                    <a:pt x="2001" y="2882"/>
                  </a:moveTo>
                  <a:lnTo>
                    <a:pt x="2001" y="3596"/>
                  </a:lnTo>
                  <a:cubicBezTo>
                    <a:pt x="2001" y="3691"/>
                    <a:pt x="1906" y="3787"/>
                    <a:pt x="1811" y="3787"/>
                  </a:cubicBezTo>
                  <a:cubicBezTo>
                    <a:pt x="1715" y="3787"/>
                    <a:pt x="1668" y="3763"/>
                    <a:pt x="1644" y="3667"/>
                  </a:cubicBezTo>
                  <a:lnTo>
                    <a:pt x="1644" y="3596"/>
                  </a:lnTo>
                  <a:lnTo>
                    <a:pt x="1644" y="3572"/>
                  </a:lnTo>
                  <a:lnTo>
                    <a:pt x="1644" y="2882"/>
                  </a:lnTo>
                  <a:close/>
                  <a:moveTo>
                    <a:pt x="1334" y="0"/>
                  </a:moveTo>
                  <a:cubicBezTo>
                    <a:pt x="953" y="0"/>
                    <a:pt x="620" y="119"/>
                    <a:pt x="358" y="429"/>
                  </a:cubicBezTo>
                  <a:cubicBezTo>
                    <a:pt x="1" y="810"/>
                    <a:pt x="1" y="1310"/>
                    <a:pt x="1" y="1786"/>
                  </a:cubicBezTo>
                  <a:lnTo>
                    <a:pt x="1" y="2024"/>
                  </a:lnTo>
                  <a:lnTo>
                    <a:pt x="1" y="2048"/>
                  </a:lnTo>
                  <a:cubicBezTo>
                    <a:pt x="1" y="2120"/>
                    <a:pt x="25" y="2167"/>
                    <a:pt x="48" y="2239"/>
                  </a:cubicBezTo>
                  <a:cubicBezTo>
                    <a:pt x="48" y="2262"/>
                    <a:pt x="72" y="2262"/>
                    <a:pt x="72" y="2286"/>
                  </a:cubicBezTo>
                  <a:lnTo>
                    <a:pt x="120" y="2334"/>
                  </a:lnTo>
                  <a:lnTo>
                    <a:pt x="72" y="2501"/>
                  </a:lnTo>
                  <a:lnTo>
                    <a:pt x="72" y="2524"/>
                  </a:lnTo>
                  <a:cubicBezTo>
                    <a:pt x="120" y="2715"/>
                    <a:pt x="239" y="2834"/>
                    <a:pt x="406" y="2834"/>
                  </a:cubicBezTo>
                  <a:lnTo>
                    <a:pt x="477" y="2834"/>
                  </a:lnTo>
                  <a:lnTo>
                    <a:pt x="477" y="3548"/>
                  </a:lnTo>
                  <a:cubicBezTo>
                    <a:pt x="477" y="3834"/>
                    <a:pt x="668" y="4072"/>
                    <a:pt x="977" y="4072"/>
                  </a:cubicBezTo>
                  <a:cubicBezTo>
                    <a:pt x="1120" y="4072"/>
                    <a:pt x="1239" y="4048"/>
                    <a:pt x="1358" y="3929"/>
                  </a:cubicBezTo>
                  <a:cubicBezTo>
                    <a:pt x="1453" y="4025"/>
                    <a:pt x="1573" y="4072"/>
                    <a:pt x="1715" y="4072"/>
                  </a:cubicBezTo>
                  <a:lnTo>
                    <a:pt x="1739" y="4072"/>
                  </a:lnTo>
                  <a:cubicBezTo>
                    <a:pt x="2025" y="4072"/>
                    <a:pt x="2263" y="3834"/>
                    <a:pt x="2263" y="3548"/>
                  </a:cubicBezTo>
                  <a:lnTo>
                    <a:pt x="2263" y="2834"/>
                  </a:lnTo>
                  <a:lnTo>
                    <a:pt x="2335" y="2834"/>
                  </a:lnTo>
                  <a:cubicBezTo>
                    <a:pt x="2525" y="2763"/>
                    <a:pt x="2620" y="2620"/>
                    <a:pt x="2620" y="2453"/>
                  </a:cubicBezTo>
                  <a:lnTo>
                    <a:pt x="2573" y="2286"/>
                  </a:lnTo>
                  <a:lnTo>
                    <a:pt x="2620" y="2262"/>
                  </a:lnTo>
                  <a:cubicBezTo>
                    <a:pt x="2692" y="2167"/>
                    <a:pt x="2739" y="2096"/>
                    <a:pt x="2739" y="1977"/>
                  </a:cubicBezTo>
                  <a:lnTo>
                    <a:pt x="2739" y="1286"/>
                  </a:lnTo>
                  <a:cubicBezTo>
                    <a:pt x="2835" y="1143"/>
                    <a:pt x="2739" y="905"/>
                    <a:pt x="2620" y="691"/>
                  </a:cubicBezTo>
                  <a:cubicBezTo>
                    <a:pt x="2580" y="640"/>
                    <a:pt x="2517" y="611"/>
                    <a:pt x="2457" y="611"/>
                  </a:cubicBezTo>
                  <a:cubicBezTo>
                    <a:pt x="2377" y="611"/>
                    <a:pt x="2301" y="663"/>
                    <a:pt x="2287" y="786"/>
                  </a:cubicBezTo>
                  <a:lnTo>
                    <a:pt x="2287" y="810"/>
                  </a:lnTo>
                  <a:cubicBezTo>
                    <a:pt x="2406" y="976"/>
                    <a:pt x="2477" y="1167"/>
                    <a:pt x="2477" y="1381"/>
                  </a:cubicBezTo>
                  <a:lnTo>
                    <a:pt x="2477" y="2024"/>
                  </a:lnTo>
                  <a:cubicBezTo>
                    <a:pt x="2477" y="2048"/>
                    <a:pt x="2406" y="2096"/>
                    <a:pt x="2382" y="2096"/>
                  </a:cubicBezTo>
                  <a:cubicBezTo>
                    <a:pt x="2358" y="2096"/>
                    <a:pt x="2358" y="2048"/>
                    <a:pt x="2358" y="2024"/>
                  </a:cubicBezTo>
                  <a:lnTo>
                    <a:pt x="2358" y="2000"/>
                  </a:lnTo>
                  <a:lnTo>
                    <a:pt x="2358" y="1310"/>
                  </a:lnTo>
                  <a:cubicBezTo>
                    <a:pt x="2358" y="1215"/>
                    <a:pt x="2287" y="1167"/>
                    <a:pt x="2192" y="1143"/>
                  </a:cubicBezTo>
                  <a:cubicBezTo>
                    <a:pt x="2170" y="1135"/>
                    <a:pt x="2150" y="1131"/>
                    <a:pt x="2132" y="1131"/>
                  </a:cubicBezTo>
                  <a:cubicBezTo>
                    <a:pt x="2049" y="1131"/>
                    <a:pt x="2001" y="1212"/>
                    <a:pt x="2001" y="1310"/>
                  </a:cubicBezTo>
                  <a:lnTo>
                    <a:pt x="2001" y="2048"/>
                  </a:lnTo>
                  <a:lnTo>
                    <a:pt x="2001" y="2096"/>
                  </a:lnTo>
                  <a:cubicBezTo>
                    <a:pt x="2025" y="2262"/>
                    <a:pt x="2144" y="2405"/>
                    <a:pt x="2311" y="2453"/>
                  </a:cubicBezTo>
                  <a:lnTo>
                    <a:pt x="2311" y="2524"/>
                  </a:lnTo>
                  <a:lnTo>
                    <a:pt x="572" y="2524"/>
                  </a:lnTo>
                  <a:lnTo>
                    <a:pt x="572" y="2453"/>
                  </a:lnTo>
                  <a:cubicBezTo>
                    <a:pt x="739" y="2405"/>
                    <a:pt x="882" y="2262"/>
                    <a:pt x="882" y="2048"/>
                  </a:cubicBezTo>
                  <a:lnTo>
                    <a:pt x="882" y="2024"/>
                  </a:lnTo>
                  <a:lnTo>
                    <a:pt x="882" y="1286"/>
                  </a:lnTo>
                  <a:cubicBezTo>
                    <a:pt x="882" y="1191"/>
                    <a:pt x="834" y="1143"/>
                    <a:pt x="739" y="1096"/>
                  </a:cubicBezTo>
                  <a:cubicBezTo>
                    <a:pt x="727" y="1093"/>
                    <a:pt x="714" y="1092"/>
                    <a:pt x="703" y="1092"/>
                  </a:cubicBezTo>
                  <a:cubicBezTo>
                    <a:pt x="601" y="1092"/>
                    <a:pt x="525" y="1179"/>
                    <a:pt x="525" y="1286"/>
                  </a:cubicBezTo>
                  <a:lnTo>
                    <a:pt x="525" y="2024"/>
                  </a:lnTo>
                  <a:cubicBezTo>
                    <a:pt x="525" y="2024"/>
                    <a:pt x="501" y="2096"/>
                    <a:pt x="477" y="2096"/>
                  </a:cubicBezTo>
                  <a:cubicBezTo>
                    <a:pt x="429" y="2096"/>
                    <a:pt x="406" y="2048"/>
                    <a:pt x="406" y="2024"/>
                  </a:cubicBezTo>
                  <a:lnTo>
                    <a:pt x="406" y="1334"/>
                  </a:lnTo>
                  <a:cubicBezTo>
                    <a:pt x="406" y="786"/>
                    <a:pt x="858" y="333"/>
                    <a:pt x="1430" y="333"/>
                  </a:cubicBezTo>
                  <a:cubicBezTo>
                    <a:pt x="1549" y="333"/>
                    <a:pt x="1668" y="357"/>
                    <a:pt x="1739" y="381"/>
                  </a:cubicBezTo>
                  <a:cubicBezTo>
                    <a:pt x="1760" y="392"/>
                    <a:pt x="1781" y="396"/>
                    <a:pt x="1801" y="396"/>
                  </a:cubicBezTo>
                  <a:cubicBezTo>
                    <a:pt x="1873" y="396"/>
                    <a:pt x="1935" y="336"/>
                    <a:pt x="1954" y="262"/>
                  </a:cubicBezTo>
                  <a:cubicBezTo>
                    <a:pt x="1977" y="191"/>
                    <a:pt x="1930" y="95"/>
                    <a:pt x="1834" y="71"/>
                  </a:cubicBezTo>
                  <a:cubicBezTo>
                    <a:pt x="1692" y="0"/>
                    <a:pt x="1382" y="0"/>
                    <a:pt x="13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7" name="Google Shape;23307;p101"/>
            <p:cNvSpPr/>
            <p:nvPr/>
          </p:nvSpPr>
          <p:spPr>
            <a:xfrm>
              <a:off x="7692180" y="3757677"/>
              <a:ext cx="41204" cy="41204"/>
            </a:xfrm>
            <a:custGeom>
              <a:rect b="b" l="l" r="r" t="t"/>
              <a:pathLst>
                <a:path extrusionOk="0" h="1382" w="1382">
                  <a:moveTo>
                    <a:pt x="691" y="334"/>
                  </a:moveTo>
                  <a:cubicBezTo>
                    <a:pt x="858" y="334"/>
                    <a:pt x="1049" y="476"/>
                    <a:pt x="1049" y="691"/>
                  </a:cubicBezTo>
                  <a:cubicBezTo>
                    <a:pt x="1049" y="857"/>
                    <a:pt x="906" y="1048"/>
                    <a:pt x="691" y="1048"/>
                  </a:cubicBezTo>
                  <a:cubicBezTo>
                    <a:pt x="525" y="1048"/>
                    <a:pt x="334" y="905"/>
                    <a:pt x="334" y="691"/>
                  </a:cubicBezTo>
                  <a:cubicBezTo>
                    <a:pt x="334" y="476"/>
                    <a:pt x="525" y="334"/>
                    <a:pt x="691" y="334"/>
                  </a:cubicBezTo>
                  <a:close/>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8" name="Google Shape;23308;p101"/>
            <p:cNvSpPr/>
            <p:nvPr/>
          </p:nvSpPr>
          <p:spPr>
            <a:xfrm>
              <a:off x="7692180" y="3573060"/>
              <a:ext cx="41204" cy="41204"/>
            </a:xfrm>
            <a:custGeom>
              <a:rect b="b" l="l" r="r" t="t"/>
              <a:pathLst>
                <a:path extrusionOk="0" h="1382" w="1382">
                  <a:moveTo>
                    <a:pt x="691" y="334"/>
                  </a:moveTo>
                  <a:cubicBezTo>
                    <a:pt x="882" y="334"/>
                    <a:pt x="1049" y="500"/>
                    <a:pt x="1049" y="691"/>
                  </a:cubicBezTo>
                  <a:cubicBezTo>
                    <a:pt x="1049" y="905"/>
                    <a:pt x="858" y="1048"/>
                    <a:pt x="691" y="1048"/>
                  </a:cubicBezTo>
                  <a:cubicBezTo>
                    <a:pt x="477" y="1048"/>
                    <a:pt x="334" y="858"/>
                    <a:pt x="334" y="691"/>
                  </a:cubicBezTo>
                  <a:cubicBezTo>
                    <a:pt x="334" y="477"/>
                    <a:pt x="525" y="334"/>
                    <a:pt x="691" y="334"/>
                  </a:cubicBezTo>
                  <a:close/>
                  <a:moveTo>
                    <a:pt x="691" y="0"/>
                  </a:moveTo>
                  <a:cubicBezTo>
                    <a:pt x="310" y="0"/>
                    <a:pt x="1" y="310"/>
                    <a:pt x="1" y="691"/>
                  </a:cubicBezTo>
                  <a:cubicBezTo>
                    <a:pt x="1" y="1072"/>
                    <a:pt x="310" y="1382"/>
                    <a:pt x="691" y="1382"/>
                  </a:cubicBezTo>
                  <a:cubicBezTo>
                    <a:pt x="1072" y="1382"/>
                    <a:pt x="1382" y="1072"/>
                    <a:pt x="1382" y="691"/>
                  </a:cubicBezTo>
                  <a:cubicBezTo>
                    <a:pt x="1382" y="310"/>
                    <a:pt x="1072"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9" name="Google Shape;23309;p101"/>
            <p:cNvSpPr/>
            <p:nvPr/>
          </p:nvSpPr>
          <p:spPr>
            <a:xfrm>
              <a:off x="7670892" y="3622047"/>
              <a:ext cx="83094" cy="122868"/>
            </a:xfrm>
            <a:custGeom>
              <a:rect b="b" l="l" r="r" t="t"/>
              <a:pathLst>
                <a:path extrusionOk="0" h="4121" w="2787">
                  <a:moveTo>
                    <a:pt x="1358" y="1"/>
                  </a:moveTo>
                  <a:cubicBezTo>
                    <a:pt x="953" y="1"/>
                    <a:pt x="620" y="120"/>
                    <a:pt x="358" y="405"/>
                  </a:cubicBezTo>
                  <a:cubicBezTo>
                    <a:pt x="191" y="620"/>
                    <a:pt x="96" y="882"/>
                    <a:pt x="48" y="1144"/>
                  </a:cubicBezTo>
                  <a:cubicBezTo>
                    <a:pt x="0" y="1358"/>
                    <a:pt x="0" y="1572"/>
                    <a:pt x="0" y="1787"/>
                  </a:cubicBezTo>
                  <a:lnTo>
                    <a:pt x="0" y="1977"/>
                  </a:lnTo>
                  <a:lnTo>
                    <a:pt x="0" y="2453"/>
                  </a:lnTo>
                  <a:cubicBezTo>
                    <a:pt x="0" y="2501"/>
                    <a:pt x="48" y="2549"/>
                    <a:pt x="72" y="2549"/>
                  </a:cubicBezTo>
                  <a:cubicBezTo>
                    <a:pt x="215" y="2668"/>
                    <a:pt x="358" y="2692"/>
                    <a:pt x="477" y="2692"/>
                  </a:cubicBezTo>
                  <a:lnTo>
                    <a:pt x="477" y="3597"/>
                  </a:lnTo>
                  <a:cubicBezTo>
                    <a:pt x="477" y="3882"/>
                    <a:pt x="691" y="4120"/>
                    <a:pt x="1001" y="4120"/>
                  </a:cubicBezTo>
                  <a:cubicBezTo>
                    <a:pt x="1143" y="4120"/>
                    <a:pt x="1263" y="4073"/>
                    <a:pt x="1382" y="3978"/>
                  </a:cubicBezTo>
                  <a:cubicBezTo>
                    <a:pt x="1477" y="4073"/>
                    <a:pt x="1620" y="4120"/>
                    <a:pt x="1763" y="4120"/>
                  </a:cubicBezTo>
                  <a:cubicBezTo>
                    <a:pt x="2072" y="4120"/>
                    <a:pt x="2263" y="3859"/>
                    <a:pt x="2263" y="3597"/>
                  </a:cubicBezTo>
                  <a:lnTo>
                    <a:pt x="2263" y="2692"/>
                  </a:lnTo>
                  <a:lnTo>
                    <a:pt x="2429" y="2692"/>
                  </a:lnTo>
                  <a:cubicBezTo>
                    <a:pt x="2596" y="2668"/>
                    <a:pt x="2739" y="2453"/>
                    <a:pt x="2739" y="2287"/>
                  </a:cubicBezTo>
                  <a:lnTo>
                    <a:pt x="2739" y="1620"/>
                  </a:lnTo>
                  <a:lnTo>
                    <a:pt x="2787" y="1310"/>
                  </a:lnTo>
                  <a:cubicBezTo>
                    <a:pt x="2787" y="1096"/>
                    <a:pt x="2739" y="953"/>
                    <a:pt x="2691" y="810"/>
                  </a:cubicBezTo>
                  <a:lnTo>
                    <a:pt x="2596" y="620"/>
                  </a:lnTo>
                  <a:cubicBezTo>
                    <a:pt x="2555" y="569"/>
                    <a:pt x="2497" y="540"/>
                    <a:pt x="2441" y="540"/>
                  </a:cubicBezTo>
                  <a:cubicBezTo>
                    <a:pt x="2364" y="540"/>
                    <a:pt x="2290" y="592"/>
                    <a:pt x="2263" y="715"/>
                  </a:cubicBezTo>
                  <a:lnTo>
                    <a:pt x="2263" y="739"/>
                  </a:lnTo>
                  <a:cubicBezTo>
                    <a:pt x="2334" y="834"/>
                    <a:pt x="2358" y="882"/>
                    <a:pt x="2382" y="977"/>
                  </a:cubicBezTo>
                  <a:cubicBezTo>
                    <a:pt x="2453" y="1120"/>
                    <a:pt x="2453" y="1239"/>
                    <a:pt x="2453" y="1382"/>
                  </a:cubicBezTo>
                  <a:lnTo>
                    <a:pt x="2453" y="1858"/>
                  </a:lnTo>
                  <a:lnTo>
                    <a:pt x="2453" y="2263"/>
                  </a:lnTo>
                  <a:cubicBezTo>
                    <a:pt x="2453" y="2287"/>
                    <a:pt x="2429" y="2311"/>
                    <a:pt x="2358" y="2311"/>
                  </a:cubicBezTo>
                  <a:cubicBezTo>
                    <a:pt x="2334" y="2311"/>
                    <a:pt x="2334" y="2287"/>
                    <a:pt x="2334" y="2263"/>
                  </a:cubicBezTo>
                  <a:lnTo>
                    <a:pt x="2334" y="2215"/>
                  </a:lnTo>
                  <a:lnTo>
                    <a:pt x="2334" y="1215"/>
                  </a:lnTo>
                  <a:cubicBezTo>
                    <a:pt x="2334" y="1120"/>
                    <a:pt x="2263" y="1072"/>
                    <a:pt x="2191" y="1025"/>
                  </a:cubicBezTo>
                  <a:cubicBezTo>
                    <a:pt x="2179" y="1022"/>
                    <a:pt x="2167" y="1021"/>
                    <a:pt x="2155" y="1021"/>
                  </a:cubicBezTo>
                  <a:cubicBezTo>
                    <a:pt x="2053" y="1021"/>
                    <a:pt x="1977" y="1108"/>
                    <a:pt x="1977" y="1215"/>
                  </a:cubicBezTo>
                  <a:lnTo>
                    <a:pt x="1977" y="3525"/>
                  </a:lnTo>
                  <a:cubicBezTo>
                    <a:pt x="1977" y="3632"/>
                    <a:pt x="1881" y="3719"/>
                    <a:pt x="1776" y="3719"/>
                  </a:cubicBezTo>
                  <a:cubicBezTo>
                    <a:pt x="1764" y="3719"/>
                    <a:pt x="1751" y="3718"/>
                    <a:pt x="1739" y="3716"/>
                  </a:cubicBezTo>
                  <a:cubicBezTo>
                    <a:pt x="1644" y="3692"/>
                    <a:pt x="1620" y="3620"/>
                    <a:pt x="1620" y="3525"/>
                  </a:cubicBezTo>
                  <a:lnTo>
                    <a:pt x="1620" y="3501"/>
                  </a:lnTo>
                  <a:lnTo>
                    <a:pt x="1620" y="2025"/>
                  </a:lnTo>
                  <a:cubicBezTo>
                    <a:pt x="1620" y="1930"/>
                    <a:pt x="1548" y="1858"/>
                    <a:pt x="1477" y="1834"/>
                  </a:cubicBezTo>
                  <a:cubicBezTo>
                    <a:pt x="1464" y="1832"/>
                    <a:pt x="1452" y="1831"/>
                    <a:pt x="1440" y="1831"/>
                  </a:cubicBezTo>
                  <a:cubicBezTo>
                    <a:pt x="1339" y="1831"/>
                    <a:pt x="1263" y="1918"/>
                    <a:pt x="1263" y="2025"/>
                  </a:cubicBezTo>
                  <a:lnTo>
                    <a:pt x="1263" y="3501"/>
                  </a:lnTo>
                  <a:lnTo>
                    <a:pt x="1263" y="3525"/>
                  </a:lnTo>
                  <a:cubicBezTo>
                    <a:pt x="1263" y="3620"/>
                    <a:pt x="1191" y="3692"/>
                    <a:pt x="1143" y="3716"/>
                  </a:cubicBezTo>
                  <a:cubicBezTo>
                    <a:pt x="1131" y="3718"/>
                    <a:pt x="1119" y="3719"/>
                    <a:pt x="1106" y="3719"/>
                  </a:cubicBezTo>
                  <a:cubicBezTo>
                    <a:pt x="1001" y="3719"/>
                    <a:pt x="905" y="3632"/>
                    <a:pt x="905" y="3525"/>
                  </a:cubicBezTo>
                  <a:lnTo>
                    <a:pt x="905" y="1215"/>
                  </a:lnTo>
                  <a:cubicBezTo>
                    <a:pt x="905" y="1120"/>
                    <a:pt x="834" y="1072"/>
                    <a:pt x="762" y="1025"/>
                  </a:cubicBezTo>
                  <a:cubicBezTo>
                    <a:pt x="750" y="1022"/>
                    <a:pt x="738" y="1021"/>
                    <a:pt x="726" y="1021"/>
                  </a:cubicBezTo>
                  <a:cubicBezTo>
                    <a:pt x="625" y="1021"/>
                    <a:pt x="548" y="1108"/>
                    <a:pt x="548" y="1215"/>
                  </a:cubicBezTo>
                  <a:lnTo>
                    <a:pt x="548" y="2263"/>
                  </a:lnTo>
                  <a:cubicBezTo>
                    <a:pt x="548" y="2287"/>
                    <a:pt x="524" y="2311"/>
                    <a:pt x="477" y="2311"/>
                  </a:cubicBezTo>
                  <a:cubicBezTo>
                    <a:pt x="453" y="2311"/>
                    <a:pt x="429" y="2287"/>
                    <a:pt x="429" y="2263"/>
                  </a:cubicBezTo>
                  <a:lnTo>
                    <a:pt x="429" y="1906"/>
                  </a:lnTo>
                  <a:lnTo>
                    <a:pt x="429" y="1429"/>
                  </a:lnTo>
                  <a:cubicBezTo>
                    <a:pt x="429" y="1310"/>
                    <a:pt x="429" y="1144"/>
                    <a:pt x="453" y="1025"/>
                  </a:cubicBezTo>
                  <a:cubicBezTo>
                    <a:pt x="477" y="906"/>
                    <a:pt x="548" y="834"/>
                    <a:pt x="596" y="739"/>
                  </a:cubicBezTo>
                  <a:cubicBezTo>
                    <a:pt x="715" y="548"/>
                    <a:pt x="929" y="405"/>
                    <a:pt x="1143" y="358"/>
                  </a:cubicBezTo>
                  <a:cubicBezTo>
                    <a:pt x="1239" y="310"/>
                    <a:pt x="1358" y="310"/>
                    <a:pt x="1429" y="310"/>
                  </a:cubicBezTo>
                  <a:cubicBezTo>
                    <a:pt x="1548" y="310"/>
                    <a:pt x="1667" y="358"/>
                    <a:pt x="1763" y="382"/>
                  </a:cubicBezTo>
                  <a:cubicBezTo>
                    <a:pt x="1779" y="386"/>
                    <a:pt x="1795" y="388"/>
                    <a:pt x="1811" y="388"/>
                  </a:cubicBezTo>
                  <a:cubicBezTo>
                    <a:pt x="1888" y="388"/>
                    <a:pt x="1957" y="341"/>
                    <a:pt x="1977" y="263"/>
                  </a:cubicBezTo>
                  <a:cubicBezTo>
                    <a:pt x="2001" y="167"/>
                    <a:pt x="1953" y="72"/>
                    <a:pt x="1858" y="48"/>
                  </a:cubicBezTo>
                  <a:cubicBezTo>
                    <a:pt x="1715" y="1"/>
                    <a:pt x="1405" y="1"/>
                    <a:pt x="1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0" name="Google Shape;23310;p101"/>
          <p:cNvGrpSpPr/>
          <p:nvPr/>
        </p:nvGrpSpPr>
        <p:grpSpPr>
          <a:xfrm>
            <a:off x="1048510" y="1770530"/>
            <a:ext cx="362163" cy="354351"/>
            <a:chOff x="1696206" y="1922930"/>
            <a:chExt cx="362163" cy="354351"/>
          </a:xfrm>
        </p:grpSpPr>
        <p:sp>
          <p:nvSpPr>
            <p:cNvPr id="23311" name="Google Shape;23311;p101"/>
            <p:cNvSpPr/>
            <p:nvPr/>
          </p:nvSpPr>
          <p:spPr>
            <a:xfrm>
              <a:off x="1701185" y="1927909"/>
              <a:ext cx="342962" cy="342276"/>
            </a:xfrm>
            <a:custGeom>
              <a:rect b="b" l="l" r="r" t="t"/>
              <a:pathLst>
                <a:path extrusionOk="0" h="11480" w="11503">
                  <a:moveTo>
                    <a:pt x="5740" y="1596"/>
                  </a:moveTo>
                  <a:cubicBezTo>
                    <a:pt x="8050" y="1596"/>
                    <a:pt x="9884" y="3454"/>
                    <a:pt x="9884" y="5740"/>
                  </a:cubicBezTo>
                  <a:cubicBezTo>
                    <a:pt x="9884" y="8026"/>
                    <a:pt x="8050" y="9883"/>
                    <a:pt x="5740" y="9883"/>
                  </a:cubicBezTo>
                  <a:cubicBezTo>
                    <a:pt x="3454" y="9883"/>
                    <a:pt x="1596" y="8026"/>
                    <a:pt x="1596" y="5740"/>
                  </a:cubicBezTo>
                  <a:cubicBezTo>
                    <a:pt x="1596" y="3454"/>
                    <a:pt x="3454" y="1596"/>
                    <a:pt x="5740" y="1596"/>
                  </a:cubicBezTo>
                  <a:close/>
                  <a:moveTo>
                    <a:pt x="5740" y="1"/>
                  </a:moveTo>
                  <a:cubicBezTo>
                    <a:pt x="2573" y="1"/>
                    <a:pt x="1" y="2572"/>
                    <a:pt x="1" y="5740"/>
                  </a:cubicBezTo>
                  <a:cubicBezTo>
                    <a:pt x="1" y="8883"/>
                    <a:pt x="2596" y="11479"/>
                    <a:pt x="5740" y="11479"/>
                  </a:cubicBezTo>
                  <a:cubicBezTo>
                    <a:pt x="8907" y="11479"/>
                    <a:pt x="11503" y="8883"/>
                    <a:pt x="11503" y="5740"/>
                  </a:cubicBezTo>
                  <a:cubicBezTo>
                    <a:pt x="11503" y="2572"/>
                    <a:pt x="8931" y="1"/>
                    <a:pt x="574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2" name="Google Shape;23312;p101"/>
            <p:cNvSpPr/>
            <p:nvPr/>
          </p:nvSpPr>
          <p:spPr>
            <a:xfrm>
              <a:off x="1792778" y="1940700"/>
              <a:ext cx="252086" cy="329486"/>
            </a:xfrm>
            <a:custGeom>
              <a:rect b="b" l="l" r="r" t="t"/>
              <a:pathLst>
                <a:path extrusionOk="0" h="11051" w="8455">
                  <a:moveTo>
                    <a:pt x="4906" y="0"/>
                  </a:moveTo>
                  <a:lnTo>
                    <a:pt x="4906" y="0"/>
                  </a:lnTo>
                  <a:cubicBezTo>
                    <a:pt x="6716" y="953"/>
                    <a:pt x="7978" y="2906"/>
                    <a:pt x="7978" y="5096"/>
                  </a:cubicBezTo>
                  <a:cubicBezTo>
                    <a:pt x="7978" y="8288"/>
                    <a:pt x="5383" y="10836"/>
                    <a:pt x="2239" y="10836"/>
                  </a:cubicBezTo>
                  <a:cubicBezTo>
                    <a:pt x="1429" y="10836"/>
                    <a:pt x="691" y="10693"/>
                    <a:pt x="1" y="10407"/>
                  </a:cubicBezTo>
                  <a:lnTo>
                    <a:pt x="1" y="10407"/>
                  </a:lnTo>
                  <a:cubicBezTo>
                    <a:pt x="810" y="10812"/>
                    <a:pt x="1715" y="11050"/>
                    <a:pt x="2668" y="11050"/>
                  </a:cubicBezTo>
                  <a:cubicBezTo>
                    <a:pt x="5859" y="11050"/>
                    <a:pt x="8431" y="8454"/>
                    <a:pt x="8431" y="5311"/>
                  </a:cubicBezTo>
                  <a:cubicBezTo>
                    <a:pt x="8455" y="2929"/>
                    <a:pt x="7002" y="881"/>
                    <a:pt x="490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3" name="Google Shape;23313;p101"/>
            <p:cNvSpPr/>
            <p:nvPr/>
          </p:nvSpPr>
          <p:spPr>
            <a:xfrm>
              <a:off x="1871609" y="1927909"/>
              <a:ext cx="172539" cy="171138"/>
            </a:xfrm>
            <a:custGeom>
              <a:rect b="b" l="l" r="r" t="t"/>
              <a:pathLst>
                <a:path extrusionOk="0" h="5740" w="5787">
                  <a:moveTo>
                    <a:pt x="24" y="1"/>
                  </a:moveTo>
                  <a:lnTo>
                    <a:pt x="0" y="1596"/>
                  </a:lnTo>
                  <a:cubicBezTo>
                    <a:pt x="2286" y="1596"/>
                    <a:pt x="4144" y="3430"/>
                    <a:pt x="4144" y="5740"/>
                  </a:cubicBezTo>
                  <a:lnTo>
                    <a:pt x="5787" y="5740"/>
                  </a:lnTo>
                  <a:cubicBezTo>
                    <a:pt x="5787" y="2572"/>
                    <a:pt x="3215" y="1"/>
                    <a:pt x="2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4" name="Google Shape;23314;p101"/>
            <p:cNvSpPr/>
            <p:nvPr/>
          </p:nvSpPr>
          <p:spPr>
            <a:xfrm>
              <a:off x="1939052" y="1940700"/>
              <a:ext cx="105813" cy="158347"/>
            </a:xfrm>
            <a:custGeom>
              <a:rect b="b" l="l" r="r" t="t"/>
              <a:pathLst>
                <a:path extrusionOk="0" h="5311" w="3549">
                  <a:moveTo>
                    <a:pt x="0" y="0"/>
                  </a:moveTo>
                  <a:lnTo>
                    <a:pt x="0" y="0"/>
                  </a:lnTo>
                  <a:cubicBezTo>
                    <a:pt x="1810" y="953"/>
                    <a:pt x="3072" y="2906"/>
                    <a:pt x="3072" y="5096"/>
                  </a:cubicBezTo>
                  <a:lnTo>
                    <a:pt x="3072" y="5311"/>
                  </a:lnTo>
                  <a:lnTo>
                    <a:pt x="3549" y="5311"/>
                  </a:lnTo>
                  <a:lnTo>
                    <a:pt x="3549" y="5168"/>
                  </a:lnTo>
                  <a:lnTo>
                    <a:pt x="3549" y="5096"/>
                  </a:lnTo>
                  <a:cubicBezTo>
                    <a:pt x="3549" y="4858"/>
                    <a:pt x="3525" y="4644"/>
                    <a:pt x="3477" y="4406"/>
                  </a:cubicBezTo>
                  <a:lnTo>
                    <a:pt x="3406" y="3977"/>
                  </a:lnTo>
                  <a:cubicBezTo>
                    <a:pt x="3215" y="3167"/>
                    <a:pt x="2858" y="2453"/>
                    <a:pt x="2382" y="1810"/>
                  </a:cubicBezTo>
                  <a:cubicBezTo>
                    <a:pt x="2191" y="1620"/>
                    <a:pt x="2025" y="1381"/>
                    <a:pt x="1810" y="1191"/>
                  </a:cubicBezTo>
                  <a:cubicBezTo>
                    <a:pt x="1667" y="1048"/>
                    <a:pt x="1525" y="929"/>
                    <a:pt x="1358" y="810"/>
                  </a:cubicBezTo>
                  <a:cubicBezTo>
                    <a:pt x="953" y="476"/>
                    <a:pt x="477" y="214"/>
                    <a:pt x="0"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5" name="Google Shape;23315;p101"/>
            <p:cNvSpPr/>
            <p:nvPr/>
          </p:nvSpPr>
          <p:spPr>
            <a:xfrm>
              <a:off x="1739528" y="1927194"/>
              <a:ext cx="133512" cy="95169"/>
            </a:xfrm>
            <a:custGeom>
              <a:rect b="b" l="l" r="r" t="t"/>
              <a:pathLst>
                <a:path extrusionOk="0" h="3192" w="4478">
                  <a:moveTo>
                    <a:pt x="4478" y="1"/>
                  </a:moveTo>
                  <a:cubicBezTo>
                    <a:pt x="2668" y="1"/>
                    <a:pt x="1048" y="858"/>
                    <a:pt x="1" y="2168"/>
                  </a:cubicBezTo>
                  <a:lnTo>
                    <a:pt x="1287" y="3192"/>
                  </a:lnTo>
                  <a:cubicBezTo>
                    <a:pt x="2025" y="2239"/>
                    <a:pt x="3168" y="1644"/>
                    <a:pt x="4478" y="1644"/>
                  </a:cubicBezTo>
                  <a:lnTo>
                    <a:pt x="4478" y="1"/>
                  </a:ln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6" name="Google Shape;23316;p101"/>
            <p:cNvSpPr/>
            <p:nvPr/>
          </p:nvSpPr>
          <p:spPr>
            <a:xfrm>
              <a:off x="1696206" y="1922930"/>
              <a:ext cx="362163" cy="354351"/>
            </a:xfrm>
            <a:custGeom>
              <a:rect b="b" l="l" r="r" t="t"/>
              <a:pathLst>
                <a:path extrusionOk="0" h="11885" w="12147">
                  <a:moveTo>
                    <a:pt x="5788" y="334"/>
                  </a:moveTo>
                  <a:lnTo>
                    <a:pt x="5788" y="1620"/>
                  </a:lnTo>
                  <a:cubicBezTo>
                    <a:pt x="5669" y="1620"/>
                    <a:pt x="5550" y="1620"/>
                    <a:pt x="5431" y="1644"/>
                  </a:cubicBezTo>
                  <a:cubicBezTo>
                    <a:pt x="4407" y="1763"/>
                    <a:pt x="3502" y="2216"/>
                    <a:pt x="2859" y="2930"/>
                  </a:cubicBezTo>
                  <a:lnTo>
                    <a:pt x="2692" y="3073"/>
                  </a:lnTo>
                  <a:lnTo>
                    <a:pt x="1715" y="2263"/>
                  </a:lnTo>
                  <a:lnTo>
                    <a:pt x="2025" y="1977"/>
                  </a:lnTo>
                  <a:cubicBezTo>
                    <a:pt x="2906" y="1072"/>
                    <a:pt x="4049" y="525"/>
                    <a:pt x="5288" y="358"/>
                  </a:cubicBezTo>
                  <a:cubicBezTo>
                    <a:pt x="5431" y="334"/>
                    <a:pt x="5597" y="334"/>
                    <a:pt x="5740" y="334"/>
                  </a:cubicBezTo>
                  <a:close/>
                  <a:moveTo>
                    <a:pt x="6097" y="429"/>
                  </a:moveTo>
                  <a:cubicBezTo>
                    <a:pt x="7526" y="453"/>
                    <a:pt x="8860" y="1049"/>
                    <a:pt x="9884" y="2073"/>
                  </a:cubicBezTo>
                  <a:cubicBezTo>
                    <a:pt x="10884" y="3073"/>
                    <a:pt x="11456" y="4406"/>
                    <a:pt x="11503" y="5835"/>
                  </a:cubicBezTo>
                  <a:lnTo>
                    <a:pt x="10241" y="5835"/>
                  </a:lnTo>
                  <a:cubicBezTo>
                    <a:pt x="10170" y="4454"/>
                    <a:pt x="9455" y="3192"/>
                    <a:pt x="8288" y="2430"/>
                  </a:cubicBezTo>
                  <a:cubicBezTo>
                    <a:pt x="8260" y="2402"/>
                    <a:pt x="8228" y="2388"/>
                    <a:pt x="8196" y="2388"/>
                  </a:cubicBezTo>
                  <a:cubicBezTo>
                    <a:pt x="8145" y="2388"/>
                    <a:pt x="8093" y="2420"/>
                    <a:pt x="8050" y="2478"/>
                  </a:cubicBezTo>
                  <a:cubicBezTo>
                    <a:pt x="8003" y="2573"/>
                    <a:pt x="8026" y="2668"/>
                    <a:pt x="8122" y="2716"/>
                  </a:cubicBezTo>
                  <a:cubicBezTo>
                    <a:pt x="9241" y="3454"/>
                    <a:pt x="9908" y="4692"/>
                    <a:pt x="9908" y="6026"/>
                  </a:cubicBezTo>
                  <a:cubicBezTo>
                    <a:pt x="9908" y="8098"/>
                    <a:pt x="8122" y="9884"/>
                    <a:pt x="5931" y="9884"/>
                  </a:cubicBezTo>
                  <a:cubicBezTo>
                    <a:pt x="3764" y="9884"/>
                    <a:pt x="1977" y="8098"/>
                    <a:pt x="1977" y="5931"/>
                  </a:cubicBezTo>
                  <a:cubicBezTo>
                    <a:pt x="1977" y="5073"/>
                    <a:pt x="2287" y="4240"/>
                    <a:pt x="2787" y="3549"/>
                  </a:cubicBezTo>
                  <a:cubicBezTo>
                    <a:pt x="3287" y="2859"/>
                    <a:pt x="4049" y="2382"/>
                    <a:pt x="4835" y="2144"/>
                  </a:cubicBezTo>
                  <a:cubicBezTo>
                    <a:pt x="5192" y="2073"/>
                    <a:pt x="5550" y="2001"/>
                    <a:pt x="5954" y="2001"/>
                  </a:cubicBezTo>
                  <a:cubicBezTo>
                    <a:pt x="6455" y="2001"/>
                    <a:pt x="6955" y="2096"/>
                    <a:pt x="7431" y="2311"/>
                  </a:cubicBezTo>
                  <a:cubicBezTo>
                    <a:pt x="7444" y="2314"/>
                    <a:pt x="7457" y="2315"/>
                    <a:pt x="7470" y="2315"/>
                  </a:cubicBezTo>
                  <a:cubicBezTo>
                    <a:pt x="7556" y="2315"/>
                    <a:pt x="7648" y="2254"/>
                    <a:pt x="7669" y="2192"/>
                  </a:cubicBezTo>
                  <a:cubicBezTo>
                    <a:pt x="7669" y="2096"/>
                    <a:pt x="7645" y="2025"/>
                    <a:pt x="7550" y="2001"/>
                  </a:cubicBezTo>
                  <a:cubicBezTo>
                    <a:pt x="7098" y="1811"/>
                    <a:pt x="6597" y="1715"/>
                    <a:pt x="6097" y="1715"/>
                  </a:cubicBezTo>
                  <a:lnTo>
                    <a:pt x="6097" y="429"/>
                  </a:lnTo>
                  <a:close/>
                  <a:moveTo>
                    <a:pt x="5502" y="1"/>
                  </a:moveTo>
                  <a:cubicBezTo>
                    <a:pt x="5264" y="48"/>
                    <a:pt x="4978" y="72"/>
                    <a:pt x="4740" y="96"/>
                  </a:cubicBezTo>
                  <a:cubicBezTo>
                    <a:pt x="4454" y="168"/>
                    <a:pt x="4121" y="239"/>
                    <a:pt x="3835" y="358"/>
                  </a:cubicBezTo>
                  <a:cubicBezTo>
                    <a:pt x="3049" y="668"/>
                    <a:pt x="2311" y="1144"/>
                    <a:pt x="1715" y="1739"/>
                  </a:cubicBezTo>
                  <a:cubicBezTo>
                    <a:pt x="596" y="2859"/>
                    <a:pt x="1" y="4359"/>
                    <a:pt x="1" y="5931"/>
                  </a:cubicBezTo>
                  <a:cubicBezTo>
                    <a:pt x="1" y="7431"/>
                    <a:pt x="549" y="8884"/>
                    <a:pt x="1573" y="9979"/>
                  </a:cubicBezTo>
                  <a:cubicBezTo>
                    <a:pt x="1598" y="10017"/>
                    <a:pt x="1644" y="10042"/>
                    <a:pt x="1692" y="10042"/>
                  </a:cubicBezTo>
                  <a:cubicBezTo>
                    <a:pt x="1734" y="10042"/>
                    <a:pt x="1778" y="10023"/>
                    <a:pt x="1811" y="9979"/>
                  </a:cubicBezTo>
                  <a:cubicBezTo>
                    <a:pt x="1858" y="9931"/>
                    <a:pt x="1858" y="9812"/>
                    <a:pt x="1811" y="9741"/>
                  </a:cubicBezTo>
                  <a:cubicBezTo>
                    <a:pt x="858" y="8693"/>
                    <a:pt x="310" y="7359"/>
                    <a:pt x="310" y="5931"/>
                  </a:cubicBezTo>
                  <a:cubicBezTo>
                    <a:pt x="310" y="4716"/>
                    <a:pt x="715" y="3525"/>
                    <a:pt x="1454" y="2573"/>
                  </a:cubicBezTo>
                  <a:lnTo>
                    <a:pt x="2430" y="3382"/>
                  </a:lnTo>
                  <a:cubicBezTo>
                    <a:pt x="1906" y="4121"/>
                    <a:pt x="1573" y="5002"/>
                    <a:pt x="1573" y="6026"/>
                  </a:cubicBezTo>
                  <a:cubicBezTo>
                    <a:pt x="1596" y="8336"/>
                    <a:pt x="3502" y="10217"/>
                    <a:pt x="5812" y="10241"/>
                  </a:cubicBezTo>
                  <a:cubicBezTo>
                    <a:pt x="5841" y="10242"/>
                    <a:pt x="5871" y="10242"/>
                    <a:pt x="5900" y="10242"/>
                  </a:cubicBezTo>
                  <a:cubicBezTo>
                    <a:pt x="8217" y="10242"/>
                    <a:pt x="10099" y="8402"/>
                    <a:pt x="10193" y="6121"/>
                  </a:cubicBezTo>
                  <a:lnTo>
                    <a:pt x="11479" y="6121"/>
                  </a:lnTo>
                  <a:cubicBezTo>
                    <a:pt x="11456" y="7550"/>
                    <a:pt x="10860" y="8884"/>
                    <a:pt x="9836" y="9884"/>
                  </a:cubicBezTo>
                  <a:cubicBezTo>
                    <a:pt x="8788" y="10932"/>
                    <a:pt x="7360" y="11527"/>
                    <a:pt x="5883" y="11527"/>
                  </a:cubicBezTo>
                  <a:cubicBezTo>
                    <a:pt x="4597" y="11527"/>
                    <a:pt x="3359" y="11074"/>
                    <a:pt x="2358" y="10289"/>
                  </a:cubicBezTo>
                  <a:cubicBezTo>
                    <a:pt x="2336" y="10255"/>
                    <a:pt x="2299" y="10238"/>
                    <a:pt x="2260" y="10238"/>
                  </a:cubicBezTo>
                  <a:cubicBezTo>
                    <a:pt x="2216" y="10238"/>
                    <a:pt x="2170" y="10261"/>
                    <a:pt x="2144" y="10312"/>
                  </a:cubicBezTo>
                  <a:cubicBezTo>
                    <a:pt x="2073" y="10360"/>
                    <a:pt x="2073" y="10479"/>
                    <a:pt x="2168" y="10551"/>
                  </a:cubicBezTo>
                  <a:cubicBezTo>
                    <a:pt x="3192" y="11408"/>
                    <a:pt x="4549" y="11884"/>
                    <a:pt x="5907" y="11884"/>
                  </a:cubicBezTo>
                  <a:cubicBezTo>
                    <a:pt x="7883" y="11884"/>
                    <a:pt x="9717" y="10932"/>
                    <a:pt x="10860" y="9241"/>
                  </a:cubicBezTo>
                  <a:cubicBezTo>
                    <a:pt x="11265" y="8622"/>
                    <a:pt x="11575" y="7907"/>
                    <a:pt x="11718" y="7145"/>
                  </a:cubicBezTo>
                  <a:cubicBezTo>
                    <a:pt x="12146" y="5097"/>
                    <a:pt x="11503" y="3144"/>
                    <a:pt x="10098" y="1739"/>
                  </a:cubicBezTo>
                  <a:cubicBezTo>
                    <a:pt x="8979" y="596"/>
                    <a:pt x="7502" y="1"/>
                    <a:pt x="5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7" name="Google Shape;23317;p101"/>
          <p:cNvGrpSpPr/>
          <p:nvPr/>
        </p:nvGrpSpPr>
        <p:grpSpPr>
          <a:xfrm>
            <a:off x="1805864" y="1769725"/>
            <a:ext cx="354351" cy="354441"/>
            <a:chOff x="2377359" y="1922125"/>
            <a:chExt cx="354351" cy="354441"/>
          </a:xfrm>
        </p:grpSpPr>
        <p:sp>
          <p:nvSpPr>
            <p:cNvPr id="23318" name="Google Shape;23318;p101"/>
            <p:cNvSpPr/>
            <p:nvPr/>
          </p:nvSpPr>
          <p:spPr>
            <a:xfrm>
              <a:off x="2632996" y="1957009"/>
              <a:ext cx="69588" cy="290428"/>
            </a:xfrm>
            <a:custGeom>
              <a:rect b="b" l="l" r="r" t="t"/>
              <a:pathLst>
                <a:path extrusionOk="0" h="9741" w="2334">
                  <a:moveTo>
                    <a:pt x="71" y="1"/>
                  </a:moveTo>
                  <a:cubicBezTo>
                    <a:pt x="24" y="1"/>
                    <a:pt x="0" y="25"/>
                    <a:pt x="0" y="49"/>
                  </a:cubicBezTo>
                  <a:lnTo>
                    <a:pt x="0" y="9741"/>
                  </a:lnTo>
                  <a:lnTo>
                    <a:pt x="2334" y="9741"/>
                  </a:lnTo>
                  <a:lnTo>
                    <a:pt x="2286" y="49"/>
                  </a:lnTo>
                  <a:cubicBezTo>
                    <a:pt x="2286" y="25"/>
                    <a:pt x="2262" y="1"/>
                    <a:pt x="22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9" name="Google Shape;23319;p101"/>
            <p:cNvSpPr/>
            <p:nvPr/>
          </p:nvSpPr>
          <p:spPr>
            <a:xfrm>
              <a:off x="2529328" y="2068489"/>
              <a:ext cx="68187" cy="178950"/>
            </a:xfrm>
            <a:custGeom>
              <a:rect b="b" l="l" r="r" t="t"/>
              <a:pathLst>
                <a:path extrusionOk="0" h="6002" w="2287">
                  <a:moveTo>
                    <a:pt x="48" y="1"/>
                  </a:moveTo>
                  <a:cubicBezTo>
                    <a:pt x="24" y="1"/>
                    <a:pt x="0" y="48"/>
                    <a:pt x="0" y="72"/>
                  </a:cubicBezTo>
                  <a:lnTo>
                    <a:pt x="0" y="6002"/>
                  </a:lnTo>
                  <a:lnTo>
                    <a:pt x="2286" y="6002"/>
                  </a:lnTo>
                  <a:lnTo>
                    <a:pt x="2286" y="72"/>
                  </a:lnTo>
                  <a:cubicBezTo>
                    <a:pt x="2286" y="48"/>
                    <a:pt x="2262" y="1"/>
                    <a:pt x="223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0" name="Google Shape;23320;p101"/>
            <p:cNvSpPr/>
            <p:nvPr/>
          </p:nvSpPr>
          <p:spPr>
            <a:xfrm>
              <a:off x="2426346" y="2144458"/>
              <a:ext cx="68217" cy="102981"/>
            </a:xfrm>
            <a:custGeom>
              <a:rect b="b" l="l" r="r" t="t"/>
              <a:pathLst>
                <a:path extrusionOk="0" h="3454" w="2288">
                  <a:moveTo>
                    <a:pt x="49" y="1"/>
                  </a:moveTo>
                  <a:cubicBezTo>
                    <a:pt x="25" y="1"/>
                    <a:pt x="1" y="25"/>
                    <a:pt x="1" y="49"/>
                  </a:cubicBezTo>
                  <a:lnTo>
                    <a:pt x="1" y="3454"/>
                  </a:lnTo>
                  <a:lnTo>
                    <a:pt x="2287" y="3454"/>
                  </a:lnTo>
                  <a:lnTo>
                    <a:pt x="2287" y="49"/>
                  </a:lnTo>
                  <a:cubicBezTo>
                    <a:pt x="2287" y="25"/>
                    <a:pt x="2263" y="1"/>
                    <a:pt x="2240"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1" name="Google Shape;23321;p101"/>
            <p:cNvSpPr/>
            <p:nvPr/>
          </p:nvSpPr>
          <p:spPr>
            <a:xfrm>
              <a:off x="2686246" y="1957009"/>
              <a:ext cx="16339" cy="290428"/>
            </a:xfrm>
            <a:custGeom>
              <a:rect b="b" l="l" r="r" t="t"/>
              <a:pathLst>
                <a:path extrusionOk="0" h="9741" w="548">
                  <a:moveTo>
                    <a:pt x="0" y="1"/>
                  </a:moveTo>
                  <a:cubicBezTo>
                    <a:pt x="24" y="1"/>
                    <a:pt x="72" y="25"/>
                    <a:pt x="72" y="49"/>
                  </a:cubicBezTo>
                  <a:lnTo>
                    <a:pt x="72" y="9741"/>
                  </a:lnTo>
                  <a:lnTo>
                    <a:pt x="548" y="9741"/>
                  </a:lnTo>
                  <a:lnTo>
                    <a:pt x="548" y="49"/>
                  </a:lnTo>
                  <a:cubicBezTo>
                    <a:pt x="548" y="25"/>
                    <a:pt x="500" y="1"/>
                    <a:pt x="476"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2" name="Google Shape;23322;p101"/>
            <p:cNvSpPr/>
            <p:nvPr/>
          </p:nvSpPr>
          <p:spPr>
            <a:xfrm>
              <a:off x="2582578" y="2068489"/>
              <a:ext cx="15653" cy="178264"/>
            </a:xfrm>
            <a:custGeom>
              <a:rect b="b" l="l" r="r" t="t"/>
              <a:pathLst>
                <a:path extrusionOk="0" h="5979" w="525">
                  <a:moveTo>
                    <a:pt x="0" y="1"/>
                  </a:moveTo>
                  <a:cubicBezTo>
                    <a:pt x="24" y="1"/>
                    <a:pt x="48" y="25"/>
                    <a:pt x="48" y="72"/>
                  </a:cubicBezTo>
                  <a:lnTo>
                    <a:pt x="48" y="5978"/>
                  </a:lnTo>
                  <a:lnTo>
                    <a:pt x="524" y="5978"/>
                  </a:lnTo>
                  <a:lnTo>
                    <a:pt x="524" y="72"/>
                  </a:lnTo>
                  <a:cubicBezTo>
                    <a:pt x="524" y="48"/>
                    <a:pt x="500" y="1"/>
                    <a:pt x="476"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3" name="Google Shape;23323;p101"/>
            <p:cNvSpPr/>
            <p:nvPr/>
          </p:nvSpPr>
          <p:spPr>
            <a:xfrm>
              <a:off x="2479626" y="2143057"/>
              <a:ext cx="15623" cy="102981"/>
            </a:xfrm>
            <a:custGeom>
              <a:rect b="b" l="l" r="r" t="t"/>
              <a:pathLst>
                <a:path extrusionOk="0" h="3454" w="524">
                  <a:moveTo>
                    <a:pt x="0" y="0"/>
                  </a:moveTo>
                  <a:cubicBezTo>
                    <a:pt x="24" y="0"/>
                    <a:pt x="48" y="48"/>
                    <a:pt x="48" y="72"/>
                  </a:cubicBezTo>
                  <a:lnTo>
                    <a:pt x="48" y="3453"/>
                  </a:lnTo>
                  <a:lnTo>
                    <a:pt x="524" y="3453"/>
                  </a:lnTo>
                  <a:lnTo>
                    <a:pt x="524" y="72"/>
                  </a:lnTo>
                  <a:cubicBezTo>
                    <a:pt x="524" y="48"/>
                    <a:pt x="500" y="0"/>
                    <a:pt x="47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4" name="Google Shape;23324;p101"/>
            <p:cNvSpPr/>
            <p:nvPr/>
          </p:nvSpPr>
          <p:spPr>
            <a:xfrm>
              <a:off x="2424229" y="1929340"/>
              <a:ext cx="193171" cy="156171"/>
            </a:xfrm>
            <a:custGeom>
              <a:rect b="b" l="l" r="r" t="t"/>
              <a:pathLst>
                <a:path extrusionOk="0" h="5238" w="6479">
                  <a:moveTo>
                    <a:pt x="6002" y="0"/>
                  </a:moveTo>
                  <a:lnTo>
                    <a:pt x="4859" y="143"/>
                  </a:lnTo>
                  <a:cubicBezTo>
                    <a:pt x="4621" y="167"/>
                    <a:pt x="4478" y="381"/>
                    <a:pt x="4501" y="595"/>
                  </a:cubicBezTo>
                  <a:cubicBezTo>
                    <a:pt x="4501" y="738"/>
                    <a:pt x="4644" y="881"/>
                    <a:pt x="4811" y="929"/>
                  </a:cubicBezTo>
                  <a:lnTo>
                    <a:pt x="215" y="4525"/>
                  </a:lnTo>
                  <a:cubicBezTo>
                    <a:pt x="48" y="4668"/>
                    <a:pt x="1" y="4906"/>
                    <a:pt x="167" y="5096"/>
                  </a:cubicBezTo>
                  <a:cubicBezTo>
                    <a:pt x="247" y="5189"/>
                    <a:pt x="356" y="5238"/>
                    <a:pt x="466" y="5238"/>
                  </a:cubicBezTo>
                  <a:cubicBezTo>
                    <a:pt x="553" y="5238"/>
                    <a:pt x="641" y="5207"/>
                    <a:pt x="715" y="5144"/>
                  </a:cubicBezTo>
                  <a:lnTo>
                    <a:pt x="5406" y="1453"/>
                  </a:lnTo>
                  <a:cubicBezTo>
                    <a:pt x="5406" y="1667"/>
                    <a:pt x="5526" y="1834"/>
                    <a:pt x="5716" y="1881"/>
                  </a:cubicBezTo>
                  <a:cubicBezTo>
                    <a:pt x="5744" y="1888"/>
                    <a:pt x="5772" y="1891"/>
                    <a:pt x="5799" y="1891"/>
                  </a:cubicBezTo>
                  <a:cubicBezTo>
                    <a:pt x="5983" y="1891"/>
                    <a:pt x="6151" y="1758"/>
                    <a:pt x="6192" y="1572"/>
                  </a:cubicBezTo>
                  <a:lnTo>
                    <a:pt x="6430" y="453"/>
                  </a:lnTo>
                  <a:cubicBezTo>
                    <a:pt x="6478" y="334"/>
                    <a:pt x="6430" y="191"/>
                    <a:pt x="6359" y="119"/>
                  </a:cubicBezTo>
                  <a:cubicBezTo>
                    <a:pt x="6264" y="48"/>
                    <a:pt x="6168" y="0"/>
                    <a:pt x="6049"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5" name="Google Shape;23325;p101"/>
            <p:cNvSpPr/>
            <p:nvPr/>
          </p:nvSpPr>
          <p:spPr>
            <a:xfrm>
              <a:off x="2427061" y="1967921"/>
              <a:ext cx="153398" cy="117889"/>
            </a:xfrm>
            <a:custGeom>
              <a:rect b="b" l="l" r="r" t="t"/>
              <a:pathLst>
                <a:path extrusionOk="0" h="3954" w="5145">
                  <a:moveTo>
                    <a:pt x="4897" y="0"/>
                  </a:moveTo>
                  <a:cubicBezTo>
                    <a:pt x="4871" y="0"/>
                    <a:pt x="4841" y="6"/>
                    <a:pt x="4811" y="16"/>
                  </a:cubicBezTo>
                  <a:lnTo>
                    <a:pt x="263" y="3588"/>
                  </a:lnTo>
                  <a:cubicBezTo>
                    <a:pt x="168" y="3660"/>
                    <a:pt x="96" y="3683"/>
                    <a:pt x="1" y="3683"/>
                  </a:cubicBezTo>
                  <a:cubicBezTo>
                    <a:pt x="1" y="3731"/>
                    <a:pt x="25" y="3779"/>
                    <a:pt x="48" y="3802"/>
                  </a:cubicBezTo>
                  <a:cubicBezTo>
                    <a:pt x="143" y="3897"/>
                    <a:pt x="262" y="3954"/>
                    <a:pt x="377" y="3954"/>
                  </a:cubicBezTo>
                  <a:cubicBezTo>
                    <a:pt x="463" y="3954"/>
                    <a:pt x="548" y="3922"/>
                    <a:pt x="620" y="3850"/>
                  </a:cubicBezTo>
                  <a:lnTo>
                    <a:pt x="5145" y="278"/>
                  </a:lnTo>
                  <a:cubicBezTo>
                    <a:pt x="5073" y="230"/>
                    <a:pt x="5002" y="135"/>
                    <a:pt x="4978" y="40"/>
                  </a:cubicBezTo>
                  <a:cubicBezTo>
                    <a:pt x="4964" y="12"/>
                    <a:pt x="4934" y="0"/>
                    <a:pt x="4897"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6" name="Google Shape;23326;p101"/>
            <p:cNvSpPr/>
            <p:nvPr/>
          </p:nvSpPr>
          <p:spPr>
            <a:xfrm>
              <a:off x="2586126" y="1926478"/>
              <a:ext cx="31276" cy="59242"/>
            </a:xfrm>
            <a:custGeom>
              <a:rect b="b" l="l" r="r" t="t"/>
              <a:pathLst>
                <a:path extrusionOk="0" h="1987" w="1049">
                  <a:moveTo>
                    <a:pt x="643" y="1"/>
                  </a:moveTo>
                  <a:cubicBezTo>
                    <a:pt x="643" y="96"/>
                    <a:pt x="691" y="168"/>
                    <a:pt x="643" y="239"/>
                  </a:cubicBezTo>
                  <a:lnTo>
                    <a:pt x="405" y="1382"/>
                  </a:lnTo>
                  <a:cubicBezTo>
                    <a:pt x="381" y="1596"/>
                    <a:pt x="215" y="1692"/>
                    <a:pt x="0" y="1692"/>
                  </a:cubicBezTo>
                  <a:cubicBezTo>
                    <a:pt x="48" y="1858"/>
                    <a:pt x="143" y="1930"/>
                    <a:pt x="286" y="1977"/>
                  </a:cubicBezTo>
                  <a:cubicBezTo>
                    <a:pt x="314" y="1984"/>
                    <a:pt x="342" y="1987"/>
                    <a:pt x="369" y="1987"/>
                  </a:cubicBezTo>
                  <a:cubicBezTo>
                    <a:pt x="553" y="1987"/>
                    <a:pt x="721" y="1854"/>
                    <a:pt x="762" y="1668"/>
                  </a:cubicBezTo>
                  <a:lnTo>
                    <a:pt x="1000" y="549"/>
                  </a:lnTo>
                  <a:cubicBezTo>
                    <a:pt x="1048" y="430"/>
                    <a:pt x="1000" y="287"/>
                    <a:pt x="929" y="120"/>
                  </a:cubicBezTo>
                  <a:cubicBezTo>
                    <a:pt x="858" y="72"/>
                    <a:pt x="762" y="1"/>
                    <a:pt x="643"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7" name="Google Shape;23327;p101"/>
            <p:cNvSpPr/>
            <p:nvPr/>
          </p:nvSpPr>
          <p:spPr>
            <a:xfrm>
              <a:off x="2381623" y="2247410"/>
              <a:ext cx="343678" cy="23464"/>
            </a:xfrm>
            <a:custGeom>
              <a:rect b="b" l="l" r="r" t="t"/>
              <a:pathLst>
                <a:path extrusionOk="0" h="787" w="11527">
                  <a:moveTo>
                    <a:pt x="120" y="1"/>
                  </a:moveTo>
                  <a:cubicBezTo>
                    <a:pt x="72" y="1"/>
                    <a:pt x="1" y="49"/>
                    <a:pt x="1" y="120"/>
                  </a:cubicBezTo>
                  <a:lnTo>
                    <a:pt x="1" y="668"/>
                  </a:lnTo>
                  <a:cubicBezTo>
                    <a:pt x="1" y="739"/>
                    <a:pt x="72" y="787"/>
                    <a:pt x="120" y="787"/>
                  </a:cubicBezTo>
                  <a:lnTo>
                    <a:pt x="11408" y="787"/>
                  </a:lnTo>
                  <a:cubicBezTo>
                    <a:pt x="11479" y="787"/>
                    <a:pt x="11527" y="739"/>
                    <a:pt x="11527" y="668"/>
                  </a:cubicBezTo>
                  <a:lnTo>
                    <a:pt x="11527" y="120"/>
                  </a:lnTo>
                  <a:cubicBezTo>
                    <a:pt x="11527" y="49"/>
                    <a:pt x="11479" y="1"/>
                    <a:pt x="11408"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8" name="Google Shape;23328;p101"/>
            <p:cNvSpPr/>
            <p:nvPr/>
          </p:nvSpPr>
          <p:spPr>
            <a:xfrm>
              <a:off x="2708250" y="2247410"/>
              <a:ext cx="17770" cy="23464"/>
            </a:xfrm>
            <a:custGeom>
              <a:rect b="b" l="l" r="r" t="t"/>
              <a:pathLst>
                <a:path extrusionOk="0" h="787" w="596">
                  <a:moveTo>
                    <a:pt x="0" y="1"/>
                  </a:moveTo>
                  <a:cubicBezTo>
                    <a:pt x="72" y="1"/>
                    <a:pt x="119" y="49"/>
                    <a:pt x="119" y="120"/>
                  </a:cubicBezTo>
                  <a:lnTo>
                    <a:pt x="119" y="668"/>
                  </a:lnTo>
                  <a:cubicBezTo>
                    <a:pt x="119" y="739"/>
                    <a:pt x="72" y="787"/>
                    <a:pt x="0" y="787"/>
                  </a:cubicBezTo>
                  <a:lnTo>
                    <a:pt x="477" y="787"/>
                  </a:lnTo>
                  <a:cubicBezTo>
                    <a:pt x="548" y="787"/>
                    <a:pt x="596" y="739"/>
                    <a:pt x="596" y="668"/>
                  </a:cubicBezTo>
                  <a:lnTo>
                    <a:pt x="596" y="120"/>
                  </a:lnTo>
                  <a:cubicBezTo>
                    <a:pt x="596" y="25"/>
                    <a:pt x="548"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9" name="Google Shape;23329;p101"/>
            <p:cNvSpPr/>
            <p:nvPr/>
          </p:nvSpPr>
          <p:spPr>
            <a:xfrm>
              <a:off x="2419250" y="1922930"/>
              <a:ext cx="202384" cy="168455"/>
            </a:xfrm>
            <a:custGeom>
              <a:rect b="b" l="l" r="r" t="t"/>
              <a:pathLst>
                <a:path extrusionOk="0" h="5650" w="6788">
                  <a:moveTo>
                    <a:pt x="6193" y="334"/>
                  </a:moveTo>
                  <a:cubicBezTo>
                    <a:pt x="6240" y="334"/>
                    <a:pt x="6335" y="358"/>
                    <a:pt x="6407" y="406"/>
                  </a:cubicBezTo>
                  <a:cubicBezTo>
                    <a:pt x="6455" y="453"/>
                    <a:pt x="6455" y="525"/>
                    <a:pt x="6455" y="596"/>
                  </a:cubicBezTo>
                  <a:lnTo>
                    <a:pt x="6216" y="1739"/>
                  </a:lnTo>
                  <a:cubicBezTo>
                    <a:pt x="6195" y="1856"/>
                    <a:pt x="6098" y="1911"/>
                    <a:pt x="5999" y="1911"/>
                  </a:cubicBezTo>
                  <a:cubicBezTo>
                    <a:pt x="5876" y="1911"/>
                    <a:pt x="5751" y="1826"/>
                    <a:pt x="5764" y="1668"/>
                  </a:cubicBezTo>
                  <a:cubicBezTo>
                    <a:pt x="5764" y="1620"/>
                    <a:pt x="5740" y="1549"/>
                    <a:pt x="5693" y="1525"/>
                  </a:cubicBezTo>
                  <a:cubicBezTo>
                    <a:pt x="5663" y="1515"/>
                    <a:pt x="5637" y="1509"/>
                    <a:pt x="5613" y="1509"/>
                  </a:cubicBezTo>
                  <a:cubicBezTo>
                    <a:pt x="5578" y="1509"/>
                    <a:pt x="5544" y="1521"/>
                    <a:pt x="5502" y="1549"/>
                  </a:cubicBezTo>
                  <a:lnTo>
                    <a:pt x="834" y="5240"/>
                  </a:lnTo>
                  <a:cubicBezTo>
                    <a:pt x="763" y="5288"/>
                    <a:pt x="715" y="5311"/>
                    <a:pt x="644" y="5311"/>
                  </a:cubicBezTo>
                  <a:cubicBezTo>
                    <a:pt x="596" y="5311"/>
                    <a:pt x="525" y="5288"/>
                    <a:pt x="501" y="5216"/>
                  </a:cubicBezTo>
                  <a:cubicBezTo>
                    <a:pt x="406" y="5121"/>
                    <a:pt x="406" y="5073"/>
                    <a:pt x="406" y="5002"/>
                  </a:cubicBezTo>
                  <a:cubicBezTo>
                    <a:pt x="406" y="4954"/>
                    <a:pt x="453" y="4883"/>
                    <a:pt x="501" y="4859"/>
                  </a:cubicBezTo>
                  <a:lnTo>
                    <a:pt x="5097" y="1263"/>
                  </a:lnTo>
                  <a:cubicBezTo>
                    <a:pt x="5145" y="1215"/>
                    <a:pt x="5169" y="1144"/>
                    <a:pt x="5145" y="1072"/>
                  </a:cubicBezTo>
                  <a:cubicBezTo>
                    <a:pt x="5145" y="1025"/>
                    <a:pt x="5097" y="953"/>
                    <a:pt x="5026" y="953"/>
                  </a:cubicBezTo>
                  <a:cubicBezTo>
                    <a:pt x="4930" y="930"/>
                    <a:pt x="4883" y="882"/>
                    <a:pt x="4859" y="739"/>
                  </a:cubicBezTo>
                  <a:cubicBezTo>
                    <a:pt x="4811" y="620"/>
                    <a:pt x="4930" y="525"/>
                    <a:pt x="5050" y="477"/>
                  </a:cubicBezTo>
                  <a:lnTo>
                    <a:pt x="6193" y="334"/>
                  </a:lnTo>
                  <a:close/>
                  <a:moveTo>
                    <a:pt x="6121" y="1"/>
                  </a:moveTo>
                  <a:lnTo>
                    <a:pt x="5002" y="168"/>
                  </a:lnTo>
                  <a:cubicBezTo>
                    <a:pt x="4859" y="191"/>
                    <a:pt x="4692" y="239"/>
                    <a:pt x="4621" y="358"/>
                  </a:cubicBezTo>
                  <a:cubicBezTo>
                    <a:pt x="4526" y="477"/>
                    <a:pt x="4454" y="644"/>
                    <a:pt x="4478" y="787"/>
                  </a:cubicBezTo>
                  <a:cubicBezTo>
                    <a:pt x="4526" y="906"/>
                    <a:pt x="4573" y="1025"/>
                    <a:pt x="4668" y="1120"/>
                  </a:cubicBezTo>
                  <a:lnTo>
                    <a:pt x="287" y="4573"/>
                  </a:lnTo>
                  <a:cubicBezTo>
                    <a:pt x="48" y="4764"/>
                    <a:pt x="1" y="5121"/>
                    <a:pt x="191" y="5359"/>
                  </a:cubicBezTo>
                  <a:cubicBezTo>
                    <a:pt x="263" y="5526"/>
                    <a:pt x="406" y="5597"/>
                    <a:pt x="572" y="5645"/>
                  </a:cubicBezTo>
                  <a:cubicBezTo>
                    <a:pt x="592" y="5648"/>
                    <a:pt x="611" y="5649"/>
                    <a:pt x="630" y="5649"/>
                  </a:cubicBezTo>
                  <a:cubicBezTo>
                    <a:pt x="753" y="5649"/>
                    <a:pt x="874" y="5588"/>
                    <a:pt x="977" y="5526"/>
                  </a:cubicBezTo>
                  <a:lnTo>
                    <a:pt x="5454" y="2001"/>
                  </a:lnTo>
                  <a:cubicBezTo>
                    <a:pt x="5526" y="2144"/>
                    <a:pt x="5645" y="2239"/>
                    <a:pt x="5835" y="2263"/>
                  </a:cubicBezTo>
                  <a:cubicBezTo>
                    <a:pt x="5876" y="2273"/>
                    <a:pt x="5917" y="2278"/>
                    <a:pt x="5959" y="2278"/>
                  </a:cubicBezTo>
                  <a:cubicBezTo>
                    <a:pt x="6210" y="2278"/>
                    <a:pt x="6465" y="2100"/>
                    <a:pt x="6526" y="1835"/>
                  </a:cubicBezTo>
                  <a:lnTo>
                    <a:pt x="6764" y="691"/>
                  </a:lnTo>
                  <a:cubicBezTo>
                    <a:pt x="6788" y="525"/>
                    <a:pt x="6764" y="310"/>
                    <a:pt x="6597" y="191"/>
                  </a:cubicBezTo>
                  <a:cubicBezTo>
                    <a:pt x="6478" y="72"/>
                    <a:pt x="6335" y="1"/>
                    <a:pt x="61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0" name="Google Shape;23330;p101"/>
            <p:cNvSpPr/>
            <p:nvPr/>
          </p:nvSpPr>
          <p:spPr>
            <a:xfrm>
              <a:off x="2377359" y="1922125"/>
              <a:ext cx="354351" cy="354441"/>
            </a:xfrm>
            <a:custGeom>
              <a:rect b="b" l="l" r="r" t="t"/>
              <a:pathLst>
                <a:path extrusionOk="0" h="11888" w="11885">
                  <a:moveTo>
                    <a:pt x="7264" y="5076"/>
                  </a:moveTo>
                  <a:lnTo>
                    <a:pt x="7264" y="10697"/>
                  </a:lnTo>
                  <a:lnTo>
                    <a:pt x="5288" y="10697"/>
                  </a:lnTo>
                  <a:lnTo>
                    <a:pt x="5288" y="5076"/>
                  </a:lnTo>
                  <a:close/>
                  <a:moveTo>
                    <a:pt x="11503" y="11054"/>
                  </a:moveTo>
                  <a:lnTo>
                    <a:pt x="11503" y="11530"/>
                  </a:lnTo>
                  <a:lnTo>
                    <a:pt x="334" y="11530"/>
                  </a:lnTo>
                  <a:lnTo>
                    <a:pt x="334" y="11054"/>
                  </a:lnTo>
                  <a:close/>
                  <a:moveTo>
                    <a:pt x="893" y="0"/>
                  </a:moveTo>
                  <a:cubicBezTo>
                    <a:pt x="792" y="0"/>
                    <a:pt x="715" y="88"/>
                    <a:pt x="715" y="195"/>
                  </a:cubicBezTo>
                  <a:lnTo>
                    <a:pt x="715" y="980"/>
                  </a:lnTo>
                  <a:lnTo>
                    <a:pt x="501" y="980"/>
                  </a:lnTo>
                  <a:cubicBezTo>
                    <a:pt x="429" y="980"/>
                    <a:pt x="334" y="1052"/>
                    <a:pt x="334" y="1147"/>
                  </a:cubicBezTo>
                  <a:cubicBezTo>
                    <a:pt x="334" y="1266"/>
                    <a:pt x="382" y="1338"/>
                    <a:pt x="501" y="1338"/>
                  </a:cubicBezTo>
                  <a:lnTo>
                    <a:pt x="715" y="1338"/>
                  </a:lnTo>
                  <a:lnTo>
                    <a:pt x="715" y="2243"/>
                  </a:lnTo>
                  <a:lnTo>
                    <a:pt x="501" y="2243"/>
                  </a:lnTo>
                  <a:cubicBezTo>
                    <a:pt x="429" y="2243"/>
                    <a:pt x="358" y="2290"/>
                    <a:pt x="334" y="2385"/>
                  </a:cubicBezTo>
                  <a:cubicBezTo>
                    <a:pt x="310" y="2505"/>
                    <a:pt x="382" y="2600"/>
                    <a:pt x="501" y="2600"/>
                  </a:cubicBezTo>
                  <a:lnTo>
                    <a:pt x="715" y="2600"/>
                  </a:lnTo>
                  <a:lnTo>
                    <a:pt x="715" y="3481"/>
                  </a:lnTo>
                  <a:lnTo>
                    <a:pt x="501" y="3481"/>
                  </a:lnTo>
                  <a:cubicBezTo>
                    <a:pt x="429" y="3481"/>
                    <a:pt x="358" y="3552"/>
                    <a:pt x="334" y="3648"/>
                  </a:cubicBezTo>
                  <a:cubicBezTo>
                    <a:pt x="310" y="3767"/>
                    <a:pt x="382" y="3838"/>
                    <a:pt x="501" y="3838"/>
                  </a:cubicBezTo>
                  <a:lnTo>
                    <a:pt x="715" y="3838"/>
                  </a:lnTo>
                  <a:lnTo>
                    <a:pt x="715" y="4743"/>
                  </a:lnTo>
                  <a:lnTo>
                    <a:pt x="501" y="4743"/>
                  </a:lnTo>
                  <a:cubicBezTo>
                    <a:pt x="429" y="4743"/>
                    <a:pt x="334" y="4791"/>
                    <a:pt x="334" y="4886"/>
                  </a:cubicBezTo>
                  <a:cubicBezTo>
                    <a:pt x="334" y="5005"/>
                    <a:pt x="382" y="5100"/>
                    <a:pt x="501" y="5100"/>
                  </a:cubicBezTo>
                  <a:lnTo>
                    <a:pt x="715" y="5100"/>
                  </a:lnTo>
                  <a:lnTo>
                    <a:pt x="715" y="5981"/>
                  </a:lnTo>
                  <a:lnTo>
                    <a:pt x="501" y="5981"/>
                  </a:lnTo>
                  <a:cubicBezTo>
                    <a:pt x="429" y="5981"/>
                    <a:pt x="334" y="6053"/>
                    <a:pt x="334" y="6148"/>
                  </a:cubicBezTo>
                  <a:cubicBezTo>
                    <a:pt x="334" y="6267"/>
                    <a:pt x="382" y="6339"/>
                    <a:pt x="501" y="6339"/>
                  </a:cubicBezTo>
                  <a:lnTo>
                    <a:pt x="715" y="6339"/>
                  </a:lnTo>
                  <a:lnTo>
                    <a:pt x="715" y="7244"/>
                  </a:lnTo>
                  <a:lnTo>
                    <a:pt x="501" y="7244"/>
                  </a:lnTo>
                  <a:cubicBezTo>
                    <a:pt x="429" y="7244"/>
                    <a:pt x="358" y="7291"/>
                    <a:pt x="334" y="7386"/>
                  </a:cubicBezTo>
                  <a:cubicBezTo>
                    <a:pt x="310" y="7506"/>
                    <a:pt x="382" y="7601"/>
                    <a:pt x="501" y="7601"/>
                  </a:cubicBezTo>
                  <a:lnTo>
                    <a:pt x="715" y="7601"/>
                  </a:lnTo>
                  <a:lnTo>
                    <a:pt x="715" y="8482"/>
                  </a:lnTo>
                  <a:lnTo>
                    <a:pt x="501" y="8482"/>
                  </a:lnTo>
                  <a:cubicBezTo>
                    <a:pt x="429" y="8482"/>
                    <a:pt x="358" y="8553"/>
                    <a:pt x="334" y="8649"/>
                  </a:cubicBezTo>
                  <a:cubicBezTo>
                    <a:pt x="310" y="8768"/>
                    <a:pt x="382" y="8839"/>
                    <a:pt x="501" y="8839"/>
                  </a:cubicBezTo>
                  <a:lnTo>
                    <a:pt x="715" y="8839"/>
                  </a:lnTo>
                  <a:lnTo>
                    <a:pt x="715" y="9744"/>
                  </a:lnTo>
                  <a:lnTo>
                    <a:pt x="501" y="9744"/>
                  </a:lnTo>
                  <a:cubicBezTo>
                    <a:pt x="429" y="9744"/>
                    <a:pt x="334" y="9792"/>
                    <a:pt x="334" y="9887"/>
                  </a:cubicBezTo>
                  <a:cubicBezTo>
                    <a:pt x="334" y="10006"/>
                    <a:pt x="382" y="10101"/>
                    <a:pt x="501" y="10101"/>
                  </a:cubicBezTo>
                  <a:lnTo>
                    <a:pt x="715" y="10101"/>
                  </a:lnTo>
                  <a:lnTo>
                    <a:pt x="715" y="10720"/>
                  </a:lnTo>
                  <a:lnTo>
                    <a:pt x="310" y="10720"/>
                  </a:lnTo>
                  <a:cubicBezTo>
                    <a:pt x="144" y="10720"/>
                    <a:pt x="1" y="10840"/>
                    <a:pt x="1" y="11030"/>
                  </a:cubicBezTo>
                  <a:lnTo>
                    <a:pt x="1" y="11578"/>
                  </a:lnTo>
                  <a:cubicBezTo>
                    <a:pt x="1" y="11744"/>
                    <a:pt x="120" y="11887"/>
                    <a:pt x="310" y="11887"/>
                  </a:cubicBezTo>
                  <a:lnTo>
                    <a:pt x="11575" y="11887"/>
                  </a:lnTo>
                  <a:cubicBezTo>
                    <a:pt x="11741" y="11887"/>
                    <a:pt x="11884" y="11768"/>
                    <a:pt x="11884" y="11578"/>
                  </a:cubicBezTo>
                  <a:lnTo>
                    <a:pt x="11884" y="11030"/>
                  </a:lnTo>
                  <a:cubicBezTo>
                    <a:pt x="11837" y="10840"/>
                    <a:pt x="11741" y="10720"/>
                    <a:pt x="11551" y="10720"/>
                  </a:cubicBezTo>
                  <a:lnTo>
                    <a:pt x="11051" y="10720"/>
                  </a:lnTo>
                  <a:lnTo>
                    <a:pt x="11051" y="3171"/>
                  </a:lnTo>
                  <a:cubicBezTo>
                    <a:pt x="11051" y="3076"/>
                    <a:pt x="10979" y="2981"/>
                    <a:pt x="10884" y="2981"/>
                  </a:cubicBezTo>
                  <a:cubicBezTo>
                    <a:pt x="10765" y="2981"/>
                    <a:pt x="10693" y="3052"/>
                    <a:pt x="10693" y="3171"/>
                  </a:cubicBezTo>
                  <a:lnTo>
                    <a:pt x="10693" y="10720"/>
                  </a:lnTo>
                  <a:lnTo>
                    <a:pt x="8717" y="10720"/>
                  </a:lnTo>
                  <a:lnTo>
                    <a:pt x="8717" y="1314"/>
                  </a:lnTo>
                  <a:lnTo>
                    <a:pt x="10693" y="1314"/>
                  </a:lnTo>
                  <a:lnTo>
                    <a:pt x="10693" y="2338"/>
                  </a:lnTo>
                  <a:cubicBezTo>
                    <a:pt x="10693" y="2409"/>
                    <a:pt x="10741" y="2505"/>
                    <a:pt x="10836" y="2505"/>
                  </a:cubicBezTo>
                  <a:cubicBezTo>
                    <a:pt x="10955" y="2505"/>
                    <a:pt x="11051" y="2433"/>
                    <a:pt x="11051" y="2338"/>
                  </a:cubicBezTo>
                  <a:lnTo>
                    <a:pt x="11051" y="1195"/>
                  </a:lnTo>
                  <a:cubicBezTo>
                    <a:pt x="11051" y="1052"/>
                    <a:pt x="10932" y="957"/>
                    <a:pt x="10813" y="957"/>
                  </a:cubicBezTo>
                  <a:lnTo>
                    <a:pt x="8645" y="957"/>
                  </a:lnTo>
                  <a:cubicBezTo>
                    <a:pt x="8479" y="957"/>
                    <a:pt x="8407" y="1076"/>
                    <a:pt x="8407" y="1195"/>
                  </a:cubicBezTo>
                  <a:lnTo>
                    <a:pt x="8407" y="10697"/>
                  </a:lnTo>
                  <a:lnTo>
                    <a:pt x="7621" y="10697"/>
                  </a:lnTo>
                  <a:lnTo>
                    <a:pt x="7621" y="4957"/>
                  </a:lnTo>
                  <a:cubicBezTo>
                    <a:pt x="7621" y="4791"/>
                    <a:pt x="7502" y="4719"/>
                    <a:pt x="7383" y="4719"/>
                  </a:cubicBezTo>
                  <a:lnTo>
                    <a:pt x="5216" y="4719"/>
                  </a:lnTo>
                  <a:cubicBezTo>
                    <a:pt x="5073" y="4719"/>
                    <a:pt x="4978" y="4838"/>
                    <a:pt x="4978" y="4957"/>
                  </a:cubicBezTo>
                  <a:lnTo>
                    <a:pt x="4978" y="10697"/>
                  </a:lnTo>
                  <a:lnTo>
                    <a:pt x="4168" y="10697"/>
                  </a:lnTo>
                  <a:lnTo>
                    <a:pt x="4168" y="7458"/>
                  </a:lnTo>
                  <a:cubicBezTo>
                    <a:pt x="4168" y="7291"/>
                    <a:pt x="4049" y="7220"/>
                    <a:pt x="3930" y="7220"/>
                  </a:cubicBezTo>
                  <a:lnTo>
                    <a:pt x="1692" y="7220"/>
                  </a:lnTo>
                  <a:cubicBezTo>
                    <a:pt x="1620" y="7220"/>
                    <a:pt x="1525" y="7291"/>
                    <a:pt x="1525" y="7386"/>
                  </a:cubicBezTo>
                  <a:lnTo>
                    <a:pt x="1525" y="8672"/>
                  </a:lnTo>
                  <a:cubicBezTo>
                    <a:pt x="1525" y="8696"/>
                    <a:pt x="1549" y="8768"/>
                    <a:pt x="1573" y="8791"/>
                  </a:cubicBezTo>
                  <a:cubicBezTo>
                    <a:pt x="1619" y="8818"/>
                    <a:pt x="1664" y="8830"/>
                    <a:pt x="1704" y="8830"/>
                  </a:cubicBezTo>
                  <a:cubicBezTo>
                    <a:pt x="1808" y="8830"/>
                    <a:pt x="1882" y="8752"/>
                    <a:pt x="1882" y="8649"/>
                  </a:cubicBezTo>
                  <a:lnTo>
                    <a:pt x="1882" y="7577"/>
                  </a:lnTo>
                  <a:lnTo>
                    <a:pt x="3835" y="7577"/>
                  </a:lnTo>
                  <a:lnTo>
                    <a:pt x="3835" y="10697"/>
                  </a:lnTo>
                  <a:lnTo>
                    <a:pt x="1882" y="10697"/>
                  </a:lnTo>
                  <a:lnTo>
                    <a:pt x="1882" y="9482"/>
                  </a:lnTo>
                  <a:cubicBezTo>
                    <a:pt x="1882" y="9387"/>
                    <a:pt x="1811" y="9292"/>
                    <a:pt x="1739" y="9292"/>
                  </a:cubicBezTo>
                  <a:cubicBezTo>
                    <a:pt x="1620" y="9292"/>
                    <a:pt x="1525" y="9363"/>
                    <a:pt x="1525" y="9482"/>
                  </a:cubicBezTo>
                  <a:lnTo>
                    <a:pt x="1525" y="10697"/>
                  </a:lnTo>
                  <a:lnTo>
                    <a:pt x="1072" y="10697"/>
                  </a:lnTo>
                  <a:lnTo>
                    <a:pt x="1072" y="195"/>
                  </a:lnTo>
                  <a:cubicBezTo>
                    <a:pt x="1072" y="99"/>
                    <a:pt x="1025" y="28"/>
                    <a:pt x="930" y="4"/>
                  </a:cubicBezTo>
                  <a:cubicBezTo>
                    <a:pt x="917" y="2"/>
                    <a:pt x="905" y="0"/>
                    <a:pt x="8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1" name="Google Shape;23331;p101"/>
          <p:cNvGrpSpPr/>
          <p:nvPr/>
        </p:nvGrpSpPr>
        <p:grpSpPr>
          <a:xfrm>
            <a:off x="2547594" y="1770470"/>
            <a:ext cx="354354" cy="352980"/>
            <a:chOff x="2738089" y="1922870"/>
            <a:chExt cx="354354" cy="352980"/>
          </a:xfrm>
        </p:grpSpPr>
        <p:sp>
          <p:nvSpPr>
            <p:cNvPr id="23332" name="Google Shape;23332;p101"/>
            <p:cNvSpPr/>
            <p:nvPr/>
          </p:nvSpPr>
          <p:spPr>
            <a:xfrm>
              <a:off x="2990148" y="1976896"/>
              <a:ext cx="98747" cy="293290"/>
            </a:xfrm>
            <a:custGeom>
              <a:rect b="b" l="l" r="r" t="t"/>
              <a:pathLst>
                <a:path extrusionOk="0" h="9837" w="3312">
                  <a:moveTo>
                    <a:pt x="1" y="1"/>
                  </a:moveTo>
                  <a:lnTo>
                    <a:pt x="1" y="9622"/>
                  </a:lnTo>
                  <a:cubicBezTo>
                    <a:pt x="1" y="9741"/>
                    <a:pt x="96" y="9836"/>
                    <a:pt x="215" y="9836"/>
                  </a:cubicBezTo>
                  <a:lnTo>
                    <a:pt x="3073" y="9836"/>
                  </a:lnTo>
                  <a:cubicBezTo>
                    <a:pt x="3192" y="9836"/>
                    <a:pt x="3264" y="9717"/>
                    <a:pt x="3311" y="9598"/>
                  </a:cubicBezTo>
                  <a:lnTo>
                    <a:pt x="3311"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3" name="Google Shape;23333;p101"/>
            <p:cNvSpPr/>
            <p:nvPr/>
          </p:nvSpPr>
          <p:spPr>
            <a:xfrm>
              <a:off x="3068264" y="1976180"/>
              <a:ext cx="19201" cy="293290"/>
            </a:xfrm>
            <a:custGeom>
              <a:rect b="b" l="l" r="r" t="t"/>
              <a:pathLst>
                <a:path extrusionOk="0" h="9837" w="644">
                  <a:moveTo>
                    <a:pt x="215" y="1"/>
                  </a:moveTo>
                  <a:lnTo>
                    <a:pt x="215" y="9622"/>
                  </a:lnTo>
                  <a:cubicBezTo>
                    <a:pt x="215" y="9741"/>
                    <a:pt x="120" y="9836"/>
                    <a:pt x="1" y="9836"/>
                  </a:cubicBezTo>
                  <a:lnTo>
                    <a:pt x="453" y="9836"/>
                  </a:lnTo>
                  <a:cubicBezTo>
                    <a:pt x="572" y="9836"/>
                    <a:pt x="644" y="9741"/>
                    <a:pt x="644" y="9622"/>
                  </a:cubicBezTo>
                  <a:lnTo>
                    <a:pt x="644" y="25"/>
                  </a:lnTo>
                  <a:lnTo>
                    <a:pt x="644"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4" name="Google Shape;23334;p101"/>
            <p:cNvSpPr/>
            <p:nvPr/>
          </p:nvSpPr>
          <p:spPr>
            <a:xfrm>
              <a:off x="2865908" y="1927909"/>
              <a:ext cx="98717" cy="292575"/>
            </a:xfrm>
            <a:custGeom>
              <a:rect b="b" l="l" r="r" t="t"/>
              <a:pathLst>
                <a:path extrusionOk="0" h="9813" w="3311">
                  <a:moveTo>
                    <a:pt x="239" y="1"/>
                  </a:moveTo>
                  <a:cubicBezTo>
                    <a:pt x="119" y="1"/>
                    <a:pt x="24" y="120"/>
                    <a:pt x="0" y="239"/>
                  </a:cubicBezTo>
                  <a:lnTo>
                    <a:pt x="0" y="9812"/>
                  </a:lnTo>
                  <a:lnTo>
                    <a:pt x="3311" y="9812"/>
                  </a:lnTo>
                  <a:lnTo>
                    <a:pt x="3311" y="191"/>
                  </a:lnTo>
                  <a:cubicBezTo>
                    <a:pt x="3311" y="72"/>
                    <a:pt x="3215" y="1"/>
                    <a:pt x="3096"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5" name="Google Shape;23335;p101"/>
            <p:cNvSpPr/>
            <p:nvPr/>
          </p:nvSpPr>
          <p:spPr>
            <a:xfrm>
              <a:off x="2944024" y="1928535"/>
              <a:ext cx="20602" cy="292634"/>
            </a:xfrm>
            <a:custGeom>
              <a:rect b="b" l="l" r="r" t="t"/>
              <a:pathLst>
                <a:path extrusionOk="0" h="9815" w="691">
                  <a:moveTo>
                    <a:pt x="507" y="0"/>
                  </a:moveTo>
                  <a:cubicBezTo>
                    <a:pt x="497" y="0"/>
                    <a:pt x="487" y="1"/>
                    <a:pt x="476" y="3"/>
                  </a:cubicBezTo>
                  <a:lnTo>
                    <a:pt x="0" y="3"/>
                  </a:lnTo>
                  <a:cubicBezTo>
                    <a:pt x="119" y="3"/>
                    <a:pt x="214" y="99"/>
                    <a:pt x="214" y="218"/>
                  </a:cubicBezTo>
                  <a:lnTo>
                    <a:pt x="214" y="9815"/>
                  </a:lnTo>
                  <a:lnTo>
                    <a:pt x="691" y="9815"/>
                  </a:lnTo>
                  <a:lnTo>
                    <a:pt x="691" y="218"/>
                  </a:lnTo>
                  <a:cubicBezTo>
                    <a:pt x="691" y="109"/>
                    <a:pt x="611" y="0"/>
                    <a:pt x="50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6" name="Google Shape;23336;p101"/>
            <p:cNvSpPr/>
            <p:nvPr/>
          </p:nvSpPr>
          <p:spPr>
            <a:xfrm>
              <a:off x="2744499" y="1976896"/>
              <a:ext cx="98717" cy="293290"/>
            </a:xfrm>
            <a:custGeom>
              <a:rect b="b" l="l" r="r" t="t"/>
              <a:pathLst>
                <a:path extrusionOk="0" h="9837" w="3311">
                  <a:moveTo>
                    <a:pt x="0" y="1"/>
                  </a:moveTo>
                  <a:lnTo>
                    <a:pt x="0" y="9622"/>
                  </a:lnTo>
                  <a:cubicBezTo>
                    <a:pt x="0" y="9741"/>
                    <a:pt x="95" y="9836"/>
                    <a:pt x="214" y="9836"/>
                  </a:cubicBezTo>
                  <a:lnTo>
                    <a:pt x="3072" y="9836"/>
                  </a:lnTo>
                  <a:cubicBezTo>
                    <a:pt x="3167" y="9836"/>
                    <a:pt x="3310" y="9717"/>
                    <a:pt x="3310" y="9598"/>
                  </a:cubicBezTo>
                  <a:lnTo>
                    <a:pt x="3310"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7" name="Google Shape;23337;p101"/>
            <p:cNvSpPr/>
            <p:nvPr/>
          </p:nvSpPr>
          <p:spPr>
            <a:xfrm>
              <a:off x="2822586" y="1976180"/>
              <a:ext cx="20632" cy="293290"/>
            </a:xfrm>
            <a:custGeom>
              <a:rect b="b" l="l" r="r" t="t"/>
              <a:pathLst>
                <a:path extrusionOk="0" h="9837" w="692">
                  <a:moveTo>
                    <a:pt x="215" y="1"/>
                  </a:moveTo>
                  <a:lnTo>
                    <a:pt x="215" y="9622"/>
                  </a:lnTo>
                  <a:cubicBezTo>
                    <a:pt x="215" y="9741"/>
                    <a:pt x="120" y="9836"/>
                    <a:pt x="1" y="9836"/>
                  </a:cubicBezTo>
                  <a:lnTo>
                    <a:pt x="477" y="9836"/>
                  </a:lnTo>
                  <a:cubicBezTo>
                    <a:pt x="596" y="9836"/>
                    <a:pt x="691" y="9741"/>
                    <a:pt x="691" y="9622"/>
                  </a:cubicBezTo>
                  <a:lnTo>
                    <a:pt x="691" y="25"/>
                  </a:lnTo>
                  <a:lnTo>
                    <a:pt x="691"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8" name="Google Shape;23338;p101"/>
            <p:cNvSpPr/>
            <p:nvPr/>
          </p:nvSpPr>
          <p:spPr>
            <a:xfrm>
              <a:off x="2743784" y="1928565"/>
              <a:ext cx="98002" cy="114221"/>
            </a:xfrm>
            <a:custGeom>
              <a:rect b="b" l="l" r="r" t="t"/>
              <a:pathLst>
                <a:path extrusionOk="0" h="3831" w="3287">
                  <a:moveTo>
                    <a:pt x="1702" y="0"/>
                  </a:moveTo>
                  <a:cubicBezTo>
                    <a:pt x="1675" y="0"/>
                    <a:pt x="1647" y="1"/>
                    <a:pt x="1620" y="2"/>
                  </a:cubicBezTo>
                  <a:cubicBezTo>
                    <a:pt x="762" y="26"/>
                    <a:pt x="48" y="717"/>
                    <a:pt x="24" y="1574"/>
                  </a:cubicBezTo>
                  <a:cubicBezTo>
                    <a:pt x="0" y="2312"/>
                    <a:pt x="500" y="2979"/>
                    <a:pt x="1143" y="3170"/>
                  </a:cubicBezTo>
                  <a:lnTo>
                    <a:pt x="1596" y="3813"/>
                  </a:lnTo>
                  <a:cubicBezTo>
                    <a:pt x="1608" y="3825"/>
                    <a:pt x="1632" y="3830"/>
                    <a:pt x="1655" y="3830"/>
                  </a:cubicBezTo>
                  <a:cubicBezTo>
                    <a:pt x="1679" y="3830"/>
                    <a:pt x="1703" y="3825"/>
                    <a:pt x="1715" y="3813"/>
                  </a:cubicBezTo>
                  <a:lnTo>
                    <a:pt x="2167" y="3170"/>
                  </a:lnTo>
                  <a:cubicBezTo>
                    <a:pt x="2810" y="2979"/>
                    <a:pt x="3287" y="2360"/>
                    <a:pt x="3287" y="1622"/>
                  </a:cubicBezTo>
                  <a:cubicBezTo>
                    <a:pt x="3287" y="744"/>
                    <a:pt x="2592" y="0"/>
                    <a:pt x="170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9" name="Google Shape;23339;p101"/>
            <p:cNvSpPr/>
            <p:nvPr/>
          </p:nvSpPr>
          <p:spPr>
            <a:xfrm>
              <a:off x="2784243" y="1935005"/>
              <a:ext cx="57543" cy="108497"/>
            </a:xfrm>
            <a:custGeom>
              <a:rect b="b" l="l" r="r" t="t"/>
              <a:pathLst>
                <a:path extrusionOk="0" h="3639" w="1930">
                  <a:moveTo>
                    <a:pt x="1096" y="1"/>
                  </a:moveTo>
                  <a:cubicBezTo>
                    <a:pt x="1382" y="286"/>
                    <a:pt x="1549" y="667"/>
                    <a:pt x="1549" y="1120"/>
                  </a:cubicBezTo>
                  <a:cubicBezTo>
                    <a:pt x="1549" y="1858"/>
                    <a:pt x="1072" y="2477"/>
                    <a:pt x="429" y="2692"/>
                  </a:cubicBezTo>
                  <a:lnTo>
                    <a:pt x="1" y="3287"/>
                  </a:lnTo>
                  <a:lnTo>
                    <a:pt x="239" y="3620"/>
                  </a:lnTo>
                  <a:cubicBezTo>
                    <a:pt x="251" y="3632"/>
                    <a:pt x="275" y="3638"/>
                    <a:pt x="298" y="3638"/>
                  </a:cubicBezTo>
                  <a:cubicBezTo>
                    <a:pt x="322" y="3638"/>
                    <a:pt x="346" y="3632"/>
                    <a:pt x="358" y="3620"/>
                  </a:cubicBezTo>
                  <a:lnTo>
                    <a:pt x="810" y="3001"/>
                  </a:lnTo>
                  <a:cubicBezTo>
                    <a:pt x="1453" y="2763"/>
                    <a:pt x="1930" y="2168"/>
                    <a:pt x="1930" y="1406"/>
                  </a:cubicBezTo>
                  <a:cubicBezTo>
                    <a:pt x="1930" y="787"/>
                    <a:pt x="1620" y="286"/>
                    <a:pt x="109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0" name="Google Shape;23340;p101"/>
            <p:cNvSpPr/>
            <p:nvPr/>
          </p:nvSpPr>
          <p:spPr>
            <a:xfrm>
              <a:off x="2866623" y="2155997"/>
              <a:ext cx="98717" cy="114191"/>
            </a:xfrm>
            <a:custGeom>
              <a:rect b="b" l="l" r="r" t="t"/>
              <a:pathLst>
                <a:path extrusionOk="0" h="3830" w="3311">
                  <a:moveTo>
                    <a:pt x="1646" y="1"/>
                  </a:moveTo>
                  <a:cubicBezTo>
                    <a:pt x="1626" y="1"/>
                    <a:pt x="1608" y="7"/>
                    <a:pt x="1596" y="19"/>
                  </a:cubicBezTo>
                  <a:lnTo>
                    <a:pt x="1143" y="638"/>
                  </a:lnTo>
                  <a:cubicBezTo>
                    <a:pt x="477" y="828"/>
                    <a:pt x="0" y="1448"/>
                    <a:pt x="0" y="2186"/>
                  </a:cubicBezTo>
                  <a:cubicBezTo>
                    <a:pt x="0" y="3100"/>
                    <a:pt x="739" y="3830"/>
                    <a:pt x="1625" y="3830"/>
                  </a:cubicBezTo>
                  <a:cubicBezTo>
                    <a:pt x="1639" y="3830"/>
                    <a:pt x="1653" y="3829"/>
                    <a:pt x="1667" y="3829"/>
                  </a:cubicBezTo>
                  <a:cubicBezTo>
                    <a:pt x="2548" y="3805"/>
                    <a:pt x="3239" y="3115"/>
                    <a:pt x="3287" y="2257"/>
                  </a:cubicBezTo>
                  <a:cubicBezTo>
                    <a:pt x="3310" y="1519"/>
                    <a:pt x="2810" y="852"/>
                    <a:pt x="2144" y="638"/>
                  </a:cubicBezTo>
                  <a:lnTo>
                    <a:pt x="1715" y="19"/>
                  </a:lnTo>
                  <a:cubicBezTo>
                    <a:pt x="1691" y="7"/>
                    <a:pt x="1667" y="1"/>
                    <a:pt x="1646"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1" name="Google Shape;23341;p101"/>
            <p:cNvSpPr/>
            <p:nvPr/>
          </p:nvSpPr>
          <p:spPr>
            <a:xfrm>
              <a:off x="2907798" y="2154774"/>
              <a:ext cx="57543" cy="109004"/>
            </a:xfrm>
            <a:custGeom>
              <a:rect b="b" l="l" r="r" t="t"/>
              <a:pathLst>
                <a:path extrusionOk="0" h="3656" w="1930">
                  <a:moveTo>
                    <a:pt x="298" y="0"/>
                  </a:moveTo>
                  <a:cubicBezTo>
                    <a:pt x="274" y="0"/>
                    <a:pt x="251" y="12"/>
                    <a:pt x="239" y="36"/>
                  </a:cubicBezTo>
                  <a:lnTo>
                    <a:pt x="0" y="369"/>
                  </a:lnTo>
                  <a:lnTo>
                    <a:pt x="405" y="965"/>
                  </a:lnTo>
                  <a:cubicBezTo>
                    <a:pt x="1072" y="1155"/>
                    <a:pt x="1548" y="1774"/>
                    <a:pt x="1548" y="2536"/>
                  </a:cubicBezTo>
                  <a:cubicBezTo>
                    <a:pt x="1548" y="2965"/>
                    <a:pt x="1358" y="3370"/>
                    <a:pt x="1096" y="3656"/>
                  </a:cubicBezTo>
                  <a:cubicBezTo>
                    <a:pt x="1572" y="3370"/>
                    <a:pt x="1929" y="2822"/>
                    <a:pt x="1929" y="2227"/>
                  </a:cubicBezTo>
                  <a:cubicBezTo>
                    <a:pt x="1929" y="1489"/>
                    <a:pt x="1453" y="893"/>
                    <a:pt x="810" y="655"/>
                  </a:cubicBezTo>
                  <a:lnTo>
                    <a:pt x="358" y="36"/>
                  </a:lnTo>
                  <a:cubicBezTo>
                    <a:pt x="346" y="12"/>
                    <a:pt x="322" y="0"/>
                    <a:pt x="298"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2" name="Google Shape;23342;p101"/>
            <p:cNvSpPr/>
            <p:nvPr/>
          </p:nvSpPr>
          <p:spPr>
            <a:xfrm>
              <a:off x="2989462" y="1928565"/>
              <a:ext cx="98002" cy="114221"/>
            </a:xfrm>
            <a:custGeom>
              <a:rect b="b" l="l" r="r" t="t"/>
              <a:pathLst>
                <a:path extrusionOk="0" h="3831" w="3287">
                  <a:moveTo>
                    <a:pt x="1724" y="0"/>
                  </a:moveTo>
                  <a:cubicBezTo>
                    <a:pt x="1697" y="0"/>
                    <a:pt x="1670" y="1"/>
                    <a:pt x="1643" y="2"/>
                  </a:cubicBezTo>
                  <a:cubicBezTo>
                    <a:pt x="762" y="26"/>
                    <a:pt x="48" y="717"/>
                    <a:pt x="24" y="1574"/>
                  </a:cubicBezTo>
                  <a:cubicBezTo>
                    <a:pt x="0" y="2312"/>
                    <a:pt x="500" y="2979"/>
                    <a:pt x="1143" y="3170"/>
                  </a:cubicBezTo>
                  <a:lnTo>
                    <a:pt x="1596" y="3813"/>
                  </a:lnTo>
                  <a:cubicBezTo>
                    <a:pt x="1608" y="3825"/>
                    <a:pt x="1631" y="3830"/>
                    <a:pt x="1655" y="3830"/>
                  </a:cubicBezTo>
                  <a:cubicBezTo>
                    <a:pt x="1679" y="3830"/>
                    <a:pt x="1703" y="3825"/>
                    <a:pt x="1715" y="3813"/>
                  </a:cubicBezTo>
                  <a:lnTo>
                    <a:pt x="2167" y="3170"/>
                  </a:lnTo>
                  <a:cubicBezTo>
                    <a:pt x="2834" y="2979"/>
                    <a:pt x="3287" y="2360"/>
                    <a:pt x="3287" y="1622"/>
                  </a:cubicBezTo>
                  <a:cubicBezTo>
                    <a:pt x="3287" y="744"/>
                    <a:pt x="2592" y="0"/>
                    <a:pt x="172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3" name="Google Shape;23343;p101"/>
            <p:cNvSpPr/>
            <p:nvPr/>
          </p:nvSpPr>
          <p:spPr>
            <a:xfrm>
              <a:off x="3029922" y="1935005"/>
              <a:ext cx="57543" cy="108497"/>
            </a:xfrm>
            <a:custGeom>
              <a:rect b="b" l="l" r="r" t="t"/>
              <a:pathLst>
                <a:path extrusionOk="0" h="3639" w="1930">
                  <a:moveTo>
                    <a:pt x="1120" y="1"/>
                  </a:moveTo>
                  <a:lnTo>
                    <a:pt x="1120" y="1"/>
                  </a:lnTo>
                  <a:cubicBezTo>
                    <a:pt x="1382" y="286"/>
                    <a:pt x="1549" y="667"/>
                    <a:pt x="1549" y="1120"/>
                  </a:cubicBezTo>
                  <a:cubicBezTo>
                    <a:pt x="1549" y="1858"/>
                    <a:pt x="1072" y="2477"/>
                    <a:pt x="429" y="2692"/>
                  </a:cubicBezTo>
                  <a:lnTo>
                    <a:pt x="1" y="3287"/>
                  </a:lnTo>
                  <a:lnTo>
                    <a:pt x="239" y="3620"/>
                  </a:lnTo>
                  <a:cubicBezTo>
                    <a:pt x="263" y="3632"/>
                    <a:pt x="286" y="3638"/>
                    <a:pt x="307" y="3638"/>
                  </a:cubicBezTo>
                  <a:cubicBezTo>
                    <a:pt x="328" y="3638"/>
                    <a:pt x="346" y="3632"/>
                    <a:pt x="358" y="3620"/>
                  </a:cubicBezTo>
                  <a:lnTo>
                    <a:pt x="810" y="3001"/>
                  </a:lnTo>
                  <a:cubicBezTo>
                    <a:pt x="1477" y="2763"/>
                    <a:pt x="1930" y="2168"/>
                    <a:pt x="1930" y="1406"/>
                  </a:cubicBezTo>
                  <a:cubicBezTo>
                    <a:pt x="1930" y="787"/>
                    <a:pt x="1620" y="286"/>
                    <a:pt x="112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4" name="Google Shape;23344;p101"/>
            <p:cNvSpPr/>
            <p:nvPr/>
          </p:nvSpPr>
          <p:spPr>
            <a:xfrm>
              <a:off x="2738089" y="1922870"/>
              <a:ext cx="109391" cy="351549"/>
            </a:xfrm>
            <a:custGeom>
              <a:rect b="b" l="l" r="r" t="t"/>
              <a:pathLst>
                <a:path extrusionOk="0" h="11791" w="3669">
                  <a:moveTo>
                    <a:pt x="1835" y="336"/>
                  </a:moveTo>
                  <a:cubicBezTo>
                    <a:pt x="2239" y="336"/>
                    <a:pt x="2597" y="479"/>
                    <a:pt x="2859" y="765"/>
                  </a:cubicBezTo>
                  <a:cubicBezTo>
                    <a:pt x="3168" y="1027"/>
                    <a:pt x="3311" y="1408"/>
                    <a:pt x="3311" y="1789"/>
                  </a:cubicBezTo>
                  <a:cubicBezTo>
                    <a:pt x="3311" y="2456"/>
                    <a:pt x="2930" y="3003"/>
                    <a:pt x="2287" y="3218"/>
                  </a:cubicBezTo>
                  <a:cubicBezTo>
                    <a:pt x="2263" y="3218"/>
                    <a:pt x="2239" y="3265"/>
                    <a:pt x="2216" y="3289"/>
                  </a:cubicBezTo>
                  <a:lnTo>
                    <a:pt x="1858" y="3789"/>
                  </a:lnTo>
                  <a:lnTo>
                    <a:pt x="1501" y="3289"/>
                  </a:lnTo>
                  <a:cubicBezTo>
                    <a:pt x="1453" y="3265"/>
                    <a:pt x="1430" y="3218"/>
                    <a:pt x="1406" y="3218"/>
                  </a:cubicBezTo>
                  <a:cubicBezTo>
                    <a:pt x="787" y="3003"/>
                    <a:pt x="358" y="2408"/>
                    <a:pt x="382" y="1765"/>
                  </a:cubicBezTo>
                  <a:cubicBezTo>
                    <a:pt x="406" y="1003"/>
                    <a:pt x="1049" y="360"/>
                    <a:pt x="1811" y="336"/>
                  </a:cubicBezTo>
                  <a:close/>
                  <a:moveTo>
                    <a:pt x="1900" y="1"/>
                  </a:moveTo>
                  <a:cubicBezTo>
                    <a:pt x="1870" y="1"/>
                    <a:pt x="1840" y="1"/>
                    <a:pt x="1811" y="3"/>
                  </a:cubicBezTo>
                  <a:cubicBezTo>
                    <a:pt x="858" y="27"/>
                    <a:pt x="48" y="812"/>
                    <a:pt x="25" y="1765"/>
                  </a:cubicBezTo>
                  <a:lnTo>
                    <a:pt x="25" y="1813"/>
                  </a:lnTo>
                  <a:lnTo>
                    <a:pt x="25" y="5766"/>
                  </a:lnTo>
                  <a:cubicBezTo>
                    <a:pt x="25" y="5837"/>
                    <a:pt x="96" y="5933"/>
                    <a:pt x="191" y="5933"/>
                  </a:cubicBezTo>
                  <a:cubicBezTo>
                    <a:pt x="310" y="5933"/>
                    <a:pt x="382" y="5885"/>
                    <a:pt x="382" y="5766"/>
                  </a:cubicBezTo>
                  <a:lnTo>
                    <a:pt x="382" y="2861"/>
                  </a:lnTo>
                  <a:cubicBezTo>
                    <a:pt x="596" y="3170"/>
                    <a:pt x="906" y="3384"/>
                    <a:pt x="1263" y="3527"/>
                  </a:cubicBezTo>
                  <a:lnTo>
                    <a:pt x="1668" y="4099"/>
                  </a:lnTo>
                  <a:cubicBezTo>
                    <a:pt x="1721" y="4152"/>
                    <a:pt x="1815" y="4179"/>
                    <a:pt x="1899" y="4179"/>
                  </a:cubicBezTo>
                  <a:cubicBezTo>
                    <a:pt x="1927" y="4179"/>
                    <a:pt x="1954" y="4176"/>
                    <a:pt x="1977" y="4170"/>
                  </a:cubicBezTo>
                  <a:lnTo>
                    <a:pt x="2049" y="4099"/>
                  </a:lnTo>
                  <a:lnTo>
                    <a:pt x="2478" y="3527"/>
                  </a:lnTo>
                  <a:cubicBezTo>
                    <a:pt x="2835" y="3408"/>
                    <a:pt x="3121" y="3170"/>
                    <a:pt x="3335" y="2861"/>
                  </a:cubicBezTo>
                  <a:lnTo>
                    <a:pt x="3335" y="11410"/>
                  </a:lnTo>
                  <a:cubicBezTo>
                    <a:pt x="3335" y="11434"/>
                    <a:pt x="3311" y="11481"/>
                    <a:pt x="3287" y="11481"/>
                  </a:cubicBezTo>
                  <a:lnTo>
                    <a:pt x="429" y="11481"/>
                  </a:lnTo>
                  <a:cubicBezTo>
                    <a:pt x="382" y="11481"/>
                    <a:pt x="358" y="11434"/>
                    <a:pt x="358" y="11410"/>
                  </a:cubicBezTo>
                  <a:lnTo>
                    <a:pt x="358" y="6552"/>
                  </a:lnTo>
                  <a:cubicBezTo>
                    <a:pt x="358" y="6480"/>
                    <a:pt x="310" y="6385"/>
                    <a:pt x="215" y="6385"/>
                  </a:cubicBezTo>
                  <a:cubicBezTo>
                    <a:pt x="96" y="6385"/>
                    <a:pt x="1" y="6433"/>
                    <a:pt x="1" y="6552"/>
                  </a:cubicBezTo>
                  <a:lnTo>
                    <a:pt x="1" y="11410"/>
                  </a:lnTo>
                  <a:cubicBezTo>
                    <a:pt x="1" y="11624"/>
                    <a:pt x="191" y="11791"/>
                    <a:pt x="382" y="11791"/>
                  </a:cubicBezTo>
                  <a:lnTo>
                    <a:pt x="3240" y="11791"/>
                  </a:lnTo>
                  <a:cubicBezTo>
                    <a:pt x="3454" y="11791"/>
                    <a:pt x="3644" y="11624"/>
                    <a:pt x="3644" y="11410"/>
                  </a:cubicBezTo>
                  <a:lnTo>
                    <a:pt x="3644" y="1789"/>
                  </a:lnTo>
                  <a:cubicBezTo>
                    <a:pt x="3668" y="1360"/>
                    <a:pt x="3478" y="884"/>
                    <a:pt x="3121" y="527"/>
                  </a:cubicBezTo>
                  <a:cubicBezTo>
                    <a:pt x="2786" y="169"/>
                    <a:pt x="2346" y="1"/>
                    <a:pt x="19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5" name="Google Shape;23345;p101"/>
            <p:cNvSpPr/>
            <p:nvPr/>
          </p:nvSpPr>
          <p:spPr>
            <a:xfrm>
              <a:off x="2772884" y="1952209"/>
              <a:ext cx="37656" cy="44782"/>
            </a:xfrm>
            <a:custGeom>
              <a:rect b="b" l="l" r="r" t="t"/>
              <a:pathLst>
                <a:path extrusionOk="0" h="1502" w="1263">
                  <a:moveTo>
                    <a:pt x="668" y="614"/>
                  </a:moveTo>
                  <a:lnTo>
                    <a:pt x="763" y="876"/>
                  </a:lnTo>
                  <a:lnTo>
                    <a:pt x="596" y="876"/>
                  </a:lnTo>
                  <a:lnTo>
                    <a:pt x="668" y="614"/>
                  </a:lnTo>
                  <a:close/>
                  <a:moveTo>
                    <a:pt x="652" y="1"/>
                  </a:moveTo>
                  <a:cubicBezTo>
                    <a:pt x="574" y="1"/>
                    <a:pt x="512" y="50"/>
                    <a:pt x="477" y="138"/>
                  </a:cubicBezTo>
                  <a:lnTo>
                    <a:pt x="25" y="1257"/>
                  </a:lnTo>
                  <a:cubicBezTo>
                    <a:pt x="1" y="1353"/>
                    <a:pt x="48" y="1472"/>
                    <a:pt x="144" y="1496"/>
                  </a:cubicBezTo>
                  <a:cubicBezTo>
                    <a:pt x="160" y="1500"/>
                    <a:pt x="176" y="1502"/>
                    <a:pt x="191" y="1502"/>
                  </a:cubicBezTo>
                  <a:cubicBezTo>
                    <a:pt x="263" y="1502"/>
                    <a:pt x="318" y="1455"/>
                    <a:pt x="358" y="1376"/>
                  </a:cubicBezTo>
                  <a:lnTo>
                    <a:pt x="406" y="1186"/>
                  </a:lnTo>
                  <a:lnTo>
                    <a:pt x="858" y="1186"/>
                  </a:lnTo>
                  <a:lnTo>
                    <a:pt x="929" y="1376"/>
                  </a:lnTo>
                  <a:cubicBezTo>
                    <a:pt x="953" y="1472"/>
                    <a:pt x="1049" y="1496"/>
                    <a:pt x="1096" y="1496"/>
                  </a:cubicBezTo>
                  <a:cubicBezTo>
                    <a:pt x="1215" y="1472"/>
                    <a:pt x="1263" y="1376"/>
                    <a:pt x="1239" y="1257"/>
                  </a:cubicBezTo>
                  <a:lnTo>
                    <a:pt x="858" y="138"/>
                  </a:lnTo>
                  <a:cubicBezTo>
                    <a:pt x="834" y="67"/>
                    <a:pt x="810" y="43"/>
                    <a:pt x="739" y="19"/>
                  </a:cubicBezTo>
                  <a:cubicBezTo>
                    <a:pt x="708" y="7"/>
                    <a:pt x="679" y="1"/>
                    <a:pt x="6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6" name="Google Shape;23346;p101"/>
            <p:cNvSpPr/>
            <p:nvPr/>
          </p:nvSpPr>
          <p:spPr>
            <a:xfrm>
              <a:off x="2761524" y="2092639"/>
              <a:ext cx="63923" cy="10674"/>
            </a:xfrm>
            <a:custGeom>
              <a:rect b="b" l="l" r="r" t="t"/>
              <a:pathLst>
                <a:path extrusionOk="0" h="358" w="2144">
                  <a:moveTo>
                    <a:pt x="191" y="0"/>
                  </a:moveTo>
                  <a:cubicBezTo>
                    <a:pt x="120" y="0"/>
                    <a:pt x="25" y="72"/>
                    <a:pt x="25" y="143"/>
                  </a:cubicBezTo>
                  <a:cubicBezTo>
                    <a:pt x="1" y="262"/>
                    <a:pt x="72" y="358"/>
                    <a:pt x="191" y="358"/>
                  </a:cubicBezTo>
                  <a:lnTo>
                    <a:pt x="1953" y="358"/>
                  </a:lnTo>
                  <a:cubicBezTo>
                    <a:pt x="2049" y="358"/>
                    <a:pt x="2144" y="286"/>
                    <a:pt x="2144" y="215"/>
                  </a:cubicBezTo>
                  <a:cubicBezTo>
                    <a:pt x="2144" y="96"/>
                    <a:pt x="2073"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7" name="Google Shape;23347;p101"/>
            <p:cNvSpPr/>
            <p:nvPr/>
          </p:nvSpPr>
          <p:spPr>
            <a:xfrm>
              <a:off x="2761524" y="2116789"/>
              <a:ext cx="63923" cy="10674"/>
            </a:xfrm>
            <a:custGeom>
              <a:rect b="b" l="l" r="r" t="t"/>
              <a:pathLst>
                <a:path extrusionOk="0" h="358" w="2144">
                  <a:moveTo>
                    <a:pt x="191" y="0"/>
                  </a:moveTo>
                  <a:cubicBezTo>
                    <a:pt x="120" y="0"/>
                    <a:pt x="25" y="48"/>
                    <a:pt x="25" y="143"/>
                  </a:cubicBezTo>
                  <a:cubicBezTo>
                    <a:pt x="1" y="262"/>
                    <a:pt x="72" y="357"/>
                    <a:pt x="191" y="357"/>
                  </a:cubicBezTo>
                  <a:lnTo>
                    <a:pt x="1953" y="357"/>
                  </a:lnTo>
                  <a:cubicBezTo>
                    <a:pt x="2049" y="357"/>
                    <a:pt x="2144" y="286"/>
                    <a:pt x="2144" y="214"/>
                  </a:cubicBezTo>
                  <a:cubicBezTo>
                    <a:pt x="2144" y="95"/>
                    <a:pt x="2073"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8" name="Google Shape;23348;p101"/>
            <p:cNvSpPr/>
            <p:nvPr/>
          </p:nvSpPr>
          <p:spPr>
            <a:xfrm>
              <a:off x="2761524" y="2139509"/>
              <a:ext cx="63923" cy="10674"/>
            </a:xfrm>
            <a:custGeom>
              <a:rect b="b" l="l" r="r" t="t"/>
              <a:pathLst>
                <a:path extrusionOk="0" h="358" w="2144">
                  <a:moveTo>
                    <a:pt x="191" y="0"/>
                  </a:moveTo>
                  <a:cubicBezTo>
                    <a:pt x="120" y="0"/>
                    <a:pt x="25" y="72"/>
                    <a:pt x="25" y="143"/>
                  </a:cubicBezTo>
                  <a:cubicBezTo>
                    <a:pt x="1" y="286"/>
                    <a:pt x="72" y="357"/>
                    <a:pt x="191" y="357"/>
                  </a:cubicBezTo>
                  <a:lnTo>
                    <a:pt x="1953" y="357"/>
                  </a:lnTo>
                  <a:cubicBezTo>
                    <a:pt x="2049" y="357"/>
                    <a:pt x="2144" y="310"/>
                    <a:pt x="2144" y="215"/>
                  </a:cubicBezTo>
                  <a:cubicBezTo>
                    <a:pt x="2144" y="95"/>
                    <a:pt x="2073"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9" name="Google Shape;23349;p101"/>
            <p:cNvSpPr/>
            <p:nvPr/>
          </p:nvSpPr>
          <p:spPr>
            <a:xfrm>
              <a:off x="2761524" y="2163629"/>
              <a:ext cx="63923" cy="10704"/>
            </a:xfrm>
            <a:custGeom>
              <a:rect b="b" l="l" r="r" t="t"/>
              <a:pathLst>
                <a:path extrusionOk="0" h="359" w="2144">
                  <a:moveTo>
                    <a:pt x="191" y="1"/>
                  </a:moveTo>
                  <a:cubicBezTo>
                    <a:pt x="120" y="1"/>
                    <a:pt x="25" y="72"/>
                    <a:pt x="25" y="144"/>
                  </a:cubicBezTo>
                  <a:cubicBezTo>
                    <a:pt x="1" y="263"/>
                    <a:pt x="72" y="358"/>
                    <a:pt x="191" y="358"/>
                  </a:cubicBezTo>
                  <a:lnTo>
                    <a:pt x="1953" y="358"/>
                  </a:lnTo>
                  <a:cubicBezTo>
                    <a:pt x="2049" y="358"/>
                    <a:pt x="2144" y="287"/>
                    <a:pt x="2144" y="215"/>
                  </a:cubicBezTo>
                  <a:cubicBezTo>
                    <a:pt x="2144" y="96"/>
                    <a:pt x="2073" y="1"/>
                    <a:pt x="1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0" name="Google Shape;23350;p101"/>
            <p:cNvSpPr/>
            <p:nvPr/>
          </p:nvSpPr>
          <p:spPr>
            <a:xfrm>
              <a:off x="2761524" y="2187780"/>
              <a:ext cx="63923" cy="10674"/>
            </a:xfrm>
            <a:custGeom>
              <a:rect b="b" l="l" r="r" t="t"/>
              <a:pathLst>
                <a:path extrusionOk="0" h="358" w="2144">
                  <a:moveTo>
                    <a:pt x="191" y="1"/>
                  </a:moveTo>
                  <a:cubicBezTo>
                    <a:pt x="120" y="1"/>
                    <a:pt x="25" y="48"/>
                    <a:pt x="25" y="143"/>
                  </a:cubicBezTo>
                  <a:cubicBezTo>
                    <a:pt x="1" y="263"/>
                    <a:pt x="72" y="358"/>
                    <a:pt x="191" y="358"/>
                  </a:cubicBezTo>
                  <a:lnTo>
                    <a:pt x="1953" y="358"/>
                  </a:lnTo>
                  <a:cubicBezTo>
                    <a:pt x="2049" y="358"/>
                    <a:pt x="2144" y="286"/>
                    <a:pt x="2144" y="215"/>
                  </a:cubicBezTo>
                  <a:cubicBezTo>
                    <a:pt x="2144" y="96"/>
                    <a:pt x="2073" y="1"/>
                    <a:pt x="1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1" name="Google Shape;23351;p101"/>
            <p:cNvSpPr/>
            <p:nvPr/>
          </p:nvSpPr>
          <p:spPr>
            <a:xfrm>
              <a:off x="2761524" y="2210499"/>
              <a:ext cx="32707" cy="10674"/>
            </a:xfrm>
            <a:custGeom>
              <a:rect b="b" l="l" r="r" t="t"/>
              <a:pathLst>
                <a:path extrusionOk="0" h="358" w="1097">
                  <a:moveTo>
                    <a:pt x="191" y="1"/>
                  </a:moveTo>
                  <a:cubicBezTo>
                    <a:pt x="120" y="1"/>
                    <a:pt x="25" y="72"/>
                    <a:pt x="25" y="144"/>
                  </a:cubicBezTo>
                  <a:cubicBezTo>
                    <a:pt x="1" y="286"/>
                    <a:pt x="72" y="358"/>
                    <a:pt x="191" y="358"/>
                  </a:cubicBezTo>
                  <a:lnTo>
                    <a:pt x="906" y="358"/>
                  </a:lnTo>
                  <a:cubicBezTo>
                    <a:pt x="1001" y="358"/>
                    <a:pt x="1096" y="310"/>
                    <a:pt x="1096" y="215"/>
                  </a:cubicBezTo>
                  <a:cubicBezTo>
                    <a:pt x="1096" y="96"/>
                    <a:pt x="1025" y="1"/>
                    <a:pt x="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2" name="Google Shape;23352;p101"/>
            <p:cNvSpPr/>
            <p:nvPr/>
          </p:nvSpPr>
          <p:spPr>
            <a:xfrm>
              <a:off x="2983768" y="1922870"/>
              <a:ext cx="108676" cy="352264"/>
            </a:xfrm>
            <a:custGeom>
              <a:rect b="b" l="l" r="r" t="t"/>
              <a:pathLst>
                <a:path extrusionOk="0" h="11815" w="3645">
                  <a:moveTo>
                    <a:pt x="1858" y="336"/>
                  </a:moveTo>
                  <a:cubicBezTo>
                    <a:pt x="2239" y="336"/>
                    <a:pt x="2596" y="479"/>
                    <a:pt x="2858" y="765"/>
                  </a:cubicBezTo>
                  <a:cubicBezTo>
                    <a:pt x="3168" y="1027"/>
                    <a:pt x="3311" y="1408"/>
                    <a:pt x="3311" y="1789"/>
                  </a:cubicBezTo>
                  <a:cubicBezTo>
                    <a:pt x="3311" y="2456"/>
                    <a:pt x="2882" y="3003"/>
                    <a:pt x="2287" y="3218"/>
                  </a:cubicBezTo>
                  <a:cubicBezTo>
                    <a:pt x="2263" y="3218"/>
                    <a:pt x="2239" y="3265"/>
                    <a:pt x="2215" y="3289"/>
                  </a:cubicBezTo>
                  <a:lnTo>
                    <a:pt x="1858" y="3789"/>
                  </a:lnTo>
                  <a:lnTo>
                    <a:pt x="1501" y="3289"/>
                  </a:lnTo>
                  <a:cubicBezTo>
                    <a:pt x="1477" y="3265"/>
                    <a:pt x="1429" y="3218"/>
                    <a:pt x="1406" y="3218"/>
                  </a:cubicBezTo>
                  <a:cubicBezTo>
                    <a:pt x="787" y="3003"/>
                    <a:pt x="358" y="2408"/>
                    <a:pt x="382" y="1765"/>
                  </a:cubicBezTo>
                  <a:cubicBezTo>
                    <a:pt x="429" y="1003"/>
                    <a:pt x="1048" y="360"/>
                    <a:pt x="1811" y="336"/>
                  </a:cubicBezTo>
                  <a:close/>
                  <a:moveTo>
                    <a:pt x="334" y="2861"/>
                  </a:moveTo>
                  <a:cubicBezTo>
                    <a:pt x="548" y="3170"/>
                    <a:pt x="834" y="3384"/>
                    <a:pt x="1191" y="3527"/>
                  </a:cubicBezTo>
                  <a:lnTo>
                    <a:pt x="1620" y="4099"/>
                  </a:lnTo>
                  <a:cubicBezTo>
                    <a:pt x="1668" y="4147"/>
                    <a:pt x="1739" y="4170"/>
                    <a:pt x="1834" y="4170"/>
                  </a:cubicBezTo>
                  <a:cubicBezTo>
                    <a:pt x="1906" y="4170"/>
                    <a:pt x="1977" y="4147"/>
                    <a:pt x="2025" y="4099"/>
                  </a:cubicBezTo>
                  <a:lnTo>
                    <a:pt x="2454" y="3527"/>
                  </a:lnTo>
                  <a:cubicBezTo>
                    <a:pt x="2811" y="3408"/>
                    <a:pt x="3097" y="3170"/>
                    <a:pt x="3311" y="2908"/>
                  </a:cubicBezTo>
                  <a:lnTo>
                    <a:pt x="3311" y="11410"/>
                  </a:lnTo>
                  <a:cubicBezTo>
                    <a:pt x="3311" y="11434"/>
                    <a:pt x="3287" y="11481"/>
                    <a:pt x="3263" y="11481"/>
                  </a:cubicBezTo>
                  <a:lnTo>
                    <a:pt x="405" y="11481"/>
                  </a:lnTo>
                  <a:cubicBezTo>
                    <a:pt x="358" y="11481"/>
                    <a:pt x="334" y="11434"/>
                    <a:pt x="334" y="11410"/>
                  </a:cubicBezTo>
                  <a:lnTo>
                    <a:pt x="334" y="2861"/>
                  </a:lnTo>
                  <a:close/>
                  <a:moveTo>
                    <a:pt x="1876" y="1"/>
                  </a:moveTo>
                  <a:cubicBezTo>
                    <a:pt x="1846" y="1"/>
                    <a:pt x="1816" y="1"/>
                    <a:pt x="1787" y="3"/>
                  </a:cubicBezTo>
                  <a:cubicBezTo>
                    <a:pt x="834" y="27"/>
                    <a:pt x="24" y="812"/>
                    <a:pt x="1" y="1765"/>
                  </a:cubicBezTo>
                  <a:lnTo>
                    <a:pt x="1" y="1813"/>
                  </a:lnTo>
                  <a:lnTo>
                    <a:pt x="1" y="11434"/>
                  </a:lnTo>
                  <a:cubicBezTo>
                    <a:pt x="1" y="11648"/>
                    <a:pt x="191" y="11815"/>
                    <a:pt x="382" y="11815"/>
                  </a:cubicBezTo>
                  <a:lnTo>
                    <a:pt x="3239" y="11815"/>
                  </a:lnTo>
                  <a:cubicBezTo>
                    <a:pt x="3454" y="11815"/>
                    <a:pt x="3644" y="11648"/>
                    <a:pt x="3644" y="11434"/>
                  </a:cubicBezTo>
                  <a:lnTo>
                    <a:pt x="3644" y="1813"/>
                  </a:lnTo>
                  <a:cubicBezTo>
                    <a:pt x="3644" y="1360"/>
                    <a:pt x="3454" y="884"/>
                    <a:pt x="3097" y="527"/>
                  </a:cubicBezTo>
                  <a:cubicBezTo>
                    <a:pt x="2762" y="169"/>
                    <a:pt x="2322" y="1"/>
                    <a:pt x="18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3" name="Google Shape;23353;p101"/>
            <p:cNvSpPr/>
            <p:nvPr/>
          </p:nvSpPr>
          <p:spPr>
            <a:xfrm>
              <a:off x="3019278" y="1951344"/>
              <a:ext cx="39087" cy="44752"/>
            </a:xfrm>
            <a:custGeom>
              <a:rect b="b" l="l" r="r" t="t"/>
              <a:pathLst>
                <a:path extrusionOk="0" h="1501" w="1311">
                  <a:moveTo>
                    <a:pt x="739" y="0"/>
                  </a:moveTo>
                  <a:cubicBezTo>
                    <a:pt x="334" y="0"/>
                    <a:pt x="0" y="334"/>
                    <a:pt x="0" y="762"/>
                  </a:cubicBezTo>
                  <a:cubicBezTo>
                    <a:pt x="0" y="1167"/>
                    <a:pt x="334" y="1501"/>
                    <a:pt x="739" y="1501"/>
                  </a:cubicBezTo>
                  <a:cubicBezTo>
                    <a:pt x="929" y="1501"/>
                    <a:pt x="1072" y="1429"/>
                    <a:pt x="1191" y="1358"/>
                  </a:cubicBezTo>
                  <a:lnTo>
                    <a:pt x="1263" y="1286"/>
                  </a:lnTo>
                  <a:cubicBezTo>
                    <a:pt x="1310" y="1239"/>
                    <a:pt x="1310" y="1143"/>
                    <a:pt x="1239" y="1072"/>
                  </a:cubicBezTo>
                  <a:cubicBezTo>
                    <a:pt x="1209" y="1052"/>
                    <a:pt x="1171" y="1041"/>
                    <a:pt x="1134" y="1041"/>
                  </a:cubicBezTo>
                  <a:cubicBezTo>
                    <a:pt x="1081" y="1041"/>
                    <a:pt x="1028" y="1064"/>
                    <a:pt x="1001" y="1120"/>
                  </a:cubicBezTo>
                  <a:lnTo>
                    <a:pt x="953" y="1143"/>
                  </a:lnTo>
                  <a:cubicBezTo>
                    <a:pt x="905" y="1191"/>
                    <a:pt x="834" y="1191"/>
                    <a:pt x="762" y="1191"/>
                  </a:cubicBezTo>
                  <a:cubicBezTo>
                    <a:pt x="524" y="1191"/>
                    <a:pt x="334" y="1024"/>
                    <a:pt x="334" y="786"/>
                  </a:cubicBezTo>
                  <a:cubicBezTo>
                    <a:pt x="334" y="548"/>
                    <a:pt x="500" y="358"/>
                    <a:pt x="762" y="358"/>
                  </a:cubicBezTo>
                  <a:cubicBezTo>
                    <a:pt x="834" y="358"/>
                    <a:pt x="905" y="405"/>
                    <a:pt x="1001" y="429"/>
                  </a:cubicBezTo>
                  <a:cubicBezTo>
                    <a:pt x="1024" y="445"/>
                    <a:pt x="1051" y="453"/>
                    <a:pt x="1078" y="453"/>
                  </a:cubicBezTo>
                  <a:cubicBezTo>
                    <a:pt x="1133" y="453"/>
                    <a:pt x="1191" y="421"/>
                    <a:pt x="1239" y="358"/>
                  </a:cubicBezTo>
                  <a:cubicBezTo>
                    <a:pt x="1286" y="286"/>
                    <a:pt x="1263" y="191"/>
                    <a:pt x="1167" y="119"/>
                  </a:cubicBezTo>
                  <a:cubicBezTo>
                    <a:pt x="1048" y="48"/>
                    <a:pt x="905" y="0"/>
                    <a:pt x="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4" name="Google Shape;23354;p101"/>
            <p:cNvSpPr/>
            <p:nvPr/>
          </p:nvSpPr>
          <p:spPr>
            <a:xfrm>
              <a:off x="3007202" y="2092639"/>
              <a:ext cx="62522" cy="10674"/>
            </a:xfrm>
            <a:custGeom>
              <a:rect b="b" l="l" r="r" t="t"/>
              <a:pathLst>
                <a:path extrusionOk="0" h="358" w="2097">
                  <a:moveTo>
                    <a:pt x="167" y="0"/>
                  </a:moveTo>
                  <a:cubicBezTo>
                    <a:pt x="96" y="0"/>
                    <a:pt x="1" y="72"/>
                    <a:pt x="1" y="143"/>
                  </a:cubicBezTo>
                  <a:cubicBezTo>
                    <a:pt x="1" y="262"/>
                    <a:pt x="48" y="358"/>
                    <a:pt x="167" y="358"/>
                  </a:cubicBezTo>
                  <a:lnTo>
                    <a:pt x="1929" y="358"/>
                  </a:lnTo>
                  <a:cubicBezTo>
                    <a:pt x="2025" y="358"/>
                    <a:pt x="2096" y="286"/>
                    <a:pt x="2096" y="215"/>
                  </a:cubicBezTo>
                  <a:cubicBezTo>
                    <a:pt x="2096" y="96"/>
                    <a:pt x="2049" y="0"/>
                    <a:pt x="1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5" name="Google Shape;23355;p101"/>
            <p:cNvSpPr/>
            <p:nvPr/>
          </p:nvSpPr>
          <p:spPr>
            <a:xfrm>
              <a:off x="3007202" y="2116789"/>
              <a:ext cx="62522" cy="10674"/>
            </a:xfrm>
            <a:custGeom>
              <a:rect b="b" l="l" r="r" t="t"/>
              <a:pathLst>
                <a:path extrusionOk="0" h="358" w="2097">
                  <a:moveTo>
                    <a:pt x="167" y="0"/>
                  </a:moveTo>
                  <a:cubicBezTo>
                    <a:pt x="96" y="0"/>
                    <a:pt x="1" y="48"/>
                    <a:pt x="1" y="143"/>
                  </a:cubicBezTo>
                  <a:cubicBezTo>
                    <a:pt x="1" y="262"/>
                    <a:pt x="48" y="357"/>
                    <a:pt x="167" y="357"/>
                  </a:cubicBezTo>
                  <a:lnTo>
                    <a:pt x="1929" y="357"/>
                  </a:lnTo>
                  <a:cubicBezTo>
                    <a:pt x="2025" y="357"/>
                    <a:pt x="2096" y="286"/>
                    <a:pt x="2096" y="214"/>
                  </a:cubicBezTo>
                  <a:cubicBezTo>
                    <a:pt x="2096" y="72"/>
                    <a:pt x="2049" y="0"/>
                    <a:pt x="1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6" name="Google Shape;23356;p101"/>
            <p:cNvSpPr/>
            <p:nvPr/>
          </p:nvSpPr>
          <p:spPr>
            <a:xfrm>
              <a:off x="3007202" y="2139509"/>
              <a:ext cx="62522" cy="10674"/>
            </a:xfrm>
            <a:custGeom>
              <a:rect b="b" l="l" r="r" t="t"/>
              <a:pathLst>
                <a:path extrusionOk="0" h="358" w="2097">
                  <a:moveTo>
                    <a:pt x="167" y="0"/>
                  </a:moveTo>
                  <a:cubicBezTo>
                    <a:pt x="96" y="0"/>
                    <a:pt x="1" y="72"/>
                    <a:pt x="1" y="167"/>
                  </a:cubicBezTo>
                  <a:cubicBezTo>
                    <a:pt x="1" y="286"/>
                    <a:pt x="48" y="357"/>
                    <a:pt x="167" y="357"/>
                  </a:cubicBezTo>
                  <a:lnTo>
                    <a:pt x="1929" y="357"/>
                  </a:lnTo>
                  <a:cubicBezTo>
                    <a:pt x="2025" y="357"/>
                    <a:pt x="2096" y="310"/>
                    <a:pt x="2096" y="215"/>
                  </a:cubicBezTo>
                  <a:cubicBezTo>
                    <a:pt x="2096" y="95"/>
                    <a:pt x="2049" y="0"/>
                    <a:pt x="1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7" name="Google Shape;23357;p101"/>
            <p:cNvSpPr/>
            <p:nvPr/>
          </p:nvSpPr>
          <p:spPr>
            <a:xfrm>
              <a:off x="3007202" y="2164345"/>
              <a:ext cx="62522" cy="10674"/>
            </a:xfrm>
            <a:custGeom>
              <a:rect b="b" l="l" r="r" t="t"/>
              <a:pathLst>
                <a:path extrusionOk="0" h="358" w="2097">
                  <a:moveTo>
                    <a:pt x="167" y="1"/>
                  </a:moveTo>
                  <a:cubicBezTo>
                    <a:pt x="96" y="1"/>
                    <a:pt x="1" y="72"/>
                    <a:pt x="1" y="167"/>
                  </a:cubicBezTo>
                  <a:cubicBezTo>
                    <a:pt x="1" y="263"/>
                    <a:pt x="48" y="358"/>
                    <a:pt x="167" y="358"/>
                  </a:cubicBezTo>
                  <a:lnTo>
                    <a:pt x="1929" y="358"/>
                  </a:lnTo>
                  <a:cubicBezTo>
                    <a:pt x="2025" y="358"/>
                    <a:pt x="2096" y="310"/>
                    <a:pt x="2096" y="215"/>
                  </a:cubicBezTo>
                  <a:cubicBezTo>
                    <a:pt x="2096" y="96"/>
                    <a:pt x="2049" y="1"/>
                    <a:pt x="19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8" name="Google Shape;23358;p101"/>
            <p:cNvSpPr/>
            <p:nvPr/>
          </p:nvSpPr>
          <p:spPr>
            <a:xfrm>
              <a:off x="3007202" y="2187780"/>
              <a:ext cx="62522" cy="10674"/>
            </a:xfrm>
            <a:custGeom>
              <a:rect b="b" l="l" r="r" t="t"/>
              <a:pathLst>
                <a:path extrusionOk="0" h="358" w="2097">
                  <a:moveTo>
                    <a:pt x="167" y="1"/>
                  </a:moveTo>
                  <a:cubicBezTo>
                    <a:pt x="96" y="1"/>
                    <a:pt x="1" y="48"/>
                    <a:pt x="1" y="143"/>
                  </a:cubicBezTo>
                  <a:cubicBezTo>
                    <a:pt x="1" y="263"/>
                    <a:pt x="48" y="358"/>
                    <a:pt x="167" y="358"/>
                  </a:cubicBezTo>
                  <a:lnTo>
                    <a:pt x="1929" y="358"/>
                  </a:lnTo>
                  <a:cubicBezTo>
                    <a:pt x="2025" y="358"/>
                    <a:pt x="2096" y="286"/>
                    <a:pt x="2096" y="215"/>
                  </a:cubicBezTo>
                  <a:cubicBezTo>
                    <a:pt x="2096" y="72"/>
                    <a:pt x="2049" y="1"/>
                    <a:pt x="19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9" name="Google Shape;23359;p101"/>
            <p:cNvSpPr/>
            <p:nvPr/>
          </p:nvSpPr>
          <p:spPr>
            <a:xfrm>
              <a:off x="3007918" y="2211930"/>
              <a:ext cx="31962" cy="10674"/>
            </a:xfrm>
            <a:custGeom>
              <a:rect b="b" l="l" r="r" t="t"/>
              <a:pathLst>
                <a:path extrusionOk="0" h="358" w="1072">
                  <a:moveTo>
                    <a:pt x="167" y="0"/>
                  </a:moveTo>
                  <a:cubicBezTo>
                    <a:pt x="96" y="0"/>
                    <a:pt x="0" y="48"/>
                    <a:pt x="0" y="143"/>
                  </a:cubicBezTo>
                  <a:cubicBezTo>
                    <a:pt x="0" y="262"/>
                    <a:pt x="72" y="357"/>
                    <a:pt x="167" y="357"/>
                  </a:cubicBezTo>
                  <a:lnTo>
                    <a:pt x="881" y="357"/>
                  </a:lnTo>
                  <a:cubicBezTo>
                    <a:pt x="977" y="357"/>
                    <a:pt x="1072" y="286"/>
                    <a:pt x="1072" y="191"/>
                  </a:cubicBezTo>
                  <a:cubicBezTo>
                    <a:pt x="1072" y="72"/>
                    <a:pt x="977" y="0"/>
                    <a:pt x="8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0" name="Google Shape;23360;p101"/>
            <p:cNvSpPr/>
            <p:nvPr/>
          </p:nvSpPr>
          <p:spPr>
            <a:xfrm>
              <a:off x="2900702" y="2199139"/>
              <a:ext cx="30560" cy="44067"/>
            </a:xfrm>
            <a:custGeom>
              <a:rect b="b" l="l" r="r" t="t"/>
              <a:pathLst>
                <a:path extrusionOk="0" h="1478" w="1025">
                  <a:moveTo>
                    <a:pt x="500" y="334"/>
                  </a:moveTo>
                  <a:cubicBezTo>
                    <a:pt x="524" y="334"/>
                    <a:pt x="596" y="358"/>
                    <a:pt x="596" y="382"/>
                  </a:cubicBezTo>
                  <a:cubicBezTo>
                    <a:pt x="596" y="453"/>
                    <a:pt x="572" y="501"/>
                    <a:pt x="500" y="501"/>
                  </a:cubicBezTo>
                  <a:lnTo>
                    <a:pt x="358" y="501"/>
                  </a:lnTo>
                  <a:lnTo>
                    <a:pt x="358" y="334"/>
                  </a:lnTo>
                  <a:close/>
                  <a:moveTo>
                    <a:pt x="548" y="858"/>
                  </a:moveTo>
                  <a:cubicBezTo>
                    <a:pt x="620" y="858"/>
                    <a:pt x="691" y="906"/>
                    <a:pt x="715" y="977"/>
                  </a:cubicBezTo>
                  <a:cubicBezTo>
                    <a:pt x="715" y="1072"/>
                    <a:pt x="643" y="1144"/>
                    <a:pt x="572" y="1144"/>
                  </a:cubicBezTo>
                  <a:lnTo>
                    <a:pt x="358" y="1144"/>
                  </a:lnTo>
                  <a:lnTo>
                    <a:pt x="358" y="858"/>
                  </a:lnTo>
                  <a:close/>
                  <a:moveTo>
                    <a:pt x="167" y="1"/>
                  </a:moveTo>
                  <a:cubicBezTo>
                    <a:pt x="96" y="1"/>
                    <a:pt x="0" y="96"/>
                    <a:pt x="0" y="167"/>
                  </a:cubicBezTo>
                  <a:lnTo>
                    <a:pt x="0" y="1334"/>
                  </a:lnTo>
                  <a:lnTo>
                    <a:pt x="0" y="1406"/>
                  </a:lnTo>
                  <a:cubicBezTo>
                    <a:pt x="24" y="1453"/>
                    <a:pt x="96" y="1477"/>
                    <a:pt x="167" y="1477"/>
                  </a:cubicBezTo>
                  <a:lnTo>
                    <a:pt x="548" y="1477"/>
                  </a:lnTo>
                  <a:cubicBezTo>
                    <a:pt x="834" y="1477"/>
                    <a:pt x="1024" y="1287"/>
                    <a:pt x="1024" y="1001"/>
                  </a:cubicBezTo>
                  <a:cubicBezTo>
                    <a:pt x="1024" y="858"/>
                    <a:pt x="977" y="739"/>
                    <a:pt x="881" y="644"/>
                  </a:cubicBezTo>
                  <a:cubicBezTo>
                    <a:pt x="953" y="572"/>
                    <a:pt x="953" y="477"/>
                    <a:pt x="953" y="358"/>
                  </a:cubicBezTo>
                  <a:cubicBezTo>
                    <a:pt x="905" y="143"/>
                    <a:pt x="715" y="1"/>
                    <a:pt x="5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1" name="Google Shape;23361;p101"/>
            <p:cNvSpPr/>
            <p:nvPr/>
          </p:nvSpPr>
          <p:spPr>
            <a:xfrm>
              <a:off x="2862360" y="1922930"/>
              <a:ext cx="108646" cy="352920"/>
            </a:xfrm>
            <a:custGeom>
              <a:rect b="b" l="l" r="r" t="t"/>
              <a:pathLst>
                <a:path extrusionOk="0" h="11837" w="3644">
                  <a:moveTo>
                    <a:pt x="1786" y="8050"/>
                  </a:moveTo>
                  <a:lnTo>
                    <a:pt x="2144" y="8550"/>
                  </a:lnTo>
                  <a:cubicBezTo>
                    <a:pt x="2167" y="8574"/>
                    <a:pt x="2215" y="8622"/>
                    <a:pt x="2239" y="8622"/>
                  </a:cubicBezTo>
                  <a:cubicBezTo>
                    <a:pt x="2858" y="8812"/>
                    <a:pt x="3287" y="9407"/>
                    <a:pt x="3239" y="10074"/>
                  </a:cubicBezTo>
                  <a:cubicBezTo>
                    <a:pt x="3215" y="10836"/>
                    <a:pt x="2596" y="11479"/>
                    <a:pt x="1810" y="11503"/>
                  </a:cubicBezTo>
                  <a:cubicBezTo>
                    <a:pt x="1429" y="11503"/>
                    <a:pt x="1048" y="11336"/>
                    <a:pt x="739" y="11074"/>
                  </a:cubicBezTo>
                  <a:cubicBezTo>
                    <a:pt x="453" y="10813"/>
                    <a:pt x="310" y="10431"/>
                    <a:pt x="310" y="10050"/>
                  </a:cubicBezTo>
                  <a:cubicBezTo>
                    <a:pt x="334" y="9360"/>
                    <a:pt x="739" y="8788"/>
                    <a:pt x="1334" y="8622"/>
                  </a:cubicBezTo>
                  <a:cubicBezTo>
                    <a:pt x="1382" y="8622"/>
                    <a:pt x="1405" y="8574"/>
                    <a:pt x="1429" y="8550"/>
                  </a:cubicBezTo>
                  <a:lnTo>
                    <a:pt x="1786" y="8050"/>
                  </a:lnTo>
                  <a:close/>
                  <a:moveTo>
                    <a:pt x="381" y="1"/>
                  </a:moveTo>
                  <a:cubicBezTo>
                    <a:pt x="191" y="1"/>
                    <a:pt x="0" y="191"/>
                    <a:pt x="0" y="406"/>
                  </a:cubicBezTo>
                  <a:lnTo>
                    <a:pt x="0" y="9979"/>
                  </a:lnTo>
                  <a:cubicBezTo>
                    <a:pt x="0" y="10455"/>
                    <a:pt x="191" y="10908"/>
                    <a:pt x="500" y="11265"/>
                  </a:cubicBezTo>
                  <a:cubicBezTo>
                    <a:pt x="858" y="11622"/>
                    <a:pt x="1310" y="11837"/>
                    <a:pt x="1810" y="11837"/>
                  </a:cubicBezTo>
                  <a:lnTo>
                    <a:pt x="1858" y="11837"/>
                  </a:lnTo>
                  <a:cubicBezTo>
                    <a:pt x="2810" y="11789"/>
                    <a:pt x="3596" y="11027"/>
                    <a:pt x="3644" y="10074"/>
                  </a:cubicBezTo>
                  <a:lnTo>
                    <a:pt x="3644" y="10003"/>
                  </a:lnTo>
                  <a:lnTo>
                    <a:pt x="3644" y="1977"/>
                  </a:lnTo>
                  <a:cubicBezTo>
                    <a:pt x="3644" y="1882"/>
                    <a:pt x="3573" y="1787"/>
                    <a:pt x="3477" y="1787"/>
                  </a:cubicBezTo>
                  <a:cubicBezTo>
                    <a:pt x="3358" y="1787"/>
                    <a:pt x="3287" y="1858"/>
                    <a:pt x="3287" y="1977"/>
                  </a:cubicBezTo>
                  <a:lnTo>
                    <a:pt x="3287" y="8931"/>
                  </a:lnTo>
                  <a:cubicBezTo>
                    <a:pt x="3072" y="8645"/>
                    <a:pt x="2763" y="8431"/>
                    <a:pt x="2406" y="8288"/>
                  </a:cubicBezTo>
                  <a:lnTo>
                    <a:pt x="2001" y="7717"/>
                  </a:lnTo>
                  <a:lnTo>
                    <a:pt x="1906" y="7621"/>
                  </a:lnTo>
                  <a:cubicBezTo>
                    <a:pt x="1868" y="7606"/>
                    <a:pt x="1830" y="7598"/>
                    <a:pt x="1794" y="7598"/>
                  </a:cubicBezTo>
                  <a:cubicBezTo>
                    <a:pt x="1716" y="7598"/>
                    <a:pt x="1645" y="7635"/>
                    <a:pt x="1596" y="7717"/>
                  </a:cubicBezTo>
                  <a:lnTo>
                    <a:pt x="1191" y="8288"/>
                  </a:lnTo>
                  <a:cubicBezTo>
                    <a:pt x="834" y="8407"/>
                    <a:pt x="524" y="8645"/>
                    <a:pt x="334" y="8931"/>
                  </a:cubicBezTo>
                  <a:lnTo>
                    <a:pt x="334" y="406"/>
                  </a:lnTo>
                  <a:cubicBezTo>
                    <a:pt x="334" y="358"/>
                    <a:pt x="358" y="334"/>
                    <a:pt x="381" y="334"/>
                  </a:cubicBezTo>
                  <a:lnTo>
                    <a:pt x="3239" y="334"/>
                  </a:lnTo>
                  <a:cubicBezTo>
                    <a:pt x="3263" y="334"/>
                    <a:pt x="3311" y="358"/>
                    <a:pt x="3311" y="406"/>
                  </a:cubicBezTo>
                  <a:lnTo>
                    <a:pt x="3311" y="1168"/>
                  </a:lnTo>
                  <a:cubicBezTo>
                    <a:pt x="3287" y="1263"/>
                    <a:pt x="3358" y="1358"/>
                    <a:pt x="3453" y="1358"/>
                  </a:cubicBezTo>
                  <a:cubicBezTo>
                    <a:pt x="3549" y="1358"/>
                    <a:pt x="3620" y="1263"/>
                    <a:pt x="3620" y="1168"/>
                  </a:cubicBezTo>
                  <a:lnTo>
                    <a:pt x="3620" y="406"/>
                  </a:lnTo>
                  <a:cubicBezTo>
                    <a:pt x="3620" y="191"/>
                    <a:pt x="3453"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2" name="Google Shape;23362;p101"/>
            <p:cNvSpPr/>
            <p:nvPr/>
          </p:nvSpPr>
          <p:spPr>
            <a:xfrm>
              <a:off x="2884363" y="1976180"/>
              <a:ext cx="63238" cy="10704"/>
            </a:xfrm>
            <a:custGeom>
              <a:rect b="b" l="l" r="r" t="t"/>
              <a:pathLst>
                <a:path extrusionOk="0" h="359" w="2121">
                  <a:moveTo>
                    <a:pt x="191" y="1"/>
                  </a:moveTo>
                  <a:cubicBezTo>
                    <a:pt x="96" y="1"/>
                    <a:pt x="1" y="72"/>
                    <a:pt x="1" y="168"/>
                  </a:cubicBezTo>
                  <a:cubicBezTo>
                    <a:pt x="1" y="287"/>
                    <a:pt x="72" y="358"/>
                    <a:pt x="191" y="358"/>
                  </a:cubicBezTo>
                  <a:lnTo>
                    <a:pt x="1953" y="358"/>
                  </a:lnTo>
                  <a:cubicBezTo>
                    <a:pt x="2025" y="358"/>
                    <a:pt x="2120" y="310"/>
                    <a:pt x="2120" y="215"/>
                  </a:cubicBezTo>
                  <a:cubicBezTo>
                    <a:pt x="2120" y="96"/>
                    <a:pt x="2025" y="1"/>
                    <a:pt x="1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3" name="Google Shape;23363;p101"/>
            <p:cNvSpPr/>
            <p:nvPr/>
          </p:nvSpPr>
          <p:spPr>
            <a:xfrm>
              <a:off x="2884363" y="1999615"/>
              <a:ext cx="63238" cy="10674"/>
            </a:xfrm>
            <a:custGeom>
              <a:rect b="b" l="l" r="r" t="t"/>
              <a:pathLst>
                <a:path extrusionOk="0" h="358" w="2121">
                  <a:moveTo>
                    <a:pt x="191" y="1"/>
                  </a:moveTo>
                  <a:cubicBezTo>
                    <a:pt x="96" y="1"/>
                    <a:pt x="1" y="48"/>
                    <a:pt x="1" y="144"/>
                  </a:cubicBezTo>
                  <a:cubicBezTo>
                    <a:pt x="1" y="263"/>
                    <a:pt x="72" y="358"/>
                    <a:pt x="191" y="358"/>
                  </a:cubicBezTo>
                  <a:lnTo>
                    <a:pt x="1953" y="358"/>
                  </a:lnTo>
                  <a:cubicBezTo>
                    <a:pt x="2025" y="358"/>
                    <a:pt x="2120" y="287"/>
                    <a:pt x="2120" y="215"/>
                  </a:cubicBezTo>
                  <a:cubicBezTo>
                    <a:pt x="2120" y="96"/>
                    <a:pt x="2025" y="1"/>
                    <a:pt x="19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4" name="Google Shape;23364;p101"/>
            <p:cNvSpPr/>
            <p:nvPr/>
          </p:nvSpPr>
          <p:spPr>
            <a:xfrm>
              <a:off x="2884363" y="2024481"/>
              <a:ext cx="63238" cy="10674"/>
            </a:xfrm>
            <a:custGeom>
              <a:rect b="b" l="l" r="r" t="t"/>
              <a:pathLst>
                <a:path extrusionOk="0" h="358" w="2121">
                  <a:moveTo>
                    <a:pt x="191" y="0"/>
                  </a:moveTo>
                  <a:cubicBezTo>
                    <a:pt x="96" y="0"/>
                    <a:pt x="1" y="48"/>
                    <a:pt x="1" y="143"/>
                  </a:cubicBezTo>
                  <a:cubicBezTo>
                    <a:pt x="1" y="262"/>
                    <a:pt x="72" y="357"/>
                    <a:pt x="191" y="357"/>
                  </a:cubicBezTo>
                  <a:lnTo>
                    <a:pt x="1953" y="357"/>
                  </a:lnTo>
                  <a:cubicBezTo>
                    <a:pt x="2025" y="357"/>
                    <a:pt x="2120" y="286"/>
                    <a:pt x="2120" y="215"/>
                  </a:cubicBezTo>
                  <a:cubicBezTo>
                    <a:pt x="2120" y="96"/>
                    <a:pt x="2025"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5" name="Google Shape;23365;p101"/>
            <p:cNvSpPr/>
            <p:nvPr/>
          </p:nvSpPr>
          <p:spPr>
            <a:xfrm>
              <a:off x="2884363" y="2047200"/>
              <a:ext cx="63238" cy="10674"/>
            </a:xfrm>
            <a:custGeom>
              <a:rect b="b" l="l" r="r" t="t"/>
              <a:pathLst>
                <a:path extrusionOk="0" h="358" w="2121">
                  <a:moveTo>
                    <a:pt x="191" y="0"/>
                  </a:moveTo>
                  <a:cubicBezTo>
                    <a:pt x="96" y="0"/>
                    <a:pt x="1" y="72"/>
                    <a:pt x="1" y="167"/>
                  </a:cubicBezTo>
                  <a:cubicBezTo>
                    <a:pt x="1" y="286"/>
                    <a:pt x="72" y="358"/>
                    <a:pt x="191" y="358"/>
                  </a:cubicBezTo>
                  <a:lnTo>
                    <a:pt x="1953" y="358"/>
                  </a:lnTo>
                  <a:cubicBezTo>
                    <a:pt x="2025" y="358"/>
                    <a:pt x="2120" y="310"/>
                    <a:pt x="2120" y="215"/>
                  </a:cubicBezTo>
                  <a:cubicBezTo>
                    <a:pt x="2120" y="96"/>
                    <a:pt x="2025"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6" name="Google Shape;23366;p101"/>
            <p:cNvSpPr/>
            <p:nvPr/>
          </p:nvSpPr>
          <p:spPr>
            <a:xfrm>
              <a:off x="2884363" y="2071351"/>
              <a:ext cx="63238" cy="10674"/>
            </a:xfrm>
            <a:custGeom>
              <a:rect b="b" l="l" r="r" t="t"/>
              <a:pathLst>
                <a:path extrusionOk="0" h="358" w="2121">
                  <a:moveTo>
                    <a:pt x="191" y="0"/>
                  </a:moveTo>
                  <a:cubicBezTo>
                    <a:pt x="96" y="0"/>
                    <a:pt x="1" y="71"/>
                    <a:pt x="1" y="143"/>
                  </a:cubicBezTo>
                  <a:cubicBezTo>
                    <a:pt x="1" y="262"/>
                    <a:pt x="72" y="357"/>
                    <a:pt x="191" y="357"/>
                  </a:cubicBezTo>
                  <a:lnTo>
                    <a:pt x="1953" y="357"/>
                  </a:lnTo>
                  <a:cubicBezTo>
                    <a:pt x="2025" y="357"/>
                    <a:pt x="2120" y="262"/>
                    <a:pt x="2120" y="143"/>
                  </a:cubicBezTo>
                  <a:cubicBezTo>
                    <a:pt x="2096" y="71"/>
                    <a:pt x="2025" y="0"/>
                    <a:pt x="19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7" name="Google Shape;23367;p101"/>
            <p:cNvSpPr/>
            <p:nvPr/>
          </p:nvSpPr>
          <p:spPr>
            <a:xfrm>
              <a:off x="2884363" y="2095471"/>
              <a:ext cx="31991" cy="10674"/>
            </a:xfrm>
            <a:custGeom>
              <a:rect b="b" l="l" r="r" t="t"/>
              <a:pathLst>
                <a:path extrusionOk="0" h="358" w="1073">
                  <a:moveTo>
                    <a:pt x="191" y="1"/>
                  </a:moveTo>
                  <a:cubicBezTo>
                    <a:pt x="96" y="1"/>
                    <a:pt x="1" y="96"/>
                    <a:pt x="1" y="215"/>
                  </a:cubicBezTo>
                  <a:cubicBezTo>
                    <a:pt x="1" y="286"/>
                    <a:pt x="96" y="358"/>
                    <a:pt x="191" y="358"/>
                  </a:cubicBezTo>
                  <a:lnTo>
                    <a:pt x="906" y="358"/>
                  </a:lnTo>
                  <a:cubicBezTo>
                    <a:pt x="1001" y="358"/>
                    <a:pt x="1072" y="286"/>
                    <a:pt x="1072" y="215"/>
                  </a:cubicBezTo>
                  <a:cubicBezTo>
                    <a:pt x="1072" y="96"/>
                    <a:pt x="1025" y="1"/>
                    <a:pt x="9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8" name="Google Shape;23368;p101"/>
          <p:cNvGrpSpPr/>
          <p:nvPr/>
        </p:nvGrpSpPr>
        <p:grpSpPr>
          <a:xfrm>
            <a:off x="3279395" y="1769814"/>
            <a:ext cx="339414" cy="354354"/>
            <a:chOff x="3698491" y="1922214"/>
            <a:chExt cx="339414" cy="354354"/>
          </a:xfrm>
        </p:grpSpPr>
        <p:sp>
          <p:nvSpPr>
            <p:cNvPr id="23369" name="Google Shape;23369;p101"/>
            <p:cNvSpPr/>
            <p:nvPr/>
          </p:nvSpPr>
          <p:spPr>
            <a:xfrm>
              <a:off x="3702039" y="2160797"/>
              <a:ext cx="331602" cy="110077"/>
            </a:xfrm>
            <a:custGeom>
              <a:rect b="b" l="l" r="r" t="t"/>
              <a:pathLst>
                <a:path extrusionOk="0" h="3692" w="11122">
                  <a:moveTo>
                    <a:pt x="1882" y="1"/>
                  </a:moveTo>
                  <a:cubicBezTo>
                    <a:pt x="1858" y="1"/>
                    <a:pt x="1834" y="1"/>
                    <a:pt x="1834" y="48"/>
                  </a:cubicBezTo>
                  <a:lnTo>
                    <a:pt x="48" y="3620"/>
                  </a:lnTo>
                  <a:cubicBezTo>
                    <a:pt x="1" y="3644"/>
                    <a:pt x="48" y="3692"/>
                    <a:pt x="96" y="3692"/>
                  </a:cubicBezTo>
                  <a:lnTo>
                    <a:pt x="11027" y="3692"/>
                  </a:lnTo>
                  <a:cubicBezTo>
                    <a:pt x="11074" y="3692"/>
                    <a:pt x="11122" y="3644"/>
                    <a:pt x="11074" y="3620"/>
                  </a:cubicBezTo>
                  <a:lnTo>
                    <a:pt x="9288" y="48"/>
                  </a:lnTo>
                  <a:cubicBezTo>
                    <a:pt x="9288" y="48"/>
                    <a:pt x="9264" y="1"/>
                    <a:pt x="924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0" name="Google Shape;23370;p101"/>
            <p:cNvSpPr/>
            <p:nvPr/>
          </p:nvSpPr>
          <p:spPr>
            <a:xfrm>
              <a:off x="3768080" y="2035841"/>
              <a:ext cx="199552" cy="99433"/>
            </a:xfrm>
            <a:custGeom>
              <a:rect b="b" l="l" r="r" t="t"/>
              <a:pathLst>
                <a:path extrusionOk="0" h="3335" w="6693">
                  <a:moveTo>
                    <a:pt x="1691" y="0"/>
                  </a:moveTo>
                  <a:cubicBezTo>
                    <a:pt x="1667" y="0"/>
                    <a:pt x="1643" y="0"/>
                    <a:pt x="1643" y="24"/>
                  </a:cubicBezTo>
                  <a:lnTo>
                    <a:pt x="24" y="3239"/>
                  </a:lnTo>
                  <a:cubicBezTo>
                    <a:pt x="0" y="3287"/>
                    <a:pt x="24" y="3334"/>
                    <a:pt x="96" y="3334"/>
                  </a:cubicBezTo>
                  <a:lnTo>
                    <a:pt x="6597" y="3334"/>
                  </a:lnTo>
                  <a:cubicBezTo>
                    <a:pt x="6668" y="3334"/>
                    <a:pt x="6692" y="3287"/>
                    <a:pt x="6644" y="3239"/>
                  </a:cubicBezTo>
                  <a:lnTo>
                    <a:pt x="5025" y="24"/>
                  </a:lnTo>
                  <a:cubicBezTo>
                    <a:pt x="5025" y="24"/>
                    <a:pt x="5001" y="0"/>
                    <a:pt x="497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1" name="Google Shape;23371;p101"/>
            <p:cNvSpPr/>
            <p:nvPr/>
          </p:nvSpPr>
          <p:spPr>
            <a:xfrm>
              <a:off x="3825594" y="1927015"/>
              <a:ext cx="84526" cy="83273"/>
            </a:xfrm>
            <a:custGeom>
              <a:rect b="b" l="l" r="r" t="t"/>
              <a:pathLst>
                <a:path extrusionOk="0" h="2793" w="2835">
                  <a:moveTo>
                    <a:pt x="1432" y="1"/>
                  </a:moveTo>
                  <a:cubicBezTo>
                    <a:pt x="1411" y="1"/>
                    <a:pt x="1393" y="19"/>
                    <a:pt x="1381" y="54"/>
                  </a:cubicBezTo>
                  <a:lnTo>
                    <a:pt x="24" y="2698"/>
                  </a:lnTo>
                  <a:cubicBezTo>
                    <a:pt x="0" y="2722"/>
                    <a:pt x="24" y="2793"/>
                    <a:pt x="95" y="2793"/>
                  </a:cubicBezTo>
                  <a:lnTo>
                    <a:pt x="2739" y="2793"/>
                  </a:lnTo>
                  <a:cubicBezTo>
                    <a:pt x="2810" y="2793"/>
                    <a:pt x="2834" y="2722"/>
                    <a:pt x="2834" y="2698"/>
                  </a:cubicBezTo>
                  <a:lnTo>
                    <a:pt x="1501" y="54"/>
                  </a:lnTo>
                  <a:cubicBezTo>
                    <a:pt x="1477" y="19"/>
                    <a:pt x="1453" y="1"/>
                    <a:pt x="14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2" name="Google Shape;23372;p101"/>
            <p:cNvSpPr/>
            <p:nvPr/>
          </p:nvSpPr>
          <p:spPr>
            <a:xfrm>
              <a:off x="3960478" y="2160797"/>
              <a:ext cx="71765" cy="110077"/>
            </a:xfrm>
            <a:custGeom>
              <a:rect b="b" l="l" r="r" t="t"/>
              <a:pathLst>
                <a:path extrusionOk="0" h="3692" w="2407">
                  <a:moveTo>
                    <a:pt x="1" y="1"/>
                  </a:moveTo>
                  <a:cubicBezTo>
                    <a:pt x="25" y="1"/>
                    <a:pt x="72" y="1"/>
                    <a:pt x="72" y="48"/>
                  </a:cubicBezTo>
                  <a:lnTo>
                    <a:pt x="1859" y="3620"/>
                  </a:lnTo>
                  <a:cubicBezTo>
                    <a:pt x="1882" y="3644"/>
                    <a:pt x="1859" y="3692"/>
                    <a:pt x="1787" y="3692"/>
                  </a:cubicBezTo>
                  <a:lnTo>
                    <a:pt x="2359" y="3692"/>
                  </a:lnTo>
                  <a:cubicBezTo>
                    <a:pt x="2382" y="3692"/>
                    <a:pt x="2406" y="3644"/>
                    <a:pt x="2406" y="3620"/>
                  </a:cubicBezTo>
                  <a:lnTo>
                    <a:pt x="620" y="48"/>
                  </a:lnTo>
                  <a:cubicBezTo>
                    <a:pt x="620" y="48"/>
                    <a:pt x="596" y="1"/>
                    <a:pt x="57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3" name="Google Shape;23373;p101"/>
            <p:cNvSpPr/>
            <p:nvPr/>
          </p:nvSpPr>
          <p:spPr>
            <a:xfrm>
              <a:off x="3900132" y="2035841"/>
              <a:ext cx="67501" cy="99433"/>
            </a:xfrm>
            <a:custGeom>
              <a:rect b="b" l="l" r="r" t="t"/>
              <a:pathLst>
                <a:path extrusionOk="0" h="3335" w="2264">
                  <a:moveTo>
                    <a:pt x="1" y="0"/>
                  </a:moveTo>
                  <a:cubicBezTo>
                    <a:pt x="25" y="0"/>
                    <a:pt x="72" y="0"/>
                    <a:pt x="72" y="24"/>
                  </a:cubicBezTo>
                  <a:lnTo>
                    <a:pt x="1668" y="3239"/>
                  </a:lnTo>
                  <a:cubicBezTo>
                    <a:pt x="1692" y="3287"/>
                    <a:pt x="1668" y="3334"/>
                    <a:pt x="1620" y="3334"/>
                  </a:cubicBezTo>
                  <a:lnTo>
                    <a:pt x="2168" y="3334"/>
                  </a:lnTo>
                  <a:cubicBezTo>
                    <a:pt x="2239" y="3334"/>
                    <a:pt x="2263" y="3287"/>
                    <a:pt x="2239" y="3239"/>
                  </a:cubicBezTo>
                  <a:lnTo>
                    <a:pt x="620" y="24"/>
                  </a:lnTo>
                  <a:cubicBezTo>
                    <a:pt x="620" y="24"/>
                    <a:pt x="596" y="0"/>
                    <a:pt x="5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4" name="Google Shape;23374;p101"/>
            <p:cNvSpPr/>
            <p:nvPr/>
          </p:nvSpPr>
          <p:spPr>
            <a:xfrm>
              <a:off x="3859673" y="1927015"/>
              <a:ext cx="50447" cy="83273"/>
            </a:xfrm>
            <a:custGeom>
              <a:rect b="b" l="l" r="r" t="t"/>
              <a:pathLst>
                <a:path extrusionOk="0" h="2793" w="1692">
                  <a:moveTo>
                    <a:pt x="289" y="1"/>
                  </a:moveTo>
                  <a:cubicBezTo>
                    <a:pt x="268" y="1"/>
                    <a:pt x="250" y="19"/>
                    <a:pt x="238" y="54"/>
                  </a:cubicBezTo>
                  <a:lnTo>
                    <a:pt x="0" y="507"/>
                  </a:lnTo>
                  <a:lnTo>
                    <a:pt x="1096" y="2698"/>
                  </a:lnTo>
                  <a:cubicBezTo>
                    <a:pt x="1120" y="2722"/>
                    <a:pt x="1096" y="2793"/>
                    <a:pt x="1024" y="2793"/>
                  </a:cubicBezTo>
                  <a:lnTo>
                    <a:pt x="1596" y="2793"/>
                  </a:lnTo>
                  <a:cubicBezTo>
                    <a:pt x="1667" y="2793"/>
                    <a:pt x="1691" y="2722"/>
                    <a:pt x="1691" y="2698"/>
                  </a:cubicBezTo>
                  <a:lnTo>
                    <a:pt x="358" y="54"/>
                  </a:lnTo>
                  <a:cubicBezTo>
                    <a:pt x="334" y="19"/>
                    <a:pt x="310" y="1"/>
                    <a:pt x="289"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5" name="Google Shape;23375;p101"/>
            <p:cNvSpPr/>
            <p:nvPr/>
          </p:nvSpPr>
          <p:spPr>
            <a:xfrm>
              <a:off x="3819899" y="1922214"/>
              <a:ext cx="95169" cy="94484"/>
            </a:xfrm>
            <a:custGeom>
              <a:rect b="b" l="l" r="r" t="t"/>
              <a:pathLst>
                <a:path extrusionOk="0" h="3169" w="3192">
                  <a:moveTo>
                    <a:pt x="1596" y="477"/>
                  </a:moveTo>
                  <a:lnTo>
                    <a:pt x="2763" y="2811"/>
                  </a:lnTo>
                  <a:lnTo>
                    <a:pt x="429" y="2811"/>
                  </a:lnTo>
                  <a:lnTo>
                    <a:pt x="1596" y="477"/>
                  </a:lnTo>
                  <a:close/>
                  <a:moveTo>
                    <a:pt x="1620" y="1"/>
                  </a:moveTo>
                  <a:cubicBezTo>
                    <a:pt x="1525" y="1"/>
                    <a:pt x="1453" y="72"/>
                    <a:pt x="1406" y="144"/>
                  </a:cubicBezTo>
                  <a:lnTo>
                    <a:pt x="72" y="2811"/>
                  </a:lnTo>
                  <a:cubicBezTo>
                    <a:pt x="1" y="2883"/>
                    <a:pt x="48" y="3002"/>
                    <a:pt x="144" y="3097"/>
                  </a:cubicBezTo>
                  <a:cubicBezTo>
                    <a:pt x="167" y="3121"/>
                    <a:pt x="215" y="3168"/>
                    <a:pt x="286" y="3168"/>
                  </a:cubicBezTo>
                  <a:lnTo>
                    <a:pt x="2930" y="3168"/>
                  </a:lnTo>
                  <a:cubicBezTo>
                    <a:pt x="3025" y="3168"/>
                    <a:pt x="3073" y="3121"/>
                    <a:pt x="3144" y="3073"/>
                  </a:cubicBezTo>
                  <a:cubicBezTo>
                    <a:pt x="3192" y="2978"/>
                    <a:pt x="3192" y="2883"/>
                    <a:pt x="3168" y="2811"/>
                  </a:cubicBezTo>
                  <a:lnTo>
                    <a:pt x="1834" y="144"/>
                  </a:lnTo>
                  <a:cubicBezTo>
                    <a:pt x="1811" y="72"/>
                    <a:pt x="1715" y="1"/>
                    <a:pt x="1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6" name="Google Shape;23376;p101"/>
            <p:cNvSpPr/>
            <p:nvPr/>
          </p:nvSpPr>
          <p:spPr>
            <a:xfrm>
              <a:off x="3765933" y="2030862"/>
              <a:ext cx="207363" cy="110077"/>
            </a:xfrm>
            <a:custGeom>
              <a:rect b="b" l="l" r="r" t="t"/>
              <a:pathLst>
                <a:path extrusionOk="0" h="3692" w="6955">
                  <a:moveTo>
                    <a:pt x="1858" y="1"/>
                  </a:moveTo>
                  <a:cubicBezTo>
                    <a:pt x="1763" y="1"/>
                    <a:pt x="1668" y="48"/>
                    <a:pt x="1644" y="120"/>
                  </a:cubicBezTo>
                  <a:lnTo>
                    <a:pt x="25" y="3335"/>
                  </a:lnTo>
                  <a:cubicBezTo>
                    <a:pt x="1" y="3406"/>
                    <a:pt x="1" y="3501"/>
                    <a:pt x="25" y="3573"/>
                  </a:cubicBezTo>
                  <a:cubicBezTo>
                    <a:pt x="1" y="3644"/>
                    <a:pt x="72" y="3692"/>
                    <a:pt x="168" y="3692"/>
                  </a:cubicBezTo>
                  <a:lnTo>
                    <a:pt x="6669" y="3692"/>
                  </a:lnTo>
                  <a:cubicBezTo>
                    <a:pt x="6764" y="3692"/>
                    <a:pt x="6836" y="3644"/>
                    <a:pt x="6883" y="3597"/>
                  </a:cubicBezTo>
                  <a:cubicBezTo>
                    <a:pt x="6955" y="3501"/>
                    <a:pt x="6955" y="3406"/>
                    <a:pt x="6907" y="3335"/>
                  </a:cubicBezTo>
                  <a:lnTo>
                    <a:pt x="5311" y="120"/>
                  </a:lnTo>
                  <a:cubicBezTo>
                    <a:pt x="5288" y="24"/>
                    <a:pt x="5192" y="1"/>
                    <a:pt x="5097" y="1"/>
                  </a:cubicBezTo>
                  <a:lnTo>
                    <a:pt x="3240" y="1"/>
                  </a:lnTo>
                  <a:cubicBezTo>
                    <a:pt x="3168" y="1"/>
                    <a:pt x="3097" y="48"/>
                    <a:pt x="3073" y="143"/>
                  </a:cubicBezTo>
                  <a:cubicBezTo>
                    <a:pt x="3049" y="263"/>
                    <a:pt x="3144" y="358"/>
                    <a:pt x="3240" y="358"/>
                  </a:cubicBezTo>
                  <a:lnTo>
                    <a:pt x="5026" y="358"/>
                  </a:lnTo>
                  <a:lnTo>
                    <a:pt x="6550" y="3358"/>
                  </a:lnTo>
                  <a:lnTo>
                    <a:pt x="382" y="3358"/>
                  </a:lnTo>
                  <a:lnTo>
                    <a:pt x="1906" y="358"/>
                  </a:lnTo>
                  <a:lnTo>
                    <a:pt x="2478" y="358"/>
                  </a:lnTo>
                  <a:cubicBezTo>
                    <a:pt x="2573" y="358"/>
                    <a:pt x="2620" y="286"/>
                    <a:pt x="2644" y="191"/>
                  </a:cubicBezTo>
                  <a:cubicBezTo>
                    <a:pt x="2692" y="72"/>
                    <a:pt x="2597" y="1"/>
                    <a:pt x="2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7" name="Google Shape;23377;p101"/>
            <p:cNvSpPr/>
            <p:nvPr/>
          </p:nvSpPr>
          <p:spPr>
            <a:xfrm>
              <a:off x="3698491" y="2154416"/>
              <a:ext cx="339414" cy="122152"/>
            </a:xfrm>
            <a:custGeom>
              <a:rect b="b" l="l" r="r" t="t"/>
              <a:pathLst>
                <a:path extrusionOk="0" h="4097" w="11384">
                  <a:moveTo>
                    <a:pt x="2072" y="0"/>
                  </a:moveTo>
                  <a:cubicBezTo>
                    <a:pt x="1977" y="0"/>
                    <a:pt x="1882" y="72"/>
                    <a:pt x="1858" y="167"/>
                  </a:cubicBezTo>
                  <a:lnTo>
                    <a:pt x="72" y="3739"/>
                  </a:lnTo>
                  <a:cubicBezTo>
                    <a:pt x="0" y="3811"/>
                    <a:pt x="48" y="3953"/>
                    <a:pt x="96" y="4001"/>
                  </a:cubicBezTo>
                  <a:cubicBezTo>
                    <a:pt x="143" y="4073"/>
                    <a:pt x="215" y="4096"/>
                    <a:pt x="262" y="4096"/>
                  </a:cubicBezTo>
                  <a:lnTo>
                    <a:pt x="11169" y="4096"/>
                  </a:lnTo>
                  <a:cubicBezTo>
                    <a:pt x="11217" y="4096"/>
                    <a:pt x="11312" y="4049"/>
                    <a:pt x="11336" y="4001"/>
                  </a:cubicBezTo>
                  <a:cubicBezTo>
                    <a:pt x="11384" y="3953"/>
                    <a:pt x="11384" y="3834"/>
                    <a:pt x="11360" y="3739"/>
                  </a:cubicBezTo>
                  <a:lnTo>
                    <a:pt x="10336" y="1715"/>
                  </a:lnTo>
                  <a:cubicBezTo>
                    <a:pt x="10318" y="1642"/>
                    <a:pt x="10244" y="1611"/>
                    <a:pt x="10168" y="1611"/>
                  </a:cubicBezTo>
                  <a:cubicBezTo>
                    <a:pt x="10144" y="1611"/>
                    <a:pt x="10120" y="1614"/>
                    <a:pt x="10098" y="1620"/>
                  </a:cubicBezTo>
                  <a:cubicBezTo>
                    <a:pt x="10003" y="1643"/>
                    <a:pt x="9979" y="1763"/>
                    <a:pt x="10003" y="1858"/>
                  </a:cubicBezTo>
                  <a:lnTo>
                    <a:pt x="10955" y="3739"/>
                  </a:lnTo>
                  <a:lnTo>
                    <a:pt x="405" y="3739"/>
                  </a:lnTo>
                  <a:lnTo>
                    <a:pt x="2096" y="381"/>
                  </a:lnTo>
                  <a:lnTo>
                    <a:pt x="9288" y="381"/>
                  </a:lnTo>
                  <a:lnTo>
                    <a:pt x="9693" y="1120"/>
                  </a:lnTo>
                  <a:cubicBezTo>
                    <a:pt x="9710" y="1171"/>
                    <a:pt x="9777" y="1210"/>
                    <a:pt x="9848" y="1210"/>
                  </a:cubicBezTo>
                  <a:cubicBezTo>
                    <a:pt x="9876" y="1210"/>
                    <a:pt x="9904" y="1204"/>
                    <a:pt x="9931" y="1191"/>
                  </a:cubicBezTo>
                  <a:cubicBezTo>
                    <a:pt x="10003" y="1167"/>
                    <a:pt x="10050" y="1048"/>
                    <a:pt x="10003" y="977"/>
                  </a:cubicBezTo>
                  <a:lnTo>
                    <a:pt x="9598" y="167"/>
                  </a:lnTo>
                  <a:cubicBezTo>
                    <a:pt x="9574" y="72"/>
                    <a:pt x="9479" y="0"/>
                    <a:pt x="93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8" name="Google Shape;23378;p101"/>
          <p:cNvGrpSpPr/>
          <p:nvPr/>
        </p:nvGrpSpPr>
        <p:grpSpPr>
          <a:xfrm>
            <a:off x="4818938" y="1769814"/>
            <a:ext cx="289030" cy="354442"/>
            <a:chOff x="5009434" y="1922214"/>
            <a:chExt cx="289030" cy="354442"/>
          </a:xfrm>
        </p:grpSpPr>
        <p:sp>
          <p:nvSpPr>
            <p:cNvPr id="23379" name="Google Shape;23379;p101"/>
            <p:cNvSpPr/>
            <p:nvPr/>
          </p:nvSpPr>
          <p:spPr>
            <a:xfrm>
              <a:off x="5177026" y="2047200"/>
              <a:ext cx="115026" cy="223672"/>
            </a:xfrm>
            <a:custGeom>
              <a:rect b="b" l="l" r="r" t="t"/>
              <a:pathLst>
                <a:path extrusionOk="0" h="7502" w="3858">
                  <a:moveTo>
                    <a:pt x="71" y="0"/>
                  </a:moveTo>
                  <a:cubicBezTo>
                    <a:pt x="48" y="0"/>
                    <a:pt x="0" y="24"/>
                    <a:pt x="0" y="72"/>
                  </a:cubicBezTo>
                  <a:lnTo>
                    <a:pt x="0" y="7454"/>
                  </a:lnTo>
                  <a:cubicBezTo>
                    <a:pt x="0" y="7478"/>
                    <a:pt x="48" y="7502"/>
                    <a:pt x="71" y="7502"/>
                  </a:cubicBezTo>
                  <a:lnTo>
                    <a:pt x="3787" y="7502"/>
                  </a:lnTo>
                  <a:cubicBezTo>
                    <a:pt x="3810" y="7502"/>
                    <a:pt x="3858" y="7478"/>
                    <a:pt x="3858" y="7454"/>
                  </a:cubicBezTo>
                  <a:lnTo>
                    <a:pt x="3858" y="72"/>
                  </a:lnTo>
                  <a:cubicBezTo>
                    <a:pt x="3858" y="24"/>
                    <a:pt x="3810" y="0"/>
                    <a:pt x="3787"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0" name="Google Shape;23380;p101"/>
            <p:cNvSpPr/>
            <p:nvPr/>
          </p:nvSpPr>
          <p:spPr>
            <a:xfrm>
              <a:off x="5277831" y="2046932"/>
              <a:ext cx="14937" cy="223940"/>
            </a:xfrm>
            <a:custGeom>
              <a:rect b="b" l="l" r="r" t="t"/>
              <a:pathLst>
                <a:path extrusionOk="0" h="7511" w="501">
                  <a:moveTo>
                    <a:pt x="461" y="0"/>
                  </a:moveTo>
                  <a:cubicBezTo>
                    <a:pt x="452" y="0"/>
                    <a:pt x="441" y="3"/>
                    <a:pt x="429" y="9"/>
                  </a:cubicBezTo>
                  <a:lnTo>
                    <a:pt x="1" y="9"/>
                  </a:lnTo>
                  <a:cubicBezTo>
                    <a:pt x="25" y="9"/>
                    <a:pt x="48" y="33"/>
                    <a:pt x="48" y="81"/>
                  </a:cubicBezTo>
                  <a:lnTo>
                    <a:pt x="48" y="7463"/>
                  </a:lnTo>
                  <a:cubicBezTo>
                    <a:pt x="48" y="7487"/>
                    <a:pt x="25" y="7511"/>
                    <a:pt x="1" y="7511"/>
                  </a:cubicBezTo>
                  <a:lnTo>
                    <a:pt x="429" y="7511"/>
                  </a:lnTo>
                  <a:cubicBezTo>
                    <a:pt x="477" y="7511"/>
                    <a:pt x="501" y="7487"/>
                    <a:pt x="501" y="7463"/>
                  </a:cubicBezTo>
                  <a:lnTo>
                    <a:pt x="501" y="81"/>
                  </a:lnTo>
                  <a:cubicBezTo>
                    <a:pt x="501" y="27"/>
                    <a:pt x="487" y="0"/>
                    <a:pt x="46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1" name="Google Shape;23381;p101"/>
            <p:cNvSpPr/>
            <p:nvPr/>
          </p:nvSpPr>
          <p:spPr>
            <a:xfrm>
              <a:off x="5042111" y="1927909"/>
              <a:ext cx="58944" cy="58259"/>
            </a:xfrm>
            <a:custGeom>
              <a:rect b="b" l="l" r="r" t="t"/>
              <a:pathLst>
                <a:path extrusionOk="0" h="1954" w="1977">
                  <a:moveTo>
                    <a:pt x="977" y="1"/>
                  </a:moveTo>
                  <a:cubicBezTo>
                    <a:pt x="453" y="1"/>
                    <a:pt x="0" y="429"/>
                    <a:pt x="0" y="977"/>
                  </a:cubicBezTo>
                  <a:cubicBezTo>
                    <a:pt x="0" y="1525"/>
                    <a:pt x="453" y="1953"/>
                    <a:pt x="977" y="1953"/>
                  </a:cubicBezTo>
                  <a:cubicBezTo>
                    <a:pt x="1524" y="1953"/>
                    <a:pt x="1977" y="1525"/>
                    <a:pt x="1977" y="977"/>
                  </a:cubicBezTo>
                  <a:cubicBezTo>
                    <a:pt x="1977" y="429"/>
                    <a:pt x="1524" y="1"/>
                    <a:pt x="977"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2" name="Google Shape;23382;p101"/>
            <p:cNvSpPr/>
            <p:nvPr/>
          </p:nvSpPr>
          <p:spPr>
            <a:xfrm>
              <a:off x="5051324" y="1928625"/>
              <a:ext cx="49731" cy="57543"/>
            </a:xfrm>
            <a:custGeom>
              <a:rect b="b" l="l" r="r" t="t"/>
              <a:pathLst>
                <a:path extrusionOk="0" h="1930" w="1668">
                  <a:moveTo>
                    <a:pt x="930" y="0"/>
                  </a:moveTo>
                  <a:lnTo>
                    <a:pt x="930" y="0"/>
                  </a:lnTo>
                  <a:cubicBezTo>
                    <a:pt x="1120" y="167"/>
                    <a:pt x="1239" y="405"/>
                    <a:pt x="1239" y="715"/>
                  </a:cubicBezTo>
                  <a:cubicBezTo>
                    <a:pt x="1239" y="1239"/>
                    <a:pt x="811" y="1691"/>
                    <a:pt x="263" y="1691"/>
                  </a:cubicBezTo>
                  <a:cubicBezTo>
                    <a:pt x="168" y="1691"/>
                    <a:pt x="96" y="1691"/>
                    <a:pt x="1" y="1667"/>
                  </a:cubicBezTo>
                  <a:lnTo>
                    <a:pt x="1" y="1667"/>
                  </a:lnTo>
                  <a:cubicBezTo>
                    <a:pt x="168" y="1834"/>
                    <a:pt x="406" y="1929"/>
                    <a:pt x="691" y="1929"/>
                  </a:cubicBezTo>
                  <a:cubicBezTo>
                    <a:pt x="1215" y="1929"/>
                    <a:pt x="1668" y="1477"/>
                    <a:pt x="1668" y="953"/>
                  </a:cubicBezTo>
                  <a:cubicBezTo>
                    <a:pt x="1668" y="500"/>
                    <a:pt x="1358" y="119"/>
                    <a:pt x="930"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3" name="Google Shape;23383;p101"/>
            <p:cNvSpPr/>
            <p:nvPr/>
          </p:nvSpPr>
          <p:spPr>
            <a:xfrm>
              <a:off x="5012296" y="2006711"/>
              <a:ext cx="117889" cy="263684"/>
            </a:xfrm>
            <a:custGeom>
              <a:rect b="b" l="l" r="r" t="t"/>
              <a:pathLst>
                <a:path extrusionOk="0" h="8844" w="3954">
                  <a:moveTo>
                    <a:pt x="1953" y="1"/>
                  </a:moveTo>
                  <a:cubicBezTo>
                    <a:pt x="881" y="1"/>
                    <a:pt x="0" y="858"/>
                    <a:pt x="0" y="1954"/>
                  </a:cubicBezTo>
                  <a:lnTo>
                    <a:pt x="0" y="3573"/>
                  </a:lnTo>
                  <a:lnTo>
                    <a:pt x="0" y="3597"/>
                  </a:lnTo>
                  <a:cubicBezTo>
                    <a:pt x="0" y="3621"/>
                    <a:pt x="0" y="3692"/>
                    <a:pt x="24" y="3716"/>
                  </a:cubicBezTo>
                  <a:cubicBezTo>
                    <a:pt x="48" y="3787"/>
                    <a:pt x="95" y="3835"/>
                    <a:pt x="143" y="3906"/>
                  </a:cubicBezTo>
                  <a:cubicBezTo>
                    <a:pt x="214" y="3930"/>
                    <a:pt x="262" y="3954"/>
                    <a:pt x="357" y="3954"/>
                  </a:cubicBezTo>
                  <a:lnTo>
                    <a:pt x="143" y="5407"/>
                  </a:lnTo>
                  <a:cubicBezTo>
                    <a:pt x="119" y="5526"/>
                    <a:pt x="214" y="5621"/>
                    <a:pt x="333" y="5621"/>
                  </a:cubicBezTo>
                  <a:lnTo>
                    <a:pt x="738" y="5621"/>
                  </a:lnTo>
                  <a:lnTo>
                    <a:pt x="738" y="8360"/>
                  </a:lnTo>
                  <a:cubicBezTo>
                    <a:pt x="738" y="8479"/>
                    <a:pt x="810" y="8622"/>
                    <a:pt x="881" y="8693"/>
                  </a:cubicBezTo>
                  <a:cubicBezTo>
                    <a:pt x="1021" y="8798"/>
                    <a:pt x="1166" y="8843"/>
                    <a:pt x="1302" y="8843"/>
                  </a:cubicBezTo>
                  <a:cubicBezTo>
                    <a:pt x="1631" y="8843"/>
                    <a:pt x="1905" y="8578"/>
                    <a:pt x="1905" y="8241"/>
                  </a:cubicBezTo>
                  <a:cubicBezTo>
                    <a:pt x="1905" y="8578"/>
                    <a:pt x="2167" y="8843"/>
                    <a:pt x="2489" y="8843"/>
                  </a:cubicBezTo>
                  <a:cubicBezTo>
                    <a:pt x="2623" y="8843"/>
                    <a:pt x="2766" y="8798"/>
                    <a:pt x="2905" y="8693"/>
                  </a:cubicBezTo>
                  <a:cubicBezTo>
                    <a:pt x="3001" y="8622"/>
                    <a:pt x="3072" y="8479"/>
                    <a:pt x="3072" y="8360"/>
                  </a:cubicBezTo>
                  <a:lnTo>
                    <a:pt x="3072" y="5621"/>
                  </a:lnTo>
                  <a:lnTo>
                    <a:pt x="3453" y="5621"/>
                  </a:lnTo>
                  <a:cubicBezTo>
                    <a:pt x="3572" y="5621"/>
                    <a:pt x="3668" y="5526"/>
                    <a:pt x="3620" y="5407"/>
                  </a:cubicBezTo>
                  <a:lnTo>
                    <a:pt x="3429" y="3954"/>
                  </a:lnTo>
                  <a:cubicBezTo>
                    <a:pt x="3501" y="3954"/>
                    <a:pt x="3572" y="3930"/>
                    <a:pt x="3620" y="3883"/>
                  </a:cubicBezTo>
                  <a:cubicBezTo>
                    <a:pt x="3858" y="3835"/>
                    <a:pt x="3953" y="3716"/>
                    <a:pt x="3953" y="3573"/>
                  </a:cubicBezTo>
                  <a:lnTo>
                    <a:pt x="3953" y="1954"/>
                  </a:lnTo>
                  <a:cubicBezTo>
                    <a:pt x="3953" y="882"/>
                    <a:pt x="3096" y="1"/>
                    <a:pt x="2000"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4" name="Google Shape;23384;p101"/>
            <p:cNvSpPr/>
            <p:nvPr/>
          </p:nvSpPr>
          <p:spPr>
            <a:xfrm>
              <a:off x="5064830" y="2008142"/>
              <a:ext cx="65354" cy="262730"/>
            </a:xfrm>
            <a:custGeom>
              <a:rect b="b" l="l" r="r" t="t"/>
              <a:pathLst>
                <a:path extrusionOk="0" h="8812" w="2192">
                  <a:moveTo>
                    <a:pt x="282" y="0"/>
                  </a:moveTo>
                  <a:cubicBezTo>
                    <a:pt x="268" y="0"/>
                    <a:pt x="253" y="0"/>
                    <a:pt x="238" y="1"/>
                  </a:cubicBezTo>
                  <a:lnTo>
                    <a:pt x="0" y="1"/>
                  </a:lnTo>
                  <a:cubicBezTo>
                    <a:pt x="977" y="96"/>
                    <a:pt x="1715" y="929"/>
                    <a:pt x="1715" y="1929"/>
                  </a:cubicBezTo>
                  <a:lnTo>
                    <a:pt x="1715" y="3549"/>
                  </a:lnTo>
                  <a:cubicBezTo>
                    <a:pt x="1715" y="3692"/>
                    <a:pt x="1596" y="3835"/>
                    <a:pt x="1453" y="3906"/>
                  </a:cubicBezTo>
                  <a:cubicBezTo>
                    <a:pt x="1382" y="3930"/>
                    <a:pt x="1358" y="4001"/>
                    <a:pt x="1358" y="4049"/>
                  </a:cubicBezTo>
                  <a:lnTo>
                    <a:pt x="1548" y="5383"/>
                  </a:lnTo>
                  <a:cubicBezTo>
                    <a:pt x="1565" y="5466"/>
                    <a:pt x="1523" y="5538"/>
                    <a:pt x="1456" y="5573"/>
                  </a:cubicBezTo>
                  <a:lnTo>
                    <a:pt x="1834" y="5573"/>
                  </a:lnTo>
                  <a:cubicBezTo>
                    <a:pt x="1953" y="5573"/>
                    <a:pt x="2048" y="5478"/>
                    <a:pt x="2025" y="5359"/>
                  </a:cubicBezTo>
                  <a:lnTo>
                    <a:pt x="1810" y="3906"/>
                  </a:lnTo>
                  <a:cubicBezTo>
                    <a:pt x="2025" y="3906"/>
                    <a:pt x="2191" y="3716"/>
                    <a:pt x="2191" y="3525"/>
                  </a:cubicBezTo>
                  <a:lnTo>
                    <a:pt x="2191" y="1929"/>
                  </a:lnTo>
                  <a:cubicBezTo>
                    <a:pt x="2191" y="849"/>
                    <a:pt x="1334" y="0"/>
                    <a:pt x="282" y="0"/>
                  </a:cubicBezTo>
                  <a:close/>
                  <a:moveTo>
                    <a:pt x="1429" y="5573"/>
                  </a:moveTo>
                  <a:lnTo>
                    <a:pt x="1429" y="5585"/>
                  </a:lnTo>
                  <a:lnTo>
                    <a:pt x="1429" y="5585"/>
                  </a:lnTo>
                  <a:cubicBezTo>
                    <a:pt x="1439" y="5582"/>
                    <a:pt x="1447" y="5578"/>
                    <a:pt x="1456" y="5573"/>
                  </a:cubicBezTo>
                  <a:close/>
                  <a:moveTo>
                    <a:pt x="1429" y="5585"/>
                  </a:moveTo>
                  <a:lnTo>
                    <a:pt x="1429" y="5585"/>
                  </a:lnTo>
                  <a:cubicBezTo>
                    <a:pt x="1407" y="5593"/>
                    <a:pt x="1383" y="5597"/>
                    <a:pt x="1358" y="5597"/>
                  </a:cubicBezTo>
                  <a:lnTo>
                    <a:pt x="953" y="5597"/>
                  </a:lnTo>
                  <a:lnTo>
                    <a:pt x="953" y="8216"/>
                  </a:lnTo>
                  <a:cubicBezTo>
                    <a:pt x="953" y="8359"/>
                    <a:pt x="881" y="8526"/>
                    <a:pt x="762" y="8645"/>
                  </a:cubicBezTo>
                  <a:cubicBezTo>
                    <a:pt x="715" y="8693"/>
                    <a:pt x="643" y="8717"/>
                    <a:pt x="596" y="8764"/>
                  </a:cubicBezTo>
                  <a:cubicBezTo>
                    <a:pt x="667" y="8788"/>
                    <a:pt x="739" y="8812"/>
                    <a:pt x="834" y="8812"/>
                  </a:cubicBezTo>
                  <a:cubicBezTo>
                    <a:pt x="977" y="8812"/>
                    <a:pt x="1120" y="8764"/>
                    <a:pt x="1239" y="8645"/>
                  </a:cubicBezTo>
                  <a:cubicBezTo>
                    <a:pt x="1358" y="8526"/>
                    <a:pt x="1429" y="8359"/>
                    <a:pt x="1429" y="8216"/>
                  </a:cubicBezTo>
                  <a:lnTo>
                    <a:pt x="1429" y="5585"/>
                  </a:ln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5" name="Google Shape;23385;p101"/>
            <p:cNvSpPr/>
            <p:nvPr/>
          </p:nvSpPr>
          <p:spPr>
            <a:xfrm>
              <a:off x="5172046" y="2042221"/>
              <a:ext cx="124984" cy="234346"/>
            </a:xfrm>
            <a:custGeom>
              <a:rect b="b" l="l" r="r" t="t"/>
              <a:pathLst>
                <a:path extrusionOk="0" h="7860" w="4192">
                  <a:moveTo>
                    <a:pt x="238" y="1"/>
                  </a:moveTo>
                  <a:cubicBezTo>
                    <a:pt x="96" y="1"/>
                    <a:pt x="0" y="120"/>
                    <a:pt x="0" y="239"/>
                  </a:cubicBezTo>
                  <a:lnTo>
                    <a:pt x="0" y="7621"/>
                  </a:lnTo>
                  <a:cubicBezTo>
                    <a:pt x="0" y="7764"/>
                    <a:pt x="119" y="7859"/>
                    <a:pt x="238" y="7859"/>
                  </a:cubicBezTo>
                  <a:lnTo>
                    <a:pt x="4025" y="7859"/>
                  </a:lnTo>
                  <a:cubicBezTo>
                    <a:pt x="4096" y="7859"/>
                    <a:pt x="4192" y="7764"/>
                    <a:pt x="4192" y="7669"/>
                  </a:cubicBezTo>
                  <a:lnTo>
                    <a:pt x="4192" y="6002"/>
                  </a:lnTo>
                  <a:cubicBezTo>
                    <a:pt x="4192" y="5978"/>
                    <a:pt x="4168" y="5907"/>
                    <a:pt x="4144" y="5883"/>
                  </a:cubicBezTo>
                  <a:cubicBezTo>
                    <a:pt x="4096" y="5856"/>
                    <a:pt x="4051" y="5844"/>
                    <a:pt x="4010" y="5844"/>
                  </a:cubicBezTo>
                  <a:cubicBezTo>
                    <a:pt x="3907" y="5844"/>
                    <a:pt x="3834" y="5917"/>
                    <a:pt x="3834" y="6002"/>
                  </a:cubicBezTo>
                  <a:lnTo>
                    <a:pt x="3834" y="7455"/>
                  </a:lnTo>
                  <a:lnTo>
                    <a:pt x="334" y="7455"/>
                  </a:lnTo>
                  <a:lnTo>
                    <a:pt x="334" y="286"/>
                  </a:lnTo>
                  <a:lnTo>
                    <a:pt x="3834" y="286"/>
                  </a:lnTo>
                  <a:lnTo>
                    <a:pt x="3834" y="5168"/>
                  </a:lnTo>
                  <a:cubicBezTo>
                    <a:pt x="3834" y="5264"/>
                    <a:pt x="3906" y="5311"/>
                    <a:pt x="3977" y="5359"/>
                  </a:cubicBezTo>
                  <a:cubicBezTo>
                    <a:pt x="3990" y="5361"/>
                    <a:pt x="4002" y="5363"/>
                    <a:pt x="4014" y="5363"/>
                  </a:cubicBezTo>
                  <a:cubicBezTo>
                    <a:pt x="4115" y="5363"/>
                    <a:pt x="4192" y="5275"/>
                    <a:pt x="4192" y="5168"/>
                  </a:cubicBezTo>
                  <a:lnTo>
                    <a:pt x="4192" y="167"/>
                  </a:lnTo>
                  <a:cubicBezTo>
                    <a:pt x="4192" y="120"/>
                    <a:pt x="4096" y="1"/>
                    <a:pt x="39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6" name="Google Shape;23386;p101"/>
            <p:cNvSpPr/>
            <p:nvPr/>
          </p:nvSpPr>
          <p:spPr>
            <a:xfrm>
              <a:off x="5164235" y="1968160"/>
              <a:ext cx="36941" cy="53488"/>
            </a:xfrm>
            <a:custGeom>
              <a:rect b="b" l="l" r="r" t="t"/>
              <a:pathLst>
                <a:path extrusionOk="0" h="1794" w="1239">
                  <a:moveTo>
                    <a:pt x="643" y="961"/>
                  </a:moveTo>
                  <a:cubicBezTo>
                    <a:pt x="786" y="961"/>
                    <a:pt x="882" y="1080"/>
                    <a:pt x="882" y="1199"/>
                  </a:cubicBezTo>
                  <a:cubicBezTo>
                    <a:pt x="882" y="1342"/>
                    <a:pt x="762" y="1437"/>
                    <a:pt x="643" y="1437"/>
                  </a:cubicBezTo>
                  <a:cubicBezTo>
                    <a:pt x="524" y="1437"/>
                    <a:pt x="405" y="1342"/>
                    <a:pt x="405" y="1199"/>
                  </a:cubicBezTo>
                  <a:cubicBezTo>
                    <a:pt x="405" y="1056"/>
                    <a:pt x="524" y="961"/>
                    <a:pt x="643" y="961"/>
                  </a:cubicBezTo>
                  <a:close/>
                  <a:moveTo>
                    <a:pt x="707" y="0"/>
                  </a:moveTo>
                  <a:cubicBezTo>
                    <a:pt x="671" y="0"/>
                    <a:pt x="639" y="12"/>
                    <a:pt x="620" y="32"/>
                  </a:cubicBezTo>
                  <a:cubicBezTo>
                    <a:pt x="596" y="79"/>
                    <a:pt x="119" y="413"/>
                    <a:pt x="24" y="1103"/>
                  </a:cubicBezTo>
                  <a:cubicBezTo>
                    <a:pt x="0" y="1461"/>
                    <a:pt x="239" y="1794"/>
                    <a:pt x="620" y="1794"/>
                  </a:cubicBezTo>
                  <a:cubicBezTo>
                    <a:pt x="977" y="1794"/>
                    <a:pt x="1239" y="1532"/>
                    <a:pt x="1239" y="1199"/>
                  </a:cubicBezTo>
                  <a:cubicBezTo>
                    <a:pt x="1239" y="865"/>
                    <a:pt x="977" y="603"/>
                    <a:pt x="643" y="603"/>
                  </a:cubicBezTo>
                  <a:lnTo>
                    <a:pt x="596" y="603"/>
                  </a:lnTo>
                  <a:cubicBezTo>
                    <a:pt x="715" y="413"/>
                    <a:pt x="834" y="294"/>
                    <a:pt x="834" y="294"/>
                  </a:cubicBezTo>
                  <a:cubicBezTo>
                    <a:pt x="905" y="246"/>
                    <a:pt x="905" y="127"/>
                    <a:pt x="858" y="79"/>
                  </a:cubicBezTo>
                  <a:cubicBezTo>
                    <a:pt x="816" y="24"/>
                    <a:pt x="758"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7" name="Google Shape;23387;p101"/>
            <p:cNvSpPr/>
            <p:nvPr/>
          </p:nvSpPr>
          <p:spPr>
            <a:xfrm>
              <a:off x="5208958" y="1969054"/>
              <a:ext cx="34824" cy="55456"/>
            </a:xfrm>
            <a:custGeom>
              <a:rect b="b" l="l" r="r" t="t"/>
              <a:pathLst>
                <a:path extrusionOk="0" h="1860" w="1168">
                  <a:moveTo>
                    <a:pt x="560" y="332"/>
                  </a:moveTo>
                  <a:cubicBezTo>
                    <a:pt x="572" y="332"/>
                    <a:pt x="584" y="333"/>
                    <a:pt x="596" y="335"/>
                  </a:cubicBezTo>
                  <a:cubicBezTo>
                    <a:pt x="715" y="335"/>
                    <a:pt x="810" y="454"/>
                    <a:pt x="810" y="573"/>
                  </a:cubicBezTo>
                  <a:lnTo>
                    <a:pt x="810" y="1240"/>
                  </a:lnTo>
                  <a:cubicBezTo>
                    <a:pt x="810" y="1359"/>
                    <a:pt x="715" y="1454"/>
                    <a:pt x="596" y="1454"/>
                  </a:cubicBezTo>
                  <a:cubicBezTo>
                    <a:pt x="453" y="1454"/>
                    <a:pt x="334" y="1383"/>
                    <a:pt x="334" y="1240"/>
                  </a:cubicBezTo>
                  <a:lnTo>
                    <a:pt x="334" y="573"/>
                  </a:lnTo>
                  <a:cubicBezTo>
                    <a:pt x="334" y="443"/>
                    <a:pt x="433" y="332"/>
                    <a:pt x="560" y="332"/>
                  </a:cubicBezTo>
                  <a:close/>
                  <a:moveTo>
                    <a:pt x="590" y="0"/>
                  </a:moveTo>
                  <a:cubicBezTo>
                    <a:pt x="577" y="0"/>
                    <a:pt x="563" y="1"/>
                    <a:pt x="548" y="2"/>
                  </a:cubicBezTo>
                  <a:cubicBezTo>
                    <a:pt x="239" y="49"/>
                    <a:pt x="1" y="264"/>
                    <a:pt x="1" y="597"/>
                  </a:cubicBezTo>
                  <a:lnTo>
                    <a:pt x="1" y="1264"/>
                  </a:lnTo>
                  <a:cubicBezTo>
                    <a:pt x="1" y="1550"/>
                    <a:pt x="239" y="1835"/>
                    <a:pt x="548" y="1859"/>
                  </a:cubicBezTo>
                  <a:cubicBezTo>
                    <a:pt x="882" y="1859"/>
                    <a:pt x="1168" y="1597"/>
                    <a:pt x="1168" y="1240"/>
                  </a:cubicBezTo>
                  <a:lnTo>
                    <a:pt x="1168" y="597"/>
                  </a:lnTo>
                  <a:cubicBezTo>
                    <a:pt x="1168" y="255"/>
                    <a:pt x="905" y="0"/>
                    <a:pt x="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8" name="Google Shape;23388;p101"/>
            <p:cNvSpPr/>
            <p:nvPr/>
          </p:nvSpPr>
          <p:spPr>
            <a:xfrm>
              <a:off x="5262208" y="1968130"/>
              <a:ext cx="29845" cy="55665"/>
            </a:xfrm>
            <a:custGeom>
              <a:rect b="b" l="l" r="r" t="t"/>
              <a:pathLst>
                <a:path extrusionOk="0" h="1867" w="1001">
                  <a:moveTo>
                    <a:pt x="815" y="0"/>
                  </a:moveTo>
                  <a:cubicBezTo>
                    <a:pt x="744" y="0"/>
                    <a:pt x="680" y="31"/>
                    <a:pt x="644" y="104"/>
                  </a:cubicBezTo>
                  <a:lnTo>
                    <a:pt x="1" y="1581"/>
                  </a:lnTo>
                  <a:cubicBezTo>
                    <a:pt x="1" y="1700"/>
                    <a:pt x="48" y="1795"/>
                    <a:pt x="120" y="1866"/>
                  </a:cubicBezTo>
                  <a:lnTo>
                    <a:pt x="191" y="1866"/>
                  </a:lnTo>
                  <a:cubicBezTo>
                    <a:pt x="239" y="1866"/>
                    <a:pt x="310" y="1819"/>
                    <a:pt x="334" y="1747"/>
                  </a:cubicBezTo>
                  <a:lnTo>
                    <a:pt x="953" y="247"/>
                  </a:lnTo>
                  <a:cubicBezTo>
                    <a:pt x="1001" y="152"/>
                    <a:pt x="953" y="80"/>
                    <a:pt x="882" y="9"/>
                  </a:cubicBezTo>
                  <a:cubicBezTo>
                    <a:pt x="859" y="3"/>
                    <a:pt x="83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9" name="Google Shape;23389;p101"/>
            <p:cNvSpPr/>
            <p:nvPr/>
          </p:nvSpPr>
          <p:spPr>
            <a:xfrm>
              <a:off x="5255828" y="1972632"/>
              <a:ext cx="12820" cy="12820"/>
            </a:xfrm>
            <a:custGeom>
              <a:rect b="b" l="l" r="r" t="t"/>
              <a:pathLst>
                <a:path extrusionOk="0" h="430" w="43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0" name="Google Shape;23390;p101"/>
            <p:cNvSpPr/>
            <p:nvPr/>
          </p:nvSpPr>
          <p:spPr>
            <a:xfrm>
              <a:off x="5286358" y="2007427"/>
              <a:ext cx="12105" cy="12820"/>
            </a:xfrm>
            <a:custGeom>
              <a:rect b="b" l="l" r="r" t="t"/>
              <a:pathLst>
                <a:path extrusionOk="0" h="430" w="406">
                  <a:moveTo>
                    <a:pt x="215" y="1"/>
                  </a:moveTo>
                  <a:cubicBezTo>
                    <a:pt x="96" y="1"/>
                    <a:pt x="0" y="96"/>
                    <a:pt x="0" y="215"/>
                  </a:cubicBezTo>
                  <a:cubicBezTo>
                    <a:pt x="0" y="334"/>
                    <a:pt x="96" y="429"/>
                    <a:pt x="215" y="429"/>
                  </a:cubicBezTo>
                  <a:cubicBezTo>
                    <a:pt x="334" y="429"/>
                    <a:pt x="405" y="334"/>
                    <a:pt x="405" y="215"/>
                  </a:cubicBezTo>
                  <a:cubicBezTo>
                    <a:pt x="405" y="96"/>
                    <a:pt x="334" y="1"/>
                    <a:pt x="2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1" name="Google Shape;23391;p101"/>
            <p:cNvSpPr/>
            <p:nvPr/>
          </p:nvSpPr>
          <p:spPr>
            <a:xfrm>
              <a:off x="5037132" y="1922214"/>
              <a:ext cx="68902" cy="69618"/>
            </a:xfrm>
            <a:custGeom>
              <a:rect b="b" l="l" r="r" t="t"/>
              <a:pathLst>
                <a:path extrusionOk="0" h="2335" w="2311">
                  <a:moveTo>
                    <a:pt x="1167" y="358"/>
                  </a:moveTo>
                  <a:cubicBezTo>
                    <a:pt x="1596" y="358"/>
                    <a:pt x="1953" y="715"/>
                    <a:pt x="1953" y="1168"/>
                  </a:cubicBezTo>
                  <a:cubicBezTo>
                    <a:pt x="1953" y="1620"/>
                    <a:pt x="1596" y="1978"/>
                    <a:pt x="1167" y="1978"/>
                  </a:cubicBezTo>
                  <a:cubicBezTo>
                    <a:pt x="715" y="1978"/>
                    <a:pt x="358" y="1620"/>
                    <a:pt x="358" y="1168"/>
                  </a:cubicBezTo>
                  <a:cubicBezTo>
                    <a:pt x="358" y="715"/>
                    <a:pt x="715" y="358"/>
                    <a:pt x="1167" y="358"/>
                  </a:cubicBezTo>
                  <a:close/>
                  <a:moveTo>
                    <a:pt x="1167" y="1"/>
                  </a:moveTo>
                  <a:cubicBezTo>
                    <a:pt x="525" y="1"/>
                    <a:pt x="1" y="501"/>
                    <a:pt x="1" y="1168"/>
                  </a:cubicBezTo>
                  <a:cubicBezTo>
                    <a:pt x="1" y="1787"/>
                    <a:pt x="525" y="2335"/>
                    <a:pt x="1167" y="2335"/>
                  </a:cubicBezTo>
                  <a:cubicBezTo>
                    <a:pt x="1787" y="2335"/>
                    <a:pt x="2311" y="1811"/>
                    <a:pt x="2311" y="1168"/>
                  </a:cubicBezTo>
                  <a:cubicBezTo>
                    <a:pt x="2311" y="549"/>
                    <a:pt x="1810"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2" name="Google Shape;23392;p101"/>
            <p:cNvSpPr/>
            <p:nvPr/>
          </p:nvSpPr>
          <p:spPr>
            <a:xfrm>
              <a:off x="5009434" y="2003163"/>
              <a:ext cx="126416" cy="273493"/>
            </a:xfrm>
            <a:custGeom>
              <a:rect b="b" l="l" r="r" t="t"/>
              <a:pathLst>
                <a:path extrusionOk="0" h="9173" w="4240">
                  <a:moveTo>
                    <a:pt x="1906" y="5954"/>
                  </a:moveTo>
                  <a:lnTo>
                    <a:pt x="1906" y="8383"/>
                  </a:lnTo>
                  <a:cubicBezTo>
                    <a:pt x="1906" y="8609"/>
                    <a:pt x="1713" y="8814"/>
                    <a:pt x="1470" y="8814"/>
                  </a:cubicBezTo>
                  <a:cubicBezTo>
                    <a:pt x="1456" y="8814"/>
                    <a:pt x="1443" y="8813"/>
                    <a:pt x="1430" y="8812"/>
                  </a:cubicBezTo>
                  <a:cubicBezTo>
                    <a:pt x="1215" y="8765"/>
                    <a:pt x="1072" y="8598"/>
                    <a:pt x="1072" y="8383"/>
                  </a:cubicBezTo>
                  <a:lnTo>
                    <a:pt x="1072" y="5954"/>
                  </a:lnTo>
                  <a:close/>
                  <a:moveTo>
                    <a:pt x="3097" y="5931"/>
                  </a:moveTo>
                  <a:lnTo>
                    <a:pt x="3097" y="8383"/>
                  </a:lnTo>
                  <a:cubicBezTo>
                    <a:pt x="3097" y="8598"/>
                    <a:pt x="2954" y="8765"/>
                    <a:pt x="2763" y="8812"/>
                  </a:cubicBezTo>
                  <a:cubicBezTo>
                    <a:pt x="2739" y="8817"/>
                    <a:pt x="2714" y="8819"/>
                    <a:pt x="2690" y="8819"/>
                  </a:cubicBezTo>
                  <a:cubicBezTo>
                    <a:pt x="2458" y="8819"/>
                    <a:pt x="2263" y="8621"/>
                    <a:pt x="2263" y="8383"/>
                  </a:cubicBezTo>
                  <a:lnTo>
                    <a:pt x="2263" y="5931"/>
                  </a:lnTo>
                  <a:close/>
                  <a:moveTo>
                    <a:pt x="2049" y="1"/>
                  </a:moveTo>
                  <a:cubicBezTo>
                    <a:pt x="1668" y="1"/>
                    <a:pt x="1287" y="120"/>
                    <a:pt x="930" y="287"/>
                  </a:cubicBezTo>
                  <a:cubicBezTo>
                    <a:pt x="834" y="358"/>
                    <a:pt x="811" y="453"/>
                    <a:pt x="858" y="525"/>
                  </a:cubicBezTo>
                  <a:cubicBezTo>
                    <a:pt x="913" y="598"/>
                    <a:pt x="981" y="629"/>
                    <a:pt x="1042" y="629"/>
                  </a:cubicBezTo>
                  <a:cubicBezTo>
                    <a:pt x="1061" y="629"/>
                    <a:pt x="1079" y="626"/>
                    <a:pt x="1096" y="620"/>
                  </a:cubicBezTo>
                  <a:cubicBezTo>
                    <a:pt x="1406" y="429"/>
                    <a:pt x="1692" y="358"/>
                    <a:pt x="2049" y="358"/>
                  </a:cubicBezTo>
                  <a:lnTo>
                    <a:pt x="2096" y="358"/>
                  </a:lnTo>
                  <a:cubicBezTo>
                    <a:pt x="3073" y="358"/>
                    <a:pt x="3883" y="1168"/>
                    <a:pt x="3883" y="2144"/>
                  </a:cubicBezTo>
                  <a:lnTo>
                    <a:pt x="3883" y="3740"/>
                  </a:lnTo>
                  <a:lnTo>
                    <a:pt x="3883" y="3787"/>
                  </a:lnTo>
                  <a:cubicBezTo>
                    <a:pt x="3883" y="3883"/>
                    <a:pt x="3740" y="3954"/>
                    <a:pt x="3668" y="3954"/>
                  </a:cubicBezTo>
                  <a:cubicBezTo>
                    <a:pt x="3525" y="3954"/>
                    <a:pt x="3454" y="3835"/>
                    <a:pt x="3454" y="3716"/>
                  </a:cubicBezTo>
                  <a:lnTo>
                    <a:pt x="3454" y="2049"/>
                  </a:lnTo>
                  <a:cubicBezTo>
                    <a:pt x="3454" y="1954"/>
                    <a:pt x="3382" y="1906"/>
                    <a:pt x="3311" y="1882"/>
                  </a:cubicBezTo>
                  <a:cubicBezTo>
                    <a:pt x="3290" y="1874"/>
                    <a:pt x="3269" y="1870"/>
                    <a:pt x="3249" y="1870"/>
                  </a:cubicBezTo>
                  <a:cubicBezTo>
                    <a:pt x="3161" y="1870"/>
                    <a:pt x="3097" y="1951"/>
                    <a:pt x="3097" y="2049"/>
                  </a:cubicBezTo>
                  <a:lnTo>
                    <a:pt x="3097" y="3740"/>
                  </a:lnTo>
                  <a:cubicBezTo>
                    <a:pt x="3097" y="3978"/>
                    <a:pt x="3263" y="4216"/>
                    <a:pt x="3525" y="4287"/>
                  </a:cubicBezTo>
                  <a:lnTo>
                    <a:pt x="3692" y="5597"/>
                  </a:lnTo>
                  <a:lnTo>
                    <a:pt x="3692" y="5621"/>
                  </a:lnTo>
                  <a:lnTo>
                    <a:pt x="501" y="5621"/>
                  </a:lnTo>
                  <a:lnTo>
                    <a:pt x="501" y="5597"/>
                  </a:lnTo>
                  <a:lnTo>
                    <a:pt x="691" y="4287"/>
                  </a:lnTo>
                  <a:cubicBezTo>
                    <a:pt x="930" y="4216"/>
                    <a:pt x="1096" y="4025"/>
                    <a:pt x="1096" y="3740"/>
                  </a:cubicBezTo>
                  <a:lnTo>
                    <a:pt x="1096" y="2049"/>
                  </a:lnTo>
                  <a:cubicBezTo>
                    <a:pt x="1096" y="1954"/>
                    <a:pt x="1049" y="1906"/>
                    <a:pt x="953" y="1882"/>
                  </a:cubicBezTo>
                  <a:cubicBezTo>
                    <a:pt x="932" y="1874"/>
                    <a:pt x="911" y="1870"/>
                    <a:pt x="892" y="1870"/>
                  </a:cubicBezTo>
                  <a:cubicBezTo>
                    <a:pt x="803" y="1870"/>
                    <a:pt x="739" y="1951"/>
                    <a:pt x="739" y="2049"/>
                  </a:cubicBezTo>
                  <a:lnTo>
                    <a:pt x="739" y="3740"/>
                  </a:lnTo>
                  <a:cubicBezTo>
                    <a:pt x="739" y="3859"/>
                    <a:pt x="644" y="3954"/>
                    <a:pt x="525" y="3954"/>
                  </a:cubicBezTo>
                  <a:cubicBezTo>
                    <a:pt x="406" y="3954"/>
                    <a:pt x="334" y="3859"/>
                    <a:pt x="334" y="3740"/>
                  </a:cubicBezTo>
                  <a:lnTo>
                    <a:pt x="334" y="2168"/>
                  </a:lnTo>
                  <a:cubicBezTo>
                    <a:pt x="334" y="1811"/>
                    <a:pt x="453" y="1454"/>
                    <a:pt x="644" y="1120"/>
                  </a:cubicBezTo>
                  <a:cubicBezTo>
                    <a:pt x="715" y="1049"/>
                    <a:pt x="691" y="953"/>
                    <a:pt x="620" y="882"/>
                  </a:cubicBezTo>
                  <a:cubicBezTo>
                    <a:pt x="586" y="865"/>
                    <a:pt x="555" y="857"/>
                    <a:pt x="527" y="857"/>
                  </a:cubicBezTo>
                  <a:cubicBezTo>
                    <a:pt x="474" y="857"/>
                    <a:pt x="428" y="883"/>
                    <a:pt x="382" y="930"/>
                  </a:cubicBezTo>
                  <a:cubicBezTo>
                    <a:pt x="120" y="1287"/>
                    <a:pt x="1" y="1692"/>
                    <a:pt x="1" y="2144"/>
                  </a:cubicBezTo>
                  <a:lnTo>
                    <a:pt x="1" y="3740"/>
                  </a:lnTo>
                  <a:cubicBezTo>
                    <a:pt x="1" y="3954"/>
                    <a:pt x="120" y="4145"/>
                    <a:pt x="287" y="4216"/>
                  </a:cubicBezTo>
                  <a:cubicBezTo>
                    <a:pt x="334" y="4216"/>
                    <a:pt x="334" y="4264"/>
                    <a:pt x="358" y="4264"/>
                  </a:cubicBezTo>
                  <a:lnTo>
                    <a:pt x="168" y="5526"/>
                  </a:lnTo>
                  <a:cubicBezTo>
                    <a:pt x="168" y="5645"/>
                    <a:pt x="215" y="5740"/>
                    <a:pt x="263" y="5835"/>
                  </a:cubicBezTo>
                  <a:cubicBezTo>
                    <a:pt x="334" y="5931"/>
                    <a:pt x="453" y="5954"/>
                    <a:pt x="549" y="5954"/>
                  </a:cubicBezTo>
                  <a:lnTo>
                    <a:pt x="763" y="5954"/>
                  </a:lnTo>
                  <a:lnTo>
                    <a:pt x="763" y="8383"/>
                  </a:lnTo>
                  <a:cubicBezTo>
                    <a:pt x="763" y="8788"/>
                    <a:pt x="1049" y="9098"/>
                    <a:pt x="1430" y="9169"/>
                  </a:cubicBezTo>
                  <a:cubicBezTo>
                    <a:pt x="1452" y="9171"/>
                    <a:pt x="1475" y="9172"/>
                    <a:pt x="1497" y="9172"/>
                  </a:cubicBezTo>
                  <a:cubicBezTo>
                    <a:pt x="1736" y="9172"/>
                    <a:pt x="1968" y="9060"/>
                    <a:pt x="2120" y="8907"/>
                  </a:cubicBezTo>
                  <a:cubicBezTo>
                    <a:pt x="2249" y="9079"/>
                    <a:pt x="2473" y="9173"/>
                    <a:pt x="2708" y="9173"/>
                  </a:cubicBezTo>
                  <a:cubicBezTo>
                    <a:pt x="2734" y="9173"/>
                    <a:pt x="2761" y="9172"/>
                    <a:pt x="2787" y="9169"/>
                  </a:cubicBezTo>
                  <a:cubicBezTo>
                    <a:pt x="3192" y="9098"/>
                    <a:pt x="3454" y="8788"/>
                    <a:pt x="3454" y="8383"/>
                  </a:cubicBezTo>
                  <a:lnTo>
                    <a:pt x="3454" y="5954"/>
                  </a:lnTo>
                  <a:lnTo>
                    <a:pt x="3692" y="5954"/>
                  </a:lnTo>
                  <a:cubicBezTo>
                    <a:pt x="3787" y="5954"/>
                    <a:pt x="3835" y="5931"/>
                    <a:pt x="3906" y="5883"/>
                  </a:cubicBezTo>
                  <a:cubicBezTo>
                    <a:pt x="4025" y="5812"/>
                    <a:pt x="4073" y="5692"/>
                    <a:pt x="4049" y="5526"/>
                  </a:cubicBezTo>
                  <a:lnTo>
                    <a:pt x="3883" y="4264"/>
                  </a:lnTo>
                  <a:lnTo>
                    <a:pt x="3906" y="4264"/>
                  </a:lnTo>
                  <a:cubicBezTo>
                    <a:pt x="3978" y="4216"/>
                    <a:pt x="4049" y="4168"/>
                    <a:pt x="4121" y="4073"/>
                  </a:cubicBezTo>
                  <a:cubicBezTo>
                    <a:pt x="4168" y="3978"/>
                    <a:pt x="4240" y="3859"/>
                    <a:pt x="4240" y="3740"/>
                  </a:cubicBezTo>
                  <a:lnTo>
                    <a:pt x="4240" y="2144"/>
                  </a:lnTo>
                  <a:cubicBezTo>
                    <a:pt x="4192" y="953"/>
                    <a:pt x="3287" y="1"/>
                    <a:pt x="2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3" name="Google Shape;23393;p101"/>
          <p:cNvGrpSpPr/>
          <p:nvPr/>
        </p:nvGrpSpPr>
        <p:grpSpPr>
          <a:xfrm>
            <a:off x="5511682" y="1769814"/>
            <a:ext cx="352920" cy="353636"/>
            <a:chOff x="5549777" y="1922214"/>
            <a:chExt cx="352920" cy="353636"/>
          </a:xfrm>
        </p:grpSpPr>
        <p:sp>
          <p:nvSpPr>
            <p:cNvPr id="23394" name="Google Shape;23394;p101"/>
            <p:cNvSpPr/>
            <p:nvPr/>
          </p:nvSpPr>
          <p:spPr>
            <a:xfrm>
              <a:off x="5623630" y="2008858"/>
              <a:ext cx="100149" cy="191025"/>
            </a:xfrm>
            <a:custGeom>
              <a:rect b="b" l="l" r="r" t="t"/>
              <a:pathLst>
                <a:path extrusionOk="0" h="6407" w="3359">
                  <a:moveTo>
                    <a:pt x="1929" y="0"/>
                  </a:moveTo>
                  <a:cubicBezTo>
                    <a:pt x="786" y="548"/>
                    <a:pt x="0" y="1715"/>
                    <a:pt x="0" y="3049"/>
                  </a:cubicBezTo>
                  <a:cubicBezTo>
                    <a:pt x="0" y="4882"/>
                    <a:pt x="1501" y="6406"/>
                    <a:pt x="3358" y="6406"/>
                  </a:cubicBezTo>
                  <a:lnTo>
                    <a:pt x="3358" y="5287"/>
                  </a:lnTo>
                  <a:cubicBezTo>
                    <a:pt x="3358" y="5240"/>
                    <a:pt x="3334" y="5216"/>
                    <a:pt x="3311" y="5216"/>
                  </a:cubicBezTo>
                  <a:cubicBezTo>
                    <a:pt x="2144" y="5168"/>
                    <a:pt x="1215" y="4215"/>
                    <a:pt x="1215" y="3049"/>
                  </a:cubicBezTo>
                  <a:cubicBezTo>
                    <a:pt x="1215" y="2215"/>
                    <a:pt x="1691" y="1501"/>
                    <a:pt x="2382" y="1143"/>
                  </a:cubicBezTo>
                  <a:cubicBezTo>
                    <a:pt x="2406" y="1120"/>
                    <a:pt x="2406" y="1096"/>
                    <a:pt x="2406" y="1048"/>
                  </a:cubicBezTo>
                  <a:lnTo>
                    <a:pt x="192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5" name="Google Shape;23395;p101"/>
            <p:cNvSpPr/>
            <p:nvPr/>
          </p:nvSpPr>
          <p:spPr>
            <a:xfrm>
              <a:off x="5587404" y="1962704"/>
              <a:ext cx="241442" cy="272748"/>
            </a:xfrm>
            <a:custGeom>
              <a:rect b="b" l="l" r="r" t="t"/>
              <a:pathLst>
                <a:path extrusionOk="0" h="9148" w="8098">
                  <a:moveTo>
                    <a:pt x="4621" y="0"/>
                  </a:moveTo>
                  <a:cubicBezTo>
                    <a:pt x="2120" y="0"/>
                    <a:pt x="48" y="2001"/>
                    <a:pt x="25" y="4501"/>
                  </a:cubicBezTo>
                  <a:cubicBezTo>
                    <a:pt x="1" y="7026"/>
                    <a:pt x="2025" y="9121"/>
                    <a:pt x="4549" y="9145"/>
                  </a:cubicBezTo>
                  <a:cubicBezTo>
                    <a:pt x="4599" y="9147"/>
                    <a:pt x="4649" y="9148"/>
                    <a:pt x="4698" y="9148"/>
                  </a:cubicBezTo>
                  <a:cubicBezTo>
                    <a:pt x="6066" y="9148"/>
                    <a:pt x="7270" y="8516"/>
                    <a:pt x="8098" y="7573"/>
                  </a:cubicBezTo>
                  <a:lnTo>
                    <a:pt x="7145" y="6883"/>
                  </a:lnTo>
                  <a:cubicBezTo>
                    <a:pt x="7133" y="6871"/>
                    <a:pt x="7115" y="6865"/>
                    <a:pt x="7098" y="6865"/>
                  </a:cubicBezTo>
                  <a:cubicBezTo>
                    <a:pt x="7080" y="6865"/>
                    <a:pt x="7062" y="6871"/>
                    <a:pt x="7050" y="6883"/>
                  </a:cubicBezTo>
                  <a:cubicBezTo>
                    <a:pt x="6455" y="7526"/>
                    <a:pt x="5573" y="7931"/>
                    <a:pt x="4621" y="7931"/>
                  </a:cubicBezTo>
                  <a:cubicBezTo>
                    <a:pt x="2763" y="7931"/>
                    <a:pt x="1239" y="6430"/>
                    <a:pt x="1239" y="4597"/>
                  </a:cubicBezTo>
                  <a:cubicBezTo>
                    <a:pt x="1239" y="2763"/>
                    <a:pt x="2716" y="1239"/>
                    <a:pt x="4549" y="1191"/>
                  </a:cubicBezTo>
                  <a:cubicBezTo>
                    <a:pt x="4573" y="1191"/>
                    <a:pt x="4621" y="1167"/>
                    <a:pt x="4621" y="1144"/>
                  </a:cubicBezTo>
                  <a:lnTo>
                    <a:pt x="462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6" name="Google Shape;23396;p101"/>
            <p:cNvSpPr/>
            <p:nvPr/>
          </p:nvSpPr>
          <p:spPr>
            <a:xfrm>
              <a:off x="5613671" y="2177851"/>
              <a:ext cx="215175" cy="57603"/>
            </a:xfrm>
            <a:custGeom>
              <a:rect b="b" l="l" r="r" t="t"/>
              <a:pathLst>
                <a:path extrusionOk="0" h="1932" w="7217">
                  <a:moveTo>
                    <a:pt x="1" y="0"/>
                  </a:moveTo>
                  <a:cubicBezTo>
                    <a:pt x="811" y="1167"/>
                    <a:pt x="2144" y="1905"/>
                    <a:pt x="3668" y="1929"/>
                  </a:cubicBezTo>
                  <a:cubicBezTo>
                    <a:pt x="3718" y="1931"/>
                    <a:pt x="3768" y="1932"/>
                    <a:pt x="3817" y="1932"/>
                  </a:cubicBezTo>
                  <a:cubicBezTo>
                    <a:pt x="5185" y="1932"/>
                    <a:pt x="6389" y="1300"/>
                    <a:pt x="7217" y="357"/>
                  </a:cubicBezTo>
                  <a:lnTo>
                    <a:pt x="6836" y="72"/>
                  </a:lnTo>
                  <a:cubicBezTo>
                    <a:pt x="5972" y="959"/>
                    <a:pt x="4787" y="1549"/>
                    <a:pt x="3461" y="1549"/>
                  </a:cubicBezTo>
                  <a:cubicBezTo>
                    <a:pt x="3435" y="1549"/>
                    <a:pt x="3409" y="1549"/>
                    <a:pt x="3383" y="1548"/>
                  </a:cubicBezTo>
                  <a:cubicBezTo>
                    <a:pt x="2025" y="1548"/>
                    <a:pt x="834" y="953"/>
                    <a:pt x="1"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7" name="Google Shape;23397;p101"/>
            <p:cNvSpPr/>
            <p:nvPr/>
          </p:nvSpPr>
          <p:spPr>
            <a:xfrm>
              <a:off x="5552609" y="1928625"/>
              <a:ext cx="342992" cy="342246"/>
            </a:xfrm>
            <a:custGeom>
              <a:rect b="b" l="l" r="r" t="t"/>
              <a:pathLst>
                <a:path extrusionOk="0" h="11479" w="11504">
                  <a:moveTo>
                    <a:pt x="5693" y="0"/>
                  </a:moveTo>
                  <a:cubicBezTo>
                    <a:pt x="2525" y="24"/>
                    <a:pt x="1" y="2596"/>
                    <a:pt x="1" y="5740"/>
                  </a:cubicBezTo>
                  <a:cubicBezTo>
                    <a:pt x="1" y="8883"/>
                    <a:pt x="2573" y="11479"/>
                    <a:pt x="5740" y="11479"/>
                  </a:cubicBezTo>
                  <a:cubicBezTo>
                    <a:pt x="8908" y="11479"/>
                    <a:pt x="11456" y="8955"/>
                    <a:pt x="11503" y="5787"/>
                  </a:cubicBezTo>
                  <a:cubicBezTo>
                    <a:pt x="11503" y="5763"/>
                    <a:pt x="11456" y="5740"/>
                    <a:pt x="11432" y="5740"/>
                  </a:cubicBezTo>
                  <a:lnTo>
                    <a:pt x="10384" y="5740"/>
                  </a:lnTo>
                  <a:cubicBezTo>
                    <a:pt x="10360" y="5740"/>
                    <a:pt x="10336" y="5763"/>
                    <a:pt x="10336" y="5787"/>
                  </a:cubicBezTo>
                  <a:cubicBezTo>
                    <a:pt x="10315" y="8277"/>
                    <a:pt x="8291" y="10289"/>
                    <a:pt x="5781" y="10289"/>
                  </a:cubicBezTo>
                  <a:cubicBezTo>
                    <a:pt x="5434" y="10289"/>
                    <a:pt x="5078" y="10250"/>
                    <a:pt x="4716" y="10169"/>
                  </a:cubicBezTo>
                  <a:cubicBezTo>
                    <a:pt x="3002" y="9812"/>
                    <a:pt x="1692" y="8478"/>
                    <a:pt x="1311" y="6787"/>
                  </a:cubicBezTo>
                  <a:cubicBezTo>
                    <a:pt x="668" y="3811"/>
                    <a:pt x="2930" y="1167"/>
                    <a:pt x="5788" y="1167"/>
                  </a:cubicBezTo>
                  <a:lnTo>
                    <a:pt x="5740" y="48"/>
                  </a:lnTo>
                  <a:cubicBezTo>
                    <a:pt x="5740" y="24"/>
                    <a:pt x="5716" y="0"/>
                    <a:pt x="5693"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8" name="Google Shape;23398;p101"/>
            <p:cNvSpPr/>
            <p:nvPr/>
          </p:nvSpPr>
          <p:spPr>
            <a:xfrm>
              <a:off x="5638537" y="2099019"/>
              <a:ext cx="258466" cy="171854"/>
            </a:xfrm>
            <a:custGeom>
              <a:rect b="b" l="l" r="r" t="t"/>
              <a:pathLst>
                <a:path extrusionOk="0" h="5764" w="8669">
                  <a:moveTo>
                    <a:pt x="8264" y="1"/>
                  </a:moveTo>
                  <a:cubicBezTo>
                    <a:pt x="8145" y="3049"/>
                    <a:pt x="5597" y="5526"/>
                    <a:pt x="2501" y="5526"/>
                  </a:cubicBezTo>
                  <a:cubicBezTo>
                    <a:pt x="1620" y="5526"/>
                    <a:pt x="763" y="5335"/>
                    <a:pt x="0" y="4954"/>
                  </a:cubicBezTo>
                  <a:lnTo>
                    <a:pt x="0" y="4954"/>
                  </a:lnTo>
                  <a:cubicBezTo>
                    <a:pt x="882" y="5478"/>
                    <a:pt x="1858" y="5764"/>
                    <a:pt x="2930" y="5764"/>
                  </a:cubicBezTo>
                  <a:cubicBezTo>
                    <a:pt x="6073" y="5764"/>
                    <a:pt x="8645" y="3240"/>
                    <a:pt x="8669" y="72"/>
                  </a:cubicBezTo>
                  <a:cubicBezTo>
                    <a:pt x="8669" y="48"/>
                    <a:pt x="8645" y="25"/>
                    <a:pt x="86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9" name="Google Shape;23399;p101"/>
            <p:cNvSpPr/>
            <p:nvPr/>
          </p:nvSpPr>
          <p:spPr>
            <a:xfrm>
              <a:off x="5549777" y="1922214"/>
              <a:ext cx="352920" cy="353636"/>
            </a:xfrm>
            <a:custGeom>
              <a:rect b="b" l="l" r="r" t="t"/>
              <a:pathLst>
                <a:path extrusionOk="0" h="11861" w="11837">
                  <a:moveTo>
                    <a:pt x="5668" y="1549"/>
                  </a:moveTo>
                  <a:lnTo>
                    <a:pt x="5668" y="2406"/>
                  </a:lnTo>
                  <a:cubicBezTo>
                    <a:pt x="4764" y="2454"/>
                    <a:pt x="3930" y="2835"/>
                    <a:pt x="3311" y="3478"/>
                  </a:cubicBezTo>
                  <a:cubicBezTo>
                    <a:pt x="2668" y="4169"/>
                    <a:pt x="2287" y="5026"/>
                    <a:pt x="2287" y="5978"/>
                  </a:cubicBezTo>
                  <a:cubicBezTo>
                    <a:pt x="2287" y="7812"/>
                    <a:pt x="3716" y="9312"/>
                    <a:pt x="5502" y="9503"/>
                  </a:cubicBezTo>
                  <a:cubicBezTo>
                    <a:pt x="5597" y="9509"/>
                    <a:pt x="5692" y="9512"/>
                    <a:pt x="5785" y="9512"/>
                  </a:cubicBezTo>
                  <a:cubicBezTo>
                    <a:pt x="6087" y="9512"/>
                    <a:pt x="6378" y="9480"/>
                    <a:pt x="6669" y="9408"/>
                  </a:cubicBezTo>
                  <a:cubicBezTo>
                    <a:pt x="7002" y="9312"/>
                    <a:pt x="7288" y="9193"/>
                    <a:pt x="7597" y="9050"/>
                  </a:cubicBezTo>
                  <a:cubicBezTo>
                    <a:pt x="7812" y="8931"/>
                    <a:pt x="8026" y="8788"/>
                    <a:pt x="8193" y="8646"/>
                  </a:cubicBezTo>
                  <a:cubicBezTo>
                    <a:pt x="8217" y="8646"/>
                    <a:pt x="8360" y="8455"/>
                    <a:pt x="8360" y="8455"/>
                  </a:cubicBezTo>
                  <a:cubicBezTo>
                    <a:pt x="8407" y="8455"/>
                    <a:pt x="9122" y="8955"/>
                    <a:pt x="9098" y="8979"/>
                  </a:cubicBezTo>
                  <a:cubicBezTo>
                    <a:pt x="8883" y="9217"/>
                    <a:pt x="8645" y="9408"/>
                    <a:pt x="8383" y="9574"/>
                  </a:cubicBezTo>
                  <a:cubicBezTo>
                    <a:pt x="8098" y="9765"/>
                    <a:pt x="7859" y="9884"/>
                    <a:pt x="7574" y="10003"/>
                  </a:cubicBezTo>
                  <a:cubicBezTo>
                    <a:pt x="7003" y="10227"/>
                    <a:pt x="6398" y="10347"/>
                    <a:pt x="5787" y="10347"/>
                  </a:cubicBezTo>
                  <a:cubicBezTo>
                    <a:pt x="5684" y="10347"/>
                    <a:pt x="5581" y="10343"/>
                    <a:pt x="5478" y="10336"/>
                  </a:cubicBezTo>
                  <a:cubicBezTo>
                    <a:pt x="4454" y="10241"/>
                    <a:pt x="3454" y="9765"/>
                    <a:pt x="2715" y="9027"/>
                  </a:cubicBezTo>
                  <a:cubicBezTo>
                    <a:pt x="2477" y="8765"/>
                    <a:pt x="2239" y="8479"/>
                    <a:pt x="2073" y="8193"/>
                  </a:cubicBezTo>
                  <a:cubicBezTo>
                    <a:pt x="1620" y="7455"/>
                    <a:pt x="1406" y="6550"/>
                    <a:pt x="1477" y="5669"/>
                  </a:cubicBezTo>
                  <a:cubicBezTo>
                    <a:pt x="1525" y="5002"/>
                    <a:pt x="1691" y="4383"/>
                    <a:pt x="2025" y="3787"/>
                  </a:cubicBezTo>
                  <a:cubicBezTo>
                    <a:pt x="2430" y="3097"/>
                    <a:pt x="3025" y="2525"/>
                    <a:pt x="3668" y="2144"/>
                  </a:cubicBezTo>
                  <a:cubicBezTo>
                    <a:pt x="4025" y="1930"/>
                    <a:pt x="4454" y="1787"/>
                    <a:pt x="4859" y="1668"/>
                  </a:cubicBezTo>
                  <a:cubicBezTo>
                    <a:pt x="4930" y="1668"/>
                    <a:pt x="5668" y="1549"/>
                    <a:pt x="5668" y="1549"/>
                  </a:cubicBezTo>
                  <a:close/>
                  <a:moveTo>
                    <a:pt x="5883" y="1"/>
                  </a:moveTo>
                  <a:cubicBezTo>
                    <a:pt x="4287" y="25"/>
                    <a:pt x="2835" y="668"/>
                    <a:pt x="1739" y="1763"/>
                  </a:cubicBezTo>
                  <a:cubicBezTo>
                    <a:pt x="644" y="2883"/>
                    <a:pt x="1" y="4359"/>
                    <a:pt x="1" y="5931"/>
                  </a:cubicBezTo>
                  <a:cubicBezTo>
                    <a:pt x="1" y="7503"/>
                    <a:pt x="644" y="9003"/>
                    <a:pt x="1739" y="10122"/>
                  </a:cubicBezTo>
                  <a:cubicBezTo>
                    <a:pt x="2835" y="11265"/>
                    <a:pt x="4359" y="11861"/>
                    <a:pt x="5930" y="11861"/>
                  </a:cubicBezTo>
                  <a:cubicBezTo>
                    <a:pt x="7145" y="11861"/>
                    <a:pt x="8336" y="11503"/>
                    <a:pt x="9336" y="10789"/>
                  </a:cubicBezTo>
                  <a:cubicBezTo>
                    <a:pt x="10312" y="10098"/>
                    <a:pt x="11051" y="9122"/>
                    <a:pt x="11479" y="8003"/>
                  </a:cubicBezTo>
                  <a:lnTo>
                    <a:pt x="11479" y="7884"/>
                  </a:lnTo>
                  <a:cubicBezTo>
                    <a:pt x="11437" y="7820"/>
                    <a:pt x="11376" y="7790"/>
                    <a:pt x="11317" y="7790"/>
                  </a:cubicBezTo>
                  <a:cubicBezTo>
                    <a:pt x="11243" y="7790"/>
                    <a:pt x="11172" y="7838"/>
                    <a:pt x="11146" y="7931"/>
                  </a:cubicBezTo>
                  <a:cubicBezTo>
                    <a:pt x="10765" y="8955"/>
                    <a:pt x="10050" y="9860"/>
                    <a:pt x="9122" y="10503"/>
                  </a:cubicBezTo>
                  <a:cubicBezTo>
                    <a:pt x="8169" y="11170"/>
                    <a:pt x="7074" y="11527"/>
                    <a:pt x="5907" y="11527"/>
                  </a:cubicBezTo>
                  <a:cubicBezTo>
                    <a:pt x="4406" y="11527"/>
                    <a:pt x="3025" y="10932"/>
                    <a:pt x="1953" y="9884"/>
                  </a:cubicBezTo>
                  <a:cubicBezTo>
                    <a:pt x="906" y="8812"/>
                    <a:pt x="310" y="7407"/>
                    <a:pt x="310" y="5931"/>
                  </a:cubicBezTo>
                  <a:cubicBezTo>
                    <a:pt x="310" y="3335"/>
                    <a:pt x="2192" y="1025"/>
                    <a:pt x="4716" y="477"/>
                  </a:cubicBezTo>
                  <a:cubicBezTo>
                    <a:pt x="5049" y="430"/>
                    <a:pt x="5359" y="358"/>
                    <a:pt x="5716" y="358"/>
                  </a:cubicBezTo>
                  <a:lnTo>
                    <a:pt x="5716" y="1192"/>
                  </a:lnTo>
                  <a:cubicBezTo>
                    <a:pt x="5287" y="1216"/>
                    <a:pt x="4811" y="1287"/>
                    <a:pt x="4383" y="1430"/>
                  </a:cubicBezTo>
                  <a:cubicBezTo>
                    <a:pt x="4049" y="1549"/>
                    <a:pt x="3740" y="1692"/>
                    <a:pt x="3430" y="1882"/>
                  </a:cubicBezTo>
                  <a:cubicBezTo>
                    <a:pt x="3097" y="2097"/>
                    <a:pt x="2835" y="2287"/>
                    <a:pt x="2549" y="2573"/>
                  </a:cubicBezTo>
                  <a:cubicBezTo>
                    <a:pt x="1763" y="3311"/>
                    <a:pt x="1287" y="4288"/>
                    <a:pt x="1168" y="5359"/>
                  </a:cubicBezTo>
                  <a:cubicBezTo>
                    <a:pt x="1144" y="5621"/>
                    <a:pt x="1144" y="5907"/>
                    <a:pt x="1144" y="6145"/>
                  </a:cubicBezTo>
                  <a:cubicBezTo>
                    <a:pt x="1168" y="6645"/>
                    <a:pt x="1263" y="7145"/>
                    <a:pt x="1430" y="7622"/>
                  </a:cubicBezTo>
                  <a:cubicBezTo>
                    <a:pt x="1620" y="8098"/>
                    <a:pt x="1882" y="8550"/>
                    <a:pt x="2192" y="8931"/>
                  </a:cubicBezTo>
                  <a:cubicBezTo>
                    <a:pt x="3080" y="10051"/>
                    <a:pt x="4472" y="10680"/>
                    <a:pt x="5883" y="10680"/>
                  </a:cubicBezTo>
                  <a:cubicBezTo>
                    <a:pt x="6363" y="10680"/>
                    <a:pt x="6846" y="10607"/>
                    <a:pt x="7312" y="10455"/>
                  </a:cubicBezTo>
                  <a:cubicBezTo>
                    <a:pt x="7788" y="10313"/>
                    <a:pt x="8264" y="10074"/>
                    <a:pt x="8669" y="9765"/>
                  </a:cubicBezTo>
                  <a:cubicBezTo>
                    <a:pt x="9288" y="9312"/>
                    <a:pt x="9812" y="8693"/>
                    <a:pt x="10169" y="7979"/>
                  </a:cubicBezTo>
                  <a:cubicBezTo>
                    <a:pt x="10289" y="7741"/>
                    <a:pt x="10360" y="7479"/>
                    <a:pt x="10455" y="7217"/>
                  </a:cubicBezTo>
                  <a:cubicBezTo>
                    <a:pt x="10479" y="7098"/>
                    <a:pt x="10527" y="6931"/>
                    <a:pt x="10550" y="6812"/>
                  </a:cubicBezTo>
                  <a:cubicBezTo>
                    <a:pt x="10574" y="6693"/>
                    <a:pt x="10646" y="6097"/>
                    <a:pt x="10646" y="6097"/>
                  </a:cubicBezTo>
                  <a:lnTo>
                    <a:pt x="11479" y="6097"/>
                  </a:lnTo>
                  <a:cubicBezTo>
                    <a:pt x="11479" y="6455"/>
                    <a:pt x="11408" y="6812"/>
                    <a:pt x="11313" y="7169"/>
                  </a:cubicBezTo>
                  <a:cubicBezTo>
                    <a:pt x="11313" y="7217"/>
                    <a:pt x="11313" y="7264"/>
                    <a:pt x="11360" y="7288"/>
                  </a:cubicBezTo>
                  <a:cubicBezTo>
                    <a:pt x="11408" y="7336"/>
                    <a:pt x="11464" y="7357"/>
                    <a:pt x="11515" y="7357"/>
                  </a:cubicBezTo>
                  <a:cubicBezTo>
                    <a:pt x="11591" y="7357"/>
                    <a:pt x="11656" y="7312"/>
                    <a:pt x="11670" y="7241"/>
                  </a:cubicBezTo>
                  <a:cubicBezTo>
                    <a:pt x="11765" y="6860"/>
                    <a:pt x="11836" y="6431"/>
                    <a:pt x="11836" y="6026"/>
                  </a:cubicBezTo>
                  <a:cubicBezTo>
                    <a:pt x="11836" y="5955"/>
                    <a:pt x="11789" y="5907"/>
                    <a:pt x="11765" y="5836"/>
                  </a:cubicBezTo>
                  <a:cubicBezTo>
                    <a:pt x="11717" y="5788"/>
                    <a:pt x="11646" y="5788"/>
                    <a:pt x="11598" y="5788"/>
                  </a:cubicBezTo>
                  <a:lnTo>
                    <a:pt x="10550" y="5788"/>
                  </a:lnTo>
                  <a:cubicBezTo>
                    <a:pt x="10431" y="5788"/>
                    <a:pt x="10312" y="5907"/>
                    <a:pt x="10312" y="6002"/>
                  </a:cubicBezTo>
                  <a:cubicBezTo>
                    <a:pt x="10312" y="7002"/>
                    <a:pt x="9955" y="7955"/>
                    <a:pt x="9360" y="8693"/>
                  </a:cubicBezTo>
                  <a:lnTo>
                    <a:pt x="8550" y="8122"/>
                  </a:lnTo>
                  <a:cubicBezTo>
                    <a:pt x="8511" y="8102"/>
                    <a:pt x="8463" y="8090"/>
                    <a:pt x="8414" y="8090"/>
                  </a:cubicBezTo>
                  <a:cubicBezTo>
                    <a:pt x="8345" y="8090"/>
                    <a:pt x="8272" y="8114"/>
                    <a:pt x="8217" y="8169"/>
                  </a:cubicBezTo>
                  <a:cubicBezTo>
                    <a:pt x="7669" y="8765"/>
                    <a:pt x="6883" y="9122"/>
                    <a:pt x="6073" y="9146"/>
                  </a:cubicBezTo>
                  <a:lnTo>
                    <a:pt x="6073" y="8169"/>
                  </a:lnTo>
                  <a:cubicBezTo>
                    <a:pt x="6073" y="8050"/>
                    <a:pt x="6002" y="7931"/>
                    <a:pt x="5835" y="7931"/>
                  </a:cubicBezTo>
                  <a:cubicBezTo>
                    <a:pt x="4930" y="7884"/>
                    <a:pt x="4144" y="7241"/>
                    <a:pt x="3978" y="6336"/>
                  </a:cubicBezTo>
                  <a:cubicBezTo>
                    <a:pt x="3936" y="6274"/>
                    <a:pt x="3877" y="6212"/>
                    <a:pt x="3800" y="6212"/>
                  </a:cubicBezTo>
                  <a:cubicBezTo>
                    <a:pt x="3788" y="6212"/>
                    <a:pt x="3776" y="6213"/>
                    <a:pt x="3763" y="6217"/>
                  </a:cubicBezTo>
                  <a:cubicBezTo>
                    <a:pt x="3668" y="6264"/>
                    <a:pt x="3620" y="6336"/>
                    <a:pt x="3644" y="6431"/>
                  </a:cubicBezTo>
                  <a:cubicBezTo>
                    <a:pt x="3859" y="7455"/>
                    <a:pt x="4716" y="8193"/>
                    <a:pt x="5764" y="8288"/>
                  </a:cubicBezTo>
                  <a:lnTo>
                    <a:pt x="5764" y="9146"/>
                  </a:lnTo>
                  <a:lnTo>
                    <a:pt x="5716" y="9146"/>
                  </a:lnTo>
                  <a:cubicBezTo>
                    <a:pt x="5407" y="9122"/>
                    <a:pt x="5049" y="9050"/>
                    <a:pt x="4740" y="8931"/>
                  </a:cubicBezTo>
                  <a:cubicBezTo>
                    <a:pt x="4049" y="8669"/>
                    <a:pt x="3501" y="8169"/>
                    <a:pt x="3144" y="7526"/>
                  </a:cubicBezTo>
                  <a:cubicBezTo>
                    <a:pt x="2858" y="7050"/>
                    <a:pt x="2715" y="6407"/>
                    <a:pt x="2715" y="5836"/>
                  </a:cubicBezTo>
                  <a:cubicBezTo>
                    <a:pt x="2739" y="5073"/>
                    <a:pt x="3073" y="4288"/>
                    <a:pt x="3620" y="3716"/>
                  </a:cubicBezTo>
                  <a:cubicBezTo>
                    <a:pt x="3763" y="3573"/>
                    <a:pt x="3882" y="3454"/>
                    <a:pt x="4049" y="3335"/>
                  </a:cubicBezTo>
                  <a:cubicBezTo>
                    <a:pt x="4144" y="3287"/>
                    <a:pt x="4263" y="3192"/>
                    <a:pt x="4383" y="3121"/>
                  </a:cubicBezTo>
                  <a:lnTo>
                    <a:pt x="4740" y="3930"/>
                  </a:lnTo>
                  <a:cubicBezTo>
                    <a:pt x="4144" y="4288"/>
                    <a:pt x="3692" y="4907"/>
                    <a:pt x="3620" y="5597"/>
                  </a:cubicBezTo>
                  <a:cubicBezTo>
                    <a:pt x="3620" y="5621"/>
                    <a:pt x="3620" y="5693"/>
                    <a:pt x="3644" y="5716"/>
                  </a:cubicBezTo>
                  <a:cubicBezTo>
                    <a:pt x="3689" y="5761"/>
                    <a:pt x="3741" y="5783"/>
                    <a:pt x="3788" y="5783"/>
                  </a:cubicBezTo>
                  <a:cubicBezTo>
                    <a:pt x="3865" y="5783"/>
                    <a:pt x="3930" y="5725"/>
                    <a:pt x="3930" y="5621"/>
                  </a:cubicBezTo>
                  <a:cubicBezTo>
                    <a:pt x="4025" y="5026"/>
                    <a:pt x="4406" y="4502"/>
                    <a:pt x="4978" y="4192"/>
                  </a:cubicBezTo>
                  <a:cubicBezTo>
                    <a:pt x="5097" y="4145"/>
                    <a:pt x="5121" y="4002"/>
                    <a:pt x="5097" y="3883"/>
                  </a:cubicBezTo>
                  <a:lnTo>
                    <a:pt x="4716" y="2978"/>
                  </a:lnTo>
                  <a:cubicBezTo>
                    <a:pt x="5073" y="2835"/>
                    <a:pt x="5454" y="2740"/>
                    <a:pt x="5883" y="2740"/>
                  </a:cubicBezTo>
                  <a:cubicBezTo>
                    <a:pt x="6002" y="2740"/>
                    <a:pt x="6121" y="2621"/>
                    <a:pt x="6121" y="2502"/>
                  </a:cubicBezTo>
                  <a:lnTo>
                    <a:pt x="6121" y="239"/>
                  </a:lnTo>
                  <a:lnTo>
                    <a:pt x="6121" y="192"/>
                  </a:lnTo>
                  <a:cubicBezTo>
                    <a:pt x="6073" y="72"/>
                    <a:pt x="6002" y="1"/>
                    <a:pt x="5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0" name="Google Shape;23400;p101"/>
            <p:cNvSpPr/>
            <p:nvPr/>
          </p:nvSpPr>
          <p:spPr>
            <a:xfrm>
              <a:off x="5745038" y="1999615"/>
              <a:ext cx="41204" cy="63238"/>
            </a:xfrm>
            <a:custGeom>
              <a:rect b="b" l="l" r="r" t="t"/>
              <a:pathLst>
                <a:path extrusionOk="0" h="2121" w="1382">
                  <a:moveTo>
                    <a:pt x="215" y="1"/>
                  </a:moveTo>
                  <a:cubicBezTo>
                    <a:pt x="96" y="1"/>
                    <a:pt x="1" y="120"/>
                    <a:pt x="48" y="239"/>
                  </a:cubicBezTo>
                  <a:cubicBezTo>
                    <a:pt x="72" y="287"/>
                    <a:pt x="120" y="358"/>
                    <a:pt x="215" y="358"/>
                  </a:cubicBezTo>
                  <a:lnTo>
                    <a:pt x="906" y="358"/>
                  </a:lnTo>
                  <a:lnTo>
                    <a:pt x="239" y="1858"/>
                  </a:lnTo>
                  <a:cubicBezTo>
                    <a:pt x="215" y="1954"/>
                    <a:pt x="239" y="2025"/>
                    <a:pt x="310" y="2073"/>
                  </a:cubicBezTo>
                  <a:cubicBezTo>
                    <a:pt x="334" y="2120"/>
                    <a:pt x="405" y="2120"/>
                    <a:pt x="429" y="2120"/>
                  </a:cubicBezTo>
                  <a:cubicBezTo>
                    <a:pt x="477" y="2120"/>
                    <a:pt x="548" y="2049"/>
                    <a:pt x="572" y="2025"/>
                  </a:cubicBezTo>
                  <a:lnTo>
                    <a:pt x="1358" y="263"/>
                  </a:lnTo>
                  <a:cubicBezTo>
                    <a:pt x="1382" y="167"/>
                    <a:pt x="1358" y="96"/>
                    <a:pt x="1263" y="25"/>
                  </a:cubicBezTo>
                  <a:cubicBezTo>
                    <a:pt x="1239" y="1"/>
                    <a:pt x="1191"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1" name="Google Shape;23401;p101"/>
            <p:cNvSpPr/>
            <p:nvPr/>
          </p:nvSpPr>
          <p:spPr>
            <a:xfrm>
              <a:off x="5786928" y="1997498"/>
              <a:ext cx="42635" cy="66070"/>
            </a:xfrm>
            <a:custGeom>
              <a:rect b="b" l="l" r="r" t="t"/>
              <a:pathLst>
                <a:path extrusionOk="0" h="2216" w="1430">
                  <a:moveTo>
                    <a:pt x="382" y="0"/>
                  </a:moveTo>
                  <a:cubicBezTo>
                    <a:pt x="358" y="0"/>
                    <a:pt x="334" y="24"/>
                    <a:pt x="334" y="72"/>
                  </a:cubicBezTo>
                  <a:lnTo>
                    <a:pt x="167" y="1001"/>
                  </a:lnTo>
                  <a:lnTo>
                    <a:pt x="167" y="1024"/>
                  </a:lnTo>
                  <a:cubicBezTo>
                    <a:pt x="202" y="1129"/>
                    <a:pt x="288" y="1195"/>
                    <a:pt x="369" y="1195"/>
                  </a:cubicBezTo>
                  <a:cubicBezTo>
                    <a:pt x="399" y="1195"/>
                    <a:pt x="428" y="1186"/>
                    <a:pt x="453" y="1167"/>
                  </a:cubicBezTo>
                  <a:cubicBezTo>
                    <a:pt x="525" y="1143"/>
                    <a:pt x="596" y="1096"/>
                    <a:pt x="763" y="1096"/>
                  </a:cubicBezTo>
                  <a:lnTo>
                    <a:pt x="810" y="1096"/>
                  </a:lnTo>
                  <a:cubicBezTo>
                    <a:pt x="977" y="1167"/>
                    <a:pt x="1072" y="1334"/>
                    <a:pt x="1072" y="1501"/>
                  </a:cubicBezTo>
                  <a:cubicBezTo>
                    <a:pt x="1072" y="1691"/>
                    <a:pt x="882" y="1858"/>
                    <a:pt x="715" y="1858"/>
                  </a:cubicBezTo>
                  <a:cubicBezTo>
                    <a:pt x="525" y="1858"/>
                    <a:pt x="382" y="1739"/>
                    <a:pt x="358" y="1548"/>
                  </a:cubicBezTo>
                  <a:lnTo>
                    <a:pt x="358" y="1501"/>
                  </a:lnTo>
                  <a:cubicBezTo>
                    <a:pt x="358" y="1391"/>
                    <a:pt x="275" y="1301"/>
                    <a:pt x="177" y="1301"/>
                  </a:cubicBezTo>
                  <a:cubicBezTo>
                    <a:pt x="127" y="1301"/>
                    <a:pt x="73" y="1325"/>
                    <a:pt x="24" y="1382"/>
                  </a:cubicBezTo>
                  <a:cubicBezTo>
                    <a:pt x="1" y="1382"/>
                    <a:pt x="1" y="1405"/>
                    <a:pt x="1" y="1405"/>
                  </a:cubicBezTo>
                  <a:lnTo>
                    <a:pt x="1" y="1596"/>
                  </a:lnTo>
                  <a:cubicBezTo>
                    <a:pt x="72" y="1953"/>
                    <a:pt x="358" y="2215"/>
                    <a:pt x="715" y="2215"/>
                  </a:cubicBezTo>
                  <a:cubicBezTo>
                    <a:pt x="1096" y="2215"/>
                    <a:pt x="1406" y="1905"/>
                    <a:pt x="1406" y="1477"/>
                  </a:cubicBezTo>
                  <a:cubicBezTo>
                    <a:pt x="1430" y="1143"/>
                    <a:pt x="1263" y="834"/>
                    <a:pt x="882" y="715"/>
                  </a:cubicBezTo>
                  <a:lnTo>
                    <a:pt x="572" y="715"/>
                  </a:lnTo>
                  <a:lnTo>
                    <a:pt x="620" y="358"/>
                  </a:lnTo>
                  <a:lnTo>
                    <a:pt x="1120" y="358"/>
                  </a:lnTo>
                  <a:cubicBezTo>
                    <a:pt x="1239" y="358"/>
                    <a:pt x="1358" y="191"/>
                    <a:pt x="1215" y="24"/>
                  </a:cubicBezTo>
                  <a:cubicBezTo>
                    <a:pt x="1215" y="0"/>
                    <a:pt x="1215"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2" name="Google Shape;23402;p101"/>
            <p:cNvSpPr/>
            <p:nvPr/>
          </p:nvSpPr>
          <p:spPr>
            <a:xfrm>
              <a:off x="5848706" y="1995829"/>
              <a:ext cx="37656" cy="71973"/>
            </a:xfrm>
            <a:custGeom>
              <a:rect b="b" l="l" r="r" t="t"/>
              <a:pathLst>
                <a:path extrusionOk="0" h="2414" w="1263">
                  <a:moveTo>
                    <a:pt x="1074" y="0"/>
                  </a:moveTo>
                  <a:cubicBezTo>
                    <a:pt x="997" y="0"/>
                    <a:pt x="924" y="31"/>
                    <a:pt x="905" y="104"/>
                  </a:cubicBezTo>
                  <a:lnTo>
                    <a:pt x="48" y="2176"/>
                  </a:lnTo>
                  <a:cubicBezTo>
                    <a:pt x="1" y="2271"/>
                    <a:pt x="48" y="2390"/>
                    <a:pt x="143" y="2414"/>
                  </a:cubicBezTo>
                  <a:lnTo>
                    <a:pt x="191" y="2414"/>
                  </a:lnTo>
                  <a:cubicBezTo>
                    <a:pt x="263" y="2414"/>
                    <a:pt x="334" y="2390"/>
                    <a:pt x="382" y="2319"/>
                  </a:cubicBezTo>
                  <a:lnTo>
                    <a:pt x="1239" y="247"/>
                  </a:lnTo>
                  <a:cubicBezTo>
                    <a:pt x="1263" y="152"/>
                    <a:pt x="1239" y="33"/>
                    <a:pt x="1144" y="9"/>
                  </a:cubicBezTo>
                  <a:cubicBezTo>
                    <a:pt x="1121" y="3"/>
                    <a:pt x="1097"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3" name="Google Shape;23403;p101"/>
            <p:cNvSpPr/>
            <p:nvPr/>
          </p:nvSpPr>
          <p:spPr>
            <a:xfrm>
              <a:off x="5838777" y="1999615"/>
              <a:ext cx="15653" cy="15653"/>
            </a:xfrm>
            <a:custGeom>
              <a:rect b="b" l="l" r="r" t="t"/>
              <a:pathLst>
                <a:path extrusionOk="0" h="525" w="525">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4" name="Google Shape;23404;p101"/>
            <p:cNvSpPr/>
            <p:nvPr/>
          </p:nvSpPr>
          <p:spPr>
            <a:xfrm>
              <a:off x="5879952" y="2048602"/>
              <a:ext cx="16368" cy="15653"/>
            </a:xfrm>
            <a:custGeom>
              <a:rect b="b" l="l" r="r" t="t"/>
              <a:pathLst>
                <a:path extrusionOk="0" h="525" w="549">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5" name="Google Shape;23405;p101"/>
          <p:cNvGrpSpPr/>
          <p:nvPr/>
        </p:nvGrpSpPr>
        <p:grpSpPr>
          <a:xfrm>
            <a:off x="6271182" y="1769814"/>
            <a:ext cx="355037" cy="353636"/>
            <a:chOff x="6156877" y="1922214"/>
            <a:chExt cx="355037" cy="353636"/>
          </a:xfrm>
        </p:grpSpPr>
        <p:sp>
          <p:nvSpPr>
            <p:cNvPr id="23406" name="Google Shape;23406;p101"/>
            <p:cNvSpPr/>
            <p:nvPr/>
          </p:nvSpPr>
          <p:spPr>
            <a:xfrm>
              <a:off x="6222888" y="1986139"/>
              <a:ext cx="225103" cy="225103"/>
            </a:xfrm>
            <a:custGeom>
              <a:rect b="b" l="l" r="r" t="t"/>
              <a:pathLst>
                <a:path extrusionOk="0" h="7550" w="7550">
                  <a:moveTo>
                    <a:pt x="3787" y="0"/>
                  </a:moveTo>
                  <a:cubicBezTo>
                    <a:pt x="1692" y="0"/>
                    <a:pt x="1" y="1691"/>
                    <a:pt x="1" y="3787"/>
                  </a:cubicBezTo>
                  <a:cubicBezTo>
                    <a:pt x="1" y="5859"/>
                    <a:pt x="1692" y="7549"/>
                    <a:pt x="3787" y="7549"/>
                  </a:cubicBezTo>
                  <a:cubicBezTo>
                    <a:pt x="5859" y="7549"/>
                    <a:pt x="7550" y="5859"/>
                    <a:pt x="7550" y="3787"/>
                  </a:cubicBezTo>
                  <a:cubicBezTo>
                    <a:pt x="7550" y="1691"/>
                    <a:pt x="5859" y="0"/>
                    <a:pt x="3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7" name="Google Shape;23407;p101"/>
            <p:cNvSpPr/>
            <p:nvPr/>
          </p:nvSpPr>
          <p:spPr>
            <a:xfrm>
              <a:off x="6259829" y="2006711"/>
              <a:ext cx="198121" cy="205008"/>
            </a:xfrm>
            <a:custGeom>
              <a:rect b="b" l="l" r="r" t="t"/>
              <a:pathLst>
                <a:path extrusionOk="0" h="6876" w="6645">
                  <a:moveTo>
                    <a:pt x="4644" y="1"/>
                  </a:moveTo>
                  <a:cubicBezTo>
                    <a:pt x="4668" y="49"/>
                    <a:pt x="4739" y="96"/>
                    <a:pt x="4811" y="144"/>
                  </a:cubicBezTo>
                  <a:cubicBezTo>
                    <a:pt x="6263" y="1596"/>
                    <a:pt x="6263" y="4026"/>
                    <a:pt x="4811" y="5478"/>
                  </a:cubicBezTo>
                  <a:cubicBezTo>
                    <a:pt x="4071" y="6218"/>
                    <a:pt x="3104" y="6585"/>
                    <a:pt x="2137" y="6585"/>
                  </a:cubicBezTo>
                  <a:cubicBezTo>
                    <a:pt x="1390" y="6585"/>
                    <a:pt x="643" y="6366"/>
                    <a:pt x="0" y="5931"/>
                  </a:cubicBezTo>
                  <a:lnTo>
                    <a:pt x="0" y="5931"/>
                  </a:lnTo>
                  <a:cubicBezTo>
                    <a:pt x="721" y="6560"/>
                    <a:pt x="1618" y="6876"/>
                    <a:pt x="2513" y="6876"/>
                  </a:cubicBezTo>
                  <a:cubicBezTo>
                    <a:pt x="3482" y="6876"/>
                    <a:pt x="4449" y="6506"/>
                    <a:pt x="5192" y="5764"/>
                  </a:cubicBezTo>
                  <a:cubicBezTo>
                    <a:pt x="6644" y="4287"/>
                    <a:pt x="6644" y="1906"/>
                    <a:pt x="5192" y="453"/>
                  </a:cubicBezTo>
                  <a:cubicBezTo>
                    <a:pt x="5001" y="263"/>
                    <a:pt x="4834" y="120"/>
                    <a:pt x="464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8" name="Google Shape;23408;p101"/>
            <p:cNvSpPr/>
            <p:nvPr/>
          </p:nvSpPr>
          <p:spPr>
            <a:xfrm>
              <a:off x="6163258" y="1943175"/>
              <a:ext cx="343678" cy="312431"/>
            </a:xfrm>
            <a:custGeom>
              <a:rect b="b" l="l" r="r" t="t"/>
              <a:pathLst>
                <a:path extrusionOk="0" h="10479" w="11527">
                  <a:moveTo>
                    <a:pt x="5763" y="1477"/>
                  </a:moveTo>
                  <a:cubicBezTo>
                    <a:pt x="6734" y="1477"/>
                    <a:pt x="7704" y="1846"/>
                    <a:pt x="8431" y="2584"/>
                  </a:cubicBezTo>
                  <a:cubicBezTo>
                    <a:pt x="9883" y="4037"/>
                    <a:pt x="9883" y="6418"/>
                    <a:pt x="8431" y="7895"/>
                  </a:cubicBezTo>
                  <a:cubicBezTo>
                    <a:pt x="7704" y="8633"/>
                    <a:pt x="6734" y="9002"/>
                    <a:pt x="5763" y="9002"/>
                  </a:cubicBezTo>
                  <a:cubicBezTo>
                    <a:pt x="4793" y="9002"/>
                    <a:pt x="3823" y="8633"/>
                    <a:pt x="3096" y="7895"/>
                  </a:cubicBezTo>
                  <a:cubicBezTo>
                    <a:pt x="1644" y="6442"/>
                    <a:pt x="1644" y="4037"/>
                    <a:pt x="3096" y="2584"/>
                  </a:cubicBezTo>
                  <a:cubicBezTo>
                    <a:pt x="3823" y="1846"/>
                    <a:pt x="4793" y="1477"/>
                    <a:pt x="5763" y="1477"/>
                  </a:cubicBezTo>
                  <a:close/>
                  <a:moveTo>
                    <a:pt x="5746" y="1"/>
                  </a:moveTo>
                  <a:cubicBezTo>
                    <a:pt x="4400" y="1"/>
                    <a:pt x="3061" y="513"/>
                    <a:pt x="2048" y="1537"/>
                  </a:cubicBezTo>
                  <a:cubicBezTo>
                    <a:pt x="0" y="3585"/>
                    <a:pt x="0" y="6919"/>
                    <a:pt x="2048" y="8943"/>
                  </a:cubicBezTo>
                  <a:cubicBezTo>
                    <a:pt x="3084" y="9967"/>
                    <a:pt x="4436" y="10479"/>
                    <a:pt x="5781" y="10479"/>
                  </a:cubicBezTo>
                  <a:cubicBezTo>
                    <a:pt x="7127" y="10479"/>
                    <a:pt x="8466" y="9967"/>
                    <a:pt x="9479" y="8943"/>
                  </a:cubicBezTo>
                  <a:cubicBezTo>
                    <a:pt x="11527" y="6895"/>
                    <a:pt x="11527" y="3561"/>
                    <a:pt x="9479" y="1537"/>
                  </a:cubicBezTo>
                  <a:cubicBezTo>
                    <a:pt x="8443" y="513"/>
                    <a:pt x="7091" y="1"/>
                    <a:pt x="574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9" name="Google Shape;23409;p101"/>
            <p:cNvSpPr/>
            <p:nvPr/>
          </p:nvSpPr>
          <p:spPr>
            <a:xfrm>
              <a:off x="6298858" y="1944248"/>
              <a:ext cx="208079" cy="311626"/>
            </a:xfrm>
            <a:custGeom>
              <a:rect b="b" l="l" r="r" t="t"/>
              <a:pathLst>
                <a:path extrusionOk="0" h="10452" w="6979">
                  <a:moveTo>
                    <a:pt x="1954" y="0"/>
                  </a:moveTo>
                  <a:lnTo>
                    <a:pt x="1954" y="0"/>
                  </a:lnTo>
                  <a:cubicBezTo>
                    <a:pt x="2859" y="215"/>
                    <a:pt x="3740" y="691"/>
                    <a:pt x="4454" y="1405"/>
                  </a:cubicBezTo>
                  <a:cubicBezTo>
                    <a:pt x="6502" y="3453"/>
                    <a:pt x="6502" y="6787"/>
                    <a:pt x="4454" y="8812"/>
                  </a:cubicBezTo>
                  <a:cubicBezTo>
                    <a:pt x="3407" y="9859"/>
                    <a:pt x="2086" y="10361"/>
                    <a:pt x="738" y="10361"/>
                  </a:cubicBezTo>
                  <a:cubicBezTo>
                    <a:pt x="493" y="10361"/>
                    <a:pt x="247" y="10345"/>
                    <a:pt x="1" y="10312"/>
                  </a:cubicBezTo>
                  <a:lnTo>
                    <a:pt x="1" y="10312"/>
                  </a:lnTo>
                  <a:cubicBezTo>
                    <a:pt x="402" y="10405"/>
                    <a:pt x="810" y="10452"/>
                    <a:pt x="1217" y="10452"/>
                  </a:cubicBezTo>
                  <a:cubicBezTo>
                    <a:pt x="2577" y="10452"/>
                    <a:pt x="3928" y="9933"/>
                    <a:pt x="4954" y="8907"/>
                  </a:cubicBezTo>
                  <a:cubicBezTo>
                    <a:pt x="6979" y="6859"/>
                    <a:pt x="6979" y="3525"/>
                    <a:pt x="4931" y="1501"/>
                  </a:cubicBezTo>
                  <a:cubicBezTo>
                    <a:pt x="4097" y="667"/>
                    <a:pt x="3049" y="167"/>
                    <a:pt x="1954"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0" name="Google Shape;23410;p101"/>
            <p:cNvSpPr/>
            <p:nvPr/>
          </p:nvSpPr>
          <p:spPr>
            <a:xfrm>
              <a:off x="6224319" y="1988971"/>
              <a:ext cx="282616" cy="266636"/>
            </a:xfrm>
            <a:custGeom>
              <a:rect b="b" l="l" r="r" t="t"/>
              <a:pathLst>
                <a:path extrusionOk="0" h="8943" w="9479">
                  <a:moveTo>
                    <a:pt x="7431" y="1"/>
                  </a:moveTo>
                  <a:lnTo>
                    <a:pt x="6383" y="1048"/>
                  </a:lnTo>
                  <a:cubicBezTo>
                    <a:pt x="7835" y="2501"/>
                    <a:pt x="7835" y="4906"/>
                    <a:pt x="6383" y="6359"/>
                  </a:cubicBezTo>
                  <a:cubicBezTo>
                    <a:pt x="5656" y="7097"/>
                    <a:pt x="4686" y="7466"/>
                    <a:pt x="3715" y="7466"/>
                  </a:cubicBezTo>
                  <a:cubicBezTo>
                    <a:pt x="2745" y="7466"/>
                    <a:pt x="1775" y="7097"/>
                    <a:pt x="1048" y="6359"/>
                  </a:cubicBezTo>
                  <a:lnTo>
                    <a:pt x="0" y="7407"/>
                  </a:lnTo>
                  <a:cubicBezTo>
                    <a:pt x="1013" y="8431"/>
                    <a:pt x="2352" y="8943"/>
                    <a:pt x="3698" y="8943"/>
                  </a:cubicBezTo>
                  <a:cubicBezTo>
                    <a:pt x="5043" y="8943"/>
                    <a:pt x="6395" y="8431"/>
                    <a:pt x="7431" y="7407"/>
                  </a:cubicBezTo>
                  <a:cubicBezTo>
                    <a:pt x="9479" y="5383"/>
                    <a:pt x="9479" y="2049"/>
                    <a:pt x="743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1" name="Google Shape;23411;p101"/>
            <p:cNvSpPr/>
            <p:nvPr/>
          </p:nvSpPr>
          <p:spPr>
            <a:xfrm>
              <a:off x="6298858" y="1988971"/>
              <a:ext cx="208079" cy="267023"/>
            </a:xfrm>
            <a:custGeom>
              <a:rect b="b" l="l" r="r" t="t"/>
              <a:pathLst>
                <a:path extrusionOk="0" h="8956" w="6979">
                  <a:moveTo>
                    <a:pt x="1" y="8812"/>
                  </a:moveTo>
                  <a:cubicBezTo>
                    <a:pt x="3" y="8812"/>
                    <a:pt x="5" y="8812"/>
                    <a:pt x="7" y="8813"/>
                  </a:cubicBezTo>
                  <a:lnTo>
                    <a:pt x="7" y="8813"/>
                  </a:lnTo>
                  <a:cubicBezTo>
                    <a:pt x="4" y="8812"/>
                    <a:pt x="2" y="8812"/>
                    <a:pt x="1" y="8812"/>
                  </a:cubicBezTo>
                  <a:close/>
                  <a:moveTo>
                    <a:pt x="4931" y="1"/>
                  </a:moveTo>
                  <a:lnTo>
                    <a:pt x="4716" y="215"/>
                  </a:lnTo>
                  <a:cubicBezTo>
                    <a:pt x="6502" y="2263"/>
                    <a:pt x="6383" y="5383"/>
                    <a:pt x="4454" y="7312"/>
                  </a:cubicBezTo>
                  <a:cubicBezTo>
                    <a:pt x="3407" y="8359"/>
                    <a:pt x="2086" y="8861"/>
                    <a:pt x="738" y="8861"/>
                  </a:cubicBezTo>
                  <a:cubicBezTo>
                    <a:pt x="495" y="8861"/>
                    <a:pt x="251" y="8845"/>
                    <a:pt x="7" y="8813"/>
                  </a:cubicBezTo>
                  <a:lnTo>
                    <a:pt x="7" y="8813"/>
                  </a:lnTo>
                  <a:cubicBezTo>
                    <a:pt x="75" y="8825"/>
                    <a:pt x="600" y="8955"/>
                    <a:pt x="1168" y="8955"/>
                  </a:cubicBezTo>
                  <a:cubicBezTo>
                    <a:pt x="1198" y="8955"/>
                    <a:pt x="1228" y="8956"/>
                    <a:pt x="1258" y="8956"/>
                  </a:cubicBezTo>
                  <a:cubicBezTo>
                    <a:pt x="2608" y="8956"/>
                    <a:pt x="3929" y="8432"/>
                    <a:pt x="4954" y="7407"/>
                  </a:cubicBezTo>
                  <a:cubicBezTo>
                    <a:pt x="6979" y="5359"/>
                    <a:pt x="6979" y="2025"/>
                    <a:pt x="4931"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2" name="Google Shape;23412;p101"/>
            <p:cNvSpPr/>
            <p:nvPr/>
          </p:nvSpPr>
          <p:spPr>
            <a:xfrm>
              <a:off x="6163258" y="1927909"/>
              <a:ext cx="172569" cy="171854"/>
            </a:xfrm>
            <a:custGeom>
              <a:rect b="b" l="l" r="r" t="t"/>
              <a:pathLst>
                <a:path extrusionOk="0" h="5764" w="5788">
                  <a:moveTo>
                    <a:pt x="5787" y="1"/>
                  </a:moveTo>
                  <a:cubicBezTo>
                    <a:pt x="2596" y="1"/>
                    <a:pt x="0" y="2549"/>
                    <a:pt x="0" y="5764"/>
                  </a:cubicBezTo>
                  <a:lnTo>
                    <a:pt x="2691" y="5764"/>
                  </a:lnTo>
                  <a:lnTo>
                    <a:pt x="2691" y="5740"/>
                  </a:lnTo>
                  <a:cubicBezTo>
                    <a:pt x="2691" y="4025"/>
                    <a:pt x="4049" y="2668"/>
                    <a:pt x="5787" y="2668"/>
                  </a:cubicBezTo>
                  <a:lnTo>
                    <a:pt x="5787"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3" name="Google Shape;23413;p101"/>
            <p:cNvSpPr/>
            <p:nvPr/>
          </p:nvSpPr>
          <p:spPr>
            <a:xfrm>
              <a:off x="6163973" y="2099019"/>
              <a:ext cx="171854" cy="171168"/>
            </a:xfrm>
            <a:custGeom>
              <a:rect b="b" l="l" r="r" t="t"/>
              <a:pathLst>
                <a:path extrusionOk="0" h="5741" w="5764">
                  <a:moveTo>
                    <a:pt x="0" y="1"/>
                  </a:moveTo>
                  <a:cubicBezTo>
                    <a:pt x="0" y="3144"/>
                    <a:pt x="2548" y="5716"/>
                    <a:pt x="5692" y="5740"/>
                  </a:cubicBezTo>
                  <a:cubicBezTo>
                    <a:pt x="5716" y="5740"/>
                    <a:pt x="5763" y="5716"/>
                    <a:pt x="5763" y="5692"/>
                  </a:cubicBezTo>
                  <a:lnTo>
                    <a:pt x="5763" y="3144"/>
                  </a:lnTo>
                  <a:cubicBezTo>
                    <a:pt x="5763" y="3120"/>
                    <a:pt x="5716" y="3097"/>
                    <a:pt x="5692" y="3073"/>
                  </a:cubicBezTo>
                  <a:cubicBezTo>
                    <a:pt x="4025" y="3025"/>
                    <a:pt x="2691" y="1668"/>
                    <a:pt x="26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4" name="Google Shape;23414;p101"/>
            <p:cNvSpPr/>
            <p:nvPr/>
          </p:nvSpPr>
          <p:spPr>
            <a:xfrm>
              <a:off x="6168922" y="2138793"/>
              <a:ext cx="166904" cy="131395"/>
            </a:xfrm>
            <a:custGeom>
              <a:rect b="b" l="l" r="r" t="t"/>
              <a:pathLst>
                <a:path extrusionOk="0" h="4407" w="5598">
                  <a:moveTo>
                    <a:pt x="1" y="0"/>
                  </a:moveTo>
                  <a:lnTo>
                    <a:pt x="1" y="0"/>
                  </a:lnTo>
                  <a:cubicBezTo>
                    <a:pt x="596" y="2501"/>
                    <a:pt x="2859" y="4382"/>
                    <a:pt x="5526" y="4406"/>
                  </a:cubicBezTo>
                  <a:cubicBezTo>
                    <a:pt x="5550" y="4406"/>
                    <a:pt x="5597" y="4382"/>
                    <a:pt x="5597" y="4358"/>
                  </a:cubicBezTo>
                  <a:lnTo>
                    <a:pt x="5597" y="4001"/>
                  </a:lnTo>
                  <a:cubicBezTo>
                    <a:pt x="3025" y="3930"/>
                    <a:pt x="858" y="2287"/>
                    <a:pt x="1"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5" name="Google Shape;23415;p101"/>
            <p:cNvSpPr/>
            <p:nvPr/>
          </p:nvSpPr>
          <p:spPr>
            <a:xfrm>
              <a:off x="6336514" y="1927194"/>
              <a:ext cx="171138" cy="171854"/>
            </a:xfrm>
            <a:custGeom>
              <a:rect b="b" l="l" r="r" t="t"/>
              <a:pathLst>
                <a:path extrusionOk="0" h="5764" w="5740">
                  <a:moveTo>
                    <a:pt x="0" y="1"/>
                  </a:moveTo>
                  <a:lnTo>
                    <a:pt x="0" y="2692"/>
                  </a:lnTo>
                  <a:cubicBezTo>
                    <a:pt x="1667" y="2692"/>
                    <a:pt x="3025" y="4025"/>
                    <a:pt x="3072" y="5692"/>
                  </a:cubicBezTo>
                  <a:cubicBezTo>
                    <a:pt x="3072" y="5740"/>
                    <a:pt x="3096" y="5764"/>
                    <a:pt x="3120" y="5764"/>
                  </a:cubicBezTo>
                  <a:lnTo>
                    <a:pt x="5644" y="5764"/>
                  </a:lnTo>
                  <a:cubicBezTo>
                    <a:pt x="5692" y="5764"/>
                    <a:pt x="5716" y="5740"/>
                    <a:pt x="5739" y="5692"/>
                  </a:cubicBezTo>
                  <a:cubicBezTo>
                    <a:pt x="5716" y="2573"/>
                    <a:pt x="3144" y="1"/>
                    <a:pt x="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6" name="Google Shape;23416;p101"/>
            <p:cNvSpPr/>
            <p:nvPr/>
          </p:nvSpPr>
          <p:spPr>
            <a:xfrm>
              <a:off x="6357087" y="1928625"/>
              <a:ext cx="149850" cy="170423"/>
            </a:xfrm>
            <a:custGeom>
              <a:rect b="b" l="l" r="r" t="t"/>
              <a:pathLst>
                <a:path extrusionOk="0" h="5716" w="5026">
                  <a:moveTo>
                    <a:pt x="1" y="0"/>
                  </a:moveTo>
                  <a:cubicBezTo>
                    <a:pt x="2549" y="691"/>
                    <a:pt x="4454" y="2977"/>
                    <a:pt x="4525" y="5716"/>
                  </a:cubicBezTo>
                  <a:lnTo>
                    <a:pt x="4954" y="5716"/>
                  </a:lnTo>
                  <a:cubicBezTo>
                    <a:pt x="5002" y="5716"/>
                    <a:pt x="5026" y="5692"/>
                    <a:pt x="5026" y="5644"/>
                  </a:cubicBezTo>
                  <a:cubicBezTo>
                    <a:pt x="5002" y="2763"/>
                    <a:pt x="2811" y="381"/>
                    <a:pt x="1"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7" name="Google Shape;23417;p101"/>
            <p:cNvSpPr/>
            <p:nvPr/>
          </p:nvSpPr>
          <p:spPr>
            <a:xfrm>
              <a:off x="6276854" y="2074183"/>
              <a:ext cx="103697" cy="10674"/>
            </a:xfrm>
            <a:custGeom>
              <a:rect b="b" l="l" r="r" t="t"/>
              <a:pathLst>
                <a:path extrusionOk="0" h="358" w="3478">
                  <a:moveTo>
                    <a:pt x="215" y="0"/>
                  </a:moveTo>
                  <a:cubicBezTo>
                    <a:pt x="120" y="0"/>
                    <a:pt x="72" y="48"/>
                    <a:pt x="24" y="143"/>
                  </a:cubicBezTo>
                  <a:cubicBezTo>
                    <a:pt x="1" y="262"/>
                    <a:pt x="96" y="357"/>
                    <a:pt x="215" y="357"/>
                  </a:cubicBezTo>
                  <a:lnTo>
                    <a:pt x="3287" y="357"/>
                  </a:lnTo>
                  <a:cubicBezTo>
                    <a:pt x="3359" y="357"/>
                    <a:pt x="3430" y="286"/>
                    <a:pt x="3454" y="215"/>
                  </a:cubicBezTo>
                  <a:cubicBezTo>
                    <a:pt x="3478" y="96"/>
                    <a:pt x="3382" y="0"/>
                    <a:pt x="3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8" name="Google Shape;23418;p101"/>
            <p:cNvSpPr/>
            <p:nvPr/>
          </p:nvSpPr>
          <p:spPr>
            <a:xfrm>
              <a:off x="6276854" y="2100451"/>
              <a:ext cx="103697" cy="10674"/>
            </a:xfrm>
            <a:custGeom>
              <a:rect b="b" l="l" r="r" t="t"/>
              <a:pathLst>
                <a:path extrusionOk="0" h="358" w="3478">
                  <a:moveTo>
                    <a:pt x="215" y="0"/>
                  </a:moveTo>
                  <a:cubicBezTo>
                    <a:pt x="120" y="0"/>
                    <a:pt x="72" y="72"/>
                    <a:pt x="24" y="167"/>
                  </a:cubicBezTo>
                  <a:cubicBezTo>
                    <a:pt x="1" y="286"/>
                    <a:pt x="96" y="358"/>
                    <a:pt x="215" y="358"/>
                  </a:cubicBezTo>
                  <a:lnTo>
                    <a:pt x="3287" y="358"/>
                  </a:lnTo>
                  <a:cubicBezTo>
                    <a:pt x="3406" y="358"/>
                    <a:pt x="3478" y="286"/>
                    <a:pt x="3454" y="167"/>
                  </a:cubicBezTo>
                  <a:cubicBezTo>
                    <a:pt x="3430" y="72"/>
                    <a:pt x="3335" y="0"/>
                    <a:pt x="3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9" name="Google Shape;23419;p101"/>
            <p:cNvSpPr/>
            <p:nvPr/>
          </p:nvSpPr>
          <p:spPr>
            <a:xfrm>
              <a:off x="6300289" y="2126718"/>
              <a:ext cx="58259" cy="10674"/>
            </a:xfrm>
            <a:custGeom>
              <a:rect b="b" l="l" r="r" t="t"/>
              <a:pathLst>
                <a:path extrusionOk="0" h="358" w="1954">
                  <a:moveTo>
                    <a:pt x="191" y="1"/>
                  </a:moveTo>
                  <a:cubicBezTo>
                    <a:pt x="120" y="1"/>
                    <a:pt x="48" y="48"/>
                    <a:pt x="24" y="143"/>
                  </a:cubicBezTo>
                  <a:cubicBezTo>
                    <a:pt x="1" y="262"/>
                    <a:pt x="72" y="358"/>
                    <a:pt x="191" y="358"/>
                  </a:cubicBezTo>
                  <a:lnTo>
                    <a:pt x="1739" y="358"/>
                  </a:lnTo>
                  <a:cubicBezTo>
                    <a:pt x="1858" y="358"/>
                    <a:pt x="1953" y="262"/>
                    <a:pt x="1930" y="143"/>
                  </a:cubicBezTo>
                  <a:cubicBezTo>
                    <a:pt x="1858" y="48"/>
                    <a:pt x="1810" y="1"/>
                    <a:pt x="17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0" name="Google Shape;23420;p101"/>
            <p:cNvSpPr/>
            <p:nvPr/>
          </p:nvSpPr>
          <p:spPr>
            <a:xfrm>
              <a:off x="6156877" y="1922214"/>
              <a:ext cx="355037" cy="353636"/>
            </a:xfrm>
            <a:custGeom>
              <a:rect b="b" l="l" r="r" t="t"/>
              <a:pathLst>
                <a:path extrusionOk="0" h="11861" w="11908">
                  <a:moveTo>
                    <a:pt x="5811" y="334"/>
                  </a:moveTo>
                  <a:lnTo>
                    <a:pt x="5811" y="2692"/>
                  </a:lnTo>
                  <a:cubicBezTo>
                    <a:pt x="4144" y="2763"/>
                    <a:pt x="2834" y="4121"/>
                    <a:pt x="2739" y="5740"/>
                  </a:cubicBezTo>
                  <a:lnTo>
                    <a:pt x="405" y="5740"/>
                  </a:lnTo>
                  <a:cubicBezTo>
                    <a:pt x="429" y="4311"/>
                    <a:pt x="1024" y="2978"/>
                    <a:pt x="2024" y="1978"/>
                  </a:cubicBezTo>
                  <a:cubicBezTo>
                    <a:pt x="3048" y="954"/>
                    <a:pt x="4382" y="382"/>
                    <a:pt x="5811" y="334"/>
                  </a:cubicBezTo>
                  <a:close/>
                  <a:moveTo>
                    <a:pt x="11074" y="6097"/>
                  </a:moveTo>
                  <a:cubicBezTo>
                    <a:pt x="11002" y="7407"/>
                    <a:pt x="10478" y="8598"/>
                    <a:pt x="9573" y="9527"/>
                  </a:cubicBezTo>
                  <a:cubicBezTo>
                    <a:pt x="8645" y="10455"/>
                    <a:pt x="7454" y="10956"/>
                    <a:pt x="6168" y="11027"/>
                  </a:cubicBezTo>
                  <a:lnTo>
                    <a:pt x="6168" y="9884"/>
                  </a:lnTo>
                  <a:cubicBezTo>
                    <a:pt x="7144" y="9860"/>
                    <a:pt x="8073" y="9431"/>
                    <a:pt x="8788" y="8717"/>
                  </a:cubicBezTo>
                  <a:cubicBezTo>
                    <a:pt x="9502" y="8003"/>
                    <a:pt x="9883" y="7121"/>
                    <a:pt x="9954" y="6097"/>
                  </a:cubicBezTo>
                  <a:close/>
                  <a:moveTo>
                    <a:pt x="6025" y="3025"/>
                  </a:moveTo>
                  <a:cubicBezTo>
                    <a:pt x="6787" y="3025"/>
                    <a:pt x="7502" y="3335"/>
                    <a:pt x="8049" y="3859"/>
                  </a:cubicBezTo>
                  <a:cubicBezTo>
                    <a:pt x="8573" y="4407"/>
                    <a:pt x="8907" y="5121"/>
                    <a:pt x="8907" y="5859"/>
                  </a:cubicBezTo>
                  <a:cubicBezTo>
                    <a:pt x="8907" y="5978"/>
                    <a:pt x="9026" y="6097"/>
                    <a:pt x="9145" y="6097"/>
                  </a:cubicBezTo>
                  <a:lnTo>
                    <a:pt x="9597" y="6097"/>
                  </a:lnTo>
                  <a:cubicBezTo>
                    <a:pt x="9573" y="7002"/>
                    <a:pt x="9169" y="7836"/>
                    <a:pt x="8549" y="8455"/>
                  </a:cubicBezTo>
                  <a:cubicBezTo>
                    <a:pt x="7930" y="9074"/>
                    <a:pt x="7097" y="9455"/>
                    <a:pt x="6192" y="9503"/>
                  </a:cubicBezTo>
                  <a:lnTo>
                    <a:pt x="6192" y="9050"/>
                  </a:lnTo>
                  <a:cubicBezTo>
                    <a:pt x="6144" y="8955"/>
                    <a:pt x="6049" y="8836"/>
                    <a:pt x="5906" y="8836"/>
                  </a:cubicBezTo>
                  <a:cubicBezTo>
                    <a:pt x="5073" y="8812"/>
                    <a:pt x="4263" y="8431"/>
                    <a:pt x="3739" y="7764"/>
                  </a:cubicBezTo>
                  <a:cubicBezTo>
                    <a:pt x="3695" y="7735"/>
                    <a:pt x="3632" y="7715"/>
                    <a:pt x="3580" y="7715"/>
                  </a:cubicBezTo>
                  <a:cubicBezTo>
                    <a:pt x="3548" y="7715"/>
                    <a:pt x="3519" y="7722"/>
                    <a:pt x="3501" y="7741"/>
                  </a:cubicBezTo>
                  <a:cubicBezTo>
                    <a:pt x="3429" y="7788"/>
                    <a:pt x="3405" y="7907"/>
                    <a:pt x="3453" y="7979"/>
                  </a:cubicBezTo>
                  <a:cubicBezTo>
                    <a:pt x="4048" y="8693"/>
                    <a:pt x="4882" y="9098"/>
                    <a:pt x="5811" y="9170"/>
                  </a:cubicBezTo>
                  <a:lnTo>
                    <a:pt x="5811" y="11527"/>
                  </a:lnTo>
                  <a:cubicBezTo>
                    <a:pt x="4382" y="11480"/>
                    <a:pt x="3024" y="10884"/>
                    <a:pt x="2000" y="9860"/>
                  </a:cubicBezTo>
                  <a:cubicBezTo>
                    <a:pt x="1000" y="8836"/>
                    <a:pt x="429" y="7526"/>
                    <a:pt x="405" y="6097"/>
                  </a:cubicBezTo>
                  <a:lnTo>
                    <a:pt x="2739" y="6097"/>
                  </a:lnTo>
                  <a:cubicBezTo>
                    <a:pt x="2786" y="6526"/>
                    <a:pt x="2858" y="6907"/>
                    <a:pt x="3048" y="7264"/>
                  </a:cubicBezTo>
                  <a:cubicBezTo>
                    <a:pt x="3066" y="7337"/>
                    <a:pt x="3126" y="7368"/>
                    <a:pt x="3196" y="7368"/>
                  </a:cubicBezTo>
                  <a:cubicBezTo>
                    <a:pt x="3218" y="7368"/>
                    <a:pt x="3240" y="7365"/>
                    <a:pt x="3263" y="7360"/>
                  </a:cubicBezTo>
                  <a:cubicBezTo>
                    <a:pt x="3382" y="7312"/>
                    <a:pt x="3429" y="7193"/>
                    <a:pt x="3382" y="7121"/>
                  </a:cubicBezTo>
                  <a:cubicBezTo>
                    <a:pt x="3191" y="6717"/>
                    <a:pt x="3096" y="6336"/>
                    <a:pt x="3096" y="5931"/>
                  </a:cubicBezTo>
                  <a:cubicBezTo>
                    <a:pt x="3096" y="4311"/>
                    <a:pt x="4406" y="3025"/>
                    <a:pt x="6025" y="3025"/>
                  </a:cubicBezTo>
                  <a:close/>
                  <a:moveTo>
                    <a:pt x="5954" y="1"/>
                  </a:moveTo>
                  <a:cubicBezTo>
                    <a:pt x="4382" y="1"/>
                    <a:pt x="2905" y="620"/>
                    <a:pt x="1762" y="1739"/>
                  </a:cubicBezTo>
                  <a:cubicBezTo>
                    <a:pt x="643" y="2859"/>
                    <a:pt x="48" y="4311"/>
                    <a:pt x="0" y="5931"/>
                  </a:cubicBezTo>
                  <a:cubicBezTo>
                    <a:pt x="0" y="7503"/>
                    <a:pt x="643" y="8955"/>
                    <a:pt x="1738" y="10098"/>
                  </a:cubicBezTo>
                  <a:cubicBezTo>
                    <a:pt x="2834" y="11194"/>
                    <a:pt x="4334" y="11813"/>
                    <a:pt x="5882" y="11861"/>
                  </a:cubicBezTo>
                  <a:cubicBezTo>
                    <a:pt x="5930" y="11861"/>
                    <a:pt x="6025" y="11813"/>
                    <a:pt x="6049" y="11765"/>
                  </a:cubicBezTo>
                  <a:cubicBezTo>
                    <a:pt x="6073" y="11741"/>
                    <a:pt x="6120" y="11670"/>
                    <a:pt x="6120" y="11622"/>
                  </a:cubicBezTo>
                  <a:lnTo>
                    <a:pt x="6120" y="11337"/>
                  </a:lnTo>
                  <a:cubicBezTo>
                    <a:pt x="7478" y="11289"/>
                    <a:pt x="8788" y="10741"/>
                    <a:pt x="9764" y="9765"/>
                  </a:cubicBezTo>
                  <a:cubicBezTo>
                    <a:pt x="10764" y="8788"/>
                    <a:pt x="11312" y="7503"/>
                    <a:pt x="11360" y="6097"/>
                  </a:cubicBezTo>
                  <a:lnTo>
                    <a:pt x="11621" y="6097"/>
                  </a:lnTo>
                  <a:cubicBezTo>
                    <a:pt x="11669" y="6097"/>
                    <a:pt x="11717" y="6097"/>
                    <a:pt x="11764" y="6074"/>
                  </a:cubicBezTo>
                  <a:cubicBezTo>
                    <a:pt x="11836" y="6026"/>
                    <a:pt x="11883" y="5955"/>
                    <a:pt x="11883" y="5859"/>
                  </a:cubicBezTo>
                  <a:cubicBezTo>
                    <a:pt x="11907" y="5383"/>
                    <a:pt x="11836" y="4883"/>
                    <a:pt x="11717" y="4407"/>
                  </a:cubicBezTo>
                  <a:cubicBezTo>
                    <a:pt x="11680" y="4314"/>
                    <a:pt x="11600" y="4279"/>
                    <a:pt x="11533" y="4279"/>
                  </a:cubicBezTo>
                  <a:cubicBezTo>
                    <a:pt x="11513" y="4279"/>
                    <a:pt x="11495" y="4282"/>
                    <a:pt x="11479" y="4288"/>
                  </a:cubicBezTo>
                  <a:cubicBezTo>
                    <a:pt x="11407" y="4311"/>
                    <a:pt x="11360" y="4407"/>
                    <a:pt x="11383" y="4502"/>
                  </a:cubicBezTo>
                  <a:cubicBezTo>
                    <a:pt x="11502" y="4907"/>
                    <a:pt x="11550" y="5335"/>
                    <a:pt x="11550" y="5740"/>
                  </a:cubicBezTo>
                  <a:lnTo>
                    <a:pt x="9216" y="5740"/>
                  </a:lnTo>
                  <a:cubicBezTo>
                    <a:pt x="9169" y="4954"/>
                    <a:pt x="8811" y="4169"/>
                    <a:pt x="8216" y="3597"/>
                  </a:cubicBezTo>
                  <a:cubicBezTo>
                    <a:pt x="7668" y="3049"/>
                    <a:pt x="6906" y="2716"/>
                    <a:pt x="6144" y="2692"/>
                  </a:cubicBezTo>
                  <a:lnTo>
                    <a:pt x="6144" y="334"/>
                  </a:lnTo>
                  <a:cubicBezTo>
                    <a:pt x="8287" y="382"/>
                    <a:pt x="10216" y="1692"/>
                    <a:pt x="11074" y="3692"/>
                  </a:cubicBezTo>
                  <a:lnTo>
                    <a:pt x="11098" y="3716"/>
                  </a:lnTo>
                  <a:cubicBezTo>
                    <a:pt x="11145" y="3811"/>
                    <a:pt x="11240" y="3835"/>
                    <a:pt x="11312" y="3835"/>
                  </a:cubicBezTo>
                  <a:cubicBezTo>
                    <a:pt x="11431" y="3811"/>
                    <a:pt x="11502" y="3692"/>
                    <a:pt x="11431" y="3597"/>
                  </a:cubicBezTo>
                  <a:lnTo>
                    <a:pt x="11407" y="3573"/>
                  </a:lnTo>
                  <a:cubicBezTo>
                    <a:pt x="10455" y="1406"/>
                    <a:pt x="8335" y="1"/>
                    <a:pt x="59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1" name="Google Shape;23421;p101"/>
          <p:cNvGrpSpPr/>
          <p:nvPr/>
        </p:nvGrpSpPr>
        <p:grpSpPr>
          <a:xfrm>
            <a:off x="7024957" y="1770530"/>
            <a:ext cx="302503" cy="355037"/>
            <a:chOff x="6758253" y="1922930"/>
            <a:chExt cx="302503" cy="355037"/>
          </a:xfrm>
        </p:grpSpPr>
        <p:sp>
          <p:nvSpPr>
            <p:cNvPr id="23422" name="Google Shape;23422;p101"/>
            <p:cNvSpPr/>
            <p:nvPr/>
          </p:nvSpPr>
          <p:spPr>
            <a:xfrm>
              <a:off x="6834252" y="1928267"/>
              <a:ext cx="149135" cy="342604"/>
            </a:xfrm>
            <a:custGeom>
              <a:rect b="b" l="l" r="r" t="t"/>
              <a:pathLst>
                <a:path extrusionOk="0" h="11491" w="5002">
                  <a:moveTo>
                    <a:pt x="2492" y="0"/>
                  </a:moveTo>
                  <a:cubicBezTo>
                    <a:pt x="2459" y="0"/>
                    <a:pt x="2429" y="12"/>
                    <a:pt x="2405" y="36"/>
                  </a:cubicBezTo>
                  <a:lnTo>
                    <a:pt x="71" y="2727"/>
                  </a:lnTo>
                  <a:cubicBezTo>
                    <a:pt x="0" y="2799"/>
                    <a:pt x="71" y="2894"/>
                    <a:pt x="143" y="2894"/>
                  </a:cubicBezTo>
                  <a:lnTo>
                    <a:pt x="1048" y="2894"/>
                  </a:lnTo>
                  <a:lnTo>
                    <a:pt x="1048" y="11491"/>
                  </a:lnTo>
                  <a:lnTo>
                    <a:pt x="3953" y="11491"/>
                  </a:lnTo>
                  <a:lnTo>
                    <a:pt x="3953" y="2894"/>
                  </a:lnTo>
                  <a:lnTo>
                    <a:pt x="4858" y="2894"/>
                  </a:lnTo>
                  <a:cubicBezTo>
                    <a:pt x="4930" y="2894"/>
                    <a:pt x="5001" y="2775"/>
                    <a:pt x="4930" y="2727"/>
                  </a:cubicBezTo>
                  <a:lnTo>
                    <a:pt x="2596" y="36"/>
                  </a:lnTo>
                  <a:cubicBezTo>
                    <a:pt x="2560" y="12"/>
                    <a:pt x="2524" y="0"/>
                    <a:pt x="249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3" name="Google Shape;23423;p101"/>
            <p:cNvSpPr/>
            <p:nvPr/>
          </p:nvSpPr>
          <p:spPr>
            <a:xfrm>
              <a:off x="6937204" y="2014523"/>
              <a:ext cx="14222" cy="256349"/>
            </a:xfrm>
            <a:custGeom>
              <a:rect b="b" l="l" r="r" t="t"/>
              <a:pathLst>
                <a:path extrusionOk="0" h="8598" w="477">
                  <a:moveTo>
                    <a:pt x="357" y="1"/>
                  </a:moveTo>
                  <a:cubicBezTo>
                    <a:pt x="191" y="1"/>
                    <a:pt x="24" y="144"/>
                    <a:pt x="0" y="334"/>
                  </a:cubicBezTo>
                  <a:lnTo>
                    <a:pt x="0" y="8598"/>
                  </a:lnTo>
                  <a:lnTo>
                    <a:pt x="476" y="8598"/>
                  </a:lnTo>
                  <a:lnTo>
                    <a:pt x="476" y="1"/>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4" name="Google Shape;23424;p101"/>
            <p:cNvSpPr/>
            <p:nvPr/>
          </p:nvSpPr>
          <p:spPr>
            <a:xfrm>
              <a:off x="6900979" y="1927015"/>
              <a:ext cx="82409" cy="87537"/>
            </a:xfrm>
            <a:custGeom>
              <a:rect b="b" l="l" r="r" t="t"/>
              <a:pathLst>
                <a:path extrusionOk="0" h="2936" w="2764">
                  <a:moveTo>
                    <a:pt x="239" y="1"/>
                  </a:moveTo>
                  <a:cubicBezTo>
                    <a:pt x="209" y="1"/>
                    <a:pt x="179" y="19"/>
                    <a:pt x="143" y="54"/>
                  </a:cubicBezTo>
                  <a:lnTo>
                    <a:pt x="1" y="221"/>
                  </a:lnTo>
                  <a:lnTo>
                    <a:pt x="2239" y="2769"/>
                  </a:lnTo>
                  <a:cubicBezTo>
                    <a:pt x="2287" y="2817"/>
                    <a:pt x="2239" y="2936"/>
                    <a:pt x="2144" y="2936"/>
                  </a:cubicBezTo>
                  <a:lnTo>
                    <a:pt x="2620" y="2936"/>
                  </a:lnTo>
                  <a:cubicBezTo>
                    <a:pt x="2715" y="2936"/>
                    <a:pt x="2763" y="2817"/>
                    <a:pt x="2715" y="2722"/>
                  </a:cubicBezTo>
                  <a:lnTo>
                    <a:pt x="334" y="54"/>
                  </a:lnTo>
                  <a:cubicBezTo>
                    <a:pt x="298" y="19"/>
                    <a:pt x="269" y="1"/>
                    <a:pt x="239"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5" name="Google Shape;23425;p101"/>
            <p:cNvSpPr/>
            <p:nvPr/>
          </p:nvSpPr>
          <p:spPr>
            <a:xfrm>
              <a:off x="6763232" y="1965894"/>
              <a:ext cx="149135" cy="304292"/>
            </a:xfrm>
            <a:custGeom>
              <a:rect b="b" l="l" r="r" t="t"/>
              <a:pathLst>
                <a:path extrusionOk="0" h="10206" w="5002">
                  <a:moveTo>
                    <a:pt x="2492" y="1"/>
                  </a:moveTo>
                  <a:cubicBezTo>
                    <a:pt x="2459" y="1"/>
                    <a:pt x="2430" y="12"/>
                    <a:pt x="2406" y="36"/>
                  </a:cubicBezTo>
                  <a:lnTo>
                    <a:pt x="72" y="2704"/>
                  </a:lnTo>
                  <a:cubicBezTo>
                    <a:pt x="1" y="2799"/>
                    <a:pt x="72" y="2894"/>
                    <a:pt x="143" y="2894"/>
                  </a:cubicBezTo>
                  <a:lnTo>
                    <a:pt x="1048" y="2894"/>
                  </a:lnTo>
                  <a:lnTo>
                    <a:pt x="1048" y="10205"/>
                  </a:lnTo>
                  <a:lnTo>
                    <a:pt x="3954" y="10205"/>
                  </a:lnTo>
                  <a:lnTo>
                    <a:pt x="3954" y="2894"/>
                  </a:lnTo>
                  <a:lnTo>
                    <a:pt x="4859" y="2894"/>
                  </a:lnTo>
                  <a:cubicBezTo>
                    <a:pt x="4930" y="2894"/>
                    <a:pt x="5002" y="2775"/>
                    <a:pt x="4930" y="2704"/>
                  </a:cubicBezTo>
                  <a:lnTo>
                    <a:pt x="2596" y="36"/>
                  </a:lnTo>
                  <a:cubicBezTo>
                    <a:pt x="2561" y="12"/>
                    <a:pt x="2525" y="1"/>
                    <a:pt x="249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6" name="Google Shape;23426;p101"/>
            <p:cNvSpPr/>
            <p:nvPr/>
          </p:nvSpPr>
          <p:spPr>
            <a:xfrm>
              <a:off x="6905242" y="2068310"/>
              <a:ext cx="149135" cy="202563"/>
            </a:xfrm>
            <a:custGeom>
              <a:rect b="b" l="l" r="r" t="t"/>
              <a:pathLst>
                <a:path extrusionOk="0" h="6794" w="5002">
                  <a:moveTo>
                    <a:pt x="2501" y="1"/>
                  </a:moveTo>
                  <a:cubicBezTo>
                    <a:pt x="2471" y="1"/>
                    <a:pt x="2441" y="19"/>
                    <a:pt x="2406" y="54"/>
                  </a:cubicBezTo>
                  <a:lnTo>
                    <a:pt x="72" y="2722"/>
                  </a:lnTo>
                  <a:cubicBezTo>
                    <a:pt x="0" y="2817"/>
                    <a:pt x="72" y="2936"/>
                    <a:pt x="143" y="2936"/>
                  </a:cubicBezTo>
                  <a:lnTo>
                    <a:pt x="1048" y="2936"/>
                  </a:lnTo>
                  <a:lnTo>
                    <a:pt x="1048" y="6794"/>
                  </a:lnTo>
                  <a:lnTo>
                    <a:pt x="3954" y="6794"/>
                  </a:lnTo>
                  <a:lnTo>
                    <a:pt x="3954" y="2936"/>
                  </a:lnTo>
                  <a:lnTo>
                    <a:pt x="4859" y="2936"/>
                  </a:lnTo>
                  <a:cubicBezTo>
                    <a:pt x="4930" y="2936"/>
                    <a:pt x="5002" y="2817"/>
                    <a:pt x="4930" y="2722"/>
                  </a:cubicBezTo>
                  <a:lnTo>
                    <a:pt x="2596" y="54"/>
                  </a:lnTo>
                  <a:cubicBezTo>
                    <a:pt x="2561" y="19"/>
                    <a:pt x="2531" y="1"/>
                    <a:pt x="2501"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7" name="Google Shape;23427;p101"/>
            <p:cNvSpPr/>
            <p:nvPr/>
          </p:nvSpPr>
          <p:spPr>
            <a:xfrm>
              <a:off x="6866184" y="2052865"/>
              <a:ext cx="14222" cy="218007"/>
            </a:xfrm>
            <a:custGeom>
              <a:rect b="b" l="l" r="r" t="t"/>
              <a:pathLst>
                <a:path extrusionOk="0" h="7312" w="477">
                  <a:moveTo>
                    <a:pt x="358" y="1"/>
                  </a:moveTo>
                  <a:cubicBezTo>
                    <a:pt x="191" y="1"/>
                    <a:pt x="25" y="144"/>
                    <a:pt x="1" y="334"/>
                  </a:cubicBezTo>
                  <a:lnTo>
                    <a:pt x="1" y="7312"/>
                  </a:lnTo>
                  <a:lnTo>
                    <a:pt x="477" y="7312"/>
                  </a:lnTo>
                  <a:lnTo>
                    <a:pt x="477" y="1"/>
                  </a:ln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8" name="Google Shape;23428;p101"/>
            <p:cNvSpPr/>
            <p:nvPr/>
          </p:nvSpPr>
          <p:spPr>
            <a:xfrm>
              <a:off x="6829988" y="1965178"/>
              <a:ext cx="82379" cy="87716"/>
            </a:xfrm>
            <a:custGeom>
              <a:rect b="b" l="l" r="r" t="t"/>
              <a:pathLst>
                <a:path extrusionOk="0" h="2942" w="2763">
                  <a:moveTo>
                    <a:pt x="238" y="1"/>
                  </a:moveTo>
                  <a:cubicBezTo>
                    <a:pt x="209" y="1"/>
                    <a:pt x="179" y="13"/>
                    <a:pt x="143" y="36"/>
                  </a:cubicBezTo>
                  <a:lnTo>
                    <a:pt x="0" y="227"/>
                  </a:lnTo>
                  <a:lnTo>
                    <a:pt x="2239" y="2751"/>
                  </a:lnTo>
                  <a:cubicBezTo>
                    <a:pt x="2286" y="2823"/>
                    <a:pt x="2239" y="2942"/>
                    <a:pt x="2143" y="2942"/>
                  </a:cubicBezTo>
                  <a:lnTo>
                    <a:pt x="2620" y="2942"/>
                  </a:lnTo>
                  <a:cubicBezTo>
                    <a:pt x="2739" y="2942"/>
                    <a:pt x="2763" y="2823"/>
                    <a:pt x="2715" y="2728"/>
                  </a:cubicBezTo>
                  <a:lnTo>
                    <a:pt x="334" y="36"/>
                  </a:lnTo>
                  <a:cubicBezTo>
                    <a:pt x="298" y="13"/>
                    <a:pt x="268" y="1"/>
                    <a:pt x="238"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9" name="Google Shape;23429;p101"/>
            <p:cNvSpPr/>
            <p:nvPr/>
          </p:nvSpPr>
          <p:spPr>
            <a:xfrm>
              <a:off x="7008910" y="2155818"/>
              <a:ext cx="14222" cy="115056"/>
            </a:xfrm>
            <a:custGeom>
              <a:rect b="b" l="l" r="r" t="t"/>
              <a:pathLst>
                <a:path extrusionOk="0" h="3859" w="477">
                  <a:moveTo>
                    <a:pt x="358" y="1"/>
                  </a:moveTo>
                  <a:cubicBezTo>
                    <a:pt x="167" y="1"/>
                    <a:pt x="0" y="144"/>
                    <a:pt x="0" y="334"/>
                  </a:cubicBezTo>
                  <a:lnTo>
                    <a:pt x="0" y="3859"/>
                  </a:lnTo>
                  <a:lnTo>
                    <a:pt x="477" y="3859"/>
                  </a:lnTo>
                  <a:lnTo>
                    <a:pt x="477"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0" name="Google Shape;23430;p101"/>
            <p:cNvSpPr/>
            <p:nvPr/>
          </p:nvSpPr>
          <p:spPr>
            <a:xfrm>
              <a:off x="6972684" y="2068131"/>
              <a:ext cx="82409" cy="87716"/>
            </a:xfrm>
            <a:custGeom>
              <a:rect b="b" l="l" r="r" t="t"/>
              <a:pathLst>
                <a:path extrusionOk="0" h="2942" w="2764">
                  <a:moveTo>
                    <a:pt x="239" y="1"/>
                  </a:moveTo>
                  <a:cubicBezTo>
                    <a:pt x="209" y="1"/>
                    <a:pt x="179" y="13"/>
                    <a:pt x="144" y="37"/>
                  </a:cubicBezTo>
                  <a:lnTo>
                    <a:pt x="1" y="227"/>
                  </a:lnTo>
                  <a:lnTo>
                    <a:pt x="2239" y="2751"/>
                  </a:lnTo>
                  <a:cubicBezTo>
                    <a:pt x="2287" y="2823"/>
                    <a:pt x="2239" y="2942"/>
                    <a:pt x="2144" y="2942"/>
                  </a:cubicBezTo>
                  <a:lnTo>
                    <a:pt x="2620" y="2942"/>
                  </a:lnTo>
                  <a:cubicBezTo>
                    <a:pt x="2716" y="2942"/>
                    <a:pt x="2763" y="2823"/>
                    <a:pt x="2716" y="2728"/>
                  </a:cubicBezTo>
                  <a:lnTo>
                    <a:pt x="334" y="37"/>
                  </a:lnTo>
                  <a:cubicBezTo>
                    <a:pt x="299" y="13"/>
                    <a:pt x="269" y="1"/>
                    <a:pt x="239"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1" name="Google Shape;23431;p101"/>
            <p:cNvSpPr/>
            <p:nvPr/>
          </p:nvSpPr>
          <p:spPr>
            <a:xfrm>
              <a:off x="6758253" y="1922930"/>
              <a:ext cx="302503" cy="355037"/>
            </a:xfrm>
            <a:custGeom>
              <a:rect b="b" l="l" r="r" t="t"/>
              <a:pathLst>
                <a:path extrusionOk="0" h="11908" w="10146">
                  <a:moveTo>
                    <a:pt x="2668" y="1644"/>
                  </a:moveTo>
                  <a:lnTo>
                    <a:pt x="4907" y="4168"/>
                  </a:lnTo>
                  <a:lnTo>
                    <a:pt x="4121" y="4168"/>
                  </a:lnTo>
                  <a:cubicBezTo>
                    <a:pt x="4049" y="4168"/>
                    <a:pt x="3954" y="4240"/>
                    <a:pt x="3954" y="4359"/>
                  </a:cubicBezTo>
                  <a:lnTo>
                    <a:pt x="3954" y="11503"/>
                  </a:lnTo>
                  <a:lnTo>
                    <a:pt x="1382" y="11503"/>
                  </a:lnTo>
                  <a:lnTo>
                    <a:pt x="1382" y="4359"/>
                  </a:lnTo>
                  <a:cubicBezTo>
                    <a:pt x="1382" y="4264"/>
                    <a:pt x="1311" y="4168"/>
                    <a:pt x="1215" y="4168"/>
                  </a:cubicBezTo>
                  <a:lnTo>
                    <a:pt x="430" y="4168"/>
                  </a:lnTo>
                  <a:lnTo>
                    <a:pt x="2668" y="1644"/>
                  </a:lnTo>
                  <a:close/>
                  <a:moveTo>
                    <a:pt x="5026" y="1"/>
                  </a:moveTo>
                  <a:cubicBezTo>
                    <a:pt x="4954" y="1"/>
                    <a:pt x="4930" y="48"/>
                    <a:pt x="4883" y="72"/>
                  </a:cubicBezTo>
                  <a:lnTo>
                    <a:pt x="4288" y="763"/>
                  </a:lnTo>
                  <a:cubicBezTo>
                    <a:pt x="4240" y="787"/>
                    <a:pt x="4240" y="810"/>
                    <a:pt x="4240" y="834"/>
                  </a:cubicBezTo>
                  <a:cubicBezTo>
                    <a:pt x="4270" y="954"/>
                    <a:pt x="4347" y="1008"/>
                    <a:pt x="4423" y="1008"/>
                  </a:cubicBezTo>
                  <a:cubicBezTo>
                    <a:pt x="4469" y="1008"/>
                    <a:pt x="4514" y="989"/>
                    <a:pt x="4549" y="953"/>
                  </a:cubicBezTo>
                  <a:lnTo>
                    <a:pt x="5050" y="406"/>
                  </a:lnTo>
                  <a:lnTo>
                    <a:pt x="7288" y="2930"/>
                  </a:lnTo>
                  <a:lnTo>
                    <a:pt x="6502" y="2930"/>
                  </a:lnTo>
                  <a:cubicBezTo>
                    <a:pt x="6431" y="2930"/>
                    <a:pt x="6336" y="3001"/>
                    <a:pt x="6336" y="3097"/>
                  </a:cubicBezTo>
                  <a:lnTo>
                    <a:pt x="6336" y="5883"/>
                  </a:lnTo>
                  <a:lnTo>
                    <a:pt x="4835" y="7550"/>
                  </a:lnTo>
                  <a:cubicBezTo>
                    <a:pt x="4764" y="7621"/>
                    <a:pt x="4764" y="7740"/>
                    <a:pt x="4811" y="7860"/>
                  </a:cubicBezTo>
                  <a:cubicBezTo>
                    <a:pt x="4883" y="7955"/>
                    <a:pt x="4954" y="8026"/>
                    <a:pt x="5073" y="8026"/>
                  </a:cubicBezTo>
                  <a:lnTo>
                    <a:pt x="5835" y="8026"/>
                  </a:lnTo>
                  <a:lnTo>
                    <a:pt x="5835" y="11527"/>
                  </a:lnTo>
                  <a:lnTo>
                    <a:pt x="4311" y="11527"/>
                  </a:lnTo>
                  <a:lnTo>
                    <a:pt x="4311" y="4573"/>
                  </a:lnTo>
                  <a:lnTo>
                    <a:pt x="5026" y="4573"/>
                  </a:lnTo>
                  <a:cubicBezTo>
                    <a:pt x="5145" y="4573"/>
                    <a:pt x="5240" y="4502"/>
                    <a:pt x="5288" y="4406"/>
                  </a:cubicBezTo>
                  <a:cubicBezTo>
                    <a:pt x="5359" y="4287"/>
                    <a:pt x="5312" y="4168"/>
                    <a:pt x="5264" y="4097"/>
                  </a:cubicBezTo>
                  <a:lnTo>
                    <a:pt x="3525" y="2120"/>
                  </a:lnTo>
                  <a:lnTo>
                    <a:pt x="4002" y="1596"/>
                  </a:lnTo>
                  <a:cubicBezTo>
                    <a:pt x="4073" y="1525"/>
                    <a:pt x="4073" y="1430"/>
                    <a:pt x="4002" y="1382"/>
                  </a:cubicBezTo>
                  <a:cubicBezTo>
                    <a:pt x="3978" y="1334"/>
                    <a:pt x="3930" y="1311"/>
                    <a:pt x="3880" y="1311"/>
                  </a:cubicBezTo>
                  <a:cubicBezTo>
                    <a:pt x="3829" y="1311"/>
                    <a:pt x="3775" y="1334"/>
                    <a:pt x="3740" y="1382"/>
                  </a:cubicBezTo>
                  <a:lnTo>
                    <a:pt x="3287" y="1882"/>
                  </a:lnTo>
                  <a:lnTo>
                    <a:pt x="2882" y="1430"/>
                  </a:lnTo>
                  <a:cubicBezTo>
                    <a:pt x="2859" y="1406"/>
                    <a:pt x="2811" y="1382"/>
                    <a:pt x="2787" y="1382"/>
                  </a:cubicBezTo>
                  <a:cubicBezTo>
                    <a:pt x="2740" y="1354"/>
                    <a:pt x="2690" y="1341"/>
                    <a:pt x="2641" y="1341"/>
                  </a:cubicBezTo>
                  <a:cubicBezTo>
                    <a:pt x="2567" y="1341"/>
                    <a:pt x="2497" y="1372"/>
                    <a:pt x="2454" y="1430"/>
                  </a:cubicBezTo>
                  <a:lnTo>
                    <a:pt x="72" y="4121"/>
                  </a:lnTo>
                  <a:cubicBezTo>
                    <a:pt x="1" y="4192"/>
                    <a:pt x="1" y="4335"/>
                    <a:pt x="49" y="4454"/>
                  </a:cubicBezTo>
                  <a:cubicBezTo>
                    <a:pt x="120" y="4526"/>
                    <a:pt x="191" y="4597"/>
                    <a:pt x="310" y="4597"/>
                  </a:cubicBezTo>
                  <a:lnTo>
                    <a:pt x="1025" y="4597"/>
                  </a:lnTo>
                  <a:lnTo>
                    <a:pt x="1025" y="11741"/>
                  </a:lnTo>
                  <a:cubicBezTo>
                    <a:pt x="1025" y="11837"/>
                    <a:pt x="1120" y="11908"/>
                    <a:pt x="1215" y="11908"/>
                  </a:cubicBezTo>
                  <a:lnTo>
                    <a:pt x="8931" y="11908"/>
                  </a:lnTo>
                  <a:cubicBezTo>
                    <a:pt x="9003" y="11908"/>
                    <a:pt x="9098" y="11837"/>
                    <a:pt x="9098" y="11741"/>
                  </a:cubicBezTo>
                  <a:lnTo>
                    <a:pt x="9098" y="10312"/>
                  </a:lnTo>
                  <a:cubicBezTo>
                    <a:pt x="9098" y="10217"/>
                    <a:pt x="9050" y="10170"/>
                    <a:pt x="8955" y="10122"/>
                  </a:cubicBezTo>
                  <a:cubicBezTo>
                    <a:pt x="8943" y="10119"/>
                    <a:pt x="8931" y="10118"/>
                    <a:pt x="8919" y="10118"/>
                  </a:cubicBezTo>
                  <a:cubicBezTo>
                    <a:pt x="8817" y="10118"/>
                    <a:pt x="8741" y="10206"/>
                    <a:pt x="8741" y="10312"/>
                  </a:cubicBezTo>
                  <a:lnTo>
                    <a:pt x="8741" y="11598"/>
                  </a:lnTo>
                  <a:lnTo>
                    <a:pt x="6193" y="11598"/>
                  </a:lnTo>
                  <a:lnTo>
                    <a:pt x="6193" y="7907"/>
                  </a:lnTo>
                  <a:cubicBezTo>
                    <a:pt x="6193" y="7812"/>
                    <a:pt x="6097" y="7717"/>
                    <a:pt x="6002" y="7717"/>
                  </a:cubicBezTo>
                  <a:lnTo>
                    <a:pt x="5192" y="7717"/>
                  </a:lnTo>
                  <a:lnTo>
                    <a:pt x="7431" y="5192"/>
                  </a:lnTo>
                  <a:lnTo>
                    <a:pt x="9670" y="7717"/>
                  </a:lnTo>
                  <a:lnTo>
                    <a:pt x="8884" y="7717"/>
                  </a:lnTo>
                  <a:cubicBezTo>
                    <a:pt x="8812" y="7717"/>
                    <a:pt x="8717" y="7812"/>
                    <a:pt x="8717" y="7907"/>
                  </a:cubicBezTo>
                  <a:lnTo>
                    <a:pt x="8717" y="9503"/>
                  </a:lnTo>
                  <a:cubicBezTo>
                    <a:pt x="8717" y="9598"/>
                    <a:pt x="8765" y="9646"/>
                    <a:pt x="8860" y="9693"/>
                  </a:cubicBezTo>
                  <a:cubicBezTo>
                    <a:pt x="8872" y="9696"/>
                    <a:pt x="8884" y="9697"/>
                    <a:pt x="8896" y="9697"/>
                  </a:cubicBezTo>
                  <a:cubicBezTo>
                    <a:pt x="8998" y="9697"/>
                    <a:pt x="9074" y="9609"/>
                    <a:pt x="9074" y="9503"/>
                  </a:cubicBezTo>
                  <a:lnTo>
                    <a:pt x="9074" y="8050"/>
                  </a:lnTo>
                  <a:lnTo>
                    <a:pt x="9789" y="8050"/>
                  </a:lnTo>
                  <a:cubicBezTo>
                    <a:pt x="9884" y="8050"/>
                    <a:pt x="10003" y="7979"/>
                    <a:pt x="10051" y="7907"/>
                  </a:cubicBezTo>
                  <a:cubicBezTo>
                    <a:pt x="10146" y="7740"/>
                    <a:pt x="10122" y="7598"/>
                    <a:pt x="10027" y="7502"/>
                  </a:cubicBezTo>
                  <a:lnTo>
                    <a:pt x="7645" y="4835"/>
                  </a:lnTo>
                  <a:cubicBezTo>
                    <a:pt x="7622" y="4787"/>
                    <a:pt x="7574" y="4764"/>
                    <a:pt x="7550" y="4764"/>
                  </a:cubicBezTo>
                  <a:cubicBezTo>
                    <a:pt x="7510" y="4748"/>
                    <a:pt x="7468" y="4740"/>
                    <a:pt x="7427" y="4740"/>
                  </a:cubicBezTo>
                  <a:cubicBezTo>
                    <a:pt x="7344" y="4740"/>
                    <a:pt x="7264" y="4772"/>
                    <a:pt x="7217" y="4835"/>
                  </a:cubicBezTo>
                  <a:lnTo>
                    <a:pt x="6693" y="5454"/>
                  </a:lnTo>
                  <a:lnTo>
                    <a:pt x="6693" y="3263"/>
                  </a:lnTo>
                  <a:lnTo>
                    <a:pt x="7407" y="3263"/>
                  </a:lnTo>
                  <a:cubicBezTo>
                    <a:pt x="7526" y="3263"/>
                    <a:pt x="7622" y="3192"/>
                    <a:pt x="7669" y="3097"/>
                  </a:cubicBezTo>
                  <a:cubicBezTo>
                    <a:pt x="7741" y="2978"/>
                    <a:pt x="7693" y="2859"/>
                    <a:pt x="7645" y="2787"/>
                  </a:cubicBezTo>
                  <a:lnTo>
                    <a:pt x="5264" y="96"/>
                  </a:lnTo>
                  <a:cubicBezTo>
                    <a:pt x="5192" y="25"/>
                    <a:pt x="5121" y="1"/>
                    <a:pt x="50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2" name="Google Shape;23432;p101"/>
          <p:cNvGrpSpPr/>
          <p:nvPr/>
        </p:nvGrpSpPr>
        <p:grpSpPr>
          <a:xfrm>
            <a:off x="7736872" y="1770530"/>
            <a:ext cx="354351" cy="353636"/>
            <a:chOff x="7393967" y="1922930"/>
            <a:chExt cx="354351" cy="353636"/>
          </a:xfrm>
        </p:grpSpPr>
        <p:sp>
          <p:nvSpPr>
            <p:cNvPr id="23433" name="Google Shape;23433;p101"/>
            <p:cNvSpPr/>
            <p:nvPr/>
          </p:nvSpPr>
          <p:spPr>
            <a:xfrm>
              <a:off x="7399662" y="2225407"/>
              <a:ext cx="90190" cy="45468"/>
            </a:xfrm>
            <a:custGeom>
              <a:rect b="b" l="l" r="r" t="t"/>
              <a:pathLst>
                <a:path extrusionOk="0" h="1525" w="3025">
                  <a:moveTo>
                    <a:pt x="167" y="1"/>
                  </a:moveTo>
                  <a:cubicBezTo>
                    <a:pt x="95" y="1"/>
                    <a:pt x="0" y="96"/>
                    <a:pt x="0" y="191"/>
                  </a:cubicBezTo>
                  <a:lnTo>
                    <a:pt x="0" y="1358"/>
                  </a:lnTo>
                  <a:cubicBezTo>
                    <a:pt x="0" y="1453"/>
                    <a:pt x="95" y="1525"/>
                    <a:pt x="167" y="1525"/>
                  </a:cubicBezTo>
                  <a:lnTo>
                    <a:pt x="2858" y="1525"/>
                  </a:lnTo>
                  <a:cubicBezTo>
                    <a:pt x="2953" y="1525"/>
                    <a:pt x="3001" y="1453"/>
                    <a:pt x="3025" y="1358"/>
                  </a:cubicBezTo>
                  <a:lnTo>
                    <a:pt x="3025" y="191"/>
                  </a:lnTo>
                  <a:cubicBezTo>
                    <a:pt x="3025" y="96"/>
                    <a:pt x="2953" y="1"/>
                    <a:pt x="285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4" name="Google Shape;23434;p101"/>
            <p:cNvSpPr/>
            <p:nvPr/>
          </p:nvSpPr>
          <p:spPr>
            <a:xfrm>
              <a:off x="7525334" y="2225407"/>
              <a:ext cx="90906" cy="45468"/>
            </a:xfrm>
            <a:custGeom>
              <a:rect b="b" l="l" r="r" t="t"/>
              <a:pathLst>
                <a:path extrusionOk="0" h="1525" w="3049">
                  <a:moveTo>
                    <a:pt x="191" y="1"/>
                  </a:moveTo>
                  <a:cubicBezTo>
                    <a:pt x="96" y="1"/>
                    <a:pt x="0" y="96"/>
                    <a:pt x="0" y="191"/>
                  </a:cubicBezTo>
                  <a:lnTo>
                    <a:pt x="0" y="1358"/>
                  </a:lnTo>
                  <a:cubicBezTo>
                    <a:pt x="0" y="1453"/>
                    <a:pt x="96" y="1525"/>
                    <a:pt x="191" y="1525"/>
                  </a:cubicBezTo>
                  <a:lnTo>
                    <a:pt x="2858" y="1525"/>
                  </a:lnTo>
                  <a:cubicBezTo>
                    <a:pt x="2953" y="1525"/>
                    <a:pt x="3049" y="1453"/>
                    <a:pt x="3049" y="1358"/>
                  </a:cubicBezTo>
                  <a:lnTo>
                    <a:pt x="3049" y="191"/>
                  </a:lnTo>
                  <a:cubicBezTo>
                    <a:pt x="3049" y="96"/>
                    <a:pt x="2953" y="1"/>
                    <a:pt x="285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5" name="Google Shape;23435;p101"/>
            <p:cNvSpPr/>
            <p:nvPr/>
          </p:nvSpPr>
          <p:spPr>
            <a:xfrm>
              <a:off x="7651721" y="2225407"/>
              <a:ext cx="90190" cy="45468"/>
            </a:xfrm>
            <a:custGeom>
              <a:rect b="b" l="l" r="r" t="t"/>
              <a:pathLst>
                <a:path extrusionOk="0" h="1525" w="3025">
                  <a:moveTo>
                    <a:pt x="167" y="1"/>
                  </a:moveTo>
                  <a:cubicBezTo>
                    <a:pt x="96" y="1"/>
                    <a:pt x="0" y="96"/>
                    <a:pt x="0" y="191"/>
                  </a:cubicBezTo>
                  <a:lnTo>
                    <a:pt x="0" y="1358"/>
                  </a:lnTo>
                  <a:cubicBezTo>
                    <a:pt x="0" y="1453"/>
                    <a:pt x="96" y="1525"/>
                    <a:pt x="167" y="1525"/>
                  </a:cubicBezTo>
                  <a:lnTo>
                    <a:pt x="2858" y="1525"/>
                  </a:lnTo>
                  <a:cubicBezTo>
                    <a:pt x="2977" y="1525"/>
                    <a:pt x="3025" y="1453"/>
                    <a:pt x="3025" y="1358"/>
                  </a:cubicBezTo>
                  <a:lnTo>
                    <a:pt x="3025" y="191"/>
                  </a:lnTo>
                  <a:cubicBezTo>
                    <a:pt x="3025" y="96"/>
                    <a:pt x="2953" y="1"/>
                    <a:pt x="285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6" name="Google Shape;23436;p101"/>
            <p:cNvSpPr/>
            <p:nvPr/>
          </p:nvSpPr>
          <p:spPr>
            <a:xfrm>
              <a:off x="7399662" y="2113241"/>
              <a:ext cx="90190" cy="45468"/>
            </a:xfrm>
            <a:custGeom>
              <a:rect b="b" l="l" r="r" t="t"/>
              <a:pathLst>
                <a:path extrusionOk="0" h="1525" w="3025">
                  <a:moveTo>
                    <a:pt x="167" y="0"/>
                  </a:moveTo>
                  <a:cubicBezTo>
                    <a:pt x="95" y="0"/>
                    <a:pt x="0" y="95"/>
                    <a:pt x="0" y="167"/>
                  </a:cubicBezTo>
                  <a:lnTo>
                    <a:pt x="0" y="1334"/>
                  </a:lnTo>
                  <a:cubicBezTo>
                    <a:pt x="0" y="1429"/>
                    <a:pt x="95" y="1524"/>
                    <a:pt x="167" y="1524"/>
                  </a:cubicBezTo>
                  <a:lnTo>
                    <a:pt x="2858" y="1524"/>
                  </a:lnTo>
                  <a:cubicBezTo>
                    <a:pt x="2953" y="1524"/>
                    <a:pt x="3001" y="1453"/>
                    <a:pt x="3025" y="1334"/>
                  </a:cubicBezTo>
                  <a:lnTo>
                    <a:pt x="3025" y="167"/>
                  </a:lnTo>
                  <a:cubicBezTo>
                    <a:pt x="3025" y="95"/>
                    <a:pt x="2953" y="0"/>
                    <a:pt x="285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7" name="Google Shape;23437;p101"/>
            <p:cNvSpPr/>
            <p:nvPr/>
          </p:nvSpPr>
          <p:spPr>
            <a:xfrm>
              <a:off x="7525334" y="2113241"/>
              <a:ext cx="90906" cy="45468"/>
            </a:xfrm>
            <a:custGeom>
              <a:rect b="b" l="l" r="r" t="t"/>
              <a:pathLst>
                <a:path extrusionOk="0" h="1525" w="3049">
                  <a:moveTo>
                    <a:pt x="191" y="0"/>
                  </a:moveTo>
                  <a:cubicBezTo>
                    <a:pt x="96" y="0"/>
                    <a:pt x="0" y="95"/>
                    <a:pt x="0" y="167"/>
                  </a:cubicBezTo>
                  <a:lnTo>
                    <a:pt x="0" y="1334"/>
                  </a:lnTo>
                  <a:cubicBezTo>
                    <a:pt x="0" y="1429"/>
                    <a:pt x="96" y="1524"/>
                    <a:pt x="191" y="1524"/>
                  </a:cubicBezTo>
                  <a:lnTo>
                    <a:pt x="2858" y="1524"/>
                  </a:lnTo>
                  <a:cubicBezTo>
                    <a:pt x="2953" y="1524"/>
                    <a:pt x="3049" y="1453"/>
                    <a:pt x="3049" y="1334"/>
                  </a:cubicBezTo>
                  <a:lnTo>
                    <a:pt x="3049" y="167"/>
                  </a:lnTo>
                  <a:cubicBezTo>
                    <a:pt x="3049" y="95"/>
                    <a:pt x="2953" y="0"/>
                    <a:pt x="285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8" name="Google Shape;23438;p101"/>
            <p:cNvSpPr/>
            <p:nvPr/>
          </p:nvSpPr>
          <p:spPr>
            <a:xfrm>
              <a:off x="7651721" y="2113241"/>
              <a:ext cx="90190" cy="45468"/>
            </a:xfrm>
            <a:custGeom>
              <a:rect b="b" l="l" r="r" t="t"/>
              <a:pathLst>
                <a:path extrusionOk="0" h="1525" w="3025">
                  <a:moveTo>
                    <a:pt x="167" y="0"/>
                  </a:moveTo>
                  <a:cubicBezTo>
                    <a:pt x="96" y="0"/>
                    <a:pt x="0" y="95"/>
                    <a:pt x="0" y="167"/>
                  </a:cubicBezTo>
                  <a:lnTo>
                    <a:pt x="0" y="1334"/>
                  </a:lnTo>
                  <a:cubicBezTo>
                    <a:pt x="0" y="1429"/>
                    <a:pt x="96" y="1524"/>
                    <a:pt x="167" y="1524"/>
                  </a:cubicBezTo>
                  <a:lnTo>
                    <a:pt x="2858" y="1524"/>
                  </a:lnTo>
                  <a:cubicBezTo>
                    <a:pt x="2977" y="1524"/>
                    <a:pt x="3025" y="1453"/>
                    <a:pt x="3025" y="1334"/>
                  </a:cubicBezTo>
                  <a:lnTo>
                    <a:pt x="3025" y="167"/>
                  </a:lnTo>
                  <a:cubicBezTo>
                    <a:pt x="3025" y="95"/>
                    <a:pt x="2953" y="0"/>
                    <a:pt x="285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9" name="Google Shape;23439;p101"/>
            <p:cNvSpPr/>
            <p:nvPr/>
          </p:nvSpPr>
          <p:spPr>
            <a:xfrm>
              <a:off x="7489108" y="1928625"/>
              <a:ext cx="164042" cy="77430"/>
            </a:xfrm>
            <a:custGeom>
              <a:rect b="b" l="l" r="r" t="t"/>
              <a:pathLst>
                <a:path extrusionOk="0" h="2597" w="5502">
                  <a:moveTo>
                    <a:pt x="191" y="0"/>
                  </a:moveTo>
                  <a:cubicBezTo>
                    <a:pt x="96" y="0"/>
                    <a:pt x="1" y="96"/>
                    <a:pt x="1" y="167"/>
                  </a:cubicBezTo>
                  <a:lnTo>
                    <a:pt x="1" y="2406"/>
                  </a:lnTo>
                  <a:cubicBezTo>
                    <a:pt x="1" y="2501"/>
                    <a:pt x="96" y="2596"/>
                    <a:pt x="191" y="2596"/>
                  </a:cubicBezTo>
                  <a:lnTo>
                    <a:pt x="5311" y="2596"/>
                  </a:lnTo>
                  <a:cubicBezTo>
                    <a:pt x="5431" y="2596"/>
                    <a:pt x="5478" y="2501"/>
                    <a:pt x="5502" y="2406"/>
                  </a:cubicBezTo>
                  <a:lnTo>
                    <a:pt x="5502" y="167"/>
                  </a:lnTo>
                  <a:cubicBezTo>
                    <a:pt x="5502" y="72"/>
                    <a:pt x="5431" y="0"/>
                    <a:pt x="5335"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0" name="Google Shape;23440;p101"/>
            <p:cNvSpPr/>
            <p:nvPr/>
          </p:nvSpPr>
          <p:spPr>
            <a:xfrm>
              <a:off x="7469937" y="2225407"/>
              <a:ext cx="19201" cy="45468"/>
            </a:xfrm>
            <a:custGeom>
              <a:rect b="b" l="l" r="r" t="t"/>
              <a:pathLst>
                <a:path extrusionOk="0" h="1525" w="644">
                  <a:moveTo>
                    <a:pt x="1" y="1"/>
                  </a:moveTo>
                  <a:cubicBezTo>
                    <a:pt x="72" y="1"/>
                    <a:pt x="168" y="96"/>
                    <a:pt x="168" y="191"/>
                  </a:cubicBezTo>
                  <a:lnTo>
                    <a:pt x="168" y="1358"/>
                  </a:lnTo>
                  <a:cubicBezTo>
                    <a:pt x="168" y="1453"/>
                    <a:pt x="72" y="1525"/>
                    <a:pt x="1" y="1525"/>
                  </a:cubicBezTo>
                  <a:lnTo>
                    <a:pt x="477" y="1525"/>
                  </a:lnTo>
                  <a:cubicBezTo>
                    <a:pt x="549" y="1525"/>
                    <a:pt x="644" y="1430"/>
                    <a:pt x="644" y="1358"/>
                  </a:cubicBezTo>
                  <a:lnTo>
                    <a:pt x="644" y="191"/>
                  </a:lnTo>
                  <a:cubicBezTo>
                    <a:pt x="644" y="96"/>
                    <a:pt x="549" y="1"/>
                    <a:pt x="47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1" name="Google Shape;23441;p101"/>
            <p:cNvSpPr/>
            <p:nvPr/>
          </p:nvSpPr>
          <p:spPr>
            <a:xfrm>
              <a:off x="7595638" y="2225407"/>
              <a:ext cx="19887" cy="45468"/>
            </a:xfrm>
            <a:custGeom>
              <a:rect b="b" l="l" r="r" t="t"/>
              <a:pathLst>
                <a:path extrusionOk="0" h="1525" w="667">
                  <a:moveTo>
                    <a:pt x="0" y="1"/>
                  </a:moveTo>
                  <a:cubicBezTo>
                    <a:pt x="95" y="1"/>
                    <a:pt x="191" y="96"/>
                    <a:pt x="191" y="191"/>
                  </a:cubicBezTo>
                  <a:lnTo>
                    <a:pt x="191" y="1358"/>
                  </a:lnTo>
                  <a:cubicBezTo>
                    <a:pt x="191" y="1453"/>
                    <a:pt x="95" y="1525"/>
                    <a:pt x="0" y="1525"/>
                  </a:cubicBezTo>
                  <a:lnTo>
                    <a:pt x="476" y="1525"/>
                  </a:lnTo>
                  <a:cubicBezTo>
                    <a:pt x="572" y="1525"/>
                    <a:pt x="667" y="1430"/>
                    <a:pt x="667" y="1358"/>
                  </a:cubicBezTo>
                  <a:lnTo>
                    <a:pt x="667" y="191"/>
                  </a:lnTo>
                  <a:cubicBezTo>
                    <a:pt x="667" y="96"/>
                    <a:pt x="595" y="1"/>
                    <a:pt x="476"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2" name="Google Shape;23442;p101"/>
            <p:cNvSpPr/>
            <p:nvPr/>
          </p:nvSpPr>
          <p:spPr>
            <a:xfrm>
              <a:off x="7722711" y="2225407"/>
              <a:ext cx="19201" cy="45468"/>
            </a:xfrm>
            <a:custGeom>
              <a:rect b="b" l="l" r="r" t="t"/>
              <a:pathLst>
                <a:path extrusionOk="0" h="1525" w="644">
                  <a:moveTo>
                    <a:pt x="1" y="1"/>
                  </a:moveTo>
                  <a:cubicBezTo>
                    <a:pt x="96" y="1"/>
                    <a:pt x="168" y="96"/>
                    <a:pt x="168" y="191"/>
                  </a:cubicBezTo>
                  <a:lnTo>
                    <a:pt x="168" y="1358"/>
                  </a:lnTo>
                  <a:cubicBezTo>
                    <a:pt x="168" y="1453"/>
                    <a:pt x="96" y="1525"/>
                    <a:pt x="1" y="1525"/>
                  </a:cubicBezTo>
                  <a:lnTo>
                    <a:pt x="477" y="1525"/>
                  </a:lnTo>
                  <a:cubicBezTo>
                    <a:pt x="572" y="1525"/>
                    <a:pt x="644" y="1430"/>
                    <a:pt x="644" y="1358"/>
                  </a:cubicBezTo>
                  <a:lnTo>
                    <a:pt x="644" y="191"/>
                  </a:lnTo>
                  <a:cubicBezTo>
                    <a:pt x="644" y="96"/>
                    <a:pt x="596" y="1"/>
                    <a:pt x="47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3" name="Google Shape;23443;p101"/>
            <p:cNvSpPr/>
            <p:nvPr/>
          </p:nvSpPr>
          <p:spPr>
            <a:xfrm>
              <a:off x="7469937" y="2113927"/>
              <a:ext cx="19201" cy="45468"/>
            </a:xfrm>
            <a:custGeom>
              <a:rect b="b" l="l" r="r" t="t"/>
              <a:pathLst>
                <a:path extrusionOk="0" h="1525" w="644">
                  <a:moveTo>
                    <a:pt x="1" y="1"/>
                  </a:moveTo>
                  <a:cubicBezTo>
                    <a:pt x="72" y="1"/>
                    <a:pt x="168" y="96"/>
                    <a:pt x="168" y="168"/>
                  </a:cubicBezTo>
                  <a:lnTo>
                    <a:pt x="168" y="1334"/>
                  </a:lnTo>
                  <a:cubicBezTo>
                    <a:pt x="168" y="1430"/>
                    <a:pt x="72" y="1525"/>
                    <a:pt x="1" y="1525"/>
                  </a:cubicBezTo>
                  <a:lnTo>
                    <a:pt x="477" y="1525"/>
                  </a:lnTo>
                  <a:cubicBezTo>
                    <a:pt x="549" y="1525"/>
                    <a:pt x="644" y="1430"/>
                    <a:pt x="644" y="1334"/>
                  </a:cubicBezTo>
                  <a:lnTo>
                    <a:pt x="644" y="168"/>
                  </a:lnTo>
                  <a:cubicBezTo>
                    <a:pt x="644" y="72"/>
                    <a:pt x="549" y="1"/>
                    <a:pt x="47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4" name="Google Shape;23444;p101"/>
            <p:cNvSpPr/>
            <p:nvPr/>
          </p:nvSpPr>
          <p:spPr>
            <a:xfrm>
              <a:off x="7595638" y="2113927"/>
              <a:ext cx="19887" cy="45468"/>
            </a:xfrm>
            <a:custGeom>
              <a:rect b="b" l="l" r="r" t="t"/>
              <a:pathLst>
                <a:path extrusionOk="0" h="1525" w="667">
                  <a:moveTo>
                    <a:pt x="0" y="1"/>
                  </a:moveTo>
                  <a:cubicBezTo>
                    <a:pt x="95" y="1"/>
                    <a:pt x="191" y="96"/>
                    <a:pt x="191" y="168"/>
                  </a:cubicBezTo>
                  <a:lnTo>
                    <a:pt x="191" y="1334"/>
                  </a:lnTo>
                  <a:cubicBezTo>
                    <a:pt x="191" y="1430"/>
                    <a:pt x="95" y="1525"/>
                    <a:pt x="0" y="1525"/>
                  </a:cubicBezTo>
                  <a:lnTo>
                    <a:pt x="476" y="1525"/>
                  </a:lnTo>
                  <a:cubicBezTo>
                    <a:pt x="572" y="1525"/>
                    <a:pt x="667" y="1430"/>
                    <a:pt x="667" y="1334"/>
                  </a:cubicBezTo>
                  <a:lnTo>
                    <a:pt x="667" y="168"/>
                  </a:lnTo>
                  <a:cubicBezTo>
                    <a:pt x="667" y="72"/>
                    <a:pt x="595" y="1"/>
                    <a:pt x="476"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5" name="Google Shape;23445;p101"/>
            <p:cNvSpPr/>
            <p:nvPr/>
          </p:nvSpPr>
          <p:spPr>
            <a:xfrm>
              <a:off x="7722711" y="2113927"/>
              <a:ext cx="19201" cy="45468"/>
            </a:xfrm>
            <a:custGeom>
              <a:rect b="b" l="l" r="r" t="t"/>
              <a:pathLst>
                <a:path extrusionOk="0" h="1525" w="644">
                  <a:moveTo>
                    <a:pt x="1" y="1"/>
                  </a:moveTo>
                  <a:cubicBezTo>
                    <a:pt x="96" y="1"/>
                    <a:pt x="168" y="96"/>
                    <a:pt x="168" y="168"/>
                  </a:cubicBezTo>
                  <a:lnTo>
                    <a:pt x="168" y="1334"/>
                  </a:lnTo>
                  <a:cubicBezTo>
                    <a:pt x="168" y="1430"/>
                    <a:pt x="96" y="1525"/>
                    <a:pt x="1" y="1525"/>
                  </a:cubicBezTo>
                  <a:lnTo>
                    <a:pt x="477" y="1525"/>
                  </a:lnTo>
                  <a:cubicBezTo>
                    <a:pt x="572" y="1525"/>
                    <a:pt x="644" y="1430"/>
                    <a:pt x="644" y="1334"/>
                  </a:cubicBezTo>
                  <a:lnTo>
                    <a:pt x="644" y="168"/>
                  </a:lnTo>
                  <a:cubicBezTo>
                    <a:pt x="644" y="72"/>
                    <a:pt x="596" y="1"/>
                    <a:pt x="47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6" name="Google Shape;23446;p101"/>
            <p:cNvSpPr/>
            <p:nvPr/>
          </p:nvSpPr>
          <p:spPr>
            <a:xfrm>
              <a:off x="7633265" y="1928625"/>
              <a:ext cx="19201" cy="77430"/>
            </a:xfrm>
            <a:custGeom>
              <a:rect b="b" l="l" r="r" t="t"/>
              <a:pathLst>
                <a:path extrusionOk="0" h="2597" w="644">
                  <a:moveTo>
                    <a:pt x="0" y="0"/>
                  </a:moveTo>
                  <a:cubicBezTo>
                    <a:pt x="72" y="0"/>
                    <a:pt x="167" y="96"/>
                    <a:pt x="167" y="167"/>
                  </a:cubicBezTo>
                  <a:lnTo>
                    <a:pt x="167" y="2406"/>
                  </a:lnTo>
                  <a:cubicBezTo>
                    <a:pt x="167" y="2501"/>
                    <a:pt x="72" y="2596"/>
                    <a:pt x="0" y="2596"/>
                  </a:cubicBezTo>
                  <a:lnTo>
                    <a:pt x="476" y="2596"/>
                  </a:lnTo>
                  <a:cubicBezTo>
                    <a:pt x="548" y="2596"/>
                    <a:pt x="643" y="2501"/>
                    <a:pt x="643" y="2406"/>
                  </a:cubicBezTo>
                  <a:lnTo>
                    <a:pt x="643" y="167"/>
                  </a:lnTo>
                  <a:cubicBezTo>
                    <a:pt x="643" y="96"/>
                    <a:pt x="596" y="0"/>
                    <a:pt x="47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7" name="Google Shape;23447;p101"/>
            <p:cNvSpPr/>
            <p:nvPr/>
          </p:nvSpPr>
          <p:spPr>
            <a:xfrm>
              <a:off x="7528882" y="1949913"/>
              <a:ext cx="83810" cy="10674"/>
            </a:xfrm>
            <a:custGeom>
              <a:rect b="b" l="l" r="r" t="t"/>
              <a:pathLst>
                <a:path extrusionOk="0" h="358" w="2811">
                  <a:moveTo>
                    <a:pt x="215" y="1"/>
                  </a:moveTo>
                  <a:cubicBezTo>
                    <a:pt x="120" y="1"/>
                    <a:pt x="72" y="48"/>
                    <a:pt x="48" y="144"/>
                  </a:cubicBezTo>
                  <a:cubicBezTo>
                    <a:pt x="0" y="263"/>
                    <a:pt x="96" y="358"/>
                    <a:pt x="215" y="358"/>
                  </a:cubicBezTo>
                  <a:lnTo>
                    <a:pt x="2596" y="358"/>
                  </a:lnTo>
                  <a:cubicBezTo>
                    <a:pt x="2715" y="358"/>
                    <a:pt x="2811" y="263"/>
                    <a:pt x="2763" y="144"/>
                  </a:cubicBezTo>
                  <a:cubicBezTo>
                    <a:pt x="2739" y="48"/>
                    <a:pt x="2668" y="1"/>
                    <a:pt x="2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8" name="Google Shape;23448;p101"/>
            <p:cNvSpPr/>
            <p:nvPr/>
          </p:nvSpPr>
          <p:spPr>
            <a:xfrm>
              <a:off x="7546622" y="1972632"/>
              <a:ext cx="46899" cy="10704"/>
            </a:xfrm>
            <a:custGeom>
              <a:rect b="b" l="l" r="r" t="t"/>
              <a:pathLst>
                <a:path extrusionOk="0" h="359" w="1573">
                  <a:moveTo>
                    <a:pt x="215" y="1"/>
                  </a:moveTo>
                  <a:cubicBezTo>
                    <a:pt x="96" y="1"/>
                    <a:pt x="1" y="96"/>
                    <a:pt x="48" y="215"/>
                  </a:cubicBezTo>
                  <a:cubicBezTo>
                    <a:pt x="72" y="310"/>
                    <a:pt x="120" y="358"/>
                    <a:pt x="215" y="358"/>
                  </a:cubicBezTo>
                  <a:lnTo>
                    <a:pt x="1382" y="358"/>
                  </a:lnTo>
                  <a:cubicBezTo>
                    <a:pt x="1477" y="358"/>
                    <a:pt x="1525" y="310"/>
                    <a:pt x="1549" y="215"/>
                  </a:cubicBezTo>
                  <a:cubicBezTo>
                    <a:pt x="1573" y="96"/>
                    <a:pt x="1501"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9" name="Google Shape;23449;p101"/>
            <p:cNvSpPr/>
            <p:nvPr/>
          </p:nvSpPr>
          <p:spPr>
            <a:xfrm>
              <a:off x="7393967" y="1922930"/>
              <a:ext cx="354351" cy="353636"/>
            </a:xfrm>
            <a:custGeom>
              <a:rect b="b" l="l" r="r" t="t"/>
              <a:pathLst>
                <a:path extrusionOk="0" h="11861" w="11885">
                  <a:moveTo>
                    <a:pt x="3025" y="6550"/>
                  </a:moveTo>
                  <a:lnTo>
                    <a:pt x="3025" y="7717"/>
                  </a:lnTo>
                  <a:lnTo>
                    <a:pt x="334" y="7717"/>
                  </a:lnTo>
                  <a:lnTo>
                    <a:pt x="334" y="6550"/>
                  </a:lnTo>
                  <a:close/>
                  <a:moveTo>
                    <a:pt x="7264" y="6550"/>
                  </a:moveTo>
                  <a:lnTo>
                    <a:pt x="7264" y="7717"/>
                  </a:lnTo>
                  <a:lnTo>
                    <a:pt x="4597" y="7717"/>
                  </a:lnTo>
                  <a:lnTo>
                    <a:pt x="4597" y="6550"/>
                  </a:lnTo>
                  <a:close/>
                  <a:moveTo>
                    <a:pt x="11527" y="6550"/>
                  </a:moveTo>
                  <a:lnTo>
                    <a:pt x="11527" y="7717"/>
                  </a:lnTo>
                  <a:lnTo>
                    <a:pt x="8860" y="7717"/>
                  </a:lnTo>
                  <a:lnTo>
                    <a:pt x="8860" y="6550"/>
                  </a:lnTo>
                  <a:close/>
                  <a:moveTo>
                    <a:pt x="7240" y="10312"/>
                  </a:moveTo>
                  <a:lnTo>
                    <a:pt x="7240" y="11456"/>
                  </a:lnTo>
                  <a:lnTo>
                    <a:pt x="4573" y="11456"/>
                  </a:lnTo>
                  <a:lnTo>
                    <a:pt x="4573" y="10312"/>
                  </a:lnTo>
                  <a:close/>
                  <a:moveTo>
                    <a:pt x="11527" y="10312"/>
                  </a:moveTo>
                  <a:lnTo>
                    <a:pt x="11527" y="11456"/>
                  </a:lnTo>
                  <a:lnTo>
                    <a:pt x="8860" y="11456"/>
                  </a:lnTo>
                  <a:lnTo>
                    <a:pt x="8860" y="10312"/>
                  </a:lnTo>
                  <a:close/>
                  <a:moveTo>
                    <a:pt x="3382" y="1"/>
                  </a:moveTo>
                  <a:cubicBezTo>
                    <a:pt x="3192" y="1"/>
                    <a:pt x="3049" y="358"/>
                    <a:pt x="3049" y="358"/>
                  </a:cubicBezTo>
                  <a:lnTo>
                    <a:pt x="3049" y="2597"/>
                  </a:lnTo>
                  <a:cubicBezTo>
                    <a:pt x="3049" y="2763"/>
                    <a:pt x="3192" y="2954"/>
                    <a:pt x="3406" y="2954"/>
                  </a:cubicBezTo>
                  <a:lnTo>
                    <a:pt x="5788" y="2954"/>
                  </a:lnTo>
                  <a:lnTo>
                    <a:pt x="5788" y="4502"/>
                  </a:lnTo>
                  <a:lnTo>
                    <a:pt x="2001" y="4502"/>
                  </a:lnTo>
                  <a:cubicBezTo>
                    <a:pt x="1739" y="4502"/>
                    <a:pt x="1525" y="4716"/>
                    <a:pt x="1525" y="4978"/>
                  </a:cubicBezTo>
                  <a:lnTo>
                    <a:pt x="1525" y="6264"/>
                  </a:lnTo>
                  <a:lnTo>
                    <a:pt x="358" y="6264"/>
                  </a:lnTo>
                  <a:cubicBezTo>
                    <a:pt x="191" y="6264"/>
                    <a:pt x="1" y="6407"/>
                    <a:pt x="1" y="6621"/>
                  </a:cubicBezTo>
                  <a:lnTo>
                    <a:pt x="1" y="7740"/>
                  </a:lnTo>
                  <a:cubicBezTo>
                    <a:pt x="1" y="7931"/>
                    <a:pt x="167" y="8098"/>
                    <a:pt x="358" y="8098"/>
                  </a:cubicBezTo>
                  <a:lnTo>
                    <a:pt x="1525" y="8098"/>
                  </a:lnTo>
                  <a:lnTo>
                    <a:pt x="1525" y="10003"/>
                  </a:lnTo>
                  <a:lnTo>
                    <a:pt x="358" y="10003"/>
                  </a:lnTo>
                  <a:cubicBezTo>
                    <a:pt x="191" y="10003"/>
                    <a:pt x="1" y="10146"/>
                    <a:pt x="1" y="10360"/>
                  </a:cubicBezTo>
                  <a:lnTo>
                    <a:pt x="1" y="11670"/>
                  </a:lnTo>
                  <a:cubicBezTo>
                    <a:pt x="1" y="11765"/>
                    <a:pt x="96" y="11860"/>
                    <a:pt x="191" y="11860"/>
                  </a:cubicBezTo>
                  <a:lnTo>
                    <a:pt x="1025" y="11860"/>
                  </a:lnTo>
                  <a:cubicBezTo>
                    <a:pt x="1049" y="11860"/>
                    <a:pt x="1072" y="11860"/>
                    <a:pt x="1072" y="11837"/>
                  </a:cubicBezTo>
                  <a:cubicBezTo>
                    <a:pt x="1191" y="11670"/>
                    <a:pt x="1120" y="11503"/>
                    <a:pt x="953" y="11503"/>
                  </a:cubicBezTo>
                  <a:lnTo>
                    <a:pt x="334" y="11503"/>
                  </a:lnTo>
                  <a:lnTo>
                    <a:pt x="334" y="10336"/>
                  </a:lnTo>
                  <a:lnTo>
                    <a:pt x="3025" y="10336"/>
                  </a:lnTo>
                  <a:lnTo>
                    <a:pt x="3025" y="11503"/>
                  </a:lnTo>
                  <a:lnTo>
                    <a:pt x="1763" y="11503"/>
                  </a:lnTo>
                  <a:cubicBezTo>
                    <a:pt x="1668" y="11503"/>
                    <a:pt x="1620" y="11551"/>
                    <a:pt x="1596" y="11646"/>
                  </a:cubicBezTo>
                  <a:cubicBezTo>
                    <a:pt x="1549" y="11765"/>
                    <a:pt x="1644" y="11860"/>
                    <a:pt x="1763" y="11860"/>
                  </a:cubicBezTo>
                  <a:lnTo>
                    <a:pt x="3049" y="11860"/>
                  </a:lnTo>
                  <a:cubicBezTo>
                    <a:pt x="3216" y="11860"/>
                    <a:pt x="3406" y="11717"/>
                    <a:pt x="3406" y="11503"/>
                  </a:cubicBezTo>
                  <a:lnTo>
                    <a:pt x="3406" y="10336"/>
                  </a:lnTo>
                  <a:cubicBezTo>
                    <a:pt x="3406" y="10146"/>
                    <a:pt x="3263" y="9979"/>
                    <a:pt x="3049" y="9979"/>
                  </a:cubicBezTo>
                  <a:lnTo>
                    <a:pt x="1882" y="9979"/>
                  </a:lnTo>
                  <a:lnTo>
                    <a:pt x="1882" y="8074"/>
                  </a:lnTo>
                  <a:lnTo>
                    <a:pt x="3049" y="8074"/>
                  </a:lnTo>
                  <a:cubicBezTo>
                    <a:pt x="3216" y="8074"/>
                    <a:pt x="3406" y="7931"/>
                    <a:pt x="3406" y="7717"/>
                  </a:cubicBezTo>
                  <a:lnTo>
                    <a:pt x="3406" y="6574"/>
                  </a:lnTo>
                  <a:cubicBezTo>
                    <a:pt x="3406" y="6407"/>
                    <a:pt x="3263" y="6216"/>
                    <a:pt x="3049" y="6216"/>
                  </a:cubicBezTo>
                  <a:lnTo>
                    <a:pt x="1882" y="6216"/>
                  </a:lnTo>
                  <a:lnTo>
                    <a:pt x="1882" y="4954"/>
                  </a:lnTo>
                  <a:cubicBezTo>
                    <a:pt x="1882" y="4859"/>
                    <a:pt x="1954" y="4787"/>
                    <a:pt x="2025" y="4787"/>
                  </a:cubicBezTo>
                  <a:lnTo>
                    <a:pt x="5788" y="4787"/>
                  </a:lnTo>
                  <a:lnTo>
                    <a:pt x="5788" y="6193"/>
                  </a:lnTo>
                  <a:lnTo>
                    <a:pt x="4597" y="6193"/>
                  </a:lnTo>
                  <a:cubicBezTo>
                    <a:pt x="4406" y="6193"/>
                    <a:pt x="4240" y="6359"/>
                    <a:pt x="4240" y="6550"/>
                  </a:cubicBezTo>
                  <a:lnTo>
                    <a:pt x="4240" y="7693"/>
                  </a:lnTo>
                  <a:cubicBezTo>
                    <a:pt x="4240" y="7860"/>
                    <a:pt x="4383" y="8050"/>
                    <a:pt x="4597" y="8050"/>
                  </a:cubicBezTo>
                  <a:lnTo>
                    <a:pt x="5788" y="8050"/>
                  </a:lnTo>
                  <a:lnTo>
                    <a:pt x="5788" y="9955"/>
                  </a:lnTo>
                  <a:lnTo>
                    <a:pt x="4597" y="9955"/>
                  </a:lnTo>
                  <a:cubicBezTo>
                    <a:pt x="4406" y="9955"/>
                    <a:pt x="4240" y="10098"/>
                    <a:pt x="4240" y="10312"/>
                  </a:cubicBezTo>
                  <a:lnTo>
                    <a:pt x="4240" y="11479"/>
                  </a:lnTo>
                  <a:cubicBezTo>
                    <a:pt x="4240" y="11646"/>
                    <a:pt x="4383" y="11837"/>
                    <a:pt x="4597" y="11837"/>
                  </a:cubicBezTo>
                  <a:lnTo>
                    <a:pt x="7264" y="11837"/>
                  </a:lnTo>
                  <a:cubicBezTo>
                    <a:pt x="7455" y="11837"/>
                    <a:pt x="7621" y="11670"/>
                    <a:pt x="7621" y="11479"/>
                  </a:cubicBezTo>
                  <a:lnTo>
                    <a:pt x="7621" y="10312"/>
                  </a:lnTo>
                  <a:cubicBezTo>
                    <a:pt x="7621" y="10122"/>
                    <a:pt x="7478" y="9955"/>
                    <a:pt x="7264" y="9955"/>
                  </a:cubicBezTo>
                  <a:lnTo>
                    <a:pt x="6097" y="9955"/>
                  </a:lnTo>
                  <a:lnTo>
                    <a:pt x="6097" y="8050"/>
                  </a:lnTo>
                  <a:lnTo>
                    <a:pt x="7264" y="8050"/>
                  </a:lnTo>
                  <a:cubicBezTo>
                    <a:pt x="7455" y="8050"/>
                    <a:pt x="7621" y="7907"/>
                    <a:pt x="7621" y="7693"/>
                  </a:cubicBezTo>
                  <a:lnTo>
                    <a:pt x="7621" y="6550"/>
                  </a:lnTo>
                  <a:cubicBezTo>
                    <a:pt x="7621" y="6383"/>
                    <a:pt x="7478" y="6193"/>
                    <a:pt x="7264" y="6193"/>
                  </a:cubicBezTo>
                  <a:lnTo>
                    <a:pt x="6097" y="6193"/>
                  </a:lnTo>
                  <a:lnTo>
                    <a:pt x="6097" y="4787"/>
                  </a:lnTo>
                  <a:lnTo>
                    <a:pt x="9860" y="4787"/>
                  </a:lnTo>
                  <a:cubicBezTo>
                    <a:pt x="9955" y="4787"/>
                    <a:pt x="10003" y="4859"/>
                    <a:pt x="10003" y="4954"/>
                  </a:cubicBezTo>
                  <a:lnTo>
                    <a:pt x="10003" y="6216"/>
                  </a:lnTo>
                  <a:lnTo>
                    <a:pt x="8836" y="6216"/>
                  </a:lnTo>
                  <a:cubicBezTo>
                    <a:pt x="8669" y="6216"/>
                    <a:pt x="8479" y="6383"/>
                    <a:pt x="8479" y="6574"/>
                  </a:cubicBezTo>
                  <a:lnTo>
                    <a:pt x="8479" y="7717"/>
                  </a:lnTo>
                  <a:cubicBezTo>
                    <a:pt x="8479" y="7883"/>
                    <a:pt x="8645" y="8074"/>
                    <a:pt x="8836" y="8074"/>
                  </a:cubicBezTo>
                  <a:lnTo>
                    <a:pt x="10003" y="8074"/>
                  </a:lnTo>
                  <a:lnTo>
                    <a:pt x="10003" y="9979"/>
                  </a:lnTo>
                  <a:lnTo>
                    <a:pt x="8836" y="9979"/>
                  </a:lnTo>
                  <a:cubicBezTo>
                    <a:pt x="8669" y="9979"/>
                    <a:pt x="8479" y="10122"/>
                    <a:pt x="8479" y="10336"/>
                  </a:cubicBezTo>
                  <a:lnTo>
                    <a:pt x="8479" y="11503"/>
                  </a:lnTo>
                  <a:cubicBezTo>
                    <a:pt x="8479" y="11670"/>
                    <a:pt x="8645" y="11860"/>
                    <a:pt x="8836" y="11860"/>
                  </a:cubicBezTo>
                  <a:lnTo>
                    <a:pt x="11527" y="11860"/>
                  </a:lnTo>
                  <a:cubicBezTo>
                    <a:pt x="11694" y="11860"/>
                    <a:pt x="11884" y="11717"/>
                    <a:pt x="11884" y="11503"/>
                  </a:cubicBezTo>
                  <a:lnTo>
                    <a:pt x="11884" y="10336"/>
                  </a:lnTo>
                  <a:cubicBezTo>
                    <a:pt x="11884" y="10146"/>
                    <a:pt x="11741" y="9979"/>
                    <a:pt x="11527" y="9979"/>
                  </a:cubicBezTo>
                  <a:lnTo>
                    <a:pt x="10336" y="9979"/>
                  </a:lnTo>
                  <a:lnTo>
                    <a:pt x="10336" y="8074"/>
                  </a:lnTo>
                  <a:lnTo>
                    <a:pt x="11503" y="8074"/>
                  </a:lnTo>
                  <a:cubicBezTo>
                    <a:pt x="11670" y="8074"/>
                    <a:pt x="11860" y="7931"/>
                    <a:pt x="11860" y="7717"/>
                  </a:cubicBezTo>
                  <a:lnTo>
                    <a:pt x="11860" y="6574"/>
                  </a:lnTo>
                  <a:cubicBezTo>
                    <a:pt x="11860" y="6407"/>
                    <a:pt x="11717" y="6216"/>
                    <a:pt x="11503" y="6216"/>
                  </a:cubicBezTo>
                  <a:lnTo>
                    <a:pt x="10336" y="6216"/>
                  </a:lnTo>
                  <a:lnTo>
                    <a:pt x="10336" y="4954"/>
                  </a:lnTo>
                  <a:cubicBezTo>
                    <a:pt x="10336" y="4692"/>
                    <a:pt x="10122" y="4478"/>
                    <a:pt x="9860" y="4478"/>
                  </a:cubicBezTo>
                  <a:lnTo>
                    <a:pt x="6121" y="4478"/>
                  </a:lnTo>
                  <a:lnTo>
                    <a:pt x="6121" y="2930"/>
                  </a:lnTo>
                  <a:lnTo>
                    <a:pt x="8502" y="2930"/>
                  </a:lnTo>
                  <a:cubicBezTo>
                    <a:pt x="8669" y="2930"/>
                    <a:pt x="8860" y="2763"/>
                    <a:pt x="8860" y="2573"/>
                  </a:cubicBezTo>
                  <a:lnTo>
                    <a:pt x="8860" y="191"/>
                  </a:lnTo>
                  <a:cubicBezTo>
                    <a:pt x="8860" y="96"/>
                    <a:pt x="8764" y="1"/>
                    <a:pt x="8669" y="1"/>
                  </a:cubicBezTo>
                  <a:lnTo>
                    <a:pt x="7359" y="1"/>
                  </a:lnTo>
                  <a:cubicBezTo>
                    <a:pt x="7336" y="1"/>
                    <a:pt x="7312" y="1"/>
                    <a:pt x="7312" y="25"/>
                  </a:cubicBezTo>
                  <a:cubicBezTo>
                    <a:pt x="7193" y="191"/>
                    <a:pt x="7264" y="358"/>
                    <a:pt x="7431" y="358"/>
                  </a:cubicBezTo>
                  <a:lnTo>
                    <a:pt x="8526" y="358"/>
                  </a:lnTo>
                  <a:lnTo>
                    <a:pt x="8526" y="2597"/>
                  </a:lnTo>
                  <a:lnTo>
                    <a:pt x="3382" y="2597"/>
                  </a:lnTo>
                  <a:lnTo>
                    <a:pt x="3382" y="358"/>
                  </a:lnTo>
                  <a:lnTo>
                    <a:pt x="6621" y="358"/>
                  </a:lnTo>
                  <a:cubicBezTo>
                    <a:pt x="6716" y="358"/>
                    <a:pt x="6788" y="263"/>
                    <a:pt x="6788" y="191"/>
                  </a:cubicBezTo>
                  <a:cubicBezTo>
                    <a:pt x="6788" y="96"/>
                    <a:pt x="6716" y="1"/>
                    <a:pt x="66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50" name="Google Shape;23450;p101"/>
          <p:cNvGrpSpPr/>
          <p:nvPr/>
        </p:nvGrpSpPr>
        <p:grpSpPr>
          <a:xfrm>
            <a:off x="7736872" y="2295966"/>
            <a:ext cx="355039" cy="353608"/>
            <a:chOff x="7393967" y="2448366"/>
            <a:chExt cx="355039" cy="353608"/>
          </a:xfrm>
        </p:grpSpPr>
        <p:sp>
          <p:nvSpPr>
            <p:cNvPr id="23451" name="Google Shape;23451;p101"/>
            <p:cNvSpPr/>
            <p:nvPr/>
          </p:nvSpPr>
          <p:spPr>
            <a:xfrm>
              <a:off x="7399662" y="2454031"/>
              <a:ext cx="160494" cy="160494"/>
            </a:xfrm>
            <a:custGeom>
              <a:rect b="b" l="l" r="r" t="t"/>
              <a:pathLst>
                <a:path extrusionOk="0" h="5383" w="5383">
                  <a:moveTo>
                    <a:pt x="5335" y="1"/>
                  </a:moveTo>
                  <a:cubicBezTo>
                    <a:pt x="2406" y="25"/>
                    <a:pt x="24" y="2406"/>
                    <a:pt x="0" y="5335"/>
                  </a:cubicBezTo>
                  <a:cubicBezTo>
                    <a:pt x="0" y="5359"/>
                    <a:pt x="24" y="5383"/>
                    <a:pt x="48" y="5383"/>
                  </a:cubicBezTo>
                  <a:lnTo>
                    <a:pt x="5382" y="5383"/>
                  </a:lnTo>
                  <a:lnTo>
                    <a:pt x="5382" y="49"/>
                  </a:lnTo>
                  <a:cubicBezTo>
                    <a:pt x="5382" y="25"/>
                    <a:pt x="5359" y="1"/>
                    <a:pt x="5335"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2" name="Google Shape;23452;p101"/>
            <p:cNvSpPr/>
            <p:nvPr/>
          </p:nvSpPr>
          <p:spPr>
            <a:xfrm>
              <a:off x="7399662" y="2635815"/>
              <a:ext cx="274089" cy="160494"/>
            </a:xfrm>
            <a:custGeom>
              <a:rect b="b" l="l" r="r" t="t"/>
              <a:pathLst>
                <a:path extrusionOk="0" h="5383" w="9193">
                  <a:moveTo>
                    <a:pt x="48" y="0"/>
                  </a:moveTo>
                  <a:cubicBezTo>
                    <a:pt x="24" y="0"/>
                    <a:pt x="0" y="24"/>
                    <a:pt x="0" y="72"/>
                  </a:cubicBezTo>
                  <a:cubicBezTo>
                    <a:pt x="24" y="3001"/>
                    <a:pt x="2429" y="5382"/>
                    <a:pt x="5382" y="5382"/>
                  </a:cubicBezTo>
                  <a:cubicBezTo>
                    <a:pt x="6883" y="5382"/>
                    <a:pt x="8192" y="4787"/>
                    <a:pt x="9169" y="3835"/>
                  </a:cubicBezTo>
                  <a:cubicBezTo>
                    <a:pt x="9193" y="3811"/>
                    <a:pt x="9193" y="3787"/>
                    <a:pt x="9169" y="3763"/>
                  </a:cubicBezTo>
                  <a:lnTo>
                    <a:pt x="5716"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3" name="Google Shape;23453;p101"/>
            <p:cNvSpPr/>
            <p:nvPr/>
          </p:nvSpPr>
          <p:spPr>
            <a:xfrm>
              <a:off x="7423097" y="2721713"/>
              <a:ext cx="250655" cy="76028"/>
            </a:xfrm>
            <a:custGeom>
              <a:rect b="b" l="l" r="r" t="t"/>
              <a:pathLst>
                <a:path extrusionOk="0" h="2550" w="8407">
                  <a:moveTo>
                    <a:pt x="0" y="1"/>
                  </a:moveTo>
                  <a:cubicBezTo>
                    <a:pt x="953" y="1525"/>
                    <a:pt x="2667" y="2549"/>
                    <a:pt x="4596" y="2549"/>
                  </a:cubicBezTo>
                  <a:cubicBezTo>
                    <a:pt x="6097" y="2549"/>
                    <a:pt x="7406" y="1954"/>
                    <a:pt x="8383" y="1001"/>
                  </a:cubicBezTo>
                  <a:cubicBezTo>
                    <a:pt x="8407" y="954"/>
                    <a:pt x="8407" y="906"/>
                    <a:pt x="8383" y="906"/>
                  </a:cubicBezTo>
                  <a:lnTo>
                    <a:pt x="8073" y="573"/>
                  </a:lnTo>
                  <a:cubicBezTo>
                    <a:pt x="7097" y="1525"/>
                    <a:pt x="5763" y="2120"/>
                    <a:pt x="4311" y="2120"/>
                  </a:cubicBezTo>
                  <a:cubicBezTo>
                    <a:pt x="2548" y="2120"/>
                    <a:pt x="1000" y="1287"/>
                    <a:pt x="0"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4" name="Google Shape;23454;p101"/>
            <p:cNvSpPr/>
            <p:nvPr/>
          </p:nvSpPr>
          <p:spPr>
            <a:xfrm>
              <a:off x="7581416" y="2454031"/>
              <a:ext cx="160494" cy="278204"/>
            </a:xfrm>
            <a:custGeom>
              <a:rect b="b" l="l" r="r" t="t"/>
              <a:pathLst>
                <a:path extrusionOk="0" h="9331" w="5383">
                  <a:moveTo>
                    <a:pt x="72" y="1"/>
                  </a:moveTo>
                  <a:cubicBezTo>
                    <a:pt x="25" y="1"/>
                    <a:pt x="1" y="25"/>
                    <a:pt x="1" y="49"/>
                  </a:cubicBezTo>
                  <a:lnTo>
                    <a:pt x="1" y="5383"/>
                  </a:lnTo>
                  <a:lnTo>
                    <a:pt x="3597" y="9312"/>
                  </a:lnTo>
                  <a:cubicBezTo>
                    <a:pt x="3621" y="9324"/>
                    <a:pt x="3638" y="9330"/>
                    <a:pt x="3653" y="9330"/>
                  </a:cubicBezTo>
                  <a:cubicBezTo>
                    <a:pt x="3668" y="9330"/>
                    <a:pt x="3680" y="9324"/>
                    <a:pt x="3692" y="9312"/>
                  </a:cubicBezTo>
                  <a:cubicBezTo>
                    <a:pt x="4645" y="8336"/>
                    <a:pt x="5383" y="6836"/>
                    <a:pt x="5383" y="5383"/>
                  </a:cubicBezTo>
                  <a:cubicBezTo>
                    <a:pt x="5383" y="2430"/>
                    <a:pt x="3001" y="25"/>
                    <a:pt x="72"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5" name="Google Shape;23455;p101"/>
            <p:cNvSpPr/>
            <p:nvPr/>
          </p:nvSpPr>
          <p:spPr>
            <a:xfrm>
              <a:off x="7655269" y="2471085"/>
              <a:ext cx="88074" cy="261150"/>
            </a:xfrm>
            <a:custGeom>
              <a:rect b="b" l="l" r="r" t="t"/>
              <a:pathLst>
                <a:path extrusionOk="0" h="8759" w="2954">
                  <a:moveTo>
                    <a:pt x="0" y="0"/>
                  </a:moveTo>
                  <a:lnTo>
                    <a:pt x="0" y="0"/>
                  </a:lnTo>
                  <a:cubicBezTo>
                    <a:pt x="1501" y="953"/>
                    <a:pt x="2525" y="2644"/>
                    <a:pt x="2525" y="4573"/>
                  </a:cubicBezTo>
                  <a:cubicBezTo>
                    <a:pt x="2525" y="6002"/>
                    <a:pt x="1810" y="7454"/>
                    <a:pt x="882" y="8455"/>
                  </a:cubicBezTo>
                  <a:lnTo>
                    <a:pt x="1167" y="8740"/>
                  </a:lnTo>
                  <a:cubicBezTo>
                    <a:pt x="1179" y="8752"/>
                    <a:pt x="1191" y="8758"/>
                    <a:pt x="1203" y="8758"/>
                  </a:cubicBezTo>
                  <a:cubicBezTo>
                    <a:pt x="1215" y="8758"/>
                    <a:pt x="1227" y="8752"/>
                    <a:pt x="1239" y="8740"/>
                  </a:cubicBezTo>
                  <a:cubicBezTo>
                    <a:pt x="2191" y="7764"/>
                    <a:pt x="2953" y="6264"/>
                    <a:pt x="2953" y="4811"/>
                  </a:cubicBezTo>
                  <a:cubicBezTo>
                    <a:pt x="2953" y="2692"/>
                    <a:pt x="1715" y="882"/>
                    <a:pt x="0"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6" name="Google Shape;23456;p101"/>
            <p:cNvSpPr/>
            <p:nvPr/>
          </p:nvSpPr>
          <p:spPr>
            <a:xfrm>
              <a:off x="7393967" y="2448366"/>
              <a:ext cx="171854" cy="171854"/>
            </a:xfrm>
            <a:custGeom>
              <a:rect b="b" l="l" r="r" t="t"/>
              <a:pathLst>
                <a:path extrusionOk="0" h="5764" w="5764">
                  <a:moveTo>
                    <a:pt x="5526" y="0"/>
                  </a:moveTo>
                  <a:cubicBezTo>
                    <a:pt x="4525" y="0"/>
                    <a:pt x="3573" y="310"/>
                    <a:pt x="2716" y="810"/>
                  </a:cubicBezTo>
                  <a:cubicBezTo>
                    <a:pt x="1906" y="1286"/>
                    <a:pt x="1239" y="2001"/>
                    <a:pt x="763" y="2834"/>
                  </a:cubicBezTo>
                  <a:cubicBezTo>
                    <a:pt x="691" y="2930"/>
                    <a:pt x="715" y="3025"/>
                    <a:pt x="810" y="3072"/>
                  </a:cubicBezTo>
                  <a:cubicBezTo>
                    <a:pt x="844" y="3097"/>
                    <a:pt x="877" y="3108"/>
                    <a:pt x="908" y="3108"/>
                  </a:cubicBezTo>
                  <a:cubicBezTo>
                    <a:pt x="966" y="3108"/>
                    <a:pt x="1018" y="3071"/>
                    <a:pt x="1049" y="3025"/>
                  </a:cubicBezTo>
                  <a:cubicBezTo>
                    <a:pt x="1501" y="2239"/>
                    <a:pt x="2120" y="1596"/>
                    <a:pt x="2906" y="1144"/>
                  </a:cubicBezTo>
                  <a:cubicBezTo>
                    <a:pt x="3644" y="691"/>
                    <a:pt x="4525" y="429"/>
                    <a:pt x="5407" y="405"/>
                  </a:cubicBezTo>
                  <a:lnTo>
                    <a:pt x="5407" y="5430"/>
                  </a:lnTo>
                  <a:lnTo>
                    <a:pt x="358" y="5430"/>
                  </a:lnTo>
                  <a:cubicBezTo>
                    <a:pt x="406" y="4835"/>
                    <a:pt x="525" y="4263"/>
                    <a:pt x="715" y="3739"/>
                  </a:cubicBezTo>
                  <a:cubicBezTo>
                    <a:pt x="763" y="3644"/>
                    <a:pt x="715" y="3549"/>
                    <a:pt x="644" y="3501"/>
                  </a:cubicBezTo>
                  <a:cubicBezTo>
                    <a:pt x="617" y="3488"/>
                    <a:pt x="591" y="3482"/>
                    <a:pt x="565" y="3482"/>
                  </a:cubicBezTo>
                  <a:cubicBezTo>
                    <a:pt x="499" y="3482"/>
                    <a:pt x="440" y="3521"/>
                    <a:pt x="406" y="3573"/>
                  </a:cubicBezTo>
                  <a:cubicBezTo>
                    <a:pt x="167" y="4216"/>
                    <a:pt x="48" y="4859"/>
                    <a:pt x="1" y="5525"/>
                  </a:cubicBezTo>
                  <a:cubicBezTo>
                    <a:pt x="1" y="5573"/>
                    <a:pt x="48" y="5644"/>
                    <a:pt x="72" y="5668"/>
                  </a:cubicBezTo>
                  <a:cubicBezTo>
                    <a:pt x="96" y="5716"/>
                    <a:pt x="191" y="5764"/>
                    <a:pt x="239" y="5764"/>
                  </a:cubicBezTo>
                  <a:lnTo>
                    <a:pt x="5573" y="5764"/>
                  </a:lnTo>
                  <a:cubicBezTo>
                    <a:pt x="5669" y="5764"/>
                    <a:pt x="5764" y="5668"/>
                    <a:pt x="5764" y="5573"/>
                  </a:cubicBezTo>
                  <a:lnTo>
                    <a:pt x="5764" y="239"/>
                  </a:lnTo>
                  <a:cubicBezTo>
                    <a:pt x="5764" y="191"/>
                    <a:pt x="5716" y="120"/>
                    <a:pt x="5692" y="96"/>
                  </a:cubicBezTo>
                  <a:cubicBezTo>
                    <a:pt x="5645" y="48"/>
                    <a:pt x="5573" y="0"/>
                    <a:pt x="55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7" name="Google Shape;23457;p101"/>
            <p:cNvSpPr/>
            <p:nvPr/>
          </p:nvSpPr>
          <p:spPr>
            <a:xfrm>
              <a:off x="7393967" y="2630120"/>
              <a:ext cx="285479" cy="171854"/>
            </a:xfrm>
            <a:custGeom>
              <a:rect b="b" l="l" r="r" t="t"/>
              <a:pathLst>
                <a:path extrusionOk="0" h="5764" w="9575">
                  <a:moveTo>
                    <a:pt x="5811" y="382"/>
                  </a:moveTo>
                  <a:lnTo>
                    <a:pt x="9145" y="4002"/>
                  </a:lnTo>
                  <a:cubicBezTo>
                    <a:pt x="8193" y="4930"/>
                    <a:pt x="6907" y="5431"/>
                    <a:pt x="5573" y="5431"/>
                  </a:cubicBezTo>
                  <a:cubicBezTo>
                    <a:pt x="4168" y="5431"/>
                    <a:pt x="2906" y="4907"/>
                    <a:pt x="1906" y="3906"/>
                  </a:cubicBezTo>
                  <a:cubicBezTo>
                    <a:pt x="953" y="2954"/>
                    <a:pt x="406" y="1716"/>
                    <a:pt x="358" y="382"/>
                  </a:cubicBezTo>
                  <a:close/>
                  <a:moveTo>
                    <a:pt x="286" y="1"/>
                  </a:moveTo>
                  <a:cubicBezTo>
                    <a:pt x="215" y="1"/>
                    <a:pt x="191" y="1"/>
                    <a:pt x="120" y="49"/>
                  </a:cubicBezTo>
                  <a:cubicBezTo>
                    <a:pt x="72" y="96"/>
                    <a:pt x="1" y="168"/>
                    <a:pt x="1" y="263"/>
                  </a:cubicBezTo>
                  <a:cubicBezTo>
                    <a:pt x="25" y="1739"/>
                    <a:pt x="596" y="3121"/>
                    <a:pt x="1668" y="4145"/>
                  </a:cubicBezTo>
                  <a:cubicBezTo>
                    <a:pt x="2716" y="5192"/>
                    <a:pt x="4121" y="5764"/>
                    <a:pt x="5597" y="5764"/>
                  </a:cubicBezTo>
                  <a:cubicBezTo>
                    <a:pt x="7074" y="5764"/>
                    <a:pt x="8455" y="5192"/>
                    <a:pt x="9503" y="4192"/>
                  </a:cubicBezTo>
                  <a:cubicBezTo>
                    <a:pt x="9574" y="4097"/>
                    <a:pt x="9574" y="3954"/>
                    <a:pt x="9479" y="3859"/>
                  </a:cubicBezTo>
                  <a:lnTo>
                    <a:pt x="6026" y="72"/>
                  </a:lnTo>
                  <a:cubicBezTo>
                    <a:pt x="6002" y="49"/>
                    <a:pt x="5931" y="1"/>
                    <a:pt x="5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8" name="Google Shape;23458;p101"/>
            <p:cNvSpPr/>
            <p:nvPr/>
          </p:nvSpPr>
          <p:spPr>
            <a:xfrm>
              <a:off x="7576467" y="2448366"/>
              <a:ext cx="172539" cy="289712"/>
            </a:xfrm>
            <a:custGeom>
              <a:rect b="b" l="l" r="r" t="t"/>
              <a:pathLst>
                <a:path extrusionOk="0" h="9717" w="5787">
                  <a:moveTo>
                    <a:pt x="238" y="0"/>
                  </a:moveTo>
                  <a:cubicBezTo>
                    <a:pt x="143" y="0"/>
                    <a:pt x="48" y="72"/>
                    <a:pt x="24" y="167"/>
                  </a:cubicBezTo>
                  <a:cubicBezTo>
                    <a:pt x="0" y="191"/>
                    <a:pt x="0" y="215"/>
                    <a:pt x="0" y="286"/>
                  </a:cubicBezTo>
                  <a:lnTo>
                    <a:pt x="0" y="5573"/>
                  </a:lnTo>
                  <a:cubicBezTo>
                    <a:pt x="0" y="5597"/>
                    <a:pt x="24" y="5668"/>
                    <a:pt x="48" y="5692"/>
                  </a:cubicBezTo>
                  <a:lnTo>
                    <a:pt x="1000" y="6740"/>
                  </a:lnTo>
                  <a:cubicBezTo>
                    <a:pt x="1039" y="6766"/>
                    <a:pt x="1093" y="6785"/>
                    <a:pt x="1141" y="6785"/>
                  </a:cubicBezTo>
                  <a:cubicBezTo>
                    <a:pt x="1181" y="6785"/>
                    <a:pt x="1217" y="6772"/>
                    <a:pt x="1238" y="6740"/>
                  </a:cubicBezTo>
                  <a:cubicBezTo>
                    <a:pt x="1310" y="6668"/>
                    <a:pt x="1334" y="6549"/>
                    <a:pt x="1238" y="6502"/>
                  </a:cubicBezTo>
                  <a:lnTo>
                    <a:pt x="357" y="5525"/>
                  </a:lnTo>
                  <a:lnTo>
                    <a:pt x="357" y="358"/>
                  </a:lnTo>
                  <a:cubicBezTo>
                    <a:pt x="1691" y="405"/>
                    <a:pt x="2929" y="953"/>
                    <a:pt x="3882" y="1906"/>
                  </a:cubicBezTo>
                  <a:cubicBezTo>
                    <a:pt x="4882" y="2906"/>
                    <a:pt x="5406" y="4216"/>
                    <a:pt x="5406" y="5573"/>
                  </a:cubicBezTo>
                  <a:cubicBezTo>
                    <a:pt x="5406" y="6859"/>
                    <a:pt x="4811" y="8264"/>
                    <a:pt x="3834" y="9288"/>
                  </a:cubicBezTo>
                  <a:lnTo>
                    <a:pt x="1810" y="7073"/>
                  </a:lnTo>
                  <a:cubicBezTo>
                    <a:pt x="1772" y="7035"/>
                    <a:pt x="1720" y="7010"/>
                    <a:pt x="1673" y="7010"/>
                  </a:cubicBezTo>
                  <a:cubicBezTo>
                    <a:pt x="1632" y="7010"/>
                    <a:pt x="1594" y="7029"/>
                    <a:pt x="1572" y="7073"/>
                  </a:cubicBezTo>
                  <a:cubicBezTo>
                    <a:pt x="1500" y="7121"/>
                    <a:pt x="1477" y="7240"/>
                    <a:pt x="1572" y="7311"/>
                  </a:cubicBezTo>
                  <a:lnTo>
                    <a:pt x="3691" y="9621"/>
                  </a:lnTo>
                  <a:cubicBezTo>
                    <a:pt x="3739" y="9693"/>
                    <a:pt x="3810" y="9717"/>
                    <a:pt x="3858" y="9717"/>
                  </a:cubicBezTo>
                  <a:cubicBezTo>
                    <a:pt x="3929" y="9717"/>
                    <a:pt x="3977" y="9669"/>
                    <a:pt x="4049" y="9645"/>
                  </a:cubicBezTo>
                  <a:cubicBezTo>
                    <a:pt x="5120" y="8550"/>
                    <a:pt x="5787" y="7002"/>
                    <a:pt x="5787" y="5597"/>
                  </a:cubicBezTo>
                  <a:cubicBezTo>
                    <a:pt x="5739" y="4120"/>
                    <a:pt x="5168" y="2715"/>
                    <a:pt x="4120" y="1667"/>
                  </a:cubicBezTo>
                  <a:cubicBezTo>
                    <a:pt x="3096" y="643"/>
                    <a:pt x="1715" y="48"/>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59" name="Google Shape;23459;p101"/>
          <p:cNvGrpSpPr/>
          <p:nvPr/>
        </p:nvGrpSpPr>
        <p:grpSpPr>
          <a:xfrm>
            <a:off x="6997974" y="2295966"/>
            <a:ext cx="354353" cy="352922"/>
            <a:chOff x="6731270" y="2448366"/>
            <a:chExt cx="354353" cy="352922"/>
          </a:xfrm>
        </p:grpSpPr>
        <p:sp>
          <p:nvSpPr>
            <p:cNvPr id="23460" name="Google Shape;23460;p101"/>
            <p:cNvSpPr/>
            <p:nvPr/>
          </p:nvSpPr>
          <p:spPr>
            <a:xfrm>
              <a:off x="6876142" y="2592493"/>
              <a:ext cx="203786" cy="205246"/>
            </a:xfrm>
            <a:custGeom>
              <a:rect b="b" l="l" r="r" t="t"/>
              <a:pathLst>
                <a:path extrusionOk="0" h="6884" w="6835">
                  <a:moveTo>
                    <a:pt x="3096" y="1"/>
                  </a:moveTo>
                  <a:cubicBezTo>
                    <a:pt x="3001" y="1"/>
                    <a:pt x="2905" y="96"/>
                    <a:pt x="2905" y="167"/>
                  </a:cubicBezTo>
                  <a:lnTo>
                    <a:pt x="2905" y="596"/>
                  </a:lnTo>
                  <a:cubicBezTo>
                    <a:pt x="2905" y="691"/>
                    <a:pt x="2858" y="739"/>
                    <a:pt x="2786" y="739"/>
                  </a:cubicBezTo>
                  <a:cubicBezTo>
                    <a:pt x="2501" y="810"/>
                    <a:pt x="2239" y="930"/>
                    <a:pt x="1953" y="1072"/>
                  </a:cubicBezTo>
                  <a:cubicBezTo>
                    <a:pt x="1933" y="1082"/>
                    <a:pt x="1905" y="1088"/>
                    <a:pt x="1876" y="1088"/>
                  </a:cubicBezTo>
                  <a:cubicBezTo>
                    <a:pt x="1835" y="1088"/>
                    <a:pt x="1790" y="1076"/>
                    <a:pt x="1762" y="1049"/>
                  </a:cubicBezTo>
                  <a:lnTo>
                    <a:pt x="1453" y="739"/>
                  </a:lnTo>
                  <a:cubicBezTo>
                    <a:pt x="1429" y="715"/>
                    <a:pt x="1387" y="703"/>
                    <a:pt x="1343" y="703"/>
                  </a:cubicBezTo>
                  <a:cubicBezTo>
                    <a:pt x="1298" y="703"/>
                    <a:pt x="1250" y="715"/>
                    <a:pt x="1215" y="739"/>
                  </a:cubicBezTo>
                  <a:lnTo>
                    <a:pt x="738" y="1215"/>
                  </a:lnTo>
                  <a:cubicBezTo>
                    <a:pt x="691" y="1287"/>
                    <a:pt x="691" y="1406"/>
                    <a:pt x="738" y="1453"/>
                  </a:cubicBezTo>
                  <a:lnTo>
                    <a:pt x="1048" y="1763"/>
                  </a:lnTo>
                  <a:cubicBezTo>
                    <a:pt x="1096" y="1811"/>
                    <a:pt x="1096" y="1906"/>
                    <a:pt x="1072" y="1954"/>
                  </a:cubicBezTo>
                  <a:cubicBezTo>
                    <a:pt x="929" y="2192"/>
                    <a:pt x="810" y="2501"/>
                    <a:pt x="738" y="2787"/>
                  </a:cubicBezTo>
                  <a:cubicBezTo>
                    <a:pt x="715" y="2882"/>
                    <a:pt x="643" y="2906"/>
                    <a:pt x="595" y="2906"/>
                  </a:cubicBezTo>
                  <a:lnTo>
                    <a:pt x="167" y="2906"/>
                  </a:lnTo>
                  <a:cubicBezTo>
                    <a:pt x="95" y="2906"/>
                    <a:pt x="0" y="3001"/>
                    <a:pt x="0" y="3097"/>
                  </a:cubicBezTo>
                  <a:lnTo>
                    <a:pt x="0" y="3787"/>
                  </a:lnTo>
                  <a:cubicBezTo>
                    <a:pt x="0" y="3859"/>
                    <a:pt x="95" y="3954"/>
                    <a:pt x="167" y="3954"/>
                  </a:cubicBezTo>
                  <a:lnTo>
                    <a:pt x="595" y="3954"/>
                  </a:lnTo>
                  <a:cubicBezTo>
                    <a:pt x="691" y="3954"/>
                    <a:pt x="738" y="4025"/>
                    <a:pt x="738" y="4073"/>
                  </a:cubicBezTo>
                  <a:cubicBezTo>
                    <a:pt x="810" y="4383"/>
                    <a:pt x="929" y="4645"/>
                    <a:pt x="1072" y="4907"/>
                  </a:cubicBezTo>
                  <a:cubicBezTo>
                    <a:pt x="1096" y="4978"/>
                    <a:pt x="1096" y="5049"/>
                    <a:pt x="1048" y="5121"/>
                  </a:cubicBezTo>
                  <a:lnTo>
                    <a:pt x="738" y="5407"/>
                  </a:lnTo>
                  <a:cubicBezTo>
                    <a:pt x="691" y="5478"/>
                    <a:pt x="691" y="5597"/>
                    <a:pt x="738" y="5645"/>
                  </a:cubicBezTo>
                  <a:lnTo>
                    <a:pt x="1215" y="6121"/>
                  </a:lnTo>
                  <a:cubicBezTo>
                    <a:pt x="1250" y="6157"/>
                    <a:pt x="1298" y="6175"/>
                    <a:pt x="1343" y="6175"/>
                  </a:cubicBezTo>
                  <a:cubicBezTo>
                    <a:pt x="1387" y="6175"/>
                    <a:pt x="1429" y="6157"/>
                    <a:pt x="1453" y="6121"/>
                  </a:cubicBezTo>
                  <a:lnTo>
                    <a:pt x="1762" y="5835"/>
                  </a:lnTo>
                  <a:cubicBezTo>
                    <a:pt x="1793" y="5790"/>
                    <a:pt x="1842" y="5773"/>
                    <a:pt x="1886" y="5773"/>
                  </a:cubicBezTo>
                  <a:cubicBezTo>
                    <a:pt x="1912" y="5773"/>
                    <a:pt x="1935" y="5779"/>
                    <a:pt x="1953" y="5788"/>
                  </a:cubicBezTo>
                  <a:cubicBezTo>
                    <a:pt x="2191" y="5954"/>
                    <a:pt x="2501" y="6073"/>
                    <a:pt x="2786" y="6121"/>
                  </a:cubicBezTo>
                  <a:cubicBezTo>
                    <a:pt x="2882" y="6169"/>
                    <a:pt x="2905" y="6216"/>
                    <a:pt x="2905" y="6288"/>
                  </a:cubicBezTo>
                  <a:lnTo>
                    <a:pt x="2905" y="6693"/>
                  </a:lnTo>
                  <a:cubicBezTo>
                    <a:pt x="2905" y="6788"/>
                    <a:pt x="3001" y="6883"/>
                    <a:pt x="3096" y="6883"/>
                  </a:cubicBezTo>
                  <a:lnTo>
                    <a:pt x="3739" y="6883"/>
                  </a:lnTo>
                  <a:cubicBezTo>
                    <a:pt x="3834" y="6883"/>
                    <a:pt x="3929" y="6788"/>
                    <a:pt x="3929" y="6693"/>
                  </a:cubicBezTo>
                  <a:lnTo>
                    <a:pt x="3929" y="6288"/>
                  </a:lnTo>
                  <a:cubicBezTo>
                    <a:pt x="3929" y="6192"/>
                    <a:pt x="3977" y="6121"/>
                    <a:pt x="4049" y="6121"/>
                  </a:cubicBezTo>
                  <a:cubicBezTo>
                    <a:pt x="4334" y="6073"/>
                    <a:pt x="4620" y="5954"/>
                    <a:pt x="4882" y="5788"/>
                  </a:cubicBezTo>
                  <a:cubicBezTo>
                    <a:pt x="4900" y="5779"/>
                    <a:pt x="4923" y="5773"/>
                    <a:pt x="4950" y="5773"/>
                  </a:cubicBezTo>
                  <a:cubicBezTo>
                    <a:pt x="4996" y="5773"/>
                    <a:pt x="5051" y="5790"/>
                    <a:pt x="5096" y="5835"/>
                  </a:cubicBezTo>
                  <a:lnTo>
                    <a:pt x="5382" y="6121"/>
                  </a:lnTo>
                  <a:cubicBezTo>
                    <a:pt x="5418" y="6157"/>
                    <a:pt x="5466" y="6175"/>
                    <a:pt x="5510" y="6175"/>
                  </a:cubicBezTo>
                  <a:cubicBezTo>
                    <a:pt x="5555" y="6175"/>
                    <a:pt x="5597" y="6157"/>
                    <a:pt x="5620" y="6121"/>
                  </a:cubicBezTo>
                  <a:lnTo>
                    <a:pt x="6097" y="5645"/>
                  </a:lnTo>
                  <a:cubicBezTo>
                    <a:pt x="6168" y="5597"/>
                    <a:pt x="6168" y="5478"/>
                    <a:pt x="6097" y="5407"/>
                  </a:cubicBezTo>
                  <a:lnTo>
                    <a:pt x="5811" y="5121"/>
                  </a:lnTo>
                  <a:cubicBezTo>
                    <a:pt x="5739" y="5049"/>
                    <a:pt x="5739" y="4978"/>
                    <a:pt x="5763" y="4907"/>
                  </a:cubicBezTo>
                  <a:cubicBezTo>
                    <a:pt x="5930" y="4668"/>
                    <a:pt x="6049" y="4383"/>
                    <a:pt x="6097" y="4073"/>
                  </a:cubicBezTo>
                  <a:cubicBezTo>
                    <a:pt x="6120" y="3978"/>
                    <a:pt x="6192" y="3954"/>
                    <a:pt x="6239" y="3954"/>
                  </a:cubicBezTo>
                  <a:lnTo>
                    <a:pt x="6668" y="3954"/>
                  </a:lnTo>
                  <a:cubicBezTo>
                    <a:pt x="6763" y="3930"/>
                    <a:pt x="6835" y="3859"/>
                    <a:pt x="6835" y="3787"/>
                  </a:cubicBezTo>
                  <a:lnTo>
                    <a:pt x="6835" y="3097"/>
                  </a:lnTo>
                  <a:cubicBezTo>
                    <a:pt x="6835" y="3001"/>
                    <a:pt x="6763" y="2906"/>
                    <a:pt x="6668" y="2906"/>
                  </a:cubicBezTo>
                  <a:lnTo>
                    <a:pt x="6239" y="2906"/>
                  </a:lnTo>
                  <a:cubicBezTo>
                    <a:pt x="6168" y="2906"/>
                    <a:pt x="6097" y="2858"/>
                    <a:pt x="6097" y="2787"/>
                  </a:cubicBezTo>
                  <a:cubicBezTo>
                    <a:pt x="6049" y="2501"/>
                    <a:pt x="5930" y="2239"/>
                    <a:pt x="5763" y="1954"/>
                  </a:cubicBezTo>
                  <a:cubicBezTo>
                    <a:pt x="5739" y="1906"/>
                    <a:pt x="5739" y="1811"/>
                    <a:pt x="5811" y="1763"/>
                  </a:cubicBezTo>
                  <a:lnTo>
                    <a:pt x="6097" y="1453"/>
                  </a:lnTo>
                  <a:cubicBezTo>
                    <a:pt x="6168" y="1406"/>
                    <a:pt x="6168" y="1287"/>
                    <a:pt x="6097" y="1215"/>
                  </a:cubicBezTo>
                  <a:lnTo>
                    <a:pt x="5620" y="739"/>
                  </a:lnTo>
                  <a:cubicBezTo>
                    <a:pt x="5597" y="715"/>
                    <a:pt x="5555" y="703"/>
                    <a:pt x="5510" y="703"/>
                  </a:cubicBezTo>
                  <a:cubicBezTo>
                    <a:pt x="5466" y="703"/>
                    <a:pt x="5418" y="715"/>
                    <a:pt x="5382" y="739"/>
                  </a:cubicBezTo>
                  <a:lnTo>
                    <a:pt x="5096" y="1049"/>
                  </a:lnTo>
                  <a:cubicBezTo>
                    <a:pt x="5055" y="1076"/>
                    <a:pt x="5005" y="1088"/>
                    <a:pt x="4961" y="1088"/>
                  </a:cubicBezTo>
                  <a:cubicBezTo>
                    <a:pt x="4930" y="1088"/>
                    <a:pt x="4902" y="1082"/>
                    <a:pt x="4882" y="1072"/>
                  </a:cubicBezTo>
                  <a:cubicBezTo>
                    <a:pt x="4644" y="930"/>
                    <a:pt x="4334" y="810"/>
                    <a:pt x="4049" y="739"/>
                  </a:cubicBezTo>
                  <a:cubicBezTo>
                    <a:pt x="3953" y="715"/>
                    <a:pt x="3929" y="644"/>
                    <a:pt x="3929" y="596"/>
                  </a:cubicBezTo>
                  <a:lnTo>
                    <a:pt x="3929" y="167"/>
                  </a:lnTo>
                  <a:cubicBezTo>
                    <a:pt x="3929" y="96"/>
                    <a:pt x="3834" y="1"/>
                    <a:pt x="3739"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1" name="Google Shape;23461;p101"/>
            <p:cNvSpPr/>
            <p:nvPr/>
          </p:nvSpPr>
          <p:spPr>
            <a:xfrm>
              <a:off x="6973400" y="2764051"/>
              <a:ext cx="42635" cy="33691"/>
            </a:xfrm>
            <a:custGeom>
              <a:rect b="b" l="l" r="r" t="t"/>
              <a:pathLst>
                <a:path extrusionOk="0" h="1130" w="1430">
                  <a:moveTo>
                    <a:pt x="1230" y="0"/>
                  </a:moveTo>
                  <a:cubicBezTo>
                    <a:pt x="1196" y="0"/>
                    <a:pt x="1165" y="12"/>
                    <a:pt x="1144" y="34"/>
                  </a:cubicBezTo>
                  <a:cubicBezTo>
                    <a:pt x="882" y="200"/>
                    <a:pt x="596" y="319"/>
                    <a:pt x="310" y="367"/>
                  </a:cubicBezTo>
                  <a:cubicBezTo>
                    <a:pt x="239" y="367"/>
                    <a:pt x="191" y="438"/>
                    <a:pt x="191" y="534"/>
                  </a:cubicBezTo>
                  <a:lnTo>
                    <a:pt x="191" y="939"/>
                  </a:lnTo>
                  <a:cubicBezTo>
                    <a:pt x="191" y="1034"/>
                    <a:pt x="96" y="1129"/>
                    <a:pt x="1" y="1129"/>
                  </a:cubicBezTo>
                  <a:lnTo>
                    <a:pt x="477" y="1129"/>
                  </a:lnTo>
                  <a:cubicBezTo>
                    <a:pt x="572" y="1129"/>
                    <a:pt x="667" y="1034"/>
                    <a:pt x="667" y="939"/>
                  </a:cubicBezTo>
                  <a:lnTo>
                    <a:pt x="667" y="534"/>
                  </a:lnTo>
                  <a:cubicBezTo>
                    <a:pt x="667" y="462"/>
                    <a:pt x="691" y="415"/>
                    <a:pt x="787" y="367"/>
                  </a:cubicBezTo>
                  <a:cubicBezTo>
                    <a:pt x="1025" y="319"/>
                    <a:pt x="1239" y="248"/>
                    <a:pt x="1430" y="129"/>
                  </a:cubicBezTo>
                  <a:lnTo>
                    <a:pt x="1358" y="57"/>
                  </a:lnTo>
                  <a:cubicBezTo>
                    <a:pt x="1319" y="18"/>
                    <a:pt x="1272" y="0"/>
                    <a:pt x="123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2" name="Google Shape;23462;p101"/>
            <p:cNvSpPr/>
            <p:nvPr/>
          </p:nvSpPr>
          <p:spPr>
            <a:xfrm>
              <a:off x="6973400" y="2592493"/>
              <a:ext cx="42635" cy="32409"/>
            </a:xfrm>
            <a:custGeom>
              <a:rect b="b" l="l" r="r" t="t"/>
              <a:pathLst>
                <a:path extrusionOk="0" h="1087" w="1430">
                  <a:moveTo>
                    <a:pt x="1" y="1"/>
                  </a:moveTo>
                  <a:cubicBezTo>
                    <a:pt x="96" y="1"/>
                    <a:pt x="191" y="96"/>
                    <a:pt x="191" y="167"/>
                  </a:cubicBezTo>
                  <a:lnTo>
                    <a:pt x="191" y="596"/>
                  </a:lnTo>
                  <a:cubicBezTo>
                    <a:pt x="191" y="644"/>
                    <a:pt x="215" y="715"/>
                    <a:pt x="310" y="739"/>
                  </a:cubicBezTo>
                  <a:cubicBezTo>
                    <a:pt x="596" y="810"/>
                    <a:pt x="906" y="930"/>
                    <a:pt x="1144" y="1072"/>
                  </a:cubicBezTo>
                  <a:cubicBezTo>
                    <a:pt x="1161" y="1081"/>
                    <a:pt x="1185" y="1087"/>
                    <a:pt x="1212" y="1087"/>
                  </a:cubicBezTo>
                  <a:cubicBezTo>
                    <a:pt x="1258" y="1087"/>
                    <a:pt x="1313" y="1070"/>
                    <a:pt x="1358" y="1025"/>
                  </a:cubicBezTo>
                  <a:lnTo>
                    <a:pt x="1430" y="953"/>
                  </a:lnTo>
                  <a:cubicBezTo>
                    <a:pt x="1239" y="834"/>
                    <a:pt x="1025" y="763"/>
                    <a:pt x="787" y="715"/>
                  </a:cubicBezTo>
                  <a:cubicBezTo>
                    <a:pt x="715" y="715"/>
                    <a:pt x="667" y="620"/>
                    <a:pt x="667" y="596"/>
                  </a:cubicBezTo>
                  <a:lnTo>
                    <a:pt x="667" y="167"/>
                  </a:lnTo>
                  <a:cubicBezTo>
                    <a:pt x="667" y="72"/>
                    <a:pt x="572" y="1"/>
                    <a:pt x="4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3" name="Google Shape;23463;p101"/>
            <p:cNvSpPr/>
            <p:nvPr/>
          </p:nvSpPr>
          <p:spPr>
            <a:xfrm>
              <a:off x="7033061" y="2613453"/>
              <a:ext cx="46869" cy="163148"/>
            </a:xfrm>
            <a:custGeom>
              <a:rect b="b" l="l" r="r" t="t"/>
              <a:pathLst>
                <a:path extrusionOk="0" h="5472" w="1572">
                  <a:moveTo>
                    <a:pt x="247" y="0"/>
                  </a:moveTo>
                  <a:cubicBezTo>
                    <a:pt x="203" y="0"/>
                    <a:pt x="155" y="12"/>
                    <a:pt x="119" y="36"/>
                  </a:cubicBezTo>
                  <a:lnTo>
                    <a:pt x="0" y="155"/>
                  </a:lnTo>
                  <a:lnTo>
                    <a:pt x="357" y="512"/>
                  </a:lnTo>
                  <a:cubicBezTo>
                    <a:pt x="429" y="584"/>
                    <a:pt x="429" y="703"/>
                    <a:pt x="357" y="750"/>
                  </a:cubicBezTo>
                  <a:lnTo>
                    <a:pt x="72" y="1060"/>
                  </a:lnTo>
                  <a:cubicBezTo>
                    <a:pt x="0" y="1108"/>
                    <a:pt x="0" y="1203"/>
                    <a:pt x="24" y="1251"/>
                  </a:cubicBezTo>
                  <a:cubicBezTo>
                    <a:pt x="191" y="1536"/>
                    <a:pt x="310" y="1798"/>
                    <a:pt x="357" y="2084"/>
                  </a:cubicBezTo>
                  <a:cubicBezTo>
                    <a:pt x="357" y="2155"/>
                    <a:pt x="429" y="2203"/>
                    <a:pt x="500" y="2203"/>
                  </a:cubicBezTo>
                  <a:lnTo>
                    <a:pt x="929" y="2203"/>
                  </a:lnTo>
                  <a:cubicBezTo>
                    <a:pt x="1024" y="2203"/>
                    <a:pt x="1096" y="2298"/>
                    <a:pt x="1096" y="2394"/>
                  </a:cubicBezTo>
                  <a:lnTo>
                    <a:pt x="1096" y="3084"/>
                  </a:lnTo>
                  <a:cubicBezTo>
                    <a:pt x="1096" y="3156"/>
                    <a:pt x="1024" y="3251"/>
                    <a:pt x="929" y="3251"/>
                  </a:cubicBezTo>
                  <a:lnTo>
                    <a:pt x="500" y="3251"/>
                  </a:lnTo>
                  <a:cubicBezTo>
                    <a:pt x="453" y="3251"/>
                    <a:pt x="381" y="3275"/>
                    <a:pt x="357" y="3370"/>
                  </a:cubicBezTo>
                  <a:cubicBezTo>
                    <a:pt x="310" y="3680"/>
                    <a:pt x="191" y="3965"/>
                    <a:pt x="24" y="4204"/>
                  </a:cubicBezTo>
                  <a:cubicBezTo>
                    <a:pt x="0" y="4275"/>
                    <a:pt x="0" y="4346"/>
                    <a:pt x="72" y="4418"/>
                  </a:cubicBezTo>
                  <a:lnTo>
                    <a:pt x="357" y="4704"/>
                  </a:lnTo>
                  <a:cubicBezTo>
                    <a:pt x="429" y="4775"/>
                    <a:pt x="429" y="4894"/>
                    <a:pt x="357" y="4942"/>
                  </a:cubicBezTo>
                  <a:lnTo>
                    <a:pt x="0" y="5299"/>
                  </a:lnTo>
                  <a:lnTo>
                    <a:pt x="119" y="5418"/>
                  </a:lnTo>
                  <a:cubicBezTo>
                    <a:pt x="155" y="5454"/>
                    <a:pt x="203" y="5472"/>
                    <a:pt x="247" y="5472"/>
                  </a:cubicBezTo>
                  <a:cubicBezTo>
                    <a:pt x="292" y="5472"/>
                    <a:pt x="334" y="5454"/>
                    <a:pt x="357" y="5418"/>
                  </a:cubicBezTo>
                  <a:lnTo>
                    <a:pt x="834" y="4942"/>
                  </a:lnTo>
                  <a:cubicBezTo>
                    <a:pt x="905" y="4894"/>
                    <a:pt x="905" y="4775"/>
                    <a:pt x="834" y="4704"/>
                  </a:cubicBezTo>
                  <a:lnTo>
                    <a:pt x="548" y="4418"/>
                  </a:lnTo>
                  <a:cubicBezTo>
                    <a:pt x="476" y="4346"/>
                    <a:pt x="476" y="4275"/>
                    <a:pt x="500" y="4204"/>
                  </a:cubicBezTo>
                  <a:cubicBezTo>
                    <a:pt x="667" y="3942"/>
                    <a:pt x="786" y="3680"/>
                    <a:pt x="834" y="3370"/>
                  </a:cubicBezTo>
                  <a:cubicBezTo>
                    <a:pt x="834" y="3322"/>
                    <a:pt x="905" y="3251"/>
                    <a:pt x="976" y="3251"/>
                  </a:cubicBezTo>
                  <a:lnTo>
                    <a:pt x="1405" y="3251"/>
                  </a:lnTo>
                  <a:cubicBezTo>
                    <a:pt x="1500" y="3251"/>
                    <a:pt x="1572" y="3156"/>
                    <a:pt x="1572" y="3084"/>
                  </a:cubicBezTo>
                  <a:lnTo>
                    <a:pt x="1572" y="2394"/>
                  </a:lnTo>
                  <a:cubicBezTo>
                    <a:pt x="1572" y="2275"/>
                    <a:pt x="1500" y="2203"/>
                    <a:pt x="1405" y="2203"/>
                  </a:cubicBezTo>
                  <a:lnTo>
                    <a:pt x="976" y="2203"/>
                  </a:lnTo>
                  <a:cubicBezTo>
                    <a:pt x="929" y="2203"/>
                    <a:pt x="857" y="2179"/>
                    <a:pt x="834" y="2084"/>
                  </a:cubicBezTo>
                  <a:cubicBezTo>
                    <a:pt x="786" y="1798"/>
                    <a:pt x="667" y="1489"/>
                    <a:pt x="500" y="1251"/>
                  </a:cubicBezTo>
                  <a:cubicBezTo>
                    <a:pt x="476" y="1203"/>
                    <a:pt x="476" y="1108"/>
                    <a:pt x="548" y="1060"/>
                  </a:cubicBezTo>
                  <a:lnTo>
                    <a:pt x="834" y="750"/>
                  </a:lnTo>
                  <a:cubicBezTo>
                    <a:pt x="905" y="703"/>
                    <a:pt x="905" y="584"/>
                    <a:pt x="834" y="512"/>
                  </a:cubicBezTo>
                  <a:lnTo>
                    <a:pt x="357" y="36"/>
                  </a:lnTo>
                  <a:cubicBezTo>
                    <a:pt x="334" y="12"/>
                    <a:pt x="292" y="0"/>
                    <a:pt x="24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4" name="Google Shape;23464;p101"/>
            <p:cNvSpPr/>
            <p:nvPr/>
          </p:nvSpPr>
          <p:spPr>
            <a:xfrm>
              <a:off x="6734847" y="2454031"/>
              <a:ext cx="179665" cy="178979"/>
            </a:xfrm>
            <a:custGeom>
              <a:rect b="b" l="l" r="r" t="t"/>
              <a:pathLst>
                <a:path extrusionOk="0" h="6003" w="6026">
                  <a:moveTo>
                    <a:pt x="2715" y="1"/>
                  </a:moveTo>
                  <a:cubicBezTo>
                    <a:pt x="2620" y="1"/>
                    <a:pt x="2548" y="49"/>
                    <a:pt x="2548" y="144"/>
                  </a:cubicBezTo>
                  <a:lnTo>
                    <a:pt x="2548" y="501"/>
                  </a:lnTo>
                  <a:cubicBezTo>
                    <a:pt x="2548" y="572"/>
                    <a:pt x="2501" y="620"/>
                    <a:pt x="2429" y="644"/>
                  </a:cubicBezTo>
                  <a:cubicBezTo>
                    <a:pt x="2191" y="715"/>
                    <a:pt x="1953" y="811"/>
                    <a:pt x="1715" y="954"/>
                  </a:cubicBezTo>
                  <a:cubicBezTo>
                    <a:pt x="1695" y="963"/>
                    <a:pt x="1671" y="969"/>
                    <a:pt x="1647" y="969"/>
                  </a:cubicBezTo>
                  <a:cubicBezTo>
                    <a:pt x="1612" y="969"/>
                    <a:pt x="1576" y="958"/>
                    <a:pt x="1548" y="930"/>
                  </a:cubicBezTo>
                  <a:lnTo>
                    <a:pt x="1286" y="644"/>
                  </a:lnTo>
                  <a:cubicBezTo>
                    <a:pt x="1250" y="620"/>
                    <a:pt x="1209" y="608"/>
                    <a:pt x="1170" y="608"/>
                  </a:cubicBezTo>
                  <a:cubicBezTo>
                    <a:pt x="1131" y="608"/>
                    <a:pt x="1095" y="620"/>
                    <a:pt x="1072" y="644"/>
                  </a:cubicBezTo>
                  <a:lnTo>
                    <a:pt x="643" y="1073"/>
                  </a:lnTo>
                  <a:cubicBezTo>
                    <a:pt x="595" y="1120"/>
                    <a:pt x="595" y="1215"/>
                    <a:pt x="643" y="1287"/>
                  </a:cubicBezTo>
                  <a:lnTo>
                    <a:pt x="929" y="1549"/>
                  </a:lnTo>
                  <a:cubicBezTo>
                    <a:pt x="976" y="1597"/>
                    <a:pt x="976" y="1668"/>
                    <a:pt x="953" y="1716"/>
                  </a:cubicBezTo>
                  <a:cubicBezTo>
                    <a:pt x="834" y="1930"/>
                    <a:pt x="714" y="2168"/>
                    <a:pt x="643" y="2430"/>
                  </a:cubicBezTo>
                  <a:cubicBezTo>
                    <a:pt x="619" y="2501"/>
                    <a:pt x="595" y="2549"/>
                    <a:pt x="500" y="2549"/>
                  </a:cubicBezTo>
                  <a:lnTo>
                    <a:pt x="143" y="2549"/>
                  </a:lnTo>
                  <a:cubicBezTo>
                    <a:pt x="48" y="2549"/>
                    <a:pt x="0" y="2621"/>
                    <a:pt x="0" y="2716"/>
                  </a:cubicBezTo>
                  <a:lnTo>
                    <a:pt x="0" y="3311"/>
                  </a:lnTo>
                  <a:cubicBezTo>
                    <a:pt x="0" y="3383"/>
                    <a:pt x="48" y="3454"/>
                    <a:pt x="143" y="3454"/>
                  </a:cubicBezTo>
                  <a:lnTo>
                    <a:pt x="500" y="3454"/>
                  </a:lnTo>
                  <a:cubicBezTo>
                    <a:pt x="572" y="3454"/>
                    <a:pt x="619" y="3502"/>
                    <a:pt x="643" y="3573"/>
                  </a:cubicBezTo>
                  <a:cubicBezTo>
                    <a:pt x="714" y="3811"/>
                    <a:pt x="810" y="4049"/>
                    <a:pt x="953" y="4288"/>
                  </a:cubicBezTo>
                  <a:cubicBezTo>
                    <a:pt x="976" y="4335"/>
                    <a:pt x="976" y="4407"/>
                    <a:pt x="929" y="4454"/>
                  </a:cubicBezTo>
                  <a:lnTo>
                    <a:pt x="643" y="4740"/>
                  </a:lnTo>
                  <a:cubicBezTo>
                    <a:pt x="595" y="4788"/>
                    <a:pt x="595" y="4883"/>
                    <a:pt x="643" y="4931"/>
                  </a:cubicBezTo>
                  <a:lnTo>
                    <a:pt x="1072" y="5359"/>
                  </a:lnTo>
                  <a:cubicBezTo>
                    <a:pt x="1095" y="5383"/>
                    <a:pt x="1131" y="5395"/>
                    <a:pt x="1170" y="5395"/>
                  </a:cubicBezTo>
                  <a:cubicBezTo>
                    <a:pt x="1209" y="5395"/>
                    <a:pt x="1250" y="5383"/>
                    <a:pt x="1286" y="5359"/>
                  </a:cubicBezTo>
                  <a:lnTo>
                    <a:pt x="1548" y="5097"/>
                  </a:lnTo>
                  <a:cubicBezTo>
                    <a:pt x="1578" y="5052"/>
                    <a:pt x="1618" y="5035"/>
                    <a:pt x="1655" y="5035"/>
                  </a:cubicBezTo>
                  <a:cubicBezTo>
                    <a:pt x="1677" y="5035"/>
                    <a:pt x="1697" y="5041"/>
                    <a:pt x="1715" y="5050"/>
                  </a:cubicBezTo>
                  <a:cubicBezTo>
                    <a:pt x="1929" y="5169"/>
                    <a:pt x="2167" y="5288"/>
                    <a:pt x="2429" y="5359"/>
                  </a:cubicBezTo>
                  <a:cubicBezTo>
                    <a:pt x="2501" y="5383"/>
                    <a:pt x="2548" y="5407"/>
                    <a:pt x="2548" y="5502"/>
                  </a:cubicBezTo>
                  <a:lnTo>
                    <a:pt x="2548" y="5859"/>
                  </a:lnTo>
                  <a:cubicBezTo>
                    <a:pt x="2548" y="5955"/>
                    <a:pt x="2620" y="6002"/>
                    <a:pt x="2715" y="6002"/>
                  </a:cubicBezTo>
                  <a:lnTo>
                    <a:pt x="3310" y="6002"/>
                  </a:lnTo>
                  <a:cubicBezTo>
                    <a:pt x="3382" y="6002"/>
                    <a:pt x="3453" y="5955"/>
                    <a:pt x="3453" y="5859"/>
                  </a:cubicBezTo>
                  <a:lnTo>
                    <a:pt x="3453" y="5502"/>
                  </a:lnTo>
                  <a:cubicBezTo>
                    <a:pt x="3453" y="5454"/>
                    <a:pt x="3501" y="5383"/>
                    <a:pt x="3572" y="5359"/>
                  </a:cubicBezTo>
                  <a:cubicBezTo>
                    <a:pt x="3810" y="5288"/>
                    <a:pt x="4048" y="5216"/>
                    <a:pt x="4287" y="5050"/>
                  </a:cubicBezTo>
                  <a:cubicBezTo>
                    <a:pt x="4313" y="5041"/>
                    <a:pt x="4336" y="5035"/>
                    <a:pt x="4357" y="5035"/>
                  </a:cubicBezTo>
                  <a:cubicBezTo>
                    <a:pt x="4393" y="5035"/>
                    <a:pt x="4423" y="5052"/>
                    <a:pt x="4453" y="5097"/>
                  </a:cubicBezTo>
                  <a:lnTo>
                    <a:pt x="4739" y="5359"/>
                  </a:lnTo>
                  <a:cubicBezTo>
                    <a:pt x="4763" y="5383"/>
                    <a:pt x="4799" y="5395"/>
                    <a:pt x="4837" y="5395"/>
                  </a:cubicBezTo>
                  <a:cubicBezTo>
                    <a:pt x="4876" y="5395"/>
                    <a:pt x="4918" y="5383"/>
                    <a:pt x="4953" y="5359"/>
                  </a:cubicBezTo>
                  <a:lnTo>
                    <a:pt x="5358" y="4931"/>
                  </a:lnTo>
                  <a:cubicBezTo>
                    <a:pt x="5430" y="4883"/>
                    <a:pt x="5430" y="4788"/>
                    <a:pt x="5358" y="4740"/>
                  </a:cubicBezTo>
                  <a:lnTo>
                    <a:pt x="5096" y="4454"/>
                  </a:lnTo>
                  <a:cubicBezTo>
                    <a:pt x="5025" y="4407"/>
                    <a:pt x="5025" y="4335"/>
                    <a:pt x="5073" y="4288"/>
                  </a:cubicBezTo>
                  <a:cubicBezTo>
                    <a:pt x="5192" y="4073"/>
                    <a:pt x="5311" y="3835"/>
                    <a:pt x="5358" y="3573"/>
                  </a:cubicBezTo>
                  <a:cubicBezTo>
                    <a:pt x="5382" y="3502"/>
                    <a:pt x="5430" y="3454"/>
                    <a:pt x="5501" y="3454"/>
                  </a:cubicBezTo>
                  <a:lnTo>
                    <a:pt x="5858" y="3454"/>
                  </a:lnTo>
                  <a:cubicBezTo>
                    <a:pt x="5954" y="3430"/>
                    <a:pt x="6025" y="3335"/>
                    <a:pt x="6025" y="3264"/>
                  </a:cubicBezTo>
                  <a:lnTo>
                    <a:pt x="6025" y="2668"/>
                  </a:lnTo>
                  <a:cubicBezTo>
                    <a:pt x="6025" y="2597"/>
                    <a:pt x="5954" y="2525"/>
                    <a:pt x="5858" y="2525"/>
                  </a:cubicBezTo>
                  <a:lnTo>
                    <a:pt x="5501" y="2525"/>
                  </a:lnTo>
                  <a:cubicBezTo>
                    <a:pt x="5454" y="2525"/>
                    <a:pt x="5382" y="2478"/>
                    <a:pt x="5358" y="2406"/>
                  </a:cubicBezTo>
                  <a:cubicBezTo>
                    <a:pt x="5311" y="2168"/>
                    <a:pt x="5215" y="1930"/>
                    <a:pt x="5073" y="1692"/>
                  </a:cubicBezTo>
                  <a:cubicBezTo>
                    <a:pt x="5025" y="1644"/>
                    <a:pt x="5025" y="1573"/>
                    <a:pt x="5096" y="1525"/>
                  </a:cubicBezTo>
                  <a:lnTo>
                    <a:pt x="5358" y="1239"/>
                  </a:lnTo>
                  <a:cubicBezTo>
                    <a:pt x="5430" y="1192"/>
                    <a:pt x="5430" y="1096"/>
                    <a:pt x="5358" y="1049"/>
                  </a:cubicBezTo>
                  <a:lnTo>
                    <a:pt x="4953" y="620"/>
                  </a:lnTo>
                  <a:cubicBezTo>
                    <a:pt x="4918" y="596"/>
                    <a:pt x="4876" y="584"/>
                    <a:pt x="4837" y="584"/>
                  </a:cubicBezTo>
                  <a:cubicBezTo>
                    <a:pt x="4799" y="584"/>
                    <a:pt x="4763" y="596"/>
                    <a:pt x="4739" y="620"/>
                  </a:cubicBezTo>
                  <a:lnTo>
                    <a:pt x="4453" y="882"/>
                  </a:lnTo>
                  <a:cubicBezTo>
                    <a:pt x="4423" y="927"/>
                    <a:pt x="4383" y="944"/>
                    <a:pt x="4346" y="944"/>
                  </a:cubicBezTo>
                  <a:cubicBezTo>
                    <a:pt x="4325" y="944"/>
                    <a:pt x="4304" y="938"/>
                    <a:pt x="4287" y="930"/>
                  </a:cubicBezTo>
                  <a:cubicBezTo>
                    <a:pt x="4072" y="811"/>
                    <a:pt x="3834" y="692"/>
                    <a:pt x="3572" y="620"/>
                  </a:cubicBezTo>
                  <a:cubicBezTo>
                    <a:pt x="3501" y="596"/>
                    <a:pt x="3453" y="572"/>
                    <a:pt x="3453" y="477"/>
                  </a:cubicBezTo>
                  <a:lnTo>
                    <a:pt x="3453" y="144"/>
                  </a:lnTo>
                  <a:cubicBezTo>
                    <a:pt x="3453" y="49"/>
                    <a:pt x="3382" y="1"/>
                    <a:pt x="3310"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5" name="Google Shape;23465;p101"/>
            <p:cNvSpPr/>
            <p:nvPr/>
          </p:nvSpPr>
          <p:spPr>
            <a:xfrm>
              <a:off x="6820030" y="2602451"/>
              <a:ext cx="37656" cy="28414"/>
            </a:xfrm>
            <a:custGeom>
              <a:rect b="b" l="l" r="r" t="t"/>
              <a:pathLst>
                <a:path extrusionOk="0" h="953" w="1263">
                  <a:moveTo>
                    <a:pt x="977" y="0"/>
                  </a:moveTo>
                  <a:cubicBezTo>
                    <a:pt x="787" y="143"/>
                    <a:pt x="548" y="214"/>
                    <a:pt x="263" y="286"/>
                  </a:cubicBezTo>
                  <a:cubicBezTo>
                    <a:pt x="215" y="310"/>
                    <a:pt x="144" y="381"/>
                    <a:pt x="144" y="429"/>
                  </a:cubicBezTo>
                  <a:lnTo>
                    <a:pt x="144" y="786"/>
                  </a:lnTo>
                  <a:cubicBezTo>
                    <a:pt x="144" y="881"/>
                    <a:pt x="96" y="953"/>
                    <a:pt x="1" y="953"/>
                  </a:cubicBezTo>
                  <a:lnTo>
                    <a:pt x="477" y="953"/>
                  </a:lnTo>
                  <a:cubicBezTo>
                    <a:pt x="572" y="953"/>
                    <a:pt x="620" y="881"/>
                    <a:pt x="620" y="786"/>
                  </a:cubicBezTo>
                  <a:lnTo>
                    <a:pt x="620" y="429"/>
                  </a:lnTo>
                  <a:cubicBezTo>
                    <a:pt x="620" y="357"/>
                    <a:pt x="691" y="310"/>
                    <a:pt x="739" y="286"/>
                  </a:cubicBezTo>
                  <a:cubicBezTo>
                    <a:pt x="930" y="262"/>
                    <a:pt x="1096" y="191"/>
                    <a:pt x="1263" y="95"/>
                  </a:cubicBezTo>
                  <a:lnTo>
                    <a:pt x="1168" y="24"/>
                  </a:lnTo>
                  <a:cubicBezTo>
                    <a:pt x="1144" y="0"/>
                    <a:pt x="1049" y="0"/>
                    <a:pt x="97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6" name="Google Shape;23466;p101"/>
            <p:cNvSpPr/>
            <p:nvPr/>
          </p:nvSpPr>
          <p:spPr>
            <a:xfrm>
              <a:off x="6820030" y="2453345"/>
              <a:ext cx="37656" cy="28831"/>
            </a:xfrm>
            <a:custGeom>
              <a:rect b="b" l="l" r="r" t="t"/>
              <a:pathLst>
                <a:path extrusionOk="0" h="967" w="1263">
                  <a:moveTo>
                    <a:pt x="1" y="0"/>
                  </a:moveTo>
                  <a:cubicBezTo>
                    <a:pt x="96" y="0"/>
                    <a:pt x="144" y="48"/>
                    <a:pt x="144" y="143"/>
                  </a:cubicBezTo>
                  <a:lnTo>
                    <a:pt x="144" y="500"/>
                  </a:lnTo>
                  <a:cubicBezTo>
                    <a:pt x="144" y="595"/>
                    <a:pt x="215" y="619"/>
                    <a:pt x="263" y="643"/>
                  </a:cubicBezTo>
                  <a:cubicBezTo>
                    <a:pt x="548" y="715"/>
                    <a:pt x="787" y="834"/>
                    <a:pt x="977" y="953"/>
                  </a:cubicBezTo>
                  <a:cubicBezTo>
                    <a:pt x="1003" y="961"/>
                    <a:pt x="1026" y="967"/>
                    <a:pt x="1048" y="967"/>
                  </a:cubicBezTo>
                  <a:cubicBezTo>
                    <a:pt x="1087" y="967"/>
                    <a:pt x="1122" y="950"/>
                    <a:pt x="1168" y="905"/>
                  </a:cubicBezTo>
                  <a:lnTo>
                    <a:pt x="1263" y="834"/>
                  </a:lnTo>
                  <a:cubicBezTo>
                    <a:pt x="1096" y="762"/>
                    <a:pt x="930" y="667"/>
                    <a:pt x="739" y="643"/>
                  </a:cubicBezTo>
                  <a:cubicBezTo>
                    <a:pt x="691" y="643"/>
                    <a:pt x="620" y="595"/>
                    <a:pt x="620" y="500"/>
                  </a:cubicBezTo>
                  <a:lnTo>
                    <a:pt x="620" y="143"/>
                  </a:lnTo>
                  <a:cubicBezTo>
                    <a:pt x="620" y="48"/>
                    <a:pt x="572" y="0"/>
                    <a:pt x="47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7" name="Google Shape;23467;p101"/>
            <p:cNvSpPr/>
            <p:nvPr/>
          </p:nvSpPr>
          <p:spPr>
            <a:xfrm>
              <a:off x="6871163" y="2471443"/>
              <a:ext cx="43351" cy="142754"/>
            </a:xfrm>
            <a:custGeom>
              <a:rect b="b" l="l" r="r" t="t"/>
              <a:pathLst>
                <a:path extrusionOk="0" h="4788" w="1454">
                  <a:moveTo>
                    <a:pt x="265" y="0"/>
                  </a:moveTo>
                  <a:cubicBezTo>
                    <a:pt x="227" y="0"/>
                    <a:pt x="191" y="12"/>
                    <a:pt x="167" y="36"/>
                  </a:cubicBezTo>
                  <a:lnTo>
                    <a:pt x="48" y="155"/>
                  </a:lnTo>
                  <a:lnTo>
                    <a:pt x="334" y="465"/>
                  </a:lnTo>
                  <a:cubicBezTo>
                    <a:pt x="405" y="512"/>
                    <a:pt x="405" y="608"/>
                    <a:pt x="334" y="655"/>
                  </a:cubicBezTo>
                  <a:lnTo>
                    <a:pt x="72" y="941"/>
                  </a:lnTo>
                  <a:cubicBezTo>
                    <a:pt x="24" y="989"/>
                    <a:pt x="24" y="1060"/>
                    <a:pt x="48" y="1108"/>
                  </a:cubicBezTo>
                  <a:cubicBezTo>
                    <a:pt x="191" y="1322"/>
                    <a:pt x="286" y="1560"/>
                    <a:pt x="334" y="1822"/>
                  </a:cubicBezTo>
                  <a:cubicBezTo>
                    <a:pt x="358" y="1894"/>
                    <a:pt x="429" y="1941"/>
                    <a:pt x="477" y="1941"/>
                  </a:cubicBezTo>
                  <a:lnTo>
                    <a:pt x="834" y="1941"/>
                  </a:lnTo>
                  <a:cubicBezTo>
                    <a:pt x="929" y="1941"/>
                    <a:pt x="1001" y="2013"/>
                    <a:pt x="1001" y="2084"/>
                  </a:cubicBezTo>
                  <a:lnTo>
                    <a:pt x="1001" y="2680"/>
                  </a:lnTo>
                  <a:cubicBezTo>
                    <a:pt x="1001" y="2775"/>
                    <a:pt x="929" y="2846"/>
                    <a:pt x="834" y="2846"/>
                  </a:cubicBezTo>
                  <a:lnTo>
                    <a:pt x="477" y="2846"/>
                  </a:lnTo>
                  <a:cubicBezTo>
                    <a:pt x="405" y="2846"/>
                    <a:pt x="358" y="2894"/>
                    <a:pt x="334" y="2965"/>
                  </a:cubicBezTo>
                  <a:cubicBezTo>
                    <a:pt x="286" y="3227"/>
                    <a:pt x="191" y="3465"/>
                    <a:pt x="48" y="3680"/>
                  </a:cubicBezTo>
                  <a:cubicBezTo>
                    <a:pt x="0" y="3727"/>
                    <a:pt x="0" y="3799"/>
                    <a:pt x="72" y="3846"/>
                  </a:cubicBezTo>
                  <a:lnTo>
                    <a:pt x="334" y="4108"/>
                  </a:lnTo>
                  <a:cubicBezTo>
                    <a:pt x="405" y="4180"/>
                    <a:pt x="405" y="4275"/>
                    <a:pt x="334" y="4323"/>
                  </a:cubicBezTo>
                  <a:lnTo>
                    <a:pt x="48" y="4632"/>
                  </a:lnTo>
                  <a:lnTo>
                    <a:pt x="167" y="4751"/>
                  </a:lnTo>
                  <a:cubicBezTo>
                    <a:pt x="191" y="4775"/>
                    <a:pt x="227" y="4787"/>
                    <a:pt x="265" y="4787"/>
                  </a:cubicBezTo>
                  <a:cubicBezTo>
                    <a:pt x="304" y="4787"/>
                    <a:pt x="346" y="4775"/>
                    <a:pt x="381" y="4751"/>
                  </a:cubicBezTo>
                  <a:lnTo>
                    <a:pt x="786" y="4323"/>
                  </a:lnTo>
                  <a:cubicBezTo>
                    <a:pt x="858" y="4275"/>
                    <a:pt x="858" y="4180"/>
                    <a:pt x="786" y="4108"/>
                  </a:cubicBezTo>
                  <a:lnTo>
                    <a:pt x="524" y="3846"/>
                  </a:lnTo>
                  <a:cubicBezTo>
                    <a:pt x="453" y="3799"/>
                    <a:pt x="453" y="3727"/>
                    <a:pt x="501" y="3680"/>
                  </a:cubicBezTo>
                  <a:cubicBezTo>
                    <a:pt x="643" y="3465"/>
                    <a:pt x="739" y="3227"/>
                    <a:pt x="786" y="2965"/>
                  </a:cubicBezTo>
                  <a:cubicBezTo>
                    <a:pt x="810" y="2894"/>
                    <a:pt x="882" y="2846"/>
                    <a:pt x="929" y="2846"/>
                  </a:cubicBezTo>
                  <a:lnTo>
                    <a:pt x="1286" y="2846"/>
                  </a:lnTo>
                  <a:cubicBezTo>
                    <a:pt x="1382" y="2846"/>
                    <a:pt x="1453" y="2775"/>
                    <a:pt x="1453" y="2680"/>
                  </a:cubicBezTo>
                  <a:lnTo>
                    <a:pt x="1453" y="2084"/>
                  </a:lnTo>
                  <a:cubicBezTo>
                    <a:pt x="1453" y="2013"/>
                    <a:pt x="1382" y="1941"/>
                    <a:pt x="1286" y="1941"/>
                  </a:cubicBezTo>
                  <a:lnTo>
                    <a:pt x="929" y="1941"/>
                  </a:lnTo>
                  <a:cubicBezTo>
                    <a:pt x="858" y="1941"/>
                    <a:pt x="810" y="1894"/>
                    <a:pt x="786" y="1822"/>
                  </a:cubicBezTo>
                  <a:cubicBezTo>
                    <a:pt x="739" y="1560"/>
                    <a:pt x="643" y="1322"/>
                    <a:pt x="501" y="1108"/>
                  </a:cubicBezTo>
                  <a:cubicBezTo>
                    <a:pt x="453" y="1060"/>
                    <a:pt x="453" y="989"/>
                    <a:pt x="524" y="941"/>
                  </a:cubicBezTo>
                  <a:lnTo>
                    <a:pt x="786" y="655"/>
                  </a:lnTo>
                  <a:cubicBezTo>
                    <a:pt x="858" y="608"/>
                    <a:pt x="858" y="512"/>
                    <a:pt x="786" y="465"/>
                  </a:cubicBezTo>
                  <a:lnTo>
                    <a:pt x="381" y="36"/>
                  </a:lnTo>
                  <a:cubicBezTo>
                    <a:pt x="346" y="12"/>
                    <a:pt x="304" y="0"/>
                    <a:pt x="265"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8" name="Google Shape;23468;p101"/>
            <p:cNvSpPr/>
            <p:nvPr/>
          </p:nvSpPr>
          <p:spPr>
            <a:xfrm>
              <a:off x="6778139" y="2494520"/>
              <a:ext cx="94454" cy="94454"/>
            </a:xfrm>
            <a:custGeom>
              <a:rect b="b" l="l" r="r" t="t"/>
              <a:pathLst>
                <a:path extrusionOk="0" h="3168" w="3168">
                  <a:moveTo>
                    <a:pt x="1572" y="0"/>
                  </a:moveTo>
                  <a:cubicBezTo>
                    <a:pt x="715" y="0"/>
                    <a:pt x="1" y="715"/>
                    <a:pt x="1" y="1596"/>
                  </a:cubicBezTo>
                  <a:cubicBezTo>
                    <a:pt x="1" y="2453"/>
                    <a:pt x="715" y="3168"/>
                    <a:pt x="1572" y="3168"/>
                  </a:cubicBezTo>
                  <a:cubicBezTo>
                    <a:pt x="2454" y="3168"/>
                    <a:pt x="3168" y="2453"/>
                    <a:pt x="3168" y="1596"/>
                  </a:cubicBezTo>
                  <a:cubicBezTo>
                    <a:pt x="3168" y="715"/>
                    <a:pt x="2454" y="0"/>
                    <a:pt x="1572" y="0"/>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9" name="Google Shape;23469;p101"/>
            <p:cNvSpPr/>
            <p:nvPr/>
          </p:nvSpPr>
          <p:spPr>
            <a:xfrm>
              <a:off x="6794478" y="2499499"/>
              <a:ext cx="78115" cy="89475"/>
            </a:xfrm>
            <a:custGeom>
              <a:rect b="b" l="l" r="r" t="t"/>
              <a:pathLst>
                <a:path extrusionOk="0" h="3001" w="2620">
                  <a:moveTo>
                    <a:pt x="1691" y="0"/>
                  </a:moveTo>
                  <a:lnTo>
                    <a:pt x="1691" y="0"/>
                  </a:lnTo>
                  <a:cubicBezTo>
                    <a:pt x="2025" y="262"/>
                    <a:pt x="2239" y="667"/>
                    <a:pt x="2239" y="1143"/>
                  </a:cubicBezTo>
                  <a:cubicBezTo>
                    <a:pt x="2239" y="2024"/>
                    <a:pt x="1525" y="2739"/>
                    <a:pt x="643" y="2739"/>
                  </a:cubicBezTo>
                  <a:cubicBezTo>
                    <a:pt x="405" y="2739"/>
                    <a:pt x="215" y="2667"/>
                    <a:pt x="0" y="2572"/>
                  </a:cubicBezTo>
                  <a:lnTo>
                    <a:pt x="0" y="2572"/>
                  </a:lnTo>
                  <a:cubicBezTo>
                    <a:pt x="262" y="2858"/>
                    <a:pt x="620" y="3001"/>
                    <a:pt x="1048" y="3001"/>
                  </a:cubicBezTo>
                  <a:cubicBezTo>
                    <a:pt x="1906" y="3001"/>
                    <a:pt x="2620" y="2286"/>
                    <a:pt x="2620" y="1429"/>
                  </a:cubicBezTo>
                  <a:cubicBezTo>
                    <a:pt x="2620" y="786"/>
                    <a:pt x="2239" y="238"/>
                    <a:pt x="1691" y="0"/>
                  </a:cubicBez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0" name="Google Shape;23470;p101"/>
            <p:cNvSpPr/>
            <p:nvPr/>
          </p:nvSpPr>
          <p:spPr>
            <a:xfrm>
              <a:off x="6922982" y="2640078"/>
              <a:ext cx="108676" cy="108646"/>
            </a:xfrm>
            <a:custGeom>
              <a:rect b="b" l="l" r="r" t="t"/>
              <a:pathLst>
                <a:path extrusionOk="0" h="3644" w="3645">
                  <a:moveTo>
                    <a:pt x="1811" y="0"/>
                  </a:moveTo>
                  <a:cubicBezTo>
                    <a:pt x="811" y="0"/>
                    <a:pt x="1" y="810"/>
                    <a:pt x="1" y="1810"/>
                  </a:cubicBezTo>
                  <a:cubicBezTo>
                    <a:pt x="1" y="2834"/>
                    <a:pt x="811" y="3644"/>
                    <a:pt x="1811" y="3644"/>
                  </a:cubicBezTo>
                  <a:cubicBezTo>
                    <a:pt x="2811" y="3644"/>
                    <a:pt x="3644" y="2834"/>
                    <a:pt x="3644" y="1810"/>
                  </a:cubicBezTo>
                  <a:cubicBezTo>
                    <a:pt x="3644" y="810"/>
                    <a:pt x="2811" y="0"/>
                    <a:pt x="1811"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1" name="Google Shape;23471;p101"/>
            <p:cNvSpPr/>
            <p:nvPr/>
          </p:nvSpPr>
          <p:spPr>
            <a:xfrm>
              <a:off x="6947848" y="2642911"/>
              <a:ext cx="84526" cy="105813"/>
            </a:xfrm>
            <a:custGeom>
              <a:rect b="b" l="l" r="r" t="t"/>
              <a:pathLst>
                <a:path extrusionOk="0" h="3549" w="2835">
                  <a:moveTo>
                    <a:pt x="1548" y="1"/>
                  </a:moveTo>
                  <a:cubicBezTo>
                    <a:pt x="2048" y="334"/>
                    <a:pt x="2382" y="906"/>
                    <a:pt x="2382" y="1525"/>
                  </a:cubicBezTo>
                  <a:cubicBezTo>
                    <a:pt x="2382" y="2525"/>
                    <a:pt x="1572" y="3335"/>
                    <a:pt x="572" y="3335"/>
                  </a:cubicBezTo>
                  <a:cubicBezTo>
                    <a:pt x="381" y="3335"/>
                    <a:pt x="191" y="3311"/>
                    <a:pt x="0" y="3239"/>
                  </a:cubicBezTo>
                  <a:lnTo>
                    <a:pt x="0" y="3239"/>
                  </a:lnTo>
                  <a:cubicBezTo>
                    <a:pt x="310" y="3430"/>
                    <a:pt x="667" y="3549"/>
                    <a:pt x="1024" y="3549"/>
                  </a:cubicBezTo>
                  <a:cubicBezTo>
                    <a:pt x="2025" y="3549"/>
                    <a:pt x="2834" y="2739"/>
                    <a:pt x="2834" y="1739"/>
                  </a:cubicBezTo>
                  <a:cubicBezTo>
                    <a:pt x="2834" y="929"/>
                    <a:pt x="2287" y="239"/>
                    <a:pt x="1548" y="1"/>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2" name="Google Shape;23472;p101"/>
            <p:cNvSpPr/>
            <p:nvPr/>
          </p:nvSpPr>
          <p:spPr>
            <a:xfrm>
              <a:off x="6773190" y="2490256"/>
              <a:ext cx="104382" cy="105098"/>
            </a:xfrm>
            <a:custGeom>
              <a:rect b="b" l="l" r="r" t="t"/>
              <a:pathLst>
                <a:path extrusionOk="0" h="3525" w="3501">
                  <a:moveTo>
                    <a:pt x="1762" y="0"/>
                  </a:moveTo>
                  <a:cubicBezTo>
                    <a:pt x="1548" y="0"/>
                    <a:pt x="1334" y="24"/>
                    <a:pt x="1167" y="120"/>
                  </a:cubicBezTo>
                  <a:cubicBezTo>
                    <a:pt x="1072" y="143"/>
                    <a:pt x="1000" y="239"/>
                    <a:pt x="1072" y="334"/>
                  </a:cubicBezTo>
                  <a:cubicBezTo>
                    <a:pt x="1089" y="404"/>
                    <a:pt x="1145" y="448"/>
                    <a:pt x="1211" y="448"/>
                  </a:cubicBezTo>
                  <a:cubicBezTo>
                    <a:pt x="1235" y="448"/>
                    <a:pt x="1260" y="442"/>
                    <a:pt x="1286" y="429"/>
                  </a:cubicBezTo>
                  <a:cubicBezTo>
                    <a:pt x="1429" y="358"/>
                    <a:pt x="1596" y="334"/>
                    <a:pt x="1762" y="334"/>
                  </a:cubicBezTo>
                  <a:cubicBezTo>
                    <a:pt x="2524" y="334"/>
                    <a:pt x="3144" y="953"/>
                    <a:pt x="3144" y="1739"/>
                  </a:cubicBezTo>
                  <a:cubicBezTo>
                    <a:pt x="3144" y="2501"/>
                    <a:pt x="2524" y="3120"/>
                    <a:pt x="1762" y="3120"/>
                  </a:cubicBezTo>
                  <a:cubicBezTo>
                    <a:pt x="976" y="3120"/>
                    <a:pt x="357" y="2501"/>
                    <a:pt x="357" y="1739"/>
                  </a:cubicBezTo>
                  <a:cubicBezTo>
                    <a:pt x="357" y="1406"/>
                    <a:pt x="476" y="1072"/>
                    <a:pt x="691" y="834"/>
                  </a:cubicBezTo>
                  <a:cubicBezTo>
                    <a:pt x="738" y="786"/>
                    <a:pt x="738" y="667"/>
                    <a:pt x="643" y="596"/>
                  </a:cubicBezTo>
                  <a:cubicBezTo>
                    <a:pt x="622" y="574"/>
                    <a:pt x="586" y="563"/>
                    <a:pt x="546" y="563"/>
                  </a:cubicBezTo>
                  <a:cubicBezTo>
                    <a:pt x="498" y="563"/>
                    <a:pt x="444" y="580"/>
                    <a:pt x="405" y="620"/>
                  </a:cubicBezTo>
                  <a:cubicBezTo>
                    <a:pt x="143" y="953"/>
                    <a:pt x="0" y="1334"/>
                    <a:pt x="0" y="1763"/>
                  </a:cubicBezTo>
                  <a:cubicBezTo>
                    <a:pt x="0" y="2715"/>
                    <a:pt x="762" y="3525"/>
                    <a:pt x="1762" y="3525"/>
                  </a:cubicBezTo>
                  <a:cubicBezTo>
                    <a:pt x="2715" y="3525"/>
                    <a:pt x="3501" y="2739"/>
                    <a:pt x="3501" y="1763"/>
                  </a:cubicBezTo>
                  <a:cubicBezTo>
                    <a:pt x="3501" y="786"/>
                    <a:pt x="2715" y="0"/>
                    <a:pt x="1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3" name="Google Shape;23473;p101"/>
            <p:cNvSpPr/>
            <p:nvPr/>
          </p:nvSpPr>
          <p:spPr>
            <a:xfrm>
              <a:off x="6731270" y="2448366"/>
              <a:ext cx="188192" cy="188192"/>
            </a:xfrm>
            <a:custGeom>
              <a:rect b="b" l="l" r="r" t="t"/>
              <a:pathLst>
                <a:path extrusionOk="0" h="6312" w="6312">
                  <a:moveTo>
                    <a:pt x="3454" y="429"/>
                  </a:moveTo>
                  <a:lnTo>
                    <a:pt x="3454" y="715"/>
                  </a:lnTo>
                  <a:cubicBezTo>
                    <a:pt x="3454" y="882"/>
                    <a:pt x="3549" y="1001"/>
                    <a:pt x="3692" y="1048"/>
                  </a:cubicBezTo>
                  <a:cubicBezTo>
                    <a:pt x="3930" y="1120"/>
                    <a:pt x="4145" y="1191"/>
                    <a:pt x="4335" y="1310"/>
                  </a:cubicBezTo>
                  <a:cubicBezTo>
                    <a:pt x="4395" y="1350"/>
                    <a:pt x="4459" y="1369"/>
                    <a:pt x="4520" y="1369"/>
                  </a:cubicBezTo>
                  <a:cubicBezTo>
                    <a:pt x="4605" y="1369"/>
                    <a:pt x="4685" y="1332"/>
                    <a:pt x="4740" y="1263"/>
                  </a:cubicBezTo>
                  <a:lnTo>
                    <a:pt x="4978" y="1024"/>
                  </a:lnTo>
                  <a:lnTo>
                    <a:pt x="5335" y="1405"/>
                  </a:lnTo>
                  <a:lnTo>
                    <a:pt x="5097" y="1644"/>
                  </a:lnTo>
                  <a:cubicBezTo>
                    <a:pt x="4978" y="1763"/>
                    <a:pt x="4978" y="1906"/>
                    <a:pt x="5026" y="2025"/>
                  </a:cubicBezTo>
                  <a:cubicBezTo>
                    <a:pt x="5145" y="2239"/>
                    <a:pt x="5240" y="2453"/>
                    <a:pt x="5312" y="2691"/>
                  </a:cubicBezTo>
                  <a:cubicBezTo>
                    <a:pt x="5335" y="2834"/>
                    <a:pt x="5454" y="2930"/>
                    <a:pt x="5597" y="2930"/>
                  </a:cubicBezTo>
                  <a:lnTo>
                    <a:pt x="5931" y="2930"/>
                  </a:lnTo>
                  <a:lnTo>
                    <a:pt x="5931" y="3454"/>
                  </a:lnTo>
                  <a:lnTo>
                    <a:pt x="5597" y="3454"/>
                  </a:lnTo>
                  <a:cubicBezTo>
                    <a:pt x="5454" y="3454"/>
                    <a:pt x="5335" y="3549"/>
                    <a:pt x="5312" y="3692"/>
                  </a:cubicBezTo>
                  <a:cubicBezTo>
                    <a:pt x="5240" y="3930"/>
                    <a:pt x="5145" y="4144"/>
                    <a:pt x="5026" y="4358"/>
                  </a:cubicBezTo>
                  <a:cubicBezTo>
                    <a:pt x="4931" y="4478"/>
                    <a:pt x="4978" y="4644"/>
                    <a:pt x="5097" y="4739"/>
                  </a:cubicBezTo>
                  <a:lnTo>
                    <a:pt x="5335" y="4978"/>
                  </a:lnTo>
                  <a:lnTo>
                    <a:pt x="4978" y="5359"/>
                  </a:lnTo>
                  <a:lnTo>
                    <a:pt x="4740" y="5121"/>
                  </a:lnTo>
                  <a:cubicBezTo>
                    <a:pt x="4670" y="5037"/>
                    <a:pt x="4576" y="5002"/>
                    <a:pt x="4486" y="5002"/>
                  </a:cubicBezTo>
                  <a:cubicBezTo>
                    <a:pt x="4422" y="5002"/>
                    <a:pt x="4361" y="5019"/>
                    <a:pt x="4311" y="5049"/>
                  </a:cubicBezTo>
                  <a:cubicBezTo>
                    <a:pt x="4121" y="5168"/>
                    <a:pt x="3907" y="5240"/>
                    <a:pt x="3668" y="5311"/>
                  </a:cubicBezTo>
                  <a:cubicBezTo>
                    <a:pt x="3525" y="5335"/>
                    <a:pt x="3430" y="5454"/>
                    <a:pt x="3430" y="5644"/>
                  </a:cubicBezTo>
                  <a:lnTo>
                    <a:pt x="3430" y="5930"/>
                  </a:lnTo>
                  <a:lnTo>
                    <a:pt x="2882" y="5930"/>
                  </a:lnTo>
                  <a:lnTo>
                    <a:pt x="2882" y="5644"/>
                  </a:lnTo>
                  <a:cubicBezTo>
                    <a:pt x="2882" y="5478"/>
                    <a:pt x="2811" y="5359"/>
                    <a:pt x="2644" y="5311"/>
                  </a:cubicBezTo>
                  <a:cubicBezTo>
                    <a:pt x="2406" y="5240"/>
                    <a:pt x="2216" y="5168"/>
                    <a:pt x="2001" y="5049"/>
                  </a:cubicBezTo>
                  <a:cubicBezTo>
                    <a:pt x="1952" y="5009"/>
                    <a:pt x="1890" y="4990"/>
                    <a:pt x="1829" y="4990"/>
                  </a:cubicBezTo>
                  <a:cubicBezTo>
                    <a:pt x="1744" y="4990"/>
                    <a:pt x="1662" y="5027"/>
                    <a:pt x="1620" y="5097"/>
                  </a:cubicBezTo>
                  <a:lnTo>
                    <a:pt x="1382" y="5335"/>
                  </a:lnTo>
                  <a:lnTo>
                    <a:pt x="1025" y="4954"/>
                  </a:lnTo>
                  <a:lnTo>
                    <a:pt x="1263" y="4716"/>
                  </a:lnTo>
                  <a:cubicBezTo>
                    <a:pt x="1382" y="4597"/>
                    <a:pt x="1382" y="4454"/>
                    <a:pt x="1311" y="4335"/>
                  </a:cubicBezTo>
                  <a:cubicBezTo>
                    <a:pt x="1192" y="4120"/>
                    <a:pt x="1096" y="3906"/>
                    <a:pt x="1049" y="3668"/>
                  </a:cubicBezTo>
                  <a:cubicBezTo>
                    <a:pt x="1025" y="3525"/>
                    <a:pt x="906" y="3430"/>
                    <a:pt x="739" y="3430"/>
                  </a:cubicBezTo>
                  <a:lnTo>
                    <a:pt x="430" y="3430"/>
                  </a:lnTo>
                  <a:lnTo>
                    <a:pt x="430" y="2906"/>
                  </a:lnTo>
                  <a:lnTo>
                    <a:pt x="715" y="2906"/>
                  </a:lnTo>
                  <a:cubicBezTo>
                    <a:pt x="858" y="2906"/>
                    <a:pt x="977" y="2811"/>
                    <a:pt x="1049" y="2668"/>
                  </a:cubicBezTo>
                  <a:cubicBezTo>
                    <a:pt x="1096" y="2429"/>
                    <a:pt x="1192" y="2215"/>
                    <a:pt x="1311" y="2001"/>
                  </a:cubicBezTo>
                  <a:cubicBezTo>
                    <a:pt x="1406" y="1882"/>
                    <a:pt x="1382" y="1715"/>
                    <a:pt x="1263" y="1620"/>
                  </a:cubicBezTo>
                  <a:lnTo>
                    <a:pt x="1025" y="1382"/>
                  </a:lnTo>
                  <a:lnTo>
                    <a:pt x="1406" y="1024"/>
                  </a:lnTo>
                  <a:lnTo>
                    <a:pt x="1644" y="1263"/>
                  </a:lnTo>
                  <a:cubicBezTo>
                    <a:pt x="1711" y="1330"/>
                    <a:pt x="1786" y="1359"/>
                    <a:pt x="1860" y="1359"/>
                  </a:cubicBezTo>
                  <a:cubicBezTo>
                    <a:pt x="1917" y="1359"/>
                    <a:pt x="1973" y="1341"/>
                    <a:pt x="2025" y="1310"/>
                  </a:cubicBezTo>
                  <a:cubicBezTo>
                    <a:pt x="2240" y="1191"/>
                    <a:pt x="2454" y="1120"/>
                    <a:pt x="2692" y="1048"/>
                  </a:cubicBezTo>
                  <a:cubicBezTo>
                    <a:pt x="2835" y="1024"/>
                    <a:pt x="2930" y="905"/>
                    <a:pt x="2930" y="762"/>
                  </a:cubicBezTo>
                  <a:lnTo>
                    <a:pt x="2930" y="429"/>
                  </a:lnTo>
                  <a:close/>
                  <a:moveTo>
                    <a:pt x="2859" y="0"/>
                  </a:moveTo>
                  <a:cubicBezTo>
                    <a:pt x="2692" y="0"/>
                    <a:pt x="2525" y="167"/>
                    <a:pt x="2525" y="334"/>
                  </a:cubicBezTo>
                  <a:lnTo>
                    <a:pt x="2525" y="667"/>
                  </a:lnTo>
                  <a:cubicBezTo>
                    <a:pt x="2287" y="715"/>
                    <a:pt x="2025" y="810"/>
                    <a:pt x="1811" y="953"/>
                  </a:cubicBezTo>
                  <a:lnTo>
                    <a:pt x="1573" y="715"/>
                  </a:lnTo>
                  <a:cubicBezTo>
                    <a:pt x="1513" y="655"/>
                    <a:pt x="1436" y="626"/>
                    <a:pt x="1358" y="626"/>
                  </a:cubicBezTo>
                  <a:cubicBezTo>
                    <a:pt x="1281" y="626"/>
                    <a:pt x="1204" y="655"/>
                    <a:pt x="1144" y="715"/>
                  </a:cubicBezTo>
                  <a:lnTo>
                    <a:pt x="715" y="1144"/>
                  </a:lnTo>
                  <a:cubicBezTo>
                    <a:pt x="596" y="1263"/>
                    <a:pt x="596" y="1477"/>
                    <a:pt x="715" y="1596"/>
                  </a:cubicBezTo>
                  <a:lnTo>
                    <a:pt x="954" y="1834"/>
                  </a:lnTo>
                  <a:cubicBezTo>
                    <a:pt x="811" y="2072"/>
                    <a:pt x="715" y="2310"/>
                    <a:pt x="668" y="2549"/>
                  </a:cubicBezTo>
                  <a:lnTo>
                    <a:pt x="334" y="2549"/>
                  </a:lnTo>
                  <a:cubicBezTo>
                    <a:pt x="144" y="2549"/>
                    <a:pt x="1" y="2691"/>
                    <a:pt x="1" y="2858"/>
                  </a:cubicBezTo>
                  <a:lnTo>
                    <a:pt x="1" y="3454"/>
                  </a:lnTo>
                  <a:cubicBezTo>
                    <a:pt x="1" y="3644"/>
                    <a:pt x="144" y="3787"/>
                    <a:pt x="334" y="3787"/>
                  </a:cubicBezTo>
                  <a:lnTo>
                    <a:pt x="668" y="3787"/>
                  </a:lnTo>
                  <a:cubicBezTo>
                    <a:pt x="715" y="4025"/>
                    <a:pt x="811" y="4287"/>
                    <a:pt x="954" y="4501"/>
                  </a:cubicBezTo>
                  <a:lnTo>
                    <a:pt x="715" y="4739"/>
                  </a:lnTo>
                  <a:cubicBezTo>
                    <a:pt x="596" y="4859"/>
                    <a:pt x="596" y="5073"/>
                    <a:pt x="715" y="5192"/>
                  </a:cubicBezTo>
                  <a:lnTo>
                    <a:pt x="1144" y="5597"/>
                  </a:lnTo>
                  <a:cubicBezTo>
                    <a:pt x="1204" y="5656"/>
                    <a:pt x="1281" y="5686"/>
                    <a:pt x="1358" y="5686"/>
                  </a:cubicBezTo>
                  <a:cubicBezTo>
                    <a:pt x="1436" y="5686"/>
                    <a:pt x="1513" y="5656"/>
                    <a:pt x="1573" y="5597"/>
                  </a:cubicBezTo>
                  <a:lnTo>
                    <a:pt x="1811" y="5359"/>
                  </a:lnTo>
                  <a:cubicBezTo>
                    <a:pt x="2049" y="5525"/>
                    <a:pt x="2287" y="5597"/>
                    <a:pt x="2525" y="5668"/>
                  </a:cubicBezTo>
                  <a:lnTo>
                    <a:pt x="2525" y="6002"/>
                  </a:lnTo>
                  <a:cubicBezTo>
                    <a:pt x="2525" y="6168"/>
                    <a:pt x="2692" y="6311"/>
                    <a:pt x="2859" y="6311"/>
                  </a:cubicBezTo>
                  <a:lnTo>
                    <a:pt x="3454" y="6311"/>
                  </a:lnTo>
                  <a:cubicBezTo>
                    <a:pt x="3645" y="6311"/>
                    <a:pt x="3787" y="6168"/>
                    <a:pt x="3787" y="6002"/>
                  </a:cubicBezTo>
                  <a:lnTo>
                    <a:pt x="3787" y="5668"/>
                  </a:lnTo>
                  <a:cubicBezTo>
                    <a:pt x="4049" y="5597"/>
                    <a:pt x="4288" y="5525"/>
                    <a:pt x="4502" y="5359"/>
                  </a:cubicBezTo>
                  <a:lnTo>
                    <a:pt x="4740" y="5597"/>
                  </a:lnTo>
                  <a:cubicBezTo>
                    <a:pt x="4796" y="5642"/>
                    <a:pt x="4874" y="5666"/>
                    <a:pt x="4952" y="5666"/>
                  </a:cubicBezTo>
                  <a:cubicBezTo>
                    <a:pt x="5040" y="5666"/>
                    <a:pt x="5130" y="5636"/>
                    <a:pt x="5193" y="5573"/>
                  </a:cubicBezTo>
                  <a:lnTo>
                    <a:pt x="5597" y="5168"/>
                  </a:lnTo>
                  <a:cubicBezTo>
                    <a:pt x="5716" y="5049"/>
                    <a:pt x="5716" y="4835"/>
                    <a:pt x="5597" y="4716"/>
                  </a:cubicBezTo>
                  <a:lnTo>
                    <a:pt x="5359" y="4478"/>
                  </a:lnTo>
                  <a:cubicBezTo>
                    <a:pt x="5502" y="4263"/>
                    <a:pt x="5597" y="4001"/>
                    <a:pt x="5669" y="3763"/>
                  </a:cubicBezTo>
                  <a:lnTo>
                    <a:pt x="5978" y="3763"/>
                  </a:lnTo>
                  <a:cubicBezTo>
                    <a:pt x="6169" y="3763"/>
                    <a:pt x="6312" y="3620"/>
                    <a:pt x="6312" y="3430"/>
                  </a:cubicBezTo>
                  <a:lnTo>
                    <a:pt x="6312" y="2834"/>
                  </a:lnTo>
                  <a:cubicBezTo>
                    <a:pt x="6312" y="2668"/>
                    <a:pt x="6169" y="2501"/>
                    <a:pt x="5978" y="2501"/>
                  </a:cubicBezTo>
                  <a:lnTo>
                    <a:pt x="5669" y="2501"/>
                  </a:lnTo>
                  <a:cubicBezTo>
                    <a:pt x="5597" y="2263"/>
                    <a:pt x="5502" y="2001"/>
                    <a:pt x="5359" y="1787"/>
                  </a:cubicBezTo>
                  <a:lnTo>
                    <a:pt x="5597" y="1548"/>
                  </a:lnTo>
                  <a:cubicBezTo>
                    <a:pt x="5716" y="1429"/>
                    <a:pt x="5716" y="1239"/>
                    <a:pt x="5597" y="1120"/>
                  </a:cubicBezTo>
                  <a:lnTo>
                    <a:pt x="5193" y="691"/>
                  </a:lnTo>
                  <a:cubicBezTo>
                    <a:pt x="5133" y="632"/>
                    <a:pt x="5050" y="602"/>
                    <a:pt x="4966" y="602"/>
                  </a:cubicBezTo>
                  <a:cubicBezTo>
                    <a:pt x="4883" y="602"/>
                    <a:pt x="4800" y="632"/>
                    <a:pt x="4740" y="691"/>
                  </a:cubicBezTo>
                  <a:lnTo>
                    <a:pt x="4502" y="929"/>
                  </a:lnTo>
                  <a:cubicBezTo>
                    <a:pt x="4264" y="786"/>
                    <a:pt x="4026" y="691"/>
                    <a:pt x="3787" y="643"/>
                  </a:cubicBezTo>
                  <a:lnTo>
                    <a:pt x="3787" y="334"/>
                  </a:lnTo>
                  <a:cubicBezTo>
                    <a:pt x="3787" y="167"/>
                    <a:pt x="3645" y="0"/>
                    <a:pt x="3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4" name="Google Shape;23474;p101"/>
            <p:cNvSpPr/>
            <p:nvPr/>
          </p:nvSpPr>
          <p:spPr>
            <a:xfrm>
              <a:off x="6815766" y="2517955"/>
              <a:ext cx="19201" cy="49731"/>
            </a:xfrm>
            <a:custGeom>
              <a:rect b="b" l="l" r="r" t="t"/>
              <a:pathLst>
                <a:path extrusionOk="0" h="1668" w="644">
                  <a:moveTo>
                    <a:pt x="215" y="0"/>
                  </a:moveTo>
                  <a:cubicBezTo>
                    <a:pt x="120" y="0"/>
                    <a:pt x="48" y="48"/>
                    <a:pt x="25" y="143"/>
                  </a:cubicBezTo>
                  <a:cubicBezTo>
                    <a:pt x="1" y="262"/>
                    <a:pt x="96" y="357"/>
                    <a:pt x="215" y="357"/>
                  </a:cubicBezTo>
                  <a:lnTo>
                    <a:pt x="334" y="357"/>
                  </a:lnTo>
                  <a:lnTo>
                    <a:pt x="334" y="1477"/>
                  </a:lnTo>
                  <a:cubicBezTo>
                    <a:pt x="287" y="1572"/>
                    <a:pt x="382" y="1667"/>
                    <a:pt x="477" y="1667"/>
                  </a:cubicBezTo>
                  <a:cubicBezTo>
                    <a:pt x="572" y="1667"/>
                    <a:pt x="644" y="1572"/>
                    <a:pt x="644" y="1477"/>
                  </a:cubicBezTo>
                  <a:lnTo>
                    <a:pt x="644" y="167"/>
                  </a:lnTo>
                  <a:cubicBezTo>
                    <a:pt x="644" y="95"/>
                    <a:pt x="572" y="0"/>
                    <a:pt x="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5" name="Google Shape;23475;p101"/>
            <p:cNvSpPr/>
            <p:nvPr/>
          </p:nvSpPr>
          <p:spPr>
            <a:xfrm>
              <a:off x="6918033" y="2635099"/>
              <a:ext cx="119290" cy="118604"/>
            </a:xfrm>
            <a:custGeom>
              <a:rect b="b" l="l" r="r" t="t"/>
              <a:pathLst>
                <a:path extrusionOk="0" h="3978" w="4001">
                  <a:moveTo>
                    <a:pt x="1977" y="1"/>
                  </a:moveTo>
                  <a:cubicBezTo>
                    <a:pt x="881" y="1"/>
                    <a:pt x="0" y="882"/>
                    <a:pt x="0" y="2001"/>
                  </a:cubicBezTo>
                  <a:cubicBezTo>
                    <a:pt x="0" y="3096"/>
                    <a:pt x="881" y="3978"/>
                    <a:pt x="1977" y="3978"/>
                  </a:cubicBezTo>
                  <a:cubicBezTo>
                    <a:pt x="2334" y="3978"/>
                    <a:pt x="2691" y="3906"/>
                    <a:pt x="3001" y="3716"/>
                  </a:cubicBezTo>
                  <a:cubicBezTo>
                    <a:pt x="3096" y="3668"/>
                    <a:pt x="3120" y="3573"/>
                    <a:pt x="3048" y="3478"/>
                  </a:cubicBezTo>
                  <a:cubicBezTo>
                    <a:pt x="3020" y="3420"/>
                    <a:pt x="2973" y="3388"/>
                    <a:pt x="2920" y="3388"/>
                  </a:cubicBezTo>
                  <a:cubicBezTo>
                    <a:pt x="2885" y="3388"/>
                    <a:pt x="2848" y="3402"/>
                    <a:pt x="2810" y="3430"/>
                  </a:cubicBezTo>
                  <a:cubicBezTo>
                    <a:pt x="2572" y="3573"/>
                    <a:pt x="2286" y="3668"/>
                    <a:pt x="1977" y="3668"/>
                  </a:cubicBezTo>
                  <a:cubicBezTo>
                    <a:pt x="1072" y="3668"/>
                    <a:pt x="310" y="2906"/>
                    <a:pt x="310" y="2001"/>
                  </a:cubicBezTo>
                  <a:cubicBezTo>
                    <a:pt x="310" y="1072"/>
                    <a:pt x="1072" y="334"/>
                    <a:pt x="1977" y="334"/>
                  </a:cubicBezTo>
                  <a:cubicBezTo>
                    <a:pt x="2906" y="334"/>
                    <a:pt x="3644" y="1072"/>
                    <a:pt x="3644" y="2001"/>
                  </a:cubicBezTo>
                  <a:cubicBezTo>
                    <a:pt x="3644" y="2311"/>
                    <a:pt x="3572" y="2644"/>
                    <a:pt x="3358" y="2906"/>
                  </a:cubicBezTo>
                  <a:cubicBezTo>
                    <a:pt x="3287" y="3001"/>
                    <a:pt x="3334" y="3096"/>
                    <a:pt x="3406" y="3144"/>
                  </a:cubicBezTo>
                  <a:cubicBezTo>
                    <a:pt x="3443" y="3172"/>
                    <a:pt x="3481" y="3186"/>
                    <a:pt x="3515" y="3186"/>
                  </a:cubicBezTo>
                  <a:cubicBezTo>
                    <a:pt x="3569" y="3186"/>
                    <a:pt x="3615" y="3154"/>
                    <a:pt x="3644" y="3096"/>
                  </a:cubicBezTo>
                  <a:cubicBezTo>
                    <a:pt x="3882" y="2763"/>
                    <a:pt x="4001" y="2382"/>
                    <a:pt x="4001" y="1953"/>
                  </a:cubicBezTo>
                  <a:cubicBezTo>
                    <a:pt x="4001" y="882"/>
                    <a:pt x="3096" y="1"/>
                    <a:pt x="1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6" name="Google Shape;23476;p101"/>
            <p:cNvSpPr/>
            <p:nvPr/>
          </p:nvSpPr>
          <p:spPr>
            <a:xfrm>
              <a:off x="6870448" y="2586828"/>
              <a:ext cx="215175" cy="214459"/>
            </a:xfrm>
            <a:custGeom>
              <a:rect b="b" l="l" r="r" t="t"/>
              <a:pathLst>
                <a:path extrusionOk="0" h="7193" w="7217">
                  <a:moveTo>
                    <a:pt x="3906" y="334"/>
                  </a:moveTo>
                  <a:lnTo>
                    <a:pt x="3906" y="715"/>
                  </a:lnTo>
                  <a:cubicBezTo>
                    <a:pt x="3906" y="881"/>
                    <a:pt x="4025" y="1024"/>
                    <a:pt x="4168" y="1048"/>
                  </a:cubicBezTo>
                  <a:cubicBezTo>
                    <a:pt x="4454" y="1120"/>
                    <a:pt x="4716" y="1239"/>
                    <a:pt x="4954" y="1381"/>
                  </a:cubicBezTo>
                  <a:cubicBezTo>
                    <a:pt x="5006" y="1416"/>
                    <a:pt x="5059" y="1432"/>
                    <a:pt x="5110" y="1432"/>
                  </a:cubicBezTo>
                  <a:cubicBezTo>
                    <a:pt x="5199" y="1432"/>
                    <a:pt x="5283" y="1385"/>
                    <a:pt x="5359" y="1310"/>
                  </a:cubicBezTo>
                  <a:lnTo>
                    <a:pt x="5668" y="1024"/>
                  </a:lnTo>
                  <a:lnTo>
                    <a:pt x="6145" y="1501"/>
                  </a:lnTo>
                  <a:lnTo>
                    <a:pt x="5835" y="1786"/>
                  </a:lnTo>
                  <a:cubicBezTo>
                    <a:pt x="5716" y="1905"/>
                    <a:pt x="5716" y="2096"/>
                    <a:pt x="5788" y="2215"/>
                  </a:cubicBezTo>
                  <a:cubicBezTo>
                    <a:pt x="5930" y="2453"/>
                    <a:pt x="6049" y="2715"/>
                    <a:pt x="6121" y="2977"/>
                  </a:cubicBezTo>
                  <a:cubicBezTo>
                    <a:pt x="6145" y="3144"/>
                    <a:pt x="6288" y="3263"/>
                    <a:pt x="6430" y="3263"/>
                  </a:cubicBezTo>
                  <a:lnTo>
                    <a:pt x="6859" y="3263"/>
                  </a:lnTo>
                  <a:lnTo>
                    <a:pt x="6859" y="3930"/>
                  </a:lnTo>
                  <a:lnTo>
                    <a:pt x="6478" y="3930"/>
                  </a:lnTo>
                  <a:cubicBezTo>
                    <a:pt x="6311" y="3930"/>
                    <a:pt x="6169" y="4049"/>
                    <a:pt x="6145" y="4215"/>
                  </a:cubicBezTo>
                  <a:cubicBezTo>
                    <a:pt x="6073" y="4477"/>
                    <a:pt x="5954" y="4739"/>
                    <a:pt x="5811" y="4977"/>
                  </a:cubicBezTo>
                  <a:cubicBezTo>
                    <a:pt x="5716" y="5120"/>
                    <a:pt x="5764" y="5287"/>
                    <a:pt x="5883" y="5406"/>
                  </a:cubicBezTo>
                  <a:lnTo>
                    <a:pt x="6169" y="5692"/>
                  </a:lnTo>
                  <a:lnTo>
                    <a:pt x="5692" y="6168"/>
                  </a:lnTo>
                  <a:lnTo>
                    <a:pt x="5406" y="5882"/>
                  </a:lnTo>
                  <a:cubicBezTo>
                    <a:pt x="5334" y="5809"/>
                    <a:pt x="5234" y="5781"/>
                    <a:pt x="5140" y="5781"/>
                  </a:cubicBezTo>
                  <a:cubicBezTo>
                    <a:pt x="5081" y="5781"/>
                    <a:pt x="5024" y="5792"/>
                    <a:pt x="4978" y="5811"/>
                  </a:cubicBezTo>
                  <a:cubicBezTo>
                    <a:pt x="4740" y="5954"/>
                    <a:pt x="4478" y="6073"/>
                    <a:pt x="4216" y="6144"/>
                  </a:cubicBezTo>
                  <a:cubicBezTo>
                    <a:pt x="4049" y="6168"/>
                    <a:pt x="3930" y="6311"/>
                    <a:pt x="3930" y="6478"/>
                  </a:cubicBezTo>
                  <a:lnTo>
                    <a:pt x="3930" y="6883"/>
                  </a:lnTo>
                  <a:lnTo>
                    <a:pt x="3263" y="6883"/>
                  </a:lnTo>
                  <a:lnTo>
                    <a:pt x="3263" y="6502"/>
                  </a:lnTo>
                  <a:cubicBezTo>
                    <a:pt x="3263" y="6359"/>
                    <a:pt x="3144" y="6192"/>
                    <a:pt x="2977" y="6168"/>
                  </a:cubicBezTo>
                  <a:cubicBezTo>
                    <a:pt x="2715" y="6121"/>
                    <a:pt x="2453" y="6001"/>
                    <a:pt x="2215" y="5835"/>
                  </a:cubicBezTo>
                  <a:cubicBezTo>
                    <a:pt x="2162" y="5808"/>
                    <a:pt x="2105" y="5795"/>
                    <a:pt x="2048" y="5795"/>
                  </a:cubicBezTo>
                  <a:cubicBezTo>
                    <a:pt x="1954" y="5795"/>
                    <a:pt x="1861" y="5832"/>
                    <a:pt x="1787" y="5906"/>
                  </a:cubicBezTo>
                  <a:lnTo>
                    <a:pt x="1501" y="6192"/>
                  </a:lnTo>
                  <a:lnTo>
                    <a:pt x="1025" y="5716"/>
                  </a:lnTo>
                  <a:lnTo>
                    <a:pt x="1310" y="5430"/>
                  </a:lnTo>
                  <a:cubicBezTo>
                    <a:pt x="1429" y="5311"/>
                    <a:pt x="1429" y="5120"/>
                    <a:pt x="1382" y="5001"/>
                  </a:cubicBezTo>
                  <a:cubicBezTo>
                    <a:pt x="1239" y="4763"/>
                    <a:pt x="1120" y="4501"/>
                    <a:pt x="1048" y="4239"/>
                  </a:cubicBezTo>
                  <a:cubicBezTo>
                    <a:pt x="1025" y="4096"/>
                    <a:pt x="882" y="3977"/>
                    <a:pt x="715" y="3977"/>
                  </a:cubicBezTo>
                  <a:lnTo>
                    <a:pt x="310" y="3977"/>
                  </a:lnTo>
                  <a:lnTo>
                    <a:pt x="310" y="3287"/>
                  </a:lnTo>
                  <a:lnTo>
                    <a:pt x="691" y="3287"/>
                  </a:lnTo>
                  <a:cubicBezTo>
                    <a:pt x="834" y="3287"/>
                    <a:pt x="1001" y="3168"/>
                    <a:pt x="1025" y="3025"/>
                  </a:cubicBezTo>
                  <a:cubicBezTo>
                    <a:pt x="1072" y="2739"/>
                    <a:pt x="1191" y="2477"/>
                    <a:pt x="1358" y="2239"/>
                  </a:cubicBezTo>
                  <a:cubicBezTo>
                    <a:pt x="1429" y="2096"/>
                    <a:pt x="1406" y="1953"/>
                    <a:pt x="1287" y="1834"/>
                  </a:cubicBezTo>
                  <a:lnTo>
                    <a:pt x="1001" y="1524"/>
                  </a:lnTo>
                  <a:lnTo>
                    <a:pt x="1477" y="1048"/>
                  </a:lnTo>
                  <a:lnTo>
                    <a:pt x="1763" y="1358"/>
                  </a:lnTo>
                  <a:cubicBezTo>
                    <a:pt x="1830" y="1425"/>
                    <a:pt x="1920" y="1454"/>
                    <a:pt x="2007" y="1454"/>
                  </a:cubicBezTo>
                  <a:cubicBezTo>
                    <a:pt x="2074" y="1454"/>
                    <a:pt x="2140" y="1436"/>
                    <a:pt x="2192" y="1405"/>
                  </a:cubicBezTo>
                  <a:cubicBezTo>
                    <a:pt x="2430" y="1262"/>
                    <a:pt x="2692" y="1143"/>
                    <a:pt x="2954" y="1072"/>
                  </a:cubicBezTo>
                  <a:cubicBezTo>
                    <a:pt x="3096" y="1048"/>
                    <a:pt x="3216" y="905"/>
                    <a:pt x="3216" y="762"/>
                  </a:cubicBezTo>
                  <a:lnTo>
                    <a:pt x="3216" y="334"/>
                  </a:lnTo>
                  <a:close/>
                  <a:moveTo>
                    <a:pt x="3263" y="0"/>
                  </a:moveTo>
                  <a:cubicBezTo>
                    <a:pt x="3073" y="0"/>
                    <a:pt x="2930" y="143"/>
                    <a:pt x="2930" y="334"/>
                  </a:cubicBezTo>
                  <a:lnTo>
                    <a:pt x="2930" y="738"/>
                  </a:lnTo>
                  <a:cubicBezTo>
                    <a:pt x="2620" y="810"/>
                    <a:pt x="2334" y="929"/>
                    <a:pt x="2072" y="1120"/>
                  </a:cubicBezTo>
                  <a:lnTo>
                    <a:pt x="1763" y="810"/>
                  </a:lnTo>
                  <a:cubicBezTo>
                    <a:pt x="1703" y="750"/>
                    <a:pt x="1614" y="721"/>
                    <a:pt x="1525" y="721"/>
                  </a:cubicBezTo>
                  <a:cubicBezTo>
                    <a:pt x="1435" y="721"/>
                    <a:pt x="1346" y="750"/>
                    <a:pt x="1287" y="810"/>
                  </a:cubicBezTo>
                  <a:lnTo>
                    <a:pt x="810" y="1286"/>
                  </a:lnTo>
                  <a:cubicBezTo>
                    <a:pt x="691" y="1405"/>
                    <a:pt x="691" y="1643"/>
                    <a:pt x="810" y="1762"/>
                  </a:cubicBezTo>
                  <a:lnTo>
                    <a:pt x="1120" y="2072"/>
                  </a:lnTo>
                  <a:cubicBezTo>
                    <a:pt x="929" y="2334"/>
                    <a:pt x="810" y="2620"/>
                    <a:pt x="763" y="2929"/>
                  </a:cubicBezTo>
                  <a:lnTo>
                    <a:pt x="334" y="2929"/>
                  </a:lnTo>
                  <a:cubicBezTo>
                    <a:pt x="167" y="2929"/>
                    <a:pt x="1" y="3072"/>
                    <a:pt x="1" y="3263"/>
                  </a:cubicBezTo>
                  <a:lnTo>
                    <a:pt x="1" y="3930"/>
                  </a:lnTo>
                  <a:cubicBezTo>
                    <a:pt x="1" y="4120"/>
                    <a:pt x="167" y="4263"/>
                    <a:pt x="334" y="4263"/>
                  </a:cubicBezTo>
                  <a:lnTo>
                    <a:pt x="763" y="4263"/>
                  </a:lnTo>
                  <a:cubicBezTo>
                    <a:pt x="810" y="4573"/>
                    <a:pt x="929" y="4858"/>
                    <a:pt x="1120" y="5120"/>
                  </a:cubicBezTo>
                  <a:lnTo>
                    <a:pt x="810" y="5430"/>
                  </a:lnTo>
                  <a:cubicBezTo>
                    <a:pt x="691" y="5549"/>
                    <a:pt x="691" y="5787"/>
                    <a:pt x="810" y="5906"/>
                  </a:cubicBezTo>
                  <a:lnTo>
                    <a:pt x="1287" y="6382"/>
                  </a:lnTo>
                  <a:cubicBezTo>
                    <a:pt x="1346" y="6442"/>
                    <a:pt x="1435" y="6472"/>
                    <a:pt x="1525" y="6472"/>
                  </a:cubicBezTo>
                  <a:cubicBezTo>
                    <a:pt x="1614" y="6472"/>
                    <a:pt x="1703" y="6442"/>
                    <a:pt x="1763" y="6382"/>
                  </a:cubicBezTo>
                  <a:lnTo>
                    <a:pt x="2072" y="6073"/>
                  </a:lnTo>
                  <a:cubicBezTo>
                    <a:pt x="2334" y="6263"/>
                    <a:pt x="2620" y="6382"/>
                    <a:pt x="2930" y="6430"/>
                  </a:cubicBezTo>
                  <a:lnTo>
                    <a:pt x="2930" y="6859"/>
                  </a:lnTo>
                  <a:cubicBezTo>
                    <a:pt x="2930" y="7025"/>
                    <a:pt x="3073" y="7192"/>
                    <a:pt x="3263" y="7192"/>
                  </a:cubicBezTo>
                  <a:lnTo>
                    <a:pt x="3930" y="7192"/>
                  </a:lnTo>
                  <a:cubicBezTo>
                    <a:pt x="4120" y="7192"/>
                    <a:pt x="4263" y="7025"/>
                    <a:pt x="4263" y="6859"/>
                  </a:cubicBezTo>
                  <a:lnTo>
                    <a:pt x="4263" y="6430"/>
                  </a:lnTo>
                  <a:cubicBezTo>
                    <a:pt x="4573" y="6382"/>
                    <a:pt x="4859" y="6263"/>
                    <a:pt x="5121" y="6073"/>
                  </a:cubicBezTo>
                  <a:lnTo>
                    <a:pt x="5430" y="6382"/>
                  </a:lnTo>
                  <a:cubicBezTo>
                    <a:pt x="5490" y="6442"/>
                    <a:pt x="5579" y="6472"/>
                    <a:pt x="5668" y="6472"/>
                  </a:cubicBezTo>
                  <a:cubicBezTo>
                    <a:pt x="5758" y="6472"/>
                    <a:pt x="5847" y="6442"/>
                    <a:pt x="5907" y="6382"/>
                  </a:cubicBezTo>
                  <a:lnTo>
                    <a:pt x="6383" y="5906"/>
                  </a:lnTo>
                  <a:cubicBezTo>
                    <a:pt x="6502" y="5787"/>
                    <a:pt x="6502" y="5549"/>
                    <a:pt x="6383" y="5430"/>
                  </a:cubicBezTo>
                  <a:lnTo>
                    <a:pt x="6073" y="5120"/>
                  </a:lnTo>
                  <a:cubicBezTo>
                    <a:pt x="6264" y="4858"/>
                    <a:pt x="6383" y="4573"/>
                    <a:pt x="6430" y="4263"/>
                  </a:cubicBezTo>
                  <a:lnTo>
                    <a:pt x="6859" y="4263"/>
                  </a:lnTo>
                  <a:cubicBezTo>
                    <a:pt x="7026" y="4263"/>
                    <a:pt x="7193" y="4120"/>
                    <a:pt x="7193" y="3930"/>
                  </a:cubicBezTo>
                  <a:lnTo>
                    <a:pt x="7193" y="3263"/>
                  </a:lnTo>
                  <a:cubicBezTo>
                    <a:pt x="7216" y="3072"/>
                    <a:pt x="7073" y="2929"/>
                    <a:pt x="6883" y="2929"/>
                  </a:cubicBezTo>
                  <a:lnTo>
                    <a:pt x="6478" y="2929"/>
                  </a:lnTo>
                  <a:cubicBezTo>
                    <a:pt x="6407" y="2620"/>
                    <a:pt x="6288" y="2334"/>
                    <a:pt x="6121" y="2072"/>
                  </a:cubicBezTo>
                  <a:lnTo>
                    <a:pt x="6407" y="1762"/>
                  </a:lnTo>
                  <a:cubicBezTo>
                    <a:pt x="6478" y="1715"/>
                    <a:pt x="6502" y="1643"/>
                    <a:pt x="6502" y="1596"/>
                  </a:cubicBezTo>
                  <a:cubicBezTo>
                    <a:pt x="6526" y="1477"/>
                    <a:pt x="6478" y="1381"/>
                    <a:pt x="6407" y="1286"/>
                  </a:cubicBezTo>
                  <a:lnTo>
                    <a:pt x="5930" y="810"/>
                  </a:lnTo>
                  <a:cubicBezTo>
                    <a:pt x="5883" y="738"/>
                    <a:pt x="5835" y="715"/>
                    <a:pt x="5764" y="715"/>
                  </a:cubicBezTo>
                  <a:cubicBezTo>
                    <a:pt x="5736" y="709"/>
                    <a:pt x="5707" y="706"/>
                    <a:pt x="5680" y="706"/>
                  </a:cubicBezTo>
                  <a:cubicBezTo>
                    <a:pt x="5590" y="706"/>
                    <a:pt x="5503" y="737"/>
                    <a:pt x="5430" y="810"/>
                  </a:cubicBezTo>
                  <a:lnTo>
                    <a:pt x="5121" y="1120"/>
                  </a:lnTo>
                  <a:cubicBezTo>
                    <a:pt x="4859" y="929"/>
                    <a:pt x="4573" y="810"/>
                    <a:pt x="4263" y="738"/>
                  </a:cubicBezTo>
                  <a:lnTo>
                    <a:pt x="4263" y="334"/>
                  </a:lnTo>
                  <a:cubicBezTo>
                    <a:pt x="4263" y="143"/>
                    <a:pt x="4120" y="0"/>
                    <a:pt x="39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7" name="Google Shape;23477;p101"/>
            <p:cNvSpPr/>
            <p:nvPr/>
          </p:nvSpPr>
          <p:spPr>
            <a:xfrm>
              <a:off x="6961325" y="2667777"/>
              <a:ext cx="32707" cy="51133"/>
            </a:xfrm>
            <a:custGeom>
              <a:rect b="b" l="l" r="r" t="t"/>
              <a:pathLst>
                <a:path extrusionOk="0" h="1715" w="1097">
                  <a:moveTo>
                    <a:pt x="525" y="0"/>
                  </a:moveTo>
                  <a:cubicBezTo>
                    <a:pt x="287" y="0"/>
                    <a:pt x="96" y="167"/>
                    <a:pt x="25" y="381"/>
                  </a:cubicBezTo>
                  <a:cubicBezTo>
                    <a:pt x="1" y="476"/>
                    <a:pt x="48" y="572"/>
                    <a:pt x="120" y="595"/>
                  </a:cubicBezTo>
                  <a:cubicBezTo>
                    <a:pt x="136" y="600"/>
                    <a:pt x="153" y="601"/>
                    <a:pt x="170" y="601"/>
                  </a:cubicBezTo>
                  <a:cubicBezTo>
                    <a:pt x="253" y="601"/>
                    <a:pt x="338" y="555"/>
                    <a:pt x="358" y="476"/>
                  </a:cubicBezTo>
                  <a:cubicBezTo>
                    <a:pt x="382" y="381"/>
                    <a:pt x="453" y="357"/>
                    <a:pt x="501" y="357"/>
                  </a:cubicBezTo>
                  <a:cubicBezTo>
                    <a:pt x="596" y="357"/>
                    <a:pt x="644" y="405"/>
                    <a:pt x="644" y="500"/>
                  </a:cubicBezTo>
                  <a:lnTo>
                    <a:pt x="644" y="524"/>
                  </a:lnTo>
                  <a:cubicBezTo>
                    <a:pt x="644" y="619"/>
                    <a:pt x="620" y="715"/>
                    <a:pt x="572" y="810"/>
                  </a:cubicBezTo>
                  <a:cubicBezTo>
                    <a:pt x="358" y="1096"/>
                    <a:pt x="239" y="1262"/>
                    <a:pt x="168" y="1334"/>
                  </a:cubicBezTo>
                  <a:cubicBezTo>
                    <a:pt x="96" y="1453"/>
                    <a:pt x="48" y="1524"/>
                    <a:pt x="96" y="1596"/>
                  </a:cubicBezTo>
                  <a:cubicBezTo>
                    <a:pt x="120" y="1667"/>
                    <a:pt x="144" y="1691"/>
                    <a:pt x="215" y="1715"/>
                  </a:cubicBezTo>
                  <a:lnTo>
                    <a:pt x="930" y="1715"/>
                  </a:lnTo>
                  <a:cubicBezTo>
                    <a:pt x="1001" y="1715"/>
                    <a:pt x="1096" y="1667"/>
                    <a:pt x="1096" y="1572"/>
                  </a:cubicBezTo>
                  <a:cubicBezTo>
                    <a:pt x="1096" y="1453"/>
                    <a:pt x="1049" y="1357"/>
                    <a:pt x="930" y="1357"/>
                  </a:cubicBezTo>
                  <a:lnTo>
                    <a:pt x="596" y="1357"/>
                  </a:lnTo>
                  <a:cubicBezTo>
                    <a:pt x="644" y="1286"/>
                    <a:pt x="739" y="1167"/>
                    <a:pt x="858" y="976"/>
                  </a:cubicBezTo>
                  <a:cubicBezTo>
                    <a:pt x="953" y="857"/>
                    <a:pt x="1001" y="738"/>
                    <a:pt x="1049" y="619"/>
                  </a:cubicBezTo>
                  <a:lnTo>
                    <a:pt x="1049" y="595"/>
                  </a:lnTo>
                  <a:lnTo>
                    <a:pt x="1049" y="524"/>
                  </a:lnTo>
                  <a:lnTo>
                    <a:pt x="1049" y="500"/>
                  </a:lnTo>
                  <a:cubicBezTo>
                    <a:pt x="1049" y="238"/>
                    <a:pt x="811" y="0"/>
                    <a:pt x="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8" name="Google Shape;23478;p101"/>
          <p:cNvGrpSpPr/>
          <p:nvPr/>
        </p:nvGrpSpPr>
        <p:grpSpPr>
          <a:xfrm>
            <a:off x="6273298" y="2295966"/>
            <a:ext cx="352920" cy="353606"/>
            <a:chOff x="6158994" y="2448366"/>
            <a:chExt cx="352920" cy="353606"/>
          </a:xfrm>
        </p:grpSpPr>
        <p:sp>
          <p:nvSpPr>
            <p:cNvPr id="23479" name="Google Shape;23479;p101"/>
            <p:cNvSpPr/>
            <p:nvPr/>
          </p:nvSpPr>
          <p:spPr>
            <a:xfrm>
              <a:off x="6255566" y="2546339"/>
              <a:ext cx="158347" cy="157662"/>
            </a:xfrm>
            <a:custGeom>
              <a:rect b="b" l="l" r="r" t="t"/>
              <a:pathLst>
                <a:path extrusionOk="0" h="5288" w="5311">
                  <a:moveTo>
                    <a:pt x="2644" y="1"/>
                  </a:moveTo>
                  <a:cubicBezTo>
                    <a:pt x="1191" y="1"/>
                    <a:pt x="0" y="1192"/>
                    <a:pt x="0" y="2644"/>
                  </a:cubicBezTo>
                  <a:cubicBezTo>
                    <a:pt x="0" y="4097"/>
                    <a:pt x="1191" y="5288"/>
                    <a:pt x="2644" y="5288"/>
                  </a:cubicBezTo>
                  <a:cubicBezTo>
                    <a:pt x="4120" y="5288"/>
                    <a:pt x="5311" y="4097"/>
                    <a:pt x="5311" y="2644"/>
                  </a:cubicBezTo>
                  <a:cubicBezTo>
                    <a:pt x="5311" y="1192"/>
                    <a:pt x="4120" y="1"/>
                    <a:pt x="2644"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0" name="Google Shape;23480;p101"/>
            <p:cNvSpPr/>
            <p:nvPr/>
          </p:nvSpPr>
          <p:spPr>
            <a:xfrm>
              <a:off x="6302406" y="2549201"/>
              <a:ext cx="111508" cy="154799"/>
            </a:xfrm>
            <a:custGeom>
              <a:rect b="b" l="l" r="r" t="t"/>
              <a:pathLst>
                <a:path extrusionOk="0" h="5192" w="3740">
                  <a:moveTo>
                    <a:pt x="1716" y="0"/>
                  </a:moveTo>
                  <a:lnTo>
                    <a:pt x="1716" y="0"/>
                  </a:lnTo>
                  <a:cubicBezTo>
                    <a:pt x="2621" y="405"/>
                    <a:pt x="3287" y="1334"/>
                    <a:pt x="3287" y="2405"/>
                  </a:cubicBezTo>
                  <a:cubicBezTo>
                    <a:pt x="3287" y="3858"/>
                    <a:pt x="2097" y="5049"/>
                    <a:pt x="644" y="5049"/>
                  </a:cubicBezTo>
                  <a:cubicBezTo>
                    <a:pt x="430" y="5049"/>
                    <a:pt x="215" y="5025"/>
                    <a:pt x="1" y="4953"/>
                  </a:cubicBezTo>
                  <a:lnTo>
                    <a:pt x="1" y="4953"/>
                  </a:lnTo>
                  <a:cubicBezTo>
                    <a:pt x="334" y="5120"/>
                    <a:pt x="692" y="5192"/>
                    <a:pt x="1073" y="5192"/>
                  </a:cubicBezTo>
                  <a:cubicBezTo>
                    <a:pt x="2549" y="5192"/>
                    <a:pt x="3740" y="4001"/>
                    <a:pt x="3740" y="2548"/>
                  </a:cubicBezTo>
                  <a:cubicBezTo>
                    <a:pt x="3740" y="1310"/>
                    <a:pt x="2859" y="262"/>
                    <a:pt x="171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1" name="Google Shape;23481;p101"/>
            <p:cNvSpPr/>
            <p:nvPr/>
          </p:nvSpPr>
          <p:spPr>
            <a:xfrm>
              <a:off x="6163258" y="2454031"/>
              <a:ext cx="343678" cy="342276"/>
            </a:xfrm>
            <a:custGeom>
              <a:rect b="b" l="l" r="r" t="t"/>
              <a:pathLst>
                <a:path extrusionOk="0" h="11480" w="11527">
                  <a:moveTo>
                    <a:pt x="5740" y="1477"/>
                  </a:moveTo>
                  <a:cubicBezTo>
                    <a:pt x="8097" y="1477"/>
                    <a:pt x="10002" y="3383"/>
                    <a:pt x="10002" y="5740"/>
                  </a:cubicBezTo>
                  <a:cubicBezTo>
                    <a:pt x="10002" y="8098"/>
                    <a:pt x="8097" y="10003"/>
                    <a:pt x="5740" y="10003"/>
                  </a:cubicBezTo>
                  <a:cubicBezTo>
                    <a:pt x="3406" y="10003"/>
                    <a:pt x="1501" y="8098"/>
                    <a:pt x="1501" y="5740"/>
                  </a:cubicBezTo>
                  <a:cubicBezTo>
                    <a:pt x="1501" y="5145"/>
                    <a:pt x="1620" y="4573"/>
                    <a:pt x="1810" y="4073"/>
                  </a:cubicBezTo>
                  <a:lnTo>
                    <a:pt x="2549" y="4002"/>
                  </a:lnTo>
                  <a:cubicBezTo>
                    <a:pt x="2644" y="4002"/>
                    <a:pt x="2691" y="3930"/>
                    <a:pt x="2644" y="3859"/>
                  </a:cubicBezTo>
                  <a:lnTo>
                    <a:pt x="2358" y="3192"/>
                  </a:lnTo>
                  <a:cubicBezTo>
                    <a:pt x="3120" y="2168"/>
                    <a:pt x="4335" y="1477"/>
                    <a:pt x="5740" y="1477"/>
                  </a:cubicBezTo>
                  <a:close/>
                  <a:moveTo>
                    <a:pt x="5740" y="1"/>
                  </a:moveTo>
                  <a:cubicBezTo>
                    <a:pt x="2572" y="1"/>
                    <a:pt x="0" y="2597"/>
                    <a:pt x="0" y="5740"/>
                  </a:cubicBezTo>
                  <a:cubicBezTo>
                    <a:pt x="0" y="8931"/>
                    <a:pt x="2596" y="11479"/>
                    <a:pt x="5740" y="11479"/>
                  </a:cubicBezTo>
                  <a:cubicBezTo>
                    <a:pt x="8931" y="11479"/>
                    <a:pt x="11503" y="8884"/>
                    <a:pt x="11503" y="5740"/>
                  </a:cubicBezTo>
                  <a:cubicBezTo>
                    <a:pt x="11527" y="2549"/>
                    <a:pt x="8931" y="1"/>
                    <a:pt x="5740"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2" name="Google Shape;23482;p101"/>
            <p:cNvSpPr/>
            <p:nvPr/>
          </p:nvSpPr>
          <p:spPr>
            <a:xfrm>
              <a:off x="6162542" y="2625886"/>
              <a:ext cx="107960" cy="149135"/>
            </a:xfrm>
            <a:custGeom>
              <a:rect b="b" l="l" r="r" t="t"/>
              <a:pathLst>
                <a:path extrusionOk="0" h="5002" w="3621">
                  <a:moveTo>
                    <a:pt x="1" y="0"/>
                  </a:moveTo>
                  <a:cubicBezTo>
                    <a:pt x="1" y="2143"/>
                    <a:pt x="1167" y="4001"/>
                    <a:pt x="2882" y="5001"/>
                  </a:cubicBezTo>
                  <a:lnTo>
                    <a:pt x="3620" y="3691"/>
                  </a:lnTo>
                  <a:cubicBezTo>
                    <a:pt x="3144" y="3405"/>
                    <a:pt x="2739" y="3024"/>
                    <a:pt x="2382" y="2572"/>
                  </a:cubicBezTo>
                  <a:lnTo>
                    <a:pt x="2668" y="1881"/>
                  </a:lnTo>
                  <a:cubicBezTo>
                    <a:pt x="2715" y="1834"/>
                    <a:pt x="2644" y="1738"/>
                    <a:pt x="2596" y="1738"/>
                  </a:cubicBezTo>
                  <a:lnTo>
                    <a:pt x="1834" y="1667"/>
                  </a:lnTo>
                  <a:cubicBezTo>
                    <a:pt x="1644" y="1167"/>
                    <a:pt x="1525" y="595"/>
                    <a:pt x="152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3" name="Google Shape;23483;p101"/>
            <p:cNvSpPr/>
            <p:nvPr/>
          </p:nvSpPr>
          <p:spPr>
            <a:xfrm>
              <a:off x="6398262" y="2476780"/>
              <a:ext cx="108676" cy="149135"/>
            </a:xfrm>
            <a:custGeom>
              <a:rect b="b" l="l" r="r" t="t"/>
              <a:pathLst>
                <a:path extrusionOk="0" h="5002" w="3645">
                  <a:moveTo>
                    <a:pt x="763" y="0"/>
                  </a:moveTo>
                  <a:lnTo>
                    <a:pt x="1" y="1310"/>
                  </a:lnTo>
                  <a:cubicBezTo>
                    <a:pt x="525" y="1619"/>
                    <a:pt x="930" y="1977"/>
                    <a:pt x="1287" y="2453"/>
                  </a:cubicBezTo>
                  <a:lnTo>
                    <a:pt x="1001" y="3120"/>
                  </a:lnTo>
                  <a:cubicBezTo>
                    <a:pt x="954" y="3191"/>
                    <a:pt x="1025" y="3286"/>
                    <a:pt x="1073" y="3286"/>
                  </a:cubicBezTo>
                  <a:lnTo>
                    <a:pt x="1811" y="3334"/>
                  </a:lnTo>
                  <a:cubicBezTo>
                    <a:pt x="2025" y="3858"/>
                    <a:pt x="2144" y="4406"/>
                    <a:pt x="2144" y="5001"/>
                  </a:cubicBezTo>
                  <a:lnTo>
                    <a:pt x="3645" y="5001"/>
                  </a:lnTo>
                  <a:cubicBezTo>
                    <a:pt x="3645" y="2858"/>
                    <a:pt x="2478" y="1024"/>
                    <a:pt x="76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4" name="Google Shape;23484;p101"/>
            <p:cNvSpPr/>
            <p:nvPr/>
          </p:nvSpPr>
          <p:spPr>
            <a:xfrm>
              <a:off x="6397576" y="2625886"/>
              <a:ext cx="108646" cy="149135"/>
            </a:xfrm>
            <a:custGeom>
              <a:rect b="b" l="l" r="r" t="t"/>
              <a:pathLst>
                <a:path extrusionOk="0" h="5002" w="3644">
                  <a:moveTo>
                    <a:pt x="2143" y="0"/>
                  </a:moveTo>
                  <a:cubicBezTo>
                    <a:pt x="2143" y="595"/>
                    <a:pt x="2024" y="1167"/>
                    <a:pt x="1810" y="1667"/>
                  </a:cubicBezTo>
                  <a:lnTo>
                    <a:pt x="1072" y="1738"/>
                  </a:lnTo>
                  <a:cubicBezTo>
                    <a:pt x="977" y="1738"/>
                    <a:pt x="953" y="1834"/>
                    <a:pt x="977" y="1881"/>
                  </a:cubicBezTo>
                  <a:lnTo>
                    <a:pt x="1286" y="2572"/>
                  </a:lnTo>
                  <a:cubicBezTo>
                    <a:pt x="929" y="3024"/>
                    <a:pt x="500" y="3405"/>
                    <a:pt x="0" y="3691"/>
                  </a:cubicBezTo>
                  <a:lnTo>
                    <a:pt x="738" y="5001"/>
                  </a:lnTo>
                  <a:cubicBezTo>
                    <a:pt x="2477" y="4025"/>
                    <a:pt x="3644" y="2143"/>
                    <a:pt x="3644"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5" name="Google Shape;23485;p101"/>
            <p:cNvSpPr/>
            <p:nvPr/>
          </p:nvSpPr>
          <p:spPr>
            <a:xfrm>
              <a:off x="6288214" y="2456893"/>
              <a:ext cx="218723" cy="339414"/>
            </a:xfrm>
            <a:custGeom>
              <a:rect b="b" l="l" r="r" t="t"/>
              <a:pathLst>
                <a:path extrusionOk="0" h="11384" w="7336">
                  <a:moveTo>
                    <a:pt x="2620" y="0"/>
                  </a:moveTo>
                  <a:cubicBezTo>
                    <a:pt x="5049" y="667"/>
                    <a:pt x="6835" y="2906"/>
                    <a:pt x="6835" y="5525"/>
                  </a:cubicBezTo>
                  <a:cubicBezTo>
                    <a:pt x="6835" y="8716"/>
                    <a:pt x="4240" y="11264"/>
                    <a:pt x="1072" y="11264"/>
                  </a:cubicBezTo>
                  <a:cubicBezTo>
                    <a:pt x="715" y="11264"/>
                    <a:pt x="358" y="11241"/>
                    <a:pt x="1" y="11193"/>
                  </a:cubicBezTo>
                  <a:lnTo>
                    <a:pt x="1" y="11193"/>
                  </a:lnTo>
                  <a:cubicBezTo>
                    <a:pt x="525" y="11336"/>
                    <a:pt x="1025" y="11383"/>
                    <a:pt x="1549" y="11383"/>
                  </a:cubicBezTo>
                  <a:cubicBezTo>
                    <a:pt x="4740" y="11383"/>
                    <a:pt x="7312" y="8812"/>
                    <a:pt x="7312" y="5644"/>
                  </a:cubicBezTo>
                  <a:cubicBezTo>
                    <a:pt x="7336" y="2858"/>
                    <a:pt x="5311" y="500"/>
                    <a:pt x="2620"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6" name="Google Shape;23486;p101"/>
            <p:cNvSpPr/>
            <p:nvPr/>
          </p:nvSpPr>
          <p:spPr>
            <a:xfrm>
              <a:off x="6248470" y="2454031"/>
              <a:ext cx="170423" cy="64997"/>
            </a:xfrm>
            <a:custGeom>
              <a:rect b="b" l="l" r="r" t="t"/>
              <a:pathLst>
                <a:path extrusionOk="0" h="2180" w="5716">
                  <a:moveTo>
                    <a:pt x="2882" y="1"/>
                  </a:moveTo>
                  <a:cubicBezTo>
                    <a:pt x="1858" y="1"/>
                    <a:pt x="857" y="263"/>
                    <a:pt x="0" y="763"/>
                  </a:cubicBezTo>
                  <a:lnTo>
                    <a:pt x="738" y="2073"/>
                  </a:lnTo>
                  <a:cubicBezTo>
                    <a:pt x="1215" y="1811"/>
                    <a:pt x="1762" y="1597"/>
                    <a:pt x="2358" y="1549"/>
                  </a:cubicBezTo>
                  <a:lnTo>
                    <a:pt x="2763" y="2144"/>
                  </a:lnTo>
                  <a:cubicBezTo>
                    <a:pt x="2798" y="2168"/>
                    <a:pt x="2840" y="2180"/>
                    <a:pt x="2876" y="2180"/>
                  </a:cubicBezTo>
                  <a:cubicBezTo>
                    <a:pt x="2911" y="2180"/>
                    <a:pt x="2941" y="2168"/>
                    <a:pt x="2953" y="2144"/>
                  </a:cubicBezTo>
                  <a:lnTo>
                    <a:pt x="3358" y="1549"/>
                  </a:lnTo>
                  <a:cubicBezTo>
                    <a:pt x="3929" y="1597"/>
                    <a:pt x="4501" y="1811"/>
                    <a:pt x="4977" y="2073"/>
                  </a:cubicBezTo>
                  <a:lnTo>
                    <a:pt x="5716" y="763"/>
                  </a:lnTo>
                  <a:cubicBezTo>
                    <a:pt x="4954" y="263"/>
                    <a:pt x="3953" y="1"/>
                    <a:pt x="2882"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7" name="Google Shape;23487;p101"/>
            <p:cNvSpPr/>
            <p:nvPr/>
          </p:nvSpPr>
          <p:spPr>
            <a:xfrm>
              <a:off x="6365614" y="2457609"/>
              <a:ext cx="53995" cy="24866"/>
            </a:xfrm>
            <a:custGeom>
              <a:rect b="b" l="l" r="r" t="t"/>
              <a:pathLst>
                <a:path extrusionOk="0" h="834" w="1811">
                  <a:moveTo>
                    <a:pt x="0" y="0"/>
                  </a:moveTo>
                  <a:cubicBezTo>
                    <a:pt x="620" y="167"/>
                    <a:pt x="1215" y="452"/>
                    <a:pt x="1739" y="834"/>
                  </a:cubicBezTo>
                  <a:lnTo>
                    <a:pt x="1810" y="691"/>
                  </a:lnTo>
                  <a:cubicBezTo>
                    <a:pt x="1810" y="619"/>
                    <a:pt x="1763" y="595"/>
                    <a:pt x="1739" y="572"/>
                  </a:cubicBezTo>
                  <a:lnTo>
                    <a:pt x="1548" y="476"/>
                  </a:lnTo>
                  <a:cubicBezTo>
                    <a:pt x="1501" y="452"/>
                    <a:pt x="1453" y="405"/>
                    <a:pt x="1406" y="405"/>
                  </a:cubicBezTo>
                  <a:cubicBezTo>
                    <a:pt x="1215" y="333"/>
                    <a:pt x="1025" y="238"/>
                    <a:pt x="810" y="167"/>
                  </a:cubicBezTo>
                  <a:cubicBezTo>
                    <a:pt x="596" y="119"/>
                    <a:pt x="358" y="24"/>
                    <a:pt x="12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8" name="Google Shape;23488;p101"/>
            <p:cNvSpPr/>
            <p:nvPr/>
          </p:nvSpPr>
          <p:spPr>
            <a:xfrm>
              <a:off x="6249871" y="2732208"/>
              <a:ext cx="172569" cy="65533"/>
            </a:xfrm>
            <a:custGeom>
              <a:rect b="b" l="l" r="r" t="t"/>
              <a:pathLst>
                <a:path extrusionOk="0" h="2198" w="5788">
                  <a:moveTo>
                    <a:pt x="2861" y="0"/>
                  </a:moveTo>
                  <a:cubicBezTo>
                    <a:pt x="2829" y="0"/>
                    <a:pt x="2799" y="18"/>
                    <a:pt x="2787" y="54"/>
                  </a:cubicBezTo>
                  <a:lnTo>
                    <a:pt x="2358" y="649"/>
                  </a:lnTo>
                  <a:cubicBezTo>
                    <a:pt x="1787" y="578"/>
                    <a:pt x="1239" y="363"/>
                    <a:pt x="763" y="101"/>
                  </a:cubicBezTo>
                  <a:lnTo>
                    <a:pt x="1" y="1411"/>
                  </a:lnTo>
                  <a:cubicBezTo>
                    <a:pt x="834" y="1888"/>
                    <a:pt x="1858" y="2197"/>
                    <a:pt x="2906" y="2197"/>
                  </a:cubicBezTo>
                  <a:cubicBezTo>
                    <a:pt x="3930" y="2197"/>
                    <a:pt x="4930" y="1911"/>
                    <a:pt x="5788" y="1411"/>
                  </a:cubicBezTo>
                  <a:lnTo>
                    <a:pt x="4978" y="101"/>
                  </a:lnTo>
                  <a:cubicBezTo>
                    <a:pt x="4502" y="363"/>
                    <a:pt x="3978" y="578"/>
                    <a:pt x="3382" y="649"/>
                  </a:cubicBezTo>
                  <a:lnTo>
                    <a:pt x="2954" y="54"/>
                  </a:lnTo>
                  <a:cubicBezTo>
                    <a:pt x="2930" y="18"/>
                    <a:pt x="2894" y="0"/>
                    <a:pt x="2861"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9" name="Google Shape;23489;p101"/>
            <p:cNvSpPr/>
            <p:nvPr/>
          </p:nvSpPr>
          <p:spPr>
            <a:xfrm>
              <a:off x="6421011" y="2478181"/>
              <a:ext cx="85927" cy="149135"/>
            </a:xfrm>
            <a:custGeom>
              <a:rect b="b" l="l" r="r" t="t"/>
              <a:pathLst>
                <a:path extrusionOk="0" h="5002" w="2882">
                  <a:moveTo>
                    <a:pt x="71" y="1"/>
                  </a:moveTo>
                  <a:lnTo>
                    <a:pt x="0" y="144"/>
                  </a:lnTo>
                  <a:cubicBezTo>
                    <a:pt x="1477" y="1191"/>
                    <a:pt x="2453" y="2906"/>
                    <a:pt x="2453" y="4883"/>
                  </a:cubicBezTo>
                  <a:lnTo>
                    <a:pt x="2453" y="5002"/>
                  </a:lnTo>
                  <a:lnTo>
                    <a:pt x="2882" y="5002"/>
                  </a:lnTo>
                  <a:lnTo>
                    <a:pt x="2882" y="4954"/>
                  </a:lnTo>
                  <a:lnTo>
                    <a:pt x="2882" y="4883"/>
                  </a:lnTo>
                  <a:lnTo>
                    <a:pt x="2882" y="4573"/>
                  </a:lnTo>
                  <a:cubicBezTo>
                    <a:pt x="2882" y="4478"/>
                    <a:pt x="2858" y="4359"/>
                    <a:pt x="2858" y="4287"/>
                  </a:cubicBezTo>
                  <a:cubicBezTo>
                    <a:pt x="2786" y="3882"/>
                    <a:pt x="2739" y="3525"/>
                    <a:pt x="2620" y="3144"/>
                  </a:cubicBezTo>
                  <a:cubicBezTo>
                    <a:pt x="2524" y="2906"/>
                    <a:pt x="2429" y="2668"/>
                    <a:pt x="2310" y="2430"/>
                  </a:cubicBezTo>
                  <a:cubicBezTo>
                    <a:pt x="2262" y="2311"/>
                    <a:pt x="2191" y="2168"/>
                    <a:pt x="2096" y="2049"/>
                  </a:cubicBezTo>
                  <a:cubicBezTo>
                    <a:pt x="1953" y="1787"/>
                    <a:pt x="1738" y="1501"/>
                    <a:pt x="1572" y="1263"/>
                  </a:cubicBezTo>
                  <a:cubicBezTo>
                    <a:pt x="1310" y="977"/>
                    <a:pt x="1000" y="667"/>
                    <a:pt x="714" y="429"/>
                  </a:cubicBezTo>
                  <a:cubicBezTo>
                    <a:pt x="619" y="382"/>
                    <a:pt x="524" y="286"/>
                    <a:pt x="429" y="239"/>
                  </a:cubicBezTo>
                  <a:cubicBezTo>
                    <a:pt x="357" y="167"/>
                    <a:pt x="238" y="120"/>
                    <a:pt x="143" y="24"/>
                  </a:cubicBezTo>
                  <a:cubicBezTo>
                    <a:pt x="119" y="24"/>
                    <a:pt x="71" y="1"/>
                    <a:pt x="71"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0" name="Google Shape;23490;p101"/>
            <p:cNvSpPr/>
            <p:nvPr/>
          </p:nvSpPr>
          <p:spPr>
            <a:xfrm>
              <a:off x="6289645" y="2763633"/>
              <a:ext cx="131365" cy="34108"/>
            </a:xfrm>
            <a:custGeom>
              <a:rect b="b" l="l" r="r" t="t"/>
              <a:pathLst>
                <a:path extrusionOk="0" h="1144" w="4406">
                  <a:moveTo>
                    <a:pt x="0" y="881"/>
                  </a:moveTo>
                  <a:lnTo>
                    <a:pt x="0" y="881"/>
                  </a:lnTo>
                  <a:cubicBezTo>
                    <a:pt x="3" y="882"/>
                    <a:pt x="5" y="882"/>
                    <a:pt x="8" y="883"/>
                  </a:cubicBezTo>
                  <a:lnTo>
                    <a:pt x="8" y="883"/>
                  </a:lnTo>
                  <a:cubicBezTo>
                    <a:pt x="5" y="882"/>
                    <a:pt x="3" y="881"/>
                    <a:pt x="0" y="881"/>
                  </a:cubicBezTo>
                  <a:close/>
                  <a:moveTo>
                    <a:pt x="4239" y="0"/>
                  </a:moveTo>
                  <a:cubicBezTo>
                    <a:pt x="3358" y="619"/>
                    <a:pt x="2263" y="976"/>
                    <a:pt x="1072" y="976"/>
                  </a:cubicBezTo>
                  <a:cubicBezTo>
                    <a:pt x="670" y="976"/>
                    <a:pt x="362" y="953"/>
                    <a:pt x="8" y="883"/>
                  </a:cubicBezTo>
                  <a:lnTo>
                    <a:pt x="8" y="883"/>
                  </a:lnTo>
                  <a:cubicBezTo>
                    <a:pt x="29" y="891"/>
                    <a:pt x="51" y="929"/>
                    <a:pt x="72" y="929"/>
                  </a:cubicBezTo>
                  <a:cubicBezTo>
                    <a:pt x="96" y="929"/>
                    <a:pt x="143" y="953"/>
                    <a:pt x="167" y="953"/>
                  </a:cubicBezTo>
                  <a:cubicBezTo>
                    <a:pt x="191" y="976"/>
                    <a:pt x="238" y="976"/>
                    <a:pt x="262" y="976"/>
                  </a:cubicBezTo>
                  <a:cubicBezTo>
                    <a:pt x="286" y="1024"/>
                    <a:pt x="310" y="1024"/>
                    <a:pt x="334" y="1024"/>
                  </a:cubicBezTo>
                  <a:cubicBezTo>
                    <a:pt x="429" y="1048"/>
                    <a:pt x="548" y="1072"/>
                    <a:pt x="643" y="1072"/>
                  </a:cubicBezTo>
                  <a:cubicBezTo>
                    <a:pt x="739" y="1072"/>
                    <a:pt x="786" y="1095"/>
                    <a:pt x="881" y="1095"/>
                  </a:cubicBezTo>
                  <a:cubicBezTo>
                    <a:pt x="1096" y="1143"/>
                    <a:pt x="1334" y="1143"/>
                    <a:pt x="1524" y="1143"/>
                  </a:cubicBezTo>
                  <a:cubicBezTo>
                    <a:pt x="1715" y="1143"/>
                    <a:pt x="1858" y="1095"/>
                    <a:pt x="2048" y="1095"/>
                  </a:cubicBezTo>
                  <a:cubicBezTo>
                    <a:pt x="2310" y="1072"/>
                    <a:pt x="2596" y="1024"/>
                    <a:pt x="2882" y="953"/>
                  </a:cubicBezTo>
                  <a:cubicBezTo>
                    <a:pt x="3358" y="857"/>
                    <a:pt x="3763" y="691"/>
                    <a:pt x="4192" y="476"/>
                  </a:cubicBezTo>
                  <a:cubicBezTo>
                    <a:pt x="4216" y="452"/>
                    <a:pt x="4263" y="429"/>
                    <a:pt x="4335" y="381"/>
                  </a:cubicBezTo>
                  <a:cubicBezTo>
                    <a:pt x="4335" y="381"/>
                    <a:pt x="4358" y="357"/>
                    <a:pt x="4406" y="357"/>
                  </a:cubicBezTo>
                  <a:lnTo>
                    <a:pt x="423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1" name="Google Shape;23491;p101"/>
            <p:cNvSpPr/>
            <p:nvPr/>
          </p:nvSpPr>
          <p:spPr>
            <a:xfrm>
              <a:off x="6289645" y="2595355"/>
              <a:ext cx="90190" cy="10674"/>
            </a:xfrm>
            <a:custGeom>
              <a:rect b="b" l="l" r="r" t="t"/>
              <a:pathLst>
                <a:path extrusionOk="0" h="358" w="3025">
                  <a:moveTo>
                    <a:pt x="191" y="0"/>
                  </a:moveTo>
                  <a:cubicBezTo>
                    <a:pt x="119" y="0"/>
                    <a:pt x="48" y="48"/>
                    <a:pt x="24" y="143"/>
                  </a:cubicBezTo>
                  <a:cubicBezTo>
                    <a:pt x="0" y="262"/>
                    <a:pt x="72" y="357"/>
                    <a:pt x="191" y="357"/>
                  </a:cubicBezTo>
                  <a:lnTo>
                    <a:pt x="2810" y="357"/>
                  </a:lnTo>
                  <a:cubicBezTo>
                    <a:pt x="2906" y="357"/>
                    <a:pt x="2977" y="286"/>
                    <a:pt x="3001" y="191"/>
                  </a:cubicBezTo>
                  <a:cubicBezTo>
                    <a:pt x="3025" y="119"/>
                    <a:pt x="2930" y="0"/>
                    <a:pt x="2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2" name="Google Shape;23492;p101"/>
            <p:cNvSpPr/>
            <p:nvPr/>
          </p:nvSpPr>
          <p:spPr>
            <a:xfrm>
              <a:off x="6289645" y="2620192"/>
              <a:ext cx="89475" cy="10674"/>
            </a:xfrm>
            <a:custGeom>
              <a:rect b="b" l="l" r="r" t="t"/>
              <a:pathLst>
                <a:path extrusionOk="0" h="358" w="3001">
                  <a:moveTo>
                    <a:pt x="191" y="1"/>
                  </a:moveTo>
                  <a:cubicBezTo>
                    <a:pt x="119" y="1"/>
                    <a:pt x="48" y="48"/>
                    <a:pt x="24" y="143"/>
                  </a:cubicBezTo>
                  <a:cubicBezTo>
                    <a:pt x="0" y="262"/>
                    <a:pt x="72" y="358"/>
                    <a:pt x="191" y="358"/>
                  </a:cubicBezTo>
                  <a:lnTo>
                    <a:pt x="2810" y="358"/>
                  </a:lnTo>
                  <a:cubicBezTo>
                    <a:pt x="2930" y="358"/>
                    <a:pt x="3001" y="262"/>
                    <a:pt x="3001" y="167"/>
                  </a:cubicBezTo>
                  <a:cubicBezTo>
                    <a:pt x="3001" y="72"/>
                    <a:pt x="2906" y="1"/>
                    <a:pt x="2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3" name="Google Shape;23493;p101"/>
            <p:cNvSpPr/>
            <p:nvPr/>
          </p:nvSpPr>
          <p:spPr>
            <a:xfrm>
              <a:off x="6308816" y="2645058"/>
              <a:ext cx="51848" cy="10674"/>
            </a:xfrm>
            <a:custGeom>
              <a:rect b="b" l="l" r="r" t="t"/>
              <a:pathLst>
                <a:path extrusionOk="0" h="358" w="1739">
                  <a:moveTo>
                    <a:pt x="215" y="0"/>
                  </a:moveTo>
                  <a:cubicBezTo>
                    <a:pt x="96" y="0"/>
                    <a:pt x="0" y="71"/>
                    <a:pt x="24" y="191"/>
                  </a:cubicBezTo>
                  <a:cubicBezTo>
                    <a:pt x="72" y="286"/>
                    <a:pt x="119" y="357"/>
                    <a:pt x="215" y="357"/>
                  </a:cubicBezTo>
                  <a:lnTo>
                    <a:pt x="1524" y="357"/>
                  </a:lnTo>
                  <a:cubicBezTo>
                    <a:pt x="1620" y="357"/>
                    <a:pt x="1667" y="286"/>
                    <a:pt x="1691" y="191"/>
                  </a:cubicBezTo>
                  <a:cubicBezTo>
                    <a:pt x="1739" y="71"/>
                    <a:pt x="1644" y="0"/>
                    <a:pt x="1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4" name="Google Shape;23494;p101"/>
            <p:cNvSpPr/>
            <p:nvPr/>
          </p:nvSpPr>
          <p:spPr>
            <a:xfrm>
              <a:off x="6249156" y="2542075"/>
              <a:ext cx="169021" cy="167620"/>
            </a:xfrm>
            <a:custGeom>
              <a:rect b="b" l="l" r="r" t="t"/>
              <a:pathLst>
                <a:path extrusionOk="0" h="5622" w="5669">
                  <a:moveTo>
                    <a:pt x="2835" y="1"/>
                  </a:moveTo>
                  <a:cubicBezTo>
                    <a:pt x="1263" y="1"/>
                    <a:pt x="1" y="1239"/>
                    <a:pt x="1" y="2811"/>
                  </a:cubicBezTo>
                  <a:cubicBezTo>
                    <a:pt x="1" y="4407"/>
                    <a:pt x="1311" y="5621"/>
                    <a:pt x="2859" y="5621"/>
                  </a:cubicBezTo>
                  <a:cubicBezTo>
                    <a:pt x="3335" y="5621"/>
                    <a:pt x="3811" y="5502"/>
                    <a:pt x="4240" y="5264"/>
                  </a:cubicBezTo>
                  <a:cubicBezTo>
                    <a:pt x="4335" y="5192"/>
                    <a:pt x="4359" y="5097"/>
                    <a:pt x="4288" y="5026"/>
                  </a:cubicBezTo>
                  <a:cubicBezTo>
                    <a:pt x="4256" y="4962"/>
                    <a:pt x="4203" y="4931"/>
                    <a:pt x="4143" y="4931"/>
                  </a:cubicBezTo>
                  <a:cubicBezTo>
                    <a:pt x="4113" y="4931"/>
                    <a:pt x="4081" y="4938"/>
                    <a:pt x="4049" y="4954"/>
                  </a:cubicBezTo>
                  <a:cubicBezTo>
                    <a:pt x="3692" y="5169"/>
                    <a:pt x="3287" y="5288"/>
                    <a:pt x="2859" y="5288"/>
                  </a:cubicBezTo>
                  <a:cubicBezTo>
                    <a:pt x="1501" y="5288"/>
                    <a:pt x="406" y="4192"/>
                    <a:pt x="406" y="2811"/>
                  </a:cubicBezTo>
                  <a:cubicBezTo>
                    <a:pt x="406" y="1454"/>
                    <a:pt x="1501" y="358"/>
                    <a:pt x="2859" y="358"/>
                  </a:cubicBezTo>
                  <a:cubicBezTo>
                    <a:pt x="4240" y="358"/>
                    <a:pt x="5335" y="1454"/>
                    <a:pt x="5335" y="2811"/>
                  </a:cubicBezTo>
                  <a:cubicBezTo>
                    <a:pt x="5335" y="3454"/>
                    <a:pt x="5097" y="4073"/>
                    <a:pt x="4645" y="4526"/>
                  </a:cubicBezTo>
                  <a:cubicBezTo>
                    <a:pt x="4597" y="4573"/>
                    <a:pt x="4597" y="4692"/>
                    <a:pt x="4645" y="4764"/>
                  </a:cubicBezTo>
                  <a:cubicBezTo>
                    <a:pt x="4680" y="4788"/>
                    <a:pt x="4728" y="4800"/>
                    <a:pt x="4773" y="4800"/>
                  </a:cubicBezTo>
                  <a:cubicBezTo>
                    <a:pt x="4817" y="4800"/>
                    <a:pt x="4859" y="4788"/>
                    <a:pt x="4883" y="4764"/>
                  </a:cubicBezTo>
                  <a:cubicBezTo>
                    <a:pt x="5407" y="4216"/>
                    <a:pt x="5669" y="3525"/>
                    <a:pt x="5669" y="2811"/>
                  </a:cubicBezTo>
                  <a:cubicBezTo>
                    <a:pt x="5669" y="1263"/>
                    <a:pt x="4407" y="1"/>
                    <a:pt x="2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5" name="Google Shape;23495;p101"/>
            <p:cNvSpPr/>
            <p:nvPr/>
          </p:nvSpPr>
          <p:spPr>
            <a:xfrm>
              <a:off x="6158994" y="2448366"/>
              <a:ext cx="352920" cy="353606"/>
            </a:xfrm>
            <a:custGeom>
              <a:rect b="b" l="l" r="r" t="t"/>
              <a:pathLst>
                <a:path extrusionOk="0" h="11860" w="11837">
                  <a:moveTo>
                    <a:pt x="8836" y="1191"/>
                  </a:moveTo>
                  <a:cubicBezTo>
                    <a:pt x="9622" y="1667"/>
                    <a:pt x="10241" y="2334"/>
                    <a:pt x="10717" y="3096"/>
                  </a:cubicBezTo>
                  <a:cubicBezTo>
                    <a:pt x="11193" y="3906"/>
                    <a:pt x="11455" y="4835"/>
                    <a:pt x="11479" y="5764"/>
                  </a:cubicBezTo>
                  <a:lnTo>
                    <a:pt x="10312" y="5764"/>
                  </a:lnTo>
                  <a:cubicBezTo>
                    <a:pt x="10288" y="5216"/>
                    <a:pt x="10169" y="4668"/>
                    <a:pt x="9955" y="4192"/>
                  </a:cubicBezTo>
                  <a:cubicBezTo>
                    <a:pt x="9931" y="4144"/>
                    <a:pt x="9883" y="4120"/>
                    <a:pt x="9812" y="4073"/>
                  </a:cubicBezTo>
                  <a:lnTo>
                    <a:pt x="9169" y="4025"/>
                  </a:lnTo>
                  <a:lnTo>
                    <a:pt x="9431" y="3430"/>
                  </a:lnTo>
                  <a:cubicBezTo>
                    <a:pt x="9455" y="3358"/>
                    <a:pt x="9455" y="3311"/>
                    <a:pt x="9407" y="3239"/>
                  </a:cubicBezTo>
                  <a:cubicBezTo>
                    <a:pt x="9074" y="2834"/>
                    <a:pt x="8693" y="2453"/>
                    <a:pt x="8240" y="2168"/>
                  </a:cubicBezTo>
                  <a:lnTo>
                    <a:pt x="8836" y="1191"/>
                  </a:lnTo>
                  <a:close/>
                  <a:moveTo>
                    <a:pt x="2953" y="1191"/>
                  </a:moveTo>
                  <a:lnTo>
                    <a:pt x="3549" y="2215"/>
                  </a:lnTo>
                  <a:cubicBezTo>
                    <a:pt x="3096" y="2501"/>
                    <a:pt x="2668" y="2858"/>
                    <a:pt x="2382" y="3287"/>
                  </a:cubicBezTo>
                  <a:cubicBezTo>
                    <a:pt x="2358" y="3334"/>
                    <a:pt x="2310" y="3406"/>
                    <a:pt x="2358" y="3454"/>
                  </a:cubicBezTo>
                  <a:lnTo>
                    <a:pt x="2620" y="4049"/>
                  </a:lnTo>
                  <a:lnTo>
                    <a:pt x="1953" y="4120"/>
                  </a:lnTo>
                  <a:cubicBezTo>
                    <a:pt x="1906" y="4120"/>
                    <a:pt x="1834" y="4168"/>
                    <a:pt x="1810" y="4239"/>
                  </a:cubicBezTo>
                  <a:cubicBezTo>
                    <a:pt x="1596" y="4739"/>
                    <a:pt x="1477" y="5240"/>
                    <a:pt x="1453" y="5787"/>
                  </a:cubicBezTo>
                  <a:lnTo>
                    <a:pt x="286" y="5787"/>
                  </a:lnTo>
                  <a:cubicBezTo>
                    <a:pt x="358" y="4692"/>
                    <a:pt x="691" y="3644"/>
                    <a:pt x="1310" y="2739"/>
                  </a:cubicBezTo>
                  <a:cubicBezTo>
                    <a:pt x="1763" y="2120"/>
                    <a:pt x="2310" y="1596"/>
                    <a:pt x="2953" y="1191"/>
                  </a:cubicBezTo>
                  <a:close/>
                  <a:moveTo>
                    <a:pt x="6478" y="1906"/>
                  </a:moveTo>
                  <a:cubicBezTo>
                    <a:pt x="7002" y="2001"/>
                    <a:pt x="7454" y="2144"/>
                    <a:pt x="7907" y="2429"/>
                  </a:cubicBezTo>
                  <a:cubicBezTo>
                    <a:pt x="8359" y="2691"/>
                    <a:pt x="8740" y="3025"/>
                    <a:pt x="9074" y="3406"/>
                  </a:cubicBezTo>
                  <a:lnTo>
                    <a:pt x="8812" y="3977"/>
                  </a:lnTo>
                  <a:cubicBezTo>
                    <a:pt x="8788" y="4049"/>
                    <a:pt x="8788" y="4144"/>
                    <a:pt x="8812" y="4239"/>
                  </a:cubicBezTo>
                  <a:cubicBezTo>
                    <a:pt x="8836" y="4311"/>
                    <a:pt x="8931" y="4382"/>
                    <a:pt x="9050" y="4382"/>
                  </a:cubicBezTo>
                  <a:lnTo>
                    <a:pt x="9669" y="4454"/>
                  </a:lnTo>
                  <a:cubicBezTo>
                    <a:pt x="9836" y="4930"/>
                    <a:pt x="9931" y="5430"/>
                    <a:pt x="9931" y="5930"/>
                  </a:cubicBezTo>
                  <a:cubicBezTo>
                    <a:pt x="9931" y="6430"/>
                    <a:pt x="9836" y="6954"/>
                    <a:pt x="9669" y="7431"/>
                  </a:cubicBezTo>
                  <a:lnTo>
                    <a:pt x="9050" y="7478"/>
                  </a:lnTo>
                  <a:cubicBezTo>
                    <a:pt x="8955" y="7478"/>
                    <a:pt x="8859" y="7550"/>
                    <a:pt x="8812" y="7621"/>
                  </a:cubicBezTo>
                  <a:cubicBezTo>
                    <a:pt x="8740" y="7716"/>
                    <a:pt x="8740" y="7812"/>
                    <a:pt x="8812" y="7907"/>
                  </a:cubicBezTo>
                  <a:lnTo>
                    <a:pt x="9074" y="8455"/>
                  </a:lnTo>
                  <a:cubicBezTo>
                    <a:pt x="8740" y="8883"/>
                    <a:pt x="8359" y="9217"/>
                    <a:pt x="7907" y="9431"/>
                  </a:cubicBezTo>
                  <a:cubicBezTo>
                    <a:pt x="7454" y="9717"/>
                    <a:pt x="7002" y="9860"/>
                    <a:pt x="6478" y="9955"/>
                  </a:cubicBezTo>
                  <a:lnTo>
                    <a:pt x="6121" y="9431"/>
                  </a:lnTo>
                  <a:cubicBezTo>
                    <a:pt x="6073" y="9359"/>
                    <a:pt x="5978" y="9336"/>
                    <a:pt x="5883" y="9336"/>
                  </a:cubicBezTo>
                  <a:cubicBezTo>
                    <a:pt x="5811" y="9336"/>
                    <a:pt x="5716" y="9383"/>
                    <a:pt x="5645" y="9431"/>
                  </a:cubicBezTo>
                  <a:lnTo>
                    <a:pt x="5287" y="9955"/>
                  </a:lnTo>
                  <a:cubicBezTo>
                    <a:pt x="4787" y="9860"/>
                    <a:pt x="4311" y="9717"/>
                    <a:pt x="3858" y="9431"/>
                  </a:cubicBezTo>
                  <a:cubicBezTo>
                    <a:pt x="3430" y="9169"/>
                    <a:pt x="3025" y="8836"/>
                    <a:pt x="2692" y="8455"/>
                  </a:cubicBezTo>
                  <a:lnTo>
                    <a:pt x="2977" y="7907"/>
                  </a:lnTo>
                  <a:cubicBezTo>
                    <a:pt x="3001" y="7812"/>
                    <a:pt x="3001" y="7716"/>
                    <a:pt x="2977" y="7621"/>
                  </a:cubicBezTo>
                  <a:cubicBezTo>
                    <a:pt x="2906" y="7550"/>
                    <a:pt x="2858" y="7478"/>
                    <a:pt x="2739" y="7478"/>
                  </a:cubicBezTo>
                  <a:lnTo>
                    <a:pt x="2120" y="7431"/>
                  </a:lnTo>
                  <a:cubicBezTo>
                    <a:pt x="1929" y="6978"/>
                    <a:pt x="1834" y="6526"/>
                    <a:pt x="1834" y="6073"/>
                  </a:cubicBezTo>
                  <a:lnTo>
                    <a:pt x="1834" y="5930"/>
                  </a:lnTo>
                  <a:cubicBezTo>
                    <a:pt x="1834" y="5430"/>
                    <a:pt x="1929" y="4930"/>
                    <a:pt x="2120" y="4454"/>
                  </a:cubicBezTo>
                  <a:lnTo>
                    <a:pt x="2739" y="4382"/>
                  </a:lnTo>
                  <a:cubicBezTo>
                    <a:pt x="2834" y="4382"/>
                    <a:pt x="2906" y="4311"/>
                    <a:pt x="2977" y="4239"/>
                  </a:cubicBezTo>
                  <a:cubicBezTo>
                    <a:pt x="3025" y="4144"/>
                    <a:pt x="3025" y="4049"/>
                    <a:pt x="2977" y="3977"/>
                  </a:cubicBezTo>
                  <a:lnTo>
                    <a:pt x="2692" y="3406"/>
                  </a:lnTo>
                  <a:cubicBezTo>
                    <a:pt x="3025" y="2977"/>
                    <a:pt x="3454" y="2620"/>
                    <a:pt x="3930" y="2358"/>
                  </a:cubicBezTo>
                  <a:cubicBezTo>
                    <a:pt x="4335" y="2120"/>
                    <a:pt x="4811" y="1977"/>
                    <a:pt x="5287" y="1906"/>
                  </a:cubicBezTo>
                  <a:lnTo>
                    <a:pt x="5645" y="2429"/>
                  </a:lnTo>
                  <a:cubicBezTo>
                    <a:pt x="5716" y="2501"/>
                    <a:pt x="5811" y="2549"/>
                    <a:pt x="5883" y="2549"/>
                  </a:cubicBezTo>
                  <a:cubicBezTo>
                    <a:pt x="5978" y="2549"/>
                    <a:pt x="6073" y="2477"/>
                    <a:pt x="6121" y="2429"/>
                  </a:cubicBezTo>
                  <a:lnTo>
                    <a:pt x="6478" y="1906"/>
                  </a:lnTo>
                  <a:close/>
                  <a:moveTo>
                    <a:pt x="11527" y="6073"/>
                  </a:moveTo>
                  <a:cubicBezTo>
                    <a:pt x="11455" y="7026"/>
                    <a:pt x="11193" y="7954"/>
                    <a:pt x="10717" y="8764"/>
                  </a:cubicBezTo>
                  <a:cubicBezTo>
                    <a:pt x="10265" y="9526"/>
                    <a:pt x="9622" y="10193"/>
                    <a:pt x="8836" y="10669"/>
                  </a:cubicBezTo>
                  <a:lnTo>
                    <a:pt x="8264" y="9645"/>
                  </a:lnTo>
                  <a:cubicBezTo>
                    <a:pt x="8717" y="9359"/>
                    <a:pt x="9098" y="9002"/>
                    <a:pt x="9431" y="8574"/>
                  </a:cubicBezTo>
                  <a:cubicBezTo>
                    <a:pt x="9455" y="8526"/>
                    <a:pt x="9502" y="8455"/>
                    <a:pt x="9455" y="8407"/>
                  </a:cubicBezTo>
                  <a:lnTo>
                    <a:pt x="9193" y="7812"/>
                  </a:lnTo>
                  <a:lnTo>
                    <a:pt x="9836" y="7740"/>
                  </a:lnTo>
                  <a:cubicBezTo>
                    <a:pt x="9907" y="7740"/>
                    <a:pt x="9979" y="7692"/>
                    <a:pt x="10003" y="7621"/>
                  </a:cubicBezTo>
                  <a:cubicBezTo>
                    <a:pt x="10217" y="7121"/>
                    <a:pt x="10312" y="6621"/>
                    <a:pt x="10360" y="6073"/>
                  </a:cubicBezTo>
                  <a:close/>
                  <a:moveTo>
                    <a:pt x="1477" y="6121"/>
                  </a:moveTo>
                  <a:lnTo>
                    <a:pt x="1477" y="6168"/>
                  </a:lnTo>
                  <a:cubicBezTo>
                    <a:pt x="1477" y="6406"/>
                    <a:pt x="1548" y="6668"/>
                    <a:pt x="1572" y="6907"/>
                  </a:cubicBezTo>
                  <a:cubicBezTo>
                    <a:pt x="1644" y="7145"/>
                    <a:pt x="1691" y="7383"/>
                    <a:pt x="1810" y="7621"/>
                  </a:cubicBezTo>
                  <a:cubicBezTo>
                    <a:pt x="1810" y="7669"/>
                    <a:pt x="1810" y="7669"/>
                    <a:pt x="1834" y="7692"/>
                  </a:cubicBezTo>
                  <a:cubicBezTo>
                    <a:pt x="1882" y="7740"/>
                    <a:pt x="1929" y="7788"/>
                    <a:pt x="2001" y="7812"/>
                  </a:cubicBezTo>
                  <a:lnTo>
                    <a:pt x="2644" y="7859"/>
                  </a:lnTo>
                  <a:lnTo>
                    <a:pt x="2382" y="8455"/>
                  </a:lnTo>
                  <a:cubicBezTo>
                    <a:pt x="2358" y="8526"/>
                    <a:pt x="2358" y="8574"/>
                    <a:pt x="2406" y="8645"/>
                  </a:cubicBezTo>
                  <a:cubicBezTo>
                    <a:pt x="2739" y="9050"/>
                    <a:pt x="3120" y="9455"/>
                    <a:pt x="3573" y="9717"/>
                  </a:cubicBezTo>
                  <a:lnTo>
                    <a:pt x="3001" y="10693"/>
                  </a:lnTo>
                  <a:cubicBezTo>
                    <a:pt x="2191" y="10217"/>
                    <a:pt x="1548" y="9526"/>
                    <a:pt x="1096" y="8764"/>
                  </a:cubicBezTo>
                  <a:cubicBezTo>
                    <a:pt x="620" y="7954"/>
                    <a:pt x="358" y="7026"/>
                    <a:pt x="334" y="6121"/>
                  </a:cubicBezTo>
                  <a:close/>
                  <a:moveTo>
                    <a:pt x="5859" y="9741"/>
                  </a:moveTo>
                  <a:lnTo>
                    <a:pt x="6240" y="10288"/>
                  </a:lnTo>
                  <a:cubicBezTo>
                    <a:pt x="6257" y="10323"/>
                    <a:pt x="6300" y="10345"/>
                    <a:pt x="6350" y="10345"/>
                  </a:cubicBezTo>
                  <a:cubicBezTo>
                    <a:pt x="6368" y="10345"/>
                    <a:pt x="6387" y="10342"/>
                    <a:pt x="6407" y="10336"/>
                  </a:cubicBezTo>
                  <a:cubicBezTo>
                    <a:pt x="6930" y="10288"/>
                    <a:pt x="7431" y="10098"/>
                    <a:pt x="7907" y="9860"/>
                  </a:cubicBezTo>
                  <a:lnTo>
                    <a:pt x="8193" y="10336"/>
                  </a:lnTo>
                  <a:lnTo>
                    <a:pt x="8478" y="10884"/>
                  </a:lnTo>
                  <a:cubicBezTo>
                    <a:pt x="7740" y="11288"/>
                    <a:pt x="6811" y="11527"/>
                    <a:pt x="5883" y="11527"/>
                  </a:cubicBezTo>
                  <a:cubicBezTo>
                    <a:pt x="4978" y="11527"/>
                    <a:pt x="4049" y="11288"/>
                    <a:pt x="3239" y="10884"/>
                  </a:cubicBezTo>
                  <a:lnTo>
                    <a:pt x="3811" y="9860"/>
                  </a:lnTo>
                  <a:cubicBezTo>
                    <a:pt x="4287" y="10098"/>
                    <a:pt x="4787" y="10288"/>
                    <a:pt x="5335" y="10336"/>
                  </a:cubicBezTo>
                  <a:cubicBezTo>
                    <a:pt x="5383" y="10336"/>
                    <a:pt x="5454" y="10312"/>
                    <a:pt x="5478" y="10288"/>
                  </a:cubicBezTo>
                  <a:lnTo>
                    <a:pt x="5859" y="9741"/>
                  </a:lnTo>
                  <a:close/>
                  <a:moveTo>
                    <a:pt x="5883" y="0"/>
                  </a:moveTo>
                  <a:cubicBezTo>
                    <a:pt x="5454" y="0"/>
                    <a:pt x="5002" y="72"/>
                    <a:pt x="4573" y="167"/>
                  </a:cubicBezTo>
                  <a:cubicBezTo>
                    <a:pt x="4478" y="191"/>
                    <a:pt x="4430" y="286"/>
                    <a:pt x="4454" y="358"/>
                  </a:cubicBezTo>
                  <a:cubicBezTo>
                    <a:pt x="4472" y="432"/>
                    <a:pt x="4535" y="492"/>
                    <a:pt x="4606" y="492"/>
                  </a:cubicBezTo>
                  <a:cubicBezTo>
                    <a:pt x="4626" y="492"/>
                    <a:pt x="4647" y="487"/>
                    <a:pt x="4668" y="477"/>
                  </a:cubicBezTo>
                  <a:cubicBezTo>
                    <a:pt x="5073" y="405"/>
                    <a:pt x="5502" y="334"/>
                    <a:pt x="5906" y="334"/>
                  </a:cubicBezTo>
                  <a:cubicBezTo>
                    <a:pt x="6835" y="334"/>
                    <a:pt x="7764" y="572"/>
                    <a:pt x="8574" y="1001"/>
                  </a:cubicBezTo>
                  <a:lnTo>
                    <a:pt x="8002" y="2001"/>
                  </a:lnTo>
                  <a:cubicBezTo>
                    <a:pt x="7526" y="1763"/>
                    <a:pt x="7026" y="1596"/>
                    <a:pt x="6478" y="1525"/>
                  </a:cubicBezTo>
                  <a:cubicBezTo>
                    <a:pt x="6430" y="1525"/>
                    <a:pt x="6359" y="1548"/>
                    <a:pt x="6335" y="1596"/>
                  </a:cubicBezTo>
                  <a:lnTo>
                    <a:pt x="5954" y="2120"/>
                  </a:lnTo>
                  <a:lnTo>
                    <a:pt x="5573" y="1596"/>
                  </a:lnTo>
                  <a:cubicBezTo>
                    <a:pt x="5537" y="1542"/>
                    <a:pt x="5502" y="1516"/>
                    <a:pt x="5456" y="1516"/>
                  </a:cubicBezTo>
                  <a:cubicBezTo>
                    <a:pt x="5441" y="1516"/>
                    <a:pt x="5424" y="1519"/>
                    <a:pt x="5406" y="1525"/>
                  </a:cubicBezTo>
                  <a:cubicBezTo>
                    <a:pt x="4882" y="1596"/>
                    <a:pt x="4382" y="1763"/>
                    <a:pt x="3906" y="2001"/>
                  </a:cubicBezTo>
                  <a:lnTo>
                    <a:pt x="3334" y="1001"/>
                  </a:lnTo>
                  <a:cubicBezTo>
                    <a:pt x="3549" y="882"/>
                    <a:pt x="3739" y="786"/>
                    <a:pt x="3954" y="691"/>
                  </a:cubicBezTo>
                  <a:lnTo>
                    <a:pt x="3977" y="691"/>
                  </a:lnTo>
                  <a:cubicBezTo>
                    <a:pt x="4073" y="667"/>
                    <a:pt x="4120" y="548"/>
                    <a:pt x="4073" y="453"/>
                  </a:cubicBezTo>
                  <a:cubicBezTo>
                    <a:pt x="4055" y="383"/>
                    <a:pt x="3987" y="339"/>
                    <a:pt x="3914" y="339"/>
                  </a:cubicBezTo>
                  <a:cubicBezTo>
                    <a:pt x="3887" y="339"/>
                    <a:pt x="3860" y="345"/>
                    <a:pt x="3835" y="358"/>
                  </a:cubicBezTo>
                  <a:lnTo>
                    <a:pt x="3811" y="358"/>
                  </a:lnTo>
                  <a:cubicBezTo>
                    <a:pt x="2692" y="786"/>
                    <a:pt x="1739" y="1525"/>
                    <a:pt x="1072" y="2501"/>
                  </a:cubicBezTo>
                  <a:cubicBezTo>
                    <a:pt x="382" y="3525"/>
                    <a:pt x="0" y="4692"/>
                    <a:pt x="0" y="5906"/>
                  </a:cubicBezTo>
                  <a:cubicBezTo>
                    <a:pt x="0" y="6978"/>
                    <a:pt x="286" y="7978"/>
                    <a:pt x="810" y="8907"/>
                  </a:cubicBezTo>
                  <a:cubicBezTo>
                    <a:pt x="1310" y="9812"/>
                    <a:pt x="2049" y="10526"/>
                    <a:pt x="2953" y="11050"/>
                  </a:cubicBezTo>
                  <a:cubicBezTo>
                    <a:pt x="3835" y="11550"/>
                    <a:pt x="4882" y="11860"/>
                    <a:pt x="5930" y="11860"/>
                  </a:cubicBezTo>
                  <a:cubicBezTo>
                    <a:pt x="6954" y="11860"/>
                    <a:pt x="8002" y="11598"/>
                    <a:pt x="8907" y="11050"/>
                  </a:cubicBezTo>
                  <a:cubicBezTo>
                    <a:pt x="9788" y="10550"/>
                    <a:pt x="10526" y="9812"/>
                    <a:pt x="11050" y="8907"/>
                  </a:cubicBezTo>
                  <a:cubicBezTo>
                    <a:pt x="11574" y="7978"/>
                    <a:pt x="11836" y="6978"/>
                    <a:pt x="11836" y="5906"/>
                  </a:cubicBezTo>
                  <a:cubicBezTo>
                    <a:pt x="11836" y="4882"/>
                    <a:pt x="11550" y="3858"/>
                    <a:pt x="11003" y="2930"/>
                  </a:cubicBezTo>
                  <a:cubicBezTo>
                    <a:pt x="10503" y="2072"/>
                    <a:pt x="9788" y="1358"/>
                    <a:pt x="8931" y="834"/>
                  </a:cubicBezTo>
                  <a:cubicBezTo>
                    <a:pt x="8002" y="310"/>
                    <a:pt x="6954" y="0"/>
                    <a:pt x="58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6" name="Google Shape;23496;p101"/>
          <p:cNvGrpSpPr/>
          <p:nvPr/>
        </p:nvGrpSpPr>
        <p:grpSpPr>
          <a:xfrm>
            <a:off x="5510966" y="2294535"/>
            <a:ext cx="354351" cy="354351"/>
            <a:chOff x="5549061" y="2446935"/>
            <a:chExt cx="354351" cy="354351"/>
          </a:xfrm>
        </p:grpSpPr>
        <p:sp>
          <p:nvSpPr>
            <p:cNvPr id="23497" name="Google Shape;23497;p101"/>
            <p:cNvSpPr/>
            <p:nvPr/>
          </p:nvSpPr>
          <p:spPr>
            <a:xfrm>
              <a:off x="5671901" y="2518670"/>
              <a:ext cx="220154" cy="252772"/>
            </a:xfrm>
            <a:custGeom>
              <a:rect b="b" l="l" r="r" t="t"/>
              <a:pathLst>
                <a:path extrusionOk="0" h="8478" w="7384">
                  <a:moveTo>
                    <a:pt x="3621" y="0"/>
                  </a:moveTo>
                  <a:cubicBezTo>
                    <a:pt x="3382" y="0"/>
                    <a:pt x="3120" y="95"/>
                    <a:pt x="2906" y="238"/>
                  </a:cubicBezTo>
                  <a:cubicBezTo>
                    <a:pt x="2501" y="524"/>
                    <a:pt x="2168" y="1024"/>
                    <a:pt x="2073" y="1572"/>
                  </a:cubicBezTo>
                  <a:lnTo>
                    <a:pt x="1025" y="7406"/>
                  </a:lnTo>
                  <a:cubicBezTo>
                    <a:pt x="977" y="8002"/>
                    <a:pt x="525" y="8478"/>
                    <a:pt x="1" y="8478"/>
                  </a:cubicBezTo>
                  <a:lnTo>
                    <a:pt x="7383" y="8478"/>
                  </a:lnTo>
                  <a:cubicBezTo>
                    <a:pt x="6835" y="8478"/>
                    <a:pt x="6383" y="8049"/>
                    <a:pt x="6335" y="7406"/>
                  </a:cubicBezTo>
                  <a:lnTo>
                    <a:pt x="5288" y="1572"/>
                  </a:lnTo>
                  <a:cubicBezTo>
                    <a:pt x="5192" y="1024"/>
                    <a:pt x="4883" y="524"/>
                    <a:pt x="4454" y="238"/>
                  </a:cubicBezTo>
                  <a:cubicBezTo>
                    <a:pt x="4240" y="95"/>
                    <a:pt x="4002" y="0"/>
                    <a:pt x="3763"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8" name="Google Shape;23498;p101"/>
            <p:cNvSpPr/>
            <p:nvPr/>
          </p:nvSpPr>
          <p:spPr>
            <a:xfrm>
              <a:off x="5774853" y="2520072"/>
              <a:ext cx="117203" cy="252801"/>
            </a:xfrm>
            <a:custGeom>
              <a:rect b="b" l="l" r="r" t="t"/>
              <a:pathLst>
                <a:path extrusionOk="0" h="8479" w="3931">
                  <a:moveTo>
                    <a:pt x="1" y="1"/>
                  </a:moveTo>
                  <a:cubicBezTo>
                    <a:pt x="168" y="48"/>
                    <a:pt x="382" y="96"/>
                    <a:pt x="525" y="215"/>
                  </a:cubicBezTo>
                  <a:cubicBezTo>
                    <a:pt x="953" y="548"/>
                    <a:pt x="1239" y="1025"/>
                    <a:pt x="1358" y="1572"/>
                  </a:cubicBezTo>
                  <a:lnTo>
                    <a:pt x="2406" y="7407"/>
                  </a:lnTo>
                  <a:cubicBezTo>
                    <a:pt x="2454" y="8026"/>
                    <a:pt x="2906" y="8479"/>
                    <a:pt x="3454" y="8479"/>
                  </a:cubicBezTo>
                  <a:lnTo>
                    <a:pt x="3930" y="8479"/>
                  </a:lnTo>
                  <a:cubicBezTo>
                    <a:pt x="3382" y="8479"/>
                    <a:pt x="2930" y="8002"/>
                    <a:pt x="2882" y="7407"/>
                  </a:cubicBezTo>
                  <a:lnTo>
                    <a:pt x="1835" y="1572"/>
                  </a:lnTo>
                  <a:cubicBezTo>
                    <a:pt x="1715" y="929"/>
                    <a:pt x="1430" y="525"/>
                    <a:pt x="1001" y="215"/>
                  </a:cubicBezTo>
                  <a:cubicBezTo>
                    <a:pt x="787" y="72"/>
                    <a:pt x="549" y="1"/>
                    <a:pt x="3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9" name="Google Shape;23499;p101"/>
            <p:cNvSpPr/>
            <p:nvPr/>
          </p:nvSpPr>
          <p:spPr>
            <a:xfrm>
              <a:off x="5601626" y="2603853"/>
              <a:ext cx="146272" cy="167590"/>
            </a:xfrm>
            <a:custGeom>
              <a:rect b="b" l="l" r="r" t="t"/>
              <a:pathLst>
                <a:path extrusionOk="0" h="5621" w="4906">
                  <a:moveTo>
                    <a:pt x="2405" y="1"/>
                  </a:moveTo>
                  <a:cubicBezTo>
                    <a:pt x="2239" y="1"/>
                    <a:pt x="2072" y="72"/>
                    <a:pt x="1929" y="144"/>
                  </a:cubicBezTo>
                  <a:cubicBezTo>
                    <a:pt x="1667" y="358"/>
                    <a:pt x="1453" y="691"/>
                    <a:pt x="1358" y="1049"/>
                  </a:cubicBezTo>
                  <a:lnTo>
                    <a:pt x="691" y="4907"/>
                  </a:lnTo>
                  <a:cubicBezTo>
                    <a:pt x="643" y="5311"/>
                    <a:pt x="357" y="5621"/>
                    <a:pt x="0" y="5621"/>
                  </a:cubicBezTo>
                  <a:lnTo>
                    <a:pt x="4906" y="5621"/>
                  </a:lnTo>
                  <a:cubicBezTo>
                    <a:pt x="4549" y="5621"/>
                    <a:pt x="4263" y="5335"/>
                    <a:pt x="4215" y="4907"/>
                  </a:cubicBezTo>
                  <a:lnTo>
                    <a:pt x="3548" y="1049"/>
                  </a:lnTo>
                  <a:cubicBezTo>
                    <a:pt x="3477" y="668"/>
                    <a:pt x="3263" y="358"/>
                    <a:pt x="2977" y="144"/>
                  </a:cubicBezTo>
                  <a:cubicBezTo>
                    <a:pt x="2834" y="72"/>
                    <a:pt x="2667" y="1"/>
                    <a:pt x="250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0" name="Google Shape;23500;p101"/>
            <p:cNvSpPr/>
            <p:nvPr/>
          </p:nvSpPr>
          <p:spPr>
            <a:xfrm>
              <a:off x="5668353" y="2603853"/>
              <a:ext cx="79546" cy="167590"/>
            </a:xfrm>
            <a:custGeom>
              <a:rect b="b" l="l" r="r" t="t"/>
              <a:pathLst>
                <a:path extrusionOk="0" h="5621" w="2668">
                  <a:moveTo>
                    <a:pt x="167" y="1"/>
                  </a:moveTo>
                  <a:cubicBezTo>
                    <a:pt x="120" y="1"/>
                    <a:pt x="48" y="1"/>
                    <a:pt x="1" y="25"/>
                  </a:cubicBezTo>
                  <a:cubicBezTo>
                    <a:pt x="72" y="25"/>
                    <a:pt x="167" y="96"/>
                    <a:pt x="263" y="144"/>
                  </a:cubicBezTo>
                  <a:cubicBezTo>
                    <a:pt x="548" y="358"/>
                    <a:pt x="739" y="691"/>
                    <a:pt x="834" y="1049"/>
                  </a:cubicBezTo>
                  <a:lnTo>
                    <a:pt x="1501" y="4907"/>
                  </a:lnTo>
                  <a:cubicBezTo>
                    <a:pt x="1549" y="5335"/>
                    <a:pt x="1834" y="5621"/>
                    <a:pt x="2192" y="5621"/>
                  </a:cubicBezTo>
                  <a:lnTo>
                    <a:pt x="2668" y="5621"/>
                  </a:lnTo>
                  <a:cubicBezTo>
                    <a:pt x="2311" y="5621"/>
                    <a:pt x="2025" y="5335"/>
                    <a:pt x="1977" y="4907"/>
                  </a:cubicBezTo>
                  <a:lnTo>
                    <a:pt x="1287" y="1049"/>
                  </a:lnTo>
                  <a:cubicBezTo>
                    <a:pt x="1239" y="668"/>
                    <a:pt x="1001" y="358"/>
                    <a:pt x="739" y="144"/>
                  </a:cubicBezTo>
                  <a:cubicBezTo>
                    <a:pt x="572" y="72"/>
                    <a:pt x="429" y="1"/>
                    <a:pt x="263"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1" name="Google Shape;23501;p101"/>
            <p:cNvSpPr/>
            <p:nvPr/>
          </p:nvSpPr>
          <p:spPr>
            <a:xfrm>
              <a:off x="5553325" y="2772846"/>
              <a:ext cx="343678" cy="23464"/>
            </a:xfrm>
            <a:custGeom>
              <a:rect b="b" l="l" r="r" t="t"/>
              <a:pathLst>
                <a:path extrusionOk="0" h="787" w="11527">
                  <a:moveTo>
                    <a:pt x="120" y="1"/>
                  </a:moveTo>
                  <a:cubicBezTo>
                    <a:pt x="72" y="1"/>
                    <a:pt x="1" y="48"/>
                    <a:pt x="1" y="120"/>
                  </a:cubicBezTo>
                  <a:lnTo>
                    <a:pt x="1" y="667"/>
                  </a:lnTo>
                  <a:cubicBezTo>
                    <a:pt x="1" y="739"/>
                    <a:pt x="72" y="786"/>
                    <a:pt x="120" y="786"/>
                  </a:cubicBezTo>
                  <a:lnTo>
                    <a:pt x="11408" y="786"/>
                  </a:lnTo>
                  <a:cubicBezTo>
                    <a:pt x="11479" y="786"/>
                    <a:pt x="11527" y="763"/>
                    <a:pt x="11527" y="667"/>
                  </a:cubicBezTo>
                  <a:lnTo>
                    <a:pt x="11527" y="120"/>
                  </a:lnTo>
                  <a:cubicBezTo>
                    <a:pt x="11527" y="48"/>
                    <a:pt x="11479" y="1"/>
                    <a:pt x="11408"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2" name="Google Shape;23502;p101"/>
            <p:cNvSpPr/>
            <p:nvPr/>
          </p:nvSpPr>
          <p:spPr>
            <a:xfrm>
              <a:off x="5879237" y="2772846"/>
              <a:ext cx="17770" cy="23464"/>
            </a:xfrm>
            <a:custGeom>
              <a:rect b="b" l="l" r="r" t="t"/>
              <a:pathLst>
                <a:path extrusionOk="0" h="787" w="596">
                  <a:moveTo>
                    <a:pt x="1" y="1"/>
                  </a:moveTo>
                  <a:cubicBezTo>
                    <a:pt x="72" y="1"/>
                    <a:pt x="120" y="48"/>
                    <a:pt x="120" y="120"/>
                  </a:cubicBezTo>
                  <a:lnTo>
                    <a:pt x="120" y="667"/>
                  </a:lnTo>
                  <a:cubicBezTo>
                    <a:pt x="120" y="739"/>
                    <a:pt x="72" y="786"/>
                    <a:pt x="1" y="786"/>
                  </a:cubicBezTo>
                  <a:lnTo>
                    <a:pt x="477" y="786"/>
                  </a:lnTo>
                  <a:cubicBezTo>
                    <a:pt x="548" y="786"/>
                    <a:pt x="596" y="739"/>
                    <a:pt x="596" y="667"/>
                  </a:cubicBezTo>
                  <a:lnTo>
                    <a:pt x="596" y="120"/>
                  </a:lnTo>
                  <a:cubicBezTo>
                    <a:pt x="596" y="48"/>
                    <a:pt x="548"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3" name="Google Shape;23503;p101"/>
            <p:cNvSpPr/>
            <p:nvPr/>
          </p:nvSpPr>
          <p:spPr>
            <a:xfrm>
              <a:off x="5595931" y="2513691"/>
              <a:ext cx="14222" cy="10674"/>
            </a:xfrm>
            <a:custGeom>
              <a:rect b="b" l="l" r="r" t="t"/>
              <a:pathLst>
                <a:path extrusionOk="0" h="358" w="477">
                  <a:moveTo>
                    <a:pt x="191" y="0"/>
                  </a:moveTo>
                  <a:cubicBezTo>
                    <a:pt x="96" y="0"/>
                    <a:pt x="1" y="48"/>
                    <a:pt x="1" y="143"/>
                  </a:cubicBezTo>
                  <a:cubicBezTo>
                    <a:pt x="1" y="262"/>
                    <a:pt x="96"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4" name="Google Shape;23504;p101"/>
            <p:cNvSpPr/>
            <p:nvPr/>
          </p:nvSpPr>
          <p:spPr>
            <a:xfrm>
              <a:off x="5676880" y="2513691"/>
              <a:ext cx="17770" cy="10674"/>
            </a:xfrm>
            <a:custGeom>
              <a:rect b="b" l="l" r="r" t="t"/>
              <a:pathLst>
                <a:path extrusionOk="0" h="358" w="596">
                  <a:moveTo>
                    <a:pt x="191" y="0"/>
                  </a:moveTo>
                  <a:cubicBezTo>
                    <a:pt x="96" y="0"/>
                    <a:pt x="0" y="48"/>
                    <a:pt x="0" y="143"/>
                  </a:cubicBezTo>
                  <a:cubicBezTo>
                    <a:pt x="0" y="262"/>
                    <a:pt x="72" y="358"/>
                    <a:pt x="191" y="358"/>
                  </a:cubicBezTo>
                  <a:lnTo>
                    <a:pt x="429" y="358"/>
                  </a:lnTo>
                  <a:cubicBezTo>
                    <a:pt x="501" y="358"/>
                    <a:pt x="596" y="286"/>
                    <a:pt x="596" y="191"/>
                  </a:cubicBezTo>
                  <a:cubicBezTo>
                    <a:pt x="596" y="72"/>
                    <a:pt x="548"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5" name="Google Shape;23505;p101"/>
            <p:cNvSpPr/>
            <p:nvPr/>
          </p:nvSpPr>
          <p:spPr>
            <a:xfrm>
              <a:off x="5704578" y="2513691"/>
              <a:ext cx="17770" cy="10674"/>
            </a:xfrm>
            <a:custGeom>
              <a:rect b="b" l="l" r="r" t="t"/>
              <a:pathLst>
                <a:path extrusionOk="0" h="358" w="596">
                  <a:moveTo>
                    <a:pt x="167" y="0"/>
                  </a:moveTo>
                  <a:cubicBezTo>
                    <a:pt x="95" y="0"/>
                    <a:pt x="0" y="48"/>
                    <a:pt x="0" y="143"/>
                  </a:cubicBezTo>
                  <a:cubicBezTo>
                    <a:pt x="0" y="262"/>
                    <a:pt x="95" y="358"/>
                    <a:pt x="167" y="358"/>
                  </a:cubicBezTo>
                  <a:lnTo>
                    <a:pt x="405" y="358"/>
                  </a:lnTo>
                  <a:cubicBezTo>
                    <a:pt x="500" y="358"/>
                    <a:pt x="596" y="286"/>
                    <a:pt x="596" y="191"/>
                  </a:cubicBezTo>
                  <a:cubicBezTo>
                    <a:pt x="596" y="72"/>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6" name="Google Shape;23506;p101"/>
            <p:cNvSpPr/>
            <p:nvPr/>
          </p:nvSpPr>
          <p:spPr>
            <a:xfrm>
              <a:off x="5648466" y="2513691"/>
              <a:ext cx="17800" cy="10674"/>
            </a:xfrm>
            <a:custGeom>
              <a:rect b="b" l="l" r="r" t="t"/>
              <a:pathLst>
                <a:path extrusionOk="0" h="358" w="597">
                  <a:moveTo>
                    <a:pt x="191" y="0"/>
                  </a:moveTo>
                  <a:cubicBezTo>
                    <a:pt x="96" y="0"/>
                    <a:pt x="1" y="48"/>
                    <a:pt x="1" y="143"/>
                  </a:cubicBezTo>
                  <a:cubicBezTo>
                    <a:pt x="1" y="262"/>
                    <a:pt x="96" y="358"/>
                    <a:pt x="191" y="358"/>
                  </a:cubicBezTo>
                  <a:lnTo>
                    <a:pt x="430" y="358"/>
                  </a:lnTo>
                  <a:cubicBezTo>
                    <a:pt x="501" y="358"/>
                    <a:pt x="596" y="286"/>
                    <a:pt x="596" y="191"/>
                  </a:cubicBezTo>
                  <a:cubicBezTo>
                    <a:pt x="596" y="72"/>
                    <a:pt x="549"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7" name="Google Shape;23507;p101"/>
            <p:cNvSpPr/>
            <p:nvPr/>
          </p:nvSpPr>
          <p:spPr>
            <a:xfrm>
              <a:off x="5620082" y="2513691"/>
              <a:ext cx="18485" cy="10674"/>
            </a:xfrm>
            <a:custGeom>
              <a:rect b="b" l="l" r="r" t="t"/>
              <a:pathLst>
                <a:path extrusionOk="0" h="358" w="620">
                  <a:moveTo>
                    <a:pt x="215" y="0"/>
                  </a:moveTo>
                  <a:cubicBezTo>
                    <a:pt x="119" y="0"/>
                    <a:pt x="24" y="48"/>
                    <a:pt x="24" y="143"/>
                  </a:cubicBezTo>
                  <a:cubicBezTo>
                    <a:pt x="0" y="262"/>
                    <a:pt x="96" y="358"/>
                    <a:pt x="215" y="358"/>
                  </a:cubicBezTo>
                  <a:lnTo>
                    <a:pt x="453" y="358"/>
                  </a:lnTo>
                  <a:cubicBezTo>
                    <a:pt x="524" y="358"/>
                    <a:pt x="619" y="286"/>
                    <a:pt x="619" y="191"/>
                  </a:cubicBezTo>
                  <a:cubicBezTo>
                    <a:pt x="619" y="72"/>
                    <a:pt x="572" y="0"/>
                    <a:pt x="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8" name="Google Shape;23508;p101"/>
            <p:cNvSpPr/>
            <p:nvPr/>
          </p:nvSpPr>
          <p:spPr>
            <a:xfrm>
              <a:off x="5732962" y="2513691"/>
              <a:ext cx="14252" cy="10674"/>
            </a:xfrm>
            <a:custGeom>
              <a:rect b="b" l="l" r="r" t="t"/>
              <a:pathLst>
                <a:path extrusionOk="0" h="358" w="478">
                  <a:moveTo>
                    <a:pt x="167" y="0"/>
                  </a:moveTo>
                  <a:cubicBezTo>
                    <a:pt x="96" y="0"/>
                    <a:pt x="1" y="48"/>
                    <a:pt x="1" y="143"/>
                  </a:cubicBezTo>
                  <a:cubicBezTo>
                    <a:pt x="1" y="262"/>
                    <a:pt x="96" y="358"/>
                    <a:pt x="167" y="358"/>
                  </a:cubicBezTo>
                  <a:lnTo>
                    <a:pt x="287" y="358"/>
                  </a:lnTo>
                  <a:cubicBezTo>
                    <a:pt x="382" y="358"/>
                    <a:pt x="477" y="286"/>
                    <a:pt x="477" y="191"/>
                  </a:cubicBezTo>
                  <a:cubicBezTo>
                    <a:pt x="477" y="72"/>
                    <a:pt x="406" y="0"/>
                    <a:pt x="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9" name="Google Shape;23509;p101"/>
            <p:cNvSpPr/>
            <p:nvPr/>
          </p:nvSpPr>
          <p:spPr>
            <a:xfrm>
              <a:off x="5817459" y="2513691"/>
              <a:ext cx="14222" cy="10674"/>
            </a:xfrm>
            <a:custGeom>
              <a:rect b="b" l="l" r="r" t="t"/>
              <a:pathLst>
                <a:path extrusionOk="0" h="358" w="477">
                  <a:moveTo>
                    <a:pt x="167" y="0"/>
                  </a:moveTo>
                  <a:cubicBezTo>
                    <a:pt x="72" y="0"/>
                    <a:pt x="1" y="48"/>
                    <a:pt x="1" y="143"/>
                  </a:cubicBezTo>
                  <a:cubicBezTo>
                    <a:pt x="1" y="262"/>
                    <a:pt x="48" y="358"/>
                    <a:pt x="167" y="358"/>
                  </a:cubicBezTo>
                  <a:lnTo>
                    <a:pt x="286" y="358"/>
                  </a:lnTo>
                  <a:cubicBezTo>
                    <a:pt x="382" y="358"/>
                    <a:pt x="477" y="286"/>
                    <a:pt x="477" y="191"/>
                  </a:cubicBezTo>
                  <a:cubicBezTo>
                    <a:pt x="477" y="72"/>
                    <a:pt x="4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0" name="Google Shape;23510;p101"/>
            <p:cNvSpPr/>
            <p:nvPr/>
          </p:nvSpPr>
          <p:spPr>
            <a:xfrm>
              <a:off x="5843041" y="2513691"/>
              <a:ext cx="17770" cy="10674"/>
            </a:xfrm>
            <a:custGeom>
              <a:rect b="b" l="l" r="r" t="t"/>
              <a:pathLst>
                <a:path extrusionOk="0" h="358" w="596">
                  <a:moveTo>
                    <a:pt x="167" y="0"/>
                  </a:moveTo>
                  <a:cubicBezTo>
                    <a:pt x="95" y="0"/>
                    <a:pt x="0" y="48"/>
                    <a:pt x="0" y="143"/>
                  </a:cubicBezTo>
                  <a:cubicBezTo>
                    <a:pt x="0" y="262"/>
                    <a:pt x="95" y="358"/>
                    <a:pt x="167" y="358"/>
                  </a:cubicBezTo>
                  <a:lnTo>
                    <a:pt x="405" y="358"/>
                  </a:lnTo>
                  <a:cubicBezTo>
                    <a:pt x="500" y="358"/>
                    <a:pt x="595" y="286"/>
                    <a:pt x="595" y="191"/>
                  </a:cubicBezTo>
                  <a:cubicBezTo>
                    <a:pt x="595" y="72"/>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1" name="Google Shape;23511;p101"/>
            <p:cNvSpPr/>
            <p:nvPr/>
          </p:nvSpPr>
          <p:spPr>
            <a:xfrm>
              <a:off x="5872856" y="2513691"/>
              <a:ext cx="14222" cy="10674"/>
            </a:xfrm>
            <a:custGeom>
              <a:rect b="b" l="l" r="r" t="t"/>
              <a:pathLst>
                <a:path extrusionOk="0" h="358" w="477">
                  <a:moveTo>
                    <a:pt x="191" y="0"/>
                  </a:moveTo>
                  <a:cubicBezTo>
                    <a:pt x="95" y="0"/>
                    <a:pt x="0" y="48"/>
                    <a:pt x="0" y="143"/>
                  </a:cubicBezTo>
                  <a:cubicBezTo>
                    <a:pt x="0" y="262"/>
                    <a:pt x="95" y="358"/>
                    <a:pt x="191" y="358"/>
                  </a:cubicBezTo>
                  <a:lnTo>
                    <a:pt x="310" y="358"/>
                  </a:lnTo>
                  <a:cubicBezTo>
                    <a:pt x="405" y="358"/>
                    <a:pt x="477" y="286"/>
                    <a:pt x="477" y="191"/>
                  </a:cubicBezTo>
                  <a:cubicBezTo>
                    <a:pt x="477" y="72"/>
                    <a:pt x="429"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2" name="Google Shape;23512;p101"/>
            <p:cNvSpPr/>
            <p:nvPr/>
          </p:nvSpPr>
          <p:spPr>
            <a:xfrm>
              <a:off x="5549061" y="2446935"/>
              <a:ext cx="354351" cy="354351"/>
            </a:xfrm>
            <a:custGeom>
              <a:rect b="b" l="l" r="r" t="t"/>
              <a:pathLst>
                <a:path extrusionOk="0" h="11885" w="11885">
                  <a:moveTo>
                    <a:pt x="11503" y="11098"/>
                  </a:moveTo>
                  <a:lnTo>
                    <a:pt x="11503" y="11575"/>
                  </a:lnTo>
                  <a:lnTo>
                    <a:pt x="334" y="11575"/>
                  </a:lnTo>
                  <a:lnTo>
                    <a:pt x="334" y="11098"/>
                  </a:lnTo>
                  <a:close/>
                  <a:moveTo>
                    <a:pt x="930" y="1"/>
                  </a:moveTo>
                  <a:cubicBezTo>
                    <a:pt x="811" y="1"/>
                    <a:pt x="715" y="48"/>
                    <a:pt x="715" y="168"/>
                  </a:cubicBezTo>
                  <a:lnTo>
                    <a:pt x="715" y="977"/>
                  </a:lnTo>
                  <a:lnTo>
                    <a:pt x="501" y="977"/>
                  </a:lnTo>
                  <a:cubicBezTo>
                    <a:pt x="406" y="977"/>
                    <a:pt x="334" y="1049"/>
                    <a:pt x="334" y="1120"/>
                  </a:cubicBezTo>
                  <a:cubicBezTo>
                    <a:pt x="334" y="1239"/>
                    <a:pt x="382" y="1334"/>
                    <a:pt x="501" y="1334"/>
                  </a:cubicBezTo>
                  <a:lnTo>
                    <a:pt x="715" y="1334"/>
                  </a:lnTo>
                  <a:lnTo>
                    <a:pt x="715" y="2239"/>
                  </a:lnTo>
                  <a:lnTo>
                    <a:pt x="501" y="2239"/>
                  </a:lnTo>
                  <a:cubicBezTo>
                    <a:pt x="406" y="2239"/>
                    <a:pt x="334" y="2287"/>
                    <a:pt x="334" y="2382"/>
                  </a:cubicBezTo>
                  <a:cubicBezTo>
                    <a:pt x="334" y="2501"/>
                    <a:pt x="382" y="2597"/>
                    <a:pt x="501" y="2597"/>
                  </a:cubicBezTo>
                  <a:lnTo>
                    <a:pt x="715" y="2597"/>
                  </a:lnTo>
                  <a:lnTo>
                    <a:pt x="715" y="3478"/>
                  </a:lnTo>
                  <a:lnTo>
                    <a:pt x="501" y="3478"/>
                  </a:lnTo>
                  <a:cubicBezTo>
                    <a:pt x="406" y="3478"/>
                    <a:pt x="334" y="3549"/>
                    <a:pt x="334" y="3621"/>
                  </a:cubicBezTo>
                  <a:cubicBezTo>
                    <a:pt x="334" y="3740"/>
                    <a:pt x="382" y="3835"/>
                    <a:pt x="501" y="3835"/>
                  </a:cubicBezTo>
                  <a:lnTo>
                    <a:pt x="715" y="3835"/>
                  </a:lnTo>
                  <a:lnTo>
                    <a:pt x="715" y="4740"/>
                  </a:lnTo>
                  <a:lnTo>
                    <a:pt x="501" y="4740"/>
                  </a:lnTo>
                  <a:cubicBezTo>
                    <a:pt x="406" y="4740"/>
                    <a:pt x="334" y="4787"/>
                    <a:pt x="334" y="4883"/>
                  </a:cubicBezTo>
                  <a:cubicBezTo>
                    <a:pt x="334" y="5002"/>
                    <a:pt x="382" y="5097"/>
                    <a:pt x="501" y="5097"/>
                  </a:cubicBezTo>
                  <a:lnTo>
                    <a:pt x="715" y="5097"/>
                  </a:lnTo>
                  <a:lnTo>
                    <a:pt x="715" y="5978"/>
                  </a:lnTo>
                  <a:lnTo>
                    <a:pt x="501" y="5978"/>
                  </a:lnTo>
                  <a:cubicBezTo>
                    <a:pt x="406" y="5978"/>
                    <a:pt x="334" y="6050"/>
                    <a:pt x="334" y="6121"/>
                  </a:cubicBezTo>
                  <a:cubicBezTo>
                    <a:pt x="334" y="6240"/>
                    <a:pt x="382" y="6335"/>
                    <a:pt x="501" y="6335"/>
                  </a:cubicBezTo>
                  <a:lnTo>
                    <a:pt x="715" y="6335"/>
                  </a:lnTo>
                  <a:lnTo>
                    <a:pt x="715" y="7240"/>
                  </a:lnTo>
                  <a:lnTo>
                    <a:pt x="501" y="7240"/>
                  </a:lnTo>
                  <a:cubicBezTo>
                    <a:pt x="406" y="7240"/>
                    <a:pt x="334" y="7288"/>
                    <a:pt x="334" y="7383"/>
                  </a:cubicBezTo>
                  <a:cubicBezTo>
                    <a:pt x="334" y="7502"/>
                    <a:pt x="382" y="7598"/>
                    <a:pt x="501" y="7598"/>
                  </a:cubicBezTo>
                  <a:lnTo>
                    <a:pt x="715" y="7598"/>
                  </a:lnTo>
                  <a:lnTo>
                    <a:pt x="715" y="8479"/>
                  </a:lnTo>
                  <a:lnTo>
                    <a:pt x="501" y="8479"/>
                  </a:lnTo>
                  <a:cubicBezTo>
                    <a:pt x="406" y="8479"/>
                    <a:pt x="334" y="8550"/>
                    <a:pt x="334" y="8622"/>
                  </a:cubicBezTo>
                  <a:cubicBezTo>
                    <a:pt x="334" y="8741"/>
                    <a:pt x="382" y="8836"/>
                    <a:pt x="501" y="8836"/>
                  </a:cubicBezTo>
                  <a:lnTo>
                    <a:pt x="715" y="8836"/>
                  </a:lnTo>
                  <a:lnTo>
                    <a:pt x="715" y="9741"/>
                  </a:lnTo>
                  <a:lnTo>
                    <a:pt x="501" y="9741"/>
                  </a:lnTo>
                  <a:cubicBezTo>
                    <a:pt x="406" y="9741"/>
                    <a:pt x="334" y="9789"/>
                    <a:pt x="334" y="9884"/>
                  </a:cubicBezTo>
                  <a:cubicBezTo>
                    <a:pt x="334" y="10003"/>
                    <a:pt x="382" y="10098"/>
                    <a:pt x="501" y="10098"/>
                  </a:cubicBezTo>
                  <a:lnTo>
                    <a:pt x="715" y="10098"/>
                  </a:lnTo>
                  <a:lnTo>
                    <a:pt x="715" y="10717"/>
                  </a:lnTo>
                  <a:lnTo>
                    <a:pt x="287" y="10717"/>
                  </a:lnTo>
                  <a:cubicBezTo>
                    <a:pt x="144" y="10717"/>
                    <a:pt x="1" y="10836"/>
                    <a:pt x="1" y="11003"/>
                  </a:cubicBezTo>
                  <a:lnTo>
                    <a:pt x="1" y="11575"/>
                  </a:lnTo>
                  <a:cubicBezTo>
                    <a:pt x="1" y="11575"/>
                    <a:pt x="120" y="11884"/>
                    <a:pt x="287" y="11884"/>
                  </a:cubicBezTo>
                  <a:lnTo>
                    <a:pt x="11575" y="11884"/>
                  </a:lnTo>
                  <a:cubicBezTo>
                    <a:pt x="11718" y="11884"/>
                    <a:pt x="11884" y="11717"/>
                    <a:pt x="11884" y="11575"/>
                  </a:cubicBezTo>
                  <a:lnTo>
                    <a:pt x="11884" y="10979"/>
                  </a:lnTo>
                  <a:cubicBezTo>
                    <a:pt x="11860" y="10955"/>
                    <a:pt x="11813" y="10884"/>
                    <a:pt x="11765" y="10836"/>
                  </a:cubicBezTo>
                  <a:cubicBezTo>
                    <a:pt x="11741" y="10813"/>
                    <a:pt x="11694" y="10765"/>
                    <a:pt x="11646" y="10765"/>
                  </a:cubicBezTo>
                  <a:cubicBezTo>
                    <a:pt x="11622" y="10765"/>
                    <a:pt x="11575" y="10765"/>
                    <a:pt x="11551" y="10741"/>
                  </a:cubicBezTo>
                  <a:cubicBezTo>
                    <a:pt x="11432" y="10717"/>
                    <a:pt x="11289" y="10717"/>
                    <a:pt x="11170" y="10646"/>
                  </a:cubicBezTo>
                  <a:cubicBezTo>
                    <a:pt x="11027" y="10598"/>
                    <a:pt x="10860" y="10479"/>
                    <a:pt x="10789" y="10336"/>
                  </a:cubicBezTo>
                  <a:cubicBezTo>
                    <a:pt x="10694" y="10170"/>
                    <a:pt x="10622" y="10003"/>
                    <a:pt x="10598" y="9812"/>
                  </a:cubicBezTo>
                  <a:lnTo>
                    <a:pt x="10598" y="9789"/>
                  </a:lnTo>
                  <a:lnTo>
                    <a:pt x="9670" y="4645"/>
                  </a:lnTo>
                  <a:lnTo>
                    <a:pt x="9670" y="4549"/>
                  </a:lnTo>
                  <a:cubicBezTo>
                    <a:pt x="9646" y="4454"/>
                    <a:pt x="9550" y="4406"/>
                    <a:pt x="9479" y="4406"/>
                  </a:cubicBezTo>
                  <a:cubicBezTo>
                    <a:pt x="9384" y="4430"/>
                    <a:pt x="9312" y="4526"/>
                    <a:pt x="9312" y="4621"/>
                  </a:cubicBezTo>
                  <a:lnTo>
                    <a:pt x="10265" y="9860"/>
                  </a:lnTo>
                  <a:cubicBezTo>
                    <a:pt x="10313" y="10217"/>
                    <a:pt x="10670" y="10693"/>
                    <a:pt x="10670" y="10693"/>
                  </a:cubicBezTo>
                  <a:lnTo>
                    <a:pt x="6669" y="10693"/>
                  </a:lnTo>
                  <a:lnTo>
                    <a:pt x="6669" y="10717"/>
                  </a:lnTo>
                  <a:cubicBezTo>
                    <a:pt x="6669" y="10717"/>
                    <a:pt x="6193" y="10479"/>
                    <a:pt x="6169" y="10170"/>
                  </a:cubicBezTo>
                  <a:lnTo>
                    <a:pt x="6169" y="10146"/>
                  </a:lnTo>
                  <a:lnTo>
                    <a:pt x="5716" y="7621"/>
                  </a:lnTo>
                  <a:lnTo>
                    <a:pt x="6335" y="4025"/>
                  </a:lnTo>
                  <a:cubicBezTo>
                    <a:pt x="6383" y="3787"/>
                    <a:pt x="6455" y="3549"/>
                    <a:pt x="6621" y="3335"/>
                  </a:cubicBezTo>
                  <a:cubicBezTo>
                    <a:pt x="6764" y="3120"/>
                    <a:pt x="6907" y="2954"/>
                    <a:pt x="7121" y="2787"/>
                  </a:cubicBezTo>
                  <a:cubicBezTo>
                    <a:pt x="7322" y="2653"/>
                    <a:pt x="7557" y="2578"/>
                    <a:pt x="7795" y="2578"/>
                  </a:cubicBezTo>
                  <a:cubicBezTo>
                    <a:pt x="7897" y="2578"/>
                    <a:pt x="7998" y="2592"/>
                    <a:pt x="8098" y="2620"/>
                  </a:cubicBezTo>
                  <a:cubicBezTo>
                    <a:pt x="8669" y="2763"/>
                    <a:pt x="9050" y="3311"/>
                    <a:pt x="9193" y="3835"/>
                  </a:cubicBezTo>
                  <a:cubicBezTo>
                    <a:pt x="9233" y="3914"/>
                    <a:pt x="9288" y="3960"/>
                    <a:pt x="9361" y="3960"/>
                  </a:cubicBezTo>
                  <a:cubicBezTo>
                    <a:pt x="9376" y="3960"/>
                    <a:pt x="9391" y="3958"/>
                    <a:pt x="9408" y="3954"/>
                  </a:cubicBezTo>
                  <a:cubicBezTo>
                    <a:pt x="9503" y="3930"/>
                    <a:pt x="9550" y="3835"/>
                    <a:pt x="9527" y="3740"/>
                  </a:cubicBezTo>
                  <a:cubicBezTo>
                    <a:pt x="9503" y="3597"/>
                    <a:pt x="9431" y="3454"/>
                    <a:pt x="9360" y="3311"/>
                  </a:cubicBezTo>
                  <a:lnTo>
                    <a:pt x="9265" y="3120"/>
                  </a:lnTo>
                  <a:cubicBezTo>
                    <a:pt x="9074" y="2859"/>
                    <a:pt x="8884" y="2620"/>
                    <a:pt x="8598" y="2477"/>
                  </a:cubicBezTo>
                  <a:cubicBezTo>
                    <a:pt x="8338" y="2315"/>
                    <a:pt x="8024" y="2230"/>
                    <a:pt x="7714" y="2230"/>
                  </a:cubicBezTo>
                  <a:cubicBezTo>
                    <a:pt x="7569" y="2230"/>
                    <a:pt x="7425" y="2249"/>
                    <a:pt x="7288" y="2287"/>
                  </a:cubicBezTo>
                  <a:cubicBezTo>
                    <a:pt x="7002" y="2382"/>
                    <a:pt x="6764" y="2549"/>
                    <a:pt x="6574" y="2763"/>
                  </a:cubicBezTo>
                  <a:cubicBezTo>
                    <a:pt x="6455" y="2882"/>
                    <a:pt x="6383" y="3001"/>
                    <a:pt x="6312" y="3120"/>
                  </a:cubicBezTo>
                  <a:cubicBezTo>
                    <a:pt x="6169" y="3359"/>
                    <a:pt x="6074" y="3621"/>
                    <a:pt x="6026" y="3930"/>
                  </a:cubicBezTo>
                  <a:lnTo>
                    <a:pt x="5550" y="6597"/>
                  </a:lnTo>
                  <a:lnTo>
                    <a:pt x="5478" y="6216"/>
                  </a:lnTo>
                  <a:cubicBezTo>
                    <a:pt x="5478" y="6193"/>
                    <a:pt x="5478" y="6121"/>
                    <a:pt x="5454" y="6097"/>
                  </a:cubicBezTo>
                  <a:cubicBezTo>
                    <a:pt x="5383" y="5859"/>
                    <a:pt x="5264" y="5645"/>
                    <a:pt x="5121" y="5478"/>
                  </a:cubicBezTo>
                  <a:cubicBezTo>
                    <a:pt x="4907" y="5210"/>
                    <a:pt x="4558" y="5036"/>
                    <a:pt x="4217" y="5036"/>
                  </a:cubicBezTo>
                  <a:cubicBezTo>
                    <a:pt x="4103" y="5036"/>
                    <a:pt x="3990" y="5055"/>
                    <a:pt x="3883" y="5097"/>
                  </a:cubicBezTo>
                  <a:cubicBezTo>
                    <a:pt x="3787" y="5121"/>
                    <a:pt x="3692" y="5169"/>
                    <a:pt x="3597" y="5240"/>
                  </a:cubicBezTo>
                  <a:cubicBezTo>
                    <a:pt x="3430" y="5359"/>
                    <a:pt x="3311" y="5502"/>
                    <a:pt x="3192" y="5692"/>
                  </a:cubicBezTo>
                  <a:cubicBezTo>
                    <a:pt x="3073" y="5859"/>
                    <a:pt x="3001" y="6050"/>
                    <a:pt x="2978" y="6240"/>
                  </a:cubicBezTo>
                  <a:lnTo>
                    <a:pt x="2573" y="8598"/>
                  </a:lnTo>
                  <a:cubicBezTo>
                    <a:pt x="2525" y="8693"/>
                    <a:pt x="2620" y="8788"/>
                    <a:pt x="2716" y="8812"/>
                  </a:cubicBezTo>
                  <a:cubicBezTo>
                    <a:pt x="2726" y="8815"/>
                    <a:pt x="2736" y="8816"/>
                    <a:pt x="2745" y="8816"/>
                  </a:cubicBezTo>
                  <a:cubicBezTo>
                    <a:pt x="2826" y="8816"/>
                    <a:pt x="2887" y="8733"/>
                    <a:pt x="2930" y="8669"/>
                  </a:cubicBezTo>
                  <a:lnTo>
                    <a:pt x="3335" y="6312"/>
                  </a:lnTo>
                  <a:cubicBezTo>
                    <a:pt x="3359" y="6169"/>
                    <a:pt x="3430" y="6002"/>
                    <a:pt x="3525" y="5859"/>
                  </a:cubicBezTo>
                  <a:cubicBezTo>
                    <a:pt x="3690" y="5595"/>
                    <a:pt x="3981" y="5400"/>
                    <a:pt x="4295" y="5400"/>
                  </a:cubicBezTo>
                  <a:cubicBezTo>
                    <a:pt x="4434" y="5400"/>
                    <a:pt x="4577" y="5438"/>
                    <a:pt x="4716" y="5526"/>
                  </a:cubicBezTo>
                  <a:cubicBezTo>
                    <a:pt x="4788" y="5597"/>
                    <a:pt x="4859" y="5692"/>
                    <a:pt x="4954" y="5764"/>
                  </a:cubicBezTo>
                  <a:cubicBezTo>
                    <a:pt x="5073" y="5931"/>
                    <a:pt x="5145" y="6097"/>
                    <a:pt x="5192" y="6312"/>
                  </a:cubicBezTo>
                  <a:lnTo>
                    <a:pt x="5859" y="10170"/>
                  </a:lnTo>
                  <a:cubicBezTo>
                    <a:pt x="5883" y="10384"/>
                    <a:pt x="6050" y="10693"/>
                    <a:pt x="6050" y="10693"/>
                  </a:cubicBezTo>
                  <a:lnTo>
                    <a:pt x="2478" y="10693"/>
                  </a:lnTo>
                  <a:cubicBezTo>
                    <a:pt x="2478" y="10693"/>
                    <a:pt x="2644" y="10360"/>
                    <a:pt x="2644" y="10170"/>
                  </a:cubicBezTo>
                  <a:lnTo>
                    <a:pt x="2763" y="9431"/>
                  </a:lnTo>
                  <a:cubicBezTo>
                    <a:pt x="2787" y="9336"/>
                    <a:pt x="2716" y="9265"/>
                    <a:pt x="2620" y="9217"/>
                  </a:cubicBezTo>
                  <a:cubicBezTo>
                    <a:pt x="2610" y="9214"/>
                    <a:pt x="2601" y="9213"/>
                    <a:pt x="2591" y="9213"/>
                  </a:cubicBezTo>
                  <a:cubicBezTo>
                    <a:pt x="2510" y="9213"/>
                    <a:pt x="2449" y="9298"/>
                    <a:pt x="2406" y="9384"/>
                  </a:cubicBezTo>
                  <a:lnTo>
                    <a:pt x="2287" y="10122"/>
                  </a:lnTo>
                  <a:lnTo>
                    <a:pt x="2287" y="10146"/>
                  </a:lnTo>
                  <a:cubicBezTo>
                    <a:pt x="2263" y="10455"/>
                    <a:pt x="2049" y="10693"/>
                    <a:pt x="1787" y="10693"/>
                  </a:cubicBezTo>
                  <a:cubicBezTo>
                    <a:pt x="1787" y="10693"/>
                    <a:pt x="1763" y="10693"/>
                    <a:pt x="1715" y="10717"/>
                  </a:cubicBezTo>
                  <a:lnTo>
                    <a:pt x="1072" y="10717"/>
                  </a:lnTo>
                  <a:lnTo>
                    <a:pt x="1072" y="168"/>
                  </a:lnTo>
                  <a:cubicBezTo>
                    <a:pt x="1072" y="96"/>
                    <a:pt x="1001" y="1"/>
                    <a:pt x="9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3" name="Google Shape;23513;p101"/>
          <p:cNvGrpSpPr/>
          <p:nvPr/>
        </p:nvGrpSpPr>
        <p:grpSpPr>
          <a:xfrm>
            <a:off x="4767835" y="2358459"/>
            <a:ext cx="351489" cy="227220"/>
            <a:chOff x="4958330" y="2510859"/>
            <a:chExt cx="351489" cy="227220"/>
          </a:xfrm>
        </p:grpSpPr>
        <p:sp>
          <p:nvSpPr>
            <p:cNvPr id="23514" name="Google Shape;23514;p101"/>
            <p:cNvSpPr/>
            <p:nvPr/>
          </p:nvSpPr>
          <p:spPr>
            <a:xfrm>
              <a:off x="4963995" y="2516524"/>
              <a:ext cx="216606" cy="216576"/>
            </a:xfrm>
            <a:custGeom>
              <a:rect b="b" l="l" r="r" t="t"/>
              <a:pathLst>
                <a:path extrusionOk="0" h="7264" w="7265">
                  <a:moveTo>
                    <a:pt x="3644" y="1"/>
                  </a:moveTo>
                  <a:cubicBezTo>
                    <a:pt x="1644" y="1"/>
                    <a:pt x="1" y="1644"/>
                    <a:pt x="1" y="3644"/>
                  </a:cubicBezTo>
                  <a:cubicBezTo>
                    <a:pt x="1" y="5645"/>
                    <a:pt x="1644" y="7264"/>
                    <a:pt x="3644" y="7264"/>
                  </a:cubicBezTo>
                  <a:cubicBezTo>
                    <a:pt x="5645" y="7264"/>
                    <a:pt x="7264" y="5645"/>
                    <a:pt x="7264" y="3644"/>
                  </a:cubicBezTo>
                  <a:cubicBezTo>
                    <a:pt x="7264" y="1644"/>
                    <a:pt x="5645" y="1"/>
                    <a:pt x="364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5" name="Google Shape;23515;p101"/>
            <p:cNvSpPr/>
            <p:nvPr/>
          </p:nvSpPr>
          <p:spPr>
            <a:xfrm>
              <a:off x="5023655" y="2522218"/>
              <a:ext cx="156946" cy="211597"/>
            </a:xfrm>
            <a:custGeom>
              <a:rect b="b" l="l" r="r" t="t"/>
              <a:pathLst>
                <a:path extrusionOk="0" h="7097" w="5264">
                  <a:moveTo>
                    <a:pt x="2810" y="0"/>
                  </a:moveTo>
                  <a:lnTo>
                    <a:pt x="2810" y="0"/>
                  </a:lnTo>
                  <a:cubicBezTo>
                    <a:pt x="4001" y="595"/>
                    <a:pt x="4787" y="1810"/>
                    <a:pt x="4787" y="3239"/>
                  </a:cubicBezTo>
                  <a:cubicBezTo>
                    <a:pt x="4787" y="5239"/>
                    <a:pt x="3191" y="6882"/>
                    <a:pt x="1167" y="6882"/>
                  </a:cubicBezTo>
                  <a:cubicBezTo>
                    <a:pt x="738" y="6882"/>
                    <a:pt x="357" y="6811"/>
                    <a:pt x="0" y="6692"/>
                  </a:cubicBezTo>
                  <a:lnTo>
                    <a:pt x="0" y="6692"/>
                  </a:lnTo>
                  <a:cubicBezTo>
                    <a:pt x="500" y="6930"/>
                    <a:pt x="1048" y="7097"/>
                    <a:pt x="1643" y="7097"/>
                  </a:cubicBezTo>
                  <a:cubicBezTo>
                    <a:pt x="3644" y="7097"/>
                    <a:pt x="5263" y="5477"/>
                    <a:pt x="5263" y="3453"/>
                  </a:cubicBezTo>
                  <a:cubicBezTo>
                    <a:pt x="5263" y="1858"/>
                    <a:pt x="4239" y="500"/>
                    <a:pt x="2810"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6" name="Google Shape;23516;p101"/>
            <p:cNvSpPr/>
            <p:nvPr/>
          </p:nvSpPr>
          <p:spPr>
            <a:xfrm>
              <a:off x="5090382" y="2516524"/>
              <a:ext cx="216606" cy="216576"/>
            </a:xfrm>
            <a:custGeom>
              <a:rect b="b" l="l" r="r" t="t"/>
              <a:pathLst>
                <a:path extrusionOk="0" h="7264" w="7265">
                  <a:moveTo>
                    <a:pt x="3620" y="1"/>
                  </a:moveTo>
                  <a:cubicBezTo>
                    <a:pt x="1620" y="1"/>
                    <a:pt x="1" y="1644"/>
                    <a:pt x="1" y="3644"/>
                  </a:cubicBezTo>
                  <a:cubicBezTo>
                    <a:pt x="1" y="5645"/>
                    <a:pt x="1620" y="7264"/>
                    <a:pt x="3620" y="7264"/>
                  </a:cubicBezTo>
                  <a:cubicBezTo>
                    <a:pt x="5621" y="7264"/>
                    <a:pt x="7264" y="5645"/>
                    <a:pt x="7264" y="3644"/>
                  </a:cubicBezTo>
                  <a:cubicBezTo>
                    <a:pt x="7264" y="1644"/>
                    <a:pt x="5621" y="1"/>
                    <a:pt x="3620"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7" name="Google Shape;23517;p101"/>
            <p:cNvSpPr/>
            <p:nvPr/>
          </p:nvSpPr>
          <p:spPr>
            <a:xfrm>
              <a:off x="5150728" y="2522218"/>
              <a:ext cx="156946" cy="211597"/>
            </a:xfrm>
            <a:custGeom>
              <a:rect b="b" l="l" r="r" t="t"/>
              <a:pathLst>
                <a:path extrusionOk="0" h="7097" w="5264">
                  <a:moveTo>
                    <a:pt x="2787" y="0"/>
                  </a:moveTo>
                  <a:lnTo>
                    <a:pt x="2787" y="0"/>
                  </a:lnTo>
                  <a:cubicBezTo>
                    <a:pt x="3978" y="595"/>
                    <a:pt x="4788" y="1810"/>
                    <a:pt x="4788" y="3239"/>
                  </a:cubicBezTo>
                  <a:cubicBezTo>
                    <a:pt x="4788" y="5239"/>
                    <a:pt x="3192" y="6882"/>
                    <a:pt x="1168" y="6882"/>
                  </a:cubicBezTo>
                  <a:cubicBezTo>
                    <a:pt x="739" y="6882"/>
                    <a:pt x="358" y="6811"/>
                    <a:pt x="1" y="6692"/>
                  </a:cubicBezTo>
                  <a:lnTo>
                    <a:pt x="1" y="6692"/>
                  </a:lnTo>
                  <a:cubicBezTo>
                    <a:pt x="501" y="6930"/>
                    <a:pt x="1049" y="7097"/>
                    <a:pt x="1644" y="7097"/>
                  </a:cubicBezTo>
                  <a:cubicBezTo>
                    <a:pt x="3621" y="7097"/>
                    <a:pt x="5264" y="5477"/>
                    <a:pt x="5264" y="3453"/>
                  </a:cubicBezTo>
                  <a:cubicBezTo>
                    <a:pt x="5264" y="1858"/>
                    <a:pt x="4216" y="500"/>
                    <a:pt x="2787"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8" name="Google Shape;23518;p101"/>
            <p:cNvSpPr/>
            <p:nvPr/>
          </p:nvSpPr>
          <p:spPr>
            <a:xfrm>
              <a:off x="5066947" y="2534979"/>
              <a:ext cx="132826" cy="181096"/>
            </a:xfrm>
            <a:custGeom>
              <a:rect b="b" l="l" r="r" t="t"/>
              <a:pathLst>
                <a:path extrusionOk="0" h="6074" w="4455">
                  <a:moveTo>
                    <a:pt x="2311" y="1"/>
                  </a:moveTo>
                  <a:cubicBezTo>
                    <a:pt x="1954" y="239"/>
                    <a:pt x="1668" y="525"/>
                    <a:pt x="1501" y="763"/>
                  </a:cubicBezTo>
                  <a:cubicBezTo>
                    <a:pt x="1" y="2668"/>
                    <a:pt x="787" y="4311"/>
                    <a:pt x="1501" y="5264"/>
                  </a:cubicBezTo>
                  <a:cubicBezTo>
                    <a:pt x="1858" y="5764"/>
                    <a:pt x="2311" y="6073"/>
                    <a:pt x="2311" y="6073"/>
                  </a:cubicBezTo>
                  <a:cubicBezTo>
                    <a:pt x="2620" y="5764"/>
                    <a:pt x="2930" y="5550"/>
                    <a:pt x="3144" y="5264"/>
                  </a:cubicBezTo>
                  <a:cubicBezTo>
                    <a:pt x="4454" y="3454"/>
                    <a:pt x="3811" y="1715"/>
                    <a:pt x="3144" y="787"/>
                  </a:cubicBezTo>
                  <a:cubicBezTo>
                    <a:pt x="2739" y="263"/>
                    <a:pt x="2311" y="1"/>
                    <a:pt x="2311"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9" name="Google Shape;23519;p101"/>
            <p:cNvSpPr/>
            <p:nvPr/>
          </p:nvSpPr>
          <p:spPr>
            <a:xfrm>
              <a:off x="4958330" y="2510859"/>
              <a:ext cx="351489" cy="227220"/>
            </a:xfrm>
            <a:custGeom>
              <a:rect b="b" l="l" r="r" t="t"/>
              <a:pathLst>
                <a:path extrusionOk="0" h="7621" w="11789">
                  <a:moveTo>
                    <a:pt x="5954" y="1096"/>
                  </a:moveTo>
                  <a:cubicBezTo>
                    <a:pt x="6787" y="1715"/>
                    <a:pt x="7287" y="2739"/>
                    <a:pt x="7287" y="3834"/>
                  </a:cubicBezTo>
                  <a:cubicBezTo>
                    <a:pt x="7287" y="4930"/>
                    <a:pt x="6740" y="5954"/>
                    <a:pt x="5954" y="6573"/>
                  </a:cubicBezTo>
                  <a:cubicBezTo>
                    <a:pt x="5144" y="5954"/>
                    <a:pt x="4596" y="4977"/>
                    <a:pt x="4596" y="3834"/>
                  </a:cubicBezTo>
                  <a:cubicBezTo>
                    <a:pt x="4596" y="3120"/>
                    <a:pt x="4811" y="2429"/>
                    <a:pt x="5239" y="1834"/>
                  </a:cubicBezTo>
                  <a:cubicBezTo>
                    <a:pt x="5430" y="1548"/>
                    <a:pt x="5668" y="1310"/>
                    <a:pt x="5954" y="1096"/>
                  </a:cubicBezTo>
                  <a:close/>
                  <a:moveTo>
                    <a:pt x="3810" y="0"/>
                  </a:moveTo>
                  <a:cubicBezTo>
                    <a:pt x="1691" y="0"/>
                    <a:pt x="0" y="1691"/>
                    <a:pt x="0" y="3810"/>
                  </a:cubicBezTo>
                  <a:cubicBezTo>
                    <a:pt x="0" y="4144"/>
                    <a:pt x="24" y="4430"/>
                    <a:pt x="119" y="4763"/>
                  </a:cubicBezTo>
                  <a:cubicBezTo>
                    <a:pt x="139" y="4842"/>
                    <a:pt x="208" y="4888"/>
                    <a:pt x="271" y="4888"/>
                  </a:cubicBezTo>
                  <a:cubicBezTo>
                    <a:pt x="285" y="4888"/>
                    <a:pt x="298" y="4886"/>
                    <a:pt x="310" y="4882"/>
                  </a:cubicBezTo>
                  <a:cubicBezTo>
                    <a:pt x="405" y="4858"/>
                    <a:pt x="476" y="4763"/>
                    <a:pt x="429" y="4668"/>
                  </a:cubicBezTo>
                  <a:cubicBezTo>
                    <a:pt x="381" y="4406"/>
                    <a:pt x="310" y="4096"/>
                    <a:pt x="310" y="3810"/>
                  </a:cubicBezTo>
                  <a:cubicBezTo>
                    <a:pt x="310" y="1905"/>
                    <a:pt x="1858" y="357"/>
                    <a:pt x="3763" y="357"/>
                  </a:cubicBezTo>
                  <a:cubicBezTo>
                    <a:pt x="4430" y="357"/>
                    <a:pt x="5049" y="524"/>
                    <a:pt x="5597" y="857"/>
                  </a:cubicBezTo>
                  <a:cubicBezTo>
                    <a:pt x="5311" y="1072"/>
                    <a:pt x="5073" y="1334"/>
                    <a:pt x="4882" y="1643"/>
                  </a:cubicBezTo>
                  <a:cubicBezTo>
                    <a:pt x="4430" y="2286"/>
                    <a:pt x="4192" y="3025"/>
                    <a:pt x="4192" y="3810"/>
                  </a:cubicBezTo>
                  <a:cubicBezTo>
                    <a:pt x="4192" y="5001"/>
                    <a:pt x="4715" y="6049"/>
                    <a:pt x="5597" y="6763"/>
                  </a:cubicBezTo>
                  <a:cubicBezTo>
                    <a:pt x="5049" y="7073"/>
                    <a:pt x="4430" y="7263"/>
                    <a:pt x="3763" y="7263"/>
                  </a:cubicBezTo>
                  <a:cubicBezTo>
                    <a:pt x="2453" y="7263"/>
                    <a:pt x="1262" y="6549"/>
                    <a:pt x="667" y="5382"/>
                  </a:cubicBezTo>
                  <a:cubicBezTo>
                    <a:pt x="649" y="5309"/>
                    <a:pt x="575" y="5278"/>
                    <a:pt x="499" y="5278"/>
                  </a:cubicBezTo>
                  <a:cubicBezTo>
                    <a:pt x="475" y="5278"/>
                    <a:pt x="451" y="5281"/>
                    <a:pt x="429" y="5287"/>
                  </a:cubicBezTo>
                  <a:cubicBezTo>
                    <a:pt x="357" y="5335"/>
                    <a:pt x="310" y="5454"/>
                    <a:pt x="357" y="5525"/>
                  </a:cubicBezTo>
                  <a:cubicBezTo>
                    <a:pt x="1000" y="6811"/>
                    <a:pt x="2310" y="7621"/>
                    <a:pt x="3739" y="7621"/>
                  </a:cubicBezTo>
                  <a:cubicBezTo>
                    <a:pt x="4525" y="7621"/>
                    <a:pt x="5263" y="7383"/>
                    <a:pt x="5859" y="6954"/>
                  </a:cubicBezTo>
                  <a:cubicBezTo>
                    <a:pt x="6454" y="7383"/>
                    <a:pt x="7192" y="7621"/>
                    <a:pt x="7978" y="7621"/>
                  </a:cubicBezTo>
                  <a:cubicBezTo>
                    <a:pt x="10074" y="7621"/>
                    <a:pt x="11788" y="5930"/>
                    <a:pt x="11788" y="3810"/>
                  </a:cubicBezTo>
                  <a:cubicBezTo>
                    <a:pt x="11788" y="1691"/>
                    <a:pt x="10169" y="24"/>
                    <a:pt x="8049" y="24"/>
                  </a:cubicBezTo>
                  <a:cubicBezTo>
                    <a:pt x="7883" y="24"/>
                    <a:pt x="7668" y="24"/>
                    <a:pt x="7502" y="48"/>
                  </a:cubicBezTo>
                  <a:cubicBezTo>
                    <a:pt x="7406" y="48"/>
                    <a:pt x="7335" y="143"/>
                    <a:pt x="7335" y="262"/>
                  </a:cubicBezTo>
                  <a:cubicBezTo>
                    <a:pt x="7335" y="381"/>
                    <a:pt x="7430" y="405"/>
                    <a:pt x="7549" y="405"/>
                  </a:cubicBezTo>
                  <a:cubicBezTo>
                    <a:pt x="7740" y="381"/>
                    <a:pt x="7883" y="381"/>
                    <a:pt x="8049" y="381"/>
                  </a:cubicBezTo>
                  <a:cubicBezTo>
                    <a:pt x="9955" y="381"/>
                    <a:pt x="11503" y="1929"/>
                    <a:pt x="11503" y="3834"/>
                  </a:cubicBezTo>
                  <a:cubicBezTo>
                    <a:pt x="11503" y="5739"/>
                    <a:pt x="9955" y="7287"/>
                    <a:pt x="8049" y="7287"/>
                  </a:cubicBezTo>
                  <a:cubicBezTo>
                    <a:pt x="7406" y="7287"/>
                    <a:pt x="6787" y="7121"/>
                    <a:pt x="6240" y="6787"/>
                  </a:cubicBezTo>
                  <a:cubicBezTo>
                    <a:pt x="7097" y="6073"/>
                    <a:pt x="7645" y="5025"/>
                    <a:pt x="7645" y="3834"/>
                  </a:cubicBezTo>
                  <a:cubicBezTo>
                    <a:pt x="7645" y="2643"/>
                    <a:pt x="7097" y="1572"/>
                    <a:pt x="6240" y="881"/>
                  </a:cubicBezTo>
                  <a:cubicBezTo>
                    <a:pt x="6430" y="762"/>
                    <a:pt x="6621" y="691"/>
                    <a:pt x="6811" y="595"/>
                  </a:cubicBezTo>
                  <a:cubicBezTo>
                    <a:pt x="6906" y="572"/>
                    <a:pt x="6954" y="453"/>
                    <a:pt x="6906" y="357"/>
                  </a:cubicBezTo>
                  <a:cubicBezTo>
                    <a:pt x="6872" y="288"/>
                    <a:pt x="6798" y="243"/>
                    <a:pt x="6734" y="243"/>
                  </a:cubicBezTo>
                  <a:cubicBezTo>
                    <a:pt x="6710" y="243"/>
                    <a:pt x="6687" y="249"/>
                    <a:pt x="6668" y="262"/>
                  </a:cubicBezTo>
                  <a:cubicBezTo>
                    <a:pt x="6382" y="357"/>
                    <a:pt x="6144" y="500"/>
                    <a:pt x="5906" y="643"/>
                  </a:cubicBezTo>
                  <a:cubicBezTo>
                    <a:pt x="5311" y="238"/>
                    <a:pt x="4573" y="0"/>
                    <a:pt x="3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0" name="Google Shape;23520;p101"/>
            <p:cNvSpPr/>
            <p:nvPr/>
          </p:nvSpPr>
          <p:spPr>
            <a:xfrm>
              <a:off x="4993810" y="2609548"/>
              <a:ext cx="68217" cy="10674"/>
            </a:xfrm>
            <a:custGeom>
              <a:rect b="b" l="l" r="r" t="t"/>
              <a:pathLst>
                <a:path extrusionOk="0" h="358" w="2288">
                  <a:moveTo>
                    <a:pt x="168" y="0"/>
                  </a:moveTo>
                  <a:cubicBezTo>
                    <a:pt x="72" y="0"/>
                    <a:pt x="25" y="48"/>
                    <a:pt x="1" y="143"/>
                  </a:cubicBezTo>
                  <a:cubicBezTo>
                    <a:pt x="1" y="262"/>
                    <a:pt x="72" y="358"/>
                    <a:pt x="168" y="358"/>
                  </a:cubicBezTo>
                  <a:lnTo>
                    <a:pt x="2073" y="358"/>
                  </a:lnTo>
                  <a:cubicBezTo>
                    <a:pt x="2168" y="358"/>
                    <a:pt x="2216" y="286"/>
                    <a:pt x="2263" y="191"/>
                  </a:cubicBezTo>
                  <a:cubicBezTo>
                    <a:pt x="2287" y="72"/>
                    <a:pt x="2192" y="0"/>
                    <a:pt x="20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1" name="Google Shape;23521;p101"/>
            <p:cNvSpPr/>
            <p:nvPr/>
          </p:nvSpPr>
          <p:spPr>
            <a:xfrm>
              <a:off x="4993810" y="2630836"/>
              <a:ext cx="46899" cy="10674"/>
            </a:xfrm>
            <a:custGeom>
              <a:rect b="b" l="l" r="r" t="t"/>
              <a:pathLst>
                <a:path extrusionOk="0" h="358" w="1573">
                  <a:moveTo>
                    <a:pt x="168" y="1"/>
                  </a:moveTo>
                  <a:cubicBezTo>
                    <a:pt x="72" y="1"/>
                    <a:pt x="25" y="48"/>
                    <a:pt x="1" y="144"/>
                  </a:cubicBezTo>
                  <a:cubicBezTo>
                    <a:pt x="1" y="263"/>
                    <a:pt x="72" y="358"/>
                    <a:pt x="168" y="358"/>
                  </a:cubicBezTo>
                  <a:lnTo>
                    <a:pt x="1358" y="358"/>
                  </a:lnTo>
                  <a:cubicBezTo>
                    <a:pt x="1454" y="358"/>
                    <a:pt x="1501" y="286"/>
                    <a:pt x="1549" y="191"/>
                  </a:cubicBezTo>
                  <a:cubicBezTo>
                    <a:pt x="1573" y="72"/>
                    <a:pt x="1477" y="1"/>
                    <a:pt x="13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2" name="Google Shape;23522;p101"/>
            <p:cNvSpPr/>
            <p:nvPr/>
          </p:nvSpPr>
          <p:spPr>
            <a:xfrm>
              <a:off x="5208958" y="2609548"/>
              <a:ext cx="69618" cy="10674"/>
            </a:xfrm>
            <a:custGeom>
              <a:rect b="b" l="l" r="r" t="t"/>
              <a:pathLst>
                <a:path extrusionOk="0" h="358" w="2335">
                  <a:moveTo>
                    <a:pt x="215" y="0"/>
                  </a:moveTo>
                  <a:cubicBezTo>
                    <a:pt x="120" y="0"/>
                    <a:pt x="72" y="48"/>
                    <a:pt x="48" y="143"/>
                  </a:cubicBezTo>
                  <a:cubicBezTo>
                    <a:pt x="1" y="262"/>
                    <a:pt x="96" y="358"/>
                    <a:pt x="215" y="358"/>
                  </a:cubicBezTo>
                  <a:lnTo>
                    <a:pt x="2120" y="358"/>
                  </a:lnTo>
                  <a:cubicBezTo>
                    <a:pt x="2215" y="358"/>
                    <a:pt x="2263" y="286"/>
                    <a:pt x="2311" y="191"/>
                  </a:cubicBezTo>
                  <a:cubicBezTo>
                    <a:pt x="2335" y="119"/>
                    <a:pt x="2239" y="0"/>
                    <a:pt x="2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3" name="Google Shape;23523;p101"/>
            <p:cNvSpPr/>
            <p:nvPr/>
          </p:nvSpPr>
          <p:spPr>
            <a:xfrm>
              <a:off x="5230276" y="2630836"/>
              <a:ext cx="48300" cy="10674"/>
            </a:xfrm>
            <a:custGeom>
              <a:rect b="b" l="l" r="r" t="t"/>
              <a:pathLst>
                <a:path extrusionOk="0" h="358" w="1620">
                  <a:moveTo>
                    <a:pt x="214" y="1"/>
                  </a:moveTo>
                  <a:cubicBezTo>
                    <a:pt x="119" y="1"/>
                    <a:pt x="72" y="48"/>
                    <a:pt x="48" y="144"/>
                  </a:cubicBezTo>
                  <a:cubicBezTo>
                    <a:pt x="0" y="263"/>
                    <a:pt x="95" y="358"/>
                    <a:pt x="214" y="358"/>
                  </a:cubicBezTo>
                  <a:lnTo>
                    <a:pt x="1381" y="358"/>
                  </a:lnTo>
                  <a:cubicBezTo>
                    <a:pt x="1477" y="358"/>
                    <a:pt x="1548" y="286"/>
                    <a:pt x="1548" y="191"/>
                  </a:cubicBezTo>
                  <a:cubicBezTo>
                    <a:pt x="1620" y="72"/>
                    <a:pt x="1524" y="1"/>
                    <a:pt x="1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4" name="Google Shape;23524;p101"/>
          <p:cNvGrpSpPr/>
          <p:nvPr/>
        </p:nvGrpSpPr>
        <p:grpSpPr>
          <a:xfrm>
            <a:off x="4022556" y="2297397"/>
            <a:ext cx="353606" cy="352890"/>
            <a:chOff x="4365452" y="2449797"/>
            <a:chExt cx="353606" cy="352890"/>
          </a:xfrm>
        </p:grpSpPr>
        <p:sp>
          <p:nvSpPr>
            <p:cNvPr id="23525" name="Google Shape;23525;p101"/>
            <p:cNvSpPr/>
            <p:nvPr/>
          </p:nvSpPr>
          <p:spPr>
            <a:xfrm>
              <a:off x="4635967" y="2486708"/>
              <a:ext cx="67471" cy="67471"/>
            </a:xfrm>
            <a:custGeom>
              <a:rect b="b" l="l" r="r" t="t"/>
              <a:pathLst>
                <a:path extrusionOk="0" h="2263" w="2263">
                  <a:moveTo>
                    <a:pt x="1120" y="0"/>
                  </a:moveTo>
                  <a:cubicBezTo>
                    <a:pt x="501" y="0"/>
                    <a:pt x="0" y="501"/>
                    <a:pt x="0" y="1143"/>
                  </a:cubicBezTo>
                  <a:cubicBezTo>
                    <a:pt x="0" y="1763"/>
                    <a:pt x="501" y="2263"/>
                    <a:pt x="1120" y="2263"/>
                  </a:cubicBezTo>
                  <a:cubicBezTo>
                    <a:pt x="1739" y="2263"/>
                    <a:pt x="2263" y="1763"/>
                    <a:pt x="2263" y="1143"/>
                  </a:cubicBezTo>
                  <a:cubicBezTo>
                    <a:pt x="2263" y="501"/>
                    <a:pt x="1739" y="0"/>
                    <a:pt x="1120" y="0"/>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6" name="Google Shape;23526;p101"/>
            <p:cNvSpPr/>
            <p:nvPr/>
          </p:nvSpPr>
          <p:spPr>
            <a:xfrm>
              <a:off x="4649443" y="2487424"/>
              <a:ext cx="53995" cy="66756"/>
            </a:xfrm>
            <a:custGeom>
              <a:rect b="b" l="l" r="r" t="t"/>
              <a:pathLst>
                <a:path extrusionOk="0" h="2239" w="1811">
                  <a:moveTo>
                    <a:pt x="1" y="2024"/>
                  </a:moveTo>
                  <a:cubicBezTo>
                    <a:pt x="5" y="2027"/>
                    <a:pt x="9" y="2030"/>
                    <a:pt x="13" y="2032"/>
                  </a:cubicBezTo>
                  <a:lnTo>
                    <a:pt x="13" y="2032"/>
                  </a:lnTo>
                  <a:cubicBezTo>
                    <a:pt x="9" y="2029"/>
                    <a:pt x="5" y="2027"/>
                    <a:pt x="1" y="2024"/>
                  </a:cubicBezTo>
                  <a:close/>
                  <a:moveTo>
                    <a:pt x="906" y="0"/>
                  </a:moveTo>
                  <a:lnTo>
                    <a:pt x="906" y="0"/>
                  </a:lnTo>
                  <a:cubicBezTo>
                    <a:pt x="1215" y="215"/>
                    <a:pt x="1382" y="548"/>
                    <a:pt x="1382" y="929"/>
                  </a:cubicBezTo>
                  <a:cubicBezTo>
                    <a:pt x="1382" y="1548"/>
                    <a:pt x="882" y="2072"/>
                    <a:pt x="263" y="2072"/>
                  </a:cubicBezTo>
                  <a:cubicBezTo>
                    <a:pt x="173" y="2072"/>
                    <a:pt x="83" y="2072"/>
                    <a:pt x="13" y="2032"/>
                  </a:cubicBezTo>
                  <a:lnTo>
                    <a:pt x="13" y="2032"/>
                  </a:lnTo>
                  <a:cubicBezTo>
                    <a:pt x="201" y="2147"/>
                    <a:pt x="435" y="2239"/>
                    <a:pt x="668" y="2239"/>
                  </a:cubicBezTo>
                  <a:cubicBezTo>
                    <a:pt x="1311" y="2239"/>
                    <a:pt x="1811" y="1739"/>
                    <a:pt x="1811" y="1119"/>
                  </a:cubicBezTo>
                  <a:cubicBezTo>
                    <a:pt x="1811" y="572"/>
                    <a:pt x="1454" y="119"/>
                    <a:pt x="906" y="0"/>
                  </a:cubicBez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7" name="Google Shape;23527;p101"/>
            <p:cNvSpPr/>
            <p:nvPr/>
          </p:nvSpPr>
          <p:spPr>
            <a:xfrm>
              <a:off x="4420819" y="2692613"/>
              <a:ext cx="28444" cy="28444"/>
            </a:xfrm>
            <a:custGeom>
              <a:rect b="b" l="l" r="r" t="t"/>
              <a:pathLst>
                <a:path extrusionOk="0" h="954" w="954">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8" name="Google Shape;23528;p101"/>
            <p:cNvSpPr/>
            <p:nvPr/>
          </p:nvSpPr>
          <p:spPr>
            <a:xfrm>
              <a:off x="4422966" y="2693329"/>
              <a:ext cx="26297" cy="27728"/>
            </a:xfrm>
            <a:custGeom>
              <a:rect b="b" l="l" r="r" t="t"/>
              <a:pathLst>
                <a:path extrusionOk="0" h="930" w="882">
                  <a:moveTo>
                    <a:pt x="476" y="0"/>
                  </a:moveTo>
                  <a:cubicBezTo>
                    <a:pt x="500" y="72"/>
                    <a:pt x="500" y="119"/>
                    <a:pt x="500" y="191"/>
                  </a:cubicBezTo>
                  <a:cubicBezTo>
                    <a:pt x="500" y="453"/>
                    <a:pt x="286" y="667"/>
                    <a:pt x="24" y="667"/>
                  </a:cubicBezTo>
                  <a:lnTo>
                    <a:pt x="0" y="667"/>
                  </a:lnTo>
                  <a:cubicBezTo>
                    <a:pt x="48" y="810"/>
                    <a:pt x="238" y="929"/>
                    <a:pt x="405" y="929"/>
                  </a:cubicBezTo>
                  <a:cubicBezTo>
                    <a:pt x="691" y="929"/>
                    <a:pt x="881" y="715"/>
                    <a:pt x="881" y="453"/>
                  </a:cubicBezTo>
                  <a:cubicBezTo>
                    <a:pt x="881" y="191"/>
                    <a:pt x="691" y="0"/>
                    <a:pt x="476"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9" name="Google Shape;23529;p101"/>
            <p:cNvSpPr/>
            <p:nvPr/>
          </p:nvSpPr>
          <p:spPr>
            <a:xfrm>
              <a:off x="4467689" y="2579732"/>
              <a:ext cx="28414" cy="28414"/>
            </a:xfrm>
            <a:custGeom>
              <a:rect b="b" l="l" r="r" t="t"/>
              <a:pathLst>
                <a:path extrusionOk="0" h="953" w="953">
                  <a:moveTo>
                    <a:pt x="477" y="0"/>
                  </a:moveTo>
                  <a:cubicBezTo>
                    <a:pt x="215" y="0"/>
                    <a:pt x="0" y="214"/>
                    <a:pt x="0" y="476"/>
                  </a:cubicBezTo>
                  <a:cubicBezTo>
                    <a:pt x="0" y="738"/>
                    <a:pt x="215" y="953"/>
                    <a:pt x="477" y="953"/>
                  </a:cubicBezTo>
                  <a:cubicBezTo>
                    <a:pt x="762" y="953"/>
                    <a:pt x="953" y="738"/>
                    <a:pt x="953" y="476"/>
                  </a:cubicBezTo>
                  <a:cubicBezTo>
                    <a:pt x="953" y="214"/>
                    <a:pt x="762" y="0"/>
                    <a:pt x="477"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0" name="Google Shape;23530;p101"/>
            <p:cNvSpPr/>
            <p:nvPr/>
          </p:nvSpPr>
          <p:spPr>
            <a:xfrm>
              <a:off x="4469090" y="2581134"/>
              <a:ext cx="26327" cy="27012"/>
            </a:xfrm>
            <a:custGeom>
              <a:rect b="b" l="l" r="r" t="t"/>
              <a:pathLst>
                <a:path extrusionOk="0" h="906" w="883">
                  <a:moveTo>
                    <a:pt x="477" y="1"/>
                  </a:moveTo>
                  <a:cubicBezTo>
                    <a:pt x="501" y="48"/>
                    <a:pt x="501" y="120"/>
                    <a:pt x="501" y="167"/>
                  </a:cubicBezTo>
                  <a:cubicBezTo>
                    <a:pt x="501" y="429"/>
                    <a:pt x="287" y="644"/>
                    <a:pt x="25" y="644"/>
                  </a:cubicBezTo>
                  <a:lnTo>
                    <a:pt x="1" y="644"/>
                  </a:lnTo>
                  <a:cubicBezTo>
                    <a:pt x="49" y="787"/>
                    <a:pt x="239" y="906"/>
                    <a:pt x="406" y="906"/>
                  </a:cubicBezTo>
                  <a:cubicBezTo>
                    <a:pt x="692" y="906"/>
                    <a:pt x="882" y="715"/>
                    <a:pt x="882" y="429"/>
                  </a:cubicBezTo>
                  <a:cubicBezTo>
                    <a:pt x="882" y="191"/>
                    <a:pt x="715" y="1"/>
                    <a:pt x="47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1" name="Google Shape;23531;p101"/>
            <p:cNvSpPr/>
            <p:nvPr/>
          </p:nvSpPr>
          <p:spPr>
            <a:xfrm>
              <a:off x="4529466" y="2618075"/>
              <a:ext cx="28414" cy="28414"/>
            </a:xfrm>
            <a:custGeom>
              <a:rect b="b" l="l" r="r" t="t"/>
              <a:pathLst>
                <a:path extrusionOk="0" h="953" w="953">
                  <a:moveTo>
                    <a:pt x="477" y="0"/>
                  </a:moveTo>
                  <a:cubicBezTo>
                    <a:pt x="215" y="0"/>
                    <a:pt x="0" y="214"/>
                    <a:pt x="0" y="476"/>
                  </a:cubicBezTo>
                  <a:cubicBezTo>
                    <a:pt x="0" y="738"/>
                    <a:pt x="215" y="953"/>
                    <a:pt x="477" y="953"/>
                  </a:cubicBezTo>
                  <a:cubicBezTo>
                    <a:pt x="738" y="953"/>
                    <a:pt x="953" y="738"/>
                    <a:pt x="953" y="476"/>
                  </a:cubicBezTo>
                  <a:cubicBezTo>
                    <a:pt x="953" y="214"/>
                    <a:pt x="738" y="0"/>
                    <a:pt x="477"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2" name="Google Shape;23532;p101"/>
            <p:cNvSpPr/>
            <p:nvPr/>
          </p:nvSpPr>
          <p:spPr>
            <a:xfrm>
              <a:off x="4530867" y="2618760"/>
              <a:ext cx="27012" cy="27728"/>
            </a:xfrm>
            <a:custGeom>
              <a:rect b="b" l="l" r="r" t="t"/>
              <a:pathLst>
                <a:path extrusionOk="0" h="930" w="906">
                  <a:moveTo>
                    <a:pt x="477" y="1"/>
                  </a:moveTo>
                  <a:cubicBezTo>
                    <a:pt x="525" y="72"/>
                    <a:pt x="525" y="120"/>
                    <a:pt x="525" y="191"/>
                  </a:cubicBezTo>
                  <a:cubicBezTo>
                    <a:pt x="525" y="453"/>
                    <a:pt x="310" y="668"/>
                    <a:pt x="48" y="668"/>
                  </a:cubicBezTo>
                  <a:lnTo>
                    <a:pt x="1" y="668"/>
                  </a:lnTo>
                  <a:cubicBezTo>
                    <a:pt x="72" y="811"/>
                    <a:pt x="239" y="930"/>
                    <a:pt x="430" y="930"/>
                  </a:cubicBezTo>
                  <a:cubicBezTo>
                    <a:pt x="691" y="930"/>
                    <a:pt x="906" y="715"/>
                    <a:pt x="906" y="453"/>
                  </a:cubicBezTo>
                  <a:cubicBezTo>
                    <a:pt x="906" y="191"/>
                    <a:pt x="691" y="1"/>
                    <a:pt x="47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3" name="Google Shape;23533;p101"/>
            <p:cNvSpPr/>
            <p:nvPr/>
          </p:nvSpPr>
          <p:spPr>
            <a:xfrm>
              <a:off x="4574189" y="2543507"/>
              <a:ext cx="28444" cy="28444"/>
            </a:xfrm>
            <a:custGeom>
              <a:rect b="b" l="l" r="r" t="t"/>
              <a:pathLst>
                <a:path extrusionOk="0" h="954" w="954">
                  <a:moveTo>
                    <a:pt x="477" y="1"/>
                  </a:moveTo>
                  <a:cubicBezTo>
                    <a:pt x="215" y="1"/>
                    <a:pt x="1" y="215"/>
                    <a:pt x="1" y="477"/>
                  </a:cubicBezTo>
                  <a:cubicBezTo>
                    <a:pt x="1" y="739"/>
                    <a:pt x="215" y="953"/>
                    <a:pt x="477" y="953"/>
                  </a:cubicBezTo>
                  <a:cubicBezTo>
                    <a:pt x="763" y="953"/>
                    <a:pt x="953" y="739"/>
                    <a:pt x="953" y="477"/>
                  </a:cubicBezTo>
                  <a:cubicBezTo>
                    <a:pt x="953" y="215"/>
                    <a:pt x="763" y="1"/>
                    <a:pt x="47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4" name="Google Shape;23534;p101"/>
            <p:cNvSpPr/>
            <p:nvPr/>
          </p:nvSpPr>
          <p:spPr>
            <a:xfrm>
              <a:off x="4576306" y="2544222"/>
              <a:ext cx="27012" cy="27728"/>
            </a:xfrm>
            <a:custGeom>
              <a:rect b="b" l="l" r="r" t="t"/>
              <a:pathLst>
                <a:path extrusionOk="0" h="930" w="906">
                  <a:moveTo>
                    <a:pt x="477" y="0"/>
                  </a:moveTo>
                  <a:cubicBezTo>
                    <a:pt x="501" y="72"/>
                    <a:pt x="501" y="119"/>
                    <a:pt x="501" y="191"/>
                  </a:cubicBezTo>
                  <a:cubicBezTo>
                    <a:pt x="501" y="453"/>
                    <a:pt x="311" y="667"/>
                    <a:pt x="25" y="667"/>
                  </a:cubicBezTo>
                  <a:lnTo>
                    <a:pt x="1" y="667"/>
                  </a:lnTo>
                  <a:cubicBezTo>
                    <a:pt x="72" y="810"/>
                    <a:pt x="239" y="929"/>
                    <a:pt x="430" y="929"/>
                  </a:cubicBezTo>
                  <a:cubicBezTo>
                    <a:pt x="692" y="929"/>
                    <a:pt x="906" y="715"/>
                    <a:pt x="906" y="453"/>
                  </a:cubicBezTo>
                  <a:cubicBezTo>
                    <a:pt x="906" y="191"/>
                    <a:pt x="715" y="0"/>
                    <a:pt x="47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5" name="Google Shape;23535;p101"/>
            <p:cNvSpPr/>
            <p:nvPr/>
          </p:nvSpPr>
          <p:spPr>
            <a:xfrm>
              <a:off x="4655138" y="2505880"/>
              <a:ext cx="28414" cy="29129"/>
            </a:xfrm>
            <a:custGeom>
              <a:rect b="b" l="l" r="r" t="t"/>
              <a:pathLst>
                <a:path extrusionOk="0" h="977" w="953">
                  <a:moveTo>
                    <a:pt x="477" y="0"/>
                  </a:moveTo>
                  <a:cubicBezTo>
                    <a:pt x="215" y="0"/>
                    <a:pt x="0" y="215"/>
                    <a:pt x="0" y="500"/>
                  </a:cubicBezTo>
                  <a:cubicBezTo>
                    <a:pt x="0" y="762"/>
                    <a:pt x="215" y="977"/>
                    <a:pt x="477" y="977"/>
                  </a:cubicBezTo>
                  <a:cubicBezTo>
                    <a:pt x="739" y="977"/>
                    <a:pt x="953" y="762"/>
                    <a:pt x="953" y="500"/>
                  </a:cubicBezTo>
                  <a:cubicBezTo>
                    <a:pt x="953" y="215"/>
                    <a:pt x="739" y="0"/>
                    <a:pt x="477"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6" name="Google Shape;23536;p101"/>
            <p:cNvSpPr/>
            <p:nvPr/>
          </p:nvSpPr>
          <p:spPr>
            <a:xfrm>
              <a:off x="4656569" y="2507311"/>
              <a:ext cx="26297" cy="27698"/>
            </a:xfrm>
            <a:custGeom>
              <a:rect b="b" l="l" r="r" t="t"/>
              <a:pathLst>
                <a:path extrusionOk="0" h="929" w="882">
                  <a:moveTo>
                    <a:pt x="476" y="0"/>
                  </a:moveTo>
                  <a:cubicBezTo>
                    <a:pt x="500" y="48"/>
                    <a:pt x="500" y="119"/>
                    <a:pt x="500" y="167"/>
                  </a:cubicBezTo>
                  <a:cubicBezTo>
                    <a:pt x="500" y="452"/>
                    <a:pt x="286" y="643"/>
                    <a:pt x="24" y="643"/>
                  </a:cubicBezTo>
                  <a:lnTo>
                    <a:pt x="0" y="643"/>
                  </a:lnTo>
                  <a:cubicBezTo>
                    <a:pt x="48" y="810"/>
                    <a:pt x="238" y="929"/>
                    <a:pt x="405" y="929"/>
                  </a:cubicBezTo>
                  <a:cubicBezTo>
                    <a:pt x="667" y="929"/>
                    <a:pt x="881" y="714"/>
                    <a:pt x="881" y="452"/>
                  </a:cubicBezTo>
                  <a:cubicBezTo>
                    <a:pt x="881" y="167"/>
                    <a:pt x="714" y="0"/>
                    <a:pt x="476"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7" name="Google Shape;23537;p101"/>
            <p:cNvSpPr/>
            <p:nvPr/>
          </p:nvSpPr>
          <p:spPr>
            <a:xfrm>
              <a:off x="4370401" y="2773562"/>
              <a:ext cx="343678" cy="24180"/>
            </a:xfrm>
            <a:custGeom>
              <a:rect b="b" l="l" r="r" t="t"/>
              <a:pathLst>
                <a:path extrusionOk="0" h="811" w="11527">
                  <a:moveTo>
                    <a:pt x="120" y="0"/>
                  </a:moveTo>
                  <a:cubicBezTo>
                    <a:pt x="72" y="0"/>
                    <a:pt x="1" y="48"/>
                    <a:pt x="1" y="119"/>
                  </a:cubicBezTo>
                  <a:lnTo>
                    <a:pt x="1" y="691"/>
                  </a:lnTo>
                  <a:cubicBezTo>
                    <a:pt x="1" y="739"/>
                    <a:pt x="72" y="810"/>
                    <a:pt x="120" y="810"/>
                  </a:cubicBezTo>
                  <a:lnTo>
                    <a:pt x="11408" y="810"/>
                  </a:lnTo>
                  <a:cubicBezTo>
                    <a:pt x="11456" y="810"/>
                    <a:pt x="11527" y="739"/>
                    <a:pt x="11527" y="691"/>
                  </a:cubicBezTo>
                  <a:lnTo>
                    <a:pt x="11527" y="119"/>
                  </a:lnTo>
                  <a:cubicBezTo>
                    <a:pt x="11527" y="48"/>
                    <a:pt x="11456" y="0"/>
                    <a:pt x="11408" y="0"/>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8" name="Google Shape;23538;p101"/>
            <p:cNvSpPr/>
            <p:nvPr/>
          </p:nvSpPr>
          <p:spPr>
            <a:xfrm>
              <a:off x="4696313" y="2772846"/>
              <a:ext cx="17770" cy="23464"/>
            </a:xfrm>
            <a:custGeom>
              <a:rect b="b" l="l" r="r" t="t"/>
              <a:pathLst>
                <a:path extrusionOk="0" h="787" w="596">
                  <a:moveTo>
                    <a:pt x="1" y="1"/>
                  </a:moveTo>
                  <a:cubicBezTo>
                    <a:pt x="48" y="1"/>
                    <a:pt x="120" y="48"/>
                    <a:pt x="120" y="120"/>
                  </a:cubicBezTo>
                  <a:lnTo>
                    <a:pt x="120" y="667"/>
                  </a:lnTo>
                  <a:cubicBezTo>
                    <a:pt x="120" y="739"/>
                    <a:pt x="48" y="786"/>
                    <a:pt x="1" y="786"/>
                  </a:cubicBezTo>
                  <a:lnTo>
                    <a:pt x="477" y="786"/>
                  </a:lnTo>
                  <a:cubicBezTo>
                    <a:pt x="525" y="786"/>
                    <a:pt x="596" y="739"/>
                    <a:pt x="596" y="667"/>
                  </a:cubicBezTo>
                  <a:lnTo>
                    <a:pt x="596" y="120"/>
                  </a:lnTo>
                  <a:cubicBezTo>
                    <a:pt x="596" y="48"/>
                    <a:pt x="525"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9" name="Google Shape;23539;p101"/>
            <p:cNvSpPr/>
            <p:nvPr/>
          </p:nvSpPr>
          <p:spPr>
            <a:xfrm>
              <a:off x="4430062" y="2733430"/>
              <a:ext cx="10674" cy="18157"/>
            </a:xfrm>
            <a:custGeom>
              <a:rect b="b" l="l" r="r" t="t"/>
              <a:pathLst>
                <a:path extrusionOk="0" h="609" w="358">
                  <a:moveTo>
                    <a:pt x="153" y="0"/>
                  </a:moveTo>
                  <a:cubicBezTo>
                    <a:pt x="64" y="0"/>
                    <a:pt x="0" y="82"/>
                    <a:pt x="0" y="180"/>
                  </a:cubicBezTo>
                  <a:lnTo>
                    <a:pt x="0" y="418"/>
                  </a:lnTo>
                  <a:cubicBezTo>
                    <a:pt x="0" y="513"/>
                    <a:pt x="48" y="608"/>
                    <a:pt x="143" y="608"/>
                  </a:cubicBezTo>
                  <a:cubicBezTo>
                    <a:pt x="262" y="608"/>
                    <a:pt x="357" y="537"/>
                    <a:pt x="357" y="418"/>
                  </a:cubicBezTo>
                  <a:lnTo>
                    <a:pt x="357" y="180"/>
                  </a:lnTo>
                  <a:cubicBezTo>
                    <a:pt x="357" y="84"/>
                    <a:pt x="286" y="37"/>
                    <a:pt x="215" y="13"/>
                  </a:cubicBezTo>
                  <a:cubicBezTo>
                    <a:pt x="193" y="4"/>
                    <a:pt x="172" y="0"/>
                    <a:pt x="1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0" name="Google Shape;23540;p101"/>
            <p:cNvSpPr/>
            <p:nvPr/>
          </p:nvSpPr>
          <p:spPr>
            <a:xfrm>
              <a:off x="4583432" y="2699709"/>
              <a:ext cx="10674" cy="17800"/>
            </a:xfrm>
            <a:custGeom>
              <a:rect b="b" l="l" r="r" t="t"/>
              <a:pathLst>
                <a:path extrusionOk="0" h="597" w="358">
                  <a:moveTo>
                    <a:pt x="191" y="1"/>
                  </a:moveTo>
                  <a:cubicBezTo>
                    <a:pt x="95" y="1"/>
                    <a:pt x="0" y="96"/>
                    <a:pt x="0" y="191"/>
                  </a:cubicBezTo>
                  <a:lnTo>
                    <a:pt x="0" y="429"/>
                  </a:lnTo>
                  <a:cubicBezTo>
                    <a:pt x="0" y="501"/>
                    <a:pt x="95" y="596"/>
                    <a:pt x="191" y="596"/>
                  </a:cubicBezTo>
                  <a:cubicBezTo>
                    <a:pt x="262" y="596"/>
                    <a:pt x="357" y="501"/>
                    <a:pt x="357" y="429"/>
                  </a:cubicBezTo>
                  <a:lnTo>
                    <a:pt x="357" y="191"/>
                  </a:lnTo>
                  <a:cubicBezTo>
                    <a:pt x="357" y="72"/>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1" name="Google Shape;23541;p101"/>
            <p:cNvSpPr/>
            <p:nvPr/>
          </p:nvSpPr>
          <p:spPr>
            <a:xfrm>
              <a:off x="4583432" y="2727408"/>
              <a:ext cx="10674" cy="17770"/>
            </a:xfrm>
            <a:custGeom>
              <a:rect b="b" l="l" r="r" t="t"/>
              <a:pathLst>
                <a:path extrusionOk="0" h="596" w="358">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96"/>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2" name="Google Shape;23542;p101"/>
            <p:cNvSpPr/>
            <p:nvPr/>
          </p:nvSpPr>
          <p:spPr>
            <a:xfrm>
              <a:off x="4583432" y="2672011"/>
              <a:ext cx="10674" cy="17800"/>
            </a:xfrm>
            <a:custGeom>
              <a:rect b="b" l="l" r="r" t="t"/>
              <a:pathLst>
                <a:path extrusionOk="0" h="597" w="358">
                  <a:moveTo>
                    <a:pt x="191" y="1"/>
                  </a:moveTo>
                  <a:cubicBezTo>
                    <a:pt x="95" y="1"/>
                    <a:pt x="0" y="96"/>
                    <a:pt x="0" y="191"/>
                  </a:cubicBezTo>
                  <a:lnTo>
                    <a:pt x="0" y="430"/>
                  </a:lnTo>
                  <a:cubicBezTo>
                    <a:pt x="0" y="525"/>
                    <a:pt x="95" y="596"/>
                    <a:pt x="191" y="596"/>
                  </a:cubicBezTo>
                  <a:cubicBezTo>
                    <a:pt x="262" y="596"/>
                    <a:pt x="357" y="525"/>
                    <a:pt x="357" y="430"/>
                  </a:cubicBezTo>
                  <a:lnTo>
                    <a:pt x="357" y="191"/>
                  </a:lnTo>
                  <a:cubicBezTo>
                    <a:pt x="357" y="72"/>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3" name="Google Shape;23543;p101"/>
            <p:cNvSpPr/>
            <p:nvPr/>
          </p:nvSpPr>
          <p:spPr>
            <a:xfrm>
              <a:off x="4583432" y="2645058"/>
              <a:ext cx="10674" cy="17770"/>
            </a:xfrm>
            <a:custGeom>
              <a:rect b="b" l="l" r="r" t="t"/>
              <a:pathLst>
                <a:path extrusionOk="0" h="596" w="358">
                  <a:moveTo>
                    <a:pt x="191" y="0"/>
                  </a:moveTo>
                  <a:cubicBezTo>
                    <a:pt x="95" y="0"/>
                    <a:pt x="0" y="71"/>
                    <a:pt x="0" y="167"/>
                  </a:cubicBezTo>
                  <a:lnTo>
                    <a:pt x="0" y="405"/>
                  </a:lnTo>
                  <a:cubicBezTo>
                    <a:pt x="0" y="500"/>
                    <a:pt x="95" y="595"/>
                    <a:pt x="191" y="595"/>
                  </a:cubicBezTo>
                  <a:cubicBezTo>
                    <a:pt x="262" y="595"/>
                    <a:pt x="357" y="500"/>
                    <a:pt x="357" y="405"/>
                  </a:cubicBezTo>
                  <a:lnTo>
                    <a:pt x="357" y="167"/>
                  </a:lnTo>
                  <a:cubicBezTo>
                    <a:pt x="357" y="48"/>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4" name="Google Shape;23544;p101"/>
            <p:cNvSpPr/>
            <p:nvPr/>
          </p:nvSpPr>
          <p:spPr>
            <a:xfrm>
              <a:off x="4583432" y="2616644"/>
              <a:ext cx="10674" cy="17770"/>
            </a:xfrm>
            <a:custGeom>
              <a:rect b="b" l="l" r="r" t="t"/>
              <a:pathLst>
                <a:path extrusionOk="0" h="596" w="358">
                  <a:moveTo>
                    <a:pt x="191" y="0"/>
                  </a:moveTo>
                  <a:cubicBezTo>
                    <a:pt x="95" y="0"/>
                    <a:pt x="0" y="72"/>
                    <a:pt x="0" y="167"/>
                  </a:cubicBezTo>
                  <a:lnTo>
                    <a:pt x="0" y="405"/>
                  </a:lnTo>
                  <a:cubicBezTo>
                    <a:pt x="0" y="501"/>
                    <a:pt x="95" y="596"/>
                    <a:pt x="191" y="596"/>
                  </a:cubicBezTo>
                  <a:cubicBezTo>
                    <a:pt x="262" y="596"/>
                    <a:pt x="357" y="501"/>
                    <a:pt x="357" y="405"/>
                  </a:cubicBezTo>
                  <a:lnTo>
                    <a:pt x="357" y="167"/>
                  </a:lnTo>
                  <a:cubicBezTo>
                    <a:pt x="357" y="72"/>
                    <a:pt x="310"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5" name="Google Shape;23545;p101"/>
            <p:cNvSpPr/>
            <p:nvPr/>
          </p:nvSpPr>
          <p:spPr>
            <a:xfrm>
              <a:off x="4583432" y="2588945"/>
              <a:ext cx="10674" cy="17800"/>
            </a:xfrm>
            <a:custGeom>
              <a:rect b="b" l="l" r="r" t="t"/>
              <a:pathLst>
                <a:path extrusionOk="0" h="597" w="358">
                  <a:moveTo>
                    <a:pt x="191" y="1"/>
                  </a:moveTo>
                  <a:cubicBezTo>
                    <a:pt x="95" y="1"/>
                    <a:pt x="0" y="96"/>
                    <a:pt x="0" y="167"/>
                  </a:cubicBezTo>
                  <a:lnTo>
                    <a:pt x="0" y="406"/>
                  </a:lnTo>
                  <a:cubicBezTo>
                    <a:pt x="0" y="501"/>
                    <a:pt x="95" y="596"/>
                    <a:pt x="191" y="596"/>
                  </a:cubicBezTo>
                  <a:cubicBezTo>
                    <a:pt x="262" y="596"/>
                    <a:pt x="357" y="501"/>
                    <a:pt x="357" y="406"/>
                  </a:cubicBezTo>
                  <a:lnTo>
                    <a:pt x="357" y="167"/>
                  </a:lnTo>
                  <a:cubicBezTo>
                    <a:pt x="357" y="96"/>
                    <a:pt x="310"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6" name="Google Shape;23546;p101"/>
            <p:cNvSpPr/>
            <p:nvPr/>
          </p:nvSpPr>
          <p:spPr>
            <a:xfrm>
              <a:off x="4537993" y="2748010"/>
              <a:ext cx="10674" cy="17770"/>
            </a:xfrm>
            <a:custGeom>
              <a:rect b="b" l="l" r="r" t="t"/>
              <a:pathLst>
                <a:path extrusionOk="0" h="596" w="358">
                  <a:moveTo>
                    <a:pt x="191" y="0"/>
                  </a:moveTo>
                  <a:cubicBezTo>
                    <a:pt x="95" y="0"/>
                    <a:pt x="0" y="72"/>
                    <a:pt x="0" y="167"/>
                  </a:cubicBezTo>
                  <a:lnTo>
                    <a:pt x="0" y="405"/>
                  </a:lnTo>
                  <a:cubicBezTo>
                    <a:pt x="0" y="500"/>
                    <a:pt x="95" y="595"/>
                    <a:pt x="191" y="595"/>
                  </a:cubicBezTo>
                  <a:cubicBezTo>
                    <a:pt x="286" y="595"/>
                    <a:pt x="357" y="500"/>
                    <a:pt x="357" y="405"/>
                  </a:cubicBezTo>
                  <a:lnTo>
                    <a:pt x="357" y="167"/>
                  </a:lnTo>
                  <a:cubicBezTo>
                    <a:pt x="357" y="48"/>
                    <a:pt x="286"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7" name="Google Shape;23547;p101"/>
            <p:cNvSpPr/>
            <p:nvPr/>
          </p:nvSpPr>
          <p:spPr>
            <a:xfrm>
              <a:off x="4537993" y="2691898"/>
              <a:ext cx="10674" cy="17800"/>
            </a:xfrm>
            <a:custGeom>
              <a:rect b="b" l="l" r="r" t="t"/>
              <a:pathLst>
                <a:path extrusionOk="0" h="597" w="358">
                  <a:moveTo>
                    <a:pt x="191" y="1"/>
                  </a:moveTo>
                  <a:cubicBezTo>
                    <a:pt x="95" y="1"/>
                    <a:pt x="0" y="72"/>
                    <a:pt x="0" y="167"/>
                  </a:cubicBezTo>
                  <a:lnTo>
                    <a:pt x="0" y="406"/>
                  </a:lnTo>
                  <a:cubicBezTo>
                    <a:pt x="0" y="501"/>
                    <a:pt x="95" y="596"/>
                    <a:pt x="191" y="596"/>
                  </a:cubicBezTo>
                  <a:cubicBezTo>
                    <a:pt x="286" y="596"/>
                    <a:pt x="357" y="501"/>
                    <a:pt x="357" y="406"/>
                  </a:cubicBezTo>
                  <a:lnTo>
                    <a:pt x="357" y="167"/>
                  </a:lnTo>
                  <a:cubicBezTo>
                    <a:pt x="357" y="96"/>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8" name="Google Shape;23548;p101"/>
            <p:cNvSpPr/>
            <p:nvPr/>
          </p:nvSpPr>
          <p:spPr>
            <a:xfrm>
              <a:off x="4537993" y="2719596"/>
              <a:ext cx="10674" cy="17770"/>
            </a:xfrm>
            <a:custGeom>
              <a:rect b="b" l="l" r="r" t="t"/>
              <a:pathLst>
                <a:path extrusionOk="0" h="596" w="358">
                  <a:moveTo>
                    <a:pt x="191" y="1"/>
                  </a:moveTo>
                  <a:cubicBezTo>
                    <a:pt x="95" y="1"/>
                    <a:pt x="0" y="72"/>
                    <a:pt x="0" y="167"/>
                  </a:cubicBezTo>
                  <a:lnTo>
                    <a:pt x="0" y="405"/>
                  </a:lnTo>
                  <a:cubicBezTo>
                    <a:pt x="0" y="501"/>
                    <a:pt x="95" y="596"/>
                    <a:pt x="191" y="596"/>
                  </a:cubicBezTo>
                  <a:cubicBezTo>
                    <a:pt x="286" y="596"/>
                    <a:pt x="357" y="501"/>
                    <a:pt x="357" y="405"/>
                  </a:cubicBezTo>
                  <a:lnTo>
                    <a:pt x="357" y="167"/>
                  </a:lnTo>
                  <a:cubicBezTo>
                    <a:pt x="357" y="72"/>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9" name="Google Shape;23549;p101"/>
            <p:cNvSpPr/>
            <p:nvPr/>
          </p:nvSpPr>
          <p:spPr>
            <a:xfrm>
              <a:off x="4537993" y="2664199"/>
              <a:ext cx="10674" cy="17800"/>
            </a:xfrm>
            <a:custGeom>
              <a:rect b="b" l="l" r="r" t="t"/>
              <a:pathLst>
                <a:path extrusionOk="0" h="597" w="358">
                  <a:moveTo>
                    <a:pt x="191" y="1"/>
                  </a:moveTo>
                  <a:cubicBezTo>
                    <a:pt x="95" y="1"/>
                    <a:pt x="0" y="96"/>
                    <a:pt x="0" y="192"/>
                  </a:cubicBezTo>
                  <a:lnTo>
                    <a:pt x="0" y="430"/>
                  </a:lnTo>
                  <a:cubicBezTo>
                    <a:pt x="0" y="501"/>
                    <a:pt x="95" y="596"/>
                    <a:pt x="191" y="596"/>
                  </a:cubicBezTo>
                  <a:cubicBezTo>
                    <a:pt x="286" y="596"/>
                    <a:pt x="357" y="501"/>
                    <a:pt x="357" y="430"/>
                  </a:cubicBezTo>
                  <a:lnTo>
                    <a:pt x="357" y="192"/>
                  </a:lnTo>
                  <a:cubicBezTo>
                    <a:pt x="357" y="96"/>
                    <a:pt x="286"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0" name="Google Shape;23550;p101"/>
            <p:cNvSpPr/>
            <p:nvPr/>
          </p:nvSpPr>
          <p:spPr>
            <a:xfrm>
              <a:off x="4477617" y="2678421"/>
              <a:ext cx="10674" cy="17770"/>
            </a:xfrm>
            <a:custGeom>
              <a:rect b="b" l="l" r="r" t="t"/>
              <a:pathLst>
                <a:path extrusionOk="0" h="596" w="358">
                  <a:moveTo>
                    <a:pt x="191" y="0"/>
                  </a:moveTo>
                  <a:cubicBezTo>
                    <a:pt x="96" y="0"/>
                    <a:pt x="1" y="96"/>
                    <a:pt x="1" y="191"/>
                  </a:cubicBezTo>
                  <a:lnTo>
                    <a:pt x="1" y="429"/>
                  </a:lnTo>
                  <a:cubicBezTo>
                    <a:pt x="1" y="500"/>
                    <a:pt x="96" y="596"/>
                    <a:pt x="191" y="596"/>
                  </a:cubicBezTo>
                  <a:cubicBezTo>
                    <a:pt x="287" y="596"/>
                    <a:pt x="358" y="500"/>
                    <a:pt x="358" y="429"/>
                  </a:cubicBezTo>
                  <a:lnTo>
                    <a:pt x="358" y="191"/>
                  </a:lnTo>
                  <a:cubicBezTo>
                    <a:pt x="334" y="72"/>
                    <a:pt x="287"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1" name="Google Shape;23551;p101"/>
            <p:cNvSpPr/>
            <p:nvPr/>
          </p:nvSpPr>
          <p:spPr>
            <a:xfrm>
              <a:off x="4477617" y="2622309"/>
              <a:ext cx="10674" cy="17800"/>
            </a:xfrm>
            <a:custGeom>
              <a:rect b="b" l="l" r="r" t="t"/>
              <a:pathLst>
                <a:path extrusionOk="0" h="597" w="358">
                  <a:moveTo>
                    <a:pt x="191" y="1"/>
                  </a:moveTo>
                  <a:cubicBezTo>
                    <a:pt x="96" y="1"/>
                    <a:pt x="1" y="96"/>
                    <a:pt x="1" y="191"/>
                  </a:cubicBezTo>
                  <a:lnTo>
                    <a:pt x="1" y="430"/>
                  </a:lnTo>
                  <a:cubicBezTo>
                    <a:pt x="1" y="525"/>
                    <a:pt x="96" y="596"/>
                    <a:pt x="191" y="596"/>
                  </a:cubicBezTo>
                  <a:cubicBezTo>
                    <a:pt x="287" y="596"/>
                    <a:pt x="358" y="525"/>
                    <a:pt x="358" y="430"/>
                  </a:cubicBezTo>
                  <a:lnTo>
                    <a:pt x="358" y="191"/>
                  </a:lnTo>
                  <a:cubicBezTo>
                    <a:pt x="334" y="96"/>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2" name="Google Shape;23552;p101"/>
            <p:cNvSpPr/>
            <p:nvPr/>
          </p:nvSpPr>
          <p:spPr>
            <a:xfrm>
              <a:off x="4477617" y="2650723"/>
              <a:ext cx="10674" cy="17770"/>
            </a:xfrm>
            <a:custGeom>
              <a:rect b="b" l="l" r="r" t="t"/>
              <a:pathLst>
                <a:path extrusionOk="0" h="596" w="358">
                  <a:moveTo>
                    <a:pt x="191" y="1"/>
                  </a:moveTo>
                  <a:cubicBezTo>
                    <a:pt x="96" y="1"/>
                    <a:pt x="1" y="96"/>
                    <a:pt x="1" y="191"/>
                  </a:cubicBezTo>
                  <a:lnTo>
                    <a:pt x="1" y="429"/>
                  </a:lnTo>
                  <a:cubicBezTo>
                    <a:pt x="1" y="524"/>
                    <a:pt x="96" y="596"/>
                    <a:pt x="191" y="596"/>
                  </a:cubicBezTo>
                  <a:cubicBezTo>
                    <a:pt x="287" y="596"/>
                    <a:pt x="358" y="524"/>
                    <a:pt x="358" y="429"/>
                  </a:cubicBezTo>
                  <a:lnTo>
                    <a:pt x="358" y="191"/>
                  </a:lnTo>
                  <a:cubicBezTo>
                    <a:pt x="334" y="72"/>
                    <a:pt x="287"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3" name="Google Shape;23553;p101"/>
            <p:cNvSpPr/>
            <p:nvPr/>
          </p:nvSpPr>
          <p:spPr>
            <a:xfrm>
              <a:off x="4477617" y="2706119"/>
              <a:ext cx="10674" cy="17770"/>
            </a:xfrm>
            <a:custGeom>
              <a:rect b="b" l="l" r="r" t="t"/>
              <a:pathLst>
                <a:path extrusionOk="0" h="596" w="358">
                  <a:moveTo>
                    <a:pt x="191" y="0"/>
                  </a:moveTo>
                  <a:cubicBezTo>
                    <a:pt x="96" y="0"/>
                    <a:pt x="1" y="95"/>
                    <a:pt x="1" y="167"/>
                  </a:cubicBezTo>
                  <a:lnTo>
                    <a:pt x="1" y="405"/>
                  </a:lnTo>
                  <a:cubicBezTo>
                    <a:pt x="1" y="500"/>
                    <a:pt x="96" y="595"/>
                    <a:pt x="191" y="595"/>
                  </a:cubicBezTo>
                  <a:cubicBezTo>
                    <a:pt x="287" y="595"/>
                    <a:pt x="358" y="500"/>
                    <a:pt x="358" y="405"/>
                  </a:cubicBezTo>
                  <a:lnTo>
                    <a:pt x="358" y="167"/>
                  </a:lnTo>
                  <a:cubicBezTo>
                    <a:pt x="334" y="95"/>
                    <a:pt x="287" y="0"/>
                    <a:pt x="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4" name="Google Shape;23554;p101"/>
            <p:cNvSpPr/>
            <p:nvPr/>
          </p:nvSpPr>
          <p:spPr>
            <a:xfrm>
              <a:off x="4476902" y="2733788"/>
              <a:ext cx="10704" cy="17800"/>
            </a:xfrm>
            <a:custGeom>
              <a:rect b="b" l="l" r="r" t="t"/>
              <a:pathLst>
                <a:path extrusionOk="0" h="597" w="359">
                  <a:moveTo>
                    <a:pt x="191" y="1"/>
                  </a:moveTo>
                  <a:cubicBezTo>
                    <a:pt x="96" y="1"/>
                    <a:pt x="1" y="72"/>
                    <a:pt x="1" y="168"/>
                  </a:cubicBezTo>
                  <a:lnTo>
                    <a:pt x="1" y="406"/>
                  </a:lnTo>
                  <a:cubicBezTo>
                    <a:pt x="1" y="501"/>
                    <a:pt x="96" y="596"/>
                    <a:pt x="191" y="596"/>
                  </a:cubicBezTo>
                  <a:cubicBezTo>
                    <a:pt x="263" y="596"/>
                    <a:pt x="358" y="501"/>
                    <a:pt x="358" y="406"/>
                  </a:cubicBezTo>
                  <a:lnTo>
                    <a:pt x="358" y="168"/>
                  </a:lnTo>
                  <a:cubicBezTo>
                    <a:pt x="358" y="72"/>
                    <a:pt x="263"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5" name="Google Shape;23555;p101"/>
            <p:cNvSpPr/>
            <p:nvPr/>
          </p:nvSpPr>
          <p:spPr>
            <a:xfrm>
              <a:off x="4526604" y="2515093"/>
              <a:ext cx="17800" cy="10704"/>
            </a:xfrm>
            <a:custGeom>
              <a:rect b="b" l="l" r="r" t="t"/>
              <a:pathLst>
                <a:path extrusionOk="0" h="359" w="597">
                  <a:moveTo>
                    <a:pt x="191" y="1"/>
                  </a:moveTo>
                  <a:cubicBezTo>
                    <a:pt x="96" y="1"/>
                    <a:pt x="1" y="72"/>
                    <a:pt x="1" y="144"/>
                  </a:cubicBezTo>
                  <a:cubicBezTo>
                    <a:pt x="1" y="263"/>
                    <a:pt x="72" y="358"/>
                    <a:pt x="191" y="358"/>
                  </a:cubicBezTo>
                  <a:lnTo>
                    <a:pt x="430" y="358"/>
                  </a:lnTo>
                  <a:cubicBezTo>
                    <a:pt x="501" y="358"/>
                    <a:pt x="596" y="311"/>
                    <a:pt x="596" y="215"/>
                  </a:cubicBezTo>
                  <a:cubicBezTo>
                    <a:pt x="596" y="96"/>
                    <a:pt x="525" y="1"/>
                    <a:pt x="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6" name="Google Shape;23556;p101"/>
            <p:cNvSpPr/>
            <p:nvPr/>
          </p:nvSpPr>
          <p:spPr>
            <a:xfrm>
              <a:off x="4582001" y="2515093"/>
              <a:ext cx="17770" cy="10704"/>
            </a:xfrm>
            <a:custGeom>
              <a:rect b="b" l="l" r="r" t="t"/>
              <a:pathLst>
                <a:path extrusionOk="0" h="359" w="596">
                  <a:moveTo>
                    <a:pt x="167" y="1"/>
                  </a:moveTo>
                  <a:cubicBezTo>
                    <a:pt x="72" y="1"/>
                    <a:pt x="1" y="72"/>
                    <a:pt x="1" y="144"/>
                  </a:cubicBezTo>
                  <a:cubicBezTo>
                    <a:pt x="1" y="263"/>
                    <a:pt x="72" y="358"/>
                    <a:pt x="167" y="358"/>
                  </a:cubicBezTo>
                  <a:lnTo>
                    <a:pt x="405" y="358"/>
                  </a:lnTo>
                  <a:cubicBezTo>
                    <a:pt x="501" y="358"/>
                    <a:pt x="596" y="311"/>
                    <a:pt x="596" y="215"/>
                  </a:cubicBezTo>
                  <a:cubicBezTo>
                    <a:pt x="596" y="96"/>
                    <a:pt x="524" y="1"/>
                    <a:pt x="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7" name="Google Shape;23557;p101"/>
            <p:cNvSpPr/>
            <p:nvPr/>
          </p:nvSpPr>
          <p:spPr>
            <a:xfrm>
              <a:off x="4415840" y="2515093"/>
              <a:ext cx="17800" cy="10704"/>
            </a:xfrm>
            <a:custGeom>
              <a:rect b="b" l="l" r="r" t="t"/>
              <a:pathLst>
                <a:path extrusionOk="0" h="359" w="597">
                  <a:moveTo>
                    <a:pt x="168" y="1"/>
                  </a:moveTo>
                  <a:cubicBezTo>
                    <a:pt x="96" y="1"/>
                    <a:pt x="25" y="72"/>
                    <a:pt x="1" y="144"/>
                  </a:cubicBezTo>
                  <a:cubicBezTo>
                    <a:pt x="1" y="239"/>
                    <a:pt x="96" y="358"/>
                    <a:pt x="168"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8" name="Google Shape;23558;p101"/>
            <p:cNvSpPr/>
            <p:nvPr/>
          </p:nvSpPr>
          <p:spPr>
            <a:xfrm>
              <a:off x="4554302" y="2515093"/>
              <a:ext cx="17800" cy="10704"/>
            </a:xfrm>
            <a:custGeom>
              <a:rect b="b" l="l" r="r" t="t"/>
              <a:pathLst>
                <a:path extrusionOk="0" h="359" w="597">
                  <a:moveTo>
                    <a:pt x="167" y="1"/>
                  </a:moveTo>
                  <a:cubicBezTo>
                    <a:pt x="96" y="1"/>
                    <a:pt x="25" y="72"/>
                    <a:pt x="1" y="144"/>
                  </a:cubicBezTo>
                  <a:cubicBezTo>
                    <a:pt x="1" y="239"/>
                    <a:pt x="48" y="358"/>
                    <a:pt x="167" y="358"/>
                  </a:cubicBezTo>
                  <a:lnTo>
                    <a:pt x="406" y="358"/>
                  </a:lnTo>
                  <a:cubicBezTo>
                    <a:pt x="501" y="358"/>
                    <a:pt x="596" y="311"/>
                    <a:pt x="596" y="215"/>
                  </a:cubicBezTo>
                  <a:cubicBezTo>
                    <a:pt x="596" y="96"/>
                    <a:pt x="525" y="1"/>
                    <a:pt x="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9" name="Google Shape;23559;p101"/>
            <p:cNvSpPr/>
            <p:nvPr/>
          </p:nvSpPr>
          <p:spPr>
            <a:xfrm>
              <a:off x="4443538" y="2515093"/>
              <a:ext cx="18485" cy="10704"/>
            </a:xfrm>
            <a:custGeom>
              <a:rect b="b" l="l" r="r" t="t"/>
              <a:pathLst>
                <a:path extrusionOk="0" h="359" w="620">
                  <a:moveTo>
                    <a:pt x="191" y="1"/>
                  </a:moveTo>
                  <a:cubicBezTo>
                    <a:pt x="120" y="1"/>
                    <a:pt x="24" y="72"/>
                    <a:pt x="24" y="144"/>
                  </a:cubicBezTo>
                  <a:cubicBezTo>
                    <a:pt x="1" y="263"/>
                    <a:pt x="72" y="358"/>
                    <a:pt x="191" y="358"/>
                  </a:cubicBezTo>
                  <a:lnTo>
                    <a:pt x="429" y="358"/>
                  </a:lnTo>
                  <a:cubicBezTo>
                    <a:pt x="525" y="358"/>
                    <a:pt x="620" y="311"/>
                    <a:pt x="620" y="215"/>
                  </a:cubicBezTo>
                  <a:cubicBezTo>
                    <a:pt x="620" y="96"/>
                    <a:pt x="548"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0" name="Google Shape;23560;p101"/>
            <p:cNvSpPr/>
            <p:nvPr/>
          </p:nvSpPr>
          <p:spPr>
            <a:xfrm>
              <a:off x="4498220" y="2515093"/>
              <a:ext cx="18485" cy="10704"/>
            </a:xfrm>
            <a:custGeom>
              <a:rect b="b" l="l" r="r" t="t"/>
              <a:pathLst>
                <a:path extrusionOk="0" h="359" w="620">
                  <a:moveTo>
                    <a:pt x="215" y="1"/>
                  </a:moveTo>
                  <a:cubicBezTo>
                    <a:pt x="119" y="1"/>
                    <a:pt x="72" y="72"/>
                    <a:pt x="24" y="144"/>
                  </a:cubicBezTo>
                  <a:cubicBezTo>
                    <a:pt x="0"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1" name="Google Shape;23561;p101"/>
            <p:cNvSpPr/>
            <p:nvPr/>
          </p:nvSpPr>
          <p:spPr>
            <a:xfrm>
              <a:off x="4470521" y="2515093"/>
              <a:ext cx="18485" cy="10704"/>
            </a:xfrm>
            <a:custGeom>
              <a:rect b="b" l="l" r="r" t="t"/>
              <a:pathLst>
                <a:path extrusionOk="0" h="359" w="620">
                  <a:moveTo>
                    <a:pt x="215" y="1"/>
                  </a:moveTo>
                  <a:cubicBezTo>
                    <a:pt x="120" y="1"/>
                    <a:pt x="72" y="72"/>
                    <a:pt x="48" y="144"/>
                  </a:cubicBezTo>
                  <a:cubicBezTo>
                    <a:pt x="1" y="239"/>
                    <a:pt x="96" y="358"/>
                    <a:pt x="215" y="358"/>
                  </a:cubicBezTo>
                  <a:lnTo>
                    <a:pt x="453" y="358"/>
                  </a:lnTo>
                  <a:cubicBezTo>
                    <a:pt x="548" y="358"/>
                    <a:pt x="620" y="311"/>
                    <a:pt x="620" y="215"/>
                  </a:cubicBezTo>
                  <a:cubicBezTo>
                    <a:pt x="620" y="96"/>
                    <a:pt x="572" y="1"/>
                    <a:pt x="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2" name="Google Shape;23562;p101"/>
            <p:cNvSpPr/>
            <p:nvPr/>
          </p:nvSpPr>
          <p:spPr>
            <a:xfrm>
              <a:off x="4650159" y="2500900"/>
              <a:ext cx="39087" cy="39087"/>
            </a:xfrm>
            <a:custGeom>
              <a:rect b="b" l="l" r="r" t="t"/>
              <a:pathLst>
                <a:path extrusionOk="0" h="1311" w="1311">
                  <a:moveTo>
                    <a:pt x="644" y="358"/>
                  </a:moveTo>
                  <a:cubicBezTo>
                    <a:pt x="834" y="358"/>
                    <a:pt x="953" y="477"/>
                    <a:pt x="953" y="667"/>
                  </a:cubicBezTo>
                  <a:cubicBezTo>
                    <a:pt x="953" y="810"/>
                    <a:pt x="834" y="953"/>
                    <a:pt x="644" y="953"/>
                  </a:cubicBezTo>
                  <a:cubicBezTo>
                    <a:pt x="477" y="953"/>
                    <a:pt x="358" y="834"/>
                    <a:pt x="358" y="667"/>
                  </a:cubicBezTo>
                  <a:cubicBezTo>
                    <a:pt x="358" y="501"/>
                    <a:pt x="477" y="358"/>
                    <a:pt x="644" y="358"/>
                  </a:cubicBezTo>
                  <a:close/>
                  <a:moveTo>
                    <a:pt x="644" y="1"/>
                  </a:moveTo>
                  <a:cubicBezTo>
                    <a:pt x="286" y="1"/>
                    <a:pt x="1" y="310"/>
                    <a:pt x="1" y="667"/>
                  </a:cubicBezTo>
                  <a:cubicBezTo>
                    <a:pt x="1" y="1025"/>
                    <a:pt x="286" y="1310"/>
                    <a:pt x="644" y="1310"/>
                  </a:cubicBezTo>
                  <a:cubicBezTo>
                    <a:pt x="1001" y="1310"/>
                    <a:pt x="1310" y="1025"/>
                    <a:pt x="1310" y="667"/>
                  </a:cubicBezTo>
                  <a:cubicBezTo>
                    <a:pt x="1310" y="310"/>
                    <a:pt x="1001" y="1"/>
                    <a:pt x="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3" name="Google Shape;23563;p101"/>
            <p:cNvSpPr/>
            <p:nvPr/>
          </p:nvSpPr>
          <p:spPr>
            <a:xfrm>
              <a:off x="4416555" y="2478181"/>
              <a:ext cx="294691" cy="247137"/>
            </a:xfrm>
            <a:custGeom>
              <a:rect b="b" l="l" r="r" t="t"/>
              <a:pathLst>
                <a:path extrusionOk="0" h="8289" w="9884">
                  <a:moveTo>
                    <a:pt x="5788" y="2382"/>
                  </a:moveTo>
                  <a:cubicBezTo>
                    <a:pt x="5931" y="2382"/>
                    <a:pt x="6073" y="2501"/>
                    <a:pt x="6073" y="2668"/>
                  </a:cubicBezTo>
                  <a:cubicBezTo>
                    <a:pt x="6073" y="2858"/>
                    <a:pt x="5954" y="2977"/>
                    <a:pt x="5788" y="2977"/>
                  </a:cubicBezTo>
                  <a:cubicBezTo>
                    <a:pt x="5597" y="2977"/>
                    <a:pt x="5478" y="2858"/>
                    <a:pt x="5478" y="2668"/>
                  </a:cubicBezTo>
                  <a:cubicBezTo>
                    <a:pt x="5478" y="2501"/>
                    <a:pt x="5621" y="2382"/>
                    <a:pt x="5788" y="2382"/>
                  </a:cubicBezTo>
                  <a:close/>
                  <a:moveTo>
                    <a:pt x="2215" y="3620"/>
                  </a:moveTo>
                  <a:cubicBezTo>
                    <a:pt x="2358" y="3620"/>
                    <a:pt x="2501" y="3739"/>
                    <a:pt x="2501" y="3930"/>
                  </a:cubicBezTo>
                  <a:cubicBezTo>
                    <a:pt x="2501" y="4073"/>
                    <a:pt x="2382" y="4216"/>
                    <a:pt x="2215" y="4216"/>
                  </a:cubicBezTo>
                  <a:cubicBezTo>
                    <a:pt x="2049" y="4216"/>
                    <a:pt x="1906" y="4097"/>
                    <a:pt x="1906" y="3930"/>
                  </a:cubicBezTo>
                  <a:cubicBezTo>
                    <a:pt x="1906" y="3739"/>
                    <a:pt x="2025" y="3620"/>
                    <a:pt x="2215" y="3620"/>
                  </a:cubicBezTo>
                  <a:close/>
                  <a:moveTo>
                    <a:pt x="4264" y="4883"/>
                  </a:moveTo>
                  <a:cubicBezTo>
                    <a:pt x="4406" y="4883"/>
                    <a:pt x="4549" y="5002"/>
                    <a:pt x="4549" y="5168"/>
                  </a:cubicBezTo>
                  <a:cubicBezTo>
                    <a:pt x="4549" y="5311"/>
                    <a:pt x="4430" y="5478"/>
                    <a:pt x="4264" y="5478"/>
                  </a:cubicBezTo>
                  <a:cubicBezTo>
                    <a:pt x="4121" y="5478"/>
                    <a:pt x="3954" y="5359"/>
                    <a:pt x="3954" y="5168"/>
                  </a:cubicBezTo>
                  <a:cubicBezTo>
                    <a:pt x="3954" y="5002"/>
                    <a:pt x="4073" y="4883"/>
                    <a:pt x="4264" y="4883"/>
                  </a:cubicBezTo>
                  <a:close/>
                  <a:moveTo>
                    <a:pt x="620" y="7383"/>
                  </a:moveTo>
                  <a:cubicBezTo>
                    <a:pt x="787" y="7383"/>
                    <a:pt x="929" y="7502"/>
                    <a:pt x="929" y="7669"/>
                  </a:cubicBezTo>
                  <a:cubicBezTo>
                    <a:pt x="929" y="7812"/>
                    <a:pt x="810" y="7978"/>
                    <a:pt x="620" y="7978"/>
                  </a:cubicBezTo>
                  <a:cubicBezTo>
                    <a:pt x="453" y="7978"/>
                    <a:pt x="334" y="7859"/>
                    <a:pt x="334" y="7669"/>
                  </a:cubicBezTo>
                  <a:cubicBezTo>
                    <a:pt x="334" y="7502"/>
                    <a:pt x="477" y="7383"/>
                    <a:pt x="620" y="7383"/>
                  </a:cubicBezTo>
                  <a:close/>
                  <a:moveTo>
                    <a:pt x="8574" y="1"/>
                  </a:moveTo>
                  <a:cubicBezTo>
                    <a:pt x="7860" y="1"/>
                    <a:pt x="7264" y="596"/>
                    <a:pt x="7264" y="1310"/>
                  </a:cubicBezTo>
                  <a:cubicBezTo>
                    <a:pt x="7264" y="1453"/>
                    <a:pt x="7288" y="1572"/>
                    <a:pt x="7336" y="1691"/>
                  </a:cubicBezTo>
                  <a:lnTo>
                    <a:pt x="6383" y="2144"/>
                  </a:lnTo>
                  <a:cubicBezTo>
                    <a:pt x="6264" y="1977"/>
                    <a:pt x="6073" y="1906"/>
                    <a:pt x="5907" y="1906"/>
                  </a:cubicBezTo>
                  <a:cubicBezTo>
                    <a:pt x="5550" y="1906"/>
                    <a:pt x="5240" y="2192"/>
                    <a:pt x="5240" y="2549"/>
                  </a:cubicBezTo>
                  <a:cubicBezTo>
                    <a:pt x="5240" y="2739"/>
                    <a:pt x="5311" y="2882"/>
                    <a:pt x="5430" y="3001"/>
                  </a:cubicBezTo>
                  <a:lnTo>
                    <a:pt x="4525" y="4454"/>
                  </a:lnTo>
                  <a:cubicBezTo>
                    <a:pt x="4478" y="4430"/>
                    <a:pt x="4406" y="4430"/>
                    <a:pt x="4359" y="4430"/>
                  </a:cubicBezTo>
                  <a:cubicBezTo>
                    <a:pt x="4168" y="4430"/>
                    <a:pt x="4002" y="4525"/>
                    <a:pt x="3882" y="4644"/>
                  </a:cubicBezTo>
                  <a:lnTo>
                    <a:pt x="2882" y="4049"/>
                  </a:lnTo>
                  <a:cubicBezTo>
                    <a:pt x="2930" y="3978"/>
                    <a:pt x="2930" y="3882"/>
                    <a:pt x="2930" y="3835"/>
                  </a:cubicBezTo>
                  <a:cubicBezTo>
                    <a:pt x="2930" y="3478"/>
                    <a:pt x="2620" y="3168"/>
                    <a:pt x="2263" y="3168"/>
                  </a:cubicBezTo>
                  <a:cubicBezTo>
                    <a:pt x="1906" y="3168"/>
                    <a:pt x="1620" y="3478"/>
                    <a:pt x="1620" y="3835"/>
                  </a:cubicBezTo>
                  <a:cubicBezTo>
                    <a:pt x="1620" y="3978"/>
                    <a:pt x="1668" y="4121"/>
                    <a:pt x="1763" y="4240"/>
                  </a:cubicBezTo>
                  <a:lnTo>
                    <a:pt x="739" y="6954"/>
                  </a:lnTo>
                  <a:lnTo>
                    <a:pt x="691" y="6954"/>
                  </a:lnTo>
                  <a:cubicBezTo>
                    <a:pt x="334" y="6954"/>
                    <a:pt x="25" y="7264"/>
                    <a:pt x="25" y="7621"/>
                  </a:cubicBezTo>
                  <a:cubicBezTo>
                    <a:pt x="1" y="8026"/>
                    <a:pt x="263" y="8288"/>
                    <a:pt x="620" y="8288"/>
                  </a:cubicBezTo>
                  <a:cubicBezTo>
                    <a:pt x="977" y="8288"/>
                    <a:pt x="1287" y="8002"/>
                    <a:pt x="1287" y="7645"/>
                  </a:cubicBezTo>
                  <a:cubicBezTo>
                    <a:pt x="1287" y="7431"/>
                    <a:pt x="1191" y="7264"/>
                    <a:pt x="1025" y="7145"/>
                  </a:cubicBezTo>
                  <a:lnTo>
                    <a:pt x="2001" y="4478"/>
                  </a:lnTo>
                  <a:cubicBezTo>
                    <a:pt x="2049" y="4525"/>
                    <a:pt x="2120" y="4525"/>
                    <a:pt x="2168" y="4525"/>
                  </a:cubicBezTo>
                  <a:cubicBezTo>
                    <a:pt x="2335" y="4525"/>
                    <a:pt x="2477" y="4454"/>
                    <a:pt x="2573" y="4359"/>
                  </a:cubicBezTo>
                  <a:lnTo>
                    <a:pt x="3597" y="5002"/>
                  </a:lnTo>
                  <a:lnTo>
                    <a:pt x="3597" y="5121"/>
                  </a:lnTo>
                  <a:cubicBezTo>
                    <a:pt x="3597" y="5478"/>
                    <a:pt x="3906" y="5764"/>
                    <a:pt x="4264" y="5764"/>
                  </a:cubicBezTo>
                  <a:cubicBezTo>
                    <a:pt x="4621" y="5764"/>
                    <a:pt x="4907" y="5478"/>
                    <a:pt x="4907" y="5121"/>
                  </a:cubicBezTo>
                  <a:cubicBezTo>
                    <a:pt x="4907" y="4930"/>
                    <a:pt x="4859" y="4787"/>
                    <a:pt x="4740" y="4668"/>
                  </a:cubicBezTo>
                  <a:lnTo>
                    <a:pt x="5621" y="3216"/>
                  </a:lnTo>
                  <a:cubicBezTo>
                    <a:pt x="5692" y="3239"/>
                    <a:pt x="5740" y="3239"/>
                    <a:pt x="5811" y="3239"/>
                  </a:cubicBezTo>
                  <a:cubicBezTo>
                    <a:pt x="6169" y="3239"/>
                    <a:pt x="6454" y="2930"/>
                    <a:pt x="6454" y="2573"/>
                  </a:cubicBezTo>
                  <a:lnTo>
                    <a:pt x="6454" y="2501"/>
                  </a:lnTo>
                  <a:lnTo>
                    <a:pt x="7407" y="2049"/>
                  </a:lnTo>
                  <a:cubicBezTo>
                    <a:pt x="7645" y="2406"/>
                    <a:pt x="8074" y="2644"/>
                    <a:pt x="8526" y="2644"/>
                  </a:cubicBezTo>
                  <a:cubicBezTo>
                    <a:pt x="8788" y="2644"/>
                    <a:pt x="9026" y="2549"/>
                    <a:pt x="9265" y="2406"/>
                  </a:cubicBezTo>
                  <a:cubicBezTo>
                    <a:pt x="9360" y="2334"/>
                    <a:pt x="9360" y="2263"/>
                    <a:pt x="9312" y="2168"/>
                  </a:cubicBezTo>
                  <a:cubicBezTo>
                    <a:pt x="9280" y="2104"/>
                    <a:pt x="9228" y="2083"/>
                    <a:pt x="9168" y="2083"/>
                  </a:cubicBezTo>
                  <a:cubicBezTo>
                    <a:pt x="9138" y="2083"/>
                    <a:pt x="9106" y="2088"/>
                    <a:pt x="9074" y="2096"/>
                  </a:cubicBezTo>
                  <a:cubicBezTo>
                    <a:pt x="8931" y="2215"/>
                    <a:pt x="8717" y="2287"/>
                    <a:pt x="8550" y="2287"/>
                  </a:cubicBezTo>
                  <a:cubicBezTo>
                    <a:pt x="8002" y="2287"/>
                    <a:pt x="7574" y="1834"/>
                    <a:pt x="7574" y="1310"/>
                  </a:cubicBezTo>
                  <a:cubicBezTo>
                    <a:pt x="7574" y="763"/>
                    <a:pt x="8002" y="310"/>
                    <a:pt x="8550" y="310"/>
                  </a:cubicBezTo>
                  <a:cubicBezTo>
                    <a:pt x="9074" y="310"/>
                    <a:pt x="9527" y="763"/>
                    <a:pt x="9527" y="1310"/>
                  </a:cubicBezTo>
                  <a:cubicBezTo>
                    <a:pt x="9527" y="1382"/>
                    <a:pt x="9527" y="1477"/>
                    <a:pt x="9503" y="1572"/>
                  </a:cubicBezTo>
                  <a:cubicBezTo>
                    <a:pt x="9479" y="1668"/>
                    <a:pt x="9527" y="1739"/>
                    <a:pt x="9622" y="1787"/>
                  </a:cubicBezTo>
                  <a:cubicBezTo>
                    <a:pt x="9635" y="1790"/>
                    <a:pt x="9647" y="1791"/>
                    <a:pt x="9659" y="1791"/>
                  </a:cubicBezTo>
                  <a:cubicBezTo>
                    <a:pt x="9736" y="1791"/>
                    <a:pt x="9795" y="1730"/>
                    <a:pt x="9836" y="1668"/>
                  </a:cubicBezTo>
                  <a:cubicBezTo>
                    <a:pt x="9860" y="1549"/>
                    <a:pt x="9884" y="1429"/>
                    <a:pt x="9884" y="1310"/>
                  </a:cubicBezTo>
                  <a:cubicBezTo>
                    <a:pt x="9884" y="596"/>
                    <a:pt x="9288" y="1"/>
                    <a:pt x="85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4" name="Google Shape;23564;p101"/>
            <p:cNvSpPr/>
            <p:nvPr/>
          </p:nvSpPr>
          <p:spPr>
            <a:xfrm>
              <a:off x="4664351" y="2625886"/>
              <a:ext cx="10704" cy="17770"/>
            </a:xfrm>
            <a:custGeom>
              <a:rect b="b" l="l" r="r" t="t"/>
              <a:pathLst>
                <a:path extrusionOk="0" h="596" w="359">
                  <a:moveTo>
                    <a:pt x="168" y="0"/>
                  </a:moveTo>
                  <a:cubicBezTo>
                    <a:pt x="96" y="0"/>
                    <a:pt x="1" y="95"/>
                    <a:pt x="1" y="191"/>
                  </a:cubicBezTo>
                  <a:lnTo>
                    <a:pt x="1" y="429"/>
                  </a:lnTo>
                  <a:cubicBezTo>
                    <a:pt x="1" y="500"/>
                    <a:pt x="96" y="595"/>
                    <a:pt x="168" y="595"/>
                  </a:cubicBezTo>
                  <a:cubicBezTo>
                    <a:pt x="263" y="595"/>
                    <a:pt x="358" y="524"/>
                    <a:pt x="358" y="429"/>
                  </a:cubicBezTo>
                  <a:lnTo>
                    <a:pt x="358" y="191"/>
                  </a:lnTo>
                  <a:cubicBezTo>
                    <a:pt x="358" y="95"/>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5" name="Google Shape;23565;p101"/>
            <p:cNvSpPr/>
            <p:nvPr/>
          </p:nvSpPr>
          <p:spPr>
            <a:xfrm>
              <a:off x="4664351" y="2571205"/>
              <a:ext cx="10704" cy="17770"/>
            </a:xfrm>
            <a:custGeom>
              <a:rect b="b" l="l" r="r" t="t"/>
              <a:pathLst>
                <a:path extrusionOk="0" h="596" w="359">
                  <a:moveTo>
                    <a:pt x="168" y="0"/>
                  </a:moveTo>
                  <a:cubicBezTo>
                    <a:pt x="96" y="0"/>
                    <a:pt x="1" y="96"/>
                    <a:pt x="1" y="167"/>
                  </a:cubicBezTo>
                  <a:lnTo>
                    <a:pt x="1" y="405"/>
                  </a:lnTo>
                  <a:cubicBezTo>
                    <a:pt x="1" y="500"/>
                    <a:pt x="96" y="596"/>
                    <a:pt x="168" y="596"/>
                  </a:cubicBezTo>
                  <a:cubicBezTo>
                    <a:pt x="263" y="596"/>
                    <a:pt x="358" y="500"/>
                    <a:pt x="358" y="405"/>
                  </a:cubicBezTo>
                  <a:lnTo>
                    <a:pt x="358" y="167"/>
                  </a:lnTo>
                  <a:cubicBezTo>
                    <a:pt x="358" y="96"/>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6" name="Google Shape;23566;p101"/>
            <p:cNvSpPr/>
            <p:nvPr/>
          </p:nvSpPr>
          <p:spPr>
            <a:xfrm>
              <a:off x="4664351" y="2654271"/>
              <a:ext cx="10704" cy="17770"/>
            </a:xfrm>
            <a:custGeom>
              <a:rect b="b" l="l" r="r" t="t"/>
              <a:pathLst>
                <a:path extrusionOk="0" h="596" w="359">
                  <a:moveTo>
                    <a:pt x="168" y="1"/>
                  </a:moveTo>
                  <a:cubicBezTo>
                    <a:pt x="96" y="1"/>
                    <a:pt x="1" y="96"/>
                    <a:pt x="1" y="191"/>
                  </a:cubicBezTo>
                  <a:lnTo>
                    <a:pt x="1" y="429"/>
                  </a:lnTo>
                  <a:cubicBezTo>
                    <a:pt x="1" y="525"/>
                    <a:pt x="96" y="596"/>
                    <a:pt x="168" y="596"/>
                  </a:cubicBezTo>
                  <a:cubicBezTo>
                    <a:pt x="263" y="596"/>
                    <a:pt x="358" y="525"/>
                    <a:pt x="358" y="429"/>
                  </a:cubicBezTo>
                  <a:lnTo>
                    <a:pt x="358" y="191"/>
                  </a:lnTo>
                  <a:cubicBezTo>
                    <a:pt x="358" y="72"/>
                    <a:pt x="263"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7" name="Google Shape;23567;p101"/>
            <p:cNvSpPr/>
            <p:nvPr/>
          </p:nvSpPr>
          <p:spPr>
            <a:xfrm>
              <a:off x="4664351" y="2598903"/>
              <a:ext cx="10704" cy="17770"/>
            </a:xfrm>
            <a:custGeom>
              <a:rect b="b" l="l" r="r" t="t"/>
              <a:pathLst>
                <a:path extrusionOk="0" h="596" w="359">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72"/>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8" name="Google Shape;23568;p101"/>
            <p:cNvSpPr/>
            <p:nvPr/>
          </p:nvSpPr>
          <p:spPr>
            <a:xfrm>
              <a:off x="4664351" y="2709667"/>
              <a:ext cx="10704" cy="17770"/>
            </a:xfrm>
            <a:custGeom>
              <a:rect b="b" l="l" r="r" t="t"/>
              <a:pathLst>
                <a:path extrusionOk="0" h="596" w="359">
                  <a:moveTo>
                    <a:pt x="168" y="0"/>
                  </a:moveTo>
                  <a:cubicBezTo>
                    <a:pt x="96" y="0"/>
                    <a:pt x="1" y="72"/>
                    <a:pt x="1" y="167"/>
                  </a:cubicBezTo>
                  <a:lnTo>
                    <a:pt x="1" y="405"/>
                  </a:lnTo>
                  <a:cubicBezTo>
                    <a:pt x="1" y="500"/>
                    <a:pt x="96" y="595"/>
                    <a:pt x="168" y="595"/>
                  </a:cubicBezTo>
                  <a:cubicBezTo>
                    <a:pt x="263" y="595"/>
                    <a:pt x="358" y="500"/>
                    <a:pt x="358" y="405"/>
                  </a:cubicBezTo>
                  <a:lnTo>
                    <a:pt x="358" y="167"/>
                  </a:lnTo>
                  <a:cubicBezTo>
                    <a:pt x="358" y="48"/>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9" name="Google Shape;23569;p101"/>
            <p:cNvSpPr/>
            <p:nvPr/>
          </p:nvSpPr>
          <p:spPr>
            <a:xfrm>
              <a:off x="4664351" y="2737336"/>
              <a:ext cx="10704" cy="17800"/>
            </a:xfrm>
            <a:custGeom>
              <a:rect b="b" l="l" r="r" t="t"/>
              <a:pathLst>
                <a:path extrusionOk="0" h="597" w="359">
                  <a:moveTo>
                    <a:pt x="168" y="1"/>
                  </a:moveTo>
                  <a:cubicBezTo>
                    <a:pt x="96" y="1"/>
                    <a:pt x="1" y="72"/>
                    <a:pt x="1" y="168"/>
                  </a:cubicBezTo>
                  <a:lnTo>
                    <a:pt x="1" y="406"/>
                  </a:lnTo>
                  <a:cubicBezTo>
                    <a:pt x="1" y="501"/>
                    <a:pt x="96" y="596"/>
                    <a:pt x="168" y="596"/>
                  </a:cubicBezTo>
                  <a:cubicBezTo>
                    <a:pt x="263" y="596"/>
                    <a:pt x="358" y="501"/>
                    <a:pt x="358" y="406"/>
                  </a:cubicBezTo>
                  <a:lnTo>
                    <a:pt x="358" y="168"/>
                  </a:lnTo>
                  <a:cubicBezTo>
                    <a:pt x="358" y="72"/>
                    <a:pt x="263" y="1"/>
                    <a:pt x="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0" name="Google Shape;23570;p101"/>
            <p:cNvSpPr/>
            <p:nvPr/>
          </p:nvSpPr>
          <p:spPr>
            <a:xfrm>
              <a:off x="4664351" y="2681969"/>
              <a:ext cx="10704" cy="17770"/>
            </a:xfrm>
            <a:custGeom>
              <a:rect b="b" l="l" r="r" t="t"/>
              <a:pathLst>
                <a:path extrusionOk="0" h="596" w="359">
                  <a:moveTo>
                    <a:pt x="168" y="0"/>
                  </a:moveTo>
                  <a:cubicBezTo>
                    <a:pt x="96" y="0"/>
                    <a:pt x="1" y="96"/>
                    <a:pt x="1" y="191"/>
                  </a:cubicBezTo>
                  <a:lnTo>
                    <a:pt x="1" y="429"/>
                  </a:lnTo>
                  <a:cubicBezTo>
                    <a:pt x="1" y="500"/>
                    <a:pt x="96" y="596"/>
                    <a:pt x="168" y="596"/>
                  </a:cubicBezTo>
                  <a:cubicBezTo>
                    <a:pt x="263" y="596"/>
                    <a:pt x="358" y="500"/>
                    <a:pt x="358" y="429"/>
                  </a:cubicBezTo>
                  <a:lnTo>
                    <a:pt x="358" y="191"/>
                  </a:lnTo>
                  <a:cubicBezTo>
                    <a:pt x="358" y="72"/>
                    <a:pt x="263" y="0"/>
                    <a:pt x="1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1" name="Google Shape;23571;p101"/>
            <p:cNvSpPr/>
            <p:nvPr/>
          </p:nvSpPr>
          <p:spPr>
            <a:xfrm>
              <a:off x="4365452" y="2449797"/>
              <a:ext cx="353606" cy="352890"/>
            </a:xfrm>
            <a:custGeom>
              <a:rect b="b" l="l" r="r" t="t"/>
              <a:pathLst>
                <a:path extrusionOk="0" h="11836" w="11860">
                  <a:moveTo>
                    <a:pt x="905" y="0"/>
                  </a:moveTo>
                  <a:cubicBezTo>
                    <a:pt x="786" y="0"/>
                    <a:pt x="715" y="48"/>
                    <a:pt x="715" y="167"/>
                  </a:cubicBezTo>
                  <a:lnTo>
                    <a:pt x="715" y="976"/>
                  </a:lnTo>
                  <a:lnTo>
                    <a:pt x="500" y="976"/>
                  </a:lnTo>
                  <a:cubicBezTo>
                    <a:pt x="405" y="976"/>
                    <a:pt x="310" y="1024"/>
                    <a:pt x="310" y="1119"/>
                  </a:cubicBezTo>
                  <a:cubicBezTo>
                    <a:pt x="310" y="1238"/>
                    <a:pt x="381" y="1334"/>
                    <a:pt x="500" y="1334"/>
                  </a:cubicBezTo>
                  <a:lnTo>
                    <a:pt x="715" y="1334"/>
                  </a:lnTo>
                  <a:lnTo>
                    <a:pt x="715" y="2215"/>
                  </a:lnTo>
                  <a:lnTo>
                    <a:pt x="500" y="2215"/>
                  </a:lnTo>
                  <a:cubicBezTo>
                    <a:pt x="405" y="2215"/>
                    <a:pt x="310" y="2286"/>
                    <a:pt x="310" y="2381"/>
                  </a:cubicBezTo>
                  <a:cubicBezTo>
                    <a:pt x="310" y="2501"/>
                    <a:pt x="381" y="2572"/>
                    <a:pt x="500" y="2572"/>
                  </a:cubicBezTo>
                  <a:lnTo>
                    <a:pt x="715" y="2572"/>
                  </a:lnTo>
                  <a:lnTo>
                    <a:pt x="715" y="3477"/>
                  </a:lnTo>
                  <a:lnTo>
                    <a:pt x="500" y="3477"/>
                  </a:lnTo>
                  <a:cubicBezTo>
                    <a:pt x="405" y="3477"/>
                    <a:pt x="310" y="3525"/>
                    <a:pt x="310" y="3620"/>
                  </a:cubicBezTo>
                  <a:cubicBezTo>
                    <a:pt x="310" y="3739"/>
                    <a:pt x="381" y="3834"/>
                    <a:pt x="500" y="3834"/>
                  </a:cubicBezTo>
                  <a:lnTo>
                    <a:pt x="715" y="3834"/>
                  </a:lnTo>
                  <a:lnTo>
                    <a:pt x="715" y="4715"/>
                  </a:lnTo>
                  <a:lnTo>
                    <a:pt x="500" y="4715"/>
                  </a:lnTo>
                  <a:cubicBezTo>
                    <a:pt x="405" y="4715"/>
                    <a:pt x="310" y="4787"/>
                    <a:pt x="310" y="4882"/>
                  </a:cubicBezTo>
                  <a:cubicBezTo>
                    <a:pt x="310" y="5001"/>
                    <a:pt x="381" y="5073"/>
                    <a:pt x="500" y="5073"/>
                  </a:cubicBezTo>
                  <a:lnTo>
                    <a:pt x="715" y="5073"/>
                  </a:lnTo>
                  <a:lnTo>
                    <a:pt x="715" y="5977"/>
                  </a:lnTo>
                  <a:lnTo>
                    <a:pt x="500" y="5977"/>
                  </a:lnTo>
                  <a:cubicBezTo>
                    <a:pt x="405" y="5977"/>
                    <a:pt x="310" y="6025"/>
                    <a:pt x="310" y="6120"/>
                  </a:cubicBezTo>
                  <a:cubicBezTo>
                    <a:pt x="310" y="6239"/>
                    <a:pt x="381" y="6335"/>
                    <a:pt x="500" y="6335"/>
                  </a:cubicBezTo>
                  <a:lnTo>
                    <a:pt x="715" y="6335"/>
                  </a:lnTo>
                  <a:lnTo>
                    <a:pt x="715" y="7216"/>
                  </a:lnTo>
                  <a:lnTo>
                    <a:pt x="500" y="7216"/>
                  </a:lnTo>
                  <a:cubicBezTo>
                    <a:pt x="405" y="7216"/>
                    <a:pt x="310" y="7287"/>
                    <a:pt x="310" y="7383"/>
                  </a:cubicBezTo>
                  <a:cubicBezTo>
                    <a:pt x="310" y="7502"/>
                    <a:pt x="381" y="7573"/>
                    <a:pt x="500" y="7573"/>
                  </a:cubicBezTo>
                  <a:lnTo>
                    <a:pt x="715" y="7573"/>
                  </a:lnTo>
                  <a:lnTo>
                    <a:pt x="715" y="8478"/>
                  </a:lnTo>
                  <a:lnTo>
                    <a:pt x="500" y="8478"/>
                  </a:lnTo>
                  <a:cubicBezTo>
                    <a:pt x="405" y="8478"/>
                    <a:pt x="310" y="8526"/>
                    <a:pt x="310" y="8621"/>
                  </a:cubicBezTo>
                  <a:cubicBezTo>
                    <a:pt x="310" y="8740"/>
                    <a:pt x="381" y="8835"/>
                    <a:pt x="500" y="8835"/>
                  </a:cubicBezTo>
                  <a:lnTo>
                    <a:pt x="715" y="8835"/>
                  </a:lnTo>
                  <a:lnTo>
                    <a:pt x="715" y="9716"/>
                  </a:lnTo>
                  <a:lnTo>
                    <a:pt x="524" y="9716"/>
                  </a:lnTo>
                  <a:cubicBezTo>
                    <a:pt x="429" y="9716"/>
                    <a:pt x="357" y="9788"/>
                    <a:pt x="357" y="9883"/>
                  </a:cubicBezTo>
                  <a:cubicBezTo>
                    <a:pt x="357" y="9954"/>
                    <a:pt x="405" y="10050"/>
                    <a:pt x="500" y="10050"/>
                  </a:cubicBezTo>
                  <a:lnTo>
                    <a:pt x="715" y="10050"/>
                  </a:lnTo>
                  <a:lnTo>
                    <a:pt x="715" y="10669"/>
                  </a:lnTo>
                  <a:lnTo>
                    <a:pt x="286" y="10669"/>
                  </a:lnTo>
                  <a:cubicBezTo>
                    <a:pt x="143" y="10669"/>
                    <a:pt x="0" y="10788"/>
                    <a:pt x="0" y="10978"/>
                  </a:cubicBezTo>
                  <a:lnTo>
                    <a:pt x="0" y="11550"/>
                  </a:lnTo>
                  <a:cubicBezTo>
                    <a:pt x="0" y="11693"/>
                    <a:pt x="119" y="11836"/>
                    <a:pt x="286" y="11836"/>
                  </a:cubicBezTo>
                  <a:lnTo>
                    <a:pt x="11574" y="11836"/>
                  </a:lnTo>
                  <a:cubicBezTo>
                    <a:pt x="11717" y="11836"/>
                    <a:pt x="11860" y="11717"/>
                    <a:pt x="11860" y="11550"/>
                  </a:cubicBezTo>
                  <a:lnTo>
                    <a:pt x="11860" y="10978"/>
                  </a:lnTo>
                  <a:cubicBezTo>
                    <a:pt x="11836" y="10788"/>
                    <a:pt x="11717" y="10645"/>
                    <a:pt x="11574" y="10645"/>
                  </a:cubicBezTo>
                  <a:lnTo>
                    <a:pt x="10383" y="10645"/>
                  </a:lnTo>
                  <a:cubicBezTo>
                    <a:pt x="10359" y="10574"/>
                    <a:pt x="10288" y="10526"/>
                    <a:pt x="10240" y="10526"/>
                  </a:cubicBezTo>
                  <a:cubicBezTo>
                    <a:pt x="10169" y="10526"/>
                    <a:pt x="10074" y="10597"/>
                    <a:pt x="10074" y="10645"/>
                  </a:cubicBezTo>
                  <a:lnTo>
                    <a:pt x="7740" y="10645"/>
                  </a:lnTo>
                  <a:lnTo>
                    <a:pt x="7740" y="10407"/>
                  </a:lnTo>
                  <a:cubicBezTo>
                    <a:pt x="7740" y="10312"/>
                    <a:pt x="7645" y="10240"/>
                    <a:pt x="7549" y="10240"/>
                  </a:cubicBezTo>
                  <a:cubicBezTo>
                    <a:pt x="7454" y="10240"/>
                    <a:pt x="7383" y="10312"/>
                    <a:pt x="7383" y="10407"/>
                  </a:cubicBezTo>
                  <a:lnTo>
                    <a:pt x="7383" y="10645"/>
                  </a:lnTo>
                  <a:lnTo>
                    <a:pt x="5430" y="10645"/>
                  </a:lnTo>
                  <a:cubicBezTo>
                    <a:pt x="5358" y="10645"/>
                    <a:pt x="5263" y="10717"/>
                    <a:pt x="5263" y="10788"/>
                  </a:cubicBezTo>
                  <a:cubicBezTo>
                    <a:pt x="5263" y="10907"/>
                    <a:pt x="5311" y="11002"/>
                    <a:pt x="5430" y="11002"/>
                  </a:cubicBezTo>
                  <a:lnTo>
                    <a:pt x="11550" y="11002"/>
                  </a:lnTo>
                  <a:lnTo>
                    <a:pt x="11550" y="11479"/>
                  </a:lnTo>
                  <a:lnTo>
                    <a:pt x="381" y="11479"/>
                  </a:lnTo>
                  <a:lnTo>
                    <a:pt x="381" y="11002"/>
                  </a:lnTo>
                  <a:lnTo>
                    <a:pt x="4596" y="11002"/>
                  </a:lnTo>
                  <a:cubicBezTo>
                    <a:pt x="4692" y="11002"/>
                    <a:pt x="4787" y="10955"/>
                    <a:pt x="4787" y="10859"/>
                  </a:cubicBezTo>
                  <a:cubicBezTo>
                    <a:pt x="4787" y="10740"/>
                    <a:pt x="4715" y="10645"/>
                    <a:pt x="4596" y="10645"/>
                  </a:cubicBezTo>
                  <a:lnTo>
                    <a:pt x="4120" y="10645"/>
                  </a:lnTo>
                  <a:lnTo>
                    <a:pt x="4120" y="10621"/>
                  </a:lnTo>
                  <a:cubicBezTo>
                    <a:pt x="4120" y="10526"/>
                    <a:pt x="4049" y="10431"/>
                    <a:pt x="3953" y="10431"/>
                  </a:cubicBezTo>
                  <a:cubicBezTo>
                    <a:pt x="3858" y="10431"/>
                    <a:pt x="3763" y="10526"/>
                    <a:pt x="3763" y="10621"/>
                  </a:cubicBezTo>
                  <a:lnTo>
                    <a:pt x="3763" y="10669"/>
                  </a:lnTo>
                  <a:lnTo>
                    <a:pt x="2548" y="10669"/>
                  </a:lnTo>
                  <a:lnTo>
                    <a:pt x="2548" y="10645"/>
                  </a:lnTo>
                  <a:cubicBezTo>
                    <a:pt x="2548" y="10550"/>
                    <a:pt x="2501" y="10478"/>
                    <a:pt x="2405" y="10478"/>
                  </a:cubicBezTo>
                  <a:cubicBezTo>
                    <a:pt x="2286" y="10478"/>
                    <a:pt x="2191" y="10526"/>
                    <a:pt x="2191" y="10645"/>
                  </a:cubicBezTo>
                  <a:lnTo>
                    <a:pt x="2191" y="10669"/>
                  </a:lnTo>
                  <a:lnTo>
                    <a:pt x="1072" y="10669"/>
                  </a:lnTo>
                  <a:lnTo>
                    <a:pt x="1072" y="167"/>
                  </a:lnTo>
                  <a:cubicBezTo>
                    <a:pt x="1072" y="72"/>
                    <a:pt x="1000" y="0"/>
                    <a:pt x="9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72" name="Google Shape;23572;p101"/>
          <p:cNvGrpSpPr/>
          <p:nvPr/>
        </p:nvGrpSpPr>
        <p:grpSpPr>
          <a:xfrm>
            <a:off x="3253128" y="2295191"/>
            <a:ext cx="358588" cy="354381"/>
            <a:chOff x="3672223" y="2447591"/>
            <a:chExt cx="358588" cy="354381"/>
          </a:xfrm>
        </p:grpSpPr>
        <p:sp>
          <p:nvSpPr>
            <p:cNvPr id="23573" name="Google Shape;23573;p101"/>
            <p:cNvSpPr/>
            <p:nvPr/>
          </p:nvSpPr>
          <p:spPr>
            <a:xfrm>
              <a:off x="3886655" y="2453345"/>
              <a:ext cx="134913" cy="134227"/>
            </a:xfrm>
            <a:custGeom>
              <a:rect b="b" l="l" r="r" t="t"/>
              <a:pathLst>
                <a:path extrusionOk="0" h="4502" w="4525">
                  <a:moveTo>
                    <a:pt x="2263" y="0"/>
                  </a:moveTo>
                  <a:cubicBezTo>
                    <a:pt x="1024" y="0"/>
                    <a:pt x="0" y="1000"/>
                    <a:pt x="0" y="2262"/>
                  </a:cubicBezTo>
                  <a:cubicBezTo>
                    <a:pt x="0" y="3501"/>
                    <a:pt x="1024" y="4501"/>
                    <a:pt x="2263" y="4501"/>
                  </a:cubicBezTo>
                  <a:cubicBezTo>
                    <a:pt x="3525" y="4501"/>
                    <a:pt x="4525" y="3501"/>
                    <a:pt x="4525" y="2262"/>
                  </a:cubicBezTo>
                  <a:cubicBezTo>
                    <a:pt x="4525" y="1000"/>
                    <a:pt x="3525" y="0"/>
                    <a:pt x="226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4" name="Google Shape;23574;p101"/>
            <p:cNvSpPr/>
            <p:nvPr/>
          </p:nvSpPr>
          <p:spPr>
            <a:xfrm>
              <a:off x="3909375" y="2462558"/>
              <a:ext cx="121436" cy="125342"/>
            </a:xfrm>
            <a:custGeom>
              <a:rect b="b" l="l" r="r" t="t"/>
              <a:pathLst>
                <a:path extrusionOk="0" h="4204" w="4073">
                  <a:moveTo>
                    <a:pt x="2620" y="1"/>
                  </a:moveTo>
                  <a:lnTo>
                    <a:pt x="2620" y="1"/>
                  </a:lnTo>
                  <a:cubicBezTo>
                    <a:pt x="3382" y="715"/>
                    <a:pt x="3596" y="1882"/>
                    <a:pt x="3049" y="2811"/>
                  </a:cubicBezTo>
                  <a:cubicBezTo>
                    <a:pt x="2631" y="3533"/>
                    <a:pt x="1878" y="3942"/>
                    <a:pt x="1104" y="3942"/>
                  </a:cubicBezTo>
                  <a:cubicBezTo>
                    <a:pt x="729" y="3942"/>
                    <a:pt x="350" y="3846"/>
                    <a:pt x="0" y="3644"/>
                  </a:cubicBezTo>
                  <a:lnTo>
                    <a:pt x="0" y="3644"/>
                  </a:lnTo>
                  <a:cubicBezTo>
                    <a:pt x="119" y="3716"/>
                    <a:pt x="238" y="3811"/>
                    <a:pt x="381" y="3906"/>
                  </a:cubicBezTo>
                  <a:cubicBezTo>
                    <a:pt x="731" y="4108"/>
                    <a:pt x="1110" y="4204"/>
                    <a:pt x="1486" y="4204"/>
                  </a:cubicBezTo>
                  <a:cubicBezTo>
                    <a:pt x="2262" y="4204"/>
                    <a:pt x="3020" y="3795"/>
                    <a:pt x="3453" y="3073"/>
                  </a:cubicBezTo>
                  <a:cubicBezTo>
                    <a:pt x="4073" y="2001"/>
                    <a:pt x="3715" y="644"/>
                    <a:pt x="262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5" name="Google Shape;23575;p101"/>
            <p:cNvSpPr/>
            <p:nvPr/>
          </p:nvSpPr>
          <p:spPr>
            <a:xfrm>
              <a:off x="3678604" y="2453345"/>
              <a:ext cx="134943" cy="134227"/>
            </a:xfrm>
            <a:custGeom>
              <a:rect b="b" l="l" r="r" t="t"/>
              <a:pathLst>
                <a:path extrusionOk="0" h="4502" w="4526">
                  <a:moveTo>
                    <a:pt x="2263" y="0"/>
                  </a:moveTo>
                  <a:cubicBezTo>
                    <a:pt x="1001" y="0"/>
                    <a:pt x="1" y="1000"/>
                    <a:pt x="1" y="2262"/>
                  </a:cubicBezTo>
                  <a:cubicBezTo>
                    <a:pt x="1" y="3501"/>
                    <a:pt x="1001" y="4501"/>
                    <a:pt x="2263" y="4501"/>
                  </a:cubicBezTo>
                  <a:cubicBezTo>
                    <a:pt x="3501" y="4501"/>
                    <a:pt x="4525" y="3501"/>
                    <a:pt x="4525" y="2262"/>
                  </a:cubicBezTo>
                  <a:cubicBezTo>
                    <a:pt x="4525" y="1000"/>
                    <a:pt x="3501" y="0"/>
                    <a:pt x="226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6" name="Google Shape;23576;p101"/>
            <p:cNvSpPr/>
            <p:nvPr/>
          </p:nvSpPr>
          <p:spPr>
            <a:xfrm>
              <a:off x="3701323" y="2462558"/>
              <a:ext cx="121436" cy="125342"/>
            </a:xfrm>
            <a:custGeom>
              <a:rect b="b" l="l" r="r" t="t"/>
              <a:pathLst>
                <a:path extrusionOk="0" h="4204" w="4073">
                  <a:moveTo>
                    <a:pt x="2620" y="1"/>
                  </a:moveTo>
                  <a:lnTo>
                    <a:pt x="2620" y="1"/>
                  </a:lnTo>
                  <a:cubicBezTo>
                    <a:pt x="3406" y="715"/>
                    <a:pt x="3597" y="1882"/>
                    <a:pt x="3073" y="2811"/>
                  </a:cubicBezTo>
                  <a:cubicBezTo>
                    <a:pt x="2655" y="3533"/>
                    <a:pt x="1892" y="3942"/>
                    <a:pt x="1110" y="3942"/>
                  </a:cubicBezTo>
                  <a:cubicBezTo>
                    <a:pt x="732" y="3942"/>
                    <a:pt x="350" y="3846"/>
                    <a:pt x="1" y="3644"/>
                  </a:cubicBezTo>
                  <a:lnTo>
                    <a:pt x="1" y="3644"/>
                  </a:lnTo>
                  <a:cubicBezTo>
                    <a:pt x="120" y="3716"/>
                    <a:pt x="239" y="3811"/>
                    <a:pt x="382" y="3906"/>
                  </a:cubicBezTo>
                  <a:cubicBezTo>
                    <a:pt x="731" y="4108"/>
                    <a:pt x="1113" y="4204"/>
                    <a:pt x="1491" y="4204"/>
                  </a:cubicBezTo>
                  <a:cubicBezTo>
                    <a:pt x="2273" y="4204"/>
                    <a:pt x="3036" y="3795"/>
                    <a:pt x="3454" y="3073"/>
                  </a:cubicBezTo>
                  <a:cubicBezTo>
                    <a:pt x="4073" y="2001"/>
                    <a:pt x="3692" y="644"/>
                    <a:pt x="262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7" name="Google Shape;23577;p101"/>
            <p:cNvSpPr/>
            <p:nvPr/>
          </p:nvSpPr>
          <p:spPr>
            <a:xfrm>
              <a:off x="3886655" y="2662082"/>
              <a:ext cx="134913" cy="134943"/>
            </a:xfrm>
            <a:custGeom>
              <a:rect b="b" l="l" r="r" t="t"/>
              <a:pathLst>
                <a:path extrusionOk="0" h="4526" w="4525">
                  <a:moveTo>
                    <a:pt x="2263" y="1"/>
                  </a:moveTo>
                  <a:cubicBezTo>
                    <a:pt x="1024" y="1"/>
                    <a:pt x="0" y="1025"/>
                    <a:pt x="0" y="2263"/>
                  </a:cubicBezTo>
                  <a:cubicBezTo>
                    <a:pt x="0" y="3525"/>
                    <a:pt x="1024" y="4525"/>
                    <a:pt x="2263" y="4525"/>
                  </a:cubicBezTo>
                  <a:cubicBezTo>
                    <a:pt x="3525" y="4525"/>
                    <a:pt x="4525" y="3525"/>
                    <a:pt x="4525" y="2263"/>
                  </a:cubicBezTo>
                  <a:cubicBezTo>
                    <a:pt x="4525" y="1025"/>
                    <a:pt x="3525" y="1"/>
                    <a:pt x="226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8" name="Google Shape;23578;p101"/>
            <p:cNvSpPr/>
            <p:nvPr/>
          </p:nvSpPr>
          <p:spPr>
            <a:xfrm>
              <a:off x="3909375" y="2672011"/>
              <a:ext cx="121436" cy="125342"/>
            </a:xfrm>
            <a:custGeom>
              <a:rect b="b" l="l" r="r" t="t"/>
              <a:pathLst>
                <a:path extrusionOk="0" h="4204" w="4073">
                  <a:moveTo>
                    <a:pt x="2620" y="1"/>
                  </a:moveTo>
                  <a:lnTo>
                    <a:pt x="2620" y="1"/>
                  </a:lnTo>
                  <a:cubicBezTo>
                    <a:pt x="3382" y="715"/>
                    <a:pt x="3596" y="1882"/>
                    <a:pt x="3049" y="2811"/>
                  </a:cubicBezTo>
                  <a:cubicBezTo>
                    <a:pt x="2631" y="3533"/>
                    <a:pt x="1878" y="3942"/>
                    <a:pt x="1104" y="3942"/>
                  </a:cubicBezTo>
                  <a:cubicBezTo>
                    <a:pt x="729" y="3942"/>
                    <a:pt x="350" y="3846"/>
                    <a:pt x="0" y="3645"/>
                  </a:cubicBezTo>
                  <a:lnTo>
                    <a:pt x="0" y="3645"/>
                  </a:lnTo>
                  <a:cubicBezTo>
                    <a:pt x="119" y="3716"/>
                    <a:pt x="238" y="3811"/>
                    <a:pt x="381" y="3907"/>
                  </a:cubicBezTo>
                  <a:cubicBezTo>
                    <a:pt x="731" y="4108"/>
                    <a:pt x="1110" y="4204"/>
                    <a:pt x="1486" y="4204"/>
                  </a:cubicBezTo>
                  <a:cubicBezTo>
                    <a:pt x="2262" y="4204"/>
                    <a:pt x="3020" y="3795"/>
                    <a:pt x="3453" y="3073"/>
                  </a:cubicBezTo>
                  <a:cubicBezTo>
                    <a:pt x="4073" y="2001"/>
                    <a:pt x="3715" y="596"/>
                    <a:pt x="262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9" name="Google Shape;23579;p101"/>
            <p:cNvSpPr/>
            <p:nvPr/>
          </p:nvSpPr>
          <p:spPr>
            <a:xfrm>
              <a:off x="3678604" y="2662082"/>
              <a:ext cx="134943" cy="134943"/>
            </a:xfrm>
            <a:custGeom>
              <a:rect b="b" l="l" r="r" t="t"/>
              <a:pathLst>
                <a:path extrusionOk="0" h="4526" w="4526">
                  <a:moveTo>
                    <a:pt x="2263" y="1"/>
                  </a:moveTo>
                  <a:cubicBezTo>
                    <a:pt x="1001" y="1"/>
                    <a:pt x="1" y="1025"/>
                    <a:pt x="1" y="2263"/>
                  </a:cubicBezTo>
                  <a:cubicBezTo>
                    <a:pt x="1" y="3525"/>
                    <a:pt x="1001" y="4525"/>
                    <a:pt x="2263" y="4525"/>
                  </a:cubicBezTo>
                  <a:cubicBezTo>
                    <a:pt x="3501" y="4525"/>
                    <a:pt x="4525" y="3525"/>
                    <a:pt x="4525" y="2263"/>
                  </a:cubicBezTo>
                  <a:cubicBezTo>
                    <a:pt x="4525" y="1025"/>
                    <a:pt x="3501" y="1"/>
                    <a:pt x="2263"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0" name="Google Shape;23580;p101"/>
            <p:cNvSpPr/>
            <p:nvPr/>
          </p:nvSpPr>
          <p:spPr>
            <a:xfrm>
              <a:off x="3701323" y="2672011"/>
              <a:ext cx="120751" cy="125342"/>
            </a:xfrm>
            <a:custGeom>
              <a:rect b="b" l="l" r="r" t="t"/>
              <a:pathLst>
                <a:path extrusionOk="0" h="4204" w="4050">
                  <a:moveTo>
                    <a:pt x="2620" y="1"/>
                  </a:moveTo>
                  <a:lnTo>
                    <a:pt x="2620" y="1"/>
                  </a:lnTo>
                  <a:cubicBezTo>
                    <a:pt x="3406" y="715"/>
                    <a:pt x="3597" y="1882"/>
                    <a:pt x="3073" y="2811"/>
                  </a:cubicBezTo>
                  <a:cubicBezTo>
                    <a:pt x="2655" y="3533"/>
                    <a:pt x="1892" y="3942"/>
                    <a:pt x="1110" y="3942"/>
                  </a:cubicBezTo>
                  <a:cubicBezTo>
                    <a:pt x="732" y="3942"/>
                    <a:pt x="350" y="3846"/>
                    <a:pt x="1" y="3645"/>
                  </a:cubicBezTo>
                  <a:lnTo>
                    <a:pt x="1" y="3645"/>
                  </a:lnTo>
                  <a:cubicBezTo>
                    <a:pt x="120" y="3716"/>
                    <a:pt x="239" y="3811"/>
                    <a:pt x="382" y="3907"/>
                  </a:cubicBezTo>
                  <a:cubicBezTo>
                    <a:pt x="731" y="4108"/>
                    <a:pt x="1113" y="4204"/>
                    <a:pt x="1491" y="4204"/>
                  </a:cubicBezTo>
                  <a:cubicBezTo>
                    <a:pt x="2273" y="4204"/>
                    <a:pt x="3036" y="3795"/>
                    <a:pt x="3454" y="3073"/>
                  </a:cubicBezTo>
                  <a:cubicBezTo>
                    <a:pt x="4049" y="2001"/>
                    <a:pt x="3692" y="596"/>
                    <a:pt x="2620"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1" name="Google Shape;23581;p101"/>
            <p:cNvSpPr/>
            <p:nvPr/>
          </p:nvSpPr>
          <p:spPr>
            <a:xfrm>
              <a:off x="3741097" y="2517955"/>
              <a:ext cx="216576" cy="216576"/>
            </a:xfrm>
            <a:custGeom>
              <a:rect b="b" l="l" r="r" t="t"/>
              <a:pathLst>
                <a:path extrusionOk="0" h="7264" w="7264">
                  <a:moveTo>
                    <a:pt x="3644" y="0"/>
                  </a:moveTo>
                  <a:cubicBezTo>
                    <a:pt x="1644" y="0"/>
                    <a:pt x="0" y="1620"/>
                    <a:pt x="0" y="3620"/>
                  </a:cubicBezTo>
                  <a:cubicBezTo>
                    <a:pt x="0" y="5620"/>
                    <a:pt x="1644" y="7264"/>
                    <a:pt x="3644" y="7264"/>
                  </a:cubicBezTo>
                  <a:cubicBezTo>
                    <a:pt x="5644" y="7264"/>
                    <a:pt x="7264" y="5620"/>
                    <a:pt x="7264" y="3620"/>
                  </a:cubicBezTo>
                  <a:cubicBezTo>
                    <a:pt x="7264" y="1620"/>
                    <a:pt x="5644" y="0"/>
                    <a:pt x="3644"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2" name="Google Shape;23582;p101"/>
            <p:cNvSpPr/>
            <p:nvPr/>
          </p:nvSpPr>
          <p:spPr>
            <a:xfrm>
              <a:off x="3802874" y="2522218"/>
              <a:ext cx="154799" cy="212313"/>
            </a:xfrm>
            <a:custGeom>
              <a:rect b="b" l="l" r="r" t="t"/>
              <a:pathLst>
                <a:path extrusionOk="0" h="7121" w="5192">
                  <a:moveTo>
                    <a:pt x="2644" y="0"/>
                  </a:moveTo>
                  <a:lnTo>
                    <a:pt x="2644" y="0"/>
                  </a:lnTo>
                  <a:cubicBezTo>
                    <a:pt x="3858" y="595"/>
                    <a:pt x="4692" y="1858"/>
                    <a:pt x="4692" y="3287"/>
                  </a:cubicBezTo>
                  <a:cubicBezTo>
                    <a:pt x="4692" y="5263"/>
                    <a:pt x="3048" y="6906"/>
                    <a:pt x="1072" y="6906"/>
                  </a:cubicBezTo>
                  <a:cubicBezTo>
                    <a:pt x="667" y="6906"/>
                    <a:pt x="310" y="6859"/>
                    <a:pt x="0" y="6763"/>
                  </a:cubicBezTo>
                  <a:lnTo>
                    <a:pt x="0" y="6763"/>
                  </a:lnTo>
                  <a:cubicBezTo>
                    <a:pt x="476" y="7002"/>
                    <a:pt x="1000" y="7121"/>
                    <a:pt x="1572" y="7121"/>
                  </a:cubicBezTo>
                  <a:cubicBezTo>
                    <a:pt x="3572" y="7121"/>
                    <a:pt x="5192" y="5477"/>
                    <a:pt x="5192" y="3477"/>
                  </a:cubicBezTo>
                  <a:cubicBezTo>
                    <a:pt x="5192" y="1858"/>
                    <a:pt x="4120" y="453"/>
                    <a:pt x="2644"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3" name="Google Shape;23583;p101"/>
            <p:cNvSpPr/>
            <p:nvPr/>
          </p:nvSpPr>
          <p:spPr>
            <a:xfrm>
              <a:off x="3672223" y="2447591"/>
              <a:ext cx="357154" cy="354381"/>
            </a:xfrm>
            <a:custGeom>
              <a:rect b="b" l="l" r="r" t="t"/>
              <a:pathLst>
                <a:path extrusionOk="0" h="11886" w="11979">
                  <a:moveTo>
                    <a:pt x="9455" y="384"/>
                  </a:moveTo>
                  <a:cubicBezTo>
                    <a:pt x="9645" y="384"/>
                    <a:pt x="9812" y="431"/>
                    <a:pt x="10002" y="455"/>
                  </a:cubicBezTo>
                  <a:cubicBezTo>
                    <a:pt x="10526" y="598"/>
                    <a:pt x="10979" y="931"/>
                    <a:pt x="11241" y="1431"/>
                  </a:cubicBezTo>
                  <a:cubicBezTo>
                    <a:pt x="11527" y="1908"/>
                    <a:pt x="11598" y="2479"/>
                    <a:pt x="11455" y="3003"/>
                  </a:cubicBezTo>
                  <a:cubicBezTo>
                    <a:pt x="11312" y="3551"/>
                    <a:pt x="10979" y="4003"/>
                    <a:pt x="10479" y="4265"/>
                  </a:cubicBezTo>
                  <a:cubicBezTo>
                    <a:pt x="10145" y="4432"/>
                    <a:pt x="9812" y="4527"/>
                    <a:pt x="9455" y="4527"/>
                  </a:cubicBezTo>
                  <a:cubicBezTo>
                    <a:pt x="9074" y="3575"/>
                    <a:pt x="8312" y="2837"/>
                    <a:pt x="7359" y="2455"/>
                  </a:cubicBezTo>
                  <a:lnTo>
                    <a:pt x="7430" y="1908"/>
                  </a:lnTo>
                  <a:cubicBezTo>
                    <a:pt x="7597" y="1384"/>
                    <a:pt x="7907" y="931"/>
                    <a:pt x="8431" y="669"/>
                  </a:cubicBezTo>
                  <a:cubicBezTo>
                    <a:pt x="8740" y="479"/>
                    <a:pt x="9097" y="384"/>
                    <a:pt x="9455" y="384"/>
                  </a:cubicBezTo>
                  <a:close/>
                  <a:moveTo>
                    <a:pt x="2429" y="7385"/>
                  </a:moveTo>
                  <a:cubicBezTo>
                    <a:pt x="2834" y="8338"/>
                    <a:pt x="3596" y="9124"/>
                    <a:pt x="4549" y="9505"/>
                  </a:cubicBezTo>
                  <a:cubicBezTo>
                    <a:pt x="4525" y="10624"/>
                    <a:pt x="3596" y="11553"/>
                    <a:pt x="2477" y="11553"/>
                  </a:cubicBezTo>
                  <a:cubicBezTo>
                    <a:pt x="1334" y="11553"/>
                    <a:pt x="381" y="10624"/>
                    <a:pt x="381" y="9481"/>
                  </a:cubicBezTo>
                  <a:cubicBezTo>
                    <a:pt x="381" y="8338"/>
                    <a:pt x="1310" y="7409"/>
                    <a:pt x="2429" y="7385"/>
                  </a:cubicBezTo>
                  <a:close/>
                  <a:moveTo>
                    <a:pt x="5954" y="2527"/>
                  </a:moveTo>
                  <a:cubicBezTo>
                    <a:pt x="7859" y="2527"/>
                    <a:pt x="9407" y="4075"/>
                    <a:pt x="9407" y="5980"/>
                  </a:cubicBezTo>
                  <a:cubicBezTo>
                    <a:pt x="9407" y="6933"/>
                    <a:pt x="8978" y="7885"/>
                    <a:pt x="8264" y="8504"/>
                  </a:cubicBezTo>
                  <a:cubicBezTo>
                    <a:pt x="8216" y="8576"/>
                    <a:pt x="8192" y="8695"/>
                    <a:pt x="8264" y="8742"/>
                  </a:cubicBezTo>
                  <a:cubicBezTo>
                    <a:pt x="8302" y="8781"/>
                    <a:pt x="8354" y="8805"/>
                    <a:pt x="8401" y="8805"/>
                  </a:cubicBezTo>
                  <a:cubicBezTo>
                    <a:pt x="8442" y="8805"/>
                    <a:pt x="8480" y="8787"/>
                    <a:pt x="8502" y="8742"/>
                  </a:cubicBezTo>
                  <a:cubicBezTo>
                    <a:pt x="8931" y="8361"/>
                    <a:pt x="9264" y="7885"/>
                    <a:pt x="9455" y="7385"/>
                  </a:cubicBezTo>
                  <a:cubicBezTo>
                    <a:pt x="9812" y="7385"/>
                    <a:pt x="10145" y="7480"/>
                    <a:pt x="10479" y="7647"/>
                  </a:cubicBezTo>
                  <a:cubicBezTo>
                    <a:pt x="10955" y="7909"/>
                    <a:pt x="11312" y="8361"/>
                    <a:pt x="11455" y="8909"/>
                  </a:cubicBezTo>
                  <a:cubicBezTo>
                    <a:pt x="11598" y="9481"/>
                    <a:pt x="11527" y="10028"/>
                    <a:pt x="11241" y="10505"/>
                  </a:cubicBezTo>
                  <a:cubicBezTo>
                    <a:pt x="10979" y="10981"/>
                    <a:pt x="10526" y="11338"/>
                    <a:pt x="10002" y="11505"/>
                  </a:cubicBezTo>
                  <a:cubicBezTo>
                    <a:pt x="9830" y="11550"/>
                    <a:pt x="9657" y="11571"/>
                    <a:pt x="9487" y="11571"/>
                  </a:cubicBezTo>
                  <a:cubicBezTo>
                    <a:pt x="9117" y="11571"/>
                    <a:pt x="8757" y="11470"/>
                    <a:pt x="8431" y="11291"/>
                  </a:cubicBezTo>
                  <a:cubicBezTo>
                    <a:pt x="7954" y="11029"/>
                    <a:pt x="7597" y="10576"/>
                    <a:pt x="7430" y="10028"/>
                  </a:cubicBezTo>
                  <a:cubicBezTo>
                    <a:pt x="7383" y="9862"/>
                    <a:pt x="7383" y="9695"/>
                    <a:pt x="7383" y="9528"/>
                  </a:cubicBezTo>
                  <a:cubicBezTo>
                    <a:pt x="7549" y="9457"/>
                    <a:pt x="7716" y="9385"/>
                    <a:pt x="7859" y="9290"/>
                  </a:cubicBezTo>
                  <a:cubicBezTo>
                    <a:pt x="7931" y="9219"/>
                    <a:pt x="7978" y="9147"/>
                    <a:pt x="7907" y="9052"/>
                  </a:cubicBezTo>
                  <a:cubicBezTo>
                    <a:pt x="7875" y="8989"/>
                    <a:pt x="7822" y="8957"/>
                    <a:pt x="7762" y="8957"/>
                  </a:cubicBezTo>
                  <a:cubicBezTo>
                    <a:pt x="7732" y="8957"/>
                    <a:pt x="7700" y="8965"/>
                    <a:pt x="7669" y="8981"/>
                  </a:cubicBezTo>
                  <a:cubicBezTo>
                    <a:pt x="7168" y="9290"/>
                    <a:pt x="6573" y="9433"/>
                    <a:pt x="5954" y="9433"/>
                  </a:cubicBezTo>
                  <a:cubicBezTo>
                    <a:pt x="4049" y="9433"/>
                    <a:pt x="2501" y="7885"/>
                    <a:pt x="2501" y="5980"/>
                  </a:cubicBezTo>
                  <a:cubicBezTo>
                    <a:pt x="2501" y="4075"/>
                    <a:pt x="4049" y="2527"/>
                    <a:pt x="5954" y="2527"/>
                  </a:cubicBezTo>
                  <a:close/>
                  <a:moveTo>
                    <a:pt x="9473" y="1"/>
                  </a:moveTo>
                  <a:cubicBezTo>
                    <a:pt x="9056" y="1"/>
                    <a:pt x="8639" y="117"/>
                    <a:pt x="8264" y="336"/>
                  </a:cubicBezTo>
                  <a:cubicBezTo>
                    <a:pt x="7692" y="646"/>
                    <a:pt x="7311" y="1170"/>
                    <a:pt x="7145" y="1789"/>
                  </a:cubicBezTo>
                  <a:cubicBezTo>
                    <a:pt x="7121" y="1955"/>
                    <a:pt x="7073" y="2122"/>
                    <a:pt x="7049" y="2289"/>
                  </a:cubicBezTo>
                  <a:cubicBezTo>
                    <a:pt x="6716" y="2217"/>
                    <a:pt x="6359" y="2146"/>
                    <a:pt x="5978" y="2146"/>
                  </a:cubicBezTo>
                  <a:cubicBezTo>
                    <a:pt x="5621" y="2146"/>
                    <a:pt x="5239" y="2217"/>
                    <a:pt x="4906" y="2289"/>
                  </a:cubicBezTo>
                  <a:cubicBezTo>
                    <a:pt x="4906" y="2027"/>
                    <a:pt x="4858" y="1789"/>
                    <a:pt x="4763" y="1551"/>
                  </a:cubicBezTo>
                  <a:cubicBezTo>
                    <a:pt x="4745" y="1478"/>
                    <a:pt x="4671" y="1447"/>
                    <a:pt x="4595" y="1447"/>
                  </a:cubicBezTo>
                  <a:cubicBezTo>
                    <a:pt x="4571" y="1447"/>
                    <a:pt x="4548" y="1450"/>
                    <a:pt x="4525" y="1455"/>
                  </a:cubicBezTo>
                  <a:cubicBezTo>
                    <a:pt x="4430" y="1503"/>
                    <a:pt x="4406" y="1622"/>
                    <a:pt x="4430" y="1693"/>
                  </a:cubicBezTo>
                  <a:cubicBezTo>
                    <a:pt x="4525" y="1932"/>
                    <a:pt x="4573" y="2217"/>
                    <a:pt x="4573" y="2432"/>
                  </a:cubicBezTo>
                  <a:cubicBezTo>
                    <a:pt x="3620" y="2837"/>
                    <a:pt x="2858" y="3575"/>
                    <a:pt x="2477" y="4527"/>
                  </a:cubicBezTo>
                  <a:cubicBezTo>
                    <a:pt x="2286" y="4527"/>
                    <a:pt x="2144" y="4504"/>
                    <a:pt x="1953" y="4456"/>
                  </a:cubicBezTo>
                  <a:cubicBezTo>
                    <a:pt x="1429" y="4313"/>
                    <a:pt x="977" y="3980"/>
                    <a:pt x="715" y="3480"/>
                  </a:cubicBezTo>
                  <a:cubicBezTo>
                    <a:pt x="453" y="3003"/>
                    <a:pt x="358" y="2432"/>
                    <a:pt x="500" y="1908"/>
                  </a:cubicBezTo>
                  <a:cubicBezTo>
                    <a:pt x="643" y="1384"/>
                    <a:pt x="977" y="931"/>
                    <a:pt x="1477" y="646"/>
                  </a:cubicBezTo>
                  <a:cubicBezTo>
                    <a:pt x="1792" y="465"/>
                    <a:pt x="2148" y="377"/>
                    <a:pt x="2504" y="377"/>
                  </a:cubicBezTo>
                  <a:cubicBezTo>
                    <a:pt x="3089" y="377"/>
                    <a:pt x="3673" y="615"/>
                    <a:pt x="4073" y="1074"/>
                  </a:cubicBezTo>
                  <a:cubicBezTo>
                    <a:pt x="4114" y="1102"/>
                    <a:pt x="4171" y="1129"/>
                    <a:pt x="4221" y="1129"/>
                  </a:cubicBezTo>
                  <a:cubicBezTo>
                    <a:pt x="4258" y="1129"/>
                    <a:pt x="4291" y="1115"/>
                    <a:pt x="4311" y="1074"/>
                  </a:cubicBezTo>
                  <a:cubicBezTo>
                    <a:pt x="4382" y="1003"/>
                    <a:pt x="4406" y="884"/>
                    <a:pt x="4311" y="836"/>
                  </a:cubicBezTo>
                  <a:cubicBezTo>
                    <a:pt x="3954" y="431"/>
                    <a:pt x="3453" y="146"/>
                    <a:pt x="2906" y="50"/>
                  </a:cubicBezTo>
                  <a:cubicBezTo>
                    <a:pt x="2779" y="34"/>
                    <a:pt x="2650" y="25"/>
                    <a:pt x="2522" y="25"/>
                  </a:cubicBezTo>
                  <a:cubicBezTo>
                    <a:pt x="2098" y="25"/>
                    <a:pt x="1676" y="122"/>
                    <a:pt x="1310" y="360"/>
                  </a:cubicBezTo>
                  <a:cubicBezTo>
                    <a:pt x="739" y="693"/>
                    <a:pt x="358" y="1193"/>
                    <a:pt x="167" y="1813"/>
                  </a:cubicBezTo>
                  <a:cubicBezTo>
                    <a:pt x="0" y="2432"/>
                    <a:pt x="96" y="3098"/>
                    <a:pt x="405" y="3670"/>
                  </a:cubicBezTo>
                  <a:cubicBezTo>
                    <a:pt x="739" y="4218"/>
                    <a:pt x="1239" y="4623"/>
                    <a:pt x="1882" y="4789"/>
                  </a:cubicBezTo>
                  <a:cubicBezTo>
                    <a:pt x="2025" y="4813"/>
                    <a:pt x="2191" y="4861"/>
                    <a:pt x="2358" y="4885"/>
                  </a:cubicBezTo>
                  <a:cubicBezTo>
                    <a:pt x="2215" y="5242"/>
                    <a:pt x="2191" y="5599"/>
                    <a:pt x="2191" y="5980"/>
                  </a:cubicBezTo>
                  <a:cubicBezTo>
                    <a:pt x="2191" y="6361"/>
                    <a:pt x="2263" y="6718"/>
                    <a:pt x="2358" y="7052"/>
                  </a:cubicBezTo>
                  <a:cubicBezTo>
                    <a:pt x="1096" y="7147"/>
                    <a:pt x="96" y="8195"/>
                    <a:pt x="96" y="9457"/>
                  </a:cubicBezTo>
                  <a:cubicBezTo>
                    <a:pt x="96" y="10814"/>
                    <a:pt x="1191" y="11886"/>
                    <a:pt x="2501" y="11886"/>
                  </a:cubicBezTo>
                  <a:cubicBezTo>
                    <a:pt x="3763" y="11886"/>
                    <a:pt x="4858" y="10862"/>
                    <a:pt x="4906" y="9624"/>
                  </a:cubicBezTo>
                  <a:cubicBezTo>
                    <a:pt x="5239" y="9695"/>
                    <a:pt x="5597" y="9767"/>
                    <a:pt x="5978" y="9767"/>
                  </a:cubicBezTo>
                  <a:cubicBezTo>
                    <a:pt x="6335" y="9767"/>
                    <a:pt x="6692" y="9695"/>
                    <a:pt x="7049" y="9624"/>
                  </a:cubicBezTo>
                  <a:cubicBezTo>
                    <a:pt x="7049" y="9767"/>
                    <a:pt x="7073" y="9957"/>
                    <a:pt x="7145" y="10100"/>
                  </a:cubicBezTo>
                  <a:cubicBezTo>
                    <a:pt x="7311" y="10719"/>
                    <a:pt x="7692" y="11243"/>
                    <a:pt x="8264" y="11553"/>
                  </a:cubicBezTo>
                  <a:cubicBezTo>
                    <a:pt x="8645" y="11767"/>
                    <a:pt x="9050" y="11886"/>
                    <a:pt x="9478" y="11886"/>
                  </a:cubicBezTo>
                  <a:cubicBezTo>
                    <a:pt x="9693" y="11886"/>
                    <a:pt x="9907" y="11838"/>
                    <a:pt x="10121" y="11791"/>
                  </a:cubicBezTo>
                  <a:cubicBezTo>
                    <a:pt x="10741" y="11624"/>
                    <a:pt x="11265" y="11219"/>
                    <a:pt x="11574" y="10671"/>
                  </a:cubicBezTo>
                  <a:cubicBezTo>
                    <a:pt x="11908" y="10100"/>
                    <a:pt x="11979" y="9433"/>
                    <a:pt x="11812" y="8814"/>
                  </a:cubicBezTo>
                  <a:cubicBezTo>
                    <a:pt x="11622" y="8195"/>
                    <a:pt x="11217" y="7695"/>
                    <a:pt x="10645" y="7361"/>
                  </a:cubicBezTo>
                  <a:cubicBezTo>
                    <a:pt x="10336" y="7171"/>
                    <a:pt x="9979" y="7052"/>
                    <a:pt x="9621" y="7028"/>
                  </a:cubicBezTo>
                  <a:cubicBezTo>
                    <a:pt x="9693" y="6671"/>
                    <a:pt x="9764" y="6313"/>
                    <a:pt x="9764" y="5956"/>
                  </a:cubicBezTo>
                  <a:cubicBezTo>
                    <a:pt x="9764" y="5575"/>
                    <a:pt x="9693" y="5218"/>
                    <a:pt x="9621" y="4861"/>
                  </a:cubicBezTo>
                  <a:cubicBezTo>
                    <a:pt x="9979" y="4813"/>
                    <a:pt x="10360" y="4742"/>
                    <a:pt x="10693" y="4527"/>
                  </a:cubicBezTo>
                  <a:cubicBezTo>
                    <a:pt x="11241" y="4194"/>
                    <a:pt x="11646" y="3694"/>
                    <a:pt x="11812" y="3075"/>
                  </a:cubicBezTo>
                  <a:cubicBezTo>
                    <a:pt x="11979" y="2432"/>
                    <a:pt x="11908" y="1789"/>
                    <a:pt x="11574" y="1217"/>
                  </a:cubicBezTo>
                  <a:cubicBezTo>
                    <a:pt x="11241" y="646"/>
                    <a:pt x="10741" y="265"/>
                    <a:pt x="10121" y="98"/>
                  </a:cubicBezTo>
                  <a:cubicBezTo>
                    <a:pt x="9909" y="33"/>
                    <a:pt x="9691" y="1"/>
                    <a:pt x="94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4" name="Google Shape;23584;p101"/>
            <p:cNvSpPr/>
            <p:nvPr/>
          </p:nvSpPr>
          <p:spPr>
            <a:xfrm>
              <a:off x="3920019" y="2504448"/>
              <a:ext cx="68902" cy="10674"/>
            </a:xfrm>
            <a:custGeom>
              <a:rect b="b" l="l" r="r" t="t"/>
              <a:pathLst>
                <a:path extrusionOk="0" h="358" w="2311">
                  <a:moveTo>
                    <a:pt x="191" y="1"/>
                  </a:moveTo>
                  <a:cubicBezTo>
                    <a:pt x="120" y="1"/>
                    <a:pt x="48" y="72"/>
                    <a:pt x="24" y="144"/>
                  </a:cubicBezTo>
                  <a:cubicBezTo>
                    <a:pt x="1" y="263"/>
                    <a:pt x="72" y="358"/>
                    <a:pt x="191" y="358"/>
                  </a:cubicBezTo>
                  <a:lnTo>
                    <a:pt x="2096" y="358"/>
                  </a:lnTo>
                  <a:cubicBezTo>
                    <a:pt x="2215" y="358"/>
                    <a:pt x="2311" y="263"/>
                    <a:pt x="2287" y="144"/>
                  </a:cubicBezTo>
                  <a:cubicBezTo>
                    <a:pt x="2263" y="72"/>
                    <a:pt x="2168" y="1"/>
                    <a:pt x="2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5" name="Google Shape;23585;p101"/>
            <p:cNvSpPr/>
            <p:nvPr/>
          </p:nvSpPr>
          <p:spPr>
            <a:xfrm>
              <a:off x="3941307" y="2526482"/>
              <a:ext cx="46899" cy="10674"/>
            </a:xfrm>
            <a:custGeom>
              <a:rect b="b" l="l" r="r" t="t"/>
              <a:pathLst>
                <a:path extrusionOk="0" h="358" w="1573">
                  <a:moveTo>
                    <a:pt x="192" y="0"/>
                  </a:moveTo>
                  <a:cubicBezTo>
                    <a:pt x="120" y="0"/>
                    <a:pt x="49" y="71"/>
                    <a:pt x="25" y="167"/>
                  </a:cubicBezTo>
                  <a:cubicBezTo>
                    <a:pt x="1" y="286"/>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6" name="Google Shape;23586;p101"/>
            <p:cNvSpPr/>
            <p:nvPr/>
          </p:nvSpPr>
          <p:spPr>
            <a:xfrm>
              <a:off x="3711282" y="2735219"/>
              <a:ext cx="68902" cy="10674"/>
            </a:xfrm>
            <a:custGeom>
              <a:rect b="b" l="l" r="r" t="t"/>
              <a:pathLst>
                <a:path extrusionOk="0" h="358" w="2311">
                  <a:moveTo>
                    <a:pt x="214" y="0"/>
                  </a:moveTo>
                  <a:cubicBezTo>
                    <a:pt x="72" y="0"/>
                    <a:pt x="0" y="96"/>
                    <a:pt x="24" y="215"/>
                  </a:cubicBezTo>
                  <a:cubicBezTo>
                    <a:pt x="48" y="310"/>
                    <a:pt x="143" y="358"/>
                    <a:pt x="238" y="358"/>
                  </a:cubicBezTo>
                  <a:lnTo>
                    <a:pt x="2120" y="358"/>
                  </a:lnTo>
                  <a:cubicBezTo>
                    <a:pt x="2191" y="358"/>
                    <a:pt x="2262" y="310"/>
                    <a:pt x="2286" y="215"/>
                  </a:cubicBezTo>
                  <a:cubicBezTo>
                    <a:pt x="2310" y="96"/>
                    <a:pt x="2239" y="0"/>
                    <a:pt x="21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7" name="Google Shape;23587;p101"/>
            <p:cNvSpPr/>
            <p:nvPr/>
          </p:nvSpPr>
          <p:spPr>
            <a:xfrm>
              <a:off x="3711967" y="2713931"/>
              <a:ext cx="46183" cy="10674"/>
            </a:xfrm>
            <a:custGeom>
              <a:rect b="b" l="l" r="r" t="t"/>
              <a:pathLst>
                <a:path extrusionOk="0" h="358" w="1549">
                  <a:moveTo>
                    <a:pt x="191" y="0"/>
                  </a:moveTo>
                  <a:cubicBezTo>
                    <a:pt x="96" y="0"/>
                    <a:pt x="25" y="71"/>
                    <a:pt x="1" y="143"/>
                  </a:cubicBezTo>
                  <a:cubicBezTo>
                    <a:pt x="1" y="238"/>
                    <a:pt x="96" y="357"/>
                    <a:pt x="191" y="357"/>
                  </a:cubicBezTo>
                  <a:lnTo>
                    <a:pt x="1335" y="357"/>
                  </a:lnTo>
                  <a:cubicBezTo>
                    <a:pt x="1430" y="357"/>
                    <a:pt x="1501" y="310"/>
                    <a:pt x="1525" y="214"/>
                  </a:cubicBezTo>
                  <a:cubicBezTo>
                    <a:pt x="1549" y="95"/>
                    <a:pt x="1454" y="0"/>
                    <a:pt x="13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8" name="Google Shape;23588;p101"/>
            <p:cNvSpPr/>
            <p:nvPr/>
          </p:nvSpPr>
          <p:spPr>
            <a:xfrm>
              <a:off x="3920019" y="2735219"/>
              <a:ext cx="68187" cy="10674"/>
            </a:xfrm>
            <a:custGeom>
              <a:rect b="b" l="l" r="r" t="t"/>
              <a:pathLst>
                <a:path extrusionOk="0" h="358" w="2287">
                  <a:moveTo>
                    <a:pt x="191" y="0"/>
                  </a:moveTo>
                  <a:cubicBezTo>
                    <a:pt x="120" y="0"/>
                    <a:pt x="48" y="72"/>
                    <a:pt x="24" y="143"/>
                  </a:cubicBezTo>
                  <a:cubicBezTo>
                    <a:pt x="1" y="262"/>
                    <a:pt x="72" y="358"/>
                    <a:pt x="191" y="358"/>
                  </a:cubicBezTo>
                  <a:lnTo>
                    <a:pt x="2072" y="358"/>
                  </a:lnTo>
                  <a:cubicBezTo>
                    <a:pt x="2168" y="358"/>
                    <a:pt x="2215" y="310"/>
                    <a:pt x="2263" y="215"/>
                  </a:cubicBezTo>
                  <a:cubicBezTo>
                    <a:pt x="2287" y="96"/>
                    <a:pt x="2191" y="0"/>
                    <a:pt x="2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9" name="Google Shape;23589;p101"/>
            <p:cNvSpPr/>
            <p:nvPr/>
          </p:nvSpPr>
          <p:spPr>
            <a:xfrm>
              <a:off x="3941307" y="2713931"/>
              <a:ext cx="46899" cy="10674"/>
            </a:xfrm>
            <a:custGeom>
              <a:rect b="b" l="l" r="r" t="t"/>
              <a:pathLst>
                <a:path extrusionOk="0" h="358" w="1573">
                  <a:moveTo>
                    <a:pt x="192" y="0"/>
                  </a:moveTo>
                  <a:cubicBezTo>
                    <a:pt x="120" y="0"/>
                    <a:pt x="49" y="71"/>
                    <a:pt x="25" y="143"/>
                  </a:cubicBezTo>
                  <a:cubicBezTo>
                    <a:pt x="1" y="262"/>
                    <a:pt x="72" y="357"/>
                    <a:pt x="192" y="357"/>
                  </a:cubicBezTo>
                  <a:lnTo>
                    <a:pt x="1358" y="357"/>
                  </a:lnTo>
                  <a:cubicBezTo>
                    <a:pt x="1454" y="357"/>
                    <a:pt x="1501" y="310"/>
                    <a:pt x="1549" y="214"/>
                  </a:cubicBezTo>
                  <a:cubicBezTo>
                    <a:pt x="1573" y="95"/>
                    <a:pt x="1477" y="0"/>
                    <a:pt x="1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0" name="Google Shape;23590;p101"/>
            <p:cNvSpPr/>
            <p:nvPr/>
          </p:nvSpPr>
          <p:spPr>
            <a:xfrm>
              <a:off x="3796464" y="2593924"/>
              <a:ext cx="107245" cy="10674"/>
            </a:xfrm>
            <a:custGeom>
              <a:rect b="b" l="l" r="r" t="t"/>
              <a:pathLst>
                <a:path extrusionOk="0" h="358" w="3597">
                  <a:moveTo>
                    <a:pt x="215" y="0"/>
                  </a:moveTo>
                  <a:cubicBezTo>
                    <a:pt x="120" y="0"/>
                    <a:pt x="48" y="72"/>
                    <a:pt x="25" y="167"/>
                  </a:cubicBezTo>
                  <a:cubicBezTo>
                    <a:pt x="1" y="286"/>
                    <a:pt x="96" y="358"/>
                    <a:pt x="215" y="358"/>
                  </a:cubicBezTo>
                  <a:lnTo>
                    <a:pt x="3430" y="358"/>
                  </a:lnTo>
                  <a:cubicBezTo>
                    <a:pt x="3502" y="358"/>
                    <a:pt x="3573" y="310"/>
                    <a:pt x="3597" y="215"/>
                  </a:cubicBezTo>
                  <a:cubicBezTo>
                    <a:pt x="3597" y="96"/>
                    <a:pt x="3502" y="0"/>
                    <a:pt x="3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1" name="Google Shape;23591;p101"/>
            <p:cNvSpPr/>
            <p:nvPr/>
          </p:nvSpPr>
          <p:spPr>
            <a:xfrm>
              <a:off x="3796464" y="2620907"/>
              <a:ext cx="107245" cy="10674"/>
            </a:xfrm>
            <a:custGeom>
              <a:rect b="b" l="l" r="r" t="t"/>
              <a:pathLst>
                <a:path extrusionOk="0" h="358" w="3597">
                  <a:moveTo>
                    <a:pt x="215" y="0"/>
                  </a:moveTo>
                  <a:cubicBezTo>
                    <a:pt x="120" y="0"/>
                    <a:pt x="48" y="48"/>
                    <a:pt x="25" y="143"/>
                  </a:cubicBezTo>
                  <a:cubicBezTo>
                    <a:pt x="1" y="262"/>
                    <a:pt x="96" y="358"/>
                    <a:pt x="215" y="358"/>
                  </a:cubicBezTo>
                  <a:lnTo>
                    <a:pt x="3430" y="358"/>
                  </a:lnTo>
                  <a:cubicBezTo>
                    <a:pt x="3502" y="358"/>
                    <a:pt x="3573" y="286"/>
                    <a:pt x="3597" y="215"/>
                  </a:cubicBezTo>
                  <a:cubicBezTo>
                    <a:pt x="3597" y="96"/>
                    <a:pt x="3502" y="0"/>
                    <a:pt x="3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2" name="Google Shape;23592;p101"/>
            <p:cNvSpPr/>
            <p:nvPr/>
          </p:nvSpPr>
          <p:spPr>
            <a:xfrm>
              <a:off x="3820614" y="2647175"/>
              <a:ext cx="58974" cy="10674"/>
            </a:xfrm>
            <a:custGeom>
              <a:rect b="b" l="l" r="r" t="t"/>
              <a:pathLst>
                <a:path extrusionOk="0" h="358" w="1978">
                  <a:moveTo>
                    <a:pt x="191" y="0"/>
                  </a:moveTo>
                  <a:cubicBezTo>
                    <a:pt x="120" y="0"/>
                    <a:pt x="48" y="72"/>
                    <a:pt x="24" y="167"/>
                  </a:cubicBezTo>
                  <a:cubicBezTo>
                    <a:pt x="1" y="286"/>
                    <a:pt x="72" y="358"/>
                    <a:pt x="191" y="358"/>
                  </a:cubicBezTo>
                  <a:lnTo>
                    <a:pt x="1810" y="358"/>
                  </a:lnTo>
                  <a:cubicBezTo>
                    <a:pt x="1906" y="358"/>
                    <a:pt x="1953" y="310"/>
                    <a:pt x="1977" y="215"/>
                  </a:cubicBezTo>
                  <a:cubicBezTo>
                    <a:pt x="1977" y="120"/>
                    <a:pt x="1906" y="0"/>
                    <a:pt x="18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3" name="Google Shape;23593;p101"/>
            <p:cNvSpPr/>
            <p:nvPr/>
          </p:nvSpPr>
          <p:spPr>
            <a:xfrm>
              <a:off x="3711967" y="2504448"/>
              <a:ext cx="69618" cy="10674"/>
            </a:xfrm>
            <a:custGeom>
              <a:rect b="b" l="l" r="r" t="t"/>
              <a:pathLst>
                <a:path extrusionOk="0" h="358" w="2335">
                  <a:moveTo>
                    <a:pt x="215" y="1"/>
                  </a:moveTo>
                  <a:cubicBezTo>
                    <a:pt x="120" y="1"/>
                    <a:pt x="72" y="72"/>
                    <a:pt x="25" y="144"/>
                  </a:cubicBezTo>
                  <a:cubicBezTo>
                    <a:pt x="1" y="263"/>
                    <a:pt x="96" y="358"/>
                    <a:pt x="215" y="358"/>
                  </a:cubicBezTo>
                  <a:lnTo>
                    <a:pt x="2120" y="358"/>
                  </a:lnTo>
                  <a:cubicBezTo>
                    <a:pt x="2239" y="358"/>
                    <a:pt x="2335" y="263"/>
                    <a:pt x="2287" y="144"/>
                  </a:cubicBezTo>
                  <a:cubicBezTo>
                    <a:pt x="2239" y="72"/>
                    <a:pt x="2168" y="1"/>
                    <a:pt x="2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4" name="Google Shape;23594;p101"/>
            <p:cNvSpPr/>
            <p:nvPr/>
          </p:nvSpPr>
          <p:spPr>
            <a:xfrm>
              <a:off x="3711282" y="2526482"/>
              <a:ext cx="46869" cy="10674"/>
            </a:xfrm>
            <a:custGeom>
              <a:rect b="b" l="l" r="r" t="t"/>
              <a:pathLst>
                <a:path extrusionOk="0" h="358" w="1572">
                  <a:moveTo>
                    <a:pt x="214" y="0"/>
                  </a:moveTo>
                  <a:cubicBezTo>
                    <a:pt x="72" y="0"/>
                    <a:pt x="0" y="95"/>
                    <a:pt x="24" y="214"/>
                  </a:cubicBezTo>
                  <a:cubicBezTo>
                    <a:pt x="48" y="310"/>
                    <a:pt x="119" y="357"/>
                    <a:pt x="214" y="357"/>
                  </a:cubicBezTo>
                  <a:lnTo>
                    <a:pt x="1358" y="357"/>
                  </a:lnTo>
                  <a:cubicBezTo>
                    <a:pt x="1453" y="357"/>
                    <a:pt x="1524" y="310"/>
                    <a:pt x="1548" y="214"/>
                  </a:cubicBezTo>
                  <a:cubicBezTo>
                    <a:pt x="1572" y="95"/>
                    <a:pt x="1477" y="0"/>
                    <a:pt x="13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5" name="Google Shape;23595;p101"/>
          <p:cNvGrpSpPr/>
          <p:nvPr/>
        </p:nvGrpSpPr>
        <p:grpSpPr>
          <a:xfrm>
            <a:off x="2550456" y="2295876"/>
            <a:ext cx="352205" cy="352923"/>
            <a:chOff x="3045751" y="2448276"/>
            <a:chExt cx="352205" cy="352923"/>
          </a:xfrm>
        </p:grpSpPr>
        <p:sp>
          <p:nvSpPr>
            <p:cNvPr id="23596" name="Google Shape;23596;p101"/>
            <p:cNvSpPr/>
            <p:nvPr/>
          </p:nvSpPr>
          <p:spPr>
            <a:xfrm>
              <a:off x="3112478" y="2711069"/>
              <a:ext cx="279068" cy="74597"/>
            </a:xfrm>
            <a:custGeom>
              <a:rect b="b" l="l" r="r" t="t"/>
              <a:pathLst>
                <a:path extrusionOk="0" h="2502" w="9360">
                  <a:moveTo>
                    <a:pt x="1" y="1"/>
                  </a:moveTo>
                  <a:lnTo>
                    <a:pt x="1" y="1263"/>
                  </a:lnTo>
                  <a:lnTo>
                    <a:pt x="1" y="2501"/>
                  </a:lnTo>
                  <a:lnTo>
                    <a:pt x="7978" y="2501"/>
                  </a:lnTo>
                  <a:cubicBezTo>
                    <a:pt x="8336" y="2501"/>
                    <a:pt x="8693" y="2358"/>
                    <a:pt x="8931" y="2096"/>
                  </a:cubicBezTo>
                  <a:cubicBezTo>
                    <a:pt x="9336" y="1644"/>
                    <a:pt x="9360" y="1001"/>
                    <a:pt x="9050" y="525"/>
                  </a:cubicBezTo>
                  <a:cubicBezTo>
                    <a:pt x="8764" y="191"/>
                    <a:pt x="8383" y="1"/>
                    <a:pt x="797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7" name="Google Shape;23597;p101"/>
            <p:cNvSpPr/>
            <p:nvPr/>
          </p:nvSpPr>
          <p:spPr>
            <a:xfrm>
              <a:off x="3112478" y="2588230"/>
              <a:ext cx="279068" cy="74597"/>
            </a:xfrm>
            <a:custGeom>
              <a:rect b="b" l="l" r="r" t="t"/>
              <a:pathLst>
                <a:path extrusionOk="0" h="2502" w="9360">
                  <a:moveTo>
                    <a:pt x="1" y="1"/>
                  </a:moveTo>
                  <a:lnTo>
                    <a:pt x="1" y="1239"/>
                  </a:lnTo>
                  <a:lnTo>
                    <a:pt x="1" y="2501"/>
                  </a:lnTo>
                  <a:lnTo>
                    <a:pt x="7978" y="2501"/>
                  </a:lnTo>
                  <a:cubicBezTo>
                    <a:pt x="8360" y="2501"/>
                    <a:pt x="8717" y="2335"/>
                    <a:pt x="8955" y="2049"/>
                  </a:cubicBezTo>
                  <a:cubicBezTo>
                    <a:pt x="9360" y="1573"/>
                    <a:pt x="9360" y="882"/>
                    <a:pt x="8955" y="406"/>
                  </a:cubicBezTo>
                  <a:cubicBezTo>
                    <a:pt x="8693" y="144"/>
                    <a:pt x="8336" y="1"/>
                    <a:pt x="7978"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8" name="Google Shape;23598;p101"/>
            <p:cNvSpPr/>
            <p:nvPr/>
          </p:nvSpPr>
          <p:spPr>
            <a:xfrm>
              <a:off x="3112478" y="2464705"/>
              <a:ext cx="279068" cy="74567"/>
            </a:xfrm>
            <a:custGeom>
              <a:rect b="b" l="l" r="r" t="t"/>
              <a:pathLst>
                <a:path extrusionOk="0" h="2501" w="9360">
                  <a:moveTo>
                    <a:pt x="1" y="0"/>
                  </a:moveTo>
                  <a:lnTo>
                    <a:pt x="1" y="1239"/>
                  </a:lnTo>
                  <a:lnTo>
                    <a:pt x="1" y="2501"/>
                  </a:lnTo>
                  <a:lnTo>
                    <a:pt x="7978" y="2501"/>
                  </a:lnTo>
                  <a:cubicBezTo>
                    <a:pt x="8360" y="2501"/>
                    <a:pt x="8717" y="2358"/>
                    <a:pt x="8955" y="2048"/>
                  </a:cubicBezTo>
                  <a:cubicBezTo>
                    <a:pt x="9360" y="1572"/>
                    <a:pt x="9360" y="881"/>
                    <a:pt x="8955" y="405"/>
                  </a:cubicBezTo>
                  <a:cubicBezTo>
                    <a:pt x="8693" y="143"/>
                    <a:pt x="8336" y="0"/>
                    <a:pt x="7978"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9" name="Google Shape;23599;p101"/>
            <p:cNvSpPr/>
            <p:nvPr/>
          </p:nvSpPr>
          <p:spPr>
            <a:xfrm>
              <a:off x="3334722" y="2711069"/>
              <a:ext cx="53279" cy="74597"/>
            </a:xfrm>
            <a:custGeom>
              <a:rect b="b" l="l" r="r" t="t"/>
              <a:pathLst>
                <a:path extrusionOk="0" h="2502" w="1787">
                  <a:moveTo>
                    <a:pt x="1" y="1"/>
                  </a:moveTo>
                  <a:cubicBezTo>
                    <a:pt x="215" y="1"/>
                    <a:pt x="429" y="72"/>
                    <a:pt x="596" y="167"/>
                  </a:cubicBezTo>
                  <a:cubicBezTo>
                    <a:pt x="786" y="239"/>
                    <a:pt x="929" y="358"/>
                    <a:pt x="1048" y="548"/>
                  </a:cubicBezTo>
                  <a:cubicBezTo>
                    <a:pt x="1191" y="763"/>
                    <a:pt x="1287" y="1025"/>
                    <a:pt x="1287" y="1263"/>
                  </a:cubicBezTo>
                  <a:cubicBezTo>
                    <a:pt x="1287" y="1501"/>
                    <a:pt x="1191" y="1763"/>
                    <a:pt x="1048" y="1977"/>
                  </a:cubicBezTo>
                  <a:cubicBezTo>
                    <a:pt x="810" y="2311"/>
                    <a:pt x="429" y="2501"/>
                    <a:pt x="1" y="2501"/>
                  </a:cubicBezTo>
                  <a:lnTo>
                    <a:pt x="524" y="2501"/>
                  </a:lnTo>
                  <a:cubicBezTo>
                    <a:pt x="929" y="2501"/>
                    <a:pt x="1310" y="2311"/>
                    <a:pt x="1549" y="1977"/>
                  </a:cubicBezTo>
                  <a:cubicBezTo>
                    <a:pt x="1715" y="1763"/>
                    <a:pt x="1787" y="1525"/>
                    <a:pt x="1787" y="1263"/>
                  </a:cubicBezTo>
                  <a:cubicBezTo>
                    <a:pt x="1787" y="1025"/>
                    <a:pt x="1739" y="763"/>
                    <a:pt x="1549" y="548"/>
                  </a:cubicBezTo>
                  <a:cubicBezTo>
                    <a:pt x="1429" y="406"/>
                    <a:pt x="1287" y="239"/>
                    <a:pt x="1120" y="167"/>
                  </a:cubicBezTo>
                  <a:cubicBezTo>
                    <a:pt x="929" y="72"/>
                    <a:pt x="715" y="1"/>
                    <a:pt x="524"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0" name="Google Shape;23600;p101"/>
            <p:cNvSpPr/>
            <p:nvPr/>
          </p:nvSpPr>
          <p:spPr>
            <a:xfrm>
              <a:off x="3334722" y="2588945"/>
              <a:ext cx="53279" cy="74597"/>
            </a:xfrm>
            <a:custGeom>
              <a:rect b="b" l="l" r="r" t="t"/>
              <a:pathLst>
                <a:path extrusionOk="0" h="2502" w="1787">
                  <a:moveTo>
                    <a:pt x="1" y="1"/>
                  </a:moveTo>
                  <a:cubicBezTo>
                    <a:pt x="215" y="1"/>
                    <a:pt x="429" y="48"/>
                    <a:pt x="596" y="144"/>
                  </a:cubicBezTo>
                  <a:cubicBezTo>
                    <a:pt x="786" y="239"/>
                    <a:pt x="929" y="358"/>
                    <a:pt x="1048" y="525"/>
                  </a:cubicBezTo>
                  <a:cubicBezTo>
                    <a:pt x="1191" y="739"/>
                    <a:pt x="1287" y="1001"/>
                    <a:pt x="1287" y="1239"/>
                  </a:cubicBezTo>
                  <a:cubicBezTo>
                    <a:pt x="1287" y="1477"/>
                    <a:pt x="1191" y="1739"/>
                    <a:pt x="1048" y="1953"/>
                  </a:cubicBezTo>
                  <a:cubicBezTo>
                    <a:pt x="810" y="2287"/>
                    <a:pt x="429" y="2501"/>
                    <a:pt x="1" y="2501"/>
                  </a:cubicBezTo>
                  <a:lnTo>
                    <a:pt x="524" y="2501"/>
                  </a:lnTo>
                  <a:cubicBezTo>
                    <a:pt x="929" y="2501"/>
                    <a:pt x="1310" y="2287"/>
                    <a:pt x="1549" y="1953"/>
                  </a:cubicBezTo>
                  <a:cubicBezTo>
                    <a:pt x="1715" y="1763"/>
                    <a:pt x="1787" y="1525"/>
                    <a:pt x="1787" y="1239"/>
                  </a:cubicBezTo>
                  <a:cubicBezTo>
                    <a:pt x="1787" y="977"/>
                    <a:pt x="1739" y="715"/>
                    <a:pt x="1549" y="525"/>
                  </a:cubicBezTo>
                  <a:cubicBezTo>
                    <a:pt x="1429" y="382"/>
                    <a:pt x="1287" y="239"/>
                    <a:pt x="1120" y="144"/>
                  </a:cubicBezTo>
                  <a:cubicBezTo>
                    <a:pt x="929" y="48"/>
                    <a:pt x="715" y="1"/>
                    <a:pt x="524"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1" name="Google Shape;23601;p101"/>
            <p:cNvSpPr/>
            <p:nvPr/>
          </p:nvSpPr>
          <p:spPr>
            <a:xfrm>
              <a:off x="3334722" y="2464705"/>
              <a:ext cx="53279" cy="74567"/>
            </a:xfrm>
            <a:custGeom>
              <a:rect b="b" l="l" r="r" t="t"/>
              <a:pathLst>
                <a:path extrusionOk="0" h="2501" w="1787">
                  <a:moveTo>
                    <a:pt x="1" y="0"/>
                  </a:moveTo>
                  <a:cubicBezTo>
                    <a:pt x="215" y="0"/>
                    <a:pt x="429" y="48"/>
                    <a:pt x="596" y="143"/>
                  </a:cubicBezTo>
                  <a:cubicBezTo>
                    <a:pt x="786" y="238"/>
                    <a:pt x="929" y="357"/>
                    <a:pt x="1048" y="524"/>
                  </a:cubicBezTo>
                  <a:cubicBezTo>
                    <a:pt x="1191" y="738"/>
                    <a:pt x="1287" y="1000"/>
                    <a:pt x="1287" y="1239"/>
                  </a:cubicBezTo>
                  <a:cubicBezTo>
                    <a:pt x="1287" y="1477"/>
                    <a:pt x="1191" y="1739"/>
                    <a:pt x="1048" y="1953"/>
                  </a:cubicBezTo>
                  <a:cubicBezTo>
                    <a:pt x="810" y="2286"/>
                    <a:pt x="429" y="2501"/>
                    <a:pt x="1" y="2501"/>
                  </a:cubicBezTo>
                  <a:lnTo>
                    <a:pt x="524" y="2501"/>
                  </a:lnTo>
                  <a:cubicBezTo>
                    <a:pt x="929" y="2501"/>
                    <a:pt x="1310" y="2286"/>
                    <a:pt x="1549" y="1953"/>
                  </a:cubicBezTo>
                  <a:cubicBezTo>
                    <a:pt x="1715" y="1762"/>
                    <a:pt x="1787" y="1524"/>
                    <a:pt x="1787" y="1239"/>
                  </a:cubicBezTo>
                  <a:cubicBezTo>
                    <a:pt x="1787" y="1000"/>
                    <a:pt x="1739" y="738"/>
                    <a:pt x="1549" y="524"/>
                  </a:cubicBezTo>
                  <a:cubicBezTo>
                    <a:pt x="1429" y="381"/>
                    <a:pt x="1287" y="238"/>
                    <a:pt x="1120" y="143"/>
                  </a:cubicBezTo>
                  <a:cubicBezTo>
                    <a:pt x="929" y="48"/>
                    <a:pt x="715" y="0"/>
                    <a:pt x="524"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2" name="Google Shape;23602;p101"/>
            <p:cNvSpPr/>
            <p:nvPr/>
          </p:nvSpPr>
          <p:spPr>
            <a:xfrm>
              <a:off x="3052848" y="2453345"/>
              <a:ext cx="97286" cy="97286"/>
            </a:xfrm>
            <a:custGeom>
              <a:rect b="b" l="l" r="r" t="t"/>
              <a:pathLst>
                <a:path extrusionOk="0" h="3263" w="3263">
                  <a:moveTo>
                    <a:pt x="1643" y="0"/>
                  </a:moveTo>
                  <a:cubicBezTo>
                    <a:pt x="738" y="0"/>
                    <a:pt x="0" y="715"/>
                    <a:pt x="0" y="1620"/>
                  </a:cubicBezTo>
                  <a:cubicBezTo>
                    <a:pt x="0" y="2524"/>
                    <a:pt x="738" y="3263"/>
                    <a:pt x="1643" y="3263"/>
                  </a:cubicBezTo>
                  <a:cubicBezTo>
                    <a:pt x="2525" y="3263"/>
                    <a:pt x="3263" y="2524"/>
                    <a:pt x="3263" y="1620"/>
                  </a:cubicBezTo>
                  <a:cubicBezTo>
                    <a:pt x="3263" y="715"/>
                    <a:pt x="2525" y="0"/>
                    <a:pt x="1643" y="0"/>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3" name="Google Shape;23603;p101"/>
            <p:cNvSpPr/>
            <p:nvPr/>
          </p:nvSpPr>
          <p:spPr>
            <a:xfrm>
              <a:off x="3074851" y="2454746"/>
              <a:ext cx="74567" cy="95885"/>
            </a:xfrm>
            <a:custGeom>
              <a:rect b="b" l="l" r="r" t="t"/>
              <a:pathLst>
                <a:path extrusionOk="0" h="3216" w="2501">
                  <a:moveTo>
                    <a:pt x="1334" y="1"/>
                  </a:moveTo>
                  <a:lnTo>
                    <a:pt x="1334" y="1"/>
                  </a:lnTo>
                  <a:cubicBezTo>
                    <a:pt x="1787" y="310"/>
                    <a:pt x="2096" y="810"/>
                    <a:pt x="2096" y="1382"/>
                  </a:cubicBezTo>
                  <a:cubicBezTo>
                    <a:pt x="2096" y="2287"/>
                    <a:pt x="1334" y="3001"/>
                    <a:pt x="453" y="3001"/>
                  </a:cubicBezTo>
                  <a:cubicBezTo>
                    <a:pt x="310" y="3001"/>
                    <a:pt x="143" y="2978"/>
                    <a:pt x="0" y="2954"/>
                  </a:cubicBezTo>
                  <a:lnTo>
                    <a:pt x="0" y="2954"/>
                  </a:lnTo>
                  <a:cubicBezTo>
                    <a:pt x="239" y="3120"/>
                    <a:pt x="548" y="3216"/>
                    <a:pt x="858" y="3216"/>
                  </a:cubicBezTo>
                  <a:cubicBezTo>
                    <a:pt x="1787" y="3216"/>
                    <a:pt x="2501" y="2477"/>
                    <a:pt x="2501" y="1573"/>
                  </a:cubicBezTo>
                  <a:cubicBezTo>
                    <a:pt x="2501" y="834"/>
                    <a:pt x="2001" y="215"/>
                    <a:pt x="1334" y="1"/>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4" name="Google Shape;23604;p101"/>
            <p:cNvSpPr/>
            <p:nvPr/>
          </p:nvSpPr>
          <p:spPr>
            <a:xfrm>
              <a:off x="3052848" y="2576184"/>
              <a:ext cx="97286" cy="98002"/>
            </a:xfrm>
            <a:custGeom>
              <a:rect b="b" l="l" r="r" t="t"/>
              <a:pathLst>
                <a:path extrusionOk="0" h="3287" w="3263">
                  <a:moveTo>
                    <a:pt x="1643" y="0"/>
                  </a:moveTo>
                  <a:cubicBezTo>
                    <a:pt x="738" y="0"/>
                    <a:pt x="0" y="738"/>
                    <a:pt x="0" y="1643"/>
                  </a:cubicBezTo>
                  <a:cubicBezTo>
                    <a:pt x="0" y="2548"/>
                    <a:pt x="738" y="3286"/>
                    <a:pt x="1643" y="3286"/>
                  </a:cubicBezTo>
                  <a:cubicBezTo>
                    <a:pt x="2525" y="3286"/>
                    <a:pt x="3263" y="2548"/>
                    <a:pt x="3263" y="1643"/>
                  </a:cubicBezTo>
                  <a:cubicBezTo>
                    <a:pt x="3263" y="738"/>
                    <a:pt x="2525" y="0"/>
                    <a:pt x="1643" y="0"/>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5" name="Google Shape;23605;p101"/>
            <p:cNvSpPr/>
            <p:nvPr/>
          </p:nvSpPr>
          <p:spPr>
            <a:xfrm>
              <a:off x="3074851" y="2578301"/>
              <a:ext cx="74567" cy="95885"/>
            </a:xfrm>
            <a:custGeom>
              <a:rect b="b" l="l" r="r" t="t"/>
              <a:pathLst>
                <a:path extrusionOk="0" h="3216" w="2501">
                  <a:moveTo>
                    <a:pt x="1334" y="0"/>
                  </a:moveTo>
                  <a:lnTo>
                    <a:pt x="1334" y="0"/>
                  </a:lnTo>
                  <a:cubicBezTo>
                    <a:pt x="1787" y="286"/>
                    <a:pt x="2096" y="810"/>
                    <a:pt x="2096" y="1358"/>
                  </a:cubicBezTo>
                  <a:cubicBezTo>
                    <a:pt x="2096" y="2287"/>
                    <a:pt x="1334" y="3001"/>
                    <a:pt x="453" y="3001"/>
                  </a:cubicBezTo>
                  <a:cubicBezTo>
                    <a:pt x="310" y="3001"/>
                    <a:pt x="143" y="2977"/>
                    <a:pt x="0" y="2953"/>
                  </a:cubicBezTo>
                  <a:lnTo>
                    <a:pt x="0" y="2953"/>
                  </a:lnTo>
                  <a:cubicBezTo>
                    <a:pt x="239" y="3120"/>
                    <a:pt x="548" y="3215"/>
                    <a:pt x="858" y="3215"/>
                  </a:cubicBezTo>
                  <a:cubicBezTo>
                    <a:pt x="1787" y="3215"/>
                    <a:pt x="2501" y="2477"/>
                    <a:pt x="2501" y="1572"/>
                  </a:cubicBezTo>
                  <a:cubicBezTo>
                    <a:pt x="2501" y="834"/>
                    <a:pt x="2001" y="215"/>
                    <a:pt x="1334" y="0"/>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6" name="Google Shape;23606;p101"/>
            <p:cNvSpPr/>
            <p:nvPr/>
          </p:nvSpPr>
          <p:spPr>
            <a:xfrm>
              <a:off x="3052848" y="2699709"/>
              <a:ext cx="97286" cy="98032"/>
            </a:xfrm>
            <a:custGeom>
              <a:rect b="b" l="l" r="r" t="t"/>
              <a:pathLst>
                <a:path extrusionOk="0" h="3288" w="3263">
                  <a:moveTo>
                    <a:pt x="1643" y="1"/>
                  </a:moveTo>
                  <a:cubicBezTo>
                    <a:pt x="738" y="1"/>
                    <a:pt x="0" y="739"/>
                    <a:pt x="0" y="1644"/>
                  </a:cubicBezTo>
                  <a:cubicBezTo>
                    <a:pt x="0" y="2549"/>
                    <a:pt x="738" y="3287"/>
                    <a:pt x="1643" y="3287"/>
                  </a:cubicBezTo>
                  <a:cubicBezTo>
                    <a:pt x="2525" y="3287"/>
                    <a:pt x="3263" y="2549"/>
                    <a:pt x="3263" y="1644"/>
                  </a:cubicBezTo>
                  <a:cubicBezTo>
                    <a:pt x="3263" y="739"/>
                    <a:pt x="2525" y="1"/>
                    <a:pt x="1643"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7" name="Google Shape;23607;p101"/>
            <p:cNvSpPr/>
            <p:nvPr/>
          </p:nvSpPr>
          <p:spPr>
            <a:xfrm>
              <a:off x="3074851" y="2701856"/>
              <a:ext cx="74567" cy="95885"/>
            </a:xfrm>
            <a:custGeom>
              <a:rect b="b" l="l" r="r" t="t"/>
              <a:pathLst>
                <a:path extrusionOk="0" h="3216" w="2501">
                  <a:moveTo>
                    <a:pt x="1334" y="0"/>
                  </a:moveTo>
                  <a:lnTo>
                    <a:pt x="1334" y="0"/>
                  </a:lnTo>
                  <a:cubicBezTo>
                    <a:pt x="1787" y="286"/>
                    <a:pt x="2096" y="786"/>
                    <a:pt x="2096" y="1358"/>
                  </a:cubicBezTo>
                  <a:cubicBezTo>
                    <a:pt x="2096" y="2286"/>
                    <a:pt x="1334" y="3001"/>
                    <a:pt x="453" y="3001"/>
                  </a:cubicBezTo>
                  <a:cubicBezTo>
                    <a:pt x="310" y="3001"/>
                    <a:pt x="143" y="2977"/>
                    <a:pt x="0" y="2929"/>
                  </a:cubicBezTo>
                  <a:lnTo>
                    <a:pt x="0" y="2929"/>
                  </a:lnTo>
                  <a:cubicBezTo>
                    <a:pt x="239" y="3120"/>
                    <a:pt x="548" y="3215"/>
                    <a:pt x="858" y="3215"/>
                  </a:cubicBezTo>
                  <a:cubicBezTo>
                    <a:pt x="1787" y="3215"/>
                    <a:pt x="2501" y="2453"/>
                    <a:pt x="2501" y="1572"/>
                  </a:cubicBezTo>
                  <a:cubicBezTo>
                    <a:pt x="2501" y="834"/>
                    <a:pt x="2001" y="191"/>
                    <a:pt x="1334" y="0"/>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8" name="Google Shape;23608;p101"/>
            <p:cNvSpPr/>
            <p:nvPr/>
          </p:nvSpPr>
          <p:spPr>
            <a:xfrm>
              <a:off x="3184900" y="2485993"/>
              <a:ext cx="167590" cy="10674"/>
            </a:xfrm>
            <a:custGeom>
              <a:rect b="b" l="l" r="r" t="t"/>
              <a:pathLst>
                <a:path extrusionOk="0" h="358" w="5621">
                  <a:moveTo>
                    <a:pt x="191" y="1"/>
                  </a:moveTo>
                  <a:cubicBezTo>
                    <a:pt x="96" y="1"/>
                    <a:pt x="1" y="48"/>
                    <a:pt x="1" y="143"/>
                  </a:cubicBezTo>
                  <a:cubicBezTo>
                    <a:pt x="1" y="263"/>
                    <a:pt x="96" y="358"/>
                    <a:pt x="191" y="358"/>
                  </a:cubicBezTo>
                  <a:lnTo>
                    <a:pt x="5454" y="358"/>
                  </a:lnTo>
                  <a:cubicBezTo>
                    <a:pt x="5549" y="358"/>
                    <a:pt x="5621" y="286"/>
                    <a:pt x="5621" y="215"/>
                  </a:cubicBezTo>
                  <a:cubicBezTo>
                    <a:pt x="5621" y="96"/>
                    <a:pt x="5573"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9" name="Google Shape;23609;p101"/>
            <p:cNvSpPr/>
            <p:nvPr/>
          </p:nvSpPr>
          <p:spPr>
            <a:xfrm>
              <a:off x="3184900" y="2507996"/>
              <a:ext cx="167590" cy="10704"/>
            </a:xfrm>
            <a:custGeom>
              <a:rect b="b" l="l" r="r" t="t"/>
              <a:pathLst>
                <a:path extrusionOk="0" h="359" w="5621">
                  <a:moveTo>
                    <a:pt x="191" y="1"/>
                  </a:moveTo>
                  <a:cubicBezTo>
                    <a:pt x="96" y="1"/>
                    <a:pt x="1" y="72"/>
                    <a:pt x="1" y="144"/>
                  </a:cubicBezTo>
                  <a:cubicBezTo>
                    <a:pt x="1" y="239"/>
                    <a:pt x="96" y="358"/>
                    <a:pt x="191" y="358"/>
                  </a:cubicBezTo>
                  <a:lnTo>
                    <a:pt x="5454" y="358"/>
                  </a:lnTo>
                  <a:cubicBezTo>
                    <a:pt x="5549" y="358"/>
                    <a:pt x="5621" y="287"/>
                    <a:pt x="5621" y="215"/>
                  </a:cubicBezTo>
                  <a:cubicBezTo>
                    <a:pt x="5621" y="96"/>
                    <a:pt x="5573"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0" name="Google Shape;23610;p101"/>
            <p:cNvSpPr/>
            <p:nvPr/>
          </p:nvSpPr>
          <p:spPr>
            <a:xfrm>
              <a:off x="3045751" y="2448276"/>
              <a:ext cx="351489" cy="108050"/>
            </a:xfrm>
            <a:custGeom>
              <a:rect b="b" l="l" r="r" t="t"/>
              <a:pathLst>
                <a:path extrusionOk="0" h="3624" w="11789">
                  <a:moveTo>
                    <a:pt x="1881" y="361"/>
                  </a:moveTo>
                  <a:cubicBezTo>
                    <a:pt x="2667" y="361"/>
                    <a:pt x="3334" y="1027"/>
                    <a:pt x="3334" y="1837"/>
                  </a:cubicBezTo>
                  <a:cubicBezTo>
                    <a:pt x="3334" y="2623"/>
                    <a:pt x="2667" y="3290"/>
                    <a:pt x="1881" y="3290"/>
                  </a:cubicBezTo>
                  <a:cubicBezTo>
                    <a:pt x="1072" y="3290"/>
                    <a:pt x="405" y="2623"/>
                    <a:pt x="405" y="1837"/>
                  </a:cubicBezTo>
                  <a:cubicBezTo>
                    <a:pt x="405" y="1027"/>
                    <a:pt x="1072" y="361"/>
                    <a:pt x="1881" y="361"/>
                  </a:cubicBezTo>
                  <a:close/>
                  <a:moveTo>
                    <a:pt x="1884" y="1"/>
                  </a:moveTo>
                  <a:cubicBezTo>
                    <a:pt x="1851" y="1"/>
                    <a:pt x="1819" y="2"/>
                    <a:pt x="1786" y="3"/>
                  </a:cubicBezTo>
                  <a:cubicBezTo>
                    <a:pt x="857" y="27"/>
                    <a:pt x="119" y="789"/>
                    <a:pt x="48" y="1694"/>
                  </a:cubicBezTo>
                  <a:cubicBezTo>
                    <a:pt x="0" y="2742"/>
                    <a:pt x="834" y="3623"/>
                    <a:pt x="1834" y="3623"/>
                  </a:cubicBezTo>
                  <a:cubicBezTo>
                    <a:pt x="2262" y="3623"/>
                    <a:pt x="2620" y="3457"/>
                    <a:pt x="2905" y="3266"/>
                  </a:cubicBezTo>
                  <a:lnTo>
                    <a:pt x="8240" y="3266"/>
                  </a:lnTo>
                  <a:cubicBezTo>
                    <a:pt x="8335" y="3266"/>
                    <a:pt x="8430" y="3195"/>
                    <a:pt x="8430" y="3099"/>
                  </a:cubicBezTo>
                  <a:cubicBezTo>
                    <a:pt x="8430" y="2980"/>
                    <a:pt x="8359" y="2885"/>
                    <a:pt x="8240" y="2885"/>
                  </a:cubicBezTo>
                  <a:lnTo>
                    <a:pt x="3263" y="2885"/>
                  </a:lnTo>
                  <a:cubicBezTo>
                    <a:pt x="3501" y="2599"/>
                    <a:pt x="3620" y="2218"/>
                    <a:pt x="3620" y="1790"/>
                  </a:cubicBezTo>
                  <a:cubicBezTo>
                    <a:pt x="3620" y="1385"/>
                    <a:pt x="3477" y="1027"/>
                    <a:pt x="3263" y="694"/>
                  </a:cubicBezTo>
                  <a:lnTo>
                    <a:pt x="10216" y="694"/>
                  </a:lnTo>
                  <a:cubicBezTo>
                    <a:pt x="10574" y="694"/>
                    <a:pt x="10883" y="861"/>
                    <a:pt x="11098" y="1170"/>
                  </a:cubicBezTo>
                  <a:cubicBezTo>
                    <a:pt x="11360" y="1551"/>
                    <a:pt x="11360" y="2028"/>
                    <a:pt x="11098" y="2409"/>
                  </a:cubicBezTo>
                  <a:cubicBezTo>
                    <a:pt x="10883" y="2718"/>
                    <a:pt x="10574" y="2885"/>
                    <a:pt x="10216" y="2885"/>
                  </a:cubicBezTo>
                  <a:lnTo>
                    <a:pt x="9073" y="2885"/>
                  </a:lnTo>
                  <a:cubicBezTo>
                    <a:pt x="8978" y="2885"/>
                    <a:pt x="8907" y="2956"/>
                    <a:pt x="8907" y="3052"/>
                  </a:cubicBezTo>
                  <a:cubicBezTo>
                    <a:pt x="8907" y="3171"/>
                    <a:pt x="8954" y="3266"/>
                    <a:pt x="9073" y="3266"/>
                  </a:cubicBezTo>
                  <a:lnTo>
                    <a:pt x="10240" y="3266"/>
                  </a:lnTo>
                  <a:cubicBezTo>
                    <a:pt x="10717" y="3266"/>
                    <a:pt x="11121" y="3028"/>
                    <a:pt x="11431" y="2623"/>
                  </a:cubicBezTo>
                  <a:cubicBezTo>
                    <a:pt x="11788" y="2123"/>
                    <a:pt x="11788" y="1480"/>
                    <a:pt x="11431" y="1004"/>
                  </a:cubicBezTo>
                  <a:cubicBezTo>
                    <a:pt x="11169" y="599"/>
                    <a:pt x="10717" y="361"/>
                    <a:pt x="10240" y="361"/>
                  </a:cubicBezTo>
                  <a:lnTo>
                    <a:pt x="2953" y="361"/>
                  </a:lnTo>
                  <a:cubicBezTo>
                    <a:pt x="2644" y="140"/>
                    <a:pt x="2294" y="1"/>
                    <a:pt x="18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1" name="Google Shape;23611;p101"/>
            <p:cNvSpPr/>
            <p:nvPr/>
          </p:nvSpPr>
          <p:spPr>
            <a:xfrm>
              <a:off x="3079115" y="2475349"/>
              <a:ext cx="42635" cy="50626"/>
            </a:xfrm>
            <a:custGeom>
              <a:rect b="b" l="l" r="r" t="t"/>
              <a:pathLst>
                <a:path extrusionOk="0" h="1698" w="1430">
                  <a:moveTo>
                    <a:pt x="762" y="596"/>
                  </a:moveTo>
                  <a:lnTo>
                    <a:pt x="905" y="1001"/>
                  </a:lnTo>
                  <a:lnTo>
                    <a:pt x="572" y="1001"/>
                  </a:lnTo>
                  <a:lnTo>
                    <a:pt x="762" y="596"/>
                  </a:lnTo>
                  <a:close/>
                  <a:moveTo>
                    <a:pt x="715" y="0"/>
                  </a:moveTo>
                  <a:cubicBezTo>
                    <a:pt x="643" y="0"/>
                    <a:pt x="572" y="48"/>
                    <a:pt x="548" y="119"/>
                  </a:cubicBezTo>
                  <a:lnTo>
                    <a:pt x="48" y="1453"/>
                  </a:lnTo>
                  <a:cubicBezTo>
                    <a:pt x="0" y="1548"/>
                    <a:pt x="48" y="1667"/>
                    <a:pt x="119" y="1691"/>
                  </a:cubicBezTo>
                  <a:lnTo>
                    <a:pt x="191" y="1691"/>
                  </a:lnTo>
                  <a:cubicBezTo>
                    <a:pt x="238" y="1691"/>
                    <a:pt x="334" y="1667"/>
                    <a:pt x="334" y="1572"/>
                  </a:cubicBezTo>
                  <a:lnTo>
                    <a:pt x="429" y="1358"/>
                  </a:lnTo>
                  <a:lnTo>
                    <a:pt x="1001" y="1358"/>
                  </a:lnTo>
                  <a:lnTo>
                    <a:pt x="1072" y="1572"/>
                  </a:lnTo>
                  <a:cubicBezTo>
                    <a:pt x="1111" y="1651"/>
                    <a:pt x="1167" y="1697"/>
                    <a:pt x="1239" y="1697"/>
                  </a:cubicBezTo>
                  <a:cubicBezTo>
                    <a:pt x="1254" y="1697"/>
                    <a:pt x="1270" y="1695"/>
                    <a:pt x="1286" y="1691"/>
                  </a:cubicBezTo>
                  <a:cubicBezTo>
                    <a:pt x="1382" y="1667"/>
                    <a:pt x="1429" y="1572"/>
                    <a:pt x="1405" y="1453"/>
                  </a:cubicBezTo>
                  <a:lnTo>
                    <a:pt x="905" y="119"/>
                  </a:lnTo>
                  <a:cubicBezTo>
                    <a:pt x="881" y="24"/>
                    <a:pt x="78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2" name="Google Shape;23612;p101"/>
            <p:cNvSpPr/>
            <p:nvPr/>
          </p:nvSpPr>
          <p:spPr>
            <a:xfrm>
              <a:off x="3185615" y="2608116"/>
              <a:ext cx="168306" cy="10674"/>
            </a:xfrm>
            <a:custGeom>
              <a:rect b="b" l="l" r="r" t="t"/>
              <a:pathLst>
                <a:path extrusionOk="0" h="358" w="5645">
                  <a:moveTo>
                    <a:pt x="191" y="1"/>
                  </a:moveTo>
                  <a:cubicBezTo>
                    <a:pt x="96" y="1"/>
                    <a:pt x="1" y="72"/>
                    <a:pt x="1" y="167"/>
                  </a:cubicBezTo>
                  <a:cubicBezTo>
                    <a:pt x="1" y="286"/>
                    <a:pt x="72" y="358"/>
                    <a:pt x="191" y="358"/>
                  </a:cubicBezTo>
                  <a:lnTo>
                    <a:pt x="5454" y="358"/>
                  </a:lnTo>
                  <a:cubicBezTo>
                    <a:pt x="5549" y="358"/>
                    <a:pt x="5621" y="310"/>
                    <a:pt x="5621" y="215"/>
                  </a:cubicBezTo>
                  <a:cubicBezTo>
                    <a:pt x="5645" y="96"/>
                    <a:pt x="5549"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3" name="Google Shape;23613;p101"/>
            <p:cNvSpPr/>
            <p:nvPr/>
          </p:nvSpPr>
          <p:spPr>
            <a:xfrm>
              <a:off x="3185615" y="2631551"/>
              <a:ext cx="168306" cy="10674"/>
            </a:xfrm>
            <a:custGeom>
              <a:rect b="b" l="l" r="r" t="t"/>
              <a:pathLst>
                <a:path extrusionOk="0" h="358" w="5645">
                  <a:moveTo>
                    <a:pt x="191" y="1"/>
                  </a:moveTo>
                  <a:cubicBezTo>
                    <a:pt x="96" y="1"/>
                    <a:pt x="1" y="48"/>
                    <a:pt x="1" y="143"/>
                  </a:cubicBezTo>
                  <a:cubicBezTo>
                    <a:pt x="1" y="262"/>
                    <a:pt x="72" y="358"/>
                    <a:pt x="191" y="358"/>
                  </a:cubicBezTo>
                  <a:lnTo>
                    <a:pt x="5454" y="358"/>
                  </a:lnTo>
                  <a:cubicBezTo>
                    <a:pt x="5549" y="358"/>
                    <a:pt x="5621" y="286"/>
                    <a:pt x="5621" y="215"/>
                  </a:cubicBezTo>
                  <a:cubicBezTo>
                    <a:pt x="5645" y="96"/>
                    <a:pt x="5549" y="1"/>
                    <a:pt x="54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4" name="Google Shape;23614;p101"/>
            <p:cNvSpPr/>
            <p:nvPr/>
          </p:nvSpPr>
          <p:spPr>
            <a:xfrm>
              <a:off x="3045751" y="2571831"/>
              <a:ext cx="350773" cy="107334"/>
            </a:xfrm>
            <a:custGeom>
              <a:rect b="b" l="l" r="r" t="t"/>
              <a:pathLst>
                <a:path extrusionOk="0" h="3600" w="11765">
                  <a:moveTo>
                    <a:pt x="10240" y="694"/>
                  </a:moveTo>
                  <a:cubicBezTo>
                    <a:pt x="10598" y="694"/>
                    <a:pt x="10931" y="860"/>
                    <a:pt x="11121" y="1170"/>
                  </a:cubicBezTo>
                  <a:cubicBezTo>
                    <a:pt x="11360" y="1551"/>
                    <a:pt x="11360" y="2051"/>
                    <a:pt x="11121" y="2408"/>
                  </a:cubicBezTo>
                  <a:cubicBezTo>
                    <a:pt x="10931" y="2718"/>
                    <a:pt x="10598" y="2885"/>
                    <a:pt x="10240" y="2885"/>
                  </a:cubicBezTo>
                  <a:lnTo>
                    <a:pt x="3310" y="2885"/>
                  </a:lnTo>
                  <a:cubicBezTo>
                    <a:pt x="3548" y="2599"/>
                    <a:pt x="3668" y="2218"/>
                    <a:pt x="3668" y="1789"/>
                  </a:cubicBezTo>
                  <a:cubicBezTo>
                    <a:pt x="3668" y="1384"/>
                    <a:pt x="3501" y="1027"/>
                    <a:pt x="3310" y="694"/>
                  </a:cubicBezTo>
                  <a:close/>
                  <a:moveTo>
                    <a:pt x="1881" y="337"/>
                  </a:moveTo>
                  <a:cubicBezTo>
                    <a:pt x="2667" y="337"/>
                    <a:pt x="3334" y="980"/>
                    <a:pt x="3334" y="1789"/>
                  </a:cubicBezTo>
                  <a:cubicBezTo>
                    <a:pt x="3286" y="2599"/>
                    <a:pt x="2643" y="3242"/>
                    <a:pt x="1881" y="3242"/>
                  </a:cubicBezTo>
                  <a:cubicBezTo>
                    <a:pt x="1072" y="3242"/>
                    <a:pt x="405" y="2599"/>
                    <a:pt x="405" y="1789"/>
                  </a:cubicBezTo>
                  <a:cubicBezTo>
                    <a:pt x="405" y="980"/>
                    <a:pt x="1072" y="337"/>
                    <a:pt x="1881" y="337"/>
                  </a:cubicBezTo>
                  <a:close/>
                  <a:moveTo>
                    <a:pt x="1884" y="1"/>
                  </a:moveTo>
                  <a:cubicBezTo>
                    <a:pt x="1851" y="1"/>
                    <a:pt x="1819" y="1"/>
                    <a:pt x="1786" y="3"/>
                  </a:cubicBezTo>
                  <a:cubicBezTo>
                    <a:pt x="857" y="27"/>
                    <a:pt x="119" y="789"/>
                    <a:pt x="48" y="1694"/>
                  </a:cubicBezTo>
                  <a:cubicBezTo>
                    <a:pt x="0" y="2742"/>
                    <a:pt x="834" y="3599"/>
                    <a:pt x="1834" y="3599"/>
                  </a:cubicBezTo>
                  <a:cubicBezTo>
                    <a:pt x="2262" y="3599"/>
                    <a:pt x="2620" y="3456"/>
                    <a:pt x="2905" y="3242"/>
                  </a:cubicBezTo>
                  <a:lnTo>
                    <a:pt x="10216" y="3242"/>
                  </a:lnTo>
                  <a:cubicBezTo>
                    <a:pt x="10669" y="3242"/>
                    <a:pt x="11098" y="3004"/>
                    <a:pt x="11407" y="2623"/>
                  </a:cubicBezTo>
                  <a:cubicBezTo>
                    <a:pt x="11764" y="2123"/>
                    <a:pt x="11764" y="1456"/>
                    <a:pt x="11407" y="980"/>
                  </a:cubicBezTo>
                  <a:cubicBezTo>
                    <a:pt x="11121" y="598"/>
                    <a:pt x="10693" y="360"/>
                    <a:pt x="10240" y="360"/>
                  </a:cubicBezTo>
                  <a:lnTo>
                    <a:pt x="2953" y="360"/>
                  </a:lnTo>
                  <a:cubicBezTo>
                    <a:pt x="2644" y="139"/>
                    <a:pt x="2294" y="1"/>
                    <a:pt x="18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5" name="Google Shape;23615;p101"/>
            <p:cNvSpPr/>
            <p:nvPr/>
          </p:nvSpPr>
          <p:spPr>
            <a:xfrm>
              <a:off x="3084094" y="2600305"/>
              <a:ext cx="35510" cy="51878"/>
            </a:xfrm>
            <a:custGeom>
              <a:rect b="b" l="l" r="r" t="t"/>
              <a:pathLst>
                <a:path extrusionOk="0" h="1740" w="1191">
                  <a:moveTo>
                    <a:pt x="524" y="334"/>
                  </a:moveTo>
                  <a:cubicBezTo>
                    <a:pt x="595" y="334"/>
                    <a:pt x="643" y="358"/>
                    <a:pt x="667" y="453"/>
                  </a:cubicBezTo>
                  <a:cubicBezTo>
                    <a:pt x="714" y="548"/>
                    <a:pt x="619" y="620"/>
                    <a:pt x="524" y="620"/>
                  </a:cubicBezTo>
                  <a:lnTo>
                    <a:pt x="286" y="620"/>
                  </a:lnTo>
                  <a:lnTo>
                    <a:pt x="286" y="334"/>
                  </a:lnTo>
                  <a:close/>
                  <a:moveTo>
                    <a:pt x="619" y="953"/>
                  </a:moveTo>
                  <a:cubicBezTo>
                    <a:pt x="714" y="953"/>
                    <a:pt x="786" y="1025"/>
                    <a:pt x="834" y="1096"/>
                  </a:cubicBezTo>
                  <a:cubicBezTo>
                    <a:pt x="810" y="1263"/>
                    <a:pt x="738" y="1334"/>
                    <a:pt x="619" y="1334"/>
                  </a:cubicBezTo>
                  <a:lnTo>
                    <a:pt x="310" y="1334"/>
                  </a:lnTo>
                  <a:lnTo>
                    <a:pt x="310" y="953"/>
                  </a:lnTo>
                  <a:close/>
                  <a:moveTo>
                    <a:pt x="167" y="1"/>
                  </a:moveTo>
                  <a:cubicBezTo>
                    <a:pt x="71" y="1"/>
                    <a:pt x="0" y="96"/>
                    <a:pt x="0" y="191"/>
                  </a:cubicBezTo>
                  <a:lnTo>
                    <a:pt x="0" y="1549"/>
                  </a:lnTo>
                  <a:lnTo>
                    <a:pt x="0" y="1620"/>
                  </a:lnTo>
                  <a:cubicBezTo>
                    <a:pt x="24" y="1692"/>
                    <a:pt x="71" y="1739"/>
                    <a:pt x="167" y="1739"/>
                  </a:cubicBezTo>
                  <a:lnTo>
                    <a:pt x="643" y="1739"/>
                  </a:lnTo>
                  <a:cubicBezTo>
                    <a:pt x="953" y="1739"/>
                    <a:pt x="1191" y="1501"/>
                    <a:pt x="1191" y="1191"/>
                  </a:cubicBezTo>
                  <a:cubicBezTo>
                    <a:pt x="1143" y="977"/>
                    <a:pt x="1096" y="834"/>
                    <a:pt x="976" y="739"/>
                  </a:cubicBezTo>
                  <a:cubicBezTo>
                    <a:pt x="1024" y="668"/>
                    <a:pt x="1048" y="548"/>
                    <a:pt x="1024" y="382"/>
                  </a:cubicBezTo>
                  <a:cubicBezTo>
                    <a:pt x="1000" y="144"/>
                    <a:pt x="786" y="1"/>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6" name="Google Shape;23616;p101"/>
            <p:cNvSpPr/>
            <p:nvPr/>
          </p:nvSpPr>
          <p:spPr>
            <a:xfrm>
              <a:off x="3185615" y="2732387"/>
              <a:ext cx="168306" cy="10674"/>
            </a:xfrm>
            <a:custGeom>
              <a:rect b="b" l="l" r="r" t="t"/>
              <a:pathLst>
                <a:path extrusionOk="0" h="358" w="5645">
                  <a:moveTo>
                    <a:pt x="191" y="0"/>
                  </a:moveTo>
                  <a:cubicBezTo>
                    <a:pt x="96" y="0"/>
                    <a:pt x="1" y="72"/>
                    <a:pt x="1" y="167"/>
                  </a:cubicBezTo>
                  <a:cubicBezTo>
                    <a:pt x="1" y="286"/>
                    <a:pt x="72" y="357"/>
                    <a:pt x="191" y="357"/>
                  </a:cubicBezTo>
                  <a:lnTo>
                    <a:pt x="5454" y="357"/>
                  </a:lnTo>
                  <a:cubicBezTo>
                    <a:pt x="5549" y="357"/>
                    <a:pt x="5621" y="310"/>
                    <a:pt x="5621" y="215"/>
                  </a:cubicBezTo>
                  <a:cubicBezTo>
                    <a:pt x="5645" y="95"/>
                    <a:pt x="5549" y="0"/>
                    <a:pt x="5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7" name="Google Shape;23617;p101"/>
            <p:cNvSpPr/>
            <p:nvPr/>
          </p:nvSpPr>
          <p:spPr>
            <a:xfrm>
              <a:off x="3185615" y="2755106"/>
              <a:ext cx="168306" cy="10674"/>
            </a:xfrm>
            <a:custGeom>
              <a:rect b="b" l="l" r="r" t="t"/>
              <a:pathLst>
                <a:path extrusionOk="0" h="358" w="5645">
                  <a:moveTo>
                    <a:pt x="191" y="0"/>
                  </a:moveTo>
                  <a:cubicBezTo>
                    <a:pt x="96" y="0"/>
                    <a:pt x="1" y="48"/>
                    <a:pt x="1" y="143"/>
                  </a:cubicBezTo>
                  <a:cubicBezTo>
                    <a:pt x="1" y="262"/>
                    <a:pt x="72" y="357"/>
                    <a:pt x="191" y="357"/>
                  </a:cubicBezTo>
                  <a:lnTo>
                    <a:pt x="5454" y="357"/>
                  </a:lnTo>
                  <a:cubicBezTo>
                    <a:pt x="5549" y="357"/>
                    <a:pt x="5621" y="286"/>
                    <a:pt x="5621" y="191"/>
                  </a:cubicBezTo>
                  <a:cubicBezTo>
                    <a:pt x="5645" y="72"/>
                    <a:pt x="5549" y="0"/>
                    <a:pt x="5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8" name="Google Shape;23618;p101"/>
            <p:cNvSpPr/>
            <p:nvPr/>
          </p:nvSpPr>
          <p:spPr>
            <a:xfrm>
              <a:off x="3046437" y="2694044"/>
              <a:ext cx="351519" cy="107155"/>
            </a:xfrm>
            <a:custGeom>
              <a:rect b="b" l="l" r="r" t="t"/>
              <a:pathLst>
                <a:path extrusionOk="0" h="3594" w="11790">
                  <a:moveTo>
                    <a:pt x="10217" y="715"/>
                  </a:moveTo>
                  <a:cubicBezTo>
                    <a:pt x="10575" y="715"/>
                    <a:pt x="10908" y="905"/>
                    <a:pt x="11098" y="1191"/>
                  </a:cubicBezTo>
                  <a:cubicBezTo>
                    <a:pt x="11337" y="1572"/>
                    <a:pt x="11337" y="2072"/>
                    <a:pt x="11098" y="2453"/>
                  </a:cubicBezTo>
                  <a:cubicBezTo>
                    <a:pt x="10908" y="2763"/>
                    <a:pt x="10575" y="2929"/>
                    <a:pt x="10217" y="2929"/>
                  </a:cubicBezTo>
                  <a:lnTo>
                    <a:pt x="3287" y="2929"/>
                  </a:lnTo>
                  <a:cubicBezTo>
                    <a:pt x="3525" y="2644"/>
                    <a:pt x="3645" y="2239"/>
                    <a:pt x="3645" y="1834"/>
                  </a:cubicBezTo>
                  <a:cubicBezTo>
                    <a:pt x="3645" y="1405"/>
                    <a:pt x="3478" y="1048"/>
                    <a:pt x="3287" y="715"/>
                  </a:cubicBezTo>
                  <a:close/>
                  <a:moveTo>
                    <a:pt x="1858" y="0"/>
                  </a:moveTo>
                  <a:cubicBezTo>
                    <a:pt x="1573" y="0"/>
                    <a:pt x="1334" y="72"/>
                    <a:pt x="1096" y="191"/>
                  </a:cubicBezTo>
                  <a:cubicBezTo>
                    <a:pt x="1025" y="215"/>
                    <a:pt x="977" y="310"/>
                    <a:pt x="1025" y="405"/>
                  </a:cubicBezTo>
                  <a:cubicBezTo>
                    <a:pt x="1043" y="493"/>
                    <a:pt x="1113" y="542"/>
                    <a:pt x="1187" y="542"/>
                  </a:cubicBezTo>
                  <a:cubicBezTo>
                    <a:pt x="1212" y="542"/>
                    <a:pt x="1238" y="536"/>
                    <a:pt x="1263" y="524"/>
                  </a:cubicBezTo>
                  <a:cubicBezTo>
                    <a:pt x="1430" y="429"/>
                    <a:pt x="1644" y="381"/>
                    <a:pt x="1882" y="381"/>
                  </a:cubicBezTo>
                  <a:cubicBezTo>
                    <a:pt x="2716" y="381"/>
                    <a:pt x="3359" y="1048"/>
                    <a:pt x="3335" y="1882"/>
                  </a:cubicBezTo>
                  <a:cubicBezTo>
                    <a:pt x="3311" y="2644"/>
                    <a:pt x="2716" y="3239"/>
                    <a:pt x="1977" y="3263"/>
                  </a:cubicBezTo>
                  <a:cubicBezTo>
                    <a:pt x="1963" y="3263"/>
                    <a:pt x="1948" y="3263"/>
                    <a:pt x="1933" y="3263"/>
                  </a:cubicBezTo>
                  <a:cubicBezTo>
                    <a:pt x="1119" y="3263"/>
                    <a:pt x="453" y="2629"/>
                    <a:pt x="453" y="1810"/>
                  </a:cubicBezTo>
                  <a:cubicBezTo>
                    <a:pt x="453" y="1501"/>
                    <a:pt x="549" y="1215"/>
                    <a:pt x="715" y="977"/>
                  </a:cubicBezTo>
                  <a:cubicBezTo>
                    <a:pt x="787" y="905"/>
                    <a:pt x="787" y="786"/>
                    <a:pt x="692" y="738"/>
                  </a:cubicBezTo>
                  <a:cubicBezTo>
                    <a:pt x="647" y="705"/>
                    <a:pt x="598" y="688"/>
                    <a:pt x="553" y="688"/>
                  </a:cubicBezTo>
                  <a:cubicBezTo>
                    <a:pt x="501" y="688"/>
                    <a:pt x="455" y="711"/>
                    <a:pt x="430" y="762"/>
                  </a:cubicBezTo>
                  <a:cubicBezTo>
                    <a:pt x="120" y="1167"/>
                    <a:pt x="1" y="1691"/>
                    <a:pt x="120" y="2191"/>
                  </a:cubicBezTo>
                  <a:cubicBezTo>
                    <a:pt x="263" y="2882"/>
                    <a:pt x="811" y="3406"/>
                    <a:pt x="1454" y="3549"/>
                  </a:cubicBezTo>
                  <a:cubicBezTo>
                    <a:pt x="1600" y="3579"/>
                    <a:pt x="1745" y="3594"/>
                    <a:pt x="1886" y="3594"/>
                  </a:cubicBezTo>
                  <a:cubicBezTo>
                    <a:pt x="2295" y="3594"/>
                    <a:pt x="2671" y="3469"/>
                    <a:pt x="2954" y="3239"/>
                  </a:cubicBezTo>
                  <a:lnTo>
                    <a:pt x="10241" y="3239"/>
                  </a:lnTo>
                  <a:cubicBezTo>
                    <a:pt x="10717" y="3239"/>
                    <a:pt x="11146" y="3001"/>
                    <a:pt x="11432" y="2596"/>
                  </a:cubicBezTo>
                  <a:cubicBezTo>
                    <a:pt x="11789" y="2096"/>
                    <a:pt x="11789" y="1453"/>
                    <a:pt x="11432" y="977"/>
                  </a:cubicBezTo>
                  <a:cubicBezTo>
                    <a:pt x="11098" y="619"/>
                    <a:pt x="10670" y="381"/>
                    <a:pt x="10217" y="381"/>
                  </a:cubicBezTo>
                  <a:lnTo>
                    <a:pt x="2930" y="381"/>
                  </a:lnTo>
                  <a:cubicBezTo>
                    <a:pt x="2620" y="143"/>
                    <a:pt x="2239" y="0"/>
                    <a:pt x="18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9" name="Google Shape;23619;p101"/>
            <p:cNvSpPr/>
            <p:nvPr/>
          </p:nvSpPr>
          <p:spPr>
            <a:xfrm>
              <a:off x="3078399" y="2723144"/>
              <a:ext cx="43351" cy="51163"/>
            </a:xfrm>
            <a:custGeom>
              <a:rect b="b" l="l" r="r" t="t"/>
              <a:pathLst>
                <a:path extrusionOk="0" h="1716" w="1454">
                  <a:moveTo>
                    <a:pt x="858" y="1"/>
                  </a:moveTo>
                  <a:cubicBezTo>
                    <a:pt x="382" y="1"/>
                    <a:pt x="1" y="382"/>
                    <a:pt x="1" y="858"/>
                  </a:cubicBezTo>
                  <a:cubicBezTo>
                    <a:pt x="1" y="1334"/>
                    <a:pt x="382" y="1715"/>
                    <a:pt x="858" y="1715"/>
                  </a:cubicBezTo>
                  <a:cubicBezTo>
                    <a:pt x="1048" y="1715"/>
                    <a:pt x="1215" y="1644"/>
                    <a:pt x="1334" y="1525"/>
                  </a:cubicBezTo>
                  <a:cubicBezTo>
                    <a:pt x="1382" y="1501"/>
                    <a:pt x="1406" y="1477"/>
                    <a:pt x="1406" y="1453"/>
                  </a:cubicBezTo>
                  <a:cubicBezTo>
                    <a:pt x="1453" y="1382"/>
                    <a:pt x="1453" y="1263"/>
                    <a:pt x="1382" y="1215"/>
                  </a:cubicBezTo>
                  <a:cubicBezTo>
                    <a:pt x="1349" y="1182"/>
                    <a:pt x="1305" y="1164"/>
                    <a:pt x="1263" y="1164"/>
                  </a:cubicBezTo>
                  <a:cubicBezTo>
                    <a:pt x="1215" y="1164"/>
                    <a:pt x="1169" y="1188"/>
                    <a:pt x="1144" y="1239"/>
                  </a:cubicBezTo>
                  <a:lnTo>
                    <a:pt x="1096" y="1263"/>
                  </a:lnTo>
                  <a:cubicBezTo>
                    <a:pt x="1048" y="1334"/>
                    <a:pt x="953" y="1358"/>
                    <a:pt x="834" y="1358"/>
                  </a:cubicBezTo>
                  <a:cubicBezTo>
                    <a:pt x="572" y="1358"/>
                    <a:pt x="334" y="1120"/>
                    <a:pt x="334" y="858"/>
                  </a:cubicBezTo>
                  <a:cubicBezTo>
                    <a:pt x="334" y="572"/>
                    <a:pt x="596" y="358"/>
                    <a:pt x="905" y="358"/>
                  </a:cubicBezTo>
                  <a:cubicBezTo>
                    <a:pt x="977" y="358"/>
                    <a:pt x="1096" y="382"/>
                    <a:pt x="1167" y="429"/>
                  </a:cubicBezTo>
                  <a:cubicBezTo>
                    <a:pt x="1205" y="457"/>
                    <a:pt x="1239" y="471"/>
                    <a:pt x="1271" y="471"/>
                  </a:cubicBezTo>
                  <a:cubicBezTo>
                    <a:pt x="1319" y="471"/>
                    <a:pt x="1362" y="439"/>
                    <a:pt x="1406" y="382"/>
                  </a:cubicBezTo>
                  <a:cubicBezTo>
                    <a:pt x="1453" y="286"/>
                    <a:pt x="1429" y="191"/>
                    <a:pt x="1334" y="143"/>
                  </a:cubicBezTo>
                  <a:cubicBezTo>
                    <a:pt x="1191" y="48"/>
                    <a:pt x="1048" y="1"/>
                    <a:pt x="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0" name="Google Shape;23620;p101"/>
          <p:cNvGrpSpPr/>
          <p:nvPr/>
        </p:nvGrpSpPr>
        <p:grpSpPr>
          <a:xfrm>
            <a:off x="1788123" y="2295250"/>
            <a:ext cx="365681" cy="352920"/>
            <a:chOff x="2359619" y="2447650"/>
            <a:chExt cx="365681" cy="352920"/>
          </a:xfrm>
        </p:grpSpPr>
        <p:sp>
          <p:nvSpPr>
            <p:cNvPr id="23621" name="Google Shape;23621;p101"/>
            <p:cNvSpPr/>
            <p:nvPr/>
          </p:nvSpPr>
          <p:spPr>
            <a:xfrm>
              <a:off x="2431325" y="2521503"/>
              <a:ext cx="230798" cy="230768"/>
            </a:xfrm>
            <a:custGeom>
              <a:rect b="b" l="l" r="r" t="t"/>
              <a:pathLst>
                <a:path extrusionOk="0" h="7740" w="7741">
                  <a:moveTo>
                    <a:pt x="3882" y="0"/>
                  </a:moveTo>
                  <a:cubicBezTo>
                    <a:pt x="1739" y="0"/>
                    <a:pt x="1" y="1739"/>
                    <a:pt x="1" y="3858"/>
                  </a:cubicBezTo>
                  <a:cubicBezTo>
                    <a:pt x="1" y="6002"/>
                    <a:pt x="1739" y="7740"/>
                    <a:pt x="3882" y="7740"/>
                  </a:cubicBezTo>
                  <a:cubicBezTo>
                    <a:pt x="6002" y="7740"/>
                    <a:pt x="7740" y="6002"/>
                    <a:pt x="7740" y="3858"/>
                  </a:cubicBezTo>
                  <a:cubicBezTo>
                    <a:pt x="7740" y="1739"/>
                    <a:pt x="6002" y="0"/>
                    <a:pt x="3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2" name="Google Shape;23622;p101"/>
            <p:cNvSpPr/>
            <p:nvPr/>
          </p:nvSpPr>
          <p:spPr>
            <a:xfrm>
              <a:off x="2470383" y="2542075"/>
              <a:ext cx="203815" cy="210345"/>
            </a:xfrm>
            <a:custGeom>
              <a:rect b="b" l="l" r="r" t="t"/>
              <a:pathLst>
                <a:path extrusionOk="0" h="7055" w="6836">
                  <a:moveTo>
                    <a:pt x="4763" y="1"/>
                  </a:moveTo>
                  <a:lnTo>
                    <a:pt x="4763" y="1"/>
                  </a:lnTo>
                  <a:cubicBezTo>
                    <a:pt x="4813" y="32"/>
                    <a:pt x="4861" y="65"/>
                    <a:pt x="4909" y="99"/>
                  </a:cubicBezTo>
                  <a:lnTo>
                    <a:pt x="4909" y="99"/>
                  </a:lnTo>
                  <a:cubicBezTo>
                    <a:pt x="4860" y="52"/>
                    <a:pt x="4819" y="19"/>
                    <a:pt x="4763" y="1"/>
                  </a:cubicBezTo>
                  <a:close/>
                  <a:moveTo>
                    <a:pt x="4909" y="99"/>
                  </a:moveTo>
                  <a:cubicBezTo>
                    <a:pt x="4923" y="113"/>
                    <a:pt x="4938" y="128"/>
                    <a:pt x="4954" y="144"/>
                  </a:cubicBezTo>
                  <a:cubicBezTo>
                    <a:pt x="6454" y="1668"/>
                    <a:pt x="6454" y="4097"/>
                    <a:pt x="4954" y="5621"/>
                  </a:cubicBezTo>
                  <a:cubicBezTo>
                    <a:pt x="4176" y="6372"/>
                    <a:pt x="3187" y="6746"/>
                    <a:pt x="2199" y="6746"/>
                  </a:cubicBezTo>
                  <a:cubicBezTo>
                    <a:pt x="1432" y="6746"/>
                    <a:pt x="666" y="6521"/>
                    <a:pt x="0" y="6074"/>
                  </a:cubicBezTo>
                  <a:lnTo>
                    <a:pt x="0" y="6074"/>
                  </a:lnTo>
                  <a:cubicBezTo>
                    <a:pt x="734" y="6727"/>
                    <a:pt x="1649" y="7054"/>
                    <a:pt x="2566" y="7054"/>
                  </a:cubicBezTo>
                  <a:cubicBezTo>
                    <a:pt x="3554" y="7054"/>
                    <a:pt x="4545" y="6673"/>
                    <a:pt x="5311" y="5907"/>
                  </a:cubicBezTo>
                  <a:cubicBezTo>
                    <a:pt x="6835" y="4407"/>
                    <a:pt x="6835" y="1954"/>
                    <a:pt x="5311" y="430"/>
                  </a:cubicBezTo>
                  <a:cubicBezTo>
                    <a:pt x="5170" y="306"/>
                    <a:pt x="5043" y="196"/>
                    <a:pt x="4909" y="99"/>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3" name="Google Shape;23623;p101"/>
            <p:cNvSpPr/>
            <p:nvPr/>
          </p:nvSpPr>
          <p:spPr>
            <a:xfrm>
              <a:off x="2370263" y="2476064"/>
              <a:ext cx="353636" cy="321495"/>
            </a:xfrm>
            <a:custGeom>
              <a:rect b="b" l="l" r="r" t="t"/>
              <a:pathLst>
                <a:path extrusionOk="0" h="10783" w="11861">
                  <a:moveTo>
                    <a:pt x="5922" y="1518"/>
                  </a:moveTo>
                  <a:cubicBezTo>
                    <a:pt x="6913" y="1518"/>
                    <a:pt x="7907" y="1893"/>
                    <a:pt x="8669" y="2644"/>
                  </a:cubicBezTo>
                  <a:cubicBezTo>
                    <a:pt x="10193" y="4168"/>
                    <a:pt x="10193" y="6621"/>
                    <a:pt x="8669" y="8121"/>
                  </a:cubicBezTo>
                  <a:cubicBezTo>
                    <a:pt x="7907" y="8883"/>
                    <a:pt x="6919" y="9264"/>
                    <a:pt x="5930" y="9264"/>
                  </a:cubicBezTo>
                  <a:cubicBezTo>
                    <a:pt x="4942" y="9264"/>
                    <a:pt x="3954" y="8883"/>
                    <a:pt x="3192" y="8121"/>
                  </a:cubicBezTo>
                  <a:cubicBezTo>
                    <a:pt x="1668" y="6621"/>
                    <a:pt x="1668" y="4168"/>
                    <a:pt x="3192" y="2644"/>
                  </a:cubicBezTo>
                  <a:cubicBezTo>
                    <a:pt x="3942" y="1893"/>
                    <a:pt x="4930" y="1518"/>
                    <a:pt x="5922" y="1518"/>
                  </a:cubicBezTo>
                  <a:close/>
                  <a:moveTo>
                    <a:pt x="5930" y="0"/>
                  </a:moveTo>
                  <a:cubicBezTo>
                    <a:pt x="4555" y="0"/>
                    <a:pt x="3180" y="524"/>
                    <a:pt x="2120" y="1572"/>
                  </a:cubicBezTo>
                  <a:cubicBezTo>
                    <a:pt x="1" y="3691"/>
                    <a:pt x="1" y="7097"/>
                    <a:pt x="2120" y="9193"/>
                  </a:cubicBezTo>
                  <a:cubicBezTo>
                    <a:pt x="3180" y="10252"/>
                    <a:pt x="4555" y="10782"/>
                    <a:pt x="5930" y="10782"/>
                  </a:cubicBezTo>
                  <a:cubicBezTo>
                    <a:pt x="7306" y="10782"/>
                    <a:pt x="8681" y="10252"/>
                    <a:pt x="9741" y="9193"/>
                  </a:cubicBezTo>
                  <a:cubicBezTo>
                    <a:pt x="11860" y="7097"/>
                    <a:pt x="11860" y="3691"/>
                    <a:pt x="9741" y="1572"/>
                  </a:cubicBezTo>
                  <a:cubicBezTo>
                    <a:pt x="8681" y="524"/>
                    <a:pt x="7306" y="0"/>
                    <a:pt x="593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4" name="Google Shape;23624;p101"/>
            <p:cNvSpPr/>
            <p:nvPr/>
          </p:nvSpPr>
          <p:spPr>
            <a:xfrm>
              <a:off x="2509441" y="2478181"/>
              <a:ext cx="214459" cy="319110"/>
            </a:xfrm>
            <a:custGeom>
              <a:rect b="b" l="l" r="r" t="t"/>
              <a:pathLst>
                <a:path extrusionOk="0" h="10703" w="7193">
                  <a:moveTo>
                    <a:pt x="2001" y="1"/>
                  </a:moveTo>
                  <a:cubicBezTo>
                    <a:pt x="2953" y="191"/>
                    <a:pt x="3811" y="667"/>
                    <a:pt x="4573" y="1406"/>
                  </a:cubicBezTo>
                  <a:cubicBezTo>
                    <a:pt x="6668" y="3525"/>
                    <a:pt x="6668" y="6931"/>
                    <a:pt x="4573" y="9026"/>
                  </a:cubicBezTo>
                  <a:cubicBezTo>
                    <a:pt x="3514" y="10085"/>
                    <a:pt x="2153" y="10608"/>
                    <a:pt x="785" y="10608"/>
                  </a:cubicBezTo>
                  <a:cubicBezTo>
                    <a:pt x="523" y="10608"/>
                    <a:pt x="261" y="10589"/>
                    <a:pt x="0" y="10550"/>
                  </a:cubicBezTo>
                  <a:lnTo>
                    <a:pt x="0" y="10550"/>
                  </a:lnTo>
                  <a:cubicBezTo>
                    <a:pt x="418" y="10652"/>
                    <a:pt x="844" y="10703"/>
                    <a:pt x="1271" y="10703"/>
                  </a:cubicBezTo>
                  <a:cubicBezTo>
                    <a:pt x="2646" y="10703"/>
                    <a:pt x="4019" y="10176"/>
                    <a:pt x="5073" y="9122"/>
                  </a:cubicBezTo>
                  <a:cubicBezTo>
                    <a:pt x="7192" y="7026"/>
                    <a:pt x="7192" y="3620"/>
                    <a:pt x="5073" y="1501"/>
                  </a:cubicBezTo>
                  <a:cubicBezTo>
                    <a:pt x="4215" y="644"/>
                    <a:pt x="3144" y="144"/>
                    <a:pt x="2001"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5" name="Google Shape;23625;p101"/>
            <p:cNvSpPr/>
            <p:nvPr/>
          </p:nvSpPr>
          <p:spPr>
            <a:xfrm>
              <a:off x="2433472" y="2522904"/>
              <a:ext cx="290428" cy="274656"/>
            </a:xfrm>
            <a:custGeom>
              <a:rect b="b" l="l" r="r" t="t"/>
              <a:pathLst>
                <a:path extrusionOk="0" h="9212" w="9741">
                  <a:moveTo>
                    <a:pt x="7621" y="1"/>
                  </a:moveTo>
                  <a:lnTo>
                    <a:pt x="6549" y="1073"/>
                  </a:lnTo>
                  <a:cubicBezTo>
                    <a:pt x="8073" y="2597"/>
                    <a:pt x="8073" y="5050"/>
                    <a:pt x="6549" y="6550"/>
                  </a:cubicBezTo>
                  <a:cubicBezTo>
                    <a:pt x="5787" y="7312"/>
                    <a:pt x="4799" y="7693"/>
                    <a:pt x="3810" y="7693"/>
                  </a:cubicBezTo>
                  <a:cubicBezTo>
                    <a:pt x="2822" y="7693"/>
                    <a:pt x="1834" y="7312"/>
                    <a:pt x="1072" y="6550"/>
                  </a:cubicBezTo>
                  <a:lnTo>
                    <a:pt x="0" y="7622"/>
                  </a:lnTo>
                  <a:cubicBezTo>
                    <a:pt x="1060" y="8681"/>
                    <a:pt x="2435" y="9211"/>
                    <a:pt x="3810" y="9211"/>
                  </a:cubicBezTo>
                  <a:cubicBezTo>
                    <a:pt x="5186" y="9211"/>
                    <a:pt x="6561" y="8681"/>
                    <a:pt x="7621" y="7622"/>
                  </a:cubicBezTo>
                  <a:cubicBezTo>
                    <a:pt x="9740" y="5526"/>
                    <a:pt x="9740" y="2120"/>
                    <a:pt x="7621"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6" name="Google Shape;23626;p101"/>
            <p:cNvSpPr/>
            <p:nvPr/>
          </p:nvSpPr>
          <p:spPr>
            <a:xfrm>
              <a:off x="2510842" y="2522904"/>
              <a:ext cx="213058" cy="274835"/>
            </a:xfrm>
            <a:custGeom>
              <a:rect b="b" l="l" r="r" t="t"/>
              <a:pathLst>
                <a:path extrusionOk="0" h="9218" w="7146">
                  <a:moveTo>
                    <a:pt x="1" y="9050"/>
                  </a:moveTo>
                  <a:cubicBezTo>
                    <a:pt x="8" y="9051"/>
                    <a:pt x="14" y="9052"/>
                    <a:pt x="21" y="9053"/>
                  </a:cubicBezTo>
                  <a:lnTo>
                    <a:pt x="21" y="9053"/>
                  </a:lnTo>
                  <a:cubicBezTo>
                    <a:pt x="16" y="9050"/>
                    <a:pt x="10" y="9050"/>
                    <a:pt x="1" y="9050"/>
                  </a:cubicBezTo>
                  <a:close/>
                  <a:moveTo>
                    <a:pt x="5026" y="1"/>
                  </a:moveTo>
                  <a:lnTo>
                    <a:pt x="4811" y="215"/>
                  </a:lnTo>
                  <a:cubicBezTo>
                    <a:pt x="6621" y="2335"/>
                    <a:pt x="6550" y="5526"/>
                    <a:pt x="4549" y="7550"/>
                  </a:cubicBezTo>
                  <a:cubicBezTo>
                    <a:pt x="3491" y="8589"/>
                    <a:pt x="2131" y="9108"/>
                    <a:pt x="778" y="9108"/>
                  </a:cubicBezTo>
                  <a:cubicBezTo>
                    <a:pt x="525" y="9108"/>
                    <a:pt x="272" y="9090"/>
                    <a:pt x="21" y="9053"/>
                  </a:cubicBezTo>
                  <a:lnTo>
                    <a:pt x="21" y="9053"/>
                  </a:lnTo>
                  <a:cubicBezTo>
                    <a:pt x="28" y="9058"/>
                    <a:pt x="34" y="9069"/>
                    <a:pt x="49" y="9098"/>
                  </a:cubicBezTo>
                  <a:lnTo>
                    <a:pt x="72" y="9098"/>
                  </a:lnTo>
                  <a:cubicBezTo>
                    <a:pt x="96" y="9098"/>
                    <a:pt x="144" y="9122"/>
                    <a:pt x="191" y="9122"/>
                  </a:cubicBezTo>
                  <a:lnTo>
                    <a:pt x="263" y="9122"/>
                  </a:lnTo>
                  <a:cubicBezTo>
                    <a:pt x="358" y="9146"/>
                    <a:pt x="430" y="9146"/>
                    <a:pt x="525" y="9146"/>
                  </a:cubicBezTo>
                  <a:cubicBezTo>
                    <a:pt x="596" y="9146"/>
                    <a:pt x="644" y="9146"/>
                    <a:pt x="715" y="9169"/>
                  </a:cubicBezTo>
                  <a:cubicBezTo>
                    <a:pt x="787" y="9169"/>
                    <a:pt x="906" y="9217"/>
                    <a:pt x="1025" y="9217"/>
                  </a:cubicBezTo>
                  <a:lnTo>
                    <a:pt x="1192" y="9217"/>
                  </a:lnTo>
                  <a:cubicBezTo>
                    <a:pt x="1220" y="9218"/>
                    <a:pt x="1249" y="9218"/>
                    <a:pt x="1278" y="9218"/>
                  </a:cubicBezTo>
                  <a:cubicBezTo>
                    <a:pt x="2631" y="9218"/>
                    <a:pt x="4000" y="8671"/>
                    <a:pt x="5050" y="7622"/>
                  </a:cubicBezTo>
                  <a:cubicBezTo>
                    <a:pt x="7145" y="5526"/>
                    <a:pt x="7145" y="2120"/>
                    <a:pt x="5026"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7" name="Google Shape;23627;p101"/>
            <p:cNvSpPr/>
            <p:nvPr/>
          </p:nvSpPr>
          <p:spPr>
            <a:xfrm>
              <a:off x="2363883" y="2454746"/>
              <a:ext cx="170423" cy="170452"/>
            </a:xfrm>
            <a:custGeom>
              <a:rect b="b" l="l" r="r" t="t"/>
              <a:pathLst>
                <a:path extrusionOk="0" h="5717" w="5716">
                  <a:moveTo>
                    <a:pt x="5668" y="1"/>
                  </a:moveTo>
                  <a:cubicBezTo>
                    <a:pt x="2572" y="1"/>
                    <a:pt x="48" y="2525"/>
                    <a:pt x="0" y="5669"/>
                  </a:cubicBezTo>
                  <a:cubicBezTo>
                    <a:pt x="0" y="5692"/>
                    <a:pt x="24" y="5716"/>
                    <a:pt x="72" y="5716"/>
                  </a:cubicBezTo>
                  <a:lnTo>
                    <a:pt x="2596" y="5716"/>
                  </a:lnTo>
                  <a:cubicBezTo>
                    <a:pt x="2620" y="5716"/>
                    <a:pt x="2668" y="5692"/>
                    <a:pt x="2668" y="5669"/>
                  </a:cubicBezTo>
                  <a:cubicBezTo>
                    <a:pt x="2691" y="4025"/>
                    <a:pt x="4025" y="2692"/>
                    <a:pt x="5668" y="2644"/>
                  </a:cubicBezTo>
                  <a:cubicBezTo>
                    <a:pt x="5692" y="2644"/>
                    <a:pt x="5716" y="2620"/>
                    <a:pt x="5716" y="2597"/>
                  </a:cubicBezTo>
                  <a:lnTo>
                    <a:pt x="5716" y="72"/>
                  </a:lnTo>
                  <a:cubicBezTo>
                    <a:pt x="5716" y="25"/>
                    <a:pt x="5692" y="1"/>
                    <a:pt x="5668"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8" name="Google Shape;23628;p101"/>
            <p:cNvSpPr/>
            <p:nvPr/>
          </p:nvSpPr>
          <p:spPr>
            <a:xfrm>
              <a:off x="2427777" y="2517955"/>
              <a:ext cx="108676" cy="107245"/>
            </a:xfrm>
            <a:custGeom>
              <a:rect b="b" l="l" r="r" t="t"/>
              <a:pathLst>
                <a:path extrusionOk="0" h="3597" w="3645">
                  <a:moveTo>
                    <a:pt x="3644" y="0"/>
                  </a:moveTo>
                  <a:cubicBezTo>
                    <a:pt x="3597" y="24"/>
                    <a:pt x="3573" y="24"/>
                    <a:pt x="3597" y="24"/>
                  </a:cubicBezTo>
                  <a:cubicBezTo>
                    <a:pt x="1668" y="48"/>
                    <a:pt x="167" y="1596"/>
                    <a:pt x="96" y="3501"/>
                  </a:cubicBezTo>
                  <a:cubicBezTo>
                    <a:pt x="96" y="3572"/>
                    <a:pt x="24" y="3596"/>
                    <a:pt x="1" y="3596"/>
                  </a:cubicBezTo>
                  <a:lnTo>
                    <a:pt x="525" y="3596"/>
                  </a:lnTo>
                  <a:cubicBezTo>
                    <a:pt x="548" y="3596"/>
                    <a:pt x="572" y="3572"/>
                    <a:pt x="572" y="3549"/>
                  </a:cubicBezTo>
                  <a:cubicBezTo>
                    <a:pt x="596" y="1905"/>
                    <a:pt x="1953" y="572"/>
                    <a:pt x="3573" y="524"/>
                  </a:cubicBezTo>
                  <a:cubicBezTo>
                    <a:pt x="3620" y="524"/>
                    <a:pt x="3644" y="500"/>
                    <a:pt x="3644" y="477"/>
                  </a:cubicBezTo>
                  <a:lnTo>
                    <a:pt x="3644"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9" name="Google Shape;23629;p101"/>
            <p:cNvSpPr/>
            <p:nvPr/>
          </p:nvSpPr>
          <p:spPr>
            <a:xfrm>
              <a:off x="2487437" y="2611664"/>
              <a:ext cx="106529" cy="10674"/>
            </a:xfrm>
            <a:custGeom>
              <a:rect b="b" l="l" r="r" t="t"/>
              <a:pathLst>
                <a:path extrusionOk="0" h="358" w="3573">
                  <a:moveTo>
                    <a:pt x="214" y="1"/>
                  </a:moveTo>
                  <a:cubicBezTo>
                    <a:pt x="119" y="1"/>
                    <a:pt x="71" y="72"/>
                    <a:pt x="24" y="167"/>
                  </a:cubicBezTo>
                  <a:cubicBezTo>
                    <a:pt x="0" y="239"/>
                    <a:pt x="95" y="358"/>
                    <a:pt x="214" y="358"/>
                  </a:cubicBezTo>
                  <a:lnTo>
                    <a:pt x="3358" y="358"/>
                  </a:lnTo>
                  <a:cubicBezTo>
                    <a:pt x="3453" y="358"/>
                    <a:pt x="3525" y="310"/>
                    <a:pt x="3548" y="215"/>
                  </a:cubicBezTo>
                  <a:cubicBezTo>
                    <a:pt x="3572" y="96"/>
                    <a:pt x="3477" y="1"/>
                    <a:pt x="33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0" name="Google Shape;23630;p101"/>
            <p:cNvSpPr/>
            <p:nvPr/>
          </p:nvSpPr>
          <p:spPr>
            <a:xfrm>
              <a:off x="2487437" y="2637932"/>
              <a:ext cx="106529" cy="10704"/>
            </a:xfrm>
            <a:custGeom>
              <a:rect b="b" l="l" r="r" t="t"/>
              <a:pathLst>
                <a:path extrusionOk="0" h="359" w="3573">
                  <a:moveTo>
                    <a:pt x="214" y="1"/>
                  </a:moveTo>
                  <a:cubicBezTo>
                    <a:pt x="119" y="1"/>
                    <a:pt x="71" y="48"/>
                    <a:pt x="24" y="144"/>
                  </a:cubicBezTo>
                  <a:cubicBezTo>
                    <a:pt x="0" y="263"/>
                    <a:pt x="95" y="358"/>
                    <a:pt x="214" y="358"/>
                  </a:cubicBezTo>
                  <a:lnTo>
                    <a:pt x="3358" y="358"/>
                  </a:lnTo>
                  <a:cubicBezTo>
                    <a:pt x="3453" y="358"/>
                    <a:pt x="3525" y="287"/>
                    <a:pt x="3548" y="191"/>
                  </a:cubicBezTo>
                  <a:cubicBezTo>
                    <a:pt x="3572" y="72"/>
                    <a:pt x="3477" y="1"/>
                    <a:pt x="33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1" name="Google Shape;23631;p101"/>
            <p:cNvSpPr/>
            <p:nvPr/>
          </p:nvSpPr>
          <p:spPr>
            <a:xfrm>
              <a:off x="2510842" y="2664199"/>
              <a:ext cx="58974" cy="10704"/>
            </a:xfrm>
            <a:custGeom>
              <a:rect b="b" l="l" r="r" t="t"/>
              <a:pathLst>
                <a:path extrusionOk="0" h="359" w="1978">
                  <a:moveTo>
                    <a:pt x="191" y="1"/>
                  </a:moveTo>
                  <a:cubicBezTo>
                    <a:pt x="120" y="1"/>
                    <a:pt x="49" y="72"/>
                    <a:pt x="25" y="144"/>
                  </a:cubicBezTo>
                  <a:cubicBezTo>
                    <a:pt x="1" y="263"/>
                    <a:pt x="72" y="358"/>
                    <a:pt x="191" y="358"/>
                  </a:cubicBezTo>
                  <a:lnTo>
                    <a:pt x="1787" y="358"/>
                  </a:lnTo>
                  <a:cubicBezTo>
                    <a:pt x="1858" y="358"/>
                    <a:pt x="1930" y="311"/>
                    <a:pt x="1954" y="215"/>
                  </a:cubicBezTo>
                  <a:cubicBezTo>
                    <a:pt x="1978" y="96"/>
                    <a:pt x="1906" y="1"/>
                    <a:pt x="1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2" name="Google Shape;23632;p101"/>
            <p:cNvSpPr/>
            <p:nvPr/>
          </p:nvSpPr>
          <p:spPr>
            <a:xfrm>
              <a:off x="2359619" y="2447650"/>
              <a:ext cx="365681" cy="352920"/>
            </a:xfrm>
            <a:custGeom>
              <a:rect b="b" l="l" r="r" t="t"/>
              <a:pathLst>
                <a:path extrusionOk="0" h="11837" w="12265">
                  <a:moveTo>
                    <a:pt x="6311" y="1144"/>
                  </a:moveTo>
                  <a:cubicBezTo>
                    <a:pt x="7645" y="1144"/>
                    <a:pt x="8907" y="1644"/>
                    <a:pt x="9883" y="2525"/>
                  </a:cubicBezTo>
                  <a:lnTo>
                    <a:pt x="9050" y="3358"/>
                  </a:lnTo>
                  <a:cubicBezTo>
                    <a:pt x="8286" y="2682"/>
                    <a:pt x="7343" y="2325"/>
                    <a:pt x="6402" y="2325"/>
                  </a:cubicBezTo>
                  <a:cubicBezTo>
                    <a:pt x="6316" y="2325"/>
                    <a:pt x="6230" y="2328"/>
                    <a:pt x="6145" y="2334"/>
                  </a:cubicBezTo>
                  <a:lnTo>
                    <a:pt x="6145" y="1144"/>
                  </a:lnTo>
                  <a:close/>
                  <a:moveTo>
                    <a:pt x="5740" y="358"/>
                  </a:moveTo>
                  <a:lnTo>
                    <a:pt x="5740" y="2715"/>
                  </a:lnTo>
                  <a:cubicBezTo>
                    <a:pt x="4954" y="2739"/>
                    <a:pt x="4192" y="3096"/>
                    <a:pt x="3644" y="3668"/>
                  </a:cubicBezTo>
                  <a:cubicBezTo>
                    <a:pt x="3072" y="4240"/>
                    <a:pt x="2739" y="4978"/>
                    <a:pt x="2691" y="5788"/>
                  </a:cubicBezTo>
                  <a:lnTo>
                    <a:pt x="334" y="5788"/>
                  </a:lnTo>
                  <a:cubicBezTo>
                    <a:pt x="381" y="4359"/>
                    <a:pt x="953" y="3001"/>
                    <a:pt x="1977" y="2001"/>
                  </a:cubicBezTo>
                  <a:cubicBezTo>
                    <a:pt x="2977" y="977"/>
                    <a:pt x="4311" y="429"/>
                    <a:pt x="5740" y="358"/>
                  </a:cubicBezTo>
                  <a:close/>
                  <a:moveTo>
                    <a:pt x="6311" y="2644"/>
                  </a:moveTo>
                  <a:cubicBezTo>
                    <a:pt x="7264" y="2644"/>
                    <a:pt x="8216" y="3001"/>
                    <a:pt x="8931" y="3716"/>
                  </a:cubicBezTo>
                  <a:cubicBezTo>
                    <a:pt x="10360" y="5145"/>
                    <a:pt x="10360" y="7502"/>
                    <a:pt x="8931" y="8931"/>
                  </a:cubicBezTo>
                  <a:cubicBezTo>
                    <a:pt x="8216" y="9645"/>
                    <a:pt x="7270" y="10003"/>
                    <a:pt x="6323" y="10003"/>
                  </a:cubicBezTo>
                  <a:cubicBezTo>
                    <a:pt x="5377" y="10003"/>
                    <a:pt x="4430" y="9645"/>
                    <a:pt x="3715" y="8931"/>
                  </a:cubicBezTo>
                  <a:cubicBezTo>
                    <a:pt x="2906" y="8193"/>
                    <a:pt x="2572" y="7145"/>
                    <a:pt x="2620" y="6145"/>
                  </a:cubicBezTo>
                  <a:lnTo>
                    <a:pt x="2787" y="6145"/>
                  </a:lnTo>
                  <a:cubicBezTo>
                    <a:pt x="2906" y="6145"/>
                    <a:pt x="3025" y="6026"/>
                    <a:pt x="3025" y="5907"/>
                  </a:cubicBezTo>
                  <a:cubicBezTo>
                    <a:pt x="3072" y="4359"/>
                    <a:pt x="4311" y="3096"/>
                    <a:pt x="5859" y="3073"/>
                  </a:cubicBezTo>
                  <a:cubicBezTo>
                    <a:pt x="5978" y="3073"/>
                    <a:pt x="6097" y="2954"/>
                    <a:pt x="6097" y="2835"/>
                  </a:cubicBezTo>
                  <a:lnTo>
                    <a:pt x="6097" y="2644"/>
                  </a:lnTo>
                  <a:close/>
                  <a:moveTo>
                    <a:pt x="5859" y="1"/>
                  </a:moveTo>
                  <a:cubicBezTo>
                    <a:pt x="4311" y="24"/>
                    <a:pt x="2858" y="620"/>
                    <a:pt x="1763" y="1739"/>
                  </a:cubicBezTo>
                  <a:cubicBezTo>
                    <a:pt x="643" y="2835"/>
                    <a:pt x="24" y="4287"/>
                    <a:pt x="0" y="5835"/>
                  </a:cubicBezTo>
                  <a:cubicBezTo>
                    <a:pt x="0" y="5930"/>
                    <a:pt x="48" y="6026"/>
                    <a:pt x="143" y="6073"/>
                  </a:cubicBezTo>
                  <a:lnTo>
                    <a:pt x="739" y="6073"/>
                  </a:lnTo>
                  <a:cubicBezTo>
                    <a:pt x="715" y="6907"/>
                    <a:pt x="858" y="7716"/>
                    <a:pt x="1191" y="8479"/>
                  </a:cubicBezTo>
                  <a:cubicBezTo>
                    <a:pt x="1215" y="8550"/>
                    <a:pt x="1286" y="8598"/>
                    <a:pt x="1334" y="8598"/>
                  </a:cubicBezTo>
                  <a:lnTo>
                    <a:pt x="1405" y="8598"/>
                  </a:lnTo>
                  <a:cubicBezTo>
                    <a:pt x="1477" y="8574"/>
                    <a:pt x="1525" y="8455"/>
                    <a:pt x="1477" y="8359"/>
                  </a:cubicBezTo>
                  <a:cubicBezTo>
                    <a:pt x="1167" y="7645"/>
                    <a:pt x="1048" y="6883"/>
                    <a:pt x="1072" y="6097"/>
                  </a:cubicBezTo>
                  <a:lnTo>
                    <a:pt x="2239" y="6097"/>
                  </a:lnTo>
                  <a:cubicBezTo>
                    <a:pt x="2168" y="7145"/>
                    <a:pt x="2525" y="8217"/>
                    <a:pt x="3263" y="9026"/>
                  </a:cubicBezTo>
                  <a:lnTo>
                    <a:pt x="2430" y="9860"/>
                  </a:lnTo>
                  <a:cubicBezTo>
                    <a:pt x="2191" y="9622"/>
                    <a:pt x="2001" y="9360"/>
                    <a:pt x="1834" y="9074"/>
                  </a:cubicBezTo>
                  <a:cubicBezTo>
                    <a:pt x="1812" y="9019"/>
                    <a:pt x="1761" y="8990"/>
                    <a:pt x="1704" y="8990"/>
                  </a:cubicBezTo>
                  <a:cubicBezTo>
                    <a:pt x="1637" y="8990"/>
                    <a:pt x="1563" y="9031"/>
                    <a:pt x="1525" y="9122"/>
                  </a:cubicBezTo>
                  <a:cubicBezTo>
                    <a:pt x="1477" y="9145"/>
                    <a:pt x="1525" y="9193"/>
                    <a:pt x="1525" y="9241"/>
                  </a:cubicBezTo>
                  <a:cubicBezTo>
                    <a:pt x="1763" y="9598"/>
                    <a:pt x="2001" y="9907"/>
                    <a:pt x="2310" y="10217"/>
                  </a:cubicBezTo>
                  <a:cubicBezTo>
                    <a:pt x="3358" y="11241"/>
                    <a:pt x="4763" y="11836"/>
                    <a:pt x="6240" y="11836"/>
                  </a:cubicBezTo>
                  <a:cubicBezTo>
                    <a:pt x="7740" y="11836"/>
                    <a:pt x="9145" y="11289"/>
                    <a:pt x="10169" y="10217"/>
                  </a:cubicBezTo>
                  <a:cubicBezTo>
                    <a:pt x="11789" y="8693"/>
                    <a:pt x="12265" y="6335"/>
                    <a:pt x="11455" y="4263"/>
                  </a:cubicBezTo>
                  <a:cubicBezTo>
                    <a:pt x="11437" y="4191"/>
                    <a:pt x="11363" y="4160"/>
                    <a:pt x="11287" y="4160"/>
                  </a:cubicBezTo>
                  <a:cubicBezTo>
                    <a:pt x="11263" y="4160"/>
                    <a:pt x="11240" y="4163"/>
                    <a:pt x="11217" y="4168"/>
                  </a:cubicBezTo>
                  <a:cubicBezTo>
                    <a:pt x="11146" y="4192"/>
                    <a:pt x="11098" y="4311"/>
                    <a:pt x="11146" y="4406"/>
                  </a:cubicBezTo>
                  <a:cubicBezTo>
                    <a:pt x="11908" y="6335"/>
                    <a:pt x="11455" y="8550"/>
                    <a:pt x="9979" y="10026"/>
                  </a:cubicBezTo>
                  <a:cubicBezTo>
                    <a:pt x="9002" y="11027"/>
                    <a:pt x="7669" y="11551"/>
                    <a:pt x="6287" y="11551"/>
                  </a:cubicBezTo>
                  <a:cubicBezTo>
                    <a:pt x="4930" y="11551"/>
                    <a:pt x="3692" y="11050"/>
                    <a:pt x="2715" y="10146"/>
                  </a:cubicBezTo>
                  <a:lnTo>
                    <a:pt x="3549" y="9312"/>
                  </a:lnTo>
                  <a:cubicBezTo>
                    <a:pt x="4311" y="10026"/>
                    <a:pt x="5287" y="10384"/>
                    <a:pt x="6287" y="10384"/>
                  </a:cubicBezTo>
                  <a:cubicBezTo>
                    <a:pt x="7311" y="10384"/>
                    <a:pt x="8335" y="10003"/>
                    <a:pt x="9145" y="9193"/>
                  </a:cubicBezTo>
                  <a:cubicBezTo>
                    <a:pt x="10693" y="7645"/>
                    <a:pt x="10717" y="5216"/>
                    <a:pt x="9264" y="3597"/>
                  </a:cubicBezTo>
                  <a:lnTo>
                    <a:pt x="10098" y="2763"/>
                  </a:lnTo>
                  <a:cubicBezTo>
                    <a:pt x="10360" y="3049"/>
                    <a:pt x="10598" y="3358"/>
                    <a:pt x="10765" y="3692"/>
                  </a:cubicBezTo>
                  <a:cubicBezTo>
                    <a:pt x="10799" y="3749"/>
                    <a:pt x="10854" y="3778"/>
                    <a:pt x="10914" y="3778"/>
                  </a:cubicBezTo>
                  <a:cubicBezTo>
                    <a:pt x="10979" y="3778"/>
                    <a:pt x="11048" y="3743"/>
                    <a:pt x="11098" y="3668"/>
                  </a:cubicBezTo>
                  <a:cubicBezTo>
                    <a:pt x="11122" y="3644"/>
                    <a:pt x="11098" y="3573"/>
                    <a:pt x="11098" y="3549"/>
                  </a:cubicBezTo>
                  <a:cubicBezTo>
                    <a:pt x="10860" y="3120"/>
                    <a:pt x="10574" y="2739"/>
                    <a:pt x="10241" y="2406"/>
                  </a:cubicBezTo>
                  <a:cubicBezTo>
                    <a:pt x="9193" y="1382"/>
                    <a:pt x="7788" y="786"/>
                    <a:pt x="6311" y="786"/>
                  </a:cubicBezTo>
                  <a:lnTo>
                    <a:pt x="6097" y="786"/>
                  </a:lnTo>
                  <a:lnTo>
                    <a:pt x="6097" y="239"/>
                  </a:lnTo>
                  <a:lnTo>
                    <a:pt x="6097" y="191"/>
                  </a:lnTo>
                  <a:cubicBezTo>
                    <a:pt x="6073" y="72"/>
                    <a:pt x="5978" y="1"/>
                    <a:pt x="5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3" name="Google Shape;23633;p101"/>
          <p:cNvGrpSpPr/>
          <p:nvPr/>
        </p:nvGrpSpPr>
        <p:grpSpPr>
          <a:xfrm>
            <a:off x="1049226" y="2295966"/>
            <a:ext cx="354351" cy="354321"/>
            <a:chOff x="1696921" y="2448366"/>
            <a:chExt cx="354351" cy="354321"/>
          </a:xfrm>
        </p:grpSpPr>
        <p:sp>
          <p:nvSpPr>
            <p:cNvPr id="23634" name="Google Shape;23634;p101"/>
            <p:cNvSpPr/>
            <p:nvPr/>
          </p:nvSpPr>
          <p:spPr>
            <a:xfrm>
              <a:off x="1794209" y="2483160"/>
              <a:ext cx="25581" cy="289712"/>
            </a:xfrm>
            <a:custGeom>
              <a:rect b="b" l="l" r="r" t="t"/>
              <a:pathLst>
                <a:path extrusionOk="0" h="9717" w="858">
                  <a:moveTo>
                    <a:pt x="72" y="0"/>
                  </a:moveTo>
                  <a:cubicBezTo>
                    <a:pt x="24" y="0"/>
                    <a:pt x="0" y="24"/>
                    <a:pt x="0" y="72"/>
                  </a:cubicBezTo>
                  <a:lnTo>
                    <a:pt x="0" y="9717"/>
                  </a:lnTo>
                  <a:lnTo>
                    <a:pt x="858" y="9717"/>
                  </a:lnTo>
                  <a:lnTo>
                    <a:pt x="834" y="72"/>
                  </a:lnTo>
                  <a:cubicBezTo>
                    <a:pt x="834" y="24"/>
                    <a:pt x="810" y="0"/>
                    <a:pt x="78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5" name="Google Shape;23635;p101"/>
            <p:cNvSpPr/>
            <p:nvPr/>
          </p:nvSpPr>
          <p:spPr>
            <a:xfrm>
              <a:off x="1896446" y="2628003"/>
              <a:ext cx="24896" cy="144871"/>
            </a:xfrm>
            <a:custGeom>
              <a:rect b="b" l="l" r="r" t="t"/>
              <a:pathLst>
                <a:path extrusionOk="0" h="4859" w="835">
                  <a:moveTo>
                    <a:pt x="48" y="0"/>
                  </a:moveTo>
                  <a:cubicBezTo>
                    <a:pt x="24" y="0"/>
                    <a:pt x="1" y="24"/>
                    <a:pt x="1" y="48"/>
                  </a:cubicBezTo>
                  <a:lnTo>
                    <a:pt x="1" y="4859"/>
                  </a:lnTo>
                  <a:lnTo>
                    <a:pt x="834" y="4859"/>
                  </a:lnTo>
                  <a:lnTo>
                    <a:pt x="834" y="48"/>
                  </a:lnTo>
                  <a:cubicBezTo>
                    <a:pt x="834" y="24"/>
                    <a:pt x="810" y="0"/>
                    <a:pt x="78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6" name="Google Shape;23636;p101"/>
            <p:cNvSpPr/>
            <p:nvPr/>
          </p:nvSpPr>
          <p:spPr>
            <a:xfrm>
              <a:off x="1996566" y="2593924"/>
              <a:ext cx="24866" cy="178950"/>
            </a:xfrm>
            <a:custGeom>
              <a:rect b="b" l="l" r="r" t="t"/>
              <a:pathLst>
                <a:path extrusionOk="0" h="6002" w="834">
                  <a:moveTo>
                    <a:pt x="0" y="0"/>
                  </a:moveTo>
                  <a:lnTo>
                    <a:pt x="0" y="6002"/>
                  </a:lnTo>
                  <a:lnTo>
                    <a:pt x="834" y="6002"/>
                  </a:lnTo>
                  <a:lnTo>
                    <a:pt x="834" y="72"/>
                  </a:lnTo>
                  <a:cubicBezTo>
                    <a:pt x="834" y="48"/>
                    <a:pt x="810" y="0"/>
                    <a:pt x="78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7" name="Google Shape;23637;p101"/>
            <p:cNvSpPr/>
            <p:nvPr/>
          </p:nvSpPr>
          <p:spPr>
            <a:xfrm>
              <a:off x="1769343" y="2593924"/>
              <a:ext cx="24896" cy="178950"/>
            </a:xfrm>
            <a:custGeom>
              <a:rect b="b" l="l" r="r" t="t"/>
              <a:pathLst>
                <a:path extrusionOk="0" h="6002" w="835">
                  <a:moveTo>
                    <a:pt x="72" y="0"/>
                  </a:moveTo>
                  <a:cubicBezTo>
                    <a:pt x="25" y="0"/>
                    <a:pt x="1" y="48"/>
                    <a:pt x="1" y="72"/>
                  </a:cubicBezTo>
                  <a:lnTo>
                    <a:pt x="1" y="6002"/>
                  </a:lnTo>
                  <a:lnTo>
                    <a:pt x="834" y="6002"/>
                  </a:lnTo>
                  <a:lnTo>
                    <a:pt x="834"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8" name="Google Shape;23638;p101"/>
            <p:cNvSpPr/>
            <p:nvPr/>
          </p:nvSpPr>
          <p:spPr>
            <a:xfrm>
              <a:off x="1870178" y="2669894"/>
              <a:ext cx="25581" cy="103697"/>
            </a:xfrm>
            <a:custGeom>
              <a:rect b="b" l="l" r="r" t="t"/>
              <a:pathLst>
                <a:path extrusionOk="0" h="3478" w="858">
                  <a:moveTo>
                    <a:pt x="0" y="1"/>
                  </a:moveTo>
                  <a:lnTo>
                    <a:pt x="0" y="3477"/>
                  </a:lnTo>
                  <a:lnTo>
                    <a:pt x="858" y="3477"/>
                  </a:lnTo>
                  <a:lnTo>
                    <a:pt x="858"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9" name="Google Shape;23639;p101"/>
            <p:cNvSpPr/>
            <p:nvPr/>
          </p:nvSpPr>
          <p:spPr>
            <a:xfrm>
              <a:off x="1971700" y="2519356"/>
              <a:ext cx="24896" cy="253517"/>
            </a:xfrm>
            <a:custGeom>
              <a:rect b="b" l="l" r="r" t="t"/>
              <a:pathLst>
                <a:path extrusionOk="0" h="8503" w="835">
                  <a:moveTo>
                    <a:pt x="72" y="1"/>
                  </a:moveTo>
                  <a:cubicBezTo>
                    <a:pt x="25" y="1"/>
                    <a:pt x="1" y="48"/>
                    <a:pt x="1" y="72"/>
                  </a:cubicBezTo>
                  <a:lnTo>
                    <a:pt x="1" y="8503"/>
                  </a:lnTo>
                  <a:lnTo>
                    <a:pt x="834" y="8503"/>
                  </a:lnTo>
                  <a:lnTo>
                    <a:pt x="834" y="72"/>
                  </a:lnTo>
                  <a:cubicBezTo>
                    <a:pt x="834" y="48"/>
                    <a:pt x="811" y="1"/>
                    <a:pt x="787"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0" name="Google Shape;23640;p101"/>
            <p:cNvSpPr/>
            <p:nvPr/>
          </p:nvSpPr>
          <p:spPr>
            <a:xfrm>
              <a:off x="1743791" y="2632267"/>
              <a:ext cx="24866" cy="140608"/>
            </a:xfrm>
            <a:custGeom>
              <a:rect b="b" l="l" r="r" t="t"/>
              <a:pathLst>
                <a:path extrusionOk="0" h="4716" w="834">
                  <a:moveTo>
                    <a:pt x="72" y="0"/>
                  </a:moveTo>
                  <a:cubicBezTo>
                    <a:pt x="24" y="0"/>
                    <a:pt x="0" y="24"/>
                    <a:pt x="0" y="72"/>
                  </a:cubicBezTo>
                  <a:lnTo>
                    <a:pt x="0" y="4716"/>
                  </a:lnTo>
                  <a:lnTo>
                    <a:pt x="834" y="4716"/>
                  </a:lnTo>
                  <a:lnTo>
                    <a:pt x="834" y="0"/>
                  </a:ln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1" name="Google Shape;23641;p101"/>
            <p:cNvSpPr/>
            <p:nvPr/>
          </p:nvSpPr>
          <p:spPr>
            <a:xfrm>
              <a:off x="1806284" y="2482892"/>
              <a:ext cx="14937" cy="290696"/>
            </a:xfrm>
            <a:custGeom>
              <a:rect b="b" l="l" r="r" t="t"/>
              <a:pathLst>
                <a:path extrusionOk="0" h="9750" w="501">
                  <a:moveTo>
                    <a:pt x="450" y="0"/>
                  </a:moveTo>
                  <a:cubicBezTo>
                    <a:pt x="442" y="0"/>
                    <a:pt x="435" y="3"/>
                    <a:pt x="429" y="9"/>
                  </a:cubicBezTo>
                  <a:lnTo>
                    <a:pt x="0" y="9"/>
                  </a:lnTo>
                  <a:cubicBezTo>
                    <a:pt x="24" y="9"/>
                    <a:pt x="48" y="33"/>
                    <a:pt x="48" y="81"/>
                  </a:cubicBezTo>
                  <a:lnTo>
                    <a:pt x="48" y="9749"/>
                  </a:lnTo>
                  <a:lnTo>
                    <a:pt x="500" y="9749"/>
                  </a:lnTo>
                  <a:lnTo>
                    <a:pt x="500" y="81"/>
                  </a:lnTo>
                  <a:cubicBezTo>
                    <a:pt x="500" y="27"/>
                    <a:pt x="473" y="0"/>
                    <a:pt x="450"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2" name="Google Shape;23642;p101"/>
            <p:cNvSpPr/>
            <p:nvPr/>
          </p:nvSpPr>
          <p:spPr>
            <a:xfrm>
              <a:off x="1782134" y="2595355"/>
              <a:ext cx="13506" cy="178234"/>
            </a:xfrm>
            <a:custGeom>
              <a:rect b="b" l="l" r="r" t="t"/>
              <a:pathLst>
                <a:path extrusionOk="0" h="5978" w="453">
                  <a:moveTo>
                    <a:pt x="0" y="0"/>
                  </a:moveTo>
                  <a:lnTo>
                    <a:pt x="0" y="5977"/>
                  </a:lnTo>
                  <a:lnTo>
                    <a:pt x="453" y="5977"/>
                  </a:lnTo>
                  <a:lnTo>
                    <a:pt x="453"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3" name="Google Shape;23643;p101"/>
            <p:cNvSpPr/>
            <p:nvPr/>
          </p:nvSpPr>
          <p:spPr>
            <a:xfrm>
              <a:off x="1756582" y="2632267"/>
              <a:ext cx="12791" cy="141323"/>
            </a:xfrm>
            <a:custGeom>
              <a:rect b="b" l="l" r="r" t="t"/>
              <a:pathLst>
                <a:path extrusionOk="0" h="4740" w="429">
                  <a:moveTo>
                    <a:pt x="0" y="0"/>
                  </a:moveTo>
                  <a:lnTo>
                    <a:pt x="0" y="4739"/>
                  </a:lnTo>
                  <a:lnTo>
                    <a:pt x="429" y="4739"/>
                  </a:lnTo>
                  <a:lnTo>
                    <a:pt x="429"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4" name="Google Shape;23644;p101"/>
            <p:cNvSpPr/>
            <p:nvPr/>
          </p:nvSpPr>
          <p:spPr>
            <a:xfrm>
              <a:off x="1843911" y="2557013"/>
              <a:ext cx="24866" cy="215861"/>
            </a:xfrm>
            <a:custGeom>
              <a:rect b="b" l="l" r="r" t="t"/>
              <a:pathLst>
                <a:path extrusionOk="0" h="7240" w="834">
                  <a:moveTo>
                    <a:pt x="72" y="0"/>
                  </a:moveTo>
                  <a:cubicBezTo>
                    <a:pt x="24" y="0"/>
                    <a:pt x="0" y="24"/>
                    <a:pt x="0" y="48"/>
                  </a:cubicBezTo>
                  <a:lnTo>
                    <a:pt x="0" y="7240"/>
                  </a:lnTo>
                  <a:lnTo>
                    <a:pt x="834" y="7240"/>
                  </a:lnTo>
                  <a:lnTo>
                    <a:pt x="834" y="48"/>
                  </a:lnTo>
                  <a:cubicBezTo>
                    <a:pt x="834" y="24"/>
                    <a:pt x="810" y="0"/>
                    <a:pt x="786"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5" name="Google Shape;23645;p101"/>
            <p:cNvSpPr/>
            <p:nvPr/>
          </p:nvSpPr>
          <p:spPr>
            <a:xfrm>
              <a:off x="1907090" y="2628003"/>
              <a:ext cx="14937" cy="144871"/>
            </a:xfrm>
            <a:custGeom>
              <a:rect b="b" l="l" r="r" t="t"/>
              <a:pathLst>
                <a:path extrusionOk="0" h="4859" w="501">
                  <a:moveTo>
                    <a:pt x="1" y="0"/>
                  </a:moveTo>
                  <a:cubicBezTo>
                    <a:pt x="25" y="0"/>
                    <a:pt x="48" y="24"/>
                    <a:pt x="48" y="48"/>
                  </a:cubicBezTo>
                  <a:lnTo>
                    <a:pt x="48" y="4859"/>
                  </a:lnTo>
                  <a:lnTo>
                    <a:pt x="501" y="4859"/>
                  </a:lnTo>
                  <a:lnTo>
                    <a:pt x="501" y="48"/>
                  </a:lnTo>
                  <a:cubicBezTo>
                    <a:pt x="501" y="24"/>
                    <a:pt x="477" y="0"/>
                    <a:pt x="4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6" name="Google Shape;23646;p101"/>
            <p:cNvSpPr/>
            <p:nvPr/>
          </p:nvSpPr>
          <p:spPr>
            <a:xfrm>
              <a:off x="1882969" y="2669894"/>
              <a:ext cx="13506" cy="103697"/>
            </a:xfrm>
            <a:custGeom>
              <a:rect b="b" l="l" r="r" t="t"/>
              <a:pathLst>
                <a:path extrusionOk="0" h="3478" w="453">
                  <a:moveTo>
                    <a:pt x="0" y="1"/>
                  </a:moveTo>
                  <a:lnTo>
                    <a:pt x="0" y="3477"/>
                  </a:lnTo>
                  <a:lnTo>
                    <a:pt x="453" y="3477"/>
                  </a:lnTo>
                  <a:lnTo>
                    <a:pt x="453" y="1"/>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7" name="Google Shape;23647;p101"/>
            <p:cNvSpPr/>
            <p:nvPr/>
          </p:nvSpPr>
          <p:spPr>
            <a:xfrm>
              <a:off x="1855271" y="2557699"/>
              <a:ext cx="15653" cy="215890"/>
            </a:xfrm>
            <a:custGeom>
              <a:rect b="b" l="l" r="r" t="t"/>
              <a:pathLst>
                <a:path extrusionOk="0" h="7241" w="525">
                  <a:moveTo>
                    <a:pt x="0" y="1"/>
                  </a:moveTo>
                  <a:cubicBezTo>
                    <a:pt x="48" y="1"/>
                    <a:pt x="72" y="25"/>
                    <a:pt x="72" y="72"/>
                  </a:cubicBezTo>
                  <a:lnTo>
                    <a:pt x="72" y="7240"/>
                  </a:lnTo>
                  <a:lnTo>
                    <a:pt x="524" y="7240"/>
                  </a:lnTo>
                  <a:lnTo>
                    <a:pt x="524" y="72"/>
                  </a:lnTo>
                  <a:cubicBezTo>
                    <a:pt x="524" y="25"/>
                    <a:pt x="500" y="1"/>
                    <a:pt x="45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8" name="Google Shape;23648;p101"/>
            <p:cNvSpPr/>
            <p:nvPr/>
          </p:nvSpPr>
          <p:spPr>
            <a:xfrm>
              <a:off x="1946148" y="2706805"/>
              <a:ext cx="24896" cy="66070"/>
            </a:xfrm>
            <a:custGeom>
              <a:rect b="b" l="l" r="r" t="t"/>
              <a:pathLst>
                <a:path extrusionOk="0" h="2216" w="835">
                  <a:moveTo>
                    <a:pt x="72" y="1"/>
                  </a:moveTo>
                  <a:cubicBezTo>
                    <a:pt x="24" y="1"/>
                    <a:pt x="1" y="25"/>
                    <a:pt x="1" y="72"/>
                  </a:cubicBezTo>
                  <a:lnTo>
                    <a:pt x="1" y="2216"/>
                  </a:lnTo>
                  <a:lnTo>
                    <a:pt x="834" y="2216"/>
                  </a:lnTo>
                  <a:lnTo>
                    <a:pt x="834" y="1"/>
                  </a:ln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9" name="Google Shape;23649;p101"/>
            <p:cNvSpPr/>
            <p:nvPr/>
          </p:nvSpPr>
          <p:spPr>
            <a:xfrm>
              <a:off x="2007210" y="2595355"/>
              <a:ext cx="15653" cy="178234"/>
            </a:xfrm>
            <a:custGeom>
              <a:rect b="b" l="l" r="r" t="t"/>
              <a:pathLst>
                <a:path extrusionOk="0" h="5978" w="525">
                  <a:moveTo>
                    <a:pt x="1" y="0"/>
                  </a:moveTo>
                  <a:cubicBezTo>
                    <a:pt x="48" y="0"/>
                    <a:pt x="72" y="24"/>
                    <a:pt x="72" y="48"/>
                  </a:cubicBezTo>
                  <a:lnTo>
                    <a:pt x="72" y="5977"/>
                  </a:lnTo>
                  <a:lnTo>
                    <a:pt x="525" y="5977"/>
                  </a:lnTo>
                  <a:lnTo>
                    <a:pt x="525" y="48"/>
                  </a:lnTo>
                  <a:cubicBezTo>
                    <a:pt x="525" y="24"/>
                    <a:pt x="477" y="0"/>
                    <a:pt x="4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0" name="Google Shape;23650;p101"/>
            <p:cNvSpPr/>
            <p:nvPr/>
          </p:nvSpPr>
          <p:spPr>
            <a:xfrm>
              <a:off x="1982373" y="2520310"/>
              <a:ext cx="14937" cy="253278"/>
            </a:xfrm>
            <a:custGeom>
              <a:rect b="b" l="l" r="r" t="t"/>
              <a:pathLst>
                <a:path extrusionOk="0" h="8495" w="501">
                  <a:moveTo>
                    <a:pt x="469" y="0"/>
                  </a:moveTo>
                  <a:cubicBezTo>
                    <a:pt x="464" y="0"/>
                    <a:pt x="458" y="5"/>
                    <a:pt x="453" y="16"/>
                  </a:cubicBezTo>
                  <a:lnTo>
                    <a:pt x="0" y="16"/>
                  </a:lnTo>
                  <a:cubicBezTo>
                    <a:pt x="48" y="16"/>
                    <a:pt x="72" y="40"/>
                    <a:pt x="72" y="64"/>
                  </a:cubicBezTo>
                  <a:lnTo>
                    <a:pt x="72" y="8494"/>
                  </a:lnTo>
                  <a:lnTo>
                    <a:pt x="500" y="8494"/>
                  </a:lnTo>
                  <a:lnTo>
                    <a:pt x="500" y="64"/>
                  </a:lnTo>
                  <a:cubicBezTo>
                    <a:pt x="500" y="46"/>
                    <a:pt x="486" y="0"/>
                    <a:pt x="469"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1" name="Google Shape;23651;p101"/>
            <p:cNvSpPr/>
            <p:nvPr/>
          </p:nvSpPr>
          <p:spPr>
            <a:xfrm>
              <a:off x="1958939" y="2706805"/>
              <a:ext cx="12791" cy="66786"/>
            </a:xfrm>
            <a:custGeom>
              <a:rect b="b" l="l" r="r" t="t"/>
              <a:pathLst>
                <a:path extrusionOk="0" h="2240" w="429">
                  <a:moveTo>
                    <a:pt x="0" y="1"/>
                  </a:moveTo>
                  <a:lnTo>
                    <a:pt x="0" y="2239"/>
                  </a:lnTo>
                  <a:lnTo>
                    <a:pt x="429" y="2239"/>
                  </a:lnTo>
                  <a:lnTo>
                    <a:pt x="429"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2" name="Google Shape;23652;p101"/>
            <p:cNvSpPr/>
            <p:nvPr/>
          </p:nvSpPr>
          <p:spPr>
            <a:xfrm>
              <a:off x="1701185" y="2773562"/>
              <a:ext cx="343678" cy="24180"/>
            </a:xfrm>
            <a:custGeom>
              <a:rect b="b" l="l" r="r" t="t"/>
              <a:pathLst>
                <a:path extrusionOk="0" h="811" w="11527">
                  <a:moveTo>
                    <a:pt x="120" y="0"/>
                  </a:moveTo>
                  <a:cubicBezTo>
                    <a:pt x="48" y="0"/>
                    <a:pt x="1" y="48"/>
                    <a:pt x="1" y="119"/>
                  </a:cubicBezTo>
                  <a:lnTo>
                    <a:pt x="1" y="691"/>
                  </a:lnTo>
                  <a:cubicBezTo>
                    <a:pt x="1" y="739"/>
                    <a:pt x="48" y="810"/>
                    <a:pt x="120" y="810"/>
                  </a:cubicBezTo>
                  <a:lnTo>
                    <a:pt x="11408" y="810"/>
                  </a:lnTo>
                  <a:cubicBezTo>
                    <a:pt x="11455" y="810"/>
                    <a:pt x="11527" y="739"/>
                    <a:pt x="11527" y="691"/>
                  </a:cubicBezTo>
                  <a:lnTo>
                    <a:pt x="11527" y="119"/>
                  </a:lnTo>
                  <a:cubicBezTo>
                    <a:pt x="11527" y="48"/>
                    <a:pt x="11455" y="0"/>
                    <a:pt x="11408" y="0"/>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3" name="Google Shape;23653;p101"/>
            <p:cNvSpPr/>
            <p:nvPr/>
          </p:nvSpPr>
          <p:spPr>
            <a:xfrm>
              <a:off x="2027096" y="2772846"/>
              <a:ext cx="17770" cy="23464"/>
            </a:xfrm>
            <a:custGeom>
              <a:rect b="b" l="l" r="r" t="t"/>
              <a:pathLst>
                <a:path extrusionOk="0" h="787" w="596">
                  <a:moveTo>
                    <a:pt x="0" y="1"/>
                  </a:moveTo>
                  <a:cubicBezTo>
                    <a:pt x="48" y="1"/>
                    <a:pt x="119" y="48"/>
                    <a:pt x="119" y="120"/>
                  </a:cubicBezTo>
                  <a:lnTo>
                    <a:pt x="119" y="667"/>
                  </a:lnTo>
                  <a:cubicBezTo>
                    <a:pt x="119" y="739"/>
                    <a:pt x="48" y="786"/>
                    <a:pt x="0" y="786"/>
                  </a:cubicBezTo>
                  <a:lnTo>
                    <a:pt x="477" y="786"/>
                  </a:lnTo>
                  <a:cubicBezTo>
                    <a:pt x="524" y="786"/>
                    <a:pt x="596" y="739"/>
                    <a:pt x="596" y="667"/>
                  </a:cubicBezTo>
                  <a:lnTo>
                    <a:pt x="596" y="120"/>
                  </a:lnTo>
                  <a:cubicBezTo>
                    <a:pt x="596" y="48"/>
                    <a:pt x="524"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4" name="Google Shape;23654;p101"/>
            <p:cNvSpPr/>
            <p:nvPr/>
          </p:nvSpPr>
          <p:spPr>
            <a:xfrm>
              <a:off x="1696921" y="2448366"/>
              <a:ext cx="354351" cy="354321"/>
            </a:xfrm>
            <a:custGeom>
              <a:rect b="b" l="l" r="r" t="t"/>
              <a:pathLst>
                <a:path extrusionOk="0" h="11884" w="11885">
                  <a:moveTo>
                    <a:pt x="2263" y="6359"/>
                  </a:moveTo>
                  <a:lnTo>
                    <a:pt x="2263" y="10717"/>
                  </a:lnTo>
                  <a:lnTo>
                    <a:pt x="1739" y="10717"/>
                  </a:lnTo>
                  <a:lnTo>
                    <a:pt x="1739" y="6359"/>
                  </a:lnTo>
                  <a:close/>
                  <a:moveTo>
                    <a:pt x="3120" y="5097"/>
                  </a:moveTo>
                  <a:lnTo>
                    <a:pt x="3120" y="10717"/>
                  </a:lnTo>
                  <a:lnTo>
                    <a:pt x="2620" y="10717"/>
                  </a:lnTo>
                  <a:lnTo>
                    <a:pt x="2620" y="5097"/>
                  </a:lnTo>
                  <a:close/>
                  <a:moveTo>
                    <a:pt x="5645" y="3858"/>
                  </a:moveTo>
                  <a:lnTo>
                    <a:pt x="5645" y="10717"/>
                  </a:lnTo>
                  <a:lnTo>
                    <a:pt x="5145" y="10717"/>
                  </a:lnTo>
                  <a:lnTo>
                    <a:pt x="5145" y="3858"/>
                  </a:lnTo>
                  <a:close/>
                  <a:moveTo>
                    <a:pt x="6526" y="7597"/>
                  </a:moveTo>
                  <a:lnTo>
                    <a:pt x="6526" y="10717"/>
                  </a:lnTo>
                  <a:lnTo>
                    <a:pt x="6002" y="10717"/>
                  </a:lnTo>
                  <a:lnTo>
                    <a:pt x="6002" y="7597"/>
                  </a:lnTo>
                  <a:close/>
                  <a:moveTo>
                    <a:pt x="7359" y="6192"/>
                  </a:moveTo>
                  <a:lnTo>
                    <a:pt x="7359" y="10717"/>
                  </a:lnTo>
                  <a:lnTo>
                    <a:pt x="6835" y="10717"/>
                  </a:lnTo>
                  <a:lnTo>
                    <a:pt x="6835" y="6192"/>
                  </a:lnTo>
                  <a:close/>
                  <a:moveTo>
                    <a:pt x="9026" y="8859"/>
                  </a:moveTo>
                  <a:lnTo>
                    <a:pt x="9026" y="10717"/>
                  </a:lnTo>
                  <a:lnTo>
                    <a:pt x="8502" y="10717"/>
                  </a:lnTo>
                  <a:lnTo>
                    <a:pt x="8502" y="8859"/>
                  </a:lnTo>
                  <a:close/>
                  <a:moveTo>
                    <a:pt x="9884" y="2596"/>
                  </a:moveTo>
                  <a:lnTo>
                    <a:pt x="9884" y="10717"/>
                  </a:lnTo>
                  <a:lnTo>
                    <a:pt x="9384" y="10717"/>
                  </a:lnTo>
                  <a:lnTo>
                    <a:pt x="9384" y="2596"/>
                  </a:lnTo>
                  <a:close/>
                  <a:moveTo>
                    <a:pt x="11479" y="11050"/>
                  </a:moveTo>
                  <a:lnTo>
                    <a:pt x="11479" y="11503"/>
                  </a:lnTo>
                  <a:lnTo>
                    <a:pt x="334" y="11503"/>
                  </a:lnTo>
                  <a:lnTo>
                    <a:pt x="334" y="11050"/>
                  </a:lnTo>
                  <a:close/>
                  <a:moveTo>
                    <a:pt x="929" y="0"/>
                  </a:moveTo>
                  <a:cubicBezTo>
                    <a:pt x="810" y="0"/>
                    <a:pt x="715" y="72"/>
                    <a:pt x="715" y="191"/>
                  </a:cubicBezTo>
                  <a:lnTo>
                    <a:pt x="715" y="1001"/>
                  </a:lnTo>
                  <a:lnTo>
                    <a:pt x="501" y="1001"/>
                  </a:lnTo>
                  <a:cubicBezTo>
                    <a:pt x="406" y="1001"/>
                    <a:pt x="334" y="1048"/>
                    <a:pt x="334" y="1144"/>
                  </a:cubicBezTo>
                  <a:cubicBezTo>
                    <a:pt x="334" y="1263"/>
                    <a:pt x="382" y="1358"/>
                    <a:pt x="501" y="1358"/>
                  </a:cubicBezTo>
                  <a:lnTo>
                    <a:pt x="715" y="1358"/>
                  </a:lnTo>
                  <a:lnTo>
                    <a:pt x="715" y="2239"/>
                  </a:lnTo>
                  <a:lnTo>
                    <a:pt x="501" y="2239"/>
                  </a:lnTo>
                  <a:cubicBezTo>
                    <a:pt x="406" y="2239"/>
                    <a:pt x="334" y="2310"/>
                    <a:pt x="334" y="2382"/>
                  </a:cubicBezTo>
                  <a:cubicBezTo>
                    <a:pt x="334" y="2501"/>
                    <a:pt x="382" y="2596"/>
                    <a:pt x="501" y="2596"/>
                  </a:cubicBezTo>
                  <a:lnTo>
                    <a:pt x="715" y="2596"/>
                  </a:lnTo>
                  <a:lnTo>
                    <a:pt x="715" y="3501"/>
                  </a:lnTo>
                  <a:lnTo>
                    <a:pt x="501" y="3501"/>
                  </a:lnTo>
                  <a:cubicBezTo>
                    <a:pt x="406" y="3501"/>
                    <a:pt x="334" y="3549"/>
                    <a:pt x="334" y="3644"/>
                  </a:cubicBezTo>
                  <a:cubicBezTo>
                    <a:pt x="334" y="3763"/>
                    <a:pt x="382" y="3858"/>
                    <a:pt x="501" y="3858"/>
                  </a:cubicBezTo>
                  <a:lnTo>
                    <a:pt x="715" y="3858"/>
                  </a:lnTo>
                  <a:lnTo>
                    <a:pt x="715" y="4739"/>
                  </a:lnTo>
                  <a:lnTo>
                    <a:pt x="501" y="4739"/>
                  </a:lnTo>
                  <a:cubicBezTo>
                    <a:pt x="406" y="4739"/>
                    <a:pt x="334" y="4811"/>
                    <a:pt x="334" y="4882"/>
                  </a:cubicBezTo>
                  <a:cubicBezTo>
                    <a:pt x="334" y="5001"/>
                    <a:pt x="382" y="5097"/>
                    <a:pt x="501" y="5097"/>
                  </a:cubicBezTo>
                  <a:lnTo>
                    <a:pt x="715" y="5097"/>
                  </a:lnTo>
                  <a:lnTo>
                    <a:pt x="715" y="6002"/>
                  </a:lnTo>
                  <a:lnTo>
                    <a:pt x="501" y="6002"/>
                  </a:lnTo>
                  <a:cubicBezTo>
                    <a:pt x="406" y="6002"/>
                    <a:pt x="334" y="6049"/>
                    <a:pt x="334" y="6145"/>
                  </a:cubicBezTo>
                  <a:cubicBezTo>
                    <a:pt x="334" y="6264"/>
                    <a:pt x="382" y="6359"/>
                    <a:pt x="501" y="6359"/>
                  </a:cubicBezTo>
                  <a:lnTo>
                    <a:pt x="715" y="6359"/>
                  </a:lnTo>
                  <a:lnTo>
                    <a:pt x="715" y="7240"/>
                  </a:lnTo>
                  <a:lnTo>
                    <a:pt x="501" y="7240"/>
                  </a:lnTo>
                  <a:cubicBezTo>
                    <a:pt x="406" y="7240"/>
                    <a:pt x="334" y="7311"/>
                    <a:pt x="334" y="7383"/>
                  </a:cubicBezTo>
                  <a:cubicBezTo>
                    <a:pt x="334" y="7502"/>
                    <a:pt x="382" y="7597"/>
                    <a:pt x="501" y="7597"/>
                  </a:cubicBezTo>
                  <a:lnTo>
                    <a:pt x="715" y="7597"/>
                  </a:lnTo>
                  <a:lnTo>
                    <a:pt x="715" y="8502"/>
                  </a:lnTo>
                  <a:lnTo>
                    <a:pt x="501" y="8502"/>
                  </a:lnTo>
                  <a:cubicBezTo>
                    <a:pt x="406" y="8502"/>
                    <a:pt x="334" y="8550"/>
                    <a:pt x="334" y="8645"/>
                  </a:cubicBezTo>
                  <a:cubicBezTo>
                    <a:pt x="334" y="8764"/>
                    <a:pt x="382" y="8859"/>
                    <a:pt x="501" y="8859"/>
                  </a:cubicBezTo>
                  <a:lnTo>
                    <a:pt x="715" y="8859"/>
                  </a:lnTo>
                  <a:lnTo>
                    <a:pt x="715" y="9741"/>
                  </a:lnTo>
                  <a:lnTo>
                    <a:pt x="501" y="9741"/>
                  </a:lnTo>
                  <a:cubicBezTo>
                    <a:pt x="406" y="9741"/>
                    <a:pt x="334" y="9812"/>
                    <a:pt x="334" y="9883"/>
                  </a:cubicBezTo>
                  <a:cubicBezTo>
                    <a:pt x="334" y="10002"/>
                    <a:pt x="382" y="10098"/>
                    <a:pt x="501" y="10098"/>
                  </a:cubicBezTo>
                  <a:lnTo>
                    <a:pt x="715" y="10098"/>
                  </a:lnTo>
                  <a:lnTo>
                    <a:pt x="715" y="10717"/>
                  </a:lnTo>
                  <a:lnTo>
                    <a:pt x="286" y="10717"/>
                  </a:lnTo>
                  <a:cubicBezTo>
                    <a:pt x="144" y="10717"/>
                    <a:pt x="1" y="10836"/>
                    <a:pt x="1" y="11026"/>
                  </a:cubicBezTo>
                  <a:lnTo>
                    <a:pt x="1" y="11598"/>
                  </a:lnTo>
                  <a:cubicBezTo>
                    <a:pt x="1" y="11741"/>
                    <a:pt x="120" y="11884"/>
                    <a:pt x="286" y="11884"/>
                  </a:cubicBezTo>
                  <a:lnTo>
                    <a:pt x="11575" y="11884"/>
                  </a:lnTo>
                  <a:cubicBezTo>
                    <a:pt x="11717" y="11884"/>
                    <a:pt x="11884" y="11765"/>
                    <a:pt x="11884" y="11598"/>
                  </a:cubicBezTo>
                  <a:lnTo>
                    <a:pt x="11884" y="11026"/>
                  </a:lnTo>
                  <a:cubicBezTo>
                    <a:pt x="11836" y="10836"/>
                    <a:pt x="11694" y="10693"/>
                    <a:pt x="11551" y="10693"/>
                  </a:cubicBezTo>
                  <a:lnTo>
                    <a:pt x="11098" y="10693"/>
                  </a:lnTo>
                  <a:lnTo>
                    <a:pt x="11098" y="9883"/>
                  </a:lnTo>
                  <a:cubicBezTo>
                    <a:pt x="11098" y="9812"/>
                    <a:pt x="11051" y="9717"/>
                    <a:pt x="10955" y="9717"/>
                  </a:cubicBezTo>
                  <a:cubicBezTo>
                    <a:pt x="10836" y="9717"/>
                    <a:pt x="10741" y="9764"/>
                    <a:pt x="10741" y="9883"/>
                  </a:cubicBezTo>
                  <a:lnTo>
                    <a:pt x="10741" y="10717"/>
                  </a:lnTo>
                  <a:lnTo>
                    <a:pt x="10241" y="10717"/>
                  </a:lnTo>
                  <a:lnTo>
                    <a:pt x="10241" y="5097"/>
                  </a:lnTo>
                  <a:lnTo>
                    <a:pt x="10741" y="5097"/>
                  </a:lnTo>
                  <a:lnTo>
                    <a:pt x="10741" y="9098"/>
                  </a:lnTo>
                  <a:cubicBezTo>
                    <a:pt x="10741" y="9169"/>
                    <a:pt x="10812" y="9264"/>
                    <a:pt x="10884" y="9264"/>
                  </a:cubicBezTo>
                  <a:cubicBezTo>
                    <a:pt x="11003" y="9264"/>
                    <a:pt x="11098" y="9217"/>
                    <a:pt x="11098" y="9098"/>
                  </a:cubicBezTo>
                  <a:lnTo>
                    <a:pt x="11098" y="4978"/>
                  </a:lnTo>
                  <a:cubicBezTo>
                    <a:pt x="11098" y="4835"/>
                    <a:pt x="10979" y="4739"/>
                    <a:pt x="10860" y="4739"/>
                  </a:cubicBezTo>
                  <a:lnTo>
                    <a:pt x="10241" y="4739"/>
                  </a:lnTo>
                  <a:lnTo>
                    <a:pt x="10241" y="2477"/>
                  </a:lnTo>
                  <a:cubicBezTo>
                    <a:pt x="10241" y="2334"/>
                    <a:pt x="10122" y="2239"/>
                    <a:pt x="10003" y="2239"/>
                  </a:cubicBezTo>
                  <a:lnTo>
                    <a:pt x="9288" y="2239"/>
                  </a:lnTo>
                  <a:cubicBezTo>
                    <a:pt x="9145" y="2239"/>
                    <a:pt x="9050" y="2358"/>
                    <a:pt x="9050" y="2477"/>
                  </a:cubicBezTo>
                  <a:lnTo>
                    <a:pt x="9050" y="8502"/>
                  </a:lnTo>
                  <a:lnTo>
                    <a:pt x="8431" y="8502"/>
                  </a:lnTo>
                  <a:cubicBezTo>
                    <a:pt x="8264" y="8502"/>
                    <a:pt x="8193" y="8621"/>
                    <a:pt x="8193" y="8740"/>
                  </a:cubicBezTo>
                  <a:lnTo>
                    <a:pt x="8193" y="10717"/>
                  </a:lnTo>
                  <a:lnTo>
                    <a:pt x="7717" y="10717"/>
                  </a:lnTo>
                  <a:lnTo>
                    <a:pt x="7717" y="6121"/>
                  </a:lnTo>
                  <a:cubicBezTo>
                    <a:pt x="7717" y="5954"/>
                    <a:pt x="7597" y="5883"/>
                    <a:pt x="7478" y="5883"/>
                  </a:cubicBezTo>
                  <a:lnTo>
                    <a:pt x="6764" y="5883"/>
                  </a:lnTo>
                  <a:cubicBezTo>
                    <a:pt x="6597" y="5883"/>
                    <a:pt x="6526" y="6002"/>
                    <a:pt x="6526" y="6121"/>
                  </a:cubicBezTo>
                  <a:lnTo>
                    <a:pt x="6526" y="7264"/>
                  </a:lnTo>
                  <a:lnTo>
                    <a:pt x="6002" y="7264"/>
                  </a:lnTo>
                  <a:lnTo>
                    <a:pt x="6002" y="3763"/>
                  </a:lnTo>
                  <a:cubicBezTo>
                    <a:pt x="6002" y="3620"/>
                    <a:pt x="5883" y="3525"/>
                    <a:pt x="5764" y="3525"/>
                  </a:cubicBezTo>
                  <a:lnTo>
                    <a:pt x="5049" y="3525"/>
                  </a:lnTo>
                  <a:cubicBezTo>
                    <a:pt x="4906" y="3525"/>
                    <a:pt x="4811" y="3644"/>
                    <a:pt x="4811" y="3763"/>
                  </a:cubicBezTo>
                  <a:lnTo>
                    <a:pt x="4811" y="10765"/>
                  </a:lnTo>
                  <a:lnTo>
                    <a:pt x="4335" y="10765"/>
                  </a:lnTo>
                  <a:lnTo>
                    <a:pt x="4335" y="1239"/>
                  </a:lnTo>
                  <a:cubicBezTo>
                    <a:pt x="4335" y="1072"/>
                    <a:pt x="4216" y="1001"/>
                    <a:pt x="4097" y="1001"/>
                  </a:cubicBezTo>
                  <a:lnTo>
                    <a:pt x="3382" y="1001"/>
                  </a:lnTo>
                  <a:cubicBezTo>
                    <a:pt x="3263" y="1001"/>
                    <a:pt x="3144" y="1072"/>
                    <a:pt x="3144" y="1286"/>
                  </a:cubicBezTo>
                  <a:lnTo>
                    <a:pt x="3144" y="2501"/>
                  </a:lnTo>
                  <a:cubicBezTo>
                    <a:pt x="3144" y="2596"/>
                    <a:pt x="3216" y="2691"/>
                    <a:pt x="3311" y="2691"/>
                  </a:cubicBezTo>
                  <a:cubicBezTo>
                    <a:pt x="3430" y="2691"/>
                    <a:pt x="3501" y="2620"/>
                    <a:pt x="3501" y="2501"/>
                  </a:cubicBezTo>
                  <a:lnTo>
                    <a:pt x="3501" y="1310"/>
                  </a:lnTo>
                  <a:lnTo>
                    <a:pt x="4025" y="1310"/>
                  </a:lnTo>
                  <a:lnTo>
                    <a:pt x="4025" y="10693"/>
                  </a:lnTo>
                  <a:lnTo>
                    <a:pt x="3501" y="10693"/>
                  </a:lnTo>
                  <a:lnTo>
                    <a:pt x="3501" y="3311"/>
                  </a:lnTo>
                  <a:cubicBezTo>
                    <a:pt x="3501" y="3215"/>
                    <a:pt x="3454" y="3144"/>
                    <a:pt x="3359" y="3144"/>
                  </a:cubicBezTo>
                  <a:cubicBezTo>
                    <a:pt x="3239" y="3144"/>
                    <a:pt x="3144" y="3192"/>
                    <a:pt x="3144" y="3311"/>
                  </a:cubicBezTo>
                  <a:lnTo>
                    <a:pt x="3144" y="4739"/>
                  </a:lnTo>
                  <a:lnTo>
                    <a:pt x="2525" y="4739"/>
                  </a:lnTo>
                  <a:cubicBezTo>
                    <a:pt x="2382" y="4739"/>
                    <a:pt x="2287" y="4859"/>
                    <a:pt x="2287" y="4978"/>
                  </a:cubicBezTo>
                  <a:lnTo>
                    <a:pt x="2287" y="6002"/>
                  </a:lnTo>
                  <a:lnTo>
                    <a:pt x="1668" y="6002"/>
                  </a:lnTo>
                  <a:cubicBezTo>
                    <a:pt x="1525" y="6002"/>
                    <a:pt x="1430" y="6121"/>
                    <a:pt x="1430" y="6240"/>
                  </a:cubicBezTo>
                  <a:lnTo>
                    <a:pt x="1430" y="10717"/>
                  </a:lnTo>
                  <a:lnTo>
                    <a:pt x="1072" y="10717"/>
                  </a:lnTo>
                  <a:lnTo>
                    <a:pt x="1072" y="191"/>
                  </a:lnTo>
                  <a:cubicBezTo>
                    <a:pt x="1072" y="96"/>
                    <a:pt x="1001"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5" name="Google Shape;23655;p101"/>
          <p:cNvGrpSpPr/>
          <p:nvPr/>
        </p:nvGrpSpPr>
        <p:grpSpPr>
          <a:xfrm>
            <a:off x="1047109" y="2841974"/>
            <a:ext cx="355756" cy="355039"/>
            <a:chOff x="1694804" y="2994374"/>
            <a:chExt cx="355756" cy="355039"/>
          </a:xfrm>
        </p:grpSpPr>
        <p:sp>
          <p:nvSpPr>
            <p:cNvPr id="23656" name="Google Shape;23656;p101"/>
            <p:cNvSpPr/>
            <p:nvPr/>
          </p:nvSpPr>
          <p:spPr>
            <a:xfrm>
              <a:off x="1800589" y="2999890"/>
              <a:ext cx="145587" cy="158169"/>
            </a:xfrm>
            <a:custGeom>
              <a:rect b="b" l="l" r="r" t="t"/>
              <a:pathLst>
                <a:path extrusionOk="0" h="5305" w="4883">
                  <a:moveTo>
                    <a:pt x="2442" y="0"/>
                  </a:moveTo>
                  <a:cubicBezTo>
                    <a:pt x="1882" y="0"/>
                    <a:pt x="1322" y="209"/>
                    <a:pt x="882" y="625"/>
                  </a:cubicBezTo>
                  <a:cubicBezTo>
                    <a:pt x="1" y="1483"/>
                    <a:pt x="1" y="2912"/>
                    <a:pt x="858" y="3769"/>
                  </a:cubicBezTo>
                  <a:lnTo>
                    <a:pt x="2382" y="5269"/>
                  </a:lnTo>
                  <a:cubicBezTo>
                    <a:pt x="2394" y="5293"/>
                    <a:pt x="2418" y="5305"/>
                    <a:pt x="2445" y="5305"/>
                  </a:cubicBezTo>
                  <a:cubicBezTo>
                    <a:pt x="2471" y="5305"/>
                    <a:pt x="2501" y="5293"/>
                    <a:pt x="2525" y="5269"/>
                  </a:cubicBezTo>
                  <a:lnTo>
                    <a:pt x="4025" y="3769"/>
                  </a:lnTo>
                  <a:cubicBezTo>
                    <a:pt x="4883" y="2912"/>
                    <a:pt x="4883" y="1483"/>
                    <a:pt x="4001" y="625"/>
                  </a:cubicBezTo>
                  <a:cubicBezTo>
                    <a:pt x="3561" y="209"/>
                    <a:pt x="3001" y="0"/>
                    <a:pt x="244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7" name="Google Shape;23657;p101"/>
            <p:cNvSpPr/>
            <p:nvPr/>
          </p:nvSpPr>
          <p:spPr>
            <a:xfrm>
              <a:off x="1800589" y="3185013"/>
              <a:ext cx="145587" cy="158198"/>
            </a:xfrm>
            <a:custGeom>
              <a:rect b="b" l="l" r="r" t="t"/>
              <a:pathLst>
                <a:path extrusionOk="0" h="5306" w="4883">
                  <a:moveTo>
                    <a:pt x="2445" y="1"/>
                  </a:moveTo>
                  <a:cubicBezTo>
                    <a:pt x="2418" y="1"/>
                    <a:pt x="2394" y="13"/>
                    <a:pt x="2382" y="37"/>
                  </a:cubicBezTo>
                  <a:lnTo>
                    <a:pt x="858" y="1537"/>
                  </a:lnTo>
                  <a:cubicBezTo>
                    <a:pt x="1" y="2394"/>
                    <a:pt x="1" y="3823"/>
                    <a:pt x="882" y="4680"/>
                  </a:cubicBezTo>
                  <a:cubicBezTo>
                    <a:pt x="1322" y="5097"/>
                    <a:pt x="1882" y="5305"/>
                    <a:pt x="2442" y="5305"/>
                  </a:cubicBezTo>
                  <a:cubicBezTo>
                    <a:pt x="3001" y="5305"/>
                    <a:pt x="3561" y="5097"/>
                    <a:pt x="4001" y="4680"/>
                  </a:cubicBezTo>
                  <a:cubicBezTo>
                    <a:pt x="4883" y="3823"/>
                    <a:pt x="4883" y="2394"/>
                    <a:pt x="4025" y="1537"/>
                  </a:cubicBezTo>
                  <a:lnTo>
                    <a:pt x="2525" y="37"/>
                  </a:lnTo>
                  <a:cubicBezTo>
                    <a:pt x="2501" y="13"/>
                    <a:pt x="2471" y="1"/>
                    <a:pt x="24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8" name="Google Shape;23658;p101"/>
            <p:cNvSpPr/>
            <p:nvPr/>
          </p:nvSpPr>
          <p:spPr>
            <a:xfrm>
              <a:off x="1864484" y="3000337"/>
              <a:ext cx="80978" cy="157721"/>
            </a:xfrm>
            <a:custGeom>
              <a:rect b="b" l="l" r="r" t="t"/>
              <a:pathLst>
                <a:path extrusionOk="0" h="5290" w="2716">
                  <a:moveTo>
                    <a:pt x="256" y="0"/>
                  </a:moveTo>
                  <a:cubicBezTo>
                    <a:pt x="170" y="0"/>
                    <a:pt x="85" y="5"/>
                    <a:pt x="1" y="15"/>
                  </a:cubicBezTo>
                  <a:cubicBezTo>
                    <a:pt x="477" y="39"/>
                    <a:pt x="953" y="253"/>
                    <a:pt x="1311" y="610"/>
                  </a:cubicBezTo>
                  <a:cubicBezTo>
                    <a:pt x="2216" y="1468"/>
                    <a:pt x="2216" y="2897"/>
                    <a:pt x="1334" y="3754"/>
                  </a:cubicBezTo>
                  <a:lnTo>
                    <a:pt x="25" y="5064"/>
                  </a:lnTo>
                  <a:lnTo>
                    <a:pt x="215" y="5254"/>
                  </a:lnTo>
                  <a:cubicBezTo>
                    <a:pt x="227" y="5278"/>
                    <a:pt x="245" y="5290"/>
                    <a:pt x="269" y="5290"/>
                  </a:cubicBezTo>
                  <a:cubicBezTo>
                    <a:pt x="293" y="5290"/>
                    <a:pt x="322" y="5278"/>
                    <a:pt x="358" y="5254"/>
                  </a:cubicBezTo>
                  <a:lnTo>
                    <a:pt x="1858" y="3754"/>
                  </a:lnTo>
                  <a:cubicBezTo>
                    <a:pt x="2716" y="2897"/>
                    <a:pt x="2716" y="1468"/>
                    <a:pt x="1787" y="610"/>
                  </a:cubicBezTo>
                  <a:cubicBezTo>
                    <a:pt x="1375" y="199"/>
                    <a:pt x="803" y="0"/>
                    <a:pt x="256"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9" name="Google Shape;23659;p101"/>
            <p:cNvSpPr/>
            <p:nvPr/>
          </p:nvSpPr>
          <p:spPr>
            <a:xfrm>
              <a:off x="1865199" y="3185013"/>
              <a:ext cx="80262" cy="157960"/>
            </a:xfrm>
            <a:custGeom>
              <a:rect b="b" l="l" r="r" t="t"/>
              <a:pathLst>
                <a:path extrusionOk="0" h="5298" w="2692">
                  <a:moveTo>
                    <a:pt x="295" y="1"/>
                  </a:moveTo>
                  <a:cubicBezTo>
                    <a:pt x="269" y="1"/>
                    <a:pt x="239" y="13"/>
                    <a:pt x="215" y="37"/>
                  </a:cubicBezTo>
                  <a:lnTo>
                    <a:pt x="48" y="227"/>
                  </a:lnTo>
                  <a:lnTo>
                    <a:pt x="1358" y="1537"/>
                  </a:lnTo>
                  <a:cubicBezTo>
                    <a:pt x="2215" y="2394"/>
                    <a:pt x="2215" y="3823"/>
                    <a:pt x="1310" y="4680"/>
                  </a:cubicBezTo>
                  <a:cubicBezTo>
                    <a:pt x="929" y="5014"/>
                    <a:pt x="477" y="5228"/>
                    <a:pt x="1" y="5276"/>
                  </a:cubicBezTo>
                  <a:cubicBezTo>
                    <a:pt x="101" y="5291"/>
                    <a:pt x="202" y="5298"/>
                    <a:pt x="302" y="5298"/>
                  </a:cubicBezTo>
                  <a:cubicBezTo>
                    <a:pt x="847" y="5298"/>
                    <a:pt x="1385" y="5082"/>
                    <a:pt x="1787" y="4680"/>
                  </a:cubicBezTo>
                  <a:cubicBezTo>
                    <a:pt x="2692" y="3823"/>
                    <a:pt x="2692" y="2394"/>
                    <a:pt x="1858" y="1537"/>
                  </a:cubicBezTo>
                  <a:lnTo>
                    <a:pt x="358" y="37"/>
                  </a:lnTo>
                  <a:cubicBezTo>
                    <a:pt x="346" y="13"/>
                    <a:pt x="322" y="1"/>
                    <a:pt x="29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0" name="Google Shape;23660;p101"/>
            <p:cNvSpPr/>
            <p:nvPr/>
          </p:nvSpPr>
          <p:spPr>
            <a:xfrm>
              <a:off x="1885802" y="3105943"/>
              <a:ext cx="164758" cy="132438"/>
            </a:xfrm>
            <a:custGeom>
              <a:rect b="b" l="l" r="r" t="t"/>
              <a:pathLst>
                <a:path extrusionOk="0" h="4442" w="5526">
                  <a:moveTo>
                    <a:pt x="3111" y="0"/>
                  </a:moveTo>
                  <a:cubicBezTo>
                    <a:pt x="2541" y="0"/>
                    <a:pt x="1974" y="215"/>
                    <a:pt x="1548" y="641"/>
                  </a:cubicBezTo>
                  <a:lnTo>
                    <a:pt x="72" y="2165"/>
                  </a:lnTo>
                  <a:cubicBezTo>
                    <a:pt x="0" y="2188"/>
                    <a:pt x="0" y="2236"/>
                    <a:pt x="72" y="2308"/>
                  </a:cubicBezTo>
                  <a:lnTo>
                    <a:pt x="1548" y="3784"/>
                  </a:lnTo>
                  <a:cubicBezTo>
                    <a:pt x="1974" y="4222"/>
                    <a:pt x="2541" y="4442"/>
                    <a:pt x="3112" y="4442"/>
                  </a:cubicBezTo>
                  <a:cubicBezTo>
                    <a:pt x="3690" y="4442"/>
                    <a:pt x="4272" y="4216"/>
                    <a:pt x="4716" y="3760"/>
                  </a:cubicBezTo>
                  <a:cubicBezTo>
                    <a:pt x="5525" y="2903"/>
                    <a:pt x="5525" y="1522"/>
                    <a:pt x="4716" y="664"/>
                  </a:cubicBezTo>
                  <a:cubicBezTo>
                    <a:pt x="4272" y="221"/>
                    <a:pt x="3690" y="0"/>
                    <a:pt x="311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1" name="Google Shape;23661;p101"/>
            <p:cNvSpPr/>
            <p:nvPr/>
          </p:nvSpPr>
          <p:spPr>
            <a:xfrm>
              <a:off x="1971014" y="3104959"/>
              <a:ext cx="79546" cy="132170"/>
            </a:xfrm>
            <a:custGeom>
              <a:rect b="b" l="l" r="r" t="t"/>
              <a:pathLst>
                <a:path extrusionOk="0" h="4433" w="2668">
                  <a:moveTo>
                    <a:pt x="181" y="0"/>
                  </a:moveTo>
                  <a:cubicBezTo>
                    <a:pt x="121" y="0"/>
                    <a:pt x="60" y="2"/>
                    <a:pt x="0" y="7"/>
                  </a:cubicBezTo>
                  <a:cubicBezTo>
                    <a:pt x="476" y="78"/>
                    <a:pt x="953" y="292"/>
                    <a:pt x="1334" y="674"/>
                  </a:cubicBezTo>
                  <a:cubicBezTo>
                    <a:pt x="2167" y="1531"/>
                    <a:pt x="2167" y="2912"/>
                    <a:pt x="1334" y="3769"/>
                  </a:cubicBezTo>
                  <a:cubicBezTo>
                    <a:pt x="953" y="4150"/>
                    <a:pt x="476" y="4365"/>
                    <a:pt x="0" y="4412"/>
                  </a:cubicBezTo>
                  <a:cubicBezTo>
                    <a:pt x="97" y="4426"/>
                    <a:pt x="194" y="4433"/>
                    <a:pt x="290" y="4433"/>
                  </a:cubicBezTo>
                  <a:cubicBezTo>
                    <a:pt x="857" y="4433"/>
                    <a:pt x="1410" y="4197"/>
                    <a:pt x="1858" y="3769"/>
                  </a:cubicBezTo>
                  <a:cubicBezTo>
                    <a:pt x="2667" y="2936"/>
                    <a:pt x="2667" y="1531"/>
                    <a:pt x="1858" y="674"/>
                  </a:cubicBezTo>
                  <a:cubicBezTo>
                    <a:pt x="1381" y="219"/>
                    <a:pt x="786" y="0"/>
                    <a:pt x="18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2" name="Google Shape;23662;p101"/>
            <p:cNvSpPr/>
            <p:nvPr/>
          </p:nvSpPr>
          <p:spPr>
            <a:xfrm>
              <a:off x="1694804" y="3105943"/>
              <a:ext cx="165443" cy="132438"/>
            </a:xfrm>
            <a:custGeom>
              <a:rect b="b" l="l" r="r" t="t"/>
              <a:pathLst>
                <a:path extrusionOk="0" h="4442" w="5549">
                  <a:moveTo>
                    <a:pt x="2438" y="0"/>
                  </a:moveTo>
                  <a:cubicBezTo>
                    <a:pt x="1860" y="0"/>
                    <a:pt x="1277" y="221"/>
                    <a:pt x="834" y="664"/>
                  </a:cubicBezTo>
                  <a:cubicBezTo>
                    <a:pt x="0" y="1522"/>
                    <a:pt x="0" y="2903"/>
                    <a:pt x="834" y="3760"/>
                  </a:cubicBezTo>
                  <a:cubicBezTo>
                    <a:pt x="1277" y="4216"/>
                    <a:pt x="1860" y="4442"/>
                    <a:pt x="2438" y="4442"/>
                  </a:cubicBezTo>
                  <a:cubicBezTo>
                    <a:pt x="3008" y="4442"/>
                    <a:pt x="3575" y="4222"/>
                    <a:pt x="4001" y="3784"/>
                  </a:cubicBezTo>
                  <a:lnTo>
                    <a:pt x="5478" y="2308"/>
                  </a:lnTo>
                  <a:cubicBezTo>
                    <a:pt x="5549" y="2236"/>
                    <a:pt x="5549" y="2188"/>
                    <a:pt x="5478" y="2165"/>
                  </a:cubicBezTo>
                  <a:lnTo>
                    <a:pt x="4001" y="641"/>
                  </a:lnTo>
                  <a:cubicBezTo>
                    <a:pt x="3575" y="215"/>
                    <a:pt x="3009" y="0"/>
                    <a:pt x="2438"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3" name="Google Shape;23663;p101"/>
            <p:cNvSpPr/>
            <p:nvPr/>
          </p:nvSpPr>
          <p:spPr>
            <a:xfrm>
              <a:off x="1829003" y="3022788"/>
              <a:ext cx="87358" cy="87358"/>
            </a:xfrm>
            <a:custGeom>
              <a:rect b="b" l="l" r="r" t="t"/>
              <a:pathLst>
                <a:path extrusionOk="0" h="2930" w="2930">
                  <a:moveTo>
                    <a:pt x="1453" y="0"/>
                  </a:moveTo>
                  <a:cubicBezTo>
                    <a:pt x="643" y="0"/>
                    <a:pt x="0" y="643"/>
                    <a:pt x="0" y="1453"/>
                  </a:cubicBezTo>
                  <a:cubicBezTo>
                    <a:pt x="0" y="2263"/>
                    <a:pt x="643" y="2929"/>
                    <a:pt x="1453" y="2929"/>
                  </a:cubicBezTo>
                  <a:cubicBezTo>
                    <a:pt x="2263" y="2929"/>
                    <a:pt x="2929" y="2263"/>
                    <a:pt x="2929" y="1453"/>
                  </a:cubicBezTo>
                  <a:cubicBezTo>
                    <a:pt x="2929" y="643"/>
                    <a:pt x="2263" y="0"/>
                    <a:pt x="1453" y="0"/>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4" name="Google Shape;23664;p101"/>
            <p:cNvSpPr/>
            <p:nvPr/>
          </p:nvSpPr>
          <p:spPr>
            <a:xfrm>
              <a:off x="1829003" y="3232957"/>
              <a:ext cx="87358" cy="87358"/>
            </a:xfrm>
            <a:custGeom>
              <a:rect b="b" l="l" r="r" t="t"/>
              <a:pathLst>
                <a:path extrusionOk="0" h="2930" w="2930">
                  <a:moveTo>
                    <a:pt x="1453" y="0"/>
                  </a:moveTo>
                  <a:cubicBezTo>
                    <a:pt x="643" y="0"/>
                    <a:pt x="0" y="667"/>
                    <a:pt x="0" y="1477"/>
                  </a:cubicBezTo>
                  <a:cubicBezTo>
                    <a:pt x="0" y="2263"/>
                    <a:pt x="643" y="2929"/>
                    <a:pt x="1453" y="2929"/>
                  </a:cubicBezTo>
                  <a:cubicBezTo>
                    <a:pt x="2263" y="2929"/>
                    <a:pt x="2929" y="2263"/>
                    <a:pt x="2929" y="1477"/>
                  </a:cubicBezTo>
                  <a:cubicBezTo>
                    <a:pt x="2929" y="667"/>
                    <a:pt x="2263" y="0"/>
                    <a:pt x="1453" y="0"/>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5" name="Google Shape;23665;p101"/>
            <p:cNvSpPr/>
            <p:nvPr/>
          </p:nvSpPr>
          <p:spPr>
            <a:xfrm>
              <a:off x="1934788" y="3128573"/>
              <a:ext cx="86642" cy="86642"/>
            </a:xfrm>
            <a:custGeom>
              <a:rect b="b" l="l" r="r" t="t"/>
              <a:pathLst>
                <a:path extrusionOk="0" h="2906" w="2906">
                  <a:moveTo>
                    <a:pt x="1453" y="1"/>
                  </a:moveTo>
                  <a:cubicBezTo>
                    <a:pt x="644" y="1"/>
                    <a:pt x="1" y="644"/>
                    <a:pt x="1" y="1453"/>
                  </a:cubicBezTo>
                  <a:cubicBezTo>
                    <a:pt x="1" y="2263"/>
                    <a:pt x="644" y="2906"/>
                    <a:pt x="1453" y="2906"/>
                  </a:cubicBezTo>
                  <a:cubicBezTo>
                    <a:pt x="2263" y="2906"/>
                    <a:pt x="2906" y="2263"/>
                    <a:pt x="2906" y="1453"/>
                  </a:cubicBezTo>
                  <a:cubicBezTo>
                    <a:pt x="2906" y="644"/>
                    <a:pt x="2263" y="1"/>
                    <a:pt x="1453"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6" name="Google Shape;23666;p101"/>
            <p:cNvSpPr/>
            <p:nvPr/>
          </p:nvSpPr>
          <p:spPr>
            <a:xfrm>
              <a:off x="1723904" y="3128573"/>
              <a:ext cx="87358" cy="86642"/>
            </a:xfrm>
            <a:custGeom>
              <a:rect b="b" l="l" r="r" t="t"/>
              <a:pathLst>
                <a:path extrusionOk="0" h="2906" w="2930">
                  <a:moveTo>
                    <a:pt x="1477" y="1"/>
                  </a:moveTo>
                  <a:cubicBezTo>
                    <a:pt x="667" y="1"/>
                    <a:pt x="1" y="644"/>
                    <a:pt x="1" y="1453"/>
                  </a:cubicBezTo>
                  <a:cubicBezTo>
                    <a:pt x="1" y="2263"/>
                    <a:pt x="667" y="2906"/>
                    <a:pt x="1477" y="2906"/>
                  </a:cubicBezTo>
                  <a:cubicBezTo>
                    <a:pt x="2287" y="2906"/>
                    <a:pt x="2930" y="2263"/>
                    <a:pt x="2930" y="1453"/>
                  </a:cubicBezTo>
                  <a:cubicBezTo>
                    <a:pt x="2930" y="644"/>
                    <a:pt x="2287" y="1"/>
                    <a:pt x="1477"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7" name="Google Shape;23667;p101"/>
            <p:cNvSpPr/>
            <p:nvPr/>
          </p:nvSpPr>
          <p:spPr>
            <a:xfrm>
              <a:off x="1843911" y="3026336"/>
              <a:ext cx="73166" cy="83810"/>
            </a:xfrm>
            <a:custGeom>
              <a:rect b="b" l="l" r="r" t="t"/>
              <a:pathLst>
                <a:path extrusionOk="0" h="2811" w="2454">
                  <a:moveTo>
                    <a:pt x="1596" y="0"/>
                  </a:moveTo>
                  <a:cubicBezTo>
                    <a:pt x="1882" y="262"/>
                    <a:pt x="2072" y="667"/>
                    <a:pt x="2072" y="1072"/>
                  </a:cubicBezTo>
                  <a:cubicBezTo>
                    <a:pt x="2072" y="1882"/>
                    <a:pt x="1405" y="2525"/>
                    <a:pt x="596" y="2525"/>
                  </a:cubicBezTo>
                  <a:cubicBezTo>
                    <a:pt x="381" y="2525"/>
                    <a:pt x="191" y="2501"/>
                    <a:pt x="0" y="2406"/>
                  </a:cubicBezTo>
                  <a:lnTo>
                    <a:pt x="0" y="2406"/>
                  </a:lnTo>
                  <a:cubicBezTo>
                    <a:pt x="238" y="2644"/>
                    <a:pt x="596" y="2810"/>
                    <a:pt x="977" y="2810"/>
                  </a:cubicBezTo>
                  <a:cubicBezTo>
                    <a:pt x="1786" y="2810"/>
                    <a:pt x="2453" y="2144"/>
                    <a:pt x="2453" y="1334"/>
                  </a:cubicBezTo>
                  <a:cubicBezTo>
                    <a:pt x="2453" y="739"/>
                    <a:pt x="2096" y="238"/>
                    <a:pt x="159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8" name="Google Shape;23668;p101"/>
            <p:cNvSpPr/>
            <p:nvPr/>
          </p:nvSpPr>
          <p:spPr>
            <a:xfrm>
              <a:off x="1843911" y="3236505"/>
              <a:ext cx="73166" cy="83810"/>
            </a:xfrm>
            <a:custGeom>
              <a:rect b="b" l="l" r="r" t="t"/>
              <a:pathLst>
                <a:path extrusionOk="0" h="2811" w="2454">
                  <a:moveTo>
                    <a:pt x="1596" y="0"/>
                  </a:moveTo>
                  <a:cubicBezTo>
                    <a:pt x="1882" y="286"/>
                    <a:pt x="2072" y="667"/>
                    <a:pt x="2072" y="1072"/>
                  </a:cubicBezTo>
                  <a:cubicBezTo>
                    <a:pt x="2072" y="1882"/>
                    <a:pt x="1405" y="2549"/>
                    <a:pt x="596" y="2549"/>
                  </a:cubicBezTo>
                  <a:cubicBezTo>
                    <a:pt x="381" y="2549"/>
                    <a:pt x="191" y="2501"/>
                    <a:pt x="0" y="2429"/>
                  </a:cubicBezTo>
                  <a:lnTo>
                    <a:pt x="0" y="2429"/>
                  </a:lnTo>
                  <a:cubicBezTo>
                    <a:pt x="238" y="2668"/>
                    <a:pt x="596" y="2810"/>
                    <a:pt x="977" y="2810"/>
                  </a:cubicBezTo>
                  <a:cubicBezTo>
                    <a:pt x="1786" y="2810"/>
                    <a:pt x="2453" y="2144"/>
                    <a:pt x="2453" y="1358"/>
                  </a:cubicBezTo>
                  <a:cubicBezTo>
                    <a:pt x="2453" y="762"/>
                    <a:pt x="2096" y="239"/>
                    <a:pt x="159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9" name="Google Shape;23669;p101"/>
            <p:cNvSpPr/>
            <p:nvPr/>
          </p:nvSpPr>
          <p:spPr>
            <a:xfrm>
              <a:off x="1948980" y="3132121"/>
              <a:ext cx="72450" cy="83094"/>
            </a:xfrm>
            <a:custGeom>
              <a:rect b="b" l="l" r="r" t="t"/>
              <a:pathLst>
                <a:path extrusionOk="0" h="2787" w="2430">
                  <a:moveTo>
                    <a:pt x="1573" y="1"/>
                  </a:moveTo>
                  <a:lnTo>
                    <a:pt x="1573" y="1"/>
                  </a:lnTo>
                  <a:cubicBezTo>
                    <a:pt x="1882" y="263"/>
                    <a:pt x="2049" y="644"/>
                    <a:pt x="2049" y="1072"/>
                  </a:cubicBezTo>
                  <a:cubicBezTo>
                    <a:pt x="2049" y="1882"/>
                    <a:pt x="1406" y="2525"/>
                    <a:pt x="596" y="2525"/>
                  </a:cubicBezTo>
                  <a:cubicBezTo>
                    <a:pt x="382" y="2525"/>
                    <a:pt x="168" y="2501"/>
                    <a:pt x="1" y="2406"/>
                  </a:cubicBezTo>
                  <a:lnTo>
                    <a:pt x="1" y="2406"/>
                  </a:lnTo>
                  <a:cubicBezTo>
                    <a:pt x="239" y="2644"/>
                    <a:pt x="596" y="2787"/>
                    <a:pt x="977" y="2787"/>
                  </a:cubicBezTo>
                  <a:cubicBezTo>
                    <a:pt x="1787" y="2787"/>
                    <a:pt x="2430" y="2144"/>
                    <a:pt x="2430" y="1334"/>
                  </a:cubicBezTo>
                  <a:cubicBezTo>
                    <a:pt x="2430" y="739"/>
                    <a:pt x="2073" y="215"/>
                    <a:pt x="1573"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0" name="Google Shape;23670;p101"/>
            <p:cNvSpPr/>
            <p:nvPr/>
          </p:nvSpPr>
          <p:spPr>
            <a:xfrm>
              <a:off x="1738096" y="3132121"/>
              <a:ext cx="73166" cy="83094"/>
            </a:xfrm>
            <a:custGeom>
              <a:rect b="b" l="l" r="r" t="t"/>
              <a:pathLst>
                <a:path extrusionOk="0" h="2787" w="2454">
                  <a:moveTo>
                    <a:pt x="1596" y="1"/>
                  </a:moveTo>
                  <a:cubicBezTo>
                    <a:pt x="1882" y="263"/>
                    <a:pt x="2073" y="644"/>
                    <a:pt x="2073" y="1072"/>
                  </a:cubicBezTo>
                  <a:cubicBezTo>
                    <a:pt x="2073" y="1882"/>
                    <a:pt x="1406" y="2525"/>
                    <a:pt x="596" y="2525"/>
                  </a:cubicBezTo>
                  <a:cubicBezTo>
                    <a:pt x="406" y="2525"/>
                    <a:pt x="191" y="2501"/>
                    <a:pt x="1" y="2406"/>
                  </a:cubicBezTo>
                  <a:lnTo>
                    <a:pt x="1" y="2406"/>
                  </a:lnTo>
                  <a:cubicBezTo>
                    <a:pt x="239" y="2644"/>
                    <a:pt x="596" y="2787"/>
                    <a:pt x="1001" y="2787"/>
                  </a:cubicBezTo>
                  <a:cubicBezTo>
                    <a:pt x="1787" y="2787"/>
                    <a:pt x="2454" y="2144"/>
                    <a:pt x="2454" y="1334"/>
                  </a:cubicBezTo>
                  <a:cubicBezTo>
                    <a:pt x="2454" y="739"/>
                    <a:pt x="2097" y="215"/>
                    <a:pt x="159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1" name="Google Shape;23671;p101"/>
            <p:cNvSpPr/>
            <p:nvPr/>
          </p:nvSpPr>
          <p:spPr>
            <a:xfrm>
              <a:off x="1694804" y="3101590"/>
              <a:ext cx="169707" cy="142039"/>
            </a:xfrm>
            <a:custGeom>
              <a:rect b="b" l="l" r="r" t="t"/>
              <a:pathLst>
                <a:path extrusionOk="0" h="4764" w="5692">
                  <a:moveTo>
                    <a:pt x="2405" y="286"/>
                  </a:moveTo>
                  <a:cubicBezTo>
                    <a:pt x="2953" y="286"/>
                    <a:pt x="3453" y="477"/>
                    <a:pt x="3834" y="882"/>
                  </a:cubicBezTo>
                  <a:lnTo>
                    <a:pt x="5263" y="2311"/>
                  </a:lnTo>
                  <a:lnTo>
                    <a:pt x="3834" y="3739"/>
                  </a:lnTo>
                  <a:cubicBezTo>
                    <a:pt x="3501" y="4168"/>
                    <a:pt x="2953" y="4382"/>
                    <a:pt x="2405" y="4382"/>
                  </a:cubicBezTo>
                  <a:cubicBezTo>
                    <a:pt x="1882" y="4382"/>
                    <a:pt x="1358" y="4144"/>
                    <a:pt x="953" y="3763"/>
                  </a:cubicBezTo>
                  <a:cubicBezTo>
                    <a:pt x="596" y="3382"/>
                    <a:pt x="381" y="2858"/>
                    <a:pt x="381" y="2334"/>
                  </a:cubicBezTo>
                  <a:cubicBezTo>
                    <a:pt x="381" y="1787"/>
                    <a:pt x="596" y="1287"/>
                    <a:pt x="953" y="906"/>
                  </a:cubicBezTo>
                  <a:cubicBezTo>
                    <a:pt x="1334" y="525"/>
                    <a:pt x="1858" y="286"/>
                    <a:pt x="2405" y="286"/>
                  </a:cubicBezTo>
                  <a:close/>
                  <a:moveTo>
                    <a:pt x="2382" y="1"/>
                  </a:moveTo>
                  <a:cubicBezTo>
                    <a:pt x="1739" y="1"/>
                    <a:pt x="1143" y="286"/>
                    <a:pt x="691" y="715"/>
                  </a:cubicBezTo>
                  <a:cubicBezTo>
                    <a:pt x="238" y="1168"/>
                    <a:pt x="0" y="1763"/>
                    <a:pt x="0" y="2382"/>
                  </a:cubicBezTo>
                  <a:cubicBezTo>
                    <a:pt x="0" y="3025"/>
                    <a:pt x="238" y="3620"/>
                    <a:pt x="691" y="4049"/>
                  </a:cubicBezTo>
                  <a:cubicBezTo>
                    <a:pt x="1143" y="4525"/>
                    <a:pt x="1739" y="4764"/>
                    <a:pt x="2382" y="4764"/>
                  </a:cubicBezTo>
                  <a:lnTo>
                    <a:pt x="2405" y="4764"/>
                  </a:lnTo>
                  <a:cubicBezTo>
                    <a:pt x="3048" y="4764"/>
                    <a:pt x="3668" y="4525"/>
                    <a:pt x="4120" y="4097"/>
                  </a:cubicBezTo>
                  <a:lnTo>
                    <a:pt x="5597" y="2573"/>
                  </a:lnTo>
                  <a:cubicBezTo>
                    <a:pt x="5668" y="2501"/>
                    <a:pt x="5692" y="2430"/>
                    <a:pt x="5692" y="2334"/>
                  </a:cubicBezTo>
                  <a:cubicBezTo>
                    <a:pt x="5692" y="2263"/>
                    <a:pt x="5668" y="2215"/>
                    <a:pt x="5597" y="2192"/>
                  </a:cubicBezTo>
                  <a:lnTo>
                    <a:pt x="4120" y="691"/>
                  </a:lnTo>
                  <a:cubicBezTo>
                    <a:pt x="3668" y="239"/>
                    <a:pt x="3072" y="1"/>
                    <a:pt x="2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2" name="Google Shape;23672;p101"/>
            <p:cNvSpPr/>
            <p:nvPr/>
          </p:nvSpPr>
          <p:spPr>
            <a:xfrm>
              <a:off x="1718925" y="3122908"/>
              <a:ext cx="98032" cy="98002"/>
            </a:xfrm>
            <a:custGeom>
              <a:rect b="b" l="l" r="r" t="t"/>
              <a:pathLst>
                <a:path extrusionOk="0" h="3287" w="3288">
                  <a:moveTo>
                    <a:pt x="1644" y="357"/>
                  </a:moveTo>
                  <a:cubicBezTo>
                    <a:pt x="2359" y="357"/>
                    <a:pt x="2930" y="929"/>
                    <a:pt x="2930" y="1643"/>
                  </a:cubicBezTo>
                  <a:cubicBezTo>
                    <a:pt x="2930" y="2358"/>
                    <a:pt x="2359" y="2929"/>
                    <a:pt x="1644" y="2929"/>
                  </a:cubicBezTo>
                  <a:cubicBezTo>
                    <a:pt x="930" y="2929"/>
                    <a:pt x="358" y="2358"/>
                    <a:pt x="358" y="1643"/>
                  </a:cubicBezTo>
                  <a:cubicBezTo>
                    <a:pt x="358" y="929"/>
                    <a:pt x="930" y="357"/>
                    <a:pt x="1644" y="357"/>
                  </a:cubicBezTo>
                  <a:close/>
                  <a:moveTo>
                    <a:pt x="1644" y="0"/>
                  </a:moveTo>
                  <a:cubicBezTo>
                    <a:pt x="739" y="0"/>
                    <a:pt x="1" y="762"/>
                    <a:pt x="1" y="1643"/>
                  </a:cubicBezTo>
                  <a:cubicBezTo>
                    <a:pt x="1" y="2548"/>
                    <a:pt x="739" y="3286"/>
                    <a:pt x="1644" y="3286"/>
                  </a:cubicBezTo>
                  <a:cubicBezTo>
                    <a:pt x="2525" y="3286"/>
                    <a:pt x="3287" y="2548"/>
                    <a:pt x="3287" y="1643"/>
                  </a:cubicBezTo>
                  <a:cubicBezTo>
                    <a:pt x="3287" y="715"/>
                    <a:pt x="2525" y="0"/>
                    <a:pt x="1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3" name="Google Shape;23673;p101"/>
            <p:cNvSpPr/>
            <p:nvPr/>
          </p:nvSpPr>
          <p:spPr>
            <a:xfrm>
              <a:off x="1797757" y="3179706"/>
              <a:ext cx="144871" cy="169707"/>
            </a:xfrm>
            <a:custGeom>
              <a:rect b="b" l="l" r="r" t="t"/>
              <a:pathLst>
                <a:path extrusionOk="0" h="5692" w="4859">
                  <a:moveTo>
                    <a:pt x="2501" y="0"/>
                  </a:moveTo>
                  <a:cubicBezTo>
                    <a:pt x="2429" y="0"/>
                    <a:pt x="2358" y="48"/>
                    <a:pt x="2310" y="95"/>
                  </a:cubicBezTo>
                  <a:lnTo>
                    <a:pt x="810" y="1596"/>
                  </a:lnTo>
                  <a:cubicBezTo>
                    <a:pt x="238" y="2144"/>
                    <a:pt x="0" y="2953"/>
                    <a:pt x="143" y="3763"/>
                  </a:cubicBezTo>
                  <a:cubicBezTo>
                    <a:pt x="191" y="3858"/>
                    <a:pt x="286" y="3906"/>
                    <a:pt x="358" y="3906"/>
                  </a:cubicBezTo>
                  <a:cubicBezTo>
                    <a:pt x="453" y="3882"/>
                    <a:pt x="524" y="3787"/>
                    <a:pt x="524" y="3691"/>
                  </a:cubicBezTo>
                  <a:cubicBezTo>
                    <a:pt x="358" y="3025"/>
                    <a:pt x="572" y="2334"/>
                    <a:pt x="1072" y="1858"/>
                  </a:cubicBezTo>
                  <a:lnTo>
                    <a:pt x="2501" y="429"/>
                  </a:lnTo>
                  <a:lnTo>
                    <a:pt x="3930" y="1858"/>
                  </a:lnTo>
                  <a:cubicBezTo>
                    <a:pt x="4311" y="2239"/>
                    <a:pt x="4525" y="2739"/>
                    <a:pt x="4525" y="3310"/>
                  </a:cubicBezTo>
                  <a:cubicBezTo>
                    <a:pt x="4525" y="3834"/>
                    <a:pt x="4287" y="4382"/>
                    <a:pt x="3906" y="4763"/>
                  </a:cubicBezTo>
                  <a:cubicBezTo>
                    <a:pt x="3525" y="5120"/>
                    <a:pt x="3025" y="5335"/>
                    <a:pt x="2477" y="5335"/>
                  </a:cubicBezTo>
                  <a:cubicBezTo>
                    <a:pt x="1953" y="5335"/>
                    <a:pt x="1429" y="5120"/>
                    <a:pt x="1048" y="4763"/>
                  </a:cubicBezTo>
                  <a:cubicBezTo>
                    <a:pt x="929" y="4644"/>
                    <a:pt x="834" y="4525"/>
                    <a:pt x="762" y="4406"/>
                  </a:cubicBezTo>
                  <a:cubicBezTo>
                    <a:pt x="719" y="4348"/>
                    <a:pt x="667" y="4317"/>
                    <a:pt x="617" y="4317"/>
                  </a:cubicBezTo>
                  <a:cubicBezTo>
                    <a:pt x="584" y="4317"/>
                    <a:pt x="552" y="4330"/>
                    <a:pt x="524" y="4358"/>
                  </a:cubicBezTo>
                  <a:cubicBezTo>
                    <a:pt x="429" y="4406"/>
                    <a:pt x="405" y="4501"/>
                    <a:pt x="453" y="4596"/>
                  </a:cubicBezTo>
                  <a:cubicBezTo>
                    <a:pt x="548" y="4739"/>
                    <a:pt x="667" y="4882"/>
                    <a:pt x="810" y="5001"/>
                  </a:cubicBezTo>
                  <a:cubicBezTo>
                    <a:pt x="1262" y="5454"/>
                    <a:pt x="1858" y="5692"/>
                    <a:pt x="2477" y="5692"/>
                  </a:cubicBezTo>
                  <a:cubicBezTo>
                    <a:pt x="3096" y="5692"/>
                    <a:pt x="3692" y="5454"/>
                    <a:pt x="4144" y="5001"/>
                  </a:cubicBezTo>
                  <a:cubicBezTo>
                    <a:pt x="4620" y="4549"/>
                    <a:pt x="4858" y="3953"/>
                    <a:pt x="4858" y="3310"/>
                  </a:cubicBezTo>
                  <a:cubicBezTo>
                    <a:pt x="4858" y="2644"/>
                    <a:pt x="4620" y="2048"/>
                    <a:pt x="4168" y="1620"/>
                  </a:cubicBezTo>
                  <a:lnTo>
                    <a:pt x="2715" y="95"/>
                  </a:lnTo>
                  <a:cubicBezTo>
                    <a:pt x="2668" y="48"/>
                    <a:pt x="2596" y="0"/>
                    <a:pt x="2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4" name="Google Shape;23674;p101"/>
            <p:cNvSpPr/>
            <p:nvPr/>
          </p:nvSpPr>
          <p:spPr>
            <a:xfrm>
              <a:off x="1824024" y="3227977"/>
              <a:ext cx="97316" cy="97316"/>
            </a:xfrm>
            <a:custGeom>
              <a:rect b="b" l="l" r="r" t="t"/>
              <a:pathLst>
                <a:path extrusionOk="0" h="3264" w="3264">
                  <a:moveTo>
                    <a:pt x="1620" y="358"/>
                  </a:moveTo>
                  <a:cubicBezTo>
                    <a:pt x="2334" y="358"/>
                    <a:pt x="2906" y="929"/>
                    <a:pt x="2906" y="1644"/>
                  </a:cubicBezTo>
                  <a:cubicBezTo>
                    <a:pt x="2906" y="2334"/>
                    <a:pt x="2334" y="2906"/>
                    <a:pt x="1620" y="2906"/>
                  </a:cubicBezTo>
                  <a:cubicBezTo>
                    <a:pt x="905" y="2906"/>
                    <a:pt x="358" y="2334"/>
                    <a:pt x="358" y="1644"/>
                  </a:cubicBezTo>
                  <a:cubicBezTo>
                    <a:pt x="358" y="929"/>
                    <a:pt x="953" y="358"/>
                    <a:pt x="1620" y="358"/>
                  </a:cubicBezTo>
                  <a:close/>
                  <a:moveTo>
                    <a:pt x="1620" y="1"/>
                  </a:moveTo>
                  <a:cubicBezTo>
                    <a:pt x="739" y="1"/>
                    <a:pt x="0" y="739"/>
                    <a:pt x="0" y="1644"/>
                  </a:cubicBezTo>
                  <a:cubicBezTo>
                    <a:pt x="0" y="2525"/>
                    <a:pt x="739" y="3263"/>
                    <a:pt x="1620" y="3263"/>
                  </a:cubicBezTo>
                  <a:cubicBezTo>
                    <a:pt x="2525" y="3263"/>
                    <a:pt x="3263" y="2525"/>
                    <a:pt x="3263" y="1644"/>
                  </a:cubicBezTo>
                  <a:cubicBezTo>
                    <a:pt x="3263" y="739"/>
                    <a:pt x="2525" y="1"/>
                    <a:pt x="1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5" name="Google Shape;23675;p101"/>
            <p:cNvSpPr/>
            <p:nvPr/>
          </p:nvSpPr>
          <p:spPr>
            <a:xfrm>
              <a:off x="1881538" y="3100875"/>
              <a:ext cx="169021" cy="142039"/>
            </a:xfrm>
            <a:custGeom>
              <a:rect b="b" l="l" r="r" t="t"/>
              <a:pathLst>
                <a:path extrusionOk="0" h="4764" w="5669">
                  <a:moveTo>
                    <a:pt x="3263" y="358"/>
                  </a:moveTo>
                  <a:cubicBezTo>
                    <a:pt x="3811" y="358"/>
                    <a:pt x="4335" y="572"/>
                    <a:pt x="4740" y="977"/>
                  </a:cubicBezTo>
                  <a:cubicBezTo>
                    <a:pt x="5097" y="1382"/>
                    <a:pt x="5287" y="1882"/>
                    <a:pt x="5287" y="2406"/>
                  </a:cubicBezTo>
                  <a:cubicBezTo>
                    <a:pt x="5287" y="2930"/>
                    <a:pt x="5073" y="3406"/>
                    <a:pt x="4740" y="3787"/>
                  </a:cubicBezTo>
                  <a:cubicBezTo>
                    <a:pt x="4335" y="4168"/>
                    <a:pt x="3835" y="4406"/>
                    <a:pt x="3263" y="4406"/>
                  </a:cubicBezTo>
                  <a:cubicBezTo>
                    <a:pt x="2739" y="4406"/>
                    <a:pt x="2191" y="4192"/>
                    <a:pt x="1810" y="3811"/>
                  </a:cubicBezTo>
                  <a:lnTo>
                    <a:pt x="381" y="2382"/>
                  </a:lnTo>
                  <a:lnTo>
                    <a:pt x="1810" y="953"/>
                  </a:lnTo>
                  <a:cubicBezTo>
                    <a:pt x="2191" y="572"/>
                    <a:pt x="2691" y="358"/>
                    <a:pt x="3263" y="358"/>
                  </a:cubicBezTo>
                  <a:close/>
                  <a:moveTo>
                    <a:pt x="3263" y="1"/>
                  </a:moveTo>
                  <a:cubicBezTo>
                    <a:pt x="2620" y="1"/>
                    <a:pt x="2025" y="239"/>
                    <a:pt x="1572" y="691"/>
                  </a:cubicBezTo>
                  <a:lnTo>
                    <a:pt x="96" y="2168"/>
                  </a:lnTo>
                  <a:cubicBezTo>
                    <a:pt x="24" y="2239"/>
                    <a:pt x="0" y="2287"/>
                    <a:pt x="0" y="2382"/>
                  </a:cubicBezTo>
                  <a:cubicBezTo>
                    <a:pt x="0" y="2478"/>
                    <a:pt x="24" y="2525"/>
                    <a:pt x="96" y="2597"/>
                  </a:cubicBezTo>
                  <a:lnTo>
                    <a:pt x="1572" y="4073"/>
                  </a:lnTo>
                  <a:cubicBezTo>
                    <a:pt x="2025" y="4526"/>
                    <a:pt x="2620" y="4764"/>
                    <a:pt x="3263" y="4764"/>
                  </a:cubicBezTo>
                  <a:lnTo>
                    <a:pt x="3287" y="4764"/>
                  </a:lnTo>
                  <a:cubicBezTo>
                    <a:pt x="3954" y="4764"/>
                    <a:pt x="4549" y="4502"/>
                    <a:pt x="5001" y="4049"/>
                  </a:cubicBezTo>
                  <a:cubicBezTo>
                    <a:pt x="5454" y="3597"/>
                    <a:pt x="5668" y="3001"/>
                    <a:pt x="5668" y="2382"/>
                  </a:cubicBezTo>
                  <a:cubicBezTo>
                    <a:pt x="5668" y="1763"/>
                    <a:pt x="5406" y="1168"/>
                    <a:pt x="4978" y="715"/>
                  </a:cubicBezTo>
                  <a:cubicBezTo>
                    <a:pt x="4525" y="239"/>
                    <a:pt x="3930" y="1"/>
                    <a:pt x="3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6" name="Google Shape;23676;p101"/>
            <p:cNvSpPr/>
            <p:nvPr/>
          </p:nvSpPr>
          <p:spPr>
            <a:xfrm>
              <a:off x="1931240" y="3122908"/>
              <a:ext cx="97286" cy="97286"/>
            </a:xfrm>
            <a:custGeom>
              <a:rect b="b" l="l" r="r" t="t"/>
              <a:pathLst>
                <a:path extrusionOk="0" h="3263" w="3263">
                  <a:moveTo>
                    <a:pt x="1572" y="0"/>
                  </a:moveTo>
                  <a:cubicBezTo>
                    <a:pt x="1334" y="0"/>
                    <a:pt x="1120" y="72"/>
                    <a:pt x="929" y="167"/>
                  </a:cubicBezTo>
                  <a:cubicBezTo>
                    <a:pt x="834" y="191"/>
                    <a:pt x="810" y="310"/>
                    <a:pt x="834" y="405"/>
                  </a:cubicBezTo>
                  <a:cubicBezTo>
                    <a:pt x="852" y="459"/>
                    <a:pt x="923" y="485"/>
                    <a:pt x="998" y="485"/>
                  </a:cubicBezTo>
                  <a:cubicBezTo>
                    <a:pt x="1023" y="485"/>
                    <a:pt x="1048" y="482"/>
                    <a:pt x="1072" y="476"/>
                  </a:cubicBezTo>
                  <a:cubicBezTo>
                    <a:pt x="1239" y="405"/>
                    <a:pt x="1429" y="357"/>
                    <a:pt x="1596" y="357"/>
                  </a:cubicBezTo>
                  <a:cubicBezTo>
                    <a:pt x="2310" y="357"/>
                    <a:pt x="2882" y="929"/>
                    <a:pt x="2882" y="1643"/>
                  </a:cubicBezTo>
                  <a:cubicBezTo>
                    <a:pt x="2882" y="2358"/>
                    <a:pt x="2310" y="2929"/>
                    <a:pt x="1596" y="2929"/>
                  </a:cubicBezTo>
                  <a:cubicBezTo>
                    <a:pt x="882" y="2929"/>
                    <a:pt x="334" y="2358"/>
                    <a:pt x="334" y="1643"/>
                  </a:cubicBezTo>
                  <a:cubicBezTo>
                    <a:pt x="334" y="1381"/>
                    <a:pt x="405" y="1143"/>
                    <a:pt x="572" y="905"/>
                  </a:cubicBezTo>
                  <a:cubicBezTo>
                    <a:pt x="620" y="810"/>
                    <a:pt x="596" y="715"/>
                    <a:pt x="524" y="667"/>
                  </a:cubicBezTo>
                  <a:cubicBezTo>
                    <a:pt x="494" y="637"/>
                    <a:pt x="460" y="624"/>
                    <a:pt x="426" y="624"/>
                  </a:cubicBezTo>
                  <a:cubicBezTo>
                    <a:pt x="377" y="624"/>
                    <a:pt x="328" y="649"/>
                    <a:pt x="286" y="691"/>
                  </a:cubicBezTo>
                  <a:cubicBezTo>
                    <a:pt x="120" y="953"/>
                    <a:pt x="0" y="1286"/>
                    <a:pt x="0" y="1619"/>
                  </a:cubicBezTo>
                  <a:cubicBezTo>
                    <a:pt x="0" y="2501"/>
                    <a:pt x="739" y="3263"/>
                    <a:pt x="1644" y="3263"/>
                  </a:cubicBezTo>
                  <a:cubicBezTo>
                    <a:pt x="2525" y="3263"/>
                    <a:pt x="3263" y="2501"/>
                    <a:pt x="3263" y="1619"/>
                  </a:cubicBezTo>
                  <a:cubicBezTo>
                    <a:pt x="3215" y="715"/>
                    <a:pt x="2477"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7" name="Google Shape;23677;p101"/>
            <p:cNvSpPr/>
            <p:nvPr/>
          </p:nvSpPr>
          <p:spPr>
            <a:xfrm>
              <a:off x="1802736" y="2994374"/>
              <a:ext cx="142724" cy="169021"/>
            </a:xfrm>
            <a:custGeom>
              <a:rect b="b" l="l" r="r" t="t"/>
              <a:pathLst>
                <a:path extrusionOk="0" h="5669" w="4787">
                  <a:moveTo>
                    <a:pt x="2358" y="358"/>
                  </a:moveTo>
                  <a:cubicBezTo>
                    <a:pt x="2905" y="358"/>
                    <a:pt x="3405" y="572"/>
                    <a:pt x="3787" y="929"/>
                  </a:cubicBezTo>
                  <a:cubicBezTo>
                    <a:pt x="4191" y="1310"/>
                    <a:pt x="4430" y="1811"/>
                    <a:pt x="4430" y="2382"/>
                  </a:cubicBezTo>
                  <a:cubicBezTo>
                    <a:pt x="4430" y="2930"/>
                    <a:pt x="4215" y="3454"/>
                    <a:pt x="3834" y="3835"/>
                  </a:cubicBezTo>
                  <a:lnTo>
                    <a:pt x="2405" y="5264"/>
                  </a:lnTo>
                  <a:lnTo>
                    <a:pt x="976" y="3835"/>
                  </a:lnTo>
                  <a:cubicBezTo>
                    <a:pt x="572" y="3454"/>
                    <a:pt x="381" y="2954"/>
                    <a:pt x="381" y="2382"/>
                  </a:cubicBezTo>
                  <a:cubicBezTo>
                    <a:pt x="310" y="1811"/>
                    <a:pt x="548" y="1310"/>
                    <a:pt x="953" y="929"/>
                  </a:cubicBezTo>
                  <a:cubicBezTo>
                    <a:pt x="1334" y="572"/>
                    <a:pt x="1834" y="358"/>
                    <a:pt x="2358" y="358"/>
                  </a:cubicBezTo>
                  <a:close/>
                  <a:moveTo>
                    <a:pt x="2381" y="1"/>
                  </a:moveTo>
                  <a:cubicBezTo>
                    <a:pt x="1738" y="1"/>
                    <a:pt x="1143" y="239"/>
                    <a:pt x="714" y="691"/>
                  </a:cubicBezTo>
                  <a:cubicBezTo>
                    <a:pt x="238" y="1144"/>
                    <a:pt x="0" y="1739"/>
                    <a:pt x="0" y="2382"/>
                  </a:cubicBezTo>
                  <a:cubicBezTo>
                    <a:pt x="0" y="3049"/>
                    <a:pt x="238" y="3644"/>
                    <a:pt x="667" y="4073"/>
                  </a:cubicBezTo>
                  <a:lnTo>
                    <a:pt x="2167" y="5573"/>
                  </a:lnTo>
                  <a:cubicBezTo>
                    <a:pt x="2215" y="5621"/>
                    <a:pt x="2286" y="5668"/>
                    <a:pt x="2381" y="5668"/>
                  </a:cubicBezTo>
                  <a:cubicBezTo>
                    <a:pt x="2453" y="5668"/>
                    <a:pt x="2524" y="5621"/>
                    <a:pt x="2572" y="5573"/>
                  </a:cubicBezTo>
                  <a:lnTo>
                    <a:pt x="4072" y="4073"/>
                  </a:lnTo>
                  <a:cubicBezTo>
                    <a:pt x="4525" y="3644"/>
                    <a:pt x="4787" y="3001"/>
                    <a:pt x="4763" y="2382"/>
                  </a:cubicBezTo>
                  <a:cubicBezTo>
                    <a:pt x="4763" y="1739"/>
                    <a:pt x="4477" y="1144"/>
                    <a:pt x="4048" y="691"/>
                  </a:cubicBezTo>
                  <a:cubicBezTo>
                    <a:pt x="3596" y="239"/>
                    <a:pt x="3001" y="1"/>
                    <a:pt x="2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8" name="Google Shape;23678;p101"/>
            <p:cNvSpPr/>
            <p:nvPr/>
          </p:nvSpPr>
          <p:spPr>
            <a:xfrm>
              <a:off x="1824024" y="3017809"/>
              <a:ext cx="97316" cy="97316"/>
            </a:xfrm>
            <a:custGeom>
              <a:rect b="b" l="l" r="r" t="t"/>
              <a:pathLst>
                <a:path extrusionOk="0" h="3264" w="3264">
                  <a:moveTo>
                    <a:pt x="1620" y="358"/>
                  </a:moveTo>
                  <a:cubicBezTo>
                    <a:pt x="2334" y="358"/>
                    <a:pt x="2906" y="905"/>
                    <a:pt x="2906" y="1620"/>
                  </a:cubicBezTo>
                  <a:cubicBezTo>
                    <a:pt x="2906" y="2334"/>
                    <a:pt x="2334" y="2906"/>
                    <a:pt x="1620" y="2906"/>
                  </a:cubicBezTo>
                  <a:cubicBezTo>
                    <a:pt x="905" y="2906"/>
                    <a:pt x="358" y="2334"/>
                    <a:pt x="358" y="1620"/>
                  </a:cubicBezTo>
                  <a:cubicBezTo>
                    <a:pt x="358" y="905"/>
                    <a:pt x="953" y="358"/>
                    <a:pt x="1620" y="358"/>
                  </a:cubicBezTo>
                  <a:close/>
                  <a:moveTo>
                    <a:pt x="1620" y="1"/>
                  </a:moveTo>
                  <a:cubicBezTo>
                    <a:pt x="739" y="1"/>
                    <a:pt x="0" y="739"/>
                    <a:pt x="0" y="1620"/>
                  </a:cubicBezTo>
                  <a:cubicBezTo>
                    <a:pt x="24" y="2525"/>
                    <a:pt x="739" y="3263"/>
                    <a:pt x="1620" y="3263"/>
                  </a:cubicBezTo>
                  <a:cubicBezTo>
                    <a:pt x="2525" y="3263"/>
                    <a:pt x="3263" y="2525"/>
                    <a:pt x="3263" y="1620"/>
                  </a:cubicBezTo>
                  <a:cubicBezTo>
                    <a:pt x="3263" y="739"/>
                    <a:pt x="2525" y="1"/>
                    <a:pt x="1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9" name="Google Shape;23679;p101"/>
            <p:cNvSpPr/>
            <p:nvPr/>
          </p:nvSpPr>
          <p:spPr>
            <a:xfrm>
              <a:off x="1847459" y="3051888"/>
              <a:ext cx="50447" cy="10674"/>
            </a:xfrm>
            <a:custGeom>
              <a:rect b="b" l="l" r="r" t="t"/>
              <a:pathLst>
                <a:path extrusionOk="0" h="358" w="1692">
                  <a:moveTo>
                    <a:pt x="191" y="1"/>
                  </a:moveTo>
                  <a:cubicBezTo>
                    <a:pt x="96" y="1"/>
                    <a:pt x="48" y="72"/>
                    <a:pt x="0" y="167"/>
                  </a:cubicBezTo>
                  <a:cubicBezTo>
                    <a:pt x="0" y="239"/>
                    <a:pt x="96" y="358"/>
                    <a:pt x="191" y="358"/>
                  </a:cubicBezTo>
                  <a:lnTo>
                    <a:pt x="1501" y="358"/>
                  </a:lnTo>
                  <a:cubicBezTo>
                    <a:pt x="1596" y="358"/>
                    <a:pt x="1644" y="310"/>
                    <a:pt x="1667" y="215"/>
                  </a:cubicBezTo>
                  <a:cubicBezTo>
                    <a:pt x="1691" y="96"/>
                    <a:pt x="1620" y="1"/>
                    <a:pt x="1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0" name="Google Shape;23680;p101"/>
            <p:cNvSpPr/>
            <p:nvPr/>
          </p:nvSpPr>
          <p:spPr>
            <a:xfrm>
              <a:off x="1857388" y="3069628"/>
              <a:ext cx="31276" cy="10704"/>
            </a:xfrm>
            <a:custGeom>
              <a:rect b="b" l="l" r="r" t="t"/>
              <a:pathLst>
                <a:path extrusionOk="0" h="359" w="1049">
                  <a:moveTo>
                    <a:pt x="215" y="1"/>
                  </a:moveTo>
                  <a:cubicBezTo>
                    <a:pt x="120" y="1"/>
                    <a:pt x="72" y="72"/>
                    <a:pt x="25" y="168"/>
                  </a:cubicBezTo>
                  <a:cubicBezTo>
                    <a:pt x="1" y="287"/>
                    <a:pt x="96" y="358"/>
                    <a:pt x="215" y="358"/>
                  </a:cubicBezTo>
                  <a:lnTo>
                    <a:pt x="858" y="358"/>
                  </a:lnTo>
                  <a:cubicBezTo>
                    <a:pt x="953" y="358"/>
                    <a:pt x="1025" y="311"/>
                    <a:pt x="1049" y="215"/>
                  </a:cubicBezTo>
                  <a:cubicBezTo>
                    <a:pt x="1049" y="120"/>
                    <a:pt x="953" y="1"/>
                    <a:pt x="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1" name="Google Shape;23681;p101"/>
            <p:cNvSpPr/>
            <p:nvPr/>
          </p:nvSpPr>
          <p:spPr>
            <a:xfrm>
              <a:off x="1952528" y="3156987"/>
              <a:ext cx="51163" cy="10674"/>
            </a:xfrm>
            <a:custGeom>
              <a:rect b="b" l="l" r="r" t="t"/>
              <a:pathLst>
                <a:path extrusionOk="0" h="358" w="1716">
                  <a:moveTo>
                    <a:pt x="215" y="0"/>
                  </a:moveTo>
                  <a:cubicBezTo>
                    <a:pt x="120" y="0"/>
                    <a:pt x="49" y="48"/>
                    <a:pt x="25" y="143"/>
                  </a:cubicBezTo>
                  <a:cubicBezTo>
                    <a:pt x="1" y="262"/>
                    <a:pt x="96" y="357"/>
                    <a:pt x="215" y="357"/>
                  </a:cubicBezTo>
                  <a:lnTo>
                    <a:pt x="1525" y="357"/>
                  </a:lnTo>
                  <a:cubicBezTo>
                    <a:pt x="1596" y="357"/>
                    <a:pt x="1668" y="286"/>
                    <a:pt x="1692" y="214"/>
                  </a:cubicBezTo>
                  <a:cubicBezTo>
                    <a:pt x="1716" y="95"/>
                    <a:pt x="1644" y="0"/>
                    <a:pt x="1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2" name="Google Shape;23682;p101"/>
            <p:cNvSpPr/>
            <p:nvPr/>
          </p:nvSpPr>
          <p:spPr>
            <a:xfrm>
              <a:off x="1961771" y="3175443"/>
              <a:ext cx="31991" cy="10674"/>
            </a:xfrm>
            <a:custGeom>
              <a:rect b="b" l="l" r="r" t="t"/>
              <a:pathLst>
                <a:path extrusionOk="0" h="358" w="1073">
                  <a:moveTo>
                    <a:pt x="215" y="0"/>
                  </a:moveTo>
                  <a:cubicBezTo>
                    <a:pt x="96" y="0"/>
                    <a:pt x="0" y="96"/>
                    <a:pt x="48" y="215"/>
                  </a:cubicBezTo>
                  <a:cubicBezTo>
                    <a:pt x="72" y="310"/>
                    <a:pt x="143" y="358"/>
                    <a:pt x="215" y="358"/>
                  </a:cubicBezTo>
                  <a:lnTo>
                    <a:pt x="882" y="358"/>
                  </a:lnTo>
                  <a:cubicBezTo>
                    <a:pt x="977" y="358"/>
                    <a:pt x="1024" y="310"/>
                    <a:pt x="1048" y="215"/>
                  </a:cubicBezTo>
                  <a:cubicBezTo>
                    <a:pt x="1072" y="96"/>
                    <a:pt x="1001"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3" name="Google Shape;23683;p101"/>
            <p:cNvSpPr/>
            <p:nvPr/>
          </p:nvSpPr>
          <p:spPr>
            <a:xfrm>
              <a:off x="1847459" y="3262056"/>
              <a:ext cx="50447" cy="11389"/>
            </a:xfrm>
            <a:custGeom>
              <a:rect b="b" l="l" r="r" t="t"/>
              <a:pathLst>
                <a:path extrusionOk="0" h="382" w="1692">
                  <a:moveTo>
                    <a:pt x="191" y="1"/>
                  </a:moveTo>
                  <a:cubicBezTo>
                    <a:pt x="96" y="1"/>
                    <a:pt x="48" y="72"/>
                    <a:pt x="0" y="167"/>
                  </a:cubicBezTo>
                  <a:cubicBezTo>
                    <a:pt x="0" y="286"/>
                    <a:pt x="96" y="382"/>
                    <a:pt x="191" y="382"/>
                  </a:cubicBezTo>
                  <a:lnTo>
                    <a:pt x="1501" y="382"/>
                  </a:lnTo>
                  <a:cubicBezTo>
                    <a:pt x="1596" y="382"/>
                    <a:pt x="1644" y="310"/>
                    <a:pt x="1667" y="215"/>
                  </a:cubicBezTo>
                  <a:cubicBezTo>
                    <a:pt x="1691" y="96"/>
                    <a:pt x="1620" y="1"/>
                    <a:pt x="1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4" name="Google Shape;23684;p101"/>
            <p:cNvSpPr/>
            <p:nvPr/>
          </p:nvSpPr>
          <p:spPr>
            <a:xfrm>
              <a:off x="1857388" y="3281228"/>
              <a:ext cx="31276" cy="10674"/>
            </a:xfrm>
            <a:custGeom>
              <a:rect b="b" l="l" r="r" t="t"/>
              <a:pathLst>
                <a:path extrusionOk="0" h="358" w="1049">
                  <a:moveTo>
                    <a:pt x="215" y="1"/>
                  </a:moveTo>
                  <a:cubicBezTo>
                    <a:pt x="120" y="1"/>
                    <a:pt x="72" y="48"/>
                    <a:pt x="25" y="144"/>
                  </a:cubicBezTo>
                  <a:cubicBezTo>
                    <a:pt x="1" y="263"/>
                    <a:pt x="96" y="358"/>
                    <a:pt x="215" y="358"/>
                  </a:cubicBezTo>
                  <a:lnTo>
                    <a:pt x="858" y="358"/>
                  </a:lnTo>
                  <a:cubicBezTo>
                    <a:pt x="953" y="358"/>
                    <a:pt x="1025" y="286"/>
                    <a:pt x="1049" y="215"/>
                  </a:cubicBezTo>
                  <a:cubicBezTo>
                    <a:pt x="1049" y="96"/>
                    <a:pt x="953" y="1"/>
                    <a:pt x="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5" name="Google Shape;23685;p101"/>
            <p:cNvSpPr/>
            <p:nvPr/>
          </p:nvSpPr>
          <p:spPr>
            <a:xfrm>
              <a:off x="1742360" y="3156987"/>
              <a:ext cx="51163" cy="10674"/>
            </a:xfrm>
            <a:custGeom>
              <a:rect b="b" l="l" r="r" t="t"/>
              <a:pathLst>
                <a:path extrusionOk="0" h="358" w="1716">
                  <a:moveTo>
                    <a:pt x="191" y="0"/>
                  </a:moveTo>
                  <a:cubicBezTo>
                    <a:pt x="120" y="0"/>
                    <a:pt x="48" y="48"/>
                    <a:pt x="25" y="143"/>
                  </a:cubicBezTo>
                  <a:cubicBezTo>
                    <a:pt x="1" y="262"/>
                    <a:pt x="72" y="357"/>
                    <a:pt x="191" y="357"/>
                  </a:cubicBezTo>
                  <a:lnTo>
                    <a:pt x="1501" y="357"/>
                  </a:lnTo>
                  <a:cubicBezTo>
                    <a:pt x="1596" y="357"/>
                    <a:pt x="1668" y="286"/>
                    <a:pt x="1692" y="214"/>
                  </a:cubicBezTo>
                  <a:cubicBezTo>
                    <a:pt x="1715" y="119"/>
                    <a:pt x="1620"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6" name="Google Shape;23686;p101"/>
            <p:cNvSpPr/>
            <p:nvPr/>
          </p:nvSpPr>
          <p:spPr>
            <a:xfrm>
              <a:off x="1751603" y="3175443"/>
              <a:ext cx="31276" cy="10674"/>
            </a:xfrm>
            <a:custGeom>
              <a:rect b="b" l="l" r="r" t="t"/>
              <a:pathLst>
                <a:path extrusionOk="0" h="358" w="1049">
                  <a:moveTo>
                    <a:pt x="215" y="0"/>
                  </a:moveTo>
                  <a:cubicBezTo>
                    <a:pt x="119" y="0"/>
                    <a:pt x="72" y="72"/>
                    <a:pt x="48" y="143"/>
                  </a:cubicBezTo>
                  <a:cubicBezTo>
                    <a:pt x="0" y="262"/>
                    <a:pt x="96" y="358"/>
                    <a:pt x="215" y="358"/>
                  </a:cubicBezTo>
                  <a:lnTo>
                    <a:pt x="882" y="358"/>
                  </a:lnTo>
                  <a:cubicBezTo>
                    <a:pt x="953" y="358"/>
                    <a:pt x="1024" y="310"/>
                    <a:pt x="1048" y="215"/>
                  </a:cubicBezTo>
                  <a:cubicBezTo>
                    <a:pt x="1048" y="96"/>
                    <a:pt x="1001"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7" name="Google Shape;23687;p101"/>
          <p:cNvGrpSpPr/>
          <p:nvPr/>
        </p:nvGrpSpPr>
        <p:grpSpPr>
          <a:xfrm>
            <a:off x="1785291" y="2841259"/>
            <a:ext cx="355753" cy="352920"/>
            <a:chOff x="2356787" y="2993659"/>
            <a:chExt cx="355753" cy="352920"/>
          </a:xfrm>
        </p:grpSpPr>
        <p:sp>
          <p:nvSpPr>
            <p:cNvPr id="23688" name="Google Shape;23688;p101"/>
            <p:cNvSpPr/>
            <p:nvPr/>
          </p:nvSpPr>
          <p:spPr>
            <a:xfrm>
              <a:off x="2363883" y="3000069"/>
              <a:ext cx="342962" cy="342246"/>
            </a:xfrm>
            <a:custGeom>
              <a:rect b="b" l="l" r="r" t="t"/>
              <a:pathLst>
                <a:path extrusionOk="0" h="11479" w="11503">
                  <a:moveTo>
                    <a:pt x="5740" y="1596"/>
                  </a:moveTo>
                  <a:cubicBezTo>
                    <a:pt x="8050" y="1596"/>
                    <a:pt x="9883" y="3453"/>
                    <a:pt x="9883" y="5739"/>
                  </a:cubicBezTo>
                  <a:cubicBezTo>
                    <a:pt x="9883" y="8026"/>
                    <a:pt x="8050" y="9883"/>
                    <a:pt x="5740" y="9883"/>
                  </a:cubicBezTo>
                  <a:cubicBezTo>
                    <a:pt x="3453" y="9883"/>
                    <a:pt x="1620" y="8026"/>
                    <a:pt x="1620" y="5739"/>
                  </a:cubicBezTo>
                  <a:cubicBezTo>
                    <a:pt x="1620" y="3453"/>
                    <a:pt x="3453" y="1596"/>
                    <a:pt x="5740" y="1596"/>
                  </a:cubicBezTo>
                  <a:close/>
                  <a:moveTo>
                    <a:pt x="5740" y="0"/>
                  </a:moveTo>
                  <a:cubicBezTo>
                    <a:pt x="2572" y="0"/>
                    <a:pt x="0" y="2572"/>
                    <a:pt x="0" y="5739"/>
                  </a:cubicBezTo>
                  <a:cubicBezTo>
                    <a:pt x="0" y="8883"/>
                    <a:pt x="2596" y="11479"/>
                    <a:pt x="5740" y="11479"/>
                  </a:cubicBezTo>
                  <a:cubicBezTo>
                    <a:pt x="8907" y="11479"/>
                    <a:pt x="11503" y="8883"/>
                    <a:pt x="11503" y="5739"/>
                  </a:cubicBezTo>
                  <a:cubicBezTo>
                    <a:pt x="11503" y="2572"/>
                    <a:pt x="8931" y="0"/>
                    <a:pt x="574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9" name="Google Shape;23689;p101"/>
            <p:cNvSpPr/>
            <p:nvPr/>
          </p:nvSpPr>
          <p:spPr>
            <a:xfrm>
              <a:off x="2455475" y="3012830"/>
              <a:ext cx="252086" cy="329486"/>
            </a:xfrm>
            <a:custGeom>
              <a:rect b="b" l="l" r="r" t="t"/>
              <a:pathLst>
                <a:path extrusionOk="0" h="11051" w="8455">
                  <a:moveTo>
                    <a:pt x="4906" y="1"/>
                  </a:moveTo>
                  <a:lnTo>
                    <a:pt x="4906" y="1"/>
                  </a:lnTo>
                  <a:cubicBezTo>
                    <a:pt x="6716" y="953"/>
                    <a:pt x="7978" y="2906"/>
                    <a:pt x="7978" y="5097"/>
                  </a:cubicBezTo>
                  <a:cubicBezTo>
                    <a:pt x="7978" y="8288"/>
                    <a:pt x="5382" y="10836"/>
                    <a:pt x="2239" y="10836"/>
                  </a:cubicBezTo>
                  <a:cubicBezTo>
                    <a:pt x="1429" y="10836"/>
                    <a:pt x="691" y="10693"/>
                    <a:pt x="0" y="10408"/>
                  </a:cubicBezTo>
                  <a:lnTo>
                    <a:pt x="0" y="10408"/>
                  </a:lnTo>
                  <a:cubicBezTo>
                    <a:pt x="810" y="10813"/>
                    <a:pt x="1715" y="11051"/>
                    <a:pt x="2668" y="11051"/>
                  </a:cubicBezTo>
                  <a:cubicBezTo>
                    <a:pt x="5859" y="11051"/>
                    <a:pt x="8431" y="8455"/>
                    <a:pt x="8431" y="5311"/>
                  </a:cubicBezTo>
                  <a:cubicBezTo>
                    <a:pt x="8455" y="2930"/>
                    <a:pt x="7002" y="882"/>
                    <a:pt x="4906"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0" name="Google Shape;23690;p101"/>
            <p:cNvSpPr/>
            <p:nvPr/>
          </p:nvSpPr>
          <p:spPr>
            <a:xfrm>
              <a:off x="2534277" y="3000069"/>
              <a:ext cx="172569" cy="171138"/>
            </a:xfrm>
            <a:custGeom>
              <a:rect b="b" l="l" r="r" t="t"/>
              <a:pathLst>
                <a:path extrusionOk="0" h="5740" w="5788">
                  <a:moveTo>
                    <a:pt x="25" y="0"/>
                  </a:moveTo>
                  <a:lnTo>
                    <a:pt x="1" y="1596"/>
                  </a:lnTo>
                  <a:cubicBezTo>
                    <a:pt x="2287" y="1596"/>
                    <a:pt x="4145" y="3429"/>
                    <a:pt x="4145" y="5739"/>
                  </a:cubicBezTo>
                  <a:lnTo>
                    <a:pt x="5788" y="5739"/>
                  </a:lnTo>
                  <a:cubicBezTo>
                    <a:pt x="5788" y="2572"/>
                    <a:pt x="3216" y="0"/>
                    <a:pt x="25"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1" name="Google Shape;23691;p101"/>
            <p:cNvSpPr/>
            <p:nvPr/>
          </p:nvSpPr>
          <p:spPr>
            <a:xfrm>
              <a:off x="2603866" y="3014977"/>
              <a:ext cx="103697" cy="157662"/>
            </a:xfrm>
            <a:custGeom>
              <a:rect b="b" l="l" r="r" t="t"/>
              <a:pathLst>
                <a:path extrusionOk="0" h="5288" w="3478">
                  <a:moveTo>
                    <a:pt x="1" y="0"/>
                  </a:moveTo>
                  <a:cubicBezTo>
                    <a:pt x="1811" y="953"/>
                    <a:pt x="3049" y="2882"/>
                    <a:pt x="3049" y="5073"/>
                  </a:cubicBezTo>
                  <a:lnTo>
                    <a:pt x="3049" y="5287"/>
                  </a:lnTo>
                  <a:lnTo>
                    <a:pt x="3478" y="5287"/>
                  </a:lnTo>
                  <a:lnTo>
                    <a:pt x="3478" y="5239"/>
                  </a:lnTo>
                  <a:lnTo>
                    <a:pt x="3478" y="5097"/>
                  </a:lnTo>
                  <a:cubicBezTo>
                    <a:pt x="3478" y="4930"/>
                    <a:pt x="3478" y="4787"/>
                    <a:pt x="3454" y="4644"/>
                  </a:cubicBezTo>
                  <a:cubicBezTo>
                    <a:pt x="3430" y="4382"/>
                    <a:pt x="3382" y="4120"/>
                    <a:pt x="3335" y="3906"/>
                  </a:cubicBezTo>
                  <a:lnTo>
                    <a:pt x="3335" y="3858"/>
                  </a:lnTo>
                  <a:cubicBezTo>
                    <a:pt x="3263" y="3596"/>
                    <a:pt x="3192" y="3334"/>
                    <a:pt x="3049" y="3096"/>
                  </a:cubicBezTo>
                  <a:cubicBezTo>
                    <a:pt x="3001" y="2929"/>
                    <a:pt x="2906" y="2763"/>
                    <a:pt x="2858" y="2620"/>
                  </a:cubicBezTo>
                  <a:lnTo>
                    <a:pt x="2763" y="2429"/>
                  </a:lnTo>
                  <a:cubicBezTo>
                    <a:pt x="2549" y="2072"/>
                    <a:pt x="2334" y="1786"/>
                    <a:pt x="2072" y="1477"/>
                  </a:cubicBezTo>
                  <a:cubicBezTo>
                    <a:pt x="1953" y="1334"/>
                    <a:pt x="1811" y="1191"/>
                    <a:pt x="1668" y="1072"/>
                  </a:cubicBezTo>
                  <a:cubicBezTo>
                    <a:pt x="1453" y="858"/>
                    <a:pt x="1215" y="667"/>
                    <a:pt x="977" y="524"/>
                  </a:cubicBezTo>
                  <a:cubicBezTo>
                    <a:pt x="667" y="358"/>
                    <a:pt x="382" y="167"/>
                    <a:pt x="72" y="24"/>
                  </a:cubicBezTo>
                  <a:cubicBezTo>
                    <a:pt x="48" y="24"/>
                    <a:pt x="24" y="0"/>
                    <a:pt x="1"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2" name="Google Shape;23692;p101"/>
            <p:cNvSpPr/>
            <p:nvPr/>
          </p:nvSpPr>
          <p:spPr>
            <a:xfrm>
              <a:off x="2356787" y="2993659"/>
              <a:ext cx="355753" cy="352920"/>
            </a:xfrm>
            <a:custGeom>
              <a:rect b="b" l="l" r="r" t="t"/>
              <a:pathLst>
                <a:path extrusionOk="0" h="11837" w="11932">
                  <a:moveTo>
                    <a:pt x="6430" y="406"/>
                  </a:moveTo>
                  <a:cubicBezTo>
                    <a:pt x="7788" y="501"/>
                    <a:pt x="9002" y="1073"/>
                    <a:pt x="9955" y="2025"/>
                  </a:cubicBezTo>
                  <a:cubicBezTo>
                    <a:pt x="10883" y="2954"/>
                    <a:pt x="11431" y="4168"/>
                    <a:pt x="11550" y="5478"/>
                  </a:cubicBezTo>
                  <a:cubicBezTo>
                    <a:pt x="11550" y="5502"/>
                    <a:pt x="11598" y="5812"/>
                    <a:pt x="11598" y="5812"/>
                  </a:cubicBezTo>
                  <a:lnTo>
                    <a:pt x="10312" y="5812"/>
                  </a:lnTo>
                  <a:lnTo>
                    <a:pt x="10312" y="5621"/>
                  </a:lnTo>
                  <a:cubicBezTo>
                    <a:pt x="10288" y="5216"/>
                    <a:pt x="10193" y="4788"/>
                    <a:pt x="10002" y="4407"/>
                  </a:cubicBezTo>
                  <a:cubicBezTo>
                    <a:pt x="9526" y="3168"/>
                    <a:pt x="8550" y="2263"/>
                    <a:pt x="7264" y="1858"/>
                  </a:cubicBezTo>
                  <a:cubicBezTo>
                    <a:pt x="6954" y="1787"/>
                    <a:pt x="6621" y="1715"/>
                    <a:pt x="6287" y="1692"/>
                  </a:cubicBezTo>
                  <a:lnTo>
                    <a:pt x="6168" y="1692"/>
                  </a:lnTo>
                  <a:lnTo>
                    <a:pt x="6168" y="406"/>
                  </a:lnTo>
                  <a:close/>
                  <a:moveTo>
                    <a:pt x="6025" y="1"/>
                  </a:moveTo>
                  <a:cubicBezTo>
                    <a:pt x="3858" y="1"/>
                    <a:pt x="1858" y="1192"/>
                    <a:pt x="810" y="3097"/>
                  </a:cubicBezTo>
                  <a:cubicBezTo>
                    <a:pt x="762" y="3168"/>
                    <a:pt x="810" y="3263"/>
                    <a:pt x="881" y="3335"/>
                  </a:cubicBezTo>
                  <a:cubicBezTo>
                    <a:pt x="901" y="3348"/>
                    <a:pt x="923" y="3354"/>
                    <a:pt x="946" y="3354"/>
                  </a:cubicBezTo>
                  <a:cubicBezTo>
                    <a:pt x="1004" y="3354"/>
                    <a:pt x="1068" y="3315"/>
                    <a:pt x="1119" y="3263"/>
                  </a:cubicBezTo>
                  <a:cubicBezTo>
                    <a:pt x="2072" y="1501"/>
                    <a:pt x="3882" y="406"/>
                    <a:pt x="5835" y="358"/>
                  </a:cubicBezTo>
                  <a:lnTo>
                    <a:pt x="5835" y="1620"/>
                  </a:lnTo>
                  <a:cubicBezTo>
                    <a:pt x="3549" y="1715"/>
                    <a:pt x="1715" y="3621"/>
                    <a:pt x="1715" y="5954"/>
                  </a:cubicBezTo>
                  <a:cubicBezTo>
                    <a:pt x="1715" y="8336"/>
                    <a:pt x="3644" y="10265"/>
                    <a:pt x="6025" y="10265"/>
                  </a:cubicBezTo>
                  <a:cubicBezTo>
                    <a:pt x="6668" y="10265"/>
                    <a:pt x="7311" y="10122"/>
                    <a:pt x="7907" y="9812"/>
                  </a:cubicBezTo>
                  <a:lnTo>
                    <a:pt x="7930" y="9789"/>
                  </a:lnTo>
                  <a:cubicBezTo>
                    <a:pt x="7988" y="9617"/>
                    <a:pt x="7892" y="9506"/>
                    <a:pt x="7778" y="9506"/>
                  </a:cubicBezTo>
                  <a:cubicBezTo>
                    <a:pt x="7750" y="9506"/>
                    <a:pt x="7720" y="9513"/>
                    <a:pt x="7692" y="9527"/>
                  </a:cubicBezTo>
                  <a:cubicBezTo>
                    <a:pt x="7145" y="9765"/>
                    <a:pt x="6573" y="9884"/>
                    <a:pt x="6025" y="9884"/>
                  </a:cubicBezTo>
                  <a:cubicBezTo>
                    <a:pt x="3858" y="9884"/>
                    <a:pt x="2072" y="8098"/>
                    <a:pt x="2072" y="5907"/>
                  </a:cubicBezTo>
                  <a:cubicBezTo>
                    <a:pt x="2072" y="3740"/>
                    <a:pt x="3858" y="1954"/>
                    <a:pt x="6025" y="1954"/>
                  </a:cubicBezTo>
                  <a:cubicBezTo>
                    <a:pt x="6835" y="1954"/>
                    <a:pt x="7621" y="2192"/>
                    <a:pt x="8288" y="2668"/>
                  </a:cubicBezTo>
                  <a:cubicBezTo>
                    <a:pt x="8931" y="3121"/>
                    <a:pt x="9455" y="3764"/>
                    <a:pt x="9716" y="4478"/>
                  </a:cubicBezTo>
                  <a:cubicBezTo>
                    <a:pt x="9836" y="4811"/>
                    <a:pt x="9931" y="5169"/>
                    <a:pt x="9955" y="5526"/>
                  </a:cubicBezTo>
                  <a:cubicBezTo>
                    <a:pt x="10002" y="6264"/>
                    <a:pt x="9859" y="7050"/>
                    <a:pt x="9526" y="7741"/>
                  </a:cubicBezTo>
                  <a:cubicBezTo>
                    <a:pt x="9240" y="8288"/>
                    <a:pt x="8812" y="8765"/>
                    <a:pt x="8311" y="9169"/>
                  </a:cubicBezTo>
                  <a:lnTo>
                    <a:pt x="8311" y="9193"/>
                  </a:lnTo>
                  <a:cubicBezTo>
                    <a:pt x="8294" y="9354"/>
                    <a:pt x="8383" y="9434"/>
                    <a:pt x="8479" y="9434"/>
                  </a:cubicBezTo>
                  <a:cubicBezTo>
                    <a:pt x="8511" y="9434"/>
                    <a:pt x="8544" y="9425"/>
                    <a:pt x="8573" y="9408"/>
                  </a:cubicBezTo>
                  <a:cubicBezTo>
                    <a:pt x="9121" y="9003"/>
                    <a:pt x="9550" y="8479"/>
                    <a:pt x="9859" y="7907"/>
                  </a:cubicBezTo>
                  <a:cubicBezTo>
                    <a:pt x="10145" y="7336"/>
                    <a:pt x="10312" y="6717"/>
                    <a:pt x="10336" y="6097"/>
                  </a:cubicBezTo>
                  <a:lnTo>
                    <a:pt x="11622" y="6097"/>
                  </a:lnTo>
                  <a:cubicBezTo>
                    <a:pt x="11550" y="8217"/>
                    <a:pt x="10312" y="10122"/>
                    <a:pt x="8216" y="11098"/>
                  </a:cubicBezTo>
                  <a:cubicBezTo>
                    <a:pt x="8192" y="11098"/>
                    <a:pt x="8169" y="11122"/>
                    <a:pt x="8121" y="11122"/>
                  </a:cubicBezTo>
                  <a:cubicBezTo>
                    <a:pt x="7413" y="11389"/>
                    <a:pt x="6696" y="11516"/>
                    <a:pt x="5998" y="11516"/>
                  </a:cubicBezTo>
                  <a:cubicBezTo>
                    <a:pt x="4512" y="11516"/>
                    <a:pt x="3117" y="10937"/>
                    <a:pt x="2096" y="9884"/>
                  </a:cubicBezTo>
                  <a:cubicBezTo>
                    <a:pt x="1048" y="8836"/>
                    <a:pt x="453" y="7407"/>
                    <a:pt x="453" y="5907"/>
                  </a:cubicBezTo>
                  <a:cubicBezTo>
                    <a:pt x="453" y="5264"/>
                    <a:pt x="572" y="4645"/>
                    <a:pt x="786" y="4049"/>
                  </a:cubicBezTo>
                  <a:lnTo>
                    <a:pt x="810" y="3978"/>
                  </a:lnTo>
                  <a:cubicBezTo>
                    <a:pt x="834" y="3883"/>
                    <a:pt x="810" y="3811"/>
                    <a:pt x="715" y="3764"/>
                  </a:cubicBezTo>
                  <a:cubicBezTo>
                    <a:pt x="692" y="3758"/>
                    <a:pt x="671" y="3755"/>
                    <a:pt x="651" y="3755"/>
                  </a:cubicBezTo>
                  <a:cubicBezTo>
                    <a:pt x="587" y="3755"/>
                    <a:pt x="537" y="3786"/>
                    <a:pt x="500" y="3859"/>
                  </a:cubicBezTo>
                  <a:lnTo>
                    <a:pt x="476" y="3930"/>
                  </a:lnTo>
                  <a:cubicBezTo>
                    <a:pt x="0" y="5240"/>
                    <a:pt x="0" y="6693"/>
                    <a:pt x="548" y="8122"/>
                  </a:cubicBezTo>
                  <a:cubicBezTo>
                    <a:pt x="548" y="8145"/>
                    <a:pt x="572" y="8169"/>
                    <a:pt x="572" y="8217"/>
                  </a:cubicBezTo>
                  <a:cubicBezTo>
                    <a:pt x="1620" y="10503"/>
                    <a:pt x="3763" y="11837"/>
                    <a:pt x="6073" y="11837"/>
                  </a:cubicBezTo>
                  <a:cubicBezTo>
                    <a:pt x="7645" y="11837"/>
                    <a:pt x="9145" y="11217"/>
                    <a:pt x="10264" y="10122"/>
                  </a:cubicBezTo>
                  <a:cubicBezTo>
                    <a:pt x="10431" y="9955"/>
                    <a:pt x="10574" y="9789"/>
                    <a:pt x="10717" y="9598"/>
                  </a:cubicBezTo>
                  <a:cubicBezTo>
                    <a:pt x="11169" y="9074"/>
                    <a:pt x="11503" y="8455"/>
                    <a:pt x="11693" y="7788"/>
                  </a:cubicBezTo>
                  <a:cubicBezTo>
                    <a:pt x="11860" y="7193"/>
                    <a:pt x="11931" y="6526"/>
                    <a:pt x="11931" y="5835"/>
                  </a:cubicBezTo>
                  <a:cubicBezTo>
                    <a:pt x="11931" y="5716"/>
                    <a:pt x="11931" y="5621"/>
                    <a:pt x="11907" y="5502"/>
                  </a:cubicBezTo>
                  <a:cubicBezTo>
                    <a:pt x="11788" y="4097"/>
                    <a:pt x="11193" y="2763"/>
                    <a:pt x="10193" y="1763"/>
                  </a:cubicBezTo>
                  <a:cubicBezTo>
                    <a:pt x="10074" y="1644"/>
                    <a:pt x="9931" y="1525"/>
                    <a:pt x="9812" y="1382"/>
                  </a:cubicBezTo>
                  <a:cubicBezTo>
                    <a:pt x="9264" y="953"/>
                    <a:pt x="8669" y="596"/>
                    <a:pt x="8026" y="358"/>
                  </a:cubicBezTo>
                  <a:cubicBezTo>
                    <a:pt x="7359" y="120"/>
                    <a:pt x="6668" y="1"/>
                    <a:pt x="60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3" name="Google Shape;23693;p101"/>
          <p:cNvGrpSpPr/>
          <p:nvPr/>
        </p:nvGrpSpPr>
        <p:grpSpPr>
          <a:xfrm>
            <a:off x="2548309" y="2841974"/>
            <a:ext cx="354351" cy="355037"/>
            <a:chOff x="3043605" y="2994374"/>
            <a:chExt cx="354351" cy="355037"/>
          </a:xfrm>
        </p:grpSpPr>
        <p:sp>
          <p:nvSpPr>
            <p:cNvPr id="23694" name="Google Shape;23694;p101"/>
            <p:cNvSpPr/>
            <p:nvPr/>
          </p:nvSpPr>
          <p:spPr>
            <a:xfrm>
              <a:off x="3091906" y="3029169"/>
              <a:ext cx="277637" cy="157662"/>
            </a:xfrm>
            <a:custGeom>
              <a:rect b="b" l="l" r="r" t="t"/>
              <a:pathLst>
                <a:path extrusionOk="0" h="5288" w="9312">
                  <a:moveTo>
                    <a:pt x="9311" y="1"/>
                  </a:moveTo>
                  <a:lnTo>
                    <a:pt x="3763" y="810"/>
                  </a:lnTo>
                  <a:lnTo>
                    <a:pt x="3739" y="834"/>
                  </a:lnTo>
                  <a:lnTo>
                    <a:pt x="2381" y="2120"/>
                  </a:lnTo>
                  <a:lnTo>
                    <a:pt x="1691" y="3144"/>
                  </a:lnTo>
                  <a:cubicBezTo>
                    <a:pt x="1667" y="3192"/>
                    <a:pt x="1619" y="3192"/>
                    <a:pt x="1596" y="3192"/>
                  </a:cubicBezTo>
                  <a:lnTo>
                    <a:pt x="95" y="2668"/>
                  </a:lnTo>
                  <a:cubicBezTo>
                    <a:pt x="95" y="2650"/>
                    <a:pt x="81" y="2642"/>
                    <a:pt x="64" y="2642"/>
                  </a:cubicBezTo>
                  <a:cubicBezTo>
                    <a:pt x="36" y="2642"/>
                    <a:pt x="0" y="2662"/>
                    <a:pt x="0" y="2692"/>
                  </a:cubicBezTo>
                  <a:lnTo>
                    <a:pt x="0" y="5287"/>
                  </a:lnTo>
                  <a:lnTo>
                    <a:pt x="9311" y="5287"/>
                  </a:lnTo>
                  <a:lnTo>
                    <a:pt x="9311"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5" name="Google Shape;23695;p101"/>
            <p:cNvSpPr/>
            <p:nvPr/>
          </p:nvSpPr>
          <p:spPr>
            <a:xfrm>
              <a:off x="3091906" y="3049771"/>
              <a:ext cx="277637" cy="137060"/>
            </a:xfrm>
            <a:custGeom>
              <a:rect b="b" l="l" r="r" t="t"/>
              <a:pathLst>
                <a:path extrusionOk="0" h="4597" w="9312">
                  <a:moveTo>
                    <a:pt x="9311" y="0"/>
                  </a:moveTo>
                  <a:lnTo>
                    <a:pt x="3929" y="1072"/>
                  </a:lnTo>
                  <a:lnTo>
                    <a:pt x="3906" y="1096"/>
                  </a:lnTo>
                  <a:lnTo>
                    <a:pt x="1953" y="3763"/>
                  </a:lnTo>
                  <a:cubicBezTo>
                    <a:pt x="1929" y="3810"/>
                    <a:pt x="1929" y="3810"/>
                    <a:pt x="1905" y="3810"/>
                  </a:cubicBezTo>
                  <a:lnTo>
                    <a:pt x="0" y="3810"/>
                  </a:lnTo>
                  <a:lnTo>
                    <a:pt x="0" y="4596"/>
                  </a:lnTo>
                  <a:lnTo>
                    <a:pt x="9311" y="4596"/>
                  </a:lnTo>
                  <a:lnTo>
                    <a:pt x="9311"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6" name="Google Shape;23696;p101"/>
            <p:cNvSpPr/>
            <p:nvPr/>
          </p:nvSpPr>
          <p:spPr>
            <a:xfrm>
              <a:off x="3091190" y="3066080"/>
              <a:ext cx="277637" cy="232229"/>
            </a:xfrm>
            <a:custGeom>
              <a:rect b="b" l="l" r="r" t="t"/>
              <a:pathLst>
                <a:path extrusionOk="0" h="7789" w="9312">
                  <a:moveTo>
                    <a:pt x="9312" y="1"/>
                  </a:moveTo>
                  <a:lnTo>
                    <a:pt x="4334" y="1073"/>
                  </a:lnTo>
                  <a:lnTo>
                    <a:pt x="4311" y="1120"/>
                  </a:lnTo>
                  <a:lnTo>
                    <a:pt x="2382" y="3740"/>
                  </a:lnTo>
                  <a:cubicBezTo>
                    <a:pt x="2334" y="3764"/>
                    <a:pt x="2334" y="3764"/>
                    <a:pt x="2310" y="3764"/>
                  </a:cubicBezTo>
                  <a:lnTo>
                    <a:pt x="0" y="3764"/>
                  </a:lnTo>
                  <a:lnTo>
                    <a:pt x="0" y="7788"/>
                  </a:lnTo>
                  <a:lnTo>
                    <a:pt x="9312" y="7788"/>
                  </a:lnTo>
                  <a:lnTo>
                    <a:pt x="931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7" name="Google Shape;23697;p101"/>
            <p:cNvSpPr/>
            <p:nvPr/>
          </p:nvSpPr>
          <p:spPr>
            <a:xfrm>
              <a:off x="3091906" y="3066080"/>
              <a:ext cx="277637" cy="232229"/>
            </a:xfrm>
            <a:custGeom>
              <a:rect b="b" l="l" r="r" t="t"/>
              <a:pathLst>
                <a:path extrusionOk="0" h="7789" w="9312">
                  <a:moveTo>
                    <a:pt x="9192" y="1"/>
                  </a:moveTo>
                  <a:lnTo>
                    <a:pt x="8573" y="144"/>
                  </a:lnTo>
                  <a:lnTo>
                    <a:pt x="6716" y="2906"/>
                  </a:lnTo>
                  <a:cubicBezTo>
                    <a:pt x="6716" y="2923"/>
                    <a:pt x="6692" y="2940"/>
                    <a:pt x="6670" y="2940"/>
                  </a:cubicBezTo>
                  <a:cubicBezTo>
                    <a:pt x="6660" y="2940"/>
                    <a:pt x="6651" y="2937"/>
                    <a:pt x="6644" y="2930"/>
                  </a:cubicBezTo>
                  <a:lnTo>
                    <a:pt x="4858" y="1763"/>
                  </a:lnTo>
                  <a:cubicBezTo>
                    <a:pt x="4811" y="1763"/>
                    <a:pt x="4787" y="1763"/>
                    <a:pt x="4763" y="1787"/>
                  </a:cubicBezTo>
                  <a:lnTo>
                    <a:pt x="2239" y="5431"/>
                  </a:lnTo>
                  <a:cubicBezTo>
                    <a:pt x="2205" y="5447"/>
                    <a:pt x="2183" y="5464"/>
                    <a:pt x="2165" y="5464"/>
                  </a:cubicBezTo>
                  <a:cubicBezTo>
                    <a:pt x="2157" y="5464"/>
                    <a:pt x="2150" y="5461"/>
                    <a:pt x="2143" y="5454"/>
                  </a:cubicBezTo>
                  <a:lnTo>
                    <a:pt x="0" y="4216"/>
                  </a:lnTo>
                  <a:lnTo>
                    <a:pt x="0" y="7788"/>
                  </a:lnTo>
                  <a:lnTo>
                    <a:pt x="9311" y="7788"/>
                  </a:lnTo>
                  <a:lnTo>
                    <a:pt x="931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8" name="Google Shape;23698;p101"/>
            <p:cNvSpPr/>
            <p:nvPr/>
          </p:nvSpPr>
          <p:spPr>
            <a:xfrm>
              <a:off x="3091906" y="3066080"/>
              <a:ext cx="277637" cy="253517"/>
            </a:xfrm>
            <a:custGeom>
              <a:rect b="b" l="l" r="r" t="t"/>
              <a:pathLst>
                <a:path extrusionOk="0" h="8503" w="9312">
                  <a:moveTo>
                    <a:pt x="9311" y="1"/>
                  </a:moveTo>
                  <a:lnTo>
                    <a:pt x="6811" y="3668"/>
                  </a:lnTo>
                  <a:cubicBezTo>
                    <a:pt x="6811" y="3685"/>
                    <a:pt x="6775" y="3702"/>
                    <a:pt x="6746" y="3702"/>
                  </a:cubicBezTo>
                  <a:cubicBezTo>
                    <a:pt x="6734" y="3702"/>
                    <a:pt x="6723" y="3699"/>
                    <a:pt x="6716" y="3692"/>
                  </a:cubicBezTo>
                  <a:lnTo>
                    <a:pt x="4930" y="2525"/>
                  </a:lnTo>
                  <a:cubicBezTo>
                    <a:pt x="4906" y="2525"/>
                    <a:pt x="4882" y="2525"/>
                    <a:pt x="4858" y="2573"/>
                  </a:cubicBezTo>
                  <a:lnTo>
                    <a:pt x="2310" y="6193"/>
                  </a:lnTo>
                  <a:cubicBezTo>
                    <a:pt x="2293" y="6228"/>
                    <a:pt x="2275" y="6250"/>
                    <a:pt x="2258" y="6250"/>
                  </a:cubicBezTo>
                  <a:cubicBezTo>
                    <a:pt x="2251" y="6250"/>
                    <a:pt x="2245" y="6247"/>
                    <a:pt x="2239" y="6240"/>
                  </a:cubicBezTo>
                  <a:lnTo>
                    <a:pt x="0" y="4954"/>
                  </a:lnTo>
                  <a:lnTo>
                    <a:pt x="0" y="8503"/>
                  </a:lnTo>
                  <a:lnTo>
                    <a:pt x="9311" y="8503"/>
                  </a:lnTo>
                  <a:lnTo>
                    <a:pt x="9311" y="1"/>
                  </a:ln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9" name="Google Shape;23699;p101"/>
            <p:cNvSpPr/>
            <p:nvPr/>
          </p:nvSpPr>
          <p:spPr>
            <a:xfrm>
              <a:off x="3355324" y="3066080"/>
              <a:ext cx="14222" cy="253517"/>
            </a:xfrm>
            <a:custGeom>
              <a:rect b="b" l="l" r="r" t="t"/>
              <a:pathLst>
                <a:path extrusionOk="0" h="8503" w="477">
                  <a:moveTo>
                    <a:pt x="476" y="1"/>
                  </a:moveTo>
                  <a:lnTo>
                    <a:pt x="0" y="715"/>
                  </a:lnTo>
                  <a:lnTo>
                    <a:pt x="0" y="8503"/>
                  </a:lnTo>
                  <a:lnTo>
                    <a:pt x="476" y="8503"/>
                  </a:lnTo>
                  <a:lnTo>
                    <a:pt x="47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0" name="Google Shape;23700;p101"/>
            <p:cNvSpPr/>
            <p:nvPr/>
          </p:nvSpPr>
          <p:spPr>
            <a:xfrm>
              <a:off x="3049299" y="3319570"/>
              <a:ext cx="343678" cy="23464"/>
            </a:xfrm>
            <a:custGeom>
              <a:rect b="b" l="l" r="r" t="t"/>
              <a:pathLst>
                <a:path extrusionOk="0" h="787" w="11527">
                  <a:moveTo>
                    <a:pt x="119" y="1"/>
                  </a:moveTo>
                  <a:cubicBezTo>
                    <a:pt x="48" y="1"/>
                    <a:pt x="0" y="48"/>
                    <a:pt x="0" y="120"/>
                  </a:cubicBezTo>
                  <a:lnTo>
                    <a:pt x="0" y="667"/>
                  </a:lnTo>
                  <a:cubicBezTo>
                    <a:pt x="0" y="739"/>
                    <a:pt x="48" y="787"/>
                    <a:pt x="119" y="787"/>
                  </a:cubicBezTo>
                  <a:lnTo>
                    <a:pt x="11407" y="787"/>
                  </a:lnTo>
                  <a:cubicBezTo>
                    <a:pt x="11455" y="787"/>
                    <a:pt x="11503" y="739"/>
                    <a:pt x="11526" y="667"/>
                  </a:cubicBezTo>
                  <a:lnTo>
                    <a:pt x="11526" y="120"/>
                  </a:lnTo>
                  <a:cubicBezTo>
                    <a:pt x="11526" y="48"/>
                    <a:pt x="11455" y="1"/>
                    <a:pt x="11407"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1" name="Google Shape;23701;p101"/>
            <p:cNvSpPr/>
            <p:nvPr/>
          </p:nvSpPr>
          <p:spPr>
            <a:xfrm>
              <a:off x="3374495" y="3318169"/>
              <a:ext cx="17770" cy="24150"/>
            </a:xfrm>
            <a:custGeom>
              <a:rect b="b" l="l" r="r" t="t"/>
              <a:pathLst>
                <a:path extrusionOk="0" h="810" w="596">
                  <a:moveTo>
                    <a:pt x="0" y="0"/>
                  </a:moveTo>
                  <a:cubicBezTo>
                    <a:pt x="72" y="0"/>
                    <a:pt x="143" y="71"/>
                    <a:pt x="143" y="119"/>
                  </a:cubicBezTo>
                  <a:lnTo>
                    <a:pt x="143" y="691"/>
                  </a:lnTo>
                  <a:cubicBezTo>
                    <a:pt x="143" y="738"/>
                    <a:pt x="72" y="810"/>
                    <a:pt x="0" y="810"/>
                  </a:cubicBezTo>
                  <a:lnTo>
                    <a:pt x="476" y="810"/>
                  </a:lnTo>
                  <a:cubicBezTo>
                    <a:pt x="548" y="810"/>
                    <a:pt x="596" y="762"/>
                    <a:pt x="596" y="691"/>
                  </a:cubicBezTo>
                  <a:lnTo>
                    <a:pt x="596" y="119"/>
                  </a:lnTo>
                  <a:cubicBezTo>
                    <a:pt x="596" y="71"/>
                    <a:pt x="548" y="0"/>
                    <a:pt x="47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2" name="Google Shape;23702;p101"/>
            <p:cNvSpPr/>
            <p:nvPr/>
          </p:nvSpPr>
          <p:spPr>
            <a:xfrm>
              <a:off x="3043605" y="2994374"/>
              <a:ext cx="354351" cy="355037"/>
            </a:xfrm>
            <a:custGeom>
              <a:rect b="b" l="l" r="r" t="t"/>
              <a:pathLst>
                <a:path extrusionOk="0" h="11908" w="11885">
                  <a:moveTo>
                    <a:pt x="10836" y="1334"/>
                  </a:moveTo>
                  <a:lnTo>
                    <a:pt x="10789" y="2287"/>
                  </a:lnTo>
                  <a:lnTo>
                    <a:pt x="5930" y="3335"/>
                  </a:lnTo>
                  <a:cubicBezTo>
                    <a:pt x="5883" y="3335"/>
                    <a:pt x="5811" y="3406"/>
                    <a:pt x="5788" y="3430"/>
                  </a:cubicBezTo>
                  <a:lnTo>
                    <a:pt x="3882" y="6026"/>
                  </a:lnTo>
                  <a:lnTo>
                    <a:pt x="3192" y="6026"/>
                  </a:lnTo>
                  <a:cubicBezTo>
                    <a:pt x="3097" y="6026"/>
                    <a:pt x="3025" y="6073"/>
                    <a:pt x="3025" y="6169"/>
                  </a:cubicBezTo>
                  <a:cubicBezTo>
                    <a:pt x="3025" y="6288"/>
                    <a:pt x="3073" y="6383"/>
                    <a:pt x="3192" y="6383"/>
                  </a:cubicBezTo>
                  <a:lnTo>
                    <a:pt x="3930" y="6383"/>
                  </a:lnTo>
                  <a:cubicBezTo>
                    <a:pt x="4025" y="6383"/>
                    <a:pt x="4097" y="6335"/>
                    <a:pt x="4144" y="6288"/>
                  </a:cubicBezTo>
                  <a:lnTo>
                    <a:pt x="6050" y="3692"/>
                  </a:lnTo>
                  <a:lnTo>
                    <a:pt x="10574" y="2716"/>
                  </a:lnTo>
                  <a:lnTo>
                    <a:pt x="8407" y="5954"/>
                  </a:lnTo>
                  <a:lnTo>
                    <a:pt x="6716" y="4835"/>
                  </a:lnTo>
                  <a:cubicBezTo>
                    <a:pt x="6664" y="4804"/>
                    <a:pt x="6603" y="4786"/>
                    <a:pt x="6547" y="4786"/>
                  </a:cubicBezTo>
                  <a:cubicBezTo>
                    <a:pt x="6474" y="4786"/>
                    <a:pt x="6410" y="4816"/>
                    <a:pt x="6383" y="4883"/>
                  </a:cubicBezTo>
                  <a:lnTo>
                    <a:pt x="3906" y="8455"/>
                  </a:lnTo>
                  <a:lnTo>
                    <a:pt x="1858" y="7264"/>
                  </a:lnTo>
                  <a:lnTo>
                    <a:pt x="1858" y="6383"/>
                  </a:lnTo>
                  <a:lnTo>
                    <a:pt x="2430" y="6383"/>
                  </a:lnTo>
                  <a:cubicBezTo>
                    <a:pt x="2501" y="6383"/>
                    <a:pt x="2596" y="6311"/>
                    <a:pt x="2596" y="6216"/>
                  </a:cubicBezTo>
                  <a:cubicBezTo>
                    <a:pt x="2596" y="6097"/>
                    <a:pt x="2549" y="6026"/>
                    <a:pt x="2430" y="6026"/>
                  </a:cubicBezTo>
                  <a:lnTo>
                    <a:pt x="1858" y="6026"/>
                  </a:lnTo>
                  <a:lnTo>
                    <a:pt x="1858" y="4049"/>
                  </a:lnTo>
                  <a:lnTo>
                    <a:pt x="3263" y="4502"/>
                  </a:lnTo>
                  <a:cubicBezTo>
                    <a:pt x="3291" y="4507"/>
                    <a:pt x="3317" y="4510"/>
                    <a:pt x="3340" y="4510"/>
                  </a:cubicBezTo>
                  <a:cubicBezTo>
                    <a:pt x="3416" y="4510"/>
                    <a:pt x="3471" y="4479"/>
                    <a:pt x="3525" y="4406"/>
                  </a:cubicBezTo>
                  <a:lnTo>
                    <a:pt x="4216" y="3359"/>
                  </a:lnTo>
                  <a:lnTo>
                    <a:pt x="5549" y="2120"/>
                  </a:lnTo>
                  <a:lnTo>
                    <a:pt x="10836" y="1334"/>
                  </a:lnTo>
                  <a:close/>
                  <a:moveTo>
                    <a:pt x="10789" y="3001"/>
                  </a:moveTo>
                  <a:lnTo>
                    <a:pt x="10789" y="10717"/>
                  </a:lnTo>
                  <a:lnTo>
                    <a:pt x="1834" y="10717"/>
                  </a:lnTo>
                  <a:lnTo>
                    <a:pt x="1834" y="7645"/>
                  </a:lnTo>
                  <a:lnTo>
                    <a:pt x="3787" y="8788"/>
                  </a:lnTo>
                  <a:cubicBezTo>
                    <a:pt x="3827" y="8804"/>
                    <a:pt x="3867" y="8812"/>
                    <a:pt x="3905" y="8812"/>
                  </a:cubicBezTo>
                  <a:cubicBezTo>
                    <a:pt x="3983" y="8812"/>
                    <a:pt x="4057" y="8780"/>
                    <a:pt x="4121" y="8717"/>
                  </a:cubicBezTo>
                  <a:lnTo>
                    <a:pt x="6573" y="5145"/>
                  </a:lnTo>
                  <a:lnTo>
                    <a:pt x="8288" y="6288"/>
                  </a:lnTo>
                  <a:cubicBezTo>
                    <a:pt x="8328" y="6304"/>
                    <a:pt x="8370" y="6311"/>
                    <a:pt x="8411" y="6311"/>
                  </a:cubicBezTo>
                  <a:cubicBezTo>
                    <a:pt x="8492" y="6311"/>
                    <a:pt x="8566" y="6280"/>
                    <a:pt x="8598" y="6216"/>
                  </a:cubicBezTo>
                  <a:lnTo>
                    <a:pt x="10789" y="3001"/>
                  </a:lnTo>
                  <a:close/>
                  <a:moveTo>
                    <a:pt x="929" y="1"/>
                  </a:moveTo>
                  <a:cubicBezTo>
                    <a:pt x="810" y="1"/>
                    <a:pt x="715" y="72"/>
                    <a:pt x="715" y="191"/>
                  </a:cubicBezTo>
                  <a:lnTo>
                    <a:pt x="715" y="977"/>
                  </a:lnTo>
                  <a:lnTo>
                    <a:pt x="525" y="977"/>
                  </a:lnTo>
                  <a:cubicBezTo>
                    <a:pt x="429" y="977"/>
                    <a:pt x="334" y="1049"/>
                    <a:pt x="334" y="1144"/>
                  </a:cubicBezTo>
                  <a:cubicBezTo>
                    <a:pt x="334" y="1263"/>
                    <a:pt x="405" y="1334"/>
                    <a:pt x="525" y="1334"/>
                  </a:cubicBezTo>
                  <a:lnTo>
                    <a:pt x="715" y="1334"/>
                  </a:lnTo>
                  <a:lnTo>
                    <a:pt x="715" y="2239"/>
                  </a:lnTo>
                  <a:lnTo>
                    <a:pt x="525" y="2239"/>
                  </a:lnTo>
                  <a:cubicBezTo>
                    <a:pt x="429" y="2239"/>
                    <a:pt x="334" y="2287"/>
                    <a:pt x="334" y="2382"/>
                  </a:cubicBezTo>
                  <a:cubicBezTo>
                    <a:pt x="334" y="2501"/>
                    <a:pt x="405" y="2596"/>
                    <a:pt x="525" y="2596"/>
                  </a:cubicBezTo>
                  <a:lnTo>
                    <a:pt x="715" y="2596"/>
                  </a:lnTo>
                  <a:lnTo>
                    <a:pt x="715" y="3478"/>
                  </a:lnTo>
                  <a:lnTo>
                    <a:pt x="525" y="3478"/>
                  </a:lnTo>
                  <a:cubicBezTo>
                    <a:pt x="429" y="3478"/>
                    <a:pt x="334" y="3549"/>
                    <a:pt x="334" y="3644"/>
                  </a:cubicBezTo>
                  <a:cubicBezTo>
                    <a:pt x="334" y="3763"/>
                    <a:pt x="405" y="3835"/>
                    <a:pt x="525" y="3835"/>
                  </a:cubicBezTo>
                  <a:lnTo>
                    <a:pt x="715" y="3835"/>
                  </a:lnTo>
                  <a:lnTo>
                    <a:pt x="715" y="4740"/>
                  </a:lnTo>
                  <a:lnTo>
                    <a:pt x="525" y="4740"/>
                  </a:lnTo>
                  <a:cubicBezTo>
                    <a:pt x="429" y="4740"/>
                    <a:pt x="334" y="4787"/>
                    <a:pt x="334" y="4883"/>
                  </a:cubicBezTo>
                  <a:cubicBezTo>
                    <a:pt x="334" y="5002"/>
                    <a:pt x="405" y="5097"/>
                    <a:pt x="525" y="5097"/>
                  </a:cubicBezTo>
                  <a:lnTo>
                    <a:pt x="715" y="5097"/>
                  </a:lnTo>
                  <a:lnTo>
                    <a:pt x="715" y="5978"/>
                  </a:lnTo>
                  <a:lnTo>
                    <a:pt x="525" y="5978"/>
                  </a:lnTo>
                  <a:cubicBezTo>
                    <a:pt x="429" y="5978"/>
                    <a:pt x="334" y="6050"/>
                    <a:pt x="334" y="6145"/>
                  </a:cubicBezTo>
                  <a:cubicBezTo>
                    <a:pt x="334" y="6264"/>
                    <a:pt x="405" y="6335"/>
                    <a:pt x="525" y="6335"/>
                  </a:cubicBezTo>
                  <a:lnTo>
                    <a:pt x="715" y="6335"/>
                  </a:lnTo>
                  <a:lnTo>
                    <a:pt x="715" y="7240"/>
                  </a:lnTo>
                  <a:lnTo>
                    <a:pt x="525" y="7240"/>
                  </a:lnTo>
                  <a:cubicBezTo>
                    <a:pt x="429" y="7240"/>
                    <a:pt x="334" y="7288"/>
                    <a:pt x="334" y="7383"/>
                  </a:cubicBezTo>
                  <a:cubicBezTo>
                    <a:pt x="334" y="7502"/>
                    <a:pt x="405" y="7597"/>
                    <a:pt x="525" y="7597"/>
                  </a:cubicBezTo>
                  <a:lnTo>
                    <a:pt x="715" y="7597"/>
                  </a:lnTo>
                  <a:lnTo>
                    <a:pt x="715" y="8479"/>
                  </a:lnTo>
                  <a:lnTo>
                    <a:pt x="525" y="8479"/>
                  </a:lnTo>
                  <a:cubicBezTo>
                    <a:pt x="429" y="8479"/>
                    <a:pt x="334" y="8550"/>
                    <a:pt x="334" y="8645"/>
                  </a:cubicBezTo>
                  <a:cubicBezTo>
                    <a:pt x="334" y="8764"/>
                    <a:pt x="405" y="8836"/>
                    <a:pt x="525" y="8836"/>
                  </a:cubicBezTo>
                  <a:lnTo>
                    <a:pt x="715" y="8836"/>
                  </a:lnTo>
                  <a:lnTo>
                    <a:pt x="715" y="9741"/>
                  </a:lnTo>
                  <a:lnTo>
                    <a:pt x="525" y="9741"/>
                  </a:lnTo>
                  <a:cubicBezTo>
                    <a:pt x="429" y="9741"/>
                    <a:pt x="334" y="9788"/>
                    <a:pt x="334" y="9884"/>
                  </a:cubicBezTo>
                  <a:cubicBezTo>
                    <a:pt x="334" y="10003"/>
                    <a:pt x="405" y="10098"/>
                    <a:pt x="525" y="10098"/>
                  </a:cubicBezTo>
                  <a:lnTo>
                    <a:pt x="715" y="10098"/>
                  </a:lnTo>
                  <a:lnTo>
                    <a:pt x="715" y="10717"/>
                  </a:lnTo>
                  <a:lnTo>
                    <a:pt x="310" y="10717"/>
                  </a:lnTo>
                  <a:cubicBezTo>
                    <a:pt x="167" y="10717"/>
                    <a:pt x="1" y="10836"/>
                    <a:pt x="1" y="11027"/>
                  </a:cubicBezTo>
                  <a:lnTo>
                    <a:pt x="1" y="11694"/>
                  </a:lnTo>
                  <a:cubicBezTo>
                    <a:pt x="1" y="11789"/>
                    <a:pt x="96" y="11884"/>
                    <a:pt x="191" y="11884"/>
                  </a:cubicBezTo>
                  <a:lnTo>
                    <a:pt x="8741" y="11884"/>
                  </a:lnTo>
                  <a:cubicBezTo>
                    <a:pt x="8764" y="11884"/>
                    <a:pt x="8788" y="11884"/>
                    <a:pt x="8812" y="11860"/>
                  </a:cubicBezTo>
                  <a:cubicBezTo>
                    <a:pt x="8931" y="11694"/>
                    <a:pt x="8860" y="11551"/>
                    <a:pt x="8693" y="11551"/>
                  </a:cubicBezTo>
                  <a:lnTo>
                    <a:pt x="358" y="11551"/>
                  </a:lnTo>
                  <a:lnTo>
                    <a:pt x="358" y="11074"/>
                  </a:lnTo>
                  <a:lnTo>
                    <a:pt x="11527" y="11074"/>
                  </a:lnTo>
                  <a:lnTo>
                    <a:pt x="11527" y="11551"/>
                  </a:lnTo>
                  <a:lnTo>
                    <a:pt x="9479" y="11551"/>
                  </a:lnTo>
                  <a:cubicBezTo>
                    <a:pt x="9384" y="11551"/>
                    <a:pt x="9288" y="11622"/>
                    <a:pt x="9288" y="11694"/>
                  </a:cubicBezTo>
                  <a:cubicBezTo>
                    <a:pt x="9288" y="11813"/>
                    <a:pt x="9360" y="11908"/>
                    <a:pt x="9479" y="11908"/>
                  </a:cubicBezTo>
                  <a:lnTo>
                    <a:pt x="11574" y="11908"/>
                  </a:lnTo>
                  <a:cubicBezTo>
                    <a:pt x="11741" y="11908"/>
                    <a:pt x="11884" y="11789"/>
                    <a:pt x="11884" y="11622"/>
                  </a:cubicBezTo>
                  <a:lnTo>
                    <a:pt x="11884" y="11051"/>
                  </a:lnTo>
                  <a:cubicBezTo>
                    <a:pt x="11860" y="10836"/>
                    <a:pt x="11741" y="10717"/>
                    <a:pt x="11598" y="10717"/>
                  </a:cubicBezTo>
                  <a:lnTo>
                    <a:pt x="11146" y="10717"/>
                  </a:lnTo>
                  <a:lnTo>
                    <a:pt x="11146" y="1168"/>
                  </a:lnTo>
                  <a:lnTo>
                    <a:pt x="11146" y="1096"/>
                  </a:lnTo>
                  <a:cubicBezTo>
                    <a:pt x="11128" y="1060"/>
                    <a:pt x="11067" y="1009"/>
                    <a:pt x="11008" y="1009"/>
                  </a:cubicBezTo>
                  <a:cubicBezTo>
                    <a:pt x="10990" y="1009"/>
                    <a:pt x="10972" y="1014"/>
                    <a:pt x="10955" y="1025"/>
                  </a:cubicBezTo>
                  <a:lnTo>
                    <a:pt x="5430" y="1811"/>
                  </a:lnTo>
                  <a:cubicBezTo>
                    <a:pt x="5359" y="1811"/>
                    <a:pt x="5335" y="1858"/>
                    <a:pt x="5311" y="1882"/>
                  </a:cubicBezTo>
                  <a:lnTo>
                    <a:pt x="3930" y="3168"/>
                  </a:lnTo>
                  <a:lnTo>
                    <a:pt x="3906" y="3192"/>
                  </a:lnTo>
                  <a:lnTo>
                    <a:pt x="3287" y="4168"/>
                  </a:lnTo>
                  <a:lnTo>
                    <a:pt x="1834" y="3692"/>
                  </a:lnTo>
                  <a:cubicBezTo>
                    <a:pt x="1809" y="3687"/>
                    <a:pt x="1783" y="3684"/>
                    <a:pt x="1758" y="3684"/>
                  </a:cubicBezTo>
                  <a:cubicBezTo>
                    <a:pt x="1666" y="3684"/>
                    <a:pt x="1581" y="3723"/>
                    <a:pt x="1525" y="3835"/>
                  </a:cubicBezTo>
                  <a:cubicBezTo>
                    <a:pt x="1525" y="3882"/>
                    <a:pt x="1501" y="3906"/>
                    <a:pt x="1501" y="3930"/>
                  </a:cubicBezTo>
                  <a:lnTo>
                    <a:pt x="1501" y="10741"/>
                  </a:lnTo>
                  <a:lnTo>
                    <a:pt x="1072" y="10741"/>
                  </a:lnTo>
                  <a:lnTo>
                    <a:pt x="1072" y="191"/>
                  </a:lnTo>
                  <a:cubicBezTo>
                    <a:pt x="1072" y="96"/>
                    <a:pt x="1025" y="1"/>
                    <a:pt x="9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3" name="Google Shape;23703;p101"/>
            <p:cNvSpPr/>
            <p:nvPr/>
          </p:nvSpPr>
          <p:spPr>
            <a:xfrm>
              <a:off x="3090474" y="3023504"/>
              <a:ext cx="15653" cy="10674"/>
            </a:xfrm>
            <a:custGeom>
              <a:rect b="b" l="l" r="r" t="t"/>
              <a:pathLst>
                <a:path extrusionOk="0" h="358" w="525">
                  <a:moveTo>
                    <a:pt x="215" y="0"/>
                  </a:moveTo>
                  <a:cubicBezTo>
                    <a:pt x="143" y="0"/>
                    <a:pt x="48" y="72"/>
                    <a:pt x="48" y="167"/>
                  </a:cubicBezTo>
                  <a:cubicBezTo>
                    <a:pt x="0" y="286"/>
                    <a:pt x="96" y="357"/>
                    <a:pt x="215" y="357"/>
                  </a:cubicBezTo>
                  <a:lnTo>
                    <a:pt x="334" y="357"/>
                  </a:lnTo>
                  <a:cubicBezTo>
                    <a:pt x="429" y="357"/>
                    <a:pt x="524" y="310"/>
                    <a:pt x="524" y="214"/>
                  </a:cubicBezTo>
                  <a:cubicBezTo>
                    <a:pt x="524" y="95"/>
                    <a:pt x="453" y="0"/>
                    <a:pt x="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4" name="Google Shape;23704;p101"/>
            <p:cNvSpPr/>
            <p:nvPr/>
          </p:nvSpPr>
          <p:spPr>
            <a:xfrm>
              <a:off x="3194858" y="3023504"/>
              <a:ext cx="17054" cy="10674"/>
            </a:xfrm>
            <a:custGeom>
              <a:rect b="b" l="l" r="r" t="t"/>
              <a:pathLst>
                <a:path extrusionOk="0" h="358" w="572">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5" name="Google Shape;23705;p101"/>
            <p:cNvSpPr/>
            <p:nvPr/>
          </p:nvSpPr>
          <p:spPr>
            <a:xfrm>
              <a:off x="3220410" y="3023504"/>
              <a:ext cx="17770" cy="10674"/>
            </a:xfrm>
            <a:custGeom>
              <a:rect b="b" l="l" r="r" t="t"/>
              <a:pathLst>
                <a:path extrusionOk="0" h="358" w="596">
                  <a:moveTo>
                    <a:pt x="215" y="0"/>
                  </a:moveTo>
                  <a:cubicBezTo>
                    <a:pt x="120" y="0"/>
                    <a:pt x="24" y="72"/>
                    <a:pt x="24" y="167"/>
                  </a:cubicBezTo>
                  <a:cubicBezTo>
                    <a:pt x="0" y="286"/>
                    <a:pt x="96" y="357"/>
                    <a:pt x="215" y="357"/>
                  </a:cubicBezTo>
                  <a:lnTo>
                    <a:pt x="429" y="357"/>
                  </a:lnTo>
                  <a:cubicBezTo>
                    <a:pt x="501" y="357"/>
                    <a:pt x="596" y="310"/>
                    <a:pt x="596" y="214"/>
                  </a:cubicBezTo>
                  <a:cubicBezTo>
                    <a:pt x="596" y="95"/>
                    <a:pt x="548"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6" name="Google Shape;23706;p101"/>
            <p:cNvSpPr/>
            <p:nvPr/>
          </p:nvSpPr>
          <p:spPr>
            <a:xfrm>
              <a:off x="3141608" y="3023504"/>
              <a:ext cx="17054" cy="10674"/>
            </a:xfrm>
            <a:custGeom>
              <a:rect b="b" l="l" r="r" t="t"/>
              <a:pathLst>
                <a:path extrusionOk="0" h="358" w="572">
                  <a:moveTo>
                    <a:pt x="167" y="0"/>
                  </a:moveTo>
                  <a:cubicBezTo>
                    <a:pt x="95" y="0"/>
                    <a:pt x="0" y="72"/>
                    <a:pt x="0" y="167"/>
                  </a:cubicBezTo>
                  <a:cubicBezTo>
                    <a:pt x="0" y="286"/>
                    <a:pt x="48" y="357"/>
                    <a:pt x="167" y="357"/>
                  </a:cubicBezTo>
                  <a:lnTo>
                    <a:pt x="381" y="357"/>
                  </a:lnTo>
                  <a:cubicBezTo>
                    <a:pt x="476" y="357"/>
                    <a:pt x="572" y="310"/>
                    <a:pt x="572" y="214"/>
                  </a:cubicBezTo>
                  <a:cubicBezTo>
                    <a:pt x="572" y="95"/>
                    <a:pt x="500" y="0"/>
                    <a:pt x="3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7" name="Google Shape;23707;p101"/>
            <p:cNvSpPr/>
            <p:nvPr/>
          </p:nvSpPr>
          <p:spPr>
            <a:xfrm>
              <a:off x="3167875" y="3023504"/>
              <a:ext cx="17054" cy="10674"/>
            </a:xfrm>
            <a:custGeom>
              <a:rect b="b" l="l" r="r" t="t"/>
              <a:pathLst>
                <a:path extrusionOk="0" h="358" w="572">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8" name="Google Shape;23708;p101"/>
            <p:cNvSpPr/>
            <p:nvPr/>
          </p:nvSpPr>
          <p:spPr>
            <a:xfrm>
              <a:off x="3114625" y="3023504"/>
              <a:ext cx="17054" cy="10674"/>
            </a:xfrm>
            <a:custGeom>
              <a:rect b="b" l="l" r="r" t="t"/>
              <a:pathLst>
                <a:path extrusionOk="0" h="358" w="572">
                  <a:moveTo>
                    <a:pt x="191" y="0"/>
                  </a:moveTo>
                  <a:cubicBezTo>
                    <a:pt x="95" y="0"/>
                    <a:pt x="0" y="72"/>
                    <a:pt x="0" y="167"/>
                  </a:cubicBezTo>
                  <a:cubicBezTo>
                    <a:pt x="0" y="286"/>
                    <a:pt x="72" y="357"/>
                    <a:pt x="191" y="357"/>
                  </a:cubicBezTo>
                  <a:lnTo>
                    <a:pt x="405" y="357"/>
                  </a:lnTo>
                  <a:cubicBezTo>
                    <a:pt x="476" y="357"/>
                    <a:pt x="572" y="310"/>
                    <a:pt x="572" y="214"/>
                  </a:cubicBezTo>
                  <a:cubicBezTo>
                    <a:pt x="572" y="95"/>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9" name="Google Shape;23709;p101"/>
            <p:cNvSpPr/>
            <p:nvPr/>
          </p:nvSpPr>
          <p:spPr>
            <a:xfrm>
              <a:off x="3247393" y="3023504"/>
              <a:ext cx="14937" cy="10674"/>
            </a:xfrm>
            <a:custGeom>
              <a:rect b="b" l="l" r="r" t="t"/>
              <a:pathLst>
                <a:path extrusionOk="0" h="358" w="501">
                  <a:moveTo>
                    <a:pt x="191" y="0"/>
                  </a:moveTo>
                  <a:cubicBezTo>
                    <a:pt x="119" y="0"/>
                    <a:pt x="24" y="72"/>
                    <a:pt x="24" y="167"/>
                  </a:cubicBezTo>
                  <a:cubicBezTo>
                    <a:pt x="0" y="286"/>
                    <a:pt x="72" y="357"/>
                    <a:pt x="191" y="357"/>
                  </a:cubicBezTo>
                  <a:lnTo>
                    <a:pt x="310" y="357"/>
                  </a:lnTo>
                  <a:cubicBezTo>
                    <a:pt x="405" y="357"/>
                    <a:pt x="500" y="310"/>
                    <a:pt x="500" y="214"/>
                  </a:cubicBezTo>
                  <a:cubicBezTo>
                    <a:pt x="500" y="95"/>
                    <a:pt x="429" y="0"/>
                    <a:pt x="3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0" name="Google Shape;23710;p101"/>
          <p:cNvGrpSpPr/>
          <p:nvPr/>
        </p:nvGrpSpPr>
        <p:grpSpPr>
          <a:xfrm>
            <a:off x="3239622" y="2840543"/>
            <a:ext cx="368543" cy="354351"/>
            <a:chOff x="3658717" y="2992943"/>
            <a:chExt cx="368543" cy="354351"/>
          </a:xfrm>
        </p:grpSpPr>
        <p:sp>
          <p:nvSpPr>
            <p:cNvPr id="23711" name="Google Shape;23711;p101"/>
            <p:cNvSpPr/>
            <p:nvPr/>
          </p:nvSpPr>
          <p:spPr>
            <a:xfrm>
              <a:off x="3819183" y="3000784"/>
              <a:ext cx="60405" cy="60375"/>
            </a:xfrm>
            <a:custGeom>
              <a:rect b="b" l="l" r="r" t="t"/>
              <a:pathLst>
                <a:path extrusionOk="0" h="2025" w="2026">
                  <a:moveTo>
                    <a:pt x="1025" y="0"/>
                  </a:moveTo>
                  <a:cubicBezTo>
                    <a:pt x="453" y="0"/>
                    <a:pt x="1" y="452"/>
                    <a:pt x="1" y="1000"/>
                  </a:cubicBezTo>
                  <a:cubicBezTo>
                    <a:pt x="1" y="1572"/>
                    <a:pt x="453" y="2024"/>
                    <a:pt x="1025" y="2024"/>
                  </a:cubicBezTo>
                  <a:cubicBezTo>
                    <a:pt x="1573" y="2024"/>
                    <a:pt x="2025" y="1572"/>
                    <a:pt x="2025" y="1000"/>
                  </a:cubicBezTo>
                  <a:cubicBezTo>
                    <a:pt x="2025" y="452"/>
                    <a:pt x="1573" y="0"/>
                    <a:pt x="102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2" name="Google Shape;23712;p101"/>
            <p:cNvSpPr/>
            <p:nvPr/>
          </p:nvSpPr>
          <p:spPr>
            <a:xfrm>
              <a:off x="3819183" y="3282659"/>
              <a:ext cx="60405" cy="60375"/>
            </a:xfrm>
            <a:custGeom>
              <a:rect b="b" l="l" r="r" t="t"/>
              <a:pathLst>
                <a:path extrusionOk="0" h="2025" w="2026">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3" name="Google Shape;23713;p101"/>
            <p:cNvSpPr/>
            <p:nvPr/>
          </p:nvSpPr>
          <p:spPr>
            <a:xfrm>
              <a:off x="3677888" y="3142079"/>
              <a:ext cx="60405" cy="60375"/>
            </a:xfrm>
            <a:custGeom>
              <a:rect b="b" l="l" r="r" t="t"/>
              <a:pathLst>
                <a:path extrusionOk="0" h="2025" w="2026">
                  <a:moveTo>
                    <a:pt x="1025" y="0"/>
                  </a:moveTo>
                  <a:cubicBezTo>
                    <a:pt x="477" y="0"/>
                    <a:pt x="1" y="453"/>
                    <a:pt x="1" y="1000"/>
                  </a:cubicBezTo>
                  <a:cubicBezTo>
                    <a:pt x="1" y="1548"/>
                    <a:pt x="477"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4" name="Google Shape;23714;p101"/>
            <p:cNvSpPr/>
            <p:nvPr/>
          </p:nvSpPr>
          <p:spPr>
            <a:xfrm>
              <a:off x="3960478" y="3142079"/>
              <a:ext cx="60405" cy="60375"/>
            </a:xfrm>
            <a:custGeom>
              <a:rect b="b" l="l" r="r" t="t"/>
              <a:pathLst>
                <a:path extrusionOk="0" h="2025" w="2026">
                  <a:moveTo>
                    <a:pt x="1025" y="0"/>
                  </a:moveTo>
                  <a:cubicBezTo>
                    <a:pt x="453" y="0"/>
                    <a:pt x="1" y="453"/>
                    <a:pt x="1" y="1000"/>
                  </a:cubicBezTo>
                  <a:cubicBezTo>
                    <a:pt x="1" y="1548"/>
                    <a:pt x="453" y="2024"/>
                    <a:pt x="1025" y="2024"/>
                  </a:cubicBezTo>
                  <a:cubicBezTo>
                    <a:pt x="1573" y="2024"/>
                    <a:pt x="2025" y="1548"/>
                    <a:pt x="2025" y="1000"/>
                  </a:cubicBezTo>
                  <a:cubicBezTo>
                    <a:pt x="2025" y="453"/>
                    <a:pt x="1573" y="0"/>
                    <a:pt x="102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5" name="Google Shape;23715;p101"/>
            <p:cNvSpPr/>
            <p:nvPr/>
          </p:nvSpPr>
          <p:spPr>
            <a:xfrm>
              <a:off x="3719779" y="3041244"/>
              <a:ext cx="60405" cy="60375"/>
            </a:xfrm>
            <a:custGeom>
              <a:rect b="b" l="l" r="r" t="t"/>
              <a:pathLst>
                <a:path extrusionOk="0" h="2025" w="2026">
                  <a:moveTo>
                    <a:pt x="1025" y="0"/>
                  </a:moveTo>
                  <a:cubicBezTo>
                    <a:pt x="453" y="0"/>
                    <a:pt x="1" y="453"/>
                    <a:pt x="1" y="1024"/>
                  </a:cubicBezTo>
                  <a:cubicBezTo>
                    <a:pt x="1" y="1572"/>
                    <a:pt x="453" y="2025"/>
                    <a:pt x="1025" y="2025"/>
                  </a:cubicBezTo>
                  <a:cubicBezTo>
                    <a:pt x="1573" y="2025"/>
                    <a:pt x="2025" y="1572"/>
                    <a:pt x="2025" y="1024"/>
                  </a:cubicBezTo>
                  <a:cubicBezTo>
                    <a:pt x="2025" y="453"/>
                    <a:pt x="1573" y="0"/>
                    <a:pt x="102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6" name="Google Shape;23716;p101"/>
            <p:cNvSpPr/>
            <p:nvPr/>
          </p:nvSpPr>
          <p:spPr>
            <a:xfrm>
              <a:off x="3920019" y="3240768"/>
              <a:ext cx="60375" cy="60375"/>
            </a:xfrm>
            <a:custGeom>
              <a:rect b="b" l="l" r="r" t="t"/>
              <a:pathLst>
                <a:path extrusionOk="0" h="2025" w="2025">
                  <a:moveTo>
                    <a:pt x="1001" y="0"/>
                  </a:moveTo>
                  <a:cubicBezTo>
                    <a:pt x="453" y="0"/>
                    <a:pt x="1" y="477"/>
                    <a:pt x="1" y="1024"/>
                  </a:cubicBezTo>
                  <a:cubicBezTo>
                    <a:pt x="1" y="1572"/>
                    <a:pt x="453" y="2024"/>
                    <a:pt x="1001" y="2024"/>
                  </a:cubicBezTo>
                  <a:cubicBezTo>
                    <a:pt x="1548" y="2024"/>
                    <a:pt x="2025" y="1572"/>
                    <a:pt x="2025" y="1024"/>
                  </a:cubicBezTo>
                  <a:cubicBezTo>
                    <a:pt x="2025" y="477"/>
                    <a:pt x="1548" y="0"/>
                    <a:pt x="100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7" name="Google Shape;23717;p101"/>
            <p:cNvSpPr/>
            <p:nvPr/>
          </p:nvSpPr>
          <p:spPr>
            <a:xfrm>
              <a:off x="3719779" y="3240768"/>
              <a:ext cx="60405" cy="60375"/>
            </a:xfrm>
            <a:custGeom>
              <a:rect b="b" l="l" r="r" t="t"/>
              <a:pathLst>
                <a:path extrusionOk="0" h="2025" w="2026">
                  <a:moveTo>
                    <a:pt x="1025" y="0"/>
                  </a:moveTo>
                  <a:cubicBezTo>
                    <a:pt x="453" y="0"/>
                    <a:pt x="1" y="477"/>
                    <a:pt x="1" y="1024"/>
                  </a:cubicBezTo>
                  <a:cubicBezTo>
                    <a:pt x="1" y="1572"/>
                    <a:pt x="453" y="2024"/>
                    <a:pt x="1025" y="2024"/>
                  </a:cubicBezTo>
                  <a:cubicBezTo>
                    <a:pt x="1573" y="2024"/>
                    <a:pt x="2025" y="1572"/>
                    <a:pt x="2025" y="1024"/>
                  </a:cubicBezTo>
                  <a:cubicBezTo>
                    <a:pt x="2025" y="477"/>
                    <a:pt x="1573" y="0"/>
                    <a:pt x="1025"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8" name="Google Shape;23718;p101"/>
            <p:cNvSpPr/>
            <p:nvPr/>
          </p:nvSpPr>
          <p:spPr>
            <a:xfrm>
              <a:off x="3920019" y="3041244"/>
              <a:ext cx="60375" cy="60375"/>
            </a:xfrm>
            <a:custGeom>
              <a:rect b="b" l="l" r="r" t="t"/>
              <a:pathLst>
                <a:path extrusionOk="0" h="2025" w="2025">
                  <a:moveTo>
                    <a:pt x="1001" y="0"/>
                  </a:moveTo>
                  <a:cubicBezTo>
                    <a:pt x="453" y="0"/>
                    <a:pt x="1" y="453"/>
                    <a:pt x="1" y="1024"/>
                  </a:cubicBezTo>
                  <a:cubicBezTo>
                    <a:pt x="1" y="1572"/>
                    <a:pt x="453" y="2025"/>
                    <a:pt x="1001" y="2025"/>
                  </a:cubicBezTo>
                  <a:cubicBezTo>
                    <a:pt x="1548" y="2025"/>
                    <a:pt x="2025" y="1572"/>
                    <a:pt x="2025" y="1024"/>
                  </a:cubicBezTo>
                  <a:cubicBezTo>
                    <a:pt x="2025" y="453"/>
                    <a:pt x="1548" y="0"/>
                    <a:pt x="100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9" name="Google Shape;23719;p101"/>
            <p:cNvSpPr/>
            <p:nvPr/>
          </p:nvSpPr>
          <p:spPr>
            <a:xfrm>
              <a:off x="3825594" y="3002186"/>
              <a:ext cx="55396" cy="58974"/>
            </a:xfrm>
            <a:custGeom>
              <a:rect b="b" l="l" r="r" t="t"/>
              <a:pathLst>
                <a:path extrusionOk="0" h="1978" w="1858">
                  <a:moveTo>
                    <a:pt x="1215" y="1"/>
                  </a:moveTo>
                  <a:lnTo>
                    <a:pt x="1215" y="1"/>
                  </a:lnTo>
                  <a:cubicBezTo>
                    <a:pt x="1334" y="191"/>
                    <a:pt x="1429" y="405"/>
                    <a:pt x="1429" y="644"/>
                  </a:cubicBezTo>
                  <a:cubicBezTo>
                    <a:pt x="1429" y="1239"/>
                    <a:pt x="977" y="1668"/>
                    <a:pt x="429" y="1668"/>
                  </a:cubicBezTo>
                  <a:cubicBezTo>
                    <a:pt x="262" y="1668"/>
                    <a:pt x="119" y="1644"/>
                    <a:pt x="0" y="1596"/>
                  </a:cubicBezTo>
                  <a:lnTo>
                    <a:pt x="0" y="1596"/>
                  </a:lnTo>
                  <a:cubicBezTo>
                    <a:pt x="191" y="1834"/>
                    <a:pt x="477" y="1977"/>
                    <a:pt x="810" y="1977"/>
                  </a:cubicBezTo>
                  <a:cubicBezTo>
                    <a:pt x="1405" y="1977"/>
                    <a:pt x="1858" y="1525"/>
                    <a:pt x="1858" y="953"/>
                  </a:cubicBezTo>
                  <a:cubicBezTo>
                    <a:pt x="1858" y="548"/>
                    <a:pt x="1572" y="191"/>
                    <a:pt x="121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0" name="Google Shape;23720;p101"/>
            <p:cNvSpPr/>
            <p:nvPr/>
          </p:nvSpPr>
          <p:spPr>
            <a:xfrm>
              <a:off x="3825594" y="3285491"/>
              <a:ext cx="55396" cy="58974"/>
            </a:xfrm>
            <a:custGeom>
              <a:rect b="b" l="l" r="r" t="t"/>
              <a:pathLst>
                <a:path extrusionOk="0" h="1978" w="1858">
                  <a:moveTo>
                    <a:pt x="1215" y="1"/>
                  </a:moveTo>
                  <a:lnTo>
                    <a:pt x="1215" y="1"/>
                  </a:lnTo>
                  <a:cubicBezTo>
                    <a:pt x="1334" y="191"/>
                    <a:pt x="1429" y="382"/>
                    <a:pt x="1429" y="620"/>
                  </a:cubicBezTo>
                  <a:cubicBezTo>
                    <a:pt x="1429" y="1215"/>
                    <a:pt x="977" y="1668"/>
                    <a:pt x="429" y="1668"/>
                  </a:cubicBezTo>
                  <a:cubicBezTo>
                    <a:pt x="262" y="1668"/>
                    <a:pt x="119" y="1644"/>
                    <a:pt x="0" y="1572"/>
                  </a:cubicBezTo>
                  <a:lnTo>
                    <a:pt x="0" y="1572"/>
                  </a:lnTo>
                  <a:cubicBezTo>
                    <a:pt x="191" y="1810"/>
                    <a:pt x="477" y="1977"/>
                    <a:pt x="810" y="1977"/>
                  </a:cubicBezTo>
                  <a:cubicBezTo>
                    <a:pt x="1405" y="1977"/>
                    <a:pt x="1858" y="1501"/>
                    <a:pt x="1858" y="929"/>
                  </a:cubicBezTo>
                  <a:cubicBezTo>
                    <a:pt x="1858" y="501"/>
                    <a:pt x="1572" y="120"/>
                    <a:pt x="121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1" name="Google Shape;23721;p101"/>
            <p:cNvSpPr/>
            <p:nvPr/>
          </p:nvSpPr>
          <p:spPr>
            <a:xfrm>
              <a:off x="3684984" y="3145627"/>
              <a:ext cx="54711" cy="57543"/>
            </a:xfrm>
            <a:custGeom>
              <a:rect b="b" l="l" r="r" t="t"/>
              <a:pathLst>
                <a:path extrusionOk="0" h="1930" w="1835">
                  <a:moveTo>
                    <a:pt x="1263" y="0"/>
                  </a:moveTo>
                  <a:cubicBezTo>
                    <a:pt x="1382" y="167"/>
                    <a:pt x="1477" y="381"/>
                    <a:pt x="1477" y="619"/>
                  </a:cubicBezTo>
                  <a:cubicBezTo>
                    <a:pt x="1477" y="1191"/>
                    <a:pt x="1001" y="1620"/>
                    <a:pt x="430" y="1620"/>
                  </a:cubicBezTo>
                  <a:cubicBezTo>
                    <a:pt x="287" y="1620"/>
                    <a:pt x="144" y="1596"/>
                    <a:pt x="1" y="1548"/>
                  </a:cubicBezTo>
                  <a:lnTo>
                    <a:pt x="1" y="1548"/>
                  </a:lnTo>
                  <a:cubicBezTo>
                    <a:pt x="191" y="1786"/>
                    <a:pt x="501" y="1929"/>
                    <a:pt x="811" y="1929"/>
                  </a:cubicBezTo>
                  <a:cubicBezTo>
                    <a:pt x="1382" y="1929"/>
                    <a:pt x="1835" y="1453"/>
                    <a:pt x="1835" y="881"/>
                  </a:cubicBezTo>
                  <a:cubicBezTo>
                    <a:pt x="1835" y="476"/>
                    <a:pt x="1573" y="119"/>
                    <a:pt x="126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2" name="Google Shape;23722;p101"/>
            <p:cNvSpPr/>
            <p:nvPr/>
          </p:nvSpPr>
          <p:spPr>
            <a:xfrm>
              <a:off x="3967604" y="3145627"/>
              <a:ext cx="53965" cy="57543"/>
            </a:xfrm>
            <a:custGeom>
              <a:rect b="b" l="l" r="r" t="t"/>
              <a:pathLst>
                <a:path extrusionOk="0" h="1930" w="1810">
                  <a:moveTo>
                    <a:pt x="1215" y="0"/>
                  </a:moveTo>
                  <a:lnTo>
                    <a:pt x="1215" y="0"/>
                  </a:lnTo>
                  <a:cubicBezTo>
                    <a:pt x="1334" y="167"/>
                    <a:pt x="1429" y="381"/>
                    <a:pt x="1429" y="619"/>
                  </a:cubicBezTo>
                  <a:cubicBezTo>
                    <a:pt x="1429" y="1191"/>
                    <a:pt x="977" y="1620"/>
                    <a:pt x="429" y="1620"/>
                  </a:cubicBezTo>
                  <a:cubicBezTo>
                    <a:pt x="262" y="1620"/>
                    <a:pt x="119" y="1596"/>
                    <a:pt x="0" y="1548"/>
                  </a:cubicBezTo>
                  <a:lnTo>
                    <a:pt x="0" y="1548"/>
                  </a:lnTo>
                  <a:cubicBezTo>
                    <a:pt x="191" y="1786"/>
                    <a:pt x="476" y="1929"/>
                    <a:pt x="810" y="1929"/>
                  </a:cubicBezTo>
                  <a:cubicBezTo>
                    <a:pt x="1381" y="1929"/>
                    <a:pt x="1810" y="1453"/>
                    <a:pt x="1810" y="881"/>
                  </a:cubicBezTo>
                  <a:cubicBezTo>
                    <a:pt x="1810" y="476"/>
                    <a:pt x="1548" y="119"/>
                    <a:pt x="1215"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3" name="Google Shape;23723;p101"/>
            <p:cNvSpPr/>
            <p:nvPr/>
          </p:nvSpPr>
          <p:spPr>
            <a:xfrm>
              <a:off x="3725474" y="3044792"/>
              <a:ext cx="58259" cy="57543"/>
            </a:xfrm>
            <a:custGeom>
              <a:rect b="b" l="l" r="r" t="t"/>
              <a:pathLst>
                <a:path extrusionOk="0" h="1930" w="1954">
                  <a:moveTo>
                    <a:pt x="1215" y="0"/>
                  </a:moveTo>
                  <a:lnTo>
                    <a:pt x="1215" y="0"/>
                  </a:lnTo>
                  <a:cubicBezTo>
                    <a:pt x="1525" y="405"/>
                    <a:pt x="1477" y="1001"/>
                    <a:pt x="1120" y="1358"/>
                  </a:cubicBezTo>
                  <a:cubicBezTo>
                    <a:pt x="935" y="1542"/>
                    <a:pt x="681" y="1648"/>
                    <a:pt x="422"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53" y="1239"/>
                    <a:pt x="1953" y="572"/>
                    <a:pt x="1525" y="215"/>
                  </a:cubicBezTo>
                  <a:cubicBezTo>
                    <a:pt x="1429" y="120"/>
                    <a:pt x="1334" y="72"/>
                    <a:pt x="1215"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4" name="Google Shape;23724;p101"/>
            <p:cNvSpPr/>
            <p:nvPr/>
          </p:nvSpPr>
          <p:spPr>
            <a:xfrm>
              <a:off x="3924998" y="3245032"/>
              <a:ext cx="58944" cy="57364"/>
            </a:xfrm>
            <a:custGeom>
              <a:rect b="b" l="l" r="r" t="t"/>
              <a:pathLst>
                <a:path extrusionOk="0" h="1924" w="1977">
                  <a:moveTo>
                    <a:pt x="1215" y="0"/>
                  </a:moveTo>
                  <a:cubicBezTo>
                    <a:pt x="1524" y="381"/>
                    <a:pt x="1501" y="977"/>
                    <a:pt x="1143" y="1334"/>
                  </a:cubicBezTo>
                  <a:cubicBezTo>
                    <a:pt x="937" y="1524"/>
                    <a:pt x="667" y="1630"/>
                    <a:pt x="397"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77" y="1215"/>
                    <a:pt x="1977" y="548"/>
                    <a:pt x="1524" y="191"/>
                  </a:cubicBezTo>
                  <a:cubicBezTo>
                    <a:pt x="1429" y="119"/>
                    <a:pt x="1334" y="48"/>
                    <a:pt x="1215"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5" name="Google Shape;23725;p101"/>
            <p:cNvSpPr/>
            <p:nvPr/>
          </p:nvSpPr>
          <p:spPr>
            <a:xfrm>
              <a:off x="3725474" y="3245032"/>
              <a:ext cx="58259" cy="57364"/>
            </a:xfrm>
            <a:custGeom>
              <a:rect b="b" l="l" r="r" t="t"/>
              <a:pathLst>
                <a:path extrusionOk="0" h="1924" w="1954">
                  <a:moveTo>
                    <a:pt x="1215" y="0"/>
                  </a:moveTo>
                  <a:lnTo>
                    <a:pt x="1215" y="0"/>
                  </a:lnTo>
                  <a:cubicBezTo>
                    <a:pt x="1525" y="381"/>
                    <a:pt x="1477" y="977"/>
                    <a:pt x="1120" y="1334"/>
                  </a:cubicBezTo>
                  <a:cubicBezTo>
                    <a:pt x="929" y="1524"/>
                    <a:pt x="665" y="1630"/>
                    <a:pt x="396" y="1630"/>
                  </a:cubicBezTo>
                  <a:cubicBezTo>
                    <a:pt x="262" y="1630"/>
                    <a:pt x="127" y="1604"/>
                    <a:pt x="0" y="1548"/>
                  </a:cubicBezTo>
                  <a:lnTo>
                    <a:pt x="0" y="1548"/>
                  </a:lnTo>
                  <a:lnTo>
                    <a:pt x="96" y="1620"/>
                  </a:lnTo>
                  <a:cubicBezTo>
                    <a:pt x="298" y="1822"/>
                    <a:pt x="566" y="1923"/>
                    <a:pt x="831" y="1923"/>
                  </a:cubicBezTo>
                  <a:cubicBezTo>
                    <a:pt x="1096" y="1923"/>
                    <a:pt x="1358" y="1822"/>
                    <a:pt x="1548" y="1620"/>
                  </a:cubicBezTo>
                  <a:cubicBezTo>
                    <a:pt x="1953" y="1215"/>
                    <a:pt x="1953" y="548"/>
                    <a:pt x="1525" y="191"/>
                  </a:cubicBezTo>
                  <a:cubicBezTo>
                    <a:pt x="1429" y="119"/>
                    <a:pt x="1334" y="48"/>
                    <a:pt x="1215"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6" name="Google Shape;23726;p101"/>
            <p:cNvSpPr/>
            <p:nvPr/>
          </p:nvSpPr>
          <p:spPr>
            <a:xfrm>
              <a:off x="3924998" y="3044792"/>
              <a:ext cx="58944" cy="57543"/>
            </a:xfrm>
            <a:custGeom>
              <a:rect b="b" l="l" r="r" t="t"/>
              <a:pathLst>
                <a:path extrusionOk="0" h="1930" w="1977">
                  <a:moveTo>
                    <a:pt x="1215" y="0"/>
                  </a:moveTo>
                  <a:lnTo>
                    <a:pt x="1215" y="0"/>
                  </a:lnTo>
                  <a:cubicBezTo>
                    <a:pt x="1524" y="405"/>
                    <a:pt x="1501" y="1001"/>
                    <a:pt x="1143" y="1358"/>
                  </a:cubicBezTo>
                  <a:cubicBezTo>
                    <a:pt x="943" y="1542"/>
                    <a:pt x="684" y="1648"/>
                    <a:pt x="423" y="1648"/>
                  </a:cubicBezTo>
                  <a:cubicBezTo>
                    <a:pt x="279" y="1648"/>
                    <a:pt x="135" y="1616"/>
                    <a:pt x="0" y="1548"/>
                  </a:cubicBezTo>
                  <a:lnTo>
                    <a:pt x="0" y="1548"/>
                  </a:lnTo>
                  <a:lnTo>
                    <a:pt x="96" y="1644"/>
                  </a:lnTo>
                  <a:cubicBezTo>
                    <a:pt x="298" y="1834"/>
                    <a:pt x="566" y="1929"/>
                    <a:pt x="831" y="1929"/>
                  </a:cubicBezTo>
                  <a:cubicBezTo>
                    <a:pt x="1096" y="1929"/>
                    <a:pt x="1358" y="1834"/>
                    <a:pt x="1548" y="1644"/>
                  </a:cubicBezTo>
                  <a:cubicBezTo>
                    <a:pt x="1977" y="1239"/>
                    <a:pt x="1977" y="572"/>
                    <a:pt x="1524" y="215"/>
                  </a:cubicBezTo>
                  <a:cubicBezTo>
                    <a:pt x="1429" y="120"/>
                    <a:pt x="1334" y="72"/>
                    <a:pt x="1215"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7" name="Google Shape;23727;p101"/>
            <p:cNvSpPr/>
            <p:nvPr/>
          </p:nvSpPr>
          <p:spPr>
            <a:xfrm>
              <a:off x="3780155" y="3103021"/>
              <a:ext cx="138461" cy="138491"/>
            </a:xfrm>
            <a:custGeom>
              <a:rect b="b" l="l" r="r" t="t"/>
              <a:pathLst>
                <a:path extrusionOk="0" h="4645" w="4644">
                  <a:moveTo>
                    <a:pt x="2334" y="0"/>
                  </a:moveTo>
                  <a:cubicBezTo>
                    <a:pt x="1048" y="0"/>
                    <a:pt x="0" y="1024"/>
                    <a:pt x="0" y="2310"/>
                  </a:cubicBezTo>
                  <a:cubicBezTo>
                    <a:pt x="0" y="3596"/>
                    <a:pt x="1048" y="4644"/>
                    <a:pt x="2334" y="4644"/>
                  </a:cubicBezTo>
                  <a:cubicBezTo>
                    <a:pt x="3620" y="4644"/>
                    <a:pt x="4644" y="3596"/>
                    <a:pt x="4644" y="2310"/>
                  </a:cubicBezTo>
                  <a:cubicBezTo>
                    <a:pt x="4644" y="1024"/>
                    <a:pt x="3620" y="0"/>
                    <a:pt x="2334"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8" name="Google Shape;23728;p101"/>
            <p:cNvSpPr/>
            <p:nvPr/>
          </p:nvSpPr>
          <p:spPr>
            <a:xfrm>
              <a:off x="3814949" y="3105854"/>
              <a:ext cx="105098" cy="135658"/>
            </a:xfrm>
            <a:custGeom>
              <a:rect b="b" l="l" r="r" t="t"/>
              <a:pathLst>
                <a:path extrusionOk="0" h="4550" w="3525">
                  <a:moveTo>
                    <a:pt x="1977" y="1"/>
                  </a:moveTo>
                  <a:lnTo>
                    <a:pt x="1977" y="1"/>
                  </a:lnTo>
                  <a:cubicBezTo>
                    <a:pt x="2643" y="405"/>
                    <a:pt x="3096" y="1144"/>
                    <a:pt x="3096" y="2001"/>
                  </a:cubicBezTo>
                  <a:cubicBezTo>
                    <a:pt x="3096" y="3287"/>
                    <a:pt x="2048" y="4335"/>
                    <a:pt x="786" y="4335"/>
                  </a:cubicBezTo>
                  <a:cubicBezTo>
                    <a:pt x="500" y="4335"/>
                    <a:pt x="238" y="4287"/>
                    <a:pt x="0" y="4216"/>
                  </a:cubicBezTo>
                  <a:lnTo>
                    <a:pt x="0" y="4216"/>
                  </a:lnTo>
                  <a:cubicBezTo>
                    <a:pt x="357" y="4430"/>
                    <a:pt x="738" y="4549"/>
                    <a:pt x="1191" y="4549"/>
                  </a:cubicBezTo>
                  <a:cubicBezTo>
                    <a:pt x="2477" y="4549"/>
                    <a:pt x="3525" y="3501"/>
                    <a:pt x="3525" y="2215"/>
                  </a:cubicBezTo>
                  <a:cubicBezTo>
                    <a:pt x="3525" y="1167"/>
                    <a:pt x="2858" y="310"/>
                    <a:pt x="1977"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9" name="Google Shape;23729;p101"/>
            <p:cNvSpPr/>
            <p:nvPr/>
          </p:nvSpPr>
          <p:spPr>
            <a:xfrm>
              <a:off x="3820614" y="3156271"/>
              <a:ext cx="60375" cy="10674"/>
            </a:xfrm>
            <a:custGeom>
              <a:rect b="b" l="l" r="r" t="t"/>
              <a:pathLst>
                <a:path extrusionOk="0" h="358" w="2025">
                  <a:moveTo>
                    <a:pt x="191" y="0"/>
                  </a:moveTo>
                  <a:cubicBezTo>
                    <a:pt x="120" y="0"/>
                    <a:pt x="48" y="48"/>
                    <a:pt x="24" y="143"/>
                  </a:cubicBezTo>
                  <a:cubicBezTo>
                    <a:pt x="1" y="262"/>
                    <a:pt x="72" y="358"/>
                    <a:pt x="191" y="358"/>
                  </a:cubicBezTo>
                  <a:lnTo>
                    <a:pt x="1810" y="358"/>
                  </a:lnTo>
                  <a:cubicBezTo>
                    <a:pt x="1929" y="358"/>
                    <a:pt x="2025" y="262"/>
                    <a:pt x="1977" y="143"/>
                  </a:cubicBezTo>
                  <a:cubicBezTo>
                    <a:pt x="1929" y="48"/>
                    <a:pt x="1858" y="0"/>
                    <a:pt x="1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0" name="Google Shape;23730;p101"/>
            <p:cNvSpPr/>
            <p:nvPr/>
          </p:nvSpPr>
          <p:spPr>
            <a:xfrm>
              <a:off x="3831974" y="3177560"/>
              <a:ext cx="35539" cy="10674"/>
            </a:xfrm>
            <a:custGeom>
              <a:rect b="b" l="l" r="r" t="t"/>
              <a:pathLst>
                <a:path extrusionOk="0" h="358" w="1192">
                  <a:moveTo>
                    <a:pt x="215" y="1"/>
                  </a:moveTo>
                  <a:cubicBezTo>
                    <a:pt x="96" y="1"/>
                    <a:pt x="1" y="72"/>
                    <a:pt x="24" y="191"/>
                  </a:cubicBezTo>
                  <a:cubicBezTo>
                    <a:pt x="48" y="287"/>
                    <a:pt x="120" y="358"/>
                    <a:pt x="215" y="358"/>
                  </a:cubicBezTo>
                  <a:lnTo>
                    <a:pt x="977" y="358"/>
                  </a:lnTo>
                  <a:cubicBezTo>
                    <a:pt x="1072" y="358"/>
                    <a:pt x="1120" y="287"/>
                    <a:pt x="1167" y="191"/>
                  </a:cubicBezTo>
                  <a:cubicBezTo>
                    <a:pt x="1191" y="72"/>
                    <a:pt x="1096" y="1"/>
                    <a:pt x="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1" name="Google Shape;23731;p101"/>
            <p:cNvSpPr/>
            <p:nvPr/>
          </p:nvSpPr>
          <p:spPr>
            <a:xfrm>
              <a:off x="3658717" y="2992943"/>
              <a:ext cx="368543" cy="354351"/>
            </a:xfrm>
            <a:custGeom>
              <a:rect b="b" l="l" r="r" t="t"/>
              <a:pathLst>
                <a:path extrusionOk="0" h="11885" w="12361">
                  <a:moveTo>
                    <a:pt x="6431" y="406"/>
                  </a:moveTo>
                  <a:cubicBezTo>
                    <a:pt x="6907" y="406"/>
                    <a:pt x="7288" y="787"/>
                    <a:pt x="7288" y="1263"/>
                  </a:cubicBezTo>
                  <a:cubicBezTo>
                    <a:pt x="7288" y="1739"/>
                    <a:pt x="6907" y="2144"/>
                    <a:pt x="6431" y="2144"/>
                  </a:cubicBezTo>
                  <a:cubicBezTo>
                    <a:pt x="5954" y="2144"/>
                    <a:pt x="5573" y="1739"/>
                    <a:pt x="5573" y="1263"/>
                  </a:cubicBezTo>
                  <a:cubicBezTo>
                    <a:pt x="5573" y="787"/>
                    <a:pt x="5954" y="406"/>
                    <a:pt x="6431" y="406"/>
                  </a:cubicBezTo>
                  <a:close/>
                  <a:moveTo>
                    <a:pt x="9741" y="1811"/>
                  </a:moveTo>
                  <a:cubicBezTo>
                    <a:pt x="9955" y="1811"/>
                    <a:pt x="10193" y="1906"/>
                    <a:pt x="10336" y="2049"/>
                  </a:cubicBezTo>
                  <a:cubicBezTo>
                    <a:pt x="10479" y="2192"/>
                    <a:pt x="10574" y="2430"/>
                    <a:pt x="10574" y="2644"/>
                  </a:cubicBezTo>
                  <a:cubicBezTo>
                    <a:pt x="10574" y="2859"/>
                    <a:pt x="10479" y="3097"/>
                    <a:pt x="10336" y="3240"/>
                  </a:cubicBezTo>
                  <a:cubicBezTo>
                    <a:pt x="10170" y="3407"/>
                    <a:pt x="9955" y="3490"/>
                    <a:pt x="9738" y="3490"/>
                  </a:cubicBezTo>
                  <a:cubicBezTo>
                    <a:pt x="9521" y="3490"/>
                    <a:pt x="9300" y="3407"/>
                    <a:pt x="9122" y="3240"/>
                  </a:cubicBezTo>
                  <a:cubicBezTo>
                    <a:pt x="8955" y="3097"/>
                    <a:pt x="8884" y="2859"/>
                    <a:pt x="8884" y="2644"/>
                  </a:cubicBezTo>
                  <a:cubicBezTo>
                    <a:pt x="8884" y="2430"/>
                    <a:pt x="9003" y="2192"/>
                    <a:pt x="9146" y="2049"/>
                  </a:cubicBezTo>
                  <a:cubicBezTo>
                    <a:pt x="9312" y="1859"/>
                    <a:pt x="9527" y="1811"/>
                    <a:pt x="9741" y="1811"/>
                  </a:cubicBezTo>
                  <a:close/>
                  <a:moveTo>
                    <a:pt x="3049" y="1835"/>
                  </a:moveTo>
                  <a:cubicBezTo>
                    <a:pt x="3240" y="1835"/>
                    <a:pt x="3478" y="1930"/>
                    <a:pt x="3644" y="2073"/>
                  </a:cubicBezTo>
                  <a:cubicBezTo>
                    <a:pt x="3787" y="2216"/>
                    <a:pt x="3883" y="2454"/>
                    <a:pt x="3883" y="2668"/>
                  </a:cubicBezTo>
                  <a:cubicBezTo>
                    <a:pt x="3883" y="2883"/>
                    <a:pt x="3835" y="3097"/>
                    <a:pt x="3668" y="3264"/>
                  </a:cubicBezTo>
                  <a:cubicBezTo>
                    <a:pt x="3502" y="3430"/>
                    <a:pt x="3287" y="3514"/>
                    <a:pt x="3070" y="3514"/>
                  </a:cubicBezTo>
                  <a:cubicBezTo>
                    <a:pt x="2853" y="3514"/>
                    <a:pt x="2632" y="3430"/>
                    <a:pt x="2454" y="3264"/>
                  </a:cubicBezTo>
                  <a:cubicBezTo>
                    <a:pt x="2287" y="3121"/>
                    <a:pt x="2216" y="2883"/>
                    <a:pt x="2216" y="2668"/>
                  </a:cubicBezTo>
                  <a:cubicBezTo>
                    <a:pt x="2216" y="2454"/>
                    <a:pt x="2287" y="2216"/>
                    <a:pt x="2454" y="2073"/>
                  </a:cubicBezTo>
                  <a:cubicBezTo>
                    <a:pt x="2620" y="1906"/>
                    <a:pt x="2835" y="1835"/>
                    <a:pt x="3049" y="1835"/>
                  </a:cubicBezTo>
                  <a:close/>
                  <a:moveTo>
                    <a:pt x="1668" y="5121"/>
                  </a:moveTo>
                  <a:cubicBezTo>
                    <a:pt x="2144" y="5121"/>
                    <a:pt x="2525" y="5502"/>
                    <a:pt x="2525" y="5978"/>
                  </a:cubicBezTo>
                  <a:cubicBezTo>
                    <a:pt x="2525" y="6479"/>
                    <a:pt x="2144" y="6836"/>
                    <a:pt x="1668" y="6836"/>
                  </a:cubicBezTo>
                  <a:cubicBezTo>
                    <a:pt x="1192" y="6836"/>
                    <a:pt x="811" y="6455"/>
                    <a:pt x="811" y="5978"/>
                  </a:cubicBezTo>
                  <a:cubicBezTo>
                    <a:pt x="811" y="5502"/>
                    <a:pt x="1192" y="5121"/>
                    <a:pt x="1668" y="5121"/>
                  </a:cubicBezTo>
                  <a:close/>
                  <a:moveTo>
                    <a:pt x="11146" y="5121"/>
                  </a:moveTo>
                  <a:cubicBezTo>
                    <a:pt x="11622" y="5121"/>
                    <a:pt x="12003" y="5502"/>
                    <a:pt x="12003" y="5978"/>
                  </a:cubicBezTo>
                  <a:cubicBezTo>
                    <a:pt x="12003" y="6455"/>
                    <a:pt x="11622" y="6836"/>
                    <a:pt x="11146" y="6836"/>
                  </a:cubicBezTo>
                  <a:cubicBezTo>
                    <a:pt x="10670" y="6836"/>
                    <a:pt x="10265" y="6455"/>
                    <a:pt x="10265" y="5978"/>
                  </a:cubicBezTo>
                  <a:cubicBezTo>
                    <a:pt x="10265" y="5502"/>
                    <a:pt x="10670" y="5121"/>
                    <a:pt x="11146" y="5121"/>
                  </a:cubicBezTo>
                  <a:close/>
                  <a:moveTo>
                    <a:pt x="3049" y="8503"/>
                  </a:moveTo>
                  <a:cubicBezTo>
                    <a:pt x="3240" y="8503"/>
                    <a:pt x="3478" y="8598"/>
                    <a:pt x="3644" y="8741"/>
                  </a:cubicBezTo>
                  <a:cubicBezTo>
                    <a:pt x="3787" y="8884"/>
                    <a:pt x="3883" y="9122"/>
                    <a:pt x="3883" y="9336"/>
                  </a:cubicBezTo>
                  <a:cubicBezTo>
                    <a:pt x="3883" y="9551"/>
                    <a:pt x="3835" y="9789"/>
                    <a:pt x="3668" y="9932"/>
                  </a:cubicBezTo>
                  <a:cubicBezTo>
                    <a:pt x="3502" y="10098"/>
                    <a:pt x="3287" y="10182"/>
                    <a:pt x="3070" y="10182"/>
                  </a:cubicBezTo>
                  <a:cubicBezTo>
                    <a:pt x="2853" y="10182"/>
                    <a:pt x="2632" y="10098"/>
                    <a:pt x="2454" y="9932"/>
                  </a:cubicBezTo>
                  <a:cubicBezTo>
                    <a:pt x="2287" y="9789"/>
                    <a:pt x="2216" y="9551"/>
                    <a:pt x="2216" y="9336"/>
                  </a:cubicBezTo>
                  <a:cubicBezTo>
                    <a:pt x="2216" y="9122"/>
                    <a:pt x="2287" y="8884"/>
                    <a:pt x="2454" y="8741"/>
                  </a:cubicBezTo>
                  <a:cubicBezTo>
                    <a:pt x="2620" y="8574"/>
                    <a:pt x="2835" y="8503"/>
                    <a:pt x="3049" y="8503"/>
                  </a:cubicBezTo>
                  <a:close/>
                  <a:moveTo>
                    <a:pt x="6407" y="9884"/>
                  </a:moveTo>
                  <a:cubicBezTo>
                    <a:pt x="6883" y="9884"/>
                    <a:pt x="7264" y="10265"/>
                    <a:pt x="7264" y="10741"/>
                  </a:cubicBezTo>
                  <a:cubicBezTo>
                    <a:pt x="7264" y="11218"/>
                    <a:pt x="6883" y="11599"/>
                    <a:pt x="6407" y="11599"/>
                  </a:cubicBezTo>
                  <a:cubicBezTo>
                    <a:pt x="5931" y="11599"/>
                    <a:pt x="5550" y="11218"/>
                    <a:pt x="5550" y="10741"/>
                  </a:cubicBezTo>
                  <a:cubicBezTo>
                    <a:pt x="5550" y="10265"/>
                    <a:pt x="5931" y="9884"/>
                    <a:pt x="6407" y="9884"/>
                  </a:cubicBezTo>
                  <a:close/>
                  <a:moveTo>
                    <a:pt x="6346" y="0"/>
                  </a:moveTo>
                  <a:cubicBezTo>
                    <a:pt x="5680" y="0"/>
                    <a:pt x="5145" y="543"/>
                    <a:pt x="5145" y="1216"/>
                  </a:cubicBezTo>
                  <a:cubicBezTo>
                    <a:pt x="5145" y="1811"/>
                    <a:pt x="5597" y="2311"/>
                    <a:pt x="6193" y="2406"/>
                  </a:cubicBezTo>
                  <a:lnTo>
                    <a:pt x="6193" y="3430"/>
                  </a:lnTo>
                  <a:cubicBezTo>
                    <a:pt x="5669" y="3478"/>
                    <a:pt x="5121" y="3716"/>
                    <a:pt x="4740" y="4026"/>
                  </a:cubicBezTo>
                  <a:lnTo>
                    <a:pt x="4002" y="3287"/>
                  </a:lnTo>
                  <a:cubicBezTo>
                    <a:pt x="4240" y="2954"/>
                    <a:pt x="4287" y="2549"/>
                    <a:pt x="4145" y="2121"/>
                  </a:cubicBezTo>
                  <a:cubicBezTo>
                    <a:pt x="3920" y="1629"/>
                    <a:pt x="3472" y="1386"/>
                    <a:pt x="3026" y="1386"/>
                  </a:cubicBezTo>
                  <a:cubicBezTo>
                    <a:pt x="2714" y="1386"/>
                    <a:pt x="2403" y="1505"/>
                    <a:pt x="2168" y="1739"/>
                  </a:cubicBezTo>
                  <a:cubicBezTo>
                    <a:pt x="1858" y="2073"/>
                    <a:pt x="1739" y="2573"/>
                    <a:pt x="1906" y="3049"/>
                  </a:cubicBezTo>
                  <a:cubicBezTo>
                    <a:pt x="2120" y="3549"/>
                    <a:pt x="2573" y="3788"/>
                    <a:pt x="3049" y="3788"/>
                  </a:cubicBezTo>
                  <a:cubicBezTo>
                    <a:pt x="3287" y="3788"/>
                    <a:pt x="3549" y="3716"/>
                    <a:pt x="3764" y="3549"/>
                  </a:cubicBezTo>
                  <a:lnTo>
                    <a:pt x="4502" y="4311"/>
                  </a:lnTo>
                  <a:cubicBezTo>
                    <a:pt x="4407" y="4383"/>
                    <a:pt x="4311" y="4502"/>
                    <a:pt x="4264" y="4621"/>
                  </a:cubicBezTo>
                  <a:cubicBezTo>
                    <a:pt x="4278" y="4752"/>
                    <a:pt x="4363" y="4811"/>
                    <a:pt x="4449" y="4811"/>
                  </a:cubicBezTo>
                  <a:cubicBezTo>
                    <a:pt x="4504" y="4811"/>
                    <a:pt x="4560" y="4787"/>
                    <a:pt x="4597" y="4740"/>
                  </a:cubicBezTo>
                  <a:cubicBezTo>
                    <a:pt x="4668" y="4621"/>
                    <a:pt x="4764" y="4502"/>
                    <a:pt x="4859" y="4431"/>
                  </a:cubicBezTo>
                  <a:cubicBezTo>
                    <a:pt x="5240" y="4026"/>
                    <a:pt x="5812" y="3788"/>
                    <a:pt x="6383" y="3788"/>
                  </a:cubicBezTo>
                  <a:cubicBezTo>
                    <a:pt x="8074" y="3788"/>
                    <a:pt x="9312" y="5764"/>
                    <a:pt x="7979" y="7526"/>
                  </a:cubicBezTo>
                  <a:lnTo>
                    <a:pt x="7955" y="7550"/>
                  </a:lnTo>
                  <a:cubicBezTo>
                    <a:pt x="7436" y="7943"/>
                    <a:pt x="6900" y="8113"/>
                    <a:pt x="6402" y="8113"/>
                  </a:cubicBezTo>
                  <a:cubicBezTo>
                    <a:pt x="5211" y="8113"/>
                    <a:pt x="4240" y="7140"/>
                    <a:pt x="4240" y="5931"/>
                  </a:cubicBezTo>
                  <a:cubicBezTo>
                    <a:pt x="4240" y="5764"/>
                    <a:pt x="4264" y="5550"/>
                    <a:pt x="4287" y="5383"/>
                  </a:cubicBezTo>
                  <a:cubicBezTo>
                    <a:pt x="4232" y="5283"/>
                    <a:pt x="4155" y="5240"/>
                    <a:pt x="4086" y="5240"/>
                  </a:cubicBezTo>
                  <a:cubicBezTo>
                    <a:pt x="4009" y="5240"/>
                    <a:pt x="3943" y="5295"/>
                    <a:pt x="3930" y="5383"/>
                  </a:cubicBezTo>
                  <a:cubicBezTo>
                    <a:pt x="3906" y="5502"/>
                    <a:pt x="3883" y="5645"/>
                    <a:pt x="3883" y="5764"/>
                  </a:cubicBezTo>
                  <a:lnTo>
                    <a:pt x="2835" y="5764"/>
                  </a:lnTo>
                  <a:cubicBezTo>
                    <a:pt x="2739" y="5169"/>
                    <a:pt x="2239" y="4716"/>
                    <a:pt x="1644" y="4716"/>
                  </a:cubicBezTo>
                  <a:cubicBezTo>
                    <a:pt x="691" y="4716"/>
                    <a:pt x="1" y="5788"/>
                    <a:pt x="739" y="6764"/>
                  </a:cubicBezTo>
                  <a:lnTo>
                    <a:pt x="787" y="6812"/>
                  </a:lnTo>
                  <a:cubicBezTo>
                    <a:pt x="1069" y="7020"/>
                    <a:pt x="1362" y="7110"/>
                    <a:pt x="1636" y="7110"/>
                  </a:cubicBezTo>
                  <a:cubicBezTo>
                    <a:pt x="2242" y="7110"/>
                    <a:pt x="2753" y="6671"/>
                    <a:pt x="2835" y="6098"/>
                  </a:cubicBezTo>
                  <a:lnTo>
                    <a:pt x="3883" y="6098"/>
                  </a:lnTo>
                  <a:cubicBezTo>
                    <a:pt x="3883" y="6098"/>
                    <a:pt x="4145" y="7169"/>
                    <a:pt x="4502" y="7574"/>
                  </a:cubicBezTo>
                  <a:lnTo>
                    <a:pt x="3764" y="8312"/>
                  </a:lnTo>
                  <a:cubicBezTo>
                    <a:pt x="3551" y="8153"/>
                    <a:pt x="3300" y="8074"/>
                    <a:pt x="3047" y="8074"/>
                  </a:cubicBezTo>
                  <a:cubicBezTo>
                    <a:pt x="2734" y="8074"/>
                    <a:pt x="2418" y="8194"/>
                    <a:pt x="2168" y="8431"/>
                  </a:cubicBezTo>
                  <a:cubicBezTo>
                    <a:pt x="1930" y="8669"/>
                    <a:pt x="1811" y="8979"/>
                    <a:pt x="1811" y="9312"/>
                  </a:cubicBezTo>
                  <a:cubicBezTo>
                    <a:pt x="1811" y="9622"/>
                    <a:pt x="1930" y="9932"/>
                    <a:pt x="2168" y="10170"/>
                  </a:cubicBezTo>
                  <a:cubicBezTo>
                    <a:pt x="2406" y="10408"/>
                    <a:pt x="2716" y="10527"/>
                    <a:pt x="3049" y="10527"/>
                  </a:cubicBezTo>
                  <a:cubicBezTo>
                    <a:pt x="3335" y="10527"/>
                    <a:pt x="3668" y="10408"/>
                    <a:pt x="3906" y="10170"/>
                  </a:cubicBezTo>
                  <a:cubicBezTo>
                    <a:pt x="4145" y="9932"/>
                    <a:pt x="4264" y="9622"/>
                    <a:pt x="4264" y="9312"/>
                  </a:cubicBezTo>
                  <a:cubicBezTo>
                    <a:pt x="4264" y="9027"/>
                    <a:pt x="4168" y="8789"/>
                    <a:pt x="4025" y="8598"/>
                  </a:cubicBezTo>
                  <a:lnTo>
                    <a:pt x="4764" y="7836"/>
                  </a:lnTo>
                  <a:cubicBezTo>
                    <a:pt x="5145" y="8193"/>
                    <a:pt x="5692" y="8408"/>
                    <a:pt x="6264" y="8479"/>
                  </a:cubicBezTo>
                  <a:lnTo>
                    <a:pt x="6264" y="9503"/>
                  </a:lnTo>
                  <a:cubicBezTo>
                    <a:pt x="5669" y="9598"/>
                    <a:pt x="5216" y="10098"/>
                    <a:pt x="5216" y="10694"/>
                  </a:cubicBezTo>
                  <a:cubicBezTo>
                    <a:pt x="5216" y="11360"/>
                    <a:pt x="5740" y="11884"/>
                    <a:pt x="6407" y="11884"/>
                  </a:cubicBezTo>
                  <a:cubicBezTo>
                    <a:pt x="7050" y="11884"/>
                    <a:pt x="7598" y="11360"/>
                    <a:pt x="7598" y="10694"/>
                  </a:cubicBezTo>
                  <a:cubicBezTo>
                    <a:pt x="7598" y="10098"/>
                    <a:pt x="7145" y="9598"/>
                    <a:pt x="6574" y="9503"/>
                  </a:cubicBezTo>
                  <a:lnTo>
                    <a:pt x="6574" y="8479"/>
                  </a:lnTo>
                  <a:cubicBezTo>
                    <a:pt x="7145" y="8431"/>
                    <a:pt x="7645" y="8193"/>
                    <a:pt x="8050" y="7836"/>
                  </a:cubicBezTo>
                  <a:lnTo>
                    <a:pt x="8788" y="8598"/>
                  </a:lnTo>
                  <a:cubicBezTo>
                    <a:pt x="8645" y="8789"/>
                    <a:pt x="8550" y="9027"/>
                    <a:pt x="8550" y="9312"/>
                  </a:cubicBezTo>
                  <a:cubicBezTo>
                    <a:pt x="8550" y="9622"/>
                    <a:pt x="8669" y="9932"/>
                    <a:pt x="8907" y="10170"/>
                  </a:cubicBezTo>
                  <a:cubicBezTo>
                    <a:pt x="9122" y="10384"/>
                    <a:pt x="9408" y="10503"/>
                    <a:pt x="9717" y="10527"/>
                  </a:cubicBezTo>
                  <a:lnTo>
                    <a:pt x="9765" y="10527"/>
                  </a:lnTo>
                  <a:cubicBezTo>
                    <a:pt x="10027" y="10527"/>
                    <a:pt x="10336" y="10432"/>
                    <a:pt x="10551" y="10265"/>
                  </a:cubicBezTo>
                  <a:cubicBezTo>
                    <a:pt x="10598" y="10194"/>
                    <a:pt x="10622" y="10075"/>
                    <a:pt x="10574" y="10027"/>
                  </a:cubicBezTo>
                  <a:cubicBezTo>
                    <a:pt x="10528" y="9981"/>
                    <a:pt x="10462" y="9954"/>
                    <a:pt x="10409" y="9954"/>
                  </a:cubicBezTo>
                  <a:cubicBezTo>
                    <a:pt x="10379" y="9954"/>
                    <a:pt x="10353" y="9962"/>
                    <a:pt x="10336" y="9979"/>
                  </a:cubicBezTo>
                  <a:cubicBezTo>
                    <a:pt x="10179" y="10125"/>
                    <a:pt x="9984" y="10197"/>
                    <a:pt x="9788" y="10197"/>
                  </a:cubicBezTo>
                  <a:cubicBezTo>
                    <a:pt x="9568" y="10197"/>
                    <a:pt x="9345" y="10108"/>
                    <a:pt x="9169" y="9932"/>
                  </a:cubicBezTo>
                  <a:cubicBezTo>
                    <a:pt x="9027" y="9789"/>
                    <a:pt x="8931" y="9551"/>
                    <a:pt x="8931" y="9336"/>
                  </a:cubicBezTo>
                  <a:cubicBezTo>
                    <a:pt x="8931" y="9122"/>
                    <a:pt x="9027" y="8884"/>
                    <a:pt x="9169" y="8741"/>
                  </a:cubicBezTo>
                  <a:cubicBezTo>
                    <a:pt x="9336" y="8574"/>
                    <a:pt x="9550" y="8491"/>
                    <a:pt x="9768" y="8491"/>
                  </a:cubicBezTo>
                  <a:cubicBezTo>
                    <a:pt x="9985" y="8491"/>
                    <a:pt x="10205" y="8574"/>
                    <a:pt x="10384" y="8741"/>
                  </a:cubicBezTo>
                  <a:cubicBezTo>
                    <a:pt x="10574" y="8908"/>
                    <a:pt x="10670" y="9193"/>
                    <a:pt x="10622" y="9432"/>
                  </a:cubicBezTo>
                  <a:cubicBezTo>
                    <a:pt x="10622" y="9503"/>
                    <a:pt x="10694" y="9598"/>
                    <a:pt x="10789" y="9598"/>
                  </a:cubicBezTo>
                  <a:cubicBezTo>
                    <a:pt x="10860" y="9598"/>
                    <a:pt x="10955" y="9551"/>
                    <a:pt x="10955" y="9455"/>
                  </a:cubicBezTo>
                  <a:cubicBezTo>
                    <a:pt x="10979" y="9098"/>
                    <a:pt x="10860" y="8741"/>
                    <a:pt x="10598" y="8479"/>
                  </a:cubicBezTo>
                  <a:cubicBezTo>
                    <a:pt x="10374" y="8242"/>
                    <a:pt x="10063" y="8121"/>
                    <a:pt x="9749" y="8121"/>
                  </a:cubicBezTo>
                  <a:cubicBezTo>
                    <a:pt x="9495" y="8121"/>
                    <a:pt x="9239" y="8200"/>
                    <a:pt x="9027" y="8360"/>
                  </a:cubicBezTo>
                  <a:lnTo>
                    <a:pt x="8288" y="7598"/>
                  </a:lnTo>
                  <a:cubicBezTo>
                    <a:pt x="8645" y="7217"/>
                    <a:pt x="8836" y="6693"/>
                    <a:pt x="8907" y="6121"/>
                  </a:cubicBezTo>
                  <a:lnTo>
                    <a:pt x="9955" y="6121"/>
                  </a:lnTo>
                  <a:cubicBezTo>
                    <a:pt x="10027" y="6717"/>
                    <a:pt x="10551" y="7169"/>
                    <a:pt x="11146" y="7169"/>
                  </a:cubicBezTo>
                  <a:cubicBezTo>
                    <a:pt x="11789" y="7169"/>
                    <a:pt x="12337" y="6621"/>
                    <a:pt x="12337" y="5978"/>
                  </a:cubicBezTo>
                  <a:cubicBezTo>
                    <a:pt x="12361" y="5312"/>
                    <a:pt x="11813" y="4788"/>
                    <a:pt x="11146" y="4788"/>
                  </a:cubicBezTo>
                  <a:cubicBezTo>
                    <a:pt x="10551" y="4788"/>
                    <a:pt x="9955" y="5836"/>
                    <a:pt x="9955" y="5836"/>
                  </a:cubicBezTo>
                  <a:lnTo>
                    <a:pt x="8907" y="5836"/>
                  </a:lnTo>
                  <a:cubicBezTo>
                    <a:pt x="8884" y="5264"/>
                    <a:pt x="8645" y="4764"/>
                    <a:pt x="8288" y="4335"/>
                  </a:cubicBezTo>
                  <a:lnTo>
                    <a:pt x="9027" y="3597"/>
                  </a:lnTo>
                  <a:cubicBezTo>
                    <a:pt x="9241" y="3740"/>
                    <a:pt x="9503" y="3835"/>
                    <a:pt x="9741" y="3835"/>
                  </a:cubicBezTo>
                  <a:cubicBezTo>
                    <a:pt x="10027" y="3835"/>
                    <a:pt x="10360" y="3716"/>
                    <a:pt x="10598" y="3478"/>
                  </a:cubicBezTo>
                  <a:cubicBezTo>
                    <a:pt x="10860" y="3192"/>
                    <a:pt x="10979" y="2811"/>
                    <a:pt x="10932" y="2430"/>
                  </a:cubicBezTo>
                  <a:cubicBezTo>
                    <a:pt x="10908" y="2240"/>
                    <a:pt x="10836" y="2073"/>
                    <a:pt x="10717" y="1930"/>
                  </a:cubicBezTo>
                  <a:cubicBezTo>
                    <a:pt x="10472" y="1582"/>
                    <a:pt x="10108" y="1415"/>
                    <a:pt x="9743" y="1415"/>
                  </a:cubicBezTo>
                  <a:cubicBezTo>
                    <a:pt x="9434" y="1415"/>
                    <a:pt x="9124" y="1534"/>
                    <a:pt x="8884" y="1763"/>
                  </a:cubicBezTo>
                  <a:cubicBezTo>
                    <a:pt x="8645" y="2001"/>
                    <a:pt x="8526" y="2311"/>
                    <a:pt x="8526" y="2644"/>
                  </a:cubicBezTo>
                  <a:cubicBezTo>
                    <a:pt x="8526" y="2906"/>
                    <a:pt x="8598" y="3145"/>
                    <a:pt x="8765" y="3359"/>
                  </a:cubicBezTo>
                  <a:lnTo>
                    <a:pt x="8002" y="4097"/>
                  </a:lnTo>
                  <a:cubicBezTo>
                    <a:pt x="7621" y="3740"/>
                    <a:pt x="7098" y="3526"/>
                    <a:pt x="6526" y="3478"/>
                  </a:cubicBezTo>
                  <a:lnTo>
                    <a:pt x="6526" y="2406"/>
                  </a:lnTo>
                  <a:cubicBezTo>
                    <a:pt x="7359" y="2287"/>
                    <a:pt x="7931" y="1263"/>
                    <a:pt x="7240" y="334"/>
                  </a:cubicBezTo>
                  <a:lnTo>
                    <a:pt x="7217" y="311"/>
                  </a:lnTo>
                  <a:cubicBezTo>
                    <a:pt x="6923" y="94"/>
                    <a:pt x="6623" y="0"/>
                    <a:pt x="63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2" name="Google Shape;23732;p101"/>
          <p:cNvGrpSpPr/>
          <p:nvPr/>
        </p:nvGrpSpPr>
        <p:grpSpPr>
          <a:xfrm>
            <a:off x="4022556" y="2842690"/>
            <a:ext cx="353606" cy="351489"/>
            <a:chOff x="4365452" y="2995090"/>
            <a:chExt cx="353606" cy="351489"/>
          </a:xfrm>
        </p:grpSpPr>
        <p:sp>
          <p:nvSpPr>
            <p:cNvPr id="23733" name="Google Shape;23733;p101"/>
            <p:cNvSpPr/>
            <p:nvPr/>
          </p:nvSpPr>
          <p:spPr>
            <a:xfrm>
              <a:off x="4371117" y="3172610"/>
              <a:ext cx="171854" cy="170423"/>
            </a:xfrm>
            <a:custGeom>
              <a:rect b="b" l="l" r="r" t="t"/>
              <a:pathLst>
                <a:path extrusionOk="0" h="5716" w="5764">
                  <a:moveTo>
                    <a:pt x="1" y="0"/>
                  </a:moveTo>
                  <a:lnTo>
                    <a:pt x="1" y="5287"/>
                  </a:lnTo>
                  <a:cubicBezTo>
                    <a:pt x="1" y="5549"/>
                    <a:pt x="215" y="5716"/>
                    <a:pt x="453" y="5716"/>
                  </a:cubicBezTo>
                  <a:lnTo>
                    <a:pt x="5764" y="5716"/>
                  </a:lnTo>
                  <a:lnTo>
                    <a:pt x="5764" y="4025"/>
                  </a:lnTo>
                  <a:lnTo>
                    <a:pt x="5764" y="2834"/>
                  </a:lnTo>
                  <a:lnTo>
                    <a:pt x="5764" y="453"/>
                  </a:lnTo>
                  <a:cubicBezTo>
                    <a:pt x="5764" y="191"/>
                    <a:pt x="5549" y="0"/>
                    <a:pt x="531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4" name="Google Shape;23734;p101"/>
            <p:cNvSpPr/>
            <p:nvPr/>
          </p:nvSpPr>
          <p:spPr>
            <a:xfrm>
              <a:off x="4370401" y="3001470"/>
              <a:ext cx="171854" cy="193529"/>
            </a:xfrm>
            <a:custGeom>
              <a:rect b="b" l="l" r="r" t="t"/>
              <a:pathLst>
                <a:path extrusionOk="0" h="6491" w="5764">
                  <a:moveTo>
                    <a:pt x="477" y="1"/>
                  </a:moveTo>
                  <a:cubicBezTo>
                    <a:pt x="215" y="1"/>
                    <a:pt x="1" y="215"/>
                    <a:pt x="1" y="453"/>
                  </a:cubicBezTo>
                  <a:lnTo>
                    <a:pt x="1" y="5716"/>
                  </a:lnTo>
                  <a:lnTo>
                    <a:pt x="1739" y="5716"/>
                  </a:lnTo>
                  <a:lnTo>
                    <a:pt x="2263" y="6455"/>
                  </a:lnTo>
                  <a:cubicBezTo>
                    <a:pt x="2275" y="6478"/>
                    <a:pt x="2299" y="6490"/>
                    <a:pt x="2323" y="6490"/>
                  </a:cubicBezTo>
                  <a:cubicBezTo>
                    <a:pt x="2347" y="6490"/>
                    <a:pt x="2370" y="6478"/>
                    <a:pt x="2382" y="6455"/>
                  </a:cubicBezTo>
                  <a:lnTo>
                    <a:pt x="2930" y="5716"/>
                  </a:lnTo>
                  <a:lnTo>
                    <a:pt x="5335" y="5716"/>
                  </a:lnTo>
                  <a:cubicBezTo>
                    <a:pt x="5597" y="5716"/>
                    <a:pt x="5764" y="5502"/>
                    <a:pt x="5764" y="5264"/>
                  </a:cubicBezTo>
                  <a:lnTo>
                    <a:pt x="576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5" name="Google Shape;23735;p101"/>
            <p:cNvSpPr/>
            <p:nvPr/>
          </p:nvSpPr>
          <p:spPr>
            <a:xfrm>
              <a:off x="4518822" y="3001470"/>
              <a:ext cx="195258" cy="170452"/>
            </a:xfrm>
            <a:custGeom>
              <a:rect b="b" l="l" r="r" t="t"/>
              <a:pathLst>
                <a:path extrusionOk="0" h="5717" w="6549">
                  <a:moveTo>
                    <a:pt x="762" y="1"/>
                  </a:moveTo>
                  <a:lnTo>
                    <a:pt x="762" y="1692"/>
                  </a:lnTo>
                  <a:lnTo>
                    <a:pt x="24" y="2239"/>
                  </a:lnTo>
                  <a:cubicBezTo>
                    <a:pt x="0" y="2263"/>
                    <a:pt x="0" y="2335"/>
                    <a:pt x="24" y="2358"/>
                  </a:cubicBezTo>
                  <a:lnTo>
                    <a:pt x="762" y="2882"/>
                  </a:lnTo>
                  <a:lnTo>
                    <a:pt x="762" y="5264"/>
                  </a:lnTo>
                  <a:cubicBezTo>
                    <a:pt x="762" y="5550"/>
                    <a:pt x="976" y="5716"/>
                    <a:pt x="1215" y="5716"/>
                  </a:cubicBezTo>
                  <a:lnTo>
                    <a:pt x="6525" y="5716"/>
                  </a:lnTo>
                  <a:lnTo>
                    <a:pt x="6525" y="453"/>
                  </a:lnTo>
                  <a:cubicBezTo>
                    <a:pt x="6549" y="215"/>
                    <a:pt x="6335" y="1"/>
                    <a:pt x="6073"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6" name="Google Shape;23736;p101"/>
            <p:cNvSpPr/>
            <p:nvPr/>
          </p:nvSpPr>
          <p:spPr>
            <a:xfrm>
              <a:off x="4685669" y="3001470"/>
              <a:ext cx="28414" cy="170452"/>
            </a:xfrm>
            <a:custGeom>
              <a:rect b="b" l="l" r="r" t="t"/>
              <a:pathLst>
                <a:path extrusionOk="0" h="5717" w="953">
                  <a:moveTo>
                    <a:pt x="0" y="1"/>
                  </a:moveTo>
                  <a:cubicBezTo>
                    <a:pt x="262" y="1"/>
                    <a:pt x="477" y="191"/>
                    <a:pt x="477" y="453"/>
                  </a:cubicBezTo>
                  <a:lnTo>
                    <a:pt x="477" y="5716"/>
                  </a:lnTo>
                  <a:lnTo>
                    <a:pt x="953" y="5716"/>
                  </a:lnTo>
                  <a:lnTo>
                    <a:pt x="953" y="453"/>
                  </a:lnTo>
                  <a:cubicBezTo>
                    <a:pt x="953" y="215"/>
                    <a:pt x="739" y="1"/>
                    <a:pt x="4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7" name="Google Shape;23737;p101"/>
            <p:cNvSpPr/>
            <p:nvPr/>
          </p:nvSpPr>
          <p:spPr>
            <a:xfrm>
              <a:off x="4540826" y="3149354"/>
              <a:ext cx="171138" cy="192963"/>
            </a:xfrm>
            <a:custGeom>
              <a:rect b="b" l="l" r="r" t="t"/>
              <a:pathLst>
                <a:path extrusionOk="0" h="6472" w="5740">
                  <a:moveTo>
                    <a:pt x="3456" y="0"/>
                  </a:moveTo>
                  <a:cubicBezTo>
                    <a:pt x="3436" y="0"/>
                    <a:pt x="3418" y="6"/>
                    <a:pt x="3406" y="18"/>
                  </a:cubicBezTo>
                  <a:lnTo>
                    <a:pt x="2858" y="756"/>
                  </a:lnTo>
                  <a:lnTo>
                    <a:pt x="453" y="756"/>
                  </a:lnTo>
                  <a:cubicBezTo>
                    <a:pt x="191" y="756"/>
                    <a:pt x="0" y="971"/>
                    <a:pt x="0" y="1209"/>
                  </a:cubicBezTo>
                  <a:lnTo>
                    <a:pt x="0" y="6472"/>
                  </a:lnTo>
                  <a:lnTo>
                    <a:pt x="5311" y="6472"/>
                  </a:lnTo>
                  <a:cubicBezTo>
                    <a:pt x="5573" y="6472"/>
                    <a:pt x="5740" y="6257"/>
                    <a:pt x="5740" y="6019"/>
                  </a:cubicBezTo>
                  <a:lnTo>
                    <a:pt x="5740" y="756"/>
                  </a:lnTo>
                  <a:lnTo>
                    <a:pt x="4049" y="756"/>
                  </a:lnTo>
                  <a:lnTo>
                    <a:pt x="3525" y="18"/>
                  </a:lnTo>
                  <a:cubicBezTo>
                    <a:pt x="3501" y="6"/>
                    <a:pt x="3477" y="0"/>
                    <a:pt x="3456"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8" name="Google Shape;23738;p101"/>
            <p:cNvSpPr/>
            <p:nvPr/>
          </p:nvSpPr>
          <p:spPr>
            <a:xfrm>
              <a:off x="4686384" y="3171895"/>
              <a:ext cx="27698" cy="170423"/>
            </a:xfrm>
            <a:custGeom>
              <a:rect b="b" l="l" r="r" t="t"/>
              <a:pathLst>
                <a:path extrusionOk="0" h="5716" w="929">
                  <a:moveTo>
                    <a:pt x="477" y="0"/>
                  </a:moveTo>
                  <a:lnTo>
                    <a:pt x="477" y="5263"/>
                  </a:lnTo>
                  <a:cubicBezTo>
                    <a:pt x="477" y="5501"/>
                    <a:pt x="262" y="5716"/>
                    <a:pt x="0" y="5716"/>
                  </a:cubicBezTo>
                  <a:lnTo>
                    <a:pt x="477" y="5716"/>
                  </a:lnTo>
                  <a:cubicBezTo>
                    <a:pt x="715" y="5716"/>
                    <a:pt x="929" y="5549"/>
                    <a:pt x="929" y="5263"/>
                  </a:cubicBezTo>
                  <a:lnTo>
                    <a:pt x="929"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9" name="Google Shape;23739;p101"/>
            <p:cNvSpPr/>
            <p:nvPr/>
          </p:nvSpPr>
          <p:spPr>
            <a:xfrm>
              <a:off x="4541541" y="3256391"/>
              <a:ext cx="23435" cy="35510"/>
            </a:xfrm>
            <a:custGeom>
              <a:rect b="b" l="l" r="r" t="t"/>
              <a:pathLst>
                <a:path extrusionOk="0" h="1191" w="786">
                  <a:moveTo>
                    <a:pt x="0" y="0"/>
                  </a:moveTo>
                  <a:lnTo>
                    <a:pt x="0" y="1191"/>
                  </a:lnTo>
                  <a:lnTo>
                    <a:pt x="762" y="643"/>
                  </a:lnTo>
                  <a:cubicBezTo>
                    <a:pt x="786" y="619"/>
                    <a:pt x="786" y="572"/>
                    <a:pt x="762" y="524"/>
                  </a:cubicBezTo>
                  <a:lnTo>
                    <a:pt x="0"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0" name="Google Shape;23740;p101"/>
            <p:cNvSpPr/>
            <p:nvPr/>
          </p:nvSpPr>
          <p:spPr>
            <a:xfrm>
              <a:off x="4488261" y="3118645"/>
              <a:ext cx="106559" cy="106529"/>
            </a:xfrm>
            <a:custGeom>
              <a:rect b="b" l="l" r="r" t="t"/>
              <a:pathLst>
                <a:path extrusionOk="0" h="3573" w="3574">
                  <a:moveTo>
                    <a:pt x="1787" y="0"/>
                  </a:moveTo>
                  <a:cubicBezTo>
                    <a:pt x="811" y="0"/>
                    <a:pt x="1" y="810"/>
                    <a:pt x="1" y="1786"/>
                  </a:cubicBezTo>
                  <a:cubicBezTo>
                    <a:pt x="1" y="2763"/>
                    <a:pt x="811" y="3572"/>
                    <a:pt x="1787" y="3572"/>
                  </a:cubicBezTo>
                  <a:cubicBezTo>
                    <a:pt x="2787" y="3572"/>
                    <a:pt x="3573" y="2763"/>
                    <a:pt x="3573" y="1786"/>
                  </a:cubicBezTo>
                  <a:cubicBezTo>
                    <a:pt x="3573" y="810"/>
                    <a:pt x="2787" y="0"/>
                    <a:pt x="1787" y="0"/>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1" name="Google Shape;23741;p101"/>
            <p:cNvSpPr/>
            <p:nvPr/>
          </p:nvSpPr>
          <p:spPr>
            <a:xfrm>
              <a:off x="4505316" y="3125025"/>
              <a:ext cx="89505" cy="100149"/>
            </a:xfrm>
            <a:custGeom>
              <a:rect b="b" l="l" r="r" t="t"/>
              <a:pathLst>
                <a:path extrusionOk="0" h="3359" w="3002">
                  <a:moveTo>
                    <a:pt x="2049" y="1"/>
                  </a:moveTo>
                  <a:lnTo>
                    <a:pt x="2049" y="1"/>
                  </a:lnTo>
                  <a:cubicBezTo>
                    <a:pt x="2406" y="334"/>
                    <a:pt x="2620" y="810"/>
                    <a:pt x="2620" y="1310"/>
                  </a:cubicBezTo>
                  <a:cubicBezTo>
                    <a:pt x="2620" y="2287"/>
                    <a:pt x="1810" y="3096"/>
                    <a:pt x="834" y="3096"/>
                  </a:cubicBezTo>
                  <a:cubicBezTo>
                    <a:pt x="548" y="3096"/>
                    <a:pt x="239" y="3001"/>
                    <a:pt x="1" y="2882"/>
                  </a:cubicBezTo>
                  <a:lnTo>
                    <a:pt x="1" y="2882"/>
                  </a:lnTo>
                  <a:cubicBezTo>
                    <a:pt x="334" y="3192"/>
                    <a:pt x="739" y="3358"/>
                    <a:pt x="1215" y="3358"/>
                  </a:cubicBezTo>
                  <a:cubicBezTo>
                    <a:pt x="2215" y="3358"/>
                    <a:pt x="3001" y="2549"/>
                    <a:pt x="3001" y="1572"/>
                  </a:cubicBezTo>
                  <a:cubicBezTo>
                    <a:pt x="3001" y="882"/>
                    <a:pt x="2620" y="262"/>
                    <a:pt x="2049" y="1"/>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2" name="Google Shape;23742;p101"/>
            <p:cNvSpPr/>
            <p:nvPr/>
          </p:nvSpPr>
          <p:spPr>
            <a:xfrm>
              <a:off x="4365452" y="2995090"/>
              <a:ext cx="353606" cy="351489"/>
            </a:xfrm>
            <a:custGeom>
              <a:rect b="b" l="l" r="r" t="t"/>
              <a:pathLst>
                <a:path extrusionOk="0" h="11789" w="11860">
                  <a:moveTo>
                    <a:pt x="11217" y="358"/>
                  </a:moveTo>
                  <a:cubicBezTo>
                    <a:pt x="11360" y="358"/>
                    <a:pt x="11502" y="477"/>
                    <a:pt x="11502" y="667"/>
                  </a:cubicBezTo>
                  <a:lnTo>
                    <a:pt x="11502" y="5764"/>
                  </a:lnTo>
                  <a:lnTo>
                    <a:pt x="10026" y="5764"/>
                  </a:lnTo>
                  <a:lnTo>
                    <a:pt x="9550" y="5073"/>
                  </a:lnTo>
                  <a:cubicBezTo>
                    <a:pt x="9478" y="5002"/>
                    <a:pt x="9431" y="4978"/>
                    <a:pt x="9335" y="4978"/>
                  </a:cubicBezTo>
                  <a:cubicBezTo>
                    <a:pt x="9240" y="4978"/>
                    <a:pt x="9192" y="5002"/>
                    <a:pt x="9121" y="5073"/>
                  </a:cubicBezTo>
                  <a:lnTo>
                    <a:pt x="8645" y="5764"/>
                  </a:lnTo>
                  <a:lnTo>
                    <a:pt x="7859" y="5764"/>
                  </a:lnTo>
                  <a:cubicBezTo>
                    <a:pt x="7764" y="4787"/>
                    <a:pt x="7025" y="4049"/>
                    <a:pt x="6073" y="3977"/>
                  </a:cubicBezTo>
                  <a:lnTo>
                    <a:pt x="6073" y="3073"/>
                  </a:lnTo>
                  <a:cubicBezTo>
                    <a:pt x="6073" y="3001"/>
                    <a:pt x="6025" y="2953"/>
                    <a:pt x="6001" y="2930"/>
                  </a:cubicBezTo>
                  <a:lnTo>
                    <a:pt x="5382" y="2477"/>
                  </a:lnTo>
                  <a:lnTo>
                    <a:pt x="6001" y="2025"/>
                  </a:lnTo>
                  <a:cubicBezTo>
                    <a:pt x="6073" y="2001"/>
                    <a:pt x="6073" y="1953"/>
                    <a:pt x="6073" y="1882"/>
                  </a:cubicBezTo>
                  <a:lnTo>
                    <a:pt x="6073" y="358"/>
                  </a:lnTo>
                  <a:close/>
                  <a:moveTo>
                    <a:pt x="5739" y="358"/>
                  </a:moveTo>
                  <a:lnTo>
                    <a:pt x="5739" y="1787"/>
                  </a:lnTo>
                  <a:lnTo>
                    <a:pt x="5049" y="2263"/>
                  </a:lnTo>
                  <a:cubicBezTo>
                    <a:pt x="5001" y="2334"/>
                    <a:pt x="4953" y="2382"/>
                    <a:pt x="4953" y="2477"/>
                  </a:cubicBezTo>
                  <a:cubicBezTo>
                    <a:pt x="4953" y="2572"/>
                    <a:pt x="5001" y="2620"/>
                    <a:pt x="5049" y="2692"/>
                  </a:cubicBezTo>
                  <a:lnTo>
                    <a:pt x="5739" y="3168"/>
                  </a:lnTo>
                  <a:lnTo>
                    <a:pt x="5739" y="3977"/>
                  </a:lnTo>
                  <a:cubicBezTo>
                    <a:pt x="5430" y="4001"/>
                    <a:pt x="5168" y="4097"/>
                    <a:pt x="4930" y="4239"/>
                  </a:cubicBezTo>
                  <a:cubicBezTo>
                    <a:pt x="4882" y="4263"/>
                    <a:pt x="4811" y="4359"/>
                    <a:pt x="4834" y="4454"/>
                  </a:cubicBezTo>
                  <a:cubicBezTo>
                    <a:pt x="4864" y="4528"/>
                    <a:pt x="4922" y="4565"/>
                    <a:pt x="4990" y="4565"/>
                  </a:cubicBezTo>
                  <a:cubicBezTo>
                    <a:pt x="5031" y="4565"/>
                    <a:pt x="5076" y="4552"/>
                    <a:pt x="5120" y="4525"/>
                  </a:cubicBezTo>
                  <a:cubicBezTo>
                    <a:pt x="5358" y="4382"/>
                    <a:pt x="5644" y="4335"/>
                    <a:pt x="5906" y="4335"/>
                  </a:cubicBezTo>
                  <a:cubicBezTo>
                    <a:pt x="6811" y="4335"/>
                    <a:pt x="7525" y="5049"/>
                    <a:pt x="7525" y="5930"/>
                  </a:cubicBezTo>
                  <a:cubicBezTo>
                    <a:pt x="7549" y="6788"/>
                    <a:pt x="6811" y="7550"/>
                    <a:pt x="5906" y="7550"/>
                  </a:cubicBezTo>
                  <a:cubicBezTo>
                    <a:pt x="5025" y="7550"/>
                    <a:pt x="4311" y="6835"/>
                    <a:pt x="4311" y="5930"/>
                  </a:cubicBezTo>
                  <a:cubicBezTo>
                    <a:pt x="4311" y="5597"/>
                    <a:pt x="4406" y="5311"/>
                    <a:pt x="4572" y="5049"/>
                  </a:cubicBezTo>
                  <a:cubicBezTo>
                    <a:pt x="4644" y="4978"/>
                    <a:pt x="4596" y="4859"/>
                    <a:pt x="4549" y="4811"/>
                  </a:cubicBezTo>
                  <a:cubicBezTo>
                    <a:pt x="4504" y="4778"/>
                    <a:pt x="4455" y="4760"/>
                    <a:pt x="4410" y="4760"/>
                  </a:cubicBezTo>
                  <a:cubicBezTo>
                    <a:pt x="4358" y="4760"/>
                    <a:pt x="4312" y="4784"/>
                    <a:pt x="4287" y="4835"/>
                  </a:cubicBezTo>
                  <a:cubicBezTo>
                    <a:pt x="4096" y="5097"/>
                    <a:pt x="3977" y="5430"/>
                    <a:pt x="3953" y="5764"/>
                  </a:cubicBezTo>
                  <a:lnTo>
                    <a:pt x="3048" y="5764"/>
                  </a:lnTo>
                  <a:cubicBezTo>
                    <a:pt x="3001" y="5764"/>
                    <a:pt x="2929" y="5787"/>
                    <a:pt x="2905" y="5811"/>
                  </a:cubicBezTo>
                  <a:lnTo>
                    <a:pt x="2453" y="6430"/>
                  </a:lnTo>
                  <a:lnTo>
                    <a:pt x="2024" y="5811"/>
                  </a:lnTo>
                  <a:cubicBezTo>
                    <a:pt x="1977" y="5764"/>
                    <a:pt x="1929" y="5764"/>
                    <a:pt x="1858" y="5764"/>
                  </a:cubicBezTo>
                  <a:lnTo>
                    <a:pt x="286" y="5764"/>
                  </a:lnTo>
                  <a:lnTo>
                    <a:pt x="286" y="667"/>
                  </a:lnTo>
                  <a:cubicBezTo>
                    <a:pt x="286" y="524"/>
                    <a:pt x="405" y="358"/>
                    <a:pt x="595" y="358"/>
                  </a:cubicBezTo>
                  <a:close/>
                  <a:moveTo>
                    <a:pt x="3977" y="6073"/>
                  </a:moveTo>
                  <a:cubicBezTo>
                    <a:pt x="4072" y="7026"/>
                    <a:pt x="4811" y="7788"/>
                    <a:pt x="5763" y="7859"/>
                  </a:cubicBezTo>
                  <a:lnTo>
                    <a:pt x="5763" y="8764"/>
                  </a:lnTo>
                  <a:cubicBezTo>
                    <a:pt x="5763" y="8812"/>
                    <a:pt x="5787" y="8883"/>
                    <a:pt x="5835" y="8907"/>
                  </a:cubicBezTo>
                  <a:lnTo>
                    <a:pt x="6454" y="9360"/>
                  </a:lnTo>
                  <a:lnTo>
                    <a:pt x="5835" y="9812"/>
                  </a:lnTo>
                  <a:cubicBezTo>
                    <a:pt x="5763" y="9836"/>
                    <a:pt x="5763" y="9883"/>
                    <a:pt x="5763" y="9955"/>
                  </a:cubicBezTo>
                  <a:lnTo>
                    <a:pt x="5763" y="11479"/>
                  </a:lnTo>
                  <a:lnTo>
                    <a:pt x="619" y="11479"/>
                  </a:lnTo>
                  <a:cubicBezTo>
                    <a:pt x="476" y="11479"/>
                    <a:pt x="310" y="11360"/>
                    <a:pt x="310" y="11169"/>
                  </a:cubicBezTo>
                  <a:lnTo>
                    <a:pt x="310" y="6073"/>
                  </a:lnTo>
                  <a:lnTo>
                    <a:pt x="1810" y="6073"/>
                  </a:lnTo>
                  <a:lnTo>
                    <a:pt x="2286" y="6764"/>
                  </a:lnTo>
                  <a:cubicBezTo>
                    <a:pt x="2334" y="6835"/>
                    <a:pt x="2405" y="6859"/>
                    <a:pt x="2501" y="6859"/>
                  </a:cubicBezTo>
                  <a:cubicBezTo>
                    <a:pt x="2572" y="6859"/>
                    <a:pt x="2643" y="6811"/>
                    <a:pt x="2691" y="6764"/>
                  </a:cubicBezTo>
                  <a:lnTo>
                    <a:pt x="3167" y="6073"/>
                  </a:lnTo>
                  <a:close/>
                  <a:moveTo>
                    <a:pt x="619" y="0"/>
                  </a:moveTo>
                  <a:cubicBezTo>
                    <a:pt x="262" y="0"/>
                    <a:pt x="0" y="310"/>
                    <a:pt x="0" y="643"/>
                  </a:cubicBezTo>
                  <a:lnTo>
                    <a:pt x="0" y="11622"/>
                  </a:lnTo>
                  <a:cubicBezTo>
                    <a:pt x="0" y="11717"/>
                    <a:pt x="72" y="11789"/>
                    <a:pt x="167" y="11789"/>
                  </a:cubicBezTo>
                  <a:lnTo>
                    <a:pt x="9312" y="11789"/>
                  </a:lnTo>
                  <a:cubicBezTo>
                    <a:pt x="9454" y="11646"/>
                    <a:pt x="9359" y="11479"/>
                    <a:pt x="9216" y="11479"/>
                  </a:cubicBezTo>
                  <a:lnTo>
                    <a:pt x="6097" y="11479"/>
                  </a:lnTo>
                  <a:lnTo>
                    <a:pt x="6097" y="10050"/>
                  </a:lnTo>
                  <a:lnTo>
                    <a:pt x="6787" y="9574"/>
                  </a:lnTo>
                  <a:cubicBezTo>
                    <a:pt x="6835" y="9502"/>
                    <a:pt x="6859" y="9455"/>
                    <a:pt x="6859" y="9360"/>
                  </a:cubicBezTo>
                  <a:cubicBezTo>
                    <a:pt x="6859" y="9264"/>
                    <a:pt x="6835" y="9217"/>
                    <a:pt x="6787" y="9145"/>
                  </a:cubicBezTo>
                  <a:lnTo>
                    <a:pt x="6097" y="8669"/>
                  </a:lnTo>
                  <a:lnTo>
                    <a:pt x="6097" y="7859"/>
                  </a:lnTo>
                  <a:cubicBezTo>
                    <a:pt x="7049" y="7764"/>
                    <a:pt x="7787" y="7026"/>
                    <a:pt x="7883" y="6073"/>
                  </a:cubicBezTo>
                  <a:lnTo>
                    <a:pt x="8764" y="6073"/>
                  </a:lnTo>
                  <a:cubicBezTo>
                    <a:pt x="8835" y="6073"/>
                    <a:pt x="8883" y="6049"/>
                    <a:pt x="8931" y="6026"/>
                  </a:cubicBezTo>
                  <a:lnTo>
                    <a:pt x="9359" y="5383"/>
                  </a:lnTo>
                  <a:lnTo>
                    <a:pt x="9812" y="6026"/>
                  </a:lnTo>
                  <a:cubicBezTo>
                    <a:pt x="9835" y="6073"/>
                    <a:pt x="9907" y="6073"/>
                    <a:pt x="9955" y="6073"/>
                  </a:cubicBezTo>
                  <a:lnTo>
                    <a:pt x="11550" y="6073"/>
                  </a:lnTo>
                  <a:lnTo>
                    <a:pt x="11550" y="11265"/>
                  </a:lnTo>
                  <a:cubicBezTo>
                    <a:pt x="11550" y="11336"/>
                    <a:pt x="11455" y="11431"/>
                    <a:pt x="11360" y="11431"/>
                  </a:cubicBezTo>
                  <a:lnTo>
                    <a:pt x="10026" y="11431"/>
                  </a:lnTo>
                  <a:cubicBezTo>
                    <a:pt x="10002" y="11431"/>
                    <a:pt x="9955" y="11431"/>
                    <a:pt x="9931" y="11455"/>
                  </a:cubicBezTo>
                  <a:cubicBezTo>
                    <a:pt x="9812" y="11622"/>
                    <a:pt x="9931" y="11765"/>
                    <a:pt x="10050" y="11765"/>
                  </a:cubicBezTo>
                  <a:lnTo>
                    <a:pt x="11241" y="11765"/>
                  </a:lnTo>
                  <a:cubicBezTo>
                    <a:pt x="11598" y="11765"/>
                    <a:pt x="11860" y="11455"/>
                    <a:pt x="11860" y="11146"/>
                  </a:cubicBezTo>
                  <a:lnTo>
                    <a:pt x="11860" y="596"/>
                  </a:lnTo>
                  <a:cubicBezTo>
                    <a:pt x="11836" y="310"/>
                    <a:pt x="11574" y="0"/>
                    <a:pt x="112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3" name="Google Shape;23743;p101"/>
            <p:cNvSpPr/>
            <p:nvPr/>
          </p:nvSpPr>
          <p:spPr>
            <a:xfrm>
              <a:off x="4512412" y="3156271"/>
              <a:ext cx="59690" cy="10674"/>
            </a:xfrm>
            <a:custGeom>
              <a:rect b="b" l="l" r="r" t="t"/>
              <a:pathLst>
                <a:path extrusionOk="0" h="358" w="2002">
                  <a:moveTo>
                    <a:pt x="215" y="0"/>
                  </a:moveTo>
                  <a:cubicBezTo>
                    <a:pt x="120" y="0"/>
                    <a:pt x="72" y="48"/>
                    <a:pt x="24" y="143"/>
                  </a:cubicBezTo>
                  <a:cubicBezTo>
                    <a:pt x="1" y="262"/>
                    <a:pt x="96" y="358"/>
                    <a:pt x="215" y="358"/>
                  </a:cubicBezTo>
                  <a:lnTo>
                    <a:pt x="1787" y="358"/>
                  </a:lnTo>
                  <a:cubicBezTo>
                    <a:pt x="1882" y="358"/>
                    <a:pt x="1930" y="286"/>
                    <a:pt x="1953" y="191"/>
                  </a:cubicBezTo>
                  <a:cubicBezTo>
                    <a:pt x="2001" y="72"/>
                    <a:pt x="1906" y="0"/>
                    <a:pt x="1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4" name="Google Shape;23744;p101"/>
            <p:cNvSpPr/>
            <p:nvPr/>
          </p:nvSpPr>
          <p:spPr>
            <a:xfrm>
              <a:off x="4525203" y="3177560"/>
              <a:ext cx="34108" cy="10674"/>
            </a:xfrm>
            <a:custGeom>
              <a:rect b="b" l="l" r="r" t="t"/>
              <a:pathLst>
                <a:path extrusionOk="0" h="358" w="1144">
                  <a:moveTo>
                    <a:pt x="191" y="1"/>
                  </a:moveTo>
                  <a:cubicBezTo>
                    <a:pt x="119" y="1"/>
                    <a:pt x="48" y="48"/>
                    <a:pt x="24" y="144"/>
                  </a:cubicBezTo>
                  <a:cubicBezTo>
                    <a:pt x="0" y="263"/>
                    <a:pt x="72" y="358"/>
                    <a:pt x="191" y="358"/>
                  </a:cubicBezTo>
                  <a:lnTo>
                    <a:pt x="977" y="358"/>
                  </a:lnTo>
                  <a:cubicBezTo>
                    <a:pt x="1072" y="358"/>
                    <a:pt x="1120" y="287"/>
                    <a:pt x="1143" y="191"/>
                  </a:cubicBezTo>
                  <a:cubicBezTo>
                    <a:pt x="1143" y="72"/>
                    <a:pt x="1072" y="1"/>
                    <a:pt x="9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5" name="Google Shape;23745;p101"/>
            <p:cNvSpPr/>
            <p:nvPr/>
          </p:nvSpPr>
          <p:spPr>
            <a:xfrm>
              <a:off x="4410175" y="3229409"/>
              <a:ext cx="90190" cy="10674"/>
            </a:xfrm>
            <a:custGeom>
              <a:rect b="b" l="l" r="r" t="t"/>
              <a:pathLst>
                <a:path extrusionOk="0" h="358" w="3025">
                  <a:moveTo>
                    <a:pt x="215" y="0"/>
                  </a:moveTo>
                  <a:cubicBezTo>
                    <a:pt x="119" y="0"/>
                    <a:pt x="72" y="72"/>
                    <a:pt x="48" y="167"/>
                  </a:cubicBezTo>
                  <a:cubicBezTo>
                    <a:pt x="0" y="286"/>
                    <a:pt x="96" y="357"/>
                    <a:pt x="215" y="357"/>
                  </a:cubicBezTo>
                  <a:lnTo>
                    <a:pt x="2834" y="357"/>
                  </a:lnTo>
                  <a:cubicBezTo>
                    <a:pt x="2930" y="357"/>
                    <a:pt x="2977" y="310"/>
                    <a:pt x="3001" y="215"/>
                  </a:cubicBezTo>
                  <a:cubicBezTo>
                    <a:pt x="3025" y="119"/>
                    <a:pt x="2953"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6" name="Google Shape;23746;p101"/>
            <p:cNvSpPr/>
            <p:nvPr/>
          </p:nvSpPr>
          <p:spPr>
            <a:xfrm>
              <a:off x="4410175" y="3252128"/>
              <a:ext cx="90190" cy="10674"/>
            </a:xfrm>
            <a:custGeom>
              <a:rect b="b" l="l" r="r" t="t"/>
              <a:pathLst>
                <a:path extrusionOk="0" h="358" w="3025">
                  <a:moveTo>
                    <a:pt x="215" y="0"/>
                  </a:moveTo>
                  <a:cubicBezTo>
                    <a:pt x="119" y="0"/>
                    <a:pt x="72" y="48"/>
                    <a:pt x="48" y="143"/>
                  </a:cubicBezTo>
                  <a:cubicBezTo>
                    <a:pt x="0" y="262"/>
                    <a:pt x="96" y="358"/>
                    <a:pt x="215" y="358"/>
                  </a:cubicBezTo>
                  <a:lnTo>
                    <a:pt x="2834" y="358"/>
                  </a:lnTo>
                  <a:cubicBezTo>
                    <a:pt x="2930" y="358"/>
                    <a:pt x="2977" y="286"/>
                    <a:pt x="3001" y="191"/>
                  </a:cubicBezTo>
                  <a:cubicBezTo>
                    <a:pt x="3025" y="119"/>
                    <a:pt x="2953"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7" name="Google Shape;23747;p101"/>
            <p:cNvSpPr/>
            <p:nvPr/>
          </p:nvSpPr>
          <p:spPr>
            <a:xfrm>
              <a:off x="4430062" y="3274132"/>
              <a:ext cx="50417" cy="10674"/>
            </a:xfrm>
            <a:custGeom>
              <a:rect b="b" l="l" r="r" t="t"/>
              <a:pathLst>
                <a:path extrusionOk="0" h="358" w="1691">
                  <a:moveTo>
                    <a:pt x="215" y="1"/>
                  </a:moveTo>
                  <a:cubicBezTo>
                    <a:pt x="119" y="1"/>
                    <a:pt x="48" y="48"/>
                    <a:pt x="24" y="143"/>
                  </a:cubicBezTo>
                  <a:cubicBezTo>
                    <a:pt x="0" y="262"/>
                    <a:pt x="95" y="358"/>
                    <a:pt x="215" y="358"/>
                  </a:cubicBezTo>
                  <a:lnTo>
                    <a:pt x="1524" y="358"/>
                  </a:lnTo>
                  <a:cubicBezTo>
                    <a:pt x="1596" y="358"/>
                    <a:pt x="1667" y="286"/>
                    <a:pt x="1691" y="215"/>
                  </a:cubicBezTo>
                  <a:cubicBezTo>
                    <a:pt x="1691" y="96"/>
                    <a:pt x="1596"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8" name="Google Shape;23748;p101"/>
            <p:cNvSpPr/>
            <p:nvPr/>
          </p:nvSpPr>
          <p:spPr>
            <a:xfrm>
              <a:off x="4583432" y="3229409"/>
              <a:ext cx="90190" cy="10674"/>
            </a:xfrm>
            <a:custGeom>
              <a:rect b="b" l="l" r="r" t="t"/>
              <a:pathLst>
                <a:path extrusionOk="0" h="358" w="3025">
                  <a:moveTo>
                    <a:pt x="214" y="0"/>
                  </a:moveTo>
                  <a:cubicBezTo>
                    <a:pt x="119" y="0"/>
                    <a:pt x="72" y="72"/>
                    <a:pt x="24" y="167"/>
                  </a:cubicBezTo>
                  <a:cubicBezTo>
                    <a:pt x="0" y="286"/>
                    <a:pt x="95" y="357"/>
                    <a:pt x="214" y="357"/>
                  </a:cubicBezTo>
                  <a:lnTo>
                    <a:pt x="2834" y="357"/>
                  </a:lnTo>
                  <a:cubicBezTo>
                    <a:pt x="2929" y="357"/>
                    <a:pt x="2977" y="310"/>
                    <a:pt x="3001" y="215"/>
                  </a:cubicBezTo>
                  <a:cubicBezTo>
                    <a:pt x="3025" y="95"/>
                    <a:pt x="2953"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9" name="Google Shape;23749;p101"/>
            <p:cNvSpPr/>
            <p:nvPr/>
          </p:nvSpPr>
          <p:spPr>
            <a:xfrm>
              <a:off x="4583432" y="3252128"/>
              <a:ext cx="90190" cy="10674"/>
            </a:xfrm>
            <a:custGeom>
              <a:rect b="b" l="l" r="r" t="t"/>
              <a:pathLst>
                <a:path extrusionOk="0" h="358" w="3025">
                  <a:moveTo>
                    <a:pt x="214" y="0"/>
                  </a:moveTo>
                  <a:cubicBezTo>
                    <a:pt x="119" y="0"/>
                    <a:pt x="72" y="48"/>
                    <a:pt x="24" y="143"/>
                  </a:cubicBezTo>
                  <a:cubicBezTo>
                    <a:pt x="0" y="262"/>
                    <a:pt x="95" y="358"/>
                    <a:pt x="214" y="358"/>
                  </a:cubicBezTo>
                  <a:lnTo>
                    <a:pt x="2834" y="358"/>
                  </a:lnTo>
                  <a:cubicBezTo>
                    <a:pt x="2929" y="358"/>
                    <a:pt x="2977" y="286"/>
                    <a:pt x="3001" y="191"/>
                  </a:cubicBezTo>
                  <a:cubicBezTo>
                    <a:pt x="3025" y="72"/>
                    <a:pt x="2953"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0" name="Google Shape;23750;p101"/>
            <p:cNvSpPr/>
            <p:nvPr/>
          </p:nvSpPr>
          <p:spPr>
            <a:xfrm>
              <a:off x="4603289" y="3274132"/>
              <a:ext cx="50447" cy="10674"/>
            </a:xfrm>
            <a:custGeom>
              <a:rect b="b" l="l" r="r" t="t"/>
              <a:pathLst>
                <a:path extrusionOk="0" h="358" w="1692">
                  <a:moveTo>
                    <a:pt x="191" y="1"/>
                  </a:moveTo>
                  <a:cubicBezTo>
                    <a:pt x="120" y="1"/>
                    <a:pt x="49" y="48"/>
                    <a:pt x="25" y="143"/>
                  </a:cubicBezTo>
                  <a:cubicBezTo>
                    <a:pt x="1" y="262"/>
                    <a:pt x="72" y="358"/>
                    <a:pt x="191" y="358"/>
                  </a:cubicBezTo>
                  <a:lnTo>
                    <a:pt x="1501" y="358"/>
                  </a:lnTo>
                  <a:cubicBezTo>
                    <a:pt x="1597" y="358"/>
                    <a:pt x="1668" y="286"/>
                    <a:pt x="1692" y="215"/>
                  </a:cubicBezTo>
                  <a:cubicBezTo>
                    <a:pt x="1692" y="96"/>
                    <a:pt x="1597" y="1"/>
                    <a:pt x="15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1" name="Google Shape;23751;p101"/>
            <p:cNvSpPr/>
            <p:nvPr/>
          </p:nvSpPr>
          <p:spPr>
            <a:xfrm>
              <a:off x="4583432" y="3058984"/>
              <a:ext cx="89475" cy="10674"/>
            </a:xfrm>
            <a:custGeom>
              <a:rect b="b" l="l" r="r" t="t"/>
              <a:pathLst>
                <a:path extrusionOk="0" h="358" w="3001">
                  <a:moveTo>
                    <a:pt x="214" y="1"/>
                  </a:moveTo>
                  <a:cubicBezTo>
                    <a:pt x="119" y="1"/>
                    <a:pt x="72" y="72"/>
                    <a:pt x="24" y="167"/>
                  </a:cubicBezTo>
                  <a:cubicBezTo>
                    <a:pt x="0" y="287"/>
                    <a:pt x="95" y="358"/>
                    <a:pt x="214" y="358"/>
                  </a:cubicBezTo>
                  <a:lnTo>
                    <a:pt x="2834" y="358"/>
                  </a:lnTo>
                  <a:cubicBezTo>
                    <a:pt x="2929" y="358"/>
                    <a:pt x="2977" y="310"/>
                    <a:pt x="3001" y="215"/>
                  </a:cubicBezTo>
                  <a:cubicBezTo>
                    <a:pt x="3001" y="96"/>
                    <a:pt x="2929" y="1"/>
                    <a:pt x="2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2" name="Google Shape;23752;p101"/>
            <p:cNvSpPr/>
            <p:nvPr/>
          </p:nvSpPr>
          <p:spPr>
            <a:xfrm>
              <a:off x="4583432" y="3081703"/>
              <a:ext cx="89475" cy="10704"/>
            </a:xfrm>
            <a:custGeom>
              <a:rect b="b" l="l" r="r" t="t"/>
              <a:pathLst>
                <a:path extrusionOk="0" h="359" w="3001">
                  <a:moveTo>
                    <a:pt x="214" y="1"/>
                  </a:moveTo>
                  <a:cubicBezTo>
                    <a:pt x="119" y="1"/>
                    <a:pt x="72" y="48"/>
                    <a:pt x="24" y="144"/>
                  </a:cubicBezTo>
                  <a:cubicBezTo>
                    <a:pt x="0" y="263"/>
                    <a:pt x="95" y="358"/>
                    <a:pt x="214" y="358"/>
                  </a:cubicBezTo>
                  <a:lnTo>
                    <a:pt x="2834" y="358"/>
                  </a:lnTo>
                  <a:cubicBezTo>
                    <a:pt x="2929" y="358"/>
                    <a:pt x="2977" y="287"/>
                    <a:pt x="3001" y="191"/>
                  </a:cubicBezTo>
                  <a:cubicBezTo>
                    <a:pt x="3001" y="72"/>
                    <a:pt x="2929" y="1"/>
                    <a:pt x="2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3" name="Google Shape;23753;p101"/>
            <p:cNvSpPr/>
            <p:nvPr/>
          </p:nvSpPr>
          <p:spPr>
            <a:xfrm>
              <a:off x="4603289" y="3103737"/>
              <a:ext cx="50447" cy="10674"/>
            </a:xfrm>
            <a:custGeom>
              <a:rect b="b" l="l" r="r" t="t"/>
              <a:pathLst>
                <a:path extrusionOk="0" h="358" w="1692">
                  <a:moveTo>
                    <a:pt x="191" y="0"/>
                  </a:moveTo>
                  <a:cubicBezTo>
                    <a:pt x="120" y="0"/>
                    <a:pt x="49" y="48"/>
                    <a:pt x="25" y="143"/>
                  </a:cubicBezTo>
                  <a:cubicBezTo>
                    <a:pt x="1" y="262"/>
                    <a:pt x="72" y="357"/>
                    <a:pt x="191" y="357"/>
                  </a:cubicBezTo>
                  <a:lnTo>
                    <a:pt x="1501" y="357"/>
                  </a:lnTo>
                  <a:cubicBezTo>
                    <a:pt x="1597" y="357"/>
                    <a:pt x="1668" y="286"/>
                    <a:pt x="1692" y="214"/>
                  </a:cubicBezTo>
                  <a:cubicBezTo>
                    <a:pt x="1692" y="95"/>
                    <a:pt x="1597"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4" name="Google Shape;23754;p101"/>
            <p:cNvSpPr/>
            <p:nvPr/>
          </p:nvSpPr>
          <p:spPr>
            <a:xfrm>
              <a:off x="4412292" y="3058984"/>
              <a:ext cx="89505" cy="10674"/>
            </a:xfrm>
            <a:custGeom>
              <a:rect b="b" l="l" r="r" t="t"/>
              <a:pathLst>
                <a:path extrusionOk="0" h="358" w="3002">
                  <a:moveTo>
                    <a:pt x="215" y="1"/>
                  </a:moveTo>
                  <a:cubicBezTo>
                    <a:pt x="120" y="1"/>
                    <a:pt x="48" y="72"/>
                    <a:pt x="25" y="167"/>
                  </a:cubicBezTo>
                  <a:cubicBezTo>
                    <a:pt x="1" y="287"/>
                    <a:pt x="96" y="358"/>
                    <a:pt x="215" y="358"/>
                  </a:cubicBezTo>
                  <a:lnTo>
                    <a:pt x="2835" y="358"/>
                  </a:lnTo>
                  <a:cubicBezTo>
                    <a:pt x="2906" y="358"/>
                    <a:pt x="2978" y="310"/>
                    <a:pt x="3001" y="215"/>
                  </a:cubicBezTo>
                  <a:cubicBezTo>
                    <a:pt x="3001" y="96"/>
                    <a:pt x="2906" y="1"/>
                    <a:pt x="2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5" name="Google Shape;23755;p101"/>
            <p:cNvSpPr/>
            <p:nvPr/>
          </p:nvSpPr>
          <p:spPr>
            <a:xfrm>
              <a:off x="4412292" y="3081703"/>
              <a:ext cx="89505" cy="10704"/>
            </a:xfrm>
            <a:custGeom>
              <a:rect b="b" l="l" r="r" t="t"/>
              <a:pathLst>
                <a:path extrusionOk="0" h="359" w="3002">
                  <a:moveTo>
                    <a:pt x="215" y="1"/>
                  </a:moveTo>
                  <a:cubicBezTo>
                    <a:pt x="120" y="1"/>
                    <a:pt x="48" y="48"/>
                    <a:pt x="25" y="144"/>
                  </a:cubicBezTo>
                  <a:cubicBezTo>
                    <a:pt x="1" y="263"/>
                    <a:pt x="96" y="358"/>
                    <a:pt x="215" y="358"/>
                  </a:cubicBezTo>
                  <a:lnTo>
                    <a:pt x="2835" y="358"/>
                  </a:lnTo>
                  <a:cubicBezTo>
                    <a:pt x="2906" y="358"/>
                    <a:pt x="2978" y="287"/>
                    <a:pt x="3001" y="191"/>
                  </a:cubicBezTo>
                  <a:cubicBezTo>
                    <a:pt x="3001" y="72"/>
                    <a:pt x="2906" y="1"/>
                    <a:pt x="2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6" name="Google Shape;23756;p101"/>
            <p:cNvSpPr/>
            <p:nvPr/>
          </p:nvSpPr>
          <p:spPr>
            <a:xfrm>
              <a:off x="4431463" y="3103737"/>
              <a:ext cx="51163" cy="10674"/>
            </a:xfrm>
            <a:custGeom>
              <a:rect b="b" l="l" r="r" t="t"/>
              <a:pathLst>
                <a:path extrusionOk="0" h="358" w="1716">
                  <a:moveTo>
                    <a:pt x="215" y="0"/>
                  </a:moveTo>
                  <a:cubicBezTo>
                    <a:pt x="120" y="0"/>
                    <a:pt x="72" y="48"/>
                    <a:pt x="48" y="143"/>
                  </a:cubicBezTo>
                  <a:cubicBezTo>
                    <a:pt x="1" y="262"/>
                    <a:pt x="96" y="357"/>
                    <a:pt x="215" y="357"/>
                  </a:cubicBezTo>
                  <a:lnTo>
                    <a:pt x="1525" y="357"/>
                  </a:lnTo>
                  <a:cubicBezTo>
                    <a:pt x="1620" y="357"/>
                    <a:pt x="1668" y="286"/>
                    <a:pt x="1692" y="214"/>
                  </a:cubicBezTo>
                  <a:cubicBezTo>
                    <a:pt x="1715" y="95"/>
                    <a:pt x="1620" y="0"/>
                    <a:pt x="15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7" name="Google Shape;23757;p101"/>
          <p:cNvGrpSpPr/>
          <p:nvPr/>
        </p:nvGrpSpPr>
        <p:grpSpPr>
          <a:xfrm>
            <a:off x="4769236" y="2841885"/>
            <a:ext cx="352920" cy="354441"/>
            <a:chOff x="4959731" y="2994285"/>
            <a:chExt cx="352920" cy="354441"/>
          </a:xfrm>
        </p:grpSpPr>
        <p:sp>
          <p:nvSpPr>
            <p:cNvPr id="23758" name="Google Shape;23758;p101"/>
            <p:cNvSpPr/>
            <p:nvPr/>
          </p:nvSpPr>
          <p:spPr>
            <a:xfrm>
              <a:off x="4963995" y="3319570"/>
              <a:ext cx="343678" cy="23464"/>
            </a:xfrm>
            <a:custGeom>
              <a:rect b="b" l="l" r="r" t="t"/>
              <a:pathLst>
                <a:path extrusionOk="0" h="787" w="11527">
                  <a:moveTo>
                    <a:pt x="120" y="1"/>
                  </a:moveTo>
                  <a:cubicBezTo>
                    <a:pt x="72" y="1"/>
                    <a:pt x="1" y="48"/>
                    <a:pt x="1" y="120"/>
                  </a:cubicBezTo>
                  <a:lnTo>
                    <a:pt x="1" y="667"/>
                  </a:lnTo>
                  <a:cubicBezTo>
                    <a:pt x="1" y="739"/>
                    <a:pt x="72" y="787"/>
                    <a:pt x="120" y="787"/>
                  </a:cubicBezTo>
                  <a:lnTo>
                    <a:pt x="11408" y="787"/>
                  </a:lnTo>
                  <a:cubicBezTo>
                    <a:pt x="11479" y="787"/>
                    <a:pt x="11527" y="739"/>
                    <a:pt x="11527" y="667"/>
                  </a:cubicBezTo>
                  <a:lnTo>
                    <a:pt x="11527" y="120"/>
                  </a:lnTo>
                  <a:cubicBezTo>
                    <a:pt x="11527" y="48"/>
                    <a:pt x="11479" y="1"/>
                    <a:pt x="11408"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9" name="Google Shape;23759;p101"/>
            <p:cNvSpPr/>
            <p:nvPr/>
          </p:nvSpPr>
          <p:spPr>
            <a:xfrm>
              <a:off x="5289906" y="3318169"/>
              <a:ext cx="17770" cy="24150"/>
            </a:xfrm>
            <a:custGeom>
              <a:rect b="b" l="l" r="r" t="t"/>
              <a:pathLst>
                <a:path extrusionOk="0" h="810" w="596">
                  <a:moveTo>
                    <a:pt x="1" y="0"/>
                  </a:moveTo>
                  <a:cubicBezTo>
                    <a:pt x="72" y="0"/>
                    <a:pt x="120" y="71"/>
                    <a:pt x="120" y="119"/>
                  </a:cubicBezTo>
                  <a:lnTo>
                    <a:pt x="120" y="691"/>
                  </a:lnTo>
                  <a:cubicBezTo>
                    <a:pt x="120" y="738"/>
                    <a:pt x="72" y="810"/>
                    <a:pt x="1" y="810"/>
                  </a:cubicBezTo>
                  <a:lnTo>
                    <a:pt x="477" y="810"/>
                  </a:lnTo>
                  <a:cubicBezTo>
                    <a:pt x="548" y="810"/>
                    <a:pt x="596" y="762"/>
                    <a:pt x="596" y="691"/>
                  </a:cubicBezTo>
                  <a:lnTo>
                    <a:pt x="596" y="119"/>
                  </a:lnTo>
                  <a:cubicBezTo>
                    <a:pt x="596" y="71"/>
                    <a:pt x="548" y="0"/>
                    <a:pt x="47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0" name="Google Shape;23760;p101"/>
            <p:cNvSpPr/>
            <p:nvPr/>
          </p:nvSpPr>
          <p:spPr>
            <a:xfrm>
              <a:off x="5009434" y="3028453"/>
              <a:ext cx="68187" cy="289742"/>
            </a:xfrm>
            <a:custGeom>
              <a:rect b="b" l="l" r="r" t="t"/>
              <a:pathLst>
                <a:path extrusionOk="0" h="9718" w="2287">
                  <a:moveTo>
                    <a:pt x="72" y="1"/>
                  </a:moveTo>
                  <a:cubicBezTo>
                    <a:pt x="25" y="1"/>
                    <a:pt x="1" y="25"/>
                    <a:pt x="1" y="48"/>
                  </a:cubicBezTo>
                  <a:lnTo>
                    <a:pt x="1" y="9717"/>
                  </a:lnTo>
                  <a:lnTo>
                    <a:pt x="2287" y="9717"/>
                  </a:lnTo>
                  <a:lnTo>
                    <a:pt x="2287" y="48"/>
                  </a:lnTo>
                  <a:cubicBezTo>
                    <a:pt x="2287" y="25"/>
                    <a:pt x="2263" y="1"/>
                    <a:pt x="2239"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1" name="Google Shape;23761;p101"/>
            <p:cNvSpPr/>
            <p:nvPr/>
          </p:nvSpPr>
          <p:spPr>
            <a:xfrm>
              <a:off x="5112386" y="3139933"/>
              <a:ext cx="68217" cy="178264"/>
            </a:xfrm>
            <a:custGeom>
              <a:rect b="b" l="l" r="r" t="t"/>
              <a:pathLst>
                <a:path extrusionOk="0" h="5979" w="2288">
                  <a:moveTo>
                    <a:pt x="72" y="1"/>
                  </a:moveTo>
                  <a:cubicBezTo>
                    <a:pt x="25" y="1"/>
                    <a:pt x="1" y="24"/>
                    <a:pt x="1" y="72"/>
                  </a:cubicBezTo>
                  <a:lnTo>
                    <a:pt x="1" y="5978"/>
                  </a:lnTo>
                  <a:lnTo>
                    <a:pt x="2287" y="5978"/>
                  </a:lnTo>
                  <a:lnTo>
                    <a:pt x="2287" y="72"/>
                  </a:lnTo>
                  <a:cubicBezTo>
                    <a:pt x="2287" y="24"/>
                    <a:pt x="2263" y="1"/>
                    <a:pt x="2239"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2" name="Google Shape;23762;p101"/>
            <p:cNvSpPr/>
            <p:nvPr/>
          </p:nvSpPr>
          <p:spPr>
            <a:xfrm>
              <a:off x="5216054" y="3215187"/>
              <a:ext cx="68902" cy="103011"/>
            </a:xfrm>
            <a:custGeom>
              <a:rect b="b" l="l" r="r" t="t"/>
              <a:pathLst>
                <a:path extrusionOk="0" h="3455" w="2311">
                  <a:moveTo>
                    <a:pt x="72" y="1"/>
                  </a:moveTo>
                  <a:cubicBezTo>
                    <a:pt x="48" y="1"/>
                    <a:pt x="1" y="49"/>
                    <a:pt x="1" y="72"/>
                  </a:cubicBezTo>
                  <a:lnTo>
                    <a:pt x="1" y="3454"/>
                  </a:lnTo>
                  <a:lnTo>
                    <a:pt x="2311" y="3454"/>
                  </a:lnTo>
                  <a:lnTo>
                    <a:pt x="2311" y="72"/>
                  </a:lnTo>
                  <a:cubicBezTo>
                    <a:pt x="2311" y="49"/>
                    <a:pt x="2263" y="1"/>
                    <a:pt x="22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3" name="Google Shape;23763;p101"/>
            <p:cNvSpPr/>
            <p:nvPr/>
          </p:nvSpPr>
          <p:spPr>
            <a:xfrm>
              <a:off x="5061998" y="3028900"/>
              <a:ext cx="15623" cy="290696"/>
            </a:xfrm>
            <a:custGeom>
              <a:rect b="b" l="l" r="r" t="t"/>
              <a:pathLst>
                <a:path extrusionOk="0" h="9750" w="524">
                  <a:moveTo>
                    <a:pt x="495" y="0"/>
                  </a:moveTo>
                  <a:cubicBezTo>
                    <a:pt x="489" y="0"/>
                    <a:pt x="483" y="3"/>
                    <a:pt x="476" y="10"/>
                  </a:cubicBezTo>
                  <a:lnTo>
                    <a:pt x="0" y="10"/>
                  </a:lnTo>
                  <a:cubicBezTo>
                    <a:pt x="24" y="10"/>
                    <a:pt x="48" y="33"/>
                    <a:pt x="48" y="57"/>
                  </a:cubicBezTo>
                  <a:lnTo>
                    <a:pt x="48" y="9750"/>
                  </a:lnTo>
                  <a:lnTo>
                    <a:pt x="524" y="9750"/>
                  </a:lnTo>
                  <a:lnTo>
                    <a:pt x="524" y="57"/>
                  </a:lnTo>
                  <a:cubicBezTo>
                    <a:pt x="524" y="22"/>
                    <a:pt x="511" y="0"/>
                    <a:pt x="495"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4" name="Google Shape;23764;p101"/>
            <p:cNvSpPr/>
            <p:nvPr/>
          </p:nvSpPr>
          <p:spPr>
            <a:xfrm>
              <a:off x="5164950" y="3140648"/>
              <a:ext cx="15653" cy="178950"/>
            </a:xfrm>
            <a:custGeom>
              <a:rect b="b" l="l" r="r" t="t"/>
              <a:pathLst>
                <a:path extrusionOk="0" h="6002" w="525">
                  <a:moveTo>
                    <a:pt x="0" y="0"/>
                  </a:moveTo>
                  <a:cubicBezTo>
                    <a:pt x="24" y="0"/>
                    <a:pt x="48" y="48"/>
                    <a:pt x="48" y="72"/>
                  </a:cubicBezTo>
                  <a:lnTo>
                    <a:pt x="48" y="6002"/>
                  </a:lnTo>
                  <a:lnTo>
                    <a:pt x="524" y="6002"/>
                  </a:lnTo>
                  <a:lnTo>
                    <a:pt x="524" y="72"/>
                  </a:lnTo>
                  <a:cubicBezTo>
                    <a:pt x="524" y="48"/>
                    <a:pt x="500" y="0"/>
                    <a:pt x="47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5" name="Google Shape;23765;p101"/>
            <p:cNvSpPr/>
            <p:nvPr/>
          </p:nvSpPr>
          <p:spPr>
            <a:xfrm>
              <a:off x="5267903" y="3215187"/>
              <a:ext cx="15653" cy="103011"/>
            </a:xfrm>
            <a:custGeom>
              <a:rect b="b" l="l" r="r" t="t"/>
              <a:pathLst>
                <a:path extrusionOk="0" h="3455" w="525">
                  <a:moveTo>
                    <a:pt x="0" y="1"/>
                  </a:moveTo>
                  <a:cubicBezTo>
                    <a:pt x="24" y="1"/>
                    <a:pt x="48" y="49"/>
                    <a:pt x="48" y="72"/>
                  </a:cubicBezTo>
                  <a:lnTo>
                    <a:pt x="48" y="3454"/>
                  </a:lnTo>
                  <a:lnTo>
                    <a:pt x="524" y="3454"/>
                  </a:lnTo>
                  <a:lnTo>
                    <a:pt x="524" y="72"/>
                  </a:lnTo>
                  <a:cubicBezTo>
                    <a:pt x="524" y="49"/>
                    <a:pt x="500" y="1"/>
                    <a:pt x="47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6" name="Google Shape;23766;p101"/>
            <p:cNvSpPr/>
            <p:nvPr/>
          </p:nvSpPr>
          <p:spPr>
            <a:xfrm>
              <a:off x="5091813" y="2999443"/>
              <a:ext cx="193142" cy="156857"/>
            </a:xfrm>
            <a:custGeom>
              <a:rect b="b" l="l" r="r" t="t"/>
              <a:pathLst>
                <a:path extrusionOk="0" h="5261" w="6478">
                  <a:moveTo>
                    <a:pt x="474" y="1"/>
                  </a:moveTo>
                  <a:cubicBezTo>
                    <a:pt x="361" y="1"/>
                    <a:pt x="249" y="55"/>
                    <a:pt x="167" y="164"/>
                  </a:cubicBezTo>
                  <a:cubicBezTo>
                    <a:pt x="0" y="331"/>
                    <a:pt x="48" y="569"/>
                    <a:pt x="215" y="736"/>
                  </a:cubicBezTo>
                  <a:lnTo>
                    <a:pt x="4811" y="4332"/>
                  </a:lnTo>
                  <a:cubicBezTo>
                    <a:pt x="4644" y="4355"/>
                    <a:pt x="4501" y="4498"/>
                    <a:pt x="4501" y="4665"/>
                  </a:cubicBezTo>
                  <a:cubicBezTo>
                    <a:pt x="4477" y="4856"/>
                    <a:pt x="4620" y="5070"/>
                    <a:pt x="4858" y="5094"/>
                  </a:cubicBezTo>
                  <a:lnTo>
                    <a:pt x="6002" y="5260"/>
                  </a:lnTo>
                  <a:lnTo>
                    <a:pt x="6049" y="5260"/>
                  </a:lnTo>
                  <a:cubicBezTo>
                    <a:pt x="6168" y="5260"/>
                    <a:pt x="6264" y="5189"/>
                    <a:pt x="6359" y="5141"/>
                  </a:cubicBezTo>
                  <a:cubicBezTo>
                    <a:pt x="6430" y="5070"/>
                    <a:pt x="6478" y="4951"/>
                    <a:pt x="6430" y="4808"/>
                  </a:cubicBezTo>
                  <a:lnTo>
                    <a:pt x="6192" y="3665"/>
                  </a:lnTo>
                  <a:cubicBezTo>
                    <a:pt x="6152" y="3505"/>
                    <a:pt x="5995" y="3362"/>
                    <a:pt x="5819" y="3362"/>
                  </a:cubicBezTo>
                  <a:cubicBezTo>
                    <a:pt x="5785" y="3362"/>
                    <a:pt x="5750" y="3367"/>
                    <a:pt x="5716" y="3379"/>
                  </a:cubicBezTo>
                  <a:cubicBezTo>
                    <a:pt x="5525" y="3403"/>
                    <a:pt x="5406" y="3593"/>
                    <a:pt x="5406" y="3784"/>
                  </a:cubicBezTo>
                  <a:lnTo>
                    <a:pt x="715" y="93"/>
                  </a:lnTo>
                  <a:cubicBezTo>
                    <a:pt x="643" y="31"/>
                    <a:pt x="559" y="1"/>
                    <a:pt x="474"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7" name="Google Shape;23767;p101"/>
            <p:cNvSpPr/>
            <p:nvPr/>
          </p:nvSpPr>
          <p:spPr>
            <a:xfrm>
              <a:off x="5094646" y="2999443"/>
              <a:ext cx="153398" cy="118216"/>
            </a:xfrm>
            <a:custGeom>
              <a:rect b="b" l="l" r="r" t="t"/>
              <a:pathLst>
                <a:path extrusionOk="0" h="3965" w="5145">
                  <a:moveTo>
                    <a:pt x="379" y="1"/>
                  </a:moveTo>
                  <a:cubicBezTo>
                    <a:pt x="266" y="1"/>
                    <a:pt x="154" y="55"/>
                    <a:pt x="72" y="164"/>
                  </a:cubicBezTo>
                  <a:cubicBezTo>
                    <a:pt x="24" y="188"/>
                    <a:pt x="1" y="212"/>
                    <a:pt x="1" y="283"/>
                  </a:cubicBezTo>
                  <a:cubicBezTo>
                    <a:pt x="96" y="283"/>
                    <a:pt x="167" y="307"/>
                    <a:pt x="263" y="378"/>
                  </a:cubicBezTo>
                  <a:lnTo>
                    <a:pt x="4835" y="3951"/>
                  </a:lnTo>
                  <a:cubicBezTo>
                    <a:pt x="4852" y="3959"/>
                    <a:pt x="4873" y="3965"/>
                    <a:pt x="4893" y="3965"/>
                  </a:cubicBezTo>
                  <a:cubicBezTo>
                    <a:pt x="4928" y="3965"/>
                    <a:pt x="4963" y="3948"/>
                    <a:pt x="4978" y="3903"/>
                  </a:cubicBezTo>
                  <a:cubicBezTo>
                    <a:pt x="5002" y="3831"/>
                    <a:pt x="5073" y="3736"/>
                    <a:pt x="5144" y="3665"/>
                  </a:cubicBezTo>
                  <a:lnTo>
                    <a:pt x="620" y="93"/>
                  </a:lnTo>
                  <a:cubicBezTo>
                    <a:pt x="548" y="31"/>
                    <a:pt x="464" y="1"/>
                    <a:pt x="379"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8" name="Google Shape;23768;p101"/>
            <p:cNvSpPr/>
            <p:nvPr/>
          </p:nvSpPr>
          <p:spPr>
            <a:xfrm>
              <a:off x="5253711" y="3099682"/>
              <a:ext cx="31246" cy="58736"/>
            </a:xfrm>
            <a:custGeom>
              <a:rect b="b" l="l" r="r" t="t"/>
              <a:pathLst>
                <a:path extrusionOk="0" h="1970" w="1048">
                  <a:moveTo>
                    <a:pt x="389" y="0"/>
                  </a:moveTo>
                  <a:cubicBezTo>
                    <a:pt x="355" y="0"/>
                    <a:pt x="320" y="5"/>
                    <a:pt x="286" y="17"/>
                  </a:cubicBezTo>
                  <a:cubicBezTo>
                    <a:pt x="143" y="41"/>
                    <a:pt x="48" y="136"/>
                    <a:pt x="0" y="279"/>
                  </a:cubicBezTo>
                  <a:cubicBezTo>
                    <a:pt x="214" y="279"/>
                    <a:pt x="381" y="398"/>
                    <a:pt x="405" y="612"/>
                  </a:cubicBezTo>
                  <a:lnTo>
                    <a:pt x="643" y="1732"/>
                  </a:lnTo>
                  <a:cubicBezTo>
                    <a:pt x="691" y="1827"/>
                    <a:pt x="643" y="1898"/>
                    <a:pt x="643" y="1970"/>
                  </a:cubicBezTo>
                  <a:cubicBezTo>
                    <a:pt x="762" y="1970"/>
                    <a:pt x="857" y="1922"/>
                    <a:pt x="929" y="1851"/>
                  </a:cubicBezTo>
                  <a:cubicBezTo>
                    <a:pt x="1000" y="1708"/>
                    <a:pt x="1048" y="1589"/>
                    <a:pt x="1000" y="1446"/>
                  </a:cubicBezTo>
                  <a:lnTo>
                    <a:pt x="762" y="303"/>
                  </a:lnTo>
                  <a:cubicBezTo>
                    <a:pt x="722" y="143"/>
                    <a:pt x="565" y="0"/>
                    <a:pt x="389"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9" name="Google Shape;23769;p101"/>
            <p:cNvSpPr/>
            <p:nvPr/>
          </p:nvSpPr>
          <p:spPr>
            <a:xfrm>
              <a:off x="4959731" y="2994285"/>
              <a:ext cx="352920" cy="354441"/>
            </a:xfrm>
            <a:custGeom>
              <a:rect b="b" l="l" r="r" t="t"/>
              <a:pathLst>
                <a:path extrusionOk="0" h="11888" w="11837">
                  <a:moveTo>
                    <a:pt x="3763" y="1337"/>
                  </a:moveTo>
                  <a:lnTo>
                    <a:pt x="3763" y="10720"/>
                  </a:lnTo>
                  <a:lnTo>
                    <a:pt x="1787" y="10720"/>
                  </a:lnTo>
                  <a:lnTo>
                    <a:pt x="1787" y="1337"/>
                  </a:lnTo>
                  <a:close/>
                  <a:moveTo>
                    <a:pt x="7240" y="5100"/>
                  </a:moveTo>
                  <a:lnTo>
                    <a:pt x="7240" y="10720"/>
                  </a:lnTo>
                  <a:lnTo>
                    <a:pt x="5264" y="10720"/>
                  </a:lnTo>
                  <a:lnTo>
                    <a:pt x="5264" y="5100"/>
                  </a:lnTo>
                  <a:close/>
                  <a:moveTo>
                    <a:pt x="10717" y="7600"/>
                  </a:moveTo>
                  <a:lnTo>
                    <a:pt x="10717" y="10720"/>
                  </a:lnTo>
                  <a:lnTo>
                    <a:pt x="8765" y="10720"/>
                  </a:lnTo>
                  <a:lnTo>
                    <a:pt x="8765" y="7600"/>
                  </a:lnTo>
                  <a:close/>
                  <a:moveTo>
                    <a:pt x="917" y="0"/>
                  </a:moveTo>
                  <a:cubicBezTo>
                    <a:pt x="815" y="0"/>
                    <a:pt x="739" y="88"/>
                    <a:pt x="739" y="194"/>
                  </a:cubicBezTo>
                  <a:lnTo>
                    <a:pt x="739" y="980"/>
                  </a:lnTo>
                  <a:lnTo>
                    <a:pt x="572" y="980"/>
                  </a:lnTo>
                  <a:cubicBezTo>
                    <a:pt x="477" y="980"/>
                    <a:pt x="382" y="1075"/>
                    <a:pt x="382" y="1171"/>
                  </a:cubicBezTo>
                  <a:cubicBezTo>
                    <a:pt x="382" y="1266"/>
                    <a:pt x="477" y="1313"/>
                    <a:pt x="549" y="1313"/>
                  </a:cubicBezTo>
                  <a:lnTo>
                    <a:pt x="739" y="1313"/>
                  </a:lnTo>
                  <a:lnTo>
                    <a:pt x="739" y="2218"/>
                  </a:lnTo>
                  <a:lnTo>
                    <a:pt x="549" y="2218"/>
                  </a:lnTo>
                  <a:cubicBezTo>
                    <a:pt x="453" y="2218"/>
                    <a:pt x="358" y="2266"/>
                    <a:pt x="358" y="2361"/>
                  </a:cubicBezTo>
                  <a:cubicBezTo>
                    <a:pt x="358" y="2480"/>
                    <a:pt x="429" y="2576"/>
                    <a:pt x="549" y="2576"/>
                  </a:cubicBezTo>
                  <a:lnTo>
                    <a:pt x="739" y="2576"/>
                  </a:lnTo>
                  <a:lnTo>
                    <a:pt x="739" y="3457"/>
                  </a:lnTo>
                  <a:lnTo>
                    <a:pt x="549" y="3457"/>
                  </a:lnTo>
                  <a:cubicBezTo>
                    <a:pt x="453" y="3457"/>
                    <a:pt x="358" y="3528"/>
                    <a:pt x="358" y="3600"/>
                  </a:cubicBezTo>
                  <a:cubicBezTo>
                    <a:pt x="358" y="3719"/>
                    <a:pt x="429" y="3814"/>
                    <a:pt x="549" y="3814"/>
                  </a:cubicBezTo>
                  <a:lnTo>
                    <a:pt x="739" y="3814"/>
                  </a:lnTo>
                  <a:lnTo>
                    <a:pt x="739" y="4719"/>
                  </a:lnTo>
                  <a:lnTo>
                    <a:pt x="549" y="4719"/>
                  </a:lnTo>
                  <a:cubicBezTo>
                    <a:pt x="453" y="4719"/>
                    <a:pt x="358" y="4767"/>
                    <a:pt x="358" y="4862"/>
                  </a:cubicBezTo>
                  <a:cubicBezTo>
                    <a:pt x="358" y="4981"/>
                    <a:pt x="429" y="5076"/>
                    <a:pt x="549" y="5076"/>
                  </a:cubicBezTo>
                  <a:lnTo>
                    <a:pt x="739" y="5076"/>
                  </a:lnTo>
                  <a:lnTo>
                    <a:pt x="739" y="5957"/>
                  </a:lnTo>
                  <a:lnTo>
                    <a:pt x="549" y="5957"/>
                  </a:lnTo>
                  <a:cubicBezTo>
                    <a:pt x="453" y="5957"/>
                    <a:pt x="358" y="6029"/>
                    <a:pt x="358" y="6100"/>
                  </a:cubicBezTo>
                  <a:cubicBezTo>
                    <a:pt x="358" y="6219"/>
                    <a:pt x="429" y="6314"/>
                    <a:pt x="549" y="6314"/>
                  </a:cubicBezTo>
                  <a:lnTo>
                    <a:pt x="739" y="6314"/>
                  </a:lnTo>
                  <a:lnTo>
                    <a:pt x="739" y="7219"/>
                  </a:lnTo>
                  <a:lnTo>
                    <a:pt x="549" y="7219"/>
                  </a:lnTo>
                  <a:cubicBezTo>
                    <a:pt x="453" y="7219"/>
                    <a:pt x="358" y="7267"/>
                    <a:pt x="358" y="7362"/>
                  </a:cubicBezTo>
                  <a:cubicBezTo>
                    <a:pt x="358" y="7481"/>
                    <a:pt x="429" y="7577"/>
                    <a:pt x="549" y="7577"/>
                  </a:cubicBezTo>
                  <a:lnTo>
                    <a:pt x="739" y="7577"/>
                  </a:lnTo>
                  <a:lnTo>
                    <a:pt x="739" y="8458"/>
                  </a:lnTo>
                  <a:lnTo>
                    <a:pt x="549" y="8458"/>
                  </a:lnTo>
                  <a:cubicBezTo>
                    <a:pt x="453" y="8458"/>
                    <a:pt x="358" y="8529"/>
                    <a:pt x="358" y="8601"/>
                  </a:cubicBezTo>
                  <a:cubicBezTo>
                    <a:pt x="358" y="8720"/>
                    <a:pt x="429" y="8815"/>
                    <a:pt x="549" y="8815"/>
                  </a:cubicBezTo>
                  <a:lnTo>
                    <a:pt x="739" y="8815"/>
                  </a:lnTo>
                  <a:lnTo>
                    <a:pt x="739" y="9720"/>
                  </a:lnTo>
                  <a:lnTo>
                    <a:pt x="549" y="9720"/>
                  </a:lnTo>
                  <a:cubicBezTo>
                    <a:pt x="453" y="9720"/>
                    <a:pt x="358" y="9768"/>
                    <a:pt x="358" y="9863"/>
                  </a:cubicBezTo>
                  <a:cubicBezTo>
                    <a:pt x="358" y="9982"/>
                    <a:pt x="429" y="10077"/>
                    <a:pt x="549" y="10077"/>
                  </a:cubicBezTo>
                  <a:lnTo>
                    <a:pt x="715" y="10077"/>
                  </a:lnTo>
                  <a:lnTo>
                    <a:pt x="715" y="10696"/>
                  </a:lnTo>
                  <a:lnTo>
                    <a:pt x="310" y="10696"/>
                  </a:lnTo>
                  <a:cubicBezTo>
                    <a:pt x="144" y="10696"/>
                    <a:pt x="1" y="10815"/>
                    <a:pt x="1" y="10982"/>
                  </a:cubicBezTo>
                  <a:lnTo>
                    <a:pt x="1" y="11673"/>
                  </a:lnTo>
                  <a:cubicBezTo>
                    <a:pt x="1" y="11768"/>
                    <a:pt x="96" y="11863"/>
                    <a:pt x="191" y="11863"/>
                  </a:cubicBezTo>
                  <a:lnTo>
                    <a:pt x="2001" y="11863"/>
                  </a:lnTo>
                  <a:cubicBezTo>
                    <a:pt x="2025" y="11863"/>
                    <a:pt x="2049" y="11863"/>
                    <a:pt x="2096" y="11816"/>
                  </a:cubicBezTo>
                  <a:cubicBezTo>
                    <a:pt x="2216" y="11673"/>
                    <a:pt x="2120" y="11530"/>
                    <a:pt x="1977" y="11530"/>
                  </a:cubicBezTo>
                  <a:lnTo>
                    <a:pt x="334" y="11530"/>
                  </a:lnTo>
                  <a:lnTo>
                    <a:pt x="334" y="11054"/>
                  </a:lnTo>
                  <a:lnTo>
                    <a:pt x="11503" y="11054"/>
                  </a:lnTo>
                  <a:lnTo>
                    <a:pt x="11503" y="11530"/>
                  </a:lnTo>
                  <a:lnTo>
                    <a:pt x="2739" y="11530"/>
                  </a:lnTo>
                  <a:cubicBezTo>
                    <a:pt x="2644" y="11530"/>
                    <a:pt x="2573" y="11577"/>
                    <a:pt x="2573" y="11673"/>
                  </a:cubicBezTo>
                  <a:cubicBezTo>
                    <a:pt x="2573" y="11792"/>
                    <a:pt x="2620" y="11887"/>
                    <a:pt x="2739" y="11887"/>
                  </a:cubicBezTo>
                  <a:lnTo>
                    <a:pt x="11551" y="11887"/>
                  </a:lnTo>
                  <a:cubicBezTo>
                    <a:pt x="11694" y="11887"/>
                    <a:pt x="11837" y="11768"/>
                    <a:pt x="11837" y="11577"/>
                  </a:cubicBezTo>
                  <a:lnTo>
                    <a:pt x="11837" y="11030"/>
                  </a:lnTo>
                  <a:cubicBezTo>
                    <a:pt x="11813" y="10839"/>
                    <a:pt x="11694" y="10720"/>
                    <a:pt x="11551" y="10720"/>
                  </a:cubicBezTo>
                  <a:lnTo>
                    <a:pt x="11075" y="10720"/>
                  </a:lnTo>
                  <a:lnTo>
                    <a:pt x="11075" y="7481"/>
                  </a:lnTo>
                  <a:cubicBezTo>
                    <a:pt x="11075" y="7338"/>
                    <a:pt x="10955" y="7243"/>
                    <a:pt x="10836" y="7243"/>
                  </a:cubicBezTo>
                  <a:lnTo>
                    <a:pt x="8669" y="7243"/>
                  </a:lnTo>
                  <a:cubicBezTo>
                    <a:pt x="8526" y="7243"/>
                    <a:pt x="8431" y="7362"/>
                    <a:pt x="8431" y="7481"/>
                  </a:cubicBezTo>
                  <a:lnTo>
                    <a:pt x="8431" y="10720"/>
                  </a:lnTo>
                  <a:lnTo>
                    <a:pt x="7621" y="10720"/>
                  </a:lnTo>
                  <a:lnTo>
                    <a:pt x="7621" y="4981"/>
                  </a:lnTo>
                  <a:cubicBezTo>
                    <a:pt x="7621" y="4838"/>
                    <a:pt x="7502" y="4743"/>
                    <a:pt x="7383" y="4743"/>
                  </a:cubicBezTo>
                  <a:lnTo>
                    <a:pt x="5216" y="4743"/>
                  </a:lnTo>
                  <a:cubicBezTo>
                    <a:pt x="5073" y="4743"/>
                    <a:pt x="4978" y="4862"/>
                    <a:pt x="4978" y="4981"/>
                  </a:cubicBezTo>
                  <a:lnTo>
                    <a:pt x="4978" y="10720"/>
                  </a:lnTo>
                  <a:lnTo>
                    <a:pt x="4192" y="10720"/>
                  </a:lnTo>
                  <a:lnTo>
                    <a:pt x="4192" y="1218"/>
                  </a:lnTo>
                  <a:cubicBezTo>
                    <a:pt x="4192" y="1075"/>
                    <a:pt x="4073" y="980"/>
                    <a:pt x="3954" y="980"/>
                  </a:cubicBezTo>
                  <a:lnTo>
                    <a:pt x="1763" y="980"/>
                  </a:lnTo>
                  <a:cubicBezTo>
                    <a:pt x="1620" y="980"/>
                    <a:pt x="1525" y="1099"/>
                    <a:pt x="1525" y="1218"/>
                  </a:cubicBezTo>
                  <a:lnTo>
                    <a:pt x="1525" y="10720"/>
                  </a:lnTo>
                  <a:lnTo>
                    <a:pt x="1072" y="10720"/>
                  </a:lnTo>
                  <a:lnTo>
                    <a:pt x="1072" y="194"/>
                  </a:lnTo>
                  <a:cubicBezTo>
                    <a:pt x="1072" y="99"/>
                    <a:pt x="1025" y="27"/>
                    <a:pt x="953" y="4"/>
                  </a:cubicBezTo>
                  <a:cubicBezTo>
                    <a:pt x="941" y="1"/>
                    <a:pt x="929" y="0"/>
                    <a:pt x="9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0" name="Google Shape;23770;p101"/>
            <p:cNvSpPr/>
            <p:nvPr/>
          </p:nvSpPr>
          <p:spPr>
            <a:xfrm>
              <a:off x="5088265" y="2995149"/>
              <a:ext cx="201669" cy="166129"/>
            </a:xfrm>
            <a:custGeom>
              <a:rect b="b" l="l" r="r" t="t"/>
              <a:pathLst>
                <a:path extrusionOk="0" h="5572" w="6764">
                  <a:moveTo>
                    <a:pt x="606" y="0"/>
                  </a:moveTo>
                  <a:cubicBezTo>
                    <a:pt x="434" y="0"/>
                    <a:pt x="264" y="74"/>
                    <a:pt x="167" y="213"/>
                  </a:cubicBezTo>
                  <a:cubicBezTo>
                    <a:pt x="72" y="332"/>
                    <a:pt x="0" y="475"/>
                    <a:pt x="48" y="641"/>
                  </a:cubicBezTo>
                  <a:cubicBezTo>
                    <a:pt x="48" y="784"/>
                    <a:pt x="119" y="927"/>
                    <a:pt x="238" y="1023"/>
                  </a:cubicBezTo>
                  <a:lnTo>
                    <a:pt x="4620" y="4476"/>
                  </a:lnTo>
                  <a:cubicBezTo>
                    <a:pt x="4525" y="4571"/>
                    <a:pt x="4477" y="4690"/>
                    <a:pt x="4454" y="4809"/>
                  </a:cubicBezTo>
                  <a:cubicBezTo>
                    <a:pt x="4406" y="4952"/>
                    <a:pt x="4477" y="5095"/>
                    <a:pt x="4573" y="5214"/>
                  </a:cubicBezTo>
                  <a:cubicBezTo>
                    <a:pt x="4644" y="5333"/>
                    <a:pt x="4811" y="5428"/>
                    <a:pt x="4954" y="5428"/>
                  </a:cubicBezTo>
                  <a:lnTo>
                    <a:pt x="6073" y="5571"/>
                  </a:lnTo>
                  <a:cubicBezTo>
                    <a:pt x="6192" y="5571"/>
                    <a:pt x="6287" y="5571"/>
                    <a:pt x="6383" y="5523"/>
                  </a:cubicBezTo>
                  <a:cubicBezTo>
                    <a:pt x="6430" y="5476"/>
                    <a:pt x="6525" y="5428"/>
                    <a:pt x="6597" y="5357"/>
                  </a:cubicBezTo>
                  <a:cubicBezTo>
                    <a:pt x="6716" y="5214"/>
                    <a:pt x="6764" y="5047"/>
                    <a:pt x="6740" y="4857"/>
                  </a:cubicBezTo>
                  <a:lnTo>
                    <a:pt x="6502" y="3737"/>
                  </a:lnTo>
                  <a:cubicBezTo>
                    <a:pt x="6439" y="3468"/>
                    <a:pt x="6197" y="3271"/>
                    <a:pt x="5932" y="3271"/>
                  </a:cubicBezTo>
                  <a:cubicBezTo>
                    <a:pt x="5892" y="3271"/>
                    <a:pt x="5851" y="3276"/>
                    <a:pt x="5811" y="3285"/>
                  </a:cubicBezTo>
                  <a:cubicBezTo>
                    <a:pt x="5644" y="3309"/>
                    <a:pt x="5525" y="3428"/>
                    <a:pt x="5430" y="3547"/>
                  </a:cubicBezTo>
                  <a:lnTo>
                    <a:pt x="3168" y="1761"/>
                  </a:lnTo>
                  <a:cubicBezTo>
                    <a:pt x="3125" y="1739"/>
                    <a:pt x="3082" y="1728"/>
                    <a:pt x="3043" y="1728"/>
                  </a:cubicBezTo>
                  <a:cubicBezTo>
                    <a:pt x="2996" y="1728"/>
                    <a:pt x="2956" y="1745"/>
                    <a:pt x="2929" y="1785"/>
                  </a:cubicBezTo>
                  <a:cubicBezTo>
                    <a:pt x="2858" y="1880"/>
                    <a:pt x="2858" y="1975"/>
                    <a:pt x="2953" y="2023"/>
                  </a:cubicBezTo>
                  <a:lnTo>
                    <a:pt x="5430" y="3999"/>
                  </a:lnTo>
                  <a:cubicBezTo>
                    <a:pt x="5464" y="4016"/>
                    <a:pt x="5509" y="4033"/>
                    <a:pt x="5550" y="4033"/>
                  </a:cubicBezTo>
                  <a:cubicBezTo>
                    <a:pt x="5567" y="4033"/>
                    <a:pt x="5583" y="4030"/>
                    <a:pt x="5597" y="4023"/>
                  </a:cubicBezTo>
                  <a:cubicBezTo>
                    <a:pt x="5668" y="3999"/>
                    <a:pt x="5692" y="3928"/>
                    <a:pt x="5692" y="3880"/>
                  </a:cubicBezTo>
                  <a:cubicBezTo>
                    <a:pt x="5692" y="3761"/>
                    <a:pt x="5763" y="3666"/>
                    <a:pt x="5882" y="3642"/>
                  </a:cubicBezTo>
                  <a:cubicBezTo>
                    <a:pt x="5898" y="3639"/>
                    <a:pt x="5913" y="3638"/>
                    <a:pt x="5928" y="3638"/>
                  </a:cubicBezTo>
                  <a:cubicBezTo>
                    <a:pt x="6031" y="3638"/>
                    <a:pt x="6124" y="3705"/>
                    <a:pt x="6144" y="3809"/>
                  </a:cubicBezTo>
                  <a:lnTo>
                    <a:pt x="6383" y="4952"/>
                  </a:lnTo>
                  <a:cubicBezTo>
                    <a:pt x="6406" y="5000"/>
                    <a:pt x="6383" y="5095"/>
                    <a:pt x="6311" y="5166"/>
                  </a:cubicBezTo>
                  <a:cubicBezTo>
                    <a:pt x="6276" y="5201"/>
                    <a:pt x="6229" y="5223"/>
                    <a:pt x="6178" y="5223"/>
                  </a:cubicBezTo>
                  <a:cubicBezTo>
                    <a:pt x="6159" y="5223"/>
                    <a:pt x="6140" y="5220"/>
                    <a:pt x="6121" y="5214"/>
                  </a:cubicBezTo>
                  <a:lnTo>
                    <a:pt x="4977" y="5071"/>
                  </a:lnTo>
                  <a:cubicBezTo>
                    <a:pt x="4930" y="5071"/>
                    <a:pt x="4858" y="5047"/>
                    <a:pt x="4835" y="4976"/>
                  </a:cubicBezTo>
                  <a:cubicBezTo>
                    <a:pt x="4811" y="4928"/>
                    <a:pt x="4763" y="4857"/>
                    <a:pt x="4763" y="4809"/>
                  </a:cubicBezTo>
                  <a:cubicBezTo>
                    <a:pt x="4763" y="4714"/>
                    <a:pt x="4858" y="4618"/>
                    <a:pt x="4954" y="4595"/>
                  </a:cubicBezTo>
                  <a:cubicBezTo>
                    <a:pt x="5001" y="4571"/>
                    <a:pt x="5073" y="4523"/>
                    <a:pt x="5073" y="4476"/>
                  </a:cubicBezTo>
                  <a:cubicBezTo>
                    <a:pt x="5073" y="4404"/>
                    <a:pt x="5073" y="4357"/>
                    <a:pt x="5001" y="4285"/>
                  </a:cubicBezTo>
                  <a:lnTo>
                    <a:pt x="453" y="761"/>
                  </a:lnTo>
                  <a:cubicBezTo>
                    <a:pt x="405" y="713"/>
                    <a:pt x="357" y="665"/>
                    <a:pt x="357" y="594"/>
                  </a:cubicBezTo>
                  <a:cubicBezTo>
                    <a:pt x="357" y="546"/>
                    <a:pt x="357" y="475"/>
                    <a:pt x="429" y="427"/>
                  </a:cubicBezTo>
                  <a:cubicBezTo>
                    <a:pt x="453" y="356"/>
                    <a:pt x="524" y="332"/>
                    <a:pt x="572" y="332"/>
                  </a:cubicBezTo>
                  <a:cubicBezTo>
                    <a:pt x="643" y="332"/>
                    <a:pt x="691" y="332"/>
                    <a:pt x="762" y="403"/>
                  </a:cubicBezTo>
                  <a:lnTo>
                    <a:pt x="2310" y="1618"/>
                  </a:lnTo>
                  <a:cubicBezTo>
                    <a:pt x="2342" y="1639"/>
                    <a:pt x="2379" y="1651"/>
                    <a:pt x="2417" y="1651"/>
                  </a:cubicBezTo>
                  <a:cubicBezTo>
                    <a:pt x="2463" y="1651"/>
                    <a:pt x="2509" y="1633"/>
                    <a:pt x="2548" y="1594"/>
                  </a:cubicBezTo>
                  <a:cubicBezTo>
                    <a:pt x="2596" y="1499"/>
                    <a:pt x="2596" y="1404"/>
                    <a:pt x="2501" y="1356"/>
                  </a:cubicBezTo>
                  <a:lnTo>
                    <a:pt x="953" y="118"/>
                  </a:lnTo>
                  <a:cubicBezTo>
                    <a:pt x="853" y="38"/>
                    <a:pt x="729" y="0"/>
                    <a:pt x="6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1" name="Google Shape;23771;p101"/>
          <p:cNvGrpSpPr/>
          <p:nvPr/>
        </p:nvGrpSpPr>
        <p:grpSpPr>
          <a:xfrm>
            <a:off x="5510966" y="2849786"/>
            <a:ext cx="354351" cy="336582"/>
            <a:chOff x="5549061" y="3002186"/>
            <a:chExt cx="354351" cy="336582"/>
          </a:xfrm>
        </p:grpSpPr>
        <p:sp>
          <p:nvSpPr>
            <p:cNvPr id="23772" name="Google Shape;23772;p101"/>
            <p:cNvSpPr/>
            <p:nvPr/>
          </p:nvSpPr>
          <p:spPr>
            <a:xfrm>
              <a:off x="5624345" y="3007881"/>
              <a:ext cx="202384" cy="202384"/>
            </a:xfrm>
            <a:custGeom>
              <a:rect b="b" l="l" r="r" t="t"/>
              <a:pathLst>
                <a:path extrusionOk="0" h="6788" w="6788">
                  <a:moveTo>
                    <a:pt x="3406" y="0"/>
                  </a:moveTo>
                  <a:cubicBezTo>
                    <a:pt x="1524" y="0"/>
                    <a:pt x="0" y="1524"/>
                    <a:pt x="0" y="3382"/>
                  </a:cubicBezTo>
                  <a:cubicBezTo>
                    <a:pt x="0" y="5263"/>
                    <a:pt x="1524" y="6787"/>
                    <a:pt x="3406" y="6787"/>
                  </a:cubicBezTo>
                  <a:cubicBezTo>
                    <a:pt x="5263" y="6787"/>
                    <a:pt x="6787" y="5263"/>
                    <a:pt x="6787" y="3382"/>
                  </a:cubicBezTo>
                  <a:cubicBezTo>
                    <a:pt x="6787" y="1524"/>
                    <a:pt x="5263" y="0"/>
                    <a:pt x="3406"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3" name="Google Shape;23773;p101"/>
            <p:cNvSpPr/>
            <p:nvPr/>
          </p:nvSpPr>
          <p:spPr>
            <a:xfrm>
              <a:off x="5669784" y="3016378"/>
              <a:ext cx="156946" cy="193887"/>
            </a:xfrm>
            <a:custGeom>
              <a:rect b="b" l="l" r="r" t="t"/>
              <a:pathLst>
                <a:path extrusionOk="0" h="6503" w="5264">
                  <a:moveTo>
                    <a:pt x="3311" y="1"/>
                  </a:moveTo>
                  <a:lnTo>
                    <a:pt x="3311" y="1"/>
                  </a:lnTo>
                  <a:cubicBezTo>
                    <a:pt x="4239" y="596"/>
                    <a:pt x="4835" y="1644"/>
                    <a:pt x="4835" y="2835"/>
                  </a:cubicBezTo>
                  <a:cubicBezTo>
                    <a:pt x="4835" y="4716"/>
                    <a:pt x="3311" y="6240"/>
                    <a:pt x="1429" y="6240"/>
                  </a:cubicBezTo>
                  <a:cubicBezTo>
                    <a:pt x="929" y="6240"/>
                    <a:pt x="453" y="6145"/>
                    <a:pt x="0" y="5931"/>
                  </a:cubicBezTo>
                  <a:lnTo>
                    <a:pt x="0" y="5931"/>
                  </a:lnTo>
                  <a:cubicBezTo>
                    <a:pt x="548" y="6288"/>
                    <a:pt x="1191" y="6502"/>
                    <a:pt x="1882" y="6502"/>
                  </a:cubicBezTo>
                  <a:cubicBezTo>
                    <a:pt x="3763" y="6502"/>
                    <a:pt x="5263" y="4978"/>
                    <a:pt x="5263" y="3097"/>
                  </a:cubicBezTo>
                  <a:cubicBezTo>
                    <a:pt x="5263" y="1739"/>
                    <a:pt x="4477" y="572"/>
                    <a:pt x="3311"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4" name="Google Shape;23774;p101"/>
            <p:cNvSpPr/>
            <p:nvPr/>
          </p:nvSpPr>
          <p:spPr>
            <a:xfrm>
              <a:off x="5553325" y="3132837"/>
              <a:ext cx="202384" cy="202384"/>
            </a:xfrm>
            <a:custGeom>
              <a:rect b="b" l="l" r="r" t="t"/>
              <a:pathLst>
                <a:path extrusionOk="0" h="6788" w="6788">
                  <a:moveTo>
                    <a:pt x="3406" y="0"/>
                  </a:moveTo>
                  <a:cubicBezTo>
                    <a:pt x="1525" y="0"/>
                    <a:pt x="1" y="1525"/>
                    <a:pt x="1" y="3406"/>
                  </a:cubicBezTo>
                  <a:cubicBezTo>
                    <a:pt x="1" y="5263"/>
                    <a:pt x="1525" y="6788"/>
                    <a:pt x="3406" y="6788"/>
                  </a:cubicBezTo>
                  <a:cubicBezTo>
                    <a:pt x="5264" y="6788"/>
                    <a:pt x="6788" y="5263"/>
                    <a:pt x="6788" y="3406"/>
                  </a:cubicBezTo>
                  <a:cubicBezTo>
                    <a:pt x="6788" y="1525"/>
                    <a:pt x="5264" y="0"/>
                    <a:pt x="3406"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5" name="Google Shape;23775;p101"/>
            <p:cNvSpPr/>
            <p:nvPr/>
          </p:nvSpPr>
          <p:spPr>
            <a:xfrm>
              <a:off x="5598764" y="3142079"/>
              <a:ext cx="156946" cy="193142"/>
            </a:xfrm>
            <a:custGeom>
              <a:rect b="b" l="l" r="r" t="t"/>
              <a:pathLst>
                <a:path extrusionOk="0" h="6478" w="5264">
                  <a:moveTo>
                    <a:pt x="3311" y="0"/>
                  </a:moveTo>
                  <a:cubicBezTo>
                    <a:pt x="4240" y="595"/>
                    <a:pt x="4835" y="1619"/>
                    <a:pt x="4835" y="2810"/>
                  </a:cubicBezTo>
                  <a:cubicBezTo>
                    <a:pt x="4835" y="4691"/>
                    <a:pt x="3311" y="6216"/>
                    <a:pt x="1430" y="6216"/>
                  </a:cubicBezTo>
                  <a:cubicBezTo>
                    <a:pt x="930" y="6216"/>
                    <a:pt x="453" y="6120"/>
                    <a:pt x="1" y="5906"/>
                  </a:cubicBezTo>
                  <a:lnTo>
                    <a:pt x="1" y="5906"/>
                  </a:lnTo>
                  <a:cubicBezTo>
                    <a:pt x="549" y="6263"/>
                    <a:pt x="1192" y="6478"/>
                    <a:pt x="1882" y="6478"/>
                  </a:cubicBezTo>
                  <a:cubicBezTo>
                    <a:pt x="3764" y="6478"/>
                    <a:pt x="5264" y="4953"/>
                    <a:pt x="5264" y="3096"/>
                  </a:cubicBezTo>
                  <a:cubicBezTo>
                    <a:pt x="5264" y="1715"/>
                    <a:pt x="4478" y="524"/>
                    <a:pt x="331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6" name="Google Shape;23776;p101"/>
            <p:cNvSpPr/>
            <p:nvPr/>
          </p:nvSpPr>
          <p:spPr>
            <a:xfrm>
              <a:off x="5694620" y="3132837"/>
              <a:ext cx="202384" cy="202384"/>
            </a:xfrm>
            <a:custGeom>
              <a:rect b="b" l="l" r="r" t="t"/>
              <a:pathLst>
                <a:path extrusionOk="0" h="6788" w="6788">
                  <a:moveTo>
                    <a:pt x="3382" y="0"/>
                  </a:moveTo>
                  <a:cubicBezTo>
                    <a:pt x="1525" y="0"/>
                    <a:pt x="1" y="1525"/>
                    <a:pt x="1" y="3406"/>
                  </a:cubicBezTo>
                  <a:cubicBezTo>
                    <a:pt x="1" y="5263"/>
                    <a:pt x="1525" y="6788"/>
                    <a:pt x="3382" y="6788"/>
                  </a:cubicBezTo>
                  <a:cubicBezTo>
                    <a:pt x="5264" y="6788"/>
                    <a:pt x="6788" y="5263"/>
                    <a:pt x="6788" y="3406"/>
                  </a:cubicBezTo>
                  <a:cubicBezTo>
                    <a:pt x="6788" y="1525"/>
                    <a:pt x="5264" y="0"/>
                    <a:pt x="338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7" name="Google Shape;23777;p101"/>
            <p:cNvSpPr/>
            <p:nvPr/>
          </p:nvSpPr>
          <p:spPr>
            <a:xfrm>
              <a:off x="5740059" y="3142079"/>
              <a:ext cx="156946" cy="193142"/>
            </a:xfrm>
            <a:custGeom>
              <a:rect b="b" l="l" r="r" t="t"/>
              <a:pathLst>
                <a:path extrusionOk="0" h="6478" w="5264">
                  <a:moveTo>
                    <a:pt x="3311" y="0"/>
                  </a:moveTo>
                  <a:lnTo>
                    <a:pt x="3311" y="0"/>
                  </a:lnTo>
                  <a:cubicBezTo>
                    <a:pt x="4216" y="595"/>
                    <a:pt x="4811" y="1619"/>
                    <a:pt x="4811" y="2810"/>
                  </a:cubicBezTo>
                  <a:cubicBezTo>
                    <a:pt x="4811" y="4691"/>
                    <a:pt x="3287" y="6216"/>
                    <a:pt x="1430" y="6216"/>
                  </a:cubicBezTo>
                  <a:cubicBezTo>
                    <a:pt x="906" y="6216"/>
                    <a:pt x="453" y="6120"/>
                    <a:pt x="1" y="5906"/>
                  </a:cubicBezTo>
                  <a:lnTo>
                    <a:pt x="1" y="5906"/>
                  </a:lnTo>
                  <a:cubicBezTo>
                    <a:pt x="525" y="6263"/>
                    <a:pt x="1192" y="6478"/>
                    <a:pt x="1858" y="6478"/>
                  </a:cubicBezTo>
                  <a:cubicBezTo>
                    <a:pt x="3740" y="6478"/>
                    <a:pt x="5264" y="4953"/>
                    <a:pt x="5264" y="3096"/>
                  </a:cubicBezTo>
                  <a:cubicBezTo>
                    <a:pt x="5264" y="1715"/>
                    <a:pt x="4454" y="524"/>
                    <a:pt x="3311"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8" name="Google Shape;23778;p101"/>
            <p:cNvSpPr/>
            <p:nvPr/>
          </p:nvSpPr>
          <p:spPr>
            <a:xfrm>
              <a:off x="5698884" y="3132837"/>
              <a:ext cx="124299" cy="77430"/>
            </a:xfrm>
            <a:custGeom>
              <a:rect b="b" l="l" r="r" t="t"/>
              <a:pathLst>
                <a:path extrusionOk="0" h="2597" w="4169">
                  <a:moveTo>
                    <a:pt x="3287" y="0"/>
                  </a:moveTo>
                  <a:cubicBezTo>
                    <a:pt x="1739" y="0"/>
                    <a:pt x="406" y="1048"/>
                    <a:pt x="1" y="2477"/>
                  </a:cubicBezTo>
                  <a:cubicBezTo>
                    <a:pt x="286" y="2549"/>
                    <a:pt x="572" y="2596"/>
                    <a:pt x="906" y="2596"/>
                  </a:cubicBezTo>
                  <a:cubicBezTo>
                    <a:pt x="2454" y="2596"/>
                    <a:pt x="3787" y="1548"/>
                    <a:pt x="4168" y="120"/>
                  </a:cubicBezTo>
                  <a:cubicBezTo>
                    <a:pt x="3882" y="24"/>
                    <a:pt x="3573" y="0"/>
                    <a:pt x="3287"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9" name="Google Shape;23779;p101"/>
            <p:cNvSpPr/>
            <p:nvPr/>
          </p:nvSpPr>
          <p:spPr>
            <a:xfrm>
              <a:off x="5693904" y="3161251"/>
              <a:ext cx="61806" cy="145557"/>
            </a:xfrm>
            <a:custGeom>
              <a:rect b="b" l="l" r="r" t="t"/>
              <a:pathLst>
                <a:path extrusionOk="0" h="4882" w="2073">
                  <a:moveTo>
                    <a:pt x="1049" y="0"/>
                  </a:moveTo>
                  <a:cubicBezTo>
                    <a:pt x="382" y="619"/>
                    <a:pt x="1" y="1500"/>
                    <a:pt x="1" y="2453"/>
                  </a:cubicBezTo>
                  <a:cubicBezTo>
                    <a:pt x="1" y="3406"/>
                    <a:pt x="406" y="4263"/>
                    <a:pt x="1049" y="4882"/>
                  </a:cubicBezTo>
                  <a:cubicBezTo>
                    <a:pt x="1692" y="4263"/>
                    <a:pt x="2073" y="3406"/>
                    <a:pt x="2073" y="2453"/>
                  </a:cubicBezTo>
                  <a:cubicBezTo>
                    <a:pt x="2073" y="1500"/>
                    <a:pt x="1692" y="619"/>
                    <a:pt x="1049"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0" name="Google Shape;23780;p101"/>
            <p:cNvSpPr/>
            <p:nvPr/>
          </p:nvSpPr>
          <p:spPr>
            <a:xfrm>
              <a:off x="5627178" y="3132837"/>
              <a:ext cx="124984" cy="77430"/>
            </a:xfrm>
            <a:custGeom>
              <a:rect b="b" l="l" r="r" t="t"/>
              <a:pathLst>
                <a:path extrusionOk="0" h="2597" w="4192">
                  <a:moveTo>
                    <a:pt x="929" y="0"/>
                  </a:moveTo>
                  <a:cubicBezTo>
                    <a:pt x="596" y="0"/>
                    <a:pt x="310" y="24"/>
                    <a:pt x="0" y="120"/>
                  </a:cubicBezTo>
                  <a:cubicBezTo>
                    <a:pt x="429" y="1548"/>
                    <a:pt x="1739" y="2596"/>
                    <a:pt x="3287" y="2596"/>
                  </a:cubicBezTo>
                  <a:cubicBezTo>
                    <a:pt x="3596" y="2596"/>
                    <a:pt x="3906" y="2549"/>
                    <a:pt x="4192" y="2477"/>
                  </a:cubicBezTo>
                  <a:cubicBezTo>
                    <a:pt x="3811" y="1048"/>
                    <a:pt x="2501" y="0"/>
                    <a:pt x="929"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1" name="Google Shape;23781;p101"/>
            <p:cNvSpPr/>
            <p:nvPr/>
          </p:nvSpPr>
          <p:spPr>
            <a:xfrm>
              <a:off x="5698168" y="3161251"/>
              <a:ext cx="53995" cy="49284"/>
            </a:xfrm>
            <a:custGeom>
              <a:rect b="b" l="l" r="r" t="t"/>
              <a:pathLst>
                <a:path extrusionOk="0" h="1653" w="1811">
                  <a:moveTo>
                    <a:pt x="882" y="0"/>
                  </a:moveTo>
                  <a:lnTo>
                    <a:pt x="858" y="24"/>
                  </a:lnTo>
                  <a:cubicBezTo>
                    <a:pt x="811" y="119"/>
                    <a:pt x="739" y="167"/>
                    <a:pt x="691" y="238"/>
                  </a:cubicBezTo>
                  <a:cubicBezTo>
                    <a:pt x="596" y="333"/>
                    <a:pt x="501" y="476"/>
                    <a:pt x="430" y="595"/>
                  </a:cubicBezTo>
                  <a:cubicBezTo>
                    <a:pt x="263" y="857"/>
                    <a:pt x="120" y="1167"/>
                    <a:pt x="25" y="1453"/>
                  </a:cubicBezTo>
                  <a:cubicBezTo>
                    <a:pt x="1" y="1500"/>
                    <a:pt x="1" y="1500"/>
                    <a:pt x="1" y="1524"/>
                  </a:cubicBezTo>
                  <a:cubicBezTo>
                    <a:pt x="72" y="1524"/>
                    <a:pt x="96" y="1548"/>
                    <a:pt x="120" y="1548"/>
                  </a:cubicBezTo>
                  <a:cubicBezTo>
                    <a:pt x="215" y="1572"/>
                    <a:pt x="334" y="1572"/>
                    <a:pt x="453" y="1619"/>
                  </a:cubicBezTo>
                  <a:cubicBezTo>
                    <a:pt x="549" y="1643"/>
                    <a:pt x="596" y="1643"/>
                    <a:pt x="691" y="1643"/>
                  </a:cubicBezTo>
                  <a:cubicBezTo>
                    <a:pt x="763" y="1649"/>
                    <a:pt x="837" y="1652"/>
                    <a:pt x="914" y="1652"/>
                  </a:cubicBezTo>
                  <a:cubicBezTo>
                    <a:pt x="1142" y="1652"/>
                    <a:pt x="1388" y="1625"/>
                    <a:pt x="1620" y="1572"/>
                  </a:cubicBezTo>
                  <a:cubicBezTo>
                    <a:pt x="1668" y="1572"/>
                    <a:pt x="1692" y="1548"/>
                    <a:pt x="1763" y="1548"/>
                  </a:cubicBezTo>
                  <a:cubicBezTo>
                    <a:pt x="1787" y="1524"/>
                    <a:pt x="1787" y="1524"/>
                    <a:pt x="1811" y="1524"/>
                  </a:cubicBezTo>
                  <a:lnTo>
                    <a:pt x="1811" y="1429"/>
                  </a:lnTo>
                  <a:cubicBezTo>
                    <a:pt x="1763" y="1215"/>
                    <a:pt x="1668" y="1000"/>
                    <a:pt x="1549" y="810"/>
                  </a:cubicBezTo>
                  <a:cubicBezTo>
                    <a:pt x="1430" y="619"/>
                    <a:pt x="1311" y="476"/>
                    <a:pt x="1192" y="286"/>
                  </a:cubicBezTo>
                  <a:cubicBezTo>
                    <a:pt x="1120" y="262"/>
                    <a:pt x="1096" y="214"/>
                    <a:pt x="1073" y="167"/>
                  </a:cubicBezTo>
                  <a:lnTo>
                    <a:pt x="930" y="24"/>
                  </a:lnTo>
                  <a:lnTo>
                    <a:pt x="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2" name="Google Shape;23782;p101"/>
            <p:cNvSpPr/>
            <p:nvPr/>
          </p:nvSpPr>
          <p:spPr>
            <a:xfrm>
              <a:off x="5704578" y="3053319"/>
              <a:ext cx="43321" cy="50447"/>
            </a:xfrm>
            <a:custGeom>
              <a:rect b="b" l="l" r="r" t="t"/>
              <a:pathLst>
                <a:path extrusionOk="0" h="1692" w="1453">
                  <a:moveTo>
                    <a:pt x="715" y="596"/>
                  </a:moveTo>
                  <a:lnTo>
                    <a:pt x="858" y="1000"/>
                  </a:lnTo>
                  <a:lnTo>
                    <a:pt x="572" y="1000"/>
                  </a:lnTo>
                  <a:lnTo>
                    <a:pt x="715" y="596"/>
                  </a:lnTo>
                  <a:close/>
                  <a:moveTo>
                    <a:pt x="715" y="0"/>
                  </a:moveTo>
                  <a:cubicBezTo>
                    <a:pt x="619" y="0"/>
                    <a:pt x="572" y="48"/>
                    <a:pt x="524" y="119"/>
                  </a:cubicBezTo>
                  <a:lnTo>
                    <a:pt x="24" y="1453"/>
                  </a:lnTo>
                  <a:cubicBezTo>
                    <a:pt x="0" y="1548"/>
                    <a:pt x="24" y="1620"/>
                    <a:pt x="119" y="1667"/>
                  </a:cubicBezTo>
                  <a:cubicBezTo>
                    <a:pt x="145" y="1680"/>
                    <a:pt x="172" y="1686"/>
                    <a:pt x="199" y="1686"/>
                  </a:cubicBezTo>
                  <a:cubicBezTo>
                    <a:pt x="272" y="1686"/>
                    <a:pt x="340" y="1642"/>
                    <a:pt x="357" y="1572"/>
                  </a:cubicBezTo>
                  <a:lnTo>
                    <a:pt x="453" y="1358"/>
                  </a:lnTo>
                  <a:lnTo>
                    <a:pt x="1000" y="1358"/>
                  </a:lnTo>
                  <a:lnTo>
                    <a:pt x="1096" y="1572"/>
                  </a:lnTo>
                  <a:cubicBezTo>
                    <a:pt x="1119" y="1620"/>
                    <a:pt x="1191" y="1691"/>
                    <a:pt x="1239" y="1691"/>
                  </a:cubicBezTo>
                  <a:lnTo>
                    <a:pt x="1310" y="1691"/>
                  </a:lnTo>
                  <a:cubicBezTo>
                    <a:pt x="1405" y="1667"/>
                    <a:pt x="1453" y="1572"/>
                    <a:pt x="1405" y="1477"/>
                  </a:cubicBezTo>
                  <a:lnTo>
                    <a:pt x="881" y="119"/>
                  </a:lnTo>
                  <a:cubicBezTo>
                    <a:pt x="858" y="24"/>
                    <a:pt x="762"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3" name="Google Shape;23783;p101"/>
            <p:cNvSpPr/>
            <p:nvPr/>
          </p:nvSpPr>
          <p:spPr>
            <a:xfrm>
              <a:off x="5612270" y="3211639"/>
              <a:ext cx="35539" cy="51878"/>
            </a:xfrm>
            <a:custGeom>
              <a:rect b="b" l="l" r="r" t="t"/>
              <a:pathLst>
                <a:path extrusionOk="0" h="1740" w="1192">
                  <a:moveTo>
                    <a:pt x="572" y="358"/>
                  </a:moveTo>
                  <a:cubicBezTo>
                    <a:pt x="619" y="358"/>
                    <a:pt x="691" y="406"/>
                    <a:pt x="715" y="477"/>
                  </a:cubicBezTo>
                  <a:cubicBezTo>
                    <a:pt x="739" y="572"/>
                    <a:pt x="643" y="668"/>
                    <a:pt x="572" y="668"/>
                  </a:cubicBezTo>
                  <a:lnTo>
                    <a:pt x="334" y="668"/>
                  </a:lnTo>
                  <a:lnTo>
                    <a:pt x="334" y="358"/>
                  </a:lnTo>
                  <a:close/>
                  <a:moveTo>
                    <a:pt x="643" y="1001"/>
                  </a:moveTo>
                  <a:cubicBezTo>
                    <a:pt x="762" y="1001"/>
                    <a:pt x="834" y="1073"/>
                    <a:pt x="834" y="1168"/>
                  </a:cubicBezTo>
                  <a:cubicBezTo>
                    <a:pt x="834" y="1263"/>
                    <a:pt x="739" y="1382"/>
                    <a:pt x="643" y="1382"/>
                  </a:cubicBezTo>
                  <a:lnTo>
                    <a:pt x="358" y="1382"/>
                  </a:lnTo>
                  <a:lnTo>
                    <a:pt x="358" y="1001"/>
                  </a:lnTo>
                  <a:close/>
                  <a:moveTo>
                    <a:pt x="167" y="1"/>
                  </a:moveTo>
                  <a:cubicBezTo>
                    <a:pt x="96" y="1"/>
                    <a:pt x="0" y="96"/>
                    <a:pt x="0" y="191"/>
                  </a:cubicBezTo>
                  <a:lnTo>
                    <a:pt x="0" y="1549"/>
                  </a:lnTo>
                  <a:lnTo>
                    <a:pt x="0" y="1620"/>
                  </a:lnTo>
                  <a:cubicBezTo>
                    <a:pt x="24" y="1716"/>
                    <a:pt x="96" y="1739"/>
                    <a:pt x="167" y="1739"/>
                  </a:cubicBezTo>
                  <a:lnTo>
                    <a:pt x="643" y="1739"/>
                  </a:lnTo>
                  <a:cubicBezTo>
                    <a:pt x="953" y="1739"/>
                    <a:pt x="1191" y="1501"/>
                    <a:pt x="1191" y="1192"/>
                  </a:cubicBezTo>
                  <a:cubicBezTo>
                    <a:pt x="1191" y="1025"/>
                    <a:pt x="1096" y="882"/>
                    <a:pt x="977" y="787"/>
                  </a:cubicBezTo>
                  <a:cubicBezTo>
                    <a:pt x="1048" y="691"/>
                    <a:pt x="1072" y="572"/>
                    <a:pt x="1048" y="430"/>
                  </a:cubicBezTo>
                  <a:cubicBezTo>
                    <a:pt x="1001" y="191"/>
                    <a:pt x="810"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4" name="Google Shape;23784;p101"/>
            <p:cNvSpPr/>
            <p:nvPr/>
          </p:nvSpPr>
          <p:spPr>
            <a:xfrm>
              <a:off x="5794024" y="3211639"/>
              <a:ext cx="45468" cy="51878"/>
            </a:xfrm>
            <a:custGeom>
              <a:rect b="b" l="l" r="r" t="t"/>
              <a:pathLst>
                <a:path extrusionOk="0" h="1740" w="1525">
                  <a:moveTo>
                    <a:pt x="858" y="1"/>
                  </a:moveTo>
                  <a:cubicBezTo>
                    <a:pt x="382" y="1"/>
                    <a:pt x="1" y="382"/>
                    <a:pt x="1" y="858"/>
                  </a:cubicBezTo>
                  <a:cubicBezTo>
                    <a:pt x="1" y="1334"/>
                    <a:pt x="382" y="1739"/>
                    <a:pt x="858" y="1739"/>
                  </a:cubicBezTo>
                  <a:cubicBezTo>
                    <a:pt x="1049" y="1739"/>
                    <a:pt x="1215" y="1668"/>
                    <a:pt x="1334" y="1549"/>
                  </a:cubicBezTo>
                  <a:cubicBezTo>
                    <a:pt x="1382" y="1525"/>
                    <a:pt x="1406" y="1501"/>
                    <a:pt x="1406" y="1454"/>
                  </a:cubicBezTo>
                  <a:cubicBezTo>
                    <a:pt x="1525" y="1382"/>
                    <a:pt x="1525" y="1287"/>
                    <a:pt x="1430" y="1239"/>
                  </a:cubicBezTo>
                  <a:cubicBezTo>
                    <a:pt x="1408" y="1206"/>
                    <a:pt x="1370" y="1188"/>
                    <a:pt x="1329" y="1188"/>
                  </a:cubicBezTo>
                  <a:cubicBezTo>
                    <a:pt x="1282" y="1188"/>
                    <a:pt x="1230" y="1212"/>
                    <a:pt x="1192" y="1263"/>
                  </a:cubicBezTo>
                  <a:lnTo>
                    <a:pt x="1168" y="1287"/>
                  </a:lnTo>
                  <a:cubicBezTo>
                    <a:pt x="1096" y="1358"/>
                    <a:pt x="1025" y="1382"/>
                    <a:pt x="906" y="1382"/>
                  </a:cubicBezTo>
                  <a:cubicBezTo>
                    <a:pt x="620" y="1382"/>
                    <a:pt x="382" y="1144"/>
                    <a:pt x="382" y="882"/>
                  </a:cubicBezTo>
                  <a:cubicBezTo>
                    <a:pt x="382" y="596"/>
                    <a:pt x="620" y="358"/>
                    <a:pt x="906" y="358"/>
                  </a:cubicBezTo>
                  <a:cubicBezTo>
                    <a:pt x="977" y="358"/>
                    <a:pt x="1096" y="406"/>
                    <a:pt x="1168" y="453"/>
                  </a:cubicBezTo>
                  <a:cubicBezTo>
                    <a:pt x="1199" y="469"/>
                    <a:pt x="1229" y="477"/>
                    <a:pt x="1256" y="477"/>
                  </a:cubicBezTo>
                  <a:cubicBezTo>
                    <a:pt x="1311" y="477"/>
                    <a:pt x="1358" y="445"/>
                    <a:pt x="1406" y="382"/>
                  </a:cubicBezTo>
                  <a:cubicBezTo>
                    <a:pt x="1454" y="310"/>
                    <a:pt x="1430" y="215"/>
                    <a:pt x="1334" y="144"/>
                  </a:cubicBezTo>
                  <a:cubicBezTo>
                    <a:pt x="1192" y="72"/>
                    <a:pt x="1049" y="1"/>
                    <a:pt x="8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5" name="Google Shape;23785;p101"/>
            <p:cNvSpPr/>
            <p:nvPr/>
          </p:nvSpPr>
          <p:spPr>
            <a:xfrm>
              <a:off x="5549061" y="3002186"/>
              <a:ext cx="354351" cy="336582"/>
            </a:xfrm>
            <a:custGeom>
              <a:rect b="b" l="l" r="r" t="t"/>
              <a:pathLst>
                <a:path extrusionOk="0" h="11289" w="11885">
                  <a:moveTo>
                    <a:pt x="3549" y="4525"/>
                  </a:moveTo>
                  <a:cubicBezTo>
                    <a:pt x="4359" y="4525"/>
                    <a:pt x="5097" y="4835"/>
                    <a:pt x="5669" y="5335"/>
                  </a:cubicBezTo>
                  <a:cubicBezTo>
                    <a:pt x="5288" y="5716"/>
                    <a:pt x="5026" y="6169"/>
                    <a:pt x="4883" y="6645"/>
                  </a:cubicBezTo>
                  <a:cubicBezTo>
                    <a:pt x="3930" y="6311"/>
                    <a:pt x="3192" y="5573"/>
                    <a:pt x="2859" y="4621"/>
                  </a:cubicBezTo>
                  <a:cubicBezTo>
                    <a:pt x="3073" y="4549"/>
                    <a:pt x="3311" y="4525"/>
                    <a:pt x="3549" y="4525"/>
                  </a:cubicBezTo>
                  <a:close/>
                  <a:moveTo>
                    <a:pt x="8288" y="4573"/>
                  </a:moveTo>
                  <a:cubicBezTo>
                    <a:pt x="8526" y="4573"/>
                    <a:pt x="8765" y="4597"/>
                    <a:pt x="8955" y="4621"/>
                  </a:cubicBezTo>
                  <a:cubicBezTo>
                    <a:pt x="8645" y="5573"/>
                    <a:pt x="7883" y="6311"/>
                    <a:pt x="6931" y="6645"/>
                  </a:cubicBezTo>
                  <a:cubicBezTo>
                    <a:pt x="6788" y="6169"/>
                    <a:pt x="6526" y="5716"/>
                    <a:pt x="6169" y="5335"/>
                  </a:cubicBezTo>
                  <a:cubicBezTo>
                    <a:pt x="6740" y="4859"/>
                    <a:pt x="7479" y="4573"/>
                    <a:pt x="8288" y="4573"/>
                  </a:cubicBezTo>
                  <a:close/>
                  <a:moveTo>
                    <a:pt x="5931" y="5573"/>
                  </a:moveTo>
                  <a:cubicBezTo>
                    <a:pt x="6216" y="5907"/>
                    <a:pt x="6455" y="6288"/>
                    <a:pt x="6621" y="6740"/>
                  </a:cubicBezTo>
                  <a:cubicBezTo>
                    <a:pt x="6407" y="6788"/>
                    <a:pt x="6169" y="6835"/>
                    <a:pt x="5931" y="6835"/>
                  </a:cubicBezTo>
                  <a:cubicBezTo>
                    <a:pt x="5692" y="6835"/>
                    <a:pt x="5454" y="6788"/>
                    <a:pt x="5240" y="6764"/>
                  </a:cubicBezTo>
                  <a:cubicBezTo>
                    <a:pt x="5383" y="6288"/>
                    <a:pt x="5621" y="5907"/>
                    <a:pt x="5931" y="5573"/>
                  </a:cubicBezTo>
                  <a:close/>
                  <a:moveTo>
                    <a:pt x="6669" y="7073"/>
                  </a:moveTo>
                  <a:cubicBezTo>
                    <a:pt x="6693" y="7240"/>
                    <a:pt x="6717" y="7431"/>
                    <a:pt x="6717" y="7597"/>
                  </a:cubicBezTo>
                  <a:cubicBezTo>
                    <a:pt x="6764" y="8312"/>
                    <a:pt x="6550" y="9026"/>
                    <a:pt x="6169" y="9598"/>
                  </a:cubicBezTo>
                  <a:cubicBezTo>
                    <a:pt x="6121" y="9622"/>
                    <a:pt x="6121" y="9645"/>
                    <a:pt x="6097" y="9645"/>
                  </a:cubicBezTo>
                  <a:cubicBezTo>
                    <a:pt x="6143" y="9714"/>
                    <a:pt x="5949" y="9957"/>
                    <a:pt x="5932" y="9957"/>
                  </a:cubicBezTo>
                  <a:cubicBezTo>
                    <a:pt x="5931" y="9957"/>
                    <a:pt x="5931" y="9956"/>
                    <a:pt x="5931" y="9955"/>
                  </a:cubicBezTo>
                  <a:cubicBezTo>
                    <a:pt x="5454" y="9455"/>
                    <a:pt x="5121" y="8764"/>
                    <a:pt x="5073" y="8026"/>
                  </a:cubicBezTo>
                  <a:lnTo>
                    <a:pt x="5073" y="7455"/>
                  </a:lnTo>
                  <a:cubicBezTo>
                    <a:pt x="5073" y="7335"/>
                    <a:pt x="5097" y="7216"/>
                    <a:pt x="5121" y="7073"/>
                  </a:cubicBezTo>
                  <a:cubicBezTo>
                    <a:pt x="5359" y="7121"/>
                    <a:pt x="5621" y="7145"/>
                    <a:pt x="5883" y="7145"/>
                  </a:cubicBezTo>
                  <a:cubicBezTo>
                    <a:pt x="6169" y="7145"/>
                    <a:pt x="6431" y="7121"/>
                    <a:pt x="6669" y="7073"/>
                  </a:cubicBezTo>
                  <a:close/>
                  <a:moveTo>
                    <a:pt x="9288" y="4668"/>
                  </a:moveTo>
                  <a:cubicBezTo>
                    <a:pt x="10574" y="5097"/>
                    <a:pt x="11503" y="6311"/>
                    <a:pt x="11503" y="7740"/>
                  </a:cubicBezTo>
                  <a:cubicBezTo>
                    <a:pt x="11503" y="9574"/>
                    <a:pt x="10074" y="11003"/>
                    <a:pt x="8288" y="11003"/>
                  </a:cubicBezTo>
                  <a:cubicBezTo>
                    <a:pt x="7479" y="11003"/>
                    <a:pt x="6740" y="10693"/>
                    <a:pt x="6169" y="10193"/>
                  </a:cubicBezTo>
                  <a:cubicBezTo>
                    <a:pt x="6788" y="9526"/>
                    <a:pt x="7121" y="8669"/>
                    <a:pt x="7098" y="7740"/>
                  </a:cubicBezTo>
                  <a:lnTo>
                    <a:pt x="7121" y="7740"/>
                  </a:lnTo>
                  <a:cubicBezTo>
                    <a:pt x="7121" y="7478"/>
                    <a:pt x="7098" y="7216"/>
                    <a:pt x="7026" y="6931"/>
                  </a:cubicBezTo>
                  <a:cubicBezTo>
                    <a:pt x="8098" y="6573"/>
                    <a:pt x="8931" y="5740"/>
                    <a:pt x="9288" y="4668"/>
                  </a:cubicBezTo>
                  <a:close/>
                  <a:moveTo>
                    <a:pt x="5931" y="1"/>
                  </a:moveTo>
                  <a:cubicBezTo>
                    <a:pt x="3954" y="1"/>
                    <a:pt x="2358" y="1620"/>
                    <a:pt x="2358" y="3573"/>
                  </a:cubicBezTo>
                  <a:cubicBezTo>
                    <a:pt x="2358" y="3859"/>
                    <a:pt x="2382" y="4121"/>
                    <a:pt x="2454" y="4382"/>
                  </a:cubicBezTo>
                  <a:cubicBezTo>
                    <a:pt x="1025" y="4859"/>
                    <a:pt x="1" y="6192"/>
                    <a:pt x="1" y="7788"/>
                  </a:cubicBezTo>
                  <a:cubicBezTo>
                    <a:pt x="1" y="8264"/>
                    <a:pt x="96" y="8693"/>
                    <a:pt x="263" y="9122"/>
                  </a:cubicBezTo>
                  <a:cubicBezTo>
                    <a:pt x="299" y="9194"/>
                    <a:pt x="377" y="9225"/>
                    <a:pt x="444" y="9225"/>
                  </a:cubicBezTo>
                  <a:cubicBezTo>
                    <a:pt x="465" y="9225"/>
                    <a:pt x="484" y="9222"/>
                    <a:pt x="501" y="9217"/>
                  </a:cubicBezTo>
                  <a:cubicBezTo>
                    <a:pt x="596" y="9169"/>
                    <a:pt x="620" y="9050"/>
                    <a:pt x="596" y="8979"/>
                  </a:cubicBezTo>
                  <a:cubicBezTo>
                    <a:pt x="453" y="8574"/>
                    <a:pt x="358" y="8169"/>
                    <a:pt x="358" y="7740"/>
                  </a:cubicBezTo>
                  <a:cubicBezTo>
                    <a:pt x="358" y="6311"/>
                    <a:pt x="1287" y="5121"/>
                    <a:pt x="2573" y="4692"/>
                  </a:cubicBezTo>
                  <a:cubicBezTo>
                    <a:pt x="2930" y="5764"/>
                    <a:pt x="3764" y="6597"/>
                    <a:pt x="4835" y="6954"/>
                  </a:cubicBezTo>
                  <a:cubicBezTo>
                    <a:pt x="4788" y="7097"/>
                    <a:pt x="4764" y="7240"/>
                    <a:pt x="4764" y="7359"/>
                  </a:cubicBezTo>
                  <a:cubicBezTo>
                    <a:pt x="4740" y="7550"/>
                    <a:pt x="4740" y="7716"/>
                    <a:pt x="4764" y="7907"/>
                  </a:cubicBezTo>
                  <a:cubicBezTo>
                    <a:pt x="4788" y="8717"/>
                    <a:pt x="5145" y="9526"/>
                    <a:pt x="5716" y="10122"/>
                  </a:cubicBezTo>
                  <a:cubicBezTo>
                    <a:pt x="5145" y="10646"/>
                    <a:pt x="4407" y="10931"/>
                    <a:pt x="3597" y="10931"/>
                  </a:cubicBezTo>
                  <a:cubicBezTo>
                    <a:pt x="2573" y="10931"/>
                    <a:pt x="1573" y="10431"/>
                    <a:pt x="977" y="9598"/>
                  </a:cubicBezTo>
                  <a:cubicBezTo>
                    <a:pt x="952" y="9547"/>
                    <a:pt x="906" y="9523"/>
                    <a:pt x="857" y="9523"/>
                  </a:cubicBezTo>
                  <a:cubicBezTo>
                    <a:pt x="816" y="9523"/>
                    <a:pt x="772" y="9541"/>
                    <a:pt x="739" y="9574"/>
                  </a:cubicBezTo>
                  <a:cubicBezTo>
                    <a:pt x="668" y="9622"/>
                    <a:pt x="668" y="9741"/>
                    <a:pt x="715" y="9812"/>
                  </a:cubicBezTo>
                  <a:cubicBezTo>
                    <a:pt x="1406" y="10717"/>
                    <a:pt x="2478" y="11289"/>
                    <a:pt x="3597" y="11289"/>
                  </a:cubicBezTo>
                  <a:cubicBezTo>
                    <a:pt x="4502" y="11289"/>
                    <a:pt x="5335" y="10955"/>
                    <a:pt x="5954" y="10408"/>
                  </a:cubicBezTo>
                  <a:cubicBezTo>
                    <a:pt x="6574" y="10955"/>
                    <a:pt x="7407" y="11289"/>
                    <a:pt x="8312" y="11289"/>
                  </a:cubicBezTo>
                  <a:cubicBezTo>
                    <a:pt x="10265" y="11289"/>
                    <a:pt x="11884" y="9693"/>
                    <a:pt x="11884" y="7716"/>
                  </a:cubicBezTo>
                  <a:cubicBezTo>
                    <a:pt x="11860" y="6192"/>
                    <a:pt x="10813" y="4859"/>
                    <a:pt x="9408" y="4382"/>
                  </a:cubicBezTo>
                  <a:cubicBezTo>
                    <a:pt x="9479" y="4121"/>
                    <a:pt x="9503" y="3859"/>
                    <a:pt x="9503" y="3573"/>
                  </a:cubicBezTo>
                  <a:cubicBezTo>
                    <a:pt x="9503" y="2763"/>
                    <a:pt x="9241" y="2001"/>
                    <a:pt x="8717" y="1382"/>
                  </a:cubicBezTo>
                  <a:cubicBezTo>
                    <a:pt x="8691" y="1331"/>
                    <a:pt x="8645" y="1307"/>
                    <a:pt x="8597" y="1307"/>
                  </a:cubicBezTo>
                  <a:cubicBezTo>
                    <a:pt x="8555" y="1307"/>
                    <a:pt x="8512" y="1325"/>
                    <a:pt x="8479" y="1358"/>
                  </a:cubicBezTo>
                  <a:cubicBezTo>
                    <a:pt x="8407" y="1406"/>
                    <a:pt x="8407" y="1525"/>
                    <a:pt x="8455" y="1572"/>
                  </a:cubicBezTo>
                  <a:cubicBezTo>
                    <a:pt x="8907" y="2144"/>
                    <a:pt x="9146" y="2835"/>
                    <a:pt x="9146" y="3573"/>
                  </a:cubicBezTo>
                  <a:cubicBezTo>
                    <a:pt x="9146" y="3811"/>
                    <a:pt x="9122" y="4049"/>
                    <a:pt x="9050" y="4287"/>
                  </a:cubicBezTo>
                  <a:cubicBezTo>
                    <a:pt x="8812" y="4240"/>
                    <a:pt x="8550" y="4216"/>
                    <a:pt x="8288" y="4216"/>
                  </a:cubicBezTo>
                  <a:cubicBezTo>
                    <a:pt x="7383" y="4216"/>
                    <a:pt x="6550" y="4525"/>
                    <a:pt x="5931" y="5097"/>
                  </a:cubicBezTo>
                  <a:cubicBezTo>
                    <a:pt x="5311" y="4525"/>
                    <a:pt x="4478" y="4216"/>
                    <a:pt x="3573" y="4216"/>
                  </a:cubicBezTo>
                  <a:cubicBezTo>
                    <a:pt x="3311" y="4216"/>
                    <a:pt x="3049" y="4240"/>
                    <a:pt x="2811" y="4287"/>
                  </a:cubicBezTo>
                  <a:cubicBezTo>
                    <a:pt x="2739" y="4049"/>
                    <a:pt x="2716" y="3811"/>
                    <a:pt x="2716" y="3573"/>
                  </a:cubicBezTo>
                  <a:cubicBezTo>
                    <a:pt x="2716" y="1787"/>
                    <a:pt x="4168" y="358"/>
                    <a:pt x="5931" y="358"/>
                  </a:cubicBezTo>
                  <a:cubicBezTo>
                    <a:pt x="6669" y="358"/>
                    <a:pt x="7360" y="596"/>
                    <a:pt x="7931" y="1048"/>
                  </a:cubicBezTo>
                  <a:cubicBezTo>
                    <a:pt x="7964" y="1082"/>
                    <a:pt x="8002" y="1099"/>
                    <a:pt x="8041" y="1099"/>
                  </a:cubicBezTo>
                  <a:cubicBezTo>
                    <a:pt x="8086" y="1099"/>
                    <a:pt x="8131" y="1076"/>
                    <a:pt x="8169" y="1025"/>
                  </a:cubicBezTo>
                  <a:cubicBezTo>
                    <a:pt x="8217" y="929"/>
                    <a:pt x="8217" y="834"/>
                    <a:pt x="8122" y="787"/>
                  </a:cubicBezTo>
                  <a:cubicBezTo>
                    <a:pt x="7502" y="286"/>
                    <a:pt x="6740" y="1"/>
                    <a:pt x="59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6" name="Google Shape;23786;p101"/>
          <p:cNvGrpSpPr/>
          <p:nvPr/>
        </p:nvGrpSpPr>
        <p:grpSpPr>
          <a:xfrm>
            <a:off x="6296018" y="2842153"/>
            <a:ext cx="307482" cy="354172"/>
            <a:chOff x="6181713" y="2994553"/>
            <a:chExt cx="307482" cy="354172"/>
          </a:xfrm>
        </p:grpSpPr>
        <p:sp>
          <p:nvSpPr>
            <p:cNvPr id="23787" name="Google Shape;23787;p101"/>
            <p:cNvSpPr/>
            <p:nvPr/>
          </p:nvSpPr>
          <p:spPr>
            <a:xfrm>
              <a:off x="6186692" y="3000069"/>
              <a:ext cx="296093" cy="342962"/>
            </a:xfrm>
            <a:custGeom>
              <a:rect b="b" l="l" r="r" t="t"/>
              <a:pathLst>
                <a:path extrusionOk="0" h="11503" w="9931">
                  <a:moveTo>
                    <a:pt x="5001" y="0"/>
                  </a:moveTo>
                  <a:lnTo>
                    <a:pt x="0" y="2882"/>
                  </a:lnTo>
                  <a:lnTo>
                    <a:pt x="0" y="8621"/>
                  </a:lnTo>
                  <a:lnTo>
                    <a:pt x="4954" y="11503"/>
                  </a:lnTo>
                  <a:lnTo>
                    <a:pt x="9931" y="8621"/>
                  </a:lnTo>
                  <a:lnTo>
                    <a:pt x="9931" y="2882"/>
                  </a:lnTo>
                  <a:lnTo>
                    <a:pt x="5001" y="0"/>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8" name="Google Shape;23788;p101"/>
            <p:cNvSpPr/>
            <p:nvPr/>
          </p:nvSpPr>
          <p:spPr>
            <a:xfrm>
              <a:off x="6320176" y="3076754"/>
              <a:ext cx="163327" cy="266278"/>
            </a:xfrm>
            <a:custGeom>
              <a:rect b="b" l="l" r="r" t="t"/>
              <a:pathLst>
                <a:path extrusionOk="0" h="8931" w="5478">
                  <a:moveTo>
                    <a:pt x="5001" y="0"/>
                  </a:moveTo>
                  <a:lnTo>
                    <a:pt x="5001" y="5763"/>
                  </a:lnTo>
                  <a:lnTo>
                    <a:pt x="0" y="8645"/>
                  </a:lnTo>
                  <a:lnTo>
                    <a:pt x="477" y="8931"/>
                  </a:lnTo>
                  <a:lnTo>
                    <a:pt x="5478" y="6049"/>
                  </a:lnTo>
                  <a:lnTo>
                    <a:pt x="5478" y="310"/>
                  </a:lnTo>
                  <a:lnTo>
                    <a:pt x="5001" y="0"/>
                  </a:ln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9" name="Google Shape;23789;p101"/>
            <p:cNvSpPr/>
            <p:nvPr/>
          </p:nvSpPr>
          <p:spPr>
            <a:xfrm>
              <a:off x="6229984" y="3049771"/>
              <a:ext cx="210911" cy="244990"/>
            </a:xfrm>
            <a:custGeom>
              <a:rect b="b" l="l" r="r" t="t"/>
              <a:pathLst>
                <a:path extrusionOk="0" h="8217" w="7074">
                  <a:moveTo>
                    <a:pt x="3549" y="0"/>
                  </a:moveTo>
                  <a:lnTo>
                    <a:pt x="1" y="2048"/>
                  </a:lnTo>
                  <a:lnTo>
                    <a:pt x="1" y="6144"/>
                  </a:lnTo>
                  <a:lnTo>
                    <a:pt x="3549" y="8216"/>
                  </a:lnTo>
                  <a:lnTo>
                    <a:pt x="7074" y="6144"/>
                  </a:lnTo>
                  <a:lnTo>
                    <a:pt x="7074" y="2048"/>
                  </a:lnTo>
                  <a:lnTo>
                    <a:pt x="3549" y="0"/>
                  </a:ln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0" name="Google Shape;23790;p101"/>
            <p:cNvSpPr/>
            <p:nvPr/>
          </p:nvSpPr>
          <p:spPr>
            <a:xfrm>
              <a:off x="6318745" y="3101590"/>
              <a:ext cx="122152" cy="193171"/>
            </a:xfrm>
            <a:custGeom>
              <a:rect b="b" l="l" r="r" t="t"/>
              <a:pathLst>
                <a:path extrusionOk="0" h="6479" w="4097">
                  <a:moveTo>
                    <a:pt x="3597" y="1"/>
                  </a:moveTo>
                  <a:lnTo>
                    <a:pt x="3597" y="3978"/>
                  </a:lnTo>
                  <a:cubicBezTo>
                    <a:pt x="3597" y="4025"/>
                    <a:pt x="3573" y="4049"/>
                    <a:pt x="3549" y="4097"/>
                  </a:cubicBezTo>
                  <a:lnTo>
                    <a:pt x="1" y="6145"/>
                  </a:lnTo>
                  <a:lnTo>
                    <a:pt x="572" y="6478"/>
                  </a:lnTo>
                  <a:lnTo>
                    <a:pt x="4097" y="4406"/>
                  </a:lnTo>
                  <a:lnTo>
                    <a:pt x="4097" y="310"/>
                  </a:lnTo>
                  <a:lnTo>
                    <a:pt x="3597" y="1"/>
                  </a:ln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1" name="Google Shape;23791;p101"/>
            <p:cNvSpPr/>
            <p:nvPr/>
          </p:nvSpPr>
          <p:spPr>
            <a:xfrm>
              <a:off x="6187408" y="3000069"/>
              <a:ext cx="148419" cy="110793"/>
            </a:xfrm>
            <a:custGeom>
              <a:rect b="b" l="l" r="r" t="t"/>
              <a:pathLst>
                <a:path extrusionOk="0" h="3716" w="4978">
                  <a:moveTo>
                    <a:pt x="4977" y="0"/>
                  </a:moveTo>
                  <a:lnTo>
                    <a:pt x="0" y="2882"/>
                  </a:lnTo>
                  <a:lnTo>
                    <a:pt x="1429" y="3715"/>
                  </a:lnTo>
                  <a:lnTo>
                    <a:pt x="4977" y="1667"/>
                  </a:lnTo>
                  <a:lnTo>
                    <a:pt x="4977"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2" name="Google Shape;23792;p101"/>
            <p:cNvSpPr/>
            <p:nvPr/>
          </p:nvSpPr>
          <p:spPr>
            <a:xfrm>
              <a:off x="6335799" y="3000069"/>
              <a:ext cx="147704" cy="110793"/>
            </a:xfrm>
            <a:custGeom>
              <a:rect b="b" l="l" r="r" t="t"/>
              <a:pathLst>
                <a:path extrusionOk="0" h="3716" w="4954">
                  <a:moveTo>
                    <a:pt x="0" y="0"/>
                  </a:moveTo>
                  <a:lnTo>
                    <a:pt x="0" y="1667"/>
                  </a:lnTo>
                  <a:lnTo>
                    <a:pt x="3525" y="3715"/>
                  </a:lnTo>
                  <a:lnTo>
                    <a:pt x="4954" y="2882"/>
                  </a:lnTo>
                  <a:lnTo>
                    <a:pt x="0" y="0"/>
                  </a:ln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3" name="Google Shape;23793;p101"/>
            <p:cNvSpPr/>
            <p:nvPr/>
          </p:nvSpPr>
          <p:spPr>
            <a:xfrm>
              <a:off x="6469282" y="3078155"/>
              <a:ext cx="14222" cy="15653"/>
            </a:xfrm>
            <a:custGeom>
              <a:rect b="b" l="l" r="r" t="t"/>
              <a:pathLst>
                <a:path extrusionOk="0" h="525" w="477">
                  <a:moveTo>
                    <a:pt x="0" y="1"/>
                  </a:moveTo>
                  <a:lnTo>
                    <a:pt x="0" y="525"/>
                  </a:lnTo>
                  <a:lnTo>
                    <a:pt x="477" y="263"/>
                  </a:lnTo>
                  <a:lnTo>
                    <a:pt x="0"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4" name="Google Shape;23794;p101"/>
            <p:cNvSpPr/>
            <p:nvPr/>
          </p:nvSpPr>
          <p:spPr>
            <a:xfrm>
              <a:off x="6187408" y="3232241"/>
              <a:ext cx="148419" cy="110793"/>
            </a:xfrm>
            <a:custGeom>
              <a:rect b="b" l="l" r="r" t="t"/>
              <a:pathLst>
                <a:path extrusionOk="0" h="3716" w="4978">
                  <a:moveTo>
                    <a:pt x="1429" y="0"/>
                  </a:moveTo>
                  <a:lnTo>
                    <a:pt x="0" y="834"/>
                  </a:lnTo>
                  <a:lnTo>
                    <a:pt x="4977" y="3716"/>
                  </a:lnTo>
                  <a:lnTo>
                    <a:pt x="4977" y="2049"/>
                  </a:lnTo>
                  <a:lnTo>
                    <a:pt x="1429"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5" name="Google Shape;23795;p101"/>
            <p:cNvSpPr/>
            <p:nvPr/>
          </p:nvSpPr>
          <p:spPr>
            <a:xfrm>
              <a:off x="6335799" y="3232241"/>
              <a:ext cx="147704" cy="110793"/>
            </a:xfrm>
            <a:custGeom>
              <a:rect b="b" l="l" r="r" t="t"/>
              <a:pathLst>
                <a:path extrusionOk="0" h="3716" w="4954">
                  <a:moveTo>
                    <a:pt x="3525" y="0"/>
                  </a:moveTo>
                  <a:lnTo>
                    <a:pt x="0" y="2049"/>
                  </a:lnTo>
                  <a:lnTo>
                    <a:pt x="0" y="3716"/>
                  </a:lnTo>
                  <a:lnTo>
                    <a:pt x="4954" y="834"/>
                  </a:lnTo>
                  <a:lnTo>
                    <a:pt x="3525"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6" name="Google Shape;23796;p101"/>
            <p:cNvSpPr/>
            <p:nvPr/>
          </p:nvSpPr>
          <p:spPr>
            <a:xfrm>
              <a:off x="6334368" y="3249295"/>
              <a:ext cx="149135" cy="93738"/>
            </a:xfrm>
            <a:custGeom>
              <a:rect b="b" l="l" r="r" t="t"/>
              <a:pathLst>
                <a:path extrusionOk="0" h="3144" w="5002">
                  <a:moveTo>
                    <a:pt x="4502" y="0"/>
                  </a:moveTo>
                  <a:lnTo>
                    <a:pt x="1" y="2596"/>
                  </a:lnTo>
                  <a:lnTo>
                    <a:pt x="1" y="3144"/>
                  </a:lnTo>
                  <a:lnTo>
                    <a:pt x="5002" y="262"/>
                  </a:lnTo>
                  <a:lnTo>
                    <a:pt x="4502"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7" name="Google Shape;23797;p101"/>
            <p:cNvSpPr/>
            <p:nvPr/>
          </p:nvSpPr>
          <p:spPr>
            <a:xfrm>
              <a:off x="6321577" y="3326666"/>
              <a:ext cx="14252" cy="16368"/>
            </a:xfrm>
            <a:custGeom>
              <a:rect b="b" l="l" r="r" t="t"/>
              <a:pathLst>
                <a:path extrusionOk="0" h="549" w="478">
                  <a:moveTo>
                    <a:pt x="477" y="1"/>
                  </a:moveTo>
                  <a:lnTo>
                    <a:pt x="1" y="263"/>
                  </a:lnTo>
                  <a:lnTo>
                    <a:pt x="477" y="549"/>
                  </a:lnTo>
                  <a:lnTo>
                    <a:pt x="477"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8" name="Google Shape;23798;p101"/>
            <p:cNvSpPr/>
            <p:nvPr/>
          </p:nvSpPr>
          <p:spPr>
            <a:xfrm>
              <a:off x="6290360" y="3140648"/>
              <a:ext cx="89475" cy="10674"/>
            </a:xfrm>
            <a:custGeom>
              <a:rect b="b" l="l" r="r" t="t"/>
              <a:pathLst>
                <a:path extrusionOk="0" h="358" w="3001">
                  <a:moveTo>
                    <a:pt x="214" y="0"/>
                  </a:moveTo>
                  <a:cubicBezTo>
                    <a:pt x="119" y="0"/>
                    <a:pt x="48" y="72"/>
                    <a:pt x="24" y="167"/>
                  </a:cubicBezTo>
                  <a:cubicBezTo>
                    <a:pt x="0" y="286"/>
                    <a:pt x="95" y="358"/>
                    <a:pt x="214" y="358"/>
                  </a:cubicBezTo>
                  <a:lnTo>
                    <a:pt x="2834" y="358"/>
                  </a:lnTo>
                  <a:cubicBezTo>
                    <a:pt x="2906" y="358"/>
                    <a:pt x="2977" y="310"/>
                    <a:pt x="3001" y="215"/>
                  </a:cubicBezTo>
                  <a:cubicBezTo>
                    <a:pt x="3001" y="120"/>
                    <a:pt x="2906" y="0"/>
                    <a:pt x="28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9" name="Google Shape;23799;p101"/>
            <p:cNvSpPr/>
            <p:nvPr/>
          </p:nvSpPr>
          <p:spPr>
            <a:xfrm>
              <a:off x="6290360" y="3166916"/>
              <a:ext cx="89475" cy="10674"/>
            </a:xfrm>
            <a:custGeom>
              <a:rect b="b" l="l" r="r" t="t"/>
              <a:pathLst>
                <a:path extrusionOk="0" h="358" w="3001">
                  <a:moveTo>
                    <a:pt x="214" y="1"/>
                  </a:moveTo>
                  <a:cubicBezTo>
                    <a:pt x="119" y="1"/>
                    <a:pt x="48" y="48"/>
                    <a:pt x="24" y="143"/>
                  </a:cubicBezTo>
                  <a:cubicBezTo>
                    <a:pt x="0" y="263"/>
                    <a:pt x="95" y="358"/>
                    <a:pt x="214" y="358"/>
                  </a:cubicBezTo>
                  <a:lnTo>
                    <a:pt x="2834" y="358"/>
                  </a:lnTo>
                  <a:cubicBezTo>
                    <a:pt x="2906" y="358"/>
                    <a:pt x="2977" y="286"/>
                    <a:pt x="3001" y="191"/>
                  </a:cubicBezTo>
                  <a:cubicBezTo>
                    <a:pt x="3001" y="72"/>
                    <a:pt x="2906" y="1"/>
                    <a:pt x="2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0" name="Google Shape;23800;p101"/>
            <p:cNvSpPr/>
            <p:nvPr/>
          </p:nvSpPr>
          <p:spPr>
            <a:xfrm>
              <a:off x="6308816" y="3191782"/>
              <a:ext cx="51848" cy="10674"/>
            </a:xfrm>
            <a:custGeom>
              <a:rect b="b" l="l" r="r" t="t"/>
              <a:pathLst>
                <a:path extrusionOk="0" h="358" w="1739">
                  <a:moveTo>
                    <a:pt x="215" y="0"/>
                  </a:moveTo>
                  <a:cubicBezTo>
                    <a:pt x="119" y="0"/>
                    <a:pt x="48" y="48"/>
                    <a:pt x="24" y="143"/>
                  </a:cubicBezTo>
                  <a:cubicBezTo>
                    <a:pt x="0" y="262"/>
                    <a:pt x="96" y="357"/>
                    <a:pt x="215" y="357"/>
                  </a:cubicBezTo>
                  <a:lnTo>
                    <a:pt x="1524" y="357"/>
                  </a:lnTo>
                  <a:cubicBezTo>
                    <a:pt x="1620" y="357"/>
                    <a:pt x="1667" y="286"/>
                    <a:pt x="1691" y="191"/>
                  </a:cubicBezTo>
                  <a:cubicBezTo>
                    <a:pt x="1739" y="72"/>
                    <a:pt x="1644" y="0"/>
                    <a:pt x="1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1" name="Google Shape;23801;p101"/>
            <p:cNvSpPr/>
            <p:nvPr/>
          </p:nvSpPr>
          <p:spPr>
            <a:xfrm>
              <a:off x="6181713" y="2994553"/>
              <a:ext cx="307482" cy="354172"/>
            </a:xfrm>
            <a:custGeom>
              <a:rect b="b" l="l" r="r" t="t"/>
              <a:pathLst>
                <a:path extrusionOk="0" h="11879" w="10313">
                  <a:moveTo>
                    <a:pt x="4954" y="471"/>
                  </a:moveTo>
                  <a:lnTo>
                    <a:pt x="4954" y="1733"/>
                  </a:lnTo>
                  <a:lnTo>
                    <a:pt x="1596" y="3662"/>
                  </a:lnTo>
                  <a:lnTo>
                    <a:pt x="477" y="3067"/>
                  </a:lnTo>
                  <a:lnTo>
                    <a:pt x="929" y="2805"/>
                  </a:lnTo>
                  <a:lnTo>
                    <a:pt x="4954" y="471"/>
                  </a:lnTo>
                  <a:close/>
                  <a:moveTo>
                    <a:pt x="9955" y="3353"/>
                  </a:moveTo>
                  <a:lnTo>
                    <a:pt x="9955" y="8520"/>
                  </a:lnTo>
                  <a:lnTo>
                    <a:pt x="8860" y="7877"/>
                  </a:lnTo>
                  <a:lnTo>
                    <a:pt x="8860" y="3995"/>
                  </a:lnTo>
                  <a:lnTo>
                    <a:pt x="9955" y="3353"/>
                  </a:lnTo>
                  <a:close/>
                  <a:moveTo>
                    <a:pt x="5311" y="471"/>
                  </a:moveTo>
                  <a:lnTo>
                    <a:pt x="9764" y="3067"/>
                  </a:lnTo>
                  <a:lnTo>
                    <a:pt x="8669" y="3686"/>
                  </a:lnTo>
                  <a:lnTo>
                    <a:pt x="6669" y="2519"/>
                  </a:lnTo>
                  <a:cubicBezTo>
                    <a:pt x="6645" y="2503"/>
                    <a:pt x="6618" y="2495"/>
                    <a:pt x="6591" y="2495"/>
                  </a:cubicBezTo>
                  <a:cubicBezTo>
                    <a:pt x="6536" y="2495"/>
                    <a:pt x="6478" y="2527"/>
                    <a:pt x="6430" y="2590"/>
                  </a:cubicBezTo>
                  <a:cubicBezTo>
                    <a:pt x="6383" y="2686"/>
                    <a:pt x="6407" y="2757"/>
                    <a:pt x="6502" y="2829"/>
                  </a:cubicBezTo>
                  <a:lnTo>
                    <a:pt x="8502" y="3995"/>
                  </a:lnTo>
                  <a:lnTo>
                    <a:pt x="8502" y="7877"/>
                  </a:lnTo>
                  <a:lnTo>
                    <a:pt x="5121" y="9830"/>
                  </a:lnTo>
                  <a:lnTo>
                    <a:pt x="1763" y="7877"/>
                  </a:lnTo>
                  <a:lnTo>
                    <a:pt x="1763" y="3995"/>
                  </a:lnTo>
                  <a:lnTo>
                    <a:pt x="5121" y="2043"/>
                  </a:lnTo>
                  <a:lnTo>
                    <a:pt x="5811" y="2424"/>
                  </a:lnTo>
                  <a:cubicBezTo>
                    <a:pt x="5849" y="2452"/>
                    <a:pt x="5886" y="2465"/>
                    <a:pt x="5921" y="2465"/>
                  </a:cubicBezTo>
                  <a:cubicBezTo>
                    <a:pt x="5974" y="2465"/>
                    <a:pt x="6021" y="2434"/>
                    <a:pt x="6049" y="2376"/>
                  </a:cubicBezTo>
                  <a:cubicBezTo>
                    <a:pt x="6121" y="2281"/>
                    <a:pt x="6073" y="2186"/>
                    <a:pt x="6002" y="2138"/>
                  </a:cubicBezTo>
                  <a:lnTo>
                    <a:pt x="5311" y="1757"/>
                  </a:lnTo>
                  <a:lnTo>
                    <a:pt x="5311" y="471"/>
                  </a:lnTo>
                  <a:close/>
                  <a:moveTo>
                    <a:pt x="1620" y="8211"/>
                  </a:moveTo>
                  <a:lnTo>
                    <a:pt x="4978" y="10140"/>
                  </a:lnTo>
                  <a:lnTo>
                    <a:pt x="4978" y="11402"/>
                  </a:lnTo>
                  <a:lnTo>
                    <a:pt x="2739" y="10116"/>
                  </a:lnTo>
                  <a:lnTo>
                    <a:pt x="524" y="8830"/>
                  </a:lnTo>
                  <a:lnTo>
                    <a:pt x="1620" y="8211"/>
                  </a:lnTo>
                  <a:close/>
                  <a:moveTo>
                    <a:pt x="8669" y="8211"/>
                  </a:moveTo>
                  <a:lnTo>
                    <a:pt x="9764" y="8830"/>
                  </a:lnTo>
                  <a:lnTo>
                    <a:pt x="7550" y="10116"/>
                  </a:lnTo>
                  <a:lnTo>
                    <a:pt x="5311" y="11402"/>
                  </a:lnTo>
                  <a:lnTo>
                    <a:pt x="5311" y="10140"/>
                  </a:lnTo>
                  <a:lnTo>
                    <a:pt x="8669" y="8211"/>
                  </a:lnTo>
                  <a:close/>
                  <a:moveTo>
                    <a:pt x="5156" y="1"/>
                  </a:moveTo>
                  <a:cubicBezTo>
                    <a:pt x="5127" y="1"/>
                    <a:pt x="5097" y="7"/>
                    <a:pt x="5073" y="18"/>
                  </a:cubicBezTo>
                  <a:lnTo>
                    <a:pt x="96" y="2924"/>
                  </a:lnTo>
                  <a:cubicBezTo>
                    <a:pt x="48" y="2948"/>
                    <a:pt x="1" y="2995"/>
                    <a:pt x="1" y="3067"/>
                  </a:cubicBezTo>
                  <a:lnTo>
                    <a:pt x="1" y="6520"/>
                  </a:lnTo>
                  <a:cubicBezTo>
                    <a:pt x="1" y="6615"/>
                    <a:pt x="72" y="6663"/>
                    <a:pt x="167" y="6687"/>
                  </a:cubicBezTo>
                  <a:cubicBezTo>
                    <a:pt x="189" y="6695"/>
                    <a:pt x="209" y="6699"/>
                    <a:pt x="227" y="6699"/>
                  </a:cubicBezTo>
                  <a:cubicBezTo>
                    <a:pt x="310" y="6699"/>
                    <a:pt x="358" y="6617"/>
                    <a:pt x="358" y="6520"/>
                  </a:cubicBezTo>
                  <a:lnTo>
                    <a:pt x="358" y="3353"/>
                  </a:lnTo>
                  <a:lnTo>
                    <a:pt x="1477" y="3995"/>
                  </a:lnTo>
                  <a:lnTo>
                    <a:pt x="1477" y="7877"/>
                  </a:lnTo>
                  <a:lnTo>
                    <a:pt x="358" y="8520"/>
                  </a:lnTo>
                  <a:lnTo>
                    <a:pt x="358" y="7329"/>
                  </a:lnTo>
                  <a:cubicBezTo>
                    <a:pt x="358" y="7234"/>
                    <a:pt x="310" y="7163"/>
                    <a:pt x="215" y="7139"/>
                  </a:cubicBezTo>
                  <a:cubicBezTo>
                    <a:pt x="202" y="7136"/>
                    <a:pt x="190" y="7135"/>
                    <a:pt x="178" y="7135"/>
                  </a:cubicBezTo>
                  <a:cubicBezTo>
                    <a:pt x="77" y="7135"/>
                    <a:pt x="1" y="7223"/>
                    <a:pt x="1" y="7329"/>
                  </a:cubicBezTo>
                  <a:lnTo>
                    <a:pt x="1" y="8806"/>
                  </a:lnTo>
                  <a:cubicBezTo>
                    <a:pt x="1" y="8877"/>
                    <a:pt x="48" y="8925"/>
                    <a:pt x="96" y="8949"/>
                  </a:cubicBezTo>
                  <a:lnTo>
                    <a:pt x="5073" y="11854"/>
                  </a:lnTo>
                  <a:cubicBezTo>
                    <a:pt x="5097" y="11878"/>
                    <a:pt x="5121" y="11878"/>
                    <a:pt x="5168" y="11878"/>
                  </a:cubicBezTo>
                  <a:cubicBezTo>
                    <a:pt x="5192" y="11878"/>
                    <a:pt x="5216" y="11878"/>
                    <a:pt x="5240" y="11854"/>
                  </a:cubicBezTo>
                  <a:lnTo>
                    <a:pt x="10217" y="8949"/>
                  </a:lnTo>
                  <a:cubicBezTo>
                    <a:pt x="10288" y="8925"/>
                    <a:pt x="10312" y="8877"/>
                    <a:pt x="10312" y="8806"/>
                  </a:cubicBezTo>
                  <a:lnTo>
                    <a:pt x="10312" y="3067"/>
                  </a:lnTo>
                  <a:cubicBezTo>
                    <a:pt x="10312" y="2995"/>
                    <a:pt x="10241" y="2948"/>
                    <a:pt x="10217" y="2924"/>
                  </a:cubicBezTo>
                  <a:lnTo>
                    <a:pt x="5240" y="18"/>
                  </a:lnTo>
                  <a:cubicBezTo>
                    <a:pt x="5216" y="7"/>
                    <a:pt x="5186" y="1"/>
                    <a:pt x="51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2" name="Google Shape;23802;p101"/>
          <p:cNvGrpSpPr/>
          <p:nvPr/>
        </p:nvGrpSpPr>
        <p:grpSpPr>
          <a:xfrm>
            <a:off x="7000121" y="2841974"/>
            <a:ext cx="353606" cy="353636"/>
            <a:chOff x="6733416" y="2994374"/>
            <a:chExt cx="353606" cy="353636"/>
          </a:xfrm>
        </p:grpSpPr>
        <p:sp>
          <p:nvSpPr>
            <p:cNvPr id="23803" name="Google Shape;23803;p101"/>
            <p:cNvSpPr/>
            <p:nvPr/>
          </p:nvSpPr>
          <p:spPr>
            <a:xfrm>
              <a:off x="6791646" y="3159820"/>
              <a:ext cx="67471" cy="159779"/>
            </a:xfrm>
            <a:custGeom>
              <a:rect b="b" l="l" r="r" t="t"/>
              <a:pathLst>
                <a:path extrusionOk="0" h="5359" w="2263">
                  <a:moveTo>
                    <a:pt x="0" y="0"/>
                  </a:moveTo>
                  <a:lnTo>
                    <a:pt x="0" y="5359"/>
                  </a:lnTo>
                  <a:lnTo>
                    <a:pt x="2263" y="5359"/>
                  </a:lnTo>
                  <a:lnTo>
                    <a:pt x="2263" y="0"/>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4" name="Google Shape;23804;p101"/>
            <p:cNvSpPr/>
            <p:nvPr/>
          </p:nvSpPr>
          <p:spPr>
            <a:xfrm>
              <a:off x="6825725" y="3159820"/>
              <a:ext cx="33393" cy="159779"/>
            </a:xfrm>
            <a:custGeom>
              <a:rect b="b" l="l" r="r" t="t"/>
              <a:pathLst>
                <a:path extrusionOk="0" h="5359" w="1120">
                  <a:moveTo>
                    <a:pt x="1120" y="0"/>
                  </a:moveTo>
                  <a:lnTo>
                    <a:pt x="0" y="643"/>
                  </a:lnTo>
                  <a:lnTo>
                    <a:pt x="0" y="5359"/>
                  </a:lnTo>
                  <a:lnTo>
                    <a:pt x="1120" y="5359"/>
                  </a:lnTo>
                  <a:lnTo>
                    <a:pt x="1120"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5" name="Google Shape;23805;p101"/>
            <p:cNvSpPr/>
            <p:nvPr/>
          </p:nvSpPr>
          <p:spPr>
            <a:xfrm>
              <a:off x="6844896" y="3159820"/>
              <a:ext cx="14222" cy="159779"/>
            </a:xfrm>
            <a:custGeom>
              <a:rect b="b" l="l" r="r" t="t"/>
              <a:pathLst>
                <a:path extrusionOk="0" h="5359" w="477">
                  <a:moveTo>
                    <a:pt x="477" y="0"/>
                  </a:moveTo>
                  <a:lnTo>
                    <a:pt x="0" y="262"/>
                  </a:lnTo>
                  <a:lnTo>
                    <a:pt x="0" y="5359"/>
                  </a:lnTo>
                  <a:lnTo>
                    <a:pt x="477" y="5359"/>
                  </a:lnTo>
                  <a:lnTo>
                    <a:pt x="477" y="0"/>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6" name="Google Shape;23806;p101"/>
            <p:cNvSpPr/>
            <p:nvPr/>
          </p:nvSpPr>
          <p:spPr>
            <a:xfrm>
              <a:off x="6886071" y="3048340"/>
              <a:ext cx="67471" cy="271257"/>
            </a:xfrm>
            <a:custGeom>
              <a:rect b="b" l="l" r="r" t="t"/>
              <a:pathLst>
                <a:path extrusionOk="0" h="9098" w="2263">
                  <a:moveTo>
                    <a:pt x="1" y="1"/>
                  </a:moveTo>
                  <a:lnTo>
                    <a:pt x="1" y="9098"/>
                  </a:lnTo>
                  <a:lnTo>
                    <a:pt x="2263" y="9098"/>
                  </a:lnTo>
                  <a:lnTo>
                    <a:pt x="2263"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7" name="Google Shape;23807;p101"/>
            <p:cNvSpPr/>
            <p:nvPr/>
          </p:nvSpPr>
          <p:spPr>
            <a:xfrm>
              <a:off x="6919434" y="3049771"/>
              <a:ext cx="34108" cy="269826"/>
            </a:xfrm>
            <a:custGeom>
              <a:rect b="b" l="l" r="r" t="t"/>
              <a:pathLst>
                <a:path extrusionOk="0" h="9050" w="1144">
                  <a:moveTo>
                    <a:pt x="1144" y="0"/>
                  </a:moveTo>
                  <a:lnTo>
                    <a:pt x="1" y="643"/>
                  </a:lnTo>
                  <a:lnTo>
                    <a:pt x="1" y="9050"/>
                  </a:lnTo>
                  <a:lnTo>
                    <a:pt x="1144" y="9050"/>
                  </a:lnTo>
                  <a:lnTo>
                    <a:pt x="114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8" name="Google Shape;23808;p101"/>
            <p:cNvSpPr/>
            <p:nvPr/>
          </p:nvSpPr>
          <p:spPr>
            <a:xfrm>
              <a:off x="6939321" y="3048340"/>
              <a:ext cx="14222" cy="271257"/>
            </a:xfrm>
            <a:custGeom>
              <a:rect b="b" l="l" r="r" t="t"/>
              <a:pathLst>
                <a:path extrusionOk="0" h="9098" w="477">
                  <a:moveTo>
                    <a:pt x="477" y="1"/>
                  </a:moveTo>
                  <a:lnTo>
                    <a:pt x="1" y="310"/>
                  </a:lnTo>
                  <a:lnTo>
                    <a:pt x="1" y="9098"/>
                  </a:lnTo>
                  <a:lnTo>
                    <a:pt x="477" y="9098"/>
                  </a:lnTo>
                  <a:lnTo>
                    <a:pt x="477"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9" name="Google Shape;23809;p101"/>
            <p:cNvSpPr/>
            <p:nvPr/>
          </p:nvSpPr>
          <p:spPr>
            <a:xfrm>
              <a:off x="6979095" y="3111548"/>
              <a:ext cx="67471" cy="208049"/>
            </a:xfrm>
            <a:custGeom>
              <a:rect b="b" l="l" r="r" t="t"/>
              <a:pathLst>
                <a:path extrusionOk="0" h="6978" w="2263">
                  <a:moveTo>
                    <a:pt x="0" y="0"/>
                  </a:moveTo>
                  <a:lnTo>
                    <a:pt x="0" y="6978"/>
                  </a:lnTo>
                  <a:lnTo>
                    <a:pt x="2263" y="6978"/>
                  </a:lnTo>
                  <a:lnTo>
                    <a:pt x="2263"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0" name="Google Shape;23810;p101"/>
            <p:cNvSpPr/>
            <p:nvPr/>
          </p:nvSpPr>
          <p:spPr>
            <a:xfrm>
              <a:off x="7012458" y="3112234"/>
              <a:ext cx="34108" cy="207363"/>
            </a:xfrm>
            <a:custGeom>
              <a:rect b="b" l="l" r="r" t="t"/>
              <a:pathLst>
                <a:path extrusionOk="0" h="6955" w="1144">
                  <a:moveTo>
                    <a:pt x="1144" y="1"/>
                  </a:moveTo>
                  <a:lnTo>
                    <a:pt x="0" y="668"/>
                  </a:lnTo>
                  <a:lnTo>
                    <a:pt x="0" y="6955"/>
                  </a:lnTo>
                  <a:lnTo>
                    <a:pt x="1144" y="6955"/>
                  </a:lnTo>
                  <a:lnTo>
                    <a:pt x="1144" y="1"/>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1" name="Google Shape;23811;p101"/>
            <p:cNvSpPr/>
            <p:nvPr/>
          </p:nvSpPr>
          <p:spPr>
            <a:xfrm>
              <a:off x="7033061" y="3111548"/>
              <a:ext cx="13506" cy="208049"/>
            </a:xfrm>
            <a:custGeom>
              <a:rect b="b" l="l" r="r" t="t"/>
              <a:pathLst>
                <a:path extrusionOk="0" h="6978" w="453">
                  <a:moveTo>
                    <a:pt x="453" y="0"/>
                  </a:moveTo>
                  <a:lnTo>
                    <a:pt x="0" y="310"/>
                  </a:lnTo>
                  <a:lnTo>
                    <a:pt x="0" y="6978"/>
                  </a:lnTo>
                  <a:lnTo>
                    <a:pt x="453" y="6978"/>
                  </a:lnTo>
                  <a:lnTo>
                    <a:pt x="453"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2" name="Google Shape;23812;p101"/>
            <p:cNvSpPr/>
            <p:nvPr/>
          </p:nvSpPr>
          <p:spPr>
            <a:xfrm>
              <a:off x="6791646" y="3140112"/>
              <a:ext cx="67471" cy="38909"/>
            </a:xfrm>
            <a:custGeom>
              <a:rect b="b" l="l" r="r" t="t"/>
              <a:pathLst>
                <a:path extrusionOk="0" h="1305" w="2263">
                  <a:moveTo>
                    <a:pt x="1131" y="1"/>
                  </a:moveTo>
                  <a:cubicBezTo>
                    <a:pt x="1102" y="1"/>
                    <a:pt x="1072" y="7"/>
                    <a:pt x="1048" y="18"/>
                  </a:cubicBezTo>
                  <a:lnTo>
                    <a:pt x="0" y="661"/>
                  </a:lnTo>
                  <a:lnTo>
                    <a:pt x="1143" y="1304"/>
                  </a:lnTo>
                  <a:lnTo>
                    <a:pt x="2263" y="661"/>
                  </a:lnTo>
                  <a:lnTo>
                    <a:pt x="1215" y="18"/>
                  </a:lnTo>
                  <a:cubicBezTo>
                    <a:pt x="1191" y="7"/>
                    <a:pt x="1161" y="1"/>
                    <a:pt x="1131"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3" name="Google Shape;23813;p101"/>
            <p:cNvSpPr/>
            <p:nvPr/>
          </p:nvSpPr>
          <p:spPr>
            <a:xfrm>
              <a:off x="6886071" y="3030063"/>
              <a:ext cx="67471" cy="38909"/>
            </a:xfrm>
            <a:custGeom>
              <a:rect b="b" l="l" r="r" t="t"/>
              <a:pathLst>
                <a:path extrusionOk="0" h="1305" w="2263">
                  <a:moveTo>
                    <a:pt x="1120" y="0"/>
                  </a:moveTo>
                  <a:cubicBezTo>
                    <a:pt x="1090" y="0"/>
                    <a:pt x="1060" y="6"/>
                    <a:pt x="1025" y="18"/>
                  </a:cubicBezTo>
                  <a:lnTo>
                    <a:pt x="1" y="661"/>
                  </a:lnTo>
                  <a:lnTo>
                    <a:pt x="1120" y="1304"/>
                  </a:lnTo>
                  <a:lnTo>
                    <a:pt x="2263" y="661"/>
                  </a:lnTo>
                  <a:lnTo>
                    <a:pt x="1215" y="18"/>
                  </a:lnTo>
                  <a:cubicBezTo>
                    <a:pt x="1179" y="6"/>
                    <a:pt x="1150"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4" name="Google Shape;23814;p101"/>
            <p:cNvSpPr/>
            <p:nvPr/>
          </p:nvSpPr>
          <p:spPr>
            <a:xfrm>
              <a:off x="6912338" y="3030063"/>
              <a:ext cx="41204" cy="38193"/>
            </a:xfrm>
            <a:custGeom>
              <a:rect b="b" l="l" r="r" t="t"/>
              <a:pathLst>
                <a:path extrusionOk="0" h="1281" w="1382">
                  <a:moveTo>
                    <a:pt x="275" y="0"/>
                  </a:moveTo>
                  <a:cubicBezTo>
                    <a:pt x="245" y="0"/>
                    <a:pt x="215" y="6"/>
                    <a:pt x="191" y="18"/>
                  </a:cubicBezTo>
                  <a:lnTo>
                    <a:pt x="1" y="113"/>
                  </a:lnTo>
                  <a:lnTo>
                    <a:pt x="787" y="566"/>
                  </a:lnTo>
                  <a:cubicBezTo>
                    <a:pt x="834" y="590"/>
                    <a:pt x="834" y="661"/>
                    <a:pt x="787" y="685"/>
                  </a:cubicBezTo>
                  <a:lnTo>
                    <a:pt x="1" y="1137"/>
                  </a:lnTo>
                  <a:lnTo>
                    <a:pt x="239" y="1280"/>
                  </a:lnTo>
                  <a:lnTo>
                    <a:pt x="1382" y="614"/>
                  </a:lnTo>
                  <a:lnTo>
                    <a:pt x="358" y="18"/>
                  </a:lnTo>
                  <a:cubicBezTo>
                    <a:pt x="334" y="6"/>
                    <a:pt x="304" y="0"/>
                    <a:pt x="275"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5" name="Google Shape;23815;p101"/>
            <p:cNvSpPr/>
            <p:nvPr/>
          </p:nvSpPr>
          <p:spPr>
            <a:xfrm>
              <a:off x="6818629" y="3141006"/>
              <a:ext cx="40489" cy="38014"/>
            </a:xfrm>
            <a:custGeom>
              <a:rect b="b" l="l" r="r" t="t"/>
              <a:pathLst>
                <a:path extrusionOk="0" h="1275" w="1358">
                  <a:moveTo>
                    <a:pt x="262" y="0"/>
                  </a:moveTo>
                  <a:cubicBezTo>
                    <a:pt x="232" y="0"/>
                    <a:pt x="203" y="12"/>
                    <a:pt x="167" y="36"/>
                  </a:cubicBezTo>
                  <a:lnTo>
                    <a:pt x="0" y="108"/>
                  </a:lnTo>
                  <a:lnTo>
                    <a:pt x="762" y="560"/>
                  </a:lnTo>
                  <a:cubicBezTo>
                    <a:pt x="834" y="584"/>
                    <a:pt x="834" y="655"/>
                    <a:pt x="762" y="679"/>
                  </a:cubicBezTo>
                  <a:lnTo>
                    <a:pt x="0" y="1132"/>
                  </a:lnTo>
                  <a:lnTo>
                    <a:pt x="238" y="1274"/>
                  </a:lnTo>
                  <a:lnTo>
                    <a:pt x="1358" y="631"/>
                  </a:lnTo>
                  <a:lnTo>
                    <a:pt x="357" y="36"/>
                  </a:lnTo>
                  <a:cubicBezTo>
                    <a:pt x="322" y="12"/>
                    <a:pt x="292" y="0"/>
                    <a:pt x="262" y="0"/>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6" name="Google Shape;23816;p101"/>
            <p:cNvSpPr/>
            <p:nvPr/>
          </p:nvSpPr>
          <p:spPr>
            <a:xfrm>
              <a:off x="6979095" y="3093242"/>
              <a:ext cx="67471" cy="38909"/>
            </a:xfrm>
            <a:custGeom>
              <a:rect b="b" l="l" r="r" t="t"/>
              <a:pathLst>
                <a:path extrusionOk="0" h="1305" w="2263">
                  <a:moveTo>
                    <a:pt x="1131" y="1"/>
                  </a:moveTo>
                  <a:cubicBezTo>
                    <a:pt x="1102" y="1"/>
                    <a:pt x="1072" y="7"/>
                    <a:pt x="1048" y="19"/>
                  </a:cubicBezTo>
                  <a:lnTo>
                    <a:pt x="0" y="638"/>
                  </a:lnTo>
                  <a:lnTo>
                    <a:pt x="1119" y="1305"/>
                  </a:lnTo>
                  <a:lnTo>
                    <a:pt x="2263" y="638"/>
                  </a:lnTo>
                  <a:lnTo>
                    <a:pt x="1215" y="19"/>
                  </a:lnTo>
                  <a:cubicBezTo>
                    <a:pt x="1191" y="7"/>
                    <a:pt x="1161" y="1"/>
                    <a:pt x="1131" y="1"/>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7" name="Google Shape;23817;p101"/>
            <p:cNvSpPr/>
            <p:nvPr/>
          </p:nvSpPr>
          <p:spPr>
            <a:xfrm>
              <a:off x="7005362" y="3093957"/>
              <a:ext cx="41204" cy="38193"/>
            </a:xfrm>
            <a:custGeom>
              <a:rect b="b" l="l" r="r" t="t"/>
              <a:pathLst>
                <a:path extrusionOk="0" h="1281" w="1382">
                  <a:moveTo>
                    <a:pt x="274" y="1"/>
                  </a:moveTo>
                  <a:cubicBezTo>
                    <a:pt x="244" y="1"/>
                    <a:pt x="215" y="7"/>
                    <a:pt x="191" y="19"/>
                  </a:cubicBezTo>
                  <a:lnTo>
                    <a:pt x="0" y="114"/>
                  </a:lnTo>
                  <a:lnTo>
                    <a:pt x="786" y="566"/>
                  </a:lnTo>
                  <a:cubicBezTo>
                    <a:pt x="834" y="590"/>
                    <a:pt x="834" y="661"/>
                    <a:pt x="786" y="685"/>
                  </a:cubicBezTo>
                  <a:lnTo>
                    <a:pt x="0" y="1138"/>
                  </a:lnTo>
                  <a:lnTo>
                    <a:pt x="238" y="1281"/>
                  </a:lnTo>
                  <a:lnTo>
                    <a:pt x="1382" y="614"/>
                  </a:lnTo>
                  <a:lnTo>
                    <a:pt x="358" y="19"/>
                  </a:lnTo>
                  <a:cubicBezTo>
                    <a:pt x="334" y="7"/>
                    <a:pt x="304" y="1"/>
                    <a:pt x="274" y="1"/>
                  </a:cubicBez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8" name="Google Shape;23818;p101"/>
            <p:cNvSpPr/>
            <p:nvPr/>
          </p:nvSpPr>
          <p:spPr>
            <a:xfrm>
              <a:off x="6737680" y="3319570"/>
              <a:ext cx="343678" cy="23464"/>
            </a:xfrm>
            <a:custGeom>
              <a:rect b="b" l="l" r="r" t="t"/>
              <a:pathLst>
                <a:path extrusionOk="0" h="787" w="11527">
                  <a:moveTo>
                    <a:pt x="119" y="1"/>
                  </a:moveTo>
                  <a:cubicBezTo>
                    <a:pt x="48" y="1"/>
                    <a:pt x="0" y="48"/>
                    <a:pt x="0" y="120"/>
                  </a:cubicBezTo>
                  <a:lnTo>
                    <a:pt x="0" y="667"/>
                  </a:lnTo>
                  <a:cubicBezTo>
                    <a:pt x="0" y="739"/>
                    <a:pt x="48" y="787"/>
                    <a:pt x="119" y="787"/>
                  </a:cubicBezTo>
                  <a:lnTo>
                    <a:pt x="11407" y="787"/>
                  </a:lnTo>
                  <a:cubicBezTo>
                    <a:pt x="11455" y="787"/>
                    <a:pt x="11526" y="739"/>
                    <a:pt x="11526" y="667"/>
                  </a:cubicBezTo>
                  <a:lnTo>
                    <a:pt x="11526" y="120"/>
                  </a:lnTo>
                  <a:cubicBezTo>
                    <a:pt x="11526" y="48"/>
                    <a:pt x="11455" y="1"/>
                    <a:pt x="11407"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9" name="Google Shape;23819;p101"/>
            <p:cNvSpPr/>
            <p:nvPr/>
          </p:nvSpPr>
          <p:spPr>
            <a:xfrm>
              <a:off x="7063591" y="3319570"/>
              <a:ext cx="17770" cy="23464"/>
            </a:xfrm>
            <a:custGeom>
              <a:rect b="b" l="l" r="r" t="t"/>
              <a:pathLst>
                <a:path extrusionOk="0" h="787" w="596">
                  <a:moveTo>
                    <a:pt x="0" y="1"/>
                  </a:moveTo>
                  <a:cubicBezTo>
                    <a:pt x="48" y="1"/>
                    <a:pt x="119" y="48"/>
                    <a:pt x="119" y="120"/>
                  </a:cubicBezTo>
                  <a:lnTo>
                    <a:pt x="119" y="667"/>
                  </a:lnTo>
                  <a:cubicBezTo>
                    <a:pt x="119" y="739"/>
                    <a:pt x="48" y="787"/>
                    <a:pt x="0" y="787"/>
                  </a:cubicBezTo>
                  <a:lnTo>
                    <a:pt x="476" y="787"/>
                  </a:lnTo>
                  <a:cubicBezTo>
                    <a:pt x="524" y="787"/>
                    <a:pt x="595" y="739"/>
                    <a:pt x="595" y="667"/>
                  </a:cubicBezTo>
                  <a:lnTo>
                    <a:pt x="595" y="120"/>
                  </a:lnTo>
                  <a:cubicBezTo>
                    <a:pt x="595" y="48"/>
                    <a:pt x="524" y="1"/>
                    <a:pt x="47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0" name="Google Shape;23820;p101"/>
            <p:cNvSpPr/>
            <p:nvPr/>
          </p:nvSpPr>
          <p:spPr>
            <a:xfrm>
              <a:off x="6733416" y="2994374"/>
              <a:ext cx="353606" cy="353636"/>
            </a:xfrm>
            <a:custGeom>
              <a:rect b="b" l="l" r="r" t="t"/>
              <a:pathLst>
                <a:path extrusionOk="0" h="11861" w="11860">
                  <a:moveTo>
                    <a:pt x="6240" y="1382"/>
                  </a:moveTo>
                  <a:lnTo>
                    <a:pt x="7026" y="1858"/>
                  </a:lnTo>
                  <a:lnTo>
                    <a:pt x="6240" y="2334"/>
                  </a:lnTo>
                  <a:lnTo>
                    <a:pt x="5478" y="1858"/>
                  </a:lnTo>
                  <a:lnTo>
                    <a:pt x="6240" y="1382"/>
                  </a:lnTo>
                  <a:close/>
                  <a:moveTo>
                    <a:pt x="9359" y="3478"/>
                  </a:moveTo>
                  <a:lnTo>
                    <a:pt x="10145" y="3954"/>
                  </a:lnTo>
                  <a:lnTo>
                    <a:pt x="9907" y="4121"/>
                  </a:lnTo>
                  <a:lnTo>
                    <a:pt x="9359" y="4430"/>
                  </a:lnTo>
                  <a:lnTo>
                    <a:pt x="8597" y="3954"/>
                  </a:lnTo>
                  <a:lnTo>
                    <a:pt x="9359" y="3478"/>
                  </a:lnTo>
                  <a:close/>
                  <a:moveTo>
                    <a:pt x="3072" y="5073"/>
                  </a:moveTo>
                  <a:lnTo>
                    <a:pt x="3858" y="5549"/>
                  </a:lnTo>
                  <a:lnTo>
                    <a:pt x="3644" y="5668"/>
                  </a:lnTo>
                  <a:lnTo>
                    <a:pt x="3072" y="5978"/>
                  </a:lnTo>
                  <a:lnTo>
                    <a:pt x="2310" y="5549"/>
                  </a:lnTo>
                  <a:lnTo>
                    <a:pt x="3072" y="5073"/>
                  </a:lnTo>
                  <a:close/>
                  <a:moveTo>
                    <a:pt x="5287" y="2120"/>
                  </a:moveTo>
                  <a:lnTo>
                    <a:pt x="6049" y="2573"/>
                  </a:lnTo>
                  <a:lnTo>
                    <a:pt x="6049" y="10693"/>
                  </a:lnTo>
                  <a:lnTo>
                    <a:pt x="5287" y="10693"/>
                  </a:lnTo>
                  <a:lnTo>
                    <a:pt x="5287" y="2120"/>
                  </a:lnTo>
                  <a:close/>
                  <a:moveTo>
                    <a:pt x="4049" y="5835"/>
                  </a:moveTo>
                  <a:lnTo>
                    <a:pt x="4049" y="5978"/>
                  </a:lnTo>
                  <a:lnTo>
                    <a:pt x="4049" y="10717"/>
                  </a:lnTo>
                  <a:lnTo>
                    <a:pt x="3263" y="10717"/>
                  </a:lnTo>
                  <a:lnTo>
                    <a:pt x="3263" y="6311"/>
                  </a:lnTo>
                  <a:lnTo>
                    <a:pt x="3954" y="5930"/>
                  </a:lnTo>
                  <a:lnTo>
                    <a:pt x="4049" y="5835"/>
                  </a:lnTo>
                  <a:close/>
                  <a:moveTo>
                    <a:pt x="7216" y="2144"/>
                  </a:moveTo>
                  <a:lnTo>
                    <a:pt x="7216" y="10717"/>
                  </a:lnTo>
                  <a:lnTo>
                    <a:pt x="6454" y="10717"/>
                  </a:lnTo>
                  <a:lnTo>
                    <a:pt x="6454" y="2596"/>
                  </a:lnTo>
                  <a:lnTo>
                    <a:pt x="6549" y="2525"/>
                  </a:lnTo>
                  <a:lnTo>
                    <a:pt x="7216" y="2144"/>
                  </a:lnTo>
                  <a:close/>
                  <a:moveTo>
                    <a:pt x="8407" y="4263"/>
                  </a:moveTo>
                  <a:lnTo>
                    <a:pt x="9193" y="4716"/>
                  </a:lnTo>
                  <a:lnTo>
                    <a:pt x="9193" y="10717"/>
                  </a:lnTo>
                  <a:lnTo>
                    <a:pt x="8407" y="10717"/>
                  </a:lnTo>
                  <a:lnTo>
                    <a:pt x="8407" y="4263"/>
                  </a:lnTo>
                  <a:close/>
                  <a:moveTo>
                    <a:pt x="11455" y="11051"/>
                  </a:moveTo>
                  <a:lnTo>
                    <a:pt x="11455" y="11527"/>
                  </a:lnTo>
                  <a:lnTo>
                    <a:pt x="286" y="11527"/>
                  </a:lnTo>
                  <a:lnTo>
                    <a:pt x="286" y="11051"/>
                  </a:lnTo>
                  <a:close/>
                  <a:moveTo>
                    <a:pt x="905" y="1"/>
                  </a:moveTo>
                  <a:cubicBezTo>
                    <a:pt x="786" y="1"/>
                    <a:pt x="715" y="72"/>
                    <a:pt x="715" y="191"/>
                  </a:cubicBezTo>
                  <a:lnTo>
                    <a:pt x="715" y="977"/>
                  </a:lnTo>
                  <a:lnTo>
                    <a:pt x="500" y="977"/>
                  </a:lnTo>
                  <a:cubicBezTo>
                    <a:pt x="405" y="977"/>
                    <a:pt x="310" y="1049"/>
                    <a:pt x="310" y="1144"/>
                  </a:cubicBezTo>
                  <a:cubicBezTo>
                    <a:pt x="310" y="1263"/>
                    <a:pt x="381" y="1334"/>
                    <a:pt x="500" y="1334"/>
                  </a:cubicBezTo>
                  <a:lnTo>
                    <a:pt x="715" y="1334"/>
                  </a:lnTo>
                  <a:lnTo>
                    <a:pt x="715" y="2239"/>
                  </a:lnTo>
                  <a:lnTo>
                    <a:pt x="500" y="2239"/>
                  </a:lnTo>
                  <a:cubicBezTo>
                    <a:pt x="405" y="2239"/>
                    <a:pt x="310" y="2287"/>
                    <a:pt x="310" y="2382"/>
                  </a:cubicBezTo>
                  <a:cubicBezTo>
                    <a:pt x="310" y="2501"/>
                    <a:pt x="381" y="2596"/>
                    <a:pt x="500" y="2596"/>
                  </a:cubicBezTo>
                  <a:lnTo>
                    <a:pt x="715" y="2596"/>
                  </a:lnTo>
                  <a:lnTo>
                    <a:pt x="715" y="3478"/>
                  </a:lnTo>
                  <a:lnTo>
                    <a:pt x="500" y="3478"/>
                  </a:lnTo>
                  <a:cubicBezTo>
                    <a:pt x="405" y="3478"/>
                    <a:pt x="310" y="3549"/>
                    <a:pt x="310" y="3644"/>
                  </a:cubicBezTo>
                  <a:cubicBezTo>
                    <a:pt x="310" y="3763"/>
                    <a:pt x="381" y="3835"/>
                    <a:pt x="500" y="3835"/>
                  </a:cubicBezTo>
                  <a:lnTo>
                    <a:pt x="715" y="3835"/>
                  </a:lnTo>
                  <a:lnTo>
                    <a:pt x="715" y="4740"/>
                  </a:lnTo>
                  <a:lnTo>
                    <a:pt x="500" y="4740"/>
                  </a:lnTo>
                  <a:cubicBezTo>
                    <a:pt x="405" y="4740"/>
                    <a:pt x="310" y="4787"/>
                    <a:pt x="310" y="4883"/>
                  </a:cubicBezTo>
                  <a:cubicBezTo>
                    <a:pt x="310" y="5002"/>
                    <a:pt x="381" y="5097"/>
                    <a:pt x="500" y="5097"/>
                  </a:cubicBezTo>
                  <a:lnTo>
                    <a:pt x="715" y="5097"/>
                  </a:lnTo>
                  <a:lnTo>
                    <a:pt x="715" y="5978"/>
                  </a:lnTo>
                  <a:lnTo>
                    <a:pt x="500" y="5978"/>
                  </a:lnTo>
                  <a:cubicBezTo>
                    <a:pt x="405" y="5978"/>
                    <a:pt x="310" y="6050"/>
                    <a:pt x="310" y="6145"/>
                  </a:cubicBezTo>
                  <a:cubicBezTo>
                    <a:pt x="310" y="6264"/>
                    <a:pt x="381" y="6335"/>
                    <a:pt x="500" y="6335"/>
                  </a:cubicBezTo>
                  <a:lnTo>
                    <a:pt x="715" y="6335"/>
                  </a:lnTo>
                  <a:lnTo>
                    <a:pt x="715" y="7240"/>
                  </a:lnTo>
                  <a:lnTo>
                    <a:pt x="500" y="7240"/>
                  </a:lnTo>
                  <a:cubicBezTo>
                    <a:pt x="405" y="7240"/>
                    <a:pt x="310" y="7288"/>
                    <a:pt x="310" y="7383"/>
                  </a:cubicBezTo>
                  <a:cubicBezTo>
                    <a:pt x="310" y="7502"/>
                    <a:pt x="381" y="7597"/>
                    <a:pt x="500" y="7597"/>
                  </a:cubicBezTo>
                  <a:lnTo>
                    <a:pt x="715" y="7597"/>
                  </a:lnTo>
                  <a:lnTo>
                    <a:pt x="715" y="8479"/>
                  </a:lnTo>
                  <a:lnTo>
                    <a:pt x="500" y="8479"/>
                  </a:lnTo>
                  <a:cubicBezTo>
                    <a:pt x="405" y="8479"/>
                    <a:pt x="310" y="8550"/>
                    <a:pt x="310" y="8645"/>
                  </a:cubicBezTo>
                  <a:cubicBezTo>
                    <a:pt x="310" y="8764"/>
                    <a:pt x="381" y="8836"/>
                    <a:pt x="500" y="8836"/>
                  </a:cubicBezTo>
                  <a:lnTo>
                    <a:pt x="715" y="8836"/>
                  </a:lnTo>
                  <a:lnTo>
                    <a:pt x="715" y="9741"/>
                  </a:lnTo>
                  <a:lnTo>
                    <a:pt x="524" y="9741"/>
                  </a:lnTo>
                  <a:cubicBezTo>
                    <a:pt x="429" y="9741"/>
                    <a:pt x="358" y="9788"/>
                    <a:pt x="358" y="9884"/>
                  </a:cubicBezTo>
                  <a:cubicBezTo>
                    <a:pt x="358" y="9979"/>
                    <a:pt x="405" y="10074"/>
                    <a:pt x="500" y="10074"/>
                  </a:cubicBezTo>
                  <a:lnTo>
                    <a:pt x="715" y="10074"/>
                  </a:lnTo>
                  <a:lnTo>
                    <a:pt x="715" y="10693"/>
                  </a:lnTo>
                  <a:lnTo>
                    <a:pt x="286" y="10693"/>
                  </a:lnTo>
                  <a:cubicBezTo>
                    <a:pt x="143" y="10693"/>
                    <a:pt x="0" y="10812"/>
                    <a:pt x="0" y="10979"/>
                  </a:cubicBezTo>
                  <a:lnTo>
                    <a:pt x="0" y="11551"/>
                  </a:lnTo>
                  <a:cubicBezTo>
                    <a:pt x="0" y="11694"/>
                    <a:pt x="119" y="11860"/>
                    <a:pt x="286" y="11860"/>
                  </a:cubicBezTo>
                  <a:lnTo>
                    <a:pt x="11574" y="11860"/>
                  </a:lnTo>
                  <a:cubicBezTo>
                    <a:pt x="11717" y="11860"/>
                    <a:pt x="11860" y="11741"/>
                    <a:pt x="11860" y="11551"/>
                  </a:cubicBezTo>
                  <a:lnTo>
                    <a:pt x="11860" y="10979"/>
                  </a:lnTo>
                  <a:cubicBezTo>
                    <a:pt x="11812" y="10836"/>
                    <a:pt x="11693" y="10717"/>
                    <a:pt x="11503" y="10717"/>
                  </a:cubicBezTo>
                  <a:lnTo>
                    <a:pt x="10669" y="10717"/>
                  </a:lnTo>
                  <a:lnTo>
                    <a:pt x="10669" y="6216"/>
                  </a:lnTo>
                  <a:cubicBezTo>
                    <a:pt x="10669" y="6145"/>
                    <a:pt x="10622" y="6050"/>
                    <a:pt x="10526" y="6050"/>
                  </a:cubicBezTo>
                  <a:cubicBezTo>
                    <a:pt x="10407" y="6050"/>
                    <a:pt x="10312" y="6097"/>
                    <a:pt x="10312" y="6216"/>
                  </a:cubicBezTo>
                  <a:lnTo>
                    <a:pt x="10312" y="10717"/>
                  </a:lnTo>
                  <a:lnTo>
                    <a:pt x="9550" y="10717"/>
                  </a:lnTo>
                  <a:lnTo>
                    <a:pt x="9550" y="4716"/>
                  </a:lnTo>
                  <a:lnTo>
                    <a:pt x="10312" y="4263"/>
                  </a:lnTo>
                  <a:lnTo>
                    <a:pt x="10312" y="5407"/>
                  </a:lnTo>
                  <a:cubicBezTo>
                    <a:pt x="10312" y="5502"/>
                    <a:pt x="10384" y="5597"/>
                    <a:pt x="10479" y="5597"/>
                  </a:cubicBezTo>
                  <a:cubicBezTo>
                    <a:pt x="10598" y="5597"/>
                    <a:pt x="10669" y="5526"/>
                    <a:pt x="10669" y="5407"/>
                  </a:cubicBezTo>
                  <a:lnTo>
                    <a:pt x="10669" y="3930"/>
                  </a:lnTo>
                  <a:cubicBezTo>
                    <a:pt x="10669" y="3859"/>
                    <a:pt x="10645" y="3811"/>
                    <a:pt x="10598" y="3787"/>
                  </a:cubicBezTo>
                  <a:lnTo>
                    <a:pt x="9550" y="3144"/>
                  </a:lnTo>
                  <a:cubicBezTo>
                    <a:pt x="9490" y="3120"/>
                    <a:pt x="9431" y="3108"/>
                    <a:pt x="9374" y="3108"/>
                  </a:cubicBezTo>
                  <a:cubicBezTo>
                    <a:pt x="9318" y="3108"/>
                    <a:pt x="9264" y="3120"/>
                    <a:pt x="9217" y="3144"/>
                  </a:cubicBezTo>
                  <a:lnTo>
                    <a:pt x="8169" y="3787"/>
                  </a:lnTo>
                  <a:cubicBezTo>
                    <a:pt x="8121" y="3811"/>
                    <a:pt x="8097" y="3859"/>
                    <a:pt x="8097" y="3930"/>
                  </a:cubicBezTo>
                  <a:lnTo>
                    <a:pt x="8097" y="10693"/>
                  </a:lnTo>
                  <a:lnTo>
                    <a:pt x="7526" y="10693"/>
                  </a:lnTo>
                  <a:lnTo>
                    <a:pt x="7526" y="1811"/>
                  </a:lnTo>
                  <a:lnTo>
                    <a:pt x="7526" y="1787"/>
                  </a:lnTo>
                  <a:cubicBezTo>
                    <a:pt x="7526" y="1739"/>
                    <a:pt x="7502" y="1691"/>
                    <a:pt x="7431" y="1668"/>
                  </a:cubicBezTo>
                  <a:lnTo>
                    <a:pt x="6383" y="1049"/>
                  </a:lnTo>
                  <a:cubicBezTo>
                    <a:pt x="6323" y="1013"/>
                    <a:pt x="6264" y="995"/>
                    <a:pt x="6210" y="995"/>
                  </a:cubicBezTo>
                  <a:cubicBezTo>
                    <a:pt x="6156" y="995"/>
                    <a:pt x="6109" y="1013"/>
                    <a:pt x="6073" y="1049"/>
                  </a:cubicBezTo>
                  <a:lnTo>
                    <a:pt x="5025" y="1668"/>
                  </a:lnTo>
                  <a:cubicBezTo>
                    <a:pt x="5001" y="1668"/>
                    <a:pt x="5001" y="1691"/>
                    <a:pt x="5001" y="1691"/>
                  </a:cubicBezTo>
                  <a:cubicBezTo>
                    <a:pt x="4954" y="1739"/>
                    <a:pt x="4954" y="1763"/>
                    <a:pt x="4954" y="1811"/>
                  </a:cubicBezTo>
                  <a:lnTo>
                    <a:pt x="4954" y="10693"/>
                  </a:lnTo>
                  <a:lnTo>
                    <a:pt x="4430" y="10693"/>
                  </a:lnTo>
                  <a:lnTo>
                    <a:pt x="4430" y="5502"/>
                  </a:lnTo>
                  <a:cubicBezTo>
                    <a:pt x="4430" y="5478"/>
                    <a:pt x="4406" y="5454"/>
                    <a:pt x="4358" y="5430"/>
                  </a:cubicBezTo>
                  <a:cubicBezTo>
                    <a:pt x="4335" y="5430"/>
                    <a:pt x="4335" y="5383"/>
                    <a:pt x="4311" y="5383"/>
                  </a:cubicBezTo>
                  <a:cubicBezTo>
                    <a:pt x="4287" y="5359"/>
                    <a:pt x="3287" y="4787"/>
                    <a:pt x="3287" y="4787"/>
                  </a:cubicBezTo>
                  <a:cubicBezTo>
                    <a:pt x="3227" y="4764"/>
                    <a:pt x="3168" y="4752"/>
                    <a:pt x="3114" y="4752"/>
                  </a:cubicBezTo>
                  <a:cubicBezTo>
                    <a:pt x="3061" y="4752"/>
                    <a:pt x="3013" y="4764"/>
                    <a:pt x="2977" y="4787"/>
                  </a:cubicBezTo>
                  <a:lnTo>
                    <a:pt x="1929" y="5430"/>
                  </a:lnTo>
                  <a:lnTo>
                    <a:pt x="1906" y="5454"/>
                  </a:lnTo>
                  <a:cubicBezTo>
                    <a:pt x="1858" y="5478"/>
                    <a:pt x="1834" y="5549"/>
                    <a:pt x="1858" y="5573"/>
                  </a:cubicBezTo>
                  <a:lnTo>
                    <a:pt x="1858" y="8598"/>
                  </a:lnTo>
                  <a:cubicBezTo>
                    <a:pt x="1858" y="8693"/>
                    <a:pt x="1929" y="8788"/>
                    <a:pt x="2048" y="8788"/>
                  </a:cubicBezTo>
                  <a:cubicBezTo>
                    <a:pt x="2168" y="8788"/>
                    <a:pt x="2191" y="8598"/>
                    <a:pt x="2191" y="8598"/>
                  </a:cubicBezTo>
                  <a:lnTo>
                    <a:pt x="2191" y="5835"/>
                  </a:lnTo>
                  <a:lnTo>
                    <a:pt x="2977" y="6288"/>
                  </a:lnTo>
                  <a:lnTo>
                    <a:pt x="2977" y="10693"/>
                  </a:lnTo>
                  <a:lnTo>
                    <a:pt x="2191" y="10693"/>
                  </a:lnTo>
                  <a:lnTo>
                    <a:pt x="2191" y="9384"/>
                  </a:lnTo>
                  <a:cubicBezTo>
                    <a:pt x="2191" y="9288"/>
                    <a:pt x="2144" y="9241"/>
                    <a:pt x="2072" y="9193"/>
                  </a:cubicBezTo>
                  <a:cubicBezTo>
                    <a:pt x="2060" y="9191"/>
                    <a:pt x="2047" y="9189"/>
                    <a:pt x="2035" y="9189"/>
                  </a:cubicBezTo>
                  <a:cubicBezTo>
                    <a:pt x="1930" y="9189"/>
                    <a:pt x="1834" y="9277"/>
                    <a:pt x="1834" y="9384"/>
                  </a:cubicBezTo>
                  <a:lnTo>
                    <a:pt x="1834" y="10693"/>
                  </a:lnTo>
                  <a:lnTo>
                    <a:pt x="1072" y="10693"/>
                  </a:lnTo>
                  <a:lnTo>
                    <a:pt x="1072" y="191"/>
                  </a:lnTo>
                  <a:cubicBezTo>
                    <a:pt x="1072" y="96"/>
                    <a:pt x="1001" y="1"/>
                    <a:pt x="9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21" name="Google Shape;23821;p101"/>
          <p:cNvGrpSpPr/>
          <p:nvPr/>
        </p:nvGrpSpPr>
        <p:grpSpPr>
          <a:xfrm>
            <a:off x="7743968" y="2841974"/>
            <a:ext cx="340845" cy="355037"/>
            <a:chOff x="7401063" y="2994374"/>
            <a:chExt cx="340845" cy="355037"/>
          </a:xfrm>
        </p:grpSpPr>
        <p:sp>
          <p:nvSpPr>
            <p:cNvPr id="23822" name="Google Shape;23822;p101"/>
            <p:cNvSpPr/>
            <p:nvPr/>
          </p:nvSpPr>
          <p:spPr>
            <a:xfrm>
              <a:off x="7570772" y="3174012"/>
              <a:ext cx="165473" cy="169021"/>
            </a:xfrm>
            <a:custGeom>
              <a:rect b="b" l="l" r="r" t="t"/>
              <a:pathLst>
                <a:path extrusionOk="0" h="5669" w="5550">
                  <a:moveTo>
                    <a:pt x="3668" y="1"/>
                  </a:moveTo>
                  <a:lnTo>
                    <a:pt x="1" y="1715"/>
                  </a:lnTo>
                  <a:lnTo>
                    <a:pt x="1" y="5669"/>
                  </a:lnTo>
                  <a:lnTo>
                    <a:pt x="5478" y="3025"/>
                  </a:lnTo>
                  <a:cubicBezTo>
                    <a:pt x="5502" y="3001"/>
                    <a:pt x="5549" y="2954"/>
                    <a:pt x="5502" y="2930"/>
                  </a:cubicBezTo>
                  <a:lnTo>
                    <a:pt x="3668" y="1"/>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3" name="Google Shape;23823;p101"/>
            <p:cNvSpPr/>
            <p:nvPr/>
          </p:nvSpPr>
          <p:spPr>
            <a:xfrm>
              <a:off x="7570772" y="3083134"/>
              <a:ext cx="109361" cy="142039"/>
            </a:xfrm>
            <a:custGeom>
              <a:rect b="b" l="l" r="r" t="t"/>
              <a:pathLst>
                <a:path extrusionOk="0" h="4764" w="3668">
                  <a:moveTo>
                    <a:pt x="1763" y="0"/>
                  </a:moveTo>
                  <a:lnTo>
                    <a:pt x="1" y="905"/>
                  </a:lnTo>
                  <a:lnTo>
                    <a:pt x="1" y="4763"/>
                  </a:lnTo>
                  <a:lnTo>
                    <a:pt x="3668" y="3049"/>
                  </a:lnTo>
                  <a:lnTo>
                    <a:pt x="1763" y="0"/>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4" name="Google Shape;23824;p101"/>
            <p:cNvSpPr/>
            <p:nvPr/>
          </p:nvSpPr>
          <p:spPr>
            <a:xfrm>
              <a:off x="7570772" y="3000069"/>
              <a:ext cx="52564" cy="110077"/>
            </a:xfrm>
            <a:custGeom>
              <a:rect b="b" l="l" r="r" t="t"/>
              <a:pathLst>
                <a:path extrusionOk="0" h="3692" w="1763">
                  <a:moveTo>
                    <a:pt x="1" y="0"/>
                  </a:moveTo>
                  <a:lnTo>
                    <a:pt x="1" y="3691"/>
                  </a:lnTo>
                  <a:lnTo>
                    <a:pt x="1763" y="2786"/>
                  </a:lnTo>
                  <a:lnTo>
                    <a:pt x="1" y="0"/>
                  </a:lnTo>
                  <a:close/>
                </a:path>
              </a:pathLst>
            </a:custGeom>
            <a:solidFill>
              <a:srgbClr val="CD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5" name="Google Shape;23825;p101"/>
            <p:cNvSpPr/>
            <p:nvPr/>
          </p:nvSpPr>
          <p:spPr>
            <a:xfrm>
              <a:off x="7665913" y="3173296"/>
              <a:ext cx="68902" cy="96601"/>
            </a:xfrm>
            <a:custGeom>
              <a:rect b="b" l="l" r="r" t="t"/>
              <a:pathLst>
                <a:path extrusionOk="0" h="3240" w="2311">
                  <a:moveTo>
                    <a:pt x="453" y="1"/>
                  </a:moveTo>
                  <a:lnTo>
                    <a:pt x="1" y="215"/>
                  </a:lnTo>
                  <a:lnTo>
                    <a:pt x="1882" y="3240"/>
                  </a:lnTo>
                  <a:lnTo>
                    <a:pt x="2263" y="3049"/>
                  </a:lnTo>
                  <a:cubicBezTo>
                    <a:pt x="2311" y="3049"/>
                    <a:pt x="2311" y="3002"/>
                    <a:pt x="2287" y="2954"/>
                  </a:cubicBezTo>
                  <a:lnTo>
                    <a:pt x="453"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6" name="Google Shape;23826;p101"/>
            <p:cNvSpPr/>
            <p:nvPr/>
          </p:nvSpPr>
          <p:spPr>
            <a:xfrm>
              <a:off x="7610546" y="3082419"/>
              <a:ext cx="69588" cy="97316"/>
            </a:xfrm>
            <a:custGeom>
              <a:rect b="b" l="l" r="r" t="t"/>
              <a:pathLst>
                <a:path extrusionOk="0" h="3264" w="2334">
                  <a:moveTo>
                    <a:pt x="453" y="1"/>
                  </a:moveTo>
                  <a:lnTo>
                    <a:pt x="0" y="239"/>
                  </a:lnTo>
                  <a:lnTo>
                    <a:pt x="1881" y="3263"/>
                  </a:lnTo>
                  <a:lnTo>
                    <a:pt x="2334" y="3073"/>
                  </a:lnTo>
                  <a:lnTo>
                    <a:pt x="4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7" name="Google Shape;23827;p101"/>
            <p:cNvSpPr/>
            <p:nvPr/>
          </p:nvSpPr>
          <p:spPr>
            <a:xfrm>
              <a:off x="7570772" y="3000069"/>
              <a:ext cx="52564" cy="90190"/>
            </a:xfrm>
            <a:custGeom>
              <a:rect b="b" l="l" r="r" t="t"/>
              <a:pathLst>
                <a:path extrusionOk="0" h="3025" w="1763">
                  <a:moveTo>
                    <a:pt x="1" y="0"/>
                  </a:moveTo>
                  <a:lnTo>
                    <a:pt x="1" y="953"/>
                  </a:lnTo>
                  <a:lnTo>
                    <a:pt x="1310" y="3025"/>
                  </a:lnTo>
                  <a:lnTo>
                    <a:pt x="1763" y="2786"/>
                  </a:lnTo>
                  <a:lnTo>
                    <a:pt x="1" y="0"/>
                  </a:lnTo>
                  <a:close/>
                </a:path>
              </a:pathLst>
            </a:custGeom>
            <a:solidFill>
              <a:srgbClr val="BE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8" name="Google Shape;23828;p101"/>
            <p:cNvSpPr/>
            <p:nvPr/>
          </p:nvSpPr>
          <p:spPr>
            <a:xfrm>
              <a:off x="7405327" y="3174012"/>
              <a:ext cx="165473" cy="169021"/>
            </a:xfrm>
            <a:custGeom>
              <a:rect b="b" l="l" r="r" t="t"/>
              <a:pathLst>
                <a:path extrusionOk="0" h="5669" w="5550">
                  <a:moveTo>
                    <a:pt x="1882" y="1"/>
                  </a:moveTo>
                  <a:lnTo>
                    <a:pt x="48" y="2930"/>
                  </a:lnTo>
                  <a:cubicBezTo>
                    <a:pt x="1" y="2954"/>
                    <a:pt x="48" y="3001"/>
                    <a:pt x="72" y="3025"/>
                  </a:cubicBezTo>
                  <a:lnTo>
                    <a:pt x="5550" y="5669"/>
                  </a:lnTo>
                  <a:lnTo>
                    <a:pt x="5550" y="1715"/>
                  </a:lnTo>
                  <a:lnTo>
                    <a:pt x="1882" y="1"/>
                  </a:ln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9" name="Google Shape;23829;p101"/>
            <p:cNvSpPr/>
            <p:nvPr/>
          </p:nvSpPr>
          <p:spPr>
            <a:xfrm>
              <a:off x="7461439" y="3083134"/>
              <a:ext cx="109361" cy="142039"/>
            </a:xfrm>
            <a:custGeom>
              <a:rect b="b" l="l" r="r" t="t"/>
              <a:pathLst>
                <a:path extrusionOk="0" h="4764" w="3668">
                  <a:moveTo>
                    <a:pt x="1905" y="0"/>
                  </a:moveTo>
                  <a:lnTo>
                    <a:pt x="0" y="3049"/>
                  </a:lnTo>
                  <a:lnTo>
                    <a:pt x="3668" y="4763"/>
                  </a:lnTo>
                  <a:lnTo>
                    <a:pt x="3668" y="905"/>
                  </a:lnTo>
                  <a:lnTo>
                    <a:pt x="1905"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0" name="Google Shape;23830;p101"/>
            <p:cNvSpPr/>
            <p:nvPr/>
          </p:nvSpPr>
          <p:spPr>
            <a:xfrm>
              <a:off x="7570772" y="3089515"/>
              <a:ext cx="39087" cy="20632"/>
            </a:xfrm>
            <a:custGeom>
              <a:rect b="b" l="l" r="r" t="t"/>
              <a:pathLst>
                <a:path extrusionOk="0" h="692" w="1311">
                  <a:moveTo>
                    <a:pt x="1310" y="1"/>
                  </a:moveTo>
                  <a:lnTo>
                    <a:pt x="1" y="691"/>
                  </a:lnTo>
                  <a:lnTo>
                    <a:pt x="1" y="691"/>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1" name="Google Shape;23831;p101"/>
            <p:cNvSpPr/>
            <p:nvPr/>
          </p:nvSpPr>
          <p:spPr>
            <a:xfrm>
              <a:off x="7518238" y="3000069"/>
              <a:ext cx="52564" cy="110077"/>
            </a:xfrm>
            <a:custGeom>
              <a:rect b="b" l="l" r="r" t="t"/>
              <a:pathLst>
                <a:path extrusionOk="0" h="3692" w="1763">
                  <a:moveTo>
                    <a:pt x="1763" y="0"/>
                  </a:moveTo>
                  <a:lnTo>
                    <a:pt x="0" y="2786"/>
                  </a:lnTo>
                  <a:lnTo>
                    <a:pt x="1763" y="3691"/>
                  </a:lnTo>
                  <a:lnTo>
                    <a:pt x="1763" y="0"/>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2" name="Google Shape;23832;p101"/>
            <p:cNvSpPr/>
            <p:nvPr/>
          </p:nvSpPr>
          <p:spPr>
            <a:xfrm>
              <a:off x="7401063" y="2994374"/>
              <a:ext cx="340845" cy="355037"/>
            </a:xfrm>
            <a:custGeom>
              <a:rect b="b" l="l" r="r" t="t"/>
              <a:pathLst>
                <a:path extrusionOk="0" h="11908" w="11432">
                  <a:moveTo>
                    <a:pt x="5526" y="787"/>
                  </a:moveTo>
                  <a:lnTo>
                    <a:pt x="5526" y="3573"/>
                  </a:lnTo>
                  <a:lnTo>
                    <a:pt x="4168" y="2882"/>
                  </a:lnTo>
                  <a:lnTo>
                    <a:pt x="5526" y="787"/>
                  </a:lnTo>
                  <a:close/>
                  <a:moveTo>
                    <a:pt x="4002" y="3192"/>
                  </a:moveTo>
                  <a:lnTo>
                    <a:pt x="5526" y="3954"/>
                  </a:lnTo>
                  <a:lnTo>
                    <a:pt x="5526" y="7455"/>
                  </a:lnTo>
                  <a:lnTo>
                    <a:pt x="2263" y="5930"/>
                  </a:lnTo>
                  <a:lnTo>
                    <a:pt x="4002" y="3192"/>
                  </a:lnTo>
                  <a:close/>
                  <a:moveTo>
                    <a:pt x="7383" y="3216"/>
                  </a:moveTo>
                  <a:lnTo>
                    <a:pt x="9098" y="5954"/>
                  </a:lnTo>
                  <a:lnTo>
                    <a:pt x="5883" y="7478"/>
                  </a:lnTo>
                  <a:lnTo>
                    <a:pt x="5883" y="4001"/>
                  </a:lnTo>
                  <a:lnTo>
                    <a:pt x="7383" y="3216"/>
                  </a:lnTo>
                  <a:close/>
                  <a:moveTo>
                    <a:pt x="9289" y="6264"/>
                  </a:moveTo>
                  <a:lnTo>
                    <a:pt x="11003" y="8955"/>
                  </a:lnTo>
                  <a:lnTo>
                    <a:pt x="5883" y="11432"/>
                  </a:lnTo>
                  <a:lnTo>
                    <a:pt x="5883" y="7859"/>
                  </a:lnTo>
                  <a:lnTo>
                    <a:pt x="9289" y="6264"/>
                  </a:lnTo>
                  <a:close/>
                  <a:moveTo>
                    <a:pt x="5693" y="1"/>
                  </a:moveTo>
                  <a:cubicBezTo>
                    <a:pt x="5669" y="1"/>
                    <a:pt x="5645" y="24"/>
                    <a:pt x="5597" y="72"/>
                  </a:cubicBezTo>
                  <a:lnTo>
                    <a:pt x="5573" y="96"/>
                  </a:lnTo>
                  <a:lnTo>
                    <a:pt x="72" y="8883"/>
                  </a:lnTo>
                  <a:cubicBezTo>
                    <a:pt x="48" y="8931"/>
                    <a:pt x="1" y="9003"/>
                    <a:pt x="48" y="9074"/>
                  </a:cubicBezTo>
                  <a:cubicBezTo>
                    <a:pt x="72" y="9145"/>
                    <a:pt x="96" y="9193"/>
                    <a:pt x="168" y="9241"/>
                  </a:cubicBezTo>
                  <a:lnTo>
                    <a:pt x="1501" y="9884"/>
                  </a:lnTo>
                  <a:cubicBezTo>
                    <a:pt x="1536" y="9892"/>
                    <a:pt x="1568" y="9898"/>
                    <a:pt x="1597" y="9898"/>
                  </a:cubicBezTo>
                  <a:cubicBezTo>
                    <a:pt x="1649" y="9898"/>
                    <a:pt x="1694" y="9881"/>
                    <a:pt x="1739" y="9836"/>
                  </a:cubicBezTo>
                  <a:cubicBezTo>
                    <a:pt x="1787" y="9741"/>
                    <a:pt x="1763" y="9622"/>
                    <a:pt x="1668" y="9598"/>
                  </a:cubicBezTo>
                  <a:lnTo>
                    <a:pt x="453" y="9003"/>
                  </a:lnTo>
                  <a:lnTo>
                    <a:pt x="2144" y="6288"/>
                  </a:lnTo>
                  <a:lnTo>
                    <a:pt x="5573" y="7883"/>
                  </a:lnTo>
                  <a:lnTo>
                    <a:pt x="5573" y="11455"/>
                  </a:lnTo>
                  <a:lnTo>
                    <a:pt x="2430" y="9955"/>
                  </a:lnTo>
                  <a:cubicBezTo>
                    <a:pt x="2403" y="9942"/>
                    <a:pt x="2377" y="9936"/>
                    <a:pt x="2351" y="9936"/>
                  </a:cubicBezTo>
                  <a:cubicBezTo>
                    <a:pt x="2285" y="9936"/>
                    <a:pt x="2226" y="9975"/>
                    <a:pt x="2192" y="10027"/>
                  </a:cubicBezTo>
                  <a:cubicBezTo>
                    <a:pt x="2144" y="10122"/>
                    <a:pt x="2192" y="10217"/>
                    <a:pt x="2263" y="10265"/>
                  </a:cubicBezTo>
                  <a:lnTo>
                    <a:pt x="5669" y="11908"/>
                  </a:lnTo>
                  <a:lnTo>
                    <a:pt x="5835" y="11908"/>
                  </a:lnTo>
                  <a:lnTo>
                    <a:pt x="11313" y="9264"/>
                  </a:lnTo>
                  <a:cubicBezTo>
                    <a:pt x="11384" y="9241"/>
                    <a:pt x="11432" y="9169"/>
                    <a:pt x="11432" y="9122"/>
                  </a:cubicBezTo>
                  <a:cubicBezTo>
                    <a:pt x="11384" y="9003"/>
                    <a:pt x="11384" y="8931"/>
                    <a:pt x="11360" y="8883"/>
                  </a:cubicBezTo>
                  <a:lnTo>
                    <a:pt x="7098" y="2049"/>
                  </a:lnTo>
                  <a:cubicBezTo>
                    <a:pt x="7051" y="2002"/>
                    <a:pt x="7005" y="1966"/>
                    <a:pt x="6951" y="1966"/>
                  </a:cubicBezTo>
                  <a:cubicBezTo>
                    <a:pt x="6923" y="1966"/>
                    <a:pt x="6893" y="1976"/>
                    <a:pt x="6859" y="2001"/>
                  </a:cubicBezTo>
                  <a:cubicBezTo>
                    <a:pt x="6764" y="2049"/>
                    <a:pt x="6740" y="2144"/>
                    <a:pt x="6788" y="2239"/>
                  </a:cubicBezTo>
                  <a:lnTo>
                    <a:pt x="7217" y="2882"/>
                  </a:lnTo>
                  <a:lnTo>
                    <a:pt x="5883" y="3573"/>
                  </a:lnTo>
                  <a:lnTo>
                    <a:pt x="5883" y="787"/>
                  </a:lnTo>
                  <a:lnTo>
                    <a:pt x="6383" y="1549"/>
                  </a:lnTo>
                  <a:cubicBezTo>
                    <a:pt x="6415" y="1612"/>
                    <a:pt x="6468" y="1644"/>
                    <a:pt x="6528" y="1644"/>
                  </a:cubicBezTo>
                  <a:cubicBezTo>
                    <a:pt x="6558" y="1644"/>
                    <a:pt x="6590" y="1636"/>
                    <a:pt x="6621" y="1620"/>
                  </a:cubicBezTo>
                  <a:cubicBezTo>
                    <a:pt x="6717" y="1549"/>
                    <a:pt x="6740" y="1453"/>
                    <a:pt x="6669" y="1382"/>
                  </a:cubicBezTo>
                  <a:lnTo>
                    <a:pt x="5883" y="96"/>
                  </a:lnTo>
                  <a:cubicBezTo>
                    <a:pt x="5835" y="24"/>
                    <a:pt x="5764" y="1"/>
                    <a:pt x="56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3" name="Google Shape;23833;p101"/>
          <p:cNvGrpSpPr/>
          <p:nvPr/>
        </p:nvGrpSpPr>
        <p:grpSpPr>
          <a:xfrm>
            <a:off x="7000121" y="3421376"/>
            <a:ext cx="345825" cy="351489"/>
            <a:chOff x="6733416" y="3573776"/>
            <a:chExt cx="345825" cy="351489"/>
          </a:xfrm>
        </p:grpSpPr>
        <p:sp>
          <p:nvSpPr>
            <p:cNvPr id="23834" name="Google Shape;23834;p101"/>
            <p:cNvSpPr/>
            <p:nvPr/>
          </p:nvSpPr>
          <p:spPr>
            <a:xfrm>
              <a:off x="6798026" y="3639787"/>
              <a:ext cx="221555" cy="221555"/>
            </a:xfrm>
            <a:custGeom>
              <a:rect b="b" l="l" r="r" t="t"/>
              <a:pathLst>
                <a:path extrusionOk="0" h="7431" w="7431">
                  <a:moveTo>
                    <a:pt x="3716" y="1"/>
                  </a:moveTo>
                  <a:cubicBezTo>
                    <a:pt x="1668" y="1"/>
                    <a:pt x="1" y="1668"/>
                    <a:pt x="1" y="3716"/>
                  </a:cubicBezTo>
                  <a:cubicBezTo>
                    <a:pt x="1" y="5764"/>
                    <a:pt x="1668" y="7431"/>
                    <a:pt x="3716" y="7431"/>
                  </a:cubicBezTo>
                  <a:cubicBezTo>
                    <a:pt x="5764" y="7431"/>
                    <a:pt x="7431" y="5764"/>
                    <a:pt x="7431" y="3716"/>
                  </a:cubicBezTo>
                  <a:cubicBezTo>
                    <a:pt x="7431" y="1668"/>
                    <a:pt x="5764"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5" name="Google Shape;23835;p101"/>
            <p:cNvSpPr/>
            <p:nvPr/>
          </p:nvSpPr>
          <p:spPr>
            <a:xfrm>
              <a:off x="6834938" y="3658272"/>
              <a:ext cx="195288" cy="202951"/>
            </a:xfrm>
            <a:custGeom>
              <a:rect b="b" l="l" r="r" t="t"/>
              <a:pathLst>
                <a:path extrusionOk="0" h="6807" w="6550">
                  <a:moveTo>
                    <a:pt x="4597" y="0"/>
                  </a:moveTo>
                  <a:cubicBezTo>
                    <a:pt x="4621" y="72"/>
                    <a:pt x="4692" y="95"/>
                    <a:pt x="4740" y="143"/>
                  </a:cubicBezTo>
                  <a:cubicBezTo>
                    <a:pt x="6193" y="1619"/>
                    <a:pt x="6193" y="3953"/>
                    <a:pt x="4740" y="5430"/>
                  </a:cubicBezTo>
                  <a:cubicBezTo>
                    <a:pt x="4018" y="6165"/>
                    <a:pt x="3079" y="6532"/>
                    <a:pt x="2133" y="6532"/>
                  </a:cubicBezTo>
                  <a:cubicBezTo>
                    <a:pt x="1393" y="6532"/>
                    <a:pt x="649" y="6308"/>
                    <a:pt x="1" y="5858"/>
                  </a:cubicBezTo>
                  <a:lnTo>
                    <a:pt x="1" y="5858"/>
                  </a:lnTo>
                  <a:cubicBezTo>
                    <a:pt x="713" y="6490"/>
                    <a:pt x="1597" y="6806"/>
                    <a:pt x="2480" y="6806"/>
                  </a:cubicBezTo>
                  <a:cubicBezTo>
                    <a:pt x="3426" y="6806"/>
                    <a:pt x="4370" y="6443"/>
                    <a:pt x="5097" y="5716"/>
                  </a:cubicBezTo>
                  <a:cubicBezTo>
                    <a:pt x="6550" y="4263"/>
                    <a:pt x="6550" y="1905"/>
                    <a:pt x="5097" y="453"/>
                  </a:cubicBezTo>
                  <a:cubicBezTo>
                    <a:pt x="4954" y="262"/>
                    <a:pt x="4764" y="119"/>
                    <a:pt x="4597"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6" name="Google Shape;23836;p101"/>
            <p:cNvSpPr/>
            <p:nvPr/>
          </p:nvSpPr>
          <p:spPr>
            <a:xfrm>
              <a:off x="6739081" y="3595958"/>
              <a:ext cx="339444" cy="309241"/>
            </a:xfrm>
            <a:custGeom>
              <a:rect b="b" l="l" r="r" t="t"/>
              <a:pathLst>
                <a:path extrusionOk="0" h="10372" w="11385">
                  <a:moveTo>
                    <a:pt x="5681" y="1453"/>
                  </a:moveTo>
                  <a:cubicBezTo>
                    <a:pt x="6633" y="1453"/>
                    <a:pt x="7586" y="1816"/>
                    <a:pt x="8312" y="2543"/>
                  </a:cubicBezTo>
                  <a:cubicBezTo>
                    <a:pt x="9765" y="3995"/>
                    <a:pt x="9765" y="6353"/>
                    <a:pt x="8312" y="7806"/>
                  </a:cubicBezTo>
                  <a:cubicBezTo>
                    <a:pt x="7586" y="8532"/>
                    <a:pt x="6633" y="8895"/>
                    <a:pt x="5681" y="8895"/>
                  </a:cubicBezTo>
                  <a:cubicBezTo>
                    <a:pt x="4728" y="8895"/>
                    <a:pt x="3776" y="8532"/>
                    <a:pt x="3049" y="7806"/>
                  </a:cubicBezTo>
                  <a:cubicBezTo>
                    <a:pt x="1596" y="6353"/>
                    <a:pt x="1596" y="3995"/>
                    <a:pt x="3049" y="2543"/>
                  </a:cubicBezTo>
                  <a:cubicBezTo>
                    <a:pt x="3776" y="1816"/>
                    <a:pt x="4728" y="1453"/>
                    <a:pt x="5681" y="1453"/>
                  </a:cubicBezTo>
                  <a:close/>
                  <a:moveTo>
                    <a:pt x="5693" y="0"/>
                  </a:moveTo>
                  <a:cubicBezTo>
                    <a:pt x="4365" y="0"/>
                    <a:pt x="3037" y="506"/>
                    <a:pt x="2025" y="1519"/>
                  </a:cubicBezTo>
                  <a:cubicBezTo>
                    <a:pt x="1" y="3543"/>
                    <a:pt x="1" y="6829"/>
                    <a:pt x="2025" y="8853"/>
                  </a:cubicBezTo>
                  <a:cubicBezTo>
                    <a:pt x="3037" y="9865"/>
                    <a:pt x="4365" y="10372"/>
                    <a:pt x="5693" y="10372"/>
                  </a:cubicBezTo>
                  <a:cubicBezTo>
                    <a:pt x="7020" y="10372"/>
                    <a:pt x="8348" y="9865"/>
                    <a:pt x="9360" y="8853"/>
                  </a:cubicBezTo>
                  <a:cubicBezTo>
                    <a:pt x="11384" y="6829"/>
                    <a:pt x="11384" y="3543"/>
                    <a:pt x="9360" y="1519"/>
                  </a:cubicBezTo>
                  <a:cubicBezTo>
                    <a:pt x="8348" y="506"/>
                    <a:pt x="7020" y="0"/>
                    <a:pt x="569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7" name="Google Shape;23837;p101"/>
            <p:cNvSpPr/>
            <p:nvPr/>
          </p:nvSpPr>
          <p:spPr>
            <a:xfrm>
              <a:off x="6873280" y="3597896"/>
              <a:ext cx="205246" cy="306796"/>
            </a:xfrm>
            <a:custGeom>
              <a:rect b="b" l="l" r="r" t="t"/>
              <a:pathLst>
                <a:path extrusionOk="0" h="10290" w="6884">
                  <a:moveTo>
                    <a:pt x="1906" y="1"/>
                  </a:moveTo>
                  <a:lnTo>
                    <a:pt x="1906" y="1"/>
                  </a:lnTo>
                  <a:cubicBezTo>
                    <a:pt x="2811" y="215"/>
                    <a:pt x="3668" y="692"/>
                    <a:pt x="4383" y="1382"/>
                  </a:cubicBezTo>
                  <a:cubicBezTo>
                    <a:pt x="6407" y="3406"/>
                    <a:pt x="6407" y="6669"/>
                    <a:pt x="4383" y="8693"/>
                  </a:cubicBezTo>
                  <a:cubicBezTo>
                    <a:pt x="3385" y="9691"/>
                    <a:pt x="2070" y="10204"/>
                    <a:pt x="759" y="10204"/>
                  </a:cubicBezTo>
                  <a:cubicBezTo>
                    <a:pt x="505" y="10204"/>
                    <a:pt x="252" y="10184"/>
                    <a:pt x="1" y="10146"/>
                  </a:cubicBezTo>
                  <a:lnTo>
                    <a:pt x="1" y="10146"/>
                  </a:lnTo>
                  <a:cubicBezTo>
                    <a:pt x="400" y="10241"/>
                    <a:pt x="809" y="10289"/>
                    <a:pt x="1217" y="10289"/>
                  </a:cubicBezTo>
                  <a:cubicBezTo>
                    <a:pt x="2538" y="10289"/>
                    <a:pt x="3858" y="9789"/>
                    <a:pt x="4859" y="8788"/>
                  </a:cubicBezTo>
                  <a:cubicBezTo>
                    <a:pt x="6883" y="6764"/>
                    <a:pt x="6883" y="3478"/>
                    <a:pt x="4859" y="1454"/>
                  </a:cubicBezTo>
                  <a:cubicBezTo>
                    <a:pt x="4025" y="620"/>
                    <a:pt x="2978" y="144"/>
                    <a:pt x="1906"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8" name="Google Shape;23838;p101"/>
            <p:cNvSpPr/>
            <p:nvPr/>
          </p:nvSpPr>
          <p:spPr>
            <a:xfrm>
              <a:off x="6800859" y="3640502"/>
              <a:ext cx="278383" cy="263445"/>
            </a:xfrm>
            <a:custGeom>
              <a:rect b="b" l="l" r="r" t="t"/>
              <a:pathLst>
                <a:path extrusionOk="0" h="8836" w="9337">
                  <a:moveTo>
                    <a:pt x="7312" y="1"/>
                  </a:moveTo>
                  <a:lnTo>
                    <a:pt x="6264" y="1049"/>
                  </a:lnTo>
                  <a:cubicBezTo>
                    <a:pt x="7740" y="2501"/>
                    <a:pt x="7740" y="4859"/>
                    <a:pt x="6264" y="6312"/>
                  </a:cubicBezTo>
                  <a:cubicBezTo>
                    <a:pt x="5538" y="7038"/>
                    <a:pt x="4585" y="7401"/>
                    <a:pt x="3632" y="7401"/>
                  </a:cubicBezTo>
                  <a:cubicBezTo>
                    <a:pt x="2680" y="7401"/>
                    <a:pt x="1727" y="7038"/>
                    <a:pt x="1001" y="6312"/>
                  </a:cubicBezTo>
                  <a:lnTo>
                    <a:pt x="1" y="7336"/>
                  </a:lnTo>
                  <a:cubicBezTo>
                    <a:pt x="1013" y="8336"/>
                    <a:pt x="2335" y="8836"/>
                    <a:pt x="3656" y="8836"/>
                  </a:cubicBezTo>
                  <a:cubicBezTo>
                    <a:pt x="4978" y="8836"/>
                    <a:pt x="6300" y="8336"/>
                    <a:pt x="7312" y="7336"/>
                  </a:cubicBezTo>
                  <a:cubicBezTo>
                    <a:pt x="9336" y="5288"/>
                    <a:pt x="9336" y="2025"/>
                    <a:pt x="731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9" name="Google Shape;23839;p101"/>
            <p:cNvSpPr/>
            <p:nvPr/>
          </p:nvSpPr>
          <p:spPr>
            <a:xfrm>
              <a:off x="6873280" y="3641218"/>
              <a:ext cx="205246" cy="262819"/>
            </a:xfrm>
            <a:custGeom>
              <a:rect b="b" l="l" r="r" t="t"/>
              <a:pathLst>
                <a:path extrusionOk="0" h="8815" w="6884">
                  <a:moveTo>
                    <a:pt x="1" y="8693"/>
                  </a:moveTo>
                  <a:cubicBezTo>
                    <a:pt x="51" y="8700"/>
                    <a:pt x="100" y="8707"/>
                    <a:pt x="150" y="8713"/>
                  </a:cubicBezTo>
                  <a:lnTo>
                    <a:pt x="150" y="8713"/>
                  </a:lnTo>
                  <a:cubicBezTo>
                    <a:pt x="132" y="8693"/>
                    <a:pt x="114" y="8693"/>
                    <a:pt x="96" y="8693"/>
                  </a:cubicBezTo>
                  <a:close/>
                  <a:moveTo>
                    <a:pt x="4859" y="1"/>
                  </a:moveTo>
                  <a:lnTo>
                    <a:pt x="4645" y="215"/>
                  </a:lnTo>
                  <a:cubicBezTo>
                    <a:pt x="6407" y="2239"/>
                    <a:pt x="6312" y="5311"/>
                    <a:pt x="4383" y="7240"/>
                  </a:cubicBezTo>
                  <a:cubicBezTo>
                    <a:pt x="3385" y="8238"/>
                    <a:pt x="2070" y="8751"/>
                    <a:pt x="759" y="8751"/>
                  </a:cubicBezTo>
                  <a:cubicBezTo>
                    <a:pt x="556" y="8751"/>
                    <a:pt x="352" y="8738"/>
                    <a:pt x="150" y="8713"/>
                  </a:cubicBezTo>
                  <a:lnTo>
                    <a:pt x="150" y="8713"/>
                  </a:lnTo>
                  <a:cubicBezTo>
                    <a:pt x="156" y="8720"/>
                    <a:pt x="162" y="8729"/>
                    <a:pt x="168" y="8740"/>
                  </a:cubicBezTo>
                  <a:lnTo>
                    <a:pt x="239" y="8740"/>
                  </a:lnTo>
                  <a:cubicBezTo>
                    <a:pt x="334" y="8764"/>
                    <a:pt x="406" y="8764"/>
                    <a:pt x="501" y="8764"/>
                  </a:cubicBezTo>
                  <a:cubicBezTo>
                    <a:pt x="572" y="8764"/>
                    <a:pt x="620" y="8764"/>
                    <a:pt x="691" y="8788"/>
                  </a:cubicBezTo>
                  <a:cubicBezTo>
                    <a:pt x="763" y="8788"/>
                    <a:pt x="906" y="8812"/>
                    <a:pt x="977" y="8812"/>
                  </a:cubicBezTo>
                  <a:lnTo>
                    <a:pt x="1144" y="8812"/>
                  </a:lnTo>
                  <a:cubicBezTo>
                    <a:pt x="1200" y="8814"/>
                    <a:pt x="1255" y="8815"/>
                    <a:pt x="1311" y="8815"/>
                  </a:cubicBezTo>
                  <a:cubicBezTo>
                    <a:pt x="2590" y="8815"/>
                    <a:pt x="3878" y="8293"/>
                    <a:pt x="4859" y="7312"/>
                  </a:cubicBezTo>
                  <a:cubicBezTo>
                    <a:pt x="6883" y="5311"/>
                    <a:pt x="6883" y="2025"/>
                    <a:pt x="4859"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0" name="Google Shape;23840;p101"/>
            <p:cNvSpPr/>
            <p:nvPr/>
          </p:nvSpPr>
          <p:spPr>
            <a:xfrm>
              <a:off x="6737680" y="3704427"/>
              <a:ext cx="171138" cy="217292"/>
            </a:xfrm>
            <a:custGeom>
              <a:rect b="b" l="l" r="r" t="t"/>
              <a:pathLst>
                <a:path extrusionOk="0" h="7288" w="5740">
                  <a:moveTo>
                    <a:pt x="215" y="0"/>
                  </a:moveTo>
                  <a:lnTo>
                    <a:pt x="215" y="0"/>
                  </a:lnTo>
                  <a:cubicBezTo>
                    <a:pt x="96" y="476"/>
                    <a:pt x="0" y="976"/>
                    <a:pt x="0" y="1524"/>
                  </a:cubicBezTo>
                  <a:lnTo>
                    <a:pt x="0" y="1548"/>
                  </a:lnTo>
                  <a:cubicBezTo>
                    <a:pt x="0" y="4715"/>
                    <a:pt x="2525" y="7263"/>
                    <a:pt x="5692" y="7287"/>
                  </a:cubicBezTo>
                  <a:cubicBezTo>
                    <a:pt x="5716" y="7287"/>
                    <a:pt x="5740" y="7263"/>
                    <a:pt x="5740" y="7240"/>
                  </a:cubicBezTo>
                  <a:lnTo>
                    <a:pt x="5740" y="6882"/>
                  </a:lnTo>
                  <a:cubicBezTo>
                    <a:pt x="5740" y="6882"/>
                    <a:pt x="96" y="4263"/>
                    <a:pt x="96" y="1143"/>
                  </a:cubicBezTo>
                  <a:lnTo>
                    <a:pt x="96" y="1096"/>
                  </a:lnTo>
                  <a:cubicBezTo>
                    <a:pt x="96" y="738"/>
                    <a:pt x="143" y="357"/>
                    <a:pt x="215"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1" name="Google Shape;23841;p101"/>
            <p:cNvSpPr/>
            <p:nvPr/>
          </p:nvSpPr>
          <p:spPr>
            <a:xfrm>
              <a:off x="6737680" y="3579441"/>
              <a:ext cx="171138" cy="342992"/>
            </a:xfrm>
            <a:custGeom>
              <a:rect b="b" l="l" r="r" t="t"/>
              <a:pathLst>
                <a:path extrusionOk="0" h="11504" w="5740">
                  <a:moveTo>
                    <a:pt x="5692" y="1"/>
                  </a:moveTo>
                  <a:cubicBezTo>
                    <a:pt x="2525" y="25"/>
                    <a:pt x="0" y="2596"/>
                    <a:pt x="0" y="5740"/>
                  </a:cubicBezTo>
                  <a:lnTo>
                    <a:pt x="0" y="5764"/>
                  </a:lnTo>
                  <a:cubicBezTo>
                    <a:pt x="0" y="8931"/>
                    <a:pt x="2548" y="11479"/>
                    <a:pt x="5692" y="11503"/>
                  </a:cubicBezTo>
                  <a:cubicBezTo>
                    <a:pt x="5716" y="11503"/>
                    <a:pt x="5740" y="11479"/>
                    <a:pt x="5740" y="11455"/>
                  </a:cubicBezTo>
                  <a:lnTo>
                    <a:pt x="5740" y="8883"/>
                  </a:lnTo>
                  <a:cubicBezTo>
                    <a:pt x="5740" y="8860"/>
                    <a:pt x="5716" y="8836"/>
                    <a:pt x="5692" y="8836"/>
                  </a:cubicBezTo>
                  <a:cubicBezTo>
                    <a:pt x="4025" y="8812"/>
                    <a:pt x="2667" y="7431"/>
                    <a:pt x="2667" y="5764"/>
                  </a:cubicBezTo>
                  <a:cubicBezTo>
                    <a:pt x="2667" y="4097"/>
                    <a:pt x="4025" y="2739"/>
                    <a:pt x="5692" y="2692"/>
                  </a:cubicBezTo>
                  <a:cubicBezTo>
                    <a:pt x="5716" y="2644"/>
                    <a:pt x="5740" y="2620"/>
                    <a:pt x="5740" y="2596"/>
                  </a:cubicBezTo>
                  <a:lnTo>
                    <a:pt x="5740" y="48"/>
                  </a:lnTo>
                  <a:cubicBezTo>
                    <a:pt x="5740" y="25"/>
                    <a:pt x="5716" y="1"/>
                    <a:pt x="5692"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2" name="Google Shape;23842;p101"/>
            <p:cNvSpPr/>
            <p:nvPr/>
          </p:nvSpPr>
          <p:spPr>
            <a:xfrm>
              <a:off x="6851276" y="3725715"/>
              <a:ext cx="102265" cy="10674"/>
            </a:xfrm>
            <a:custGeom>
              <a:rect b="b" l="l" r="r" t="t"/>
              <a:pathLst>
                <a:path extrusionOk="0" h="358" w="3430">
                  <a:moveTo>
                    <a:pt x="215" y="0"/>
                  </a:moveTo>
                  <a:cubicBezTo>
                    <a:pt x="120" y="0"/>
                    <a:pt x="48" y="72"/>
                    <a:pt x="24" y="143"/>
                  </a:cubicBezTo>
                  <a:cubicBezTo>
                    <a:pt x="1" y="262"/>
                    <a:pt x="96" y="358"/>
                    <a:pt x="215" y="358"/>
                  </a:cubicBezTo>
                  <a:lnTo>
                    <a:pt x="3239" y="358"/>
                  </a:lnTo>
                  <a:cubicBezTo>
                    <a:pt x="3335" y="358"/>
                    <a:pt x="3382" y="310"/>
                    <a:pt x="3430" y="215"/>
                  </a:cubicBezTo>
                  <a:cubicBezTo>
                    <a:pt x="3430" y="120"/>
                    <a:pt x="3335" y="0"/>
                    <a:pt x="3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3" name="Google Shape;23843;p101"/>
            <p:cNvSpPr/>
            <p:nvPr/>
          </p:nvSpPr>
          <p:spPr>
            <a:xfrm>
              <a:off x="6851276" y="3751266"/>
              <a:ext cx="102265" cy="10674"/>
            </a:xfrm>
            <a:custGeom>
              <a:rect b="b" l="l" r="r" t="t"/>
              <a:pathLst>
                <a:path extrusionOk="0" h="358" w="3430">
                  <a:moveTo>
                    <a:pt x="215" y="1"/>
                  </a:moveTo>
                  <a:cubicBezTo>
                    <a:pt x="120" y="1"/>
                    <a:pt x="48" y="72"/>
                    <a:pt x="24" y="167"/>
                  </a:cubicBezTo>
                  <a:cubicBezTo>
                    <a:pt x="1" y="287"/>
                    <a:pt x="96" y="358"/>
                    <a:pt x="215" y="358"/>
                  </a:cubicBezTo>
                  <a:lnTo>
                    <a:pt x="3239" y="358"/>
                  </a:lnTo>
                  <a:cubicBezTo>
                    <a:pt x="3335" y="358"/>
                    <a:pt x="3382" y="310"/>
                    <a:pt x="3430" y="215"/>
                  </a:cubicBezTo>
                  <a:cubicBezTo>
                    <a:pt x="3430" y="96"/>
                    <a:pt x="3335" y="1"/>
                    <a:pt x="3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4" name="Google Shape;23844;p101"/>
            <p:cNvSpPr/>
            <p:nvPr/>
          </p:nvSpPr>
          <p:spPr>
            <a:xfrm>
              <a:off x="6873280" y="3777534"/>
              <a:ext cx="57543" cy="10704"/>
            </a:xfrm>
            <a:custGeom>
              <a:rect b="b" l="l" r="r" t="t"/>
              <a:pathLst>
                <a:path extrusionOk="0" h="359" w="1930">
                  <a:moveTo>
                    <a:pt x="215" y="1"/>
                  </a:moveTo>
                  <a:cubicBezTo>
                    <a:pt x="120" y="1"/>
                    <a:pt x="72" y="49"/>
                    <a:pt x="25" y="144"/>
                  </a:cubicBezTo>
                  <a:cubicBezTo>
                    <a:pt x="1" y="263"/>
                    <a:pt x="96" y="358"/>
                    <a:pt x="215" y="358"/>
                  </a:cubicBezTo>
                  <a:lnTo>
                    <a:pt x="1739" y="358"/>
                  </a:lnTo>
                  <a:cubicBezTo>
                    <a:pt x="1811" y="358"/>
                    <a:pt x="1882" y="287"/>
                    <a:pt x="1906" y="191"/>
                  </a:cubicBezTo>
                  <a:cubicBezTo>
                    <a:pt x="1930" y="72"/>
                    <a:pt x="1858" y="1"/>
                    <a:pt x="1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5" name="Google Shape;23845;p101"/>
            <p:cNvSpPr/>
            <p:nvPr/>
          </p:nvSpPr>
          <p:spPr>
            <a:xfrm>
              <a:off x="6733416" y="3573776"/>
              <a:ext cx="335150" cy="351489"/>
            </a:xfrm>
            <a:custGeom>
              <a:rect b="b" l="l" r="r" t="t"/>
              <a:pathLst>
                <a:path extrusionOk="0" h="11789" w="11241">
                  <a:moveTo>
                    <a:pt x="6073" y="929"/>
                  </a:moveTo>
                  <a:cubicBezTo>
                    <a:pt x="7288" y="953"/>
                    <a:pt x="8407" y="1429"/>
                    <a:pt x="9312" y="2263"/>
                  </a:cubicBezTo>
                  <a:lnTo>
                    <a:pt x="8502" y="3048"/>
                  </a:lnTo>
                  <a:cubicBezTo>
                    <a:pt x="7812" y="2429"/>
                    <a:pt x="6930" y="2072"/>
                    <a:pt x="6073" y="2024"/>
                  </a:cubicBezTo>
                  <a:lnTo>
                    <a:pt x="6073" y="929"/>
                  </a:lnTo>
                  <a:close/>
                  <a:moveTo>
                    <a:pt x="6049" y="2429"/>
                  </a:moveTo>
                  <a:cubicBezTo>
                    <a:pt x="6883" y="2453"/>
                    <a:pt x="7716" y="2810"/>
                    <a:pt x="8383" y="3453"/>
                  </a:cubicBezTo>
                  <a:cubicBezTo>
                    <a:pt x="9026" y="4120"/>
                    <a:pt x="9431" y="5001"/>
                    <a:pt x="9431" y="5954"/>
                  </a:cubicBezTo>
                  <a:cubicBezTo>
                    <a:pt x="9431" y="6859"/>
                    <a:pt x="9074" y="7716"/>
                    <a:pt x="8407" y="8383"/>
                  </a:cubicBezTo>
                  <a:cubicBezTo>
                    <a:pt x="7788" y="9026"/>
                    <a:pt x="6954" y="9407"/>
                    <a:pt x="6049" y="9455"/>
                  </a:cubicBezTo>
                  <a:lnTo>
                    <a:pt x="6049" y="9050"/>
                  </a:lnTo>
                  <a:cubicBezTo>
                    <a:pt x="6049" y="8931"/>
                    <a:pt x="5930" y="8812"/>
                    <a:pt x="5835" y="8812"/>
                  </a:cubicBezTo>
                  <a:cubicBezTo>
                    <a:pt x="5049" y="8788"/>
                    <a:pt x="4335" y="8502"/>
                    <a:pt x="3811" y="7954"/>
                  </a:cubicBezTo>
                  <a:cubicBezTo>
                    <a:pt x="3263" y="7430"/>
                    <a:pt x="2977" y="6668"/>
                    <a:pt x="2977" y="5930"/>
                  </a:cubicBezTo>
                  <a:cubicBezTo>
                    <a:pt x="2977" y="5168"/>
                    <a:pt x="3263" y="4453"/>
                    <a:pt x="3811" y="3906"/>
                  </a:cubicBezTo>
                  <a:cubicBezTo>
                    <a:pt x="4335" y="3382"/>
                    <a:pt x="5049" y="3048"/>
                    <a:pt x="5835" y="3048"/>
                  </a:cubicBezTo>
                  <a:cubicBezTo>
                    <a:pt x="5954" y="3048"/>
                    <a:pt x="6049" y="2929"/>
                    <a:pt x="6049" y="2810"/>
                  </a:cubicBezTo>
                  <a:lnTo>
                    <a:pt x="6049" y="2429"/>
                  </a:lnTo>
                  <a:close/>
                  <a:moveTo>
                    <a:pt x="5835" y="0"/>
                  </a:moveTo>
                  <a:cubicBezTo>
                    <a:pt x="4692" y="0"/>
                    <a:pt x="3596" y="357"/>
                    <a:pt x="2644" y="953"/>
                  </a:cubicBezTo>
                  <a:cubicBezTo>
                    <a:pt x="2572" y="1024"/>
                    <a:pt x="2549" y="1072"/>
                    <a:pt x="2572" y="1167"/>
                  </a:cubicBezTo>
                  <a:cubicBezTo>
                    <a:pt x="2605" y="1248"/>
                    <a:pt x="2682" y="1285"/>
                    <a:pt x="2758" y="1285"/>
                  </a:cubicBezTo>
                  <a:cubicBezTo>
                    <a:pt x="2793" y="1285"/>
                    <a:pt x="2828" y="1277"/>
                    <a:pt x="2858" y="1262"/>
                  </a:cubicBezTo>
                  <a:cubicBezTo>
                    <a:pt x="3715" y="691"/>
                    <a:pt x="4692" y="405"/>
                    <a:pt x="5740" y="334"/>
                  </a:cubicBezTo>
                  <a:lnTo>
                    <a:pt x="5740" y="2644"/>
                  </a:lnTo>
                  <a:cubicBezTo>
                    <a:pt x="4930" y="2691"/>
                    <a:pt x="4168" y="3048"/>
                    <a:pt x="3596" y="3644"/>
                  </a:cubicBezTo>
                  <a:cubicBezTo>
                    <a:pt x="3001" y="4263"/>
                    <a:pt x="2668" y="5073"/>
                    <a:pt x="2668" y="5906"/>
                  </a:cubicBezTo>
                  <a:cubicBezTo>
                    <a:pt x="2668" y="6763"/>
                    <a:pt x="3001" y="7573"/>
                    <a:pt x="3596" y="8169"/>
                  </a:cubicBezTo>
                  <a:cubicBezTo>
                    <a:pt x="4168" y="8764"/>
                    <a:pt x="4930" y="9097"/>
                    <a:pt x="5740" y="9145"/>
                  </a:cubicBezTo>
                  <a:lnTo>
                    <a:pt x="5740" y="11503"/>
                  </a:lnTo>
                  <a:cubicBezTo>
                    <a:pt x="4311" y="11455"/>
                    <a:pt x="2930" y="10860"/>
                    <a:pt x="1929" y="9836"/>
                  </a:cubicBezTo>
                  <a:cubicBezTo>
                    <a:pt x="882" y="8788"/>
                    <a:pt x="310" y="7383"/>
                    <a:pt x="310" y="5906"/>
                  </a:cubicBezTo>
                  <a:cubicBezTo>
                    <a:pt x="310" y="4287"/>
                    <a:pt x="1024" y="2763"/>
                    <a:pt x="2215" y="1691"/>
                  </a:cubicBezTo>
                  <a:cubicBezTo>
                    <a:pt x="2287" y="1643"/>
                    <a:pt x="2310" y="1524"/>
                    <a:pt x="2263" y="1453"/>
                  </a:cubicBezTo>
                  <a:cubicBezTo>
                    <a:pt x="2223" y="1414"/>
                    <a:pt x="2170" y="1396"/>
                    <a:pt x="2121" y="1396"/>
                  </a:cubicBezTo>
                  <a:cubicBezTo>
                    <a:pt x="2082" y="1396"/>
                    <a:pt x="2046" y="1408"/>
                    <a:pt x="2025" y="1429"/>
                  </a:cubicBezTo>
                  <a:cubicBezTo>
                    <a:pt x="739" y="2572"/>
                    <a:pt x="0" y="4168"/>
                    <a:pt x="0" y="5906"/>
                  </a:cubicBezTo>
                  <a:lnTo>
                    <a:pt x="24" y="5906"/>
                  </a:lnTo>
                  <a:cubicBezTo>
                    <a:pt x="24" y="7478"/>
                    <a:pt x="643" y="8931"/>
                    <a:pt x="1739" y="10026"/>
                  </a:cubicBezTo>
                  <a:cubicBezTo>
                    <a:pt x="2858" y="11145"/>
                    <a:pt x="4311" y="11764"/>
                    <a:pt x="5883" y="11788"/>
                  </a:cubicBezTo>
                  <a:cubicBezTo>
                    <a:pt x="5954" y="11788"/>
                    <a:pt x="6025" y="11764"/>
                    <a:pt x="6073" y="11693"/>
                  </a:cubicBezTo>
                  <a:cubicBezTo>
                    <a:pt x="6097" y="11669"/>
                    <a:pt x="6121" y="11622"/>
                    <a:pt x="6121" y="11550"/>
                  </a:cubicBezTo>
                  <a:lnTo>
                    <a:pt x="6121" y="11217"/>
                  </a:lnTo>
                  <a:cubicBezTo>
                    <a:pt x="7169" y="11193"/>
                    <a:pt x="8169" y="10836"/>
                    <a:pt x="9050" y="10240"/>
                  </a:cubicBezTo>
                  <a:cubicBezTo>
                    <a:pt x="9121" y="10193"/>
                    <a:pt x="9121" y="10097"/>
                    <a:pt x="9074" y="10002"/>
                  </a:cubicBezTo>
                  <a:cubicBezTo>
                    <a:pt x="9035" y="9951"/>
                    <a:pt x="8997" y="9927"/>
                    <a:pt x="8955" y="9927"/>
                  </a:cubicBezTo>
                  <a:cubicBezTo>
                    <a:pt x="8919" y="9927"/>
                    <a:pt x="8880" y="9945"/>
                    <a:pt x="8836" y="9978"/>
                  </a:cubicBezTo>
                  <a:cubicBezTo>
                    <a:pt x="8026" y="10550"/>
                    <a:pt x="7097" y="10860"/>
                    <a:pt x="6121" y="10907"/>
                  </a:cubicBezTo>
                  <a:lnTo>
                    <a:pt x="6121" y="9788"/>
                  </a:lnTo>
                  <a:cubicBezTo>
                    <a:pt x="7097" y="9764"/>
                    <a:pt x="8002" y="9359"/>
                    <a:pt x="8693" y="8669"/>
                  </a:cubicBezTo>
                  <a:cubicBezTo>
                    <a:pt x="9431" y="7930"/>
                    <a:pt x="9812" y="6978"/>
                    <a:pt x="9812" y="5930"/>
                  </a:cubicBezTo>
                  <a:cubicBezTo>
                    <a:pt x="9812" y="4954"/>
                    <a:pt x="9455" y="4025"/>
                    <a:pt x="8812" y="3310"/>
                  </a:cubicBezTo>
                  <a:lnTo>
                    <a:pt x="9574" y="2525"/>
                  </a:lnTo>
                  <a:cubicBezTo>
                    <a:pt x="10431" y="3453"/>
                    <a:pt x="10907" y="4644"/>
                    <a:pt x="10907" y="5930"/>
                  </a:cubicBezTo>
                  <a:cubicBezTo>
                    <a:pt x="10907" y="7264"/>
                    <a:pt x="10407" y="8526"/>
                    <a:pt x="9455" y="9431"/>
                  </a:cubicBezTo>
                  <a:lnTo>
                    <a:pt x="9383" y="9502"/>
                  </a:lnTo>
                  <a:cubicBezTo>
                    <a:pt x="9336" y="9550"/>
                    <a:pt x="9336" y="9669"/>
                    <a:pt x="9383" y="9740"/>
                  </a:cubicBezTo>
                  <a:cubicBezTo>
                    <a:pt x="9419" y="9764"/>
                    <a:pt x="9467" y="9776"/>
                    <a:pt x="9511" y="9776"/>
                  </a:cubicBezTo>
                  <a:cubicBezTo>
                    <a:pt x="9556" y="9776"/>
                    <a:pt x="9598" y="9764"/>
                    <a:pt x="9621" y="9740"/>
                  </a:cubicBezTo>
                  <a:lnTo>
                    <a:pt x="9693" y="9669"/>
                  </a:lnTo>
                  <a:cubicBezTo>
                    <a:pt x="10693" y="8669"/>
                    <a:pt x="11241" y="7335"/>
                    <a:pt x="11241" y="5906"/>
                  </a:cubicBezTo>
                  <a:cubicBezTo>
                    <a:pt x="11217" y="4501"/>
                    <a:pt x="10669" y="3168"/>
                    <a:pt x="9669" y="2143"/>
                  </a:cubicBezTo>
                  <a:cubicBezTo>
                    <a:pt x="8716" y="1191"/>
                    <a:pt x="7431" y="643"/>
                    <a:pt x="6073" y="596"/>
                  </a:cubicBezTo>
                  <a:lnTo>
                    <a:pt x="6073" y="238"/>
                  </a:lnTo>
                  <a:cubicBezTo>
                    <a:pt x="6073" y="191"/>
                    <a:pt x="6025" y="119"/>
                    <a:pt x="6002" y="95"/>
                  </a:cubicBezTo>
                  <a:cubicBezTo>
                    <a:pt x="5954" y="24"/>
                    <a:pt x="5883" y="0"/>
                    <a:pt x="58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6" name="Google Shape;23846;p101"/>
          <p:cNvGrpSpPr/>
          <p:nvPr/>
        </p:nvGrpSpPr>
        <p:grpSpPr>
          <a:xfrm>
            <a:off x="6271182" y="3420660"/>
            <a:ext cx="355037" cy="354321"/>
            <a:chOff x="6156877" y="3573060"/>
            <a:chExt cx="355037" cy="354321"/>
          </a:xfrm>
        </p:grpSpPr>
        <p:sp>
          <p:nvSpPr>
            <p:cNvPr id="23847" name="Google Shape;23847;p101"/>
            <p:cNvSpPr/>
            <p:nvPr/>
          </p:nvSpPr>
          <p:spPr>
            <a:xfrm>
              <a:off x="6206579" y="3648314"/>
              <a:ext cx="278353" cy="248538"/>
            </a:xfrm>
            <a:custGeom>
              <a:rect b="b" l="l" r="r" t="t"/>
              <a:pathLst>
                <a:path extrusionOk="0" h="8336" w="9336">
                  <a:moveTo>
                    <a:pt x="167" y="1"/>
                  </a:moveTo>
                  <a:cubicBezTo>
                    <a:pt x="95" y="1"/>
                    <a:pt x="0" y="48"/>
                    <a:pt x="0" y="96"/>
                  </a:cubicBezTo>
                  <a:lnTo>
                    <a:pt x="0" y="8336"/>
                  </a:lnTo>
                  <a:lnTo>
                    <a:pt x="9335" y="8336"/>
                  </a:lnTo>
                  <a:lnTo>
                    <a:pt x="9335" y="4930"/>
                  </a:lnTo>
                  <a:cubicBezTo>
                    <a:pt x="9335" y="4877"/>
                    <a:pt x="9295" y="4850"/>
                    <a:pt x="9255" y="4850"/>
                  </a:cubicBezTo>
                  <a:cubicBezTo>
                    <a:pt x="9242" y="4850"/>
                    <a:pt x="9228" y="4853"/>
                    <a:pt x="9216" y="4859"/>
                  </a:cubicBezTo>
                  <a:lnTo>
                    <a:pt x="7097" y="6073"/>
                  </a:lnTo>
                  <a:cubicBezTo>
                    <a:pt x="7089" y="6088"/>
                    <a:pt x="7080" y="6094"/>
                    <a:pt x="7069" y="6094"/>
                  </a:cubicBezTo>
                  <a:cubicBezTo>
                    <a:pt x="7046" y="6094"/>
                    <a:pt x="7018" y="6066"/>
                    <a:pt x="7002" y="6050"/>
                  </a:cubicBezTo>
                  <a:lnTo>
                    <a:pt x="4477" y="2430"/>
                  </a:lnTo>
                  <a:cubicBezTo>
                    <a:pt x="4453" y="2382"/>
                    <a:pt x="4406" y="2382"/>
                    <a:pt x="4382" y="2382"/>
                  </a:cubicBezTo>
                  <a:lnTo>
                    <a:pt x="2596" y="3549"/>
                  </a:lnTo>
                  <a:cubicBezTo>
                    <a:pt x="2589" y="3556"/>
                    <a:pt x="2578" y="3559"/>
                    <a:pt x="2566" y="3559"/>
                  </a:cubicBezTo>
                  <a:cubicBezTo>
                    <a:pt x="2536" y="3559"/>
                    <a:pt x="2501" y="3542"/>
                    <a:pt x="2501" y="3525"/>
                  </a:cubicBezTo>
                  <a:lnTo>
                    <a:pt x="167"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8" name="Google Shape;23848;p101"/>
            <p:cNvSpPr/>
            <p:nvPr/>
          </p:nvSpPr>
          <p:spPr>
            <a:xfrm>
              <a:off x="6206579" y="3649387"/>
              <a:ext cx="71019" cy="107155"/>
            </a:xfrm>
            <a:custGeom>
              <a:rect b="b" l="l" r="r" t="t"/>
              <a:pathLst>
                <a:path extrusionOk="0" h="3594" w="2382">
                  <a:moveTo>
                    <a:pt x="75" y="1"/>
                  </a:moveTo>
                  <a:cubicBezTo>
                    <a:pt x="40" y="1"/>
                    <a:pt x="0" y="37"/>
                    <a:pt x="0" y="84"/>
                  </a:cubicBezTo>
                  <a:lnTo>
                    <a:pt x="0" y="536"/>
                  </a:lnTo>
                  <a:lnTo>
                    <a:pt x="2024" y="3537"/>
                  </a:lnTo>
                  <a:cubicBezTo>
                    <a:pt x="2024" y="3572"/>
                    <a:pt x="2063" y="3594"/>
                    <a:pt x="2092" y="3594"/>
                  </a:cubicBezTo>
                  <a:cubicBezTo>
                    <a:pt x="2103" y="3594"/>
                    <a:pt x="2113" y="3591"/>
                    <a:pt x="2120" y="3584"/>
                  </a:cubicBezTo>
                  <a:lnTo>
                    <a:pt x="2381" y="3394"/>
                  </a:lnTo>
                  <a:lnTo>
                    <a:pt x="119" y="36"/>
                  </a:lnTo>
                  <a:cubicBezTo>
                    <a:pt x="111" y="11"/>
                    <a:pt x="94" y="1"/>
                    <a:pt x="7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9" name="Google Shape;23849;p101"/>
            <p:cNvSpPr/>
            <p:nvPr/>
          </p:nvSpPr>
          <p:spPr>
            <a:xfrm>
              <a:off x="6329389" y="3719841"/>
              <a:ext cx="82409" cy="110882"/>
            </a:xfrm>
            <a:custGeom>
              <a:rect b="b" l="l" r="r" t="t"/>
              <a:pathLst>
                <a:path extrusionOk="0" h="3719" w="2764">
                  <a:moveTo>
                    <a:pt x="270" y="0"/>
                  </a:moveTo>
                  <a:cubicBezTo>
                    <a:pt x="266" y="0"/>
                    <a:pt x="263" y="2"/>
                    <a:pt x="263" y="7"/>
                  </a:cubicBezTo>
                  <a:lnTo>
                    <a:pt x="1" y="197"/>
                  </a:lnTo>
                  <a:lnTo>
                    <a:pt x="2406" y="3674"/>
                  </a:lnTo>
                  <a:cubicBezTo>
                    <a:pt x="2423" y="3691"/>
                    <a:pt x="2450" y="3719"/>
                    <a:pt x="2474" y="3719"/>
                  </a:cubicBezTo>
                  <a:cubicBezTo>
                    <a:pt x="2484" y="3719"/>
                    <a:pt x="2494" y="3713"/>
                    <a:pt x="2501" y="3698"/>
                  </a:cubicBezTo>
                  <a:lnTo>
                    <a:pt x="2763" y="3555"/>
                  </a:lnTo>
                  <a:lnTo>
                    <a:pt x="334" y="55"/>
                  </a:lnTo>
                  <a:cubicBezTo>
                    <a:pt x="334" y="35"/>
                    <a:pt x="288" y="0"/>
                    <a:pt x="270"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0" name="Google Shape;23850;p101"/>
            <p:cNvSpPr/>
            <p:nvPr/>
          </p:nvSpPr>
          <p:spPr>
            <a:xfrm>
              <a:off x="6469282" y="3792889"/>
              <a:ext cx="14222" cy="103965"/>
            </a:xfrm>
            <a:custGeom>
              <a:rect b="b" l="l" r="r" t="t"/>
              <a:pathLst>
                <a:path extrusionOk="0" h="3487" w="477">
                  <a:moveTo>
                    <a:pt x="416" y="1"/>
                  </a:moveTo>
                  <a:cubicBezTo>
                    <a:pt x="401" y="1"/>
                    <a:pt x="381" y="4"/>
                    <a:pt x="358" y="10"/>
                  </a:cubicBezTo>
                  <a:lnTo>
                    <a:pt x="0" y="224"/>
                  </a:lnTo>
                  <a:lnTo>
                    <a:pt x="0" y="3487"/>
                  </a:lnTo>
                  <a:lnTo>
                    <a:pt x="477" y="3487"/>
                  </a:lnTo>
                  <a:lnTo>
                    <a:pt x="477" y="81"/>
                  </a:lnTo>
                  <a:cubicBezTo>
                    <a:pt x="477" y="28"/>
                    <a:pt x="463" y="1"/>
                    <a:pt x="416"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1" name="Google Shape;23851;p101"/>
            <p:cNvSpPr/>
            <p:nvPr/>
          </p:nvSpPr>
          <p:spPr>
            <a:xfrm>
              <a:off x="6163258" y="3896825"/>
              <a:ext cx="343678" cy="24180"/>
            </a:xfrm>
            <a:custGeom>
              <a:rect b="b" l="l" r="r" t="t"/>
              <a:pathLst>
                <a:path extrusionOk="0" h="811" w="11527">
                  <a:moveTo>
                    <a:pt x="119" y="1"/>
                  </a:moveTo>
                  <a:cubicBezTo>
                    <a:pt x="72" y="1"/>
                    <a:pt x="0" y="72"/>
                    <a:pt x="0" y="120"/>
                  </a:cubicBezTo>
                  <a:lnTo>
                    <a:pt x="0" y="691"/>
                  </a:lnTo>
                  <a:cubicBezTo>
                    <a:pt x="0" y="739"/>
                    <a:pt x="72" y="810"/>
                    <a:pt x="119" y="810"/>
                  </a:cubicBezTo>
                  <a:lnTo>
                    <a:pt x="11407" y="810"/>
                  </a:lnTo>
                  <a:cubicBezTo>
                    <a:pt x="11455" y="810"/>
                    <a:pt x="11503" y="787"/>
                    <a:pt x="11527" y="691"/>
                  </a:cubicBezTo>
                  <a:lnTo>
                    <a:pt x="11527" y="120"/>
                  </a:lnTo>
                  <a:cubicBezTo>
                    <a:pt x="11527" y="72"/>
                    <a:pt x="11455" y="1"/>
                    <a:pt x="11407"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2" name="Google Shape;23852;p101"/>
            <p:cNvSpPr/>
            <p:nvPr/>
          </p:nvSpPr>
          <p:spPr>
            <a:xfrm>
              <a:off x="6488453" y="3896825"/>
              <a:ext cx="17770" cy="24180"/>
            </a:xfrm>
            <a:custGeom>
              <a:rect b="b" l="l" r="r" t="t"/>
              <a:pathLst>
                <a:path extrusionOk="0" h="811" w="596">
                  <a:moveTo>
                    <a:pt x="0" y="1"/>
                  </a:moveTo>
                  <a:cubicBezTo>
                    <a:pt x="48" y="1"/>
                    <a:pt x="119" y="72"/>
                    <a:pt x="119" y="120"/>
                  </a:cubicBezTo>
                  <a:lnTo>
                    <a:pt x="119" y="691"/>
                  </a:lnTo>
                  <a:cubicBezTo>
                    <a:pt x="119" y="739"/>
                    <a:pt x="48" y="810"/>
                    <a:pt x="0" y="810"/>
                  </a:cubicBezTo>
                  <a:lnTo>
                    <a:pt x="477" y="810"/>
                  </a:lnTo>
                  <a:cubicBezTo>
                    <a:pt x="524" y="810"/>
                    <a:pt x="596" y="763"/>
                    <a:pt x="596" y="691"/>
                  </a:cubicBezTo>
                  <a:lnTo>
                    <a:pt x="596" y="120"/>
                  </a:lnTo>
                  <a:cubicBezTo>
                    <a:pt x="596" y="72"/>
                    <a:pt x="548"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3" name="Google Shape;23853;p101"/>
            <p:cNvSpPr/>
            <p:nvPr/>
          </p:nvSpPr>
          <p:spPr>
            <a:xfrm>
              <a:off x="6247754" y="3708273"/>
              <a:ext cx="241442" cy="128234"/>
            </a:xfrm>
            <a:custGeom>
              <a:rect b="b" l="l" r="r" t="t"/>
              <a:pathLst>
                <a:path extrusionOk="0" h="4301" w="8098">
                  <a:moveTo>
                    <a:pt x="172" y="1"/>
                  </a:moveTo>
                  <a:cubicBezTo>
                    <a:pt x="146" y="1"/>
                    <a:pt x="119" y="6"/>
                    <a:pt x="96" y="14"/>
                  </a:cubicBezTo>
                  <a:cubicBezTo>
                    <a:pt x="0" y="85"/>
                    <a:pt x="0" y="181"/>
                    <a:pt x="24" y="252"/>
                  </a:cubicBezTo>
                  <a:lnTo>
                    <a:pt x="953" y="1657"/>
                  </a:lnTo>
                  <a:cubicBezTo>
                    <a:pt x="983" y="1732"/>
                    <a:pt x="1068" y="1769"/>
                    <a:pt x="1151" y="1769"/>
                  </a:cubicBezTo>
                  <a:cubicBezTo>
                    <a:pt x="1201" y="1769"/>
                    <a:pt x="1251" y="1755"/>
                    <a:pt x="1286" y="1729"/>
                  </a:cubicBezTo>
                  <a:lnTo>
                    <a:pt x="2977" y="585"/>
                  </a:lnTo>
                  <a:lnTo>
                    <a:pt x="5454" y="4158"/>
                  </a:lnTo>
                  <a:cubicBezTo>
                    <a:pt x="5486" y="4221"/>
                    <a:pt x="5560" y="4263"/>
                    <a:pt x="5641" y="4263"/>
                  </a:cubicBezTo>
                  <a:cubicBezTo>
                    <a:pt x="5681" y="4263"/>
                    <a:pt x="5724" y="4253"/>
                    <a:pt x="5763" y="4229"/>
                  </a:cubicBezTo>
                  <a:lnTo>
                    <a:pt x="7740" y="3086"/>
                  </a:lnTo>
                  <a:lnTo>
                    <a:pt x="7740" y="4134"/>
                  </a:lnTo>
                  <a:cubicBezTo>
                    <a:pt x="7740" y="4229"/>
                    <a:pt x="7788" y="4301"/>
                    <a:pt x="7883" y="4301"/>
                  </a:cubicBezTo>
                  <a:cubicBezTo>
                    <a:pt x="8002" y="4301"/>
                    <a:pt x="8097" y="4253"/>
                    <a:pt x="8097" y="4134"/>
                  </a:cubicBezTo>
                  <a:lnTo>
                    <a:pt x="8097" y="2919"/>
                  </a:lnTo>
                  <a:cubicBezTo>
                    <a:pt x="8097" y="2848"/>
                    <a:pt x="8050" y="2800"/>
                    <a:pt x="8026" y="2753"/>
                  </a:cubicBezTo>
                  <a:cubicBezTo>
                    <a:pt x="7964" y="2706"/>
                    <a:pt x="7892" y="2670"/>
                    <a:pt x="7816" y="2670"/>
                  </a:cubicBezTo>
                  <a:cubicBezTo>
                    <a:pt x="7775" y="2670"/>
                    <a:pt x="7734" y="2680"/>
                    <a:pt x="7692" y="2705"/>
                  </a:cubicBezTo>
                  <a:lnTo>
                    <a:pt x="5668" y="3896"/>
                  </a:lnTo>
                  <a:lnTo>
                    <a:pt x="3215" y="324"/>
                  </a:lnTo>
                  <a:cubicBezTo>
                    <a:pt x="3156" y="249"/>
                    <a:pt x="3087" y="212"/>
                    <a:pt x="3015" y="212"/>
                  </a:cubicBezTo>
                  <a:cubicBezTo>
                    <a:pt x="2971" y="212"/>
                    <a:pt x="2926" y="225"/>
                    <a:pt x="2882" y="252"/>
                  </a:cubicBezTo>
                  <a:lnTo>
                    <a:pt x="1191" y="1395"/>
                  </a:lnTo>
                  <a:lnTo>
                    <a:pt x="310" y="85"/>
                  </a:lnTo>
                  <a:cubicBezTo>
                    <a:pt x="278" y="22"/>
                    <a:pt x="225" y="1"/>
                    <a:pt x="1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4" name="Google Shape;23854;p101"/>
            <p:cNvSpPr/>
            <p:nvPr/>
          </p:nvSpPr>
          <p:spPr>
            <a:xfrm>
              <a:off x="6156877" y="3573060"/>
              <a:ext cx="355037" cy="354321"/>
            </a:xfrm>
            <a:custGeom>
              <a:rect b="b" l="l" r="r" t="t"/>
              <a:pathLst>
                <a:path extrusionOk="0" h="11884" w="11908">
                  <a:moveTo>
                    <a:pt x="11550" y="11050"/>
                  </a:moveTo>
                  <a:lnTo>
                    <a:pt x="11550" y="11527"/>
                  </a:lnTo>
                  <a:lnTo>
                    <a:pt x="405" y="11527"/>
                  </a:lnTo>
                  <a:lnTo>
                    <a:pt x="405" y="11050"/>
                  </a:lnTo>
                  <a:close/>
                  <a:moveTo>
                    <a:pt x="929" y="0"/>
                  </a:moveTo>
                  <a:cubicBezTo>
                    <a:pt x="810" y="0"/>
                    <a:pt x="714" y="72"/>
                    <a:pt x="714" y="191"/>
                  </a:cubicBezTo>
                  <a:lnTo>
                    <a:pt x="714" y="977"/>
                  </a:lnTo>
                  <a:lnTo>
                    <a:pt x="524" y="977"/>
                  </a:lnTo>
                  <a:cubicBezTo>
                    <a:pt x="429" y="977"/>
                    <a:pt x="333" y="1048"/>
                    <a:pt x="333" y="1143"/>
                  </a:cubicBezTo>
                  <a:cubicBezTo>
                    <a:pt x="333" y="1263"/>
                    <a:pt x="405" y="1334"/>
                    <a:pt x="524" y="1334"/>
                  </a:cubicBezTo>
                  <a:lnTo>
                    <a:pt x="714" y="1334"/>
                  </a:lnTo>
                  <a:lnTo>
                    <a:pt x="714" y="2239"/>
                  </a:lnTo>
                  <a:lnTo>
                    <a:pt x="524" y="2239"/>
                  </a:lnTo>
                  <a:cubicBezTo>
                    <a:pt x="429" y="2239"/>
                    <a:pt x="333" y="2287"/>
                    <a:pt x="333" y="2382"/>
                  </a:cubicBezTo>
                  <a:cubicBezTo>
                    <a:pt x="333" y="2501"/>
                    <a:pt x="405" y="2596"/>
                    <a:pt x="524" y="2596"/>
                  </a:cubicBezTo>
                  <a:lnTo>
                    <a:pt x="714" y="2596"/>
                  </a:lnTo>
                  <a:lnTo>
                    <a:pt x="714" y="3477"/>
                  </a:lnTo>
                  <a:lnTo>
                    <a:pt x="524" y="3477"/>
                  </a:lnTo>
                  <a:cubicBezTo>
                    <a:pt x="429" y="3477"/>
                    <a:pt x="333" y="3549"/>
                    <a:pt x="333" y="3644"/>
                  </a:cubicBezTo>
                  <a:cubicBezTo>
                    <a:pt x="333" y="3763"/>
                    <a:pt x="405" y="3834"/>
                    <a:pt x="524" y="3834"/>
                  </a:cubicBezTo>
                  <a:lnTo>
                    <a:pt x="714" y="3834"/>
                  </a:lnTo>
                  <a:lnTo>
                    <a:pt x="714" y="4739"/>
                  </a:lnTo>
                  <a:lnTo>
                    <a:pt x="524" y="4739"/>
                  </a:lnTo>
                  <a:cubicBezTo>
                    <a:pt x="429" y="4739"/>
                    <a:pt x="333" y="4787"/>
                    <a:pt x="333" y="4882"/>
                  </a:cubicBezTo>
                  <a:cubicBezTo>
                    <a:pt x="333" y="5001"/>
                    <a:pt x="405" y="5097"/>
                    <a:pt x="524" y="5097"/>
                  </a:cubicBezTo>
                  <a:lnTo>
                    <a:pt x="714" y="5097"/>
                  </a:lnTo>
                  <a:lnTo>
                    <a:pt x="714" y="5978"/>
                  </a:lnTo>
                  <a:lnTo>
                    <a:pt x="524" y="5978"/>
                  </a:lnTo>
                  <a:cubicBezTo>
                    <a:pt x="429" y="5978"/>
                    <a:pt x="333" y="6049"/>
                    <a:pt x="333" y="6144"/>
                  </a:cubicBezTo>
                  <a:cubicBezTo>
                    <a:pt x="333" y="6264"/>
                    <a:pt x="405" y="6335"/>
                    <a:pt x="524" y="6335"/>
                  </a:cubicBezTo>
                  <a:lnTo>
                    <a:pt x="714" y="6335"/>
                  </a:lnTo>
                  <a:lnTo>
                    <a:pt x="714" y="7240"/>
                  </a:lnTo>
                  <a:lnTo>
                    <a:pt x="524" y="7240"/>
                  </a:lnTo>
                  <a:cubicBezTo>
                    <a:pt x="429" y="7240"/>
                    <a:pt x="333" y="7288"/>
                    <a:pt x="333" y="7383"/>
                  </a:cubicBezTo>
                  <a:cubicBezTo>
                    <a:pt x="333" y="7502"/>
                    <a:pt x="405" y="7597"/>
                    <a:pt x="524" y="7597"/>
                  </a:cubicBezTo>
                  <a:lnTo>
                    <a:pt x="714" y="7597"/>
                  </a:lnTo>
                  <a:lnTo>
                    <a:pt x="714" y="8478"/>
                  </a:lnTo>
                  <a:lnTo>
                    <a:pt x="524" y="8478"/>
                  </a:lnTo>
                  <a:cubicBezTo>
                    <a:pt x="429" y="8478"/>
                    <a:pt x="333" y="8550"/>
                    <a:pt x="333" y="8645"/>
                  </a:cubicBezTo>
                  <a:cubicBezTo>
                    <a:pt x="333" y="8764"/>
                    <a:pt x="405" y="8836"/>
                    <a:pt x="524" y="8836"/>
                  </a:cubicBezTo>
                  <a:lnTo>
                    <a:pt x="714" y="8836"/>
                  </a:lnTo>
                  <a:lnTo>
                    <a:pt x="714" y="9740"/>
                  </a:lnTo>
                  <a:lnTo>
                    <a:pt x="524" y="9740"/>
                  </a:lnTo>
                  <a:cubicBezTo>
                    <a:pt x="429" y="9740"/>
                    <a:pt x="333" y="9788"/>
                    <a:pt x="333" y="9883"/>
                  </a:cubicBezTo>
                  <a:cubicBezTo>
                    <a:pt x="333" y="10002"/>
                    <a:pt x="405" y="10098"/>
                    <a:pt x="524" y="10098"/>
                  </a:cubicBezTo>
                  <a:lnTo>
                    <a:pt x="714" y="10098"/>
                  </a:lnTo>
                  <a:lnTo>
                    <a:pt x="714" y="10717"/>
                  </a:lnTo>
                  <a:lnTo>
                    <a:pt x="310" y="10717"/>
                  </a:lnTo>
                  <a:cubicBezTo>
                    <a:pt x="167" y="10717"/>
                    <a:pt x="0" y="10836"/>
                    <a:pt x="0" y="11026"/>
                  </a:cubicBezTo>
                  <a:lnTo>
                    <a:pt x="0" y="11574"/>
                  </a:lnTo>
                  <a:cubicBezTo>
                    <a:pt x="0" y="11741"/>
                    <a:pt x="119" y="11884"/>
                    <a:pt x="310" y="11884"/>
                  </a:cubicBezTo>
                  <a:lnTo>
                    <a:pt x="11598" y="11884"/>
                  </a:lnTo>
                  <a:cubicBezTo>
                    <a:pt x="11741" y="11884"/>
                    <a:pt x="11883" y="11765"/>
                    <a:pt x="11883" y="11574"/>
                  </a:cubicBezTo>
                  <a:lnTo>
                    <a:pt x="11883" y="11026"/>
                  </a:lnTo>
                  <a:cubicBezTo>
                    <a:pt x="11907" y="10836"/>
                    <a:pt x="11764" y="10717"/>
                    <a:pt x="11621" y="10717"/>
                  </a:cubicBezTo>
                  <a:lnTo>
                    <a:pt x="11145" y="10717"/>
                  </a:lnTo>
                  <a:lnTo>
                    <a:pt x="11145" y="9526"/>
                  </a:lnTo>
                  <a:cubicBezTo>
                    <a:pt x="11145" y="9431"/>
                    <a:pt x="11074" y="9359"/>
                    <a:pt x="11002" y="9359"/>
                  </a:cubicBezTo>
                  <a:cubicBezTo>
                    <a:pt x="10883" y="9359"/>
                    <a:pt x="10788" y="9407"/>
                    <a:pt x="10788" y="9526"/>
                  </a:cubicBezTo>
                  <a:lnTo>
                    <a:pt x="10788" y="10717"/>
                  </a:lnTo>
                  <a:lnTo>
                    <a:pt x="1858" y="10717"/>
                  </a:lnTo>
                  <a:lnTo>
                    <a:pt x="1858" y="2977"/>
                  </a:lnTo>
                  <a:lnTo>
                    <a:pt x="2620" y="4144"/>
                  </a:lnTo>
                  <a:cubicBezTo>
                    <a:pt x="2661" y="4200"/>
                    <a:pt x="2711" y="4223"/>
                    <a:pt x="2760" y="4223"/>
                  </a:cubicBezTo>
                  <a:cubicBezTo>
                    <a:pt x="2794" y="4223"/>
                    <a:pt x="2828" y="4211"/>
                    <a:pt x="2858" y="4192"/>
                  </a:cubicBezTo>
                  <a:cubicBezTo>
                    <a:pt x="2953" y="4144"/>
                    <a:pt x="2953" y="4049"/>
                    <a:pt x="2929" y="3954"/>
                  </a:cubicBezTo>
                  <a:lnTo>
                    <a:pt x="1953" y="2501"/>
                  </a:lnTo>
                  <a:cubicBezTo>
                    <a:pt x="1898" y="2428"/>
                    <a:pt x="1816" y="2397"/>
                    <a:pt x="1738" y="2397"/>
                  </a:cubicBezTo>
                  <a:cubicBezTo>
                    <a:pt x="1713" y="2397"/>
                    <a:pt x="1690" y="2400"/>
                    <a:pt x="1667" y="2406"/>
                  </a:cubicBezTo>
                  <a:cubicBezTo>
                    <a:pt x="1596" y="2453"/>
                    <a:pt x="1500" y="2525"/>
                    <a:pt x="1500" y="2644"/>
                  </a:cubicBezTo>
                  <a:lnTo>
                    <a:pt x="1500" y="10717"/>
                  </a:lnTo>
                  <a:lnTo>
                    <a:pt x="1072" y="10717"/>
                  </a:lnTo>
                  <a:lnTo>
                    <a:pt x="1072" y="191"/>
                  </a:lnTo>
                  <a:cubicBezTo>
                    <a:pt x="1072" y="96"/>
                    <a:pt x="1024"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5" name="Google Shape;23855;p101"/>
          <p:cNvGrpSpPr/>
          <p:nvPr/>
        </p:nvGrpSpPr>
        <p:grpSpPr>
          <a:xfrm>
            <a:off x="5511682" y="3420660"/>
            <a:ext cx="354351" cy="352205"/>
            <a:chOff x="5549777" y="3573060"/>
            <a:chExt cx="354351" cy="352205"/>
          </a:xfrm>
        </p:grpSpPr>
        <p:sp>
          <p:nvSpPr>
            <p:cNvPr id="23856" name="Google Shape;23856;p101"/>
            <p:cNvSpPr/>
            <p:nvPr/>
          </p:nvSpPr>
          <p:spPr>
            <a:xfrm>
              <a:off x="5553325" y="3650640"/>
              <a:ext cx="172569" cy="99254"/>
            </a:xfrm>
            <a:custGeom>
              <a:rect b="b" l="l" r="r" t="t"/>
              <a:pathLst>
                <a:path extrusionOk="0" h="3329" w="5788">
                  <a:moveTo>
                    <a:pt x="635" y="0"/>
                  </a:moveTo>
                  <a:cubicBezTo>
                    <a:pt x="608" y="0"/>
                    <a:pt x="584" y="6"/>
                    <a:pt x="572" y="18"/>
                  </a:cubicBezTo>
                  <a:lnTo>
                    <a:pt x="1" y="447"/>
                  </a:lnTo>
                  <a:cubicBezTo>
                    <a:pt x="1" y="2042"/>
                    <a:pt x="1287" y="3328"/>
                    <a:pt x="2906" y="3328"/>
                  </a:cubicBezTo>
                  <a:cubicBezTo>
                    <a:pt x="4502" y="3328"/>
                    <a:pt x="5788" y="2018"/>
                    <a:pt x="5788" y="447"/>
                  </a:cubicBezTo>
                  <a:lnTo>
                    <a:pt x="4478" y="447"/>
                  </a:lnTo>
                  <a:cubicBezTo>
                    <a:pt x="4478" y="1328"/>
                    <a:pt x="3763" y="2042"/>
                    <a:pt x="2858" y="2042"/>
                  </a:cubicBezTo>
                  <a:cubicBezTo>
                    <a:pt x="1977" y="2042"/>
                    <a:pt x="1263" y="1328"/>
                    <a:pt x="1263" y="447"/>
                  </a:cubicBezTo>
                  <a:lnTo>
                    <a:pt x="715" y="18"/>
                  </a:lnTo>
                  <a:cubicBezTo>
                    <a:pt x="691" y="6"/>
                    <a:pt x="662" y="0"/>
                    <a:pt x="635" y="0"/>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7" name="Google Shape;23857;p101"/>
            <p:cNvSpPr/>
            <p:nvPr/>
          </p:nvSpPr>
          <p:spPr>
            <a:xfrm>
              <a:off x="5631441" y="3663937"/>
              <a:ext cx="94454" cy="85957"/>
            </a:xfrm>
            <a:custGeom>
              <a:rect b="b" l="l" r="r" t="t"/>
              <a:pathLst>
                <a:path extrusionOk="0" h="2883" w="3168">
                  <a:moveTo>
                    <a:pt x="3168" y="1"/>
                  </a:moveTo>
                  <a:cubicBezTo>
                    <a:pt x="3168" y="9"/>
                    <a:pt x="3168" y="17"/>
                    <a:pt x="3168" y="24"/>
                  </a:cubicBezTo>
                  <a:lnTo>
                    <a:pt x="3168" y="24"/>
                  </a:lnTo>
                  <a:lnTo>
                    <a:pt x="3168" y="1"/>
                  </a:lnTo>
                  <a:close/>
                  <a:moveTo>
                    <a:pt x="2620" y="24"/>
                  </a:moveTo>
                  <a:cubicBezTo>
                    <a:pt x="2620" y="1501"/>
                    <a:pt x="1477" y="2763"/>
                    <a:pt x="0" y="2882"/>
                  </a:cubicBezTo>
                  <a:lnTo>
                    <a:pt x="286" y="2882"/>
                  </a:lnTo>
                  <a:cubicBezTo>
                    <a:pt x="1874" y="2882"/>
                    <a:pt x="3155" y="1586"/>
                    <a:pt x="3168" y="24"/>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8" name="Google Shape;23858;p101"/>
            <p:cNvSpPr/>
            <p:nvPr/>
          </p:nvSpPr>
          <p:spPr>
            <a:xfrm>
              <a:off x="5554756" y="3577324"/>
              <a:ext cx="171854" cy="99254"/>
            </a:xfrm>
            <a:custGeom>
              <a:rect b="b" l="l" r="r" t="t"/>
              <a:pathLst>
                <a:path extrusionOk="0" h="3329" w="5764">
                  <a:moveTo>
                    <a:pt x="2882" y="0"/>
                  </a:moveTo>
                  <a:cubicBezTo>
                    <a:pt x="1263" y="0"/>
                    <a:pt x="0" y="1310"/>
                    <a:pt x="0" y="2906"/>
                  </a:cubicBezTo>
                  <a:lnTo>
                    <a:pt x="1310" y="2906"/>
                  </a:lnTo>
                  <a:cubicBezTo>
                    <a:pt x="1310" y="2001"/>
                    <a:pt x="2025" y="1286"/>
                    <a:pt x="2906" y="1286"/>
                  </a:cubicBezTo>
                  <a:cubicBezTo>
                    <a:pt x="3811" y="1286"/>
                    <a:pt x="4525" y="2001"/>
                    <a:pt x="4525" y="2906"/>
                  </a:cubicBezTo>
                  <a:lnTo>
                    <a:pt x="5049" y="3310"/>
                  </a:lnTo>
                  <a:cubicBezTo>
                    <a:pt x="5085" y="3322"/>
                    <a:pt x="5115" y="3328"/>
                    <a:pt x="5138" y="3328"/>
                  </a:cubicBezTo>
                  <a:cubicBezTo>
                    <a:pt x="5162" y="3328"/>
                    <a:pt x="5180" y="3322"/>
                    <a:pt x="5192" y="3310"/>
                  </a:cubicBezTo>
                  <a:lnTo>
                    <a:pt x="5763" y="2906"/>
                  </a:lnTo>
                  <a:cubicBezTo>
                    <a:pt x="5763" y="1286"/>
                    <a:pt x="4477" y="0"/>
                    <a:pt x="288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9" name="Google Shape;23859;p101"/>
            <p:cNvSpPr/>
            <p:nvPr/>
          </p:nvSpPr>
          <p:spPr>
            <a:xfrm>
              <a:off x="5631441" y="3578725"/>
              <a:ext cx="94454" cy="97853"/>
            </a:xfrm>
            <a:custGeom>
              <a:rect b="b" l="l" r="r" t="t"/>
              <a:pathLst>
                <a:path extrusionOk="0" h="3282" w="3168">
                  <a:moveTo>
                    <a:pt x="0" y="1"/>
                  </a:moveTo>
                  <a:cubicBezTo>
                    <a:pt x="1429" y="144"/>
                    <a:pt x="2548" y="1263"/>
                    <a:pt x="2620" y="2668"/>
                  </a:cubicBezTo>
                  <a:cubicBezTo>
                    <a:pt x="2620" y="2787"/>
                    <a:pt x="2572" y="2906"/>
                    <a:pt x="2477" y="2978"/>
                  </a:cubicBezTo>
                  <a:lnTo>
                    <a:pt x="2263" y="3121"/>
                  </a:lnTo>
                  <a:lnTo>
                    <a:pt x="2453" y="3263"/>
                  </a:lnTo>
                  <a:cubicBezTo>
                    <a:pt x="2477" y="3275"/>
                    <a:pt x="2507" y="3281"/>
                    <a:pt x="2534" y="3281"/>
                  </a:cubicBezTo>
                  <a:cubicBezTo>
                    <a:pt x="2560" y="3281"/>
                    <a:pt x="2584" y="3275"/>
                    <a:pt x="2596" y="3263"/>
                  </a:cubicBezTo>
                  <a:lnTo>
                    <a:pt x="3168" y="2859"/>
                  </a:lnTo>
                  <a:cubicBezTo>
                    <a:pt x="3168" y="1263"/>
                    <a:pt x="1858" y="1"/>
                    <a:pt x="286"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0" name="Google Shape;23860;p101"/>
            <p:cNvSpPr/>
            <p:nvPr/>
          </p:nvSpPr>
          <p:spPr>
            <a:xfrm>
              <a:off x="5554756" y="3651325"/>
              <a:ext cx="37656" cy="21169"/>
            </a:xfrm>
            <a:custGeom>
              <a:rect b="b" l="l" r="r" t="t"/>
              <a:pathLst>
                <a:path extrusionOk="0" h="710" w="1263">
                  <a:moveTo>
                    <a:pt x="622" y="1"/>
                  </a:moveTo>
                  <a:cubicBezTo>
                    <a:pt x="596" y="1"/>
                    <a:pt x="572" y="7"/>
                    <a:pt x="548" y="19"/>
                  </a:cubicBezTo>
                  <a:lnTo>
                    <a:pt x="0" y="447"/>
                  </a:lnTo>
                  <a:lnTo>
                    <a:pt x="0" y="709"/>
                  </a:lnTo>
                  <a:lnTo>
                    <a:pt x="1263" y="709"/>
                  </a:lnTo>
                  <a:cubicBezTo>
                    <a:pt x="1239" y="614"/>
                    <a:pt x="1239" y="543"/>
                    <a:pt x="1239" y="447"/>
                  </a:cubicBezTo>
                  <a:lnTo>
                    <a:pt x="715" y="19"/>
                  </a:lnTo>
                  <a:cubicBezTo>
                    <a:pt x="679" y="7"/>
                    <a:pt x="649" y="1"/>
                    <a:pt x="622"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1" name="Google Shape;23861;p101"/>
            <p:cNvSpPr/>
            <p:nvPr/>
          </p:nvSpPr>
          <p:spPr>
            <a:xfrm>
              <a:off x="5724465" y="3650640"/>
              <a:ext cx="172539" cy="99254"/>
            </a:xfrm>
            <a:custGeom>
              <a:rect b="b" l="l" r="r" t="t"/>
              <a:pathLst>
                <a:path extrusionOk="0" h="3329" w="5787">
                  <a:moveTo>
                    <a:pt x="637" y="0"/>
                  </a:moveTo>
                  <a:cubicBezTo>
                    <a:pt x="607" y="0"/>
                    <a:pt x="583" y="6"/>
                    <a:pt x="572" y="18"/>
                  </a:cubicBezTo>
                  <a:lnTo>
                    <a:pt x="0" y="447"/>
                  </a:lnTo>
                  <a:cubicBezTo>
                    <a:pt x="0" y="2042"/>
                    <a:pt x="1334" y="3328"/>
                    <a:pt x="2905" y="3328"/>
                  </a:cubicBezTo>
                  <a:cubicBezTo>
                    <a:pt x="4501" y="3328"/>
                    <a:pt x="5787" y="2018"/>
                    <a:pt x="5787" y="447"/>
                  </a:cubicBezTo>
                  <a:lnTo>
                    <a:pt x="4477" y="447"/>
                  </a:lnTo>
                  <a:cubicBezTo>
                    <a:pt x="4477" y="1328"/>
                    <a:pt x="3763" y="2042"/>
                    <a:pt x="2882" y="2042"/>
                  </a:cubicBezTo>
                  <a:cubicBezTo>
                    <a:pt x="1977" y="2042"/>
                    <a:pt x="1262" y="1328"/>
                    <a:pt x="1262" y="447"/>
                  </a:cubicBezTo>
                  <a:lnTo>
                    <a:pt x="738" y="18"/>
                  </a:lnTo>
                  <a:cubicBezTo>
                    <a:pt x="703" y="6"/>
                    <a:pt x="667" y="0"/>
                    <a:pt x="63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2" name="Google Shape;23862;p101"/>
            <p:cNvSpPr/>
            <p:nvPr/>
          </p:nvSpPr>
          <p:spPr>
            <a:xfrm>
              <a:off x="5802552" y="3663937"/>
              <a:ext cx="94454" cy="85957"/>
            </a:xfrm>
            <a:custGeom>
              <a:rect b="b" l="l" r="r" t="t"/>
              <a:pathLst>
                <a:path extrusionOk="0" h="2883" w="3168">
                  <a:moveTo>
                    <a:pt x="3168" y="1"/>
                  </a:moveTo>
                  <a:cubicBezTo>
                    <a:pt x="3168" y="9"/>
                    <a:pt x="3168" y="17"/>
                    <a:pt x="3168" y="24"/>
                  </a:cubicBezTo>
                  <a:lnTo>
                    <a:pt x="3168" y="24"/>
                  </a:lnTo>
                  <a:lnTo>
                    <a:pt x="3168" y="1"/>
                  </a:lnTo>
                  <a:close/>
                  <a:moveTo>
                    <a:pt x="2620" y="24"/>
                  </a:moveTo>
                  <a:cubicBezTo>
                    <a:pt x="2620" y="1501"/>
                    <a:pt x="1477" y="2763"/>
                    <a:pt x="1" y="2882"/>
                  </a:cubicBezTo>
                  <a:lnTo>
                    <a:pt x="286" y="2882"/>
                  </a:lnTo>
                  <a:cubicBezTo>
                    <a:pt x="1874" y="2882"/>
                    <a:pt x="3155" y="1586"/>
                    <a:pt x="3168" y="24"/>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3" name="Google Shape;23863;p101"/>
            <p:cNvSpPr/>
            <p:nvPr/>
          </p:nvSpPr>
          <p:spPr>
            <a:xfrm>
              <a:off x="5725866" y="3577324"/>
              <a:ext cx="171854" cy="99254"/>
            </a:xfrm>
            <a:custGeom>
              <a:rect b="b" l="l" r="r" t="t"/>
              <a:pathLst>
                <a:path extrusionOk="0" h="3329" w="5764">
                  <a:moveTo>
                    <a:pt x="2882" y="0"/>
                  </a:moveTo>
                  <a:cubicBezTo>
                    <a:pt x="1287" y="0"/>
                    <a:pt x="1" y="1310"/>
                    <a:pt x="1" y="2906"/>
                  </a:cubicBezTo>
                  <a:lnTo>
                    <a:pt x="1310" y="2906"/>
                  </a:lnTo>
                  <a:cubicBezTo>
                    <a:pt x="1310" y="2001"/>
                    <a:pt x="2025" y="1286"/>
                    <a:pt x="2906" y="1286"/>
                  </a:cubicBezTo>
                  <a:cubicBezTo>
                    <a:pt x="3811" y="1286"/>
                    <a:pt x="4525" y="2001"/>
                    <a:pt x="4525" y="2906"/>
                  </a:cubicBezTo>
                  <a:lnTo>
                    <a:pt x="5049" y="3310"/>
                  </a:lnTo>
                  <a:cubicBezTo>
                    <a:pt x="5085" y="3322"/>
                    <a:pt x="5115" y="3328"/>
                    <a:pt x="5142" y="3328"/>
                  </a:cubicBezTo>
                  <a:cubicBezTo>
                    <a:pt x="5168" y="3328"/>
                    <a:pt x="5192" y="3322"/>
                    <a:pt x="5216" y="3310"/>
                  </a:cubicBezTo>
                  <a:lnTo>
                    <a:pt x="5764" y="2906"/>
                  </a:lnTo>
                  <a:cubicBezTo>
                    <a:pt x="5764" y="1286"/>
                    <a:pt x="4454" y="0"/>
                    <a:pt x="2882"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4" name="Google Shape;23864;p101"/>
            <p:cNvSpPr/>
            <p:nvPr/>
          </p:nvSpPr>
          <p:spPr>
            <a:xfrm>
              <a:off x="5803267" y="3578725"/>
              <a:ext cx="93738" cy="97853"/>
            </a:xfrm>
            <a:custGeom>
              <a:rect b="b" l="l" r="r" t="t"/>
              <a:pathLst>
                <a:path extrusionOk="0" h="3282" w="3144">
                  <a:moveTo>
                    <a:pt x="0" y="1"/>
                  </a:moveTo>
                  <a:cubicBezTo>
                    <a:pt x="1429" y="144"/>
                    <a:pt x="2525" y="1263"/>
                    <a:pt x="2620" y="2668"/>
                  </a:cubicBezTo>
                  <a:cubicBezTo>
                    <a:pt x="2620" y="2787"/>
                    <a:pt x="2549" y="2906"/>
                    <a:pt x="2453" y="2978"/>
                  </a:cubicBezTo>
                  <a:lnTo>
                    <a:pt x="2263" y="3121"/>
                  </a:lnTo>
                  <a:lnTo>
                    <a:pt x="2429" y="3263"/>
                  </a:lnTo>
                  <a:cubicBezTo>
                    <a:pt x="2465" y="3275"/>
                    <a:pt x="2495" y="3281"/>
                    <a:pt x="2519" y="3281"/>
                  </a:cubicBezTo>
                  <a:cubicBezTo>
                    <a:pt x="2543" y="3281"/>
                    <a:pt x="2560" y="3275"/>
                    <a:pt x="2572" y="3263"/>
                  </a:cubicBezTo>
                  <a:lnTo>
                    <a:pt x="3144" y="2859"/>
                  </a:lnTo>
                  <a:cubicBezTo>
                    <a:pt x="3144" y="1263"/>
                    <a:pt x="1858" y="1"/>
                    <a:pt x="262"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5" name="Google Shape;23865;p101"/>
            <p:cNvSpPr/>
            <p:nvPr/>
          </p:nvSpPr>
          <p:spPr>
            <a:xfrm>
              <a:off x="5725866" y="3651325"/>
              <a:ext cx="38372" cy="21169"/>
            </a:xfrm>
            <a:custGeom>
              <a:rect b="b" l="l" r="r" t="t"/>
              <a:pathLst>
                <a:path extrusionOk="0" h="710" w="1287">
                  <a:moveTo>
                    <a:pt x="626" y="1"/>
                  </a:moveTo>
                  <a:cubicBezTo>
                    <a:pt x="602" y="1"/>
                    <a:pt x="584" y="7"/>
                    <a:pt x="572" y="19"/>
                  </a:cubicBezTo>
                  <a:lnTo>
                    <a:pt x="1" y="447"/>
                  </a:lnTo>
                  <a:lnTo>
                    <a:pt x="1" y="709"/>
                  </a:lnTo>
                  <a:lnTo>
                    <a:pt x="1287" y="709"/>
                  </a:lnTo>
                  <a:cubicBezTo>
                    <a:pt x="1239" y="614"/>
                    <a:pt x="1239" y="543"/>
                    <a:pt x="1239" y="447"/>
                  </a:cubicBezTo>
                  <a:lnTo>
                    <a:pt x="715" y="19"/>
                  </a:lnTo>
                  <a:cubicBezTo>
                    <a:pt x="679" y="7"/>
                    <a:pt x="650"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6" name="Google Shape;23866;p101"/>
            <p:cNvSpPr/>
            <p:nvPr/>
          </p:nvSpPr>
          <p:spPr>
            <a:xfrm>
              <a:off x="5553325" y="3822644"/>
              <a:ext cx="172569" cy="99075"/>
            </a:xfrm>
            <a:custGeom>
              <a:rect b="b" l="l" r="r" t="t"/>
              <a:pathLst>
                <a:path extrusionOk="0" h="3323" w="5788">
                  <a:moveTo>
                    <a:pt x="635" y="0"/>
                  </a:moveTo>
                  <a:cubicBezTo>
                    <a:pt x="608" y="0"/>
                    <a:pt x="584" y="12"/>
                    <a:pt x="572" y="36"/>
                  </a:cubicBezTo>
                  <a:lnTo>
                    <a:pt x="1" y="441"/>
                  </a:lnTo>
                  <a:cubicBezTo>
                    <a:pt x="1" y="2060"/>
                    <a:pt x="1287" y="3322"/>
                    <a:pt x="2906" y="3322"/>
                  </a:cubicBezTo>
                  <a:cubicBezTo>
                    <a:pt x="4502" y="3322"/>
                    <a:pt x="5788" y="2012"/>
                    <a:pt x="5788" y="441"/>
                  </a:cubicBezTo>
                  <a:lnTo>
                    <a:pt x="4478" y="441"/>
                  </a:lnTo>
                  <a:cubicBezTo>
                    <a:pt x="4478" y="1346"/>
                    <a:pt x="3763" y="2060"/>
                    <a:pt x="2858" y="2060"/>
                  </a:cubicBezTo>
                  <a:cubicBezTo>
                    <a:pt x="1977" y="2060"/>
                    <a:pt x="1263" y="1346"/>
                    <a:pt x="1263" y="441"/>
                  </a:cubicBezTo>
                  <a:lnTo>
                    <a:pt x="715" y="36"/>
                  </a:lnTo>
                  <a:cubicBezTo>
                    <a:pt x="691" y="12"/>
                    <a:pt x="662" y="0"/>
                    <a:pt x="63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7" name="Google Shape;23867;p101"/>
            <p:cNvSpPr/>
            <p:nvPr/>
          </p:nvSpPr>
          <p:spPr>
            <a:xfrm>
              <a:off x="5631441" y="3835763"/>
              <a:ext cx="94454" cy="85957"/>
            </a:xfrm>
            <a:custGeom>
              <a:rect b="b" l="l" r="r" t="t"/>
              <a:pathLst>
                <a:path extrusionOk="0" h="2883" w="3168">
                  <a:moveTo>
                    <a:pt x="3168" y="1"/>
                  </a:moveTo>
                  <a:cubicBezTo>
                    <a:pt x="3168" y="9"/>
                    <a:pt x="3168" y="17"/>
                    <a:pt x="3168" y="25"/>
                  </a:cubicBezTo>
                  <a:lnTo>
                    <a:pt x="3168" y="25"/>
                  </a:lnTo>
                  <a:lnTo>
                    <a:pt x="3168" y="1"/>
                  </a:lnTo>
                  <a:close/>
                  <a:moveTo>
                    <a:pt x="2620" y="25"/>
                  </a:moveTo>
                  <a:cubicBezTo>
                    <a:pt x="2620" y="1525"/>
                    <a:pt x="1477" y="2763"/>
                    <a:pt x="0" y="2882"/>
                  </a:cubicBezTo>
                  <a:lnTo>
                    <a:pt x="286" y="2882"/>
                  </a:lnTo>
                  <a:cubicBezTo>
                    <a:pt x="1874" y="2882"/>
                    <a:pt x="3155" y="1586"/>
                    <a:pt x="3168" y="25"/>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8" name="Google Shape;23868;p101"/>
            <p:cNvSpPr/>
            <p:nvPr/>
          </p:nvSpPr>
          <p:spPr>
            <a:xfrm>
              <a:off x="5554756" y="3749865"/>
              <a:ext cx="171854" cy="99254"/>
            </a:xfrm>
            <a:custGeom>
              <a:rect b="b" l="l" r="r" t="t"/>
              <a:pathLst>
                <a:path extrusionOk="0" h="3329" w="5764">
                  <a:moveTo>
                    <a:pt x="2882" y="0"/>
                  </a:moveTo>
                  <a:cubicBezTo>
                    <a:pt x="1263" y="0"/>
                    <a:pt x="0" y="1310"/>
                    <a:pt x="0" y="2882"/>
                  </a:cubicBezTo>
                  <a:lnTo>
                    <a:pt x="1310" y="2882"/>
                  </a:lnTo>
                  <a:cubicBezTo>
                    <a:pt x="1310" y="2001"/>
                    <a:pt x="2025" y="1286"/>
                    <a:pt x="2906" y="1286"/>
                  </a:cubicBezTo>
                  <a:cubicBezTo>
                    <a:pt x="3811" y="1286"/>
                    <a:pt x="4525" y="2001"/>
                    <a:pt x="4525" y="2882"/>
                  </a:cubicBezTo>
                  <a:lnTo>
                    <a:pt x="5049" y="3310"/>
                  </a:lnTo>
                  <a:cubicBezTo>
                    <a:pt x="5085" y="3322"/>
                    <a:pt x="5115" y="3328"/>
                    <a:pt x="5138" y="3328"/>
                  </a:cubicBezTo>
                  <a:cubicBezTo>
                    <a:pt x="5162" y="3328"/>
                    <a:pt x="5180" y="3322"/>
                    <a:pt x="5192" y="3310"/>
                  </a:cubicBezTo>
                  <a:lnTo>
                    <a:pt x="5763" y="2882"/>
                  </a:lnTo>
                  <a:cubicBezTo>
                    <a:pt x="5763" y="1286"/>
                    <a:pt x="4477" y="0"/>
                    <a:pt x="2882"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9" name="Google Shape;23869;p101"/>
            <p:cNvSpPr/>
            <p:nvPr/>
          </p:nvSpPr>
          <p:spPr>
            <a:xfrm>
              <a:off x="5631441" y="3750551"/>
              <a:ext cx="94454" cy="98568"/>
            </a:xfrm>
            <a:custGeom>
              <a:rect b="b" l="l" r="r" t="t"/>
              <a:pathLst>
                <a:path extrusionOk="0" h="3306" w="3168">
                  <a:moveTo>
                    <a:pt x="0" y="1"/>
                  </a:moveTo>
                  <a:cubicBezTo>
                    <a:pt x="1429" y="144"/>
                    <a:pt x="2548" y="1287"/>
                    <a:pt x="2620" y="2692"/>
                  </a:cubicBezTo>
                  <a:cubicBezTo>
                    <a:pt x="2620" y="2811"/>
                    <a:pt x="2572" y="2930"/>
                    <a:pt x="2477" y="2978"/>
                  </a:cubicBezTo>
                  <a:lnTo>
                    <a:pt x="2263" y="3121"/>
                  </a:lnTo>
                  <a:lnTo>
                    <a:pt x="2453" y="3287"/>
                  </a:lnTo>
                  <a:cubicBezTo>
                    <a:pt x="2477" y="3299"/>
                    <a:pt x="2507" y="3305"/>
                    <a:pt x="2534" y="3305"/>
                  </a:cubicBezTo>
                  <a:cubicBezTo>
                    <a:pt x="2560" y="3305"/>
                    <a:pt x="2584" y="3299"/>
                    <a:pt x="2596" y="3287"/>
                  </a:cubicBezTo>
                  <a:lnTo>
                    <a:pt x="3168" y="2859"/>
                  </a:lnTo>
                  <a:cubicBezTo>
                    <a:pt x="3168" y="1287"/>
                    <a:pt x="1858" y="1"/>
                    <a:pt x="286" y="1"/>
                  </a:cubicBezTo>
                  <a:close/>
                </a:path>
              </a:pathLst>
            </a:custGeom>
            <a:solidFill>
              <a:srgbClr val="E9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0" name="Google Shape;23870;p101"/>
            <p:cNvSpPr/>
            <p:nvPr/>
          </p:nvSpPr>
          <p:spPr>
            <a:xfrm>
              <a:off x="5554756" y="3823867"/>
              <a:ext cx="37656" cy="21169"/>
            </a:xfrm>
            <a:custGeom>
              <a:rect b="b" l="l" r="r" t="t"/>
              <a:pathLst>
                <a:path extrusionOk="0" h="710" w="1263">
                  <a:moveTo>
                    <a:pt x="622" y="1"/>
                  </a:moveTo>
                  <a:cubicBezTo>
                    <a:pt x="596" y="1"/>
                    <a:pt x="572" y="7"/>
                    <a:pt x="548" y="19"/>
                  </a:cubicBezTo>
                  <a:lnTo>
                    <a:pt x="0" y="424"/>
                  </a:lnTo>
                  <a:lnTo>
                    <a:pt x="0" y="709"/>
                  </a:lnTo>
                  <a:lnTo>
                    <a:pt x="1263" y="709"/>
                  </a:lnTo>
                  <a:cubicBezTo>
                    <a:pt x="1239" y="614"/>
                    <a:pt x="1239" y="519"/>
                    <a:pt x="1239" y="424"/>
                  </a:cubicBezTo>
                  <a:lnTo>
                    <a:pt x="715" y="19"/>
                  </a:lnTo>
                  <a:cubicBezTo>
                    <a:pt x="679" y="7"/>
                    <a:pt x="649" y="1"/>
                    <a:pt x="62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1" name="Google Shape;23871;p101"/>
            <p:cNvSpPr/>
            <p:nvPr/>
          </p:nvSpPr>
          <p:spPr>
            <a:xfrm>
              <a:off x="5724465" y="3822644"/>
              <a:ext cx="172539" cy="99075"/>
            </a:xfrm>
            <a:custGeom>
              <a:rect b="b" l="l" r="r" t="t"/>
              <a:pathLst>
                <a:path extrusionOk="0" h="3323" w="5787">
                  <a:moveTo>
                    <a:pt x="637" y="0"/>
                  </a:moveTo>
                  <a:cubicBezTo>
                    <a:pt x="607" y="0"/>
                    <a:pt x="583" y="12"/>
                    <a:pt x="572" y="36"/>
                  </a:cubicBezTo>
                  <a:lnTo>
                    <a:pt x="0" y="441"/>
                  </a:lnTo>
                  <a:cubicBezTo>
                    <a:pt x="0" y="2060"/>
                    <a:pt x="1334" y="3322"/>
                    <a:pt x="2905" y="3322"/>
                  </a:cubicBezTo>
                  <a:cubicBezTo>
                    <a:pt x="4501" y="3322"/>
                    <a:pt x="5787" y="2012"/>
                    <a:pt x="5787" y="441"/>
                  </a:cubicBezTo>
                  <a:lnTo>
                    <a:pt x="4477" y="441"/>
                  </a:lnTo>
                  <a:cubicBezTo>
                    <a:pt x="4477" y="1346"/>
                    <a:pt x="3763" y="2060"/>
                    <a:pt x="2882" y="2060"/>
                  </a:cubicBezTo>
                  <a:cubicBezTo>
                    <a:pt x="1977" y="2060"/>
                    <a:pt x="1262" y="1346"/>
                    <a:pt x="1262" y="441"/>
                  </a:cubicBezTo>
                  <a:lnTo>
                    <a:pt x="738" y="36"/>
                  </a:lnTo>
                  <a:cubicBezTo>
                    <a:pt x="703" y="12"/>
                    <a:pt x="667" y="0"/>
                    <a:pt x="637"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2" name="Google Shape;23872;p101"/>
            <p:cNvSpPr/>
            <p:nvPr/>
          </p:nvSpPr>
          <p:spPr>
            <a:xfrm>
              <a:off x="5802552" y="3835763"/>
              <a:ext cx="94454" cy="85957"/>
            </a:xfrm>
            <a:custGeom>
              <a:rect b="b" l="l" r="r" t="t"/>
              <a:pathLst>
                <a:path extrusionOk="0" h="2883" w="3168">
                  <a:moveTo>
                    <a:pt x="3168" y="1"/>
                  </a:moveTo>
                  <a:cubicBezTo>
                    <a:pt x="3168" y="9"/>
                    <a:pt x="3168" y="17"/>
                    <a:pt x="3168" y="25"/>
                  </a:cubicBezTo>
                  <a:lnTo>
                    <a:pt x="3168" y="25"/>
                  </a:lnTo>
                  <a:lnTo>
                    <a:pt x="3168" y="1"/>
                  </a:lnTo>
                  <a:close/>
                  <a:moveTo>
                    <a:pt x="2620" y="25"/>
                  </a:moveTo>
                  <a:cubicBezTo>
                    <a:pt x="2620" y="1525"/>
                    <a:pt x="1477" y="2763"/>
                    <a:pt x="1" y="2882"/>
                  </a:cubicBezTo>
                  <a:lnTo>
                    <a:pt x="286" y="2882"/>
                  </a:lnTo>
                  <a:cubicBezTo>
                    <a:pt x="1874" y="2882"/>
                    <a:pt x="3155" y="1586"/>
                    <a:pt x="3168" y="25"/>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3" name="Google Shape;23873;p101"/>
            <p:cNvSpPr/>
            <p:nvPr/>
          </p:nvSpPr>
          <p:spPr>
            <a:xfrm>
              <a:off x="5725866" y="3749865"/>
              <a:ext cx="171854" cy="99254"/>
            </a:xfrm>
            <a:custGeom>
              <a:rect b="b" l="l" r="r" t="t"/>
              <a:pathLst>
                <a:path extrusionOk="0" h="3329" w="5764">
                  <a:moveTo>
                    <a:pt x="2882" y="0"/>
                  </a:moveTo>
                  <a:cubicBezTo>
                    <a:pt x="1287" y="0"/>
                    <a:pt x="1" y="1310"/>
                    <a:pt x="1" y="2882"/>
                  </a:cubicBezTo>
                  <a:lnTo>
                    <a:pt x="1310" y="2882"/>
                  </a:lnTo>
                  <a:cubicBezTo>
                    <a:pt x="1310" y="2001"/>
                    <a:pt x="2025" y="1286"/>
                    <a:pt x="2906" y="1286"/>
                  </a:cubicBezTo>
                  <a:cubicBezTo>
                    <a:pt x="3811" y="1286"/>
                    <a:pt x="4525" y="2001"/>
                    <a:pt x="4525" y="2882"/>
                  </a:cubicBezTo>
                  <a:lnTo>
                    <a:pt x="5049" y="3310"/>
                  </a:lnTo>
                  <a:cubicBezTo>
                    <a:pt x="5085" y="3322"/>
                    <a:pt x="5115" y="3328"/>
                    <a:pt x="5142" y="3328"/>
                  </a:cubicBezTo>
                  <a:cubicBezTo>
                    <a:pt x="5168" y="3328"/>
                    <a:pt x="5192" y="3322"/>
                    <a:pt x="5216" y="3310"/>
                  </a:cubicBezTo>
                  <a:lnTo>
                    <a:pt x="5764" y="2882"/>
                  </a:lnTo>
                  <a:cubicBezTo>
                    <a:pt x="5764" y="1286"/>
                    <a:pt x="4502" y="0"/>
                    <a:pt x="2882" y="0"/>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4" name="Google Shape;23874;p101"/>
            <p:cNvSpPr/>
            <p:nvPr/>
          </p:nvSpPr>
          <p:spPr>
            <a:xfrm>
              <a:off x="5803267" y="3750551"/>
              <a:ext cx="93738" cy="98568"/>
            </a:xfrm>
            <a:custGeom>
              <a:rect b="b" l="l" r="r" t="t"/>
              <a:pathLst>
                <a:path extrusionOk="0" h="3306" w="3144">
                  <a:moveTo>
                    <a:pt x="0" y="1"/>
                  </a:moveTo>
                  <a:cubicBezTo>
                    <a:pt x="1429" y="144"/>
                    <a:pt x="2525" y="1287"/>
                    <a:pt x="2620" y="2692"/>
                  </a:cubicBezTo>
                  <a:cubicBezTo>
                    <a:pt x="2620" y="2811"/>
                    <a:pt x="2549" y="2930"/>
                    <a:pt x="2453" y="2978"/>
                  </a:cubicBezTo>
                  <a:lnTo>
                    <a:pt x="2263" y="3121"/>
                  </a:lnTo>
                  <a:lnTo>
                    <a:pt x="2429" y="3287"/>
                  </a:lnTo>
                  <a:cubicBezTo>
                    <a:pt x="2465" y="3299"/>
                    <a:pt x="2495" y="3305"/>
                    <a:pt x="2519" y="3305"/>
                  </a:cubicBezTo>
                  <a:cubicBezTo>
                    <a:pt x="2543" y="3305"/>
                    <a:pt x="2560" y="3299"/>
                    <a:pt x="2572" y="3287"/>
                  </a:cubicBezTo>
                  <a:lnTo>
                    <a:pt x="3144" y="2859"/>
                  </a:lnTo>
                  <a:cubicBezTo>
                    <a:pt x="3144" y="1287"/>
                    <a:pt x="1858" y="1"/>
                    <a:pt x="262" y="1"/>
                  </a:cubicBez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5" name="Google Shape;23875;p101"/>
            <p:cNvSpPr/>
            <p:nvPr/>
          </p:nvSpPr>
          <p:spPr>
            <a:xfrm>
              <a:off x="5725866" y="3823867"/>
              <a:ext cx="38372" cy="21169"/>
            </a:xfrm>
            <a:custGeom>
              <a:rect b="b" l="l" r="r" t="t"/>
              <a:pathLst>
                <a:path extrusionOk="0" h="710" w="1287">
                  <a:moveTo>
                    <a:pt x="626" y="1"/>
                  </a:moveTo>
                  <a:cubicBezTo>
                    <a:pt x="602" y="1"/>
                    <a:pt x="584" y="7"/>
                    <a:pt x="572" y="19"/>
                  </a:cubicBezTo>
                  <a:lnTo>
                    <a:pt x="1" y="424"/>
                  </a:lnTo>
                  <a:lnTo>
                    <a:pt x="1" y="709"/>
                  </a:lnTo>
                  <a:lnTo>
                    <a:pt x="1287" y="709"/>
                  </a:lnTo>
                  <a:cubicBezTo>
                    <a:pt x="1239" y="614"/>
                    <a:pt x="1239" y="519"/>
                    <a:pt x="1239" y="424"/>
                  </a:cubicBezTo>
                  <a:lnTo>
                    <a:pt x="715" y="19"/>
                  </a:lnTo>
                  <a:cubicBezTo>
                    <a:pt x="679" y="7"/>
                    <a:pt x="650" y="1"/>
                    <a:pt x="62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6" name="Google Shape;23876;p101"/>
            <p:cNvSpPr/>
            <p:nvPr/>
          </p:nvSpPr>
          <p:spPr>
            <a:xfrm>
              <a:off x="5793339" y="3811374"/>
              <a:ext cx="33393" cy="49284"/>
            </a:xfrm>
            <a:custGeom>
              <a:rect b="b" l="l" r="r" t="t"/>
              <a:pathLst>
                <a:path extrusionOk="0" h="1653" w="1120">
                  <a:moveTo>
                    <a:pt x="619" y="604"/>
                  </a:moveTo>
                  <a:lnTo>
                    <a:pt x="619" y="914"/>
                  </a:lnTo>
                  <a:lnTo>
                    <a:pt x="452" y="914"/>
                  </a:lnTo>
                  <a:cubicBezTo>
                    <a:pt x="524" y="819"/>
                    <a:pt x="595" y="700"/>
                    <a:pt x="619" y="604"/>
                  </a:cubicBezTo>
                  <a:close/>
                  <a:moveTo>
                    <a:pt x="739" y="0"/>
                  </a:moveTo>
                  <a:cubicBezTo>
                    <a:pt x="661" y="0"/>
                    <a:pt x="579" y="31"/>
                    <a:pt x="524" y="104"/>
                  </a:cubicBezTo>
                  <a:cubicBezTo>
                    <a:pt x="476" y="200"/>
                    <a:pt x="143" y="795"/>
                    <a:pt x="24" y="962"/>
                  </a:cubicBezTo>
                  <a:cubicBezTo>
                    <a:pt x="0" y="1009"/>
                    <a:pt x="0" y="1057"/>
                    <a:pt x="0" y="1081"/>
                  </a:cubicBezTo>
                  <a:cubicBezTo>
                    <a:pt x="24" y="1200"/>
                    <a:pt x="95" y="1271"/>
                    <a:pt x="167" y="1271"/>
                  </a:cubicBezTo>
                  <a:lnTo>
                    <a:pt x="619" y="1271"/>
                  </a:lnTo>
                  <a:lnTo>
                    <a:pt x="619" y="1486"/>
                  </a:lnTo>
                  <a:cubicBezTo>
                    <a:pt x="619" y="1557"/>
                    <a:pt x="714" y="1652"/>
                    <a:pt x="810" y="1652"/>
                  </a:cubicBezTo>
                  <a:cubicBezTo>
                    <a:pt x="881" y="1652"/>
                    <a:pt x="976" y="1557"/>
                    <a:pt x="976" y="1486"/>
                  </a:cubicBezTo>
                  <a:lnTo>
                    <a:pt x="976" y="1271"/>
                  </a:lnTo>
                  <a:cubicBezTo>
                    <a:pt x="1072" y="1271"/>
                    <a:pt x="1119" y="1176"/>
                    <a:pt x="1119" y="1081"/>
                  </a:cubicBezTo>
                  <a:cubicBezTo>
                    <a:pt x="1119" y="1009"/>
                    <a:pt x="1072" y="914"/>
                    <a:pt x="976" y="914"/>
                  </a:cubicBezTo>
                  <a:lnTo>
                    <a:pt x="976" y="247"/>
                  </a:lnTo>
                  <a:cubicBezTo>
                    <a:pt x="976" y="128"/>
                    <a:pt x="881" y="33"/>
                    <a:pt x="810" y="9"/>
                  </a:cubicBezTo>
                  <a:cubicBezTo>
                    <a:pt x="787" y="3"/>
                    <a:pt x="763" y="0"/>
                    <a:pt x="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7" name="Google Shape;23877;p101"/>
            <p:cNvSpPr/>
            <p:nvPr/>
          </p:nvSpPr>
          <p:spPr>
            <a:xfrm>
              <a:off x="5793339" y="3637670"/>
              <a:ext cx="32677" cy="49731"/>
            </a:xfrm>
            <a:custGeom>
              <a:rect b="b" l="l" r="r" t="t"/>
              <a:pathLst>
                <a:path extrusionOk="0" h="1668" w="1096">
                  <a:moveTo>
                    <a:pt x="500" y="0"/>
                  </a:moveTo>
                  <a:cubicBezTo>
                    <a:pt x="262" y="0"/>
                    <a:pt x="48" y="143"/>
                    <a:pt x="24" y="382"/>
                  </a:cubicBezTo>
                  <a:cubicBezTo>
                    <a:pt x="0" y="477"/>
                    <a:pt x="48" y="572"/>
                    <a:pt x="119" y="596"/>
                  </a:cubicBezTo>
                  <a:cubicBezTo>
                    <a:pt x="135" y="600"/>
                    <a:pt x="152" y="602"/>
                    <a:pt x="170" y="602"/>
                  </a:cubicBezTo>
                  <a:cubicBezTo>
                    <a:pt x="252" y="602"/>
                    <a:pt x="338" y="556"/>
                    <a:pt x="357" y="477"/>
                  </a:cubicBezTo>
                  <a:cubicBezTo>
                    <a:pt x="357" y="429"/>
                    <a:pt x="452" y="358"/>
                    <a:pt x="500" y="358"/>
                  </a:cubicBezTo>
                  <a:cubicBezTo>
                    <a:pt x="595" y="358"/>
                    <a:pt x="643" y="429"/>
                    <a:pt x="643" y="501"/>
                  </a:cubicBezTo>
                  <a:lnTo>
                    <a:pt x="643" y="548"/>
                  </a:lnTo>
                  <a:cubicBezTo>
                    <a:pt x="643" y="572"/>
                    <a:pt x="619" y="667"/>
                    <a:pt x="524" y="763"/>
                  </a:cubicBezTo>
                  <a:cubicBezTo>
                    <a:pt x="333" y="1048"/>
                    <a:pt x="214" y="1191"/>
                    <a:pt x="143" y="1286"/>
                  </a:cubicBezTo>
                  <a:cubicBezTo>
                    <a:pt x="48" y="1406"/>
                    <a:pt x="24" y="1429"/>
                    <a:pt x="48" y="1548"/>
                  </a:cubicBezTo>
                  <a:cubicBezTo>
                    <a:pt x="95" y="1620"/>
                    <a:pt x="119" y="1644"/>
                    <a:pt x="167" y="1667"/>
                  </a:cubicBezTo>
                  <a:lnTo>
                    <a:pt x="881" y="1667"/>
                  </a:lnTo>
                  <a:cubicBezTo>
                    <a:pt x="976" y="1667"/>
                    <a:pt x="1072" y="1596"/>
                    <a:pt x="1072" y="1501"/>
                  </a:cubicBezTo>
                  <a:cubicBezTo>
                    <a:pt x="1095" y="1406"/>
                    <a:pt x="1000" y="1358"/>
                    <a:pt x="929" y="1358"/>
                  </a:cubicBezTo>
                  <a:lnTo>
                    <a:pt x="595" y="1358"/>
                  </a:lnTo>
                  <a:cubicBezTo>
                    <a:pt x="643" y="1263"/>
                    <a:pt x="738" y="1144"/>
                    <a:pt x="857" y="953"/>
                  </a:cubicBezTo>
                  <a:cubicBezTo>
                    <a:pt x="953" y="834"/>
                    <a:pt x="1000" y="715"/>
                    <a:pt x="1000" y="643"/>
                  </a:cubicBezTo>
                  <a:lnTo>
                    <a:pt x="1000" y="596"/>
                  </a:lnTo>
                  <a:lnTo>
                    <a:pt x="1000" y="548"/>
                  </a:lnTo>
                  <a:lnTo>
                    <a:pt x="1000" y="501"/>
                  </a:lnTo>
                  <a:cubicBezTo>
                    <a:pt x="1000" y="239"/>
                    <a:pt x="810" y="0"/>
                    <a:pt x="5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8" name="Google Shape;23878;p101"/>
            <p:cNvSpPr/>
            <p:nvPr/>
          </p:nvSpPr>
          <p:spPr>
            <a:xfrm>
              <a:off x="5627178" y="3639787"/>
              <a:ext cx="20632" cy="47793"/>
            </a:xfrm>
            <a:custGeom>
              <a:rect b="b" l="l" r="r" t="t"/>
              <a:pathLst>
                <a:path extrusionOk="0" h="1603" w="692">
                  <a:moveTo>
                    <a:pt x="215" y="1"/>
                  </a:moveTo>
                  <a:cubicBezTo>
                    <a:pt x="191" y="1"/>
                    <a:pt x="143" y="1"/>
                    <a:pt x="119" y="25"/>
                  </a:cubicBezTo>
                  <a:cubicBezTo>
                    <a:pt x="0" y="168"/>
                    <a:pt x="96" y="334"/>
                    <a:pt x="239" y="334"/>
                  </a:cubicBezTo>
                  <a:lnTo>
                    <a:pt x="334" y="334"/>
                  </a:lnTo>
                  <a:lnTo>
                    <a:pt x="334" y="1454"/>
                  </a:lnTo>
                  <a:cubicBezTo>
                    <a:pt x="334" y="1477"/>
                    <a:pt x="334" y="1525"/>
                    <a:pt x="358" y="1549"/>
                  </a:cubicBezTo>
                  <a:cubicBezTo>
                    <a:pt x="403" y="1587"/>
                    <a:pt x="451" y="1603"/>
                    <a:pt x="495" y="1603"/>
                  </a:cubicBezTo>
                  <a:cubicBezTo>
                    <a:pt x="589" y="1603"/>
                    <a:pt x="667" y="1527"/>
                    <a:pt x="667" y="1430"/>
                  </a:cubicBezTo>
                  <a:lnTo>
                    <a:pt x="667" y="49"/>
                  </a:lnTo>
                  <a:cubicBezTo>
                    <a:pt x="691" y="49"/>
                    <a:pt x="667"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9" name="Google Shape;23879;p101"/>
            <p:cNvSpPr/>
            <p:nvPr/>
          </p:nvSpPr>
          <p:spPr>
            <a:xfrm>
              <a:off x="5623630" y="3810211"/>
              <a:ext cx="30560" cy="49731"/>
            </a:xfrm>
            <a:custGeom>
              <a:rect b="b" l="l" r="r" t="t"/>
              <a:pathLst>
                <a:path extrusionOk="0" h="1668" w="1025">
                  <a:moveTo>
                    <a:pt x="500" y="0"/>
                  </a:moveTo>
                  <a:cubicBezTo>
                    <a:pt x="262" y="0"/>
                    <a:pt x="72" y="167"/>
                    <a:pt x="24" y="381"/>
                  </a:cubicBezTo>
                  <a:cubicBezTo>
                    <a:pt x="0" y="477"/>
                    <a:pt x="72" y="548"/>
                    <a:pt x="191" y="596"/>
                  </a:cubicBezTo>
                  <a:cubicBezTo>
                    <a:pt x="200" y="599"/>
                    <a:pt x="210" y="600"/>
                    <a:pt x="220" y="600"/>
                  </a:cubicBezTo>
                  <a:cubicBezTo>
                    <a:pt x="286" y="600"/>
                    <a:pt x="361" y="533"/>
                    <a:pt x="381" y="429"/>
                  </a:cubicBezTo>
                  <a:cubicBezTo>
                    <a:pt x="381" y="381"/>
                    <a:pt x="477" y="310"/>
                    <a:pt x="548" y="310"/>
                  </a:cubicBezTo>
                  <a:cubicBezTo>
                    <a:pt x="620" y="310"/>
                    <a:pt x="691" y="381"/>
                    <a:pt x="691" y="477"/>
                  </a:cubicBezTo>
                  <a:cubicBezTo>
                    <a:pt x="691" y="548"/>
                    <a:pt x="620" y="620"/>
                    <a:pt x="548" y="620"/>
                  </a:cubicBezTo>
                  <a:cubicBezTo>
                    <a:pt x="453" y="620"/>
                    <a:pt x="358" y="715"/>
                    <a:pt x="358" y="786"/>
                  </a:cubicBezTo>
                  <a:cubicBezTo>
                    <a:pt x="358" y="882"/>
                    <a:pt x="453" y="977"/>
                    <a:pt x="548" y="977"/>
                  </a:cubicBezTo>
                  <a:cubicBezTo>
                    <a:pt x="620" y="977"/>
                    <a:pt x="691" y="1048"/>
                    <a:pt x="691" y="1120"/>
                  </a:cubicBezTo>
                  <a:cubicBezTo>
                    <a:pt x="667" y="1286"/>
                    <a:pt x="596" y="1334"/>
                    <a:pt x="500" y="1334"/>
                  </a:cubicBezTo>
                  <a:cubicBezTo>
                    <a:pt x="429" y="1334"/>
                    <a:pt x="358" y="1263"/>
                    <a:pt x="358" y="1215"/>
                  </a:cubicBezTo>
                  <a:lnTo>
                    <a:pt x="358" y="1191"/>
                  </a:lnTo>
                  <a:cubicBezTo>
                    <a:pt x="358" y="1096"/>
                    <a:pt x="262" y="1001"/>
                    <a:pt x="191" y="1001"/>
                  </a:cubicBezTo>
                  <a:cubicBezTo>
                    <a:pt x="96" y="1001"/>
                    <a:pt x="0" y="1096"/>
                    <a:pt x="0" y="1191"/>
                  </a:cubicBezTo>
                  <a:lnTo>
                    <a:pt x="0" y="1239"/>
                  </a:lnTo>
                  <a:cubicBezTo>
                    <a:pt x="24" y="1477"/>
                    <a:pt x="238" y="1667"/>
                    <a:pt x="500" y="1667"/>
                  </a:cubicBezTo>
                  <a:cubicBezTo>
                    <a:pt x="786" y="1667"/>
                    <a:pt x="1024" y="1429"/>
                    <a:pt x="1024" y="1167"/>
                  </a:cubicBezTo>
                  <a:cubicBezTo>
                    <a:pt x="1024" y="1048"/>
                    <a:pt x="953" y="929"/>
                    <a:pt x="905" y="834"/>
                  </a:cubicBezTo>
                  <a:cubicBezTo>
                    <a:pt x="977" y="739"/>
                    <a:pt x="1024" y="620"/>
                    <a:pt x="1024" y="500"/>
                  </a:cubicBezTo>
                  <a:cubicBezTo>
                    <a:pt x="1024" y="239"/>
                    <a:pt x="786" y="0"/>
                    <a:pt x="5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0" name="Google Shape;23880;p101"/>
            <p:cNvSpPr/>
            <p:nvPr/>
          </p:nvSpPr>
          <p:spPr>
            <a:xfrm>
              <a:off x="5549777" y="3573060"/>
              <a:ext cx="354351" cy="352205"/>
            </a:xfrm>
            <a:custGeom>
              <a:rect b="b" l="l" r="r" t="t"/>
              <a:pathLst>
                <a:path extrusionOk="0" h="11813" w="11885">
                  <a:moveTo>
                    <a:pt x="3025" y="358"/>
                  </a:moveTo>
                  <a:cubicBezTo>
                    <a:pt x="4478" y="358"/>
                    <a:pt x="5668" y="1525"/>
                    <a:pt x="5716" y="2977"/>
                  </a:cubicBezTo>
                  <a:lnTo>
                    <a:pt x="5240" y="3311"/>
                  </a:lnTo>
                  <a:lnTo>
                    <a:pt x="4811" y="2977"/>
                  </a:lnTo>
                  <a:cubicBezTo>
                    <a:pt x="4740" y="2025"/>
                    <a:pt x="3978" y="1286"/>
                    <a:pt x="3025" y="1286"/>
                  </a:cubicBezTo>
                  <a:cubicBezTo>
                    <a:pt x="2144" y="1286"/>
                    <a:pt x="1406" y="1906"/>
                    <a:pt x="1263" y="2739"/>
                  </a:cubicBezTo>
                  <a:lnTo>
                    <a:pt x="953" y="2501"/>
                  </a:lnTo>
                  <a:cubicBezTo>
                    <a:pt x="918" y="2453"/>
                    <a:pt x="858" y="2429"/>
                    <a:pt x="792" y="2429"/>
                  </a:cubicBezTo>
                  <a:cubicBezTo>
                    <a:pt x="727" y="2429"/>
                    <a:pt x="656" y="2453"/>
                    <a:pt x="596" y="2501"/>
                  </a:cubicBezTo>
                  <a:lnTo>
                    <a:pt x="334" y="2715"/>
                  </a:lnTo>
                  <a:cubicBezTo>
                    <a:pt x="525" y="1382"/>
                    <a:pt x="1644" y="358"/>
                    <a:pt x="3025" y="358"/>
                  </a:cubicBezTo>
                  <a:close/>
                  <a:moveTo>
                    <a:pt x="8764" y="358"/>
                  </a:moveTo>
                  <a:cubicBezTo>
                    <a:pt x="10217" y="358"/>
                    <a:pt x="11408" y="1525"/>
                    <a:pt x="11479" y="2977"/>
                  </a:cubicBezTo>
                  <a:lnTo>
                    <a:pt x="11003" y="3311"/>
                  </a:lnTo>
                  <a:lnTo>
                    <a:pt x="10550" y="2977"/>
                  </a:lnTo>
                  <a:cubicBezTo>
                    <a:pt x="10479" y="2025"/>
                    <a:pt x="9717" y="1286"/>
                    <a:pt x="8764" y="1286"/>
                  </a:cubicBezTo>
                  <a:cubicBezTo>
                    <a:pt x="7907" y="1286"/>
                    <a:pt x="7145" y="1906"/>
                    <a:pt x="7002" y="2739"/>
                  </a:cubicBezTo>
                  <a:lnTo>
                    <a:pt x="6716" y="2501"/>
                  </a:lnTo>
                  <a:cubicBezTo>
                    <a:pt x="6669" y="2453"/>
                    <a:pt x="6609" y="2429"/>
                    <a:pt x="6547" y="2429"/>
                  </a:cubicBezTo>
                  <a:cubicBezTo>
                    <a:pt x="6484" y="2429"/>
                    <a:pt x="6419" y="2453"/>
                    <a:pt x="6359" y="2501"/>
                  </a:cubicBezTo>
                  <a:lnTo>
                    <a:pt x="6073" y="2715"/>
                  </a:lnTo>
                  <a:cubicBezTo>
                    <a:pt x="6264" y="1382"/>
                    <a:pt x="7431" y="358"/>
                    <a:pt x="8764" y="358"/>
                  </a:cubicBezTo>
                  <a:close/>
                  <a:moveTo>
                    <a:pt x="3025" y="1572"/>
                  </a:moveTo>
                  <a:cubicBezTo>
                    <a:pt x="3811" y="1572"/>
                    <a:pt x="4478" y="2263"/>
                    <a:pt x="4478" y="3049"/>
                  </a:cubicBezTo>
                  <a:cubicBezTo>
                    <a:pt x="4478" y="3834"/>
                    <a:pt x="3811" y="4501"/>
                    <a:pt x="3025" y="4501"/>
                  </a:cubicBezTo>
                  <a:cubicBezTo>
                    <a:pt x="2287" y="4501"/>
                    <a:pt x="1691" y="3954"/>
                    <a:pt x="1596" y="3263"/>
                  </a:cubicBezTo>
                  <a:cubicBezTo>
                    <a:pt x="1596" y="3215"/>
                    <a:pt x="1549" y="3120"/>
                    <a:pt x="1549" y="3049"/>
                  </a:cubicBezTo>
                  <a:cubicBezTo>
                    <a:pt x="1549" y="2239"/>
                    <a:pt x="2215" y="1572"/>
                    <a:pt x="3025" y="1572"/>
                  </a:cubicBezTo>
                  <a:close/>
                  <a:moveTo>
                    <a:pt x="8764" y="1572"/>
                  </a:moveTo>
                  <a:cubicBezTo>
                    <a:pt x="9574" y="1572"/>
                    <a:pt x="10217" y="2239"/>
                    <a:pt x="10217" y="3049"/>
                  </a:cubicBezTo>
                  <a:cubicBezTo>
                    <a:pt x="10217" y="3834"/>
                    <a:pt x="9574" y="4501"/>
                    <a:pt x="8764" y="4501"/>
                  </a:cubicBezTo>
                  <a:cubicBezTo>
                    <a:pt x="8455" y="4501"/>
                    <a:pt x="8169" y="4406"/>
                    <a:pt x="7931" y="4239"/>
                  </a:cubicBezTo>
                  <a:cubicBezTo>
                    <a:pt x="7550" y="3954"/>
                    <a:pt x="7312" y="3525"/>
                    <a:pt x="7312" y="3049"/>
                  </a:cubicBezTo>
                  <a:cubicBezTo>
                    <a:pt x="7312" y="2239"/>
                    <a:pt x="7955" y="1572"/>
                    <a:pt x="8764" y="1572"/>
                  </a:cubicBezTo>
                  <a:close/>
                  <a:moveTo>
                    <a:pt x="787" y="2834"/>
                  </a:moveTo>
                  <a:lnTo>
                    <a:pt x="1239" y="3168"/>
                  </a:lnTo>
                  <a:lnTo>
                    <a:pt x="1239" y="3239"/>
                  </a:lnTo>
                  <a:cubicBezTo>
                    <a:pt x="1263" y="3453"/>
                    <a:pt x="1310" y="3692"/>
                    <a:pt x="1406" y="3882"/>
                  </a:cubicBezTo>
                  <a:cubicBezTo>
                    <a:pt x="1501" y="4025"/>
                    <a:pt x="1572" y="4168"/>
                    <a:pt x="1691" y="4287"/>
                  </a:cubicBezTo>
                  <a:cubicBezTo>
                    <a:pt x="1977" y="4597"/>
                    <a:pt x="2334" y="4763"/>
                    <a:pt x="2715" y="4835"/>
                  </a:cubicBezTo>
                  <a:cubicBezTo>
                    <a:pt x="2811" y="4859"/>
                    <a:pt x="2930" y="4859"/>
                    <a:pt x="3025" y="4859"/>
                  </a:cubicBezTo>
                  <a:cubicBezTo>
                    <a:pt x="3882" y="4859"/>
                    <a:pt x="4621" y="4239"/>
                    <a:pt x="4764" y="3406"/>
                  </a:cubicBezTo>
                  <a:lnTo>
                    <a:pt x="5073" y="3644"/>
                  </a:lnTo>
                  <a:cubicBezTo>
                    <a:pt x="5121" y="3668"/>
                    <a:pt x="5192" y="3692"/>
                    <a:pt x="5240" y="3692"/>
                  </a:cubicBezTo>
                  <a:cubicBezTo>
                    <a:pt x="5311" y="3692"/>
                    <a:pt x="5359" y="3668"/>
                    <a:pt x="5430" y="3644"/>
                  </a:cubicBezTo>
                  <a:lnTo>
                    <a:pt x="5692" y="3430"/>
                  </a:lnTo>
                  <a:lnTo>
                    <a:pt x="5692" y="3430"/>
                  </a:lnTo>
                  <a:cubicBezTo>
                    <a:pt x="5526" y="4739"/>
                    <a:pt x="4383" y="5763"/>
                    <a:pt x="3025" y="5763"/>
                  </a:cubicBezTo>
                  <a:cubicBezTo>
                    <a:pt x="2787" y="5763"/>
                    <a:pt x="2573" y="5740"/>
                    <a:pt x="2334" y="5692"/>
                  </a:cubicBezTo>
                  <a:cubicBezTo>
                    <a:pt x="1977" y="5573"/>
                    <a:pt x="1620" y="5382"/>
                    <a:pt x="1310" y="5144"/>
                  </a:cubicBezTo>
                  <a:cubicBezTo>
                    <a:pt x="1025" y="4906"/>
                    <a:pt x="787" y="4620"/>
                    <a:pt x="596" y="4287"/>
                  </a:cubicBezTo>
                  <a:cubicBezTo>
                    <a:pt x="429" y="3930"/>
                    <a:pt x="310" y="3549"/>
                    <a:pt x="310" y="3168"/>
                  </a:cubicBezTo>
                  <a:lnTo>
                    <a:pt x="787" y="2834"/>
                  </a:lnTo>
                  <a:close/>
                  <a:moveTo>
                    <a:pt x="5907" y="4049"/>
                  </a:moveTo>
                  <a:cubicBezTo>
                    <a:pt x="6192" y="4954"/>
                    <a:pt x="6907" y="5621"/>
                    <a:pt x="7812" y="5930"/>
                  </a:cubicBezTo>
                  <a:cubicBezTo>
                    <a:pt x="6907" y="6216"/>
                    <a:pt x="6240" y="6930"/>
                    <a:pt x="5907" y="7811"/>
                  </a:cubicBezTo>
                  <a:cubicBezTo>
                    <a:pt x="5573" y="6930"/>
                    <a:pt x="4883" y="6216"/>
                    <a:pt x="4001" y="5930"/>
                  </a:cubicBezTo>
                  <a:cubicBezTo>
                    <a:pt x="4883" y="5621"/>
                    <a:pt x="5573" y="4906"/>
                    <a:pt x="5907" y="4049"/>
                  </a:cubicBezTo>
                  <a:close/>
                  <a:moveTo>
                    <a:pt x="8788" y="6144"/>
                  </a:moveTo>
                  <a:cubicBezTo>
                    <a:pt x="10241" y="6144"/>
                    <a:pt x="11432" y="7288"/>
                    <a:pt x="11503" y="8764"/>
                  </a:cubicBezTo>
                  <a:lnTo>
                    <a:pt x="11027" y="9074"/>
                  </a:lnTo>
                  <a:lnTo>
                    <a:pt x="10574" y="8764"/>
                  </a:lnTo>
                  <a:cubicBezTo>
                    <a:pt x="10527" y="7811"/>
                    <a:pt x="9741" y="7049"/>
                    <a:pt x="8788" y="7049"/>
                  </a:cubicBezTo>
                  <a:cubicBezTo>
                    <a:pt x="7931" y="7049"/>
                    <a:pt x="7193" y="7692"/>
                    <a:pt x="7026" y="8526"/>
                  </a:cubicBezTo>
                  <a:lnTo>
                    <a:pt x="6740" y="8288"/>
                  </a:lnTo>
                  <a:cubicBezTo>
                    <a:pt x="6693" y="8240"/>
                    <a:pt x="6633" y="8216"/>
                    <a:pt x="6570" y="8216"/>
                  </a:cubicBezTo>
                  <a:cubicBezTo>
                    <a:pt x="6508" y="8216"/>
                    <a:pt x="6442" y="8240"/>
                    <a:pt x="6383" y="8288"/>
                  </a:cubicBezTo>
                  <a:lnTo>
                    <a:pt x="6097" y="8478"/>
                  </a:lnTo>
                  <a:cubicBezTo>
                    <a:pt x="6288" y="7169"/>
                    <a:pt x="7431" y="6144"/>
                    <a:pt x="8788" y="6144"/>
                  </a:cubicBezTo>
                  <a:close/>
                  <a:moveTo>
                    <a:pt x="8788" y="7359"/>
                  </a:moveTo>
                  <a:cubicBezTo>
                    <a:pt x="9598" y="7359"/>
                    <a:pt x="10241" y="8002"/>
                    <a:pt x="10241" y="8812"/>
                  </a:cubicBezTo>
                  <a:cubicBezTo>
                    <a:pt x="10241" y="9621"/>
                    <a:pt x="9598" y="10264"/>
                    <a:pt x="8788" y="10264"/>
                  </a:cubicBezTo>
                  <a:cubicBezTo>
                    <a:pt x="7978" y="10264"/>
                    <a:pt x="7336" y="9621"/>
                    <a:pt x="7336" y="8812"/>
                  </a:cubicBezTo>
                  <a:cubicBezTo>
                    <a:pt x="7336" y="8002"/>
                    <a:pt x="7978" y="7359"/>
                    <a:pt x="8788" y="7359"/>
                  </a:cubicBezTo>
                  <a:close/>
                  <a:moveTo>
                    <a:pt x="3025" y="6144"/>
                  </a:moveTo>
                  <a:cubicBezTo>
                    <a:pt x="4478" y="6144"/>
                    <a:pt x="5668" y="7288"/>
                    <a:pt x="5716" y="8764"/>
                  </a:cubicBezTo>
                  <a:lnTo>
                    <a:pt x="5240" y="9074"/>
                  </a:lnTo>
                  <a:lnTo>
                    <a:pt x="4811" y="8764"/>
                  </a:lnTo>
                  <a:cubicBezTo>
                    <a:pt x="4740" y="7811"/>
                    <a:pt x="3978" y="7049"/>
                    <a:pt x="3025" y="7049"/>
                  </a:cubicBezTo>
                  <a:cubicBezTo>
                    <a:pt x="2811" y="7049"/>
                    <a:pt x="2596" y="7097"/>
                    <a:pt x="2382" y="7169"/>
                  </a:cubicBezTo>
                  <a:cubicBezTo>
                    <a:pt x="2311" y="7216"/>
                    <a:pt x="2239" y="7288"/>
                    <a:pt x="2311" y="7383"/>
                  </a:cubicBezTo>
                  <a:cubicBezTo>
                    <a:pt x="2328" y="7453"/>
                    <a:pt x="2384" y="7497"/>
                    <a:pt x="2440" y="7497"/>
                  </a:cubicBezTo>
                  <a:cubicBezTo>
                    <a:pt x="2461" y="7497"/>
                    <a:pt x="2482" y="7491"/>
                    <a:pt x="2501" y="7478"/>
                  </a:cubicBezTo>
                  <a:cubicBezTo>
                    <a:pt x="2668" y="7407"/>
                    <a:pt x="2835" y="7383"/>
                    <a:pt x="3025" y="7383"/>
                  </a:cubicBezTo>
                  <a:cubicBezTo>
                    <a:pt x="3811" y="7383"/>
                    <a:pt x="4478" y="8050"/>
                    <a:pt x="4478" y="8836"/>
                  </a:cubicBezTo>
                  <a:cubicBezTo>
                    <a:pt x="4478" y="9645"/>
                    <a:pt x="3811" y="10312"/>
                    <a:pt x="3025" y="10312"/>
                  </a:cubicBezTo>
                  <a:cubicBezTo>
                    <a:pt x="2215" y="10312"/>
                    <a:pt x="1549" y="9645"/>
                    <a:pt x="1549" y="8836"/>
                  </a:cubicBezTo>
                  <a:cubicBezTo>
                    <a:pt x="1549" y="8478"/>
                    <a:pt x="1668" y="8121"/>
                    <a:pt x="1953" y="7859"/>
                  </a:cubicBezTo>
                  <a:cubicBezTo>
                    <a:pt x="2001" y="7811"/>
                    <a:pt x="2001" y="7692"/>
                    <a:pt x="1953" y="7621"/>
                  </a:cubicBezTo>
                  <a:cubicBezTo>
                    <a:pt x="1918" y="7597"/>
                    <a:pt x="1870" y="7585"/>
                    <a:pt x="1825" y="7585"/>
                  </a:cubicBezTo>
                  <a:cubicBezTo>
                    <a:pt x="1781" y="7585"/>
                    <a:pt x="1739" y="7597"/>
                    <a:pt x="1715" y="7621"/>
                  </a:cubicBezTo>
                  <a:cubicBezTo>
                    <a:pt x="1477" y="7859"/>
                    <a:pt x="1310" y="8193"/>
                    <a:pt x="1263" y="8526"/>
                  </a:cubicBezTo>
                  <a:lnTo>
                    <a:pt x="953" y="8288"/>
                  </a:lnTo>
                  <a:cubicBezTo>
                    <a:pt x="918" y="8240"/>
                    <a:pt x="858" y="8216"/>
                    <a:pt x="792" y="8216"/>
                  </a:cubicBezTo>
                  <a:cubicBezTo>
                    <a:pt x="727" y="8216"/>
                    <a:pt x="656" y="8240"/>
                    <a:pt x="596" y="8288"/>
                  </a:cubicBezTo>
                  <a:lnTo>
                    <a:pt x="334" y="8478"/>
                  </a:lnTo>
                  <a:cubicBezTo>
                    <a:pt x="501" y="7169"/>
                    <a:pt x="1644" y="6144"/>
                    <a:pt x="3025" y="6144"/>
                  </a:cubicBezTo>
                  <a:close/>
                  <a:moveTo>
                    <a:pt x="787" y="8574"/>
                  </a:moveTo>
                  <a:lnTo>
                    <a:pt x="1239" y="8907"/>
                  </a:lnTo>
                  <a:cubicBezTo>
                    <a:pt x="1287" y="9860"/>
                    <a:pt x="2073" y="10598"/>
                    <a:pt x="3025" y="10598"/>
                  </a:cubicBezTo>
                  <a:cubicBezTo>
                    <a:pt x="3882" y="10598"/>
                    <a:pt x="4621" y="9979"/>
                    <a:pt x="4764" y="9145"/>
                  </a:cubicBezTo>
                  <a:lnTo>
                    <a:pt x="5073" y="9383"/>
                  </a:lnTo>
                  <a:cubicBezTo>
                    <a:pt x="5121" y="9407"/>
                    <a:pt x="5192" y="9431"/>
                    <a:pt x="5240" y="9431"/>
                  </a:cubicBezTo>
                  <a:cubicBezTo>
                    <a:pt x="5311" y="9431"/>
                    <a:pt x="5359" y="9407"/>
                    <a:pt x="5430" y="9383"/>
                  </a:cubicBezTo>
                  <a:lnTo>
                    <a:pt x="5692" y="9169"/>
                  </a:lnTo>
                  <a:lnTo>
                    <a:pt x="5692" y="9169"/>
                  </a:lnTo>
                  <a:cubicBezTo>
                    <a:pt x="5526" y="10503"/>
                    <a:pt x="4383" y="11527"/>
                    <a:pt x="3025" y="11527"/>
                  </a:cubicBezTo>
                  <a:cubicBezTo>
                    <a:pt x="1549" y="11527"/>
                    <a:pt x="358" y="10360"/>
                    <a:pt x="310" y="8907"/>
                  </a:cubicBezTo>
                  <a:lnTo>
                    <a:pt x="787" y="8574"/>
                  </a:lnTo>
                  <a:close/>
                  <a:moveTo>
                    <a:pt x="6526" y="8574"/>
                  </a:moveTo>
                  <a:lnTo>
                    <a:pt x="6978" y="8907"/>
                  </a:lnTo>
                  <a:cubicBezTo>
                    <a:pt x="7026" y="9860"/>
                    <a:pt x="7812" y="10598"/>
                    <a:pt x="8764" y="10598"/>
                  </a:cubicBezTo>
                  <a:cubicBezTo>
                    <a:pt x="9622" y="10598"/>
                    <a:pt x="10360" y="9979"/>
                    <a:pt x="10527" y="9145"/>
                  </a:cubicBezTo>
                  <a:lnTo>
                    <a:pt x="10812" y="9383"/>
                  </a:lnTo>
                  <a:cubicBezTo>
                    <a:pt x="10884" y="9407"/>
                    <a:pt x="10931" y="9431"/>
                    <a:pt x="11003" y="9431"/>
                  </a:cubicBezTo>
                  <a:cubicBezTo>
                    <a:pt x="11051" y="9431"/>
                    <a:pt x="11122" y="9407"/>
                    <a:pt x="11170" y="9383"/>
                  </a:cubicBezTo>
                  <a:lnTo>
                    <a:pt x="11432" y="9169"/>
                  </a:lnTo>
                  <a:lnTo>
                    <a:pt x="11432" y="9169"/>
                  </a:lnTo>
                  <a:cubicBezTo>
                    <a:pt x="11289" y="10503"/>
                    <a:pt x="10122" y="11527"/>
                    <a:pt x="8764" y="11527"/>
                  </a:cubicBezTo>
                  <a:cubicBezTo>
                    <a:pt x="7312" y="11527"/>
                    <a:pt x="6121" y="10360"/>
                    <a:pt x="6050" y="8907"/>
                  </a:cubicBezTo>
                  <a:lnTo>
                    <a:pt x="6526" y="8574"/>
                  </a:lnTo>
                  <a:close/>
                  <a:moveTo>
                    <a:pt x="3049" y="0"/>
                  </a:moveTo>
                  <a:cubicBezTo>
                    <a:pt x="1382" y="0"/>
                    <a:pt x="1" y="1358"/>
                    <a:pt x="1" y="3025"/>
                  </a:cubicBezTo>
                  <a:cubicBezTo>
                    <a:pt x="1" y="3144"/>
                    <a:pt x="1" y="3239"/>
                    <a:pt x="24" y="3358"/>
                  </a:cubicBezTo>
                  <a:cubicBezTo>
                    <a:pt x="72" y="3787"/>
                    <a:pt x="215" y="4192"/>
                    <a:pt x="429" y="4549"/>
                  </a:cubicBezTo>
                  <a:cubicBezTo>
                    <a:pt x="787" y="5144"/>
                    <a:pt x="1310" y="5621"/>
                    <a:pt x="1977" y="5859"/>
                  </a:cubicBezTo>
                  <a:cubicBezTo>
                    <a:pt x="2001" y="5859"/>
                    <a:pt x="2025" y="5883"/>
                    <a:pt x="2096" y="5883"/>
                  </a:cubicBezTo>
                  <a:cubicBezTo>
                    <a:pt x="906" y="6311"/>
                    <a:pt x="24" y="7430"/>
                    <a:pt x="24" y="8788"/>
                  </a:cubicBezTo>
                  <a:cubicBezTo>
                    <a:pt x="24" y="10455"/>
                    <a:pt x="1406" y="11812"/>
                    <a:pt x="3073" y="11812"/>
                  </a:cubicBezTo>
                  <a:cubicBezTo>
                    <a:pt x="4406" y="11812"/>
                    <a:pt x="5549" y="10955"/>
                    <a:pt x="5954" y="9764"/>
                  </a:cubicBezTo>
                  <a:cubicBezTo>
                    <a:pt x="6383" y="10955"/>
                    <a:pt x="7502" y="11812"/>
                    <a:pt x="8836" y="11812"/>
                  </a:cubicBezTo>
                  <a:cubicBezTo>
                    <a:pt x="10503" y="11812"/>
                    <a:pt x="11884" y="10455"/>
                    <a:pt x="11884" y="8788"/>
                  </a:cubicBezTo>
                  <a:cubicBezTo>
                    <a:pt x="11836" y="7478"/>
                    <a:pt x="10955" y="6335"/>
                    <a:pt x="9741" y="5930"/>
                  </a:cubicBezTo>
                  <a:cubicBezTo>
                    <a:pt x="10122" y="5787"/>
                    <a:pt x="10527" y="5573"/>
                    <a:pt x="10836" y="5263"/>
                  </a:cubicBezTo>
                  <a:cubicBezTo>
                    <a:pt x="10908" y="5216"/>
                    <a:pt x="10908" y="5097"/>
                    <a:pt x="10836" y="5025"/>
                  </a:cubicBezTo>
                  <a:cubicBezTo>
                    <a:pt x="10812" y="5001"/>
                    <a:pt x="10771" y="4989"/>
                    <a:pt x="10726" y="4989"/>
                  </a:cubicBezTo>
                  <a:cubicBezTo>
                    <a:pt x="10681" y="4989"/>
                    <a:pt x="10634" y="5001"/>
                    <a:pt x="10598" y="5025"/>
                  </a:cubicBezTo>
                  <a:cubicBezTo>
                    <a:pt x="10098" y="5502"/>
                    <a:pt x="9455" y="5740"/>
                    <a:pt x="8764" y="5740"/>
                  </a:cubicBezTo>
                  <a:cubicBezTo>
                    <a:pt x="7359" y="5740"/>
                    <a:pt x="6169" y="4644"/>
                    <a:pt x="6073" y="3287"/>
                  </a:cubicBezTo>
                  <a:lnTo>
                    <a:pt x="6073" y="3120"/>
                  </a:lnTo>
                  <a:lnTo>
                    <a:pt x="6550" y="2810"/>
                  </a:lnTo>
                  <a:lnTo>
                    <a:pt x="7002" y="3120"/>
                  </a:lnTo>
                  <a:lnTo>
                    <a:pt x="7002" y="3215"/>
                  </a:lnTo>
                  <a:cubicBezTo>
                    <a:pt x="7074" y="3834"/>
                    <a:pt x="7431" y="4382"/>
                    <a:pt x="7978" y="4644"/>
                  </a:cubicBezTo>
                  <a:cubicBezTo>
                    <a:pt x="8217" y="4763"/>
                    <a:pt x="8550" y="4835"/>
                    <a:pt x="8788" y="4835"/>
                  </a:cubicBezTo>
                  <a:cubicBezTo>
                    <a:pt x="9646" y="4835"/>
                    <a:pt x="10408" y="4192"/>
                    <a:pt x="10550" y="3358"/>
                  </a:cubicBezTo>
                  <a:lnTo>
                    <a:pt x="10836" y="3596"/>
                  </a:lnTo>
                  <a:cubicBezTo>
                    <a:pt x="10908" y="3644"/>
                    <a:pt x="10955" y="3668"/>
                    <a:pt x="11027" y="3668"/>
                  </a:cubicBezTo>
                  <a:cubicBezTo>
                    <a:pt x="11074" y="3668"/>
                    <a:pt x="11146" y="3644"/>
                    <a:pt x="11193" y="3596"/>
                  </a:cubicBezTo>
                  <a:lnTo>
                    <a:pt x="11479" y="3382"/>
                  </a:lnTo>
                  <a:lnTo>
                    <a:pt x="11479" y="3382"/>
                  </a:lnTo>
                  <a:cubicBezTo>
                    <a:pt x="11408" y="3763"/>
                    <a:pt x="11289" y="4096"/>
                    <a:pt x="11122" y="4430"/>
                  </a:cubicBezTo>
                  <a:cubicBezTo>
                    <a:pt x="11051" y="4525"/>
                    <a:pt x="11074" y="4620"/>
                    <a:pt x="11170" y="4668"/>
                  </a:cubicBezTo>
                  <a:cubicBezTo>
                    <a:pt x="11203" y="4693"/>
                    <a:pt x="11236" y="4703"/>
                    <a:pt x="11267" y="4703"/>
                  </a:cubicBezTo>
                  <a:cubicBezTo>
                    <a:pt x="11326" y="4703"/>
                    <a:pt x="11377" y="4667"/>
                    <a:pt x="11408" y="4620"/>
                  </a:cubicBezTo>
                  <a:cubicBezTo>
                    <a:pt x="11717" y="4144"/>
                    <a:pt x="11860" y="3596"/>
                    <a:pt x="11860" y="3025"/>
                  </a:cubicBezTo>
                  <a:cubicBezTo>
                    <a:pt x="11860" y="1358"/>
                    <a:pt x="10479" y="0"/>
                    <a:pt x="8812" y="0"/>
                  </a:cubicBezTo>
                  <a:cubicBezTo>
                    <a:pt x="7478" y="0"/>
                    <a:pt x="6359" y="858"/>
                    <a:pt x="5930" y="2048"/>
                  </a:cubicBezTo>
                  <a:cubicBezTo>
                    <a:pt x="5502" y="858"/>
                    <a:pt x="4383" y="0"/>
                    <a:pt x="30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1" name="Google Shape;23881;p101"/>
          <p:cNvGrpSpPr/>
          <p:nvPr/>
        </p:nvGrpSpPr>
        <p:grpSpPr>
          <a:xfrm>
            <a:off x="4757876" y="3419945"/>
            <a:ext cx="364280" cy="354083"/>
            <a:chOff x="4948372" y="3572345"/>
            <a:chExt cx="364280" cy="354083"/>
          </a:xfrm>
        </p:grpSpPr>
        <p:sp>
          <p:nvSpPr>
            <p:cNvPr id="23882" name="Google Shape;23882;p101"/>
            <p:cNvSpPr/>
            <p:nvPr/>
          </p:nvSpPr>
          <p:spPr>
            <a:xfrm>
              <a:off x="4963995" y="3578725"/>
              <a:ext cx="343678" cy="342276"/>
            </a:xfrm>
            <a:custGeom>
              <a:rect b="b" l="l" r="r" t="t"/>
              <a:pathLst>
                <a:path extrusionOk="0" h="11480" w="11527">
                  <a:moveTo>
                    <a:pt x="5764" y="1596"/>
                  </a:moveTo>
                  <a:cubicBezTo>
                    <a:pt x="8050" y="1596"/>
                    <a:pt x="9884" y="3454"/>
                    <a:pt x="9884" y="5740"/>
                  </a:cubicBezTo>
                  <a:cubicBezTo>
                    <a:pt x="9884" y="8026"/>
                    <a:pt x="8050" y="9884"/>
                    <a:pt x="5764" y="9884"/>
                  </a:cubicBezTo>
                  <a:cubicBezTo>
                    <a:pt x="3454" y="9884"/>
                    <a:pt x="1620" y="8026"/>
                    <a:pt x="1620" y="5740"/>
                  </a:cubicBezTo>
                  <a:cubicBezTo>
                    <a:pt x="1620" y="3454"/>
                    <a:pt x="3454" y="1596"/>
                    <a:pt x="5764" y="1596"/>
                  </a:cubicBezTo>
                  <a:close/>
                  <a:moveTo>
                    <a:pt x="5764" y="1"/>
                  </a:moveTo>
                  <a:cubicBezTo>
                    <a:pt x="2573" y="1"/>
                    <a:pt x="1" y="2573"/>
                    <a:pt x="1" y="5740"/>
                  </a:cubicBezTo>
                  <a:cubicBezTo>
                    <a:pt x="1" y="8931"/>
                    <a:pt x="2596" y="11479"/>
                    <a:pt x="5764" y="11479"/>
                  </a:cubicBezTo>
                  <a:cubicBezTo>
                    <a:pt x="8907" y="11479"/>
                    <a:pt x="11503" y="8884"/>
                    <a:pt x="11503" y="5740"/>
                  </a:cubicBezTo>
                  <a:cubicBezTo>
                    <a:pt x="11527" y="2573"/>
                    <a:pt x="8931" y="1"/>
                    <a:pt x="5764"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3" name="Google Shape;23883;p101"/>
            <p:cNvSpPr/>
            <p:nvPr/>
          </p:nvSpPr>
          <p:spPr>
            <a:xfrm>
              <a:off x="5055588" y="3591516"/>
              <a:ext cx="252086" cy="329486"/>
            </a:xfrm>
            <a:custGeom>
              <a:rect b="b" l="l" r="r" t="t"/>
              <a:pathLst>
                <a:path extrusionOk="0" h="11051" w="8455">
                  <a:moveTo>
                    <a:pt x="4907" y="1"/>
                  </a:moveTo>
                  <a:lnTo>
                    <a:pt x="4907" y="1"/>
                  </a:lnTo>
                  <a:cubicBezTo>
                    <a:pt x="6740" y="953"/>
                    <a:pt x="7979" y="2906"/>
                    <a:pt x="7979" y="5097"/>
                  </a:cubicBezTo>
                  <a:cubicBezTo>
                    <a:pt x="7979" y="8288"/>
                    <a:pt x="5383" y="10836"/>
                    <a:pt x="2239" y="10836"/>
                  </a:cubicBezTo>
                  <a:cubicBezTo>
                    <a:pt x="1430" y="10836"/>
                    <a:pt x="691" y="10693"/>
                    <a:pt x="1" y="10407"/>
                  </a:cubicBezTo>
                  <a:lnTo>
                    <a:pt x="1" y="10407"/>
                  </a:lnTo>
                  <a:cubicBezTo>
                    <a:pt x="810" y="10812"/>
                    <a:pt x="1739" y="11050"/>
                    <a:pt x="2692" y="11050"/>
                  </a:cubicBezTo>
                  <a:cubicBezTo>
                    <a:pt x="5859" y="11050"/>
                    <a:pt x="8431" y="8455"/>
                    <a:pt x="8431" y="5311"/>
                  </a:cubicBezTo>
                  <a:cubicBezTo>
                    <a:pt x="8455" y="2930"/>
                    <a:pt x="7002" y="882"/>
                    <a:pt x="490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4" name="Google Shape;23884;p101"/>
            <p:cNvSpPr/>
            <p:nvPr/>
          </p:nvSpPr>
          <p:spPr>
            <a:xfrm>
              <a:off x="5136536" y="3577324"/>
              <a:ext cx="171138" cy="328054"/>
            </a:xfrm>
            <a:custGeom>
              <a:rect b="b" l="l" r="r" t="t"/>
              <a:pathLst>
                <a:path extrusionOk="0" h="11003" w="5740">
                  <a:moveTo>
                    <a:pt x="1" y="0"/>
                  </a:moveTo>
                  <a:lnTo>
                    <a:pt x="1" y="1643"/>
                  </a:lnTo>
                  <a:cubicBezTo>
                    <a:pt x="2287" y="1643"/>
                    <a:pt x="4144" y="3501"/>
                    <a:pt x="4144" y="5787"/>
                  </a:cubicBezTo>
                  <a:cubicBezTo>
                    <a:pt x="4144" y="7502"/>
                    <a:pt x="3096" y="8978"/>
                    <a:pt x="1596" y="9597"/>
                  </a:cubicBezTo>
                  <a:lnTo>
                    <a:pt x="2334" y="11003"/>
                  </a:lnTo>
                  <a:cubicBezTo>
                    <a:pt x="4335" y="10098"/>
                    <a:pt x="5740" y="8097"/>
                    <a:pt x="5740" y="5763"/>
                  </a:cubicBezTo>
                  <a:cubicBezTo>
                    <a:pt x="5740" y="2596"/>
                    <a:pt x="3192" y="0"/>
                    <a:pt x="1"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5" name="Google Shape;23885;p101"/>
            <p:cNvSpPr/>
            <p:nvPr/>
          </p:nvSpPr>
          <p:spPr>
            <a:xfrm>
              <a:off x="5201146" y="3593663"/>
              <a:ext cx="107245" cy="315264"/>
            </a:xfrm>
            <a:custGeom>
              <a:rect b="b" l="l" r="r" t="t"/>
              <a:pathLst>
                <a:path extrusionOk="0" h="10574" w="3597">
                  <a:moveTo>
                    <a:pt x="72" y="0"/>
                  </a:moveTo>
                  <a:cubicBezTo>
                    <a:pt x="1882" y="953"/>
                    <a:pt x="3120" y="2882"/>
                    <a:pt x="3120" y="5096"/>
                  </a:cubicBezTo>
                  <a:cubicBezTo>
                    <a:pt x="3120" y="7311"/>
                    <a:pt x="1858" y="9264"/>
                    <a:pt x="1" y="10216"/>
                  </a:cubicBezTo>
                  <a:lnTo>
                    <a:pt x="191" y="10574"/>
                  </a:lnTo>
                  <a:cubicBezTo>
                    <a:pt x="215" y="10574"/>
                    <a:pt x="239" y="10526"/>
                    <a:pt x="263" y="10526"/>
                  </a:cubicBezTo>
                  <a:lnTo>
                    <a:pt x="810" y="10264"/>
                  </a:lnTo>
                  <a:cubicBezTo>
                    <a:pt x="1049" y="10121"/>
                    <a:pt x="1263" y="9978"/>
                    <a:pt x="1453" y="9812"/>
                  </a:cubicBezTo>
                  <a:cubicBezTo>
                    <a:pt x="1668" y="9645"/>
                    <a:pt x="1882" y="9454"/>
                    <a:pt x="2049" y="9288"/>
                  </a:cubicBezTo>
                  <a:cubicBezTo>
                    <a:pt x="2335" y="8978"/>
                    <a:pt x="2573" y="8692"/>
                    <a:pt x="2763" y="8359"/>
                  </a:cubicBezTo>
                  <a:cubicBezTo>
                    <a:pt x="2978" y="8025"/>
                    <a:pt x="3168" y="7668"/>
                    <a:pt x="3287" y="7287"/>
                  </a:cubicBezTo>
                  <a:cubicBezTo>
                    <a:pt x="3335" y="7073"/>
                    <a:pt x="3430" y="6882"/>
                    <a:pt x="3454" y="6668"/>
                  </a:cubicBezTo>
                  <a:cubicBezTo>
                    <a:pt x="3478" y="6525"/>
                    <a:pt x="3525" y="6335"/>
                    <a:pt x="3549" y="6192"/>
                  </a:cubicBezTo>
                  <a:cubicBezTo>
                    <a:pt x="3573" y="5930"/>
                    <a:pt x="3597" y="5644"/>
                    <a:pt x="3597" y="5382"/>
                  </a:cubicBezTo>
                  <a:cubicBezTo>
                    <a:pt x="3573" y="5215"/>
                    <a:pt x="3573" y="5144"/>
                    <a:pt x="3573" y="5096"/>
                  </a:cubicBezTo>
                  <a:cubicBezTo>
                    <a:pt x="3573" y="4644"/>
                    <a:pt x="3478" y="4168"/>
                    <a:pt x="3359" y="3739"/>
                  </a:cubicBezTo>
                  <a:lnTo>
                    <a:pt x="3192" y="3215"/>
                  </a:lnTo>
                  <a:cubicBezTo>
                    <a:pt x="3097" y="2953"/>
                    <a:pt x="2954" y="2667"/>
                    <a:pt x="2835" y="2429"/>
                  </a:cubicBezTo>
                  <a:cubicBezTo>
                    <a:pt x="2692" y="2167"/>
                    <a:pt x="2501" y="1929"/>
                    <a:pt x="2358" y="1715"/>
                  </a:cubicBezTo>
                  <a:cubicBezTo>
                    <a:pt x="2215" y="1548"/>
                    <a:pt x="2049" y="1357"/>
                    <a:pt x="1882" y="1215"/>
                  </a:cubicBezTo>
                  <a:lnTo>
                    <a:pt x="1572" y="929"/>
                  </a:lnTo>
                  <a:cubicBezTo>
                    <a:pt x="1406" y="762"/>
                    <a:pt x="1263" y="643"/>
                    <a:pt x="1072" y="524"/>
                  </a:cubicBezTo>
                  <a:cubicBezTo>
                    <a:pt x="906" y="405"/>
                    <a:pt x="739" y="333"/>
                    <a:pt x="548" y="214"/>
                  </a:cubicBezTo>
                  <a:cubicBezTo>
                    <a:pt x="453" y="143"/>
                    <a:pt x="358" y="119"/>
                    <a:pt x="263" y="48"/>
                  </a:cubicBezTo>
                  <a:lnTo>
                    <a:pt x="239" y="48"/>
                  </a:lnTo>
                  <a:cubicBezTo>
                    <a:pt x="215" y="48"/>
                    <a:pt x="191" y="24"/>
                    <a:pt x="144" y="24"/>
                  </a:cubicBezTo>
                  <a:cubicBezTo>
                    <a:pt x="120" y="24"/>
                    <a:pt x="96" y="0"/>
                    <a:pt x="72"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6" name="Google Shape;23886;p101"/>
            <p:cNvSpPr/>
            <p:nvPr/>
          </p:nvSpPr>
          <p:spPr>
            <a:xfrm>
              <a:off x="4948372" y="3572345"/>
              <a:ext cx="364280" cy="354083"/>
            </a:xfrm>
            <a:custGeom>
              <a:rect b="b" l="l" r="r" t="t"/>
              <a:pathLst>
                <a:path extrusionOk="0" h="11876" w="12218">
                  <a:moveTo>
                    <a:pt x="6097" y="382"/>
                  </a:moveTo>
                  <a:lnTo>
                    <a:pt x="6097" y="1668"/>
                  </a:lnTo>
                  <a:cubicBezTo>
                    <a:pt x="3811" y="1739"/>
                    <a:pt x="1954" y="3668"/>
                    <a:pt x="1954" y="5978"/>
                  </a:cubicBezTo>
                  <a:cubicBezTo>
                    <a:pt x="1954" y="6478"/>
                    <a:pt x="2049" y="6978"/>
                    <a:pt x="2239" y="7502"/>
                  </a:cubicBezTo>
                  <a:cubicBezTo>
                    <a:pt x="2256" y="7553"/>
                    <a:pt x="2309" y="7603"/>
                    <a:pt x="2380" y="7603"/>
                  </a:cubicBezTo>
                  <a:cubicBezTo>
                    <a:pt x="2410" y="7603"/>
                    <a:pt x="2443" y="7594"/>
                    <a:pt x="2477" y="7574"/>
                  </a:cubicBezTo>
                  <a:cubicBezTo>
                    <a:pt x="2549" y="7550"/>
                    <a:pt x="2620" y="7454"/>
                    <a:pt x="2549" y="7359"/>
                  </a:cubicBezTo>
                  <a:cubicBezTo>
                    <a:pt x="2406" y="6931"/>
                    <a:pt x="2311" y="6478"/>
                    <a:pt x="2311" y="6049"/>
                  </a:cubicBezTo>
                  <a:cubicBezTo>
                    <a:pt x="2287" y="3858"/>
                    <a:pt x="4049" y="2049"/>
                    <a:pt x="6216" y="2025"/>
                  </a:cubicBezTo>
                  <a:cubicBezTo>
                    <a:pt x="6231" y="2025"/>
                    <a:pt x="6246" y="2025"/>
                    <a:pt x="6260" y="2025"/>
                  </a:cubicBezTo>
                  <a:cubicBezTo>
                    <a:pt x="8455" y="2025"/>
                    <a:pt x="10241" y="3802"/>
                    <a:pt x="10241" y="5978"/>
                  </a:cubicBezTo>
                  <a:cubicBezTo>
                    <a:pt x="10241" y="8145"/>
                    <a:pt x="8455" y="9931"/>
                    <a:pt x="6288" y="9931"/>
                  </a:cubicBezTo>
                  <a:cubicBezTo>
                    <a:pt x="5597" y="9931"/>
                    <a:pt x="4907" y="9764"/>
                    <a:pt x="4311" y="9431"/>
                  </a:cubicBezTo>
                  <a:cubicBezTo>
                    <a:pt x="3740" y="9098"/>
                    <a:pt x="3240" y="8621"/>
                    <a:pt x="2906" y="8050"/>
                  </a:cubicBezTo>
                  <a:cubicBezTo>
                    <a:pt x="2875" y="8003"/>
                    <a:pt x="2824" y="7967"/>
                    <a:pt x="2766" y="7967"/>
                  </a:cubicBezTo>
                  <a:cubicBezTo>
                    <a:pt x="2734" y="7967"/>
                    <a:pt x="2701" y="7977"/>
                    <a:pt x="2668" y="8002"/>
                  </a:cubicBezTo>
                  <a:cubicBezTo>
                    <a:pt x="2597" y="8050"/>
                    <a:pt x="2549" y="8145"/>
                    <a:pt x="2620" y="8240"/>
                  </a:cubicBezTo>
                  <a:cubicBezTo>
                    <a:pt x="3001" y="8860"/>
                    <a:pt x="3549" y="9360"/>
                    <a:pt x="4168" y="9717"/>
                  </a:cubicBezTo>
                  <a:cubicBezTo>
                    <a:pt x="4811" y="10074"/>
                    <a:pt x="5526" y="10288"/>
                    <a:pt x="6312" y="10288"/>
                  </a:cubicBezTo>
                  <a:cubicBezTo>
                    <a:pt x="6836" y="10288"/>
                    <a:pt x="7383" y="10193"/>
                    <a:pt x="7860" y="10003"/>
                  </a:cubicBezTo>
                  <a:lnTo>
                    <a:pt x="8455" y="11122"/>
                  </a:lnTo>
                  <a:cubicBezTo>
                    <a:pt x="7740" y="11408"/>
                    <a:pt x="7026" y="11551"/>
                    <a:pt x="6288" y="11551"/>
                  </a:cubicBezTo>
                  <a:cubicBezTo>
                    <a:pt x="4787" y="11551"/>
                    <a:pt x="3382" y="10955"/>
                    <a:pt x="2311" y="9907"/>
                  </a:cubicBezTo>
                  <a:cubicBezTo>
                    <a:pt x="1001" y="8598"/>
                    <a:pt x="453" y="6788"/>
                    <a:pt x="763" y="4930"/>
                  </a:cubicBezTo>
                  <a:cubicBezTo>
                    <a:pt x="930" y="4192"/>
                    <a:pt x="1191" y="3477"/>
                    <a:pt x="1644" y="2858"/>
                  </a:cubicBezTo>
                  <a:cubicBezTo>
                    <a:pt x="2668" y="1334"/>
                    <a:pt x="4311" y="429"/>
                    <a:pt x="6097" y="382"/>
                  </a:cubicBezTo>
                  <a:close/>
                  <a:moveTo>
                    <a:pt x="6264" y="1"/>
                  </a:moveTo>
                  <a:cubicBezTo>
                    <a:pt x="4311" y="1"/>
                    <a:pt x="2454" y="953"/>
                    <a:pt x="1334" y="2644"/>
                  </a:cubicBezTo>
                  <a:cubicBezTo>
                    <a:pt x="906" y="3263"/>
                    <a:pt x="620" y="3978"/>
                    <a:pt x="477" y="4740"/>
                  </a:cubicBezTo>
                  <a:cubicBezTo>
                    <a:pt x="1" y="7145"/>
                    <a:pt x="977" y="9526"/>
                    <a:pt x="3025" y="10884"/>
                  </a:cubicBezTo>
                  <a:cubicBezTo>
                    <a:pt x="3644" y="11312"/>
                    <a:pt x="4359" y="11598"/>
                    <a:pt x="5121" y="11765"/>
                  </a:cubicBezTo>
                  <a:cubicBezTo>
                    <a:pt x="5516" y="11839"/>
                    <a:pt x="5908" y="11875"/>
                    <a:pt x="6293" y="11875"/>
                  </a:cubicBezTo>
                  <a:cubicBezTo>
                    <a:pt x="7886" y="11875"/>
                    <a:pt x="9372" y="11257"/>
                    <a:pt x="10503" y="10145"/>
                  </a:cubicBezTo>
                  <a:cubicBezTo>
                    <a:pt x="11622" y="9026"/>
                    <a:pt x="12218" y="7526"/>
                    <a:pt x="12218" y="5954"/>
                  </a:cubicBezTo>
                  <a:cubicBezTo>
                    <a:pt x="12194" y="5454"/>
                    <a:pt x="12146" y="4978"/>
                    <a:pt x="12027" y="4454"/>
                  </a:cubicBezTo>
                  <a:cubicBezTo>
                    <a:pt x="12006" y="4392"/>
                    <a:pt x="11932" y="4330"/>
                    <a:pt x="11851" y="4330"/>
                  </a:cubicBezTo>
                  <a:cubicBezTo>
                    <a:pt x="11838" y="4330"/>
                    <a:pt x="11826" y="4332"/>
                    <a:pt x="11813" y="4335"/>
                  </a:cubicBezTo>
                  <a:cubicBezTo>
                    <a:pt x="11718" y="4382"/>
                    <a:pt x="11670" y="4454"/>
                    <a:pt x="11694" y="4549"/>
                  </a:cubicBezTo>
                  <a:cubicBezTo>
                    <a:pt x="11813" y="5002"/>
                    <a:pt x="11860" y="5478"/>
                    <a:pt x="11860" y="5954"/>
                  </a:cubicBezTo>
                  <a:cubicBezTo>
                    <a:pt x="11860" y="7431"/>
                    <a:pt x="11265" y="8836"/>
                    <a:pt x="10241" y="9907"/>
                  </a:cubicBezTo>
                  <a:cubicBezTo>
                    <a:pt x="9789" y="10360"/>
                    <a:pt x="9288" y="10717"/>
                    <a:pt x="8717" y="10979"/>
                  </a:cubicBezTo>
                  <a:lnTo>
                    <a:pt x="8122" y="9860"/>
                  </a:lnTo>
                  <a:cubicBezTo>
                    <a:pt x="9574" y="9169"/>
                    <a:pt x="10551" y="7669"/>
                    <a:pt x="10551" y="5954"/>
                  </a:cubicBezTo>
                  <a:cubicBezTo>
                    <a:pt x="10551" y="3620"/>
                    <a:pt x="8717" y="1715"/>
                    <a:pt x="6431" y="1644"/>
                  </a:cubicBezTo>
                  <a:lnTo>
                    <a:pt x="6431" y="358"/>
                  </a:lnTo>
                  <a:cubicBezTo>
                    <a:pt x="7502" y="382"/>
                    <a:pt x="8503" y="715"/>
                    <a:pt x="9407" y="1310"/>
                  </a:cubicBezTo>
                  <a:cubicBezTo>
                    <a:pt x="10289" y="1930"/>
                    <a:pt x="11003" y="2763"/>
                    <a:pt x="11432" y="3787"/>
                  </a:cubicBezTo>
                  <a:cubicBezTo>
                    <a:pt x="11449" y="3839"/>
                    <a:pt x="11516" y="3878"/>
                    <a:pt x="11587" y="3878"/>
                  </a:cubicBezTo>
                  <a:cubicBezTo>
                    <a:pt x="11615" y="3878"/>
                    <a:pt x="11643" y="3872"/>
                    <a:pt x="11670" y="3858"/>
                  </a:cubicBezTo>
                  <a:cubicBezTo>
                    <a:pt x="11741" y="3835"/>
                    <a:pt x="11789" y="3716"/>
                    <a:pt x="11741" y="3620"/>
                  </a:cubicBezTo>
                  <a:cubicBezTo>
                    <a:pt x="11313" y="2549"/>
                    <a:pt x="10551" y="1644"/>
                    <a:pt x="9598" y="1001"/>
                  </a:cubicBezTo>
                  <a:cubicBezTo>
                    <a:pt x="8622" y="358"/>
                    <a:pt x="7455" y="1"/>
                    <a:pt x="6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7" name="Google Shape;23887;p101"/>
          <p:cNvGrpSpPr/>
          <p:nvPr/>
        </p:nvGrpSpPr>
        <p:grpSpPr>
          <a:xfrm>
            <a:off x="4023958" y="3420660"/>
            <a:ext cx="348657" cy="354321"/>
            <a:chOff x="4366853" y="3573060"/>
            <a:chExt cx="348657" cy="354321"/>
          </a:xfrm>
        </p:grpSpPr>
        <p:sp>
          <p:nvSpPr>
            <p:cNvPr id="23888" name="Google Shape;23888;p101"/>
            <p:cNvSpPr/>
            <p:nvPr/>
          </p:nvSpPr>
          <p:spPr>
            <a:xfrm>
              <a:off x="4373264" y="3795304"/>
              <a:ext cx="335150" cy="126237"/>
            </a:xfrm>
            <a:custGeom>
              <a:rect b="b" l="l" r="r" t="t"/>
              <a:pathLst>
                <a:path extrusionOk="0" h="4234" w="11241">
                  <a:moveTo>
                    <a:pt x="0" y="0"/>
                  </a:moveTo>
                  <a:lnTo>
                    <a:pt x="0" y="3525"/>
                  </a:lnTo>
                  <a:cubicBezTo>
                    <a:pt x="0" y="3596"/>
                    <a:pt x="24" y="3620"/>
                    <a:pt x="95" y="3620"/>
                  </a:cubicBezTo>
                  <a:lnTo>
                    <a:pt x="4930" y="3620"/>
                  </a:lnTo>
                  <a:lnTo>
                    <a:pt x="5573" y="4215"/>
                  </a:lnTo>
                  <a:cubicBezTo>
                    <a:pt x="5585" y="4227"/>
                    <a:pt x="5602" y="4233"/>
                    <a:pt x="5623" y="4233"/>
                  </a:cubicBezTo>
                  <a:cubicBezTo>
                    <a:pt x="5644" y="4233"/>
                    <a:pt x="5668" y="4227"/>
                    <a:pt x="5692" y="4215"/>
                  </a:cubicBezTo>
                  <a:lnTo>
                    <a:pt x="6311" y="3620"/>
                  </a:lnTo>
                  <a:lnTo>
                    <a:pt x="11169" y="3620"/>
                  </a:lnTo>
                  <a:cubicBezTo>
                    <a:pt x="11217" y="3620"/>
                    <a:pt x="11240" y="3596"/>
                    <a:pt x="11240" y="3525"/>
                  </a:cubicBezTo>
                  <a:lnTo>
                    <a:pt x="11240"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9" name="Google Shape;23889;p101"/>
            <p:cNvSpPr/>
            <p:nvPr/>
          </p:nvSpPr>
          <p:spPr>
            <a:xfrm>
              <a:off x="4693480" y="3795304"/>
              <a:ext cx="17054" cy="107960"/>
            </a:xfrm>
            <a:custGeom>
              <a:rect b="b" l="l" r="r" t="t"/>
              <a:pathLst>
                <a:path extrusionOk="0" h="3621" w="572">
                  <a:moveTo>
                    <a:pt x="96" y="0"/>
                  </a:moveTo>
                  <a:lnTo>
                    <a:pt x="96" y="3525"/>
                  </a:lnTo>
                  <a:cubicBezTo>
                    <a:pt x="96" y="3596"/>
                    <a:pt x="72" y="3620"/>
                    <a:pt x="0" y="3620"/>
                  </a:cubicBezTo>
                  <a:lnTo>
                    <a:pt x="477" y="3620"/>
                  </a:lnTo>
                  <a:cubicBezTo>
                    <a:pt x="548" y="3620"/>
                    <a:pt x="572" y="3596"/>
                    <a:pt x="572" y="3525"/>
                  </a:cubicBezTo>
                  <a:lnTo>
                    <a:pt x="572" y="0"/>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0" name="Google Shape;23890;p101"/>
            <p:cNvSpPr/>
            <p:nvPr/>
          </p:nvSpPr>
          <p:spPr>
            <a:xfrm>
              <a:off x="4373264" y="3686657"/>
              <a:ext cx="335150" cy="126952"/>
            </a:xfrm>
            <a:custGeom>
              <a:rect b="b" l="l" r="r" t="t"/>
              <a:pathLst>
                <a:path extrusionOk="0" h="4258" w="11241">
                  <a:moveTo>
                    <a:pt x="0" y="1"/>
                  </a:moveTo>
                  <a:lnTo>
                    <a:pt x="0" y="3644"/>
                  </a:lnTo>
                  <a:lnTo>
                    <a:pt x="4930" y="3644"/>
                  </a:lnTo>
                  <a:lnTo>
                    <a:pt x="5573" y="4240"/>
                  </a:lnTo>
                  <a:cubicBezTo>
                    <a:pt x="5585" y="4252"/>
                    <a:pt x="5602" y="4258"/>
                    <a:pt x="5623" y="4258"/>
                  </a:cubicBezTo>
                  <a:cubicBezTo>
                    <a:pt x="5644" y="4258"/>
                    <a:pt x="5668" y="4252"/>
                    <a:pt x="5692" y="4240"/>
                  </a:cubicBezTo>
                  <a:lnTo>
                    <a:pt x="6311" y="3644"/>
                  </a:lnTo>
                  <a:lnTo>
                    <a:pt x="11240" y="3644"/>
                  </a:lnTo>
                  <a:lnTo>
                    <a:pt x="11240"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1" name="Google Shape;23891;p101"/>
            <p:cNvSpPr/>
            <p:nvPr/>
          </p:nvSpPr>
          <p:spPr>
            <a:xfrm>
              <a:off x="4697028" y="3686657"/>
              <a:ext cx="14222" cy="108676"/>
            </a:xfrm>
            <a:custGeom>
              <a:rect b="b" l="l" r="r" t="t"/>
              <a:pathLst>
                <a:path extrusionOk="0" h="3645" w="477">
                  <a:moveTo>
                    <a:pt x="0" y="1"/>
                  </a:moveTo>
                  <a:lnTo>
                    <a:pt x="0" y="3644"/>
                  </a:lnTo>
                  <a:lnTo>
                    <a:pt x="477" y="3644"/>
                  </a:lnTo>
                  <a:lnTo>
                    <a:pt x="477"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2" name="Google Shape;23892;p101"/>
            <p:cNvSpPr/>
            <p:nvPr/>
          </p:nvSpPr>
          <p:spPr>
            <a:xfrm>
              <a:off x="4373264" y="3578725"/>
              <a:ext cx="335150" cy="126237"/>
            </a:xfrm>
            <a:custGeom>
              <a:rect b="b" l="l" r="r" t="t"/>
              <a:pathLst>
                <a:path extrusionOk="0" h="4234" w="11241">
                  <a:moveTo>
                    <a:pt x="24" y="1"/>
                  </a:moveTo>
                  <a:cubicBezTo>
                    <a:pt x="24" y="1"/>
                    <a:pt x="0" y="49"/>
                    <a:pt x="0" y="72"/>
                  </a:cubicBezTo>
                  <a:lnTo>
                    <a:pt x="0" y="3621"/>
                  </a:lnTo>
                  <a:lnTo>
                    <a:pt x="4930" y="3621"/>
                  </a:lnTo>
                  <a:lnTo>
                    <a:pt x="5573" y="4216"/>
                  </a:lnTo>
                  <a:cubicBezTo>
                    <a:pt x="5585" y="4228"/>
                    <a:pt x="5602" y="4234"/>
                    <a:pt x="5623" y="4234"/>
                  </a:cubicBezTo>
                  <a:cubicBezTo>
                    <a:pt x="5644" y="4234"/>
                    <a:pt x="5668" y="4228"/>
                    <a:pt x="5692" y="4216"/>
                  </a:cubicBezTo>
                  <a:lnTo>
                    <a:pt x="6311" y="3621"/>
                  </a:lnTo>
                  <a:lnTo>
                    <a:pt x="11240" y="3621"/>
                  </a:lnTo>
                  <a:lnTo>
                    <a:pt x="11240" y="72"/>
                  </a:lnTo>
                  <a:cubicBezTo>
                    <a:pt x="11240" y="25"/>
                    <a:pt x="11217" y="1"/>
                    <a:pt x="11169"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3" name="Google Shape;23893;p101"/>
            <p:cNvSpPr/>
            <p:nvPr/>
          </p:nvSpPr>
          <p:spPr>
            <a:xfrm>
              <a:off x="4693480" y="3578725"/>
              <a:ext cx="17054" cy="107960"/>
            </a:xfrm>
            <a:custGeom>
              <a:rect b="b" l="l" r="r" t="t"/>
              <a:pathLst>
                <a:path extrusionOk="0" h="3621" w="572">
                  <a:moveTo>
                    <a:pt x="0" y="1"/>
                  </a:moveTo>
                  <a:cubicBezTo>
                    <a:pt x="72" y="1"/>
                    <a:pt x="96" y="25"/>
                    <a:pt x="96" y="72"/>
                  </a:cubicBezTo>
                  <a:lnTo>
                    <a:pt x="96" y="3621"/>
                  </a:lnTo>
                  <a:lnTo>
                    <a:pt x="572" y="3621"/>
                  </a:lnTo>
                  <a:lnTo>
                    <a:pt x="572" y="72"/>
                  </a:lnTo>
                  <a:cubicBezTo>
                    <a:pt x="572" y="49"/>
                    <a:pt x="548" y="1"/>
                    <a:pt x="477"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4" name="Google Shape;23894;p101"/>
            <p:cNvSpPr/>
            <p:nvPr/>
          </p:nvSpPr>
          <p:spPr>
            <a:xfrm>
              <a:off x="4490408" y="3619214"/>
              <a:ext cx="196719" cy="10674"/>
            </a:xfrm>
            <a:custGeom>
              <a:rect b="b" l="l" r="r" t="t"/>
              <a:pathLst>
                <a:path extrusionOk="0" h="358" w="6598">
                  <a:moveTo>
                    <a:pt x="167" y="0"/>
                  </a:moveTo>
                  <a:cubicBezTo>
                    <a:pt x="96" y="0"/>
                    <a:pt x="0" y="72"/>
                    <a:pt x="0" y="143"/>
                  </a:cubicBezTo>
                  <a:cubicBezTo>
                    <a:pt x="0" y="262"/>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5" name="Google Shape;23895;p101"/>
            <p:cNvSpPr/>
            <p:nvPr/>
          </p:nvSpPr>
          <p:spPr>
            <a:xfrm>
              <a:off x="4490408" y="3643365"/>
              <a:ext cx="143440" cy="10674"/>
            </a:xfrm>
            <a:custGeom>
              <a:rect b="b" l="l" r="r" t="t"/>
              <a:pathLst>
                <a:path extrusionOk="0" h="358" w="4811">
                  <a:moveTo>
                    <a:pt x="167" y="0"/>
                  </a:moveTo>
                  <a:cubicBezTo>
                    <a:pt x="96" y="0"/>
                    <a:pt x="0" y="48"/>
                    <a:pt x="0" y="143"/>
                  </a:cubicBezTo>
                  <a:cubicBezTo>
                    <a:pt x="0" y="262"/>
                    <a:pt x="96" y="357"/>
                    <a:pt x="167" y="357"/>
                  </a:cubicBezTo>
                  <a:lnTo>
                    <a:pt x="4644" y="357"/>
                  </a:lnTo>
                  <a:cubicBezTo>
                    <a:pt x="4740" y="357"/>
                    <a:pt x="4811" y="286"/>
                    <a:pt x="4811" y="214"/>
                  </a:cubicBezTo>
                  <a:cubicBezTo>
                    <a:pt x="4811" y="95"/>
                    <a:pt x="4763" y="0"/>
                    <a:pt x="4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6" name="Google Shape;23896;p101"/>
            <p:cNvSpPr/>
            <p:nvPr/>
          </p:nvSpPr>
          <p:spPr>
            <a:xfrm>
              <a:off x="4490408" y="3726430"/>
              <a:ext cx="196719" cy="10674"/>
            </a:xfrm>
            <a:custGeom>
              <a:rect b="b" l="l" r="r" t="t"/>
              <a:pathLst>
                <a:path extrusionOk="0" h="358" w="6598">
                  <a:moveTo>
                    <a:pt x="167" y="0"/>
                  </a:moveTo>
                  <a:cubicBezTo>
                    <a:pt x="96" y="0"/>
                    <a:pt x="0" y="72"/>
                    <a:pt x="0" y="167"/>
                  </a:cubicBezTo>
                  <a:cubicBezTo>
                    <a:pt x="0" y="286"/>
                    <a:pt x="96" y="358"/>
                    <a:pt x="167" y="358"/>
                  </a:cubicBezTo>
                  <a:lnTo>
                    <a:pt x="6430" y="358"/>
                  </a:lnTo>
                  <a:cubicBezTo>
                    <a:pt x="6526" y="358"/>
                    <a:pt x="6597" y="310"/>
                    <a:pt x="6597" y="215"/>
                  </a:cubicBezTo>
                  <a:cubicBezTo>
                    <a:pt x="6597" y="96"/>
                    <a:pt x="6549" y="0"/>
                    <a:pt x="6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7" name="Google Shape;23897;p101"/>
            <p:cNvSpPr/>
            <p:nvPr/>
          </p:nvSpPr>
          <p:spPr>
            <a:xfrm>
              <a:off x="4490408" y="3751266"/>
              <a:ext cx="143440" cy="10674"/>
            </a:xfrm>
            <a:custGeom>
              <a:rect b="b" l="l" r="r" t="t"/>
              <a:pathLst>
                <a:path extrusionOk="0" h="358" w="4811">
                  <a:moveTo>
                    <a:pt x="167" y="1"/>
                  </a:moveTo>
                  <a:cubicBezTo>
                    <a:pt x="96" y="1"/>
                    <a:pt x="0" y="72"/>
                    <a:pt x="0" y="167"/>
                  </a:cubicBezTo>
                  <a:cubicBezTo>
                    <a:pt x="0" y="287"/>
                    <a:pt x="96" y="358"/>
                    <a:pt x="167" y="358"/>
                  </a:cubicBezTo>
                  <a:lnTo>
                    <a:pt x="4644" y="358"/>
                  </a:lnTo>
                  <a:cubicBezTo>
                    <a:pt x="4740" y="358"/>
                    <a:pt x="4811" y="310"/>
                    <a:pt x="4811" y="215"/>
                  </a:cubicBezTo>
                  <a:cubicBezTo>
                    <a:pt x="4811" y="96"/>
                    <a:pt x="4763" y="1"/>
                    <a:pt x="46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8" name="Google Shape;23898;p101"/>
            <p:cNvSpPr/>
            <p:nvPr/>
          </p:nvSpPr>
          <p:spPr>
            <a:xfrm>
              <a:off x="4439990" y="3605022"/>
              <a:ext cx="22033" cy="57543"/>
            </a:xfrm>
            <a:custGeom>
              <a:rect b="b" l="l" r="r" t="t"/>
              <a:pathLst>
                <a:path extrusionOk="0" h="1930" w="739">
                  <a:moveTo>
                    <a:pt x="215" y="0"/>
                  </a:moveTo>
                  <a:cubicBezTo>
                    <a:pt x="167" y="0"/>
                    <a:pt x="96" y="24"/>
                    <a:pt x="72" y="95"/>
                  </a:cubicBezTo>
                  <a:cubicBezTo>
                    <a:pt x="1" y="191"/>
                    <a:pt x="72" y="333"/>
                    <a:pt x="191" y="333"/>
                  </a:cubicBezTo>
                  <a:lnTo>
                    <a:pt x="382" y="333"/>
                  </a:lnTo>
                  <a:lnTo>
                    <a:pt x="382" y="1762"/>
                  </a:lnTo>
                  <a:cubicBezTo>
                    <a:pt x="382" y="1810"/>
                    <a:pt x="405" y="1881"/>
                    <a:pt x="453" y="1905"/>
                  </a:cubicBezTo>
                  <a:cubicBezTo>
                    <a:pt x="487" y="1922"/>
                    <a:pt x="521" y="1930"/>
                    <a:pt x="553" y="1930"/>
                  </a:cubicBezTo>
                  <a:cubicBezTo>
                    <a:pt x="656" y="1930"/>
                    <a:pt x="739" y="1853"/>
                    <a:pt x="739" y="1762"/>
                  </a:cubicBezTo>
                  <a:lnTo>
                    <a:pt x="739" y="143"/>
                  </a:lnTo>
                  <a:cubicBezTo>
                    <a:pt x="739" y="71"/>
                    <a:pt x="667" y="0"/>
                    <a:pt x="5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9" name="Google Shape;23899;p101"/>
            <p:cNvSpPr/>
            <p:nvPr/>
          </p:nvSpPr>
          <p:spPr>
            <a:xfrm>
              <a:off x="4392435" y="3603800"/>
              <a:ext cx="38342" cy="60465"/>
            </a:xfrm>
            <a:custGeom>
              <a:rect b="b" l="l" r="r" t="t"/>
              <a:pathLst>
                <a:path extrusionOk="0" h="2028" w="1286">
                  <a:moveTo>
                    <a:pt x="624" y="332"/>
                  </a:moveTo>
                  <a:cubicBezTo>
                    <a:pt x="654" y="332"/>
                    <a:pt x="685" y="338"/>
                    <a:pt x="714" y="351"/>
                  </a:cubicBezTo>
                  <a:cubicBezTo>
                    <a:pt x="834" y="374"/>
                    <a:pt x="929" y="494"/>
                    <a:pt x="929" y="636"/>
                  </a:cubicBezTo>
                  <a:lnTo>
                    <a:pt x="929" y="1375"/>
                  </a:lnTo>
                  <a:cubicBezTo>
                    <a:pt x="929" y="1494"/>
                    <a:pt x="834" y="1613"/>
                    <a:pt x="714" y="1684"/>
                  </a:cubicBezTo>
                  <a:cubicBezTo>
                    <a:pt x="692" y="1691"/>
                    <a:pt x="670" y="1694"/>
                    <a:pt x="647" y="1694"/>
                  </a:cubicBezTo>
                  <a:cubicBezTo>
                    <a:pt x="501" y="1694"/>
                    <a:pt x="357" y="1567"/>
                    <a:pt x="357" y="1422"/>
                  </a:cubicBezTo>
                  <a:lnTo>
                    <a:pt x="357" y="613"/>
                  </a:lnTo>
                  <a:cubicBezTo>
                    <a:pt x="357" y="456"/>
                    <a:pt x="486" y="332"/>
                    <a:pt x="624" y="332"/>
                  </a:cubicBezTo>
                  <a:close/>
                  <a:moveTo>
                    <a:pt x="639" y="1"/>
                  </a:moveTo>
                  <a:cubicBezTo>
                    <a:pt x="278" y="1"/>
                    <a:pt x="0" y="300"/>
                    <a:pt x="0" y="636"/>
                  </a:cubicBezTo>
                  <a:lnTo>
                    <a:pt x="0" y="1375"/>
                  </a:lnTo>
                  <a:cubicBezTo>
                    <a:pt x="0" y="1740"/>
                    <a:pt x="291" y="2028"/>
                    <a:pt x="663" y="2028"/>
                  </a:cubicBezTo>
                  <a:cubicBezTo>
                    <a:pt x="703" y="2028"/>
                    <a:pt x="744" y="2025"/>
                    <a:pt x="786" y="2018"/>
                  </a:cubicBezTo>
                  <a:cubicBezTo>
                    <a:pt x="1072" y="1922"/>
                    <a:pt x="1286" y="1660"/>
                    <a:pt x="1286" y="1351"/>
                  </a:cubicBezTo>
                  <a:lnTo>
                    <a:pt x="1286" y="636"/>
                  </a:lnTo>
                  <a:cubicBezTo>
                    <a:pt x="1286" y="351"/>
                    <a:pt x="1072" y="65"/>
                    <a:pt x="786" y="17"/>
                  </a:cubicBezTo>
                  <a:cubicBezTo>
                    <a:pt x="736" y="6"/>
                    <a:pt x="686" y="1"/>
                    <a:pt x="6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0" name="Google Shape;23900;p101"/>
            <p:cNvSpPr/>
            <p:nvPr/>
          </p:nvSpPr>
          <p:spPr>
            <a:xfrm>
              <a:off x="4436442" y="3713640"/>
              <a:ext cx="34824" cy="56827"/>
            </a:xfrm>
            <a:custGeom>
              <a:rect b="b" l="l" r="r" t="t"/>
              <a:pathLst>
                <a:path extrusionOk="0" h="1906" w="1168">
                  <a:moveTo>
                    <a:pt x="548" y="1"/>
                  </a:moveTo>
                  <a:cubicBezTo>
                    <a:pt x="286" y="1"/>
                    <a:pt x="72" y="167"/>
                    <a:pt x="24" y="429"/>
                  </a:cubicBezTo>
                  <a:cubicBezTo>
                    <a:pt x="1" y="525"/>
                    <a:pt x="48" y="620"/>
                    <a:pt x="120" y="644"/>
                  </a:cubicBezTo>
                  <a:cubicBezTo>
                    <a:pt x="140" y="648"/>
                    <a:pt x="159" y="650"/>
                    <a:pt x="177" y="650"/>
                  </a:cubicBezTo>
                  <a:cubicBezTo>
                    <a:pt x="262" y="650"/>
                    <a:pt x="318" y="603"/>
                    <a:pt x="358" y="525"/>
                  </a:cubicBezTo>
                  <a:cubicBezTo>
                    <a:pt x="382" y="429"/>
                    <a:pt x="477" y="358"/>
                    <a:pt x="548" y="358"/>
                  </a:cubicBezTo>
                  <a:cubicBezTo>
                    <a:pt x="667" y="358"/>
                    <a:pt x="763" y="429"/>
                    <a:pt x="763" y="548"/>
                  </a:cubicBezTo>
                  <a:lnTo>
                    <a:pt x="763" y="596"/>
                  </a:lnTo>
                  <a:cubicBezTo>
                    <a:pt x="739" y="644"/>
                    <a:pt x="715" y="739"/>
                    <a:pt x="644" y="858"/>
                  </a:cubicBezTo>
                  <a:cubicBezTo>
                    <a:pt x="405" y="1191"/>
                    <a:pt x="262" y="1382"/>
                    <a:pt x="191" y="1477"/>
                  </a:cubicBezTo>
                  <a:cubicBezTo>
                    <a:pt x="120" y="1596"/>
                    <a:pt x="48" y="1668"/>
                    <a:pt x="72" y="1739"/>
                  </a:cubicBezTo>
                  <a:cubicBezTo>
                    <a:pt x="120" y="1811"/>
                    <a:pt x="143" y="1834"/>
                    <a:pt x="191" y="1858"/>
                  </a:cubicBezTo>
                  <a:cubicBezTo>
                    <a:pt x="239" y="1858"/>
                    <a:pt x="262" y="1906"/>
                    <a:pt x="524" y="1906"/>
                  </a:cubicBezTo>
                  <a:lnTo>
                    <a:pt x="1001" y="1906"/>
                  </a:lnTo>
                  <a:cubicBezTo>
                    <a:pt x="1096" y="1906"/>
                    <a:pt x="1167" y="1834"/>
                    <a:pt x="1167" y="1739"/>
                  </a:cubicBezTo>
                  <a:cubicBezTo>
                    <a:pt x="1167" y="1620"/>
                    <a:pt x="1120" y="1549"/>
                    <a:pt x="1001" y="1549"/>
                  </a:cubicBezTo>
                  <a:lnTo>
                    <a:pt x="548" y="1549"/>
                  </a:lnTo>
                  <a:cubicBezTo>
                    <a:pt x="644" y="1429"/>
                    <a:pt x="763" y="1263"/>
                    <a:pt x="905" y="1072"/>
                  </a:cubicBezTo>
                  <a:cubicBezTo>
                    <a:pt x="977" y="906"/>
                    <a:pt x="1072" y="763"/>
                    <a:pt x="1096" y="644"/>
                  </a:cubicBezTo>
                  <a:cubicBezTo>
                    <a:pt x="1120" y="548"/>
                    <a:pt x="1096" y="429"/>
                    <a:pt x="1072" y="358"/>
                  </a:cubicBezTo>
                  <a:cubicBezTo>
                    <a:pt x="1025" y="286"/>
                    <a:pt x="1001" y="239"/>
                    <a:pt x="953" y="167"/>
                  </a:cubicBezTo>
                  <a:cubicBezTo>
                    <a:pt x="858" y="48"/>
                    <a:pt x="715" y="1"/>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1" name="Google Shape;23901;p101"/>
            <p:cNvSpPr/>
            <p:nvPr/>
          </p:nvSpPr>
          <p:spPr>
            <a:xfrm>
              <a:off x="4392435" y="3712238"/>
              <a:ext cx="36941" cy="56947"/>
            </a:xfrm>
            <a:custGeom>
              <a:rect b="b" l="l" r="r" t="t"/>
              <a:pathLst>
                <a:path extrusionOk="0" h="1910" w="1239">
                  <a:moveTo>
                    <a:pt x="595" y="357"/>
                  </a:moveTo>
                  <a:cubicBezTo>
                    <a:pt x="762" y="357"/>
                    <a:pt x="881" y="476"/>
                    <a:pt x="881" y="643"/>
                  </a:cubicBezTo>
                  <a:lnTo>
                    <a:pt x="881" y="1310"/>
                  </a:lnTo>
                  <a:cubicBezTo>
                    <a:pt x="881" y="1429"/>
                    <a:pt x="786" y="1548"/>
                    <a:pt x="643" y="1596"/>
                  </a:cubicBezTo>
                  <a:cubicBezTo>
                    <a:pt x="476" y="1596"/>
                    <a:pt x="357" y="1476"/>
                    <a:pt x="357" y="1310"/>
                  </a:cubicBezTo>
                  <a:lnTo>
                    <a:pt x="357" y="643"/>
                  </a:lnTo>
                  <a:cubicBezTo>
                    <a:pt x="357" y="524"/>
                    <a:pt x="453" y="405"/>
                    <a:pt x="595" y="357"/>
                  </a:cubicBezTo>
                  <a:close/>
                  <a:moveTo>
                    <a:pt x="643" y="0"/>
                  </a:moveTo>
                  <a:cubicBezTo>
                    <a:pt x="310" y="0"/>
                    <a:pt x="0" y="286"/>
                    <a:pt x="0" y="595"/>
                  </a:cubicBezTo>
                  <a:lnTo>
                    <a:pt x="0" y="1286"/>
                  </a:lnTo>
                  <a:cubicBezTo>
                    <a:pt x="0" y="1619"/>
                    <a:pt x="286" y="1881"/>
                    <a:pt x="595" y="1905"/>
                  </a:cubicBezTo>
                  <a:cubicBezTo>
                    <a:pt x="618" y="1908"/>
                    <a:pt x="641" y="1910"/>
                    <a:pt x="664" y="1910"/>
                  </a:cubicBezTo>
                  <a:cubicBezTo>
                    <a:pt x="970" y="1910"/>
                    <a:pt x="1238" y="1620"/>
                    <a:pt x="1238" y="1310"/>
                  </a:cubicBezTo>
                  <a:lnTo>
                    <a:pt x="1238" y="643"/>
                  </a:lnTo>
                  <a:cubicBezTo>
                    <a:pt x="1238" y="310"/>
                    <a:pt x="953" y="48"/>
                    <a:pt x="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2" name="Google Shape;23902;p101"/>
            <p:cNvSpPr/>
            <p:nvPr/>
          </p:nvSpPr>
          <p:spPr>
            <a:xfrm>
              <a:off x="4437158" y="3821571"/>
              <a:ext cx="33393" cy="56112"/>
            </a:xfrm>
            <a:custGeom>
              <a:rect b="b" l="l" r="r" t="t"/>
              <a:pathLst>
                <a:path extrusionOk="0" h="1882" w="1120">
                  <a:moveTo>
                    <a:pt x="572" y="0"/>
                  </a:moveTo>
                  <a:cubicBezTo>
                    <a:pt x="286" y="0"/>
                    <a:pt x="48" y="191"/>
                    <a:pt x="24" y="453"/>
                  </a:cubicBezTo>
                  <a:cubicBezTo>
                    <a:pt x="0" y="548"/>
                    <a:pt x="48" y="620"/>
                    <a:pt x="167" y="667"/>
                  </a:cubicBezTo>
                  <a:cubicBezTo>
                    <a:pt x="179" y="670"/>
                    <a:pt x="192" y="672"/>
                    <a:pt x="204" y="672"/>
                  </a:cubicBezTo>
                  <a:cubicBezTo>
                    <a:pt x="286" y="672"/>
                    <a:pt x="361" y="604"/>
                    <a:pt x="381" y="501"/>
                  </a:cubicBezTo>
                  <a:cubicBezTo>
                    <a:pt x="405" y="429"/>
                    <a:pt x="500" y="334"/>
                    <a:pt x="596" y="334"/>
                  </a:cubicBezTo>
                  <a:cubicBezTo>
                    <a:pt x="715" y="334"/>
                    <a:pt x="810" y="429"/>
                    <a:pt x="810" y="548"/>
                  </a:cubicBezTo>
                  <a:cubicBezTo>
                    <a:pt x="810" y="667"/>
                    <a:pt x="715" y="739"/>
                    <a:pt x="596" y="739"/>
                  </a:cubicBezTo>
                  <a:cubicBezTo>
                    <a:pt x="500" y="739"/>
                    <a:pt x="405" y="834"/>
                    <a:pt x="405" y="929"/>
                  </a:cubicBezTo>
                  <a:cubicBezTo>
                    <a:pt x="405" y="1024"/>
                    <a:pt x="500" y="1096"/>
                    <a:pt x="596" y="1096"/>
                  </a:cubicBezTo>
                  <a:cubicBezTo>
                    <a:pt x="715" y="1096"/>
                    <a:pt x="810" y="1191"/>
                    <a:pt x="810" y="1310"/>
                  </a:cubicBezTo>
                  <a:cubicBezTo>
                    <a:pt x="810" y="1429"/>
                    <a:pt x="715" y="1525"/>
                    <a:pt x="596" y="1525"/>
                  </a:cubicBezTo>
                  <a:cubicBezTo>
                    <a:pt x="500" y="1525"/>
                    <a:pt x="405" y="1429"/>
                    <a:pt x="381" y="1334"/>
                  </a:cubicBezTo>
                  <a:lnTo>
                    <a:pt x="381" y="1310"/>
                  </a:lnTo>
                  <a:cubicBezTo>
                    <a:pt x="381" y="1215"/>
                    <a:pt x="286" y="1144"/>
                    <a:pt x="215" y="1144"/>
                  </a:cubicBezTo>
                  <a:cubicBezTo>
                    <a:pt x="119" y="1144"/>
                    <a:pt x="24" y="1215"/>
                    <a:pt x="24" y="1310"/>
                  </a:cubicBezTo>
                  <a:lnTo>
                    <a:pt x="24" y="1405"/>
                  </a:lnTo>
                  <a:cubicBezTo>
                    <a:pt x="48" y="1667"/>
                    <a:pt x="286" y="1882"/>
                    <a:pt x="572" y="1882"/>
                  </a:cubicBezTo>
                  <a:cubicBezTo>
                    <a:pt x="858" y="1882"/>
                    <a:pt x="1120" y="1644"/>
                    <a:pt x="1120" y="1310"/>
                  </a:cubicBezTo>
                  <a:cubicBezTo>
                    <a:pt x="1120" y="1167"/>
                    <a:pt x="1072" y="1048"/>
                    <a:pt x="977" y="929"/>
                  </a:cubicBezTo>
                  <a:cubicBezTo>
                    <a:pt x="1072" y="834"/>
                    <a:pt x="1120" y="691"/>
                    <a:pt x="1120" y="548"/>
                  </a:cubicBezTo>
                  <a:cubicBezTo>
                    <a:pt x="1120" y="239"/>
                    <a:pt x="858" y="0"/>
                    <a:pt x="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3" name="Google Shape;23903;p101"/>
            <p:cNvSpPr/>
            <p:nvPr/>
          </p:nvSpPr>
          <p:spPr>
            <a:xfrm>
              <a:off x="4392435" y="3820855"/>
              <a:ext cx="36225" cy="56827"/>
            </a:xfrm>
            <a:custGeom>
              <a:rect b="b" l="l" r="r" t="t"/>
              <a:pathLst>
                <a:path extrusionOk="0" h="1906" w="1215">
                  <a:moveTo>
                    <a:pt x="595" y="334"/>
                  </a:moveTo>
                  <a:cubicBezTo>
                    <a:pt x="762" y="334"/>
                    <a:pt x="881" y="453"/>
                    <a:pt x="881" y="596"/>
                  </a:cubicBezTo>
                  <a:lnTo>
                    <a:pt x="881" y="1287"/>
                  </a:lnTo>
                  <a:cubicBezTo>
                    <a:pt x="881" y="1406"/>
                    <a:pt x="786" y="1501"/>
                    <a:pt x="643" y="1549"/>
                  </a:cubicBezTo>
                  <a:cubicBezTo>
                    <a:pt x="476" y="1549"/>
                    <a:pt x="357" y="1429"/>
                    <a:pt x="357" y="1287"/>
                  </a:cubicBezTo>
                  <a:lnTo>
                    <a:pt x="357" y="596"/>
                  </a:lnTo>
                  <a:cubicBezTo>
                    <a:pt x="357" y="477"/>
                    <a:pt x="453" y="358"/>
                    <a:pt x="595" y="334"/>
                  </a:cubicBezTo>
                  <a:close/>
                  <a:moveTo>
                    <a:pt x="619" y="1"/>
                  </a:moveTo>
                  <a:cubicBezTo>
                    <a:pt x="310" y="1"/>
                    <a:pt x="0" y="263"/>
                    <a:pt x="0" y="596"/>
                  </a:cubicBezTo>
                  <a:lnTo>
                    <a:pt x="0" y="1287"/>
                  </a:lnTo>
                  <a:cubicBezTo>
                    <a:pt x="0" y="1596"/>
                    <a:pt x="286" y="1882"/>
                    <a:pt x="595" y="1906"/>
                  </a:cubicBezTo>
                  <a:cubicBezTo>
                    <a:pt x="929" y="1906"/>
                    <a:pt x="1215" y="1644"/>
                    <a:pt x="1215" y="1310"/>
                  </a:cubicBezTo>
                  <a:lnTo>
                    <a:pt x="1215" y="620"/>
                  </a:lnTo>
                  <a:cubicBezTo>
                    <a:pt x="1215" y="286"/>
                    <a:pt x="953" y="24"/>
                    <a:pt x="6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4" name="Google Shape;23904;p101"/>
            <p:cNvSpPr/>
            <p:nvPr/>
          </p:nvSpPr>
          <p:spPr>
            <a:xfrm>
              <a:off x="4490408" y="3835048"/>
              <a:ext cx="196719" cy="10704"/>
            </a:xfrm>
            <a:custGeom>
              <a:rect b="b" l="l" r="r" t="t"/>
              <a:pathLst>
                <a:path extrusionOk="0" h="359" w="6598">
                  <a:moveTo>
                    <a:pt x="167" y="1"/>
                  </a:moveTo>
                  <a:cubicBezTo>
                    <a:pt x="96" y="1"/>
                    <a:pt x="0" y="49"/>
                    <a:pt x="0" y="144"/>
                  </a:cubicBezTo>
                  <a:cubicBezTo>
                    <a:pt x="0" y="263"/>
                    <a:pt x="96" y="358"/>
                    <a:pt x="167" y="358"/>
                  </a:cubicBezTo>
                  <a:lnTo>
                    <a:pt x="6430" y="358"/>
                  </a:lnTo>
                  <a:cubicBezTo>
                    <a:pt x="6526" y="358"/>
                    <a:pt x="6597" y="287"/>
                    <a:pt x="6597" y="215"/>
                  </a:cubicBezTo>
                  <a:cubicBezTo>
                    <a:pt x="6597" y="96"/>
                    <a:pt x="6549" y="1"/>
                    <a:pt x="6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5" name="Google Shape;23905;p101"/>
            <p:cNvSpPr/>
            <p:nvPr/>
          </p:nvSpPr>
          <p:spPr>
            <a:xfrm>
              <a:off x="4490408" y="3859914"/>
              <a:ext cx="143440" cy="10674"/>
            </a:xfrm>
            <a:custGeom>
              <a:rect b="b" l="l" r="r" t="t"/>
              <a:pathLst>
                <a:path extrusionOk="0" h="358" w="4811">
                  <a:moveTo>
                    <a:pt x="167" y="0"/>
                  </a:moveTo>
                  <a:cubicBezTo>
                    <a:pt x="96" y="0"/>
                    <a:pt x="0" y="48"/>
                    <a:pt x="0" y="143"/>
                  </a:cubicBezTo>
                  <a:cubicBezTo>
                    <a:pt x="0" y="262"/>
                    <a:pt x="96" y="358"/>
                    <a:pt x="167" y="358"/>
                  </a:cubicBezTo>
                  <a:lnTo>
                    <a:pt x="4644" y="358"/>
                  </a:lnTo>
                  <a:cubicBezTo>
                    <a:pt x="4740" y="358"/>
                    <a:pt x="4811" y="286"/>
                    <a:pt x="4811" y="215"/>
                  </a:cubicBezTo>
                  <a:cubicBezTo>
                    <a:pt x="4811" y="96"/>
                    <a:pt x="4763" y="0"/>
                    <a:pt x="4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6" name="Google Shape;23906;p101"/>
            <p:cNvSpPr/>
            <p:nvPr/>
          </p:nvSpPr>
          <p:spPr>
            <a:xfrm>
              <a:off x="4366853" y="3573060"/>
              <a:ext cx="348657" cy="354321"/>
            </a:xfrm>
            <a:custGeom>
              <a:rect b="b" l="l" r="r" t="t"/>
              <a:pathLst>
                <a:path extrusionOk="0" h="11884" w="11694">
                  <a:moveTo>
                    <a:pt x="11289" y="334"/>
                  </a:moveTo>
                  <a:lnTo>
                    <a:pt x="11336" y="3644"/>
                  </a:lnTo>
                  <a:lnTo>
                    <a:pt x="6550" y="3644"/>
                  </a:lnTo>
                  <a:cubicBezTo>
                    <a:pt x="6526" y="3644"/>
                    <a:pt x="6454" y="3668"/>
                    <a:pt x="6431" y="3692"/>
                  </a:cubicBezTo>
                  <a:lnTo>
                    <a:pt x="5835" y="4263"/>
                  </a:lnTo>
                  <a:lnTo>
                    <a:pt x="5240" y="3692"/>
                  </a:lnTo>
                  <a:cubicBezTo>
                    <a:pt x="5216" y="3668"/>
                    <a:pt x="5145" y="3644"/>
                    <a:pt x="5121" y="3644"/>
                  </a:cubicBezTo>
                  <a:lnTo>
                    <a:pt x="334" y="3644"/>
                  </a:lnTo>
                  <a:lnTo>
                    <a:pt x="334" y="334"/>
                  </a:lnTo>
                  <a:close/>
                  <a:moveTo>
                    <a:pt x="239" y="0"/>
                  </a:moveTo>
                  <a:cubicBezTo>
                    <a:pt x="144" y="0"/>
                    <a:pt x="72" y="96"/>
                    <a:pt x="72" y="191"/>
                  </a:cubicBezTo>
                  <a:lnTo>
                    <a:pt x="72" y="4620"/>
                  </a:lnTo>
                  <a:cubicBezTo>
                    <a:pt x="72" y="4644"/>
                    <a:pt x="96" y="4716"/>
                    <a:pt x="120" y="4716"/>
                  </a:cubicBezTo>
                  <a:cubicBezTo>
                    <a:pt x="159" y="4735"/>
                    <a:pt x="200" y="4744"/>
                    <a:pt x="239" y="4744"/>
                  </a:cubicBezTo>
                  <a:cubicBezTo>
                    <a:pt x="342" y="4744"/>
                    <a:pt x="429" y="4683"/>
                    <a:pt x="429" y="4597"/>
                  </a:cubicBezTo>
                  <a:lnTo>
                    <a:pt x="429" y="4001"/>
                  </a:lnTo>
                  <a:lnTo>
                    <a:pt x="5121" y="4001"/>
                  </a:lnTo>
                  <a:lnTo>
                    <a:pt x="5716" y="4549"/>
                  </a:lnTo>
                  <a:cubicBezTo>
                    <a:pt x="5788" y="4620"/>
                    <a:pt x="5835" y="4620"/>
                    <a:pt x="5907" y="4620"/>
                  </a:cubicBezTo>
                  <a:cubicBezTo>
                    <a:pt x="5954" y="4620"/>
                    <a:pt x="6026" y="4597"/>
                    <a:pt x="6073" y="4549"/>
                  </a:cubicBezTo>
                  <a:lnTo>
                    <a:pt x="6669" y="4001"/>
                  </a:lnTo>
                  <a:lnTo>
                    <a:pt x="11384" y="4001"/>
                  </a:lnTo>
                  <a:lnTo>
                    <a:pt x="11384" y="7264"/>
                  </a:lnTo>
                  <a:lnTo>
                    <a:pt x="6574" y="7264"/>
                  </a:lnTo>
                  <a:cubicBezTo>
                    <a:pt x="6526" y="7264"/>
                    <a:pt x="6502" y="7288"/>
                    <a:pt x="6454" y="7335"/>
                  </a:cubicBezTo>
                  <a:lnTo>
                    <a:pt x="5859" y="7883"/>
                  </a:lnTo>
                  <a:lnTo>
                    <a:pt x="5264" y="7335"/>
                  </a:lnTo>
                  <a:cubicBezTo>
                    <a:pt x="5240" y="7288"/>
                    <a:pt x="5192" y="7264"/>
                    <a:pt x="5145" y="7264"/>
                  </a:cubicBezTo>
                  <a:lnTo>
                    <a:pt x="358" y="7264"/>
                  </a:lnTo>
                  <a:lnTo>
                    <a:pt x="358" y="5430"/>
                  </a:lnTo>
                  <a:cubicBezTo>
                    <a:pt x="358" y="5335"/>
                    <a:pt x="286" y="5240"/>
                    <a:pt x="215" y="5240"/>
                  </a:cubicBezTo>
                  <a:cubicBezTo>
                    <a:pt x="96" y="5240"/>
                    <a:pt x="1" y="5311"/>
                    <a:pt x="1" y="5430"/>
                  </a:cubicBezTo>
                  <a:lnTo>
                    <a:pt x="1" y="10979"/>
                  </a:lnTo>
                  <a:cubicBezTo>
                    <a:pt x="1" y="11146"/>
                    <a:pt x="120" y="11265"/>
                    <a:pt x="263" y="11265"/>
                  </a:cubicBezTo>
                  <a:lnTo>
                    <a:pt x="5049" y="11265"/>
                  </a:lnTo>
                  <a:lnTo>
                    <a:pt x="5645" y="11812"/>
                  </a:lnTo>
                  <a:cubicBezTo>
                    <a:pt x="5716" y="11884"/>
                    <a:pt x="5788" y="11884"/>
                    <a:pt x="5835" y="11884"/>
                  </a:cubicBezTo>
                  <a:cubicBezTo>
                    <a:pt x="5883" y="11884"/>
                    <a:pt x="5954" y="11860"/>
                    <a:pt x="6002" y="11812"/>
                  </a:cubicBezTo>
                  <a:lnTo>
                    <a:pt x="6597" y="11265"/>
                  </a:lnTo>
                  <a:lnTo>
                    <a:pt x="7859" y="11265"/>
                  </a:lnTo>
                  <a:cubicBezTo>
                    <a:pt x="7955" y="11265"/>
                    <a:pt x="8026" y="11193"/>
                    <a:pt x="8026" y="11098"/>
                  </a:cubicBezTo>
                  <a:cubicBezTo>
                    <a:pt x="8026" y="10979"/>
                    <a:pt x="7979" y="10907"/>
                    <a:pt x="7859" y="10907"/>
                  </a:cubicBezTo>
                  <a:lnTo>
                    <a:pt x="6550" y="10907"/>
                  </a:lnTo>
                  <a:cubicBezTo>
                    <a:pt x="6526" y="10907"/>
                    <a:pt x="6454" y="10931"/>
                    <a:pt x="6431" y="10955"/>
                  </a:cubicBezTo>
                  <a:lnTo>
                    <a:pt x="5835" y="11527"/>
                  </a:lnTo>
                  <a:lnTo>
                    <a:pt x="5240" y="10955"/>
                  </a:lnTo>
                  <a:cubicBezTo>
                    <a:pt x="5216" y="10931"/>
                    <a:pt x="5145" y="10907"/>
                    <a:pt x="5121" y="10907"/>
                  </a:cubicBezTo>
                  <a:lnTo>
                    <a:pt x="334" y="10907"/>
                  </a:lnTo>
                  <a:lnTo>
                    <a:pt x="334" y="7597"/>
                  </a:lnTo>
                  <a:lnTo>
                    <a:pt x="5026" y="7597"/>
                  </a:lnTo>
                  <a:lnTo>
                    <a:pt x="5621" y="8145"/>
                  </a:lnTo>
                  <a:cubicBezTo>
                    <a:pt x="5692" y="8216"/>
                    <a:pt x="5740" y="8216"/>
                    <a:pt x="5811" y="8216"/>
                  </a:cubicBezTo>
                  <a:cubicBezTo>
                    <a:pt x="5859" y="8216"/>
                    <a:pt x="5931" y="8193"/>
                    <a:pt x="5978" y="8145"/>
                  </a:cubicBezTo>
                  <a:lnTo>
                    <a:pt x="6574" y="7597"/>
                  </a:lnTo>
                  <a:lnTo>
                    <a:pt x="11289" y="7597"/>
                  </a:lnTo>
                  <a:lnTo>
                    <a:pt x="11289" y="10907"/>
                  </a:lnTo>
                  <a:lnTo>
                    <a:pt x="8669" y="10907"/>
                  </a:lnTo>
                  <a:cubicBezTo>
                    <a:pt x="8574" y="10907"/>
                    <a:pt x="8479" y="10955"/>
                    <a:pt x="8479" y="11050"/>
                  </a:cubicBezTo>
                  <a:cubicBezTo>
                    <a:pt x="8479" y="11169"/>
                    <a:pt x="8550" y="11265"/>
                    <a:pt x="8669" y="11265"/>
                  </a:cubicBezTo>
                  <a:lnTo>
                    <a:pt x="11360" y="11265"/>
                  </a:lnTo>
                  <a:cubicBezTo>
                    <a:pt x="11527" y="11265"/>
                    <a:pt x="11646" y="11146"/>
                    <a:pt x="11646" y="10979"/>
                  </a:cubicBezTo>
                  <a:lnTo>
                    <a:pt x="11646" y="262"/>
                  </a:lnTo>
                  <a:cubicBezTo>
                    <a:pt x="11694" y="119"/>
                    <a:pt x="11575" y="0"/>
                    <a:pt x="11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7" name="Google Shape;23907;p101"/>
          <p:cNvGrpSpPr/>
          <p:nvPr/>
        </p:nvGrpSpPr>
        <p:grpSpPr>
          <a:xfrm>
            <a:off x="3253843" y="3420660"/>
            <a:ext cx="354321" cy="355753"/>
            <a:chOff x="3672939" y="3573060"/>
            <a:chExt cx="354321" cy="355753"/>
          </a:xfrm>
        </p:grpSpPr>
        <p:sp>
          <p:nvSpPr>
            <p:cNvPr id="23908" name="Google Shape;23908;p101"/>
            <p:cNvSpPr/>
            <p:nvPr/>
          </p:nvSpPr>
          <p:spPr>
            <a:xfrm>
              <a:off x="3677888" y="3896825"/>
              <a:ext cx="343678" cy="24180"/>
            </a:xfrm>
            <a:custGeom>
              <a:rect b="b" l="l" r="r" t="t"/>
              <a:pathLst>
                <a:path extrusionOk="0" h="811" w="11527">
                  <a:moveTo>
                    <a:pt x="144" y="1"/>
                  </a:moveTo>
                  <a:cubicBezTo>
                    <a:pt x="72" y="1"/>
                    <a:pt x="1" y="72"/>
                    <a:pt x="1" y="120"/>
                  </a:cubicBezTo>
                  <a:lnTo>
                    <a:pt x="1" y="691"/>
                  </a:lnTo>
                  <a:cubicBezTo>
                    <a:pt x="1" y="739"/>
                    <a:pt x="72" y="810"/>
                    <a:pt x="144" y="810"/>
                  </a:cubicBezTo>
                  <a:lnTo>
                    <a:pt x="11408" y="810"/>
                  </a:lnTo>
                  <a:cubicBezTo>
                    <a:pt x="11479" y="810"/>
                    <a:pt x="11503" y="787"/>
                    <a:pt x="11527" y="691"/>
                  </a:cubicBezTo>
                  <a:lnTo>
                    <a:pt x="11527" y="120"/>
                  </a:lnTo>
                  <a:cubicBezTo>
                    <a:pt x="11527" y="72"/>
                    <a:pt x="11479" y="1"/>
                    <a:pt x="11408" y="1"/>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9" name="Google Shape;23909;p101"/>
            <p:cNvSpPr/>
            <p:nvPr/>
          </p:nvSpPr>
          <p:spPr>
            <a:xfrm>
              <a:off x="4003084" y="3896825"/>
              <a:ext cx="17800" cy="24180"/>
            </a:xfrm>
            <a:custGeom>
              <a:rect b="b" l="l" r="r" t="t"/>
              <a:pathLst>
                <a:path extrusionOk="0" h="811" w="597">
                  <a:moveTo>
                    <a:pt x="1" y="1"/>
                  </a:moveTo>
                  <a:cubicBezTo>
                    <a:pt x="72" y="1"/>
                    <a:pt x="120" y="72"/>
                    <a:pt x="120" y="120"/>
                  </a:cubicBezTo>
                  <a:lnTo>
                    <a:pt x="120" y="691"/>
                  </a:lnTo>
                  <a:cubicBezTo>
                    <a:pt x="120" y="739"/>
                    <a:pt x="72" y="810"/>
                    <a:pt x="1" y="810"/>
                  </a:cubicBezTo>
                  <a:lnTo>
                    <a:pt x="477" y="810"/>
                  </a:lnTo>
                  <a:cubicBezTo>
                    <a:pt x="549" y="810"/>
                    <a:pt x="596" y="763"/>
                    <a:pt x="596" y="691"/>
                  </a:cubicBezTo>
                  <a:lnTo>
                    <a:pt x="596" y="120"/>
                  </a:lnTo>
                  <a:cubicBezTo>
                    <a:pt x="596" y="72"/>
                    <a:pt x="572"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0" name="Google Shape;23910;p101"/>
            <p:cNvSpPr/>
            <p:nvPr/>
          </p:nvSpPr>
          <p:spPr>
            <a:xfrm>
              <a:off x="3943454" y="3681677"/>
              <a:ext cx="55396" cy="215175"/>
            </a:xfrm>
            <a:custGeom>
              <a:rect b="b" l="l" r="r" t="t"/>
              <a:pathLst>
                <a:path extrusionOk="0" h="7217" w="1858">
                  <a:moveTo>
                    <a:pt x="72" y="1"/>
                  </a:moveTo>
                  <a:cubicBezTo>
                    <a:pt x="24" y="1"/>
                    <a:pt x="0" y="25"/>
                    <a:pt x="0" y="49"/>
                  </a:cubicBezTo>
                  <a:lnTo>
                    <a:pt x="0" y="7217"/>
                  </a:lnTo>
                  <a:lnTo>
                    <a:pt x="1858" y="7217"/>
                  </a:lnTo>
                  <a:lnTo>
                    <a:pt x="1858" y="49"/>
                  </a:lnTo>
                  <a:cubicBezTo>
                    <a:pt x="1858" y="25"/>
                    <a:pt x="1810" y="1"/>
                    <a:pt x="1787"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1" name="Google Shape;23911;p101"/>
            <p:cNvSpPr/>
            <p:nvPr/>
          </p:nvSpPr>
          <p:spPr>
            <a:xfrm>
              <a:off x="3832690" y="3644051"/>
              <a:ext cx="55396" cy="252801"/>
            </a:xfrm>
            <a:custGeom>
              <a:rect b="b" l="l" r="r" t="t"/>
              <a:pathLst>
                <a:path extrusionOk="0" h="8479" w="1858">
                  <a:moveTo>
                    <a:pt x="0" y="1"/>
                  </a:moveTo>
                  <a:lnTo>
                    <a:pt x="0" y="8479"/>
                  </a:lnTo>
                  <a:lnTo>
                    <a:pt x="1858" y="8479"/>
                  </a:lnTo>
                  <a:lnTo>
                    <a:pt x="1858" y="72"/>
                  </a:lnTo>
                  <a:cubicBezTo>
                    <a:pt x="1858" y="25"/>
                    <a:pt x="1810" y="1"/>
                    <a:pt x="1786"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2" name="Google Shape;23912;p101"/>
            <p:cNvSpPr/>
            <p:nvPr/>
          </p:nvSpPr>
          <p:spPr>
            <a:xfrm>
              <a:off x="3871748" y="3644498"/>
              <a:ext cx="16339" cy="253785"/>
            </a:xfrm>
            <a:custGeom>
              <a:rect b="b" l="l" r="r" t="t"/>
              <a:pathLst>
                <a:path extrusionOk="0" h="8512" w="548">
                  <a:moveTo>
                    <a:pt x="498" y="1"/>
                  </a:moveTo>
                  <a:cubicBezTo>
                    <a:pt x="490" y="1"/>
                    <a:pt x="482" y="4"/>
                    <a:pt x="476" y="10"/>
                  </a:cubicBezTo>
                  <a:lnTo>
                    <a:pt x="0" y="10"/>
                  </a:lnTo>
                  <a:cubicBezTo>
                    <a:pt x="24" y="10"/>
                    <a:pt x="72" y="57"/>
                    <a:pt x="72" y="81"/>
                  </a:cubicBezTo>
                  <a:lnTo>
                    <a:pt x="72" y="8511"/>
                  </a:lnTo>
                  <a:lnTo>
                    <a:pt x="548" y="8511"/>
                  </a:lnTo>
                  <a:lnTo>
                    <a:pt x="548" y="81"/>
                  </a:lnTo>
                  <a:cubicBezTo>
                    <a:pt x="548" y="27"/>
                    <a:pt x="521" y="1"/>
                    <a:pt x="498"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3" name="Google Shape;23913;p101"/>
            <p:cNvSpPr/>
            <p:nvPr/>
          </p:nvSpPr>
          <p:spPr>
            <a:xfrm>
              <a:off x="3778008" y="3607139"/>
              <a:ext cx="54711" cy="289712"/>
            </a:xfrm>
            <a:custGeom>
              <a:rect b="b" l="l" r="r" t="t"/>
              <a:pathLst>
                <a:path extrusionOk="0" h="9717" w="1835">
                  <a:moveTo>
                    <a:pt x="48" y="0"/>
                  </a:moveTo>
                  <a:cubicBezTo>
                    <a:pt x="24" y="0"/>
                    <a:pt x="1" y="24"/>
                    <a:pt x="1" y="48"/>
                  </a:cubicBezTo>
                  <a:lnTo>
                    <a:pt x="1" y="9717"/>
                  </a:lnTo>
                  <a:lnTo>
                    <a:pt x="1834" y="9717"/>
                  </a:lnTo>
                  <a:lnTo>
                    <a:pt x="1834" y="48"/>
                  </a:lnTo>
                  <a:cubicBezTo>
                    <a:pt x="1834" y="24"/>
                    <a:pt x="1811" y="0"/>
                    <a:pt x="1787"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4" name="Google Shape;23914;p101"/>
            <p:cNvSpPr/>
            <p:nvPr/>
          </p:nvSpPr>
          <p:spPr>
            <a:xfrm>
              <a:off x="3817066" y="3607557"/>
              <a:ext cx="15653" cy="290726"/>
            </a:xfrm>
            <a:custGeom>
              <a:rect b="b" l="l" r="r" t="t"/>
              <a:pathLst>
                <a:path extrusionOk="0" h="9751" w="525">
                  <a:moveTo>
                    <a:pt x="495" y="1"/>
                  </a:moveTo>
                  <a:cubicBezTo>
                    <a:pt x="490" y="1"/>
                    <a:pt x="483" y="4"/>
                    <a:pt x="477" y="10"/>
                  </a:cubicBezTo>
                  <a:lnTo>
                    <a:pt x="0" y="10"/>
                  </a:lnTo>
                  <a:cubicBezTo>
                    <a:pt x="24" y="10"/>
                    <a:pt x="48" y="34"/>
                    <a:pt x="48" y="58"/>
                  </a:cubicBezTo>
                  <a:lnTo>
                    <a:pt x="48" y="9750"/>
                  </a:lnTo>
                  <a:lnTo>
                    <a:pt x="524" y="9750"/>
                  </a:lnTo>
                  <a:lnTo>
                    <a:pt x="524" y="58"/>
                  </a:lnTo>
                  <a:cubicBezTo>
                    <a:pt x="524" y="23"/>
                    <a:pt x="512" y="1"/>
                    <a:pt x="495"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5" name="Google Shape;23915;p101"/>
            <p:cNvSpPr/>
            <p:nvPr/>
          </p:nvSpPr>
          <p:spPr>
            <a:xfrm>
              <a:off x="3721926" y="3756961"/>
              <a:ext cx="54681" cy="139892"/>
            </a:xfrm>
            <a:custGeom>
              <a:rect b="b" l="l" r="r" t="t"/>
              <a:pathLst>
                <a:path extrusionOk="0" h="4692" w="1834">
                  <a:moveTo>
                    <a:pt x="48" y="0"/>
                  </a:moveTo>
                  <a:cubicBezTo>
                    <a:pt x="24" y="0"/>
                    <a:pt x="0" y="24"/>
                    <a:pt x="0" y="48"/>
                  </a:cubicBezTo>
                  <a:lnTo>
                    <a:pt x="0" y="4692"/>
                  </a:lnTo>
                  <a:lnTo>
                    <a:pt x="1834" y="4692"/>
                  </a:lnTo>
                  <a:lnTo>
                    <a:pt x="1834"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6" name="Google Shape;23916;p101"/>
            <p:cNvSpPr/>
            <p:nvPr/>
          </p:nvSpPr>
          <p:spPr>
            <a:xfrm>
              <a:off x="3763816" y="3756246"/>
              <a:ext cx="14222" cy="140608"/>
            </a:xfrm>
            <a:custGeom>
              <a:rect b="b" l="l" r="r" t="t"/>
              <a:pathLst>
                <a:path extrusionOk="0" h="4716" w="477">
                  <a:moveTo>
                    <a:pt x="0" y="0"/>
                  </a:moveTo>
                  <a:lnTo>
                    <a:pt x="0" y="4716"/>
                  </a:lnTo>
                  <a:lnTo>
                    <a:pt x="477" y="4716"/>
                  </a:lnTo>
                  <a:lnTo>
                    <a:pt x="477" y="0"/>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7" name="Google Shape;23917;p101"/>
            <p:cNvSpPr/>
            <p:nvPr/>
          </p:nvSpPr>
          <p:spPr>
            <a:xfrm>
              <a:off x="3888057" y="3830784"/>
              <a:ext cx="54711" cy="66070"/>
            </a:xfrm>
            <a:custGeom>
              <a:rect b="b" l="l" r="r" t="t"/>
              <a:pathLst>
                <a:path extrusionOk="0" h="2216" w="1835">
                  <a:moveTo>
                    <a:pt x="1" y="1"/>
                  </a:moveTo>
                  <a:lnTo>
                    <a:pt x="1" y="2216"/>
                  </a:lnTo>
                  <a:lnTo>
                    <a:pt x="1835" y="2216"/>
                  </a:lnTo>
                  <a:lnTo>
                    <a:pt x="1835"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8" name="Google Shape;23918;p101"/>
            <p:cNvSpPr/>
            <p:nvPr/>
          </p:nvSpPr>
          <p:spPr>
            <a:xfrm>
              <a:off x="3982512" y="3682125"/>
              <a:ext cx="16339" cy="216159"/>
            </a:xfrm>
            <a:custGeom>
              <a:rect b="b" l="l" r="r" t="t"/>
              <a:pathLst>
                <a:path extrusionOk="0" h="7250" w="548">
                  <a:moveTo>
                    <a:pt x="510" y="0"/>
                  </a:moveTo>
                  <a:cubicBezTo>
                    <a:pt x="500" y="0"/>
                    <a:pt x="489" y="3"/>
                    <a:pt x="477" y="10"/>
                  </a:cubicBezTo>
                  <a:lnTo>
                    <a:pt x="0" y="10"/>
                  </a:lnTo>
                  <a:cubicBezTo>
                    <a:pt x="48" y="10"/>
                    <a:pt x="72" y="34"/>
                    <a:pt x="72" y="57"/>
                  </a:cubicBezTo>
                  <a:lnTo>
                    <a:pt x="72" y="7249"/>
                  </a:lnTo>
                  <a:lnTo>
                    <a:pt x="548" y="7249"/>
                  </a:lnTo>
                  <a:lnTo>
                    <a:pt x="548" y="57"/>
                  </a:lnTo>
                  <a:cubicBezTo>
                    <a:pt x="548" y="23"/>
                    <a:pt x="535" y="0"/>
                    <a:pt x="51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9" name="Google Shape;23919;p101"/>
            <p:cNvSpPr/>
            <p:nvPr/>
          </p:nvSpPr>
          <p:spPr>
            <a:xfrm>
              <a:off x="3929262" y="3830784"/>
              <a:ext cx="14222" cy="66070"/>
            </a:xfrm>
            <a:custGeom>
              <a:rect b="b" l="l" r="r" t="t"/>
              <a:pathLst>
                <a:path extrusionOk="0" h="2216" w="477">
                  <a:moveTo>
                    <a:pt x="0" y="1"/>
                  </a:moveTo>
                  <a:lnTo>
                    <a:pt x="0" y="2216"/>
                  </a:lnTo>
                  <a:lnTo>
                    <a:pt x="476" y="2216"/>
                  </a:lnTo>
                  <a:lnTo>
                    <a:pt x="476"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0" name="Google Shape;23920;p101"/>
            <p:cNvSpPr/>
            <p:nvPr/>
          </p:nvSpPr>
          <p:spPr>
            <a:xfrm>
              <a:off x="3672939" y="3573060"/>
              <a:ext cx="354321" cy="355753"/>
            </a:xfrm>
            <a:custGeom>
              <a:rect b="b" l="l" r="r" t="t"/>
              <a:pathLst>
                <a:path extrusionOk="0" h="11932" w="11884">
                  <a:moveTo>
                    <a:pt x="3310" y="6335"/>
                  </a:moveTo>
                  <a:lnTo>
                    <a:pt x="3310" y="10717"/>
                  </a:lnTo>
                  <a:lnTo>
                    <a:pt x="1786" y="10717"/>
                  </a:lnTo>
                  <a:lnTo>
                    <a:pt x="1786" y="6335"/>
                  </a:lnTo>
                  <a:close/>
                  <a:moveTo>
                    <a:pt x="5192" y="1310"/>
                  </a:moveTo>
                  <a:lnTo>
                    <a:pt x="5192" y="10717"/>
                  </a:lnTo>
                  <a:lnTo>
                    <a:pt x="3668" y="10717"/>
                  </a:lnTo>
                  <a:lnTo>
                    <a:pt x="3668" y="1310"/>
                  </a:lnTo>
                  <a:close/>
                  <a:moveTo>
                    <a:pt x="7025" y="2596"/>
                  </a:moveTo>
                  <a:lnTo>
                    <a:pt x="7025" y="10717"/>
                  </a:lnTo>
                  <a:lnTo>
                    <a:pt x="5501" y="10717"/>
                  </a:lnTo>
                  <a:lnTo>
                    <a:pt x="5501" y="2596"/>
                  </a:lnTo>
                  <a:close/>
                  <a:moveTo>
                    <a:pt x="8883" y="8836"/>
                  </a:moveTo>
                  <a:lnTo>
                    <a:pt x="8883" y="10717"/>
                  </a:lnTo>
                  <a:lnTo>
                    <a:pt x="7359" y="10717"/>
                  </a:lnTo>
                  <a:lnTo>
                    <a:pt x="7359" y="8836"/>
                  </a:lnTo>
                  <a:close/>
                  <a:moveTo>
                    <a:pt x="929" y="0"/>
                  </a:moveTo>
                  <a:cubicBezTo>
                    <a:pt x="810" y="0"/>
                    <a:pt x="715" y="72"/>
                    <a:pt x="715" y="191"/>
                  </a:cubicBezTo>
                  <a:lnTo>
                    <a:pt x="715" y="977"/>
                  </a:lnTo>
                  <a:lnTo>
                    <a:pt x="500" y="977"/>
                  </a:lnTo>
                  <a:cubicBezTo>
                    <a:pt x="429" y="977"/>
                    <a:pt x="334" y="1048"/>
                    <a:pt x="334" y="1143"/>
                  </a:cubicBezTo>
                  <a:cubicBezTo>
                    <a:pt x="334" y="1263"/>
                    <a:pt x="381" y="1334"/>
                    <a:pt x="500" y="1334"/>
                  </a:cubicBezTo>
                  <a:lnTo>
                    <a:pt x="715" y="1334"/>
                  </a:lnTo>
                  <a:lnTo>
                    <a:pt x="715" y="2239"/>
                  </a:lnTo>
                  <a:lnTo>
                    <a:pt x="500" y="2239"/>
                  </a:lnTo>
                  <a:cubicBezTo>
                    <a:pt x="429" y="2239"/>
                    <a:pt x="334" y="2287"/>
                    <a:pt x="334" y="2382"/>
                  </a:cubicBezTo>
                  <a:cubicBezTo>
                    <a:pt x="334" y="2501"/>
                    <a:pt x="381" y="2596"/>
                    <a:pt x="500" y="2596"/>
                  </a:cubicBezTo>
                  <a:lnTo>
                    <a:pt x="715" y="2596"/>
                  </a:lnTo>
                  <a:lnTo>
                    <a:pt x="715" y="3477"/>
                  </a:lnTo>
                  <a:lnTo>
                    <a:pt x="500" y="3477"/>
                  </a:lnTo>
                  <a:cubicBezTo>
                    <a:pt x="429" y="3477"/>
                    <a:pt x="334" y="3549"/>
                    <a:pt x="334" y="3644"/>
                  </a:cubicBezTo>
                  <a:cubicBezTo>
                    <a:pt x="334" y="3763"/>
                    <a:pt x="381" y="3834"/>
                    <a:pt x="500" y="3834"/>
                  </a:cubicBezTo>
                  <a:lnTo>
                    <a:pt x="715" y="3834"/>
                  </a:lnTo>
                  <a:lnTo>
                    <a:pt x="715" y="4739"/>
                  </a:lnTo>
                  <a:lnTo>
                    <a:pt x="500" y="4739"/>
                  </a:lnTo>
                  <a:cubicBezTo>
                    <a:pt x="429" y="4739"/>
                    <a:pt x="334" y="4787"/>
                    <a:pt x="334" y="4882"/>
                  </a:cubicBezTo>
                  <a:cubicBezTo>
                    <a:pt x="334" y="5001"/>
                    <a:pt x="381" y="5097"/>
                    <a:pt x="500" y="5097"/>
                  </a:cubicBezTo>
                  <a:lnTo>
                    <a:pt x="715" y="5097"/>
                  </a:lnTo>
                  <a:lnTo>
                    <a:pt x="715" y="5978"/>
                  </a:lnTo>
                  <a:lnTo>
                    <a:pt x="500" y="5978"/>
                  </a:lnTo>
                  <a:cubicBezTo>
                    <a:pt x="429" y="5978"/>
                    <a:pt x="334" y="6049"/>
                    <a:pt x="334" y="6144"/>
                  </a:cubicBezTo>
                  <a:cubicBezTo>
                    <a:pt x="334" y="6264"/>
                    <a:pt x="381" y="6335"/>
                    <a:pt x="500" y="6335"/>
                  </a:cubicBezTo>
                  <a:lnTo>
                    <a:pt x="715" y="6335"/>
                  </a:lnTo>
                  <a:lnTo>
                    <a:pt x="715" y="7240"/>
                  </a:lnTo>
                  <a:lnTo>
                    <a:pt x="500" y="7240"/>
                  </a:lnTo>
                  <a:cubicBezTo>
                    <a:pt x="429" y="7240"/>
                    <a:pt x="334" y="7288"/>
                    <a:pt x="334" y="7383"/>
                  </a:cubicBezTo>
                  <a:cubicBezTo>
                    <a:pt x="334" y="7502"/>
                    <a:pt x="381" y="7597"/>
                    <a:pt x="500" y="7597"/>
                  </a:cubicBezTo>
                  <a:lnTo>
                    <a:pt x="715" y="7597"/>
                  </a:lnTo>
                  <a:lnTo>
                    <a:pt x="715" y="8478"/>
                  </a:lnTo>
                  <a:lnTo>
                    <a:pt x="500" y="8478"/>
                  </a:lnTo>
                  <a:cubicBezTo>
                    <a:pt x="429" y="8478"/>
                    <a:pt x="334" y="8550"/>
                    <a:pt x="334" y="8645"/>
                  </a:cubicBezTo>
                  <a:cubicBezTo>
                    <a:pt x="334" y="8764"/>
                    <a:pt x="381" y="8836"/>
                    <a:pt x="500" y="8836"/>
                  </a:cubicBezTo>
                  <a:lnTo>
                    <a:pt x="715" y="8836"/>
                  </a:lnTo>
                  <a:lnTo>
                    <a:pt x="715" y="9740"/>
                  </a:lnTo>
                  <a:lnTo>
                    <a:pt x="500" y="9740"/>
                  </a:lnTo>
                  <a:cubicBezTo>
                    <a:pt x="429" y="9740"/>
                    <a:pt x="334" y="9788"/>
                    <a:pt x="334" y="9883"/>
                  </a:cubicBezTo>
                  <a:cubicBezTo>
                    <a:pt x="334" y="10002"/>
                    <a:pt x="381" y="10098"/>
                    <a:pt x="500" y="10098"/>
                  </a:cubicBezTo>
                  <a:lnTo>
                    <a:pt x="715" y="10098"/>
                  </a:lnTo>
                  <a:lnTo>
                    <a:pt x="715" y="10717"/>
                  </a:lnTo>
                  <a:lnTo>
                    <a:pt x="310" y="10717"/>
                  </a:lnTo>
                  <a:cubicBezTo>
                    <a:pt x="143" y="10717"/>
                    <a:pt x="0" y="10836"/>
                    <a:pt x="0" y="11026"/>
                  </a:cubicBezTo>
                  <a:lnTo>
                    <a:pt x="0" y="11741"/>
                  </a:lnTo>
                  <a:cubicBezTo>
                    <a:pt x="0" y="11812"/>
                    <a:pt x="95" y="11908"/>
                    <a:pt x="191" y="11908"/>
                  </a:cubicBezTo>
                  <a:lnTo>
                    <a:pt x="2691" y="11908"/>
                  </a:lnTo>
                  <a:cubicBezTo>
                    <a:pt x="2715" y="11908"/>
                    <a:pt x="2739" y="11908"/>
                    <a:pt x="2763" y="11884"/>
                  </a:cubicBezTo>
                  <a:cubicBezTo>
                    <a:pt x="2882" y="11741"/>
                    <a:pt x="2810" y="11574"/>
                    <a:pt x="2644" y="11574"/>
                  </a:cubicBezTo>
                  <a:lnTo>
                    <a:pt x="357" y="11574"/>
                  </a:lnTo>
                  <a:lnTo>
                    <a:pt x="357" y="11098"/>
                  </a:lnTo>
                  <a:lnTo>
                    <a:pt x="11526" y="11098"/>
                  </a:lnTo>
                  <a:lnTo>
                    <a:pt x="11526" y="11574"/>
                  </a:lnTo>
                  <a:lnTo>
                    <a:pt x="3453" y="11574"/>
                  </a:lnTo>
                  <a:cubicBezTo>
                    <a:pt x="3358" y="11574"/>
                    <a:pt x="3287" y="11646"/>
                    <a:pt x="3287" y="11741"/>
                  </a:cubicBezTo>
                  <a:cubicBezTo>
                    <a:pt x="3287" y="11860"/>
                    <a:pt x="3334" y="11931"/>
                    <a:pt x="3453" y="11931"/>
                  </a:cubicBezTo>
                  <a:lnTo>
                    <a:pt x="11574" y="11931"/>
                  </a:lnTo>
                  <a:cubicBezTo>
                    <a:pt x="11741" y="11931"/>
                    <a:pt x="11884" y="11812"/>
                    <a:pt x="11884" y="11646"/>
                  </a:cubicBezTo>
                  <a:lnTo>
                    <a:pt x="11884" y="11074"/>
                  </a:lnTo>
                  <a:cubicBezTo>
                    <a:pt x="11884" y="10836"/>
                    <a:pt x="11741" y="10717"/>
                    <a:pt x="11574" y="10717"/>
                  </a:cubicBezTo>
                  <a:lnTo>
                    <a:pt x="11098" y="10717"/>
                  </a:lnTo>
                  <a:lnTo>
                    <a:pt x="11098" y="3715"/>
                  </a:lnTo>
                  <a:cubicBezTo>
                    <a:pt x="11098" y="3573"/>
                    <a:pt x="10979" y="3477"/>
                    <a:pt x="10860" y="3477"/>
                  </a:cubicBezTo>
                  <a:lnTo>
                    <a:pt x="9073" y="3477"/>
                  </a:lnTo>
                  <a:cubicBezTo>
                    <a:pt x="9002" y="3477"/>
                    <a:pt x="8907" y="3573"/>
                    <a:pt x="8907" y="3668"/>
                  </a:cubicBezTo>
                  <a:lnTo>
                    <a:pt x="8907" y="4954"/>
                  </a:lnTo>
                  <a:cubicBezTo>
                    <a:pt x="8907" y="4978"/>
                    <a:pt x="8931" y="5025"/>
                    <a:pt x="8954" y="5073"/>
                  </a:cubicBezTo>
                  <a:cubicBezTo>
                    <a:pt x="8998" y="5092"/>
                    <a:pt x="9040" y="5100"/>
                    <a:pt x="9078" y="5100"/>
                  </a:cubicBezTo>
                  <a:cubicBezTo>
                    <a:pt x="9186" y="5100"/>
                    <a:pt x="9264" y="5029"/>
                    <a:pt x="9264" y="4906"/>
                  </a:cubicBezTo>
                  <a:lnTo>
                    <a:pt x="9264" y="3811"/>
                  </a:lnTo>
                  <a:lnTo>
                    <a:pt x="10788" y="3811"/>
                  </a:lnTo>
                  <a:lnTo>
                    <a:pt x="10788" y="10693"/>
                  </a:lnTo>
                  <a:lnTo>
                    <a:pt x="9264" y="10693"/>
                  </a:lnTo>
                  <a:lnTo>
                    <a:pt x="9264" y="5740"/>
                  </a:lnTo>
                  <a:cubicBezTo>
                    <a:pt x="9264" y="5668"/>
                    <a:pt x="9193" y="5573"/>
                    <a:pt x="9121" y="5573"/>
                  </a:cubicBezTo>
                  <a:cubicBezTo>
                    <a:pt x="9002" y="5573"/>
                    <a:pt x="8907" y="5621"/>
                    <a:pt x="8907" y="5740"/>
                  </a:cubicBezTo>
                  <a:lnTo>
                    <a:pt x="8907" y="8478"/>
                  </a:lnTo>
                  <a:lnTo>
                    <a:pt x="7383" y="8478"/>
                  </a:lnTo>
                  <a:lnTo>
                    <a:pt x="7383" y="2477"/>
                  </a:lnTo>
                  <a:cubicBezTo>
                    <a:pt x="7383" y="2334"/>
                    <a:pt x="7264" y="2239"/>
                    <a:pt x="7144" y="2239"/>
                  </a:cubicBezTo>
                  <a:lnTo>
                    <a:pt x="5549" y="2239"/>
                  </a:lnTo>
                  <a:lnTo>
                    <a:pt x="5549" y="1215"/>
                  </a:lnTo>
                  <a:cubicBezTo>
                    <a:pt x="5549" y="1072"/>
                    <a:pt x="5430" y="977"/>
                    <a:pt x="5311" y="977"/>
                  </a:cubicBezTo>
                  <a:lnTo>
                    <a:pt x="3572" y="977"/>
                  </a:lnTo>
                  <a:cubicBezTo>
                    <a:pt x="3429" y="977"/>
                    <a:pt x="3334" y="1096"/>
                    <a:pt x="3334" y="1215"/>
                  </a:cubicBezTo>
                  <a:lnTo>
                    <a:pt x="3334" y="5978"/>
                  </a:lnTo>
                  <a:lnTo>
                    <a:pt x="1739" y="5978"/>
                  </a:lnTo>
                  <a:cubicBezTo>
                    <a:pt x="1572" y="5978"/>
                    <a:pt x="1500" y="6097"/>
                    <a:pt x="1500" y="6216"/>
                  </a:cubicBezTo>
                  <a:lnTo>
                    <a:pt x="1500" y="10717"/>
                  </a:lnTo>
                  <a:lnTo>
                    <a:pt x="1072" y="10717"/>
                  </a:lnTo>
                  <a:lnTo>
                    <a:pt x="1072" y="191"/>
                  </a:lnTo>
                  <a:cubicBezTo>
                    <a:pt x="1072" y="96"/>
                    <a:pt x="1024"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1" name="Google Shape;23921;p101"/>
          <p:cNvGrpSpPr/>
          <p:nvPr/>
        </p:nvGrpSpPr>
        <p:grpSpPr>
          <a:xfrm>
            <a:off x="2548309" y="3420630"/>
            <a:ext cx="352922" cy="352952"/>
            <a:chOff x="3043605" y="3573030"/>
            <a:chExt cx="352922" cy="352952"/>
          </a:xfrm>
        </p:grpSpPr>
        <p:sp>
          <p:nvSpPr>
            <p:cNvPr id="23922" name="Google Shape;23922;p101"/>
            <p:cNvSpPr/>
            <p:nvPr/>
          </p:nvSpPr>
          <p:spPr>
            <a:xfrm>
              <a:off x="3070588" y="3600759"/>
              <a:ext cx="137775" cy="136344"/>
            </a:xfrm>
            <a:custGeom>
              <a:rect b="b" l="l" r="r" t="t"/>
              <a:pathLst>
                <a:path extrusionOk="0" h="4573" w="4621">
                  <a:moveTo>
                    <a:pt x="2287" y="0"/>
                  </a:moveTo>
                  <a:cubicBezTo>
                    <a:pt x="1072" y="24"/>
                    <a:pt x="48" y="1000"/>
                    <a:pt x="24" y="2263"/>
                  </a:cubicBezTo>
                  <a:cubicBezTo>
                    <a:pt x="1" y="3525"/>
                    <a:pt x="1048" y="4573"/>
                    <a:pt x="2311" y="4573"/>
                  </a:cubicBezTo>
                  <a:lnTo>
                    <a:pt x="4525" y="4573"/>
                  </a:lnTo>
                  <a:cubicBezTo>
                    <a:pt x="4549" y="4573"/>
                    <a:pt x="4573" y="4549"/>
                    <a:pt x="4573" y="4525"/>
                  </a:cubicBezTo>
                  <a:lnTo>
                    <a:pt x="4621" y="2286"/>
                  </a:lnTo>
                  <a:cubicBezTo>
                    <a:pt x="4621" y="1000"/>
                    <a:pt x="3573" y="0"/>
                    <a:pt x="2287"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3" name="Google Shape;23923;p101"/>
            <p:cNvSpPr/>
            <p:nvPr/>
          </p:nvSpPr>
          <p:spPr>
            <a:xfrm>
              <a:off x="3114625" y="3599327"/>
              <a:ext cx="93738" cy="137060"/>
            </a:xfrm>
            <a:custGeom>
              <a:rect b="b" l="l" r="r" t="t"/>
              <a:pathLst>
                <a:path extrusionOk="0" h="4597" w="3144">
                  <a:moveTo>
                    <a:pt x="857" y="1"/>
                  </a:moveTo>
                  <a:cubicBezTo>
                    <a:pt x="548" y="1"/>
                    <a:pt x="262" y="72"/>
                    <a:pt x="0" y="191"/>
                  </a:cubicBezTo>
                  <a:cubicBezTo>
                    <a:pt x="119" y="167"/>
                    <a:pt x="238" y="167"/>
                    <a:pt x="357" y="167"/>
                  </a:cubicBezTo>
                  <a:cubicBezTo>
                    <a:pt x="1643" y="167"/>
                    <a:pt x="2643" y="1167"/>
                    <a:pt x="2643" y="2453"/>
                  </a:cubicBezTo>
                  <a:lnTo>
                    <a:pt x="2643" y="4597"/>
                  </a:lnTo>
                  <a:lnTo>
                    <a:pt x="3072" y="4597"/>
                  </a:lnTo>
                  <a:cubicBezTo>
                    <a:pt x="3096" y="4597"/>
                    <a:pt x="3144" y="4573"/>
                    <a:pt x="3144" y="4549"/>
                  </a:cubicBezTo>
                  <a:lnTo>
                    <a:pt x="3144" y="2334"/>
                  </a:lnTo>
                  <a:cubicBezTo>
                    <a:pt x="3144" y="1048"/>
                    <a:pt x="2096" y="48"/>
                    <a:pt x="857" y="1"/>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4" name="Google Shape;23924;p101"/>
            <p:cNvSpPr/>
            <p:nvPr/>
          </p:nvSpPr>
          <p:spPr>
            <a:xfrm>
              <a:off x="3233886" y="3764057"/>
              <a:ext cx="137775" cy="136404"/>
            </a:xfrm>
            <a:custGeom>
              <a:rect b="b" l="l" r="r" t="t"/>
              <a:pathLst>
                <a:path extrusionOk="0" h="4575" w="4621">
                  <a:moveTo>
                    <a:pt x="2287" y="0"/>
                  </a:moveTo>
                  <a:lnTo>
                    <a:pt x="49" y="24"/>
                  </a:lnTo>
                  <a:cubicBezTo>
                    <a:pt x="25" y="24"/>
                    <a:pt x="1" y="48"/>
                    <a:pt x="1" y="96"/>
                  </a:cubicBezTo>
                  <a:lnTo>
                    <a:pt x="1" y="2287"/>
                  </a:lnTo>
                  <a:cubicBezTo>
                    <a:pt x="1" y="3544"/>
                    <a:pt x="1003" y="4574"/>
                    <a:pt x="2228" y="4574"/>
                  </a:cubicBezTo>
                  <a:cubicBezTo>
                    <a:pt x="2256" y="4574"/>
                    <a:pt x="2283" y="4574"/>
                    <a:pt x="2311" y="4573"/>
                  </a:cubicBezTo>
                  <a:cubicBezTo>
                    <a:pt x="3573" y="4549"/>
                    <a:pt x="4549" y="3549"/>
                    <a:pt x="4573" y="2310"/>
                  </a:cubicBezTo>
                  <a:cubicBezTo>
                    <a:pt x="4621" y="1048"/>
                    <a:pt x="3573" y="0"/>
                    <a:pt x="2287"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5" name="Google Shape;23925;p101"/>
            <p:cNvSpPr/>
            <p:nvPr/>
          </p:nvSpPr>
          <p:spPr>
            <a:xfrm>
              <a:off x="3259468" y="3769036"/>
              <a:ext cx="110077" cy="130649"/>
            </a:xfrm>
            <a:custGeom>
              <a:rect b="b" l="l" r="r" t="t"/>
              <a:pathLst>
                <a:path extrusionOk="0" h="4382" w="3692">
                  <a:moveTo>
                    <a:pt x="2382" y="0"/>
                  </a:moveTo>
                  <a:lnTo>
                    <a:pt x="2382" y="0"/>
                  </a:lnTo>
                  <a:cubicBezTo>
                    <a:pt x="2953" y="453"/>
                    <a:pt x="3287" y="1119"/>
                    <a:pt x="3287" y="1858"/>
                  </a:cubicBezTo>
                  <a:cubicBezTo>
                    <a:pt x="3239" y="3096"/>
                    <a:pt x="2239" y="4096"/>
                    <a:pt x="1024" y="4120"/>
                  </a:cubicBezTo>
                  <a:cubicBezTo>
                    <a:pt x="987" y="4122"/>
                    <a:pt x="951" y="4124"/>
                    <a:pt x="914" y="4124"/>
                  </a:cubicBezTo>
                  <a:cubicBezTo>
                    <a:pt x="594" y="4124"/>
                    <a:pt x="278" y="4034"/>
                    <a:pt x="0" y="3906"/>
                  </a:cubicBezTo>
                  <a:lnTo>
                    <a:pt x="0" y="3906"/>
                  </a:lnTo>
                  <a:cubicBezTo>
                    <a:pt x="381" y="4215"/>
                    <a:pt x="905" y="4382"/>
                    <a:pt x="1429" y="4382"/>
                  </a:cubicBezTo>
                  <a:cubicBezTo>
                    <a:pt x="2667" y="4358"/>
                    <a:pt x="3668" y="3334"/>
                    <a:pt x="3691" y="2120"/>
                  </a:cubicBezTo>
                  <a:cubicBezTo>
                    <a:pt x="3691" y="1191"/>
                    <a:pt x="3168" y="405"/>
                    <a:pt x="2382"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6" name="Google Shape;23926;p101"/>
            <p:cNvSpPr/>
            <p:nvPr/>
          </p:nvSpPr>
          <p:spPr>
            <a:xfrm>
              <a:off x="3233886" y="3579441"/>
              <a:ext cx="159808" cy="159093"/>
            </a:xfrm>
            <a:custGeom>
              <a:rect b="b" l="l" r="r" t="t"/>
              <a:pathLst>
                <a:path extrusionOk="0" h="5336" w="5360">
                  <a:moveTo>
                    <a:pt x="2672" y="0"/>
                  </a:moveTo>
                  <a:cubicBezTo>
                    <a:pt x="1192" y="0"/>
                    <a:pt x="1" y="1182"/>
                    <a:pt x="1" y="2644"/>
                  </a:cubicBezTo>
                  <a:lnTo>
                    <a:pt x="25" y="5264"/>
                  </a:lnTo>
                  <a:cubicBezTo>
                    <a:pt x="25" y="5288"/>
                    <a:pt x="49" y="5335"/>
                    <a:pt x="72" y="5335"/>
                  </a:cubicBezTo>
                  <a:lnTo>
                    <a:pt x="2668" y="5335"/>
                  </a:lnTo>
                  <a:cubicBezTo>
                    <a:pt x="4121" y="5335"/>
                    <a:pt x="5359" y="4097"/>
                    <a:pt x="5312" y="2620"/>
                  </a:cubicBezTo>
                  <a:cubicBezTo>
                    <a:pt x="5288" y="1191"/>
                    <a:pt x="4121" y="25"/>
                    <a:pt x="2716" y="1"/>
                  </a:cubicBezTo>
                  <a:cubicBezTo>
                    <a:pt x="2701" y="0"/>
                    <a:pt x="2686" y="0"/>
                    <a:pt x="267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7" name="Google Shape;23927;p101"/>
            <p:cNvSpPr/>
            <p:nvPr/>
          </p:nvSpPr>
          <p:spPr>
            <a:xfrm>
              <a:off x="3233886" y="3597896"/>
              <a:ext cx="158377" cy="139206"/>
            </a:xfrm>
            <a:custGeom>
              <a:rect b="b" l="l" r="r" t="t"/>
              <a:pathLst>
                <a:path extrusionOk="0" h="4669" w="5312">
                  <a:moveTo>
                    <a:pt x="4430" y="1"/>
                  </a:moveTo>
                  <a:cubicBezTo>
                    <a:pt x="4716" y="453"/>
                    <a:pt x="4931" y="977"/>
                    <a:pt x="4931" y="1549"/>
                  </a:cubicBezTo>
                  <a:cubicBezTo>
                    <a:pt x="4954" y="3049"/>
                    <a:pt x="3764" y="4264"/>
                    <a:pt x="2287" y="4264"/>
                  </a:cubicBezTo>
                  <a:lnTo>
                    <a:pt x="1" y="4264"/>
                  </a:lnTo>
                  <a:lnTo>
                    <a:pt x="1" y="4597"/>
                  </a:lnTo>
                  <a:cubicBezTo>
                    <a:pt x="1" y="4645"/>
                    <a:pt x="25" y="4669"/>
                    <a:pt x="49" y="4669"/>
                  </a:cubicBezTo>
                  <a:lnTo>
                    <a:pt x="2644" y="4669"/>
                  </a:lnTo>
                  <a:cubicBezTo>
                    <a:pt x="4097" y="4669"/>
                    <a:pt x="5312" y="3454"/>
                    <a:pt x="5312" y="1930"/>
                  </a:cubicBezTo>
                  <a:cubicBezTo>
                    <a:pt x="5312" y="1168"/>
                    <a:pt x="4954" y="477"/>
                    <a:pt x="443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8" name="Google Shape;23928;p101"/>
            <p:cNvSpPr/>
            <p:nvPr/>
          </p:nvSpPr>
          <p:spPr>
            <a:xfrm>
              <a:off x="3048584" y="3763342"/>
              <a:ext cx="159779" cy="158407"/>
            </a:xfrm>
            <a:custGeom>
              <a:rect b="b" l="l" r="r" t="t"/>
              <a:pathLst>
                <a:path extrusionOk="0" h="5313" w="5359">
                  <a:moveTo>
                    <a:pt x="2668" y="1"/>
                  </a:moveTo>
                  <a:cubicBezTo>
                    <a:pt x="1215" y="1"/>
                    <a:pt x="0" y="1215"/>
                    <a:pt x="24" y="2692"/>
                  </a:cubicBezTo>
                  <a:cubicBezTo>
                    <a:pt x="48" y="4121"/>
                    <a:pt x="1215" y="5287"/>
                    <a:pt x="2644" y="5311"/>
                  </a:cubicBezTo>
                  <a:cubicBezTo>
                    <a:pt x="2672" y="5312"/>
                    <a:pt x="2701" y="5313"/>
                    <a:pt x="2729" y="5313"/>
                  </a:cubicBezTo>
                  <a:cubicBezTo>
                    <a:pt x="4168" y="5313"/>
                    <a:pt x="5359" y="4139"/>
                    <a:pt x="5359" y="2668"/>
                  </a:cubicBezTo>
                  <a:lnTo>
                    <a:pt x="5311" y="2668"/>
                  </a:lnTo>
                  <a:lnTo>
                    <a:pt x="5311" y="48"/>
                  </a:lnTo>
                  <a:cubicBezTo>
                    <a:pt x="5311" y="24"/>
                    <a:pt x="5287" y="1"/>
                    <a:pt x="5263"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9" name="Google Shape;23929;p101"/>
            <p:cNvSpPr/>
            <p:nvPr/>
          </p:nvSpPr>
          <p:spPr>
            <a:xfrm>
              <a:off x="3099687" y="3763342"/>
              <a:ext cx="108676" cy="158407"/>
            </a:xfrm>
            <a:custGeom>
              <a:rect b="b" l="l" r="r" t="t"/>
              <a:pathLst>
                <a:path extrusionOk="0" h="5313" w="3645">
                  <a:moveTo>
                    <a:pt x="3121" y="1"/>
                  </a:moveTo>
                  <a:lnTo>
                    <a:pt x="3121" y="2525"/>
                  </a:lnTo>
                  <a:cubicBezTo>
                    <a:pt x="3121" y="3964"/>
                    <a:pt x="1929" y="5169"/>
                    <a:pt x="472" y="5169"/>
                  </a:cubicBezTo>
                  <a:cubicBezTo>
                    <a:pt x="458" y="5169"/>
                    <a:pt x="444" y="5169"/>
                    <a:pt x="430" y="5168"/>
                  </a:cubicBezTo>
                  <a:cubicBezTo>
                    <a:pt x="263" y="5168"/>
                    <a:pt x="144" y="5168"/>
                    <a:pt x="1" y="5145"/>
                  </a:cubicBezTo>
                  <a:lnTo>
                    <a:pt x="1" y="5145"/>
                  </a:lnTo>
                  <a:cubicBezTo>
                    <a:pt x="311" y="5264"/>
                    <a:pt x="596" y="5311"/>
                    <a:pt x="930" y="5311"/>
                  </a:cubicBezTo>
                  <a:cubicBezTo>
                    <a:pt x="958" y="5312"/>
                    <a:pt x="987" y="5313"/>
                    <a:pt x="1015" y="5313"/>
                  </a:cubicBezTo>
                  <a:cubicBezTo>
                    <a:pt x="2454" y="5313"/>
                    <a:pt x="3645" y="4139"/>
                    <a:pt x="3645" y="2668"/>
                  </a:cubicBezTo>
                  <a:lnTo>
                    <a:pt x="3645" y="72"/>
                  </a:lnTo>
                  <a:cubicBezTo>
                    <a:pt x="3645" y="24"/>
                    <a:pt x="3597" y="1"/>
                    <a:pt x="3549"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0" name="Google Shape;23930;p101"/>
            <p:cNvSpPr/>
            <p:nvPr/>
          </p:nvSpPr>
          <p:spPr>
            <a:xfrm>
              <a:off x="3067040" y="3595064"/>
              <a:ext cx="147018" cy="147018"/>
            </a:xfrm>
            <a:custGeom>
              <a:rect b="b" l="l" r="r" t="t"/>
              <a:pathLst>
                <a:path extrusionOk="0" h="4931" w="4931">
                  <a:moveTo>
                    <a:pt x="2406" y="1"/>
                  </a:moveTo>
                  <a:cubicBezTo>
                    <a:pt x="1763" y="1"/>
                    <a:pt x="1167" y="286"/>
                    <a:pt x="715" y="715"/>
                  </a:cubicBezTo>
                  <a:cubicBezTo>
                    <a:pt x="262" y="1168"/>
                    <a:pt x="1" y="1787"/>
                    <a:pt x="1" y="2430"/>
                  </a:cubicBezTo>
                  <a:cubicBezTo>
                    <a:pt x="1" y="3025"/>
                    <a:pt x="191" y="3620"/>
                    <a:pt x="596" y="4049"/>
                  </a:cubicBezTo>
                  <a:cubicBezTo>
                    <a:pt x="620" y="4097"/>
                    <a:pt x="667" y="4121"/>
                    <a:pt x="718" y="4121"/>
                  </a:cubicBezTo>
                  <a:cubicBezTo>
                    <a:pt x="769" y="4121"/>
                    <a:pt x="822" y="4097"/>
                    <a:pt x="858" y="4049"/>
                  </a:cubicBezTo>
                  <a:cubicBezTo>
                    <a:pt x="929" y="4001"/>
                    <a:pt x="882" y="3906"/>
                    <a:pt x="858" y="3859"/>
                  </a:cubicBezTo>
                  <a:cubicBezTo>
                    <a:pt x="524" y="3454"/>
                    <a:pt x="358" y="2954"/>
                    <a:pt x="358" y="2454"/>
                  </a:cubicBezTo>
                  <a:cubicBezTo>
                    <a:pt x="358" y="1906"/>
                    <a:pt x="596" y="1382"/>
                    <a:pt x="977" y="1001"/>
                  </a:cubicBezTo>
                  <a:cubicBezTo>
                    <a:pt x="1358" y="596"/>
                    <a:pt x="1906" y="358"/>
                    <a:pt x="2430" y="358"/>
                  </a:cubicBezTo>
                  <a:cubicBezTo>
                    <a:pt x="3001" y="358"/>
                    <a:pt x="3549" y="572"/>
                    <a:pt x="3954" y="953"/>
                  </a:cubicBezTo>
                  <a:cubicBezTo>
                    <a:pt x="4359" y="1334"/>
                    <a:pt x="4573" y="1882"/>
                    <a:pt x="4573" y="2477"/>
                  </a:cubicBezTo>
                  <a:lnTo>
                    <a:pt x="4573" y="4597"/>
                  </a:lnTo>
                  <a:lnTo>
                    <a:pt x="2453" y="4597"/>
                  </a:lnTo>
                  <a:cubicBezTo>
                    <a:pt x="2096" y="4597"/>
                    <a:pt x="1739" y="4502"/>
                    <a:pt x="1453" y="4335"/>
                  </a:cubicBezTo>
                  <a:cubicBezTo>
                    <a:pt x="1425" y="4314"/>
                    <a:pt x="1395" y="4305"/>
                    <a:pt x="1366" y="4305"/>
                  </a:cubicBezTo>
                  <a:cubicBezTo>
                    <a:pt x="1296" y="4305"/>
                    <a:pt x="1232" y="4356"/>
                    <a:pt x="1215" y="4406"/>
                  </a:cubicBezTo>
                  <a:cubicBezTo>
                    <a:pt x="1191" y="4502"/>
                    <a:pt x="1239" y="4597"/>
                    <a:pt x="1310" y="4621"/>
                  </a:cubicBezTo>
                  <a:cubicBezTo>
                    <a:pt x="1668" y="4835"/>
                    <a:pt x="2072" y="4930"/>
                    <a:pt x="2453" y="4930"/>
                  </a:cubicBezTo>
                  <a:lnTo>
                    <a:pt x="4692" y="4930"/>
                  </a:lnTo>
                  <a:cubicBezTo>
                    <a:pt x="4835" y="4930"/>
                    <a:pt x="4930" y="4811"/>
                    <a:pt x="4930" y="4692"/>
                  </a:cubicBezTo>
                  <a:lnTo>
                    <a:pt x="4930" y="2477"/>
                  </a:lnTo>
                  <a:cubicBezTo>
                    <a:pt x="4930" y="1858"/>
                    <a:pt x="4716" y="1263"/>
                    <a:pt x="4311" y="810"/>
                  </a:cubicBezTo>
                  <a:cubicBezTo>
                    <a:pt x="3763" y="286"/>
                    <a:pt x="3120" y="1"/>
                    <a:pt x="24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1" name="Google Shape;23931;p101"/>
            <p:cNvSpPr/>
            <p:nvPr/>
          </p:nvSpPr>
          <p:spPr>
            <a:xfrm>
              <a:off x="3228221" y="3757677"/>
              <a:ext cx="146988" cy="147704"/>
            </a:xfrm>
            <a:custGeom>
              <a:rect b="b" l="l" r="r" t="t"/>
              <a:pathLst>
                <a:path extrusionOk="0" h="4954" w="4930">
                  <a:moveTo>
                    <a:pt x="143" y="0"/>
                  </a:moveTo>
                  <a:cubicBezTo>
                    <a:pt x="72" y="0"/>
                    <a:pt x="0" y="72"/>
                    <a:pt x="0" y="143"/>
                  </a:cubicBezTo>
                  <a:lnTo>
                    <a:pt x="0" y="1810"/>
                  </a:lnTo>
                  <a:cubicBezTo>
                    <a:pt x="0" y="1858"/>
                    <a:pt x="24" y="1881"/>
                    <a:pt x="24" y="1905"/>
                  </a:cubicBezTo>
                  <a:cubicBezTo>
                    <a:pt x="73" y="1940"/>
                    <a:pt x="120" y="1955"/>
                    <a:pt x="162" y="1955"/>
                  </a:cubicBezTo>
                  <a:cubicBezTo>
                    <a:pt x="262" y="1955"/>
                    <a:pt x="334" y="1870"/>
                    <a:pt x="334" y="1786"/>
                  </a:cubicBezTo>
                  <a:lnTo>
                    <a:pt x="334" y="357"/>
                  </a:lnTo>
                  <a:lnTo>
                    <a:pt x="2620" y="357"/>
                  </a:lnTo>
                  <a:cubicBezTo>
                    <a:pt x="2811" y="357"/>
                    <a:pt x="2953" y="381"/>
                    <a:pt x="3120" y="453"/>
                  </a:cubicBezTo>
                  <a:cubicBezTo>
                    <a:pt x="4049" y="810"/>
                    <a:pt x="4597" y="1619"/>
                    <a:pt x="4597" y="2501"/>
                  </a:cubicBezTo>
                  <a:cubicBezTo>
                    <a:pt x="4597" y="3025"/>
                    <a:pt x="4358" y="3572"/>
                    <a:pt x="3977" y="3953"/>
                  </a:cubicBezTo>
                  <a:cubicBezTo>
                    <a:pt x="3573" y="4334"/>
                    <a:pt x="3049" y="4596"/>
                    <a:pt x="2501" y="4596"/>
                  </a:cubicBezTo>
                  <a:cubicBezTo>
                    <a:pt x="1929" y="4596"/>
                    <a:pt x="1429" y="4382"/>
                    <a:pt x="1024" y="4025"/>
                  </a:cubicBezTo>
                  <a:cubicBezTo>
                    <a:pt x="643" y="3644"/>
                    <a:pt x="405" y="3120"/>
                    <a:pt x="358" y="2596"/>
                  </a:cubicBezTo>
                  <a:cubicBezTo>
                    <a:pt x="358" y="2501"/>
                    <a:pt x="286" y="2405"/>
                    <a:pt x="191" y="2405"/>
                  </a:cubicBezTo>
                  <a:cubicBezTo>
                    <a:pt x="96" y="2405"/>
                    <a:pt x="0" y="2501"/>
                    <a:pt x="0" y="2596"/>
                  </a:cubicBezTo>
                  <a:cubicBezTo>
                    <a:pt x="48" y="3215"/>
                    <a:pt x="310" y="3810"/>
                    <a:pt x="786" y="4263"/>
                  </a:cubicBezTo>
                  <a:cubicBezTo>
                    <a:pt x="1239" y="4715"/>
                    <a:pt x="1858" y="4954"/>
                    <a:pt x="2477" y="4954"/>
                  </a:cubicBezTo>
                  <a:lnTo>
                    <a:pt x="2501" y="4954"/>
                  </a:lnTo>
                  <a:cubicBezTo>
                    <a:pt x="3168" y="4954"/>
                    <a:pt x="3763" y="4668"/>
                    <a:pt x="4216" y="4239"/>
                  </a:cubicBezTo>
                  <a:cubicBezTo>
                    <a:pt x="4644" y="3787"/>
                    <a:pt x="4930" y="3167"/>
                    <a:pt x="4930" y="2524"/>
                  </a:cubicBezTo>
                  <a:cubicBezTo>
                    <a:pt x="4930" y="1881"/>
                    <a:pt x="4692" y="1262"/>
                    <a:pt x="4216" y="786"/>
                  </a:cubicBezTo>
                  <a:cubicBezTo>
                    <a:pt x="3715" y="262"/>
                    <a:pt x="3096" y="0"/>
                    <a:pt x="2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2" name="Google Shape;23932;p101"/>
            <p:cNvSpPr/>
            <p:nvPr/>
          </p:nvSpPr>
          <p:spPr>
            <a:xfrm>
              <a:off x="3227506" y="3573030"/>
              <a:ext cx="169021" cy="169737"/>
            </a:xfrm>
            <a:custGeom>
              <a:rect b="b" l="l" r="r" t="t"/>
              <a:pathLst>
                <a:path extrusionOk="0" h="5693" w="5669">
                  <a:moveTo>
                    <a:pt x="2882" y="359"/>
                  </a:moveTo>
                  <a:cubicBezTo>
                    <a:pt x="3549" y="359"/>
                    <a:pt x="4144" y="621"/>
                    <a:pt x="4621" y="1097"/>
                  </a:cubicBezTo>
                  <a:cubicBezTo>
                    <a:pt x="5097" y="1573"/>
                    <a:pt x="5335" y="2168"/>
                    <a:pt x="5359" y="2835"/>
                  </a:cubicBezTo>
                  <a:cubicBezTo>
                    <a:pt x="5359" y="3526"/>
                    <a:pt x="5121" y="4145"/>
                    <a:pt x="4644" y="4621"/>
                  </a:cubicBezTo>
                  <a:cubicBezTo>
                    <a:pt x="4168" y="5098"/>
                    <a:pt x="3549" y="5360"/>
                    <a:pt x="2882" y="5360"/>
                  </a:cubicBezTo>
                  <a:lnTo>
                    <a:pt x="405" y="5360"/>
                  </a:lnTo>
                  <a:lnTo>
                    <a:pt x="405" y="2835"/>
                  </a:lnTo>
                  <a:lnTo>
                    <a:pt x="358" y="2835"/>
                  </a:lnTo>
                  <a:cubicBezTo>
                    <a:pt x="358" y="2145"/>
                    <a:pt x="620" y="1526"/>
                    <a:pt x="1096" y="1073"/>
                  </a:cubicBezTo>
                  <a:cubicBezTo>
                    <a:pt x="1572" y="597"/>
                    <a:pt x="2215" y="359"/>
                    <a:pt x="2882" y="359"/>
                  </a:cubicBezTo>
                  <a:close/>
                  <a:moveTo>
                    <a:pt x="2805" y="1"/>
                  </a:moveTo>
                  <a:cubicBezTo>
                    <a:pt x="1517" y="1"/>
                    <a:pt x="376" y="855"/>
                    <a:pt x="1" y="2288"/>
                  </a:cubicBezTo>
                  <a:lnTo>
                    <a:pt x="1" y="2359"/>
                  </a:lnTo>
                  <a:lnTo>
                    <a:pt x="1" y="5669"/>
                  </a:lnTo>
                  <a:cubicBezTo>
                    <a:pt x="1" y="5669"/>
                    <a:pt x="1" y="5693"/>
                    <a:pt x="24" y="5693"/>
                  </a:cubicBezTo>
                  <a:lnTo>
                    <a:pt x="239" y="5693"/>
                  </a:lnTo>
                  <a:lnTo>
                    <a:pt x="239" y="5669"/>
                  </a:lnTo>
                  <a:lnTo>
                    <a:pt x="3358" y="5669"/>
                  </a:lnTo>
                  <a:cubicBezTo>
                    <a:pt x="4835" y="5264"/>
                    <a:pt x="5668" y="4074"/>
                    <a:pt x="5668" y="2811"/>
                  </a:cubicBezTo>
                  <a:cubicBezTo>
                    <a:pt x="5668" y="2049"/>
                    <a:pt x="5359" y="1383"/>
                    <a:pt x="4835" y="835"/>
                  </a:cubicBezTo>
                  <a:cubicBezTo>
                    <a:pt x="4287" y="311"/>
                    <a:pt x="3597" y="1"/>
                    <a:pt x="2858" y="1"/>
                  </a:cubicBezTo>
                  <a:cubicBezTo>
                    <a:pt x="2841" y="1"/>
                    <a:pt x="2823" y="1"/>
                    <a:pt x="2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3" name="Google Shape;23933;p101"/>
            <p:cNvSpPr/>
            <p:nvPr/>
          </p:nvSpPr>
          <p:spPr>
            <a:xfrm>
              <a:off x="3043605" y="3757677"/>
              <a:ext cx="169737" cy="168306"/>
            </a:xfrm>
            <a:custGeom>
              <a:rect b="b" l="l" r="r" t="t"/>
              <a:pathLst>
                <a:path extrusionOk="0" h="5645" w="5693">
                  <a:moveTo>
                    <a:pt x="5287" y="310"/>
                  </a:moveTo>
                  <a:lnTo>
                    <a:pt x="5287" y="2834"/>
                  </a:lnTo>
                  <a:lnTo>
                    <a:pt x="5335" y="2834"/>
                  </a:lnTo>
                  <a:cubicBezTo>
                    <a:pt x="5335" y="3525"/>
                    <a:pt x="5073" y="4144"/>
                    <a:pt x="4597" y="4596"/>
                  </a:cubicBezTo>
                  <a:cubicBezTo>
                    <a:pt x="4121" y="5073"/>
                    <a:pt x="3501" y="5311"/>
                    <a:pt x="2835" y="5311"/>
                  </a:cubicBezTo>
                  <a:lnTo>
                    <a:pt x="2811" y="5311"/>
                  </a:lnTo>
                  <a:cubicBezTo>
                    <a:pt x="2144" y="5311"/>
                    <a:pt x="1549" y="5025"/>
                    <a:pt x="1072" y="4549"/>
                  </a:cubicBezTo>
                  <a:cubicBezTo>
                    <a:pt x="596" y="4072"/>
                    <a:pt x="358" y="3477"/>
                    <a:pt x="334" y="2834"/>
                  </a:cubicBezTo>
                  <a:cubicBezTo>
                    <a:pt x="334" y="2143"/>
                    <a:pt x="572" y="1524"/>
                    <a:pt x="1048" y="1048"/>
                  </a:cubicBezTo>
                  <a:cubicBezTo>
                    <a:pt x="1525" y="572"/>
                    <a:pt x="2144" y="310"/>
                    <a:pt x="2811" y="310"/>
                  </a:cubicBezTo>
                  <a:close/>
                  <a:moveTo>
                    <a:pt x="2858" y="0"/>
                  </a:moveTo>
                  <a:cubicBezTo>
                    <a:pt x="2096" y="0"/>
                    <a:pt x="1382" y="310"/>
                    <a:pt x="834" y="834"/>
                  </a:cubicBezTo>
                  <a:cubicBezTo>
                    <a:pt x="310" y="1358"/>
                    <a:pt x="1" y="2096"/>
                    <a:pt x="24" y="2858"/>
                  </a:cubicBezTo>
                  <a:cubicBezTo>
                    <a:pt x="24" y="3596"/>
                    <a:pt x="334" y="4287"/>
                    <a:pt x="858" y="4811"/>
                  </a:cubicBezTo>
                  <a:cubicBezTo>
                    <a:pt x="1406" y="5358"/>
                    <a:pt x="2096" y="5644"/>
                    <a:pt x="2835" y="5644"/>
                  </a:cubicBezTo>
                  <a:lnTo>
                    <a:pt x="2858" y="5644"/>
                  </a:lnTo>
                  <a:cubicBezTo>
                    <a:pt x="3597" y="5644"/>
                    <a:pt x="4311" y="5358"/>
                    <a:pt x="4859" y="4858"/>
                  </a:cubicBezTo>
                  <a:cubicBezTo>
                    <a:pt x="5383" y="4311"/>
                    <a:pt x="5692" y="3596"/>
                    <a:pt x="5692" y="2834"/>
                  </a:cubicBezTo>
                  <a:lnTo>
                    <a:pt x="5692" y="238"/>
                  </a:lnTo>
                  <a:cubicBezTo>
                    <a:pt x="5692" y="119"/>
                    <a:pt x="5573" y="0"/>
                    <a:pt x="5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4" name="Google Shape;23934;p101"/>
            <p:cNvSpPr/>
            <p:nvPr/>
          </p:nvSpPr>
          <p:spPr>
            <a:xfrm>
              <a:off x="3272944" y="3630574"/>
              <a:ext cx="79546" cy="10674"/>
            </a:xfrm>
            <a:custGeom>
              <a:rect b="b" l="l" r="r" t="t"/>
              <a:pathLst>
                <a:path extrusionOk="0" h="358" w="2668">
                  <a:moveTo>
                    <a:pt x="215" y="0"/>
                  </a:moveTo>
                  <a:cubicBezTo>
                    <a:pt x="120" y="0"/>
                    <a:pt x="48" y="72"/>
                    <a:pt x="25" y="143"/>
                  </a:cubicBezTo>
                  <a:cubicBezTo>
                    <a:pt x="1" y="238"/>
                    <a:pt x="96" y="358"/>
                    <a:pt x="215" y="358"/>
                  </a:cubicBezTo>
                  <a:lnTo>
                    <a:pt x="2454" y="358"/>
                  </a:lnTo>
                  <a:cubicBezTo>
                    <a:pt x="2549" y="358"/>
                    <a:pt x="2620" y="310"/>
                    <a:pt x="2644" y="215"/>
                  </a:cubicBezTo>
                  <a:cubicBezTo>
                    <a:pt x="2668" y="96"/>
                    <a:pt x="2573" y="0"/>
                    <a:pt x="2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5" name="Google Shape;23935;p101"/>
            <p:cNvSpPr/>
            <p:nvPr/>
          </p:nvSpPr>
          <p:spPr>
            <a:xfrm>
              <a:off x="3272944" y="3651862"/>
              <a:ext cx="79546" cy="10674"/>
            </a:xfrm>
            <a:custGeom>
              <a:rect b="b" l="l" r="r" t="t"/>
              <a:pathLst>
                <a:path extrusionOk="0" h="358" w="2668">
                  <a:moveTo>
                    <a:pt x="215" y="1"/>
                  </a:moveTo>
                  <a:cubicBezTo>
                    <a:pt x="120" y="1"/>
                    <a:pt x="48" y="72"/>
                    <a:pt x="25" y="167"/>
                  </a:cubicBezTo>
                  <a:cubicBezTo>
                    <a:pt x="1" y="287"/>
                    <a:pt x="96" y="358"/>
                    <a:pt x="215" y="358"/>
                  </a:cubicBezTo>
                  <a:lnTo>
                    <a:pt x="2477" y="358"/>
                  </a:lnTo>
                  <a:cubicBezTo>
                    <a:pt x="2596" y="358"/>
                    <a:pt x="2668" y="287"/>
                    <a:pt x="2644" y="167"/>
                  </a:cubicBezTo>
                  <a:cubicBezTo>
                    <a:pt x="2620" y="72"/>
                    <a:pt x="2525" y="1"/>
                    <a:pt x="2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6" name="Google Shape;23936;p101"/>
            <p:cNvSpPr/>
            <p:nvPr/>
          </p:nvSpPr>
          <p:spPr>
            <a:xfrm>
              <a:off x="3289999" y="3674581"/>
              <a:ext cx="46183" cy="10704"/>
            </a:xfrm>
            <a:custGeom>
              <a:rect b="b" l="l" r="r" t="t"/>
              <a:pathLst>
                <a:path extrusionOk="0" h="359" w="1549">
                  <a:moveTo>
                    <a:pt x="191" y="1"/>
                  </a:moveTo>
                  <a:cubicBezTo>
                    <a:pt x="119" y="1"/>
                    <a:pt x="48" y="48"/>
                    <a:pt x="24" y="144"/>
                  </a:cubicBezTo>
                  <a:cubicBezTo>
                    <a:pt x="0" y="263"/>
                    <a:pt x="72" y="358"/>
                    <a:pt x="191" y="358"/>
                  </a:cubicBezTo>
                  <a:lnTo>
                    <a:pt x="1334" y="358"/>
                  </a:lnTo>
                  <a:cubicBezTo>
                    <a:pt x="1453" y="358"/>
                    <a:pt x="1548" y="263"/>
                    <a:pt x="1501" y="144"/>
                  </a:cubicBezTo>
                  <a:cubicBezTo>
                    <a:pt x="1477" y="48"/>
                    <a:pt x="1381" y="1"/>
                    <a:pt x="1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7" name="Google Shape;23937;p101"/>
            <p:cNvSpPr/>
            <p:nvPr/>
          </p:nvSpPr>
          <p:spPr>
            <a:xfrm>
              <a:off x="3088328" y="3815191"/>
              <a:ext cx="79576" cy="10674"/>
            </a:xfrm>
            <a:custGeom>
              <a:rect b="b" l="l" r="r" t="t"/>
              <a:pathLst>
                <a:path extrusionOk="0" h="358" w="2669">
                  <a:moveTo>
                    <a:pt x="215" y="0"/>
                  </a:moveTo>
                  <a:cubicBezTo>
                    <a:pt x="72" y="0"/>
                    <a:pt x="1" y="95"/>
                    <a:pt x="25" y="214"/>
                  </a:cubicBezTo>
                  <a:cubicBezTo>
                    <a:pt x="49" y="333"/>
                    <a:pt x="144" y="357"/>
                    <a:pt x="215" y="357"/>
                  </a:cubicBezTo>
                  <a:lnTo>
                    <a:pt x="2454" y="357"/>
                  </a:lnTo>
                  <a:cubicBezTo>
                    <a:pt x="2549" y="357"/>
                    <a:pt x="2621" y="310"/>
                    <a:pt x="2644" y="214"/>
                  </a:cubicBezTo>
                  <a:cubicBezTo>
                    <a:pt x="2668" y="95"/>
                    <a:pt x="2573" y="0"/>
                    <a:pt x="24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8" name="Google Shape;23938;p101"/>
            <p:cNvSpPr/>
            <p:nvPr/>
          </p:nvSpPr>
          <p:spPr>
            <a:xfrm>
              <a:off x="3089043" y="3837910"/>
              <a:ext cx="78861" cy="10674"/>
            </a:xfrm>
            <a:custGeom>
              <a:rect b="b" l="l" r="r" t="t"/>
              <a:pathLst>
                <a:path extrusionOk="0" h="358" w="2645">
                  <a:moveTo>
                    <a:pt x="215" y="0"/>
                  </a:moveTo>
                  <a:cubicBezTo>
                    <a:pt x="120" y="0"/>
                    <a:pt x="72" y="48"/>
                    <a:pt x="25" y="143"/>
                  </a:cubicBezTo>
                  <a:cubicBezTo>
                    <a:pt x="1" y="262"/>
                    <a:pt x="96" y="357"/>
                    <a:pt x="215" y="357"/>
                  </a:cubicBezTo>
                  <a:lnTo>
                    <a:pt x="2477" y="357"/>
                  </a:lnTo>
                  <a:cubicBezTo>
                    <a:pt x="2573" y="357"/>
                    <a:pt x="2620" y="286"/>
                    <a:pt x="2644" y="191"/>
                  </a:cubicBezTo>
                  <a:cubicBezTo>
                    <a:pt x="2644" y="72"/>
                    <a:pt x="2573"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9" name="Google Shape;23939;p101"/>
            <p:cNvSpPr/>
            <p:nvPr/>
          </p:nvSpPr>
          <p:spPr>
            <a:xfrm>
              <a:off x="3106098" y="3859198"/>
              <a:ext cx="45468" cy="10674"/>
            </a:xfrm>
            <a:custGeom>
              <a:rect b="b" l="l" r="r" t="t"/>
              <a:pathLst>
                <a:path extrusionOk="0" h="358" w="1525">
                  <a:moveTo>
                    <a:pt x="215" y="1"/>
                  </a:moveTo>
                  <a:cubicBezTo>
                    <a:pt x="119" y="1"/>
                    <a:pt x="48" y="48"/>
                    <a:pt x="24" y="143"/>
                  </a:cubicBezTo>
                  <a:cubicBezTo>
                    <a:pt x="0" y="263"/>
                    <a:pt x="96" y="358"/>
                    <a:pt x="215" y="358"/>
                  </a:cubicBezTo>
                  <a:lnTo>
                    <a:pt x="1334" y="358"/>
                  </a:lnTo>
                  <a:cubicBezTo>
                    <a:pt x="1429" y="358"/>
                    <a:pt x="1477" y="286"/>
                    <a:pt x="1501" y="191"/>
                  </a:cubicBezTo>
                  <a:cubicBezTo>
                    <a:pt x="1524" y="72"/>
                    <a:pt x="1429" y="1"/>
                    <a:pt x="1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0" name="Google Shape;23940;p101"/>
          <p:cNvGrpSpPr/>
          <p:nvPr/>
        </p:nvGrpSpPr>
        <p:grpSpPr>
          <a:xfrm>
            <a:off x="1785291" y="3430112"/>
            <a:ext cx="357154" cy="336912"/>
            <a:chOff x="2356787" y="3582512"/>
            <a:chExt cx="357154" cy="336912"/>
          </a:xfrm>
        </p:grpSpPr>
        <p:sp>
          <p:nvSpPr>
            <p:cNvPr id="23941" name="Google Shape;23941;p101"/>
            <p:cNvSpPr/>
            <p:nvPr/>
          </p:nvSpPr>
          <p:spPr>
            <a:xfrm>
              <a:off x="2410037" y="3832215"/>
              <a:ext cx="300356" cy="68187"/>
            </a:xfrm>
            <a:custGeom>
              <a:rect b="b" l="l" r="r" t="t"/>
              <a:pathLst>
                <a:path extrusionOk="0" h="2287" w="10074">
                  <a:moveTo>
                    <a:pt x="0" y="1"/>
                  </a:moveTo>
                  <a:lnTo>
                    <a:pt x="0" y="2287"/>
                  </a:lnTo>
                  <a:lnTo>
                    <a:pt x="9740" y="2287"/>
                  </a:lnTo>
                  <a:cubicBezTo>
                    <a:pt x="9955" y="2287"/>
                    <a:pt x="10074" y="2096"/>
                    <a:pt x="9955" y="1906"/>
                  </a:cubicBezTo>
                  <a:lnTo>
                    <a:pt x="8693" y="120"/>
                  </a:lnTo>
                  <a:cubicBezTo>
                    <a:pt x="8645" y="24"/>
                    <a:pt x="8573" y="1"/>
                    <a:pt x="8502"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2" name="Google Shape;23942;p101"/>
            <p:cNvSpPr/>
            <p:nvPr/>
          </p:nvSpPr>
          <p:spPr>
            <a:xfrm>
              <a:off x="2410752" y="3715071"/>
              <a:ext cx="242843" cy="68187"/>
            </a:xfrm>
            <a:custGeom>
              <a:rect b="b" l="l" r="r" t="t"/>
              <a:pathLst>
                <a:path extrusionOk="0" h="2287" w="8145">
                  <a:moveTo>
                    <a:pt x="0" y="0"/>
                  </a:moveTo>
                  <a:lnTo>
                    <a:pt x="0" y="2286"/>
                  </a:lnTo>
                  <a:lnTo>
                    <a:pt x="7811" y="2286"/>
                  </a:lnTo>
                  <a:cubicBezTo>
                    <a:pt x="8026" y="2286"/>
                    <a:pt x="8145" y="2096"/>
                    <a:pt x="8026" y="1905"/>
                  </a:cubicBezTo>
                  <a:lnTo>
                    <a:pt x="6763" y="119"/>
                  </a:lnTo>
                  <a:cubicBezTo>
                    <a:pt x="6716" y="24"/>
                    <a:pt x="6644" y="0"/>
                    <a:pt x="6549"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3" name="Google Shape;23943;p101"/>
            <p:cNvSpPr/>
            <p:nvPr/>
          </p:nvSpPr>
          <p:spPr>
            <a:xfrm>
              <a:off x="2410037" y="3600043"/>
              <a:ext cx="183929" cy="68187"/>
            </a:xfrm>
            <a:custGeom>
              <a:rect b="b" l="l" r="r" t="t"/>
              <a:pathLst>
                <a:path extrusionOk="0" h="2287" w="6169">
                  <a:moveTo>
                    <a:pt x="0" y="0"/>
                  </a:moveTo>
                  <a:lnTo>
                    <a:pt x="0" y="2287"/>
                  </a:lnTo>
                  <a:lnTo>
                    <a:pt x="5835" y="2287"/>
                  </a:lnTo>
                  <a:cubicBezTo>
                    <a:pt x="6049" y="2287"/>
                    <a:pt x="6168" y="2072"/>
                    <a:pt x="6049" y="1905"/>
                  </a:cubicBezTo>
                  <a:lnTo>
                    <a:pt x="4811" y="119"/>
                  </a:lnTo>
                  <a:cubicBezTo>
                    <a:pt x="4739" y="24"/>
                    <a:pt x="4692" y="0"/>
                    <a:pt x="4596"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4" name="Google Shape;23944;p101"/>
            <p:cNvSpPr/>
            <p:nvPr/>
          </p:nvSpPr>
          <p:spPr>
            <a:xfrm>
              <a:off x="2645757" y="3832215"/>
              <a:ext cx="64639" cy="68187"/>
            </a:xfrm>
            <a:custGeom>
              <a:rect b="b" l="l" r="r" t="t"/>
              <a:pathLst>
                <a:path extrusionOk="0" h="2287" w="2168">
                  <a:moveTo>
                    <a:pt x="1" y="1"/>
                  </a:moveTo>
                  <a:cubicBezTo>
                    <a:pt x="72" y="1"/>
                    <a:pt x="144" y="72"/>
                    <a:pt x="191" y="120"/>
                  </a:cubicBezTo>
                  <a:lnTo>
                    <a:pt x="1453" y="1906"/>
                  </a:lnTo>
                  <a:cubicBezTo>
                    <a:pt x="1572" y="2049"/>
                    <a:pt x="1453" y="2287"/>
                    <a:pt x="1239" y="2287"/>
                  </a:cubicBezTo>
                  <a:lnTo>
                    <a:pt x="1834" y="2287"/>
                  </a:lnTo>
                  <a:cubicBezTo>
                    <a:pt x="2049" y="2287"/>
                    <a:pt x="2168" y="2049"/>
                    <a:pt x="2049" y="1906"/>
                  </a:cubicBezTo>
                  <a:lnTo>
                    <a:pt x="787" y="120"/>
                  </a:lnTo>
                  <a:cubicBezTo>
                    <a:pt x="739" y="24"/>
                    <a:pt x="667" y="1"/>
                    <a:pt x="59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5" name="Google Shape;23945;p101"/>
            <p:cNvSpPr/>
            <p:nvPr/>
          </p:nvSpPr>
          <p:spPr>
            <a:xfrm>
              <a:off x="2587527" y="3715071"/>
              <a:ext cx="65354" cy="68187"/>
            </a:xfrm>
            <a:custGeom>
              <a:rect b="b" l="l" r="r" t="t"/>
              <a:pathLst>
                <a:path extrusionOk="0" h="2287" w="2192">
                  <a:moveTo>
                    <a:pt x="1" y="0"/>
                  </a:moveTo>
                  <a:cubicBezTo>
                    <a:pt x="96" y="0"/>
                    <a:pt x="168" y="72"/>
                    <a:pt x="215" y="119"/>
                  </a:cubicBezTo>
                  <a:lnTo>
                    <a:pt x="1477" y="1905"/>
                  </a:lnTo>
                  <a:cubicBezTo>
                    <a:pt x="1596" y="2048"/>
                    <a:pt x="1477" y="2286"/>
                    <a:pt x="1263" y="2286"/>
                  </a:cubicBezTo>
                  <a:lnTo>
                    <a:pt x="1858" y="2286"/>
                  </a:lnTo>
                  <a:cubicBezTo>
                    <a:pt x="2073" y="2286"/>
                    <a:pt x="2192" y="2096"/>
                    <a:pt x="2073" y="1905"/>
                  </a:cubicBezTo>
                  <a:lnTo>
                    <a:pt x="811" y="119"/>
                  </a:lnTo>
                  <a:cubicBezTo>
                    <a:pt x="763" y="24"/>
                    <a:pt x="691" y="0"/>
                    <a:pt x="59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6" name="Google Shape;23946;p101"/>
            <p:cNvSpPr/>
            <p:nvPr/>
          </p:nvSpPr>
          <p:spPr>
            <a:xfrm>
              <a:off x="2529328" y="3600043"/>
              <a:ext cx="64639" cy="68187"/>
            </a:xfrm>
            <a:custGeom>
              <a:rect b="b" l="l" r="r" t="t"/>
              <a:pathLst>
                <a:path extrusionOk="0" h="2287" w="2168">
                  <a:moveTo>
                    <a:pt x="0" y="0"/>
                  </a:moveTo>
                  <a:cubicBezTo>
                    <a:pt x="72" y="0"/>
                    <a:pt x="143" y="48"/>
                    <a:pt x="191" y="119"/>
                  </a:cubicBezTo>
                  <a:lnTo>
                    <a:pt x="1453" y="1905"/>
                  </a:lnTo>
                  <a:cubicBezTo>
                    <a:pt x="1572" y="2048"/>
                    <a:pt x="1453" y="2287"/>
                    <a:pt x="1238" y="2287"/>
                  </a:cubicBezTo>
                  <a:lnTo>
                    <a:pt x="1834" y="2287"/>
                  </a:lnTo>
                  <a:cubicBezTo>
                    <a:pt x="2048" y="2287"/>
                    <a:pt x="2167" y="2048"/>
                    <a:pt x="2048" y="1905"/>
                  </a:cubicBezTo>
                  <a:lnTo>
                    <a:pt x="786" y="119"/>
                  </a:lnTo>
                  <a:cubicBezTo>
                    <a:pt x="738" y="24"/>
                    <a:pt x="667" y="0"/>
                    <a:pt x="595"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7" name="Google Shape;23947;p101"/>
            <p:cNvSpPr/>
            <p:nvPr/>
          </p:nvSpPr>
          <p:spPr>
            <a:xfrm>
              <a:off x="2363883" y="3587252"/>
              <a:ext cx="92337" cy="92337"/>
            </a:xfrm>
            <a:custGeom>
              <a:rect b="b" l="l" r="r" t="t"/>
              <a:pathLst>
                <a:path extrusionOk="0" h="3097" w="3097">
                  <a:moveTo>
                    <a:pt x="1548" y="1"/>
                  </a:moveTo>
                  <a:cubicBezTo>
                    <a:pt x="691" y="1"/>
                    <a:pt x="0" y="691"/>
                    <a:pt x="0" y="1549"/>
                  </a:cubicBezTo>
                  <a:cubicBezTo>
                    <a:pt x="0" y="2406"/>
                    <a:pt x="691" y="3097"/>
                    <a:pt x="1548" y="3097"/>
                  </a:cubicBezTo>
                  <a:cubicBezTo>
                    <a:pt x="2406" y="3097"/>
                    <a:pt x="3096" y="2406"/>
                    <a:pt x="3096" y="1549"/>
                  </a:cubicBezTo>
                  <a:cubicBezTo>
                    <a:pt x="3096" y="691"/>
                    <a:pt x="2406" y="1"/>
                    <a:pt x="1548"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8" name="Google Shape;23948;p101"/>
            <p:cNvSpPr/>
            <p:nvPr/>
          </p:nvSpPr>
          <p:spPr>
            <a:xfrm>
              <a:off x="2363883" y="3703711"/>
              <a:ext cx="92337" cy="92337"/>
            </a:xfrm>
            <a:custGeom>
              <a:rect b="b" l="l" r="r" t="t"/>
              <a:pathLst>
                <a:path extrusionOk="0" h="3097" w="3097">
                  <a:moveTo>
                    <a:pt x="1548" y="0"/>
                  </a:moveTo>
                  <a:cubicBezTo>
                    <a:pt x="691" y="0"/>
                    <a:pt x="0" y="691"/>
                    <a:pt x="0" y="1548"/>
                  </a:cubicBezTo>
                  <a:cubicBezTo>
                    <a:pt x="0" y="2405"/>
                    <a:pt x="691" y="3096"/>
                    <a:pt x="1548" y="3096"/>
                  </a:cubicBezTo>
                  <a:cubicBezTo>
                    <a:pt x="2406" y="3096"/>
                    <a:pt x="3096" y="2405"/>
                    <a:pt x="3096" y="1548"/>
                  </a:cubicBezTo>
                  <a:cubicBezTo>
                    <a:pt x="3096" y="691"/>
                    <a:pt x="2406" y="0"/>
                    <a:pt x="1548"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9" name="Google Shape;23949;p101"/>
            <p:cNvSpPr/>
            <p:nvPr/>
          </p:nvSpPr>
          <p:spPr>
            <a:xfrm>
              <a:off x="2363883" y="3820855"/>
              <a:ext cx="92337" cy="92337"/>
            </a:xfrm>
            <a:custGeom>
              <a:rect b="b" l="l" r="r" t="t"/>
              <a:pathLst>
                <a:path extrusionOk="0" h="3097" w="3097">
                  <a:moveTo>
                    <a:pt x="1548" y="1"/>
                  </a:moveTo>
                  <a:cubicBezTo>
                    <a:pt x="691" y="1"/>
                    <a:pt x="0" y="691"/>
                    <a:pt x="0" y="1549"/>
                  </a:cubicBezTo>
                  <a:cubicBezTo>
                    <a:pt x="0" y="2406"/>
                    <a:pt x="691" y="3096"/>
                    <a:pt x="1548" y="3096"/>
                  </a:cubicBezTo>
                  <a:cubicBezTo>
                    <a:pt x="2406" y="3096"/>
                    <a:pt x="3096" y="2406"/>
                    <a:pt x="3096" y="1549"/>
                  </a:cubicBezTo>
                  <a:cubicBezTo>
                    <a:pt x="3096" y="691"/>
                    <a:pt x="2406" y="1"/>
                    <a:pt x="154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0" name="Google Shape;23950;p101"/>
            <p:cNvSpPr/>
            <p:nvPr/>
          </p:nvSpPr>
          <p:spPr>
            <a:xfrm>
              <a:off x="2378075" y="3591516"/>
              <a:ext cx="78145" cy="88074"/>
            </a:xfrm>
            <a:custGeom>
              <a:rect b="b" l="l" r="r" t="t"/>
              <a:pathLst>
                <a:path extrusionOk="0" h="2954" w="2621">
                  <a:moveTo>
                    <a:pt x="1715" y="1"/>
                  </a:moveTo>
                  <a:lnTo>
                    <a:pt x="1715" y="1"/>
                  </a:lnTo>
                  <a:cubicBezTo>
                    <a:pt x="2001" y="286"/>
                    <a:pt x="2192" y="691"/>
                    <a:pt x="2192" y="1120"/>
                  </a:cubicBezTo>
                  <a:cubicBezTo>
                    <a:pt x="2192" y="1977"/>
                    <a:pt x="1501" y="2668"/>
                    <a:pt x="644" y="2668"/>
                  </a:cubicBezTo>
                  <a:cubicBezTo>
                    <a:pt x="429" y="2668"/>
                    <a:pt x="215" y="2596"/>
                    <a:pt x="1" y="2501"/>
                  </a:cubicBezTo>
                  <a:lnTo>
                    <a:pt x="1" y="2501"/>
                  </a:lnTo>
                  <a:cubicBezTo>
                    <a:pt x="286" y="2787"/>
                    <a:pt x="667" y="2954"/>
                    <a:pt x="1072" y="2954"/>
                  </a:cubicBezTo>
                  <a:cubicBezTo>
                    <a:pt x="1953" y="2954"/>
                    <a:pt x="2620" y="2263"/>
                    <a:pt x="2620" y="1406"/>
                  </a:cubicBezTo>
                  <a:cubicBezTo>
                    <a:pt x="2620" y="786"/>
                    <a:pt x="2263" y="239"/>
                    <a:pt x="1715"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1" name="Google Shape;23951;p101"/>
            <p:cNvSpPr/>
            <p:nvPr/>
          </p:nvSpPr>
          <p:spPr>
            <a:xfrm>
              <a:off x="2378075" y="3707975"/>
              <a:ext cx="78145" cy="88074"/>
            </a:xfrm>
            <a:custGeom>
              <a:rect b="b" l="l" r="r" t="t"/>
              <a:pathLst>
                <a:path extrusionOk="0" h="2954" w="2621">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2"/>
                    <a:pt x="2620" y="1405"/>
                  </a:cubicBezTo>
                  <a:cubicBezTo>
                    <a:pt x="2620" y="786"/>
                    <a:pt x="2263" y="238"/>
                    <a:pt x="171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2" name="Google Shape;23952;p101"/>
            <p:cNvSpPr/>
            <p:nvPr/>
          </p:nvSpPr>
          <p:spPr>
            <a:xfrm>
              <a:off x="2378075" y="3825119"/>
              <a:ext cx="78145" cy="88074"/>
            </a:xfrm>
            <a:custGeom>
              <a:rect b="b" l="l" r="r" t="t"/>
              <a:pathLst>
                <a:path extrusionOk="0" h="2954" w="2621">
                  <a:moveTo>
                    <a:pt x="1715" y="0"/>
                  </a:moveTo>
                  <a:lnTo>
                    <a:pt x="1715" y="0"/>
                  </a:lnTo>
                  <a:cubicBezTo>
                    <a:pt x="2001" y="262"/>
                    <a:pt x="2192" y="667"/>
                    <a:pt x="2192" y="1096"/>
                  </a:cubicBezTo>
                  <a:cubicBezTo>
                    <a:pt x="2192" y="1977"/>
                    <a:pt x="1501" y="2644"/>
                    <a:pt x="644" y="2644"/>
                  </a:cubicBezTo>
                  <a:cubicBezTo>
                    <a:pt x="429" y="2644"/>
                    <a:pt x="215" y="2596"/>
                    <a:pt x="1" y="2501"/>
                  </a:cubicBezTo>
                  <a:lnTo>
                    <a:pt x="1" y="2501"/>
                  </a:lnTo>
                  <a:cubicBezTo>
                    <a:pt x="286" y="2763"/>
                    <a:pt x="667" y="2953"/>
                    <a:pt x="1072" y="2953"/>
                  </a:cubicBezTo>
                  <a:cubicBezTo>
                    <a:pt x="1953" y="2953"/>
                    <a:pt x="2620" y="2263"/>
                    <a:pt x="2620" y="1406"/>
                  </a:cubicBezTo>
                  <a:cubicBezTo>
                    <a:pt x="2620" y="786"/>
                    <a:pt x="2263" y="239"/>
                    <a:pt x="171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3" name="Google Shape;23953;p101"/>
            <p:cNvSpPr/>
            <p:nvPr/>
          </p:nvSpPr>
          <p:spPr>
            <a:xfrm>
              <a:off x="2356787" y="3582512"/>
              <a:ext cx="241442" cy="102772"/>
            </a:xfrm>
            <a:custGeom>
              <a:rect b="b" l="l" r="r" t="t"/>
              <a:pathLst>
                <a:path extrusionOk="0" h="3447" w="8098">
                  <a:moveTo>
                    <a:pt x="6406" y="731"/>
                  </a:moveTo>
                  <a:cubicBezTo>
                    <a:pt x="6430" y="731"/>
                    <a:pt x="6478" y="731"/>
                    <a:pt x="6478" y="755"/>
                  </a:cubicBezTo>
                  <a:lnTo>
                    <a:pt x="7716" y="2541"/>
                  </a:lnTo>
                  <a:cubicBezTo>
                    <a:pt x="7740" y="2565"/>
                    <a:pt x="7716" y="2613"/>
                    <a:pt x="7716" y="2636"/>
                  </a:cubicBezTo>
                  <a:cubicBezTo>
                    <a:pt x="7716" y="2660"/>
                    <a:pt x="7692" y="2660"/>
                    <a:pt x="7668" y="2660"/>
                  </a:cubicBezTo>
                  <a:lnTo>
                    <a:pt x="3263" y="2660"/>
                  </a:lnTo>
                  <a:cubicBezTo>
                    <a:pt x="3429" y="2398"/>
                    <a:pt x="3549" y="2041"/>
                    <a:pt x="3549" y="1684"/>
                  </a:cubicBezTo>
                  <a:cubicBezTo>
                    <a:pt x="3525" y="1350"/>
                    <a:pt x="3406" y="993"/>
                    <a:pt x="3215" y="731"/>
                  </a:cubicBezTo>
                  <a:close/>
                  <a:moveTo>
                    <a:pt x="1786" y="350"/>
                  </a:moveTo>
                  <a:cubicBezTo>
                    <a:pt x="2548" y="350"/>
                    <a:pt x="3167" y="969"/>
                    <a:pt x="3167" y="1708"/>
                  </a:cubicBezTo>
                  <a:cubicBezTo>
                    <a:pt x="3167" y="2446"/>
                    <a:pt x="2548" y="3089"/>
                    <a:pt x="1786" y="3089"/>
                  </a:cubicBezTo>
                  <a:cubicBezTo>
                    <a:pt x="1048" y="3089"/>
                    <a:pt x="429" y="2446"/>
                    <a:pt x="429" y="1708"/>
                  </a:cubicBezTo>
                  <a:cubicBezTo>
                    <a:pt x="429" y="969"/>
                    <a:pt x="1048" y="350"/>
                    <a:pt x="1786" y="350"/>
                  </a:cubicBezTo>
                  <a:close/>
                  <a:moveTo>
                    <a:pt x="1842" y="0"/>
                  </a:moveTo>
                  <a:cubicBezTo>
                    <a:pt x="1768" y="0"/>
                    <a:pt x="1694" y="6"/>
                    <a:pt x="1620" y="17"/>
                  </a:cubicBezTo>
                  <a:cubicBezTo>
                    <a:pt x="810" y="112"/>
                    <a:pt x="167" y="755"/>
                    <a:pt x="95" y="1589"/>
                  </a:cubicBezTo>
                  <a:cubicBezTo>
                    <a:pt x="0" y="2565"/>
                    <a:pt x="810" y="3446"/>
                    <a:pt x="1786" y="3446"/>
                  </a:cubicBezTo>
                  <a:cubicBezTo>
                    <a:pt x="2215" y="3446"/>
                    <a:pt x="2596" y="3279"/>
                    <a:pt x="2906" y="3041"/>
                  </a:cubicBezTo>
                  <a:lnTo>
                    <a:pt x="7621" y="3041"/>
                  </a:lnTo>
                  <a:cubicBezTo>
                    <a:pt x="7740" y="3041"/>
                    <a:pt x="7907" y="2994"/>
                    <a:pt x="7978" y="2875"/>
                  </a:cubicBezTo>
                  <a:cubicBezTo>
                    <a:pt x="8097" y="2732"/>
                    <a:pt x="8097" y="2517"/>
                    <a:pt x="7978" y="2374"/>
                  </a:cubicBezTo>
                  <a:lnTo>
                    <a:pt x="6740" y="588"/>
                  </a:lnTo>
                  <a:cubicBezTo>
                    <a:pt x="6644" y="469"/>
                    <a:pt x="6525" y="398"/>
                    <a:pt x="6382" y="398"/>
                  </a:cubicBezTo>
                  <a:lnTo>
                    <a:pt x="2906" y="398"/>
                  </a:lnTo>
                  <a:cubicBezTo>
                    <a:pt x="2624" y="157"/>
                    <a:pt x="2241" y="0"/>
                    <a:pt x="18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4" name="Google Shape;23954;p101"/>
            <p:cNvSpPr/>
            <p:nvPr/>
          </p:nvSpPr>
          <p:spPr>
            <a:xfrm>
              <a:off x="2356787" y="3697748"/>
              <a:ext cx="300356" cy="103249"/>
            </a:xfrm>
            <a:custGeom>
              <a:rect b="b" l="l" r="r" t="t"/>
              <a:pathLst>
                <a:path extrusionOk="0" h="3463" w="10074">
                  <a:moveTo>
                    <a:pt x="1786" y="367"/>
                  </a:moveTo>
                  <a:cubicBezTo>
                    <a:pt x="2548" y="367"/>
                    <a:pt x="3167" y="1010"/>
                    <a:pt x="3167" y="1748"/>
                  </a:cubicBezTo>
                  <a:cubicBezTo>
                    <a:pt x="3167" y="2486"/>
                    <a:pt x="2548" y="3106"/>
                    <a:pt x="1786" y="3106"/>
                  </a:cubicBezTo>
                  <a:cubicBezTo>
                    <a:pt x="1048" y="3106"/>
                    <a:pt x="429" y="2486"/>
                    <a:pt x="429" y="1748"/>
                  </a:cubicBezTo>
                  <a:cubicBezTo>
                    <a:pt x="429" y="1010"/>
                    <a:pt x="1048" y="367"/>
                    <a:pt x="1786" y="367"/>
                  </a:cubicBezTo>
                  <a:close/>
                  <a:moveTo>
                    <a:pt x="1775" y="1"/>
                  </a:moveTo>
                  <a:cubicBezTo>
                    <a:pt x="1716" y="1"/>
                    <a:pt x="1656" y="4"/>
                    <a:pt x="1596" y="10"/>
                  </a:cubicBezTo>
                  <a:cubicBezTo>
                    <a:pt x="786" y="105"/>
                    <a:pt x="119" y="772"/>
                    <a:pt x="72" y="1605"/>
                  </a:cubicBezTo>
                  <a:cubicBezTo>
                    <a:pt x="0" y="2605"/>
                    <a:pt x="810" y="3463"/>
                    <a:pt x="1786" y="3463"/>
                  </a:cubicBezTo>
                  <a:cubicBezTo>
                    <a:pt x="2215" y="3463"/>
                    <a:pt x="2596" y="3320"/>
                    <a:pt x="2906" y="3082"/>
                  </a:cubicBezTo>
                  <a:lnTo>
                    <a:pt x="9597" y="3082"/>
                  </a:lnTo>
                  <a:cubicBezTo>
                    <a:pt x="9716" y="3082"/>
                    <a:pt x="9859" y="3034"/>
                    <a:pt x="9955" y="2915"/>
                  </a:cubicBezTo>
                  <a:cubicBezTo>
                    <a:pt x="10074" y="2748"/>
                    <a:pt x="10074" y="2558"/>
                    <a:pt x="9955" y="2391"/>
                  </a:cubicBezTo>
                  <a:lnTo>
                    <a:pt x="8692" y="605"/>
                  </a:lnTo>
                  <a:cubicBezTo>
                    <a:pt x="8621" y="486"/>
                    <a:pt x="8502" y="438"/>
                    <a:pt x="8335" y="438"/>
                  </a:cubicBezTo>
                  <a:lnTo>
                    <a:pt x="7073" y="438"/>
                  </a:lnTo>
                  <a:cubicBezTo>
                    <a:pt x="6978" y="438"/>
                    <a:pt x="6906" y="486"/>
                    <a:pt x="6883" y="581"/>
                  </a:cubicBezTo>
                  <a:cubicBezTo>
                    <a:pt x="6859" y="700"/>
                    <a:pt x="6954" y="796"/>
                    <a:pt x="7073" y="796"/>
                  </a:cubicBezTo>
                  <a:lnTo>
                    <a:pt x="8335" y="796"/>
                  </a:lnTo>
                  <a:cubicBezTo>
                    <a:pt x="8359" y="796"/>
                    <a:pt x="8407" y="796"/>
                    <a:pt x="8407" y="819"/>
                  </a:cubicBezTo>
                  <a:lnTo>
                    <a:pt x="9645" y="2605"/>
                  </a:lnTo>
                  <a:cubicBezTo>
                    <a:pt x="9693" y="2629"/>
                    <a:pt x="9645" y="2677"/>
                    <a:pt x="9645" y="2701"/>
                  </a:cubicBezTo>
                  <a:cubicBezTo>
                    <a:pt x="9645" y="2725"/>
                    <a:pt x="9621" y="2725"/>
                    <a:pt x="9597" y="2725"/>
                  </a:cubicBezTo>
                  <a:lnTo>
                    <a:pt x="3191" y="2725"/>
                  </a:lnTo>
                  <a:cubicBezTo>
                    <a:pt x="3382" y="2463"/>
                    <a:pt x="3501" y="2105"/>
                    <a:pt x="3501" y="1748"/>
                  </a:cubicBezTo>
                  <a:cubicBezTo>
                    <a:pt x="3501" y="1391"/>
                    <a:pt x="3382" y="1058"/>
                    <a:pt x="3191" y="772"/>
                  </a:cubicBezTo>
                  <a:lnTo>
                    <a:pt x="6240" y="772"/>
                  </a:lnTo>
                  <a:cubicBezTo>
                    <a:pt x="6311" y="772"/>
                    <a:pt x="6382" y="700"/>
                    <a:pt x="6406" y="605"/>
                  </a:cubicBezTo>
                  <a:cubicBezTo>
                    <a:pt x="6430" y="486"/>
                    <a:pt x="6359" y="415"/>
                    <a:pt x="6240" y="415"/>
                  </a:cubicBezTo>
                  <a:lnTo>
                    <a:pt x="2858" y="415"/>
                  </a:lnTo>
                  <a:cubicBezTo>
                    <a:pt x="2587" y="144"/>
                    <a:pt x="2189" y="1"/>
                    <a:pt x="17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5" name="Google Shape;23955;p101"/>
            <p:cNvSpPr/>
            <p:nvPr/>
          </p:nvSpPr>
          <p:spPr>
            <a:xfrm>
              <a:off x="2356787" y="3816592"/>
              <a:ext cx="357154" cy="102832"/>
            </a:xfrm>
            <a:custGeom>
              <a:rect b="b" l="l" r="r" t="t"/>
              <a:pathLst>
                <a:path extrusionOk="0" h="3449" w="11979">
                  <a:moveTo>
                    <a:pt x="1786" y="310"/>
                  </a:moveTo>
                  <a:cubicBezTo>
                    <a:pt x="2548" y="310"/>
                    <a:pt x="3167" y="953"/>
                    <a:pt x="3167" y="1692"/>
                  </a:cubicBezTo>
                  <a:cubicBezTo>
                    <a:pt x="3167" y="2430"/>
                    <a:pt x="2572" y="3049"/>
                    <a:pt x="1786" y="3049"/>
                  </a:cubicBezTo>
                  <a:cubicBezTo>
                    <a:pt x="1048" y="3049"/>
                    <a:pt x="429" y="2430"/>
                    <a:pt x="429" y="1692"/>
                  </a:cubicBezTo>
                  <a:cubicBezTo>
                    <a:pt x="429" y="953"/>
                    <a:pt x="1048" y="310"/>
                    <a:pt x="1786" y="310"/>
                  </a:cubicBezTo>
                  <a:close/>
                  <a:moveTo>
                    <a:pt x="1786" y="1"/>
                  </a:moveTo>
                  <a:cubicBezTo>
                    <a:pt x="810" y="1"/>
                    <a:pt x="0" y="858"/>
                    <a:pt x="72" y="1858"/>
                  </a:cubicBezTo>
                  <a:cubicBezTo>
                    <a:pt x="119" y="2668"/>
                    <a:pt x="786" y="3359"/>
                    <a:pt x="1596" y="3430"/>
                  </a:cubicBezTo>
                  <a:cubicBezTo>
                    <a:pt x="1673" y="3442"/>
                    <a:pt x="1751" y="3448"/>
                    <a:pt x="1829" y="3448"/>
                  </a:cubicBezTo>
                  <a:cubicBezTo>
                    <a:pt x="2213" y="3448"/>
                    <a:pt x="2601" y="3306"/>
                    <a:pt x="2858" y="3049"/>
                  </a:cubicBezTo>
                  <a:lnTo>
                    <a:pt x="3906" y="3049"/>
                  </a:lnTo>
                  <a:cubicBezTo>
                    <a:pt x="4001" y="3049"/>
                    <a:pt x="4049" y="3001"/>
                    <a:pt x="4072" y="2906"/>
                  </a:cubicBezTo>
                  <a:cubicBezTo>
                    <a:pt x="4120" y="2787"/>
                    <a:pt x="4025" y="2692"/>
                    <a:pt x="3906" y="2692"/>
                  </a:cubicBezTo>
                  <a:lnTo>
                    <a:pt x="3191" y="2692"/>
                  </a:lnTo>
                  <a:cubicBezTo>
                    <a:pt x="3358" y="2430"/>
                    <a:pt x="3477" y="2073"/>
                    <a:pt x="3477" y="1715"/>
                  </a:cubicBezTo>
                  <a:cubicBezTo>
                    <a:pt x="3477" y="1358"/>
                    <a:pt x="3358" y="1025"/>
                    <a:pt x="3191" y="739"/>
                  </a:cubicBezTo>
                  <a:lnTo>
                    <a:pt x="10264" y="739"/>
                  </a:lnTo>
                  <a:cubicBezTo>
                    <a:pt x="10312" y="739"/>
                    <a:pt x="10336" y="739"/>
                    <a:pt x="10336" y="763"/>
                  </a:cubicBezTo>
                  <a:lnTo>
                    <a:pt x="11574" y="2549"/>
                  </a:lnTo>
                  <a:cubicBezTo>
                    <a:pt x="11622" y="2573"/>
                    <a:pt x="11574" y="2620"/>
                    <a:pt x="11574" y="2644"/>
                  </a:cubicBezTo>
                  <a:cubicBezTo>
                    <a:pt x="11574" y="2668"/>
                    <a:pt x="11550" y="2668"/>
                    <a:pt x="11526" y="2668"/>
                  </a:cubicBezTo>
                  <a:lnTo>
                    <a:pt x="4739" y="2668"/>
                  </a:lnTo>
                  <a:cubicBezTo>
                    <a:pt x="4644" y="2668"/>
                    <a:pt x="4596" y="2739"/>
                    <a:pt x="4573" y="2811"/>
                  </a:cubicBezTo>
                  <a:cubicBezTo>
                    <a:pt x="4525" y="2930"/>
                    <a:pt x="4620" y="3025"/>
                    <a:pt x="4739" y="3025"/>
                  </a:cubicBezTo>
                  <a:lnTo>
                    <a:pt x="11526" y="3025"/>
                  </a:lnTo>
                  <a:cubicBezTo>
                    <a:pt x="11645" y="3025"/>
                    <a:pt x="11788" y="2978"/>
                    <a:pt x="11884" y="2858"/>
                  </a:cubicBezTo>
                  <a:cubicBezTo>
                    <a:pt x="11979" y="2692"/>
                    <a:pt x="11979" y="2501"/>
                    <a:pt x="11884" y="2335"/>
                  </a:cubicBezTo>
                  <a:lnTo>
                    <a:pt x="10645" y="548"/>
                  </a:lnTo>
                  <a:cubicBezTo>
                    <a:pt x="10550" y="429"/>
                    <a:pt x="10431" y="382"/>
                    <a:pt x="10288" y="382"/>
                  </a:cubicBezTo>
                  <a:lnTo>
                    <a:pt x="2906" y="382"/>
                  </a:lnTo>
                  <a:cubicBezTo>
                    <a:pt x="2596" y="144"/>
                    <a:pt x="2215" y="1"/>
                    <a:pt x="1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6" name="Google Shape;23956;p101"/>
          <p:cNvGrpSpPr/>
          <p:nvPr/>
        </p:nvGrpSpPr>
        <p:grpSpPr>
          <a:xfrm>
            <a:off x="1065565" y="3994367"/>
            <a:ext cx="354321" cy="355039"/>
            <a:chOff x="1713260" y="4146767"/>
            <a:chExt cx="354321" cy="355039"/>
          </a:xfrm>
        </p:grpSpPr>
        <p:sp>
          <p:nvSpPr>
            <p:cNvPr id="23957" name="Google Shape;23957;p101"/>
            <p:cNvSpPr/>
            <p:nvPr/>
          </p:nvSpPr>
          <p:spPr>
            <a:xfrm>
              <a:off x="1804137" y="4237644"/>
              <a:ext cx="171854" cy="172569"/>
            </a:xfrm>
            <a:custGeom>
              <a:rect b="b" l="l" r="r" t="t"/>
              <a:pathLst>
                <a:path extrusionOk="0" h="5788" w="5764">
                  <a:moveTo>
                    <a:pt x="2882" y="1"/>
                  </a:moveTo>
                  <a:cubicBezTo>
                    <a:pt x="1287" y="1"/>
                    <a:pt x="1" y="1310"/>
                    <a:pt x="1" y="2906"/>
                  </a:cubicBezTo>
                  <a:cubicBezTo>
                    <a:pt x="1" y="4478"/>
                    <a:pt x="1287" y="5788"/>
                    <a:pt x="2882" y="5788"/>
                  </a:cubicBezTo>
                  <a:cubicBezTo>
                    <a:pt x="4478" y="5788"/>
                    <a:pt x="5764" y="4478"/>
                    <a:pt x="5764" y="2906"/>
                  </a:cubicBezTo>
                  <a:cubicBezTo>
                    <a:pt x="5764" y="1310"/>
                    <a:pt x="4478" y="1"/>
                    <a:pt x="2882"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8" name="Google Shape;23958;p101"/>
            <p:cNvSpPr/>
            <p:nvPr/>
          </p:nvSpPr>
          <p:spPr>
            <a:xfrm>
              <a:off x="1836099" y="4248288"/>
              <a:ext cx="140608" cy="161925"/>
            </a:xfrm>
            <a:custGeom>
              <a:rect b="b" l="l" r="r" t="t"/>
              <a:pathLst>
                <a:path extrusionOk="0" h="5431" w="4716">
                  <a:moveTo>
                    <a:pt x="3215" y="1"/>
                  </a:moveTo>
                  <a:lnTo>
                    <a:pt x="3215" y="1"/>
                  </a:lnTo>
                  <a:cubicBezTo>
                    <a:pt x="3882" y="549"/>
                    <a:pt x="4287" y="1358"/>
                    <a:pt x="4287" y="2239"/>
                  </a:cubicBezTo>
                  <a:cubicBezTo>
                    <a:pt x="4287" y="3859"/>
                    <a:pt x="3001" y="5121"/>
                    <a:pt x="1405" y="5121"/>
                  </a:cubicBezTo>
                  <a:cubicBezTo>
                    <a:pt x="905" y="5121"/>
                    <a:pt x="429" y="5002"/>
                    <a:pt x="0" y="4764"/>
                  </a:cubicBezTo>
                  <a:lnTo>
                    <a:pt x="0" y="4764"/>
                  </a:lnTo>
                  <a:cubicBezTo>
                    <a:pt x="477" y="5192"/>
                    <a:pt x="1143" y="5431"/>
                    <a:pt x="1810" y="5431"/>
                  </a:cubicBezTo>
                  <a:cubicBezTo>
                    <a:pt x="3430" y="5431"/>
                    <a:pt x="4716" y="4145"/>
                    <a:pt x="4716" y="2549"/>
                  </a:cubicBezTo>
                  <a:cubicBezTo>
                    <a:pt x="4716" y="1477"/>
                    <a:pt x="4120" y="525"/>
                    <a:pt x="3215"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9" name="Google Shape;23959;p101"/>
            <p:cNvSpPr/>
            <p:nvPr/>
          </p:nvSpPr>
          <p:spPr>
            <a:xfrm>
              <a:off x="1718925" y="4336333"/>
              <a:ext cx="159093" cy="159093"/>
            </a:xfrm>
            <a:custGeom>
              <a:rect b="b" l="l" r="r" t="t"/>
              <a:pathLst>
                <a:path extrusionOk="0" h="5336" w="5336">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0" name="Google Shape;23960;p101"/>
            <p:cNvSpPr/>
            <p:nvPr/>
          </p:nvSpPr>
          <p:spPr>
            <a:xfrm>
              <a:off x="1718925" y="4336333"/>
              <a:ext cx="159093" cy="159093"/>
            </a:xfrm>
            <a:custGeom>
              <a:rect b="b" l="l" r="r" t="t"/>
              <a:pathLst>
                <a:path extrusionOk="0" h="5336" w="5336">
                  <a:moveTo>
                    <a:pt x="72" y="1"/>
                  </a:moveTo>
                  <a:cubicBezTo>
                    <a:pt x="25" y="1"/>
                    <a:pt x="1" y="72"/>
                    <a:pt x="1" y="96"/>
                  </a:cubicBezTo>
                  <a:cubicBezTo>
                    <a:pt x="239" y="2859"/>
                    <a:pt x="2478" y="5097"/>
                    <a:pt x="5240" y="5335"/>
                  </a:cubicBezTo>
                  <a:cubicBezTo>
                    <a:pt x="5312" y="5335"/>
                    <a:pt x="5335" y="5311"/>
                    <a:pt x="5335" y="5264"/>
                  </a:cubicBezTo>
                  <a:lnTo>
                    <a:pt x="5335" y="3787"/>
                  </a:lnTo>
                  <a:cubicBezTo>
                    <a:pt x="5335" y="3763"/>
                    <a:pt x="5312" y="3716"/>
                    <a:pt x="5240" y="3692"/>
                  </a:cubicBezTo>
                  <a:cubicBezTo>
                    <a:pt x="3335" y="3454"/>
                    <a:pt x="1858" y="1977"/>
                    <a:pt x="1620" y="72"/>
                  </a:cubicBezTo>
                  <a:cubicBezTo>
                    <a:pt x="1620" y="25"/>
                    <a:pt x="1573" y="1"/>
                    <a:pt x="1549"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1" name="Google Shape;23961;p101"/>
            <p:cNvSpPr/>
            <p:nvPr/>
          </p:nvSpPr>
          <p:spPr>
            <a:xfrm>
              <a:off x="1718925" y="4151746"/>
              <a:ext cx="343707" cy="343678"/>
            </a:xfrm>
            <a:custGeom>
              <a:rect b="b" l="l" r="r" t="t"/>
              <a:pathLst>
                <a:path extrusionOk="0" h="11527" w="11528">
                  <a:moveTo>
                    <a:pt x="5740" y="0"/>
                  </a:moveTo>
                  <a:cubicBezTo>
                    <a:pt x="2740" y="0"/>
                    <a:pt x="263" y="2334"/>
                    <a:pt x="1" y="5263"/>
                  </a:cubicBezTo>
                  <a:cubicBezTo>
                    <a:pt x="1" y="5335"/>
                    <a:pt x="25" y="5358"/>
                    <a:pt x="72" y="5358"/>
                  </a:cubicBezTo>
                  <a:lnTo>
                    <a:pt x="1549" y="5358"/>
                  </a:lnTo>
                  <a:cubicBezTo>
                    <a:pt x="1573" y="5358"/>
                    <a:pt x="1620" y="5335"/>
                    <a:pt x="1620" y="5287"/>
                  </a:cubicBezTo>
                  <a:cubicBezTo>
                    <a:pt x="1867" y="3235"/>
                    <a:pt x="3598" y="1660"/>
                    <a:pt x="5718" y="1660"/>
                  </a:cubicBezTo>
                  <a:cubicBezTo>
                    <a:pt x="6058" y="1660"/>
                    <a:pt x="6409" y="1701"/>
                    <a:pt x="6764" y="1786"/>
                  </a:cubicBezTo>
                  <a:cubicBezTo>
                    <a:pt x="8074" y="2096"/>
                    <a:pt x="9408" y="3453"/>
                    <a:pt x="9741" y="4763"/>
                  </a:cubicBezTo>
                  <a:cubicBezTo>
                    <a:pt x="10360" y="7311"/>
                    <a:pt x="8598" y="9621"/>
                    <a:pt x="6216" y="9907"/>
                  </a:cubicBezTo>
                  <a:cubicBezTo>
                    <a:pt x="6193" y="9907"/>
                    <a:pt x="6169" y="9954"/>
                    <a:pt x="6169" y="9978"/>
                  </a:cubicBezTo>
                  <a:lnTo>
                    <a:pt x="6169" y="11455"/>
                  </a:lnTo>
                  <a:cubicBezTo>
                    <a:pt x="6169" y="11502"/>
                    <a:pt x="6216" y="11526"/>
                    <a:pt x="6264" y="11526"/>
                  </a:cubicBezTo>
                  <a:cubicBezTo>
                    <a:pt x="9193" y="11264"/>
                    <a:pt x="11527" y="8788"/>
                    <a:pt x="11527" y="5787"/>
                  </a:cubicBezTo>
                  <a:cubicBezTo>
                    <a:pt x="11527" y="2596"/>
                    <a:pt x="8931" y="0"/>
                    <a:pt x="57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2" name="Google Shape;23962;p101"/>
            <p:cNvSpPr/>
            <p:nvPr/>
          </p:nvSpPr>
          <p:spPr>
            <a:xfrm>
              <a:off x="1902826" y="4173750"/>
              <a:ext cx="159808" cy="321674"/>
            </a:xfrm>
            <a:custGeom>
              <a:rect b="b" l="l" r="r" t="t"/>
              <a:pathLst>
                <a:path extrusionOk="0" h="10789" w="5360">
                  <a:moveTo>
                    <a:pt x="2406" y="0"/>
                  </a:moveTo>
                  <a:cubicBezTo>
                    <a:pt x="3906" y="1048"/>
                    <a:pt x="4883" y="2763"/>
                    <a:pt x="4883" y="4739"/>
                  </a:cubicBezTo>
                  <a:cubicBezTo>
                    <a:pt x="4883" y="7621"/>
                    <a:pt x="2763" y="10050"/>
                    <a:pt x="1" y="10455"/>
                  </a:cubicBezTo>
                  <a:lnTo>
                    <a:pt x="1" y="10717"/>
                  </a:lnTo>
                  <a:cubicBezTo>
                    <a:pt x="1" y="10764"/>
                    <a:pt x="48" y="10788"/>
                    <a:pt x="96" y="10788"/>
                  </a:cubicBezTo>
                  <a:cubicBezTo>
                    <a:pt x="3025" y="10526"/>
                    <a:pt x="5359" y="8050"/>
                    <a:pt x="5359" y="5049"/>
                  </a:cubicBezTo>
                  <a:cubicBezTo>
                    <a:pt x="5359" y="2906"/>
                    <a:pt x="4192" y="1024"/>
                    <a:pt x="2406"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3" name="Google Shape;23963;p101"/>
            <p:cNvSpPr/>
            <p:nvPr/>
          </p:nvSpPr>
          <p:spPr>
            <a:xfrm>
              <a:off x="1713260" y="4146767"/>
              <a:ext cx="354321" cy="352920"/>
            </a:xfrm>
            <a:custGeom>
              <a:rect b="b" l="l" r="r" t="t"/>
              <a:pathLst>
                <a:path extrusionOk="0" h="11837" w="11884">
                  <a:moveTo>
                    <a:pt x="5930" y="0"/>
                  </a:moveTo>
                  <a:cubicBezTo>
                    <a:pt x="4454" y="0"/>
                    <a:pt x="3025" y="548"/>
                    <a:pt x="1929" y="1572"/>
                  </a:cubicBezTo>
                  <a:cubicBezTo>
                    <a:pt x="810" y="2572"/>
                    <a:pt x="167" y="3954"/>
                    <a:pt x="0" y="5406"/>
                  </a:cubicBezTo>
                  <a:cubicBezTo>
                    <a:pt x="0" y="5525"/>
                    <a:pt x="72" y="5644"/>
                    <a:pt x="191" y="5668"/>
                  </a:cubicBezTo>
                  <a:lnTo>
                    <a:pt x="1739" y="5668"/>
                  </a:lnTo>
                  <a:cubicBezTo>
                    <a:pt x="1858" y="5668"/>
                    <a:pt x="1977" y="5597"/>
                    <a:pt x="1977" y="5454"/>
                  </a:cubicBezTo>
                  <a:cubicBezTo>
                    <a:pt x="2215" y="3477"/>
                    <a:pt x="3906" y="1953"/>
                    <a:pt x="5930" y="1953"/>
                  </a:cubicBezTo>
                  <a:cubicBezTo>
                    <a:pt x="6597" y="1953"/>
                    <a:pt x="7240" y="2144"/>
                    <a:pt x="7812" y="2429"/>
                  </a:cubicBezTo>
                  <a:cubicBezTo>
                    <a:pt x="7838" y="2449"/>
                    <a:pt x="7866" y="2458"/>
                    <a:pt x="7893" y="2458"/>
                  </a:cubicBezTo>
                  <a:cubicBezTo>
                    <a:pt x="7965" y="2458"/>
                    <a:pt x="8032" y="2397"/>
                    <a:pt x="8050" y="2310"/>
                  </a:cubicBezTo>
                  <a:cubicBezTo>
                    <a:pt x="8074" y="2215"/>
                    <a:pt x="8026" y="2144"/>
                    <a:pt x="7954" y="2096"/>
                  </a:cubicBezTo>
                  <a:cubicBezTo>
                    <a:pt x="7335" y="1786"/>
                    <a:pt x="6621" y="1596"/>
                    <a:pt x="5930" y="1596"/>
                  </a:cubicBezTo>
                  <a:cubicBezTo>
                    <a:pt x="3787" y="1596"/>
                    <a:pt x="1953" y="3168"/>
                    <a:pt x="1644" y="5311"/>
                  </a:cubicBezTo>
                  <a:lnTo>
                    <a:pt x="358" y="5311"/>
                  </a:lnTo>
                  <a:cubicBezTo>
                    <a:pt x="524" y="3977"/>
                    <a:pt x="1143" y="2715"/>
                    <a:pt x="2144" y="1810"/>
                  </a:cubicBezTo>
                  <a:cubicBezTo>
                    <a:pt x="3192" y="858"/>
                    <a:pt x="4525" y="310"/>
                    <a:pt x="5930" y="310"/>
                  </a:cubicBezTo>
                  <a:cubicBezTo>
                    <a:pt x="7431" y="310"/>
                    <a:pt x="8812" y="905"/>
                    <a:pt x="9883" y="1953"/>
                  </a:cubicBezTo>
                  <a:cubicBezTo>
                    <a:pt x="10955" y="3025"/>
                    <a:pt x="11527" y="4430"/>
                    <a:pt x="11527" y="5906"/>
                  </a:cubicBezTo>
                  <a:cubicBezTo>
                    <a:pt x="11527" y="7311"/>
                    <a:pt x="11003" y="8669"/>
                    <a:pt x="10050" y="9693"/>
                  </a:cubicBezTo>
                  <a:cubicBezTo>
                    <a:pt x="9121" y="10717"/>
                    <a:pt x="7859" y="11336"/>
                    <a:pt x="6526" y="11479"/>
                  </a:cubicBezTo>
                  <a:lnTo>
                    <a:pt x="6526" y="10193"/>
                  </a:lnTo>
                  <a:cubicBezTo>
                    <a:pt x="8645" y="9907"/>
                    <a:pt x="10241" y="8097"/>
                    <a:pt x="10241" y="5906"/>
                  </a:cubicBezTo>
                  <a:cubicBezTo>
                    <a:pt x="10241" y="4644"/>
                    <a:pt x="9693" y="3406"/>
                    <a:pt x="8669" y="2572"/>
                  </a:cubicBezTo>
                  <a:cubicBezTo>
                    <a:pt x="8645" y="2549"/>
                    <a:pt x="8609" y="2537"/>
                    <a:pt x="8571" y="2537"/>
                  </a:cubicBezTo>
                  <a:cubicBezTo>
                    <a:pt x="8532" y="2537"/>
                    <a:pt x="8490" y="2549"/>
                    <a:pt x="8455" y="2572"/>
                  </a:cubicBezTo>
                  <a:cubicBezTo>
                    <a:pt x="8383" y="2644"/>
                    <a:pt x="8383" y="2787"/>
                    <a:pt x="8455" y="2858"/>
                  </a:cubicBezTo>
                  <a:cubicBezTo>
                    <a:pt x="9383" y="3620"/>
                    <a:pt x="9931" y="4716"/>
                    <a:pt x="9931" y="5906"/>
                  </a:cubicBezTo>
                  <a:cubicBezTo>
                    <a:pt x="9931" y="7931"/>
                    <a:pt x="8407" y="9621"/>
                    <a:pt x="6406" y="9860"/>
                  </a:cubicBezTo>
                  <a:cubicBezTo>
                    <a:pt x="6287" y="9860"/>
                    <a:pt x="6192" y="9979"/>
                    <a:pt x="6192" y="10098"/>
                  </a:cubicBezTo>
                  <a:lnTo>
                    <a:pt x="6192" y="11598"/>
                  </a:lnTo>
                  <a:lnTo>
                    <a:pt x="6192" y="11622"/>
                  </a:lnTo>
                  <a:cubicBezTo>
                    <a:pt x="6240" y="11741"/>
                    <a:pt x="6335" y="11836"/>
                    <a:pt x="6430" y="11836"/>
                  </a:cubicBezTo>
                  <a:lnTo>
                    <a:pt x="6478" y="11836"/>
                  </a:lnTo>
                  <a:cubicBezTo>
                    <a:pt x="7954" y="11717"/>
                    <a:pt x="9336" y="11026"/>
                    <a:pt x="10312" y="9931"/>
                  </a:cubicBezTo>
                  <a:cubicBezTo>
                    <a:pt x="11312" y="8836"/>
                    <a:pt x="11884" y="7407"/>
                    <a:pt x="11884" y="5906"/>
                  </a:cubicBezTo>
                  <a:cubicBezTo>
                    <a:pt x="11884" y="4358"/>
                    <a:pt x="11265" y="2882"/>
                    <a:pt x="10122" y="1739"/>
                  </a:cubicBezTo>
                  <a:cubicBezTo>
                    <a:pt x="9002" y="620"/>
                    <a:pt x="7526" y="0"/>
                    <a:pt x="59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4" name="Google Shape;23964;p101"/>
            <p:cNvSpPr/>
            <p:nvPr/>
          </p:nvSpPr>
          <p:spPr>
            <a:xfrm>
              <a:off x="1715377" y="4332785"/>
              <a:ext cx="169021" cy="169021"/>
            </a:xfrm>
            <a:custGeom>
              <a:rect b="b" l="l" r="r" t="t"/>
              <a:pathLst>
                <a:path extrusionOk="0" h="5669" w="5669">
                  <a:moveTo>
                    <a:pt x="215" y="1"/>
                  </a:moveTo>
                  <a:cubicBezTo>
                    <a:pt x="72" y="25"/>
                    <a:pt x="1" y="144"/>
                    <a:pt x="1" y="263"/>
                  </a:cubicBezTo>
                  <a:cubicBezTo>
                    <a:pt x="191" y="2454"/>
                    <a:pt x="1549" y="4311"/>
                    <a:pt x="3549" y="5216"/>
                  </a:cubicBezTo>
                  <a:cubicBezTo>
                    <a:pt x="3572" y="5222"/>
                    <a:pt x="3593" y="5225"/>
                    <a:pt x="3613" y="5225"/>
                  </a:cubicBezTo>
                  <a:cubicBezTo>
                    <a:pt x="3678" y="5225"/>
                    <a:pt x="3733" y="5194"/>
                    <a:pt x="3787" y="5121"/>
                  </a:cubicBezTo>
                  <a:cubicBezTo>
                    <a:pt x="3811" y="5026"/>
                    <a:pt x="3787" y="4954"/>
                    <a:pt x="3692" y="4883"/>
                  </a:cubicBezTo>
                  <a:cubicBezTo>
                    <a:pt x="1858" y="4073"/>
                    <a:pt x="596" y="2358"/>
                    <a:pt x="358" y="358"/>
                  </a:cubicBezTo>
                  <a:lnTo>
                    <a:pt x="1644" y="358"/>
                  </a:lnTo>
                  <a:cubicBezTo>
                    <a:pt x="1763" y="1287"/>
                    <a:pt x="2216" y="2144"/>
                    <a:pt x="2859" y="2811"/>
                  </a:cubicBezTo>
                  <a:cubicBezTo>
                    <a:pt x="3525" y="3454"/>
                    <a:pt x="4383" y="3906"/>
                    <a:pt x="5311" y="4025"/>
                  </a:cubicBezTo>
                  <a:lnTo>
                    <a:pt x="5311" y="5311"/>
                  </a:lnTo>
                  <a:cubicBezTo>
                    <a:pt x="5002" y="5264"/>
                    <a:pt x="4668" y="5216"/>
                    <a:pt x="4383" y="5121"/>
                  </a:cubicBezTo>
                  <a:cubicBezTo>
                    <a:pt x="4359" y="5121"/>
                    <a:pt x="4287" y="5121"/>
                    <a:pt x="4264" y="5145"/>
                  </a:cubicBezTo>
                  <a:cubicBezTo>
                    <a:pt x="4121" y="5264"/>
                    <a:pt x="4168" y="5430"/>
                    <a:pt x="4311" y="5478"/>
                  </a:cubicBezTo>
                  <a:cubicBezTo>
                    <a:pt x="4668" y="5573"/>
                    <a:pt x="5026" y="5621"/>
                    <a:pt x="5383" y="5669"/>
                  </a:cubicBezTo>
                  <a:lnTo>
                    <a:pt x="5431" y="5669"/>
                  </a:lnTo>
                  <a:cubicBezTo>
                    <a:pt x="5550" y="5669"/>
                    <a:pt x="5621" y="5573"/>
                    <a:pt x="5669" y="5454"/>
                  </a:cubicBezTo>
                  <a:lnTo>
                    <a:pt x="5669" y="5430"/>
                  </a:lnTo>
                  <a:lnTo>
                    <a:pt x="5669" y="3906"/>
                  </a:lnTo>
                  <a:cubicBezTo>
                    <a:pt x="5621" y="3787"/>
                    <a:pt x="5550" y="3668"/>
                    <a:pt x="5431" y="3668"/>
                  </a:cubicBezTo>
                  <a:cubicBezTo>
                    <a:pt x="4549" y="3549"/>
                    <a:pt x="3716" y="3168"/>
                    <a:pt x="3097" y="2525"/>
                  </a:cubicBezTo>
                  <a:cubicBezTo>
                    <a:pt x="2478" y="1906"/>
                    <a:pt x="2049" y="1072"/>
                    <a:pt x="1977" y="215"/>
                  </a:cubicBezTo>
                  <a:cubicBezTo>
                    <a:pt x="1977" y="96"/>
                    <a:pt x="1858" y="1"/>
                    <a:pt x="17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5" name="Google Shape;23965;p101"/>
            <p:cNvSpPr/>
            <p:nvPr/>
          </p:nvSpPr>
          <p:spPr>
            <a:xfrm>
              <a:off x="1799158" y="4232665"/>
              <a:ext cx="182527" cy="182527"/>
            </a:xfrm>
            <a:custGeom>
              <a:rect b="b" l="l" r="r" t="t"/>
              <a:pathLst>
                <a:path extrusionOk="0" h="6122" w="6122">
                  <a:moveTo>
                    <a:pt x="3049" y="382"/>
                  </a:moveTo>
                  <a:cubicBezTo>
                    <a:pt x="4550" y="382"/>
                    <a:pt x="5764" y="1596"/>
                    <a:pt x="5764" y="3097"/>
                  </a:cubicBezTo>
                  <a:cubicBezTo>
                    <a:pt x="5788" y="4573"/>
                    <a:pt x="4573" y="5812"/>
                    <a:pt x="3049" y="5812"/>
                  </a:cubicBezTo>
                  <a:cubicBezTo>
                    <a:pt x="1573" y="5812"/>
                    <a:pt x="358" y="4573"/>
                    <a:pt x="358" y="3097"/>
                  </a:cubicBezTo>
                  <a:cubicBezTo>
                    <a:pt x="358" y="1596"/>
                    <a:pt x="1573" y="382"/>
                    <a:pt x="3049" y="382"/>
                  </a:cubicBezTo>
                  <a:close/>
                  <a:moveTo>
                    <a:pt x="3049" y="1"/>
                  </a:moveTo>
                  <a:cubicBezTo>
                    <a:pt x="1358" y="1"/>
                    <a:pt x="1" y="1358"/>
                    <a:pt x="1" y="3073"/>
                  </a:cubicBezTo>
                  <a:cubicBezTo>
                    <a:pt x="1" y="4764"/>
                    <a:pt x="1358" y="6121"/>
                    <a:pt x="3049" y="6121"/>
                  </a:cubicBezTo>
                  <a:cubicBezTo>
                    <a:pt x="4764" y="6121"/>
                    <a:pt x="6121" y="4764"/>
                    <a:pt x="6121" y="3073"/>
                  </a:cubicBezTo>
                  <a:cubicBezTo>
                    <a:pt x="6121" y="1358"/>
                    <a:pt x="4764" y="1"/>
                    <a:pt x="3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6" name="Google Shape;23966;p101"/>
            <p:cNvSpPr/>
            <p:nvPr/>
          </p:nvSpPr>
          <p:spPr>
            <a:xfrm>
              <a:off x="1851007" y="4297305"/>
              <a:ext cx="79546" cy="10674"/>
            </a:xfrm>
            <a:custGeom>
              <a:rect b="b" l="l" r="r" t="t"/>
              <a:pathLst>
                <a:path extrusionOk="0" h="358" w="2668">
                  <a:moveTo>
                    <a:pt x="215" y="0"/>
                  </a:moveTo>
                  <a:cubicBezTo>
                    <a:pt x="119" y="0"/>
                    <a:pt x="72" y="71"/>
                    <a:pt x="48" y="143"/>
                  </a:cubicBezTo>
                  <a:cubicBezTo>
                    <a:pt x="0" y="262"/>
                    <a:pt x="96" y="357"/>
                    <a:pt x="215" y="357"/>
                  </a:cubicBezTo>
                  <a:lnTo>
                    <a:pt x="2477" y="357"/>
                  </a:lnTo>
                  <a:cubicBezTo>
                    <a:pt x="2572" y="357"/>
                    <a:pt x="2620" y="310"/>
                    <a:pt x="2668" y="214"/>
                  </a:cubicBezTo>
                  <a:cubicBezTo>
                    <a:pt x="2668" y="119"/>
                    <a:pt x="2572"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7" name="Google Shape;23967;p101"/>
            <p:cNvSpPr/>
            <p:nvPr/>
          </p:nvSpPr>
          <p:spPr>
            <a:xfrm>
              <a:off x="1851007" y="4318593"/>
              <a:ext cx="79546" cy="10674"/>
            </a:xfrm>
            <a:custGeom>
              <a:rect b="b" l="l" r="r" t="t"/>
              <a:pathLst>
                <a:path extrusionOk="0" h="358" w="2668">
                  <a:moveTo>
                    <a:pt x="215" y="0"/>
                  </a:moveTo>
                  <a:cubicBezTo>
                    <a:pt x="119" y="0"/>
                    <a:pt x="72" y="72"/>
                    <a:pt x="48" y="143"/>
                  </a:cubicBezTo>
                  <a:cubicBezTo>
                    <a:pt x="0" y="262"/>
                    <a:pt x="96" y="358"/>
                    <a:pt x="215" y="358"/>
                  </a:cubicBezTo>
                  <a:lnTo>
                    <a:pt x="2477" y="358"/>
                  </a:lnTo>
                  <a:cubicBezTo>
                    <a:pt x="2572" y="358"/>
                    <a:pt x="2620" y="310"/>
                    <a:pt x="2668" y="215"/>
                  </a:cubicBezTo>
                  <a:cubicBezTo>
                    <a:pt x="2668" y="120"/>
                    <a:pt x="2572" y="0"/>
                    <a:pt x="24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8" name="Google Shape;23968;p101"/>
            <p:cNvSpPr/>
            <p:nvPr/>
          </p:nvSpPr>
          <p:spPr>
            <a:xfrm>
              <a:off x="1867346" y="4340597"/>
              <a:ext cx="46183" cy="10674"/>
            </a:xfrm>
            <a:custGeom>
              <a:rect b="b" l="l" r="r" t="t"/>
              <a:pathLst>
                <a:path extrusionOk="0" h="358" w="1549">
                  <a:moveTo>
                    <a:pt x="214" y="1"/>
                  </a:moveTo>
                  <a:cubicBezTo>
                    <a:pt x="119" y="1"/>
                    <a:pt x="48" y="72"/>
                    <a:pt x="24" y="167"/>
                  </a:cubicBezTo>
                  <a:cubicBezTo>
                    <a:pt x="0" y="286"/>
                    <a:pt x="95" y="358"/>
                    <a:pt x="214" y="358"/>
                  </a:cubicBezTo>
                  <a:lnTo>
                    <a:pt x="1334" y="358"/>
                  </a:lnTo>
                  <a:cubicBezTo>
                    <a:pt x="1429" y="358"/>
                    <a:pt x="1477" y="310"/>
                    <a:pt x="1524" y="215"/>
                  </a:cubicBezTo>
                  <a:cubicBezTo>
                    <a:pt x="1548" y="120"/>
                    <a:pt x="1453" y="1"/>
                    <a:pt x="13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9" name="Google Shape;23969;p101"/>
          <p:cNvGrpSpPr/>
          <p:nvPr/>
        </p:nvGrpSpPr>
        <p:grpSpPr>
          <a:xfrm>
            <a:off x="1787408" y="3995440"/>
            <a:ext cx="353638" cy="352534"/>
            <a:chOff x="2358903" y="4147840"/>
            <a:chExt cx="353638" cy="352534"/>
          </a:xfrm>
        </p:grpSpPr>
        <p:sp>
          <p:nvSpPr>
            <p:cNvPr id="23970" name="Google Shape;23970;p101"/>
            <p:cNvSpPr/>
            <p:nvPr/>
          </p:nvSpPr>
          <p:spPr>
            <a:xfrm>
              <a:off x="2456191" y="4152790"/>
              <a:ext cx="159779" cy="184108"/>
            </a:xfrm>
            <a:custGeom>
              <a:rect b="b" l="l" r="r" t="t"/>
              <a:pathLst>
                <a:path extrusionOk="0" h="6175" w="5359">
                  <a:moveTo>
                    <a:pt x="2688" y="1"/>
                  </a:moveTo>
                  <a:cubicBezTo>
                    <a:pt x="2667" y="1"/>
                    <a:pt x="2644" y="13"/>
                    <a:pt x="2620" y="37"/>
                  </a:cubicBezTo>
                  <a:lnTo>
                    <a:pt x="72" y="1513"/>
                  </a:lnTo>
                  <a:cubicBezTo>
                    <a:pt x="48" y="1537"/>
                    <a:pt x="0" y="1584"/>
                    <a:pt x="0" y="1608"/>
                  </a:cubicBezTo>
                  <a:lnTo>
                    <a:pt x="0" y="4585"/>
                  </a:lnTo>
                  <a:cubicBezTo>
                    <a:pt x="0" y="4609"/>
                    <a:pt x="48" y="4657"/>
                    <a:pt x="72" y="4657"/>
                  </a:cubicBezTo>
                  <a:lnTo>
                    <a:pt x="2620" y="6157"/>
                  </a:lnTo>
                  <a:cubicBezTo>
                    <a:pt x="2632" y="6169"/>
                    <a:pt x="2656" y="6175"/>
                    <a:pt x="2679" y="6175"/>
                  </a:cubicBezTo>
                  <a:cubicBezTo>
                    <a:pt x="2703" y="6175"/>
                    <a:pt x="2727" y="6169"/>
                    <a:pt x="2739" y="6157"/>
                  </a:cubicBezTo>
                  <a:lnTo>
                    <a:pt x="5311" y="4657"/>
                  </a:lnTo>
                  <a:cubicBezTo>
                    <a:pt x="5314" y="4660"/>
                    <a:pt x="5317" y="4661"/>
                    <a:pt x="5321" y="4661"/>
                  </a:cubicBezTo>
                  <a:cubicBezTo>
                    <a:pt x="5341" y="4661"/>
                    <a:pt x="5358" y="4606"/>
                    <a:pt x="5358" y="4585"/>
                  </a:cubicBezTo>
                  <a:lnTo>
                    <a:pt x="5358" y="1608"/>
                  </a:lnTo>
                  <a:cubicBezTo>
                    <a:pt x="5358" y="1584"/>
                    <a:pt x="5335" y="1513"/>
                    <a:pt x="5311" y="1513"/>
                  </a:cubicBezTo>
                  <a:lnTo>
                    <a:pt x="2739" y="37"/>
                  </a:lnTo>
                  <a:cubicBezTo>
                    <a:pt x="2727" y="13"/>
                    <a:pt x="2709" y="1"/>
                    <a:pt x="268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1" name="Google Shape;23971;p101"/>
            <p:cNvSpPr/>
            <p:nvPr/>
          </p:nvSpPr>
          <p:spPr>
            <a:xfrm>
              <a:off x="2365284" y="4310960"/>
              <a:ext cx="159808" cy="184287"/>
            </a:xfrm>
            <a:custGeom>
              <a:rect b="b" l="l" r="r" t="t"/>
              <a:pathLst>
                <a:path extrusionOk="0" h="6181" w="5360">
                  <a:moveTo>
                    <a:pt x="2671" y="0"/>
                  </a:moveTo>
                  <a:cubicBezTo>
                    <a:pt x="2650" y="0"/>
                    <a:pt x="2632" y="6"/>
                    <a:pt x="2621" y="18"/>
                  </a:cubicBezTo>
                  <a:lnTo>
                    <a:pt x="49" y="1519"/>
                  </a:lnTo>
                  <a:cubicBezTo>
                    <a:pt x="25" y="1542"/>
                    <a:pt x="1" y="1566"/>
                    <a:pt x="1" y="1590"/>
                  </a:cubicBezTo>
                  <a:lnTo>
                    <a:pt x="1" y="4567"/>
                  </a:lnTo>
                  <a:cubicBezTo>
                    <a:pt x="1" y="4614"/>
                    <a:pt x="25" y="4662"/>
                    <a:pt x="49" y="4662"/>
                  </a:cubicBezTo>
                  <a:lnTo>
                    <a:pt x="2621" y="6162"/>
                  </a:lnTo>
                  <a:cubicBezTo>
                    <a:pt x="2632" y="6174"/>
                    <a:pt x="2650" y="6180"/>
                    <a:pt x="2671" y="6180"/>
                  </a:cubicBezTo>
                  <a:cubicBezTo>
                    <a:pt x="2692" y="6180"/>
                    <a:pt x="2716" y="6174"/>
                    <a:pt x="2740" y="6162"/>
                  </a:cubicBezTo>
                  <a:lnTo>
                    <a:pt x="5288" y="4662"/>
                  </a:lnTo>
                  <a:cubicBezTo>
                    <a:pt x="5359" y="4662"/>
                    <a:pt x="5359" y="4638"/>
                    <a:pt x="5359" y="4567"/>
                  </a:cubicBezTo>
                  <a:lnTo>
                    <a:pt x="5359" y="1590"/>
                  </a:lnTo>
                  <a:cubicBezTo>
                    <a:pt x="5359" y="1566"/>
                    <a:pt x="5312" y="1519"/>
                    <a:pt x="5288" y="1519"/>
                  </a:cubicBezTo>
                  <a:lnTo>
                    <a:pt x="2740" y="18"/>
                  </a:lnTo>
                  <a:cubicBezTo>
                    <a:pt x="2716" y="6"/>
                    <a:pt x="2692" y="0"/>
                    <a:pt x="2671"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2" name="Google Shape;23972;p101"/>
            <p:cNvSpPr/>
            <p:nvPr/>
          </p:nvSpPr>
          <p:spPr>
            <a:xfrm>
              <a:off x="2547784" y="4310960"/>
              <a:ext cx="159779" cy="184287"/>
            </a:xfrm>
            <a:custGeom>
              <a:rect b="b" l="l" r="r" t="t"/>
              <a:pathLst>
                <a:path extrusionOk="0" h="6181" w="5359">
                  <a:moveTo>
                    <a:pt x="2679" y="0"/>
                  </a:moveTo>
                  <a:cubicBezTo>
                    <a:pt x="2656" y="0"/>
                    <a:pt x="2632" y="6"/>
                    <a:pt x="2620" y="18"/>
                  </a:cubicBezTo>
                  <a:lnTo>
                    <a:pt x="72" y="1519"/>
                  </a:lnTo>
                  <a:cubicBezTo>
                    <a:pt x="24" y="1542"/>
                    <a:pt x="0" y="1566"/>
                    <a:pt x="0" y="1590"/>
                  </a:cubicBezTo>
                  <a:lnTo>
                    <a:pt x="0" y="4567"/>
                  </a:lnTo>
                  <a:cubicBezTo>
                    <a:pt x="0" y="4614"/>
                    <a:pt x="24" y="4662"/>
                    <a:pt x="72" y="4662"/>
                  </a:cubicBezTo>
                  <a:lnTo>
                    <a:pt x="2620" y="6162"/>
                  </a:lnTo>
                  <a:cubicBezTo>
                    <a:pt x="2632" y="6174"/>
                    <a:pt x="2656" y="6180"/>
                    <a:pt x="2679" y="6180"/>
                  </a:cubicBezTo>
                  <a:cubicBezTo>
                    <a:pt x="2703" y="6180"/>
                    <a:pt x="2727" y="6174"/>
                    <a:pt x="2739" y="6162"/>
                  </a:cubicBezTo>
                  <a:lnTo>
                    <a:pt x="5311" y="4662"/>
                  </a:lnTo>
                  <a:cubicBezTo>
                    <a:pt x="5335" y="4662"/>
                    <a:pt x="5359" y="4638"/>
                    <a:pt x="5359" y="4567"/>
                  </a:cubicBezTo>
                  <a:lnTo>
                    <a:pt x="5359" y="1590"/>
                  </a:lnTo>
                  <a:cubicBezTo>
                    <a:pt x="5359" y="1566"/>
                    <a:pt x="5335" y="1519"/>
                    <a:pt x="5311" y="1519"/>
                  </a:cubicBezTo>
                  <a:lnTo>
                    <a:pt x="2739" y="18"/>
                  </a:lnTo>
                  <a:cubicBezTo>
                    <a:pt x="2727" y="6"/>
                    <a:pt x="2703" y="0"/>
                    <a:pt x="2679"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3" name="Google Shape;23973;p101"/>
            <p:cNvSpPr/>
            <p:nvPr/>
          </p:nvSpPr>
          <p:spPr>
            <a:xfrm>
              <a:off x="2520085" y="4190089"/>
              <a:ext cx="95885" cy="146809"/>
            </a:xfrm>
            <a:custGeom>
              <a:rect b="b" l="l" r="r" t="t"/>
              <a:pathLst>
                <a:path extrusionOk="0" h="4924" w="3216">
                  <a:moveTo>
                    <a:pt x="2668" y="0"/>
                  </a:moveTo>
                  <a:lnTo>
                    <a:pt x="2689" y="13"/>
                  </a:lnTo>
                  <a:lnTo>
                    <a:pt x="2689" y="13"/>
                  </a:lnTo>
                  <a:cubicBezTo>
                    <a:pt x="2683" y="5"/>
                    <a:pt x="2675" y="0"/>
                    <a:pt x="2668" y="0"/>
                  </a:cubicBezTo>
                  <a:close/>
                  <a:moveTo>
                    <a:pt x="2689" y="13"/>
                  </a:moveTo>
                  <a:cubicBezTo>
                    <a:pt x="2704" y="30"/>
                    <a:pt x="2715" y="63"/>
                    <a:pt x="2715" y="95"/>
                  </a:cubicBezTo>
                  <a:lnTo>
                    <a:pt x="2715" y="3072"/>
                  </a:lnTo>
                  <a:cubicBezTo>
                    <a:pt x="2715" y="3096"/>
                    <a:pt x="2692" y="3120"/>
                    <a:pt x="2668" y="3144"/>
                  </a:cubicBezTo>
                  <a:lnTo>
                    <a:pt x="96" y="4644"/>
                  </a:lnTo>
                  <a:lnTo>
                    <a:pt x="1" y="4644"/>
                  </a:lnTo>
                  <a:lnTo>
                    <a:pt x="477" y="4906"/>
                  </a:lnTo>
                  <a:cubicBezTo>
                    <a:pt x="501" y="4918"/>
                    <a:pt x="524" y="4924"/>
                    <a:pt x="545" y="4924"/>
                  </a:cubicBezTo>
                  <a:cubicBezTo>
                    <a:pt x="566" y="4924"/>
                    <a:pt x="584" y="4918"/>
                    <a:pt x="596" y="4906"/>
                  </a:cubicBezTo>
                  <a:lnTo>
                    <a:pt x="3168" y="3406"/>
                  </a:lnTo>
                  <a:cubicBezTo>
                    <a:pt x="3192" y="3406"/>
                    <a:pt x="3215" y="3358"/>
                    <a:pt x="3215" y="3334"/>
                  </a:cubicBezTo>
                  <a:lnTo>
                    <a:pt x="3215" y="357"/>
                  </a:lnTo>
                  <a:cubicBezTo>
                    <a:pt x="3215" y="333"/>
                    <a:pt x="3192" y="262"/>
                    <a:pt x="3120" y="262"/>
                  </a:cubicBezTo>
                  <a:lnTo>
                    <a:pt x="2689" y="13"/>
                  </a:ln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4" name="Google Shape;23974;p101"/>
            <p:cNvSpPr/>
            <p:nvPr/>
          </p:nvSpPr>
          <p:spPr>
            <a:xfrm>
              <a:off x="2429208" y="4349124"/>
              <a:ext cx="95885" cy="146839"/>
            </a:xfrm>
            <a:custGeom>
              <a:rect b="b" l="l" r="r" t="t"/>
              <a:pathLst>
                <a:path extrusionOk="0" h="4925" w="3216">
                  <a:moveTo>
                    <a:pt x="2644" y="0"/>
                  </a:moveTo>
                  <a:lnTo>
                    <a:pt x="2665" y="12"/>
                  </a:lnTo>
                  <a:lnTo>
                    <a:pt x="2665" y="12"/>
                  </a:lnTo>
                  <a:cubicBezTo>
                    <a:pt x="2659" y="5"/>
                    <a:pt x="2651" y="0"/>
                    <a:pt x="2644" y="0"/>
                  </a:cubicBezTo>
                  <a:close/>
                  <a:moveTo>
                    <a:pt x="2665" y="12"/>
                  </a:moveTo>
                  <a:lnTo>
                    <a:pt x="2665" y="12"/>
                  </a:lnTo>
                  <a:cubicBezTo>
                    <a:pt x="2680" y="28"/>
                    <a:pt x="2691" y="56"/>
                    <a:pt x="2691" y="72"/>
                  </a:cubicBezTo>
                  <a:lnTo>
                    <a:pt x="2691" y="3049"/>
                  </a:lnTo>
                  <a:cubicBezTo>
                    <a:pt x="2691" y="3096"/>
                    <a:pt x="2667" y="3120"/>
                    <a:pt x="2644" y="3144"/>
                  </a:cubicBezTo>
                  <a:lnTo>
                    <a:pt x="72" y="4644"/>
                  </a:lnTo>
                  <a:lnTo>
                    <a:pt x="0" y="4644"/>
                  </a:lnTo>
                  <a:lnTo>
                    <a:pt x="477" y="4906"/>
                  </a:lnTo>
                  <a:cubicBezTo>
                    <a:pt x="488" y="4918"/>
                    <a:pt x="506" y="4924"/>
                    <a:pt x="527" y="4924"/>
                  </a:cubicBezTo>
                  <a:cubicBezTo>
                    <a:pt x="548" y="4924"/>
                    <a:pt x="572" y="4918"/>
                    <a:pt x="596" y="4906"/>
                  </a:cubicBezTo>
                  <a:lnTo>
                    <a:pt x="3144" y="3406"/>
                  </a:lnTo>
                  <a:cubicBezTo>
                    <a:pt x="3168" y="3406"/>
                    <a:pt x="3215" y="3358"/>
                    <a:pt x="3215" y="3334"/>
                  </a:cubicBezTo>
                  <a:lnTo>
                    <a:pt x="3215" y="358"/>
                  </a:lnTo>
                  <a:cubicBezTo>
                    <a:pt x="3215" y="286"/>
                    <a:pt x="3215" y="262"/>
                    <a:pt x="3120" y="262"/>
                  </a:cubicBezTo>
                  <a:lnTo>
                    <a:pt x="2665" y="12"/>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5" name="Google Shape;23975;p101"/>
            <p:cNvSpPr/>
            <p:nvPr/>
          </p:nvSpPr>
          <p:spPr>
            <a:xfrm>
              <a:off x="2611678" y="4349124"/>
              <a:ext cx="95885" cy="146839"/>
            </a:xfrm>
            <a:custGeom>
              <a:rect b="b" l="l" r="r" t="t"/>
              <a:pathLst>
                <a:path extrusionOk="0" h="4925" w="3216">
                  <a:moveTo>
                    <a:pt x="2644" y="0"/>
                  </a:moveTo>
                  <a:lnTo>
                    <a:pt x="2701" y="32"/>
                  </a:lnTo>
                  <a:lnTo>
                    <a:pt x="2701" y="32"/>
                  </a:lnTo>
                  <a:cubicBezTo>
                    <a:pt x="2689" y="15"/>
                    <a:pt x="2670" y="0"/>
                    <a:pt x="2644" y="0"/>
                  </a:cubicBezTo>
                  <a:close/>
                  <a:moveTo>
                    <a:pt x="2701" y="32"/>
                  </a:moveTo>
                  <a:lnTo>
                    <a:pt x="2701" y="32"/>
                  </a:lnTo>
                  <a:cubicBezTo>
                    <a:pt x="2711" y="46"/>
                    <a:pt x="2715" y="61"/>
                    <a:pt x="2715" y="72"/>
                  </a:cubicBezTo>
                  <a:lnTo>
                    <a:pt x="2715" y="3049"/>
                  </a:lnTo>
                  <a:cubicBezTo>
                    <a:pt x="2715" y="3096"/>
                    <a:pt x="2668" y="3120"/>
                    <a:pt x="2644" y="3144"/>
                  </a:cubicBezTo>
                  <a:lnTo>
                    <a:pt x="96" y="4644"/>
                  </a:lnTo>
                  <a:lnTo>
                    <a:pt x="1" y="4644"/>
                  </a:lnTo>
                  <a:lnTo>
                    <a:pt x="477" y="4906"/>
                  </a:lnTo>
                  <a:cubicBezTo>
                    <a:pt x="489" y="4918"/>
                    <a:pt x="513" y="4924"/>
                    <a:pt x="536" y="4924"/>
                  </a:cubicBezTo>
                  <a:cubicBezTo>
                    <a:pt x="560" y="4924"/>
                    <a:pt x="584" y="4918"/>
                    <a:pt x="596" y="4906"/>
                  </a:cubicBezTo>
                  <a:lnTo>
                    <a:pt x="3168" y="3406"/>
                  </a:lnTo>
                  <a:cubicBezTo>
                    <a:pt x="3192" y="3406"/>
                    <a:pt x="3216" y="3358"/>
                    <a:pt x="3216" y="3334"/>
                  </a:cubicBezTo>
                  <a:lnTo>
                    <a:pt x="3216" y="358"/>
                  </a:lnTo>
                  <a:cubicBezTo>
                    <a:pt x="3216" y="286"/>
                    <a:pt x="3192" y="262"/>
                    <a:pt x="3120" y="262"/>
                  </a:cubicBezTo>
                  <a:lnTo>
                    <a:pt x="2701" y="32"/>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6" name="Google Shape;23976;p101"/>
            <p:cNvSpPr/>
            <p:nvPr/>
          </p:nvSpPr>
          <p:spPr>
            <a:xfrm>
              <a:off x="2451212" y="4147840"/>
              <a:ext cx="170423" cy="194215"/>
            </a:xfrm>
            <a:custGeom>
              <a:rect b="b" l="l" r="r" t="t"/>
              <a:pathLst>
                <a:path extrusionOk="0" h="6514" w="5716">
                  <a:moveTo>
                    <a:pt x="2882" y="345"/>
                  </a:moveTo>
                  <a:lnTo>
                    <a:pt x="5383" y="1798"/>
                  </a:lnTo>
                  <a:lnTo>
                    <a:pt x="5383" y="4727"/>
                  </a:lnTo>
                  <a:lnTo>
                    <a:pt x="2882" y="6180"/>
                  </a:lnTo>
                  <a:lnTo>
                    <a:pt x="382" y="4727"/>
                  </a:lnTo>
                  <a:lnTo>
                    <a:pt x="382" y="1798"/>
                  </a:lnTo>
                  <a:lnTo>
                    <a:pt x="2882" y="345"/>
                  </a:lnTo>
                  <a:close/>
                  <a:moveTo>
                    <a:pt x="2849" y="0"/>
                  </a:moveTo>
                  <a:cubicBezTo>
                    <a:pt x="2799" y="0"/>
                    <a:pt x="2751" y="12"/>
                    <a:pt x="2715" y="36"/>
                  </a:cubicBezTo>
                  <a:lnTo>
                    <a:pt x="143" y="1536"/>
                  </a:lnTo>
                  <a:cubicBezTo>
                    <a:pt x="48" y="1584"/>
                    <a:pt x="0" y="1679"/>
                    <a:pt x="0" y="1774"/>
                  </a:cubicBezTo>
                  <a:lnTo>
                    <a:pt x="0" y="4751"/>
                  </a:lnTo>
                  <a:cubicBezTo>
                    <a:pt x="0" y="4823"/>
                    <a:pt x="48" y="4965"/>
                    <a:pt x="143" y="4989"/>
                  </a:cubicBezTo>
                  <a:lnTo>
                    <a:pt x="2715" y="6466"/>
                  </a:lnTo>
                  <a:cubicBezTo>
                    <a:pt x="2739" y="6513"/>
                    <a:pt x="2787" y="6513"/>
                    <a:pt x="2858" y="6513"/>
                  </a:cubicBezTo>
                  <a:cubicBezTo>
                    <a:pt x="2906" y="6513"/>
                    <a:pt x="2953" y="6513"/>
                    <a:pt x="3001" y="6466"/>
                  </a:cubicBezTo>
                  <a:lnTo>
                    <a:pt x="5573" y="4989"/>
                  </a:lnTo>
                  <a:cubicBezTo>
                    <a:pt x="5645" y="4965"/>
                    <a:pt x="5716" y="4846"/>
                    <a:pt x="5716" y="4751"/>
                  </a:cubicBezTo>
                  <a:lnTo>
                    <a:pt x="5716" y="1774"/>
                  </a:lnTo>
                  <a:cubicBezTo>
                    <a:pt x="5716" y="1679"/>
                    <a:pt x="5645" y="1560"/>
                    <a:pt x="5573" y="1536"/>
                  </a:cubicBezTo>
                  <a:lnTo>
                    <a:pt x="3001" y="36"/>
                  </a:lnTo>
                  <a:cubicBezTo>
                    <a:pt x="2953" y="12"/>
                    <a:pt x="2900" y="0"/>
                    <a:pt x="2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7" name="Google Shape;23977;p101"/>
            <p:cNvSpPr/>
            <p:nvPr/>
          </p:nvSpPr>
          <p:spPr>
            <a:xfrm>
              <a:off x="2358903" y="4306875"/>
              <a:ext cx="171138" cy="193499"/>
            </a:xfrm>
            <a:custGeom>
              <a:rect b="b" l="l" r="r" t="t"/>
              <a:pathLst>
                <a:path extrusionOk="0" h="6490" w="5740">
                  <a:moveTo>
                    <a:pt x="2873" y="1"/>
                  </a:moveTo>
                  <a:cubicBezTo>
                    <a:pt x="2823" y="1"/>
                    <a:pt x="2775" y="12"/>
                    <a:pt x="2739" y="36"/>
                  </a:cubicBezTo>
                  <a:lnTo>
                    <a:pt x="144" y="1537"/>
                  </a:lnTo>
                  <a:cubicBezTo>
                    <a:pt x="48" y="1584"/>
                    <a:pt x="1" y="1679"/>
                    <a:pt x="1" y="1775"/>
                  </a:cubicBezTo>
                  <a:lnTo>
                    <a:pt x="1" y="4751"/>
                  </a:lnTo>
                  <a:cubicBezTo>
                    <a:pt x="1" y="4823"/>
                    <a:pt x="48" y="4942"/>
                    <a:pt x="144" y="4966"/>
                  </a:cubicBezTo>
                  <a:lnTo>
                    <a:pt x="2692" y="6466"/>
                  </a:lnTo>
                  <a:cubicBezTo>
                    <a:pt x="2739" y="6490"/>
                    <a:pt x="2787" y="6490"/>
                    <a:pt x="2858" y="6490"/>
                  </a:cubicBezTo>
                  <a:cubicBezTo>
                    <a:pt x="2906" y="6490"/>
                    <a:pt x="2930" y="6490"/>
                    <a:pt x="3001" y="6466"/>
                  </a:cubicBezTo>
                  <a:lnTo>
                    <a:pt x="5549" y="4966"/>
                  </a:lnTo>
                  <a:cubicBezTo>
                    <a:pt x="5645" y="4918"/>
                    <a:pt x="5716" y="4823"/>
                    <a:pt x="5716" y="4751"/>
                  </a:cubicBezTo>
                  <a:lnTo>
                    <a:pt x="5716" y="1775"/>
                  </a:lnTo>
                  <a:cubicBezTo>
                    <a:pt x="5740" y="1656"/>
                    <a:pt x="5692" y="1560"/>
                    <a:pt x="5597" y="1489"/>
                  </a:cubicBezTo>
                  <a:lnTo>
                    <a:pt x="4644" y="965"/>
                  </a:lnTo>
                  <a:cubicBezTo>
                    <a:pt x="4615" y="955"/>
                    <a:pt x="4577" y="949"/>
                    <a:pt x="4541" y="949"/>
                  </a:cubicBezTo>
                  <a:cubicBezTo>
                    <a:pt x="4491" y="949"/>
                    <a:pt x="4444" y="961"/>
                    <a:pt x="4430" y="989"/>
                  </a:cubicBezTo>
                  <a:cubicBezTo>
                    <a:pt x="4335" y="1084"/>
                    <a:pt x="4359" y="1203"/>
                    <a:pt x="4454" y="1251"/>
                  </a:cubicBezTo>
                  <a:lnTo>
                    <a:pt x="5383" y="1799"/>
                  </a:lnTo>
                  <a:lnTo>
                    <a:pt x="5383" y="4704"/>
                  </a:lnTo>
                  <a:lnTo>
                    <a:pt x="2882" y="6157"/>
                  </a:lnTo>
                  <a:lnTo>
                    <a:pt x="382" y="4704"/>
                  </a:lnTo>
                  <a:lnTo>
                    <a:pt x="382" y="1799"/>
                  </a:lnTo>
                  <a:lnTo>
                    <a:pt x="2906" y="346"/>
                  </a:lnTo>
                  <a:lnTo>
                    <a:pt x="3811" y="870"/>
                  </a:lnTo>
                  <a:cubicBezTo>
                    <a:pt x="3831" y="890"/>
                    <a:pt x="3855" y="899"/>
                    <a:pt x="3880" y="899"/>
                  </a:cubicBezTo>
                  <a:cubicBezTo>
                    <a:pt x="3944" y="899"/>
                    <a:pt x="4015" y="843"/>
                    <a:pt x="4049" y="774"/>
                  </a:cubicBezTo>
                  <a:cubicBezTo>
                    <a:pt x="4073" y="703"/>
                    <a:pt x="4049" y="608"/>
                    <a:pt x="3954" y="584"/>
                  </a:cubicBezTo>
                  <a:lnTo>
                    <a:pt x="3025" y="36"/>
                  </a:lnTo>
                  <a:cubicBezTo>
                    <a:pt x="2977" y="12"/>
                    <a:pt x="2924"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8" name="Google Shape;23978;p101"/>
            <p:cNvSpPr/>
            <p:nvPr/>
          </p:nvSpPr>
          <p:spPr>
            <a:xfrm>
              <a:off x="2542804" y="4306875"/>
              <a:ext cx="169737" cy="193499"/>
            </a:xfrm>
            <a:custGeom>
              <a:rect b="b" l="l" r="r" t="t"/>
              <a:pathLst>
                <a:path extrusionOk="0" h="6490" w="5693">
                  <a:moveTo>
                    <a:pt x="2846" y="1"/>
                  </a:moveTo>
                  <a:cubicBezTo>
                    <a:pt x="2793" y="1"/>
                    <a:pt x="2739" y="12"/>
                    <a:pt x="2692" y="36"/>
                  </a:cubicBezTo>
                  <a:lnTo>
                    <a:pt x="143" y="1537"/>
                  </a:lnTo>
                  <a:cubicBezTo>
                    <a:pt x="48" y="1584"/>
                    <a:pt x="1" y="1679"/>
                    <a:pt x="1" y="1775"/>
                  </a:cubicBezTo>
                  <a:lnTo>
                    <a:pt x="1" y="4751"/>
                  </a:lnTo>
                  <a:cubicBezTo>
                    <a:pt x="1" y="4823"/>
                    <a:pt x="48" y="4942"/>
                    <a:pt x="143" y="4990"/>
                  </a:cubicBezTo>
                  <a:lnTo>
                    <a:pt x="2692" y="6466"/>
                  </a:lnTo>
                  <a:cubicBezTo>
                    <a:pt x="2715" y="6490"/>
                    <a:pt x="2787" y="6490"/>
                    <a:pt x="2858" y="6490"/>
                  </a:cubicBezTo>
                  <a:cubicBezTo>
                    <a:pt x="2906" y="6490"/>
                    <a:pt x="2930" y="6490"/>
                    <a:pt x="3001" y="6466"/>
                  </a:cubicBezTo>
                  <a:lnTo>
                    <a:pt x="5549" y="4990"/>
                  </a:lnTo>
                  <a:cubicBezTo>
                    <a:pt x="5645" y="4918"/>
                    <a:pt x="5692" y="4823"/>
                    <a:pt x="5692" y="4751"/>
                  </a:cubicBezTo>
                  <a:lnTo>
                    <a:pt x="5692" y="4323"/>
                  </a:lnTo>
                  <a:cubicBezTo>
                    <a:pt x="5692" y="4228"/>
                    <a:pt x="5645" y="4156"/>
                    <a:pt x="5549" y="4156"/>
                  </a:cubicBezTo>
                  <a:cubicBezTo>
                    <a:pt x="5430" y="4156"/>
                    <a:pt x="5335" y="4204"/>
                    <a:pt x="5335" y="4323"/>
                  </a:cubicBezTo>
                  <a:lnTo>
                    <a:pt x="5335" y="4704"/>
                  </a:lnTo>
                  <a:lnTo>
                    <a:pt x="2834" y="6180"/>
                  </a:lnTo>
                  <a:lnTo>
                    <a:pt x="334" y="4704"/>
                  </a:lnTo>
                  <a:lnTo>
                    <a:pt x="334" y="1799"/>
                  </a:lnTo>
                  <a:lnTo>
                    <a:pt x="2834" y="346"/>
                  </a:lnTo>
                  <a:lnTo>
                    <a:pt x="5335" y="1799"/>
                  </a:lnTo>
                  <a:lnTo>
                    <a:pt x="5335" y="3513"/>
                  </a:lnTo>
                  <a:cubicBezTo>
                    <a:pt x="5359" y="3608"/>
                    <a:pt x="5430" y="3680"/>
                    <a:pt x="5549" y="3680"/>
                  </a:cubicBezTo>
                  <a:cubicBezTo>
                    <a:pt x="5645" y="3680"/>
                    <a:pt x="5692" y="3585"/>
                    <a:pt x="5692" y="3489"/>
                  </a:cubicBezTo>
                  <a:lnTo>
                    <a:pt x="5692" y="1775"/>
                  </a:lnTo>
                  <a:cubicBezTo>
                    <a:pt x="5692" y="1679"/>
                    <a:pt x="5645" y="1560"/>
                    <a:pt x="5549" y="1537"/>
                  </a:cubicBezTo>
                  <a:lnTo>
                    <a:pt x="3001" y="36"/>
                  </a:lnTo>
                  <a:cubicBezTo>
                    <a:pt x="2954" y="12"/>
                    <a:pt x="2900" y="1"/>
                    <a:pt x="2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9" name="Google Shape;23979;p101"/>
            <p:cNvSpPr/>
            <p:nvPr/>
          </p:nvSpPr>
          <p:spPr>
            <a:xfrm>
              <a:off x="2491671" y="4217757"/>
              <a:ext cx="88074" cy="10704"/>
            </a:xfrm>
            <a:custGeom>
              <a:rect b="b" l="l" r="r" t="t"/>
              <a:pathLst>
                <a:path extrusionOk="0" h="359" w="2954">
                  <a:moveTo>
                    <a:pt x="191" y="1"/>
                  </a:moveTo>
                  <a:cubicBezTo>
                    <a:pt x="96" y="1"/>
                    <a:pt x="1" y="72"/>
                    <a:pt x="1" y="168"/>
                  </a:cubicBezTo>
                  <a:cubicBezTo>
                    <a:pt x="1" y="263"/>
                    <a:pt x="96" y="358"/>
                    <a:pt x="191" y="358"/>
                  </a:cubicBezTo>
                  <a:lnTo>
                    <a:pt x="2787" y="358"/>
                  </a:lnTo>
                  <a:cubicBezTo>
                    <a:pt x="2859" y="358"/>
                    <a:pt x="2954" y="287"/>
                    <a:pt x="2954" y="191"/>
                  </a:cubicBezTo>
                  <a:cubicBezTo>
                    <a:pt x="2954" y="72"/>
                    <a:pt x="2882" y="1"/>
                    <a:pt x="2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0" name="Google Shape;23980;p101"/>
            <p:cNvSpPr/>
            <p:nvPr/>
          </p:nvSpPr>
          <p:spPr>
            <a:xfrm>
              <a:off x="2491671" y="4239791"/>
              <a:ext cx="88789" cy="10674"/>
            </a:xfrm>
            <a:custGeom>
              <a:rect b="b" l="l" r="r" t="t"/>
              <a:pathLst>
                <a:path extrusionOk="0" h="358" w="2978">
                  <a:moveTo>
                    <a:pt x="191" y="0"/>
                  </a:moveTo>
                  <a:cubicBezTo>
                    <a:pt x="96" y="0"/>
                    <a:pt x="1" y="48"/>
                    <a:pt x="1" y="143"/>
                  </a:cubicBezTo>
                  <a:cubicBezTo>
                    <a:pt x="1" y="262"/>
                    <a:pt x="72" y="357"/>
                    <a:pt x="191" y="357"/>
                  </a:cubicBezTo>
                  <a:lnTo>
                    <a:pt x="2787" y="357"/>
                  </a:lnTo>
                  <a:cubicBezTo>
                    <a:pt x="2859" y="357"/>
                    <a:pt x="2954" y="286"/>
                    <a:pt x="2954" y="214"/>
                  </a:cubicBezTo>
                  <a:cubicBezTo>
                    <a:pt x="2978" y="95"/>
                    <a:pt x="2906" y="0"/>
                    <a:pt x="2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1" name="Google Shape;23981;p101"/>
            <p:cNvSpPr/>
            <p:nvPr/>
          </p:nvSpPr>
          <p:spPr>
            <a:xfrm>
              <a:off x="2512274" y="4261795"/>
              <a:ext cx="49016" cy="10674"/>
            </a:xfrm>
            <a:custGeom>
              <a:rect b="b" l="l" r="r" t="t"/>
              <a:pathLst>
                <a:path extrusionOk="0" h="358" w="1644">
                  <a:moveTo>
                    <a:pt x="191" y="0"/>
                  </a:moveTo>
                  <a:cubicBezTo>
                    <a:pt x="96" y="0"/>
                    <a:pt x="1" y="72"/>
                    <a:pt x="1" y="143"/>
                  </a:cubicBezTo>
                  <a:cubicBezTo>
                    <a:pt x="1" y="262"/>
                    <a:pt x="72" y="358"/>
                    <a:pt x="191" y="358"/>
                  </a:cubicBezTo>
                  <a:lnTo>
                    <a:pt x="1453" y="358"/>
                  </a:lnTo>
                  <a:cubicBezTo>
                    <a:pt x="1548" y="358"/>
                    <a:pt x="1644" y="310"/>
                    <a:pt x="1644" y="215"/>
                  </a:cubicBezTo>
                  <a:cubicBezTo>
                    <a:pt x="1644" y="96"/>
                    <a:pt x="1548" y="0"/>
                    <a:pt x="14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2" name="Google Shape;23982;p101"/>
            <p:cNvSpPr/>
            <p:nvPr/>
          </p:nvSpPr>
          <p:spPr>
            <a:xfrm>
              <a:off x="2583264" y="4376107"/>
              <a:ext cx="88789" cy="10674"/>
            </a:xfrm>
            <a:custGeom>
              <a:rect b="b" l="l" r="r" t="t"/>
              <a:pathLst>
                <a:path extrusionOk="0" h="358" w="2978">
                  <a:moveTo>
                    <a:pt x="168" y="0"/>
                  </a:moveTo>
                  <a:cubicBezTo>
                    <a:pt x="96" y="0"/>
                    <a:pt x="1" y="72"/>
                    <a:pt x="1" y="167"/>
                  </a:cubicBezTo>
                  <a:cubicBezTo>
                    <a:pt x="1" y="286"/>
                    <a:pt x="72" y="358"/>
                    <a:pt x="168" y="358"/>
                  </a:cubicBezTo>
                  <a:lnTo>
                    <a:pt x="2763" y="358"/>
                  </a:lnTo>
                  <a:cubicBezTo>
                    <a:pt x="2859" y="358"/>
                    <a:pt x="2954" y="310"/>
                    <a:pt x="2954" y="215"/>
                  </a:cubicBezTo>
                  <a:cubicBezTo>
                    <a:pt x="2978" y="96"/>
                    <a:pt x="2883"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3" name="Google Shape;23983;p101"/>
            <p:cNvSpPr/>
            <p:nvPr/>
          </p:nvSpPr>
          <p:spPr>
            <a:xfrm>
              <a:off x="2583264" y="4398826"/>
              <a:ext cx="88074" cy="10674"/>
            </a:xfrm>
            <a:custGeom>
              <a:rect b="b" l="l" r="r" t="t"/>
              <a:pathLst>
                <a:path extrusionOk="0" h="358" w="2954">
                  <a:moveTo>
                    <a:pt x="168" y="0"/>
                  </a:moveTo>
                  <a:cubicBezTo>
                    <a:pt x="96" y="0"/>
                    <a:pt x="1" y="48"/>
                    <a:pt x="1" y="143"/>
                  </a:cubicBezTo>
                  <a:cubicBezTo>
                    <a:pt x="1" y="262"/>
                    <a:pt x="72" y="358"/>
                    <a:pt x="168" y="358"/>
                  </a:cubicBezTo>
                  <a:lnTo>
                    <a:pt x="2763" y="358"/>
                  </a:lnTo>
                  <a:cubicBezTo>
                    <a:pt x="2859" y="358"/>
                    <a:pt x="2954" y="262"/>
                    <a:pt x="2954" y="143"/>
                  </a:cubicBezTo>
                  <a:cubicBezTo>
                    <a:pt x="2954" y="48"/>
                    <a:pt x="2859"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4" name="Google Shape;23984;p101"/>
            <p:cNvSpPr/>
            <p:nvPr/>
          </p:nvSpPr>
          <p:spPr>
            <a:xfrm>
              <a:off x="2603151" y="4420830"/>
              <a:ext cx="48330" cy="10674"/>
            </a:xfrm>
            <a:custGeom>
              <a:rect b="b" l="l" r="r" t="t"/>
              <a:pathLst>
                <a:path extrusionOk="0" h="358" w="1621">
                  <a:moveTo>
                    <a:pt x="167" y="1"/>
                  </a:moveTo>
                  <a:cubicBezTo>
                    <a:pt x="72" y="1"/>
                    <a:pt x="1" y="96"/>
                    <a:pt x="1" y="215"/>
                  </a:cubicBezTo>
                  <a:cubicBezTo>
                    <a:pt x="1" y="287"/>
                    <a:pt x="72" y="358"/>
                    <a:pt x="167" y="358"/>
                  </a:cubicBezTo>
                  <a:lnTo>
                    <a:pt x="1453" y="358"/>
                  </a:lnTo>
                  <a:cubicBezTo>
                    <a:pt x="1525" y="358"/>
                    <a:pt x="1620" y="287"/>
                    <a:pt x="1620" y="215"/>
                  </a:cubicBezTo>
                  <a:cubicBezTo>
                    <a:pt x="1620" y="96"/>
                    <a:pt x="1573"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5" name="Google Shape;23985;p101"/>
            <p:cNvSpPr/>
            <p:nvPr/>
          </p:nvSpPr>
          <p:spPr>
            <a:xfrm>
              <a:off x="2400794" y="4376107"/>
              <a:ext cx="88789" cy="10674"/>
            </a:xfrm>
            <a:custGeom>
              <a:rect b="b" l="l" r="r" t="t"/>
              <a:pathLst>
                <a:path extrusionOk="0" h="358" w="2978">
                  <a:moveTo>
                    <a:pt x="167" y="0"/>
                  </a:moveTo>
                  <a:cubicBezTo>
                    <a:pt x="72" y="0"/>
                    <a:pt x="1" y="72"/>
                    <a:pt x="1" y="167"/>
                  </a:cubicBezTo>
                  <a:cubicBezTo>
                    <a:pt x="1" y="286"/>
                    <a:pt x="48" y="358"/>
                    <a:pt x="167" y="358"/>
                  </a:cubicBezTo>
                  <a:lnTo>
                    <a:pt x="2763" y="358"/>
                  </a:lnTo>
                  <a:cubicBezTo>
                    <a:pt x="2858" y="358"/>
                    <a:pt x="2906" y="310"/>
                    <a:pt x="2930" y="215"/>
                  </a:cubicBezTo>
                  <a:cubicBezTo>
                    <a:pt x="2977" y="96"/>
                    <a:pt x="2882"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6" name="Google Shape;23986;p101"/>
            <p:cNvSpPr/>
            <p:nvPr/>
          </p:nvSpPr>
          <p:spPr>
            <a:xfrm>
              <a:off x="2400794" y="4398826"/>
              <a:ext cx="87358" cy="10674"/>
            </a:xfrm>
            <a:custGeom>
              <a:rect b="b" l="l" r="r" t="t"/>
              <a:pathLst>
                <a:path extrusionOk="0" h="358" w="2930">
                  <a:moveTo>
                    <a:pt x="167" y="0"/>
                  </a:moveTo>
                  <a:cubicBezTo>
                    <a:pt x="72" y="0"/>
                    <a:pt x="1" y="48"/>
                    <a:pt x="1" y="143"/>
                  </a:cubicBezTo>
                  <a:cubicBezTo>
                    <a:pt x="1" y="262"/>
                    <a:pt x="48" y="358"/>
                    <a:pt x="167" y="358"/>
                  </a:cubicBezTo>
                  <a:lnTo>
                    <a:pt x="2763" y="358"/>
                  </a:lnTo>
                  <a:cubicBezTo>
                    <a:pt x="2858" y="358"/>
                    <a:pt x="2930" y="262"/>
                    <a:pt x="2930" y="143"/>
                  </a:cubicBezTo>
                  <a:cubicBezTo>
                    <a:pt x="2930" y="48"/>
                    <a:pt x="2858" y="0"/>
                    <a:pt x="27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7" name="Google Shape;23987;p101"/>
            <p:cNvSpPr/>
            <p:nvPr/>
          </p:nvSpPr>
          <p:spPr>
            <a:xfrm>
              <a:off x="2419965" y="4420830"/>
              <a:ext cx="49016" cy="10674"/>
            </a:xfrm>
            <a:custGeom>
              <a:rect b="b" l="l" r="r" t="t"/>
              <a:pathLst>
                <a:path extrusionOk="0" h="358" w="1644">
                  <a:moveTo>
                    <a:pt x="191" y="1"/>
                  </a:moveTo>
                  <a:cubicBezTo>
                    <a:pt x="96" y="1"/>
                    <a:pt x="1" y="96"/>
                    <a:pt x="1" y="215"/>
                  </a:cubicBezTo>
                  <a:cubicBezTo>
                    <a:pt x="1" y="287"/>
                    <a:pt x="96" y="358"/>
                    <a:pt x="191" y="358"/>
                  </a:cubicBezTo>
                  <a:lnTo>
                    <a:pt x="1453" y="358"/>
                  </a:lnTo>
                  <a:cubicBezTo>
                    <a:pt x="1549" y="358"/>
                    <a:pt x="1644" y="287"/>
                    <a:pt x="1644" y="215"/>
                  </a:cubicBezTo>
                  <a:cubicBezTo>
                    <a:pt x="1644" y="96"/>
                    <a:pt x="1572" y="1"/>
                    <a:pt x="1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8" name="Google Shape;23988;p101"/>
          <p:cNvGrpSpPr/>
          <p:nvPr/>
        </p:nvGrpSpPr>
        <p:grpSpPr>
          <a:xfrm>
            <a:off x="2549740" y="4009155"/>
            <a:ext cx="355037" cy="324626"/>
            <a:chOff x="3045036" y="4161555"/>
            <a:chExt cx="355037" cy="324626"/>
          </a:xfrm>
        </p:grpSpPr>
        <p:sp>
          <p:nvSpPr>
            <p:cNvPr id="23989" name="Google Shape;23989;p101"/>
            <p:cNvSpPr/>
            <p:nvPr/>
          </p:nvSpPr>
          <p:spPr>
            <a:xfrm>
              <a:off x="3082663" y="4194322"/>
              <a:ext cx="273374" cy="247852"/>
            </a:xfrm>
            <a:custGeom>
              <a:rect b="b" l="l" r="r" t="t"/>
              <a:pathLst>
                <a:path extrusionOk="0" h="8313" w="9169">
                  <a:moveTo>
                    <a:pt x="4644" y="1573"/>
                  </a:moveTo>
                  <a:lnTo>
                    <a:pt x="7835" y="7241"/>
                  </a:lnTo>
                  <a:lnTo>
                    <a:pt x="1429" y="7241"/>
                  </a:lnTo>
                  <a:lnTo>
                    <a:pt x="4644" y="1573"/>
                  </a:lnTo>
                  <a:close/>
                  <a:moveTo>
                    <a:pt x="4597" y="1"/>
                  </a:moveTo>
                  <a:cubicBezTo>
                    <a:pt x="4406" y="1"/>
                    <a:pt x="4263" y="120"/>
                    <a:pt x="4168" y="263"/>
                  </a:cubicBezTo>
                  <a:lnTo>
                    <a:pt x="96" y="7502"/>
                  </a:lnTo>
                  <a:cubicBezTo>
                    <a:pt x="0" y="7645"/>
                    <a:pt x="0" y="7860"/>
                    <a:pt x="96" y="8050"/>
                  </a:cubicBezTo>
                  <a:cubicBezTo>
                    <a:pt x="191" y="8193"/>
                    <a:pt x="358" y="8312"/>
                    <a:pt x="548" y="8312"/>
                  </a:cubicBezTo>
                  <a:lnTo>
                    <a:pt x="8693" y="8312"/>
                  </a:lnTo>
                  <a:cubicBezTo>
                    <a:pt x="8883" y="8312"/>
                    <a:pt x="9050" y="8217"/>
                    <a:pt x="9098" y="8050"/>
                  </a:cubicBezTo>
                  <a:cubicBezTo>
                    <a:pt x="9169" y="7884"/>
                    <a:pt x="9169" y="7693"/>
                    <a:pt x="9098" y="7502"/>
                  </a:cubicBezTo>
                  <a:lnTo>
                    <a:pt x="5001" y="263"/>
                  </a:lnTo>
                  <a:cubicBezTo>
                    <a:pt x="4930" y="96"/>
                    <a:pt x="4763" y="1"/>
                    <a:pt x="459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0" name="Google Shape;23990;p101"/>
            <p:cNvSpPr/>
            <p:nvPr/>
          </p:nvSpPr>
          <p:spPr>
            <a:xfrm>
              <a:off x="3212598" y="4194322"/>
              <a:ext cx="145587" cy="247852"/>
            </a:xfrm>
            <a:custGeom>
              <a:rect b="b" l="l" r="r" t="t"/>
              <a:pathLst>
                <a:path extrusionOk="0" h="8313" w="4883">
                  <a:moveTo>
                    <a:pt x="262" y="1"/>
                  </a:moveTo>
                  <a:cubicBezTo>
                    <a:pt x="167" y="1"/>
                    <a:pt x="72" y="25"/>
                    <a:pt x="0" y="96"/>
                  </a:cubicBezTo>
                  <a:cubicBezTo>
                    <a:pt x="48" y="120"/>
                    <a:pt x="120" y="191"/>
                    <a:pt x="143" y="263"/>
                  </a:cubicBezTo>
                  <a:lnTo>
                    <a:pt x="4216" y="7502"/>
                  </a:lnTo>
                  <a:cubicBezTo>
                    <a:pt x="4311" y="7693"/>
                    <a:pt x="4311" y="7884"/>
                    <a:pt x="4216" y="8026"/>
                  </a:cubicBezTo>
                  <a:cubicBezTo>
                    <a:pt x="4120" y="8217"/>
                    <a:pt x="3954" y="8312"/>
                    <a:pt x="3763" y="8312"/>
                  </a:cubicBezTo>
                  <a:lnTo>
                    <a:pt x="4311" y="8312"/>
                  </a:lnTo>
                  <a:cubicBezTo>
                    <a:pt x="4478" y="8312"/>
                    <a:pt x="4668" y="8193"/>
                    <a:pt x="4763" y="8026"/>
                  </a:cubicBezTo>
                  <a:cubicBezTo>
                    <a:pt x="4882" y="7860"/>
                    <a:pt x="4882" y="7645"/>
                    <a:pt x="4763" y="7502"/>
                  </a:cubicBezTo>
                  <a:lnTo>
                    <a:pt x="667" y="263"/>
                  </a:lnTo>
                  <a:cubicBezTo>
                    <a:pt x="596" y="120"/>
                    <a:pt x="453" y="1"/>
                    <a:pt x="262"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1" name="Google Shape;23991;p101"/>
            <p:cNvSpPr/>
            <p:nvPr/>
          </p:nvSpPr>
          <p:spPr>
            <a:xfrm>
              <a:off x="3167160" y="4166654"/>
              <a:ext cx="106529" cy="106529"/>
            </a:xfrm>
            <a:custGeom>
              <a:rect b="b" l="l" r="r" t="t"/>
              <a:pathLst>
                <a:path extrusionOk="0" h="3573" w="3573">
                  <a:moveTo>
                    <a:pt x="1786" y="0"/>
                  </a:moveTo>
                  <a:cubicBezTo>
                    <a:pt x="810" y="0"/>
                    <a:pt x="0" y="810"/>
                    <a:pt x="0" y="1786"/>
                  </a:cubicBezTo>
                  <a:cubicBezTo>
                    <a:pt x="0" y="2786"/>
                    <a:pt x="810" y="3572"/>
                    <a:pt x="1786" y="3572"/>
                  </a:cubicBezTo>
                  <a:cubicBezTo>
                    <a:pt x="2763" y="3572"/>
                    <a:pt x="3573" y="2786"/>
                    <a:pt x="3573" y="1786"/>
                  </a:cubicBezTo>
                  <a:cubicBezTo>
                    <a:pt x="3573" y="810"/>
                    <a:pt x="2763" y="0"/>
                    <a:pt x="1786"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2" name="Google Shape;23992;p101"/>
            <p:cNvSpPr/>
            <p:nvPr/>
          </p:nvSpPr>
          <p:spPr>
            <a:xfrm>
              <a:off x="3048584" y="4374675"/>
              <a:ext cx="106529" cy="106529"/>
            </a:xfrm>
            <a:custGeom>
              <a:rect b="b" l="l" r="r" t="t"/>
              <a:pathLst>
                <a:path extrusionOk="0" h="3573" w="3573">
                  <a:moveTo>
                    <a:pt x="1786" y="1"/>
                  </a:moveTo>
                  <a:cubicBezTo>
                    <a:pt x="786" y="1"/>
                    <a:pt x="0" y="787"/>
                    <a:pt x="0" y="1787"/>
                  </a:cubicBezTo>
                  <a:cubicBezTo>
                    <a:pt x="0" y="2763"/>
                    <a:pt x="786" y="3573"/>
                    <a:pt x="1786" y="3573"/>
                  </a:cubicBezTo>
                  <a:cubicBezTo>
                    <a:pt x="2763" y="3573"/>
                    <a:pt x="3573" y="2763"/>
                    <a:pt x="3573" y="1787"/>
                  </a:cubicBezTo>
                  <a:cubicBezTo>
                    <a:pt x="3573" y="787"/>
                    <a:pt x="2763" y="1"/>
                    <a:pt x="178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3" name="Google Shape;23993;p101"/>
            <p:cNvSpPr/>
            <p:nvPr/>
          </p:nvSpPr>
          <p:spPr>
            <a:xfrm>
              <a:off x="3285735" y="4374675"/>
              <a:ext cx="106529" cy="106529"/>
            </a:xfrm>
            <a:custGeom>
              <a:rect b="b" l="l" r="r" t="t"/>
              <a:pathLst>
                <a:path extrusionOk="0" h="3573" w="3573">
                  <a:moveTo>
                    <a:pt x="1786" y="1"/>
                  </a:moveTo>
                  <a:cubicBezTo>
                    <a:pt x="810" y="1"/>
                    <a:pt x="0" y="787"/>
                    <a:pt x="0" y="1787"/>
                  </a:cubicBezTo>
                  <a:cubicBezTo>
                    <a:pt x="0" y="2763"/>
                    <a:pt x="810" y="3573"/>
                    <a:pt x="1786" y="3573"/>
                  </a:cubicBezTo>
                  <a:cubicBezTo>
                    <a:pt x="2787" y="3573"/>
                    <a:pt x="3573" y="2763"/>
                    <a:pt x="3573" y="1787"/>
                  </a:cubicBezTo>
                  <a:cubicBezTo>
                    <a:pt x="3573" y="787"/>
                    <a:pt x="2787" y="1"/>
                    <a:pt x="1786"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4" name="Google Shape;23994;p101"/>
            <p:cNvSpPr/>
            <p:nvPr/>
          </p:nvSpPr>
          <p:spPr>
            <a:xfrm>
              <a:off x="3194142" y="4168771"/>
              <a:ext cx="79546" cy="104412"/>
            </a:xfrm>
            <a:custGeom>
              <a:rect b="b" l="l" r="r" t="t"/>
              <a:pathLst>
                <a:path extrusionOk="0" h="3502" w="2668">
                  <a:moveTo>
                    <a:pt x="1334" y="1"/>
                  </a:moveTo>
                  <a:lnTo>
                    <a:pt x="1334" y="1"/>
                  </a:lnTo>
                  <a:cubicBezTo>
                    <a:pt x="1858" y="334"/>
                    <a:pt x="2215" y="882"/>
                    <a:pt x="2215" y="1549"/>
                  </a:cubicBezTo>
                  <a:cubicBezTo>
                    <a:pt x="2215" y="2525"/>
                    <a:pt x="1429" y="3335"/>
                    <a:pt x="429" y="3335"/>
                  </a:cubicBezTo>
                  <a:cubicBezTo>
                    <a:pt x="286" y="3335"/>
                    <a:pt x="143" y="3311"/>
                    <a:pt x="0" y="3263"/>
                  </a:cubicBezTo>
                  <a:lnTo>
                    <a:pt x="0" y="3263"/>
                  </a:lnTo>
                  <a:cubicBezTo>
                    <a:pt x="262" y="3430"/>
                    <a:pt x="548" y="3501"/>
                    <a:pt x="881" y="3501"/>
                  </a:cubicBezTo>
                  <a:cubicBezTo>
                    <a:pt x="1858" y="3501"/>
                    <a:pt x="2668" y="2715"/>
                    <a:pt x="2668" y="1715"/>
                  </a:cubicBezTo>
                  <a:cubicBezTo>
                    <a:pt x="2668" y="929"/>
                    <a:pt x="2072" y="215"/>
                    <a:pt x="1334"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5" name="Google Shape;23995;p101"/>
            <p:cNvSpPr/>
            <p:nvPr/>
          </p:nvSpPr>
          <p:spPr>
            <a:xfrm>
              <a:off x="3074851" y="4376107"/>
              <a:ext cx="80262" cy="105098"/>
            </a:xfrm>
            <a:custGeom>
              <a:rect b="b" l="l" r="r" t="t"/>
              <a:pathLst>
                <a:path extrusionOk="0" h="3525" w="2692">
                  <a:moveTo>
                    <a:pt x="1334" y="0"/>
                  </a:moveTo>
                  <a:cubicBezTo>
                    <a:pt x="1882" y="334"/>
                    <a:pt x="2239" y="905"/>
                    <a:pt x="2239" y="1548"/>
                  </a:cubicBezTo>
                  <a:cubicBezTo>
                    <a:pt x="2239" y="2549"/>
                    <a:pt x="1429" y="3334"/>
                    <a:pt x="453" y="3334"/>
                  </a:cubicBezTo>
                  <a:cubicBezTo>
                    <a:pt x="310" y="3334"/>
                    <a:pt x="143" y="3311"/>
                    <a:pt x="0" y="3287"/>
                  </a:cubicBezTo>
                  <a:lnTo>
                    <a:pt x="0" y="3287"/>
                  </a:lnTo>
                  <a:cubicBezTo>
                    <a:pt x="262" y="3430"/>
                    <a:pt x="572" y="3525"/>
                    <a:pt x="905" y="3525"/>
                  </a:cubicBezTo>
                  <a:cubicBezTo>
                    <a:pt x="1882" y="3525"/>
                    <a:pt x="2692" y="2715"/>
                    <a:pt x="2692" y="1739"/>
                  </a:cubicBezTo>
                  <a:cubicBezTo>
                    <a:pt x="2692" y="905"/>
                    <a:pt x="2120" y="191"/>
                    <a:pt x="1334"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6" name="Google Shape;23996;p101"/>
            <p:cNvSpPr/>
            <p:nvPr/>
          </p:nvSpPr>
          <p:spPr>
            <a:xfrm>
              <a:off x="3312718" y="4376107"/>
              <a:ext cx="79546" cy="105098"/>
            </a:xfrm>
            <a:custGeom>
              <a:rect b="b" l="l" r="r" t="t"/>
              <a:pathLst>
                <a:path extrusionOk="0" h="3525" w="2668">
                  <a:moveTo>
                    <a:pt x="1334" y="0"/>
                  </a:moveTo>
                  <a:lnTo>
                    <a:pt x="1334" y="0"/>
                  </a:lnTo>
                  <a:cubicBezTo>
                    <a:pt x="1882" y="334"/>
                    <a:pt x="2239" y="905"/>
                    <a:pt x="2239" y="1548"/>
                  </a:cubicBezTo>
                  <a:cubicBezTo>
                    <a:pt x="2239" y="2549"/>
                    <a:pt x="1429" y="3334"/>
                    <a:pt x="453" y="3334"/>
                  </a:cubicBezTo>
                  <a:cubicBezTo>
                    <a:pt x="286" y="3334"/>
                    <a:pt x="143" y="3311"/>
                    <a:pt x="0" y="3287"/>
                  </a:cubicBezTo>
                  <a:lnTo>
                    <a:pt x="0" y="3287"/>
                  </a:lnTo>
                  <a:cubicBezTo>
                    <a:pt x="262" y="3430"/>
                    <a:pt x="572" y="3525"/>
                    <a:pt x="881" y="3525"/>
                  </a:cubicBezTo>
                  <a:cubicBezTo>
                    <a:pt x="1882" y="3525"/>
                    <a:pt x="2668" y="2715"/>
                    <a:pt x="2668" y="1739"/>
                  </a:cubicBezTo>
                  <a:cubicBezTo>
                    <a:pt x="2668" y="905"/>
                    <a:pt x="2072" y="191"/>
                    <a:pt x="1334"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7" name="Google Shape;23997;p101"/>
            <p:cNvSpPr/>
            <p:nvPr/>
          </p:nvSpPr>
          <p:spPr>
            <a:xfrm>
              <a:off x="3045036" y="4161555"/>
              <a:ext cx="355037" cy="324626"/>
            </a:xfrm>
            <a:custGeom>
              <a:rect b="b" l="l" r="r" t="t"/>
              <a:pathLst>
                <a:path extrusionOk="0" h="10888" w="11908">
                  <a:moveTo>
                    <a:pt x="5882" y="362"/>
                  </a:moveTo>
                  <a:cubicBezTo>
                    <a:pt x="6787" y="362"/>
                    <a:pt x="7502" y="1076"/>
                    <a:pt x="7502" y="1957"/>
                  </a:cubicBezTo>
                  <a:cubicBezTo>
                    <a:pt x="7502" y="2862"/>
                    <a:pt x="6787" y="3577"/>
                    <a:pt x="5882" y="3577"/>
                  </a:cubicBezTo>
                  <a:cubicBezTo>
                    <a:pt x="5001" y="3577"/>
                    <a:pt x="4287" y="2862"/>
                    <a:pt x="4287" y="1957"/>
                  </a:cubicBezTo>
                  <a:cubicBezTo>
                    <a:pt x="4287" y="1076"/>
                    <a:pt x="5001" y="362"/>
                    <a:pt x="5882" y="362"/>
                  </a:cubicBezTo>
                  <a:close/>
                  <a:moveTo>
                    <a:pt x="4549" y="3386"/>
                  </a:moveTo>
                  <a:cubicBezTo>
                    <a:pt x="4692" y="3553"/>
                    <a:pt x="4906" y="3696"/>
                    <a:pt x="5120" y="3791"/>
                  </a:cubicBezTo>
                  <a:lnTo>
                    <a:pt x="3096" y="7387"/>
                  </a:lnTo>
                  <a:cubicBezTo>
                    <a:pt x="2882" y="7196"/>
                    <a:pt x="2667" y="7125"/>
                    <a:pt x="2453" y="7054"/>
                  </a:cubicBezTo>
                  <a:lnTo>
                    <a:pt x="4549" y="3386"/>
                  </a:lnTo>
                  <a:close/>
                  <a:moveTo>
                    <a:pt x="7264" y="3339"/>
                  </a:moveTo>
                  <a:lnTo>
                    <a:pt x="9336" y="7030"/>
                  </a:lnTo>
                  <a:cubicBezTo>
                    <a:pt x="9121" y="7077"/>
                    <a:pt x="8907" y="7196"/>
                    <a:pt x="8740" y="7315"/>
                  </a:cubicBezTo>
                  <a:lnTo>
                    <a:pt x="7621" y="5339"/>
                  </a:lnTo>
                  <a:cubicBezTo>
                    <a:pt x="7573" y="5275"/>
                    <a:pt x="7515" y="5244"/>
                    <a:pt x="7460" y="5244"/>
                  </a:cubicBezTo>
                  <a:cubicBezTo>
                    <a:pt x="7433" y="5244"/>
                    <a:pt x="7407" y="5252"/>
                    <a:pt x="7383" y="5267"/>
                  </a:cubicBezTo>
                  <a:cubicBezTo>
                    <a:pt x="7287" y="5339"/>
                    <a:pt x="7264" y="5410"/>
                    <a:pt x="7311" y="5506"/>
                  </a:cubicBezTo>
                  <a:lnTo>
                    <a:pt x="8478" y="7554"/>
                  </a:lnTo>
                  <a:cubicBezTo>
                    <a:pt x="8335" y="7744"/>
                    <a:pt x="8169" y="7911"/>
                    <a:pt x="8097" y="8149"/>
                  </a:cubicBezTo>
                  <a:lnTo>
                    <a:pt x="3715" y="8149"/>
                  </a:lnTo>
                  <a:cubicBezTo>
                    <a:pt x="3620" y="7935"/>
                    <a:pt x="3501" y="7744"/>
                    <a:pt x="3334" y="7554"/>
                  </a:cubicBezTo>
                  <a:lnTo>
                    <a:pt x="5406" y="3839"/>
                  </a:lnTo>
                  <a:cubicBezTo>
                    <a:pt x="5549" y="3862"/>
                    <a:pt x="5716" y="3910"/>
                    <a:pt x="5882" y="3910"/>
                  </a:cubicBezTo>
                  <a:cubicBezTo>
                    <a:pt x="6073" y="3910"/>
                    <a:pt x="6216" y="3862"/>
                    <a:pt x="6359" y="3839"/>
                  </a:cubicBezTo>
                  <a:lnTo>
                    <a:pt x="6883" y="4791"/>
                  </a:lnTo>
                  <a:cubicBezTo>
                    <a:pt x="6930" y="4855"/>
                    <a:pt x="6988" y="4886"/>
                    <a:pt x="7043" y="4886"/>
                  </a:cubicBezTo>
                  <a:cubicBezTo>
                    <a:pt x="7071" y="4886"/>
                    <a:pt x="7097" y="4878"/>
                    <a:pt x="7121" y="4863"/>
                  </a:cubicBezTo>
                  <a:cubicBezTo>
                    <a:pt x="7216" y="4791"/>
                    <a:pt x="7264" y="4696"/>
                    <a:pt x="7192" y="4624"/>
                  </a:cubicBezTo>
                  <a:lnTo>
                    <a:pt x="6692" y="3720"/>
                  </a:lnTo>
                  <a:cubicBezTo>
                    <a:pt x="6883" y="3624"/>
                    <a:pt x="7073" y="3481"/>
                    <a:pt x="7264" y="3339"/>
                  </a:cubicBezTo>
                  <a:close/>
                  <a:moveTo>
                    <a:pt x="8002" y="8506"/>
                  </a:moveTo>
                  <a:cubicBezTo>
                    <a:pt x="7978" y="8625"/>
                    <a:pt x="7978" y="8792"/>
                    <a:pt x="7978" y="8935"/>
                  </a:cubicBezTo>
                  <a:cubicBezTo>
                    <a:pt x="7930" y="9054"/>
                    <a:pt x="7930" y="9149"/>
                    <a:pt x="7978" y="9268"/>
                  </a:cubicBezTo>
                  <a:lnTo>
                    <a:pt x="3811" y="9268"/>
                  </a:lnTo>
                  <a:cubicBezTo>
                    <a:pt x="3834" y="9149"/>
                    <a:pt x="3834" y="9054"/>
                    <a:pt x="3834" y="8935"/>
                  </a:cubicBezTo>
                  <a:cubicBezTo>
                    <a:pt x="3834" y="8792"/>
                    <a:pt x="3811" y="8673"/>
                    <a:pt x="3811" y="8506"/>
                  </a:cubicBezTo>
                  <a:close/>
                  <a:moveTo>
                    <a:pt x="9859" y="7315"/>
                  </a:moveTo>
                  <a:cubicBezTo>
                    <a:pt x="10764" y="7315"/>
                    <a:pt x="11479" y="8030"/>
                    <a:pt x="11479" y="8935"/>
                  </a:cubicBezTo>
                  <a:cubicBezTo>
                    <a:pt x="11479" y="9816"/>
                    <a:pt x="10764" y="10530"/>
                    <a:pt x="9859" y="10530"/>
                  </a:cubicBezTo>
                  <a:cubicBezTo>
                    <a:pt x="8978" y="10530"/>
                    <a:pt x="8264" y="9816"/>
                    <a:pt x="8264" y="8935"/>
                  </a:cubicBezTo>
                  <a:cubicBezTo>
                    <a:pt x="8264" y="8030"/>
                    <a:pt x="8978" y="7315"/>
                    <a:pt x="9859" y="7315"/>
                  </a:cubicBezTo>
                  <a:close/>
                  <a:moveTo>
                    <a:pt x="5878" y="1"/>
                  </a:moveTo>
                  <a:cubicBezTo>
                    <a:pt x="4815" y="1"/>
                    <a:pt x="3953" y="879"/>
                    <a:pt x="3953" y="1933"/>
                  </a:cubicBezTo>
                  <a:cubicBezTo>
                    <a:pt x="3953" y="2362"/>
                    <a:pt x="4073" y="2743"/>
                    <a:pt x="4311" y="3077"/>
                  </a:cubicBezTo>
                  <a:lnTo>
                    <a:pt x="2096" y="6958"/>
                  </a:lnTo>
                  <a:lnTo>
                    <a:pt x="1929" y="6958"/>
                  </a:lnTo>
                  <a:cubicBezTo>
                    <a:pt x="1572" y="6958"/>
                    <a:pt x="1167" y="7077"/>
                    <a:pt x="881" y="7268"/>
                  </a:cubicBezTo>
                  <a:cubicBezTo>
                    <a:pt x="786" y="7315"/>
                    <a:pt x="762" y="7435"/>
                    <a:pt x="858" y="7530"/>
                  </a:cubicBezTo>
                  <a:cubicBezTo>
                    <a:pt x="885" y="7571"/>
                    <a:pt x="929" y="7597"/>
                    <a:pt x="980" y="7597"/>
                  </a:cubicBezTo>
                  <a:cubicBezTo>
                    <a:pt x="1016" y="7597"/>
                    <a:pt x="1056" y="7584"/>
                    <a:pt x="1096" y="7554"/>
                  </a:cubicBezTo>
                  <a:cubicBezTo>
                    <a:pt x="1358" y="7411"/>
                    <a:pt x="1620" y="7315"/>
                    <a:pt x="1953" y="7315"/>
                  </a:cubicBezTo>
                  <a:cubicBezTo>
                    <a:pt x="2882" y="7315"/>
                    <a:pt x="3596" y="8101"/>
                    <a:pt x="3572" y="9030"/>
                  </a:cubicBezTo>
                  <a:cubicBezTo>
                    <a:pt x="3525" y="9816"/>
                    <a:pt x="2858" y="10483"/>
                    <a:pt x="2048" y="10530"/>
                  </a:cubicBezTo>
                  <a:cubicBezTo>
                    <a:pt x="2007" y="10534"/>
                    <a:pt x="1965" y="10535"/>
                    <a:pt x="1924" y="10535"/>
                  </a:cubicBezTo>
                  <a:cubicBezTo>
                    <a:pt x="1053" y="10535"/>
                    <a:pt x="357" y="9822"/>
                    <a:pt x="357" y="8935"/>
                  </a:cubicBezTo>
                  <a:cubicBezTo>
                    <a:pt x="357" y="8625"/>
                    <a:pt x="429" y="8340"/>
                    <a:pt x="596" y="8101"/>
                  </a:cubicBezTo>
                  <a:cubicBezTo>
                    <a:pt x="643" y="8006"/>
                    <a:pt x="619" y="7911"/>
                    <a:pt x="548" y="7863"/>
                  </a:cubicBezTo>
                  <a:cubicBezTo>
                    <a:pt x="515" y="7830"/>
                    <a:pt x="471" y="7812"/>
                    <a:pt x="427" y="7812"/>
                  </a:cubicBezTo>
                  <a:cubicBezTo>
                    <a:pt x="376" y="7812"/>
                    <a:pt x="324" y="7836"/>
                    <a:pt x="286" y="7887"/>
                  </a:cubicBezTo>
                  <a:cubicBezTo>
                    <a:pt x="119" y="8197"/>
                    <a:pt x="0" y="8554"/>
                    <a:pt x="0" y="8935"/>
                  </a:cubicBezTo>
                  <a:cubicBezTo>
                    <a:pt x="0" y="10007"/>
                    <a:pt x="858" y="10888"/>
                    <a:pt x="1953" y="10888"/>
                  </a:cubicBezTo>
                  <a:cubicBezTo>
                    <a:pt x="2787" y="10888"/>
                    <a:pt x="3501" y="10364"/>
                    <a:pt x="3811" y="9625"/>
                  </a:cubicBezTo>
                  <a:lnTo>
                    <a:pt x="8121" y="9625"/>
                  </a:lnTo>
                  <a:cubicBezTo>
                    <a:pt x="8383" y="10364"/>
                    <a:pt x="9121" y="10888"/>
                    <a:pt x="9955" y="10888"/>
                  </a:cubicBezTo>
                  <a:cubicBezTo>
                    <a:pt x="10979" y="10888"/>
                    <a:pt x="11836" y="10054"/>
                    <a:pt x="11907" y="9054"/>
                  </a:cubicBezTo>
                  <a:cubicBezTo>
                    <a:pt x="11860" y="7911"/>
                    <a:pt x="10979" y="6958"/>
                    <a:pt x="9859" y="6958"/>
                  </a:cubicBezTo>
                  <a:lnTo>
                    <a:pt x="9693" y="6958"/>
                  </a:lnTo>
                  <a:lnTo>
                    <a:pt x="7478" y="3077"/>
                  </a:lnTo>
                  <a:cubicBezTo>
                    <a:pt x="7716" y="2743"/>
                    <a:pt x="7859" y="2314"/>
                    <a:pt x="7859" y="1886"/>
                  </a:cubicBezTo>
                  <a:cubicBezTo>
                    <a:pt x="7811" y="862"/>
                    <a:pt x="7026" y="52"/>
                    <a:pt x="6002" y="4"/>
                  </a:cubicBezTo>
                  <a:cubicBezTo>
                    <a:pt x="5960" y="2"/>
                    <a:pt x="5919" y="1"/>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8" name="Google Shape;23998;p101"/>
            <p:cNvSpPr/>
            <p:nvPr/>
          </p:nvSpPr>
          <p:spPr>
            <a:xfrm>
              <a:off x="3343249" y="4403090"/>
              <a:ext cx="30560" cy="52564"/>
            </a:xfrm>
            <a:custGeom>
              <a:rect b="b" l="l" r="r" t="t"/>
              <a:pathLst>
                <a:path extrusionOk="0" h="1763" w="1025">
                  <a:moveTo>
                    <a:pt x="524" y="0"/>
                  </a:moveTo>
                  <a:cubicBezTo>
                    <a:pt x="286" y="0"/>
                    <a:pt x="72" y="167"/>
                    <a:pt x="24" y="405"/>
                  </a:cubicBezTo>
                  <a:cubicBezTo>
                    <a:pt x="0" y="500"/>
                    <a:pt x="48" y="596"/>
                    <a:pt x="167" y="620"/>
                  </a:cubicBezTo>
                  <a:cubicBezTo>
                    <a:pt x="183" y="624"/>
                    <a:pt x="198" y="626"/>
                    <a:pt x="213" y="626"/>
                  </a:cubicBezTo>
                  <a:cubicBezTo>
                    <a:pt x="285" y="626"/>
                    <a:pt x="342" y="576"/>
                    <a:pt x="381" y="477"/>
                  </a:cubicBezTo>
                  <a:cubicBezTo>
                    <a:pt x="405" y="381"/>
                    <a:pt x="453" y="358"/>
                    <a:pt x="524" y="358"/>
                  </a:cubicBezTo>
                  <a:cubicBezTo>
                    <a:pt x="620" y="358"/>
                    <a:pt x="691" y="405"/>
                    <a:pt x="691" y="524"/>
                  </a:cubicBezTo>
                  <a:cubicBezTo>
                    <a:pt x="691" y="620"/>
                    <a:pt x="643" y="715"/>
                    <a:pt x="524" y="715"/>
                  </a:cubicBezTo>
                  <a:cubicBezTo>
                    <a:pt x="429" y="715"/>
                    <a:pt x="358" y="810"/>
                    <a:pt x="358" y="882"/>
                  </a:cubicBezTo>
                  <a:cubicBezTo>
                    <a:pt x="358" y="977"/>
                    <a:pt x="429" y="1072"/>
                    <a:pt x="524" y="1072"/>
                  </a:cubicBezTo>
                  <a:cubicBezTo>
                    <a:pt x="620" y="1072"/>
                    <a:pt x="691" y="1120"/>
                    <a:pt x="691" y="1239"/>
                  </a:cubicBezTo>
                  <a:cubicBezTo>
                    <a:pt x="691" y="1334"/>
                    <a:pt x="643" y="1429"/>
                    <a:pt x="524" y="1429"/>
                  </a:cubicBezTo>
                  <a:cubicBezTo>
                    <a:pt x="429" y="1429"/>
                    <a:pt x="381" y="1358"/>
                    <a:pt x="381" y="1286"/>
                  </a:cubicBezTo>
                  <a:lnTo>
                    <a:pt x="381" y="1239"/>
                  </a:lnTo>
                  <a:cubicBezTo>
                    <a:pt x="381" y="1167"/>
                    <a:pt x="286" y="1072"/>
                    <a:pt x="191" y="1072"/>
                  </a:cubicBezTo>
                  <a:cubicBezTo>
                    <a:pt x="119" y="1072"/>
                    <a:pt x="24" y="1167"/>
                    <a:pt x="24" y="1239"/>
                  </a:cubicBezTo>
                  <a:lnTo>
                    <a:pt x="24" y="1310"/>
                  </a:lnTo>
                  <a:cubicBezTo>
                    <a:pt x="48" y="1548"/>
                    <a:pt x="262" y="1763"/>
                    <a:pt x="524" y="1763"/>
                  </a:cubicBezTo>
                  <a:cubicBezTo>
                    <a:pt x="786" y="1763"/>
                    <a:pt x="1024" y="1524"/>
                    <a:pt x="1024" y="1239"/>
                  </a:cubicBezTo>
                  <a:cubicBezTo>
                    <a:pt x="1024" y="1120"/>
                    <a:pt x="977" y="1001"/>
                    <a:pt x="905" y="929"/>
                  </a:cubicBezTo>
                  <a:cubicBezTo>
                    <a:pt x="977" y="739"/>
                    <a:pt x="1024" y="620"/>
                    <a:pt x="1024" y="500"/>
                  </a:cubicBezTo>
                  <a:cubicBezTo>
                    <a:pt x="1024" y="239"/>
                    <a:pt x="786" y="0"/>
                    <a:pt x="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9" name="Google Shape;23999;p101"/>
            <p:cNvSpPr/>
            <p:nvPr/>
          </p:nvSpPr>
          <p:spPr>
            <a:xfrm>
              <a:off x="3303475" y="4402762"/>
              <a:ext cx="33393" cy="51103"/>
            </a:xfrm>
            <a:custGeom>
              <a:rect b="b" l="l" r="r" t="t"/>
              <a:pathLst>
                <a:path extrusionOk="0" h="1714" w="1120">
                  <a:moveTo>
                    <a:pt x="603" y="334"/>
                  </a:moveTo>
                  <a:cubicBezTo>
                    <a:pt x="702" y="334"/>
                    <a:pt x="787" y="435"/>
                    <a:pt x="787" y="535"/>
                  </a:cubicBezTo>
                  <a:lnTo>
                    <a:pt x="787" y="1131"/>
                  </a:lnTo>
                  <a:cubicBezTo>
                    <a:pt x="787" y="1239"/>
                    <a:pt x="687" y="1348"/>
                    <a:pt x="580" y="1348"/>
                  </a:cubicBezTo>
                  <a:cubicBezTo>
                    <a:pt x="569" y="1348"/>
                    <a:pt x="559" y="1347"/>
                    <a:pt x="548" y="1345"/>
                  </a:cubicBezTo>
                  <a:cubicBezTo>
                    <a:pt x="453" y="1321"/>
                    <a:pt x="382" y="1226"/>
                    <a:pt x="382" y="1131"/>
                  </a:cubicBezTo>
                  <a:lnTo>
                    <a:pt x="382" y="535"/>
                  </a:lnTo>
                  <a:cubicBezTo>
                    <a:pt x="382" y="416"/>
                    <a:pt x="429" y="345"/>
                    <a:pt x="548" y="345"/>
                  </a:cubicBezTo>
                  <a:cubicBezTo>
                    <a:pt x="567" y="337"/>
                    <a:pt x="585" y="334"/>
                    <a:pt x="603" y="334"/>
                  </a:cubicBezTo>
                  <a:close/>
                  <a:moveTo>
                    <a:pt x="564" y="0"/>
                  </a:moveTo>
                  <a:cubicBezTo>
                    <a:pt x="528" y="0"/>
                    <a:pt x="491" y="4"/>
                    <a:pt x="453" y="11"/>
                  </a:cubicBezTo>
                  <a:cubicBezTo>
                    <a:pt x="215" y="35"/>
                    <a:pt x="1" y="273"/>
                    <a:pt x="1" y="535"/>
                  </a:cubicBezTo>
                  <a:lnTo>
                    <a:pt x="1" y="1131"/>
                  </a:lnTo>
                  <a:cubicBezTo>
                    <a:pt x="1" y="1416"/>
                    <a:pt x="215" y="1655"/>
                    <a:pt x="453" y="1702"/>
                  </a:cubicBezTo>
                  <a:cubicBezTo>
                    <a:pt x="491" y="1710"/>
                    <a:pt x="528" y="1713"/>
                    <a:pt x="564" y="1713"/>
                  </a:cubicBezTo>
                  <a:cubicBezTo>
                    <a:pt x="872" y="1713"/>
                    <a:pt x="1120" y="1455"/>
                    <a:pt x="1120" y="1178"/>
                  </a:cubicBezTo>
                  <a:lnTo>
                    <a:pt x="1120" y="535"/>
                  </a:lnTo>
                  <a:cubicBezTo>
                    <a:pt x="1120" y="258"/>
                    <a:pt x="872" y="0"/>
                    <a:pt x="5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0" name="Google Shape;24000;p101"/>
            <p:cNvSpPr/>
            <p:nvPr/>
          </p:nvSpPr>
          <p:spPr>
            <a:xfrm>
              <a:off x="3103951" y="4401658"/>
              <a:ext cx="32707" cy="49731"/>
            </a:xfrm>
            <a:custGeom>
              <a:rect b="b" l="l" r="r" t="t"/>
              <a:pathLst>
                <a:path extrusionOk="0" h="1668" w="1097">
                  <a:moveTo>
                    <a:pt x="549" y="1"/>
                  </a:moveTo>
                  <a:cubicBezTo>
                    <a:pt x="310" y="1"/>
                    <a:pt x="96" y="191"/>
                    <a:pt x="25" y="429"/>
                  </a:cubicBezTo>
                  <a:cubicBezTo>
                    <a:pt x="1" y="525"/>
                    <a:pt x="72" y="572"/>
                    <a:pt x="120" y="596"/>
                  </a:cubicBezTo>
                  <a:cubicBezTo>
                    <a:pt x="153" y="616"/>
                    <a:pt x="185" y="625"/>
                    <a:pt x="216" y="625"/>
                  </a:cubicBezTo>
                  <a:cubicBezTo>
                    <a:pt x="296" y="625"/>
                    <a:pt x="358" y="563"/>
                    <a:pt x="358" y="477"/>
                  </a:cubicBezTo>
                  <a:cubicBezTo>
                    <a:pt x="382" y="406"/>
                    <a:pt x="453" y="382"/>
                    <a:pt x="501" y="382"/>
                  </a:cubicBezTo>
                  <a:cubicBezTo>
                    <a:pt x="596" y="382"/>
                    <a:pt x="668" y="429"/>
                    <a:pt x="691" y="525"/>
                  </a:cubicBezTo>
                  <a:lnTo>
                    <a:pt x="691" y="548"/>
                  </a:lnTo>
                  <a:cubicBezTo>
                    <a:pt x="668" y="620"/>
                    <a:pt x="620" y="691"/>
                    <a:pt x="572" y="763"/>
                  </a:cubicBezTo>
                  <a:cubicBezTo>
                    <a:pt x="358" y="1049"/>
                    <a:pt x="239" y="1215"/>
                    <a:pt x="191" y="1287"/>
                  </a:cubicBezTo>
                  <a:cubicBezTo>
                    <a:pt x="96" y="1406"/>
                    <a:pt x="72" y="1477"/>
                    <a:pt x="96" y="1572"/>
                  </a:cubicBezTo>
                  <a:cubicBezTo>
                    <a:pt x="120" y="1620"/>
                    <a:pt x="144" y="1644"/>
                    <a:pt x="215" y="1668"/>
                  </a:cubicBezTo>
                  <a:lnTo>
                    <a:pt x="930" y="1668"/>
                  </a:lnTo>
                  <a:cubicBezTo>
                    <a:pt x="1025" y="1668"/>
                    <a:pt x="1096" y="1620"/>
                    <a:pt x="1096" y="1525"/>
                  </a:cubicBezTo>
                  <a:cubicBezTo>
                    <a:pt x="1096" y="1406"/>
                    <a:pt x="1049" y="1358"/>
                    <a:pt x="930" y="1358"/>
                  </a:cubicBezTo>
                  <a:lnTo>
                    <a:pt x="572" y="1358"/>
                  </a:lnTo>
                  <a:cubicBezTo>
                    <a:pt x="620" y="1263"/>
                    <a:pt x="739" y="1120"/>
                    <a:pt x="858" y="977"/>
                  </a:cubicBezTo>
                  <a:cubicBezTo>
                    <a:pt x="953" y="858"/>
                    <a:pt x="1025" y="739"/>
                    <a:pt x="1049" y="620"/>
                  </a:cubicBezTo>
                  <a:lnTo>
                    <a:pt x="1049" y="548"/>
                  </a:lnTo>
                  <a:lnTo>
                    <a:pt x="1049" y="525"/>
                  </a:lnTo>
                  <a:cubicBezTo>
                    <a:pt x="1049" y="263"/>
                    <a:pt x="811"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1" name="Google Shape;24001;p101"/>
            <p:cNvSpPr/>
            <p:nvPr/>
          </p:nvSpPr>
          <p:spPr>
            <a:xfrm>
              <a:off x="3067040" y="4402016"/>
              <a:ext cx="32677" cy="50954"/>
            </a:xfrm>
            <a:custGeom>
              <a:rect b="b" l="l" r="r" t="t"/>
              <a:pathLst>
                <a:path extrusionOk="0" h="1709" w="1096">
                  <a:moveTo>
                    <a:pt x="517" y="359"/>
                  </a:moveTo>
                  <a:cubicBezTo>
                    <a:pt x="535" y="359"/>
                    <a:pt x="554" y="362"/>
                    <a:pt x="572" y="370"/>
                  </a:cubicBezTo>
                  <a:cubicBezTo>
                    <a:pt x="643" y="394"/>
                    <a:pt x="739" y="465"/>
                    <a:pt x="739" y="560"/>
                  </a:cubicBezTo>
                  <a:lnTo>
                    <a:pt x="739" y="1156"/>
                  </a:lnTo>
                  <a:cubicBezTo>
                    <a:pt x="739" y="1275"/>
                    <a:pt x="667" y="1370"/>
                    <a:pt x="572" y="1370"/>
                  </a:cubicBezTo>
                  <a:cubicBezTo>
                    <a:pt x="560" y="1372"/>
                    <a:pt x="548" y="1373"/>
                    <a:pt x="536" y="1373"/>
                  </a:cubicBezTo>
                  <a:cubicBezTo>
                    <a:pt x="413" y="1373"/>
                    <a:pt x="334" y="1264"/>
                    <a:pt x="334" y="1156"/>
                  </a:cubicBezTo>
                  <a:lnTo>
                    <a:pt x="334" y="560"/>
                  </a:lnTo>
                  <a:cubicBezTo>
                    <a:pt x="334" y="460"/>
                    <a:pt x="419" y="359"/>
                    <a:pt x="517" y="359"/>
                  </a:cubicBezTo>
                  <a:close/>
                  <a:moveTo>
                    <a:pt x="526" y="1"/>
                  </a:moveTo>
                  <a:cubicBezTo>
                    <a:pt x="226" y="1"/>
                    <a:pt x="1" y="240"/>
                    <a:pt x="1" y="536"/>
                  </a:cubicBezTo>
                  <a:lnTo>
                    <a:pt x="1" y="1156"/>
                  </a:lnTo>
                  <a:cubicBezTo>
                    <a:pt x="1" y="1463"/>
                    <a:pt x="243" y="1709"/>
                    <a:pt x="560" y="1709"/>
                  </a:cubicBezTo>
                  <a:cubicBezTo>
                    <a:pt x="587" y="1709"/>
                    <a:pt x="615" y="1707"/>
                    <a:pt x="643" y="1703"/>
                  </a:cubicBezTo>
                  <a:cubicBezTo>
                    <a:pt x="882" y="1680"/>
                    <a:pt x="1096" y="1394"/>
                    <a:pt x="1096" y="1156"/>
                  </a:cubicBezTo>
                  <a:lnTo>
                    <a:pt x="1096" y="560"/>
                  </a:lnTo>
                  <a:cubicBezTo>
                    <a:pt x="1096" y="298"/>
                    <a:pt x="882" y="60"/>
                    <a:pt x="643" y="13"/>
                  </a:cubicBezTo>
                  <a:cubicBezTo>
                    <a:pt x="603" y="5"/>
                    <a:pt x="564" y="1"/>
                    <a:pt x="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2" name="Google Shape;24002;p101"/>
            <p:cNvSpPr/>
            <p:nvPr/>
          </p:nvSpPr>
          <p:spPr>
            <a:xfrm>
              <a:off x="3231054" y="4193637"/>
              <a:ext cx="20632" cy="52683"/>
            </a:xfrm>
            <a:custGeom>
              <a:rect b="b" l="l" r="r" t="t"/>
              <a:pathLst>
                <a:path extrusionOk="0" h="1767" w="692">
                  <a:moveTo>
                    <a:pt x="215" y="0"/>
                  </a:moveTo>
                  <a:cubicBezTo>
                    <a:pt x="96" y="0"/>
                    <a:pt x="1" y="95"/>
                    <a:pt x="24" y="214"/>
                  </a:cubicBezTo>
                  <a:cubicBezTo>
                    <a:pt x="24" y="334"/>
                    <a:pt x="120" y="357"/>
                    <a:pt x="215" y="357"/>
                  </a:cubicBezTo>
                  <a:lnTo>
                    <a:pt x="334" y="357"/>
                  </a:lnTo>
                  <a:lnTo>
                    <a:pt x="334" y="1572"/>
                  </a:lnTo>
                  <a:cubicBezTo>
                    <a:pt x="334" y="1667"/>
                    <a:pt x="382" y="1715"/>
                    <a:pt x="477" y="1762"/>
                  </a:cubicBezTo>
                  <a:cubicBezTo>
                    <a:pt x="489" y="1765"/>
                    <a:pt x="502" y="1766"/>
                    <a:pt x="513" y="1766"/>
                  </a:cubicBezTo>
                  <a:cubicBezTo>
                    <a:pt x="615" y="1766"/>
                    <a:pt x="691" y="1679"/>
                    <a:pt x="691" y="1572"/>
                  </a:cubicBezTo>
                  <a:lnTo>
                    <a:pt x="691" y="167"/>
                  </a:lnTo>
                  <a:cubicBezTo>
                    <a:pt x="691" y="95"/>
                    <a:pt x="596" y="0"/>
                    <a:pt x="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3" name="Google Shape;24003;p101"/>
            <p:cNvSpPr/>
            <p:nvPr/>
          </p:nvSpPr>
          <p:spPr>
            <a:xfrm>
              <a:off x="3189163" y="4192772"/>
              <a:ext cx="34824" cy="53578"/>
            </a:xfrm>
            <a:custGeom>
              <a:rect b="b" l="l" r="r" t="t"/>
              <a:pathLst>
                <a:path extrusionOk="0" h="1797" w="1168">
                  <a:moveTo>
                    <a:pt x="596" y="386"/>
                  </a:moveTo>
                  <a:cubicBezTo>
                    <a:pt x="715" y="386"/>
                    <a:pt x="810" y="505"/>
                    <a:pt x="810" y="624"/>
                  </a:cubicBezTo>
                  <a:lnTo>
                    <a:pt x="810" y="1244"/>
                  </a:lnTo>
                  <a:cubicBezTo>
                    <a:pt x="810" y="1363"/>
                    <a:pt x="715" y="1482"/>
                    <a:pt x="596" y="1482"/>
                  </a:cubicBezTo>
                  <a:cubicBezTo>
                    <a:pt x="453" y="1482"/>
                    <a:pt x="358" y="1387"/>
                    <a:pt x="358" y="1244"/>
                  </a:cubicBezTo>
                  <a:lnTo>
                    <a:pt x="358" y="624"/>
                  </a:lnTo>
                  <a:cubicBezTo>
                    <a:pt x="358" y="505"/>
                    <a:pt x="477" y="386"/>
                    <a:pt x="596" y="386"/>
                  </a:cubicBezTo>
                  <a:close/>
                  <a:moveTo>
                    <a:pt x="589" y="0"/>
                  </a:moveTo>
                  <a:cubicBezTo>
                    <a:pt x="266" y="0"/>
                    <a:pt x="1" y="266"/>
                    <a:pt x="1" y="553"/>
                  </a:cubicBezTo>
                  <a:lnTo>
                    <a:pt x="1" y="1220"/>
                  </a:lnTo>
                  <a:cubicBezTo>
                    <a:pt x="1" y="1553"/>
                    <a:pt x="263" y="1791"/>
                    <a:pt x="572" y="1791"/>
                  </a:cubicBezTo>
                  <a:cubicBezTo>
                    <a:pt x="599" y="1795"/>
                    <a:pt x="625" y="1797"/>
                    <a:pt x="650" y="1797"/>
                  </a:cubicBezTo>
                  <a:cubicBezTo>
                    <a:pt x="945" y="1797"/>
                    <a:pt x="1168" y="1551"/>
                    <a:pt x="1168" y="1244"/>
                  </a:cubicBezTo>
                  <a:lnTo>
                    <a:pt x="1168" y="601"/>
                  </a:lnTo>
                  <a:cubicBezTo>
                    <a:pt x="1168" y="315"/>
                    <a:pt x="929" y="29"/>
                    <a:pt x="667" y="5"/>
                  </a:cubicBezTo>
                  <a:cubicBezTo>
                    <a:pt x="641" y="2"/>
                    <a:pt x="615" y="0"/>
                    <a:pt x="5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4" name="Google Shape;24004;p101"/>
          <p:cNvGrpSpPr/>
          <p:nvPr/>
        </p:nvGrpSpPr>
        <p:grpSpPr>
          <a:xfrm>
            <a:off x="3251697" y="3997915"/>
            <a:ext cx="356468" cy="353606"/>
            <a:chOff x="3670792" y="4150315"/>
            <a:chExt cx="356468" cy="353606"/>
          </a:xfrm>
        </p:grpSpPr>
        <p:sp>
          <p:nvSpPr>
            <p:cNvPr id="24005" name="Google Shape;24005;p101"/>
            <p:cNvSpPr/>
            <p:nvPr/>
          </p:nvSpPr>
          <p:spPr>
            <a:xfrm>
              <a:off x="3698491" y="4175867"/>
              <a:ext cx="120035" cy="46899"/>
            </a:xfrm>
            <a:custGeom>
              <a:rect b="b" l="l" r="r" t="t"/>
              <a:pathLst>
                <a:path extrusionOk="0" h="1573" w="4026">
                  <a:moveTo>
                    <a:pt x="0" y="1"/>
                  </a:moveTo>
                  <a:lnTo>
                    <a:pt x="0" y="1573"/>
                  </a:lnTo>
                  <a:lnTo>
                    <a:pt x="3930" y="1573"/>
                  </a:lnTo>
                  <a:cubicBezTo>
                    <a:pt x="4001" y="1573"/>
                    <a:pt x="4025" y="1549"/>
                    <a:pt x="4001" y="1477"/>
                  </a:cubicBezTo>
                  <a:lnTo>
                    <a:pt x="4001" y="48"/>
                  </a:lnTo>
                  <a:cubicBezTo>
                    <a:pt x="4001" y="25"/>
                    <a:pt x="3977" y="1"/>
                    <a:pt x="3930"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6" name="Google Shape;24006;p101"/>
            <p:cNvSpPr/>
            <p:nvPr/>
          </p:nvSpPr>
          <p:spPr>
            <a:xfrm>
              <a:off x="3763816" y="4175867"/>
              <a:ext cx="14222" cy="46899"/>
            </a:xfrm>
            <a:custGeom>
              <a:rect b="b" l="l" r="r" t="t"/>
              <a:pathLst>
                <a:path extrusionOk="0" h="1573" w="477">
                  <a:moveTo>
                    <a:pt x="0" y="1"/>
                  </a:moveTo>
                  <a:lnTo>
                    <a:pt x="0" y="1573"/>
                  </a:lnTo>
                  <a:lnTo>
                    <a:pt x="477" y="1573"/>
                  </a:lnTo>
                  <a:lnTo>
                    <a:pt x="477" y="1"/>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7" name="Google Shape;24007;p101"/>
            <p:cNvSpPr/>
            <p:nvPr/>
          </p:nvSpPr>
          <p:spPr>
            <a:xfrm>
              <a:off x="3699922" y="4251151"/>
              <a:ext cx="203070" cy="46869"/>
            </a:xfrm>
            <a:custGeom>
              <a:rect b="b" l="l" r="r" t="t"/>
              <a:pathLst>
                <a:path extrusionOk="0" h="1572" w="6811">
                  <a:moveTo>
                    <a:pt x="0" y="0"/>
                  </a:moveTo>
                  <a:lnTo>
                    <a:pt x="0" y="1572"/>
                  </a:lnTo>
                  <a:lnTo>
                    <a:pt x="6740" y="1572"/>
                  </a:lnTo>
                  <a:cubicBezTo>
                    <a:pt x="6787" y="1572"/>
                    <a:pt x="6811" y="1548"/>
                    <a:pt x="6811" y="1500"/>
                  </a:cubicBezTo>
                  <a:lnTo>
                    <a:pt x="6811" y="72"/>
                  </a:lnTo>
                  <a:cubicBezTo>
                    <a:pt x="6811" y="24"/>
                    <a:pt x="6787" y="0"/>
                    <a:pt x="6740"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8" name="Google Shape;24008;p101"/>
            <p:cNvSpPr/>
            <p:nvPr/>
          </p:nvSpPr>
          <p:spPr>
            <a:xfrm>
              <a:off x="3826309" y="4251151"/>
              <a:ext cx="14222" cy="46869"/>
            </a:xfrm>
            <a:custGeom>
              <a:rect b="b" l="l" r="r" t="t"/>
              <a:pathLst>
                <a:path extrusionOk="0" h="1572" w="477">
                  <a:moveTo>
                    <a:pt x="0" y="0"/>
                  </a:moveTo>
                  <a:lnTo>
                    <a:pt x="0" y="1572"/>
                  </a:lnTo>
                  <a:lnTo>
                    <a:pt x="476" y="1572"/>
                  </a:lnTo>
                  <a:lnTo>
                    <a:pt x="476"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9" name="Google Shape;24009;p101"/>
            <p:cNvSpPr/>
            <p:nvPr/>
          </p:nvSpPr>
          <p:spPr>
            <a:xfrm>
              <a:off x="3699922" y="4326404"/>
              <a:ext cx="156946" cy="47585"/>
            </a:xfrm>
            <a:custGeom>
              <a:rect b="b" l="l" r="r" t="t"/>
              <a:pathLst>
                <a:path extrusionOk="0" h="1596" w="5264">
                  <a:moveTo>
                    <a:pt x="0" y="0"/>
                  </a:moveTo>
                  <a:lnTo>
                    <a:pt x="0" y="1596"/>
                  </a:lnTo>
                  <a:lnTo>
                    <a:pt x="5192" y="1596"/>
                  </a:lnTo>
                  <a:cubicBezTo>
                    <a:pt x="5239" y="1596"/>
                    <a:pt x="5263" y="1548"/>
                    <a:pt x="5263" y="1501"/>
                  </a:cubicBezTo>
                  <a:lnTo>
                    <a:pt x="5263" y="72"/>
                  </a:lnTo>
                  <a:cubicBezTo>
                    <a:pt x="5263" y="48"/>
                    <a:pt x="5215" y="0"/>
                    <a:pt x="519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0" name="Google Shape;24010;p101"/>
            <p:cNvSpPr/>
            <p:nvPr/>
          </p:nvSpPr>
          <p:spPr>
            <a:xfrm>
              <a:off x="3786535" y="4326404"/>
              <a:ext cx="14222" cy="47585"/>
            </a:xfrm>
            <a:custGeom>
              <a:rect b="b" l="l" r="r" t="t"/>
              <a:pathLst>
                <a:path extrusionOk="0" h="1596" w="477">
                  <a:moveTo>
                    <a:pt x="0" y="0"/>
                  </a:moveTo>
                  <a:lnTo>
                    <a:pt x="0" y="1596"/>
                  </a:lnTo>
                  <a:lnTo>
                    <a:pt x="477" y="1596"/>
                  </a:lnTo>
                  <a:lnTo>
                    <a:pt x="477"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1" name="Google Shape;24011;p101"/>
            <p:cNvSpPr/>
            <p:nvPr/>
          </p:nvSpPr>
          <p:spPr>
            <a:xfrm>
              <a:off x="3699922" y="4400943"/>
              <a:ext cx="256349" cy="47615"/>
            </a:xfrm>
            <a:custGeom>
              <a:rect b="b" l="l" r="r" t="t"/>
              <a:pathLst>
                <a:path extrusionOk="0" h="1597" w="8598">
                  <a:moveTo>
                    <a:pt x="0" y="1"/>
                  </a:moveTo>
                  <a:lnTo>
                    <a:pt x="0" y="1596"/>
                  </a:lnTo>
                  <a:lnTo>
                    <a:pt x="8526" y="1596"/>
                  </a:lnTo>
                  <a:cubicBezTo>
                    <a:pt x="8573" y="1596"/>
                    <a:pt x="8597" y="1549"/>
                    <a:pt x="8597" y="1501"/>
                  </a:cubicBezTo>
                  <a:lnTo>
                    <a:pt x="8597" y="72"/>
                  </a:lnTo>
                  <a:cubicBezTo>
                    <a:pt x="8597" y="49"/>
                    <a:pt x="8573" y="1"/>
                    <a:pt x="8526"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2" name="Google Shape;24012;p101"/>
            <p:cNvSpPr/>
            <p:nvPr/>
          </p:nvSpPr>
          <p:spPr>
            <a:xfrm>
              <a:off x="3874580" y="4400943"/>
              <a:ext cx="14222" cy="47615"/>
            </a:xfrm>
            <a:custGeom>
              <a:rect b="b" l="l" r="r" t="t"/>
              <a:pathLst>
                <a:path extrusionOk="0" h="1597" w="477">
                  <a:moveTo>
                    <a:pt x="0" y="1"/>
                  </a:moveTo>
                  <a:lnTo>
                    <a:pt x="0" y="1596"/>
                  </a:lnTo>
                  <a:lnTo>
                    <a:pt x="477" y="1596"/>
                  </a:lnTo>
                  <a:lnTo>
                    <a:pt x="477" y="1"/>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3" name="Google Shape;24013;p101"/>
            <p:cNvSpPr/>
            <p:nvPr/>
          </p:nvSpPr>
          <p:spPr>
            <a:xfrm>
              <a:off x="3778008" y="4175867"/>
              <a:ext cx="40519" cy="46899"/>
            </a:xfrm>
            <a:custGeom>
              <a:rect b="b" l="l" r="r" t="t"/>
              <a:pathLst>
                <a:path extrusionOk="0" h="1573" w="1359">
                  <a:moveTo>
                    <a:pt x="1" y="1"/>
                  </a:moveTo>
                  <a:lnTo>
                    <a:pt x="1" y="1573"/>
                  </a:lnTo>
                  <a:lnTo>
                    <a:pt x="1263" y="1573"/>
                  </a:lnTo>
                  <a:cubicBezTo>
                    <a:pt x="1334" y="1573"/>
                    <a:pt x="1358" y="1549"/>
                    <a:pt x="1334" y="1477"/>
                  </a:cubicBezTo>
                  <a:lnTo>
                    <a:pt x="1334" y="48"/>
                  </a:lnTo>
                  <a:cubicBezTo>
                    <a:pt x="1334" y="25"/>
                    <a:pt x="1310" y="1"/>
                    <a:pt x="1263"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4" name="Google Shape;24014;p101"/>
            <p:cNvSpPr/>
            <p:nvPr/>
          </p:nvSpPr>
          <p:spPr>
            <a:xfrm>
              <a:off x="3802874" y="4176314"/>
              <a:ext cx="15653" cy="46452"/>
            </a:xfrm>
            <a:custGeom>
              <a:rect b="b" l="l" r="r" t="t"/>
              <a:pathLst>
                <a:path extrusionOk="0" h="1558" w="525">
                  <a:moveTo>
                    <a:pt x="494" y="1"/>
                  </a:moveTo>
                  <a:cubicBezTo>
                    <a:pt x="488" y="1"/>
                    <a:pt x="482" y="4"/>
                    <a:pt x="476" y="10"/>
                  </a:cubicBezTo>
                  <a:lnTo>
                    <a:pt x="0" y="10"/>
                  </a:lnTo>
                  <a:cubicBezTo>
                    <a:pt x="24" y="10"/>
                    <a:pt x="48" y="33"/>
                    <a:pt x="48" y="81"/>
                  </a:cubicBezTo>
                  <a:lnTo>
                    <a:pt x="48" y="1486"/>
                  </a:lnTo>
                  <a:cubicBezTo>
                    <a:pt x="48" y="1534"/>
                    <a:pt x="24" y="1558"/>
                    <a:pt x="0" y="1558"/>
                  </a:cubicBezTo>
                  <a:lnTo>
                    <a:pt x="476" y="1558"/>
                  </a:lnTo>
                  <a:cubicBezTo>
                    <a:pt x="500" y="1558"/>
                    <a:pt x="524" y="1534"/>
                    <a:pt x="524" y="1486"/>
                  </a:cubicBezTo>
                  <a:lnTo>
                    <a:pt x="524" y="81"/>
                  </a:lnTo>
                  <a:cubicBezTo>
                    <a:pt x="524" y="27"/>
                    <a:pt x="511" y="1"/>
                    <a:pt x="4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5" name="Google Shape;24015;p101"/>
            <p:cNvSpPr/>
            <p:nvPr/>
          </p:nvSpPr>
          <p:spPr>
            <a:xfrm>
              <a:off x="3840501" y="4251151"/>
              <a:ext cx="62492" cy="46869"/>
            </a:xfrm>
            <a:custGeom>
              <a:rect b="b" l="l" r="r" t="t"/>
              <a:pathLst>
                <a:path extrusionOk="0" h="1572" w="2096">
                  <a:moveTo>
                    <a:pt x="0" y="0"/>
                  </a:moveTo>
                  <a:lnTo>
                    <a:pt x="0" y="1572"/>
                  </a:lnTo>
                  <a:lnTo>
                    <a:pt x="2025" y="1572"/>
                  </a:lnTo>
                  <a:cubicBezTo>
                    <a:pt x="2072" y="1572"/>
                    <a:pt x="2096" y="1548"/>
                    <a:pt x="2096" y="1500"/>
                  </a:cubicBezTo>
                  <a:lnTo>
                    <a:pt x="2096" y="72"/>
                  </a:lnTo>
                  <a:cubicBezTo>
                    <a:pt x="2096" y="24"/>
                    <a:pt x="2072" y="0"/>
                    <a:pt x="2025"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6" name="Google Shape;24016;p101"/>
            <p:cNvSpPr/>
            <p:nvPr/>
          </p:nvSpPr>
          <p:spPr>
            <a:xfrm>
              <a:off x="3886655" y="4251568"/>
              <a:ext cx="16339" cy="46452"/>
            </a:xfrm>
            <a:custGeom>
              <a:rect b="b" l="l" r="r" t="t"/>
              <a:pathLst>
                <a:path extrusionOk="0" h="1558" w="548">
                  <a:moveTo>
                    <a:pt x="508" y="1"/>
                  </a:moveTo>
                  <a:cubicBezTo>
                    <a:pt x="499" y="1"/>
                    <a:pt x="488" y="4"/>
                    <a:pt x="477" y="10"/>
                  </a:cubicBezTo>
                  <a:lnTo>
                    <a:pt x="0" y="10"/>
                  </a:lnTo>
                  <a:cubicBezTo>
                    <a:pt x="48" y="10"/>
                    <a:pt x="72" y="58"/>
                    <a:pt x="72" y="81"/>
                  </a:cubicBezTo>
                  <a:lnTo>
                    <a:pt x="72" y="1510"/>
                  </a:lnTo>
                  <a:cubicBezTo>
                    <a:pt x="72" y="1534"/>
                    <a:pt x="48" y="1558"/>
                    <a:pt x="0" y="1558"/>
                  </a:cubicBezTo>
                  <a:lnTo>
                    <a:pt x="477" y="1558"/>
                  </a:lnTo>
                  <a:cubicBezTo>
                    <a:pt x="524" y="1558"/>
                    <a:pt x="548" y="1534"/>
                    <a:pt x="548" y="1510"/>
                  </a:cubicBezTo>
                  <a:lnTo>
                    <a:pt x="548" y="81"/>
                  </a:lnTo>
                  <a:cubicBezTo>
                    <a:pt x="548" y="28"/>
                    <a:pt x="535" y="1"/>
                    <a:pt x="50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7" name="Google Shape;24017;p101"/>
            <p:cNvSpPr/>
            <p:nvPr/>
          </p:nvSpPr>
          <p:spPr>
            <a:xfrm>
              <a:off x="3801443" y="4326404"/>
              <a:ext cx="55426" cy="47585"/>
            </a:xfrm>
            <a:custGeom>
              <a:rect b="b" l="l" r="r" t="t"/>
              <a:pathLst>
                <a:path extrusionOk="0" h="1596" w="1859">
                  <a:moveTo>
                    <a:pt x="1" y="0"/>
                  </a:moveTo>
                  <a:lnTo>
                    <a:pt x="1" y="1596"/>
                  </a:lnTo>
                  <a:lnTo>
                    <a:pt x="1787" y="1596"/>
                  </a:lnTo>
                  <a:cubicBezTo>
                    <a:pt x="1834" y="1596"/>
                    <a:pt x="1858" y="1548"/>
                    <a:pt x="1858" y="1501"/>
                  </a:cubicBezTo>
                  <a:lnTo>
                    <a:pt x="1858" y="72"/>
                  </a:lnTo>
                  <a:cubicBezTo>
                    <a:pt x="1858" y="48"/>
                    <a:pt x="1810" y="0"/>
                    <a:pt x="1787"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8" name="Google Shape;24018;p101"/>
            <p:cNvSpPr/>
            <p:nvPr/>
          </p:nvSpPr>
          <p:spPr>
            <a:xfrm>
              <a:off x="3840501" y="4326404"/>
              <a:ext cx="16368" cy="46183"/>
            </a:xfrm>
            <a:custGeom>
              <a:rect b="b" l="l" r="r" t="t"/>
              <a:pathLst>
                <a:path extrusionOk="0" h="1549" w="549">
                  <a:moveTo>
                    <a:pt x="0" y="0"/>
                  </a:moveTo>
                  <a:cubicBezTo>
                    <a:pt x="48" y="0"/>
                    <a:pt x="72" y="48"/>
                    <a:pt x="72" y="72"/>
                  </a:cubicBezTo>
                  <a:lnTo>
                    <a:pt x="72" y="1501"/>
                  </a:lnTo>
                  <a:cubicBezTo>
                    <a:pt x="72" y="1525"/>
                    <a:pt x="48" y="1548"/>
                    <a:pt x="0" y="1548"/>
                  </a:cubicBezTo>
                  <a:lnTo>
                    <a:pt x="477" y="1548"/>
                  </a:lnTo>
                  <a:cubicBezTo>
                    <a:pt x="524" y="1548"/>
                    <a:pt x="548" y="1525"/>
                    <a:pt x="548" y="1501"/>
                  </a:cubicBezTo>
                  <a:lnTo>
                    <a:pt x="548" y="72"/>
                  </a:lnTo>
                  <a:cubicBezTo>
                    <a:pt x="548" y="48"/>
                    <a:pt x="524" y="0"/>
                    <a:pt x="47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9" name="Google Shape;24019;p101"/>
            <p:cNvSpPr/>
            <p:nvPr/>
          </p:nvSpPr>
          <p:spPr>
            <a:xfrm>
              <a:off x="3888772" y="4400943"/>
              <a:ext cx="67501" cy="47615"/>
            </a:xfrm>
            <a:custGeom>
              <a:rect b="b" l="l" r="r" t="t"/>
              <a:pathLst>
                <a:path extrusionOk="0" h="1597" w="2264">
                  <a:moveTo>
                    <a:pt x="1" y="1"/>
                  </a:moveTo>
                  <a:lnTo>
                    <a:pt x="1" y="1596"/>
                  </a:lnTo>
                  <a:lnTo>
                    <a:pt x="2192" y="1596"/>
                  </a:lnTo>
                  <a:cubicBezTo>
                    <a:pt x="2239" y="1596"/>
                    <a:pt x="2263" y="1549"/>
                    <a:pt x="2263" y="1501"/>
                  </a:cubicBezTo>
                  <a:lnTo>
                    <a:pt x="2263" y="72"/>
                  </a:lnTo>
                  <a:cubicBezTo>
                    <a:pt x="2263" y="49"/>
                    <a:pt x="2239" y="1"/>
                    <a:pt x="2192"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0" name="Google Shape;24020;p101"/>
            <p:cNvSpPr/>
            <p:nvPr/>
          </p:nvSpPr>
          <p:spPr>
            <a:xfrm>
              <a:off x="3939906" y="4400943"/>
              <a:ext cx="16368" cy="46183"/>
            </a:xfrm>
            <a:custGeom>
              <a:rect b="b" l="l" r="r" t="t"/>
              <a:pathLst>
                <a:path extrusionOk="0" h="1549" w="549">
                  <a:moveTo>
                    <a:pt x="0" y="1"/>
                  </a:moveTo>
                  <a:cubicBezTo>
                    <a:pt x="48" y="1"/>
                    <a:pt x="72" y="49"/>
                    <a:pt x="72" y="72"/>
                  </a:cubicBezTo>
                  <a:lnTo>
                    <a:pt x="72" y="1501"/>
                  </a:lnTo>
                  <a:cubicBezTo>
                    <a:pt x="72" y="1525"/>
                    <a:pt x="48" y="1549"/>
                    <a:pt x="0" y="1549"/>
                  </a:cubicBezTo>
                  <a:lnTo>
                    <a:pt x="477" y="1549"/>
                  </a:lnTo>
                  <a:cubicBezTo>
                    <a:pt x="524" y="1549"/>
                    <a:pt x="548" y="1525"/>
                    <a:pt x="548" y="1501"/>
                  </a:cubicBezTo>
                  <a:lnTo>
                    <a:pt x="548" y="72"/>
                  </a:lnTo>
                  <a:cubicBezTo>
                    <a:pt x="548" y="49"/>
                    <a:pt x="524" y="1"/>
                    <a:pt x="4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1" name="Google Shape;24021;p101"/>
            <p:cNvSpPr/>
            <p:nvPr/>
          </p:nvSpPr>
          <p:spPr>
            <a:xfrm>
              <a:off x="3677888" y="4471963"/>
              <a:ext cx="343678" cy="24180"/>
            </a:xfrm>
            <a:custGeom>
              <a:rect b="b" l="l" r="r" t="t"/>
              <a:pathLst>
                <a:path extrusionOk="0" h="811" w="11527">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2" name="Google Shape;24022;p101"/>
            <p:cNvSpPr/>
            <p:nvPr/>
          </p:nvSpPr>
          <p:spPr>
            <a:xfrm>
              <a:off x="4003800" y="4471247"/>
              <a:ext cx="17770" cy="24180"/>
            </a:xfrm>
            <a:custGeom>
              <a:rect b="b" l="l" r="r" t="t"/>
              <a:pathLst>
                <a:path extrusionOk="0" h="811" w="596">
                  <a:moveTo>
                    <a:pt x="1" y="1"/>
                  </a:moveTo>
                  <a:cubicBezTo>
                    <a:pt x="72" y="1"/>
                    <a:pt x="120" y="72"/>
                    <a:pt x="120" y="120"/>
                  </a:cubicBezTo>
                  <a:lnTo>
                    <a:pt x="120" y="691"/>
                  </a:lnTo>
                  <a:cubicBezTo>
                    <a:pt x="120" y="739"/>
                    <a:pt x="72" y="810"/>
                    <a:pt x="1" y="810"/>
                  </a:cubicBezTo>
                  <a:lnTo>
                    <a:pt x="477" y="810"/>
                  </a:lnTo>
                  <a:cubicBezTo>
                    <a:pt x="548" y="810"/>
                    <a:pt x="596" y="739"/>
                    <a:pt x="596" y="691"/>
                  </a:cubicBezTo>
                  <a:lnTo>
                    <a:pt x="596" y="120"/>
                  </a:lnTo>
                  <a:cubicBezTo>
                    <a:pt x="596" y="72"/>
                    <a:pt x="548" y="1"/>
                    <a:pt x="47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3" name="Google Shape;24023;p101"/>
            <p:cNvSpPr/>
            <p:nvPr/>
          </p:nvSpPr>
          <p:spPr>
            <a:xfrm>
              <a:off x="3929262" y="4251151"/>
              <a:ext cx="34108" cy="46869"/>
            </a:xfrm>
            <a:custGeom>
              <a:rect b="b" l="l" r="r" t="t"/>
              <a:pathLst>
                <a:path extrusionOk="0" h="1572" w="1144">
                  <a:moveTo>
                    <a:pt x="548" y="334"/>
                  </a:moveTo>
                  <a:cubicBezTo>
                    <a:pt x="596" y="334"/>
                    <a:pt x="667" y="357"/>
                    <a:pt x="667" y="429"/>
                  </a:cubicBezTo>
                  <a:cubicBezTo>
                    <a:pt x="691" y="476"/>
                    <a:pt x="643" y="572"/>
                    <a:pt x="548" y="572"/>
                  </a:cubicBezTo>
                  <a:lnTo>
                    <a:pt x="357" y="572"/>
                  </a:lnTo>
                  <a:lnTo>
                    <a:pt x="357" y="334"/>
                  </a:lnTo>
                  <a:close/>
                  <a:moveTo>
                    <a:pt x="596" y="929"/>
                  </a:moveTo>
                  <a:cubicBezTo>
                    <a:pt x="691" y="929"/>
                    <a:pt x="762" y="976"/>
                    <a:pt x="786" y="1048"/>
                  </a:cubicBezTo>
                  <a:cubicBezTo>
                    <a:pt x="810" y="1167"/>
                    <a:pt x="715" y="1262"/>
                    <a:pt x="643" y="1262"/>
                  </a:cubicBezTo>
                  <a:lnTo>
                    <a:pt x="357" y="1262"/>
                  </a:lnTo>
                  <a:lnTo>
                    <a:pt x="357" y="929"/>
                  </a:lnTo>
                  <a:close/>
                  <a:moveTo>
                    <a:pt x="191" y="0"/>
                  </a:moveTo>
                  <a:cubicBezTo>
                    <a:pt x="95" y="0"/>
                    <a:pt x="0" y="95"/>
                    <a:pt x="0" y="191"/>
                  </a:cubicBezTo>
                  <a:lnTo>
                    <a:pt x="0" y="1429"/>
                  </a:lnTo>
                  <a:lnTo>
                    <a:pt x="0" y="1500"/>
                  </a:lnTo>
                  <a:cubicBezTo>
                    <a:pt x="72" y="1548"/>
                    <a:pt x="119" y="1572"/>
                    <a:pt x="214" y="1572"/>
                  </a:cubicBezTo>
                  <a:lnTo>
                    <a:pt x="643" y="1572"/>
                  </a:lnTo>
                  <a:cubicBezTo>
                    <a:pt x="905" y="1572"/>
                    <a:pt x="1143" y="1334"/>
                    <a:pt x="1143" y="1072"/>
                  </a:cubicBezTo>
                  <a:cubicBezTo>
                    <a:pt x="1143" y="929"/>
                    <a:pt x="1072" y="762"/>
                    <a:pt x="953" y="691"/>
                  </a:cubicBezTo>
                  <a:cubicBezTo>
                    <a:pt x="1024" y="595"/>
                    <a:pt x="1024" y="500"/>
                    <a:pt x="1024" y="429"/>
                  </a:cubicBezTo>
                  <a:cubicBezTo>
                    <a:pt x="1000" y="191"/>
                    <a:pt x="786" y="0"/>
                    <a:pt x="5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4" name="Google Shape;24024;p101"/>
            <p:cNvSpPr/>
            <p:nvPr/>
          </p:nvSpPr>
          <p:spPr>
            <a:xfrm>
              <a:off x="3843334" y="4173750"/>
              <a:ext cx="41920" cy="49016"/>
            </a:xfrm>
            <a:custGeom>
              <a:rect b="b" l="l" r="r" t="t"/>
              <a:pathLst>
                <a:path extrusionOk="0" h="1644" w="1406">
                  <a:moveTo>
                    <a:pt x="715" y="667"/>
                  </a:moveTo>
                  <a:lnTo>
                    <a:pt x="834" y="1001"/>
                  </a:lnTo>
                  <a:lnTo>
                    <a:pt x="572" y="1001"/>
                  </a:lnTo>
                  <a:lnTo>
                    <a:pt x="715" y="667"/>
                  </a:lnTo>
                  <a:close/>
                  <a:moveTo>
                    <a:pt x="691" y="0"/>
                  </a:moveTo>
                  <a:cubicBezTo>
                    <a:pt x="596" y="0"/>
                    <a:pt x="548" y="72"/>
                    <a:pt x="501" y="119"/>
                  </a:cubicBezTo>
                  <a:lnTo>
                    <a:pt x="1" y="1405"/>
                  </a:lnTo>
                  <a:cubicBezTo>
                    <a:pt x="1" y="1548"/>
                    <a:pt x="72" y="1644"/>
                    <a:pt x="143" y="1644"/>
                  </a:cubicBezTo>
                  <a:lnTo>
                    <a:pt x="215" y="1644"/>
                  </a:lnTo>
                  <a:cubicBezTo>
                    <a:pt x="263" y="1644"/>
                    <a:pt x="358" y="1620"/>
                    <a:pt x="358" y="1524"/>
                  </a:cubicBezTo>
                  <a:lnTo>
                    <a:pt x="453" y="1310"/>
                  </a:lnTo>
                  <a:lnTo>
                    <a:pt x="953" y="1310"/>
                  </a:lnTo>
                  <a:lnTo>
                    <a:pt x="1025" y="1524"/>
                  </a:lnTo>
                  <a:cubicBezTo>
                    <a:pt x="1042" y="1594"/>
                    <a:pt x="1111" y="1638"/>
                    <a:pt x="1183" y="1638"/>
                  </a:cubicBezTo>
                  <a:cubicBezTo>
                    <a:pt x="1210" y="1638"/>
                    <a:pt x="1237" y="1632"/>
                    <a:pt x="1263" y="1620"/>
                  </a:cubicBezTo>
                  <a:cubicBezTo>
                    <a:pt x="1334" y="1572"/>
                    <a:pt x="1406" y="1477"/>
                    <a:pt x="1334" y="1382"/>
                  </a:cubicBezTo>
                  <a:lnTo>
                    <a:pt x="858" y="119"/>
                  </a:lnTo>
                  <a:cubicBezTo>
                    <a:pt x="834" y="48"/>
                    <a:pt x="739" y="0"/>
                    <a:pt x="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5" name="Google Shape;24025;p101"/>
            <p:cNvSpPr/>
            <p:nvPr/>
          </p:nvSpPr>
          <p:spPr>
            <a:xfrm>
              <a:off x="3982512" y="4402374"/>
              <a:ext cx="36941" cy="46183"/>
            </a:xfrm>
            <a:custGeom>
              <a:rect b="b" l="l" r="r" t="t"/>
              <a:pathLst>
                <a:path extrusionOk="0" h="1549" w="1239">
                  <a:moveTo>
                    <a:pt x="548" y="310"/>
                  </a:moveTo>
                  <a:cubicBezTo>
                    <a:pt x="834" y="310"/>
                    <a:pt x="881" y="644"/>
                    <a:pt x="881" y="763"/>
                  </a:cubicBezTo>
                  <a:cubicBezTo>
                    <a:pt x="881" y="1072"/>
                    <a:pt x="715" y="1191"/>
                    <a:pt x="572" y="1215"/>
                  </a:cubicBezTo>
                  <a:lnTo>
                    <a:pt x="405" y="1215"/>
                  </a:lnTo>
                  <a:lnTo>
                    <a:pt x="405" y="763"/>
                  </a:lnTo>
                  <a:lnTo>
                    <a:pt x="405" y="310"/>
                  </a:lnTo>
                  <a:close/>
                  <a:moveTo>
                    <a:pt x="119" y="1"/>
                  </a:moveTo>
                  <a:cubicBezTo>
                    <a:pt x="48" y="24"/>
                    <a:pt x="0" y="72"/>
                    <a:pt x="0" y="167"/>
                  </a:cubicBezTo>
                  <a:lnTo>
                    <a:pt x="0" y="786"/>
                  </a:lnTo>
                  <a:cubicBezTo>
                    <a:pt x="48" y="906"/>
                    <a:pt x="48" y="1358"/>
                    <a:pt x="48" y="1358"/>
                  </a:cubicBezTo>
                  <a:cubicBezTo>
                    <a:pt x="48" y="1429"/>
                    <a:pt x="95" y="1501"/>
                    <a:pt x="167" y="1548"/>
                  </a:cubicBezTo>
                  <a:lnTo>
                    <a:pt x="572" y="1548"/>
                  </a:lnTo>
                  <a:cubicBezTo>
                    <a:pt x="953" y="1548"/>
                    <a:pt x="1239" y="1215"/>
                    <a:pt x="1239" y="763"/>
                  </a:cubicBezTo>
                  <a:cubicBezTo>
                    <a:pt x="1239" y="286"/>
                    <a:pt x="953" y="1"/>
                    <a:pt x="5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6" name="Google Shape;24026;p101"/>
            <p:cNvSpPr/>
            <p:nvPr/>
          </p:nvSpPr>
          <p:spPr>
            <a:xfrm>
              <a:off x="3883107" y="4326375"/>
              <a:ext cx="41204" cy="47615"/>
            </a:xfrm>
            <a:custGeom>
              <a:rect b="b" l="l" r="r" t="t"/>
              <a:pathLst>
                <a:path extrusionOk="0" h="1597" w="1382">
                  <a:moveTo>
                    <a:pt x="746" y="0"/>
                  </a:moveTo>
                  <a:cubicBezTo>
                    <a:pt x="335" y="0"/>
                    <a:pt x="0" y="349"/>
                    <a:pt x="0" y="787"/>
                  </a:cubicBezTo>
                  <a:cubicBezTo>
                    <a:pt x="0" y="1240"/>
                    <a:pt x="357" y="1597"/>
                    <a:pt x="810" y="1597"/>
                  </a:cubicBezTo>
                  <a:cubicBezTo>
                    <a:pt x="1000" y="1597"/>
                    <a:pt x="1143" y="1526"/>
                    <a:pt x="1262" y="1406"/>
                  </a:cubicBezTo>
                  <a:lnTo>
                    <a:pt x="1310" y="1359"/>
                  </a:lnTo>
                  <a:cubicBezTo>
                    <a:pt x="1381" y="1287"/>
                    <a:pt x="1381" y="1168"/>
                    <a:pt x="1286" y="1121"/>
                  </a:cubicBezTo>
                  <a:cubicBezTo>
                    <a:pt x="1264" y="1088"/>
                    <a:pt x="1227" y="1070"/>
                    <a:pt x="1186" y="1070"/>
                  </a:cubicBezTo>
                  <a:cubicBezTo>
                    <a:pt x="1138" y="1070"/>
                    <a:pt x="1086" y="1093"/>
                    <a:pt x="1048" y="1145"/>
                  </a:cubicBezTo>
                  <a:lnTo>
                    <a:pt x="1024" y="1168"/>
                  </a:lnTo>
                  <a:cubicBezTo>
                    <a:pt x="953" y="1240"/>
                    <a:pt x="881" y="1264"/>
                    <a:pt x="786" y="1264"/>
                  </a:cubicBezTo>
                  <a:cubicBezTo>
                    <a:pt x="548" y="1264"/>
                    <a:pt x="334" y="1049"/>
                    <a:pt x="334" y="811"/>
                  </a:cubicBezTo>
                  <a:cubicBezTo>
                    <a:pt x="334" y="573"/>
                    <a:pt x="548" y="359"/>
                    <a:pt x="786" y="359"/>
                  </a:cubicBezTo>
                  <a:cubicBezTo>
                    <a:pt x="881" y="359"/>
                    <a:pt x="953" y="406"/>
                    <a:pt x="1048" y="454"/>
                  </a:cubicBezTo>
                  <a:cubicBezTo>
                    <a:pt x="1081" y="479"/>
                    <a:pt x="1114" y="489"/>
                    <a:pt x="1146" y="489"/>
                  </a:cubicBezTo>
                  <a:cubicBezTo>
                    <a:pt x="1204" y="489"/>
                    <a:pt x="1255" y="453"/>
                    <a:pt x="1286" y="406"/>
                  </a:cubicBezTo>
                  <a:cubicBezTo>
                    <a:pt x="1358" y="311"/>
                    <a:pt x="1310" y="216"/>
                    <a:pt x="1239" y="168"/>
                  </a:cubicBezTo>
                  <a:cubicBezTo>
                    <a:pt x="1119" y="73"/>
                    <a:pt x="929" y="1"/>
                    <a:pt x="786" y="1"/>
                  </a:cubicBezTo>
                  <a:cubicBezTo>
                    <a:pt x="773" y="1"/>
                    <a:pt x="759" y="0"/>
                    <a:pt x="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7" name="Google Shape;24027;p101"/>
            <p:cNvSpPr/>
            <p:nvPr/>
          </p:nvSpPr>
          <p:spPr>
            <a:xfrm>
              <a:off x="3670792" y="4150315"/>
              <a:ext cx="356468" cy="353606"/>
            </a:xfrm>
            <a:custGeom>
              <a:rect b="b" l="l" r="r" t="t"/>
              <a:pathLst>
                <a:path extrusionOk="0" h="11860" w="11956">
                  <a:moveTo>
                    <a:pt x="3430" y="1072"/>
                  </a:moveTo>
                  <a:lnTo>
                    <a:pt x="3430" y="2287"/>
                  </a:lnTo>
                  <a:lnTo>
                    <a:pt x="1120" y="2287"/>
                  </a:lnTo>
                  <a:lnTo>
                    <a:pt x="1120" y="1072"/>
                  </a:lnTo>
                  <a:close/>
                  <a:moveTo>
                    <a:pt x="4787" y="1072"/>
                  </a:moveTo>
                  <a:lnTo>
                    <a:pt x="4787" y="2287"/>
                  </a:lnTo>
                  <a:lnTo>
                    <a:pt x="3787" y="2287"/>
                  </a:lnTo>
                  <a:lnTo>
                    <a:pt x="3787" y="1072"/>
                  </a:lnTo>
                  <a:close/>
                  <a:moveTo>
                    <a:pt x="5526" y="3573"/>
                  </a:moveTo>
                  <a:lnTo>
                    <a:pt x="5526" y="4787"/>
                  </a:lnTo>
                  <a:lnTo>
                    <a:pt x="1120" y="4787"/>
                  </a:lnTo>
                  <a:lnTo>
                    <a:pt x="1120" y="3573"/>
                  </a:lnTo>
                  <a:close/>
                  <a:moveTo>
                    <a:pt x="4216" y="6073"/>
                  </a:moveTo>
                  <a:lnTo>
                    <a:pt x="4216" y="7288"/>
                  </a:lnTo>
                  <a:lnTo>
                    <a:pt x="1120" y="7288"/>
                  </a:lnTo>
                  <a:lnTo>
                    <a:pt x="1120" y="6073"/>
                  </a:lnTo>
                  <a:close/>
                  <a:moveTo>
                    <a:pt x="6050" y="6073"/>
                  </a:moveTo>
                  <a:lnTo>
                    <a:pt x="6050" y="7288"/>
                  </a:lnTo>
                  <a:lnTo>
                    <a:pt x="4549" y="7288"/>
                  </a:lnTo>
                  <a:lnTo>
                    <a:pt x="4549" y="6073"/>
                  </a:lnTo>
                  <a:close/>
                  <a:moveTo>
                    <a:pt x="9384" y="8597"/>
                  </a:moveTo>
                  <a:lnTo>
                    <a:pt x="9384" y="9812"/>
                  </a:lnTo>
                  <a:lnTo>
                    <a:pt x="7455" y="9812"/>
                  </a:lnTo>
                  <a:lnTo>
                    <a:pt x="7455" y="8597"/>
                  </a:lnTo>
                  <a:close/>
                  <a:moveTo>
                    <a:pt x="11598" y="10955"/>
                  </a:moveTo>
                  <a:lnTo>
                    <a:pt x="11598" y="11431"/>
                  </a:lnTo>
                  <a:lnTo>
                    <a:pt x="429" y="11431"/>
                  </a:lnTo>
                  <a:lnTo>
                    <a:pt x="429" y="10955"/>
                  </a:lnTo>
                  <a:close/>
                  <a:moveTo>
                    <a:pt x="929" y="0"/>
                  </a:moveTo>
                  <a:cubicBezTo>
                    <a:pt x="810" y="0"/>
                    <a:pt x="715" y="48"/>
                    <a:pt x="715" y="167"/>
                  </a:cubicBezTo>
                  <a:lnTo>
                    <a:pt x="715" y="1572"/>
                  </a:lnTo>
                  <a:lnTo>
                    <a:pt x="525" y="1572"/>
                  </a:lnTo>
                  <a:cubicBezTo>
                    <a:pt x="429" y="1572"/>
                    <a:pt x="334" y="1620"/>
                    <a:pt x="334" y="1715"/>
                  </a:cubicBezTo>
                  <a:cubicBezTo>
                    <a:pt x="334" y="1834"/>
                    <a:pt x="406" y="1929"/>
                    <a:pt x="525" y="1929"/>
                  </a:cubicBezTo>
                  <a:lnTo>
                    <a:pt x="715" y="1929"/>
                  </a:lnTo>
                  <a:lnTo>
                    <a:pt x="715" y="4073"/>
                  </a:lnTo>
                  <a:lnTo>
                    <a:pt x="525" y="4073"/>
                  </a:lnTo>
                  <a:cubicBezTo>
                    <a:pt x="429" y="4073"/>
                    <a:pt x="334" y="4120"/>
                    <a:pt x="334" y="4216"/>
                  </a:cubicBezTo>
                  <a:cubicBezTo>
                    <a:pt x="334" y="4335"/>
                    <a:pt x="406" y="4430"/>
                    <a:pt x="525" y="4430"/>
                  </a:cubicBezTo>
                  <a:lnTo>
                    <a:pt x="715" y="4430"/>
                  </a:lnTo>
                  <a:lnTo>
                    <a:pt x="715" y="6597"/>
                  </a:lnTo>
                  <a:lnTo>
                    <a:pt x="525" y="6597"/>
                  </a:lnTo>
                  <a:cubicBezTo>
                    <a:pt x="429" y="6597"/>
                    <a:pt x="334" y="6668"/>
                    <a:pt x="334" y="6740"/>
                  </a:cubicBezTo>
                  <a:cubicBezTo>
                    <a:pt x="334" y="6859"/>
                    <a:pt x="406" y="6954"/>
                    <a:pt x="525" y="6954"/>
                  </a:cubicBezTo>
                  <a:lnTo>
                    <a:pt x="715" y="6954"/>
                  </a:lnTo>
                  <a:lnTo>
                    <a:pt x="715" y="9121"/>
                  </a:lnTo>
                  <a:lnTo>
                    <a:pt x="525" y="9121"/>
                  </a:lnTo>
                  <a:cubicBezTo>
                    <a:pt x="429" y="9121"/>
                    <a:pt x="334" y="9193"/>
                    <a:pt x="334" y="9288"/>
                  </a:cubicBezTo>
                  <a:cubicBezTo>
                    <a:pt x="334" y="9407"/>
                    <a:pt x="406" y="9479"/>
                    <a:pt x="525" y="9479"/>
                  </a:cubicBezTo>
                  <a:lnTo>
                    <a:pt x="715" y="9479"/>
                  </a:lnTo>
                  <a:lnTo>
                    <a:pt x="715" y="10717"/>
                  </a:lnTo>
                  <a:lnTo>
                    <a:pt x="310" y="10717"/>
                  </a:lnTo>
                  <a:cubicBezTo>
                    <a:pt x="167" y="10717"/>
                    <a:pt x="1" y="10836"/>
                    <a:pt x="1" y="11003"/>
                  </a:cubicBezTo>
                  <a:lnTo>
                    <a:pt x="1" y="11574"/>
                  </a:lnTo>
                  <a:cubicBezTo>
                    <a:pt x="1" y="11717"/>
                    <a:pt x="120" y="11860"/>
                    <a:pt x="310" y="11860"/>
                  </a:cubicBezTo>
                  <a:lnTo>
                    <a:pt x="11598" y="11860"/>
                  </a:lnTo>
                  <a:cubicBezTo>
                    <a:pt x="11741" y="11860"/>
                    <a:pt x="11884" y="11741"/>
                    <a:pt x="11884" y="11574"/>
                  </a:cubicBezTo>
                  <a:lnTo>
                    <a:pt x="11884" y="11003"/>
                  </a:lnTo>
                  <a:cubicBezTo>
                    <a:pt x="11956" y="10741"/>
                    <a:pt x="11813" y="10598"/>
                    <a:pt x="11646" y="10598"/>
                  </a:cubicBezTo>
                  <a:lnTo>
                    <a:pt x="1120" y="10598"/>
                  </a:lnTo>
                  <a:lnTo>
                    <a:pt x="1120" y="10145"/>
                  </a:lnTo>
                  <a:lnTo>
                    <a:pt x="9479" y="10145"/>
                  </a:lnTo>
                  <a:cubicBezTo>
                    <a:pt x="9622" y="10145"/>
                    <a:pt x="9717" y="10026"/>
                    <a:pt x="9717" y="9907"/>
                  </a:cubicBezTo>
                  <a:lnTo>
                    <a:pt x="9717" y="8407"/>
                  </a:lnTo>
                  <a:cubicBezTo>
                    <a:pt x="9717" y="8335"/>
                    <a:pt x="9622" y="8240"/>
                    <a:pt x="9550" y="8240"/>
                  </a:cubicBezTo>
                  <a:lnTo>
                    <a:pt x="3144" y="8240"/>
                  </a:lnTo>
                  <a:cubicBezTo>
                    <a:pt x="3120" y="8240"/>
                    <a:pt x="3049" y="8264"/>
                    <a:pt x="3025" y="8288"/>
                  </a:cubicBezTo>
                  <a:cubicBezTo>
                    <a:pt x="2930" y="8455"/>
                    <a:pt x="3025" y="8597"/>
                    <a:pt x="3168" y="8597"/>
                  </a:cubicBezTo>
                  <a:lnTo>
                    <a:pt x="7121" y="8597"/>
                  </a:lnTo>
                  <a:lnTo>
                    <a:pt x="7121" y="9812"/>
                  </a:lnTo>
                  <a:lnTo>
                    <a:pt x="1120" y="9812"/>
                  </a:lnTo>
                  <a:lnTo>
                    <a:pt x="1120" y="8597"/>
                  </a:lnTo>
                  <a:lnTo>
                    <a:pt x="2334" y="8597"/>
                  </a:lnTo>
                  <a:cubicBezTo>
                    <a:pt x="2430" y="8597"/>
                    <a:pt x="2501" y="8526"/>
                    <a:pt x="2501" y="8455"/>
                  </a:cubicBezTo>
                  <a:cubicBezTo>
                    <a:pt x="2501" y="8335"/>
                    <a:pt x="2454" y="8240"/>
                    <a:pt x="2334" y="8240"/>
                  </a:cubicBezTo>
                  <a:lnTo>
                    <a:pt x="1072" y="8240"/>
                  </a:lnTo>
                  <a:lnTo>
                    <a:pt x="1072" y="7645"/>
                  </a:lnTo>
                  <a:lnTo>
                    <a:pt x="6121" y="7645"/>
                  </a:lnTo>
                  <a:cubicBezTo>
                    <a:pt x="6264" y="7645"/>
                    <a:pt x="6359" y="7526"/>
                    <a:pt x="6359" y="7407"/>
                  </a:cubicBezTo>
                  <a:lnTo>
                    <a:pt x="6359" y="5978"/>
                  </a:lnTo>
                  <a:cubicBezTo>
                    <a:pt x="6359" y="5835"/>
                    <a:pt x="6240" y="5740"/>
                    <a:pt x="6121" y="5740"/>
                  </a:cubicBezTo>
                  <a:lnTo>
                    <a:pt x="1072" y="5740"/>
                  </a:lnTo>
                  <a:lnTo>
                    <a:pt x="1072" y="5144"/>
                  </a:lnTo>
                  <a:lnTo>
                    <a:pt x="6312" y="5144"/>
                  </a:lnTo>
                  <a:cubicBezTo>
                    <a:pt x="6407" y="5144"/>
                    <a:pt x="6502" y="5073"/>
                    <a:pt x="6502" y="5001"/>
                  </a:cubicBezTo>
                  <a:cubicBezTo>
                    <a:pt x="6502" y="4882"/>
                    <a:pt x="6431" y="4787"/>
                    <a:pt x="6312" y="4787"/>
                  </a:cubicBezTo>
                  <a:lnTo>
                    <a:pt x="5811" y="4787"/>
                  </a:lnTo>
                  <a:lnTo>
                    <a:pt x="5811" y="3573"/>
                  </a:lnTo>
                  <a:lnTo>
                    <a:pt x="7550" y="3573"/>
                  </a:lnTo>
                  <a:lnTo>
                    <a:pt x="7550" y="4787"/>
                  </a:lnTo>
                  <a:lnTo>
                    <a:pt x="7097" y="4787"/>
                  </a:lnTo>
                  <a:cubicBezTo>
                    <a:pt x="7002" y="4787"/>
                    <a:pt x="6907" y="4835"/>
                    <a:pt x="6907" y="4930"/>
                  </a:cubicBezTo>
                  <a:cubicBezTo>
                    <a:pt x="6907" y="5049"/>
                    <a:pt x="6978" y="5144"/>
                    <a:pt x="7097" y="5144"/>
                  </a:cubicBezTo>
                  <a:lnTo>
                    <a:pt x="7669" y="5144"/>
                  </a:lnTo>
                  <a:cubicBezTo>
                    <a:pt x="7812" y="5144"/>
                    <a:pt x="7907" y="5025"/>
                    <a:pt x="7907" y="4906"/>
                  </a:cubicBezTo>
                  <a:lnTo>
                    <a:pt x="7907" y="3477"/>
                  </a:lnTo>
                  <a:cubicBezTo>
                    <a:pt x="7907" y="3334"/>
                    <a:pt x="7788" y="3239"/>
                    <a:pt x="7669" y="3239"/>
                  </a:cubicBezTo>
                  <a:lnTo>
                    <a:pt x="1072" y="3239"/>
                  </a:lnTo>
                  <a:lnTo>
                    <a:pt x="1072" y="2668"/>
                  </a:lnTo>
                  <a:lnTo>
                    <a:pt x="4835" y="2668"/>
                  </a:lnTo>
                  <a:cubicBezTo>
                    <a:pt x="4978" y="2668"/>
                    <a:pt x="5073" y="2549"/>
                    <a:pt x="5073" y="2430"/>
                  </a:cubicBezTo>
                  <a:lnTo>
                    <a:pt x="5073" y="1001"/>
                  </a:lnTo>
                  <a:cubicBezTo>
                    <a:pt x="5073" y="858"/>
                    <a:pt x="4954" y="763"/>
                    <a:pt x="4835" y="763"/>
                  </a:cubicBezTo>
                  <a:lnTo>
                    <a:pt x="1072" y="763"/>
                  </a:lnTo>
                  <a:lnTo>
                    <a:pt x="1072" y="167"/>
                  </a:lnTo>
                  <a:cubicBezTo>
                    <a:pt x="1072" y="72"/>
                    <a:pt x="1025"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8" name="Google Shape;24028;p101"/>
          <p:cNvGrpSpPr/>
          <p:nvPr/>
        </p:nvGrpSpPr>
        <p:grpSpPr>
          <a:xfrm>
            <a:off x="4030368" y="3995083"/>
            <a:ext cx="355755" cy="352205"/>
            <a:chOff x="4373264" y="4147483"/>
            <a:chExt cx="355755" cy="352205"/>
          </a:xfrm>
        </p:grpSpPr>
        <p:sp>
          <p:nvSpPr>
            <p:cNvPr id="24029" name="Google Shape;24029;p101"/>
            <p:cNvSpPr/>
            <p:nvPr/>
          </p:nvSpPr>
          <p:spPr>
            <a:xfrm>
              <a:off x="4576306" y="4151746"/>
              <a:ext cx="146302" cy="146869"/>
            </a:xfrm>
            <a:custGeom>
              <a:rect b="b" l="l" r="r" t="t"/>
              <a:pathLst>
                <a:path extrusionOk="0" h="4926" w="4907">
                  <a:moveTo>
                    <a:pt x="72" y="0"/>
                  </a:moveTo>
                  <a:cubicBezTo>
                    <a:pt x="25" y="0"/>
                    <a:pt x="1" y="24"/>
                    <a:pt x="1" y="72"/>
                  </a:cubicBezTo>
                  <a:lnTo>
                    <a:pt x="1" y="4906"/>
                  </a:lnTo>
                  <a:lnTo>
                    <a:pt x="4859" y="4906"/>
                  </a:lnTo>
                  <a:cubicBezTo>
                    <a:pt x="4866" y="4920"/>
                    <a:pt x="4873" y="4926"/>
                    <a:pt x="4879" y="4926"/>
                  </a:cubicBezTo>
                  <a:cubicBezTo>
                    <a:pt x="4895" y="4926"/>
                    <a:pt x="4907" y="4892"/>
                    <a:pt x="4907" y="4858"/>
                  </a:cubicBezTo>
                  <a:cubicBezTo>
                    <a:pt x="4883" y="2215"/>
                    <a:pt x="2740" y="72"/>
                    <a:pt x="7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0" name="Google Shape;24030;p101"/>
            <p:cNvSpPr/>
            <p:nvPr/>
          </p:nvSpPr>
          <p:spPr>
            <a:xfrm>
              <a:off x="4604005" y="4154579"/>
              <a:ext cx="118604" cy="143440"/>
            </a:xfrm>
            <a:custGeom>
              <a:rect b="b" l="l" r="r" t="t"/>
              <a:pathLst>
                <a:path extrusionOk="0" h="4811" w="3978">
                  <a:moveTo>
                    <a:pt x="1" y="0"/>
                  </a:moveTo>
                  <a:lnTo>
                    <a:pt x="1" y="0"/>
                  </a:lnTo>
                  <a:cubicBezTo>
                    <a:pt x="1954" y="715"/>
                    <a:pt x="3430" y="2596"/>
                    <a:pt x="3454" y="4811"/>
                  </a:cubicBezTo>
                  <a:lnTo>
                    <a:pt x="3930" y="4811"/>
                  </a:lnTo>
                  <a:cubicBezTo>
                    <a:pt x="3954" y="4811"/>
                    <a:pt x="3978" y="4787"/>
                    <a:pt x="3978" y="4763"/>
                  </a:cubicBezTo>
                  <a:cubicBezTo>
                    <a:pt x="3954" y="2406"/>
                    <a:pt x="2239" y="453"/>
                    <a:pt x="1"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1" name="Google Shape;24031;p101"/>
            <p:cNvSpPr/>
            <p:nvPr/>
          </p:nvSpPr>
          <p:spPr>
            <a:xfrm>
              <a:off x="4380360" y="4158842"/>
              <a:ext cx="337297" cy="337297"/>
            </a:xfrm>
            <a:custGeom>
              <a:rect b="b" l="l" r="r" t="t"/>
              <a:pathLst>
                <a:path extrusionOk="0" h="11313" w="11313">
                  <a:moveTo>
                    <a:pt x="5573" y="0"/>
                  </a:moveTo>
                  <a:cubicBezTo>
                    <a:pt x="2477" y="24"/>
                    <a:pt x="0" y="2572"/>
                    <a:pt x="0" y="5668"/>
                  </a:cubicBezTo>
                  <a:cubicBezTo>
                    <a:pt x="0" y="8788"/>
                    <a:pt x="2525" y="11312"/>
                    <a:pt x="5644" y="11312"/>
                  </a:cubicBezTo>
                  <a:cubicBezTo>
                    <a:pt x="8740" y="11312"/>
                    <a:pt x="11288" y="8812"/>
                    <a:pt x="11312" y="5739"/>
                  </a:cubicBezTo>
                  <a:cubicBezTo>
                    <a:pt x="11312" y="5716"/>
                    <a:pt x="11288" y="5692"/>
                    <a:pt x="11241" y="5692"/>
                  </a:cubicBezTo>
                  <a:lnTo>
                    <a:pt x="5692" y="5692"/>
                  </a:lnTo>
                  <a:lnTo>
                    <a:pt x="5692" y="191"/>
                  </a:lnTo>
                  <a:cubicBezTo>
                    <a:pt x="5620" y="119"/>
                    <a:pt x="5597" y="72"/>
                    <a:pt x="5573"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2" name="Google Shape;24032;p101"/>
            <p:cNvSpPr/>
            <p:nvPr/>
          </p:nvSpPr>
          <p:spPr>
            <a:xfrm>
              <a:off x="4466258" y="4327836"/>
              <a:ext cx="250685" cy="168306"/>
            </a:xfrm>
            <a:custGeom>
              <a:rect b="b" l="l" r="r" t="t"/>
              <a:pathLst>
                <a:path extrusionOk="0" h="5645" w="8408">
                  <a:moveTo>
                    <a:pt x="7955" y="0"/>
                  </a:moveTo>
                  <a:cubicBezTo>
                    <a:pt x="7836" y="3001"/>
                    <a:pt x="5335" y="5406"/>
                    <a:pt x="2287" y="5406"/>
                  </a:cubicBezTo>
                  <a:cubicBezTo>
                    <a:pt x="1453" y="5406"/>
                    <a:pt x="691" y="5239"/>
                    <a:pt x="1" y="4930"/>
                  </a:cubicBezTo>
                  <a:lnTo>
                    <a:pt x="1" y="4930"/>
                  </a:lnTo>
                  <a:cubicBezTo>
                    <a:pt x="810" y="5382"/>
                    <a:pt x="1763" y="5644"/>
                    <a:pt x="2739" y="5644"/>
                  </a:cubicBezTo>
                  <a:cubicBezTo>
                    <a:pt x="5835" y="5644"/>
                    <a:pt x="8360" y="3167"/>
                    <a:pt x="8407" y="71"/>
                  </a:cubicBezTo>
                  <a:cubicBezTo>
                    <a:pt x="8407" y="24"/>
                    <a:pt x="8360" y="0"/>
                    <a:pt x="8360"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3" name="Google Shape;24033;p101"/>
            <p:cNvSpPr/>
            <p:nvPr/>
          </p:nvSpPr>
          <p:spPr>
            <a:xfrm>
              <a:off x="4373264" y="4152432"/>
              <a:ext cx="347941" cy="347255"/>
            </a:xfrm>
            <a:custGeom>
              <a:rect b="b" l="l" r="r" t="t"/>
              <a:pathLst>
                <a:path extrusionOk="0" h="11647" w="11670">
                  <a:moveTo>
                    <a:pt x="5763" y="1"/>
                  </a:moveTo>
                  <a:cubicBezTo>
                    <a:pt x="4215" y="49"/>
                    <a:pt x="2786" y="644"/>
                    <a:pt x="1691" y="1739"/>
                  </a:cubicBezTo>
                  <a:cubicBezTo>
                    <a:pt x="619" y="2835"/>
                    <a:pt x="0" y="4287"/>
                    <a:pt x="0" y="5835"/>
                  </a:cubicBezTo>
                  <a:cubicBezTo>
                    <a:pt x="0" y="6693"/>
                    <a:pt x="167" y="7574"/>
                    <a:pt x="572" y="8336"/>
                  </a:cubicBezTo>
                  <a:cubicBezTo>
                    <a:pt x="590" y="8409"/>
                    <a:pt x="664" y="8440"/>
                    <a:pt x="740" y="8440"/>
                  </a:cubicBezTo>
                  <a:cubicBezTo>
                    <a:pt x="763" y="8440"/>
                    <a:pt x="787" y="8437"/>
                    <a:pt x="810" y="8431"/>
                  </a:cubicBezTo>
                  <a:cubicBezTo>
                    <a:pt x="881" y="8407"/>
                    <a:pt x="929" y="8288"/>
                    <a:pt x="881" y="8193"/>
                  </a:cubicBezTo>
                  <a:cubicBezTo>
                    <a:pt x="524" y="7455"/>
                    <a:pt x="357" y="6669"/>
                    <a:pt x="357" y="5835"/>
                  </a:cubicBezTo>
                  <a:cubicBezTo>
                    <a:pt x="357" y="4383"/>
                    <a:pt x="929" y="3002"/>
                    <a:pt x="1929" y="2001"/>
                  </a:cubicBezTo>
                  <a:cubicBezTo>
                    <a:pt x="2905" y="1001"/>
                    <a:pt x="4239" y="430"/>
                    <a:pt x="5644" y="358"/>
                  </a:cubicBezTo>
                  <a:lnTo>
                    <a:pt x="5644" y="5835"/>
                  </a:lnTo>
                  <a:cubicBezTo>
                    <a:pt x="5644" y="5931"/>
                    <a:pt x="5739" y="6026"/>
                    <a:pt x="5835" y="6026"/>
                  </a:cubicBezTo>
                  <a:lnTo>
                    <a:pt x="11312" y="6026"/>
                  </a:lnTo>
                  <a:cubicBezTo>
                    <a:pt x="11288" y="7431"/>
                    <a:pt x="10693" y="8765"/>
                    <a:pt x="9669" y="9741"/>
                  </a:cubicBezTo>
                  <a:cubicBezTo>
                    <a:pt x="8621" y="10741"/>
                    <a:pt x="7263" y="11313"/>
                    <a:pt x="5835" y="11313"/>
                  </a:cubicBezTo>
                  <a:cubicBezTo>
                    <a:pt x="3977" y="11313"/>
                    <a:pt x="2286" y="10384"/>
                    <a:pt x="1262" y="8884"/>
                  </a:cubicBezTo>
                  <a:cubicBezTo>
                    <a:pt x="1230" y="8820"/>
                    <a:pt x="1178" y="8799"/>
                    <a:pt x="1125" y="8799"/>
                  </a:cubicBezTo>
                  <a:cubicBezTo>
                    <a:pt x="1098" y="8799"/>
                    <a:pt x="1072" y="8804"/>
                    <a:pt x="1048" y="8812"/>
                  </a:cubicBezTo>
                  <a:cubicBezTo>
                    <a:pt x="953" y="8884"/>
                    <a:pt x="953" y="8955"/>
                    <a:pt x="976" y="9050"/>
                  </a:cubicBezTo>
                  <a:cubicBezTo>
                    <a:pt x="2072" y="10694"/>
                    <a:pt x="3858" y="11646"/>
                    <a:pt x="5835" y="11646"/>
                  </a:cubicBezTo>
                  <a:cubicBezTo>
                    <a:pt x="7383" y="11646"/>
                    <a:pt x="8835" y="11051"/>
                    <a:pt x="9931" y="9955"/>
                  </a:cubicBezTo>
                  <a:cubicBezTo>
                    <a:pt x="11026" y="8884"/>
                    <a:pt x="11622" y="7407"/>
                    <a:pt x="11669" y="5859"/>
                  </a:cubicBezTo>
                  <a:cubicBezTo>
                    <a:pt x="11669" y="5812"/>
                    <a:pt x="11622" y="5740"/>
                    <a:pt x="11598" y="5693"/>
                  </a:cubicBezTo>
                  <a:cubicBezTo>
                    <a:pt x="11582" y="5700"/>
                    <a:pt x="11563" y="5703"/>
                    <a:pt x="11544" y="5703"/>
                  </a:cubicBezTo>
                  <a:cubicBezTo>
                    <a:pt x="11505" y="5703"/>
                    <a:pt x="11463" y="5693"/>
                    <a:pt x="11431" y="5693"/>
                  </a:cubicBezTo>
                  <a:lnTo>
                    <a:pt x="6001" y="5693"/>
                  </a:lnTo>
                  <a:lnTo>
                    <a:pt x="6001" y="287"/>
                  </a:lnTo>
                  <a:cubicBezTo>
                    <a:pt x="6001" y="215"/>
                    <a:pt x="6001" y="191"/>
                    <a:pt x="5977" y="120"/>
                  </a:cubicBezTo>
                  <a:cubicBezTo>
                    <a:pt x="5930" y="72"/>
                    <a:pt x="5858" y="1"/>
                    <a:pt x="57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4" name="Google Shape;24034;p101"/>
            <p:cNvSpPr/>
            <p:nvPr/>
          </p:nvSpPr>
          <p:spPr>
            <a:xfrm>
              <a:off x="4571357" y="4147483"/>
              <a:ext cx="157662" cy="156946"/>
            </a:xfrm>
            <a:custGeom>
              <a:rect b="b" l="l" r="r" t="t"/>
              <a:pathLst>
                <a:path extrusionOk="0" h="5264" w="5288">
                  <a:moveTo>
                    <a:pt x="238" y="0"/>
                  </a:moveTo>
                  <a:cubicBezTo>
                    <a:pt x="143" y="0"/>
                    <a:pt x="24" y="48"/>
                    <a:pt x="0" y="167"/>
                  </a:cubicBezTo>
                  <a:lnTo>
                    <a:pt x="0" y="238"/>
                  </a:lnTo>
                  <a:lnTo>
                    <a:pt x="0" y="3382"/>
                  </a:lnTo>
                  <a:cubicBezTo>
                    <a:pt x="0" y="3429"/>
                    <a:pt x="24" y="3477"/>
                    <a:pt x="48" y="3477"/>
                  </a:cubicBezTo>
                  <a:cubicBezTo>
                    <a:pt x="89" y="3504"/>
                    <a:pt x="132" y="3516"/>
                    <a:pt x="172" y="3516"/>
                  </a:cubicBezTo>
                  <a:cubicBezTo>
                    <a:pt x="272" y="3516"/>
                    <a:pt x="358" y="3443"/>
                    <a:pt x="358" y="3358"/>
                  </a:cubicBezTo>
                  <a:lnTo>
                    <a:pt x="358" y="357"/>
                  </a:lnTo>
                  <a:cubicBezTo>
                    <a:pt x="1548" y="381"/>
                    <a:pt x="2668" y="881"/>
                    <a:pt x="3525" y="1762"/>
                  </a:cubicBezTo>
                  <a:cubicBezTo>
                    <a:pt x="4406" y="2620"/>
                    <a:pt x="4882" y="3715"/>
                    <a:pt x="4930" y="4930"/>
                  </a:cubicBezTo>
                  <a:lnTo>
                    <a:pt x="381" y="4930"/>
                  </a:lnTo>
                  <a:lnTo>
                    <a:pt x="381" y="4144"/>
                  </a:lnTo>
                  <a:cubicBezTo>
                    <a:pt x="381" y="4096"/>
                    <a:pt x="358" y="4049"/>
                    <a:pt x="310" y="4049"/>
                  </a:cubicBezTo>
                  <a:cubicBezTo>
                    <a:pt x="269" y="4021"/>
                    <a:pt x="228" y="4010"/>
                    <a:pt x="191" y="4010"/>
                  </a:cubicBezTo>
                  <a:cubicBezTo>
                    <a:pt x="97" y="4010"/>
                    <a:pt x="24" y="4083"/>
                    <a:pt x="24" y="4168"/>
                  </a:cubicBezTo>
                  <a:lnTo>
                    <a:pt x="24" y="5144"/>
                  </a:lnTo>
                  <a:cubicBezTo>
                    <a:pt x="24" y="5216"/>
                    <a:pt x="72" y="5263"/>
                    <a:pt x="143" y="5263"/>
                  </a:cubicBezTo>
                  <a:lnTo>
                    <a:pt x="5120" y="5263"/>
                  </a:lnTo>
                  <a:cubicBezTo>
                    <a:pt x="5239" y="5239"/>
                    <a:pt x="5287" y="5144"/>
                    <a:pt x="5263" y="5025"/>
                  </a:cubicBezTo>
                  <a:cubicBezTo>
                    <a:pt x="5239" y="3691"/>
                    <a:pt x="4692" y="2429"/>
                    <a:pt x="3739" y="1477"/>
                  </a:cubicBezTo>
                  <a:cubicBezTo>
                    <a:pt x="2787" y="524"/>
                    <a:pt x="1548" y="24"/>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5" name="Google Shape;24035;p101"/>
          <p:cNvGrpSpPr/>
          <p:nvPr/>
        </p:nvGrpSpPr>
        <p:grpSpPr>
          <a:xfrm>
            <a:off x="4767119" y="3995083"/>
            <a:ext cx="354321" cy="355037"/>
            <a:chOff x="4957614" y="4147483"/>
            <a:chExt cx="354321" cy="355037"/>
          </a:xfrm>
        </p:grpSpPr>
        <p:sp>
          <p:nvSpPr>
            <p:cNvPr id="24036" name="Google Shape;24036;p101"/>
            <p:cNvSpPr/>
            <p:nvPr/>
          </p:nvSpPr>
          <p:spPr>
            <a:xfrm>
              <a:off x="5049207" y="4280250"/>
              <a:ext cx="27012" cy="27012"/>
            </a:xfrm>
            <a:custGeom>
              <a:rect b="b" l="l" r="r" t="t"/>
              <a:pathLst>
                <a:path extrusionOk="0" h="906" w="906">
                  <a:moveTo>
                    <a:pt x="453" y="0"/>
                  </a:moveTo>
                  <a:cubicBezTo>
                    <a:pt x="215" y="0"/>
                    <a:pt x="0" y="215"/>
                    <a:pt x="0" y="453"/>
                  </a:cubicBezTo>
                  <a:cubicBezTo>
                    <a:pt x="0" y="691"/>
                    <a:pt x="215" y="905"/>
                    <a:pt x="453" y="905"/>
                  </a:cubicBezTo>
                  <a:cubicBezTo>
                    <a:pt x="691" y="905"/>
                    <a:pt x="905" y="691"/>
                    <a:pt x="905" y="453"/>
                  </a:cubicBezTo>
                  <a:cubicBezTo>
                    <a:pt x="905" y="215"/>
                    <a:pt x="691" y="0"/>
                    <a:pt x="453"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7" name="Google Shape;24037;p101"/>
            <p:cNvSpPr/>
            <p:nvPr/>
          </p:nvSpPr>
          <p:spPr>
            <a:xfrm>
              <a:off x="5129440" y="4296589"/>
              <a:ext cx="26297" cy="26297"/>
            </a:xfrm>
            <a:custGeom>
              <a:rect b="b" l="l" r="r" t="t"/>
              <a:pathLst>
                <a:path extrusionOk="0" h="882" w="882">
                  <a:moveTo>
                    <a:pt x="429" y="0"/>
                  </a:moveTo>
                  <a:cubicBezTo>
                    <a:pt x="191" y="0"/>
                    <a:pt x="0" y="191"/>
                    <a:pt x="0" y="429"/>
                  </a:cubicBezTo>
                  <a:cubicBezTo>
                    <a:pt x="0" y="691"/>
                    <a:pt x="191" y="881"/>
                    <a:pt x="429" y="881"/>
                  </a:cubicBezTo>
                  <a:cubicBezTo>
                    <a:pt x="691" y="881"/>
                    <a:pt x="882" y="691"/>
                    <a:pt x="882" y="429"/>
                  </a:cubicBezTo>
                  <a:cubicBezTo>
                    <a:pt x="882" y="191"/>
                    <a:pt x="691" y="0"/>
                    <a:pt x="429"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8" name="Google Shape;24038;p101"/>
            <p:cNvSpPr/>
            <p:nvPr/>
          </p:nvSpPr>
          <p:spPr>
            <a:xfrm>
              <a:off x="5172046" y="4239791"/>
              <a:ext cx="26297" cy="26297"/>
            </a:xfrm>
            <a:custGeom>
              <a:rect b="b" l="l" r="r" t="t"/>
              <a:pathLst>
                <a:path extrusionOk="0" h="882" w="882">
                  <a:moveTo>
                    <a:pt x="453" y="0"/>
                  </a:moveTo>
                  <a:cubicBezTo>
                    <a:pt x="191" y="0"/>
                    <a:pt x="0" y="191"/>
                    <a:pt x="0" y="453"/>
                  </a:cubicBezTo>
                  <a:cubicBezTo>
                    <a:pt x="0" y="691"/>
                    <a:pt x="191" y="881"/>
                    <a:pt x="453" y="881"/>
                  </a:cubicBezTo>
                  <a:cubicBezTo>
                    <a:pt x="691" y="881"/>
                    <a:pt x="881" y="691"/>
                    <a:pt x="881" y="453"/>
                  </a:cubicBezTo>
                  <a:cubicBezTo>
                    <a:pt x="881" y="191"/>
                    <a:pt x="691" y="0"/>
                    <a:pt x="453"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9" name="Google Shape;24039;p101"/>
            <p:cNvSpPr/>
            <p:nvPr/>
          </p:nvSpPr>
          <p:spPr>
            <a:xfrm>
              <a:off x="5208242" y="4190089"/>
              <a:ext cx="27012" cy="26297"/>
            </a:xfrm>
            <a:custGeom>
              <a:rect b="b" l="l" r="r" t="t"/>
              <a:pathLst>
                <a:path extrusionOk="0" h="882" w="906">
                  <a:moveTo>
                    <a:pt x="453" y="0"/>
                  </a:moveTo>
                  <a:cubicBezTo>
                    <a:pt x="191" y="0"/>
                    <a:pt x="1" y="191"/>
                    <a:pt x="1" y="429"/>
                  </a:cubicBezTo>
                  <a:cubicBezTo>
                    <a:pt x="1" y="691"/>
                    <a:pt x="191" y="881"/>
                    <a:pt x="453" y="881"/>
                  </a:cubicBezTo>
                  <a:cubicBezTo>
                    <a:pt x="691" y="881"/>
                    <a:pt x="906" y="691"/>
                    <a:pt x="906" y="429"/>
                  </a:cubicBezTo>
                  <a:cubicBezTo>
                    <a:pt x="906" y="191"/>
                    <a:pt x="691" y="0"/>
                    <a:pt x="453"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0" name="Google Shape;24040;p101"/>
            <p:cNvSpPr/>
            <p:nvPr/>
          </p:nvSpPr>
          <p:spPr>
            <a:xfrm>
              <a:off x="5272852" y="4168771"/>
              <a:ext cx="27012" cy="26297"/>
            </a:xfrm>
            <a:custGeom>
              <a:rect b="b" l="l" r="r" t="t"/>
              <a:pathLst>
                <a:path extrusionOk="0" h="882" w="906">
                  <a:moveTo>
                    <a:pt x="453" y="1"/>
                  </a:moveTo>
                  <a:cubicBezTo>
                    <a:pt x="215" y="1"/>
                    <a:pt x="1" y="191"/>
                    <a:pt x="1" y="453"/>
                  </a:cubicBezTo>
                  <a:cubicBezTo>
                    <a:pt x="1" y="691"/>
                    <a:pt x="215" y="882"/>
                    <a:pt x="453" y="882"/>
                  </a:cubicBezTo>
                  <a:cubicBezTo>
                    <a:pt x="692" y="882"/>
                    <a:pt x="906" y="691"/>
                    <a:pt x="906" y="453"/>
                  </a:cubicBezTo>
                  <a:cubicBezTo>
                    <a:pt x="906" y="191"/>
                    <a:pt x="692" y="1"/>
                    <a:pt x="453"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1" name="Google Shape;24041;p101"/>
            <p:cNvSpPr/>
            <p:nvPr/>
          </p:nvSpPr>
          <p:spPr>
            <a:xfrm>
              <a:off x="5274999" y="4168771"/>
              <a:ext cx="24866" cy="26297"/>
            </a:xfrm>
            <a:custGeom>
              <a:rect b="b" l="l" r="r" t="t"/>
              <a:pathLst>
                <a:path extrusionOk="0" h="882" w="834">
                  <a:moveTo>
                    <a:pt x="381" y="1"/>
                  </a:moveTo>
                  <a:cubicBezTo>
                    <a:pt x="405" y="48"/>
                    <a:pt x="453" y="120"/>
                    <a:pt x="453" y="215"/>
                  </a:cubicBezTo>
                  <a:cubicBezTo>
                    <a:pt x="453" y="453"/>
                    <a:pt x="239" y="644"/>
                    <a:pt x="0" y="644"/>
                  </a:cubicBezTo>
                  <a:cubicBezTo>
                    <a:pt x="48" y="810"/>
                    <a:pt x="215" y="882"/>
                    <a:pt x="381" y="882"/>
                  </a:cubicBezTo>
                  <a:cubicBezTo>
                    <a:pt x="620" y="882"/>
                    <a:pt x="834" y="691"/>
                    <a:pt x="834" y="453"/>
                  </a:cubicBezTo>
                  <a:cubicBezTo>
                    <a:pt x="834" y="215"/>
                    <a:pt x="620" y="1"/>
                    <a:pt x="38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2" name="Google Shape;24042;p101"/>
            <p:cNvSpPr/>
            <p:nvPr/>
          </p:nvSpPr>
          <p:spPr>
            <a:xfrm>
              <a:off x="5210389" y="4190089"/>
              <a:ext cx="24866" cy="26297"/>
            </a:xfrm>
            <a:custGeom>
              <a:rect b="b" l="l" r="r" t="t"/>
              <a:pathLst>
                <a:path extrusionOk="0" h="882" w="834">
                  <a:moveTo>
                    <a:pt x="381" y="0"/>
                  </a:moveTo>
                  <a:cubicBezTo>
                    <a:pt x="405" y="48"/>
                    <a:pt x="429" y="119"/>
                    <a:pt x="429" y="214"/>
                  </a:cubicBezTo>
                  <a:cubicBezTo>
                    <a:pt x="429" y="453"/>
                    <a:pt x="238" y="643"/>
                    <a:pt x="0" y="643"/>
                  </a:cubicBezTo>
                  <a:cubicBezTo>
                    <a:pt x="48" y="810"/>
                    <a:pt x="191" y="881"/>
                    <a:pt x="381" y="881"/>
                  </a:cubicBezTo>
                  <a:cubicBezTo>
                    <a:pt x="619" y="881"/>
                    <a:pt x="834" y="691"/>
                    <a:pt x="834" y="453"/>
                  </a:cubicBezTo>
                  <a:cubicBezTo>
                    <a:pt x="834" y="214"/>
                    <a:pt x="643" y="0"/>
                    <a:pt x="38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3" name="Google Shape;24043;p101"/>
            <p:cNvSpPr/>
            <p:nvPr/>
          </p:nvSpPr>
          <p:spPr>
            <a:xfrm>
              <a:off x="5174879" y="4239791"/>
              <a:ext cx="24896" cy="26297"/>
            </a:xfrm>
            <a:custGeom>
              <a:rect b="b" l="l" r="r" t="t"/>
              <a:pathLst>
                <a:path extrusionOk="0" h="882" w="835">
                  <a:moveTo>
                    <a:pt x="382" y="0"/>
                  </a:moveTo>
                  <a:cubicBezTo>
                    <a:pt x="405" y="48"/>
                    <a:pt x="429" y="119"/>
                    <a:pt x="429" y="214"/>
                  </a:cubicBezTo>
                  <a:cubicBezTo>
                    <a:pt x="429" y="453"/>
                    <a:pt x="239" y="643"/>
                    <a:pt x="1" y="643"/>
                  </a:cubicBezTo>
                  <a:cubicBezTo>
                    <a:pt x="48" y="810"/>
                    <a:pt x="191" y="881"/>
                    <a:pt x="382" y="881"/>
                  </a:cubicBezTo>
                  <a:cubicBezTo>
                    <a:pt x="620" y="881"/>
                    <a:pt x="834" y="691"/>
                    <a:pt x="834" y="453"/>
                  </a:cubicBezTo>
                  <a:cubicBezTo>
                    <a:pt x="834" y="214"/>
                    <a:pt x="620" y="0"/>
                    <a:pt x="38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4" name="Google Shape;24044;p101"/>
            <p:cNvSpPr/>
            <p:nvPr/>
          </p:nvSpPr>
          <p:spPr>
            <a:xfrm>
              <a:off x="5130871" y="4296589"/>
              <a:ext cx="24866" cy="26297"/>
            </a:xfrm>
            <a:custGeom>
              <a:rect b="b" l="l" r="r" t="t"/>
              <a:pathLst>
                <a:path extrusionOk="0" h="882" w="834">
                  <a:moveTo>
                    <a:pt x="405" y="0"/>
                  </a:moveTo>
                  <a:cubicBezTo>
                    <a:pt x="429" y="48"/>
                    <a:pt x="453" y="119"/>
                    <a:pt x="453" y="215"/>
                  </a:cubicBezTo>
                  <a:cubicBezTo>
                    <a:pt x="453" y="453"/>
                    <a:pt x="238" y="643"/>
                    <a:pt x="0" y="643"/>
                  </a:cubicBezTo>
                  <a:cubicBezTo>
                    <a:pt x="72" y="810"/>
                    <a:pt x="214" y="881"/>
                    <a:pt x="405" y="881"/>
                  </a:cubicBezTo>
                  <a:cubicBezTo>
                    <a:pt x="643" y="881"/>
                    <a:pt x="834" y="691"/>
                    <a:pt x="834" y="453"/>
                  </a:cubicBezTo>
                  <a:cubicBezTo>
                    <a:pt x="834" y="215"/>
                    <a:pt x="643" y="0"/>
                    <a:pt x="405"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5" name="Google Shape;24045;p101"/>
            <p:cNvSpPr/>
            <p:nvPr/>
          </p:nvSpPr>
          <p:spPr>
            <a:xfrm>
              <a:off x="5052040" y="4280250"/>
              <a:ext cx="24896" cy="27012"/>
            </a:xfrm>
            <a:custGeom>
              <a:rect b="b" l="l" r="r" t="t"/>
              <a:pathLst>
                <a:path extrusionOk="0" h="906" w="835">
                  <a:moveTo>
                    <a:pt x="382" y="0"/>
                  </a:moveTo>
                  <a:cubicBezTo>
                    <a:pt x="429" y="72"/>
                    <a:pt x="453" y="120"/>
                    <a:pt x="453" y="215"/>
                  </a:cubicBezTo>
                  <a:cubicBezTo>
                    <a:pt x="453" y="453"/>
                    <a:pt x="239" y="667"/>
                    <a:pt x="1" y="667"/>
                  </a:cubicBezTo>
                  <a:cubicBezTo>
                    <a:pt x="72" y="810"/>
                    <a:pt x="215" y="905"/>
                    <a:pt x="382" y="905"/>
                  </a:cubicBezTo>
                  <a:cubicBezTo>
                    <a:pt x="620" y="905"/>
                    <a:pt x="834" y="691"/>
                    <a:pt x="834" y="453"/>
                  </a:cubicBezTo>
                  <a:cubicBezTo>
                    <a:pt x="834" y="215"/>
                    <a:pt x="620" y="0"/>
                    <a:pt x="38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6" name="Google Shape;24046;p101"/>
            <p:cNvSpPr/>
            <p:nvPr/>
          </p:nvSpPr>
          <p:spPr>
            <a:xfrm>
              <a:off x="5272852" y="4269606"/>
              <a:ext cx="27012" cy="27012"/>
            </a:xfrm>
            <a:custGeom>
              <a:rect b="b" l="l" r="r" t="t"/>
              <a:pathLst>
                <a:path extrusionOk="0" h="906" w="906">
                  <a:moveTo>
                    <a:pt x="453" y="0"/>
                  </a:moveTo>
                  <a:cubicBezTo>
                    <a:pt x="215" y="0"/>
                    <a:pt x="1" y="215"/>
                    <a:pt x="1" y="453"/>
                  </a:cubicBezTo>
                  <a:cubicBezTo>
                    <a:pt x="1" y="691"/>
                    <a:pt x="215" y="905"/>
                    <a:pt x="453" y="905"/>
                  </a:cubicBezTo>
                  <a:cubicBezTo>
                    <a:pt x="692" y="905"/>
                    <a:pt x="906" y="691"/>
                    <a:pt x="906" y="453"/>
                  </a:cubicBezTo>
                  <a:cubicBezTo>
                    <a:pt x="906" y="215"/>
                    <a:pt x="692" y="0"/>
                    <a:pt x="453"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7" name="Google Shape;24047;p101"/>
            <p:cNvSpPr/>
            <p:nvPr/>
          </p:nvSpPr>
          <p:spPr>
            <a:xfrm>
              <a:off x="5253711" y="4324973"/>
              <a:ext cx="26297" cy="26297"/>
            </a:xfrm>
            <a:custGeom>
              <a:rect b="b" l="l" r="r" t="t"/>
              <a:pathLst>
                <a:path extrusionOk="0" h="882" w="882">
                  <a:moveTo>
                    <a:pt x="429" y="1"/>
                  </a:moveTo>
                  <a:cubicBezTo>
                    <a:pt x="191" y="1"/>
                    <a:pt x="0" y="191"/>
                    <a:pt x="0" y="429"/>
                  </a:cubicBezTo>
                  <a:cubicBezTo>
                    <a:pt x="0" y="691"/>
                    <a:pt x="191" y="882"/>
                    <a:pt x="429" y="882"/>
                  </a:cubicBezTo>
                  <a:cubicBezTo>
                    <a:pt x="691" y="882"/>
                    <a:pt x="881" y="691"/>
                    <a:pt x="881" y="429"/>
                  </a:cubicBezTo>
                  <a:cubicBezTo>
                    <a:pt x="881" y="191"/>
                    <a:pt x="691" y="1"/>
                    <a:pt x="429"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8" name="Google Shape;24048;p101"/>
            <p:cNvSpPr/>
            <p:nvPr/>
          </p:nvSpPr>
          <p:spPr>
            <a:xfrm>
              <a:off x="5207557" y="4388182"/>
              <a:ext cx="26297" cy="26297"/>
            </a:xfrm>
            <a:custGeom>
              <a:rect b="b" l="l" r="r" t="t"/>
              <a:pathLst>
                <a:path extrusionOk="0" h="882" w="882">
                  <a:moveTo>
                    <a:pt x="453" y="0"/>
                  </a:moveTo>
                  <a:cubicBezTo>
                    <a:pt x="191" y="0"/>
                    <a:pt x="0" y="191"/>
                    <a:pt x="0" y="429"/>
                  </a:cubicBezTo>
                  <a:cubicBezTo>
                    <a:pt x="0" y="691"/>
                    <a:pt x="191" y="881"/>
                    <a:pt x="453" y="881"/>
                  </a:cubicBezTo>
                  <a:cubicBezTo>
                    <a:pt x="691" y="881"/>
                    <a:pt x="881" y="691"/>
                    <a:pt x="881" y="429"/>
                  </a:cubicBezTo>
                  <a:cubicBezTo>
                    <a:pt x="881" y="191"/>
                    <a:pt x="691" y="0"/>
                    <a:pt x="453"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9" name="Google Shape;24049;p101"/>
            <p:cNvSpPr/>
            <p:nvPr/>
          </p:nvSpPr>
          <p:spPr>
            <a:xfrm>
              <a:off x="5122344" y="4364031"/>
              <a:ext cx="26297" cy="26297"/>
            </a:xfrm>
            <a:custGeom>
              <a:rect b="b" l="l" r="r" t="t"/>
              <a:pathLst>
                <a:path extrusionOk="0" h="882" w="882">
                  <a:moveTo>
                    <a:pt x="453" y="1"/>
                  </a:moveTo>
                  <a:cubicBezTo>
                    <a:pt x="191" y="1"/>
                    <a:pt x="0" y="191"/>
                    <a:pt x="0" y="453"/>
                  </a:cubicBezTo>
                  <a:cubicBezTo>
                    <a:pt x="0" y="691"/>
                    <a:pt x="191" y="882"/>
                    <a:pt x="453" y="882"/>
                  </a:cubicBezTo>
                  <a:cubicBezTo>
                    <a:pt x="691" y="882"/>
                    <a:pt x="881" y="691"/>
                    <a:pt x="881" y="453"/>
                  </a:cubicBezTo>
                  <a:cubicBezTo>
                    <a:pt x="881" y="191"/>
                    <a:pt x="691" y="1"/>
                    <a:pt x="45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0" name="Google Shape;24050;p101"/>
            <p:cNvSpPr/>
            <p:nvPr/>
          </p:nvSpPr>
          <p:spPr>
            <a:xfrm>
              <a:off x="5042111" y="4374675"/>
              <a:ext cx="27012" cy="26297"/>
            </a:xfrm>
            <a:custGeom>
              <a:rect b="b" l="l" r="r" t="t"/>
              <a:pathLst>
                <a:path extrusionOk="0" h="882" w="906">
                  <a:moveTo>
                    <a:pt x="453" y="1"/>
                  </a:moveTo>
                  <a:cubicBezTo>
                    <a:pt x="215" y="1"/>
                    <a:pt x="0" y="191"/>
                    <a:pt x="0" y="453"/>
                  </a:cubicBezTo>
                  <a:cubicBezTo>
                    <a:pt x="0" y="691"/>
                    <a:pt x="215" y="882"/>
                    <a:pt x="453" y="882"/>
                  </a:cubicBezTo>
                  <a:cubicBezTo>
                    <a:pt x="691" y="882"/>
                    <a:pt x="905" y="691"/>
                    <a:pt x="905" y="453"/>
                  </a:cubicBezTo>
                  <a:cubicBezTo>
                    <a:pt x="905" y="191"/>
                    <a:pt x="691" y="1"/>
                    <a:pt x="453"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1" name="Google Shape;24051;p101"/>
            <p:cNvSpPr/>
            <p:nvPr/>
          </p:nvSpPr>
          <p:spPr>
            <a:xfrm>
              <a:off x="5274999" y="4269606"/>
              <a:ext cx="24866" cy="27012"/>
            </a:xfrm>
            <a:custGeom>
              <a:rect b="b" l="l" r="r" t="t"/>
              <a:pathLst>
                <a:path extrusionOk="0" h="906" w="834">
                  <a:moveTo>
                    <a:pt x="381" y="0"/>
                  </a:moveTo>
                  <a:cubicBezTo>
                    <a:pt x="405" y="72"/>
                    <a:pt x="453" y="119"/>
                    <a:pt x="453" y="215"/>
                  </a:cubicBezTo>
                  <a:cubicBezTo>
                    <a:pt x="453" y="453"/>
                    <a:pt x="239" y="667"/>
                    <a:pt x="0" y="667"/>
                  </a:cubicBezTo>
                  <a:cubicBezTo>
                    <a:pt x="48" y="810"/>
                    <a:pt x="215" y="905"/>
                    <a:pt x="381" y="905"/>
                  </a:cubicBezTo>
                  <a:cubicBezTo>
                    <a:pt x="620" y="905"/>
                    <a:pt x="834" y="691"/>
                    <a:pt x="834" y="453"/>
                  </a:cubicBezTo>
                  <a:cubicBezTo>
                    <a:pt x="834" y="215"/>
                    <a:pt x="620" y="0"/>
                    <a:pt x="381"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2" name="Google Shape;24052;p101"/>
            <p:cNvSpPr/>
            <p:nvPr/>
          </p:nvSpPr>
          <p:spPr>
            <a:xfrm>
              <a:off x="5255112" y="4324973"/>
              <a:ext cx="24896" cy="26297"/>
            </a:xfrm>
            <a:custGeom>
              <a:rect b="b" l="l" r="r" t="t"/>
              <a:pathLst>
                <a:path extrusionOk="0" h="882" w="835">
                  <a:moveTo>
                    <a:pt x="405" y="1"/>
                  </a:moveTo>
                  <a:cubicBezTo>
                    <a:pt x="429" y="48"/>
                    <a:pt x="453" y="120"/>
                    <a:pt x="453" y="215"/>
                  </a:cubicBezTo>
                  <a:cubicBezTo>
                    <a:pt x="453" y="453"/>
                    <a:pt x="239" y="644"/>
                    <a:pt x="1" y="644"/>
                  </a:cubicBezTo>
                  <a:cubicBezTo>
                    <a:pt x="72" y="810"/>
                    <a:pt x="215" y="882"/>
                    <a:pt x="405" y="882"/>
                  </a:cubicBezTo>
                  <a:cubicBezTo>
                    <a:pt x="644" y="882"/>
                    <a:pt x="834" y="668"/>
                    <a:pt x="834" y="453"/>
                  </a:cubicBezTo>
                  <a:cubicBezTo>
                    <a:pt x="834" y="215"/>
                    <a:pt x="667" y="1"/>
                    <a:pt x="405"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3" name="Google Shape;24053;p101"/>
            <p:cNvSpPr/>
            <p:nvPr/>
          </p:nvSpPr>
          <p:spPr>
            <a:xfrm>
              <a:off x="5208958" y="4388182"/>
              <a:ext cx="24896" cy="26297"/>
            </a:xfrm>
            <a:custGeom>
              <a:rect b="b" l="l" r="r" t="t"/>
              <a:pathLst>
                <a:path extrusionOk="0" h="882" w="835">
                  <a:moveTo>
                    <a:pt x="406" y="0"/>
                  </a:moveTo>
                  <a:cubicBezTo>
                    <a:pt x="429" y="48"/>
                    <a:pt x="453" y="119"/>
                    <a:pt x="453" y="191"/>
                  </a:cubicBezTo>
                  <a:cubicBezTo>
                    <a:pt x="453" y="429"/>
                    <a:pt x="239" y="643"/>
                    <a:pt x="1" y="643"/>
                  </a:cubicBezTo>
                  <a:cubicBezTo>
                    <a:pt x="72" y="786"/>
                    <a:pt x="215" y="881"/>
                    <a:pt x="406" y="881"/>
                  </a:cubicBezTo>
                  <a:cubicBezTo>
                    <a:pt x="644" y="881"/>
                    <a:pt x="834" y="667"/>
                    <a:pt x="834" y="429"/>
                  </a:cubicBezTo>
                  <a:cubicBezTo>
                    <a:pt x="834" y="191"/>
                    <a:pt x="644" y="0"/>
                    <a:pt x="406"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4" name="Google Shape;24054;p101"/>
            <p:cNvSpPr/>
            <p:nvPr/>
          </p:nvSpPr>
          <p:spPr>
            <a:xfrm>
              <a:off x="5123746" y="4364031"/>
              <a:ext cx="24896" cy="26297"/>
            </a:xfrm>
            <a:custGeom>
              <a:rect b="b" l="l" r="r" t="t"/>
              <a:pathLst>
                <a:path extrusionOk="0" h="882" w="835">
                  <a:moveTo>
                    <a:pt x="406" y="1"/>
                  </a:moveTo>
                  <a:cubicBezTo>
                    <a:pt x="430" y="48"/>
                    <a:pt x="453" y="120"/>
                    <a:pt x="453" y="215"/>
                  </a:cubicBezTo>
                  <a:cubicBezTo>
                    <a:pt x="453" y="453"/>
                    <a:pt x="239" y="644"/>
                    <a:pt x="1" y="644"/>
                  </a:cubicBezTo>
                  <a:cubicBezTo>
                    <a:pt x="72" y="810"/>
                    <a:pt x="215" y="882"/>
                    <a:pt x="406" y="882"/>
                  </a:cubicBezTo>
                  <a:cubicBezTo>
                    <a:pt x="644" y="882"/>
                    <a:pt x="834" y="691"/>
                    <a:pt x="834" y="453"/>
                  </a:cubicBezTo>
                  <a:cubicBezTo>
                    <a:pt x="834" y="215"/>
                    <a:pt x="668" y="1"/>
                    <a:pt x="406"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5" name="Google Shape;24055;p101"/>
            <p:cNvSpPr/>
            <p:nvPr/>
          </p:nvSpPr>
          <p:spPr>
            <a:xfrm>
              <a:off x="5044228" y="4374675"/>
              <a:ext cx="24896" cy="26297"/>
            </a:xfrm>
            <a:custGeom>
              <a:rect b="b" l="l" r="r" t="t"/>
              <a:pathLst>
                <a:path extrusionOk="0" h="882" w="835">
                  <a:moveTo>
                    <a:pt x="382" y="1"/>
                  </a:moveTo>
                  <a:cubicBezTo>
                    <a:pt x="406" y="48"/>
                    <a:pt x="453" y="120"/>
                    <a:pt x="453" y="215"/>
                  </a:cubicBezTo>
                  <a:cubicBezTo>
                    <a:pt x="453" y="453"/>
                    <a:pt x="239" y="644"/>
                    <a:pt x="1" y="644"/>
                  </a:cubicBezTo>
                  <a:cubicBezTo>
                    <a:pt x="48" y="810"/>
                    <a:pt x="215" y="882"/>
                    <a:pt x="382" y="882"/>
                  </a:cubicBezTo>
                  <a:cubicBezTo>
                    <a:pt x="620" y="882"/>
                    <a:pt x="834" y="691"/>
                    <a:pt x="834" y="453"/>
                  </a:cubicBezTo>
                  <a:cubicBezTo>
                    <a:pt x="834" y="215"/>
                    <a:pt x="620" y="1"/>
                    <a:pt x="382"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6" name="Google Shape;24056;p101"/>
            <p:cNvSpPr/>
            <p:nvPr/>
          </p:nvSpPr>
          <p:spPr>
            <a:xfrm>
              <a:off x="4963279" y="4471963"/>
              <a:ext cx="343707" cy="24180"/>
            </a:xfrm>
            <a:custGeom>
              <a:rect b="b" l="l" r="r" t="t"/>
              <a:pathLst>
                <a:path extrusionOk="0" h="811" w="11528">
                  <a:moveTo>
                    <a:pt x="120" y="0"/>
                  </a:moveTo>
                  <a:cubicBezTo>
                    <a:pt x="72" y="0"/>
                    <a:pt x="1" y="72"/>
                    <a:pt x="1" y="119"/>
                  </a:cubicBezTo>
                  <a:lnTo>
                    <a:pt x="1" y="691"/>
                  </a:lnTo>
                  <a:cubicBezTo>
                    <a:pt x="1" y="762"/>
                    <a:pt x="72" y="810"/>
                    <a:pt x="120" y="810"/>
                  </a:cubicBezTo>
                  <a:lnTo>
                    <a:pt x="11408" y="810"/>
                  </a:lnTo>
                  <a:cubicBezTo>
                    <a:pt x="11456" y="810"/>
                    <a:pt x="11527" y="762"/>
                    <a:pt x="11527" y="691"/>
                  </a:cubicBezTo>
                  <a:lnTo>
                    <a:pt x="11527" y="119"/>
                  </a:lnTo>
                  <a:cubicBezTo>
                    <a:pt x="11527" y="72"/>
                    <a:pt x="11456" y="0"/>
                    <a:pt x="11408" y="0"/>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7" name="Google Shape;24057;p101"/>
            <p:cNvSpPr/>
            <p:nvPr/>
          </p:nvSpPr>
          <p:spPr>
            <a:xfrm>
              <a:off x="5289191" y="4471963"/>
              <a:ext cx="17800" cy="24180"/>
            </a:xfrm>
            <a:custGeom>
              <a:rect b="b" l="l" r="r" t="t"/>
              <a:pathLst>
                <a:path extrusionOk="0" h="811" w="597">
                  <a:moveTo>
                    <a:pt x="1" y="0"/>
                  </a:moveTo>
                  <a:cubicBezTo>
                    <a:pt x="48" y="0"/>
                    <a:pt x="120" y="72"/>
                    <a:pt x="120" y="119"/>
                  </a:cubicBezTo>
                  <a:lnTo>
                    <a:pt x="120" y="691"/>
                  </a:lnTo>
                  <a:cubicBezTo>
                    <a:pt x="120" y="739"/>
                    <a:pt x="48" y="810"/>
                    <a:pt x="1" y="810"/>
                  </a:cubicBezTo>
                  <a:lnTo>
                    <a:pt x="477" y="810"/>
                  </a:lnTo>
                  <a:cubicBezTo>
                    <a:pt x="525" y="810"/>
                    <a:pt x="596" y="762"/>
                    <a:pt x="596" y="691"/>
                  </a:cubicBezTo>
                  <a:lnTo>
                    <a:pt x="596" y="119"/>
                  </a:lnTo>
                  <a:cubicBezTo>
                    <a:pt x="596" y="72"/>
                    <a:pt x="525" y="0"/>
                    <a:pt x="47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8" name="Google Shape;24058;p101"/>
            <p:cNvSpPr/>
            <p:nvPr/>
          </p:nvSpPr>
          <p:spPr>
            <a:xfrm>
              <a:off x="5002338" y="4163106"/>
              <a:ext cx="303934" cy="211597"/>
            </a:xfrm>
            <a:custGeom>
              <a:rect b="b" l="l" r="r" t="t"/>
              <a:pathLst>
                <a:path extrusionOk="0" h="7097" w="10194">
                  <a:moveTo>
                    <a:pt x="9526" y="334"/>
                  </a:moveTo>
                  <a:cubicBezTo>
                    <a:pt x="9669" y="334"/>
                    <a:pt x="9788" y="453"/>
                    <a:pt x="9788" y="595"/>
                  </a:cubicBezTo>
                  <a:cubicBezTo>
                    <a:pt x="9788" y="762"/>
                    <a:pt x="9669" y="881"/>
                    <a:pt x="9526" y="881"/>
                  </a:cubicBezTo>
                  <a:cubicBezTo>
                    <a:pt x="9384" y="881"/>
                    <a:pt x="9265" y="762"/>
                    <a:pt x="9265" y="595"/>
                  </a:cubicBezTo>
                  <a:cubicBezTo>
                    <a:pt x="9241" y="476"/>
                    <a:pt x="9384" y="334"/>
                    <a:pt x="9526" y="334"/>
                  </a:cubicBezTo>
                  <a:close/>
                  <a:moveTo>
                    <a:pt x="7359" y="1072"/>
                  </a:moveTo>
                  <a:cubicBezTo>
                    <a:pt x="7502" y="1072"/>
                    <a:pt x="7621" y="1191"/>
                    <a:pt x="7621" y="1358"/>
                  </a:cubicBezTo>
                  <a:cubicBezTo>
                    <a:pt x="7621" y="1500"/>
                    <a:pt x="7502" y="1619"/>
                    <a:pt x="7359" y="1619"/>
                  </a:cubicBezTo>
                  <a:cubicBezTo>
                    <a:pt x="7216" y="1619"/>
                    <a:pt x="7097" y="1500"/>
                    <a:pt x="7097" y="1358"/>
                  </a:cubicBezTo>
                  <a:cubicBezTo>
                    <a:pt x="7097" y="1191"/>
                    <a:pt x="7216" y="1072"/>
                    <a:pt x="7359" y="1072"/>
                  </a:cubicBezTo>
                  <a:close/>
                  <a:moveTo>
                    <a:pt x="6145" y="2739"/>
                  </a:moveTo>
                  <a:cubicBezTo>
                    <a:pt x="6288" y="2739"/>
                    <a:pt x="6407" y="2858"/>
                    <a:pt x="6407" y="3025"/>
                  </a:cubicBezTo>
                  <a:cubicBezTo>
                    <a:pt x="6407" y="3167"/>
                    <a:pt x="6288" y="3287"/>
                    <a:pt x="6145" y="3287"/>
                  </a:cubicBezTo>
                  <a:cubicBezTo>
                    <a:pt x="5978" y="3287"/>
                    <a:pt x="5859" y="3167"/>
                    <a:pt x="5859" y="3025"/>
                  </a:cubicBezTo>
                  <a:cubicBezTo>
                    <a:pt x="5859" y="2858"/>
                    <a:pt x="5978" y="2739"/>
                    <a:pt x="6145" y="2739"/>
                  </a:cubicBezTo>
                  <a:close/>
                  <a:moveTo>
                    <a:pt x="2025" y="4096"/>
                  </a:moveTo>
                  <a:cubicBezTo>
                    <a:pt x="2168" y="4096"/>
                    <a:pt x="2287" y="4215"/>
                    <a:pt x="2287" y="4358"/>
                  </a:cubicBezTo>
                  <a:cubicBezTo>
                    <a:pt x="2287" y="4501"/>
                    <a:pt x="2168" y="4620"/>
                    <a:pt x="2025" y="4620"/>
                  </a:cubicBezTo>
                  <a:cubicBezTo>
                    <a:pt x="1882" y="4620"/>
                    <a:pt x="1763" y="4501"/>
                    <a:pt x="1763" y="4358"/>
                  </a:cubicBezTo>
                  <a:cubicBezTo>
                    <a:pt x="1763" y="4239"/>
                    <a:pt x="1882" y="4096"/>
                    <a:pt x="2025" y="4096"/>
                  </a:cubicBezTo>
                  <a:close/>
                  <a:moveTo>
                    <a:pt x="4716" y="4644"/>
                  </a:moveTo>
                  <a:cubicBezTo>
                    <a:pt x="4859" y="4644"/>
                    <a:pt x="4978" y="4763"/>
                    <a:pt x="4978" y="4930"/>
                  </a:cubicBezTo>
                  <a:cubicBezTo>
                    <a:pt x="4978" y="5073"/>
                    <a:pt x="4859" y="5192"/>
                    <a:pt x="4716" y="5192"/>
                  </a:cubicBezTo>
                  <a:cubicBezTo>
                    <a:pt x="4549" y="5192"/>
                    <a:pt x="4430" y="5073"/>
                    <a:pt x="4430" y="4930"/>
                  </a:cubicBezTo>
                  <a:cubicBezTo>
                    <a:pt x="4406" y="4763"/>
                    <a:pt x="4525" y="4644"/>
                    <a:pt x="4716" y="4644"/>
                  </a:cubicBezTo>
                  <a:close/>
                  <a:moveTo>
                    <a:pt x="9526" y="0"/>
                  </a:moveTo>
                  <a:cubicBezTo>
                    <a:pt x="9169" y="0"/>
                    <a:pt x="8907" y="286"/>
                    <a:pt x="8907" y="643"/>
                  </a:cubicBezTo>
                  <a:lnTo>
                    <a:pt x="8907" y="691"/>
                  </a:lnTo>
                  <a:lnTo>
                    <a:pt x="7883" y="1024"/>
                  </a:lnTo>
                  <a:cubicBezTo>
                    <a:pt x="7764" y="834"/>
                    <a:pt x="7574" y="715"/>
                    <a:pt x="7336" y="715"/>
                  </a:cubicBezTo>
                  <a:cubicBezTo>
                    <a:pt x="7026" y="762"/>
                    <a:pt x="6764" y="1000"/>
                    <a:pt x="6740" y="1286"/>
                  </a:cubicBezTo>
                  <a:cubicBezTo>
                    <a:pt x="6740" y="1477"/>
                    <a:pt x="6764" y="1619"/>
                    <a:pt x="6883" y="1739"/>
                  </a:cubicBezTo>
                  <a:lnTo>
                    <a:pt x="6407" y="2429"/>
                  </a:lnTo>
                  <a:cubicBezTo>
                    <a:pt x="6337" y="2394"/>
                    <a:pt x="6255" y="2372"/>
                    <a:pt x="6178" y="2372"/>
                  </a:cubicBezTo>
                  <a:cubicBezTo>
                    <a:pt x="6150" y="2372"/>
                    <a:pt x="6123" y="2375"/>
                    <a:pt x="6097" y="2382"/>
                  </a:cubicBezTo>
                  <a:cubicBezTo>
                    <a:pt x="5811" y="2429"/>
                    <a:pt x="5573" y="2667"/>
                    <a:pt x="5549" y="2953"/>
                  </a:cubicBezTo>
                  <a:cubicBezTo>
                    <a:pt x="5502" y="3144"/>
                    <a:pt x="5573" y="3310"/>
                    <a:pt x="5692" y="3429"/>
                  </a:cubicBezTo>
                  <a:lnTo>
                    <a:pt x="5002" y="4382"/>
                  </a:lnTo>
                  <a:cubicBezTo>
                    <a:pt x="4906" y="4334"/>
                    <a:pt x="4835" y="4334"/>
                    <a:pt x="4716" y="4334"/>
                  </a:cubicBezTo>
                  <a:cubicBezTo>
                    <a:pt x="4430" y="4334"/>
                    <a:pt x="4240" y="4477"/>
                    <a:pt x="4121" y="4715"/>
                  </a:cubicBezTo>
                  <a:lnTo>
                    <a:pt x="2692" y="4382"/>
                  </a:lnTo>
                  <a:cubicBezTo>
                    <a:pt x="2692" y="4051"/>
                    <a:pt x="2406" y="3781"/>
                    <a:pt x="2060" y="3781"/>
                  </a:cubicBezTo>
                  <a:cubicBezTo>
                    <a:pt x="2033" y="3781"/>
                    <a:pt x="2005" y="3783"/>
                    <a:pt x="1977" y="3787"/>
                  </a:cubicBezTo>
                  <a:cubicBezTo>
                    <a:pt x="1668" y="3810"/>
                    <a:pt x="1430" y="4049"/>
                    <a:pt x="1406" y="4358"/>
                  </a:cubicBezTo>
                  <a:cubicBezTo>
                    <a:pt x="1382" y="4501"/>
                    <a:pt x="1430" y="4644"/>
                    <a:pt x="1501" y="4763"/>
                  </a:cubicBezTo>
                  <a:lnTo>
                    <a:pt x="24" y="6882"/>
                  </a:lnTo>
                  <a:cubicBezTo>
                    <a:pt x="1" y="6906"/>
                    <a:pt x="1" y="7002"/>
                    <a:pt x="96" y="7073"/>
                  </a:cubicBezTo>
                  <a:cubicBezTo>
                    <a:pt x="120" y="7097"/>
                    <a:pt x="144" y="7097"/>
                    <a:pt x="191" y="7097"/>
                  </a:cubicBezTo>
                  <a:cubicBezTo>
                    <a:pt x="239" y="7097"/>
                    <a:pt x="310" y="7073"/>
                    <a:pt x="334" y="7025"/>
                  </a:cubicBezTo>
                  <a:lnTo>
                    <a:pt x="1787" y="4954"/>
                  </a:lnTo>
                  <a:cubicBezTo>
                    <a:pt x="1882" y="4977"/>
                    <a:pt x="1977" y="5001"/>
                    <a:pt x="2049" y="5001"/>
                  </a:cubicBezTo>
                  <a:cubicBezTo>
                    <a:pt x="2287" y="5001"/>
                    <a:pt x="2501" y="4882"/>
                    <a:pt x="2596" y="4715"/>
                  </a:cubicBezTo>
                  <a:lnTo>
                    <a:pt x="4073" y="5049"/>
                  </a:lnTo>
                  <a:cubicBezTo>
                    <a:pt x="4141" y="5344"/>
                    <a:pt x="4404" y="5574"/>
                    <a:pt x="4718" y="5574"/>
                  </a:cubicBezTo>
                  <a:cubicBezTo>
                    <a:pt x="4733" y="5574"/>
                    <a:pt x="4748" y="5574"/>
                    <a:pt x="4764" y="5573"/>
                  </a:cubicBezTo>
                  <a:cubicBezTo>
                    <a:pt x="5073" y="5549"/>
                    <a:pt x="5264" y="5311"/>
                    <a:pt x="5335" y="5049"/>
                  </a:cubicBezTo>
                  <a:cubicBezTo>
                    <a:pt x="5359" y="4882"/>
                    <a:pt x="5335" y="4763"/>
                    <a:pt x="5240" y="4644"/>
                  </a:cubicBezTo>
                  <a:lnTo>
                    <a:pt x="5954" y="3644"/>
                  </a:lnTo>
                  <a:cubicBezTo>
                    <a:pt x="6050" y="3668"/>
                    <a:pt x="6097" y="3668"/>
                    <a:pt x="6192" y="3668"/>
                  </a:cubicBezTo>
                  <a:cubicBezTo>
                    <a:pt x="6502" y="3644"/>
                    <a:pt x="6740" y="3406"/>
                    <a:pt x="6764" y="3096"/>
                  </a:cubicBezTo>
                  <a:cubicBezTo>
                    <a:pt x="6764" y="2953"/>
                    <a:pt x="6740" y="2810"/>
                    <a:pt x="6645" y="2691"/>
                  </a:cubicBezTo>
                  <a:lnTo>
                    <a:pt x="7145" y="2001"/>
                  </a:lnTo>
                  <a:cubicBezTo>
                    <a:pt x="7216" y="2024"/>
                    <a:pt x="7264" y="2024"/>
                    <a:pt x="7359" y="2024"/>
                  </a:cubicBezTo>
                  <a:cubicBezTo>
                    <a:pt x="7717" y="2024"/>
                    <a:pt x="7979" y="1762"/>
                    <a:pt x="7979" y="1405"/>
                  </a:cubicBezTo>
                  <a:lnTo>
                    <a:pt x="9026" y="1048"/>
                  </a:lnTo>
                  <a:cubicBezTo>
                    <a:pt x="9131" y="1215"/>
                    <a:pt x="9308" y="1291"/>
                    <a:pt x="9511" y="1291"/>
                  </a:cubicBezTo>
                  <a:cubicBezTo>
                    <a:pt x="9540" y="1291"/>
                    <a:pt x="9569" y="1289"/>
                    <a:pt x="9598" y="1286"/>
                  </a:cubicBezTo>
                  <a:cubicBezTo>
                    <a:pt x="9884" y="1262"/>
                    <a:pt x="10122" y="1024"/>
                    <a:pt x="10146" y="715"/>
                  </a:cubicBezTo>
                  <a:cubicBezTo>
                    <a:pt x="10193" y="334"/>
                    <a:pt x="9884" y="0"/>
                    <a:pt x="95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9" name="Google Shape;24059;p101"/>
            <p:cNvSpPr/>
            <p:nvPr/>
          </p:nvSpPr>
          <p:spPr>
            <a:xfrm>
              <a:off x="5002338" y="4264627"/>
              <a:ext cx="302503" cy="181812"/>
            </a:xfrm>
            <a:custGeom>
              <a:rect b="b" l="l" r="r" t="t"/>
              <a:pathLst>
                <a:path extrusionOk="0" h="6098" w="10146">
                  <a:moveTo>
                    <a:pt x="9503" y="358"/>
                  </a:moveTo>
                  <a:cubicBezTo>
                    <a:pt x="9646" y="358"/>
                    <a:pt x="9765" y="477"/>
                    <a:pt x="9765" y="620"/>
                  </a:cubicBezTo>
                  <a:cubicBezTo>
                    <a:pt x="9765" y="763"/>
                    <a:pt x="9646" y="882"/>
                    <a:pt x="9503" y="882"/>
                  </a:cubicBezTo>
                  <a:cubicBezTo>
                    <a:pt x="9360" y="882"/>
                    <a:pt x="9241" y="763"/>
                    <a:pt x="9241" y="620"/>
                  </a:cubicBezTo>
                  <a:cubicBezTo>
                    <a:pt x="9241" y="477"/>
                    <a:pt x="9360" y="358"/>
                    <a:pt x="9503" y="358"/>
                  </a:cubicBezTo>
                  <a:close/>
                  <a:moveTo>
                    <a:pt x="4478" y="3549"/>
                  </a:moveTo>
                  <a:cubicBezTo>
                    <a:pt x="4621" y="3549"/>
                    <a:pt x="4740" y="3668"/>
                    <a:pt x="4740" y="3811"/>
                  </a:cubicBezTo>
                  <a:cubicBezTo>
                    <a:pt x="4764" y="3930"/>
                    <a:pt x="4621" y="4073"/>
                    <a:pt x="4478" y="4073"/>
                  </a:cubicBezTo>
                  <a:cubicBezTo>
                    <a:pt x="4311" y="4073"/>
                    <a:pt x="4192" y="3954"/>
                    <a:pt x="4192" y="3811"/>
                  </a:cubicBezTo>
                  <a:cubicBezTo>
                    <a:pt x="4192" y="3668"/>
                    <a:pt x="4311" y="3549"/>
                    <a:pt x="4478" y="3549"/>
                  </a:cubicBezTo>
                  <a:close/>
                  <a:moveTo>
                    <a:pt x="1787" y="3906"/>
                  </a:moveTo>
                  <a:cubicBezTo>
                    <a:pt x="1930" y="3906"/>
                    <a:pt x="2049" y="4025"/>
                    <a:pt x="2049" y="4168"/>
                  </a:cubicBezTo>
                  <a:cubicBezTo>
                    <a:pt x="2049" y="4287"/>
                    <a:pt x="1930" y="4430"/>
                    <a:pt x="1787" y="4430"/>
                  </a:cubicBezTo>
                  <a:cubicBezTo>
                    <a:pt x="1644" y="4430"/>
                    <a:pt x="1525" y="4311"/>
                    <a:pt x="1525" y="4168"/>
                  </a:cubicBezTo>
                  <a:cubicBezTo>
                    <a:pt x="1525" y="4025"/>
                    <a:pt x="1644" y="3906"/>
                    <a:pt x="1787" y="3906"/>
                  </a:cubicBezTo>
                  <a:close/>
                  <a:moveTo>
                    <a:pt x="7336" y="4335"/>
                  </a:moveTo>
                  <a:cubicBezTo>
                    <a:pt x="7478" y="4335"/>
                    <a:pt x="7597" y="4454"/>
                    <a:pt x="7597" y="4621"/>
                  </a:cubicBezTo>
                  <a:cubicBezTo>
                    <a:pt x="7597" y="4763"/>
                    <a:pt x="7478" y="4883"/>
                    <a:pt x="7336" y="4883"/>
                  </a:cubicBezTo>
                  <a:cubicBezTo>
                    <a:pt x="7169" y="4883"/>
                    <a:pt x="7050" y="4763"/>
                    <a:pt x="7050" y="4621"/>
                  </a:cubicBezTo>
                  <a:cubicBezTo>
                    <a:pt x="7050" y="4454"/>
                    <a:pt x="7169" y="4335"/>
                    <a:pt x="7336" y="4335"/>
                  </a:cubicBezTo>
                  <a:close/>
                  <a:moveTo>
                    <a:pt x="9526" y="1"/>
                  </a:moveTo>
                  <a:cubicBezTo>
                    <a:pt x="9169" y="1"/>
                    <a:pt x="8907" y="263"/>
                    <a:pt x="8907" y="620"/>
                  </a:cubicBezTo>
                  <a:cubicBezTo>
                    <a:pt x="8907" y="858"/>
                    <a:pt x="9026" y="1072"/>
                    <a:pt x="9193" y="1167"/>
                  </a:cubicBezTo>
                  <a:lnTo>
                    <a:pt x="8955" y="1834"/>
                  </a:lnTo>
                  <a:lnTo>
                    <a:pt x="8883" y="1834"/>
                  </a:lnTo>
                  <a:cubicBezTo>
                    <a:pt x="8788" y="1834"/>
                    <a:pt x="8693" y="1930"/>
                    <a:pt x="8693" y="2025"/>
                  </a:cubicBezTo>
                  <a:cubicBezTo>
                    <a:pt x="8693" y="2096"/>
                    <a:pt x="8788" y="2191"/>
                    <a:pt x="8883" y="2191"/>
                  </a:cubicBezTo>
                  <a:cubicBezTo>
                    <a:pt x="9026" y="2191"/>
                    <a:pt x="9145" y="2311"/>
                    <a:pt x="9145" y="2477"/>
                  </a:cubicBezTo>
                  <a:cubicBezTo>
                    <a:pt x="9145" y="2620"/>
                    <a:pt x="9026" y="2739"/>
                    <a:pt x="8883" y="2739"/>
                  </a:cubicBezTo>
                  <a:cubicBezTo>
                    <a:pt x="8764" y="2739"/>
                    <a:pt x="8645" y="2644"/>
                    <a:pt x="8598" y="2525"/>
                  </a:cubicBezTo>
                  <a:cubicBezTo>
                    <a:pt x="8578" y="2446"/>
                    <a:pt x="8509" y="2400"/>
                    <a:pt x="8446" y="2400"/>
                  </a:cubicBezTo>
                  <a:cubicBezTo>
                    <a:pt x="8432" y="2400"/>
                    <a:pt x="8419" y="2402"/>
                    <a:pt x="8407" y="2406"/>
                  </a:cubicBezTo>
                  <a:cubicBezTo>
                    <a:pt x="8312" y="2430"/>
                    <a:pt x="8240" y="2525"/>
                    <a:pt x="8288" y="2620"/>
                  </a:cubicBezTo>
                  <a:cubicBezTo>
                    <a:pt x="8312" y="2739"/>
                    <a:pt x="8360" y="2834"/>
                    <a:pt x="8455" y="2906"/>
                  </a:cubicBezTo>
                  <a:lnTo>
                    <a:pt x="7621" y="4025"/>
                  </a:lnTo>
                  <a:cubicBezTo>
                    <a:pt x="7526" y="3954"/>
                    <a:pt x="7455" y="3930"/>
                    <a:pt x="7336" y="3930"/>
                  </a:cubicBezTo>
                  <a:cubicBezTo>
                    <a:pt x="7050" y="3930"/>
                    <a:pt x="6859" y="4073"/>
                    <a:pt x="6764" y="4311"/>
                  </a:cubicBezTo>
                  <a:lnTo>
                    <a:pt x="5121" y="3787"/>
                  </a:lnTo>
                  <a:lnTo>
                    <a:pt x="5121" y="3739"/>
                  </a:lnTo>
                  <a:cubicBezTo>
                    <a:pt x="5121" y="3382"/>
                    <a:pt x="4859" y="3120"/>
                    <a:pt x="4502" y="3120"/>
                  </a:cubicBezTo>
                  <a:cubicBezTo>
                    <a:pt x="4192" y="3120"/>
                    <a:pt x="3930" y="3358"/>
                    <a:pt x="3882" y="3620"/>
                  </a:cubicBezTo>
                  <a:lnTo>
                    <a:pt x="2358" y="3811"/>
                  </a:lnTo>
                  <a:cubicBezTo>
                    <a:pt x="2239" y="3597"/>
                    <a:pt x="2025" y="3477"/>
                    <a:pt x="1787" y="3477"/>
                  </a:cubicBezTo>
                  <a:cubicBezTo>
                    <a:pt x="1430" y="3477"/>
                    <a:pt x="1168" y="3739"/>
                    <a:pt x="1168" y="4097"/>
                  </a:cubicBezTo>
                  <a:cubicBezTo>
                    <a:pt x="1168" y="4216"/>
                    <a:pt x="1191" y="4335"/>
                    <a:pt x="1263" y="4430"/>
                  </a:cubicBezTo>
                  <a:lnTo>
                    <a:pt x="72" y="5835"/>
                  </a:lnTo>
                  <a:cubicBezTo>
                    <a:pt x="1" y="5883"/>
                    <a:pt x="1" y="6002"/>
                    <a:pt x="96" y="6073"/>
                  </a:cubicBezTo>
                  <a:cubicBezTo>
                    <a:pt x="120" y="6097"/>
                    <a:pt x="144" y="6097"/>
                    <a:pt x="215" y="6097"/>
                  </a:cubicBezTo>
                  <a:cubicBezTo>
                    <a:pt x="263" y="6097"/>
                    <a:pt x="310" y="6073"/>
                    <a:pt x="334" y="6049"/>
                  </a:cubicBezTo>
                  <a:lnTo>
                    <a:pt x="1525" y="4644"/>
                  </a:lnTo>
                  <a:cubicBezTo>
                    <a:pt x="1620" y="4668"/>
                    <a:pt x="1692" y="4692"/>
                    <a:pt x="1787" y="4692"/>
                  </a:cubicBezTo>
                  <a:cubicBezTo>
                    <a:pt x="2120" y="4692"/>
                    <a:pt x="2382" y="4430"/>
                    <a:pt x="2406" y="4097"/>
                  </a:cubicBezTo>
                  <a:lnTo>
                    <a:pt x="3906" y="3930"/>
                  </a:lnTo>
                  <a:cubicBezTo>
                    <a:pt x="4002" y="4168"/>
                    <a:pt x="4240" y="4311"/>
                    <a:pt x="4502" y="4311"/>
                  </a:cubicBezTo>
                  <a:cubicBezTo>
                    <a:pt x="4716" y="4311"/>
                    <a:pt x="4906" y="4192"/>
                    <a:pt x="5026" y="4049"/>
                  </a:cubicBezTo>
                  <a:lnTo>
                    <a:pt x="6740" y="4621"/>
                  </a:lnTo>
                  <a:cubicBezTo>
                    <a:pt x="6788" y="4906"/>
                    <a:pt x="7026" y="5121"/>
                    <a:pt x="7359" y="5121"/>
                  </a:cubicBezTo>
                  <a:cubicBezTo>
                    <a:pt x="7717" y="5121"/>
                    <a:pt x="7979" y="4859"/>
                    <a:pt x="7979" y="4501"/>
                  </a:cubicBezTo>
                  <a:cubicBezTo>
                    <a:pt x="7979" y="4382"/>
                    <a:pt x="7955" y="4287"/>
                    <a:pt x="7883" y="4192"/>
                  </a:cubicBezTo>
                  <a:lnTo>
                    <a:pt x="8788" y="3001"/>
                  </a:lnTo>
                  <a:lnTo>
                    <a:pt x="8907" y="3001"/>
                  </a:lnTo>
                  <a:cubicBezTo>
                    <a:pt x="9265" y="3001"/>
                    <a:pt x="9526" y="2739"/>
                    <a:pt x="9526" y="2382"/>
                  </a:cubicBezTo>
                  <a:cubicBezTo>
                    <a:pt x="9526" y="2168"/>
                    <a:pt x="9431" y="2025"/>
                    <a:pt x="9288" y="1906"/>
                  </a:cubicBezTo>
                  <a:lnTo>
                    <a:pt x="9550" y="1167"/>
                  </a:lnTo>
                  <a:cubicBezTo>
                    <a:pt x="9585" y="1175"/>
                    <a:pt x="9619" y="1179"/>
                    <a:pt x="9652" y="1179"/>
                  </a:cubicBezTo>
                  <a:cubicBezTo>
                    <a:pt x="9936" y="1179"/>
                    <a:pt x="10146" y="918"/>
                    <a:pt x="10146" y="620"/>
                  </a:cubicBezTo>
                  <a:cubicBezTo>
                    <a:pt x="10146" y="263"/>
                    <a:pt x="9884" y="1"/>
                    <a:pt x="9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0" name="Google Shape;24060;p101"/>
            <p:cNvSpPr/>
            <p:nvPr/>
          </p:nvSpPr>
          <p:spPr>
            <a:xfrm>
              <a:off x="4957614" y="4147483"/>
              <a:ext cx="354321" cy="355037"/>
            </a:xfrm>
            <a:custGeom>
              <a:rect b="b" l="l" r="r" t="t"/>
              <a:pathLst>
                <a:path extrusionOk="0" h="11908" w="11884">
                  <a:moveTo>
                    <a:pt x="929" y="0"/>
                  </a:moveTo>
                  <a:cubicBezTo>
                    <a:pt x="810" y="0"/>
                    <a:pt x="715" y="48"/>
                    <a:pt x="715" y="167"/>
                  </a:cubicBezTo>
                  <a:lnTo>
                    <a:pt x="715" y="977"/>
                  </a:lnTo>
                  <a:lnTo>
                    <a:pt x="524" y="977"/>
                  </a:lnTo>
                  <a:cubicBezTo>
                    <a:pt x="429" y="977"/>
                    <a:pt x="334" y="1048"/>
                    <a:pt x="334" y="1119"/>
                  </a:cubicBezTo>
                  <a:cubicBezTo>
                    <a:pt x="334" y="1239"/>
                    <a:pt x="405" y="1334"/>
                    <a:pt x="524" y="1334"/>
                  </a:cubicBezTo>
                  <a:lnTo>
                    <a:pt x="715" y="1334"/>
                  </a:lnTo>
                  <a:lnTo>
                    <a:pt x="715" y="2239"/>
                  </a:lnTo>
                  <a:lnTo>
                    <a:pt x="524" y="2239"/>
                  </a:lnTo>
                  <a:cubicBezTo>
                    <a:pt x="429" y="2239"/>
                    <a:pt x="334" y="2286"/>
                    <a:pt x="334" y="2382"/>
                  </a:cubicBezTo>
                  <a:cubicBezTo>
                    <a:pt x="334" y="2501"/>
                    <a:pt x="405" y="2596"/>
                    <a:pt x="524" y="2596"/>
                  </a:cubicBezTo>
                  <a:lnTo>
                    <a:pt x="715" y="2596"/>
                  </a:lnTo>
                  <a:lnTo>
                    <a:pt x="715" y="3477"/>
                  </a:lnTo>
                  <a:lnTo>
                    <a:pt x="524" y="3477"/>
                  </a:lnTo>
                  <a:cubicBezTo>
                    <a:pt x="429" y="3477"/>
                    <a:pt x="334" y="3549"/>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8"/>
                  </a:lnTo>
                  <a:lnTo>
                    <a:pt x="524" y="5978"/>
                  </a:lnTo>
                  <a:cubicBezTo>
                    <a:pt x="429" y="5978"/>
                    <a:pt x="334" y="6049"/>
                    <a:pt x="334" y="6120"/>
                  </a:cubicBezTo>
                  <a:cubicBezTo>
                    <a:pt x="334" y="6240"/>
                    <a:pt x="405" y="6335"/>
                    <a:pt x="524" y="6335"/>
                  </a:cubicBezTo>
                  <a:lnTo>
                    <a:pt x="715" y="6335"/>
                  </a:lnTo>
                  <a:lnTo>
                    <a:pt x="715" y="7240"/>
                  </a:lnTo>
                  <a:lnTo>
                    <a:pt x="524" y="7240"/>
                  </a:lnTo>
                  <a:cubicBezTo>
                    <a:pt x="429" y="7240"/>
                    <a:pt x="334" y="7287"/>
                    <a:pt x="334" y="7383"/>
                  </a:cubicBezTo>
                  <a:cubicBezTo>
                    <a:pt x="334" y="7502"/>
                    <a:pt x="405" y="7597"/>
                    <a:pt x="524" y="7597"/>
                  </a:cubicBezTo>
                  <a:lnTo>
                    <a:pt x="715" y="7597"/>
                  </a:lnTo>
                  <a:lnTo>
                    <a:pt x="715" y="8478"/>
                  </a:lnTo>
                  <a:lnTo>
                    <a:pt x="524" y="8478"/>
                  </a:lnTo>
                  <a:cubicBezTo>
                    <a:pt x="429" y="8478"/>
                    <a:pt x="334" y="8550"/>
                    <a:pt x="334" y="8621"/>
                  </a:cubicBezTo>
                  <a:cubicBezTo>
                    <a:pt x="334" y="8740"/>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7"/>
                  </a:lnTo>
                  <a:lnTo>
                    <a:pt x="310" y="10717"/>
                  </a:lnTo>
                  <a:cubicBezTo>
                    <a:pt x="167" y="10717"/>
                    <a:pt x="0" y="10836"/>
                    <a:pt x="0" y="11002"/>
                  </a:cubicBezTo>
                  <a:lnTo>
                    <a:pt x="0" y="11693"/>
                  </a:lnTo>
                  <a:cubicBezTo>
                    <a:pt x="0" y="11788"/>
                    <a:pt x="96" y="11884"/>
                    <a:pt x="191" y="11884"/>
                  </a:cubicBezTo>
                  <a:lnTo>
                    <a:pt x="1548" y="11884"/>
                  </a:lnTo>
                  <a:cubicBezTo>
                    <a:pt x="1596" y="11884"/>
                    <a:pt x="1620" y="11884"/>
                    <a:pt x="1644" y="11836"/>
                  </a:cubicBezTo>
                  <a:cubicBezTo>
                    <a:pt x="1763" y="11693"/>
                    <a:pt x="1667" y="11550"/>
                    <a:pt x="1524" y="11550"/>
                  </a:cubicBezTo>
                  <a:lnTo>
                    <a:pt x="334" y="11550"/>
                  </a:lnTo>
                  <a:lnTo>
                    <a:pt x="334" y="11074"/>
                  </a:lnTo>
                  <a:lnTo>
                    <a:pt x="11503" y="11074"/>
                  </a:lnTo>
                  <a:lnTo>
                    <a:pt x="11503" y="11550"/>
                  </a:lnTo>
                  <a:lnTo>
                    <a:pt x="2310" y="11550"/>
                  </a:lnTo>
                  <a:cubicBezTo>
                    <a:pt x="2215" y="11550"/>
                    <a:pt x="2120" y="11598"/>
                    <a:pt x="2120" y="11693"/>
                  </a:cubicBezTo>
                  <a:cubicBezTo>
                    <a:pt x="2120" y="11812"/>
                    <a:pt x="2191" y="11907"/>
                    <a:pt x="2310" y="11907"/>
                  </a:cubicBezTo>
                  <a:lnTo>
                    <a:pt x="11550" y="11907"/>
                  </a:lnTo>
                  <a:cubicBezTo>
                    <a:pt x="11717" y="11907"/>
                    <a:pt x="11860" y="11788"/>
                    <a:pt x="11860" y="11598"/>
                  </a:cubicBezTo>
                  <a:lnTo>
                    <a:pt x="11860" y="11050"/>
                  </a:lnTo>
                  <a:cubicBezTo>
                    <a:pt x="11884" y="10836"/>
                    <a:pt x="11765" y="10717"/>
                    <a:pt x="11622" y="10717"/>
                  </a:cubicBezTo>
                  <a:lnTo>
                    <a:pt x="1096" y="10717"/>
                  </a:lnTo>
                  <a:lnTo>
                    <a:pt x="1096" y="167"/>
                  </a:lnTo>
                  <a:cubicBezTo>
                    <a:pt x="1096" y="95"/>
                    <a:pt x="1024"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1" name="Google Shape;24061;p101"/>
          <p:cNvGrpSpPr/>
          <p:nvPr/>
        </p:nvGrpSpPr>
        <p:grpSpPr>
          <a:xfrm>
            <a:off x="5518778" y="3995083"/>
            <a:ext cx="355037" cy="352207"/>
            <a:chOff x="5556873" y="4147483"/>
            <a:chExt cx="355037" cy="352207"/>
          </a:xfrm>
        </p:grpSpPr>
        <p:sp>
          <p:nvSpPr>
            <p:cNvPr id="24062" name="Google Shape;24062;p101"/>
            <p:cNvSpPr/>
            <p:nvPr/>
          </p:nvSpPr>
          <p:spPr>
            <a:xfrm>
              <a:off x="5563283" y="4410901"/>
              <a:ext cx="343678" cy="83810"/>
            </a:xfrm>
            <a:custGeom>
              <a:rect b="b" l="l" r="r" t="t"/>
              <a:pathLst>
                <a:path extrusionOk="0" h="2811" w="11527">
                  <a:moveTo>
                    <a:pt x="191" y="0"/>
                  </a:moveTo>
                  <a:cubicBezTo>
                    <a:pt x="95" y="0"/>
                    <a:pt x="0" y="96"/>
                    <a:pt x="0" y="191"/>
                  </a:cubicBezTo>
                  <a:lnTo>
                    <a:pt x="0" y="1405"/>
                  </a:lnTo>
                  <a:lnTo>
                    <a:pt x="0" y="2620"/>
                  </a:lnTo>
                  <a:cubicBezTo>
                    <a:pt x="0" y="2715"/>
                    <a:pt x="95" y="2810"/>
                    <a:pt x="191" y="2810"/>
                  </a:cubicBezTo>
                  <a:lnTo>
                    <a:pt x="10455" y="2810"/>
                  </a:lnTo>
                  <a:cubicBezTo>
                    <a:pt x="10502" y="2810"/>
                    <a:pt x="10574" y="2763"/>
                    <a:pt x="10598" y="2715"/>
                  </a:cubicBezTo>
                  <a:lnTo>
                    <a:pt x="11503" y="1501"/>
                  </a:lnTo>
                  <a:cubicBezTo>
                    <a:pt x="11526" y="1453"/>
                    <a:pt x="11526" y="1382"/>
                    <a:pt x="11503" y="1310"/>
                  </a:cubicBezTo>
                  <a:lnTo>
                    <a:pt x="10598" y="96"/>
                  </a:lnTo>
                  <a:cubicBezTo>
                    <a:pt x="10574" y="24"/>
                    <a:pt x="10502" y="0"/>
                    <a:pt x="10455"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3" name="Google Shape;24063;p101"/>
            <p:cNvSpPr/>
            <p:nvPr/>
          </p:nvSpPr>
          <p:spPr>
            <a:xfrm>
              <a:off x="5563283" y="4289493"/>
              <a:ext cx="343678" cy="83094"/>
            </a:xfrm>
            <a:custGeom>
              <a:rect b="b" l="l" r="r" t="t"/>
              <a:pathLst>
                <a:path extrusionOk="0" h="2787" w="11527">
                  <a:moveTo>
                    <a:pt x="191" y="0"/>
                  </a:moveTo>
                  <a:cubicBezTo>
                    <a:pt x="95" y="0"/>
                    <a:pt x="0" y="95"/>
                    <a:pt x="0" y="167"/>
                  </a:cubicBezTo>
                  <a:lnTo>
                    <a:pt x="0" y="1405"/>
                  </a:lnTo>
                  <a:lnTo>
                    <a:pt x="0" y="2620"/>
                  </a:lnTo>
                  <a:cubicBezTo>
                    <a:pt x="0" y="2715"/>
                    <a:pt x="95" y="2786"/>
                    <a:pt x="191" y="2786"/>
                  </a:cubicBezTo>
                  <a:lnTo>
                    <a:pt x="10455" y="2786"/>
                  </a:lnTo>
                  <a:cubicBezTo>
                    <a:pt x="10502" y="2786"/>
                    <a:pt x="10574" y="2763"/>
                    <a:pt x="10598" y="2715"/>
                  </a:cubicBezTo>
                  <a:lnTo>
                    <a:pt x="11503" y="1477"/>
                  </a:lnTo>
                  <a:cubicBezTo>
                    <a:pt x="11526" y="1453"/>
                    <a:pt x="11526" y="1357"/>
                    <a:pt x="11503" y="1310"/>
                  </a:cubicBezTo>
                  <a:lnTo>
                    <a:pt x="10598" y="95"/>
                  </a:lnTo>
                  <a:cubicBezTo>
                    <a:pt x="10574" y="24"/>
                    <a:pt x="10502" y="0"/>
                    <a:pt x="1045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4" name="Google Shape;24064;p101"/>
            <p:cNvSpPr/>
            <p:nvPr/>
          </p:nvSpPr>
          <p:spPr>
            <a:xfrm>
              <a:off x="5563283" y="4166654"/>
              <a:ext cx="343678" cy="83810"/>
            </a:xfrm>
            <a:custGeom>
              <a:rect b="b" l="l" r="r" t="t"/>
              <a:pathLst>
                <a:path extrusionOk="0" h="2811" w="11527">
                  <a:moveTo>
                    <a:pt x="191" y="0"/>
                  </a:moveTo>
                  <a:cubicBezTo>
                    <a:pt x="95" y="0"/>
                    <a:pt x="0" y="95"/>
                    <a:pt x="0" y="191"/>
                  </a:cubicBezTo>
                  <a:lnTo>
                    <a:pt x="0" y="1405"/>
                  </a:lnTo>
                  <a:lnTo>
                    <a:pt x="0" y="2620"/>
                  </a:lnTo>
                  <a:cubicBezTo>
                    <a:pt x="0" y="2715"/>
                    <a:pt x="95" y="2810"/>
                    <a:pt x="191" y="2810"/>
                  </a:cubicBezTo>
                  <a:lnTo>
                    <a:pt x="10455" y="2810"/>
                  </a:lnTo>
                  <a:cubicBezTo>
                    <a:pt x="10502" y="2810"/>
                    <a:pt x="10574" y="2786"/>
                    <a:pt x="10598" y="2715"/>
                  </a:cubicBezTo>
                  <a:lnTo>
                    <a:pt x="11503" y="1500"/>
                  </a:lnTo>
                  <a:cubicBezTo>
                    <a:pt x="11526" y="1477"/>
                    <a:pt x="11526" y="1381"/>
                    <a:pt x="11503" y="1310"/>
                  </a:cubicBezTo>
                  <a:lnTo>
                    <a:pt x="10598" y="95"/>
                  </a:lnTo>
                  <a:cubicBezTo>
                    <a:pt x="10574" y="24"/>
                    <a:pt x="10502" y="0"/>
                    <a:pt x="10455"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5" name="Google Shape;24065;p101"/>
            <p:cNvSpPr/>
            <p:nvPr/>
          </p:nvSpPr>
          <p:spPr>
            <a:xfrm>
              <a:off x="5860065" y="4411617"/>
              <a:ext cx="46183" cy="84526"/>
            </a:xfrm>
            <a:custGeom>
              <a:rect b="b" l="l" r="r" t="t"/>
              <a:pathLst>
                <a:path extrusionOk="0" h="2835" w="1549">
                  <a:moveTo>
                    <a:pt x="1" y="0"/>
                  </a:moveTo>
                  <a:cubicBezTo>
                    <a:pt x="48" y="0"/>
                    <a:pt x="120" y="48"/>
                    <a:pt x="143" y="95"/>
                  </a:cubicBezTo>
                  <a:lnTo>
                    <a:pt x="1025" y="1310"/>
                  </a:lnTo>
                  <a:cubicBezTo>
                    <a:pt x="1096" y="1381"/>
                    <a:pt x="1096" y="1477"/>
                    <a:pt x="1025" y="1524"/>
                  </a:cubicBezTo>
                  <a:lnTo>
                    <a:pt x="143" y="2739"/>
                  </a:lnTo>
                  <a:cubicBezTo>
                    <a:pt x="120" y="2810"/>
                    <a:pt x="48" y="2834"/>
                    <a:pt x="1" y="2834"/>
                  </a:cubicBezTo>
                  <a:lnTo>
                    <a:pt x="477" y="2834"/>
                  </a:lnTo>
                  <a:cubicBezTo>
                    <a:pt x="524" y="2834"/>
                    <a:pt x="596" y="2810"/>
                    <a:pt x="620" y="2739"/>
                  </a:cubicBezTo>
                  <a:lnTo>
                    <a:pt x="1501" y="1524"/>
                  </a:lnTo>
                  <a:cubicBezTo>
                    <a:pt x="1549" y="1429"/>
                    <a:pt x="1549" y="1358"/>
                    <a:pt x="1501" y="1310"/>
                  </a:cubicBezTo>
                  <a:lnTo>
                    <a:pt x="620" y="95"/>
                  </a:lnTo>
                  <a:cubicBezTo>
                    <a:pt x="596" y="48"/>
                    <a:pt x="524" y="0"/>
                    <a:pt x="47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6" name="Google Shape;24066;p101"/>
            <p:cNvSpPr/>
            <p:nvPr/>
          </p:nvSpPr>
          <p:spPr>
            <a:xfrm>
              <a:off x="5860065" y="4289493"/>
              <a:ext cx="46183" cy="84496"/>
            </a:xfrm>
            <a:custGeom>
              <a:rect b="b" l="l" r="r" t="t"/>
              <a:pathLst>
                <a:path extrusionOk="0" h="2834" w="1549">
                  <a:moveTo>
                    <a:pt x="1" y="0"/>
                  </a:moveTo>
                  <a:cubicBezTo>
                    <a:pt x="48" y="0"/>
                    <a:pt x="120" y="24"/>
                    <a:pt x="143" y="72"/>
                  </a:cubicBezTo>
                  <a:lnTo>
                    <a:pt x="1025" y="1310"/>
                  </a:lnTo>
                  <a:cubicBezTo>
                    <a:pt x="1096" y="1357"/>
                    <a:pt x="1096" y="1453"/>
                    <a:pt x="1025" y="1524"/>
                  </a:cubicBezTo>
                  <a:lnTo>
                    <a:pt x="143" y="2739"/>
                  </a:lnTo>
                  <a:cubicBezTo>
                    <a:pt x="120" y="2786"/>
                    <a:pt x="48" y="2834"/>
                    <a:pt x="1" y="2834"/>
                  </a:cubicBezTo>
                  <a:lnTo>
                    <a:pt x="477" y="2834"/>
                  </a:lnTo>
                  <a:cubicBezTo>
                    <a:pt x="524" y="2834"/>
                    <a:pt x="596" y="2786"/>
                    <a:pt x="620" y="2739"/>
                  </a:cubicBezTo>
                  <a:lnTo>
                    <a:pt x="1501" y="1524"/>
                  </a:lnTo>
                  <a:cubicBezTo>
                    <a:pt x="1549" y="1453"/>
                    <a:pt x="1549" y="1357"/>
                    <a:pt x="1501" y="1310"/>
                  </a:cubicBezTo>
                  <a:lnTo>
                    <a:pt x="620" y="72"/>
                  </a:lnTo>
                  <a:cubicBezTo>
                    <a:pt x="596" y="24"/>
                    <a:pt x="524" y="0"/>
                    <a:pt x="47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7" name="Google Shape;24067;p101"/>
            <p:cNvSpPr/>
            <p:nvPr/>
          </p:nvSpPr>
          <p:spPr>
            <a:xfrm>
              <a:off x="5860065" y="4167369"/>
              <a:ext cx="46183" cy="83810"/>
            </a:xfrm>
            <a:custGeom>
              <a:rect b="b" l="l" r="r" t="t"/>
              <a:pathLst>
                <a:path extrusionOk="0" h="2811" w="1549">
                  <a:moveTo>
                    <a:pt x="1" y="0"/>
                  </a:moveTo>
                  <a:cubicBezTo>
                    <a:pt x="48" y="0"/>
                    <a:pt x="120" y="0"/>
                    <a:pt x="143" y="71"/>
                  </a:cubicBezTo>
                  <a:lnTo>
                    <a:pt x="1025" y="1286"/>
                  </a:lnTo>
                  <a:cubicBezTo>
                    <a:pt x="1096" y="1357"/>
                    <a:pt x="1096" y="1453"/>
                    <a:pt x="1025" y="1500"/>
                  </a:cubicBezTo>
                  <a:lnTo>
                    <a:pt x="143" y="2715"/>
                  </a:lnTo>
                  <a:cubicBezTo>
                    <a:pt x="120" y="2786"/>
                    <a:pt x="48" y="2810"/>
                    <a:pt x="1" y="2810"/>
                  </a:cubicBezTo>
                  <a:lnTo>
                    <a:pt x="477" y="2810"/>
                  </a:lnTo>
                  <a:cubicBezTo>
                    <a:pt x="524" y="2810"/>
                    <a:pt x="596" y="2786"/>
                    <a:pt x="620" y="2715"/>
                  </a:cubicBezTo>
                  <a:lnTo>
                    <a:pt x="1501" y="1500"/>
                  </a:lnTo>
                  <a:cubicBezTo>
                    <a:pt x="1549" y="1453"/>
                    <a:pt x="1549" y="1357"/>
                    <a:pt x="1501" y="1286"/>
                  </a:cubicBezTo>
                  <a:lnTo>
                    <a:pt x="620" y="71"/>
                  </a:lnTo>
                  <a:cubicBezTo>
                    <a:pt x="596" y="48"/>
                    <a:pt x="524" y="0"/>
                    <a:pt x="477"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8" name="Google Shape;24068;p101"/>
            <p:cNvSpPr/>
            <p:nvPr/>
          </p:nvSpPr>
          <p:spPr>
            <a:xfrm>
              <a:off x="5592383" y="4152432"/>
              <a:ext cx="55426" cy="64997"/>
            </a:xfrm>
            <a:custGeom>
              <a:rect b="b" l="l" r="r" t="t"/>
              <a:pathLst>
                <a:path extrusionOk="0" h="2180" w="1859">
                  <a:moveTo>
                    <a:pt x="191" y="1"/>
                  </a:moveTo>
                  <a:cubicBezTo>
                    <a:pt x="96" y="1"/>
                    <a:pt x="1" y="96"/>
                    <a:pt x="1" y="191"/>
                  </a:cubicBezTo>
                  <a:lnTo>
                    <a:pt x="1" y="1620"/>
                  </a:lnTo>
                  <a:cubicBezTo>
                    <a:pt x="1" y="1668"/>
                    <a:pt x="48" y="1763"/>
                    <a:pt x="120" y="1787"/>
                  </a:cubicBezTo>
                  <a:lnTo>
                    <a:pt x="882" y="2144"/>
                  </a:lnTo>
                  <a:cubicBezTo>
                    <a:pt x="882" y="2168"/>
                    <a:pt x="894" y="2180"/>
                    <a:pt x="914" y="2180"/>
                  </a:cubicBezTo>
                  <a:cubicBezTo>
                    <a:pt x="935" y="2180"/>
                    <a:pt x="965" y="2168"/>
                    <a:pt x="1001" y="2144"/>
                  </a:cubicBezTo>
                  <a:lnTo>
                    <a:pt x="1739" y="1787"/>
                  </a:lnTo>
                  <a:cubicBezTo>
                    <a:pt x="1787" y="1763"/>
                    <a:pt x="1858" y="1716"/>
                    <a:pt x="1858" y="1620"/>
                  </a:cubicBezTo>
                  <a:lnTo>
                    <a:pt x="1858" y="191"/>
                  </a:lnTo>
                  <a:cubicBezTo>
                    <a:pt x="1858" y="96"/>
                    <a:pt x="1763" y="1"/>
                    <a:pt x="1668" y="1"/>
                  </a:cubicBezTo>
                  <a:close/>
                </a:path>
              </a:pathLst>
            </a:custGeom>
            <a:solidFill>
              <a:srgbClr val="F1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9" name="Google Shape;24069;p101"/>
            <p:cNvSpPr/>
            <p:nvPr/>
          </p:nvSpPr>
          <p:spPr>
            <a:xfrm>
              <a:off x="5608722" y="4152432"/>
              <a:ext cx="38372" cy="64997"/>
            </a:xfrm>
            <a:custGeom>
              <a:rect b="b" l="l" r="r" t="t"/>
              <a:pathLst>
                <a:path extrusionOk="0" h="2180" w="1287">
                  <a:moveTo>
                    <a:pt x="762" y="1"/>
                  </a:moveTo>
                  <a:cubicBezTo>
                    <a:pt x="810" y="49"/>
                    <a:pt x="810" y="72"/>
                    <a:pt x="810" y="96"/>
                  </a:cubicBezTo>
                  <a:lnTo>
                    <a:pt x="810" y="1525"/>
                  </a:lnTo>
                  <a:cubicBezTo>
                    <a:pt x="810" y="1620"/>
                    <a:pt x="738" y="1668"/>
                    <a:pt x="691" y="1716"/>
                  </a:cubicBezTo>
                  <a:lnTo>
                    <a:pt x="0" y="2025"/>
                  </a:lnTo>
                  <a:lnTo>
                    <a:pt x="238" y="2144"/>
                  </a:lnTo>
                  <a:cubicBezTo>
                    <a:pt x="262" y="2168"/>
                    <a:pt x="292" y="2180"/>
                    <a:pt x="322" y="2180"/>
                  </a:cubicBezTo>
                  <a:cubicBezTo>
                    <a:pt x="352" y="2180"/>
                    <a:pt x="381" y="2168"/>
                    <a:pt x="405" y="2144"/>
                  </a:cubicBezTo>
                  <a:lnTo>
                    <a:pt x="1143" y="1787"/>
                  </a:lnTo>
                  <a:cubicBezTo>
                    <a:pt x="1239" y="1763"/>
                    <a:pt x="1286" y="1668"/>
                    <a:pt x="1286" y="1620"/>
                  </a:cubicBezTo>
                  <a:lnTo>
                    <a:pt x="1286" y="191"/>
                  </a:lnTo>
                  <a:cubicBezTo>
                    <a:pt x="1286" y="96"/>
                    <a:pt x="1191" y="1"/>
                    <a:pt x="1096" y="1"/>
                  </a:cubicBezTo>
                  <a:close/>
                </a:path>
              </a:pathLst>
            </a:custGeom>
            <a:solidFill>
              <a:srgbClr val="E1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0" name="Google Shape;24070;p101"/>
            <p:cNvSpPr/>
            <p:nvPr/>
          </p:nvSpPr>
          <p:spPr>
            <a:xfrm>
              <a:off x="5592383" y="4275271"/>
              <a:ext cx="55426" cy="64460"/>
            </a:xfrm>
            <a:custGeom>
              <a:rect b="b" l="l" r="r" t="t"/>
              <a:pathLst>
                <a:path extrusionOk="0" h="2162" w="1859">
                  <a:moveTo>
                    <a:pt x="191" y="1"/>
                  </a:moveTo>
                  <a:cubicBezTo>
                    <a:pt x="96" y="1"/>
                    <a:pt x="1" y="72"/>
                    <a:pt x="1" y="167"/>
                  </a:cubicBezTo>
                  <a:lnTo>
                    <a:pt x="1" y="1596"/>
                  </a:lnTo>
                  <a:cubicBezTo>
                    <a:pt x="1" y="1668"/>
                    <a:pt x="48" y="1739"/>
                    <a:pt x="120" y="1787"/>
                  </a:cubicBezTo>
                  <a:lnTo>
                    <a:pt x="882" y="2144"/>
                  </a:lnTo>
                  <a:cubicBezTo>
                    <a:pt x="882" y="2156"/>
                    <a:pt x="894" y="2162"/>
                    <a:pt x="914" y="2162"/>
                  </a:cubicBezTo>
                  <a:cubicBezTo>
                    <a:pt x="935" y="2162"/>
                    <a:pt x="965" y="2156"/>
                    <a:pt x="1001" y="2144"/>
                  </a:cubicBezTo>
                  <a:lnTo>
                    <a:pt x="1739" y="1787"/>
                  </a:lnTo>
                  <a:cubicBezTo>
                    <a:pt x="1787" y="1739"/>
                    <a:pt x="1858" y="1692"/>
                    <a:pt x="1858" y="1596"/>
                  </a:cubicBezTo>
                  <a:lnTo>
                    <a:pt x="1858" y="167"/>
                  </a:lnTo>
                  <a:cubicBezTo>
                    <a:pt x="1858" y="96"/>
                    <a:pt x="1763" y="1"/>
                    <a:pt x="1668" y="1"/>
                  </a:cubicBezTo>
                  <a:close/>
                </a:path>
              </a:pathLst>
            </a:custGeom>
            <a:solidFill>
              <a:srgbClr val="E7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1" name="Google Shape;24071;p101"/>
            <p:cNvSpPr/>
            <p:nvPr/>
          </p:nvSpPr>
          <p:spPr>
            <a:xfrm>
              <a:off x="5609438" y="4275152"/>
              <a:ext cx="38372" cy="64579"/>
            </a:xfrm>
            <a:custGeom>
              <a:rect b="b" l="l" r="r" t="t"/>
              <a:pathLst>
                <a:path extrusionOk="0" h="2166" w="1287">
                  <a:moveTo>
                    <a:pt x="1117" y="0"/>
                  </a:moveTo>
                  <a:cubicBezTo>
                    <a:pt x="1102" y="0"/>
                    <a:pt x="1087" y="2"/>
                    <a:pt x="1072" y="5"/>
                  </a:cubicBezTo>
                  <a:lnTo>
                    <a:pt x="786" y="5"/>
                  </a:lnTo>
                  <a:cubicBezTo>
                    <a:pt x="810" y="29"/>
                    <a:pt x="810" y="52"/>
                    <a:pt x="810" y="100"/>
                  </a:cubicBezTo>
                  <a:lnTo>
                    <a:pt x="810" y="1529"/>
                  </a:lnTo>
                  <a:cubicBezTo>
                    <a:pt x="810" y="1600"/>
                    <a:pt x="738" y="1672"/>
                    <a:pt x="691" y="1696"/>
                  </a:cubicBezTo>
                  <a:lnTo>
                    <a:pt x="0" y="2029"/>
                  </a:lnTo>
                  <a:lnTo>
                    <a:pt x="238" y="2148"/>
                  </a:lnTo>
                  <a:cubicBezTo>
                    <a:pt x="262" y="2160"/>
                    <a:pt x="292" y="2166"/>
                    <a:pt x="325" y="2166"/>
                  </a:cubicBezTo>
                  <a:cubicBezTo>
                    <a:pt x="357" y="2166"/>
                    <a:pt x="393" y="2160"/>
                    <a:pt x="429" y="2148"/>
                  </a:cubicBezTo>
                  <a:lnTo>
                    <a:pt x="1167" y="1791"/>
                  </a:lnTo>
                  <a:cubicBezTo>
                    <a:pt x="1262" y="1743"/>
                    <a:pt x="1286" y="1672"/>
                    <a:pt x="1286" y="1600"/>
                  </a:cubicBezTo>
                  <a:lnTo>
                    <a:pt x="1286" y="171"/>
                  </a:lnTo>
                  <a:cubicBezTo>
                    <a:pt x="1286" y="68"/>
                    <a:pt x="1214" y="0"/>
                    <a:pt x="1117" y="0"/>
                  </a:cubicBezTo>
                  <a:close/>
                </a:path>
              </a:pathLst>
            </a:custGeom>
            <a:solidFill>
              <a:srgbClr val="DB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2" name="Google Shape;24072;p101"/>
            <p:cNvSpPr/>
            <p:nvPr/>
          </p:nvSpPr>
          <p:spPr>
            <a:xfrm>
              <a:off x="5592383" y="4396709"/>
              <a:ext cx="55426" cy="64639"/>
            </a:xfrm>
            <a:custGeom>
              <a:rect b="b" l="l" r="r" t="t"/>
              <a:pathLst>
                <a:path extrusionOk="0" h="2168" w="1859">
                  <a:moveTo>
                    <a:pt x="191" y="0"/>
                  </a:moveTo>
                  <a:cubicBezTo>
                    <a:pt x="96" y="0"/>
                    <a:pt x="1" y="95"/>
                    <a:pt x="1" y="191"/>
                  </a:cubicBezTo>
                  <a:lnTo>
                    <a:pt x="1" y="1619"/>
                  </a:lnTo>
                  <a:cubicBezTo>
                    <a:pt x="1" y="1667"/>
                    <a:pt x="48" y="1762"/>
                    <a:pt x="120" y="1786"/>
                  </a:cubicBezTo>
                  <a:lnTo>
                    <a:pt x="882" y="2143"/>
                  </a:lnTo>
                  <a:cubicBezTo>
                    <a:pt x="882" y="2167"/>
                    <a:pt x="929" y="2167"/>
                    <a:pt x="1001" y="2167"/>
                  </a:cubicBezTo>
                  <a:lnTo>
                    <a:pt x="1739" y="1810"/>
                  </a:lnTo>
                  <a:cubicBezTo>
                    <a:pt x="1787" y="1786"/>
                    <a:pt x="1858" y="1738"/>
                    <a:pt x="1858" y="1643"/>
                  </a:cubicBezTo>
                  <a:lnTo>
                    <a:pt x="1858" y="191"/>
                  </a:lnTo>
                  <a:cubicBezTo>
                    <a:pt x="1858" y="95"/>
                    <a:pt x="1763" y="0"/>
                    <a:pt x="1668" y="0"/>
                  </a:cubicBezTo>
                  <a:close/>
                </a:path>
              </a:pathLst>
            </a:custGeom>
            <a:solidFill>
              <a:srgbClr val="E0E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3" name="Google Shape;24073;p101"/>
            <p:cNvSpPr/>
            <p:nvPr/>
          </p:nvSpPr>
          <p:spPr>
            <a:xfrm>
              <a:off x="5609438" y="4396709"/>
              <a:ext cx="38372" cy="64460"/>
            </a:xfrm>
            <a:custGeom>
              <a:rect b="b" l="l" r="r" t="t"/>
              <a:pathLst>
                <a:path extrusionOk="0" h="2162" w="1287">
                  <a:moveTo>
                    <a:pt x="786" y="0"/>
                  </a:moveTo>
                  <a:cubicBezTo>
                    <a:pt x="810" y="24"/>
                    <a:pt x="810" y="71"/>
                    <a:pt x="810" y="95"/>
                  </a:cubicBezTo>
                  <a:lnTo>
                    <a:pt x="810" y="1524"/>
                  </a:lnTo>
                  <a:cubicBezTo>
                    <a:pt x="810" y="1619"/>
                    <a:pt x="738" y="1667"/>
                    <a:pt x="691" y="1691"/>
                  </a:cubicBezTo>
                  <a:lnTo>
                    <a:pt x="0" y="2024"/>
                  </a:lnTo>
                  <a:lnTo>
                    <a:pt x="238" y="2143"/>
                  </a:lnTo>
                  <a:cubicBezTo>
                    <a:pt x="262" y="2155"/>
                    <a:pt x="292" y="2161"/>
                    <a:pt x="325" y="2161"/>
                  </a:cubicBezTo>
                  <a:cubicBezTo>
                    <a:pt x="357" y="2161"/>
                    <a:pt x="393" y="2155"/>
                    <a:pt x="429" y="2143"/>
                  </a:cubicBezTo>
                  <a:lnTo>
                    <a:pt x="1167" y="1786"/>
                  </a:lnTo>
                  <a:cubicBezTo>
                    <a:pt x="1262" y="1762"/>
                    <a:pt x="1286" y="1667"/>
                    <a:pt x="1286" y="1619"/>
                  </a:cubicBezTo>
                  <a:lnTo>
                    <a:pt x="1286" y="191"/>
                  </a:lnTo>
                  <a:cubicBezTo>
                    <a:pt x="1286" y="95"/>
                    <a:pt x="1191" y="0"/>
                    <a:pt x="1072" y="0"/>
                  </a:cubicBezTo>
                  <a:close/>
                </a:path>
              </a:pathLst>
            </a:custGeom>
            <a:solidFill>
              <a:srgbClr val="C1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4" name="Google Shape;24074;p101"/>
            <p:cNvSpPr/>
            <p:nvPr/>
          </p:nvSpPr>
          <p:spPr>
            <a:xfrm>
              <a:off x="5558304" y="4147483"/>
              <a:ext cx="353606" cy="109361"/>
            </a:xfrm>
            <a:custGeom>
              <a:rect b="b" l="l" r="r" t="t"/>
              <a:pathLst>
                <a:path extrusionOk="0" h="3668" w="11860">
                  <a:moveTo>
                    <a:pt x="2787" y="357"/>
                  </a:moveTo>
                  <a:lnTo>
                    <a:pt x="2787" y="1786"/>
                  </a:lnTo>
                  <a:lnTo>
                    <a:pt x="2048" y="2143"/>
                  </a:lnTo>
                  <a:lnTo>
                    <a:pt x="1310" y="1786"/>
                  </a:lnTo>
                  <a:lnTo>
                    <a:pt x="1310" y="357"/>
                  </a:lnTo>
                  <a:close/>
                  <a:moveTo>
                    <a:pt x="1310" y="0"/>
                  </a:moveTo>
                  <a:cubicBezTo>
                    <a:pt x="1096" y="0"/>
                    <a:pt x="953" y="143"/>
                    <a:pt x="953" y="357"/>
                  </a:cubicBezTo>
                  <a:lnTo>
                    <a:pt x="953" y="476"/>
                  </a:lnTo>
                  <a:lnTo>
                    <a:pt x="358" y="476"/>
                  </a:lnTo>
                  <a:cubicBezTo>
                    <a:pt x="143" y="476"/>
                    <a:pt x="0" y="619"/>
                    <a:pt x="0" y="834"/>
                  </a:cubicBezTo>
                  <a:lnTo>
                    <a:pt x="0" y="3310"/>
                  </a:lnTo>
                  <a:cubicBezTo>
                    <a:pt x="0" y="3501"/>
                    <a:pt x="143" y="3668"/>
                    <a:pt x="358" y="3668"/>
                  </a:cubicBezTo>
                  <a:lnTo>
                    <a:pt x="10598" y="3668"/>
                  </a:lnTo>
                  <a:cubicBezTo>
                    <a:pt x="10717" y="3668"/>
                    <a:pt x="10788" y="3596"/>
                    <a:pt x="10884" y="3501"/>
                  </a:cubicBezTo>
                  <a:lnTo>
                    <a:pt x="11789" y="2286"/>
                  </a:lnTo>
                  <a:cubicBezTo>
                    <a:pt x="11860" y="2167"/>
                    <a:pt x="11860" y="2001"/>
                    <a:pt x="11789" y="1882"/>
                  </a:cubicBezTo>
                  <a:lnTo>
                    <a:pt x="10884" y="643"/>
                  </a:lnTo>
                  <a:cubicBezTo>
                    <a:pt x="10836" y="572"/>
                    <a:pt x="10598" y="500"/>
                    <a:pt x="10598" y="500"/>
                  </a:cubicBezTo>
                  <a:lnTo>
                    <a:pt x="9074" y="500"/>
                  </a:lnTo>
                  <a:cubicBezTo>
                    <a:pt x="8978" y="500"/>
                    <a:pt x="8931" y="572"/>
                    <a:pt x="8883" y="643"/>
                  </a:cubicBezTo>
                  <a:cubicBezTo>
                    <a:pt x="8859" y="762"/>
                    <a:pt x="8955" y="858"/>
                    <a:pt x="9074" y="858"/>
                  </a:cubicBezTo>
                  <a:lnTo>
                    <a:pt x="10622" y="858"/>
                  </a:lnTo>
                  <a:lnTo>
                    <a:pt x="11503" y="2072"/>
                  </a:lnTo>
                  <a:lnTo>
                    <a:pt x="10622" y="3310"/>
                  </a:lnTo>
                  <a:lnTo>
                    <a:pt x="358" y="3310"/>
                  </a:lnTo>
                  <a:lnTo>
                    <a:pt x="358" y="834"/>
                  </a:lnTo>
                  <a:lnTo>
                    <a:pt x="977" y="834"/>
                  </a:lnTo>
                  <a:lnTo>
                    <a:pt x="977" y="1786"/>
                  </a:lnTo>
                  <a:cubicBezTo>
                    <a:pt x="977" y="1929"/>
                    <a:pt x="1072" y="2048"/>
                    <a:pt x="1191" y="2120"/>
                  </a:cubicBezTo>
                  <a:lnTo>
                    <a:pt x="1929" y="2477"/>
                  </a:lnTo>
                  <a:cubicBezTo>
                    <a:pt x="1977" y="2501"/>
                    <a:pt x="2048" y="2501"/>
                    <a:pt x="2072" y="2501"/>
                  </a:cubicBezTo>
                  <a:cubicBezTo>
                    <a:pt x="2096" y="2501"/>
                    <a:pt x="2191" y="2501"/>
                    <a:pt x="2215" y="2477"/>
                  </a:cubicBezTo>
                  <a:lnTo>
                    <a:pt x="2977" y="2120"/>
                  </a:lnTo>
                  <a:cubicBezTo>
                    <a:pt x="3096" y="2048"/>
                    <a:pt x="3168" y="1929"/>
                    <a:pt x="3168" y="1786"/>
                  </a:cubicBezTo>
                  <a:lnTo>
                    <a:pt x="3168" y="834"/>
                  </a:lnTo>
                  <a:lnTo>
                    <a:pt x="8264" y="834"/>
                  </a:lnTo>
                  <a:cubicBezTo>
                    <a:pt x="8359" y="834"/>
                    <a:pt x="8407" y="762"/>
                    <a:pt x="8455" y="691"/>
                  </a:cubicBezTo>
                  <a:cubicBezTo>
                    <a:pt x="8478" y="572"/>
                    <a:pt x="8383" y="476"/>
                    <a:pt x="8264" y="476"/>
                  </a:cubicBezTo>
                  <a:lnTo>
                    <a:pt x="3144" y="476"/>
                  </a:lnTo>
                  <a:lnTo>
                    <a:pt x="3144" y="357"/>
                  </a:lnTo>
                  <a:cubicBezTo>
                    <a:pt x="3144" y="143"/>
                    <a:pt x="3001" y="0"/>
                    <a:pt x="27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5" name="Google Shape;24075;p101"/>
            <p:cNvSpPr/>
            <p:nvPr/>
          </p:nvSpPr>
          <p:spPr>
            <a:xfrm>
              <a:off x="5558304" y="4271008"/>
              <a:ext cx="353606" cy="107960"/>
            </a:xfrm>
            <a:custGeom>
              <a:rect b="b" l="l" r="r" t="t"/>
              <a:pathLst>
                <a:path extrusionOk="0" h="3621" w="11860">
                  <a:moveTo>
                    <a:pt x="2787" y="310"/>
                  </a:moveTo>
                  <a:lnTo>
                    <a:pt x="2787" y="1739"/>
                  </a:lnTo>
                  <a:lnTo>
                    <a:pt x="2048" y="2097"/>
                  </a:lnTo>
                  <a:lnTo>
                    <a:pt x="1310" y="1739"/>
                  </a:lnTo>
                  <a:lnTo>
                    <a:pt x="1310" y="310"/>
                  </a:lnTo>
                  <a:close/>
                  <a:moveTo>
                    <a:pt x="10598" y="787"/>
                  </a:moveTo>
                  <a:lnTo>
                    <a:pt x="11479" y="2025"/>
                  </a:lnTo>
                  <a:lnTo>
                    <a:pt x="10598" y="3240"/>
                  </a:lnTo>
                  <a:lnTo>
                    <a:pt x="310" y="3240"/>
                  </a:lnTo>
                  <a:lnTo>
                    <a:pt x="310" y="787"/>
                  </a:lnTo>
                  <a:lnTo>
                    <a:pt x="953" y="834"/>
                  </a:lnTo>
                  <a:lnTo>
                    <a:pt x="953" y="1787"/>
                  </a:lnTo>
                  <a:cubicBezTo>
                    <a:pt x="953" y="1930"/>
                    <a:pt x="1024" y="2049"/>
                    <a:pt x="1144" y="2097"/>
                  </a:cubicBezTo>
                  <a:lnTo>
                    <a:pt x="1906" y="2454"/>
                  </a:lnTo>
                  <a:cubicBezTo>
                    <a:pt x="1953" y="2501"/>
                    <a:pt x="2025" y="2501"/>
                    <a:pt x="2048" y="2501"/>
                  </a:cubicBezTo>
                  <a:cubicBezTo>
                    <a:pt x="2072" y="2501"/>
                    <a:pt x="2168" y="2501"/>
                    <a:pt x="2191" y="2454"/>
                  </a:cubicBezTo>
                  <a:lnTo>
                    <a:pt x="2930" y="2097"/>
                  </a:lnTo>
                  <a:cubicBezTo>
                    <a:pt x="3049" y="2049"/>
                    <a:pt x="3144" y="1930"/>
                    <a:pt x="3144" y="1787"/>
                  </a:cubicBezTo>
                  <a:lnTo>
                    <a:pt x="3144" y="787"/>
                  </a:lnTo>
                  <a:close/>
                  <a:moveTo>
                    <a:pt x="1310" y="1"/>
                  </a:moveTo>
                  <a:cubicBezTo>
                    <a:pt x="1096" y="1"/>
                    <a:pt x="953" y="144"/>
                    <a:pt x="953" y="358"/>
                  </a:cubicBezTo>
                  <a:lnTo>
                    <a:pt x="953" y="477"/>
                  </a:lnTo>
                  <a:lnTo>
                    <a:pt x="358" y="477"/>
                  </a:lnTo>
                  <a:cubicBezTo>
                    <a:pt x="143" y="477"/>
                    <a:pt x="0" y="620"/>
                    <a:pt x="0" y="834"/>
                  </a:cubicBezTo>
                  <a:lnTo>
                    <a:pt x="0" y="3287"/>
                  </a:lnTo>
                  <a:cubicBezTo>
                    <a:pt x="0" y="3454"/>
                    <a:pt x="143" y="3621"/>
                    <a:pt x="358" y="3621"/>
                  </a:cubicBezTo>
                  <a:lnTo>
                    <a:pt x="10598" y="3621"/>
                  </a:lnTo>
                  <a:cubicBezTo>
                    <a:pt x="10717" y="3621"/>
                    <a:pt x="10788" y="3573"/>
                    <a:pt x="10884" y="3478"/>
                  </a:cubicBezTo>
                  <a:lnTo>
                    <a:pt x="11789" y="2263"/>
                  </a:lnTo>
                  <a:cubicBezTo>
                    <a:pt x="11860" y="2144"/>
                    <a:pt x="11860" y="1954"/>
                    <a:pt x="11789" y="1835"/>
                  </a:cubicBezTo>
                  <a:lnTo>
                    <a:pt x="10884" y="620"/>
                  </a:lnTo>
                  <a:cubicBezTo>
                    <a:pt x="10836" y="525"/>
                    <a:pt x="10598" y="477"/>
                    <a:pt x="10598" y="477"/>
                  </a:cubicBezTo>
                  <a:lnTo>
                    <a:pt x="3144" y="477"/>
                  </a:lnTo>
                  <a:lnTo>
                    <a:pt x="3144" y="358"/>
                  </a:lnTo>
                  <a:cubicBezTo>
                    <a:pt x="3144" y="144"/>
                    <a:pt x="3001" y="1"/>
                    <a:pt x="2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6" name="Google Shape;24076;p101"/>
            <p:cNvSpPr/>
            <p:nvPr/>
          </p:nvSpPr>
          <p:spPr>
            <a:xfrm>
              <a:off x="5556873" y="4392445"/>
              <a:ext cx="355037" cy="107245"/>
            </a:xfrm>
            <a:custGeom>
              <a:rect b="b" l="l" r="r" t="t"/>
              <a:pathLst>
                <a:path extrusionOk="0" h="3597" w="11908">
                  <a:moveTo>
                    <a:pt x="2835" y="381"/>
                  </a:moveTo>
                  <a:lnTo>
                    <a:pt x="2835" y="1786"/>
                  </a:lnTo>
                  <a:lnTo>
                    <a:pt x="2096" y="2167"/>
                  </a:lnTo>
                  <a:lnTo>
                    <a:pt x="1358" y="1810"/>
                  </a:lnTo>
                  <a:lnTo>
                    <a:pt x="1358" y="381"/>
                  </a:lnTo>
                  <a:close/>
                  <a:moveTo>
                    <a:pt x="1358" y="0"/>
                  </a:moveTo>
                  <a:cubicBezTo>
                    <a:pt x="1144" y="0"/>
                    <a:pt x="1001" y="143"/>
                    <a:pt x="1001" y="357"/>
                  </a:cubicBezTo>
                  <a:lnTo>
                    <a:pt x="1001" y="476"/>
                  </a:lnTo>
                  <a:lnTo>
                    <a:pt x="191" y="476"/>
                  </a:lnTo>
                  <a:cubicBezTo>
                    <a:pt x="96" y="476"/>
                    <a:pt x="1" y="572"/>
                    <a:pt x="1" y="643"/>
                  </a:cubicBezTo>
                  <a:lnTo>
                    <a:pt x="1" y="1429"/>
                  </a:lnTo>
                  <a:cubicBezTo>
                    <a:pt x="1" y="1453"/>
                    <a:pt x="1" y="1477"/>
                    <a:pt x="48" y="1477"/>
                  </a:cubicBezTo>
                  <a:cubicBezTo>
                    <a:pt x="97" y="1517"/>
                    <a:pt x="149" y="1536"/>
                    <a:pt x="196" y="1536"/>
                  </a:cubicBezTo>
                  <a:cubicBezTo>
                    <a:pt x="286" y="1536"/>
                    <a:pt x="358" y="1467"/>
                    <a:pt x="358" y="1358"/>
                  </a:cubicBezTo>
                  <a:lnTo>
                    <a:pt x="358" y="810"/>
                  </a:lnTo>
                  <a:lnTo>
                    <a:pt x="977" y="810"/>
                  </a:lnTo>
                  <a:lnTo>
                    <a:pt x="977" y="1762"/>
                  </a:lnTo>
                  <a:cubicBezTo>
                    <a:pt x="977" y="1905"/>
                    <a:pt x="1072" y="2024"/>
                    <a:pt x="1192" y="2072"/>
                  </a:cubicBezTo>
                  <a:lnTo>
                    <a:pt x="1930" y="2429"/>
                  </a:lnTo>
                  <a:cubicBezTo>
                    <a:pt x="2001" y="2477"/>
                    <a:pt x="2049" y="2477"/>
                    <a:pt x="2096" y="2477"/>
                  </a:cubicBezTo>
                  <a:cubicBezTo>
                    <a:pt x="2120" y="2477"/>
                    <a:pt x="2216" y="2477"/>
                    <a:pt x="2239" y="2429"/>
                  </a:cubicBezTo>
                  <a:lnTo>
                    <a:pt x="2978" y="2072"/>
                  </a:lnTo>
                  <a:cubicBezTo>
                    <a:pt x="3097" y="2024"/>
                    <a:pt x="3192" y="1905"/>
                    <a:pt x="3192" y="1762"/>
                  </a:cubicBezTo>
                  <a:lnTo>
                    <a:pt x="3192" y="810"/>
                  </a:lnTo>
                  <a:lnTo>
                    <a:pt x="10622" y="810"/>
                  </a:lnTo>
                  <a:lnTo>
                    <a:pt x="11527" y="2024"/>
                  </a:lnTo>
                  <a:lnTo>
                    <a:pt x="10622" y="3239"/>
                  </a:lnTo>
                  <a:lnTo>
                    <a:pt x="358" y="3239"/>
                  </a:lnTo>
                  <a:lnTo>
                    <a:pt x="358" y="2143"/>
                  </a:lnTo>
                  <a:cubicBezTo>
                    <a:pt x="358" y="2048"/>
                    <a:pt x="310" y="2001"/>
                    <a:pt x="215" y="1953"/>
                  </a:cubicBezTo>
                  <a:cubicBezTo>
                    <a:pt x="203" y="1950"/>
                    <a:pt x="191" y="1949"/>
                    <a:pt x="179" y="1949"/>
                  </a:cubicBezTo>
                  <a:cubicBezTo>
                    <a:pt x="77" y="1949"/>
                    <a:pt x="1" y="2037"/>
                    <a:pt x="1" y="2143"/>
                  </a:cubicBezTo>
                  <a:lnTo>
                    <a:pt x="1" y="3239"/>
                  </a:lnTo>
                  <a:cubicBezTo>
                    <a:pt x="1" y="3453"/>
                    <a:pt x="144" y="3596"/>
                    <a:pt x="358" y="3596"/>
                  </a:cubicBezTo>
                  <a:lnTo>
                    <a:pt x="10622" y="3596"/>
                  </a:lnTo>
                  <a:cubicBezTo>
                    <a:pt x="10765" y="3596"/>
                    <a:pt x="10836" y="3548"/>
                    <a:pt x="10932" y="3453"/>
                  </a:cubicBezTo>
                  <a:lnTo>
                    <a:pt x="11813" y="2239"/>
                  </a:lnTo>
                  <a:cubicBezTo>
                    <a:pt x="11908" y="2120"/>
                    <a:pt x="11908" y="1929"/>
                    <a:pt x="11813" y="1810"/>
                  </a:cubicBezTo>
                  <a:lnTo>
                    <a:pt x="10932" y="619"/>
                  </a:lnTo>
                  <a:cubicBezTo>
                    <a:pt x="10884" y="524"/>
                    <a:pt x="10765" y="476"/>
                    <a:pt x="10646" y="476"/>
                  </a:cubicBezTo>
                  <a:lnTo>
                    <a:pt x="3192" y="476"/>
                  </a:lnTo>
                  <a:lnTo>
                    <a:pt x="3192" y="357"/>
                  </a:lnTo>
                  <a:cubicBezTo>
                    <a:pt x="3192" y="143"/>
                    <a:pt x="3049" y="0"/>
                    <a:pt x="28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7" name="Google Shape;24077;p101"/>
          <p:cNvGrpSpPr/>
          <p:nvPr/>
        </p:nvGrpSpPr>
        <p:grpSpPr>
          <a:xfrm>
            <a:off x="6273298" y="3995083"/>
            <a:ext cx="361447" cy="354083"/>
            <a:chOff x="6158994" y="4147483"/>
            <a:chExt cx="361447" cy="354083"/>
          </a:xfrm>
        </p:grpSpPr>
        <p:sp>
          <p:nvSpPr>
            <p:cNvPr id="24078" name="Google Shape;24078;p101"/>
            <p:cNvSpPr/>
            <p:nvPr/>
          </p:nvSpPr>
          <p:spPr>
            <a:xfrm>
              <a:off x="6163258" y="4152432"/>
              <a:ext cx="342962" cy="342992"/>
            </a:xfrm>
            <a:custGeom>
              <a:rect b="b" l="l" r="r" t="t"/>
              <a:pathLst>
                <a:path extrusionOk="0" h="11504" w="11503">
                  <a:moveTo>
                    <a:pt x="5740" y="1620"/>
                  </a:moveTo>
                  <a:cubicBezTo>
                    <a:pt x="8050" y="1620"/>
                    <a:pt x="9883" y="3454"/>
                    <a:pt x="9883" y="5764"/>
                  </a:cubicBezTo>
                  <a:cubicBezTo>
                    <a:pt x="9883" y="8050"/>
                    <a:pt x="8050" y="9884"/>
                    <a:pt x="5740" y="9884"/>
                  </a:cubicBezTo>
                  <a:cubicBezTo>
                    <a:pt x="3453" y="9884"/>
                    <a:pt x="1620" y="8050"/>
                    <a:pt x="1620" y="5764"/>
                  </a:cubicBezTo>
                  <a:cubicBezTo>
                    <a:pt x="1620" y="3454"/>
                    <a:pt x="3453" y="1620"/>
                    <a:pt x="5740" y="1620"/>
                  </a:cubicBezTo>
                  <a:close/>
                  <a:moveTo>
                    <a:pt x="5740" y="1"/>
                  </a:moveTo>
                  <a:cubicBezTo>
                    <a:pt x="2572" y="1"/>
                    <a:pt x="0" y="2597"/>
                    <a:pt x="0" y="5764"/>
                  </a:cubicBezTo>
                  <a:cubicBezTo>
                    <a:pt x="0" y="8907"/>
                    <a:pt x="2596" y="11503"/>
                    <a:pt x="5740" y="11503"/>
                  </a:cubicBezTo>
                  <a:cubicBezTo>
                    <a:pt x="8907" y="11503"/>
                    <a:pt x="11503" y="8907"/>
                    <a:pt x="11503" y="5764"/>
                  </a:cubicBezTo>
                  <a:cubicBezTo>
                    <a:pt x="11503" y="2597"/>
                    <a:pt x="8931" y="1"/>
                    <a:pt x="5740"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9" name="Google Shape;24079;p101"/>
            <p:cNvSpPr/>
            <p:nvPr/>
          </p:nvSpPr>
          <p:spPr>
            <a:xfrm>
              <a:off x="6254850" y="4165938"/>
              <a:ext cx="252086" cy="329486"/>
            </a:xfrm>
            <a:custGeom>
              <a:rect b="b" l="l" r="r" t="t"/>
              <a:pathLst>
                <a:path extrusionOk="0" h="11051" w="8455">
                  <a:moveTo>
                    <a:pt x="4906" y="0"/>
                  </a:moveTo>
                  <a:cubicBezTo>
                    <a:pt x="6716" y="953"/>
                    <a:pt x="7978" y="2882"/>
                    <a:pt x="7978" y="5097"/>
                  </a:cubicBezTo>
                  <a:cubicBezTo>
                    <a:pt x="7978" y="8288"/>
                    <a:pt x="5383" y="10836"/>
                    <a:pt x="2239" y="10836"/>
                  </a:cubicBezTo>
                  <a:cubicBezTo>
                    <a:pt x="1429" y="10836"/>
                    <a:pt x="691" y="10693"/>
                    <a:pt x="0" y="10383"/>
                  </a:cubicBezTo>
                  <a:lnTo>
                    <a:pt x="0" y="10383"/>
                  </a:lnTo>
                  <a:cubicBezTo>
                    <a:pt x="810" y="10812"/>
                    <a:pt x="1715" y="11050"/>
                    <a:pt x="2668" y="11050"/>
                  </a:cubicBezTo>
                  <a:cubicBezTo>
                    <a:pt x="5859" y="11050"/>
                    <a:pt x="8431" y="8454"/>
                    <a:pt x="8431" y="5311"/>
                  </a:cubicBezTo>
                  <a:cubicBezTo>
                    <a:pt x="8455" y="2930"/>
                    <a:pt x="7002" y="858"/>
                    <a:pt x="4906"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0" name="Google Shape;24080;p101"/>
            <p:cNvSpPr/>
            <p:nvPr/>
          </p:nvSpPr>
          <p:spPr>
            <a:xfrm>
              <a:off x="6163973" y="4324973"/>
              <a:ext cx="342962" cy="171168"/>
            </a:xfrm>
            <a:custGeom>
              <a:rect b="b" l="l" r="r" t="t"/>
              <a:pathLst>
                <a:path extrusionOk="0" h="5741" w="11503">
                  <a:moveTo>
                    <a:pt x="0" y="1"/>
                  </a:moveTo>
                  <a:cubicBezTo>
                    <a:pt x="0" y="3144"/>
                    <a:pt x="2596" y="5740"/>
                    <a:pt x="5763" y="5740"/>
                  </a:cubicBezTo>
                  <a:cubicBezTo>
                    <a:pt x="8907" y="5740"/>
                    <a:pt x="11503" y="3192"/>
                    <a:pt x="11503" y="1"/>
                  </a:cubicBezTo>
                  <a:lnTo>
                    <a:pt x="9859" y="1"/>
                  </a:lnTo>
                  <a:cubicBezTo>
                    <a:pt x="9859" y="2287"/>
                    <a:pt x="8026" y="4144"/>
                    <a:pt x="5716" y="4144"/>
                  </a:cubicBezTo>
                  <a:cubicBezTo>
                    <a:pt x="3429" y="4144"/>
                    <a:pt x="1596" y="2287"/>
                    <a:pt x="1596"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1" name="Google Shape;24081;p101"/>
            <p:cNvSpPr/>
            <p:nvPr/>
          </p:nvSpPr>
          <p:spPr>
            <a:xfrm>
              <a:off x="6254850" y="4324973"/>
              <a:ext cx="251370" cy="171168"/>
            </a:xfrm>
            <a:custGeom>
              <a:rect b="b" l="l" r="r" t="t"/>
              <a:pathLst>
                <a:path extrusionOk="0" h="5741" w="8431">
                  <a:moveTo>
                    <a:pt x="7978" y="1"/>
                  </a:moveTo>
                  <a:cubicBezTo>
                    <a:pt x="7859" y="3049"/>
                    <a:pt x="5335" y="5526"/>
                    <a:pt x="2239" y="5526"/>
                  </a:cubicBezTo>
                  <a:cubicBezTo>
                    <a:pt x="1429" y="5526"/>
                    <a:pt x="691" y="5383"/>
                    <a:pt x="0" y="5097"/>
                  </a:cubicBezTo>
                  <a:lnTo>
                    <a:pt x="0" y="5097"/>
                  </a:lnTo>
                  <a:cubicBezTo>
                    <a:pt x="810" y="5502"/>
                    <a:pt x="1715" y="5740"/>
                    <a:pt x="2668" y="5740"/>
                  </a:cubicBezTo>
                  <a:cubicBezTo>
                    <a:pt x="5859" y="5740"/>
                    <a:pt x="8431" y="3144"/>
                    <a:pt x="8431"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2" name="Google Shape;24082;p101"/>
            <p:cNvSpPr/>
            <p:nvPr/>
          </p:nvSpPr>
          <p:spPr>
            <a:xfrm>
              <a:off x="6158994" y="4147483"/>
              <a:ext cx="361447" cy="354083"/>
            </a:xfrm>
            <a:custGeom>
              <a:rect b="b" l="l" r="r" t="t"/>
              <a:pathLst>
                <a:path extrusionOk="0" h="11876" w="12123">
                  <a:moveTo>
                    <a:pt x="5899" y="1981"/>
                  </a:moveTo>
                  <a:cubicBezTo>
                    <a:pt x="8099" y="1981"/>
                    <a:pt x="9883" y="3767"/>
                    <a:pt x="9883" y="5954"/>
                  </a:cubicBezTo>
                  <a:cubicBezTo>
                    <a:pt x="9883" y="7740"/>
                    <a:pt x="8669" y="9312"/>
                    <a:pt x="6930" y="9788"/>
                  </a:cubicBezTo>
                  <a:cubicBezTo>
                    <a:pt x="6835" y="9812"/>
                    <a:pt x="6788" y="9907"/>
                    <a:pt x="6811" y="10002"/>
                  </a:cubicBezTo>
                  <a:cubicBezTo>
                    <a:pt x="6832" y="10064"/>
                    <a:pt x="6906" y="10126"/>
                    <a:pt x="6988" y="10126"/>
                  </a:cubicBezTo>
                  <a:cubicBezTo>
                    <a:pt x="7000" y="10126"/>
                    <a:pt x="7013" y="10124"/>
                    <a:pt x="7026" y="10121"/>
                  </a:cubicBezTo>
                  <a:cubicBezTo>
                    <a:pt x="8836" y="9645"/>
                    <a:pt x="10145" y="8002"/>
                    <a:pt x="10217" y="6120"/>
                  </a:cubicBezTo>
                  <a:lnTo>
                    <a:pt x="11479" y="6120"/>
                  </a:lnTo>
                  <a:cubicBezTo>
                    <a:pt x="11431" y="7526"/>
                    <a:pt x="10860" y="8859"/>
                    <a:pt x="9860" y="9883"/>
                  </a:cubicBezTo>
                  <a:cubicBezTo>
                    <a:pt x="8812" y="10931"/>
                    <a:pt x="7383" y="11526"/>
                    <a:pt x="5883" y="11526"/>
                  </a:cubicBezTo>
                  <a:cubicBezTo>
                    <a:pt x="4406" y="11526"/>
                    <a:pt x="3001" y="10931"/>
                    <a:pt x="1929" y="9883"/>
                  </a:cubicBezTo>
                  <a:cubicBezTo>
                    <a:pt x="929" y="8859"/>
                    <a:pt x="358" y="7526"/>
                    <a:pt x="286" y="6097"/>
                  </a:cubicBezTo>
                  <a:lnTo>
                    <a:pt x="1572" y="6097"/>
                  </a:lnTo>
                  <a:cubicBezTo>
                    <a:pt x="1667" y="8383"/>
                    <a:pt x="3573" y="10240"/>
                    <a:pt x="5883" y="10240"/>
                  </a:cubicBezTo>
                  <a:lnTo>
                    <a:pt x="6168" y="10240"/>
                  </a:lnTo>
                  <a:cubicBezTo>
                    <a:pt x="6240" y="10240"/>
                    <a:pt x="6335" y="10169"/>
                    <a:pt x="6335" y="10097"/>
                  </a:cubicBezTo>
                  <a:cubicBezTo>
                    <a:pt x="6335" y="9978"/>
                    <a:pt x="6240" y="9907"/>
                    <a:pt x="6168" y="9907"/>
                  </a:cubicBezTo>
                  <a:lnTo>
                    <a:pt x="5930" y="9907"/>
                  </a:lnTo>
                  <a:cubicBezTo>
                    <a:pt x="3430" y="9907"/>
                    <a:pt x="1453" y="7597"/>
                    <a:pt x="2072" y="4954"/>
                  </a:cubicBezTo>
                  <a:cubicBezTo>
                    <a:pt x="2382" y="3715"/>
                    <a:pt x="3692" y="2405"/>
                    <a:pt x="4930" y="2096"/>
                  </a:cubicBezTo>
                  <a:cubicBezTo>
                    <a:pt x="5259" y="2018"/>
                    <a:pt x="5583" y="1981"/>
                    <a:pt x="5899" y="1981"/>
                  </a:cubicBezTo>
                  <a:close/>
                  <a:moveTo>
                    <a:pt x="5930" y="0"/>
                  </a:moveTo>
                  <a:cubicBezTo>
                    <a:pt x="5002" y="0"/>
                    <a:pt x="4097" y="215"/>
                    <a:pt x="3311" y="619"/>
                  </a:cubicBezTo>
                  <a:cubicBezTo>
                    <a:pt x="3215" y="643"/>
                    <a:pt x="3192" y="762"/>
                    <a:pt x="3215" y="858"/>
                  </a:cubicBezTo>
                  <a:cubicBezTo>
                    <a:pt x="3234" y="930"/>
                    <a:pt x="3307" y="961"/>
                    <a:pt x="3384" y="961"/>
                  </a:cubicBezTo>
                  <a:cubicBezTo>
                    <a:pt x="3407" y="961"/>
                    <a:pt x="3431" y="958"/>
                    <a:pt x="3454" y="953"/>
                  </a:cubicBezTo>
                  <a:cubicBezTo>
                    <a:pt x="4216" y="572"/>
                    <a:pt x="5049" y="381"/>
                    <a:pt x="5930" y="381"/>
                  </a:cubicBezTo>
                  <a:cubicBezTo>
                    <a:pt x="7407" y="381"/>
                    <a:pt x="8812" y="977"/>
                    <a:pt x="9883" y="2024"/>
                  </a:cubicBezTo>
                  <a:cubicBezTo>
                    <a:pt x="10884" y="3025"/>
                    <a:pt x="11455" y="4382"/>
                    <a:pt x="11527" y="5811"/>
                  </a:cubicBezTo>
                  <a:lnTo>
                    <a:pt x="10241" y="5811"/>
                  </a:lnTo>
                  <a:cubicBezTo>
                    <a:pt x="10145" y="3501"/>
                    <a:pt x="8240" y="1667"/>
                    <a:pt x="5930" y="1667"/>
                  </a:cubicBezTo>
                  <a:cubicBezTo>
                    <a:pt x="3596" y="1667"/>
                    <a:pt x="1691" y="3501"/>
                    <a:pt x="1596" y="5811"/>
                  </a:cubicBezTo>
                  <a:lnTo>
                    <a:pt x="334" y="5811"/>
                  </a:lnTo>
                  <a:cubicBezTo>
                    <a:pt x="382" y="4049"/>
                    <a:pt x="1286" y="2382"/>
                    <a:pt x="2739" y="1358"/>
                  </a:cubicBezTo>
                  <a:lnTo>
                    <a:pt x="2763" y="1334"/>
                  </a:lnTo>
                  <a:cubicBezTo>
                    <a:pt x="2834" y="1286"/>
                    <a:pt x="2858" y="1191"/>
                    <a:pt x="2834" y="1096"/>
                  </a:cubicBezTo>
                  <a:cubicBezTo>
                    <a:pt x="2791" y="1038"/>
                    <a:pt x="2730" y="1006"/>
                    <a:pt x="2679" y="1006"/>
                  </a:cubicBezTo>
                  <a:cubicBezTo>
                    <a:pt x="2645" y="1006"/>
                    <a:pt x="2615" y="1020"/>
                    <a:pt x="2596" y="1048"/>
                  </a:cubicBezTo>
                  <a:lnTo>
                    <a:pt x="2549" y="1072"/>
                  </a:lnTo>
                  <a:cubicBezTo>
                    <a:pt x="953" y="2167"/>
                    <a:pt x="0" y="4025"/>
                    <a:pt x="0" y="5954"/>
                  </a:cubicBezTo>
                  <a:cubicBezTo>
                    <a:pt x="0" y="7907"/>
                    <a:pt x="953" y="9764"/>
                    <a:pt x="2644" y="10883"/>
                  </a:cubicBezTo>
                  <a:cubicBezTo>
                    <a:pt x="3263" y="11312"/>
                    <a:pt x="3977" y="11598"/>
                    <a:pt x="4740" y="11764"/>
                  </a:cubicBezTo>
                  <a:cubicBezTo>
                    <a:pt x="5134" y="11839"/>
                    <a:pt x="5526" y="11875"/>
                    <a:pt x="5912" y="11875"/>
                  </a:cubicBezTo>
                  <a:cubicBezTo>
                    <a:pt x="7505" y="11875"/>
                    <a:pt x="8991" y="11257"/>
                    <a:pt x="10122" y="10145"/>
                  </a:cubicBezTo>
                  <a:cubicBezTo>
                    <a:pt x="11479" y="8716"/>
                    <a:pt x="12122" y="6763"/>
                    <a:pt x="11717" y="4739"/>
                  </a:cubicBezTo>
                  <a:cubicBezTo>
                    <a:pt x="11574" y="3977"/>
                    <a:pt x="11289" y="3263"/>
                    <a:pt x="10860" y="2644"/>
                  </a:cubicBezTo>
                  <a:cubicBezTo>
                    <a:pt x="9693" y="953"/>
                    <a:pt x="7883" y="0"/>
                    <a:pt x="59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3" name="Google Shape;24083;p101"/>
            <p:cNvSpPr/>
            <p:nvPr/>
          </p:nvSpPr>
          <p:spPr>
            <a:xfrm>
              <a:off x="6376974" y="4286392"/>
              <a:ext cx="38372" cy="74836"/>
            </a:xfrm>
            <a:custGeom>
              <a:rect b="b" l="l" r="r" t="t"/>
              <a:pathLst>
                <a:path extrusionOk="0" h="2510" w="1287">
                  <a:moveTo>
                    <a:pt x="1104" y="0"/>
                  </a:moveTo>
                  <a:cubicBezTo>
                    <a:pt x="1038" y="0"/>
                    <a:pt x="984" y="31"/>
                    <a:pt x="929" y="104"/>
                  </a:cubicBezTo>
                  <a:lnTo>
                    <a:pt x="48" y="2247"/>
                  </a:lnTo>
                  <a:cubicBezTo>
                    <a:pt x="1" y="2366"/>
                    <a:pt x="72" y="2462"/>
                    <a:pt x="167" y="2509"/>
                  </a:cubicBezTo>
                  <a:lnTo>
                    <a:pt x="215" y="2509"/>
                  </a:lnTo>
                  <a:cubicBezTo>
                    <a:pt x="286" y="2509"/>
                    <a:pt x="334" y="2486"/>
                    <a:pt x="358" y="2390"/>
                  </a:cubicBezTo>
                  <a:lnTo>
                    <a:pt x="1263" y="247"/>
                  </a:lnTo>
                  <a:cubicBezTo>
                    <a:pt x="1287" y="152"/>
                    <a:pt x="1263" y="80"/>
                    <a:pt x="1167" y="9"/>
                  </a:cubicBezTo>
                  <a:cubicBezTo>
                    <a:pt x="1145" y="3"/>
                    <a:pt x="1124" y="0"/>
                    <a:pt x="11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4" name="Google Shape;24084;p101"/>
            <p:cNvSpPr/>
            <p:nvPr/>
          </p:nvSpPr>
          <p:spPr>
            <a:xfrm>
              <a:off x="6241344" y="4286631"/>
              <a:ext cx="50447" cy="78861"/>
            </a:xfrm>
            <a:custGeom>
              <a:rect b="b" l="l" r="r" t="t"/>
              <a:pathLst>
                <a:path extrusionOk="0" h="2645" w="1692">
                  <a:moveTo>
                    <a:pt x="596" y="1"/>
                  </a:moveTo>
                  <a:cubicBezTo>
                    <a:pt x="501" y="1"/>
                    <a:pt x="453" y="72"/>
                    <a:pt x="430" y="144"/>
                  </a:cubicBezTo>
                  <a:lnTo>
                    <a:pt x="239" y="1168"/>
                  </a:lnTo>
                  <a:cubicBezTo>
                    <a:pt x="239" y="1215"/>
                    <a:pt x="263" y="1287"/>
                    <a:pt x="311" y="1334"/>
                  </a:cubicBezTo>
                  <a:cubicBezTo>
                    <a:pt x="334" y="1358"/>
                    <a:pt x="364" y="1370"/>
                    <a:pt x="394" y="1370"/>
                  </a:cubicBezTo>
                  <a:cubicBezTo>
                    <a:pt x="424" y="1370"/>
                    <a:pt x="453" y="1358"/>
                    <a:pt x="477" y="1334"/>
                  </a:cubicBezTo>
                  <a:lnTo>
                    <a:pt x="501" y="1334"/>
                  </a:lnTo>
                  <a:cubicBezTo>
                    <a:pt x="596" y="1311"/>
                    <a:pt x="692" y="1287"/>
                    <a:pt x="858" y="1287"/>
                  </a:cubicBezTo>
                  <a:cubicBezTo>
                    <a:pt x="1025" y="1287"/>
                    <a:pt x="1144" y="1334"/>
                    <a:pt x="1215" y="1430"/>
                  </a:cubicBezTo>
                  <a:cubicBezTo>
                    <a:pt x="1311" y="1525"/>
                    <a:pt x="1382" y="1668"/>
                    <a:pt x="1382" y="1811"/>
                  </a:cubicBezTo>
                  <a:cubicBezTo>
                    <a:pt x="1382" y="2073"/>
                    <a:pt x="1144" y="2287"/>
                    <a:pt x="858" y="2287"/>
                  </a:cubicBezTo>
                  <a:cubicBezTo>
                    <a:pt x="596" y="2287"/>
                    <a:pt x="382" y="2120"/>
                    <a:pt x="358" y="1858"/>
                  </a:cubicBezTo>
                  <a:lnTo>
                    <a:pt x="358" y="1787"/>
                  </a:lnTo>
                  <a:cubicBezTo>
                    <a:pt x="358" y="1692"/>
                    <a:pt x="311" y="1644"/>
                    <a:pt x="215" y="1596"/>
                  </a:cubicBezTo>
                  <a:cubicBezTo>
                    <a:pt x="203" y="1594"/>
                    <a:pt x="191" y="1593"/>
                    <a:pt x="179" y="1593"/>
                  </a:cubicBezTo>
                  <a:cubicBezTo>
                    <a:pt x="77" y="1593"/>
                    <a:pt x="1" y="1680"/>
                    <a:pt x="1" y="1787"/>
                  </a:cubicBezTo>
                  <a:lnTo>
                    <a:pt x="1" y="1906"/>
                  </a:lnTo>
                  <a:cubicBezTo>
                    <a:pt x="72" y="2311"/>
                    <a:pt x="430" y="2644"/>
                    <a:pt x="834" y="2644"/>
                  </a:cubicBezTo>
                  <a:lnTo>
                    <a:pt x="858" y="2644"/>
                  </a:lnTo>
                  <a:cubicBezTo>
                    <a:pt x="1311" y="2644"/>
                    <a:pt x="1668" y="2287"/>
                    <a:pt x="1692" y="1835"/>
                  </a:cubicBezTo>
                  <a:cubicBezTo>
                    <a:pt x="1692" y="1596"/>
                    <a:pt x="1644" y="1358"/>
                    <a:pt x="1454" y="1215"/>
                  </a:cubicBezTo>
                  <a:cubicBezTo>
                    <a:pt x="1382" y="977"/>
                    <a:pt x="1144" y="906"/>
                    <a:pt x="906" y="906"/>
                  </a:cubicBezTo>
                  <a:cubicBezTo>
                    <a:pt x="811" y="906"/>
                    <a:pt x="715" y="906"/>
                    <a:pt x="668" y="930"/>
                  </a:cubicBezTo>
                  <a:lnTo>
                    <a:pt x="739" y="358"/>
                  </a:lnTo>
                  <a:lnTo>
                    <a:pt x="1430" y="358"/>
                  </a:lnTo>
                  <a:cubicBezTo>
                    <a:pt x="1525" y="358"/>
                    <a:pt x="1620" y="310"/>
                    <a:pt x="1620" y="215"/>
                  </a:cubicBezTo>
                  <a:cubicBezTo>
                    <a:pt x="1620" y="96"/>
                    <a:pt x="1549" y="1"/>
                    <a:pt x="1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5" name="Google Shape;24085;p101"/>
            <p:cNvSpPr/>
            <p:nvPr/>
          </p:nvSpPr>
          <p:spPr>
            <a:xfrm>
              <a:off x="6302406" y="4283798"/>
              <a:ext cx="49731" cy="80679"/>
            </a:xfrm>
            <a:custGeom>
              <a:rect b="b" l="l" r="r" t="t"/>
              <a:pathLst>
                <a:path extrusionOk="0" h="2706" w="1668">
                  <a:moveTo>
                    <a:pt x="862" y="313"/>
                  </a:moveTo>
                  <a:cubicBezTo>
                    <a:pt x="1122" y="313"/>
                    <a:pt x="1311" y="524"/>
                    <a:pt x="1311" y="786"/>
                  </a:cubicBezTo>
                  <a:lnTo>
                    <a:pt x="1311" y="1882"/>
                  </a:lnTo>
                  <a:cubicBezTo>
                    <a:pt x="1311" y="2144"/>
                    <a:pt x="1105" y="2356"/>
                    <a:pt x="854" y="2356"/>
                  </a:cubicBezTo>
                  <a:cubicBezTo>
                    <a:pt x="809" y="2356"/>
                    <a:pt x="762" y="2349"/>
                    <a:pt x="715" y="2334"/>
                  </a:cubicBezTo>
                  <a:cubicBezTo>
                    <a:pt x="525" y="2263"/>
                    <a:pt x="358" y="2096"/>
                    <a:pt x="358" y="1858"/>
                  </a:cubicBezTo>
                  <a:lnTo>
                    <a:pt x="358" y="810"/>
                  </a:lnTo>
                  <a:cubicBezTo>
                    <a:pt x="358" y="596"/>
                    <a:pt x="525" y="405"/>
                    <a:pt x="715" y="334"/>
                  </a:cubicBezTo>
                  <a:cubicBezTo>
                    <a:pt x="766" y="319"/>
                    <a:pt x="815" y="313"/>
                    <a:pt x="862" y="313"/>
                  </a:cubicBezTo>
                  <a:close/>
                  <a:moveTo>
                    <a:pt x="835" y="1"/>
                  </a:moveTo>
                  <a:cubicBezTo>
                    <a:pt x="406" y="1"/>
                    <a:pt x="1" y="358"/>
                    <a:pt x="1" y="834"/>
                  </a:cubicBezTo>
                  <a:lnTo>
                    <a:pt x="1" y="1882"/>
                  </a:lnTo>
                  <a:cubicBezTo>
                    <a:pt x="1" y="2263"/>
                    <a:pt x="287" y="2620"/>
                    <a:pt x="668" y="2692"/>
                  </a:cubicBezTo>
                  <a:cubicBezTo>
                    <a:pt x="720" y="2701"/>
                    <a:pt x="771" y="2706"/>
                    <a:pt x="821" y="2706"/>
                  </a:cubicBezTo>
                  <a:cubicBezTo>
                    <a:pt x="1277" y="2706"/>
                    <a:pt x="1644" y="2332"/>
                    <a:pt x="1644" y="1882"/>
                  </a:cubicBezTo>
                  <a:lnTo>
                    <a:pt x="1644" y="834"/>
                  </a:lnTo>
                  <a:cubicBezTo>
                    <a:pt x="1668" y="405"/>
                    <a:pt x="1311" y="1"/>
                    <a:pt x="8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6" name="Google Shape;24086;p101"/>
            <p:cNvSpPr/>
            <p:nvPr/>
          </p:nvSpPr>
          <p:spPr>
            <a:xfrm>
              <a:off x="6366330" y="4290179"/>
              <a:ext cx="17770" cy="17800"/>
            </a:xfrm>
            <a:custGeom>
              <a:rect b="b" l="l" r="r" t="t"/>
              <a:pathLst>
                <a:path extrusionOk="0" h="597" w="596">
                  <a:moveTo>
                    <a:pt x="310" y="1"/>
                  </a:moveTo>
                  <a:cubicBezTo>
                    <a:pt x="143" y="1"/>
                    <a:pt x="0" y="144"/>
                    <a:pt x="0" y="310"/>
                  </a:cubicBezTo>
                  <a:cubicBezTo>
                    <a:pt x="0" y="453"/>
                    <a:pt x="143" y="596"/>
                    <a:pt x="310" y="596"/>
                  </a:cubicBezTo>
                  <a:cubicBezTo>
                    <a:pt x="477" y="596"/>
                    <a:pt x="596" y="453"/>
                    <a:pt x="596" y="310"/>
                  </a:cubicBezTo>
                  <a:cubicBezTo>
                    <a:pt x="596" y="144"/>
                    <a:pt x="477" y="1"/>
                    <a:pt x="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7" name="Google Shape;24087;p101"/>
            <p:cNvSpPr/>
            <p:nvPr/>
          </p:nvSpPr>
          <p:spPr>
            <a:xfrm>
              <a:off x="6410337" y="4340597"/>
              <a:ext cx="17800" cy="17800"/>
            </a:xfrm>
            <a:custGeom>
              <a:rect b="b" l="l" r="r" t="t"/>
              <a:pathLst>
                <a:path extrusionOk="0" h="597" w="597">
                  <a:moveTo>
                    <a:pt x="287" y="1"/>
                  </a:moveTo>
                  <a:cubicBezTo>
                    <a:pt x="120" y="1"/>
                    <a:pt x="1" y="120"/>
                    <a:pt x="1" y="310"/>
                  </a:cubicBezTo>
                  <a:cubicBezTo>
                    <a:pt x="1" y="453"/>
                    <a:pt x="120" y="596"/>
                    <a:pt x="287" y="596"/>
                  </a:cubicBezTo>
                  <a:cubicBezTo>
                    <a:pt x="477" y="596"/>
                    <a:pt x="596" y="477"/>
                    <a:pt x="596" y="310"/>
                  </a:cubicBezTo>
                  <a:cubicBezTo>
                    <a:pt x="596" y="120"/>
                    <a:pt x="477"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8" name="Google Shape;24088;p101"/>
          <p:cNvGrpSpPr/>
          <p:nvPr/>
        </p:nvGrpSpPr>
        <p:grpSpPr>
          <a:xfrm>
            <a:off x="6999405" y="3995798"/>
            <a:ext cx="354321" cy="354321"/>
            <a:chOff x="6732701" y="4148198"/>
            <a:chExt cx="354321" cy="354321"/>
          </a:xfrm>
        </p:grpSpPr>
        <p:sp>
          <p:nvSpPr>
            <p:cNvPr id="24089" name="Google Shape;24089;p101"/>
            <p:cNvSpPr/>
            <p:nvPr/>
          </p:nvSpPr>
          <p:spPr>
            <a:xfrm>
              <a:off x="6780286" y="4184036"/>
              <a:ext cx="277637" cy="225461"/>
            </a:xfrm>
            <a:custGeom>
              <a:rect b="b" l="l" r="r" t="t"/>
              <a:pathLst>
                <a:path extrusionOk="0" h="7562" w="9312">
                  <a:moveTo>
                    <a:pt x="8570" y="1"/>
                  </a:moveTo>
                  <a:cubicBezTo>
                    <a:pt x="8550" y="1"/>
                    <a:pt x="8526" y="13"/>
                    <a:pt x="8502" y="36"/>
                  </a:cubicBezTo>
                  <a:lnTo>
                    <a:pt x="7549" y="1942"/>
                  </a:lnTo>
                  <a:cubicBezTo>
                    <a:pt x="7537" y="1977"/>
                    <a:pt x="7514" y="1995"/>
                    <a:pt x="7490" y="1995"/>
                  </a:cubicBezTo>
                  <a:cubicBezTo>
                    <a:pt x="7466" y="1995"/>
                    <a:pt x="7442" y="1977"/>
                    <a:pt x="7430" y="1942"/>
                  </a:cubicBezTo>
                  <a:lnTo>
                    <a:pt x="6906" y="1037"/>
                  </a:lnTo>
                  <a:cubicBezTo>
                    <a:pt x="6883" y="1001"/>
                    <a:pt x="6859" y="983"/>
                    <a:pt x="6838" y="983"/>
                  </a:cubicBezTo>
                  <a:cubicBezTo>
                    <a:pt x="6817" y="983"/>
                    <a:pt x="6799" y="1001"/>
                    <a:pt x="6787" y="1037"/>
                  </a:cubicBezTo>
                  <a:lnTo>
                    <a:pt x="5573" y="3466"/>
                  </a:lnTo>
                  <a:cubicBezTo>
                    <a:pt x="5525" y="3513"/>
                    <a:pt x="5501" y="3513"/>
                    <a:pt x="5477" y="3513"/>
                  </a:cubicBezTo>
                  <a:lnTo>
                    <a:pt x="4739" y="3204"/>
                  </a:lnTo>
                  <a:cubicBezTo>
                    <a:pt x="4725" y="3197"/>
                    <a:pt x="4713" y="3194"/>
                    <a:pt x="4703" y="3194"/>
                  </a:cubicBezTo>
                  <a:cubicBezTo>
                    <a:pt x="4678" y="3194"/>
                    <a:pt x="4661" y="3211"/>
                    <a:pt x="4644" y="3227"/>
                  </a:cubicBezTo>
                  <a:lnTo>
                    <a:pt x="3715" y="5180"/>
                  </a:lnTo>
                  <a:cubicBezTo>
                    <a:pt x="3715" y="5197"/>
                    <a:pt x="3691" y="5214"/>
                    <a:pt x="3661" y="5214"/>
                  </a:cubicBezTo>
                  <a:cubicBezTo>
                    <a:pt x="3648" y="5214"/>
                    <a:pt x="3634" y="5211"/>
                    <a:pt x="3620" y="5204"/>
                  </a:cubicBezTo>
                  <a:lnTo>
                    <a:pt x="2667" y="4728"/>
                  </a:lnTo>
                  <a:cubicBezTo>
                    <a:pt x="2644" y="4728"/>
                    <a:pt x="2620" y="4728"/>
                    <a:pt x="2596" y="4752"/>
                  </a:cubicBezTo>
                  <a:lnTo>
                    <a:pt x="1881" y="5776"/>
                  </a:lnTo>
                  <a:lnTo>
                    <a:pt x="596" y="4609"/>
                  </a:lnTo>
                  <a:cubicBezTo>
                    <a:pt x="589" y="4602"/>
                    <a:pt x="577" y="4599"/>
                    <a:pt x="565" y="4599"/>
                  </a:cubicBezTo>
                  <a:cubicBezTo>
                    <a:pt x="534" y="4599"/>
                    <a:pt x="493" y="4616"/>
                    <a:pt x="476" y="4633"/>
                  </a:cubicBezTo>
                  <a:lnTo>
                    <a:pt x="0" y="5657"/>
                  </a:lnTo>
                  <a:lnTo>
                    <a:pt x="0" y="5680"/>
                  </a:lnTo>
                  <a:lnTo>
                    <a:pt x="0" y="7562"/>
                  </a:lnTo>
                  <a:lnTo>
                    <a:pt x="9312" y="7562"/>
                  </a:lnTo>
                  <a:lnTo>
                    <a:pt x="9312" y="1441"/>
                  </a:lnTo>
                  <a:cubicBezTo>
                    <a:pt x="9312" y="1418"/>
                    <a:pt x="9312" y="1418"/>
                    <a:pt x="9288" y="1418"/>
                  </a:cubicBezTo>
                  <a:lnTo>
                    <a:pt x="8621" y="36"/>
                  </a:lnTo>
                  <a:cubicBezTo>
                    <a:pt x="8609" y="13"/>
                    <a:pt x="8591" y="1"/>
                    <a:pt x="8570" y="1"/>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0" name="Google Shape;24090;p101"/>
            <p:cNvSpPr/>
            <p:nvPr/>
          </p:nvSpPr>
          <p:spPr>
            <a:xfrm>
              <a:off x="6780286" y="4212629"/>
              <a:ext cx="277637" cy="196868"/>
            </a:xfrm>
            <a:custGeom>
              <a:rect b="b" l="l" r="r" t="t"/>
              <a:pathLst>
                <a:path extrusionOk="0" h="6603" w="9312">
                  <a:moveTo>
                    <a:pt x="8481" y="0"/>
                  </a:moveTo>
                  <a:cubicBezTo>
                    <a:pt x="8460" y="0"/>
                    <a:pt x="8442" y="18"/>
                    <a:pt x="8430" y="54"/>
                  </a:cubicBezTo>
                  <a:lnTo>
                    <a:pt x="7406" y="1983"/>
                  </a:lnTo>
                  <a:cubicBezTo>
                    <a:pt x="7395" y="2007"/>
                    <a:pt x="7371" y="2018"/>
                    <a:pt x="7347" y="2018"/>
                  </a:cubicBezTo>
                  <a:cubicBezTo>
                    <a:pt x="7323" y="2018"/>
                    <a:pt x="7299" y="2007"/>
                    <a:pt x="7287" y="1983"/>
                  </a:cubicBezTo>
                  <a:lnTo>
                    <a:pt x="6763" y="1173"/>
                  </a:lnTo>
                  <a:cubicBezTo>
                    <a:pt x="6740" y="1137"/>
                    <a:pt x="6716" y="1119"/>
                    <a:pt x="6695" y="1119"/>
                  </a:cubicBezTo>
                  <a:cubicBezTo>
                    <a:pt x="6674" y="1119"/>
                    <a:pt x="6656" y="1137"/>
                    <a:pt x="6644" y="1173"/>
                  </a:cubicBezTo>
                  <a:lnTo>
                    <a:pt x="5335" y="3840"/>
                  </a:lnTo>
                  <a:cubicBezTo>
                    <a:pt x="5287" y="3888"/>
                    <a:pt x="5263" y="3888"/>
                    <a:pt x="5239" y="3888"/>
                  </a:cubicBezTo>
                  <a:lnTo>
                    <a:pt x="4501" y="3578"/>
                  </a:lnTo>
                  <a:cubicBezTo>
                    <a:pt x="4488" y="3572"/>
                    <a:pt x="4477" y="3569"/>
                    <a:pt x="4467" y="3569"/>
                  </a:cubicBezTo>
                  <a:cubicBezTo>
                    <a:pt x="4441" y="3569"/>
                    <a:pt x="4423" y="3591"/>
                    <a:pt x="4406" y="3626"/>
                  </a:cubicBezTo>
                  <a:lnTo>
                    <a:pt x="3429" y="5460"/>
                  </a:lnTo>
                  <a:cubicBezTo>
                    <a:pt x="3429" y="5476"/>
                    <a:pt x="3395" y="5504"/>
                    <a:pt x="3367" y="5504"/>
                  </a:cubicBezTo>
                  <a:cubicBezTo>
                    <a:pt x="3354" y="5504"/>
                    <a:pt x="3342" y="5498"/>
                    <a:pt x="3334" y="5483"/>
                  </a:cubicBezTo>
                  <a:lnTo>
                    <a:pt x="2429" y="5055"/>
                  </a:lnTo>
                  <a:cubicBezTo>
                    <a:pt x="2429" y="5007"/>
                    <a:pt x="2405" y="5007"/>
                    <a:pt x="2382" y="5007"/>
                  </a:cubicBezTo>
                  <a:lnTo>
                    <a:pt x="2358" y="5055"/>
                  </a:lnTo>
                  <a:lnTo>
                    <a:pt x="1786" y="5769"/>
                  </a:lnTo>
                  <a:cubicBezTo>
                    <a:pt x="1786" y="5781"/>
                    <a:pt x="1768" y="5787"/>
                    <a:pt x="1748" y="5787"/>
                  </a:cubicBezTo>
                  <a:cubicBezTo>
                    <a:pt x="1727" y="5787"/>
                    <a:pt x="1703" y="5781"/>
                    <a:pt x="1691" y="5769"/>
                  </a:cubicBezTo>
                  <a:lnTo>
                    <a:pt x="572" y="4817"/>
                  </a:lnTo>
                  <a:cubicBezTo>
                    <a:pt x="557" y="4802"/>
                    <a:pt x="542" y="4796"/>
                    <a:pt x="528" y="4796"/>
                  </a:cubicBezTo>
                  <a:cubicBezTo>
                    <a:pt x="497" y="4796"/>
                    <a:pt x="469" y="4824"/>
                    <a:pt x="453" y="4840"/>
                  </a:cubicBezTo>
                  <a:lnTo>
                    <a:pt x="0" y="5602"/>
                  </a:lnTo>
                  <a:lnTo>
                    <a:pt x="0" y="6603"/>
                  </a:lnTo>
                  <a:lnTo>
                    <a:pt x="9312" y="6603"/>
                  </a:lnTo>
                  <a:lnTo>
                    <a:pt x="9312" y="1387"/>
                  </a:lnTo>
                  <a:lnTo>
                    <a:pt x="8550" y="54"/>
                  </a:lnTo>
                  <a:cubicBezTo>
                    <a:pt x="8526" y="18"/>
                    <a:pt x="8502" y="0"/>
                    <a:pt x="8481" y="0"/>
                  </a:cubicBezTo>
                  <a:close/>
                </a:path>
              </a:pathLst>
            </a:custGeom>
            <a:solidFill>
              <a:srgbClr val="DADF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1" name="Google Shape;24091;p101"/>
            <p:cNvSpPr/>
            <p:nvPr/>
          </p:nvSpPr>
          <p:spPr>
            <a:xfrm>
              <a:off x="6780286" y="4238896"/>
              <a:ext cx="277637" cy="233094"/>
            </a:xfrm>
            <a:custGeom>
              <a:rect b="b" l="l" r="r" t="t"/>
              <a:pathLst>
                <a:path extrusionOk="0" h="7818" w="9312">
                  <a:moveTo>
                    <a:pt x="8538" y="0"/>
                  </a:moveTo>
                  <a:cubicBezTo>
                    <a:pt x="8514" y="0"/>
                    <a:pt x="8490" y="18"/>
                    <a:pt x="8478" y="54"/>
                  </a:cubicBezTo>
                  <a:lnTo>
                    <a:pt x="7526" y="1959"/>
                  </a:lnTo>
                  <a:cubicBezTo>
                    <a:pt x="7514" y="1995"/>
                    <a:pt x="7490" y="2013"/>
                    <a:pt x="7466" y="2013"/>
                  </a:cubicBezTo>
                  <a:cubicBezTo>
                    <a:pt x="7442" y="2013"/>
                    <a:pt x="7418" y="1995"/>
                    <a:pt x="7406" y="1959"/>
                  </a:cubicBezTo>
                  <a:lnTo>
                    <a:pt x="6859" y="1030"/>
                  </a:lnTo>
                  <a:cubicBezTo>
                    <a:pt x="6847" y="1006"/>
                    <a:pt x="6829" y="995"/>
                    <a:pt x="6808" y="995"/>
                  </a:cubicBezTo>
                  <a:cubicBezTo>
                    <a:pt x="6787" y="995"/>
                    <a:pt x="6763" y="1006"/>
                    <a:pt x="6740" y="1030"/>
                  </a:cubicBezTo>
                  <a:lnTo>
                    <a:pt x="5525" y="3483"/>
                  </a:lnTo>
                  <a:cubicBezTo>
                    <a:pt x="5501" y="3507"/>
                    <a:pt x="5477" y="3507"/>
                    <a:pt x="5454" y="3507"/>
                  </a:cubicBezTo>
                  <a:lnTo>
                    <a:pt x="4692" y="3221"/>
                  </a:lnTo>
                  <a:cubicBezTo>
                    <a:pt x="4684" y="3206"/>
                    <a:pt x="4677" y="3201"/>
                    <a:pt x="4669" y="3201"/>
                  </a:cubicBezTo>
                  <a:cubicBezTo>
                    <a:pt x="4653" y="3201"/>
                    <a:pt x="4637" y="3229"/>
                    <a:pt x="4620" y="3245"/>
                  </a:cubicBezTo>
                  <a:lnTo>
                    <a:pt x="3691" y="5174"/>
                  </a:lnTo>
                  <a:cubicBezTo>
                    <a:pt x="3691" y="5190"/>
                    <a:pt x="3657" y="5218"/>
                    <a:pt x="3628" y="5218"/>
                  </a:cubicBezTo>
                  <a:cubicBezTo>
                    <a:pt x="3615" y="5218"/>
                    <a:pt x="3604" y="5213"/>
                    <a:pt x="3596" y="5198"/>
                  </a:cubicBezTo>
                  <a:lnTo>
                    <a:pt x="2644" y="4721"/>
                  </a:lnTo>
                  <a:cubicBezTo>
                    <a:pt x="2620" y="4721"/>
                    <a:pt x="2596" y="4721"/>
                    <a:pt x="2548" y="4769"/>
                  </a:cubicBezTo>
                  <a:lnTo>
                    <a:pt x="1905" y="5722"/>
                  </a:lnTo>
                  <a:cubicBezTo>
                    <a:pt x="1905" y="5734"/>
                    <a:pt x="1887" y="5740"/>
                    <a:pt x="1867" y="5740"/>
                  </a:cubicBezTo>
                  <a:cubicBezTo>
                    <a:pt x="1846" y="5740"/>
                    <a:pt x="1822" y="5734"/>
                    <a:pt x="1810" y="5722"/>
                  </a:cubicBezTo>
                  <a:lnTo>
                    <a:pt x="596" y="4602"/>
                  </a:lnTo>
                  <a:cubicBezTo>
                    <a:pt x="589" y="4596"/>
                    <a:pt x="579" y="4593"/>
                    <a:pt x="568" y="4593"/>
                  </a:cubicBezTo>
                  <a:cubicBezTo>
                    <a:pt x="537" y="4593"/>
                    <a:pt x="494" y="4615"/>
                    <a:pt x="476" y="4650"/>
                  </a:cubicBezTo>
                  <a:lnTo>
                    <a:pt x="0" y="5650"/>
                  </a:lnTo>
                  <a:lnTo>
                    <a:pt x="0" y="7817"/>
                  </a:lnTo>
                  <a:lnTo>
                    <a:pt x="9312" y="7817"/>
                  </a:lnTo>
                  <a:lnTo>
                    <a:pt x="9312" y="1459"/>
                  </a:lnTo>
                  <a:lnTo>
                    <a:pt x="8597" y="54"/>
                  </a:lnTo>
                  <a:cubicBezTo>
                    <a:pt x="8585" y="18"/>
                    <a:pt x="8561" y="0"/>
                    <a:pt x="85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2" name="Google Shape;24092;p101"/>
            <p:cNvSpPr/>
            <p:nvPr/>
          </p:nvSpPr>
          <p:spPr>
            <a:xfrm>
              <a:off x="7028081" y="4240119"/>
              <a:ext cx="29129" cy="231871"/>
            </a:xfrm>
            <a:custGeom>
              <a:rect b="b" l="l" r="r" t="t"/>
              <a:pathLst>
                <a:path extrusionOk="0" h="7777" w="977">
                  <a:moveTo>
                    <a:pt x="227" y="1"/>
                  </a:moveTo>
                  <a:cubicBezTo>
                    <a:pt x="203" y="1"/>
                    <a:pt x="179" y="13"/>
                    <a:pt x="167" y="37"/>
                  </a:cubicBezTo>
                  <a:lnTo>
                    <a:pt x="0" y="394"/>
                  </a:lnTo>
                  <a:lnTo>
                    <a:pt x="477" y="1394"/>
                  </a:lnTo>
                  <a:cubicBezTo>
                    <a:pt x="501" y="1394"/>
                    <a:pt x="501" y="1418"/>
                    <a:pt x="501" y="1442"/>
                  </a:cubicBezTo>
                  <a:lnTo>
                    <a:pt x="501" y="7776"/>
                  </a:lnTo>
                  <a:lnTo>
                    <a:pt x="977" y="7776"/>
                  </a:lnTo>
                  <a:lnTo>
                    <a:pt x="977" y="1418"/>
                  </a:lnTo>
                  <a:lnTo>
                    <a:pt x="286" y="37"/>
                  </a:lnTo>
                  <a:cubicBezTo>
                    <a:pt x="274" y="13"/>
                    <a:pt x="250" y="1"/>
                    <a:pt x="22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3" name="Google Shape;24093;p101"/>
            <p:cNvSpPr/>
            <p:nvPr/>
          </p:nvSpPr>
          <p:spPr>
            <a:xfrm>
              <a:off x="6736249" y="4471963"/>
              <a:ext cx="343678" cy="24180"/>
            </a:xfrm>
            <a:custGeom>
              <a:rect b="b" l="l" r="r" t="t"/>
              <a:pathLst>
                <a:path extrusionOk="0" h="811" w="11527">
                  <a:moveTo>
                    <a:pt x="144" y="0"/>
                  </a:moveTo>
                  <a:cubicBezTo>
                    <a:pt x="72" y="0"/>
                    <a:pt x="1" y="72"/>
                    <a:pt x="1" y="119"/>
                  </a:cubicBezTo>
                  <a:lnTo>
                    <a:pt x="1" y="691"/>
                  </a:lnTo>
                  <a:cubicBezTo>
                    <a:pt x="1" y="762"/>
                    <a:pt x="72" y="810"/>
                    <a:pt x="144" y="810"/>
                  </a:cubicBezTo>
                  <a:lnTo>
                    <a:pt x="11408" y="810"/>
                  </a:lnTo>
                  <a:cubicBezTo>
                    <a:pt x="11479" y="810"/>
                    <a:pt x="11527" y="762"/>
                    <a:pt x="11527" y="691"/>
                  </a:cubicBezTo>
                  <a:lnTo>
                    <a:pt x="11527" y="119"/>
                  </a:lnTo>
                  <a:cubicBezTo>
                    <a:pt x="11527" y="72"/>
                    <a:pt x="11479" y="0"/>
                    <a:pt x="11408" y="0"/>
                  </a:cubicBezTo>
                  <a:close/>
                </a:path>
              </a:pathLst>
            </a:custGeom>
            <a:solidFill>
              <a:srgbClr val="93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4" name="Google Shape;24094;p101"/>
            <p:cNvSpPr/>
            <p:nvPr/>
          </p:nvSpPr>
          <p:spPr>
            <a:xfrm>
              <a:off x="7062160" y="4471963"/>
              <a:ext cx="17770" cy="24180"/>
            </a:xfrm>
            <a:custGeom>
              <a:rect b="b" l="l" r="r" t="t"/>
              <a:pathLst>
                <a:path extrusionOk="0" h="811" w="596">
                  <a:moveTo>
                    <a:pt x="0" y="0"/>
                  </a:moveTo>
                  <a:cubicBezTo>
                    <a:pt x="72" y="0"/>
                    <a:pt x="120" y="72"/>
                    <a:pt x="120" y="119"/>
                  </a:cubicBezTo>
                  <a:lnTo>
                    <a:pt x="120" y="691"/>
                  </a:lnTo>
                  <a:cubicBezTo>
                    <a:pt x="120" y="739"/>
                    <a:pt x="72" y="810"/>
                    <a:pt x="0" y="810"/>
                  </a:cubicBezTo>
                  <a:lnTo>
                    <a:pt x="477" y="810"/>
                  </a:lnTo>
                  <a:cubicBezTo>
                    <a:pt x="548" y="810"/>
                    <a:pt x="596" y="762"/>
                    <a:pt x="596" y="691"/>
                  </a:cubicBezTo>
                  <a:lnTo>
                    <a:pt x="596" y="119"/>
                  </a:lnTo>
                  <a:cubicBezTo>
                    <a:pt x="596" y="72"/>
                    <a:pt x="548" y="0"/>
                    <a:pt x="47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5" name="Google Shape;24095;p101"/>
            <p:cNvSpPr/>
            <p:nvPr/>
          </p:nvSpPr>
          <p:spPr>
            <a:xfrm>
              <a:off x="6884640" y="4175867"/>
              <a:ext cx="17800" cy="10674"/>
            </a:xfrm>
            <a:custGeom>
              <a:rect b="b" l="l" r="r" t="t"/>
              <a:pathLst>
                <a:path extrusionOk="0" h="358" w="597">
                  <a:moveTo>
                    <a:pt x="191" y="1"/>
                  </a:moveTo>
                  <a:cubicBezTo>
                    <a:pt x="96" y="1"/>
                    <a:pt x="1" y="48"/>
                    <a:pt x="1" y="144"/>
                  </a:cubicBezTo>
                  <a:cubicBezTo>
                    <a:pt x="1" y="263"/>
                    <a:pt x="72" y="358"/>
                    <a:pt x="191" y="358"/>
                  </a:cubicBezTo>
                  <a:lnTo>
                    <a:pt x="430" y="358"/>
                  </a:lnTo>
                  <a:cubicBezTo>
                    <a:pt x="525" y="358"/>
                    <a:pt x="596" y="287"/>
                    <a:pt x="596" y="215"/>
                  </a:cubicBezTo>
                  <a:cubicBezTo>
                    <a:pt x="596" y="96"/>
                    <a:pt x="549" y="1"/>
                    <a:pt x="4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6" name="Google Shape;24096;p101"/>
            <p:cNvSpPr/>
            <p:nvPr/>
          </p:nvSpPr>
          <p:spPr>
            <a:xfrm>
              <a:off x="6856256" y="4175867"/>
              <a:ext cx="19201" cy="10674"/>
            </a:xfrm>
            <a:custGeom>
              <a:rect b="b" l="l" r="r" t="t"/>
              <a:pathLst>
                <a:path extrusionOk="0" h="358" w="644">
                  <a:moveTo>
                    <a:pt x="215" y="1"/>
                  </a:moveTo>
                  <a:cubicBezTo>
                    <a:pt x="119" y="1"/>
                    <a:pt x="48" y="48"/>
                    <a:pt x="48" y="144"/>
                  </a:cubicBezTo>
                  <a:cubicBezTo>
                    <a:pt x="0" y="263"/>
                    <a:pt x="96" y="358"/>
                    <a:pt x="215" y="358"/>
                  </a:cubicBezTo>
                  <a:lnTo>
                    <a:pt x="453" y="358"/>
                  </a:lnTo>
                  <a:cubicBezTo>
                    <a:pt x="548" y="358"/>
                    <a:pt x="643" y="287"/>
                    <a:pt x="643" y="215"/>
                  </a:cubicBezTo>
                  <a:cubicBezTo>
                    <a:pt x="643" y="96"/>
                    <a:pt x="572" y="1"/>
                    <a:pt x="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7" name="Google Shape;24097;p101"/>
            <p:cNvSpPr/>
            <p:nvPr/>
          </p:nvSpPr>
          <p:spPr>
            <a:xfrm>
              <a:off x="6994718" y="4175867"/>
              <a:ext cx="17770" cy="10674"/>
            </a:xfrm>
            <a:custGeom>
              <a:rect b="b" l="l" r="r" t="t"/>
              <a:pathLst>
                <a:path extrusionOk="0" h="358" w="596">
                  <a:moveTo>
                    <a:pt x="191" y="1"/>
                  </a:moveTo>
                  <a:cubicBezTo>
                    <a:pt x="95" y="1"/>
                    <a:pt x="0" y="48"/>
                    <a:pt x="0" y="144"/>
                  </a:cubicBezTo>
                  <a:cubicBezTo>
                    <a:pt x="0" y="263"/>
                    <a:pt x="95" y="358"/>
                    <a:pt x="191" y="358"/>
                  </a:cubicBezTo>
                  <a:lnTo>
                    <a:pt x="429" y="358"/>
                  </a:lnTo>
                  <a:cubicBezTo>
                    <a:pt x="524" y="358"/>
                    <a:pt x="595" y="287"/>
                    <a:pt x="595" y="215"/>
                  </a:cubicBezTo>
                  <a:cubicBezTo>
                    <a:pt x="595" y="96"/>
                    <a:pt x="548"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8" name="Google Shape;24098;p101"/>
            <p:cNvSpPr/>
            <p:nvPr/>
          </p:nvSpPr>
          <p:spPr>
            <a:xfrm>
              <a:off x="6940037" y="4175867"/>
              <a:ext cx="17770" cy="10674"/>
            </a:xfrm>
            <a:custGeom>
              <a:rect b="b" l="l" r="r" t="t"/>
              <a:pathLst>
                <a:path extrusionOk="0" h="358" w="596">
                  <a:moveTo>
                    <a:pt x="167" y="1"/>
                  </a:moveTo>
                  <a:cubicBezTo>
                    <a:pt x="96" y="1"/>
                    <a:pt x="0" y="48"/>
                    <a:pt x="0" y="144"/>
                  </a:cubicBezTo>
                  <a:cubicBezTo>
                    <a:pt x="0"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9" name="Google Shape;24099;p101"/>
            <p:cNvSpPr/>
            <p:nvPr/>
          </p:nvSpPr>
          <p:spPr>
            <a:xfrm>
              <a:off x="6967735" y="4175867"/>
              <a:ext cx="17054" cy="10674"/>
            </a:xfrm>
            <a:custGeom>
              <a:rect b="b" l="l" r="r" t="t"/>
              <a:pathLst>
                <a:path extrusionOk="0" h="358" w="572">
                  <a:moveTo>
                    <a:pt x="167" y="1"/>
                  </a:moveTo>
                  <a:cubicBezTo>
                    <a:pt x="72" y="1"/>
                    <a:pt x="0" y="48"/>
                    <a:pt x="0" y="144"/>
                  </a:cubicBezTo>
                  <a:cubicBezTo>
                    <a:pt x="0" y="263"/>
                    <a:pt x="72" y="358"/>
                    <a:pt x="167" y="358"/>
                  </a:cubicBezTo>
                  <a:lnTo>
                    <a:pt x="405" y="358"/>
                  </a:lnTo>
                  <a:cubicBezTo>
                    <a:pt x="500" y="358"/>
                    <a:pt x="572" y="287"/>
                    <a:pt x="572" y="215"/>
                  </a:cubicBezTo>
                  <a:cubicBezTo>
                    <a:pt x="572" y="96"/>
                    <a:pt x="524" y="1"/>
                    <a:pt x="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0" name="Google Shape;24100;p101"/>
            <p:cNvSpPr/>
            <p:nvPr/>
          </p:nvSpPr>
          <p:spPr>
            <a:xfrm>
              <a:off x="6912338" y="4175867"/>
              <a:ext cx="17770" cy="10674"/>
            </a:xfrm>
            <a:custGeom>
              <a:rect b="b" l="l" r="r" t="t"/>
              <a:pathLst>
                <a:path extrusionOk="0" h="358" w="596">
                  <a:moveTo>
                    <a:pt x="191" y="1"/>
                  </a:moveTo>
                  <a:cubicBezTo>
                    <a:pt x="96" y="1"/>
                    <a:pt x="1" y="48"/>
                    <a:pt x="1" y="144"/>
                  </a:cubicBezTo>
                  <a:cubicBezTo>
                    <a:pt x="1" y="263"/>
                    <a:pt x="72" y="358"/>
                    <a:pt x="191" y="358"/>
                  </a:cubicBezTo>
                  <a:lnTo>
                    <a:pt x="429" y="358"/>
                  </a:lnTo>
                  <a:cubicBezTo>
                    <a:pt x="501" y="358"/>
                    <a:pt x="596" y="287"/>
                    <a:pt x="596" y="215"/>
                  </a:cubicBezTo>
                  <a:cubicBezTo>
                    <a:pt x="596" y="96"/>
                    <a:pt x="525"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1" name="Google Shape;24101;p101"/>
            <p:cNvSpPr/>
            <p:nvPr/>
          </p:nvSpPr>
          <p:spPr>
            <a:xfrm>
              <a:off x="6774591" y="4175867"/>
              <a:ext cx="17084" cy="10674"/>
            </a:xfrm>
            <a:custGeom>
              <a:rect b="b" l="l" r="r" t="t"/>
              <a:pathLst>
                <a:path extrusionOk="0" h="358" w="573">
                  <a:moveTo>
                    <a:pt x="191" y="1"/>
                  </a:moveTo>
                  <a:cubicBezTo>
                    <a:pt x="96" y="1"/>
                    <a:pt x="1" y="48"/>
                    <a:pt x="1" y="144"/>
                  </a:cubicBezTo>
                  <a:cubicBezTo>
                    <a:pt x="1" y="263"/>
                    <a:pt x="96" y="358"/>
                    <a:pt x="191" y="358"/>
                  </a:cubicBezTo>
                  <a:lnTo>
                    <a:pt x="405" y="358"/>
                  </a:lnTo>
                  <a:cubicBezTo>
                    <a:pt x="477" y="358"/>
                    <a:pt x="572" y="287"/>
                    <a:pt x="572" y="215"/>
                  </a:cubicBezTo>
                  <a:cubicBezTo>
                    <a:pt x="572" y="96"/>
                    <a:pt x="501" y="1"/>
                    <a:pt x="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2" name="Google Shape;24102;p101"/>
            <p:cNvSpPr/>
            <p:nvPr/>
          </p:nvSpPr>
          <p:spPr>
            <a:xfrm>
              <a:off x="6801574" y="4175867"/>
              <a:ext cx="17770" cy="10674"/>
            </a:xfrm>
            <a:custGeom>
              <a:rect b="b" l="l" r="r" t="t"/>
              <a:pathLst>
                <a:path extrusionOk="0" h="358" w="596">
                  <a:moveTo>
                    <a:pt x="167" y="1"/>
                  </a:moveTo>
                  <a:cubicBezTo>
                    <a:pt x="96" y="1"/>
                    <a:pt x="1" y="48"/>
                    <a:pt x="1" y="144"/>
                  </a:cubicBezTo>
                  <a:cubicBezTo>
                    <a:pt x="1" y="263"/>
                    <a:pt x="96" y="358"/>
                    <a:pt x="167" y="358"/>
                  </a:cubicBezTo>
                  <a:lnTo>
                    <a:pt x="405" y="358"/>
                  </a:lnTo>
                  <a:cubicBezTo>
                    <a:pt x="501" y="358"/>
                    <a:pt x="596" y="287"/>
                    <a:pt x="596" y="215"/>
                  </a:cubicBezTo>
                  <a:cubicBezTo>
                    <a:pt x="596" y="96"/>
                    <a:pt x="524" y="1"/>
                    <a:pt x="4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3" name="Google Shape;24103;p101"/>
            <p:cNvSpPr/>
            <p:nvPr/>
          </p:nvSpPr>
          <p:spPr>
            <a:xfrm>
              <a:off x="6829273" y="4175867"/>
              <a:ext cx="18485" cy="10674"/>
            </a:xfrm>
            <a:custGeom>
              <a:rect b="b" l="l" r="r" t="t"/>
              <a:pathLst>
                <a:path extrusionOk="0" h="358" w="620">
                  <a:moveTo>
                    <a:pt x="191" y="1"/>
                  </a:moveTo>
                  <a:cubicBezTo>
                    <a:pt x="119" y="1"/>
                    <a:pt x="24" y="48"/>
                    <a:pt x="24" y="144"/>
                  </a:cubicBezTo>
                  <a:cubicBezTo>
                    <a:pt x="0" y="263"/>
                    <a:pt x="72" y="358"/>
                    <a:pt x="191" y="358"/>
                  </a:cubicBezTo>
                  <a:lnTo>
                    <a:pt x="429" y="358"/>
                  </a:lnTo>
                  <a:cubicBezTo>
                    <a:pt x="524" y="358"/>
                    <a:pt x="620" y="287"/>
                    <a:pt x="620" y="215"/>
                  </a:cubicBezTo>
                  <a:cubicBezTo>
                    <a:pt x="620" y="96"/>
                    <a:pt x="548"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4" name="Google Shape;24104;p101"/>
            <p:cNvSpPr/>
            <p:nvPr/>
          </p:nvSpPr>
          <p:spPr>
            <a:xfrm>
              <a:off x="6912338" y="4247602"/>
              <a:ext cx="17770" cy="10674"/>
            </a:xfrm>
            <a:custGeom>
              <a:rect b="b" l="l" r="r" t="t"/>
              <a:pathLst>
                <a:path extrusionOk="0" h="358" w="596">
                  <a:moveTo>
                    <a:pt x="191" y="0"/>
                  </a:moveTo>
                  <a:cubicBezTo>
                    <a:pt x="96" y="0"/>
                    <a:pt x="1" y="95"/>
                    <a:pt x="1" y="214"/>
                  </a:cubicBezTo>
                  <a:cubicBezTo>
                    <a:pt x="24" y="310"/>
                    <a:pt x="120" y="357"/>
                    <a:pt x="215" y="357"/>
                  </a:cubicBezTo>
                  <a:lnTo>
                    <a:pt x="429" y="357"/>
                  </a:lnTo>
                  <a:cubicBezTo>
                    <a:pt x="501" y="357"/>
                    <a:pt x="596" y="286"/>
                    <a:pt x="596" y="214"/>
                  </a:cubicBezTo>
                  <a:cubicBezTo>
                    <a:pt x="596" y="95"/>
                    <a:pt x="548"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5" name="Google Shape;24105;p101"/>
            <p:cNvSpPr/>
            <p:nvPr/>
          </p:nvSpPr>
          <p:spPr>
            <a:xfrm>
              <a:off x="6773876" y="4247602"/>
              <a:ext cx="17800" cy="10674"/>
            </a:xfrm>
            <a:custGeom>
              <a:rect b="b" l="l" r="r" t="t"/>
              <a:pathLst>
                <a:path extrusionOk="0" h="358" w="597">
                  <a:moveTo>
                    <a:pt x="191" y="0"/>
                  </a:moveTo>
                  <a:cubicBezTo>
                    <a:pt x="96" y="0"/>
                    <a:pt x="1" y="95"/>
                    <a:pt x="1" y="214"/>
                  </a:cubicBezTo>
                  <a:cubicBezTo>
                    <a:pt x="72" y="310"/>
                    <a:pt x="120" y="357"/>
                    <a:pt x="215" y="357"/>
                  </a:cubicBezTo>
                  <a:lnTo>
                    <a:pt x="429" y="357"/>
                  </a:lnTo>
                  <a:cubicBezTo>
                    <a:pt x="501" y="357"/>
                    <a:pt x="596" y="286"/>
                    <a:pt x="596" y="214"/>
                  </a:cubicBezTo>
                  <a:cubicBezTo>
                    <a:pt x="596" y="95"/>
                    <a:pt x="525" y="0"/>
                    <a:pt x="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6" name="Google Shape;24106;p101"/>
            <p:cNvSpPr/>
            <p:nvPr/>
          </p:nvSpPr>
          <p:spPr>
            <a:xfrm>
              <a:off x="6829988" y="4247602"/>
              <a:ext cx="17770" cy="10674"/>
            </a:xfrm>
            <a:custGeom>
              <a:rect b="b" l="l" r="r" t="t"/>
              <a:pathLst>
                <a:path extrusionOk="0" h="358" w="596">
                  <a:moveTo>
                    <a:pt x="167" y="0"/>
                  </a:moveTo>
                  <a:cubicBezTo>
                    <a:pt x="95" y="0"/>
                    <a:pt x="0" y="95"/>
                    <a:pt x="0" y="214"/>
                  </a:cubicBezTo>
                  <a:cubicBezTo>
                    <a:pt x="24" y="310"/>
                    <a:pt x="119" y="357"/>
                    <a:pt x="214" y="357"/>
                  </a:cubicBezTo>
                  <a:lnTo>
                    <a:pt x="405" y="357"/>
                  </a:lnTo>
                  <a:cubicBezTo>
                    <a:pt x="500" y="357"/>
                    <a:pt x="596" y="286"/>
                    <a:pt x="596" y="214"/>
                  </a:cubicBezTo>
                  <a:cubicBezTo>
                    <a:pt x="596" y="95"/>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7" name="Google Shape;24107;p101"/>
            <p:cNvSpPr/>
            <p:nvPr/>
          </p:nvSpPr>
          <p:spPr>
            <a:xfrm>
              <a:off x="6857657" y="4247602"/>
              <a:ext cx="17800" cy="10674"/>
            </a:xfrm>
            <a:custGeom>
              <a:rect b="b" l="l" r="r" t="t"/>
              <a:pathLst>
                <a:path extrusionOk="0" h="358" w="597">
                  <a:moveTo>
                    <a:pt x="168" y="0"/>
                  </a:moveTo>
                  <a:cubicBezTo>
                    <a:pt x="72" y="0"/>
                    <a:pt x="1" y="95"/>
                    <a:pt x="1" y="214"/>
                  </a:cubicBezTo>
                  <a:cubicBezTo>
                    <a:pt x="25" y="310"/>
                    <a:pt x="120" y="357"/>
                    <a:pt x="191" y="357"/>
                  </a:cubicBezTo>
                  <a:lnTo>
                    <a:pt x="406" y="357"/>
                  </a:lnTo>
                  <a:cubicBezTo>
                    <a:pt x="501" y="357"/>
                    <a:pt x="596" y="286"/>
                    <a:pt x="596" y="214"/>
                  </a:cubicBezTo>
                  <a:cubicBezTo>
                    <a:pt x="596" y="95"/>
                    <a:pt x="525" y="0"/>
                    <a:pt x="4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8" name="Google Shape;24108;p101"/>
            <p:cNvSpPr/>
            <p:nvPr/>
          </p:nvSpPr>
          <p:spPr>
            <a:xfrm>
              <a:off x="6801574" y="4247602"/>
              <a:ext cx="17770" cy="10674"/>
            </a:xfrm>
            <a:custGeom>
              <a:rect b="b" l="l" r="r" t="t"/>
              <a:pathLst>
                <a:path extrusionOk="0" h="358" w="596">
                  <a:moveTo>
                    <a:pt x="167" y="0"/>
                  </a:moveTo>
                  <a:cubicBezTo>
                    <a:pt x="96" y="0"/>
                    <a:pt x="1" y="95"/>
                    <a:pt x="1" y="214"/>
                  </a:cubicBezTo>
                  <a:cubicBezTo>
                    <a:pt x="48" y="310"/>
                    <a:pt x="120" y="357"/>
                    <a:pt x="215" y="357"/>
                  </a:cubicBezTo>
                  <a:lnTo>
                    <a:pt x="405" y="357"/>
                  </a:lnTo>
                  <a:cubicBezTo>
                    <a:pt x="501" y="357"/>
                    <a:pt x="596" y="286"/>
                    <a:pt x="596" y="214"/>
                  </a:cubicBezTo>
                  <a:cubicBezTo>
                    <a:pt x="596" y="95"/>
                    <a:pt x="524" y="0"/>
                    <a:pt x="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9" name="Google Shape;24109;p101"/>
            <p:cNvSpPr/>
            <p:nvPr/>
          </p:nvSpPr>
          <p:spPr>
            <a:xfrm>
              <a:off x="6884640" y="4247602"/>
              <a:ext cx="17800" cy="10674"/>
            </a:xfrm>
            <a:custGeom>
              <a:rect b="b" l="l" r="r" t="t"/>
              <a:pathLst>
                <a:path extrusionOk="0" h="358" w="597">
                  <a:moveTo>
                    <a:pt x="191" y="0"/>
                  </a:moveTo>
                  <a:cubicBezTo>
                    <a:pt x="96" y="0"/>
                    <a:pt x="1" y="95"/>
                    <a:pt x="1" y="214"/>
                  </a:cubicBezTo>
                  <a:cubicBezTo>
                    <a:pt x="49" y="310"/>
                    <a:pt x="120" y="357"/>
                    <a:pt x="215" y="357"/>
                  </a:cubicBezTo>
                  <a:lnTo>
                    <a:pt x="430" y="357"/>
                  </a:lnTo>
                  <a:cubicBezTo>
                    <a:pt x="525" y="357"/>
                    <a:pt x="596" y="286"/>
                    <a:pt x="596" y="214"/>
                  </a:cubicBezTo>
                  <a:cubicBezTo>
                    <a:pt x="596" y="95"/>
                    <a:pt x="549"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0" name="Google Shape;24110;p101"/>
            <p:cNvSpPr/>
            <p:nvPr/>
          </p:nvSpPr>
          <p:spPr>
            <a:xfrm>
              <a:off x="6732701" y="4148198"/>
              <a:ext cx="354321" cy="354321"/>
            </a:xfrm>
            <a:custGeom>
              <a:rect b="b" l="l" r="r" t="t"/>
              <a:pathLst>
                <a:path extrusionOk="0" h="11884" w="11884">
                  <a:moveTo>
                    <a:pt x="10169" y="1524"/>
                  </a:moveTo>
                  <a:lnTo>
                    <a:pt x="10741" y="2691"/>
                  </a:lnTo>
                  <a:lnTo>
                    <a:pt x="10741" y="3715"/>
                  </a:lnTo>
                  <a:lnTo>
                    <a:pt x="10384" y="3001"/>
                  </a:lnTo>
                  <a:cubicBezTo>
                    <a:pt x="10336" y="2929"/>
                    <a:pt x="10265" y="2858"/>
                    <a:pt x="10169" y="2858"/>
                  </a:cubicBezTo>
                  <a:cubicBezTo>
                    <a:pt x="10074" y="2858"/>
                    <a:pt x="9979" y="2929"/>
                    <a:pt x="9955" y="2977"/>
                  </a:cubicBezTo>
                  <a:lnTo>
                    <a:pt x="9074" y="4715"/>
                  </a:lnTo>
                  <a:lnTo>
                    <a:pt x="8621" y="3953"/>
                  </a:lnTo>
                  <a:cubicBezTo>
                    <a:pt x="8550" y="3882"/>
                    <a:pt x="8502" y="3834"/>
                    <a:pt x="8407" y="3834"/>
                  </a:cubicBezTo>
                  <a:cubicBezTo>
                    <a:pt x="8312" y="3834"/>
                    <a:pt x="8240" y="3906"/>
                    <a:pt x="8193" y="4001"/>
                  </a:cubicBezTo>
                  <a:lnTo>
                    <a:pt x="7050" y="6382"/>
                  </a:lnTo>
                  <a:lnTo>
                    <a:pt x="6383" y="6096"/>
                  </a:lnTo>
                  <a:cubicBezTo>
                    <a:pt x="6352" y="6084"/>
                    <a:pt x="6320" y="6078"/>
                    <a:pt x="6288" y="6078"/>
                  </a:cubicBezTo>
                  <a:cubicBezTo>
                    <a:pt x="6198" y="6078"/>
                    <a:pt x="6115" y="6127"/>
                    <a:pt x="6097" y="6216"/>
                  </a:cubicBezTo>
                  <a:lnTo>
                    <a:pt x="5216" y="8073"/>
                  </a:lnTo>
                  <a:lnTo>
                    <a:pt x="4359" y="7621"/>
                  </a:lnTo>
                  <a:cubicBezTo>
                    <a:pt x="4321" y="7606"/>
                    <a:pt x="4283" y="7598"/>
                    <a:pt x="4248" y="7598"/>
                  </a:cubicBezTo>
                  <a:cubicBezTo>
                    <a:pt x="4171" y="7598"/>
                    <a:pt x="4105" y="7635"/>
                    <a:pt x="4073" y="7716"/>
                  </a:cubicBezTo>
                  <a:lnTo>
                    <a:pt x="3477" y="8549"/>
                  </a:lnTo>
                  <a:lnTo>
                    <a:pt x="2334" y="7502"/>
                  </a:lnTo>
                  <a:cubicBezTo>
                    <a:pt x="2287" y="7430"/>
                    <a:pt x="2192" y="7430"/>
                    <a:pt x="2120" y="7430"/>
                  </a:cubicBezTo>
                  <a:cubicBezTo>
                    <a:pt x="2049" y="7430"/>
                    <a:pt x="1977" y="7502"/>
                    <a:pt x="1953" y="7597"/>
                  </a:cubicBezTo>
                  <a:lnTo>
                    <a:pt x="1810" y="7906"/>
                  </a:lnTo>
                  <a:lnTo>
                    <a:pt x="1763" y="6906"/>
                  </a:lnTo>
                  <a:lnTo>
                    <a:pt x="2192" y="6049"/>
                  </a:lnTo>
                  <a:lnTo>
                    <a:pt x="3382" y="7121"/>
                  </a:lnTo>
                  <a:cubicBezTo>
                    <a:pt x="3406" y="7144"/>
                    <a:pt x="3406" y="7144"/>
                    <a:pt x="3430" y="7144"/>
                  </a:cubicBezTo>
                  <a:cubicBezTo>
                    <a:pt x="3455" y="7151"/>
                    <a:pt x="3479" y="7154"/>
                    <a:pt x="3501" y="7154"/>
                  </a:cubicBezTo>
                  <a:cubicBezTo>
                    <a:pt x="3562" y="7154"/>
                    <a:pt x="3609" y="7132"/>
                    <a:pt x="3644" y="7097"/>
                  </a:cubicBezTo>
                  <a:lnTo>
                    <a:pt x="4311" y="6168"/>
                  </a:lnTo>
                  <a:lnTo>
                    <a:pt x="5168" y="6620"/>
                  </a:lnTo>
                  <a:cubicBezTo>
                    <a:pt x="5192" y="6632"/>
                    <a:pt x="5222" y="6638"/>
                    <a:pt x="5252" y="6638"/>
                  </a:cubicBezTo>
                  <a:cubicBezTo>
                    <a:pt x="5281" y="6638"/>
                    <a:pt x="5311" y="6632"/>
                    <a:pt x="5335" y="6620"/>
                  </a:cubicBezTo>
                  <a:cubicBezTo>
                    <a:pt x="5406" y="6573"/>
                    <a:pt x="5454" y="6549"/>
                    <a:pt x="5502" y="6501"/>
                  </a:cubicBezTo>
                  <a:lnTo>
                    <a:pt x="6359" y="4644"/>
                  </a:lnTo>
                  <a:lnTo>
                    <a:pt x="7002" y="4906"/>
                  </a:lnTo>
                  <a:cubicBezTo>
                    <a:pt x="7035" y="4925"/>
                    <a:pt x="7071" y="4934"/>
                    <a:pt x="7107" y="4934"/>
                  </a:cubicBezTo>
                  <a:cubicBezTo>
                    <a:pt x="7202" y="4934"/>
                    <a:pt x="7294" y="4873"/>
                    <a:pt x="7312" y="4787"/>
                  </a:cubicBezTo>
                  <a:lnTo>
                    <a:pt x="8431" y="2501"/>
                  </a:lnTo>
                  <a:lnTo>
                    <a:pt x="8883" y="3239"/>
                  </a:lnTo>
                  <a:cubicBezTo>
                    <a:pt x="8955" y="3334"/>
                    <a:pt x="9002" y="3358"/>
                    <a:pt x="9098" y="3358"/>
                  </a:cubicBezTo>
                  <a:cubicBezTo>
                    <a:pt x="9193" y="3358"/>
                    <a:pt x="9264" y="3310"/>
                    <a:pt x="9312" y="3239"/>
                  </a:cubicBezTo>
                  <a:lnTo>
                    <a:pt x="10169" y="1524"/>
                  </a:lnTo>
                  <a:close/>
                  <a:moveTo>
                    <a:pt x="10146" y="3334"/>
                  </a:moveTo>
                  <a:lnTo>
                    <a:pt x="10693" y="4501"/>
                  </a:lnTo>
                  <a:lnTo>
                    <a:pt x="10693" y="10669"/>
                  </a:lnTo>
                  <a:lnTo>
                    <a:pt x="1739" y="10669"/>
                  </a:lnTo>
                  <a:lnTo>
                    <a:pt x="1739" y="8716"/>
                  </a:lnTo>
                  <a:lnTo>
                    <a:pt x="1763" y="8716"/>
                  </a:lnTo>
                  <a:lnTo>
                    <a:pt x="2192" y="7859"/>
                  </a:lnTo>
                  <a:lnTo>
                    <a:pt x="3311" y="8883"/>
                  </a:lnTo>
                  <a:cubicBezTo>
                    <a:pt x="3382" y="8930"/>
                    <a:pt x="3430" y="8930"/>
                    <a:pt x="3501" y="8930"/>
                  </a:cubicBezTo>
                  <a:cubicBezTo>
                    <a:pt x="3549" y="8930"/>
                    <a:pt x="3620" y="8883"/>
                    <a:pt x="3668" y="8835"/>
                  </a:cubicBezTo>
                  <a:lnTo>
                    <a:pt x="4263" y="7978"/>
                  </a:lnTo>
                  <a:lnTo>
                    <a:pt x="5145" y="8430"/>
                  </a:lnTo>
                  <a:cubicBezTo>
                    <a:pt x="5168" y="8442"/>
                    <a:pt x="5198" y="8448"/>
                    <a:pt x="5228" y="8448"/>
                  </a:cubicBezTo>
                  <a:cubicBezTo>
                    <a:pt x="5258" y="8448"/>
                    <a:pt x="5287" y="8442"/>
                    <a:pt x="5311" y="8430"/>
                  </a:cubicBezTo>
                  <a:cubicBezTo>
                    <a:pt x="5383" y="8406"/>
                    <a:pt x="5430" y="8359"/>
                    <a:pt x="5454" y="8311"/>
                  </a:cubicBezTo>
                  <a:lnTo>
                    <a:pt x="6335" y="6454"/>
                  </a:lnTo>
                  <a:lnTo>
                    <a:pt x="6978" y="6739"/>
                  </a:lnTo>
                  <a:cubicBezTo>
                    <a:pt x="7009" y="6752"/>
                    <a:pt x="7041" y="6758"/>
                    <a:pt x="7073" y="6758"/>
                  </a:cubicBezTo>
                  <a:cubicBezTo>
                    <a:pt x="7165" y="6758"/>
                    <a:pt x="7252" y="6709"/>
                    <a:pt x="7288" y="6620"/>
                  </a:cubicBezTo>
                  <a:lnTo>
                    <a:pt x="8407" y="4310"/>
                  </a:lnTo>
                  <a:lnTo>
                    <a:pt x="8860" y="5072"/>
                  </a:lnTo>
                  <a:cubicBezTo>
                    <a:pt x="8907" y="5144"/>
                    <a:pt x="8979" y="5192"/>
                    <a:pt x="9074" y="5192"/>
                  </a:cubicBezTo>
                  <a:cubicBezTo>
                    <a:pt x="9145" y="5192"/>
                    <a:pt x="9241" y="5120"/>
                    <a:pt x="9264" y="5072"/>
                  </a:cubicBezTo>
                  <a:lnTo>
                    <a:pt x="10146" y="3334"/>
                  </a:lnTo>
                  <a:close/>
                  <a:moveTo>
                    <a:pt x="11479" y="11026"/>
                  </a:moveTo>
                  <a:lnTo>
                    <a:pt x="11479" y="11502"/>
                  </a:lnTo>
                  <a:lnTo>
                    <a:pt x="310" y="11502"/>
                  </a:lnTo>
                  <a:lnTo>
                    <a:pt x="310" y="11026"/>
                  </a:lnTo>
                  <a:close/>
                  <a:moveTo>
                    <a:pt x="929" y="0"/>
                  </a:moveTo>
                  <a:cubicBezTo>
                    <a:pt x="810" y="0"/>
                    <a:pt x="715" y="48"/>
                    <a:pt x="715" y="167"/>
                  </a:cubicBezTo>
                  <a:lnTo>
                    <a:pt x="715" y="976"/>
                  </a:lnTo>
                  <a:lnTo>
                    <a:pt x="524" y="976"/>
                  </a:lnTo>
                  <a:cubicBezTo>
                    <a:pt x="429" y="976"/>
                    <a:pt x="334" y="1048"/>
                    <a:pt x="334" y="1119"/>
                  </a:cubicBezTo>
                  <a:cubicBezTo>
                    <a:pt x="334" y="1238"/>
                    <a:pt x="405" y="1334"/>
                    <a:pt x="524" y="1334"/>
                  </a:cubicBezTo>
                  <a:lnTo>
                    <a:pt x="715" y="1334"/>
                  </a:lnTo>
                  <a:lnTo>
                    <a:pt x="715" y="2239"/>
                  </a:lnTo>
                  <a:lnTo>
                    <a:pt x="524" y="2239"/>
                  </a:lnTo>
                  <a:cubicBezTo>
                    <a:pt x="429" y="2239"/>
                    <a:pt x="334" y="2286"/>
                    <a:pt x="334" y="2381"/>
                  </a:cubicBezTo>
                  <a:cubicBezTo>
                    <a:pt x="334" y="2501"/>
                    <a:pt x="405" y="2596"/>
                    <a:pt x="524" y="2596"/>
                  </a:cubicBezTo>
                  <a:lnTo>
                    <a:pt x="715" y="2596"/>
                  </a:lnTo>
                  <a:lnTo>
                    <a:pt x="715" y="3477"/>
                  </a:lnTo>
                  <a:lnTo>
                    <a:pt x="524" y="3477"/>
                  </a:lnTo>
                  <a:cubicBezTo>
                    <a:pt x="429" y="3477"/>
                    <a:pt x="334" y="3548"/>
                    <a:pt x="334" y="3620"/>
                  </a:cubicBezTo>
                  <a:cubicBezTo>
                    <a:pt x="334" y="3739"/>
                    <a:pt x="405" y="3834"/>
                    <a:pt x="524" y="3834"/>
                  </a:cubicBezTo>
                  <a:lnTo>
                    <a:pt x="715" y="3834"/>
                  </a:lnTo>
                  <a:lnTo>
                    <a:pt x="715" y="4739"/>
                  </a:lnTo>
                  <a:lnTo>
                    <a:pt x="524" y="4739"/>
                  </a:lnTo>
                  <a:cubicBezTo>
                    <a:pt x="429" y="4739"/>
                    <a:pt x="334" y="4787"/>
                    <a:pt x="334" y="4882"/>
                  </a:cubicBezTo>
                  <a:cubicBezTo>
                    <a:pt x="334" y="5001"/>
                    <a:pt x="405" y="5096"/>
                    <a:pt x="524" y="5096"/>
                  </a:cubicBezTo>
                  <a:lnTo>
                    <a:pt x="715" y="5096"/>
                  </a:lnTo>
                  <a:lnTo>
                    <a:pt x="715" y="5977"/>
                  </a:lnTo>
                  <a:lnTo>
                    <a:pt x="524" y="5977"/>
                  </a:lnTo>
                  <a:cubicBezTo>
                    <a:pt x="429" y="5977"/>
                    <a:pt x="334" y="6049"/>
                    <a:pt x="334" y="6144"/>
                  </a:cubicBezTo>
                  <a:cubicBezTo>
                    <a:pt x="334" y="6263"/>
                    <a:pt x="405" y="6335"/>
                    <a:pt x="524" y="6335"/>
                  </a:cubicBezTo>
                  <a:lnTo>
                    <a:pt x="715" y="6335"/>
                  </a:lnTo>
                  <a:lnTo>
                    <a:pt x="715" y="7240"/>
                  </a:lnTo>
                  <a:lnTo>
                    <a:pt x="524" y="7240"/>
                  </a:lnTo>
                  <a:cubicBezTo>
                    <a:pt x="429" y="7240"/>
                    <a:pt x="334" y="7287"/>
                    <a:pt x="334" y="7382"/>
                  </a:cubicBezTo>
                  <a:cubicBezTo>
                    <a:pt x="334" y="7502"/>
                    <a:pt x="405" y="7597"/>
                    <a:pt x="524" y="7597"/>
                  </a:cubicBezTo>
                  <a:lnTo>
                    <a:pt x="715" y="7597"/>
                  </a:lnTo>
                  <a:lnTo>
                    <a:pt x="715" y="8478"/>
                  </a:lnTo>
                  <a:lnTo>
                    <a:pt x="524" y="8478"/>
                  </a:lnTo>
                  <a:cubicBezTo>
                    <a:pt x="429" y="8478"/>
                    <a:pt x="334" y="8549"/>
                    <a:pt x="334" y="8645"/>
                  </a:cubicBezTo>
                  <a:cubicBezTo>
                    <a:pt x="334" y="8764"/>
                    <a:pt x="405" y="8835"/>
                    <a:pt x="524" y="8835"/>
                  </a:cubicBezTo>
                  <a:lnTo>
                    <a:pt x="715" y="8835"/>
                  </a:lnTo>
                  <a:lnTo>
                    <a:pt x="715" y="9740"/>
                  </a:lnTo>
                  <a:lnTo>
                    <a:pt x="524" y="9740"/>
                  </a:lnTo>
                  <a:cubicBezTo>
                    <a:pt x="429" y="9740"/>
                    <a:pt x="334" y="9788"/>
                    <a:pt x="334" y="9883"/>
                  </a:cubicBezTo>
                  <a:cubicBezTo>
                    <a:pt x="334" y="10002"/>
                    <a:pt x="405" y="10097"/>
                    <a:pt x="524" y="10097"/>
                  </a:cubicBezTo>
                  <a:lnTo>
                    <a:pt x="715" y="10097"/>
                  </a:lnTo>
                  <a:lnTo>
                    <a:pt x="715" y="10716"/>
                  </a:lnTo>
                  <a:lnTo>
                    <a:pt x="310" y="10716"/>
                  </a:lnTo>
                  <a:cubicBezTo>
                    <a:pt x="167" y="10716"/>
                    <a:pt x="1" y="10836"/>
                    <a:pt x="1" y="11026"/>
                  </a:cubicBezTo>
                  <a:lnTo>
                    <a:pt x="1" y="11574"/>
                  </a:lnTo>
                  <a:cubicBezTo>
                    <a:pt x="1" y="11740"/>
                    <a:pt x="120" y="11883"/>
                    <a:pt x="310" y="11883"/>
                  </a:cubicBezTo>
                  <a:lnTo>
                    <a:pt x="11598" y="11883"/>
                  </a:lnTo>
                  <a:cubicBezTo>
                    <a:pt x="11741" y="11883"/>
                    <a:pt x="11884" y="11764"/>
                    <a:pt x="11884" y="11574"/>
                  </a:cubicBezTo>
                  <a:lnTo>
                    <a:pt x="11884" y="11026"/>
                  </a:lnTo>
                  <a:cubicBezTo>
                    <a:pt x="11836" y="10812"/>
                    <a:pt x="11717" y="10693"/>
                    <a:pt x="11527" y="10693"/>
                  </a:cubicBezTo>
                  <a:lnTo>
                    <a:pt x="11050" y="10693"/>
                  </a:lnTo>
                  <a:lnTo>
                    <a:pt x="11050" y="4501"/>
                  </a:lnTo>
                  <a:lnTo>
                    <a:pt x="11050" y="2691"/>
                  </a:lnTo>
                  <a:cubicBezTo>
                    <a:pt x="11050" y="2643"/>
                    <a:pt x="11050" y="2620"/>
                    <a:pt x="11027" y="2572"/>
                  </a:cubicBezTo>
                  <a:lnTo>
                    <a:pt x="10384" y="1191"/>
                  </a:lnTo>
                  <a:cubicBezTo>
                    <a:pt x="10336" y="1095"/>
                    <a:pt x="10265" y="1048"/>
                    <a:pt x="10169" y="1048"/>
                  </a:cubicBezTo>
                  <a:cubicBezTo>
                    <a:pt x="10169" y="1048"/>
                    <a:pt x="9979" y="1095"/>
                    <a:pt x="9955" y="1191"/>
                  </a:cubicBezTo>
                  <a:lnTo>
                    <a:pt x="9098" y="2929"/>
                  </a:lnTo>
                  <a:lnTo>
                    <a:pt x="8645" y="2167"/>
                  </a:lnTo>
                  <a:cubicBezTo>
                    <a:pt x="8598" y="2096"/>
                    <a:pt x="8526" y="2048"/>
                    <a:pt x="8431" y="2048"/>
                  </a:cubicBezTo>
                  <a:cubicBezTo>
                    <a:pt x="8359" y="2048"/>
                    <a:pt x="8264" y="2119"/>
                    <a:pt x="8240" y="2215"/>
                  </a:cubicBezTo>
                  <a:lnTo>
                    <a:pt x="7073" y="4596"/>
                  </a:lnTo>
                  <a:lnTo>
                    <a:pt x="6407" y="4310"/>
                  </a:lnTo>
                  <a:cubicBezTo>
                    <a:pt x="6376" y="4298"/>
                    <a:pt x="6344" y="4292"/>
                    <a:pt x="6312" y="4292"/>
                  </a:cubicBezTo>
                  <a:cubicBezTo>
                    <a:pt x="6222" y="4292"/>
                    <a:pt x="6139" y="4341"/>
                    <a:pt x="6121" y="4429"/>
                  </a:cubicBezTo>
                  <a:lnTo>
                    <a:pt x="5240" y="6287"/>
                  </a:lnTo>
                  <a:lnTo>
                    <a:pt x="4382" y="5835"/>
                  </a:lnTo>
                  <a:cubicBezTo>
                    <a:pt x="4345" y="5819"/>
                    <a:pt x="4307" y="5812"/>
                    <a:pt x="4272" y="5812"/>
                  </a:cubicBezTo>
                  <a:cubicBezTo>
                    <a:pt x="4195" y="5812"/>
                    <a:pt x="4129" y="5848"/>
                    <a:pt x="4097" y="5930"/>
                  </a:cubicBezTo>
                  <a:lnTo>
                    <a:pt x="3501" y="6763"/>
                  </a:lnTo>
                  <a:lnTo>
                    <a:pt x="2358" y="5715"/>
                  </a:lnTo>
                  <a:cubicBezTo>
                    <a:pt x="2311" y="5644"/>
                    <a:pt x="2215" y="5644"/>
                    <a:pt x="2144" y="5644"/>
                  </a:cubicBezTo>
                  <a:cubicBezTo>
                    <a:pt x="2072" y="5644"/>
                    <a:pt x="2001" y="5715"/>
                    <a:pt x="1977" y="5763"/>
                  </a:cubicBezTo>
                  <a:lnTo>
                    <a:pt x="1501" y="6787"/>
                  </a:lnTo>
                  <a:cubicBezTo>
                    <a:pt x="1477" y="6811"/>
                    <a:pt x="1477" y="6835"/>
                    <a:pt x="1501" y="6906"/>
                  </a:cubicBezTo>
                  <a:lnTo>
                    <a:pt x="1501" y="10716"/>
                  </a:lnTo>
                  <a:lnTo>
                    <a:pt x="1072" y="10716"/>
                  </a:lnTo>
                  <a:lnTo>
                    <a:pt x="1072" y="167"/>
                  </a:lnTo>
                  <a:cubicBezTo>
                    <a:pt x="1072" y="95"/>
                    <a:pt x="1025" y="0"/>
                    <a:pt x="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1" name="Google Shape;24111;p101"/>
          <p:cNvGrpSpPr/>
          <p:nvPr/>
        </p:nvGrpSpPr>
        <p:grpSpPr>
          <a:xfrm>
            <a:off x="7734039" y="3997199"/>
            <a:ext cx="357184" cy="352205"/>
            <a:chOff x="7391135" y="4149599"/>
            <a:chExt cx="357184" cy="352205"/>
          </a:xfrm>
        </p:grpSpPr>
        <p:sp>
          <p:nvSpPr>
            <p:cNvPr id="24112" name="Google Shape;24112;p101"/>
            <p:cNvSpPr/>
            <p:nvPr/>
          </p:nvSpPr>
          <p:spPr>
            <a:xfrm>
              <a:off x="7497635" y="4251836"/>
              <a:ext cx="144156" cy="144185"/>
            </a:xfrm>
            <a:custGeom>
              <a:rect b="b" l="l" r="r" t="t"/>
              <a:pathLst>
                <a:path extrusionOk="0" h="4836" w="4835">
                  <a:moveTo>
                    <a:pt x="2430" y="1"/>
                  </a:moveTo>
                  <a:cubicBezTo>
                    <a:pt x="1096" y="1"/>
                    <a:pt x="1" y="1096"/>
                    <a:pt x="1" y="2430"/>
                  </a:cubicBezTo>
                  <a:cubicBezTo>
                    <a:pt x="1" y="3740"/>
                    <a:pt x="1096" y="4835"/>
                    <a:pt x="2430" y="4835"/>
                  </a:cubicBezTo>
                  <a:cubicBezTo>
                    <a:pt x="3763" y="4835"/>
                    <a:pt x="4835" y="3740"/>
                    <a:pt x="4835" y="2430"/>
                  </a:cubicBezTo>
                  <a:cubicBezTo>
                    <a:pt x="4835" y="1096"/>
                    <a:pt x="3763" y="1"/>
                    <a:pt x="2430" y="1"/>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3" name="Google Shape;24113;p101"/>
            <p:cNvSpPr/>
            <p:nvPr/>
          </p:nvSpPr>
          <p:spPr>
            <a:xfrm>
              <a:off x="7533861" y="4256815"/>
              <a:ext cx="107930" cy="139206"/>
            </a:xfrm>
            <a:custGeom>
              <a:rect b="b" l="l" r="r" t="t"/>
              <a:pathLst>
                <a:path extrusionOk="0" h="4669" w="3620">
                  <a:moveTo>
                    <a:pt x="1977" y="1"/>
                  </a:moveTo>
                  <a:cubicBezTo>
                    <a:pt x="2667" y="405"/>
                    <a:pt x="3144" y="1191"/>
                    <a:pt x="3144" y="2049"/>
                  </a:cubicBezTo>
                  <a:cubicBezTo>
                    <a:pt x="3144" y="3382"/>
                    <a:pt x="2072" y="4454"/>
                    <a:pt x="738" y="4454"/>
                  </a:cubicBezTo>
                  <a:cubicBezTo>
                    <a:pt x="476" y="4454"/>
                    <a:pt x="238" y="4430"/>
                    <a:pt x="0" y="4335"/>
                  </a:cubicBezTo>
                  <a:lnTo>
                    <a:pt x="0" y="4335"/>
                  </a:lnTo>
                  <a:cubicBezTo>
                    <a:pt x="357" y="4549"/>
                    <a:pt x="762" y="4668"/>
                    <a:pt x="1215" y="4668"/>
                  </a:cubicBezTo>
                  <a:cubicBezTo>
                    <a:pt x="2548" y="4668"/>
                    <a:pt x="3620" y="3597"/>
                    <a:pt x="3620" y="2263"/>
                  </a:cubicBezTo>
                  <a:cubicBezTo>
                    <a:pt x="3620" y="1191"/>
                    <a:pt x="2929" y="286"/>
                    <a:pt x="197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4" name="Google Shape;24114;p101"/>
            <p:cNvSpPr/>
            <p:nvPr/>
          </p:nvSpPr>
          <p:spPr>
            <a:xfrm>
              <a:off x="7397515" y="4165938"/>
              <a:ext cx="172569" cy="200416"/>
            </a:xfrm>
            <a:custGeom>
              <a:rect b="b" l="l" r="r" t="t"/>
              <a:pathLst>
                <a:path extrusionOk="0" h="6722" w="5788">
                  <a:moveTo>
                    <a:pt x="5788" y="0"/>
                  </a:moveTo>
                  <a:cubicBezTo>
                    <a:pt x="3049" y="0"/>
                    <a:pt x="787" y="2120"/>
                    <a:pt x="596" y="4835"/>
                  </a:cubicBezTo>
                  <a:lnTo>
                    <a:pt x="191" y="4811"/>
                  </a:lnTo>
                  <a:cubicBezTo>
                    <a:pt x="72" y="4811"/>
                    <a:pt x="1" y="4954"/>
                    <a:pt x="72" y="5025"/>
                  </a:cubicBezTo>
                  <a:lnTo>
                    <a:pt x="1239" y="6668"/>
                  </a:lnTo>
                  <a:cubicBezTo>
                    <a:pt x="1263" y="6704"/>
                    <a:pt x="1299" y="6722"/>
                    <a:pt x="1334" y="6722"/>
                  </a:cubicBezTo>
                  <a:cubicBezTo>
                    <a:pt x="1370" y="6722"/>
                    <a:pt x="1406" y="6704"/>
                    <a:pt x="1430" y="6668"/>
                  </a:cubicBezTo>
                  <a:lnTo>
                    <a:pt x="2597" y="5025"/>
                  </a:lnTo>
                  <a:cubicBezTo>
                    <a:pt x="2668" y="4930"/>
                    <a:pt x="2597" y="4811"/>
                    <a:pt x="2478" y="4811"/>
                  </a:cubicBezTo>
                  <a:lnTo>
                    <a:pt x="2073" y="4811"/>
                  </a:lnTo>
                  <a:cubicBezTo>
                    <a:pt x="2239" y="2953"/>
                    <a:pt x="3859" y="1453"/>
                    <a:pt x="5788" y="1453"/>
                  </a:cubicBezTo>
                  <a:lnTo>
                    <a:pt x="5788" y="0"/>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5" name="Google Shape;24115;p101"/>
            <p:cNvSpPr/>
            <p:nvPr/>
          </p:nvSpPr>
          <p:spPr>
            <a:xfrm>
              <a:off x="7525334" y="4153714"/>
              <a:ext cx="200953" cy="171287"/>
            </a:xfrm>
            <a:custGeom>
              <a:rect b="b" l="l" r="r" t="t"/>
              <a:pathLst>
                <a:path extrusionOk="0" h="5745" w="6740">
                  <a:moveTo>
                    <a:pt x="1781" y="1"/>
                  </a:moveTo>
                  <a:cubicBezTo>
                    <a:pt x="1758" y="1"/>
                    <a:pt x="1735" y="10"/>
                    <a:pt x="1715" y="29"/>
                  </a:cubicBezTo>
                  <a:lnTo>
                    <a:pt x="72" y="1172"/>
                  </a:lnTo>
                  <a:cubicBezTo>
                    <a:pt x="0" y="1244"/>
                    <a:pt x="0" y="1339"/>
                    <a:pt x="72" y="1387"/>
                  </a:cubicBezTo>
                  <a:lnTo>
                    <a:pt x="1715" y="2554"/>
                  </a:lnTo>
                  <a:cubicBezTo>
                    <a:pt x="1735" y="2573"/>
                    <a:pt x="1758" y="2582"/>
                    <a:pt x="1781" y="2582"/>
                  </a:cubicBezTo>
                  <a:cubicBezTo>
                    <a:pt x="1843" y="2582"/>
                    <a:pt x="1906" y="2521"/>
                    <a:pt x="1906" y="2435"/>
                  </a:cubicBezTo>
                  <a:lnTo>
                    <a:pt x="1906" y="2030"/>
                  </a:lnTo>
                  <a:cubicBezTo>
                    <a:pt x="3787" y="2196"/>
                    <a:pt x="5287" y="3816"/>
                    <a:pt x="5287" y="5745"/>
                  </a:cubicBezTo>
                  <a:lnTo>
                    <a:pt x="6740" y="5745"/>
                  </a:lnTo>
                  <a:cubicBezTo>
                    <a:pt x="6740" y="3006"/>
                    <a:pt x="4620" y="744"/>
                    <a:pt x="1906" y="553"/>
                  </a:cubicBezTo>
                  <a:lnTo>
                    <a:pt x="1906" y="148"/>
                  </a:lnTo>
                  <a:cubicBezTo>
                    <a:pt x="1906" y="62"/>
                    <a:pt x="1843" y="1"/>
                    <a:pt x="178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6" name="Google Shape;24116;p101"/>
            <p:cNvSpPr/>
            <p:nvPr/>
          </p:nvSpPr>
          <p:spPr>
            <a:xfrm>
              <a:off x="7584279" y="4171603"/>
              <a:ext cx="142724" cy="146302"/>
            </a:xfrm>
            <a:custGeom>
              <a:rect b="b" l="l" r="r" t="t"/>
              <a:pathLst>
                <a:path extrusionOk="0" h="4907" w="4787">
                  <a:moveTo>
                    <a:pt x="0" y="1"/>
                  </a:moveTo>
                  <a:lnTo>
                    <a:pt x="0" y="191"/>
                  </a:lnTo>
                  <a:cubicBezTo>
                    <a:pt x="0" y="310"/>
                    <a:pt x="48" y="406"/>
                    <a:pt x="167" y="406"/>
                  </a:cubicBezTo>
                  <a:cubicBezTo>
                    <a:pt x="2572" y="668"/>
                    <a:pt x="4477" y="2525"/>
                    <a:pt x="4787" y="4907"/>
                  </a:cubicBezTo>
                  <a:cubicBezTo>
                    <a:pt x="4644" y="2287"/>
                    <a:pt x="2596" y="191"/>
                    <a:pt x="0"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7" name="Google Shape;24117;p101"/>
            <p:cNvSpPr/>
            <p:nvPr/>
          </p:nvSpPr>
          <p:spPr>
            <a:xfrm>
              <a:off x="7525334" y="4154728"/>
              <a:ext cx="56827" cy="45319"/>
            </a:xfrm>
            <a:custGeom>
              <a:rect b="b" l="l" r="r" t="t"/>
              <a:pathLst>
                <a:path extrusionOk="0" h="1520" w="1906">
                  <a:moveTo>
                    <a:pt x="1780" y="0"/>
                  </a:moveTo>
                  <a:cubicBezTo>
                    <a:pt x="1757" y="0"/>
                    <a:pt x="1734" y="6"/>
                    <a:pt x="1715" y="19"/>
                  </a:cubicBezTo>
                  <a:lnTo>
                    <a:pt x="72" y="1186"/>
                  </a:lnTo>
                  <a:cubicBezTo>
                    <a:pt x="0" y="1234"/>
                    <a:pt x="0" y="1329"/>
                    <a:pt x="72" y="1400"/>
                  </a:cubicBezTo>
                  <a:lnTo>
                    <a:pt x="215" y="1519"/>
                  </a:lnTo>
                  <a:lnTo>
                    <a:pt x="1739" y="448"/>
                  </a:lnTo>
                  <a:cubicBezTo>
                    <a:pt x="1760" y="416"/>
                    <a:pt x="1792" y="403"/>
                    <a:pt x="1822" y="403"/>
                  </a:cubicBezTo>
                  <a:cubicBezTo>
                    <a:pt x="1858" y="403"/>
                    <a:pt x="1892" y="422"/>
                    <a:pt x="1906" y="448"/>
                  </a:cubicBezTo>
                  <a:lnTo>
                    <a:pt x="1906" y="114"/>
                  </a:lnTo>
                  <a:cubicBezTo>
                    <a:pt x="1906" y="45"/>
                    <a:pt x="1842" y="0"/>
                    <a:pt x="1780"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8" name="Google Shape;24118;p101"/>
            <p:cNvSpPr/>
            <p:nvPr/>
          </p:nvSpPr>
          <p:spPr>
            <a:xfrm>
              <a:off x="7570772" y="4282039"/>
              <a:ext cx="172569" cy="199880"/>
            </a:xfrm>
            <a:custGeom>
              <a:rect b="b" l="l" r="r" t="t"/>
              <a:pathLst>
                <a:path extrusionOk="0" h="6704" w="5788">
                  <a:moveTo>
                    <a:pt x="4451" y="0"/>
                  </a:moveTo>
                  <a:cubicBezTo>
                    <a:pt x="4412" y="0"/>
                    <a:pt x="4370" y="12"/>
                    <a:pt x="4335" y="36"/>
                  </a:cubicBezTo>
                  <a:lnTo>
                    <a:pt x="3192" y="1679"/>
                  </a:lnTo>
                  <a:cubicBezTo>
                    <a:pt x="3120" y="1774"/>
                    <a:pt x="3192" y="1893"/>
                    <a:pt x="3311" y="1893"/>
                  </a:cubicBezTo>
                  <a:lnTo>
                    <a:pt x="3716" y="1893"/>
                  </a:lnTo>
                  <a:cubicBezTo>
                    <a:pt x="3549" y="3751"/>
                    <a:pt x="1930" y="5251"/>
                    <a:pt x="1" y="5251"/>
                  </a:cubicBezTo>
                  <a:lnTo>
                    <a:pt x="1" y="6704"/>
                  </a:lnTo>
                  <a:cubicBezTo>
                    <a:pt x="2739" y="6704"/>
                    <a:pt x="5002" y="4584"/>
                    <a:pt x="5192" y="1893"/>
                  </a:cubicBezTo>
                  <a:lnTo>
                    <a:pt x="5597" y="1893"/>
                  </a:lnTo>
                  <a:cubicBezTo>
                    <a:pt x="5716" y="1893"/>
                    <a:pt x="5787" y="1774"/>
                    <a:pt x="5716" y="1679"/>
                  </a:cubicBezTo>
                  <a:lnTo>
                    <a:pt x="4549" y="36"/>
                  </a:lnTo>
                  <a:cubicBezTo>
                    <a:pt x="4525" y="12"/>
                    <a:pt x="4490" y="0"/>
                    <a:pt x="4451"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9" name="Google Shape;24119;p101"/>
            <p:cNvSpPr/>
            <p:nvPr/>
          </p:nvSpPr>
          <p:spPr>
            <a:xfrm>
              <a:off x="7580015" y="4339195"/>
              <a:ext cx="146272" cy="142724"/>
            </a:xfrm>
            <a:custGeom>
              <a:rect b="b" l="l" r="r" t="t"/>
              <a:pathLst>
                <a:path extrusionOk="0" h="4787" w="4906">
                  <a:moveTo>
                    <a:pt x="4668" y="0"/>
                  </a:moveTo>
                  <a:cubicBezTo>
                    <a:pt x="4549" y="0"/>
                    <a:pt x="4453" y="95"/>
                    <a:pt x="4477" y="167"/>
                  </a:cubicBezTo>
                  <a:cubicBezTo>
                    <a:pt x="4215" y="2596"/>
                    <a:pt x="2382" y="4501"/>
                    <a:pt x="0" y="4787"/>
                  </a:cubicBezTo>
                  <a:cubicBezTo>
                    <a:pt x="2620" y="4644"/>
                    <a:pt x="4692" y="2596"/>
                    <a:pt x="490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0" name="Google Shape;24120;p101"/>
            <p:cNvSpPr/>
            <p:nvPr/>
          </p:nvSpPr>
          <p:spPr>
            <a:xfrm>
              <a:off x="7697159" y="4281503"/>
              <a:ext cx="46183" cy="57006"/>
            </a:xfrm>
            <a:custGeom>
              <a:rect b="b" l="l" r="r" t="t"/>
              <a:pathLst>
                <a:path extrusionOk="0" h="1912" w="1549">
                  <a:moveTo>
                    <a:pt x="215" y="0"/>
                  </a:moveTo>
                  <a:cubicBezTo>
                    <a:pt x="179" y="0"/>
                    <a:pt x="143" y="18"/>
                    <a:pt x="120" y="54"/>
                  </a:cubicBezTo>
                  <a:lnTo>
                    <a:pt x="1" y="197"/>
                  </a:lnTo>
                  <a:lnTo>
                    <a:pt x="1072" y="1721"/>
                  </a:lnTo>
                  <a:cubicBezTo>
                    <a:pt x="1120" y="1792"/>
                    <a:pt x="1096" y="1864"/>
                    <a:pt x="1072" y="1911"/>
                  </a:cubicBezTo>
                  <a:lnTo>
                    <a:pt x="1382" y="1911"/>
                  </a:lnTo>
                  <a:cubicBezTo>
                    <a:pt x="1477" y="1911"/>
                    <a:pt x="1548" y="1792"/>
                    <a:pt x="1477" y="1697"/>
                  </a:cubicBezTo>
                  <a:lnTo>
                    <a:pt x="310" y="54"/>
                  </a:lnTo>
                  <a:cubicBezTo>
                    <a:pt x="286" y="18"/>
                    <a:pt x="251" y="0"/>
                    <a:pt x="215"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1" name="Google Shape;24121;p101"/>
            <p:cNvSpPr/>
            <p:nvPr/>
          </p:nvSpPr>
          <p:spPr>
            <a:xfrm>
              <a:off x="7726259" y="4338480"/>
              <a:ext cx="2892" cy="1431"/>
            </a:xfrm>
            <a:custGeom>
              <a:rect b="b" l="l" r="r" t="t"/>
              <a:pathLst>
                <a:path extrusionOk="0" h="48" w="97">
                  <a:moveTo>
                    <a:pt x="1" y="0"/>
                  </a:moveTo>
                  <a:lnTo>
                    <a:pt x="1" y="48"/>
                  </a:lnTo>
                  <a:cubicBezTo>
                    <a:pt x="25" y="24"/>
                    <a:pt x="49" y="24"/>
                    <a:pt x="96"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2" name="Google Shape;24122;p101"/>
            <p:cNvSpPr/>
            <p:nvPr/>
          </p:nvSpPr>
          <p:spPr>
            <a:xfrm>
              <a:off x="7414570" y="4322856"/>
              <a:ext cx="200953" cy="171287"/>
            </a:xfrm>
            <a:custGeom>
              <a:rect b="b" l="l" r="r" t="t"/>
              <a:pathLst>
                <a:path extrusionOk="0" h="5745" w="6740">
                  <a:moveTo>
                    <a:pt x="0" y="0"/>
                  </a:moveTo>
                  <a:cubicBezTo>
                    <a:pt x="0" y="2739"/>
                    <a:pt x="2120" y="5001"/>
                    <a:pt x="4835" y="5192"/>
                  </a:cubicBezTo>
                  <a:lnTo>
                    <a:pt x="4835" y="5597"/>
                  </a:lnTo>
                  <a:cubicBezTo>
                    <a:pt x="4835" y="5683"/>
                    <a:pt x="4897" y="5744"/>
                    <a:pt x="4959" y="5744"/>
                  </a:cubicBezTo>
                  <a:cubicBezTo>
                    <a:pt x="4982" y="5744"/>
                    <a:pt x="5006" y="5735"/>
                    <a:pt x="5025" y="5716"/>
                  </a:cubicBezTo>
                  <a:lnTo>
                    <a:pt x="6668" y="4573"/>
                  </a:lnTo>
                  <a:cubicBezTo>
                    <a:pt x="6740" y="4501"/>
                    <a:pt x="6740" y="4406"/>
                    <a:pt x="6668" y="4358"/>
                  </a:cubicBezTo>
                  <a:lnTo>
                    <a:pt x="5025" y="3191"/>
                  </a:lnTo>
                  <a:cubicBezTo>
                    <a:pt x="5007" y="3179"/>
                    <a:pt x="4985" y="3173"/>
                    <a:pt x="4963" y="3173"/>
                  </a:cubicBezTo>
                  <a:cubicBezTo>
                    <a:pt x="4900" y="3173"/>
                    <a:pt x="4835" y="3222"/>
                    <a:pt x="4835" y="3311"/>
                  </a:cubicBezTo>
                  <a:lnTo>
                    <a:pt x="4835" y="3739"/>
                  </a:lnTo>
                  <a:cubicBezTo>
                    <a:pt x="2953" y="3549"/>
                    <a:pt x="1453" y="1953"/>
                    <a:pt x="145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3" name="Google Shape;24123;p101"/>
            <p:cNvSpPr/>
            <p:nvPr/>
          </p:nvSpPr>
          <p:spPr>
            <a:xfrm>
              <a:off x="7397515" y="4255384"/>
              <a:ext cx="79546" cy="111687"/>
            </a:xfrm>
            <a:custGeom>
              <a:rect b="b" l="l" r="r" t="t"/>
              <a:pathLst>
                <a:path extrusionOk="0" h="3746" w="2668">
                  <a:moveTo>
                    <a:pt x="1072" y="1"/>
                  </a:moveTo>
                  <a:cubicBezTo>
                    <a:pt x="810" y="573"/>
                    <a:pt x="668" y="1192"/>
                    <a:pt x="596" y="1859"/>
                  </a:cubicBezTo>
                  <a:lnTo>
                    <a:pt x="191" y="1859"/>
                  </a:lnTo>
                  <a:cubicBezTo>
                    <a:pt x="72" y="1859"/>
                    <a:pt x="1" y="1978"/>
                    <a:pt x="72" y="2073"/>
                  </a:cubicBezTo>
                  <a:lnTo>
                    <a:pt x="1239" y="3692"/>
                  </a:lnTo>
                  <a:cubicBezTo>
                    <a:pt x="1263" y="3728"/>
                    <a:pt x="1299" y="3746"/>
                    <a:pt x="1334" y="3746"/>
                  </a:cubicBezTo>
                  <a:cubicBezTo>
                    <a:pt x="1370" y="3746"/>
                    <a:pt x="1406" y="3728"/>
                    <a:pt x="1430" y="3692"/>
                  </a:cubicBezTo>
                  <a:lnTo>
                    <a:pt x="2597" y="2073"/>
                  </a:lnTo>
                  <a:cubicBezTo>
                    <a:pt x="2668" y="1978"/>
                    <a:pt x="2597" y="1859"/>
                    <a:pt x="2478" y="1859"/>
                  </a:cubicBezTo>
                  <a:lnTo>
                    <a:pt x="2073" y="1859"/>
                  </a:lnTo>
                  <a:cubicBezTo>
                    <a:pt x="2096" y="1358"/>
                    <a:pt x="2239" y="882"/>
                    <a:pt x="2478" y="453"/>
                  </a:cubicBezTo>
                  <a:lnTo>
                    <a:pt x="1072"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4" name="Google Shape;24124;p101"/>
            <p:cNvSpPr/>
            <p:nvPr/>
          </p:nvSpPr>
          <p:spPr>
            <a:xfrm>
              <a:off x="7530313" y="4296589"/>
              <a:ext cx="80262" cy="10674"/>
            </a:xfrm>
            <a:custGeom>
              <a:rect b="b" l="l" r="r" t="t"/>
              <a:pathLst>
                <a:path extrusionOk="0" h="358" w="2692">
                  <a:moveTo>
                    <a:pt x="167" y="0"/>
                  </a:moveTo>
                  <a:cubicBezTo>
                    <a:pt x="72" y="0"/>
                    <a:pt x="0" y="48"/>
                    <a:pt x="0" y="143"/>
                  </a:cubicBezTo>
                  <a:cubicBezTo>
                    <a:pt x="0" y="262"/>
                    <a:pt x="48" y="357"/>
                    <a:pt x="167" y="357"/>
                  </a:cubicBezTo>
                  <a:lnTo>
                    <a:pt x="2524" y="357"/>
                  </a:lnTo>
                  <a:cubicBezTo>
                    <a:pt x="2620" y="357"/>
                    <a:pt x="2691" y="286"/>
                    <a:pt x="2691" y="215"/>
                  </a:cubicBezTo>
                  <a:cubicBezTo>
                    <a:pt x="2691" y="95"/>
                    <a:pt x="2620" y="0"/>
                    <a:pt x="2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5" name="Google Shape;24125;p101"/>
            <p:cNvSpPr/>
            <p:nvPr/>
          </p:nvSpPr>
          <p:spPr>
            <a:xfrm>
              <a:off x="7530313" y="4319308"/>
              <a:ext cx="80262" cy="10674"/>
            </a:xfrm>
            <a:custGeom>
              <a:rect b="b" l="l" r="r" t="t"/>
              <a:pathLst>
                <a:path extrusionOk="0" h="358" w="2692">
                  <a:moveTo>
                    <a:pt x="167" y="0"/>
                  </a:moveTo>
                  <a:cubicBezTo>
                    <a:pt x="72" y="0"/>
                    <a:pt x="0" y="72"/>
                    <a:pt x="0" y="167"/>
                  </a:cubicBezTo>
                  <a:cubicBezTo>
                    <a:pt x="0" y="286"/>
                    <a:pt x="48" y="357"/>
                    <a:pt x="167" y="357"/>
                  </a:cubicBezTo>
                  <a:lnTo>
                    <a:pt x="2524" y="357"/>
                  </a:lnTo>
                  <a:cubicBezTo>
                    <a:pt x="2620" y="357"/>
                    <a:pt x="2691" y="310"/>
                    <a:pt x="2691" y="215"/>
                  </a:cubicBezTo>
                  <a:cubicBezTo>
                    <a:pt x="2691" y="96"/>
                    <a:pt x="2620" y="0"/>
                    <a:pt x="2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6" name="Google Shape;24126;p101"/>
            <p:cNvSpPr/>
            <p:nvPr/>
          </p:nvSpPr>
          <p:spPr>
            <a:xfrm>
              <a:off x="7548053" y="4342028"/>
              <a:ext cx="44752" cy="10674"/>
            </a:xfrm>
            <a:custGeom>
              <a:rect b="b" l="l" r="r" t="t"/>
              <a:pathLst>
                <a:path extrusionOk="0" h="358" w="1501">
                  <a:moveTo>
                    <a:pt x="167" y="0"/>
                  </a:moveTo>
                  <a:cubicBezTo>
                    <a:pt x="72" y="0"/>
                    <a:pt x="0" y="48"/>
                    <a:pt x="0" y="143"/>
                  </a:cubicBezTo>
                  <a:cubicBezTo>
                    <a:pt x="0" y="262"/>
                    <a:pt x="48" y="358"/>
                    <a:pt x="167" y="358"/>
                  </a:cubicBezTo>
                  <a:lnTo>
                    <a:pt x="1334" y="358"/>
                  </a:lnTo>
                  <a:cubicBezTo>
                    <a:pt x="1429" y="358"/>
                    <a:pt x="1501" y="286"/>
                    <a:pt x="1501" y="191"/>
                  </a:cubicBezTo>
                  <a:cubicBezTo>
                    <a:pt x="1501" y="72"/>
                    <a:pt x="1453" y="0"/>
                    <a:pt x="1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7" name="Google Shape;24127;p101"/>
            <p:cNvSpPr/>
            <p:nvPr/>
          </p:nvSpPr>
          <p:spPr>
            <a:xfrm>
              <a:off x="7492656" y="4247602"/>
              <a:ext cx="154829" cy="154799"/>
            </a:xfrm>
            <a:custGeom>
              <a:rect b="b" l="l" r="r" t="t"/>
              <a:pathLst>
                <a:path extrusionOk="0" h="5192" w="5193">
                  <a:moveTo>
                    <a:pt x="2597" y="333"/>
                  </a:moveTo>
                  <a:cubicBezTo>
                    <a:pt x="3811" y="333"/>
                    <a:pt x="4835" y="1334"/>
                    <a:pt x="4835" y="2572"/>
                  </a:cubicBezTo>
                  <a:cubicBezTo>
                    <a:pt x="4835" y="3787"/>
                    <a:pt x="3835" y="4787"/>
                    <a:pt x="2597" y="4787"/>
                  </a:cubicBezTo>
                  <a:cubicBezTo>
                    <a:pt x="1382" y="4787"/>
                    <a:pt x="358" y="3787"/>
                    <a:pt x="358" y="2572"/>
                  </a:cubicBezTo>
                  <a:cubicBezTo>
                    <a:pt x="358" y="1334"/>
                    <a:pt x="1382" y="333"/>
                    <a:pt x="2597" y="333"/>
                  </a:cubicBezTo>
                  <a:close/>
                  <a:moveTo>
                    <a:pt x="2597" y="0"/>
                  </a:moveTo>
                  <a:cubicBezTo>
                    <a:pt x="1168" y="0"/>
                    <a:pt x="1" y="1167"/>
                    <a:pt x="1" y="2596"/>
                  </a:cubicBezTo>
                  <a:cubicBezTo>
                    <a:pt x="1" y="4025"/>
                    <a:pt x="1168" y="5192"/>
                    <a:pt x="2597" y="5192"/>
                  </a:cubicBezTo>
                  <a:cubicBezTo>
                    <a:pt x="4026" y="5192"/>
                    <a:pt x="5192" y="4025"/>
                    <a:pt x="5192" y="2596"/>
                  </a:cubicBezTo>
                  <a:cubicBezTo>
                    <a:pt x="5192" y="1167"/>
                    <a:pt x="4026" y="0"/>
                    <a:pt x="25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8" name="Google Shape;24128;p101"/>
            <p:cNvSpPr/>
            <p:nvPr/>
          </p:nvSpPr>
          <p:spPr>
            <a:xfrm>
              <a:off x="7391135" y="4149599"/>
              <a:ext cx="357184" cy="352205"/>
            </a:xfrm>
            <a:custGeom>
              <a:rect b="b" l="l" r="r" t="t"/>
              <a:pathLst>
                <a:path extrusionOk="0" h="11813" w="11980">
                  <a:moveTo>
                    <a:pt x="6287" y="382"/>
                  </a:moveTo>
                  <a:lnTo>
                    <a:pt x="6287" y="691"/>
                  </a:lnTo>
                  <a:cubicBezTo>
                    <a:pt x="6287" y="787"/>
                    <a:pt x="6359" y="882"/>
                    <a:pt x="6454" y="882"/>
                  </a:cubicBezTo>
                  <a:cubicBezTo>
                    <a:pt x="7716" y="977"/>
                    <a:pt x="8883" y="1525"/>
                    <a:pt x="9741" y="2454"/>
                  </a:cubicBezTo>
                  <a:cubicBezTo>
                    <a:pt x="10312" y="3073"/>
                    <a:pt x="10741" y="3835"/>
                    <a:pt x="10931" y="4621"/>
                  </a:cubicBezTo>
                  <a:lnTo>
                    <a:pt x="10765" y="4359"/>
                  </a:lnTo>
                  <a:cubicBezTo>
                    <a:pt x="10691" y="4266"/>
                    <a:pt x="10588" y="4231"/>
                    <a:pt x="10490" y="4231"/>
                  </a:cubicBezTo>
                  <a:cubicBezTo>
                    <a:pt x="10462" y="4231"/>
                    <a:pt x="10434" y="4234"/>
                    <a:pt x="10407" y="4240"/>
                  </a:cubicBezTo>
                  <a:cubicBezTo>
                    <a:pt x="10336" y="4263"/>
                    <a:pt x="10312" y="4311"/>
                    <a:pt x="10265" y="4359"/>
                  </a:cubicBezTo>
                  <a:lnTo>
                    <a:pt x="9860" y="4930"/>
                  </a:lnTo>
                  <a:cubicBezTo>
                    <a:pt x="9717" y="4311"/>
                    <a:pt x="9383" y="3740"/>
                    <a:pt x="8979" y="3263"/>
                  </a:cubicBezTo>
                  <a:cubicBezTo>
                    <a:pt x="8312" y="2549"/>
                    <a:pt x="7431" y="2096"/>
                    <a:pt x="6478" y="2001"/>
                  </a:cubicBezTo>
                  <a:cubicBezTo>
                    <a:pt x="6383" y="2001"/>
                    <a:pt x="6335" y="2049"/>
                    <a:pt x="6287" y="2120"/>
                  </a:cubicBezTo>
                  <a:lnTo>
                    <a:pt x="6287" y="2192"/>
                  </a:lnTo>
                  <a:lnTo>
                    <a:pt x="6287" y="2525"/>
                  </a:lnTo>
                  <a:lnTo>
                    <a:pt x="4787" y="1453"/>
                  </a:lnTo>
                  <a:lnTo>
                    <a:pt x="6287" y="382"/>
                  </a:lnTo>
                  <a:close/>
                  <a:moveTo>
                    <a:pt x="4954" y="882"/>
                  </a:moveTo>
                  <a:lnTo>
                    <a:pt x="4454" y="1239"/>
                  </a:lnTo>
                  <a:cubicBezTo>
                    <a:pt x="4430" y="1263"/>
                    <a:pt x="4359" y="1287"/>
                    <a:pt x="4359" y="1358"/>
                  </a:cubicBezTo>
                  <a:cubicBezTo>
                    <a:pt x="4311" y="1501"/>
                    <a:pt x="4335" y="1644"/>
                    <a:pt x="4454" y="1739"/>
                  </a:cubicBezTo>
                  <a:lnTo>
                    <a:pt x="4906" y="2025"/>
                  </a:lnTo>
                  <a:cubicBezTo>
                    <a:pt x="4430" y="2192"/>
                    <a:pt x="3977" y="2382"/>
                    <a:pt x="3596" y="2715"/>
                  </a:cubicBezTo>
                  <a:cubicBezTo>
                    <a:pt x="3501" y="2787"/>
                    <a:pt x="3501" y="2906"/>
                    <a:pt x="3549" y="2954"/>
                  </a:cubicBezTo>
                  <a:cubicBezTo>
                    <a:pt x="3590" y="2995"/>
                    <a:pt x="3648" y="3021"/>
                    <a:pt x="3698" y="3021"/>
                  </a:cubicBezTo>
                  <a:cubicBezTo>
                    <a:pt x="3735" y="3021"/>
                    <a:pt x="3767" y="3007"/>
                    <a:pt x="3787" y="2977"/>
                  </a:cubicBezTo>
                  <a:cubicBezTo>
                    <a:pt x="4239" y="2620"/>
                    <a:pt x="4740" y="2430"/>
                    <a:pt x="5287" y="2311"/>
                  </a:cubicBezTo>
                  <a:lnTo>
                    <a:pt x="6097" y="2858"/>
                  </a:lnTo>
                  <a:cubicBezTo>
                    <a:pt x="6151" y="2912"/>
                    <a:pt x="6218" y="2939"/>
                    <a:pt x="6288" y="2939"/>
                  </a:cubicBezTo>
                  <a:cubicBezTo>
                    <a:pt x="6311" y="2939"/>
                    <a:pt x="6335" y="2936"/>
                    <a:pt x="6359" y="2930"/>
                  </a:cubicBezTo>
                  <a:cubicBezTo>
                    <a:pt x="6478" y="2906"/>
                    <a:pt x="6573" y="2787"/>
                    <a:pt x="6573" y="2620"/>
                  </a:cubicBezTo>
                  <a:lnTo>
                    <a:pt x="6573" y="2430"/>
                  </a:lnTo>
                  <a:cubicBezTo>
                    <a:pt x="7359" y="2549"/>
                    <a:pt x="8121" y="2930"/>
                    <a:pt x="8645" y="3549"/>
                  </a:cubicBezTo>
                  <a:cubicBezTo>
                    <a:pt x="9121" y="4049"/>
                    <a:pt x="9431" y="4716"/>
                    <a:pt x="9550" y="5407"/>
                  </a:cubicBezTo>
                  <a:lnTo>
                    <a:pt x="9098" y="6026"/>
                  </a:lnTo>
                  <a:cubicBezTo>
                    <a:pt x="9002" y="6145"/>
                    <a:pt x="9002" y="6264"/>
                    <a:pt x="9098" y="6383"/>
                  </a:cubicBezTo>
                  <a:cubicBezTo>
                    <a:pt x="9145" y="6478"/>
                    <a:pt x="9240" y="6502"/>
                    <a:pt x="9360" y="6502"/>
                  </a:cubicBezTo>
                  <a:lnTo>
                    <a:pt x="9574" y="6502"/>
                  </a:lnTo>
                  <a:cubicBezTo>
                    <a:pt x="9455" y="7312"/>
                    <a:pt x="9074" y="8050"/>
                    <a:pt x="8431" y="8621"/>
                  </a:cubicBezTo>
                  <a:cubicBezTo>
                    <a:pt x="7955" y="9074"/>
                    <a:pt x="7359" y="9360"/>
                    <a:pt x="6740" y="9479"/>
                  </a:cubicBezTo>
                  <a:lnTo>
                    <a:pt x="5906" y="8883"/>
                  </a:lnTo>
                  <a:cubicBezTo>
                    <a:pt x="5850" y="8838"/>
                    <a:pt x="5789" y="8815"/>
                    <a:pt x="5727" y="8815"/>
                  </a:cubicBezTo>
                  <a:cubicBezTo>
                    <a:pt x="5658" y="8815"/>
                    <a:pt x="5588" y="8844"/>
                    <a:pt x="5525" y="8907"/>
                  </a:cubicBezTo>
                  <a:cubicBezTo>
                    <a:pt x="5454" y="8979"/>
                    <a:pt x="5406" y="9074"/>
                    <a:pt x="5406" y="9145"/>
                  </a:cubicBezTo>
                  <a:lnTo>
                    <a:pt x="5406" y="9336"/>
                  </a:lnTo>
                  <a:cubicBezTo>
                    <a:pt x="4597" y="9217"/>
                    <a:pt x="3858" y="8836"/>
                    <a:pt x="3311" y="8193"/>
                  </a:cubicBezTo>
                  <a:cubicBezTo>
                    <a:pt x="2834" y="7693"/>
                    <a:pt x="2549" y="7074"/>
                    <a:pt x="2430" y="6383"/>
                  </a:cubicBezTo>
                  <a:lnTo>
                    <a:pt x="2906" y="5692"/>
                  </a:lnTo>
                  <a:cubicBezTo>
                    <a:pt x="2953" y="5621"/>
                    <a:pt x="3001" y="5526"/>
                    <a:pt x="2953" y="5430"/>
                  </a:cubicBezTo>
                  <a:cubicBezTo>
                    <a:pt x="2930" y="5311"/>
                    <a:pt x="2811" y="5216"/>
                    <a:pt x="2668" y="5216"/>
                  </a:cubicBezTo>
                  <a:lnTo>
                    <a:pt x="2453" y="5216"/>
                  </a:lnTo>
                  <a:cubicBezTo>
                    <a:pt x="2453" y="5097"/>
                    <a:pt x="2692" y="4335"/>
                    <a:pt x="2953" y="3859"/>
                  </a:cubicBezTo>
                  <a:cubicBezTo>
                    <a:pt x="3025" y="3763"/>
                    <a:pt x="3049" y="3716"/>
                    <a:pt x="3120" y="3644"/>
                  </a:cubicBezTo>
                  <a:cubicBezTo>
                    <a:pt x="3144" y="3573"/>
                    <a:pt x="3192" y="3549"/>
                    <a:pt x="3239" y="3501"/>
                  </a:cubicBezTo>
                  <a:cubicBezTo>
                    <a:pt x="3287" y="3430"/>
                    <a:pt x="3287" y="3358"/>
                    <a:pt x="3239" y="3287"/>
                  </a:cubicBezTo>
                  <a:cubicBezTo>
                    <a:pt x="3204" y="3239"/>
                    <a:pt x="3150" y="3216"/>
                    <a:pt x="3096" y="3216"/>
                  </a:cubicBezTo>
                  <a:cubicBezTo>
                    <a:pt x="3043" y="3216"/>
                    <a:pt x="2989" y="3239"/>
                    <a:pt x="2953" y="3287"/>
                  </a:cubicBezTo>
                  <a:cubicBezTo>
                    <a:pt x="2549" y="3787"/>
                    <a:pt x="2287" y="4359"/>
                    <a:pt x="2120" y="4978"/>
                  </a:cubicBezTo>
                  <a:cubicBezTo>
                    <a:pt x="2120" y="5049"/>
                    <a:pt x="2072" y="5264"/>
                    <a:pt x="2072" y="5407"/>
                  </a:cubicBezTo>
                  <a:lnTo>
                    <a:pt x="2072" y="5430"/>
                  </a:lnTo>
                  <a:cubicBezTo>
                    <a:pt x="2072" y="5502"/>
                    <a:pt x="2096" y="5573"/>
                    <a:pt x="2191" y="5621"/>
                  </a:cubicBezTo>
                  <a:lnTo>
                    <a:pt x="2572" y="5621"/>
                  </a:lnTo>
                  <a:lnTo>
                    <a:pt x="1501" y="7121"/>
                  </a:lnTo>
                  <a:lnTo>
                    <a:pt x="429" y="5621"/>
                  </a:lnTo>
                  <a:lnTo>
                    <a:pt x="763" y="5621"/>
                  </a:lnTo>
                  <a:cubicBezTo>
                    <a:pt x="858" y="5621"/>
                    <a:pt x="929" y="5549"/>
                    <a:pt x="929" y="5454"/>
                  </a:cubicBezTo>
                  <a:cubicBezTo>
                    <a:pt x="929" y="5407"/>
                    <a:pt x="977" y="5025"/>
                    <a:pt x="1048" y="4692"/>
                  </a:cubicBezTo>
                  <a:cubicBezTo>
                    <a:pt x="1215" y="4025"/>
                    <a:pt x="1477" y="3406"/>
                    <a:pt x="1858" y="2882"/>
                  </a:cubicBezTo>
                  <a:cubicBezTo>
                    <a:pt x="2049" y="2596"/>
                    <a:pt x="2287" y="2358"/>
                    <a:pt x="2525" y="2120"/>
                  </a:cubicBezTo>
                  <a:cubicBezTo>
                    <a:pt x="3192" y="1477"/>
                    <a:pt x="4025" y="1048"/>
                    <a:pt x="4954" y="882"/>
                  </a:cubicBezTo>
                  <a:close/>
                  <a:moveTo>
                    <a:pt x="2215" y="6740"/>
                  </a:moveTo>
                  <a:cubicBezTo>
                    <a:pt x="2358" y="7359"/>
                    <a:pt x="2692" y="7931"/>
                    <a:pt x="3120" y="8407"/>
                  </a:cubicBezTo>
                  <a:cubicBezTo>
                    <a:pt x="3763" y="9122"/>
                    <a:pt x="4668" y="9574"/>
                    <a:pt x="5621" y="9669"/>
                  </a:cubicBezTo>
                  <a:cubicBezTo>
                    <a:pt x="5668" y="9669"/>
                    <a:pt x="5764" y="9622"/>
                    <a:pt x="5787" y="9550"/>
                  </a:cubicBezTo>
                  <a:lnTo>
                    <a:pt x="5787" y="9479"/>
                  </a:lnTo>
                  <a:lnTo>
                    <a:pt x="5787" y="9145"/>
                  </a:lnTo>
                  <a:lnTo>
                    <a:pt x="7312" y="10265"/>
                  </a:lnTo>
                  <a:lnTo>
                    <a:pt x="5787" y="11336"/>
                  </a:lnTo>
                  <a:lnTo>
                    <a:pt x="5787" y="11003"/>
                  </a:lnTo>
                  <a:cubicBezTo>
                    <a:pt x="5787" y="10908"/>
                    <a:pt x="5740" y="10812"/>
                    <a:pt x="5645" y="10812"/>
                  </a:cubicBezTo>
                  <a:cubicBezTo>
                    <a:pt x="4359" y="10741"/>
                    <a:pt x="3192" y="10169"/>
                    <a:pt x="2334" y="9241"/>
                  </a:cubicBezTo>
                  <a:cubicBezTo>
                    <a:pt x="1763" y="8621"/>
                    <a:pt x="1358" y="7883"/>
                    <a:pt x="1144" y="7074"/>
                  </a:cubicBezTo>
                  <a:lnTo>
                    <a:pt x="1144" y="7074"/>
                  </a:lnTo>
                  <a:lnTo>
                    <a:pt x="1334" y="7312"/>
                  </a:lnTo>
                  <a:cubicBezTo>
                    <a:pt x="1358" y="7359"/>
                    <a:pt x="1406" y="7407"/>
                    <a:pt x="1477" y="7431"/>
                  </a:cubicBezTo>
                  <a:cubicBezTo>
                    <a:pt x="1514" y="7443"/>
                    <a:pt x="1551" y="7449"/>
                    <a:pt x="1586" y="7449"/>
                  </a:cubicBezTo>
                  <a:cubicBezTo>
                    <a:pt x="1689" y="7449"/>
                    <a:pt x="1781" y="7400"/>
                    <a:pt x="1834" y="7312"/>
                  </a:cubicBezTo>
                  <a:lnTo>
                    <a:pt x="2215" y="6740"/>
                  </a:lnTo>
                  <a:close/>
                  <a:moveTo>
                    <a:pt x="6252" y="1"/>
                  </a:moveTo>
                  <a:cubicBezTo>
                    <a:pt x="6192" y="1"/>
                    <a:pt x="6133" y="24"/>
                    <a:pt x="6073" y="72"/>
                  </a:cubicBezTo>
                  <a:lnTo>
                    <a:pt x="5573" y="429"/>
                  </a:lnTo>
                  <a:cubicBezTo>
                    <a:pt x="4359" y="525"/>
                    <a:pt x="3192" y="1025"/>
                    <a:pt x="2310" y="1858"/>
                  </a:cubicBezTo>
                  <a:cubicBezTo>
                    <a:pt x="1477" y="2644"/>
                    <a:pt x="929" y="3620"/>
                    <a:pt x="691" y="4716"/>
                  </a:cubicBezTo>
                  <a:cubicBezTo>
                    <a:pt x="643" y="4954"/>
                    <a:pt x="596" y="5264"/>
                    <a:pt x="596" y="5264"/>
                  </a:cubicBezTo>
                  <a:lnTo>
                    <a:pt x="334" y="5264"/>
                  </a:lnTo>
                  <a:cubicBezTo>
                    <a:pt x="239" y="5264"/>
                    <a:pt x="167" y="5287"/>
                    <a:pt x="96" y="5383"/>
                  </a:cubicBezTo>
                  <a:cubicBezTo>
                    <a:pt x="0" y="5502"/>
                    <a:pt x="0" y="5645"/>
                    <a:pt x="72" y="5764"/>
                  </a:cubicBezTo>
                  <a:lnTo>
                    <a:pt x="572" y="6478"/>
                  </a:lnTo>
                  <a:cubicBezTo>
                    <a:pt x="691" y="7645"/>
                    <a:pt x="1191" y="8717"/>
                    <a:pt x="2001" y="9526"/>
                  </a:cubicBezTo>
                  <a:cubicBezTo>
                    <a:pt x="2906" y="10503"/>
                    <a:pt x="4097" y="11098"/>
                    <a:pt x="5406" y="11217"/>
                  </a:cubicBezTo>
                  <a:lnTo>
                    <a:pt x="5406" y="11479"/>
                  </a:lnTo>
                  <a:cubicBezTo>
                    <a:pt x="5406" y="11551"/>
                    <a:pt x="5454" y="11693"/>
                    <a:pt x="5525" y="11741"/>
                  </a:cubicBezTo>
                  <a:cubicBezTo>
                    <a:pt x="5573" y="11765"/>
                    <a:pt x="5645" y="11813"/>
                    <a:pt x="5692" y="11813"/>
                  </a:cubicBezTo>
                  <a:cubicBezTo>
                    <a:pt x="5764" y="11813"/>
                    <a:pt x="5811" y="11765"/>
                    <a:pt x="5883" y="11741"/>
                  </a:cubicBezTo>
                  <a:lnTo>
                    <a:pt x="6383" y="11384"/>
                  </a:lnTo>
                  <a:cubicBezTo>
                    <a:pt x="7264" y="11312"/>
                    <a:pt x="8169" y="11027"/>
                    <a:pt x="8907" y="10527"/>
                  </a:cubicBezTo>
                  <a:cubicBezTo>
                    <a:pt x="9741" y="9979"/>
                    <a:pt x="10431" y="9217"/>
                    <a:pt x="10836" y="8288"/>
                  </a:cubicBezTo>
                  <a:lnTo>
                    <a:pt x="10884" y="8264"/>
                  </a:lnTo>
                  <a:cubicBezTo>
                    <a:pt x="10908" y="8169"/>
                    <a:pt x="10908" y="8074"/>
                    <a:pt x="10812" y="8050"/>
                  </a:cubicBezTo>
                  <a:cubicBezTo>
                    <a:pt x="10779" y="8025"/>
                    <a:pt x="10743" y="8015"/>
                    <a:pt x="10708" y="8015"/>
                  </a:cubicBezTo>
                  <a:cubicBezTo>
                    <a:pt x="10643" y="8015"/>
                    <a:pt x="10581" y="8051"/>
                    <a:pt x="10550" y="8098"/>
                  </a:cubicBezTo>
                  <a:lnTo>
                    <a:pt x="10526" y="8169"/>
                  </a:lnTo>
                  <a:cubicBezTo>
                    <a:pt x="10122" y="9026"/>
                    <a:pt x="9479" y="9741"/>
                    <a:pt x="8693" y="10241"/>
                  </a:cubicBezTo>
                  <a:cubicBezTo>
                    <a:pt x="8169" y="10622"/>
                    <a:pt x="7597" y="10836"/>
                    <a:pt x="6978" y="10955"/>
                  </a:cubicBezTo>
                  <a:lnTo>
                    <a:pt x="7478" y="10598"/>
                  </a:lnTo>
                  <a:cubicBezTo>
                    <a:pt x="7550" y="10574"/>
                    <a:pt x="7573" y="10527"/>
                    <a:pt x="7597" y="10455"/>
                  </a:cubicBezTo>
                  <a:cubicBezTo>
                    <a:pt x="7669" y="10312"/>
                    <a:pt x="7597" y="10169"/>
                    <a:pt x="7478" y="10098"/>
                  </a:cubicBezTo>
                  <a:lnTo>
                    <a:pt x="7026" y="9812"/>
                  </a:lnTo>
                  <a:cubicBezTo>
                    <a:pt x="7597" y="9622"/>
                    <a:pt x="8145" y="9360"/>
                    <a:pt x="8574" y="8931"/>
                  </a:cubicBezTo>
                  <a:cubicBezTo>
                    <a:pt x="9312" y="8288"/>
                    <a:pt x="9741" y="7383"/>
                    <a:pt x="9836" y="6431"/>
                  </a:cubicBezTo>
                  <a:cubicBezTo>
                    <a:pt x="9836" y="6359"/>
                    <a:pt x="9812" y="6288"/>
                    <a:pt x="9717" y="6264"/>
                  </a:cubicBezTo>
                  <a:lnTo>
                    <a:pt x="9336" y="6264"/>
                  </a:lnTo>
                  <a:lnTo>
                    <a:pt x="10407" y="4740"/>
                  </a:lnTo>
                  <a:lnTo>
                    <a:pt x="11479" y="6264"/>
                  </a:lnTo>
                  <a:lnTo>
                    <a:pt x="11146" y="6264"/>
                  </a:lnTo>
                  <a:cubicBezTo>
                    <a:pt x="11050" y="6264"/>
                    <a:pt x="10955" y="6311"/>
                    <a:pt x="10955" y="6407"/>
                  </a:cubicBezTo>
                  <a:cubicBezTo>
                    <a:pt x="10931" y="6740"/>
                    <a:pt x="10884" y="7097"/>
                    <a:pt x="10788" y="7431"/>
                  </a:cubicBezTo>
                  <a:cubicBezTo>
                    <a:pt x="10765" y="7502"/>
                    <a:pt x="10812" y="7597"/>
                    <a:pt x="10908" y="7621"/>
                  </a:cubicBezTo>
                  <a:cubicBezTo>
                    <a:pt x="10928" y="7632"/>
                    <a:pt x="10949" y="7636"/>
                    <a:pt x="10969" y="7636"/>
                  </a:cubicBezTo>
                  <a:cubicBezTo>
                    <a:pt x="11041" y="7636"/>
                    <a:pt x="11103" y="7577"/>
                    <a:pt x="11122" y="7502"/>
                  </a:cubicBezTo>
                  <a:cubicBezTo>
                    <a:pt x="11217" y="7216"/>
                    <a:pt x="11265" y="6907"/>
                    <a:pt x="11289" y="6597"/>
                  </a:cubicBezTo>
                  <a:lnTo>
                    <a:pt x="11574" y="6597"/>
                  </a:lnTo>
                  <a:cubicBezTo>
                    <a:pt x="11693" y="6597"/>
                    <a:pt x="11765" y="6526"/>
                    <a:pt x="11836" y="6407"/>
                  </a:cubicBezTo>
                  <a:cubicBezTo>
                    <a:pt x="11979" y="6240"/>
                    <a:pt x="11979" y="6121"/>
                    <a:pt x="11884" y="6026"/>
                  </a:cubicBezTo>
                  <a:lnTo>
                    <a:pt x="11384" y="5311"/>
                  </a:lnTo>
                  <a:cubicBezTo>
                    <a:pt x="11265" y="4144"/>
                    <a:pt x="10765" y="3073"/>
                    <a:pt x="9955" y="2239"/>
                  </a:cubicBezTo>
                  <a:cubicBezTo>
                    <a:pt x="9074" y="1287"/>
                    <a:pt x="7883" y="691"/>
                    <a:pt x="6573" y="572"/>
                  </a:cubicBezTo>
                  <a:lnTo>
                    <a:pt x="6573" y="310"/>
                  </a:lnTo>
                  <a:cubicBezTo>
                    <a:pt x="6573" y="215"/>
                    <a:pt x="6526" y="96"/>
                    <a:pt x="6430" y="72"/>
                  </a:cubicBezTo>
                  <a:cubicBezTo>
                    <a:pt x="6371" y="24"/>
                    <a:pt x="6311" y="1"/>
                    <a:pt x="62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9" name="Google Shape;24129;p101"/>
          <p:cNvGrpSpPr/>
          <p:nvPr/>
        </p:nvGrpSpPr>
        <p:grpSpPr>
          <a:xfrm>
            <a:off x="1098212" y="3419945"/>
            <a:ext cx="291147" cy="355755"/>
            <a:chOff x="1745908" y="3572345"/>
            <a:chExt cx="291147" cy="355755"/>
          </a:xfrm>
        </p:grpSpPr>
        <p:sp>
          <p:nvSpPr>
            <p:cNvPr id="24130" name="Google Shape;24130;p101"/>
            <p:cNvSpPr/>
            <p:nvPr/>
          </p:nvSpPr>
          <p:spPr>
            <a:xfrm>
              <a:off x="1750172" y="3658272"/>
              <a:ext cx="118604" cy="265026"/>
            </a:xfrm>
            <a:custGeom>
              <a:rect b="b" l="l" r="r" t="t"/>
              <a:pathLst>
                <a:path extrusionOk="0" h="8889" w="3978">
                  <a:moveTo>
                    <a:pt x="1906" y="0"/>
                  </a:moveTo>
                  <a:cubicBezTo>
                    <a:pt x="1668" y="0"/>
                    <a:pt x="1" y="119"/>
                    <a:pt x="1" y="1905"/>
                  </a:cubicBezTo>
                  <a:lnTo>
                    <a:pt x="1" y="3763"/>
                  </a:lnTo>
                  <a:cubicBezTo>
                    <a:pt x="1" y="3787"/>
                    <a:pt x="1" y="3810"/>
                    <a:pt x="25" y="3810"/>
                  </a:cubicBezTo>
                  <a:cubicBezTo>
                    <a:pt x="150" y="3936"/>
                    <a:pt x="282" y="3988"/>
                    <a:pt x="400" y="3988"/>
                  </a:cubicBezTo>
                  <a:cubicBezTo>
                    <a:pt x="617" y="3988"/>
                    <a:pt x="787" y="3812"/>
                    <a:pt x="787" y="3596"/>
                  </a:cubicBezTo>
                  <a:lnTo>
                    <a:pt x="787" y="8526"/>
                  </a:lnTo>
                  <a:cubicBezTo>
                    <a:pt x="787" y="8549"/>
                    <a:pt x="834" y="8573"/>
                    <a:pt x="834" y="8597"/>
                  </a:cubicBezTo>
                  <a:cubicBezTo>
                    <a:pt x="1021" y="8792"/>
                    <a:pt x="1219" y="8872"/>
                    <a:pt x="1398" y="8872"/>
                  </a:cubicBezTo>
                  <a:cubicBezTo>
                    <a:pt x="1680" y="8872"/>
                    <a:pt x="1912" y="8671"/>
                    <a:pt x="1966" y="8405"/>
                  </a:cubicBezTo>
                  <a:lnTo>
                    <a:pt x="1966" y="8405"/>
                  </a:lnTo>
                  <a:cubicBezTo>
                    <a:pt x="2024" y="8680"/>
                    <a:pt x="2282" y="8888"/>
                    <a:pt x="2585" y="8888"/>
                  </a:cubicBezTo>
                  <a:cubicBezTo>
                    <a:pt x="2612" y="8888"/>
                    <a:pt x="2640" y="8886"/>
                    <a:pt x="2668" y="8883"/>
                  </a:cubicBezTo>
                  <a:cubicBezTo>
                    <a:pt x="2930" y="8811"/>
                    <a:pt x="3168" y="8549"/>
                    <a:pt x="3168" y="8288"/>
                  </a:cubicBezTo>
                  <a:lnTo>
                    <a:pt x="3168" y="3596"/>
                  </a:lnTo>
                  <a:cubicBezTo>
                    <a:pt x="3168" y="3809"/>
                    <a:pt x="3340" y="3984"/>
                    <a:pt x="3564" y="3984"/>
                  </a:cubicBezTo>
                  <a:cubicBezTo>
                    <a:pt x="3590" y="3984"/>
                    <a:pt x="3617" y="3982"/>
                    <a:pt x="3644" y="3977"/>
                  </a:cubicBezTo>
                  <a:cubicBezTo>
                    <a:pt x="3835" y="3953"/>
                    <a:pt x="3978" y="3787"/>
                    <a:pt x="3978" y="3596"/>
                  </a:cubicBezTo>
                  <a:lnTo>
                    <a:pt x="3978" y="2001"/>
                  </a:lnTo>
                  <a:cubicBezTo>
                    <a:pt x="3954" y="857"/>
                    <a:pt x="3073" y="0"/>
                    <a:pt x="1954"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1" name="Google Shape;24131;p101"/>
            <p:cNvSpPr/>
            <p:nvPr/>
          </p:nvSpPr>
          <p:spPr>
            <a:xfrm>
              <a:off x="1784251" y="3903921"/>
              <a:ext cx="17800" cy="17800"/>
            </a:xfrm>
            <a:custGeom>
              <a:rect b="b" l="l" r="r" t="t"/>
              <a:pathLst>
                <a:path extrusionOk="0" h="597" w="597">
                  <a:moveTo>
                    <a:pt x="358" y="1"/>
                  </a:moveTo>
                  <a:cubicBezTo>
                    <a:pt x="358" y="168"/>
                    <a:pt x="310" y="310"/>
                    <a:pt x="191" y="430"/>
                  </a:cubicBezTo>
                  <a:cubicBezTo>
                    <a:pt x="144" y="477"/>
                    <a:pt x="72" y="501"/>
                    <a:pt x="1" y="549"/>
                  </a:cubicBezTo>
                  <a:cubicBezTo>
                    <a:pt x="96" y="572"/>
                    <a:pt x="168" y="596"/>
                    <a:pt x="239" y="596"/>
                  </a:cubicBezTo>
                  <a:cubicBezTo>
                    <a:pt x="382" y="596"/>
                    <a:pt x="525" y="572"/>
                    <a:pt x="596" y="477"/>
                  </a:cubicBezTo>
                  <a:cubicBezTo>
                    <a:pt x="501" y="358"/>
                    <a:pt x="382" y="191"/>
                    <a:pt x="358"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2" name="Google Shape;24132;p101"/>
            <p:cNvSpPr/>
            <p:nvPr/>
          </p:nvSpPr>
          <p:spPr>
            <a:xfrm>
              <a:off x="1821192" y="3707975"/>
              <a:ext cx="24150" cy="213028"/>
            </a:xfrm>
            <a:custGeom>
              <a:rect b="b" l="l" r="r" t="t"/>
              <a:pathLst>
                <a:path extrusionOk="0" h="7145" w="810">
                  <a:moveTo>
                    <a:pt x="810" y="0"/>
                  </a:moveTo>
                  <a:cubicBezTo>
                    <a:pt x="548" y="0"/>
                    <a:pt x="357" y="214"/>
                    <a:pt x="357" y="453"/>
                  </a:cubicBezTo>
                  <a:lnTo>
                    <a:pt x="357" y="6549"/>
                  </a:lnTo>
                  <a:cubicBezTo>
                    <a:pt x="357" y="6787"/>
                    <a:pt x="215" y="7002"/>
                    <a:pt x="0" y="7073"/>
                  </a:cubicBezTo>
                  <a:cubicBezTo>
                    <a:pt x="48" y="7121"/>
                    <a:pt x="143" y="7144"/>
                    <a:pt x="238" y="7144"/>
                  </a:cubicBezTo>
                  <a:cubicBezTo>
                    <a:pt x="524" y="7144"/>
                    <a:pt x="810" y="6882"/>
                    <a:pt x="810" y="6549"/>
                  </a:cubicBezTo>
                  <a:lnTo>
                    <a:pt x="810" y="0"/>
                  </a:ln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3" name="Google Shape;24133;p101"/>
            <p:cNvSpPr/>
            <p:nvPr/>
          </p:nvSpPr>
          <p:spPr>
            <a:xfrm>
              <a:off x="1802020" y="3658272"/>
              <a:ext cx="66040" cy="117889"/>
            </a:xfrm>
            <a:custGeom>
              <a:rect b="b" l="l" r="r" t="t"/>
              <a:pathLst>
                <a:path extrusionOk="0" h="3954" w="2215">
                  <a:moveTo>
                    <a:pt x="0" y="0"/>
                  </a:moveTo>
                  <a:cubicBezTo>
                    <a:pt x="1000" y="119"/>
                    <a:pt x="1739" y="953"/>
                    <a:pt x="1739" y="1977"/>
                  </a:cubicBezTo>
                  <a:lnTo>
                    <a:pt x="1739" y="3572"/>
                  </a:lnTo>
                  <a:cubicBezTo>
                    <a:pt x="1739" y="3668"/>
                    <a:pt x="1667" y="3787"/>
                    <a:pt x="1620" y="3834"/>
                  </a:cubicBezTo>
                  <a:lnTo>
                    <a:pt x="1596" y="3882"/>
                  </a:lnTo>
                  <a:cubicBezTo>
                    <a:pt x="1643" y="3929"/>
                    <a:pt x="1739" y="3953"/>
                    <a:pt x="1834" y="3953"/>
                  </a:cubicBezTo>
                  <a:cubicBezTo>
                    <a:pt x="1929" y="3953"/>
                    <a:pt x="2024" y="3906"/>
                    <a:pt x="2096" y="3834"/>
                  </a:cubicBezTo>
                  <a:cubicBezTo>
                    <a:pt x="2191" y="3787"/>
                    <a:pt x="2215" y="3691"/>
                    <a:pt x="2215" y="3572"/>
                  </a:cubicBezTo>
                  <a:lnTo>
                    <a:pt x="2215" y="1977"/>
                  </a:lnTo>
                  <a:cubicBezTo>
                    <a:pt x="2215" y="857"/>
                    <a:pt x="1358" y="0"/>
                    <a:pt x="238"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4" name="Google Shape;24134;p101"/>
            <p:cNvSpPr/>
            <p:nvPr/>
          </p:nvSpPr>
          <p:spPr>
            <a:xfrm>
              <a:off x="1914901" y="3796019"/>
              <a:ext cx="113625" cy="124984"/>
            </a:xfrm>
            <a:custGeom>
              <a:rect b="b" l="l" r="r" t="t"/>
              <a:pathLst>
                <a:path extrusionOk="0" h="4192" w="3811">
                  <a:moveTo>
                    <a:pt x="72" y="0"/>
                  </a:moveTo>
                  <a:cubicBezTo>
                    <a:pt x="25" y="0"/>
                    <a:pt x="1" y="24"/>
                    <a:pt x="1" y="48"/>
                  </a:cubicBezTo>
                  <a:lnTo>
                    <a:pt x="1" y="4191"/>
                  </a:lnTo>
                  <a:lnTo>
                    <a:pt x="3811" y="4191"/>
                  </a:lnTo>
                  <a:lnTo>
                    <a:pt x="3811" y="48"/>
                  </a:lnTo>
                  <a:cubicBezTo>
                    <a:pt x="3811" y="24"/>
                    <a:pt x="3787" y="0"/>
                    <a:pt x="3763"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5" name="Google Shape;24135;p101"/>
            <p:cNvSpPr/>
            <p:nvPr/>
          </p:nvSpPr>
          <p:spPr>
            <a:xfrm>
              <a:off x="2012904" y="3796019"/>
              <a:ext cx="15623" cy="124984"/>
            </a:xfrm>
            <a:custGeom>
              <a:rect b="b" l="l" r="r" t="t"/>
              <a:pathLst>
                <a:path extrusionOk="0" h="4192" w="524">
                  <a:moveTo>
                    <a:pt x="0" y="0"/>
                  </a:moveTo>
                  <a:cubicBezTo>
                    <a:pt x="24" y="0"/>
                    <a:pt x="48" y="24"/>
                    <a:pt x="48" y="48"/>
                  </a:cubicBezTo>
                  <a:lnTo>
                    <a:pt x="48" y="4191"/>
                  </a:lnTo>
                  <a:lnTo>
                    <a:pt x="524" y="4191"/>
                  </a:lnTo>
                  <a:lnTo>
                    <a:pt x="524" y="48"/>
                  </a:lnTo>
                  <a:cubicBezTo>
                    <a:pt x="524" y="24"/>
                    <a:pt x="500" y="0"/>
                    <a:pt x="476" y="0"/>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6" name="Google Shape;24136;p101"/>
            <p:cNvSpPr/>
            <p:nvPr/>
          </p:nvSpPr>
          <p:spPr>
            <a:xfrm>
              <a:off x="1779987" y="3578725"/>
              <a:ext cx="58974" cy="58259"/>
            </a:xfrm>
            <a:custGeom>
              <a:rect b="b" l="l" r="r" t="t"/>
              <a:pathLst>
                <a:path extrusionOk="0" h="1954" w="1978">
                  <a:moveTo>
                    <a:pt x="1001" y="1"/>
                  </a:moveTo>
                  <a:cubicBezTo>
                    <a:pt x="453" y="1"/>
                    <a:pt x="1" y="430"/>
                    <a:pt x="1" y="977"/>
                  </a:cubicBezTo>
                  <a:cubicBezTo>
                    <a:pt x="1" y="1525"/>
                    <a:pt x="453" y="1954"/>
                    <a:pt x="1001" y="1954"/>
                  </a:cubicBezTo>
                  <a:cubicBezTo>
                    <a:pt x="1525" y="1954"/>
                    <a:pt x="1978" y="1525"/>
                    <a:pt x="1978" y="977"/>
                  </a:cubicBezTo>
                  <a:cubicBezTo>
                    <a:pt x="1978" y="430"/>
                    <a:pt x="1525" y="1"/>
                    <a:pt x="1001" y="1"/>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7" name="Google Shape;24137;p101"/>
            <p:cNvSpPr/>
            <p:nvPr/>
          </p:nvSpPr>
          <p:spPr>
            <a:xfrm>
              <a:off x="1789230" y="3579441"/>
              <a:ext cx="49731" cy="57543"/>
            </a:xfrm>
            <a:custGeom>
              <a:rect b="b" l="l" r="r" t="t"/>
              <a:pathLst>
                <a:path extrusionOk="0" h="1930" w="1668">
                  <a:moveTo>
                    <a:pt x="929" y="1"/>
                  </a:moveTo>
                  <a:cubicBezTo>
                    <a:pt x="1120" y="167"/>
                    <a:pt x="1239" y="406"/>
                    <a:pt x="1239" y="715"/>
                  </a:cubicBezTo>
                  <a:cubicBezTo>
                    <a:pt x="1239" y="1239"/>
                    <a:pt x="810" y="1692"/>
                    <a:pt x="263" y="1692"/>
                  </a:cubicBezTo>
                  <a:cubicBezTo>
                    <a:pt x="167" y="1692"/>
                    <a:pt x="96" y="1692"/>
                    <a:pt x="1" y="1668"/>
                  </a:cubicBezTo>
                  <a:lnTo>
                    <a:pt x="1" y="1668"/>
                  </a:lnTo>
                  <a:cubicBezTo>
                    <a:pt x="167" y="1834"/>
                    <a:pt x="405" y="1930"/>
                    <a:pt x="691" y="1930"/>
                  </a:cubicBezTo>
                  <a:cubicBezTo>
                    <a:pt x="1215" y="1930"/>
                    <a:pt x="1668" y="1477"/>
                    <a:pt x="1668" y="953"/>
                  </a:cubicBezTo>
                  <a:cubicBezTo>
                    <a:pt x="1668" y="501"/>
                    <a:pt x="1358" y="120"/>
                    <a:pt x="929"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8" name="Google Shape;24138;p101"/>
            <p:cNvSpPr/>
            <p:nvPr/>
          </p:nvSpPr>
          <p:spPr>
            <a:xfrm>
              <a:off x="1909952" y="3791756"/>
              <a:ext cx="124984" cy="136344"/>
            </a:xfrm>
            <a:custGeom>
              <a:rect b="b" l="l" r="r" t="t"/>
              <a:pathLst>
                <a:path extrusionOk="0" h="4573" w="4192">
                  <a:moveTo>
                    <a:pt x="238" y="0"/>
                  </a:moveTo>
                  <a:cubicBezTo>
                    <a:pt x="119" y="0"/>
                    <a:pt x="0" y="119"/>
                    <a:pt x="0" y="238"/>
                  </a:cubicBezTo>
                  <a:lnTo>
                    <a:pt x="0" y="4406"/>
                  </a:lnTo>
                  <a:cubicBezTo>
                    <a:pt x="0" y="4477"/>
                    <a:pt x="95" y="4573"/>
                    <a:pt x="167" y="4573"/>
                  </a:cubicBezTo>
                  <a:lnTo>
                    <a:pt x="762" y="4573"/>
                  </a:lnTo>
                  <a:cubicBezTo>
                    <a:pt x="857" y="4573"/>
                    <a:pt x="929" y="4525"/>
                    <a:pt x="953" y="4430"/>
                  </a:cubicBezTo>
                  <a:cubicBezTo>
                    <a:pt x="976" y="4311"/>
                    <a:pt x="881" y="4215"/>
                    <a:pt x="762" y="4215"/>
                  </a:cubicBezTo>
                  <a:lnTo>
                    <a:pt x="357" y="4215"/>
                  </a:lnTo>
                  <a:lnTo>
                    <a:pt x="357" y="357"/>
                  </a:lnTo>
                  <a:lnTo>
                    <a:pt x="3834" y="357"/>
                  </a:lnTo>
                  <a:lnTo>
                    <a:pt x="3834" y="4215"/>
                  </a:lnTo>
                  <a:lnTo>
                    <a:pt x="1572" y="4215"/>
                  </a:lnTo>
                  <a:cubicBezTo>
                    <a:pt x="1477" y="4215"/>
                    <a:pt x="1429" y="4287"/>
                    <a:pt x="1405" y="4358"/>
                  </a:cubicBezTo>
                  <a:cubicBezTo>
                    <a:pt x="1357" y="4477"/>
                    <a:pt x="1453" y="4573"/>
                    <a:pt x="1572" y="4573"/>
                  </a:cubicBezTo>
                  <a:lnTo>
                    <a:pt x="4025" y="4573"/>
                  </a:lnTo>
                  <a:cubicBezTo>
                    <a:pt x="4096" y="4573"/>
                    <a:pt x="4191" y="4477"/>
                    <a:pt x="4191" y="4406"/>
                  </a:cubicBezTo>
                  <a:lnTo>
                    <a:pt x="4191" y="238"/>
                  </a:lnTo>
                  <a:cubicBezTo>
                    <a:pt x="4168" y="72"/>
                    <a:pt x="4072" y="0"/>
                    <a:pt x="39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9" name="Google Shape;24139;p101"/>
            <p:cNvSpPr/>
            <p:nvPr/>
          </p:nvSpPr>
          <p:spPr>
            <a:xfrm>
              <a:off x="1946148" y="3714295"/>
              <a:ext cx="35539" cy="54770"/>
            </a:xfrm>
            <a:custGeom>
              <a:rect b="b" l="l" r="r" t="t"/>
              <a:pathLst>
                <a:path extrusionOk="0" h="1837" w="1192">
                  <a:moveTo>
                    <a:pt x="557" y="325"/>
                  </a:moveTo>
                  <a:cubicBezTo>
                    <a:pt x="577" y="325"/>
                    <a:pt x="598" y="329"/>
                    <a:pt x="620" y="336"/>
                  </a:cubicBezTo>
                  <a:cubicBezTo>
                    <a:pt x="739" y="336"/>
                    <a:pt x="834" y="455"/>
                    <a:pt x="834" y="574"/>
                  </a:cubicBezTo>
                  <a:lnTo>
                    <a:pt x="834" y="1217"/>
                  </a:lnTo>
                  <a:cubicBezTo>
                    <a:pt x="834" y="1336"/>
                    <a:pt x="739" y="1455"/>
                    <a:pt x="620" y="1455"/>
                  </a:cubicBezTo>
                  <a:cubicBezTo>
                    <a:pt x="477" y="1455"/>
                    <a:pt x="358" y="1360"/>
                    <a:pt x="358" y="1217"/>
                  </a:cubicBezTo>
                  <a:lnTo>
                    <a:pt x="358" y="574"/>
                  </a:lnTo>
                  <a:cubicBezTo>
                    <a:pt x="358" y="432"/>
                    <a:pt x="444" y="325"/>
                    <a:pt x="557" y="325"/>
                  </a:cubicBezTo>
                  <a:close/>
                  <a:moveTo>
                    <a:pt x="614" y="1"/>
                  </a:moveTo>
                  <a:cubicBezTo>
                    <a:pt x="600" y="1"/>
                    <a:pt x="586" y="1"/>
                    <a:pt x="572" y="2"/>
                  </a:cubicBezTo>
                  <a:cubicBezTo>
                    <a:pt x="263" y="26"/>
                    <a:pt x="1" y="264"/>
                    <a:pt x="1" y="598"/>
                  </a:cubicBezTo>
                  <a:lnTo>
                    <a:pt x="1" y="1241"/>
                  </a:lnTo>
                  <a:cubicBezTo>
                    <a:pt x="1" y="1550"/>
                    <a:pt x="239" y="1812"/>
                    <a:pt x="572" y="1836"/>
                  </a:cubicBezTo>
                  <a:cubicBezTo>
                    <a:pt x="905" y="1836"/>
                    <a:pt x="1191" y="1574"/>
                    <a:pt x="1191" y="1217"/>
                  </a:cubicBezTo>
                  <a:lnTo>
                    <a:pt x="1191" y="598"/>
                  </a:lnTo>
                  <a:cubicBezTo>
                    <a:pt x="1191" y="256"/>
                    <a:pt x="929" y="1"/>
                    <a:pt x="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0" name="Google Shape;24140;p101"/>
            <p:cNvSpPr/>
            <p:nvPr/>
          </p:nvSpPr>
          <p:spPr>
            <a:xfrm>
              <a:off x="1902826" y="3714087"/>
              <a:ext cx="37686" cy="52832"/>
            </a:xfrm>
            <a:custGeom>
              <a:rect b="b" l="l" r="r" t="t"/>
              <a:pathLst>
                <a:path extrusionOk="0" h="1772" w="1264">
                  <a:moveTo>
                    <a:pt x="715" y="533"/>
                  </a:moveTo>
                  <a:lnTo>
                    <a:pt x="715" y="986"/>
                  </a:lnTo>
                  <a:lnTo>
                    <a:pt x="477" y="986"/>
                  </a:lnTo>
                  <a:cubicBezTo>
                    <a:pt x="572" y="843"/>
                    <a:pt x="644" y="652"/>
                    <a:pt x="715" y="533"/>
                  </a:cubicBezTo>
                  <a:close/>
                  <a:moveTo>
                    <a:pt x="811" y="1"/>
                  </a:moveTo>
                  <a:cubicBezTo>
                    <a:pt x="733" y="1"/>
                    <a:pt x="651" y="32"/>
                    <a:pt x="596" y="105"/>
                  </a:cubicBezTo>
                  <a:cubicBezTo>
                    <a:pt x="501" y="176"/>
                    <a:pt x="144" y="867"/>
                    <a:pt x="25" y="1081"/>
                  </a:cubicBezTo>
                  <a:cubicBezTo>
                    <a:pt x="1" y="1105"/>
                    <a:pt x="1" y="1129"/>
                    <a:pt x="1" y="1200"/>
                  </a:cubicBezTo>
                  <a:cubicBezTo>
                    <a:pt x="1" y="1272"/>
                    <a:pt x="72" y="1343"/>
                    <a:pt x="168" y="1343"/>
                  </a:cubicBezTo>
                  <a:lnTo>
                    <a:pt x="715" y="1343"/>
                  </a:lnTo>
                  <a:lnTo>
                    <a:pt x="715" y="1581"/>
                  </a:lnTo>
                  <a:cubicBezTo>
                    <a:pt x="715" y="1676"/>
                    <a:pt x="787" y="1772"/>
                    <a:pt x="882" y="1772"/>
                  </a:cubicBezTo>
                  <a:cubicBezTo>
                    <a:pt x="977" y="1772"/>
                    <a:pt x="1073" y="1676"/>
                    <a:pt x="1073" y="1581"/>
                  </a:cubicBezTo>
                  <a:lnTo>
                    <a:pt x="1073" y="1343"/>
                  </a:lnTo>
                  <a:cubicBezTo>
                    <a:pt x="1144" y="1343"/>
                    <a:pt x="1215" y="1295"/>
                    <a:pt x="1239" y="1200"/>
                  </a:cubicBezTo>
                  <a:cubicBezTo>
                    <a:pt x="1263" y="1081"/>
                    <a:pt x="1192" y="986"/>
                    <a:pt x="1073" y="986"/>
                  </a:cubicBezTo>
                  <a:lnTo>
                    <a:pt x="1073" y="248"/>
                  </a:lnTo>
                  <a:cubicBezTo>
                    <a:pt x="1073" y="129"/>
                    <a:pt x="977" y="33"/>
                    <a:pt x="882" y="9"/>
                  </a:cubicBezTo>
                  <a:cubicBezTo>
                    <a:pt x="860" y="4"/>
                    <a:pt x="836" y="1"/>
                    <a:pt x="8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1" name="Google Shape;24141;p101"/>
            <p:cNvSpPr/>
            <p:nvPr/>
          </p:nvSpPr>
          <p:spPr>
            <a:xfrm>
              <a:off x="2000114" y="3711970"/>
              <a:ext cx="29129" cy="55665"/>
            </a:xfrm>
            <a:custGeom>
              <a:rect b="b" l="l" r="r" t="t"/>
              <a:pathLst>
                <a:path extrusionOk="0" h="1867" w="977">
                  <a:moveTo>
                    <a:pt x="815" y="0"/>
                  </a:moveTo>
                  <a:cubicBezTo>
                    <a:pt x="744" y="0"/>
                    <a:pt x="680" y="31"/>
                    <a:pt x="643" y="104"/>
                  </a:cubicBezTo>
                  <a:lnTo>
                    <a:pt x="0" y="1605"/>
                  </a:lnTo>
                  <a:cubicBezTo>
                    <a:pt x="0" y="1747"/>
                    <a:pt x="48" y="1843"/>
                    <a:pt x="120" y="1867"/>
                  </a:cubicBezTo>
                  <a:lnTo>
                    <a:pt x="191" y="1867"/>
                  </a:lnTo>
                  <a:cubicBezTo>
                    <a:pt x="239" y="1867"/>
                    <a:pt x="310" y="1843"/>
                    <a:pt x="334" y="1747"/>
                  </a:cubicBezTo>
                  <a:lnTo>
                    <a:pt x="953" y="247"/>
                  </a:lnTo>
                  <a:cubicBezTo>
                    <a:pt x="977" y="176"/>
                    <a:pt x="953" y="80"/>
                    <a:pt x="882" y="9"/>
                  </a:cubicBezTo>
                  <a:cubicBezTo>
                    <a:pt x="859" y="3"/>
                    <a:pt x="83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2" name="Google Shape;24142;p101"/>
            <p:cNvSpPr/>
            <p:nvPr/>
          </p:nvSpPr>
          <p:spPr>
            <a:xfrm>
              <a:off x="1994419" y="3717903"/>
              <a:ext cx="12105" cy="12105"/>
            </a:xfrm>
            <a:custGeom>
              <a:rect b="b" l="l" r="r" t="t"/>
              <a:pathLst>
                <a:path extrusionOk="0" h="406" w="406">
                  <a:moveTo>
                    <a:pt x="191" y="1"/>
                  </a:moveTo>
                  <a:cubicBezTo>
                    <a:pt x="72" y="1"/>
                    <a:pt x="1" y="96"/>
                    <a:pt x="1" y="191"/>
                  </a:cubicBezTo>
                  <a:cubicBezTo>
                    <a:pt x="1" y="310"/>
                    <a:pt x="72" y="405"/>
                    <a:pt x="191" y="405"/>
                  </a:cubicBezTo>
                  <a:cubicBezTo>
                    <a:pt x="311" y="405"/>
                    <a:pt x="406" y="310"/>
                    <a:pt x="406" y="191"/>
                  </a:cubicBezTo>
                  <a:cubicBezTo>
                    <a:pt x="406" y="96"/>
                    <a:pt x="311" y="1"/>
                    <a:pt x="1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3" name="Google Shape;24143;p101"/>
            <p:cNvSpPr/>
            <p:nvPr/>
          </p:nvSpPr>
          <p:spPr>
            <a:xfrm>
              <a:off x="2024264" y="3752698"/>
              <a:ext cx="12791" cy="12105"/>
            </a:xfrm>
            <a:custGeom>
              <a:rect b="b" l="l" r="r" t="t"/>
              <a:pathLst>
                <a:path extrusionOk="0" h="406" w="429">
                  <a:moveTo>
                    <a:pt x="214" y="0"/>
                  </a:moveTo>
                  <a:cubicBezTo>
                    <a:pt x="95" y="0"/>
                    <a:pt x="0" y="72"/>
                    <a:pt x="0" y="191"/>
                  </a:cubicBezTo>
                  <a:cubicBezTo>
                    <a:pt x="0" y="310"/>
                    <a:pt x="95" y="405"/>
                    <a:pt x="214" y="405"/>
                  </a:cubicBezTo>
                  <a:cubicBezTo>
                    <a:pt x="334" y="405"/>
                    <a:pt x="429" y="310"/>
                    <a:pt x="429" y="191"/>
                  </a:cubicBezTo>
                  <a:cubicBezTo>
                    <a:pt x="429" y="72"/>
                    <a:pt x="334" y="0"/>
                    <a:pt x="2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4" name="Google Shape;24144;p101"/>
            <p:cNvSpPr/>
            <p:nvPr/>
          </p:nvSpPr>
          <p:spPr>
            <a:xfrm>
              <a:off x="1745908" y="3653293"/>
              <a:ext cx="128562" cy="274417"/>
            </a:xfrm>
            <a:custGeom>
              <a:rect b="b" l="l" r="r" t="t"/>
              <a:pathLst>
                <a:path extrusionOk="0" h="9204" w="4312">
                  <a:moveTo>
                    <a:pt x="2073" y="0"/>
                  </a:moveTo>
                  <a:cubicBezTo>
                    <a:pt x="1358" y="0"/>
                    <a:pt x="25" y="429"/>
                    <a:pt x="25" y="2048"/>
                  </a:cubicBezTo>
                  <a:lnTo>
                    <a:pt x="25" y="3025"/>
                  </a:lnTo>
                  <a:lnTo>
                    <a:pt x="25" y="3501"/>
                  </a:lnTo>
                  <a:cubicBezTo>
                    <a:pt x="25" y="3620"/>
                    <a:pt x="1" y="3739"/>
                    <a:pt x="25" y="3858"/>
                  </a:cubicBezTo>
                  <a:cubicBezTo>
                    <a:pt x="43" y="4139"/>
                    <a:pt x="312" y="4332"/>
                    <a:pt x="577" y="4332"/>
                  </a:cubicBezTo>
                  <a:cubicBezTo>
                    <a:pt x="649" y="4332"/>
                    <a:pt x="721" y="4318"/>
                    <a:pt x="787" y="4287"/>
                  </a:cubicBezTo>
                  <a:lnTo>
                    <a:pt x="787" y="8407"/>
                  </a:lnTo>
                  <a:cubicBezTo>
                    <a:pt x="787" y="8812"/>
                    <a:pt x="1073" y="9121"/>
                    <a:pt x="1406" y="9193"/>
                  </a:cubicBezTo>
                  <a:cubicBezTo>
                    <a:pt x="1452" y="9200"/>
                    <a:pt x="1497" y="9203"/>
                    <a:pt x="1541" y="9203"/>
                  </a:cubicBezTo>
                  <a:cubicBezTo>
                    <a:pt x="1792" y="9203"/>
                    <a:pt x="2006" y="9093"/>
                    <a:pt x="2168" y="8931"/>
                  </a:cubicBezTo>
                  <a:cubicBezTo>
                    <a:pt x="2310" y="9093"/>
                    <a:pt x="2521" y="9203"/>
                    <a:pt x="2771" y="9203"/>
                  </a:cubicBezTo>
                  <a:cubicBezTo>
                    <a:pt x="2815" y="9203"/>
                    <a:pt x="2860" y="9200"/>
                    <a:pt x="2906" y="9193"/>
                  </a:cubicBezTo>
                  <a:cubicBezTo>
                    <a:pt x="3263" y="9121"/>
                    <a:pt x="3525" y="8812"/>
                    <a:pt x="3525" y="8407"/>
                  </a:cubicBezTo>
                  <a:lnTo>
                    <a:pt x="3525" y="5549"/>
                  </a:lnTo>
                  <a:cubicBezTo>
                    <a:pt x="3525" y="5478"/>
                    <a:pt x="3478" y="5406"/>
                    <a:pt x="3383" y="5382"/>
                  </a:cubicBezTo>
                  <a:cubicBezTo>
                    <a:pt x="3361" y="5374"/>
                    <a:pt x="3340" y="5370"/>
                    <a:pt x="3321" y="5370"/>
                  </a:cubicBezTo>
                  <a:cubicBezTo>
                    <a:pt x="3232" y="5370"/>
                    <a:pt x="3168" y="5452"/>
                    <a:pt x="3168" y="5549"/>
                  </a:cubicBezTo>
                  <a:lnTo>
                    <a:pt x="3168" y="8407"/>
                  </a:lnTo>
                  <a:cubicBezTo>
                    <a:pt x="3168" y="8645"/>
                    <a:pt x="3001" y="8836"/>
                    <a:pt x="2763" y="8836"/>
                  </a:cubicBezTo>
                  <a:cubicBezTo>
                    <a:pt x="2525" y="8836"/>
                    <a:pt x="2311" y="8645"/>
                    <a:pt x="2311" y="8407"/>
                  </a:cubicBezTo>
                  <a:lnTo>
                    <a:pt x="2311" y="3358"/>
                  </a:lnTo>
                  <a:cubicBezTo>
                    <a:pt x="2311" y="3263"/>
                    <a:pt x="2216" y="3168"/>
                    <a:pt x="2120" y="3168"/>
                  </a:cubicBezTo>
                  <a:cubicBezTo>
                    <a:pt x="2049" y="3168"/>
                    <a:pt x="1954" y="3263"/>
                    <a:pt x="1954" y="3358"/>
                  </a:cubicBezTo>
                  <a:lnTo>
                    <a:pt x="1954" y="8407"/>
                  </a:lnTo>
                  <a:cubicBezTo>
                    <a:pt x="1954" y="8645"/>
                    <a:pt x="1739" y="8836"/>
                    <a:pt x="1525" y="8836"/>
                  </a:cubicBezTo>
                  <a:cubicBezTo>
                    <a:pt x="1287" y="8836"/>
                    <a:pt x="1144" y="8621"/>
                    <a:pt x="1144" y="8407"/>
                  </a:cubicBezTo>
                  <a:lnTo>
                    <a:pt x="1144" y="2025"/>
                  </a:lnTo>
                  <a:cubicBezTo>
                    <a:pt x="1144" y="1929"/>
                    <a:pt x="1096" y="1858"/>
                    <a:pt x="1001" y="1834"/>
                  </a:cubicBezTo>
                  <a:cubicBezTo>
                    <a:pt x="989" y="1832"/>
                    <a:pt x="976" y="1830"/>
                    <a:pt x="965" y="1830"/>
                  </a:cubicBezTo>
                  <a:cubicBezTo>
                    <a:pt x="863" y="1830"/>
                    <a:pt x="787" y="1918"/>
                    <a:pt x="787" y="2025"/>
                  </a:cubicBezTo>
                  <a:lnTo>
                    <a:pt x="787" y="3739"/>
                  </a:lnTo>
                  <a:cubicBezTo>
                    <a:pt x="787" y="3835"/>
                    <a:pt x="739" y="3954"/>
                    <a:pt x="620" y="3954"/>
                  </a:cubicBezTo>
                  <a:cubicBezTo>
                    <a:pt x="603" y="3956"/>
                    <a:pt x="586" y="3957"/>
                    <a:pt x="570" y="3957"/>
                  </a:cubicBezTo>
                  <a:cubicBezTo>
                    <a:pt x="430" y="3957"/>
                    <a:pt x="334" y="3867"/>
                    <a:pt x="334" y="3739"/>
                  </a:cubicBezTo>
                  <a:lnTo>
                    <a:pt x="334" y="2144"/>
                  </a:lnTo>
                  <a:cubicBezTo>
                    <a:pt x="334" y="1143"/>
                    <a:pt x="1144" y="358"/>
                    <a:pt x="2120" y="358"/>
                  </a:cubicBezTo>
                  <a:lnTo>
                    <a:pt x="2216" y="358"/>
                  </a:lnTo>
                  <a:cubicBezTo>
                    <a:pt x="3716" y="358"/>
                    <a:pt x="3954" y="1667"/>
                    <a:pt x="3954" y="2072"/>
                  </a:cubicBezTo>
                  <a:lnTo>
                    <a:pt x="3954" y="3858"/>
                  </a:lnTo>
                  <a:lnTo>
                    <a:pt x="3954" y="3882"/>
                  </a:lnTo>
                  <a:cubicBezTo>
                    <a:pt x="3883" y="3962"/>
                    <a:pt x="3803" y="3995"/>
                    <a:pt x="3730" y="3995"/>
                  </a:cubicBezTo>
                  <a:cubicBezTo>
                    <a:pt x="3605" y="3995"/>
                    <a:pt x="3502" y="3898"/>
                    <a:pt x="3502" y="3763"/>
                  </a:cubicBezTo>
                  <a:lnTo>
                    <a:pt x="3502" y="2072"/>
                  </a:lnTo>
                  <a:cubicBezTo>
                    <a:pt x="3502" y="1977"/>
                    <a:pt x="3430" y="1882"/>
                    <a:pt x="3359" y="1882"/>
                  </a:cubicBezTo>
                  <a:cubicBezTo>
                    <a:pt x="3240" y="1882"/>
                    <a:pt x="3144" y="1953"/>
                    <a:pt x="3144" y="2072"/>
                  </a:cubicBezTo>
                  <a:lnTo>
                    <a:pt x="3144" y="4787"/>
                  </a:lnTo>
                  <a:cubicBezTo>
                    <a:pt x="3144" y="4859"/>
                    <a:pt x="3192" y="4954"/>
                    <a:pt x="3287" y="4954"/>
                  </a:cubicBezTo>
                  <a:cubicBezTo>
                    <a:pt x="3406" y="4954"/>
                    <a:pt x="3502" y="4906"/>
                    <a:pt x="3502" y="4787"/>
                  </a:cubicBezTo>
                  <a:lnTo>
                    <a:pt x="3502" y="4263"/>
                  </a:lnTo>
                  <a:cubicBezTo>
                    <a:pt x="3571" y="4298"/>
                    <a:pt x="3654" y="4320"/>
                    <a:pt x="3740" y="4320"/>
                  </a:cubicBezTo>
                  <a:cubicBezTo>
                    <a:pt x="3771" y="4320"/>
                    <a:pt x="3803" y="4317"/>
                    <a:pt x="3835" y="4311"/>
                  </a:cubicBezTo>
                  <a:cubicBezTo>
                    <a:pt x="4097" y="4239"/>
                    <a:pt x="4311" y="4001"/>
                    <a:pt x="4311" y="3739"/>
                  </a:cubicBezTo>
                  <a:lnTo>
                    <a:pt x="4311" y="2144"/>
                  </a:lnTo>
                  <a:cubicBezTo>
                    <a:pt x="4264" y="429"/>
                    <a:pt x="3335" y="0"/>
                    <a:pt x="21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5" name="Google Shape;24145;p101"/>
            <p:cNvSpPr/>
            <p:nvPr/>
          </p:nvSpPr>
          <p:spPr>
            <a:xfrm>
              <a:off x="1775038" y="3572345"/>
              <a:ext cx="68902" cy="68902"/>
            </a:xfrm>
            <a:custGeom>
              <a:rect b="b" l="l" r="r" t="t"/>
              <a:pathLst>
                <a:path extrusionOk="0" h="2311" w="2311">
                  <a:moveTo>
                    <a:pt x="1167" y="358"/>
                  </a:moveTo>
                  <a:cubicBezTo>
                    <a:pt x="1596" y="358"/>
                    <a:pt x="1953" y="715"/>
                    <a:pt x="1953" y="1167"/>
                  </a:cubicBezTo>
                  <a:cubicBezTo>
                    <a:pt x="1953" y="1596"/>
                    <a:pt x="1596" y="1953"/>
                    <a:pt x="1167" y="1953"/>
                  </a:cubicBezTo>
                  <a:cubicBezTo>
                    <a:pt x="715" y="1953"/>
                    <a:pt x="357" y="1596"/>
                    <a:pt x="357" y="1167"/>
                  </a:cubicBezTo>
                  <a:cubicBezTo>
                    <a:pt x="357" y="715"/>
                    <a:pt x="715" y="358"/>
                    <a:pt x="1167" y="358"/>
                  </a:cubicBezTo>
                  <a:close/>
                  <a:moveTo>
                    <a:pt x="1167" y="1"/>
                  </a:moveTo>
                  <a:cubicBezTo>
                    <a:pt x="524" y="1"/>
                    <a:pt x="0" y="501"/>
                    <a:pt x="0" y="1167"/>
                  </a:cubicBezTo>
                  <a:cubicBezTo>
                    <a:pt x="0" y="1810"/>
                    <a:pt x="524" y="2311"/>
                    <a:pt x="1167" y="2311"/>
                  </a:cubicBezTo>
                  <a:cubicBezTo>
                    <a:pt x="1786" y="2311"/>
                    <a:pt x="2310" y="1810"/>
                    <a:pt x="2310" y="1167"/>
                  </a:cubicBezTo>
                  <a:cubicBezTo>
                    <a:pt x="2310" y="524"/>
                    <a:pt x="1810"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6" name="Google Shape;24146;p101"/>
          <p:cNvGrpSpPr/>
          <p:nvPr/>
        </p:nvGrpSpPr>
        <p:grpSpPr>
          <a:xfrm>
            <a:off x="4019694" y="1770530"/>
            <a:ext cx="356470" cy="353636"/>
            <a:chOff x="4362590" y="1922930"/>
            <a:chExt cx="356470" cy="353636"/>
          </a:xfrm>
        </p:grpSpPr>
        <p:sp>
          <p:nvSpPr>
            <p:cNvPr id="24147" name="Google Shape;24147;p101"/>
            <p:cNvSpPr/>
            <p:nvPr/>
          </p:nvSpPr>
          <p:spPr>
            <a:xfrm>
              <a:off x="4455614" y="2013121"/>
              <a:ext cx="172569" cy="171854"/>
            </a:xfrm>
            <a:custGeom>
              <a:rect b="b" l="l" r="r" t="t"/>
              <a:pathLst>
                <a:path extrusionOk="0" h="5764" w="5788">
                  <a:moveTo>
                    <a:pt x="2882" y="0"/>
                  </a:moveTo>
                  <a:cubicBezTo>
                    <a:pt x="1287" y="0"/>
                    <a:pt x="1" y="1286"/>
                    <a:pt x="1" y="2882"/>
                  </a:cubicBezTo>
                  <a:cubicBezTo>
                    <a:pt x="1" y="4477"/>
                    <a:pt x="1287" y="5763"/>
                    <a:pt x="2882" y="5763"/>
                  </a:cubicBezTo>
                  <a:cubicBezTo>
                    <a:pt x="4478" y="5763"/>
                    <a:pt x="5787" y="4477"/>
                    <a:pt x="5787" y="2882"/>
                  </a:cubicBezTo>
                  <a:cubicBezTo>
                    <a:pt x="5787" y="1286"/>
                    <a:pt x="4478" y="0"/>
                    <a:pt x="2882" y="0"/>
                  </a:cubicBezTo>
                  <a:close/>
                </a:path>
              </a:pathLst>
            </a:custGeom>
            <a:solidFill>
              <a:srgbClr val="C6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8" name="Google Shape;24148;p101"/>
            <p:cNvSpPr/>
            <p:nvPr/>
          </p:nvSpPr>
          <p:spPr>
            <a:xfrm>
              <a:off x="4501052" y="2018071"/>
              <a:ext cx="127131" cy="166904"/>
            </a:xfrm>
            <a:custGeom>
              <a:rect b="b" l="l" r="r" t="t"/>
              <a:pathLst>
                <a:path extrusionOk="0" h="5598" w="4264">
                  <a:moveTo>
                    <a:pt x="2287" y="1"/>
                  </a:moveTo>
                  <a:lnTo>
                    <a:pt x="2287" y="1"/>
                  </a:lnTo>
                  <a:cubicBezTo>
                    <a:pt x="3192" y="477"/>
                    <a:pt x="3811" y="1430"/>
                    <a:pt x="3811" y="2525"/>
                  </a:cubicBezTo>
                  <a:cubicBezTo>
                    <a:pt x="3811" y="4145"/>
                    <a:pt x="2501" y="5431"/>
                    <a:pt x="929" y="5431"/>
                  </a:cubicBezTo>
                  <a:cubicBezTo>
                    <a:pt x="596" y="5431"/>
                    <a:pt x="286" y="5359"/>
                    <a:pt x="1" y="5264"/>
                  </a:cubicBezTo>
                  <a:lnTo>
                    <a:pt x="1" y="5264"/>
                  </a:lnTo>
                  <a:cubicBezTo>
                    <a:pt x="405" y="5478"/>
                    <a:pt x="882" y="5597"/>
                    <a:pt x="1358" y="5597"/>
                  </a:cubicBezTo>
                  <a:cubicBezTo>
                    <a:pt x="2977" y="5597"/>
                    <a:pt x="4263" y="4288"/>
                    <a:pt x="4263" y="2716"/>
                  </a:cubicBezTo>
                  <a:cubicBezTo>
                    <a:pt x="4263" y="1454"/>
                    <a:pt x="3430" y="382"/>
                    <a:pt x="2287" y="1"/>
                  </a:cubicBezTo>
                  <a:close/>
                </a:path>
              </a:pathLst>
            </a:custGeom>
            <a:solidFill>
              <a:srgbClr val="AAB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9" name="Google Shape;24149;p101"/>
            <p:cNvSpPr/>
            <p:nvPr/>
          </p:nvSpPr>
          <p:spPr>
            <a:xfrm>
              <a:off x="4555018" y="1929340"/>
              <a:ext cx="159063" cy="341531"/>
            </a:xfrm>
            <a:custGeom>
              <a:rect b="b" l="l" r="r" t="t"/>
              <a:pathLst>
                <a:path extrusionOk="0" h="11455" w="5335">
                  <a:moveTo>
                    <a:pt x="215" y="0"/>
                  </a:moveTo>
                  <a:cubicBezTo>
                    <a:pt x="143" y="0"/>
                    <a:pt x="120" y="24"/>
                    <a:pt x="120" y="72"/>
                  </a:cubicBezTo>
                  <a:lnTo>
                    <a:pt x="120" y="1596"/>
                  </a:lnTo>
                  <a:cubicBezTo>
                    <a:pt x="120" y="1643"/>
                    <a:pt x="143" y="1667"/>
                    <a:pt x="191" y="1667"/>
                  </a:cubicBezTo>
                  <a:cubicBezTo>
                    <a:pt x="2168" y="1953"/>
                    <a:pt x="3692" y="3668"/>
                    <a:pt x="3692" y="5739"/>
                  </a:cubicBezTo>
                  <a:cubicBezTo>
                    <a:pt x="3692" y="7859"/>
                    <a:pt x="2120" y="9621"/>
                    <a:pt x="72" y="9859"/>
                  </a:cubicBezTo>
                  <a:cubicBezTo>
                    <a:pt x="24" y="9859"/>
                    <a:pt x="1" y="9883"/>
                    <a:pt x="1" y="9907"/>
                  </a:cubicBezTo>
                  <a:lnTo>
                    <a:pt x="1" y="11407"/>
                  </a:lnTo>
                  <a:cubicBezTo>
                    <a:pt x="1" y="11431"/>
                    <a:pt x="72" y="11455"/>
                    <a:pt x="96" y="11455"/>
                  </a:cubicBezTo>
                  <a:cubicBezTo>
                    <a:pt x="3001" y="11193"/>
                    <a:pt x="5335" y="8716"/>
                    <a:pt x="5335" y="5716"/>
                  </a:cubicBezTo>
                  <a:cubicBezTo>
                    <a:pt x="5335" y="2763"/>
                    <a:pt x="3049" y="357"/>
                    <a:pt x="21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0" name="Google Shape;24150;p101"/>
            <p:cNvSpPr/>
            <p:nvPr/>
          </p:nvSpPr>
          <p:spPr>
            <a:xfrm>
              <a:off x="4554302" y="1954176"/>
              <a:ext cx="159093" cy="316009"/>
            </a:xfrm>
            <a:custGeom>
              <a:rect b="b" l="l" r="r" t="t"/>
              <a:pathLst>
                <a:path extrusionOk="0" h="10599" w="5336">
                  <a:moveTo>
                    <a:pt x="2525" y="1"/>
                  </a:moveTo>
                  <a:cubicBezTo>
                    <a:pt x="3954" y="1048"/>
                    <a:pt x="4883" y="2715"/>
                    <a:pt x="4883" y="4573"/>
                  </a:cubicBezTo>
                  <a:cubicBezTo>
                    <a:pt x="4883" y="7478"/>
                    <a:pt x="2763" y="9860"/>
                    <a:pt x="1" y="10265"/>
                  </a:cubicBezTo>
                  <a:lnTo>
                    <a:pt x="1" y="10527"/>
                  </a:lnTo>
                  <a:cubicBezTo>
                    <a:pt x="1" y="10574"/>
                    <a:pt x="48" y="10598"/>
                    <a:pt x="96" y="10598"/>
                  </a:cubicBezTo>
                  <a:cubicBezTo>
                    <a:pt x="3001" y="10336"/>
                    <a:pt x="5335" y="7859"/>
                    <a:pt x="5335" y="4859"/>
                  </a:cubicBezTo>
                  <a:cubicBezTo>
                    <a:pt x="5335" y="2811"/>
                    <a:pt x="4216" y="977"/>
                    <a:pt x="252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1" name="Google Shape;24151;p101"/>
            <p:cNvSpPr/>
            <p:nvPr/>
          </p:nvSpPr>
          <p:spPr>
            <a:xfrm>
              <a:off x="4369686" y="1929340"/>
              <a:ext cx="159093" cy="341531"/>
            </a:xfrm>
            <a:custGeom>
              <a:rect b="b" l="l" r="r" t="t"/>
              <a:pathLst>
                <a:path extrusionOk="0" h="11455" w="5336">
                  <a:moveTo>
                    <a:pt x="5121" y="0"/>
                  </a:moveTo>
                  <a:cubicBezTo>
                    <a:pt x="2287" y="357"/>
                    <a:pt x="1" y="2763"/>
                    <a:pt x="1" y="5716"/>
                  </a:cubicBezTo>
                  <a:cubicBezTo>
                    <a:pt x="1" y="8716"/>
                    <a:pt x="2311" y="11193"/>
                    <a:pt x="5240" y="11455"/>
                  </a:cubicBezTo>
                  <a:cubicBezTo>
                    <a:pt x="5264" y="11455"/>
                    <a:pt x="5335" y="11431"/>
                    <a:pt x="5335" y="11407"/>
                  </a:cubicBezTo>
                  <a:lnTo>
                    <a:pt x="5335" y="9907"/>
                  </a:lnTo>
                  <a:cubicBezTo>
                    <a:pt x="5335" y="9883"/>
                    <a:pt x="5288" y="9859"/>
                    <a:pt x="5264" y="9859"/>
                  </a:cubicBezTo>
                  <a:cubicBezTo>
                    <a:pt x="3216" y="9621"/>
                    <a:pt x="1620" y="7859"/>
                    <a:pt x="1620" y="5739"/>
                  </a:cubicBezTo>
                  <a:cubicBezTo>
                    <a:pt x="1620" y="3668"/>
                    <a:pt x="3144" y="1953"/>
                    <a:pt x="5145" y="1667"/>
                  </a:cubicBezTo>
                  <a:cubicBezTo>
                    <a:pt x="5169" y="1667"/>
                    <a:pt x="5193" y="1643"/>
                    <a:pt x="5193" y="1596"/>
                  </a:cubicBezTo>
                  <a:lnTo>
                    <a:pt x="5193" y="72"/>
                  </a:lnTo>
                  <a:lnTo>
                    <a:pt x="5216" y="72"/>
                  </a:lnTo>
                  <a:cubicBezTo>
                    <a:pt x="5216" y="24"/>
                    <a:pt x="5169" y="0"/>
                    <a:pt x="5121" y="0"/>
                  </a:cubicBezTo>
                  <a:close/>
                </a:path>
              </a:pathLst>
            </a:custGeom>
            <a:solidFill>
              <a:srgbClr val="8C9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2" name="Google Shape;24152;p101"/>
            <p:cNvSpPr/>
            <p:nvPr/>
          </p:nvSpPr>
          <p:spPr>
            <a:xfrm>
              <a:off x="4548637" y="1922930"/>
              <a:ext cx="170423" cy="350803"/>
            </a:xfrm>
            <a:custGeom>
              <a:rect b="b" l="l" r="r" t="t"/>
              <a:pathLst>
                <a:path extrusionOk="0" h="11766" w="5716">
                  <a:moveTo>
                    <a:pt x="357" y="1"/>
                  </a:moveTo>
                  <a:cubicBezTo>
                    <a:pt x="310" y="1"/>
                    <a:pt x="215" y="1"/>
                    <a:pt x="191" y="72"/>
                  </a:cubicBezTo>
                  <a:cubicBezTo>
                    <a:pt x="119" y="120"/>
                    <a:pt x="119" y="239"/>
                    <a:pt x="119" y="239"/>
                  </a:cubicBezTo>
                  <a:lnTo>
                    <a:pt x="119" y="1739"/>
                  </a:lnTo>
                  <a:cubicBezTo>
                    <a:pt x="119" y="1739"/>
                    <a:pt x="191" y="1954"/>
                    <a:pt x="334" y="1977"/>
                  </a:cubicBezTo>
                  <a:cubicBezTo>
                    <a:pt x="1262" y="2120"/>
                    <a:pt x="2120" y="2597"/>
                    <a:pt x="2715" y="3287"/>
                  </a:cubicBezTo>
                  <a:cubicBezTo>
                    <a:pt x="3334" y="4002"/>
                    <a:pt x="3691" y="4907"/>
                    <a:pt x="3691" y="5883"/>
                  </a:cubicBezTo>
                  <a:cubicBezTo>
                    <a:pt x="3691" y="7860"/>
                    <a:pt x="2215" y="9550"/>
                    <a:pt x="215" y="9812"/>
                  </a:cubicBezTo>
                  <a:cubicBezTo>
                    <a:pt x="95" y="9812"/>
                    <a:pt x="0" y="10050"/>
                    <a:pt x="0" y="10050"/>
                  </a:cubicBezTo>
                  <a:lnTo>
                    <a:pt x="0" y="11527"/>
                  </a:lnTo>
                  <a:cubicBezTo>
                    <a:pt x="0" y="11527"/>
                    <a:pt x="48" y="11646"/>
                    <a:pt x="72" y="11717"/>
                  </a:cubicBezTo>
                  <a:cubicBezTo>
                    <a:pt x="119" y="11741"/>
                    <a:pt x="167" y="11765"/>
                    <a:pt x="238" y="11765"/>
                  </a:cubicBezTo>
                  <a:lnTo>
                    <a:pt x="286" y="11765"/>
                  </a:lnTo>
                  <a:cubicBezTo>
                    <a:pt x="1334" y="11670"/>
                    <a:pt x="2382" y="11289"/>
                    <a:pt x="3287" y="10646"/>
                  </a:cubicBezTo>
                  <a:cubicBezTo>
                    <a:pt x="3358" y="10574"/>
                    <a:pt x="3358" y="10455"/>
                    <a:pt x="3310" y="10408"/>
                  </a:cubicBezTo>
                  <a:cubicBezTo>
                    <a:pt x="3269" y="10352"/>
                    <a:pt x="3210" y="10329"/>
                    <a:pt x="3160" y="10329"/>
                  </a:cubicBezTo>
                  <a:cubicBezTo>
                    <a:pt x="3124" y="10329"/>
                    <a:pt x="3092" y="10340"/>
                    <a:pt x="3072" y="10360"/>
                  </a:cubicBezTo>
                  <a:cubicBezTo>
                    <a:pt x="2263" y="10955"/>
                    <a:pt x="357" y="11408"/>
                    <a:pt x="357" y="11408"/>
                  </a:cubicBezTo>
                  <a:lnTo>
                    <a:pt x="357" y="10122"/>
                  </a:lnTo>
                  <a:cubicBezTo>
                    <a:pt x="357" y="10122"/>
                    <a:pt x="4144" y="9860"/>
                    <a:pt x="4096" y="5883"/>
                  </a:cubicBezTo>
                  <a:cubicBezTo>
                    <a:pt x="4049" y="4835"/>
                    <a:pt x="3691" y="3811"/>
                    <a:pt x="3048" y="3049"/>
                  </a:cubicBezTo>
                  <a:cubicBezTo>
                    <a:pt x="2382" y="2311"/>
                    <a:pt x="524" y="1620"/>
                    <a:pt x="524" y="1620"/>
                  </a:cubicBezTo>
                  <a:lnTo>
                    <a:pt x="524" y="334"/>
                  </a:lnTo>
                  <a:cubicBezTo>
                    <a:pt x="524" y="334"/>
                    <a:pt x="2358" y="358"/>
                    <a:pt x="3906" y="2144"/>
                  </a:cubicBezTo>
                  <a:cubicBezTo>
                    <a:pt x="4835" y="3192"/>
                    <a:pt x="5358" y="4502"/>
                    <a:pt x="5358" y="5835"/>
                  </a:cubicBezTo>
                  <a:cubicBezTo>
                    <a:pt x="5358" y="7359"/>
                    <a:pt x="4763" y="8788"/>
                    <a:pt x="3691" y="9836"/>
                  </a:cubicBezTo>
                  <a:cubicBezTo>
                    <a:pt x="3644" y="9884"/>
                    <a:pt x="3644" y="10003"/>
                    <a:pt x="3691" y="10074"/>
                  </a:cubicBezTo>
                  <a:cubicBezTo>
                    <a:pt x="3727" y="10098"/>
                    <a:pt x="3775" y="10110"/>
                    <a:pt x="3819" y="10110"/>
                  </a:cubicBezTo>
                  <a:cubicBezTo>
                    <a:pt x="3864" y="10110"/>
                    <a:pt x="3906" y="10098"/>
                    <a:pt x="3930" y="10074"/>
                  </a:cubicBezTo>
                  <a:cubicBezTo>
                    <a:pt x="5097" y="8931"/>
                    <a:pt x="5716" y="7455"/>
                    <a:pt x="5716" y="5812"/>
                  </a:cubicBezTo>
                  <a:cubicBezTo>
                    <a:pt x="5597" y="4454"/>
                    <a:pt x="5073" y="3049"/>
                    <a:pt x="4096" y="1977"/>
                  </a:cubicBezTo>
                  <a:cubicBezTo>
                    <a:pt x="3096" y="906"/>
                    <a:pt x="1786" y="215"/>
                    <a:pt x="3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3" name="Google Shape;24153;p101"/>
            <p:cNvSpPr/>
            <p:nvPr/>
          </p:nvSpPr>
          <p:spPr>
            <a:xfrm>
              <a:off x="4362590" y="1923646"/>
              <a:ext cx="170452" cy="352920"/>
            </a:xfrm>
            <a:custGeom>
              <a:rect b="b" l="l" r="r" t="t"/>
              <a:pathLst>
                <a:path extrusionOk="0" h="11837" w="5717">
                  <a:moveTo>
                    <a:pt x="5145" y="382"/>
                  </a:moveTo>
                  <a:lnTo>
                    <a:pt x="5145" y="1644"/>
                  </a:lnTo>
                  <a:cubicBezTo>
                    <a:pt x="4168" y="1834"/>
                    <a:pt x="3311" y="2334"/>
                    <a:pt x="2644" y="3073"/>
                  </a:cubicBezTo>
                  <a:cubicBezTo>
                    <a:pt x="1954" y="3859"/>
                    <a:pt x="1596" y="4859"/>
                    <a:pt x="1596" y="5907"/>
                  </a:cubicBezTo>
                  <a:cubicBezTo>
                    <a:pt x="1596" y="8050"/>
                    <a:pt x="3192" y="9860"/>
                    <a:pt x="5288" y="10169"/>
                  </a:cubicBezTo>
                  <a:lnTo>
                    <a:pt x="5288" y="11455"/>
                  </a:lnTo>
                  <a:cubicBezTo>
                    <a:pt x="3954" y="11289"/>
                    <a:pt x="2716" y="10669"/>
                    <a:pt x="1787" y="9669"/>
                  </a:cubicBezTo>
                  <a:cubicBezTo>
                    <a:pt x="834" y="8621"/>
                    <a:pt x="287" y="7288"/>
                    <a:pt x="287" y="5883"/>
                  </a:cubicBezTo>
                  <a:cubicBezTo>
                    <a:pt x="287" y="4502"/>
                    <a:pt x="811" y="3192"/>
                    <a:pt x="1763" y="2192"/>
                  </a:cubicBezTo>
                  <a:cubicBezTo>
                    <a:pt x="2644" y="1215"/>
                    <a:pt x="3835" y="548"/>
                    <a:pt x="5145" y="382"/>
                  </a:cubicBezTo>
                  <a:close/>
                  <a:moveTo>
                    <a:pt x="5264" y="1"/>
                  </a:moveTo>
                  <a:cubicBezTo>
                    <a:pt x="3835" y="191"/>
                    <a:pt x="2525" y="882"/>
                    <a:pt x="1549" y="1977"/>
                  </a:cubicBezTo>
                  <a:cubicBezTo>
                    <a:pt x="572" y="3073"/>
                    <a:pt x="1" y="4478"/>
                    <a:pt x="1" y="5907"/>
                  </a:cubicBezTo>
                  <a:cubicBezTo>
                    <a:pt x="1" y="7407"/>
                    <a:pt x="572" y="8836"/>
                    <a:pt x="1573" y="9931"/>
                  </a:cubicBezTo>
                  <a:cubicBezTo>
                    <a:pt x="2597" y="11027"/>
                    <a:pt x="3954" y="11693"/>
                    <a:pt x="5407" y="11836"/>
                  </a:cubicBezTo>
                  <a:lnTo>
                    <a:pt x="5454" y="11836"/>
                  </a:lnTo>
                  <a:cubicBezTo>
                    <a:pt x="5502" y="11836"/>
                    <a:pt x="5573" y="11813"/>
                    <a:pt x="5621" y="11765"/>
                  </a:cubicBezTo>
                  <a:cubicBezTo>
                    <a:pt x="5692" y="11717"/>
                    <a:pt x="5716" y="11646"/>
                    <a:pt x="5716" y="11598"/>
                  </a:cubicBezTo>
                  <a:lnTo>
                    <a:pt x="5716" y="10098"/>
                  </a:lnTo>
                  <a:cubicBezTo>
                    <a:pt x="5645" y="9931"/>
                    <a:pt x="5573" y="9836"/>
                    <a:pt x="5454" y="9812"/>
                  </a:cubicBezTo>
                  <a:cubicBezTo>
                    <a:pt x="3454" y="9574"/>
                    <a:pt x="1954" y="7883"/>
                    <a:pt x="1954" y="5883"/>
                  </a:cubicBezTo>
                  <a:cubicBezTo>
                    <a:pt x="1954" y="4930"/>
                    <a:pt x="2311" y="4001"/>
                    <a:pt x="2954" y="3287"/>
                  </a:cubicBezTo>
                  <a:cubicBezTo>
                    <a:pt x="3573" y="2573"/>
                    <a:pt x="4407" y="2096"/>
                    <a:pt x="5335" y="1977"/>
                  </a:cubicBezTo>
                  <a:cubicBezTo>
                    <a:pt x="5454" y="1953"/>
                    <a:pt x="5526" y="1858"/>
                    <a:pt x="5526" y="1739"/>
                  </a:cubicBezTo>
                  <a:lnTo>
                    <a:pt x="5526" y="263"/>
                  </a:lnTo>
                  <a:cubicBezTo>
                    <a:pt x="5526" y="191"/>
                    <a:pt x="5502" y="96"/>
                    <a:pt x="5454" y="72"/>
                  </a:cubicBezTo>
                  <a:cubicBezTo>
                    <a:pt x="5383" y="1"/>
                    <a:pt x="5335"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4" name="Google Shape;24154;p101"/>
            <p:cNvSpPr/>
            <p:nvPr/>
          </p:nvSpPr>
          <p:spPr>
            <a:xfrm>
              <a:off x="4448518" y="2007427"/>
              <a:ext cx="181782" cy="183929"/>
            </a:xfrm>
            <a:custGeom>
              <a:rect b="b" l="l" r="r" t="t"/>
              <a:pathLst>
                <a:path extrusionOk="0" h="6169" w="6097">
                  <a:moveTo>
                    <a:pt x="3049" y="1"/>
                  </a:moveTo>
                  <a:cubicBezTo>
                    <a:pt x="2453" y="1"/>
                    <a:pt x="1882" y="191"/>
                    <a:pt x="1405" y="477"/>
                  </a:cubicBezTo>
                  <a:lnTo>
                    <a:pt x="1382" y="477"/>
                  </a:lnTo>
                  <a:cubicBezTo>
                    <a:pt x="1286" y="548"/>
                    <a:pt x="1263" y="620"/>
                    <a:pt x="1310" y="715"/>
                  </a:cubicBezTo>
                  <a:cubicBezTo>
                    <a:pt x="1358" y="779"/>
                    <a:pt x="1405" y="810"/>
                    <a:pt x="1460" y="810"/>
                  </a:cubicBezTo>
                  <a:cubicBezTo>
                    <a:pt x="1487" y="810"/>
                    <a:pt x="1517" y="802"/>
                    <a:pt x="1548" y="787"/>
                  </a:cubicBezTo>
                  <a:lnTo>
                    <a:pt x="1572" y="787"/>
                  </a:lnTo>
                  <a:cubicBezTo>
                    <a:pt x="2025" y="501"/>
                    <a:pt x="2501" y="358"/>
                    <a:pt x="3049" y="358"/>
                  </a:cubicBezTo>
                  <a:cubicBezTo>
                    <a:pt x="4525" y="358"/>
                    <a:pt x="5740" y="1572"/>
                    <a:pt x="5740" y="3073"/>
                  </a:cubicBezTo>
                  <a:cubicBezTo>
                    <a:pt x="5740" y="4549"/>
                    <a:pt x="4525" y="5788"/>
                    <a:pt x="3049" y="5788"/>
                  </a:cubicBezTo>
                  <a:cubicBezTo>
                    <a:pt x="1548" y="5788"/>
                    <a:pt x="334" y="4549"/>
                    <a:pt x="334" y="3073"/>
                  </a:cubicBezTo>
                  <a:cubicBezTo>
                    <a:pt x="334" y="2406"/>
                    <a:pt x="572" y="1787"/>
                    <a:pt x="1024" y="1287"/>
                  </a:cubicBezTo>
                  <a:cubicBezTo>
                    <a:pt x="1072" y="1215"/>
                    <a:pt x="1072" y="1096"/>
                    <a:pt x="977" y="1049"/>
                  </a:cubicBezTo>
                  <a:cubicBezTo>
                    <a:pt x="955" y="1015"/>
                    <a:pt x="917" y="998"/>
                    <a:pt x="876" y="998"/>
                  </a:cubicBezTo>
                  <a:cubicBezTo>
                    <a:pt x="829" y="998"/>
                    <a:pt x="777" y="1021"/>
                    <a:pt x="739" y="1072"/>
                  </a:cubicBezTo>
                  <a:cubicBezTo>
                    <a:pt x="262" y="1644"/>
                    <a:pt x="0" y="2358"/>
                    <a:pt x="0" y="3097"/>
                  </a:cubicBezTo>
                  <a:cubicBezTo>
                    <a:pt x="0" y="4787"/>
                    <a:pt x="1382" y="6169"/>
                    <a:pt x="3072" y="6169"/>
                  </a:cubicBezTo>
                  <a:cubicBezTo>
                    <a:pt x="4716" y="6121"/>
                    <a:pt x="6097" y="4764"/>
                    <a:pt x="6097" y="3073"/>
                  </a:cubicBezTo>
                  <a:cubicBezTo>
                    <a:pt x="6097" y="1358"/>
                    <a:pt x="4739" y="1"/>
                    <a:pt x="30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5" name="Google Shape;24155;p101"/>
            <p:cNvSpPr/>
            <p:nvPr/>
          </p:nvSpPr>
          <p:spPr>
            <a:xfrm>
              <a:off x="4498935" y="2072037"/>
              <a:ext cx="80262" cy="10704"/>
            </a:xfrm>
            <a:custGeom>
              <a:rect b="b" l="l" r="r" t="t"/>
              <a:pathLst>
                <a:path extrusionOk="0" h="359" w="2692">
                  <a:moveTo>
                    <a:pt x="215" y="1"/>
                  </a:moveTo>
                  <a:cubicBezTo>
                    <a:pt x="119" y="1"/>
                    <a:pt x="72" y="72"/>
                    <a:pt x="48" y="168"/>
                  </a:cubicBezTo>
                  <a:cubicBezTo>
                    <a:pt x="0" y="239"/>
                    <a:pt x="95" y="358"/>
                    <a:pt x="215" y="358"/>
                  </a:cubicBezTo>
                  <a:lnTo>
                    <a:pt x="2477" y="358"/>
                  </a:lnTo>
                  <a:cubicBezTo>
                    <a:pt x="2572" y="358"/>
                    <a:pt x="2620" y="310"/>
                    <a:pt x="2644" y="215"/>
                  </a:cubicBezTo>
                  <a:cubicBezTo>
                    <a:pt x="2691" y="96"/>
                    <a:pt x="2596" y="1"/>
                    <a:pt x="2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6" name="Google Shape;24156;p101"/>
            <p:cNvSpPr/>
            <p:nvPr/>
          </p:nvSpPr>
          <p:spPr>
            <a:xfrm>
              <a:off x="4498935" y="2094756"/>
              <a:ext cx="80262" cy="10704"/>
            </a:xfrm>
            <a:custGeom>
              <a:rect b="b" l="l" r="r" t="t"/>
              <a:pathLst>
                <a:path extrusionOk="0" h="359" w="2692">
                  <a:moveTo>
                    <a:pt x="215" y="1"/>
                  </a:moveTo>
                  <a:cubicBezTo>
                    <a:pt x="119" y="1"/>
                    <a:pt x="72" y="49"/>
                    <a:pt x="48" y="144"/>
                  </a:cubicBezTo>
                  <a:cubicBezTo>
                    <a:pt x="0" y="215"/>
                    <a:pt x="95" y="358"/>
                    <a:pt x="215" y="358"/>
                  </a:cubicBezTo>
                  <a:lnTo>
                    <a:pt x="2477" y="358"/>
                  </a:lnTo>
                  <a:cubicBezTo>
                    <a:pt x="2572" y="358"/>
                    <a:pt x="2620" y="287"/>
                    <a:pt x="2644" y="191"/>
                  </a:cubicBezTo>
                  <a:cubicBezTo>
                    <a:pt x="2691" y="72"/>
                    <a:pt x="2596" y="1"/>
                    <a:pt x="24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7" name="Google Shape;24157;p101"/>
            <p:cNvSpPr/>
            <p:nvPr/>
          </p:nvSpPr>
          <p:spPr>
            <a:xfrm>
              <a:off x="4515960" y="2116074"/>
              <a:ext cx="46183" cy="10674"/>
            </a:xfrm>
            <a:custGeom>
              <a:rect b="b" l="l" r="r" t="t"/>
              <a:pathLst>
                <a:path extrusionOk="0" h="358" w="1549">
                  <a:moveTo>
                    <a:pt x="215" y="0"/>
                  </a:moveTo>
                  <a:cubicBezTo>
                    <a:pt x="96" y="0"/>
                    <a:pt x="1" y="72"/>
                    <a:pt x="25" y="191"/>
                  </a:cubicBezTo>
                  <a:cubicBezTo>
                    <a:pt x="72" y="286"/>
                    <a:pt x="120" y="358"/>
                    <a:pt x="215" y="358"/>
                  </a:cubicBezTo>
                  <a:lnTo>
                    <a:pt x="1334" y="358"/>
                  </a:lnTo>
                  <a:cubicBezTo>
                    <a:pt x="1430" y="358"/>
                    <a:pt x="1501" y="286"/>
                    <a:pt x="1525" y="191"/>
                  </a:cubicBezTo>
                  <a:cubicBezTo>
                    <a:pt x="1549" y="72"/>
                    <a:pt x="1453" y="0"/>
                    <a:pt x="13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58" name="Google Shape;24158;p101"/>
          <p:cNvSpPr txBox="1"/>
          <p:nvPr/>
        </p:nvSpPr>
        <p:spPr>
          <a:xfrm>
            <a:off x="3125925" y="1188000"/>
            <a:ext cx="2892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Infographic Elements</a:t>
            </a:r>
            <a:endParaRPr sz="1600">
              <a:solidFill>
                <a:schemeClr val="lt1"/>
              </a:solidFill>
            </a:endParaRPr>
          </a:p>
        </p:txBody>
      </p:sp>
      <p:sp>
        <p:nvSpPr>
          <p:cNvPr id="24159" name="Google Shape;24159;p101"/>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163" name="Shape 24163"/>
        <p:cNvGrpSpPr/>
        <p:nvPr/>
      </p:nvGrpSpPr>
      <p:grpSpPr>
        <a:xfrm>
          <a:off x="0" y="0"/>
          <a:ext cx="0" cy="0"/>
          <a:chOff x="0" y="0"/>
          <a:chExt cx="0" cy="0"/>
        </a:xfrm>
      </p:grpSpPr>
      <p:pic>
        <p:nvPicPr>
          <p:cNvPr id="24164" name="Google Shape;24164;p10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47"/>
          <p:cNvSpPr txBox="1"/>
          <p:nvPr>
            <p:ph type="title"/>
          </p:nvPr>
        </p:nvSpPr>
        <p:spPr>
          <a:xfrm>
            <a:off x="720000" y="369515"/>
            <a:ext cx="7702500" cy="104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IMPORTANCE OF </a:t>
            </a:r>
            <a:r>
              <a:rPr lang="en">
                <a:solidFill>
                  <a:schemeClr val="dk2"/>
                </a:solidFill>
              </a:rPr>
              <a:t>CELEBRATING</a:t>
            </a:r>
            <a:r>
              <a:rPr lang="en"/>
              <a:t> </a:t>
            </a:r>
            <a:r>
              <a:rPr lang="en">
                <a:solidFill>
                  <a:schemeClr val="dk2"/>
                </a:solidFill>
              </a:rPr>
              <a:t>THIS DAY</a:t>
            </a:r>
            <a:endParaRPr>
              <a:solidFill>
                <a:schemeClr val="dk2"/>
              </a:solidFill>
            </a:endParaRPr>
          </a:p>
        </p:txBody>
      </p:sp>
      <p:sp>
        <p:nvSpPr>
          <p:cNvPr id="1685" name="Google Shape;1685;p47"/>
          <p:cNvSpPr txBox="1"/>
          <p:nvPr>
            <p:ph idx="1" type="body"/>
          </p:nvPr>
        </p:nvSpPr>
        <p:spPr>
          <a:xfrm>
            <a:off x="720000" y="1843250"/>
            <a:ext cx="4381800" cy="261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grpSp>
        <p:nvGrpSpPr>
          <p:cNvPr id="1686" name="Google Shape;1686;p47"/>
          <p:cNvGrpSpPr/>
          <p:nvPr/>
        </p:nvGrpSpPr>
        <p:grpSpPr>
          <a:xfrm rot="249655">
            <a:off x="5912252" y="2558358"/>
            <a:ext cx="2402628" cy="1850693"/>
            <a:chOff x="6976475" y="3503588"/>
            <a:chExt cx="1952175" cy="1503850"/>
          </a:xfrm>
        </p:grpSpPr>
        <p:sp>
          <p:nvSpPr>
            <p:cNvPr id="1687" name="Google Shape;1687;p47"/>
            <p:cNvSpPr/>
            <p:nvPr/>
          </p:nvSpPr>
          <p:spPr>
            <a:xfrm>
              <a:off x="7127575" y="3506188"/>
              <a:ext cx="1703825" cy="1498425"/>
            </a:xfrm>
            <a:custGeom>
              <a:rect b="b" l="l" r="r" t="t"/>
              <a:pathLst>
                <a:path extrusionOk="0" h="59937" w="68153">
                  <a:moveTo>
                    <a:pt x="17804" y="1"/>
                  </a:moveTo>
                  <a:cubicBezTo>
                    <a:pt x="14694" y="1"/>
                    <a:pt x="11641" y="765"/>
                    <a:pt x="9018" y="2479"/>
                  </a:cubicBezTo>
                  <a:cubicBezTo>
                    <a:pt x="1" y="8377"/>
                    <a:pt x="776" y="21620"/>
                    <a:pt x="3622" y="30501"/>
                  </a:cubicBezTo>
                  <a:cubicBezTo>
                    <a:pt x="6947" y="40883"/>
                    <a:pt x="14438" y="49555"/>
                    <a:pt x="23997" y="55219"/>
                  </a:cubicBezTo>
                  <a:cubicBezTo>
                    <a:pt x="27185" y="57105"/>
                    <a:pt x="30577" y="58670"/>
                    <a:pt x="34077" y="59937"/>
                  </a:cubicBezTo>
                  <a:cubicBezTo>
                    <a:pt x="37576" y="58670"/>
                    <a:pt x="40969" y="57105"/>
                    <a:pt x="44157" y="55219"/>
                  </a:cubicBezTo>
                  <a:cubicBezTo>
                    <a:pt x="53715" y="49555"/>
                    <a:pt x="61207" y="40883"/>
                    <a:pt x="64531" y="30501"/>
                  </a:cubicBezTo>
                  <a:cubicBezTo>
                    <a:pt x="67378" y="21620"/>
                    <a:pt x="68153" y="8377"/>
                    <a:pt x="59135" y="2479"/>
                  </a:cubicBezTo>
                  <a:cubicBezTo>
                    <a:pt x="56514" y="766"/>
                    <a:pt x="53461" y="2"/>
                    <a:pt x="50351" y="2"/>
                  </a:cubicBezTo>
                  <a:cubicBezTo>
                    <a:pt x="44170" y="2"/>
                    <a:pt x="37764" y="3021"/>
                    <a:pt x="34077" y="7607"/>
                  </a:cubicBezTo>
                  <a:cubicBezTo>
                    <a:pt x="30387" y="3019"/>
                    <a:pt x="23984" y="1"/>
                    <a:pt x="17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a:off x="7131125" y="3503588"/>
              <a:ext cx="1696750" cy="1503850"/>
            </a:xfrm>
            <a:custGeom>
              <a:rect b="b" l="l" r="r" t="t"/>
              <a:pathLst>
                <a:path extrusionOk="0" h="60154" w="67870">
                  <a:moveTo>
                    <a:pt x="17655" y="204"/>
                  </a:moveTo>
                  <a:cubicBezTo>
                    <a:pt x="19200" y="209"/>
                    <a:pt x="20735" y="390"/>
                    <a:pt x="22241" y="745"/>
                  </a:cubicBezTo>
                  <a:cubicBezTo>
                    <a:pt x="26891" y="1818"/>
                    <a:pt x="31122" y="4382"/>
                    <a:pt x="33857" y="7779"/>
                  </a:cubicBezTo>
                  <a:lnTo>
                    <a:pt x="33935" y="7876"/>
                  </a:lnTo>
                  <a:lnTo>
                    <a:pt x="34013" y="7779"/>
                  </a:lnTo>
                  <a:cubicBezTo>
                    <a:pt x="36742" y="4382"/>
                    <a:pt x="40978" y="1818"/>
                    <a:pt x="45628" y="745"/>
                  </a:cubicBezTo>
                  <a:cubicBezTo>
                    <a:pt x="47189" y="385"/>
                    <a:pt x="48729" y="206"/>
                    <a:pt x="50220" y="206"/>
                  </a:cubicBezTo>
                  <a:cubicBezTo>
                    <a:pt x="53445" y="206"/>
                    <a:pt x="56442" y="1041"/>
                    <a:pt x="58935" y="2671"/>
                  </a:cubicBezTo>
                  <a:cubicBezTo>
                    <a:pt x="67660" y="8374"/>
                    <a:pt x="67275" y="21266"/>
                    <a:pt x="64292" y="30576"/>
                  </a:cubicBezTo>
                  <a:cubicBezTo>
                    <a:pt x="61075" y="40617"/>
                    <a:pt x="53856" y="49376"/>
                    <a:pt x="43961" y="55235"/>
                  </a:cubicBezTo>
                  <a:cubicBezTo>
                    <a:pt x="40895" y="57053"/>
                    <a:pt x="37522" y="58632"/>
                    <a:pt x="33935" y="59934"/>
                  </a:cubicBezTo>
                  <a:cubicBezTo>
                    <a:pt x="30347" y="58632"/>
                    <a:pt x="26974" y="57053"/>
                    <a:pt x="23908" y="55235"/>
                  </a:cubicBezTo>
                  <a:cubicBezTo>
                    <a:pt x="14014" y="49376"/>
                    <a:pt x="6795" y="40617"/>
                    <a:pt x="3578" y="30576"/>
                  </a:cubicBezTo>
                  <a:cubicBezTo>
                    <a:pt x="595" y="21266"/>
                    <a:pt x="210" y="8374"/>
                    <a:pt x="8935" y="2671"/>
                  </a:cubicBezTo>
                  <a:cubicBezTo>
                    <a:pt x="11425" y="1043"/>
                    <a:pt x="14423" y="204"/>
                    <a:pt x="17655" y="204"/>
                  </a:cubicBezTo>
                  <a:close/>
                  <a:moveTo>
                    <a:pt x="17651" y="1"/>
                  </a:moveTo>
                  <a:cubicBezTo>
                    <a:pt x="14385" y="1"/>
                    <a:pt x="11348" y="849"/>
                    <a:pt x="8823" y="2500"/>
                  </a:cubicBezTo>
                  <a:cubicBezTo>
                    <a:pt x="0" y="8266"/>
                    <a:pt x="380" y="21261"/>
                    <a:pt x="3383" y="30639"/>
                  </a:cubicBezTo>
                  <a:cubicBezTo>
                    <a:pt x="6614" y="40729"/>
                    <a:pt x="13867" y="49527"/>
                    <a:pt x="23801" y="55410"/>
                  </a:cubicBezTo>
                  <a:cubicBezTo>
                    <a:pt x="26891" y="57243"/>
                    <a:pt x="30289" y="58832"/>
                    <a:pt x="33901" y="60138"/>
                  </a:cubicBezTo>
                  <a:lnTo>
                    <a:pt x="33935" y="60153"/>
                  </a:lnTo>
                  <a:lnTo>
                    <a:pt x="33969" y="60138"/>
                  </a:lnTo>
                  <a:cubicBezTo>
                    <a:pt x="37581" y="58832"/>
                    <a:pt x="40978" y="57238"/>
                    <a:pt x="44063" y="55410"/>
                  </a:cubicBezTo>
                  <a:cubicBezTo>
                    <a:pt x="54002" y="49527"/>
                    <a:pt x="61255" y="40729"/>
                    <a:pt x="64487" y="30639"/>
                  </a:cubicBezTo>
                  <a:cubicBezTo>
                    <a:pt x="67489" y="21261"/>
                    <a:pt x="67869" y="8266"/>
                    <a:pt x="59047" y="2500"/>
                  </a:cubicBezTo>
                  <a:cubicBezTo>
                    <a:pt x="56521" y="849"/>
                    <a:pt x="53484" y="1"/>
                    <a:pt x="50218" y="1"/>
                  </a:cubicBezTo>
                  <a:cubicBezTo>
                    <a:pt x="48713" y="1"/>
                    <a:pt x="47159" y="181"/>
                    <a:pt x="45584" y="546"/>
                  </a:cubicBezTo>
                  <a:cubicBezTo>
                    <a:pt x="40934" y="1618"/>
                    <a:pt x="36694" y="4167"/>
                    <a:pt x="33935" y="7550"/>
                  </a:cubicBezTo>
                  <a:cubicBezTo>
                    <a:pt x="31171" y="4167"/>
                    <a:pt x="26935" y="1618"/>
                    <a:pt x="22285" y="546"/>
                  </a:cubicBezTo>
                  <a:cubicBezTo>
                    <a:pt x="20710" y="181"/>
                    <a:pt x="19157" y="1"/>
                    <a:pt x="17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7"/>
            <p:cNvSpPr/>
            <p:nvPr/>
          </p:nvSpPr>
          <p:spPr>
            <a:xfrm>
              <a:off x="6976475" y="3672713"/>
              <a:ext cx="1952175" cy="567750"/>
            </a:xfrm>
            <a:custGeom>
              <a:rect b="b" l="l" r="r" t="t"/>
              <a:pathLst>
                <a:path extrusionOk="0" h="22710" w="78087">
                  <a:moveTo>
                    <a:pt x="44888" y="0"/>
                  </a:moveTo>
                  <a:lnTo>
                    <a:pt x="44693" y="63"/>
                  </a:lnTo>
                  <a:lnTo>
                    <a:pt x="44946" y="838"/>
                  </a:lnTo>
                  <a:lnTo>
                    <a:pt x="45136" y="775"/>
                  </a:lnTo>
                  <a:lnTo>
                    <a:pt x="44888" y="0"/>
                  </a:lnTo>
                  <a:close/>
                  <a:moveTo>
                    <a:pt x="43635" y="1472"/>
                  </a:moveTo>
                  <a:lnTo>
                    <a:pt x="43352" y="2018"/>
                  </a:lnTo>
                  <a:lnTo>
                    <a:pt x="43538" y="2111"/>
                  </a:lnTo>
                  <a:lnTo>
                    <a:pt x="43815" y="1565"/>
                  </a:lnTo>
                  <a:lnTo>
                    <a:pt x="43635" y="1472"/>
                  </a:lnTo>
                  <a:close/>
                  <a:moveTo>
                    <a:pt x="45326" y="1360"/>
                  </a:moveTo>
                  <a:lnTo>
                    <a:pt x="45131" y="1419"/>
                  </a:lnTo>
                  <a:lnTo>
                    <a:pt x="45887" y="3748"/>
                  </a:lnTo>
                  <a:lnTo>
                    <a:pt x="46082" y="3685"/>
                  </a:lnTo>
                  <a:lnTo>
                    <a:pt x="45326" y="1360"/>
                  </a:lnTo>
                  <a:close/>
                  <a:moveTo>
                    <a:pt x="42982" y="2744"/>
                  </a:moveTo>
                  <a:lnTo>
                    <a:pt x="41861" y="4918"/>
                  </a:lnTo>
                  <a:lnTo>
                    <a:pt x="42046" y="5016"/>
                  </a:lnTo>
                  <a:lnTo>
                    <a:pt x="43162" y="2837"/>
                  </a:lnTo>
                  <a:lnTo>
                    <a:pt x="42982" y="2744"/>
                  </a:lnTo>
                  <a:close/>
                  <a:moveTo>
                    <a:pt x="46340" y="4465"/>
                  </a:moveTo>
                  <a:lnTo>
                    <a:pt x="46145" y="4523"/>
                  </a:lnTo>
                  <a:lnTo>
                    <a:pt x="46331" y="5108"/>
                  </a:lnTo>
                  <a:lnTo>
                    <a:pt x="46530" y="5045"/>
                  </a:lnTo>
                  <a:lnTo>
                    <a:pt x="46340" y="4465"/>
                  </a:lnTo>
                  <a:close/>
                  <a:moveTo>
                    <a:pt x="41583" y="5464"/>
                  </a:moveTo>
                  <a:lnTo>
                    <a:pt x="41213" y="6190"/>
                  </a:lnTo>
                  <a:lnTo>
                    <a:pt x="41393" y="6283"/>
                  </a:lnTo>
                  <a:lnTo>
                    <a:pt x="41768" y="5557"/>
                  </a:lnTo>
                  <a:lnTo>
                    <a:pt x="41583" y="5464"/>
                  </a:lnTo>
                  <a:close/>
                  <a:moveTo>
                    <a:pt x="47281" y="7375"/>
                  </a:moveTo>
                  <a:lnTo>
                    <a:pt x="47086" y="7438"/>
                  </a:lnTo>
                  <a:lnTo>
                    <a:pt x="47340" y="8213"/>
                  </a:lnTo>
                  <a:lnTo>
                    <a:pt x="47534" y="8150"/>
                  </a:lnTo>
                  <a:lnTo>
                    <a:pt x="47281" y="7375"/>
                  </a:lnTo>
                  <a:close/>
                  <a:moveTo>
                    <a:pt x="40091" y="8369"/>
                  </a:moveTo>
                  <a:lnTo>
                    <a:pt x="39814" y="8910"/>
                  </a:lnTo>
                  <a:lnTo>
                    <a:pt x="39994" y="9003"/>
                  </a:lnTo>
                  <a:lnTo>
                    <a:pt x="40277" y="8462"/>
                  </a:lnTo>
                  <a:lnTo>
                    <a:pt x="40091" y="8369"/>
                  </a:lnTo>
                  <a:close/>
                  <a:moveTo>
                    <a:pt x="1" y="10397"/>
                  </a:moveTo>
                  <a:lnTo>
                    <a:pt x="1" y="10602"/>
                  </a:lnTo>
                  <a:lnTo>
                    <a:pt x="2448" y="10602"/>
                  </a:lnTo>
                  <a:lnTo>
                    <a:pt x="2448" y="10397"/>
                  </a:lnTo>
                  <a:close/>
                  <a:moveTo>
                    <a:pt x="3266" y="10397"/>
                  </a:moveTo>
                  <a:lnTo>
                    <a:pt x="3266" y="10602"/>
                  </a:lnTo>
                  <a:lnTo>
                    <a:pt x="3876" y="10602"/>
                  </a:lnTo>
                  <a:lnTo>
                    <a:pt x="3876" y="10397"/>
                  </a:lnTo>
                  <a:close/>
                  <a:moveTo>
                    <a:pt x="6323" y="10397"/>
                  </a:moveTo>
                  <a:lnTo>
                    <a:pt x="6323" y="10602"/>
                  </a:lnTo>
                  <a:lnTo>
                    <a:pt x="7141" y="10602"/>
                  </a:lnTo>
                  <a:lnTo>
                    <a:pt x="7141" y="10397"/>
                  </a:lnTo>
                  <a:close/>
                  <a:moveTo>
                    <a:pt x="7751" y="10397"/>
                  </a:moveTo>
                  <a:lnTo>
                    <a:pt x="7751" y="10602"/>
                  </a:lnTo>
                  <a:lnTo>
                    <a:pt x="10198" y="10602"/>
                  </a:lnTo>
                  <a:lnTo>
                    <a:pt x="10198" y="10397"/>
                  </a:lnTo>
                  <a:close/>
                  <a:moveTo>
                    <a:pt x="11016" y="10397"/>
                  </a:moveTo>
                  <a:lnTo>
                    <a:pt x="11016" y="10602"/>
                  </a:lnTo>
                  <a:lnTo>
                    <a:pt x="11626" y="10602"/>
                  </a:lnTo>
                  <a:lnTo>
                    <a:pt x="11626" y="10397"/>
                  </a:lnTo>
                  <a:close/>
                  <a:moveTo>
                    <a:pt x="14078" y="10397"/>
                  </a:moveTo>
                  <a:lnTo>
                    <a:pt x="14078" y="10602"/>
                  </a:lnTo>
                  <a:lnTo>
                    <a:pt x="14892" y="10602"/>
                  </a:lnTo>
                  <a:lnTo>
                    <a:pt x="14892" y="10397"/>
                  </a:lnTo>
                  <a:close/>
                  <a:moveTo>
                    <a:pt x="15501" y="10397"/>
                  </a:moveTo>
                  <a:lnTo>
                    <a:pt x="15501" y="10602"/>
                  </a:lnTo>
                  <a:lnTo>
                    <a:pt x="17953" y="10602"/>
                  </a:lnTo>
                  <a:lnTo>
                    <a:pt x="17953" y="10397"/>
                  </a:lnTo>
                  <a:close/>
                  <a:moveTo>
                    <a:pt x="18771" y="10397"/>
                  </a:moveTo>
                  <a:lnTo>
                    <a:pt x="18771" y="10602"/>
                  </a:lnTo>
                  <a:lnTo>
                    <a:pt x="19381" y="10602"/>
                  </a:lnTo>
                  <a:lnTo>
                    <a:pt x="19381" y="10397"/>
                  </a:lnTo>
                  <a:close/>
                  <a:moveTo>
                    <a:pt x="21828" y="10397"/>
                  </a:moveTo>
                  <a:lnTo>
                    <a:pt x="21828" y="10602"/>
                  </a:lnTo>
                  <a:lnTo>
                    <a:pt x="22642" y="10602"/>
                  </a:lnTo>
                  <a:lnTo>
                    <a:pt x="22642" y="10397"/>
                  </a:lnTo>
                  <a:close/>
                  <a:moveTo>
                    <a:pt x="23256" y="10397"/>
                  </a:moveTo>
                  <a:lnTo>
                    <a:pt x="23256" y="10602"/>
                  </a:lnTo>
                  <a:lnTo>
                    <a:pt x="25703" y="10602"/>
                  </a:lnTo>
                  <a:lnTo>
                    <a:pt x="25703" y="10397"/>
                  </a:lnTo>
                  <a:close/>
                  <a:moveTo>
                    <a:pt x="26522" y="10397"/>
                  </a:moveTo>
                  <a:lnTo>
                    <a:pt x="26522" y="10602"/>
                  </a:lnTo>
                  <a:lnTo>
                    <a:pt x="27131" y="10602"/>
                  </a:lnTo>
                  <a:lnTo>
                    <a:pt x="27131" y="10397"/>
                  </a:lnTo>
                  <a:close/>
                  <a:moveTo>
                    <a:pt x="29578" y="10397"/>
                  </a:moveTo>
                  <a:lnTo>
                    <a:pt x="29578" y="10602"/>
                  </a:lnTo>
                  <a:lnTo>
                    <a:pt x="30050" y="10602"/>
                  </a:lnTo>
                  <a:lnTo>
                    <a:pt x="30094" y="10777"/>
                  </a:lnTo>
                  <a:lnTo>
                    <a:pt x="30294" y="10728"/>
                  </a:lnTo>
                  <a:lnTo>
                    <a:pt x="30211" y="10397"/>
                  </a:lnTo>
                  <a:close/>
                  <a:moveTo>
                    <a:pt x="47720" y="8735"/>
                  </a:moveTo>
                  <a:lnTo>
                    <a:pt x="47530" y="8793"/>
                  </a:lnTo>
                  <a:lnTo>
                    <a:pt x="48183" y="10816"/>
                  </a:lnTo>
                  <a:lnTo>
                    <a:pt x="48651" y="10816"/>
                  </a:lnTo>
                  <a:lnTo>
                    <a:pt x="48651" y="10616"/>
                  </a:lnTo>
                  <a:lnTo>
                    <a:pt x="48329" y="10616"/>
                  </a:lnTo>
                  <a:lnTo>
                    <a:pt x="47720" y="8735"/>
                  </a:lnTo>
                  <a:close/>
                  <a:moveTo>
                    <a:pt x="49470" y="10616"/>
                  </a:moveTo>
                  <a:lnTo>
                    <a:pt x="49470" y="10816"/>
                  </a:lnTo>
                  <a:lnTo>
                    <a:pt x="50079" y="10816"/>
                  </a:lnTo>
                  <a:lnTo>
                    <a:pt x="50079" y="10616"/>
                  </a:lnTo>
                  <a:close/>
                  <a:moveTo>
                    <a:pt x="52526" y="10616"/>
                  </a:moveTo>
                  <a:lnTo>
                    <a:pt x="52526" y="10816"/>
                  </a:lnTo>
                  <a:lnTo>
                    <a:pt x="53345" y="10816"/>
                  </a:lnTo>
                  <a:lnTo>
                    <a:pt x="53345" y="10616"/>
                  </a:lnTo>
                  <a:close/>
                  <a:moveTo>
                    <a:pt x="53954" y="10616"/>
                  </a:moveTo>
                  <a:lnTo>
                    <a:pt x="53954" y="10816"/>
                  </a:lnTo>
                  <a:lnTo>
                    <a:pt x="56401" y="10816"/>
                  </a:lnTo>
                  <a:lnTo>
                    <a:pt x="56401" y="10616"/>
                  </a:lnTo>
                  <a:close/>
                  <a:moveTo>
                    <a:pt x="57220" y="10616"/>
                  </a:moveTo>
                  <a:lnTo>
                    <a:pt x="57220" y="10816"/>
                  </a:lnTo>
                  <a:lnTo>
                    <a:pt x="57829" y="10816"/>
                  </a:lnTo>
                  <a:lnTo>
                    <a:pt x="57829" y="10616"/>
                  </a:lnTo>
                  <a:close/>
                  <a:moveTo>
                    <a:pt x="60281" y="10616"/>
                  </a:moveTo>
                  <a:lnTo>
                    <a:pt x="60281" y="10816"/>
                  </a:lnTo>
                  <a:lnTo>
                    <a:pt x="61095" y="10816"/>
                  </a:lnTo>
                  <a:lnTo>
                    <a:pt x="61095" y="10616"/>
                  </a:lnTo>
                  <a:close/>
                  <a:moveTo>
                    <a:pt x="61704" y="10616"/>
                  </a:moveTo>
                  <a:lnTo>
                    <a:pt x="61704" y="10816"/>
                  </a:lnTo>
                  <a:lnTo>
                    <a:pt x="64156" y="10816"/>
                  </a:lnTo>
                  <a:lnTo>
                    <a:pt x="64156" y="10616"/>
                  </a:lnTo>
                  <a:close/>
                  <a:moveTo>
                    <a:pt x="64975" y="10616"/>
                  </a:moveTo>
                  <a:lnTo>
                    <a:pt x="64975" y="10816"/>
                  </a:lnTo>
                  <a:lnTo>
                    <a:pt x="65584" y="10816"/>
                  </a:lnTo>
                  <a:lnTo>
                    <a:pt x="65584" y="10616"/>
                  </a:lnTo>
                  <a:close/>
                  <a:moveTo>
                    <a:pt x="68031" y="10616"/>
                  </a:moveTo>
                  <a:lnTo>
                    <a:pt x="68031" y="10816"/>
                  </a:lnTo>
                  <a:lnTo>
                    <a:pt x="68845" y="10816"/>
                  </a:lnTo>
                  <a:lnTo>
                    <a:pt x="68845" y="10616"/>
                  </a:lnTo>
                  <a:close/>
                  <a:moveTo>
                    <a:pt x="69459" y="10616"/>
                  </a:moveTo>
                  <a:lnTo>
                    <a:pt x="69459" y="10816"/>
                  </a:lnTo>
                  <a:lnTo>
                    <a:pt x="71906" y="10816"/>
                  </a:lnTo>
                  <a:lnTo>
                    <a:pt x="71906" y="10616"/>
                  </a:lnTo>
                  <a:close/>
                  <a:moveTo>
                    <a:pt x="72720" y="10616"/>
                  </a:moveTo>
                  <a:lnTo>
                    <a:pt x="72720" y="10816"/>
                  </a:lnTo>
                  <a:lnTo>
                    <a:pt x="73334" y="10816"/>
                  </a:lnTo>
                  <a:lnTo>
                    <a:pt x="73334" y="10616"/>
                  </a:lnTo>
                  <a:close/>
                  <a:moveTo>
                    <a:pt x="75781" y="10616"/>
                  </a:moveTo>
                  <a:lnTo>
                    <a:pt x="75781" y="10816"/>
                  </a:lnTo>
                  <a:lnTo>
                    <a:pt x="76595" y="10816"/>
                  </a:lnTo>
                  <a:lnTo>
                    <a:pt x="76595" y="10616"/>
                  </a:lnTo>
                  <a:close/>
                  <a:moveTo>
                    <a:pt x="77209" y="10616"/>
                  </a:moveTo>
                  <a:lnTo>
                    <a:pt x="77209" y="10816"/>
                  </a:lnTo>
                  <a:lnTo>
                    <a:pt x="78086" y="10816"/>
                  </a:lnTo>
                  <a:lnTo>
                    <a:pt x="78086" y="10616"/>
                  </a:lnTo>
                  <a:close/>
                  <a:moveTo>
                    <a:pt x="39438" y="9637"/>
                  </a:moveTo>
                  <a:lnTo>
                    <a:pt x="38322" y="11815"/>
                  </a:lnTo>
                  <a:lnTo>
                    <a:pt x="38502" y="11908"/>
                  </a:lnTo>
                  <a:lnTo>
                    <a:pt x="39624" y="9729"/>
                  </a:lnTo>
                  <a:lnTo>
                    <a:pt x="39438" y="9637"/>
                  </a:lnTo>
                  <a:close/>
                  <a:moveTo>
                    <a:pt x="38039" y="12361"/>
                  </a:moveTo>
                  <a:lnTo>
                    <a:pt x="37669" y="13083"/>
                  </a:lnTo>
                  <a:lnTo>
                    <a:pt x="37849" y="13180"/>
                  </a:lnTo>
                  <a:lnTo>
                    <a:pt x="38225" y="12454"/>
                  </a:lnTo>
                  <a:lnTo>
                    <a:pt x="38039" y="12361"/>
                  </a:lnTo>
                  <a:close/>
                  <a:moveTo>
                    <a:pt x="30436" y="11323"/>
                  </a:moveTo>
                  <a:lnTo>
                    <a:pt x="30236" y="11372"/>
                  </a:lnTo>
                  <a:lnTo>
                    <a:pt x="30806" y="13750"/>
                  </a:lnTo>
                  <a:lnTo>
                    <a:pt x="31006" y="13707"/>
                  </a:lnTo>
                  <a:lnTo>
                    <a:pt x="30436" y="11323"/>
                  </a:lnTo>
                  <a:close/>
                  <a:moveTo>
                    <a:pt x="31196" y="14496"/>
                  </a:moveTo>
                  <a:lnTo>
                    <a:pt x="30996" y="14545"/>
                  </a:lnTo>
                  <a:lnTo>
                    <a:pt x="31137" y="15140"/>
                  </a:lnTo>
                  <a:lnTo>
                    <a:pt x="31337" y="15091"/>
                  </a:lnTo>
                  <a:lnTo>
                    <a:pt x="31196" y="14496"/>
                  </a:lnTo>
                  <a:close/>
                  <a:moveTo>
                    <a:pt x="36548" y="15261"/>
                  </a:moveTo>
                  <a:lnTo>
                    <a:pt x="36270" y="15807"/>
                  </a:lnTo>
                  <a:lnTo>
                    <a:pt x="36450" y="15900"/>
                  </a:lnTo>
                  <a:lnTo>
                    <a:pt x="36733" y="15354"/>
                  </a:lnTo>
                  <a:lnTo>
                    <a:pt x="36548" y="15261"/>
                  </a:lnTo>
                  <a:close/>
                  <a:moveTo>
                    <a:pt x="31908" y="17474"/>
                  </a:moveTo>
                  <a:lnTo>
                    <a:pt x="31708" y="17523"/>
                  </a:lnTo>
                  <a:lnTo>
                    <a:pt x="31898" y="18313"/>
                  </a:lnTo>
                  <a:lnTo>
                    <a:pt x="32098" y="18269"/>
                  </a:lnTo>
                  <a:lnTo>
                    <a:pt x="31908" y="17474"/>
                  </a:lnTo>
                  <a:close/>
                  <a:moveTo>
                    <a:pt x="35895" y="16534"/>
                  </a:moveTo>
                  <a:lnTo>
                    <a:pt x="34779" y="18708"/>
                  </a:lnTo>
                  <a:lnTo>
                    <a:pt x="34959" y="18800"/>
                  </a:lnTo>
                  <a:lnTo>
                    <a:pt x="36080" y="16626"/>
                  </a:lnTo>
                  <a:lnTo>
                    <a:pt x="35895" y="16534"/>
                  </a:lnTo>
                  <a:close/>
                  <a:moveTo>
                    <a:pt x="34496" y="19253"/>
                  </a:moveTo>
                  <a:lnTo>
                    <a:pt x="34125" y="19980"/>
                  </a:lnTo>
                  <a:lnTo>
                    <a:pt x="34306" y="20072"/>
                  </a:lnTo>
                  <a:lnTo>
                    <a:pt x="34681" y="19346"/>
                  </a:lnTo>
                  <a:lnTo>
                    <a:pt x="34496" y="19253"/>
                  </a:lnTo>
                  <a:close/>
                  <a:moveTo>
                    <a:pt x="32239" y="18864"/>
                  </a:moveTo>
                  <a:lnTo>
                    <a:pt x="32044" y="18907"/>
                  </a:lnTo>
                  <a:lnTo>
                    <a:pt x="32609" y="21291"/>
                  </a:lnTo>
                  <a:lnTo>
                    <a:pt x="32809" y="21242"/>
                  </a:lnTo>
                  <a:lnTo>
                    <a:pt x="32239" y="18864"/>
                  </a:lnTo>
                  <a:close/>
                  <a:moveTo>
                    <a:pt x="32999" y="22037"/>
                  </a:moveTo>
                  <a:lnTo>
                    <a:pt x="32800" y="22085"/>
                  </a:lnTo>
                  <a:lnTo>
                    <a:pt x="32951" y="22709"/>
                  </a:lnTo>
                  <a:lnTo>
                    <a:pt x="33190" y="22246"/>
                  </a:lnTo>
                  <a:lnTo>
                    <a:pt x="33034" y="22168"/>
                  </a:lnTo>
                  <a:lnTo>
                    <a:pt x="32999" y="220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6976475" y="3737413"/>
              <a:ext cx="1952175" cy="577250"/>
            </a:xfrm>
            <a:custGeom>
              <a:rect b="b" l="l" r="r" t="t"/>
              <a:pathLst>
                <a:path extrusionOk="0" h="23090" w="78087">
                  <a:moveTo>
                    <a:pt x="44439" y="0"/>
                  </a:moveTo>
                  <a:lnTo>
                    <a:pt x="43903" y="1048"/>
                  </a:lnTo>
                  <a:lnTo>
                    <a:pt x="44083" y="1141"/>
                  </a:lnTo>
                  <a:lnTo>
                    <a:pt x="44395" y="532"/>
                  </a:lnTo>
                  <a:lnTo>
                    <a:pt x="44790" y="1740"/>
                  </a:lnTo>
                  <a:lnTo>
                    <a:pt x="44980" y="1677"/>
                  </a:lnTo>
                  <a:lnTo>
                    <a:pt x="44439" y="0"/>
                  </a:lnTo>
                  <a:close/>
                  <a:moveTo>
                    <a:pt x="43528" y="1775"/>
                  </a:moveTo>
                  <a:lnTo>
                    <a:pt x="43250" y="2316"/>
                  </a:lnTo>
                  <a:lnTo>
                    <a:pt x="43430" y="2413"/>
                  </a:lnTo>
                  <a:lnTo>
                    <a:pt x="43713" y="1867"/>
                  </a:lnTo>
                  <a:lnTo>
                    <a:pt x="43528" y="1775"/>
                  </a:lnTo>
                  <a:close/>
                  <a:moveTo>
                    <a:pt x="45175" y="2262"/>
                  </a:moveTo>
                  <a:lnTo>
                    <a:pt x="44980" y="2325"/>
                  </a:lnTo>
                  <a:lnTo>
                    <a:pt x="45229" y="3100"/>
                  </a:lnTo>
                  <a:lnTo>
                    <a:pt x="45424" y="3042"/>
                  </a:lnTo>
                  <a:lnTo>
                    <a:pt x="45175" y="2262"/>
                  </a:lnTo>
                  <a:close/>
                  <a:moveTo>
                    <a:pt x="42129" y="4494"/>
                  </a:moveTo>
                  <a:lnTo>
                    <a:pt x="41758" y="5221"/>
                  </a:lnTo>
                  <a:lnTo>
                    <a:pt x="41939" y="5313"/>
                  </a:lnTo>
                  <a:lnTo>
                    <a:pt x="42314" y="4587"/>
                  </a:lnTo>
                  <a:lnTo>
                    <a:pt x="42129" y="4494"/>
                  </a:lnTo>
                  <a:close/>
                  <a:moveTo>
                    <a:pt x="46179" y="5367"/>
                  </a:moveTo>
                  <a:lnTo>
                    <a:pt x="45984" y="5430"/>
                  </a:lnTo>
                  <a:lnTo>
                    <a:pt x="46175" y="6010"/>
                  </a:lnTo>
                  <a:lnTo>
                    <a:pt x="46370" y="5952"/>
                  </a:lnTo>
                  <a:lnTo>
                    <a:pt x="46179" y="5367"/>
                  </a:lnTo>
                  <a:close/>
                  <a:moveTo>
                    <a:pt x="41476" y="5767"/>
                  </a:moveTo>
                  <a:lnTo>
                    <a:pt x="40360" y="7941"/>
                  </a:lnTo>
                  <a:lnTo>
                    <a:pt x="40540" y="8038"/>
                  </a:lnTo>
                  <a:lnTo>
                    <a:pt x="41661" y="5859"/>
                  </a:lnTo>
                  <a:lnTo>
                    <a:pt x="41476" y="5767"/>
                  </a:lnTo>
                  <a:close/>
                  <a:moveTo>
                    <a:pt x="46623" y="6727"/>
                  </a:moveTo>
                  <a:lnTo>
                    <a:pt x="46428" y="6790"/>
                  </a:lnTo>
                  <a:lnTo>
                    <a:pt x="47184" y="9115"/>
                  </a:lnTo>
                  <a:lnTo>
                    <a:pt x="47378" y="9057"/>
                  </a:lnTo>
                  <a:lnTo>
                    <a:pt x="46623" y="6727"/>
                  </a:lnTo>
                  <a:close/>
                  <a:moveTo>
                    <a:pt x="1" y="9032"/>
                  </a:moveTo>
                  <a:lnTo>
                    <a:pt x="1" y="9237"/>
                  </a:lnTo>
                  <a:lnTo>
                    <a:pt x="1448" y="9237"/>
                  </a:lnTo>
                  <a:lnTo>
                    <a:pt x="1448" y="9032"/>
                  </a:lnTo>
                  <a:close/>
                  <a:moveTo>
                    <a:pt x="2058" y="9032"/>
                  </a:moveTo>
                  <a:lnTo>
                    <a:pt x="2058" y="9237"/>
                  </a:lnTo>
                  <a:lnTo>
                    <a:pt x="2876" y="9237"/>
                  </a:lnTo>
                  <a:lnTo>
                    <a:pt x="2876" y="9032"/>
                  </a:lnTo>
                  <a:close/>
                  <a:moveTo>
                    <a:pt x="5328" y="9032"/>
                  </a:moveTo>
                  <a:lnTo>
                    <a:pt x="5328" y="9237"/>
                  </a:lnTo>
                  <a:lnTo>
                    <a:pt x="5937" y="9237"/>
                  </a:lnTo>
                  <a:lnTo>
                    <a:pt x="5937" y="9032"/>
                  </a:lnTo>
                  <a:close/>
                  <a:moveTo>
                    <a:pt x="6751" y="9032"/>
                  </a:moveTo>
                  <a:lnTo>
                    <a:pt x="6751" y="9237"/>
                  </a:lnTo>
                  <a:lnTo>
                    <a:pt x="9198" y="9237"/>
                  </a:lnTo>
                  <a:lnTo>
                    <a:pt x="9198" y="9032"/>
                  </a:lnTo>
                  <a:close/>
                  <a:moveTo>
                    <a:pt x="9813" y="9032"/>
                  </a:moveTo>
                  <a:lnTo>
                    <a:pt x="9813" y="9237"/>
                  </a:lnTo>
                  <a:lnTo>
                    <a:pt x="10627" y="9237"/>
                  </a:lnTo>
                  <a:lnTo>
                    <a:pt x="10627" y="9032"/>
                  </a:lnTo>
                  <a:close/>
                  <a:moveTo>
                    <a:pt x="13078" y="9032"/>
                  </a:moveTo>
                  <a:lnTo>
                    <a:pt x="13078" y="9237"/>
                  </a:lnTo>
                  <a:lnTo>
                    <a:pt x="13688" y="9237"/>
                  </a:lnTo>
                  <a:lnTo>
                    <a:pt x="13688" y="9032"/>
                  </a:lnTo>
                  <a:close/>
                  <a:moveTo>
                    <a:pt x="14502" y="9032"/>
                  </a:moveTo>
                  <a:lnTo>
                    <a:pt x="14502" y="9237"/>
                  </a:lnTo>
                  <a:lnTo>
                    <a:pt x="16948" y="9237"/>
                  </a:lnTo>
                  <a:lnTo>
                    <a:pt x="16948" y="9032"/>
                  </a:lnTo>
                  <a:close/>
                  <a:moveTo>
                    <a:pt x="17563" y="9032"/>
                  </a:moveTo>
                  <a:lnTo>
                    <a:pt x="17563" y="9237"/>
                  </a:lnTo>
                  <a:lnTo>
                    <a:pt x="18377" y="9237"/>
                  </a:lnTo>
                  <a:lnTo>
                    <a:pt x="18377" y="9032"/>
                  </a:lnTo>
                  <a:close/>
                  <a:moveTo>
                    <a:pt x="20828" y="9032"/>
                  </a:moveTo>
                  <a:lnTo>
                    <a:pt x="20828" y="9237"/>
                  </a:lnTo>
                  <a:lnTo>
                    <a:pt x="21438" y="9237"/>
                  </a:lnTo>
                  <a:lnTo>
                    <a:pt x="21438" y="9032"/>
                  </a:lnTo>
                  <a:close/>
                  <a:moveTo>
                    <a:pt x="22257" y="9032"/>
                  </a:moveTo>
                  <a:lnTo>
                    <a:pt x="22257" y="9237"/>
                  </a:lnTo>
                  <a:lnTo>
                    <a:pt x="24703" y="9237"/>
                  </a:lnTo>
                  <a:lnTo>
                    <a:pt x="24703" y="9032"/>
                  </a:lnTo>
                  <a:close/>
                  <a:moveTo>
                    <a:pt x="25313" y="9032"/>
                  </a:moveTo>
                  <a:lnTo>
                    <a:pt x="25313" y="9237"/>
                  </a:lnTo>
                  <a:lnTo>
                    <a:pt x="26132" y="9237"/>
                  </a:lnTo>
                  <a:lnTo>
                    <a:pt x="26132" y="9032"/>
                  </a:lnTo>
                  <a:close/>
                  <a:moveTo>
                    <a:pt x="28578" y="9032"/>
                  </a:moveTo>
                  <a:lnTo>
                    <a:pt x="28578" y="9237"/>
                  </a:lnTo>
                  <a:lnTo>
                    <a:pt x="29168" y="9237"/>
                  </a:lnTo>
                  <a:lnTo>
                    <a:pt x="29168" y="9159"/>
                  </a:lnTo>
                  <a:lnTo>
                    <a:pt x="29271" y="9135"/>
                  </a:lnTo>
                  <a:lnTo>
                    <a:pt x="29246" y="9032"/>
                  </a:lnTo>
                  <a:close/>
                  <a:moveTo>
                    <a:pt x="39984" y="8667"/>
                  </a:moveTo>
                  <a:lnTo>
                    <a:pt x="39706" y="9213"/>
                  </a:lnTo>
                  <a:lnTo>
                    <a:pt x="39892" y="9305"/>
                  </a:lnTo>
                  <a:lnTo>
                    <a:pt x="40169" y="8759"/>
                  </a:lnTo>
                  <a:lnTo>
                    <a:pt x="39984" y="8667"/>
                  </a:lnTo>
                  <a:close/>
                  <a:moveTo>
                    <a:pt x="47695" y="9252"/>
                  </a:moveTo>
                  <a:lnTo>
                    <a:pt x="47695" y="9456"/>
                  </a:lnTo>
                  <a:lnTo>
                    <a:pt x="48509" y="9456"/>
                  </a:lnTo>
                  <a:lnTo>
                    <a:pt x="48509" y="9252"/>
                  </a:lnTo>
                  <a:close/>
                  <a:moveTo>
                    <a:pt x="50961" y="9252"/>
                  </a:moveTo>
                  <a:lnTo>
                    <a:pt x="50961" y="9456"/>
                  </a:lnTo>
                  <a:lnTo>
                    <a:pt x="51570" y="9456"/>
                  </a:lnTo>
                  <a:lnTo>
                    <a:pt x="51570" y="9252"/>
                  </a:lnTo>
                  <a:close/>
                  <a:moveTo>
                    <a:pt x="52384" y="9252"/>
                  </a:moveTo>
                  <a:lnTo>
                    <a:pt x="52384" y="9456"/>
                  </a:lnTo>
                  <a:lnTo>
                    <a:pt x="54831" y="9456"/>
                  </a:lnTo>
                  <a:lnTo>
                    <a:pt x="54831" y="9252"/>
                  </a:lnTo>
                  <a:close/>
                  <a:moveTo>
                    <a:pt x="55445" y="9252"/>
                  </a:moveTo>
                  <a:lnTo>
                    <a:pt x="55445" y="9456"/>
                  </a:lnTo>
                  <a:lnTo>
                    <a:pt x="56259" y="9456"/>
                  </a:lnTo>
                  <a:lnTo>
                    <a:pt x="56259" y="9252"/>
                  </a:lnTo>
                  <a:close/>
                  <a:moveTo>
                    <a:pt x="58711" y="9252"/>
                  </a:moveTo>
                  <a:lnTo>
                    <a:pt x="58711" y="9456"/>
                  </a:lnTo>
                  <a:lnTo>
                    <a:pt x="59320" y="9456"/>
                  </a:lnTo>
                  <a:lnTo>
                    <a:pt x="59320" y="9252"/>
                  </a:lnTo>
                  <a:close/>
                  <a:moveTo>
                    <a:pt x="60139" y="9252"/>
                  </a:moveTo>
                  <a:lnTo>
                    <a:pt x="60139" y="9456"/>
                  </a:lnTo>
                  <a:lnTo>
                    <a:pt x="62586" y="9456"/>
                  </a:lnTo>
                  <a:lnTo>
                    <a:pt x="62586" y="9252"/>
                  </a:lnTo>
                  <a:close/>
                  <a:moveTo>
                    <a:pt x="63195" y="9252"/>
                  </a:moveTo>
                  <a:lnTo>
                    <a:pt x="63195" y="9456"/>
                  </a:lnTo>
                  <a:lnTo>
                    <a:pt x="64014" y="9456"/>
                  </a:lnTo>
                  <a:lnTo>
                    <a:pt x="64014" y="9252"/>
                  </a:lnTo>
                  <a:close/>
                  <a:moveTo>
                    <a:pt x="66461" y="9252"/>
                  </a:moveTo>
                  <a:lnTo>
                    <a:pt x="66461" y="9456"/>
                  </a:lnTo>
                  <a:lnTo>
                    <a:pt x="67071" y="9456"/>
                  </a:lnTo>
                  <a:lnTo>
                    <a:pt x="67071" y="9252"/>
                  </a:lnTo>
                  <a:close/>
                  <a:moveTo>
                    <a:pt x="67889" y="9252"/>
                  </a:moveTo>
                  <a:lnTo>
                    <a:pt x="67889" y="9456"/>
                  </a:lnTo>
                  <a:lnTo>
                    <a:pt x="70336" y="9456"/>
                  </a:lnTo>
                  <a:lnTo>
                    <a:pt x="70336" y="9252"/>
                  </a:lnTo>
                  <a:close/>
                  <a:moveTo>
                    <a:pt x="70950" y="9252"/>
                  </a:moveTo>
                  <a:lnTo>
                    <a:pt x="70950" y="9456"/>
                  </a:lnTo>
                  <a:lnTo>
                    <a:pt x="71764" y="9456"/>
                  </a:lnTo>
                  <a:lnTo>
                    <a:pt x="71764" y="9252"/>
                  </a:lnTo>
                  <a:close/>
                  <a:moveTo>
                    <a:pt x="74216" y="9252"/>
                  </a:moveTo>
                  <a:lnTo>
                    <a:pt x="74216" y="9456"/>
                  </a:lnTo>
                  <a:lnTo>
                    <a:pt x="74825" y="9456"/>
                  </a:lnTo>
                  <a:lnTo>
                    <a:pt x="74825" y="9252"/>
                  </a:lnTo>
                  <a:close/>
                  <a:moveTo>
                    <a:pt x="75639" y="9252"/>
                  </a:moveTo>
                  <a:lnTo>
                    <a:pt x="75639" y="9456"/>
                  </a:lnTo>
                  <a:lnTo>
                    <a:pt x="78086" y="9456"/>
                  </a:lnTo>
                  <a:lnTo>
                    <a:pt x="78086" y="9252"/>
                  </a:lnTo>
                  <a:close/>
                  <a:moveTo>
                    <a:pt x="38590" y="11387"/>
                  </a:moveTo>
                  <a:lnTo>
                    <a:pt x="38215" y="12113"/>
                  </a:lnTo>
                  <a:lnTo>
                    <a:pt x="38395" y="12206"/>
                  </a:lnTo>
                  <a:lnTo>
                    <a:pt x="38771" y="11479"/>
                  </a:lnTo>
                  <a:lnTo>
                    <a:pt x="38590" y="11387"/>
                  </a:lnTo>
                  <a:close/>
                  <a:moveTo>
                    <a:pt x="29461" y="9929"/>
                  </a:moveTo>
                  <a:lnTo>
                    <a:pt x="29261" y="9978"/>
                  </a:lnTo>
                  <a:lnTo>
                    <a:pt x="29831" y="12357"/>
                  </a:lnTo>
                  <a:lnTo>
                    <a:pt x="30031" y="12308"/>
                  </a:lnTo>
                  <a:lnTo>
                    <a:pt x="29461" y="9929"/>
                  </a:lnTo>
                  <a:close/>
                  <a:moveTo>
                    <a:pt x="30172" y="12907"/>
                  </a:moveTo>
                  <a:lnTo>
                    <a:pt x="29977" y="12956"/>
                  </a:lnTo>
                  <a:lnTo>
                    <a:pt x="30163" y="13746"/>
                  </a:lnTo>
                  <a:lnTo>
                    <a:pt x="30362" y="13697"/>
                  </a:lnTo>
                  <a:lnTo>
                    <a:pt x="30172" y="12907"/>
                  </a:lnTo>
                  <a:close/>
                  <a:moveTo>
                    <a:pt x="37932" y="12659"/>
                  </a:moveTo>
                  <a:lnTo>
                    <a:pt x="36816" y="14833"/>
                  </a:lnTo>
                  <a:lnTo>
                    <a:pt x="36996" y="14930"/>
                  </a:lnTo>
                  <a:lnTo>
                    <a:pt x="38117" y="12751"/>
                  </a:lnTo>
                  <a:lnTo>
                    <a:pt x="37932" y="12659"/>
                  </a:lnTo>
                  <a:close/>
                  <a:moveTo>
                    <a:pt x="36441" y="15559"/>
                  </a:moveTo>
                  <a:lnTo>
                    <a:pt x="36163" y="16105"/>
                  </a:lnTo>
                  <a:lnTo>
                    <a:pt x="36348" y="16198"/>
                  </a:lnTo>
                  <a:lnTo>
                    <a:pt x="36626" y="15657"/>
                  </a:lnTo>
                  <a:lnTo>
                    <a:pt x="36441" y="15559"/>
                  </a:lnTo>
                  <a:close/>
                  <a:moveTo>
                    <a:pt x="30933" y="16081"/>
                  </a:moveTo>
                  <a:lnTo>
                    <a:pt x="30733" y="16124"/>
                  </a:lnTo>
                  <a:lnTo>
                    <a:pt x="30879" y="16724"/>
                  </a:lnTo>
                  <a:lnTo>
                    <a:pt x="31074" y="16675"/>
                  </a:lnTo>
                  <a:lnTo>
                    <a:pt x="30933" y="16081"/>
                  </a:lnTo>
                  <a:close/>
                  <a:moveTo>
                    <a:pt x="35042" y="18279"/>
                  </a:moveTo>
                  <a:lnTo>
                    <a:pt x="34671" y="19005"/>
                  </a:lnTo>
                  <a:lnTo>
                    <a:pt x="34852" y="19098"/>
                  </a:lnTo>
                  <a:lnTo>
                    <a:pt x="35227" y="18371"/>
                  </a:lnTo>
                  <a:lnTo>
                    <a:pt x="35042" y="18279"/>
                  </a:lnTo>
                  <a:close/>
                  <a:moveTo>
                    <a:pt x="31264" y="17465"/>
                  </a:moveTo>
                  <a:lnTo>
                    <a:pt x="31069" y="17514"/>
                  </a:lnTo>
                  <a:lnTo>
                    <a:pt x="31639" y="19892"/>
                  </a:lnTo>
                  <a:lnTo>
                    <a:pt x="31834" y="19844"/>
                  </a:lnTo>
                  <a:lnTo>
                    <a:pt x="31264" y="17465"/>
                  </a:lnTo>
                  <a:close/>
                  <a:moveTo>
                    <a:pt x="31981" y="20443"/>
                  </a:moveTo>
                  <a:lnTo>
                    <a:pt x="31781" y="20492"/>
                  </a:lnTo>
                  <a:lnTo>
                    <a:pt x="31971" y="21281"/>
                  </a:lnTo>
                  <a:lnTo>
                    <a:pt x="32171" y="21233"/>
                  </a:lnTo>
                  <a:lnTo>
                    <a:pt x="31981" y="20443"/>
                  </a:lnTo>
                  <a:close/>
                  <a:moveTo>
                    <a:pt x="34389" y="19551"/>
                  </a:moveTo>
                  <a:lnTo>
                    <a:pt x="33272" y="21725"/>
                  </a:lnTo>
                  <a:lnTo>
                    <a:pt x="33453" y="21818"/>
                  </a:lnTo>
                  <a:lnTo>
                    <a:pt x="34574" y="19644"/>
                  </a:lnTo>
                  <a:lnTo>
                    <a:pt x="34389" y="19551"/>
                  </a:lnTo>
                  <a:close/>
                  <a:moveTo>
                    <a:pt x="32897" y="22451"/>
                  </a:moveTo>
                  <a:lnTo>
                    <a:pt x="32619" y="22997"/>
                  </a:lnTo>
                  <a:lnTo>
                    <a:pt x="32804" y="23090"/>
                  </a:lnTo>
                  <a:lnTo>
                    <a:pt x="33082" y="22544"/>
                  </a:lnTo>
                  <a:lnTo>
                    <a:pt x="32897" y="2245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6976475" y="3697688"/>
              <a:ext cx="1952175" cy="586525"/>
            </a:xfrm>
            <a:custGeom>
              <a:rect b="b" l="l" r="r" t="t"/>
              <a:pathLst>
                <a:path extrusionOk="0" h="23461" w="78087">
                  <a:moveTo>
                    <a:pt x="44571" y="0"/>
                  </a:moveTo>
                  <a:lnTo>
                    <a:pt x="32809" y="22875"/>
                  </a:lnTo>
                  <a:lnTo>
                    <a:pt x="29729" y="10007"/>
                  </a:lnTo>
                  <a:lnTo>
                    <a:pt x="1" y="10007"/>
                  </a:lnTo>
                  <a:lnTo>
                    <a:pt x="1" y="10212"/>
                  </a:lnTo>
                  <a:lnTo>
                    <a:pt x="29568" y="10212"/>
                  </a:lnTo>
                  <a:lnTo>
                    <a:pt x="32741" y="23460"/>
                  </a:lnTo>
                  <a:lnTo>
                    <a:pt x="44527" y="527"/>
                  </a:lnTo>
                  <a:lnTo>
                    <a:pt x="47739" y="10431"/>
                  </a:lnTo>
                  <a:lnTo>
                    <a:pt x="78086" y="10431"/>
                  </a:lnTo>
                  <a:lnTo>
                    <a:pt x="78086" y="10227"/>
                  </a:lnTo>
                  <a:lnTo>
                    <a:pt x="47885" y="10227"/>
                  </a:lnTo>
                  <a:lnTo>
                    <a:pt x="44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47"/>
          <p:cNvGrpSpPr/>
          <p:nvPr/>
        </p:nvGrpSpPr>
        <p:grpSpPr>
          <a:xfrm rot="249197">
            <a:off x="4931480" y="1628799"/>
            <a:ext cx="2608199" cy="3267159"/>
            <a:chOff x="829486" y="936347"/>
            <a:chExt cx="3066545" cy="3841305"/>
          </a:xfrm>
        </p:grpSpPr>
        <p:sp>
          <p:nvSpPr>
            <p:cNvPr id="1693" name="Google Shape;1693;p47"/>
            <p:cNvSpPr/>
            <p:nvPr/>
          </p:nvSpPr>
          <p:spPr>
            <a:xfrm rot="965794">
              <a:off x="3158912" y="3516557"/>
              <a:ext cx="170879" cy="177321"/>
            </a:xfrm>
            <a:custGeom>
              <a:rect b="b" l="l" r="r" t="t"/>
              <a:pathLst>
                <a:path extrusionOk="0" h="3633" w="3501">
                  <a:moveTo>
                    <a:pt x="2964" y="3623"/>
                  </a:moveTo>
                  <a:cubicBezTo>
                    <a:pt x="2866" y="3623"/>
                    <a:pt x="2769" y="3593"/>
                    <a:pt x="2686" y="3545"/>
                  </a:cubicBezTo>
                  <a:cubicBezTo>
                    <a:pt x="2428" y="3389"/>
                    <a:pt x="2204" y="3194"/>
                    <a:pt x="2013" y="2964"/>
                  </a:cubicBezTo>
                  <a:cubicBezTo>
                    <a:pt x="1970" y="2911"/>
                    <a:pt x="1921" y="2862"/>
                    <a:pt x="1872" y="2818"/>
                  </a:cubicBezTo>
                  <a:cubicBezTo>
                    <a:pt x="1814" y="2765"/>
                    <a:pt x="1755" y="2706"/>
                    <a:pt x="1706" y="2648"/>
                  </a:cubicBezTo>
                  <a:cubicBezTo>
                    <a:pt x="1643" y="2579"/>
                    <a:pt x="1599" y="2497"/>
                    <a:pt x="1565" y="2409"/>
                  </a:cubicBezTo>
                  <a:cubicBezTo>
                    <a:pt x="1555" y="2375"/>
                    <a:pt x="1541" y="2345"/>
                    <a:pt x="1526" y="2311"/>
                  </a:cubicBezTo>
                  <a:cubicBezTo>
                    <a:pt x="1511" y="2267"/>
                    <a:pt x="1497" y="2228"/>
                    <a:pt x="1482" y="2185"/>
                  </a:cubicBezTo>
                  <a:cubicBezTo>
                    <a:pt x="1438" y="2038"/>
                    <a:pt x="1355" y="1907"/>
                    <a:pt x="1243" y="1804"/>
                  </a:cubicBezTo>
                  <a:cubicBezTo>
                    <a:pt x="1199" y="1765"/>
                    <a:pt x="1165" y="1717"/>
                    <a:pt x="1141" y="1658"/>
                  </a:cubicBezTo>
                  <a:cubicBezTo>
                    <a:pt x="1121" y="1619"/>
                    <a:pt x="1107" y="1580"/>
                    <a:pt x="1092" y="1536"/>
                  </a:cubicBezTo>
                  <a:cubicBezTo>
                    <a:pt x="1078" y="1497"/>
                    <a:pt x="1068" y="1468"/>
                    <a:pt x="1053" y="1434"/>
                  </a:cubicBezTo>
                  <a:cubicBezTo>
                    <a:pt x="1043" y="1410"/>
                    <a:pt x="1029" y="1380"/>
                    <a:pt x="1004" y="1361"/>
                  </a:cubicBezTo>
                  <a:cubicBezTo>
                    <a:pt x="892" y="1268"/>
                    <a:pt x="795" y="1151"/>
                    <a:pt x="722" y="1020"/>
                  </a:cubicBezTo>
                  <a:cubicBezTo>
                    <a:pt x="702" y="990"/>
                    <a:pt x="683" y="966"/>
                    <a:pt x="658" y="947"/>
                  </a:cubicBezTo>
                  <a:cubicBezTo>
                    <a:pt x="639" y="922"/>
                    <a:pt x="615" y="898"/>
                    <a:pt x="600" y="873"/>
                  </a:cubicBezTo>
                  <a:cubicBezTo>
                    <a:pt x="561" y="820"/>
                    <a:pt x="512" y="776"/>
                    <a:pt x="459" y="752"/>
                  </a:cubicBezTo>
                  <a:cubicBezTo>
                    <a:pt x="327" y="678"/>
                    <a:pt x="210" y="576"/>
                    <a:pt x="112" y="459"/>
                  </a:cubicBezTo>
                  <a:cubicBezTo>
                    <a:pt x="78" y="410"/>
                    <a:pt x="44" y="352"/>
                    <a:pt x="25" y="293"/>
                  </a:cubicBezTo>
                  <a:cubicBezTo>
                    <a:pt x="0" y="235"/>
                    <a:pt x="0" y="167"/>
                    <a:pt x="25" y="103"/>
                  </a:cubicBezTo>
                  <a:cubicBezTo>
                    <a:pt x="44" y="64"/>
                    <a:pt x="73" y="35"/>
                    <a:pt x="117" y="25"/>
                  </a:cubicBezTo>
                  <a:cubicBezTo>
                    <a:pt x="147" y="11"/>
                    <a:pt x="186" y="1"/>
                    <a:pt x="220" y="1"/>
                  </a:cubicBezTo>
                  <a:cubicBezTo>
                    <a:pt x="244" y="1"/>
                    <a:pt x="268" y="6"/>
                    <a:pt x="288" y="16"/>
                  </a:cubicBezTo>
                  <a:cubicBezTo>
                    <a:pt x="415" y="64"/>
                    <a:pt x="546" y="94"/>
                    <a:pt x="683" y="98"/>
                  </a:cubicBezTo>
                  <a:cubicBezTo>
                    <a:pt x="785" y="103"/>
                    <a:pt x="878" y="157"/>
                    <a:pt x="936" y="245"/>
                  </a:cubicBezTo>
                  <a:cubicBezTo>
                    <a:pt x="1043" y="410"/>
                    <a:pt x="1195" y="552"/>
                    <a:pt x="1370" y="644"/>
                  </a:cubicBezTo>
                  <a:cubicBezTo>
                    <a:pt x="1458" y="688"/>
                    <a:pt x="1531" y="761"/>
                    <a:pt x="1584" y="844"/>
                  </a:cubicBezTo>
                  <a:cubicBezTo>
                    <a:pt x="1599" y="873"/>
                    <a:pt x="1623" y="898"/>
                    <a:pt x="1653" y="908"/>
                  </a:cubicBezTo>
                  <a:cubicBezTo>
                    <a:pt x="1755" y="942"/>
                    <a:pt x="1848" y="995"/>
                    <a:pt x="1926" y="1068"/>
                  </a:cubicBezTo>
                  <a:cubicBezTo>
                    <a:pt x="1940" y="1083"/>
                    <a:pt x="1955" y="1093"/>
                    <a:pt x="1974" y="1103"/>
                  </a:cubicBezTo>
                  <a:cubicBezTo>
                    <a:pt x="2038" y="1132"/>
                    <a:pt x="2087" y="1176"/>
                    <a:pt x="2121" y="1239"/>
                  </a:cubicBezTo>
                  <a:lnTo>
                    <a:pt x="2233" y="1288"/>
                  </a:lnTo>
                  <a:cubicBezTo>
                    <a:pt x="2272" y="1307"/>
                    <a:pt x="2311" y="1322"/>
                    <a:pt x="2350" y="1346"/>
                  </a:cubicBezTo>
                  <a:cubicBezTo>
                    <a:pt x="2408" y="1366"/>
                    <a:pt x="2457" y="1419"/>
                    <a:pt x="2476" y="1478"/>
                  </a:cubicBezTo>
                  <a:cubicBezTo>
                    <a:pt x="2486" y="1512"/>
                    <a:pt x="2511" y="1541"/>
                    <a:pt x="2554" y="1580"/>
                  </a:cubicBezTo>
                  <a:cubicBezTo>
                    <a:pt x="2589" y="1609"/>
                    <a:pt x="2623" y="1644"/>
                    <a:pt x="2647" y="1678"/>
                  </a:cubicBezTo>
                  <a:cubicBezTo>
                    <a:pt x="2691" y="1741"/>
                    <a:pt x="2691" y="1829"/>
                    <a:pt x="2642" y="1887"/>
                  </a:cubicBezTo>
                  <a:lnTo>
                    <a:pt x="2642" y="1887"/>
                  </a:lnTo>
                  <a:cubicBezTo>
                    <a:pt x="2642" y="1887"/>
                    <a:pt x="2647" y="1892"/>
                    <a:pt x="2647" y="1902"/>
                  </a:cubicBezTo>
                  <a:cubicBezTo>
                    <a:pt x="2652" y="1926"/>
                    <a:pt x="2657" y="1956"/>
                    <a:pt x="2657" y="1985"/>
                  </a:cubicBezTo>
                  <a:lnTo>
                    <a:pt x="2676" y="1990"/>
                  </a:lnTo>
                  <a:cubicBezTo>
                    <a:pt x="2696" y="1995"/>
                    <a:pt x="2715" y="1999"/>
                    <a:pt x="2740" y="2004"/>
                  </a:cubicBezTo>
                  <a:cubicBezTo>
                    <a:pt x="2813" y="2029"/>
                    <a:pt x="2871" y="2082"/>
                    <a:pt x="2901" y="2155"/>
                  </a:cubicBezTo>
                  <a:cubicBezTo>
                    <a:pt x="2901" y="2155"/>
                    <a:pt x="2930" y="2243"/>
                    <a:pt x="2944" y="2272"/>
                  </a:cubicBezTo>
                  <a:cubicBezTo>
                    <a:pt x="2988" y="2214"/>
                    <a:pt x="3052" y="2175"/>
                    <a:pt x="3125" y="2170"/>
                  </a:cubicBezTo>
                  <a:lnTo>
                    <a:pt x="3154" y="2170"/>
                  </a:lnTo>
                  <a:cubicBezTo>
                    <a:pt x="3208" y="2170"/>
                    <a:pt x="3256" y="2189"/>
                    <a:pt x="3290" y="2228"/>
                  </a:cubicBezTo>
                  <a:cubicBezTo>
                    <a:pt x="3417" y="2419"/>
                    <a:pt x="3500" y="2555"/>
                    <a:pt x="3437" y="2731"/>
                  </a:cubicBezTo>
                  <a:cubicBezTo>
                    <a:pt x="3398" y="2828"/>
                    <a:pt x="3349" y="2916"/>
                    <a:pt x="3286" y="2999"/>
                  </a:cubicBezTo>
                  <a:cubicBezTo>
                    <a:pt x="3251" y="3047"/>
                    <a:pt x="3256" y="3106"/>
                    <a:pt x="3271" y="3189"/>
                  </a:cubicBezTo>
                  <a:cubicBezTo>
                    <a:pt x="3290" y="3291"/>
                    <a:pt x="3310" y="3413"/>
                    <a:pt x="3212" y="3525"/>
                  </a:cubicBezTo>
                  <a:cubicBezTo>
                    <a:pt x="3149" y="3593"/>
                    <a:pt x="3057" y="3632"/>
                    <a:pt x="2964" y="3627"/>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rot="965794">
              <a:off x="3154005" y="3511170"/>
              <a:ext cx="181372" cy="187327"/>
            </a:xfrm>
            <a:custGeom>
              <a:rect b="b" l="l" r="r" t="t"/>
              <a:pathLst>
                <a:path extrusionOk="0" h="3838" w="3716">
                  <a:moveTo>
                    <a:pt x="328" y="210"/>
                  </a:moveTo>
                  <a:cubicBezTo>
                    <a:pt x="332" y="210"/>
                    <a:pt x="342" y="210"/>
                    <a:pt x="347" y="215"/>
                  </a:cubicBezTo>
                  <a:cubicBezTo>
                    <a:pt x="488" y="269"/>
                    <a:pt x="635" y="303"/>
                    <a:pt x="781" y="308"/>
                  </a:cubicBezTo>
                  <a:cubicBezTo>
                    <a:pt x="849" y="313"/>
                    <a:pt x="917" y="347"/>
                    <a:pt x="956" y="405"/>
                  </a:cubicBezTo>
                  <a:cubicBezTo>
                    <a:pt x="1073" y="591"/>
                    <a:pt x="1234" y="737"/>
                    <a:pt x="1429" y="839"/>
                  </a:cubicBezTo>
                  <a:cubicBezTo>
                    <a:pt x="1497" y="878"/>
                    <a:pt x="1561" y="937"/>
                    <a:pt x="1600" y="1005"/>
                  </a:cubicBezTo>
                  <a:cubicBezTo>
                    <a:pt x="1624" y="1054"/>
                    <a:pt x="1673" y="1093"/>
                    <a:pt x="1726" y="1112"/>
                  </a:cubicBezTo>
                  <a:cubicBezTo>
                    <a:pt x="1814" y="1141"/>
                    <a:pt x="1892" y="1190"/>
                    <a:pt x="1960" y="1254"/>
                  </a:cubicBezTo>
                  <a:cubicBezTo>
                    <a:pt x="2019" y="1307"/>
                    <a:pt x="2107" y="1317"/>
                    <a:pt x="2141" y="1405"/>
                  </a:cubicBezTo>
                  <a:cubicBezTo>
                    <a:pt x="2151" y="1429"/>
                    <a:pt x="2194" y="1444"/>
                    <a:pt x="2224" y="1458"/>
                  </a:cubicBezTo>
                  <a:cubicBezTo>
                    <a:pt x="2287" y="1487"/>
                    <a:pt x="2346" y="1512"/>
                    <a:pt x="2409" y="1541"/>
                  </a:cubicBezTo>
                  <a:cubicBezTo>
                    <a:pt x="2438" y="1561"/>
                    <a:pt x="2477" y="1580"/>
                    <a:pt x="2482" y="1609"/>
                  </a:cubicBezTo>
                  <a:cubicBezTo>
                    <a:pt x="2506" y="1721"/>
                    <a:pt x="2614" y="1765"/>
                    <a:pt x="2667" y="1843"/>
                  </a:cubicBezTo>
                  <a:cubicBezTo>
                    <a:pt x="2692" y="1873"/>
                    <a:pt x="2687" y="1912"/>
                    <a:pt x="2662" y="1941"/>
                  </a:cubicBezTo>
                  <a:cubicBezTo>
                    <a:pt x="2618" y="1994"/>
                    <a:pt x="2692" y="2063"/>
                    <a:pt x="2643" y="2121"/>
                  </a:cubicBezTo>
                  <a:cubicBezTo>
                    <a:pt x="2643" y="2126"/>
                    <a:pt x="2662" y="2165"/>
                    <a:pt x="2682" y="2170"/>
                  </a:cubicBezTo>
                  <a:cubicBezTo>
                    <a:pt x="2721" y="2189"/>
                    <a:pt x="2770" y="2194"/>
                    <a:pt x="2813" y="2209"/>
                  </a:cubicBezTo>
                  <a:cubicBezTo>
                    <a:pt x="2857" y="2219"/>
                    <a:pt x="2891" y="2253"/>
                    <a:pt x="2906" y="2297"/>
                  </a:cubicBezTo>
                  <a:cubicBezTo>
                    <a:pt x="2930" y="2360"/>
                    <a:pt x="2955" y="2428"/>
                    <a:pt x="2984" y="2487"/>
                  </a:cubicBezTo>
                  <a:cubicBezTo>
                    <a:pt x="2995" y="2512"/>
                    <a:pt x="3021" y="2526"/>
                    <a:pt x="3045" y="2526"/>
                  </a:cubicBezTo>
                  <a:cubicBezTo>
                    <a:pt x="3063" y="2526"/>
                    <a:pt x="3081" y="2518"/>
                    <a:pt x="3091" y="2501"/>
                  </a:cubicBezTo>
                  <a:cubicBezTo>
                    <a:pt x="3106" y="2482"/>
                    <a:pt x="3116" y="2457"/>
                    <a:pt x="3130" y="2443"/>
                  </a:cubicBezTo>
                  <a:cubicBezTo>
                    <a:pt x="3155" y="2404"/>
                    <a:pt x="3199" y="2379"/>
                    <a:pt x="3242" y="2375"/>
                  </a:cubicBezTo>
                  <a:lnTo>
                    <a:pt x="3257" y="2375"/>
                  </a:lnTo>
                  <a:cubicBezTo>
                    <a:pt x="3276" y="2375"/>
                    <a:pt x="3291" y="2379"/>
                    <a:pt x="3306" y="2394"/>
                  </a:cubicBezTo>
                  <a:cubicBezTo>
                    <a:pt x="3442" y="2589"/>
                    <a:pt x="3486" y="2682"/>
                    <a:pt x="3442" y="2804"/>
                  </a:cubicBezTo>
                  <a:cubicBezTo>
                    <a:pt x="3408" y="2891"/>
                    <a:pt x="3359" y="2969"/>
                    <a:pt x="3306" y="3042"/>
                  </a:cubicBezTo>
                  <a:cubicBezTo>
                    <a:pt x="3184" y="3223"/>
                    <a:pt x="3369" y="3413"/>
                    <a:pt x="3237" y="3564"/>
                  </a:cubicBezTo>
                  <a:cubicBezTo>
                    <a:pt x="3194" y="3608"/>
                    <a:pt x="3130" y="3632"/>
                    <a:pt x="3067" y="3632"/>
                  </a:cubicBezTo>
                  <a:cubicBezTo>
                    <a:pt x="2984" y="3627"/>
                    <a:pt x="2906" y="3608"/>
                    <a:pt x="2838" y="3569"/>
                  </a:cubicBezTo>
                  <a:cubicBezTo>
                    <a:pt x="2594" y="3418"/>
                    <a:pt x="2380" y="3228"/>
                    <a:pt x="2194" y="3008"/>
                  </a:cubicBezTo>
                  <a:cubicBezTo>
                    <a:pt x="2107" y="2896"/>
                    <a:pt x="1980" y="2808"/>
                    <a:pt x="1887" y="2691"/>
                  </a:cubicBezTo>
                  <a:cubicBezTo>
                    <a:pt x="1834" y="2633"/>
                    <a:pt x="1795" y="2565"/>
                    <a:pt x="1765" y="2492"/>
                  </a:cubicBezTo>
                  <a:cubicBezTo>
                    <a:pt x="1741" y="2414"/>
                    <a:pt x="1702" y="2340"/>
                    <a:pt x="1683" y="2267"/>
                  </a:cubicBezTo>
                  <a:cubicBezTo>
                    <a:pt x="1634" y="2102"/>
                    <a:pt x="1541" y="1951"/>
                    <a:pt x="1415" y="1838"/>
                  </a:cubicBezTo>
                  <a:cubicBezTo>
                    <a:pt x="1380" y="1809"/>
                    <a:pt x="1356" y="1770"/>
                    <a:pt x="1337" y="1731"/>
                  </a:cubicBezTo>
                  <a:cubicBezTo>
                    <a:pt x="1302" y="1658"/>
                    <a:pt x="1283" y="1580"/>
                    <a:pt x="1249" y="1507"/>
                  </a:cubicBezTo>
                  <a:cubicBezTo>
                    <a:pt x="1234" y="1463"/>
                    <a:pt x="1210" y="1424"/>
                    <a:pt x="1176" y="1395"/>
                  </a:cubicBezTo>
                  <a:cubicBezTo>
                    <a:pt x="1068" y="1307"/>
                    <a:pt x="981" y="1200"/>
                    <a:pt x="912" y="1083"/>
                  </a:cubicBezTo>
                  <a:cubicBezTo>
                    <a:pt x="873" y="1024"/>
                    <a:pt x="830" y="971"/>
                    <a:pt x="786" y="922"/>
                  </a:cubicBezTo>
                  <a:cubicBezTo>
                    <a:pt x="742" y="854"/>
                    <a:pt x="679" y="800"/>
                    <a:pt x="610" y="766"/>
                  </a:cubicBezTo>
                  <a:cubicBezTo>
                    <a:pt x="488" y="698"/>
                    <a:pt x="381" y="610"/>
                    <a:pt x="298" y="503"/>
                  </a:cubicBezTo>
                  <a:cubicBezTo>
                    <a:pt x="264" y="454"/>
                    <a:pt x="240" y="405"/>
                    <a:pt x="220" y="352"/>
                  </a:cubicBezTo>
                  <a:cubicBezTo>
                    <a:pt x="201" y="303"/>
                    <a:pt x="220" y="240"/>
                    <a:pt x="250" y="230"/>
                  </a:cubicBezTo>
                  <a:cubicBezTo>
                    <a:pt x="274" y="220"/>
                    <a:pt x="303" y="215"/>
                    <a:pt x="328" y="210"/>
                  </a:cubicBezTo>
                  <a:close/>
                  <a:moveTo>
                    <a:pt x="328" y="1"/>
                  </a:moveTo>
                  <a:lnTo>
                    <a:pt x="328" y="6"/>
                  </a:lnTo>
                  <a:cubicBezTo>
                    <a:pt x="284" y="11"/>
                    <a:pt x="235" y="15"/>
                    <a:pt x="196" y="35"/>
                  </a:cubicBezTo>
                  <a:cubicBezTo>
                    <a:pt x="128" y="54"/>
                    <a:pt x="69" y="103"/>
                    <a:pt x="40" y="171"/>
                  </a:cubicBezTo>
                  <a:cubicBezTo>
                    <a:pt x="1" y="249"/>
                    <a:pt x="1" y="342"/>
                    <a:pt x="30" y="425"/>
                  </a:cubicBezTo>
                  <a:lnTo>
                    <a:pt x="35" y="440"/>
                  </a:lnTo>
                  <a:cubicBezTo>
                    <a:pt x="59" y="508"/>
                    <a:pt x="94" y="576"/>
                    <a:pt x="142" y="630"/>
                  </a:cubicBezTo>
                  <a:cubicBezTo>
                    <a:pt x="245" y="761"/>
                    <a:pt x="371" y="868"/>
                    <a:pt x="513" y="946"/>
                  </a:cubicBezTo>
                  <a:cubicBezTo>
                    <a:pt x="557" y="971"/>
                    <a:pt x="591" y="1000"/>
                    <a:pt x="620" y="1039"/>
                  </a:cubicBezTo>
                  <a:cubicBezTo>
                    <a:pt x="640" y="1068"/>
                    <a:pt x="664" y="1098"/>
                    <a:pt x="688" y="1127"/>
                  </a:cubicBezTo>
                  <a:cubicBezTo>
                    <a:pt x="708" y="1141"/>
                    <a:pt x="722" y="1161"/>
                    <a:pt x="732" y="1176"/>
                  </a:cubicBezTo>
                  <a:cubicBezTo>
                    <a:pt x="810" y="1322"/>
                    <a:pt x="917" y="1444"/>
                    <a:pt x="1044" y="1546"/>
                  </a:cubicBezTo>
                  <a:cubicBezTo>
                    <a:pt x="1049" y="1561"/>
                    <a:pt x="1059" y="1575"/>
                    <a:pt x="1064" y="1590"/>
                  </a:cubicBezTo>
                  <a:cubicBezTo>
                    <a:pt x="1078" y="1619"/>
                    <a:pt x="1088" y="1648"/>
                    <a:pt x="1098" y="1682"/>
                  </a:cubicBezTo>
                  <a:cubicBezTo>
                    <a:pt x="1117" y="1726"/>
                    <a:pt x="1132" y="1770"/>
                    <a:pt x="1151" y="1814"/>
                  </a:cubicBezTo>
                  <a:cubicBezTo>
                    <a:pt x="1181" y="1882"/>
                    <a:pt x="1224" y="1941"/>
                    <a:pt x="1278" y="1990"/>
                  </a:cubicBezTo>
                  <a:cubicBezTo>
                    <a:pt x="1376" y="2082"/>
                    <a:pt x="1449" y="2199"/>
                    <a:pt x="1488" y="2326"/>
                  </a:cubicBezTo>
                  <a:cubicBezTo>
                    <a:pt x="1502" y="2375"/>
                    <a:pt x="1522" y="2423"/>
                    <a:pt x="1536" y="2462"/>
                  </a:cubicBezTo>
                  <a:cubicBezTo>
                    <a:pt x="1551" y="2492"/>
                    <a:pt x="1561" y="2521"/>
                    <a:pt x="1570" y="2555"/>
                  </a:cubicBezTo>
                  <a:cubicBezTo>
                    <a:pt x="1605" y="2652"/>
                    <a:pt x="1658" y="2745"/>
                    <a:pt x="1726" y="2823"/>
                  </a:cubicBezTo>
                  <a:cubicBezTo>
                    <a:pt x="1785" y="2886"/>
                    <a:pt x="1843" y="2950"/>
                    <a:pt x="1907" y="3003"/>
                  </a:cubicBezTo>
                  <a:cubicBezTo>
                    <a:pt x="1951" y="3047"/>
                    <a:pt x="1995" y="3091"/>
                    <a:pt x="2038" y="3140"/>
                  </a:cubicBezTo>
                  <a:cubicBezTo>
                    <a:pt x="2233" y="3379"/>
                    <a:pt x="2472" y="3583"/>
                    <a:pt x="2735" y="3744"/>
                  </a:cubicBezTo>
                  <a:cubicBezTo>
                    <a:pt x="2838" y="3803"/>
                    <a:pt x="2950" y="3837"/>
                    <a:pt x="3067" y="3837"/>
                  </a:cubicBezTo>
                  <a:cubicBezTo>
                    <a:pt x="3072" y="3837"/>
                    <a:pt x="3077" y="3837"/>
                    <a:pt x="3082" y="3837"/>
                  </a:cubicBezTo>
                  <a:cubicBezTo>
                    <a:pt x="3199" y="3837"/>
                    <a:pt x="3309" y="3784"/>
                    <a:pt x="3389" y="3700"/>
                  </a:cubicBezTo>
                  <a:cubicBezTo>
                    <a:pt x="3520" y="3549"/>
                    <a:pt x="3491" y="3379"/>
                    <a:pt x="3476" y="3281"/>
                  </a:cubicBezTo>
                  <a:cubicBezTo>
                    <a:pt x="3462" y="3208"/>
                    <a:pt x="3462" y="3179"/>
                    <a:pt x="3476" y="3159"/>
                  </a:cubicBezTo>
                  <a:cubicBezTo>
                    <a:pt x="3545" y="3072"/>
                    <a:pt x="3598" y="2974"/>
                    <a:pt x="3642" y="2872"/>
                  </a:cubicBezTo>
                  <a:cubicBezTo>
                    <a:pt x="3715" y="2652"/>
                    <a:pt x="3623" y="2487"/>
                    <a:pt x="3476" y="2277"/>
                  </a:cubicBezTo>
                  <a:cubicBezTo>
                    <a:pt x="3430" y="2213"/>
                    <a:pt x="3354" y="2174"/>
                    <a:pt x="3276" y="2174"/>
                  </a:cubicBezTo>
                  <a:cubicBezTo>
                    <a:pt x="3271" y="2174"/>
                    <a:pt x="3267" y="2174"/>
                    <a:pt x="3262" y="2175"/>
                  </a:cubicBezTo>
                  <a:lnTo>
                    <a:pt x="3218" y="2175"/>
                  </a:lnTo>
                  <a:cubicBezTo>
                    <a:pt x="3179" y="2180"/>
                    <a:pt x="3135" y="2194"/>
                    <a:pt x="3096" y="2214"/>
                  </a:cubicBezTo>
                  <a:cubicBezTo>
                    <a:pt x="3057" y="2116"/>
                    <a:pt x="2979" y="2043"/>
                    <a:pt x="2877" y="2014"/>
                  </a:cubicBezTo>
                  <a:lnTo>
                    <a:pt x="2862" y="2009"/>
                  </a:lnTo>
                  <a:cubicBezTo>
                    <a:pt x="2911" y="1916"/>
                    <a:pt x="2901" y="1809"/>
                    <a:pt x="2843" y="1726"/>
                  </a:cubicBezTo>
                  <a:cubicBezTo>
                    <a:pt x="2813" y="1687"/>
                    <a:pt x="2774" y="1648"/>
                    <a:pt x="2735" y="1609"/>
                  </a:cubicBezTo>
                  <a:cubicBezTo>
                    <a:pt x="2716" y="1600"/>
                    <a:pt x="2701" y="1580"/>
                    <a:pt x="2687" y="1565"/>
                  </a:cubicBezTo>
                  <a:cubicBezTo>
                    <a:pt x="2662" y="1473"/>
                    <a:pt x="2594" y="1400"/>
                    <a:pt x="2511" y="1361"/>
                  </a:cubicBezTo>
                  <a:cubicBezTo>
                    <a:pt x="2472" y="1341"/>
                    <a:pt x="2428" y="1322"/>
                    <a:pt x="2389" y="1302"/>
                  </a:cubicBezTo>
                  <a:lnTo>
                    <a:pt x="2316" y="1268"/>
                  </a:lnTo>
                  <a:lnTo>
                    <a:pt x="2302" y="1263"/>
                  </a:lnTo>
                  <a:cubicBezTo>
                    <a:pt x="2258" y="1200"/>
                    <a:pt x="2199" y="1151"/>
                    <a:pt x="2131" y="1117"/>
                  </a:cubicBezTo>
                  <a:cubicBezTo>
                    <a:pt x="2121" y="1112"/>
                    <a:pt x="2112" y="1107"/>
                    <a:pt x="2102" y="1098"/>
                  </a:cubicBezTo>
                  <a:cubicBezTo>
                    <a:pt x="2014" y="1015"/>
                    <a:pt x="1912" y="956"/>
                    <a:pt x="1795" y="917"/>
                  </a:cubicBezTo>
                  <a:cubicBezTo>
                    <a:pt x="1790" y="912"/>
                    <a:pt x="1785" y="907"/>
                    <a:pt x="1780" y="903"/>
                  </a:cubicBezTo>
                  <a:cubicBezTo>
                    <a:pt x="1722" y="795"/>
                    <a:pt x="1634" y="712"/>
                    <a:pt x="1527" y="659"/>
                  </a:cubicBezTo>
                  <a:cubicBezTo>
                    <a:pt x="1366" y="571"/>
                    <a:pt x="1229" y="444"/>
                    <a:pt x="1132" y="293"/>
                  </a:cubicBezTo>
                  <a:cubicBezTo>
                    <a:pt x="1059" y="181"/>
                    <a:pt x="937" y="108"/>
                    <a:pt x="800" y="98"/>
                  </a:cubicBezTo>
                  <a:cubicBezTo>
                    <a:pt x="674" y="93"/>
                    <a:pt x="552" y="69"/>
                    <a:pt x="435" y="20"/>
                  </a:cubicBezTo>
                  <a:cubicBezTo>
                    <a:pt x="401" y="6"/>
                    <a:pt x="367"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rot="965794">
              <a:off x="3643985" y="3200550"/>
              <a:ext cx="34508" cy="65940"/>
            </a:xfrm>
            <a:custGeom>
              <a:rect b="b" l="l" r="r" t="t"/>
              <a:pathLst>
                <a:path extrusionOk="0" h="1351" w="707">
                  <a:moveTo>
                    <a:pt x="380" y="1351"/>
                  </a:moveTo>
                  <a:cubicBezTo>
                    <a:pt x="346" y="1351"/>
                    <a:pt x="312" y="1336"/>
                    <a:pt x="288" y="1316"/>
                  </a:cubicBezTo>
                  <a:cubicBezTo>
                    <a:pt x="273" y="1297"/>
                    <a:pt x="254" y="1282"/>
                    <a:pt x="239" y="1263"/>
                  </a:cubicBezTo>
                  <a:cubicBezTo>
                    <a:pt x="229" y="1248"/>
                    <a:pt x="219" y="1234"/>
                    <a:pt x="205" y="1224"/>
                  </a:cubicBezTo>
                  <a:cubicBezTo>
                    <a:pt x="29" y="1092"/>
                    <a:pt x="5" y="902"/>
                    <a:pt x="5" y="736"/>
                  </a:cubicBezTo>
                  <a:cubicBezTo>
                    <a:pt x="0" y="629"/>
                    <a:pt x="20" y="527"/>
                    <a:pt x="63" y="429"/>
                  </a:cubicBezTo>
                  <a:cubicBezTo>
                    <a:pt x="78" y="405"/>
                    <a:pt x="88" y="385"/>
                    <a:pt x="98" y="361"/>
                  </a:cubicBezTo>
                  <a:cubicBezTo>
                    <a:pt x="117" y="303"/>
                    <a:pt x="146" y="254"/>
                    <a:pt x="176" y="205"/>
                  </a:cubicBezTo>
                  <a:cubicBezTo>
                    <a:pt x="215" y="147"/>
                    <a:pt x="263" y="98"/>
                    <a:pt x="312" y="54"/>
                  </a:cubicBezTo>
                  <a:lnTo>
                    <a:pt x="332" y="34"/>
                  </a:lnTo>
                  <a:cubicBezTo>
                    <a:pt x="361" y="10"/>
                    <a:pt x="400" y="0"/>
                    <a:pt x="439" y="0"/>
                  </a:cubicBezTo>
                  <a:cubicBezTo>
                    <a:pt x="458" y="0"/>
                    <a:pt x="478" y="0"/>
                    <a:pt x="502" y="5"/>
                  </a:cubicBezTo>
                  <a:cubicBezTo>
                    <a:pt x="624" y="44"/>
                    <a:pt x="707" y="166"/>
                    <a:pt x="697" y="298"/>
                  </a:cubicBezTo>
                  <a:cubicBezTo>
                    <a:pt x="692" y="337"/>
                    <a:pt x="687" y="371"/>
                    <a:pt x="682" y="410"/>
                  </a:cubicBezTo>
                  <a:cubicBezTo>
                    <a:pt x="673" y="483"/>
                    <a:pt x="663" y="556"/>
                    <a:pt x="658" y="629"/>
                  </a:cubicBezTo>
                  <a:cubicBezTo>
                    <a:pt x="648" y="795"/>
                    <a:pt x="634" y="956"/>
                    <a:pt x="541" y="1107"/>
                  </a:cubicBezTo>
                  <a:cubicBezTo>
                    <a:pt x="531" y="1131"/>
                    <a:pt x="527" y="1151"/>
                    <a:pt x="522" y="1175"/>
                  </a:cubicBezTo>
                  <a:cubicBezTo>
                    <a:pt x="522" y="1199"/>
                    <a:pt x="517" y="1224"/>
                    <a:pt x="507" y="1248"/>
                  </a:cubicBezTo>
                  <a:cubicBezTo>
                    <a:pt x="492" y="1307"/>
                    <a:pt x="444" y="1351"/>
                    <a:pt x="380" y="1351"/>
                  </a:cubicBezTo>
                  <a:close/>
                </a:path>
              </a:pathLst>
            </a:custGeom>
            <a:solidFill>
              <a:srgbClr val="9B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rot="965794">
              <a:off x="3638953" y="3195557"/>
              <a:ext cx="44806" cy="75995"/>
            </a:xfrm>
            <a:custGeom>
              <a:rect b="b" l="l" r="r" t="t"/>
              <a:pathLst>
                <a:path extrusionOk="0" h="1557" w="918">
                  <a:moveTo>
                    <a:pt x="542" y="206"/>
                  </a:moveTo>
                  <a:cubicBezTo>
                    <a:pt x="552" y="206"/>
                    <a:pt x="561" y="206"/>
                    <a:pt x="571" y="211"/>
                  </a:cubicBezTo>
                  <a:cubicBezTo>
                    <a:pt x="649" y="235"/>
                    <a:pt x="703" y="308"/>
                    <a:pt x="698" y="391"/>
                  </a:cubicBezTo>
                  <a:cubicBezTo>
                    <a:pt x="683" y="508"/>
                    <a:pt x="664" y="620"/>
                    <a:pt x="659" y="732"/>
                  </a:cubicBezTo>
                  <a:cubicBezTo>
                    <a:pt x="649" y="883"/>
                    <a:pt x="639" y="1029"/>
                    <a:pt x="556" y="1161"/>
                  </a:cubicBezTo>
                  <a:cubicBezTo>
                    <a:pt x="532" y="1215"/>
                    <a:pt x="517" y="1268"/>
                    <a:pt x="513" y="1322"/>
                  </a:cubicBezTo>
                  <a:cubicBezTo>
                    <a:pt x="508" y="1341"/>
                    <a:pt x="493" y="1351"/>
                    <a:pt x="483" y="1351"/>
                  </a:cubicBezTo>
                  <a:cubicBezTo>
                    <a:pt x="474" y="1351"/>
                    <a:pt x="464" y="1351"/>
                    <a:pt x="459" y="1341"/>
                  </a:cubicBezTo>
                  <a:cubicBezTo>
                    <a:pt x="430" y="1307"/>
                    <a:pt x="400" y="1278"/>
                    <a:pt x="371" y="1244"/>
                  </a:cubicBezTo>
                  <a:cubicBezTo>
                    <a:pt x="235" y="1142"/>
                    <a:pt x="210" y="1000"/>
                    <a:pt x="210" y="839"/>
                  </a:cubicBezTo>
                  <a:cubicBezTo>
                    <a:pt x="205" y="752"/>
                    <a:pt x="225" y="659"/>
                    <a:pt x="264" y="581"/>
                  </a:cubicBezTo>
                  <a:cubicBezTo>
                    <a:pt x="293" y="508"/>
                    <a:pt x="327" y="435"/>
                    <a:pt x="366" y="367"/>
                  </a:cubicBezTo>
                  <a:cubicBezTo>
                    <a:pt x="405" y="308"/>
                    <a:pt x="454" y="259"/>
                    <a:pt x="508" y="215"/>
                  </a:cubicBezTo>
                  <a:cubicBezTo>
                    <a:pt x="517" y="211"/>
                    <a:pt x="532" y="206"/>
                    <a:pt x="542" y="206"/>
                  </a:cubicBezTo>
                  <a:close/>
                  <a:moveTo>
                    <a:pt x="542" y="1"/>
                  </a:moveTo>
                  <a:cubicBezTo>
                    <a:pt x="478" y="1"/>
                    <a:pt x="420" y="20"/>
                    <a:pt x="371" y="64"/>
                  </a:cubicBezTo>
                  <a:lnTo>
                    <a:pt x="352" y="84"/>
                  </a:lnTo>
                  <a:cubicBezTo>
                    <a:pt x="288" y="133"/>
                    <a:pt x="240" y="186"/>
                    <a:pt x="196" y="250"/>
                  </a:cubicBezTo>
                  <a:cubicBezTo>
                    <a:pt x="162" y="308"/>
                    <a:pt x="132" y="362"/>
                    <a:pt x="108" y="425"/>
                  </a:cubicBezTo>
                  <a:cubicBezTo>
                    <a:pt x="98" y="445"/>
                    <a:pt x="88" y="469"/>
                    <a:pt x="79" y="488"/>
                  </a:cubicBezTo>
                  <a:cubicBezTo>
                    <a:pt x="25" y="601"/>
                    <a:pt x="1" y="722"/>
                    <a:pt x="6" y="849"/>
                  </a:cubicBezTo>
                  <a:cubicBezTo>
                    <a:pt x="6" y="1020"/>
                    <a:pt x="35" y="1249"/>
                    <a:pt x="244" y="1405"/>
                  </a:cubicBezTo>
                  <a:cubicBezTo>
                    <a:pt x="254" y="1415"/>
                    <a:pt x="259" y="1419"/>
                    <a:pt x="264" y="1429"/>
                  </a:cubicBezTo>
                  <a:cubicBezTo>
                    <a:pt x="283" y="1454"/>
                    <a:pt x="303" y="1473"/>
                    <a:pt x="322" y="1493"/>
                  </a:cubicBezTo>
                  <a:cubicBezTo>
                    <a:pt x="368" y="1536"/>
                    <a:pt x="426" y="1557"/>
                    <a:pt x="483" y="1557"/>
                  </a:cubicBezTo>
                  <a:cubicBezTo>
                    <a:pt x="584" y="1557"/>
                    <a:pt x="683" y="1493"/>
                    <a:pt x="708" y="1380"/>
                  </a:cubicBezTo>
                  <a:cubicBezTo>
                    <a:pt x="717" y="1351"/>
                    <a:pt x="722" y="1322"/>
                    <a:pt x="727" y="1298"/>
                  </a:cubicBezTo>
                  <a:cubicBezTo>
                    <a:pt x="727" y="1283"/>
                    <a:pt x="727" y="1273"/>
                    <a:pt x="732" y="1263"/>
                  </a:cubicBezTo>
                  <a:cubicBezTo>
                    <a:pt x="839" y="1088"/>
                    <a:pt x="854" y="908"/>
                    <a:pt x="859" y="742"/>
                  </a:cubicBezTo>
                  <a:cubicBezTo>
                    <a:pt x="863" y="674"/>
                    <a:pt x="873" y="605"/>
                    <a:pt x="883" y="527"/>
                  </a:cubicBezTo>
                  <a:cubicBezTo>
                    <a:pt x="893" y="493"/>
                    <a:pt x="898" y="454"/>
                    <a:pt x="902" y="415"/>
                  </a:cubicBezTo>
                  <a:cubicBezTo>
                    <a:pt x="917" y="235"/>
                    <a:pt x="805" y="69"/>
                    <a:pt x="630" y="16"/>
                  </a:cubicBezTo>
                  <a:cubicBezTo>
                    <a:pt x="600" y="6"/>
                    <a:pt x="571" y="1"/>
                    <a:pt x="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7"/>
            <p:cNvSpPr/>
            <p:nvPr/>
          </p:nvSpPr>
          <p:spPr>
            <a:xfrm rot="965794">
              <a:off x="3270448" y="3260360"/>
              <a:ext cx="400230" cy="385099"/>
            </a:xfrm>
            <a:custGeom>
              <a:rect b="b" l="l" r="r" t="t"/>
              <a:pathLst>
                <a:path extrusionOk="0" h="7890" w="8200">
                  <a:moveTo>
                    <a:pt x="3951" y="500"/>
                  </a:moveTo>
                  <a:cubicBezTo>
                    <a:pt x="4393" y="500"/>
                    <a:pt x="4839" y="585"/>
                    <a:pt x="5265" y="761"/>
                  </a:cubicBezTo>
                  <a:cubicBezTo>
                    <a:pt x="6552" y="1297"/>
                    <a:pt x="7390" y="2549"/>
                    <a:pt x="7390" y="3943"/>
                  </a:cubicBezTo>
                  <a:cubicBezTo>
                    <a:pt x="7390" y="5849"/>
                    <a:pt x="5845" y="7390"/>
                    <a:pt x="3944" y="7390"/>
                  </a:cubicBezTo>
                  <a:cubicBezTo>
                    <a:pt x="2550" y="7390"/>
                    <a:pt x="1297" y="6551"/>
                    <a:pt x="761" y="5264"/>
                  </a:cubicBezTo>
                  <a:cubicBezTo>
                    <a:pt x="230" y="3978"/>
                    <a:pt x="522" y="2496"/>
                    <a:pt x="1507" y="1511"/>
                  </a:cubicBezTo>
                  <a:cubicBezTo>
                    <a:pt x="2170" y="851"/>
                    <a:pt x="3052" y="500"/>
                    <a:pt x="3951" y="500"/>
                  </a:cubicBezTo>
                  <a:close/>
                  <a:moveTo>
                    <a:pt x="3944" y="0"/>
                  </a:moveTo>
                  <a:cubicBezTo>
                    <a:pt x="1765" y="5"/>
                    <a:pt x="1" y="1770"/>
                    <a:pt x="1" y="3943"/>
                  </a:cubicBezTo>
                  <a:cubicBezTo>
                    <a:pt x="1" y="5542"/>
                    <a:pt x="961" y="6980"/>
                    <a:pt x="2433" y="7589"/>
                  </a:cubicBezTo>
                  <a:cubicBezTo>
                    <a:pt x="2922" y="7791"/>
                    <a:pt x="3436" y="7889"/>
                    <a:pt x="3944" y="7889"/>
                  </a:cubicBezTo>
                  <a:cubicBezTo>
                    <a:pt x="4971" y="7889"/>
                    <a:pt x="5979" y="7489"/>
                    <a:pt x="6732" y="6736"/>
                  </a:cubicBezTo>
                  <a:cubicBezTo>
                    <a:pt x="7863" y="5606"/>
                    <a:pt x="8199" y="3909"/>
                    <a:pt x="7590" y="2437"/>
                  </a:cubicBezTo>
                  <a:cubicBezTo>
                    <a:pt x="6976" y="960"/>
                    <a:pt x="5538" y="0"/>
                    <a:pt x="3944"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7"/>
            <p:cNvSpPr/>
            <p:nvPr/>
          </p:nvSpPr>
          <p:spPr>
            <a:xfrm rot="965794">
              <a:off x="2613142" y="1181816"/>
              <a:ext cx="8834" cy="48076"/>
            </a:xfrm>
            <a:custGeom>
              <a:rect b="b" l="l" r="r" t="t"/>
              <a:pathLst>
                <a:path extrusionOk="0" h="985" w="181">
                  <a:moveTo>
                    <a:pt x="117" y="0"/>
                  </a:moveTo>
                  <a:lnTo>
                    <a:pt x="0" y="5"/>
                  </a:lnTo>
                  <a:lnTo>
                    <a:pt x="64" y="985"/>
                  </a:lnTo>
                  <a:lnTo>
                    <a:pt x="181" y="980"/>
                  </a:lnTo>
                  <a:lnTo>
                    <a:pt x="11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rot="965794">
              <a:off x="2582978" y="1131438"/>
              <a:ext cx="40023" cy="152819"/>
            </a:xfrm>
            <a:custGeom>
              <a:rect b="b" l="l" r="r" t="t"/>
              <a:pathLst>
                <a:path extrusionOk="0" h="3131" w="820">
                  <a:moveTo>
                    <a:pt x="1" y="1"/>
                  </a:moveTo>
                  <a:lnTo>
                    <a:pt x="201" y="3130"/>
                  </a:lnTo>
                  <a:cubicBezTo>
                    <a:pt x="576" y="3008"/>
                    <a:pt x="820" y="2643"/>
                    <a:pt x="795" y="2253"/>
                  </a:cubicBezTo>
                  <a:lnTo>
                    <a:pt x="776" y="1931"/>
                  </a:lnTo>
                  <a:lnTo>
                    <a:pt x="659" y="1936"/>
                  </a:lnTo>
                  <a:lnTo>
                    <a:pt x="595" y="956"/>
                  </a:lnTo>
                  <a:lnTo>
                    <a:pt x="712" y="951"/>
                  </a:lnTo>
                  <a:lnTo>
                    <a:pt x="703" y="800"/>
                  </a:lnTo>
                  <a:cubicBezTo>
                    <a:pt x="678" y="400"/>
                    <a:pt x="391" y="74"/>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7"/>
            <p:cNvSpPr/>
            <p:nvPr/>
          </p:nvSpPr>
          <p:spPr>
            <a:xfrm rot="965794">
              <a:off x="2532602" y="1119018"/>
              <a:ext cx="61645" cy="155943"/>
            </a:xfrm>
            <a:custGeom>
              <a:rect b="b" l="l" r="r" t="t"/>
              <a:pathLst>
                <a:path extrusionOk="0" h="3195" w="1263">
                  <a:moveTo>
                    <a:pt x="899" y="0"/>
                  </a:moveTo>
                  <a:cubicBezTo>
                    <a:pt x="880" y="0"/>
                    <a:pt x="862" y="1"/>
                    <a:pt x="843" y="2"/>
                  </a:cubicBezTo>
                  <a:cubicBezTo>
                    <a:pt x="366" y="31"/>
                    <a:pt x="0" y="446"/>
                    <a:pt x="29" y="928"/>
                  </a:cubicBezTo>
                  <a:lnTo>
                    <a:pt x="122" y="2381"/>
                  </a:lnTo>
                  <a:cubicBezTo>
                    <a:pt x="151" y="2839"/>
                    <a:pt x="527" y="3195"/>
                    <a:pt x="985" y="3195"/>
                  </a:cubicBezTo>
                  <a:lnTo>
                    <a:pt x="1043" y="3195"/>
                  </a:lnTo>
                  <a:cubicBezTo>
                    <a:pt x="1116" y="3190"/>
                    <a:pt x="1189" y="3175"/>
                    <a:pt x="1263" y="3151"/>
                  </a:cubicBezTo>
                  <a:lnTo>
                    <a:pt x="1063" y="22"/>
                  </a:lnTo>
                  <a:lnTo>
                    <a:pt x="1068" y="17"/>
                  </a:lnTo>
                  <a:cubicBezTo>
                    <a:pt x="1013" y="6"/>
                    <a:pt x="955" y="0"/>
                    <a:pt x="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7"/>
            <p:cNvSpPr/>
            <p:nvPr/>
          </p:nvSpPr>
          <p:spPr>
            <a:xfrm rot="965794">
              <a:off x="2033172" y="984057"/>
              <a:ext cx="59986" cy="156041"/>
            </a:xfrm>
            <a:custGeom>
              <a:rect b="b" l="l" r="r" t="t"/>
              <a:pathLst>
                <a:path extrusionOk="0" h="3197" w="1229">
                  <a:moveTo>
                    <a:pt x="350" y="1"/>
                  </a:moveTo>
                  <a:cubicBezTo>
                    <a:pt x="295" y="1"/>
                    <a:pt x="241" y="6"/>
                    <a:pt x="186" y="17"/>
                  </a:cubicBezTo>
                  <a:lnTo>
                    <a:pt x="0" y="3151"/>
                  </a:lnTo>
                  <a:cubicBezTo>
                    <a:pt x="74" y="3176"/>
                    <a:pt x="147" y="3190"/>
                    <a:pt x="220" y="3195"/>
                  </a:cubicBezTo>
                  <a:cubicBezTo>
                    <a:pt x="238" y="3196"/>
                    <a:pt x="256" y="3197"/>
                    <a:pt x="273" y="3197"/>
                  </a:cubicBezTo>
                  <a:cubicBezTo>
                    <a:pt x="732" y="3197"/>
                    <a:pt x="1113" y="2836"/>
                    <a:pt x="1141" y="2376"/>
                  </a:cubicBezTo>
                  <a:lnTo>
                    <a:pt x="1229" y="924"/>
                  </a:lnTo>
                  <a:lnTo>
                    <a:pt x="1229" y="875"/>
                  </a:lnTo>
                  <a:cubicBezTo>
                    <a:pt x="1224" y="412"/>
                    <a:pt x="863" y="27"/>
                    <a:pt x="405" y="2"/>
                  </a:cubicBezTo>
                  <a:cubicBezTo>
                    <a:pt x="387" y="1"/>
                    <a:pt x="368" y="1"/>
                    <a:pt x="3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7"/>
            <p:cNvSpPr/>
            <p:nvPr/>
          </p:nvSpPr>
          <p:spPr>
            <a:xfrm rot="965794">
              <a:off x="2004504" y="973601"/>
              <a:ext cx="39291" cy="153015"/>
            </a:xfrm>
            <a:custGeom>
              <a:rect b="b" l="l" r="r" t="t"/>
              <a:pathLst>
                <a:path extrusionOk="0" h="3135" w="805">
                  <a:moveTo>
                    <a:pt x="805" y="0"/>
                  </a:moveTo>
                  <a:lnTo>
                    <a:pt x="805" y="0"/>
                  </a:lnTo>
                  <a:cubicBezTo>
                    <a:pt x="420" y="78"/>
                    <a:pt x="132" y="405"/>
                    <a:pt x="108" y="804"/>
                  </a:cubicBezTo>
                  <a:lnTo>
                    <a:pt x="25" y="2257"/>
                  </a:lnTo>
                  <a:cubicBezTo>
                    <a:pt x="1" y="2652"/>
                    <a:pt x="244" y="3012"/>
                    <a:pt x="624" y="3134"/>
                  </a:cubicBezTo>
                  <a:lnTo>
                    <a:pt x="8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rot="965794">
              <a:off x="3107365" y="3111728"/>
              <a:ext cx="685711" cy="658817"/>
            </a:xfrm>
            <a:custGeom>
              <a:rect b="b" l="l" r="r" t="t"/>
              <a:pathLst>
                <a:path extrusionOk="0" h="13498" w="14049">
                  <a:moveTo>
                    <a:pt x="7299" y="588"/>
                  </a:moveTo>
                  <a:cubicBezTo>
                    <a:pt x="8093" y="588"/>
                    <a:pt x="8894" y="742"/>
                    <a:pt x="9656" y="1058"/>
                  </a:cubicBezTo>
                  <a:cubicBezTo>
                    <a:pt x="11962" y="2009"/>
                    <a:pt x="13463" y="4256"/>
                    <a:pt x="13463" y="6746"/>
                  </a:cubicBezTo>
                  <a:cubicBezTo>
                    <a:pt x="13463" y="10149"/>
                    <a:pt x="10704" y="12908"/>
                    <a:pt x="7302" y="12908"/>
                  </a:cubicBezTo>
                  <a:cubicBezTo>
                    <a:pt x="4807" y="12908"/>
                    <a:pt x="2564" y="11406"/>
                    <a:pt x="1609" y="9106"/>
                  </a:cubicBezTo>
                  <a:cubicBezTo>
                    <a:pt x="654" y="6805"/>
                    <a:pt x="1185" y="4153"/>
                    <a:pt x="2945" y="2394"/>
                  </a:cubicBezTo>
                  <a:cubicBezTo>
                    <a:pt x="4121" y="1214"/>
                    <a:pt x="5696" y="588"/>
                    <a:pt x="7299" y="588"/>
                  </a:cubicBezTo>
                  <a:close/>
                  <a:moveTo>
                    <a:pt x="7302" y="0"/>
                  </a:moveTo>
                  <a:cubicBezTo>
                    <a:pt x="4217" y="0"/>
                    <a:pt x="1526" y="2092"/>
                    <a:pt x="761" y="5075"/>
                  </a:cubicBezTo>
                  <a:cubicBezTo>
                    <a:pt x="1" y="8062"/>
                    <a:pt x="1356" y="11187"/>
                    <a:pt x="4066" y="12669"/>
                  </a:cubicBezTo>
                  <a:cubicBezTo>
                    <a:pt x="4719" y="13029"/>
                    <a:pt x="5430" y="13278"/>
                    <a:pt x="6171" y="13405"/>
                  </a:cubicBezTo>
                  <a:cubicBezTo>
                    <a:pt x="6547" y="13468"/>
                    <a:pt x="6922" y="13497"/>
                    <a:pt x="7302" y="13497"/>
                  </a:cubicBezTo>
                  <a:cubicBezTo>
                    <a:pt x="11026" y="13497"/>
                    <a:pt x="14048" y="10475"/>
                    <a:pt x="14048" y="6746"/>
                  </a:cubicBezTo>
                  <a:cubicBezTo>
                    <a:pt x="14048" y="3022"/>
                    <a:pt x="11026" y="0"/>
                    <a:pt x="7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7"/>
            <p:cNvSpPr/>
            <p:nvPr/>
          </p:nvSpPr>
          <p:spPr>
            <a:xfrm rot="965794">
              <a:off x="3163280" y="3143737"/>
              <a:ext cx="624993" cy="601516"/>
            </a:xfrm>
            <a:custGeom>
              <a:rect b="b" l="l" r="r" t="t"/>
              <a:pathLst>
                <a:path extrusionOk="0" h="12324" w="12805">
                  <a:moveTo>
                    <a:pt x="6161" y="2218"/>
                  </a:moveTo>
                  <a:cubicBezTo>
                    <a:pt x="6670" y="2218"/>
                    <a:pt x="7183" y="2317"/>
                    <a:pt x="7672" y="2520"/>
                  </a:cubicBezTo>
                  <a:cubicBezTo>
                    <a:pt x="9144" y="3130"/>
                    <a:pt x="10104" y="4568"/>
                    <a:pt x="10104" y="6161"/>
                  </a:cubicBezTo>
                  <a:cubicBezTo>
                    <a:pt x="10104" y="8340"/>
                    <a:pt x="8340" y="10110"/>
                    <a:pt x="6161" y="10110"/>
                  </a:cubicBezTo>
                  <a:cubicBezTo>
                    <a:pt x="4567" y="10110"/>
                    <a:pt x="3129" y="9144"/>
                    <a:pt x="2515" y="7672"/>
                  </a:cubicBezTo>
                  <a:cubicBezTo>
                    <a:pt x="1906" y="6200"/>
                    <a:pt x="2247" y="4504"/>
                    <a:pt x="3373" y="3373"/>
                  </a:cubicBezTo>
                  <a:cubicBezTo>
                    <a:pt x="4126" y="2620"/>
                    <a:pt x="5134" y="2218"/>
                    <a:pt x="6161" y="2218"/>
                  </a:cubicBezTo>
                  <a:close/>
                  <a:moveTo>
                    <a:pt x="6161" y="0"/>
                  </a:moveTo>
                  <a:cubicBezTo>
                    <a:pt x="2759" y="0"/>
                    <a:pt x="0" y="2759"/>
                    <a:pt x="0" y="6161"/>
                  </a:cubicBezTo>
                  <a:cubicBezTo>
                    <a:pt x="0" y="8652"/>
                    <a:pt x="1501" y="10899"/>
                    <a:pt x="3802" y="11855"/>
                  </a:cubicBezTo>
                  <a:cubicBezTo>
                    <a:pt x="4565" y="12171"/>
                    <a:pt x="5365" y="12324"/>
                    <a:pt x="6158" y="12324"/>
                  </a:cubicBezTo>
                  <a:cubicBezTo>
                    <a:pt x="7762" y="12324"/>
                    <a:pt x="9338" y="11697"/>
                    <a:pt x="10519" y="10519"/>
                  </a:cubicBezTo>
                  <a:cubicBezTo>
                    <a:pt x="12278" y="8755"/>
                    <a:pt x="12805" y="6108"/>
                    <a:pt x="11854" y="3807"/>
                  </a:cubicBezTo>
                  <a:cubicBezTo>
                    <a:pt x="10899" y="1502"/>
                    <a:pt x="8652" y="0"/>
                    <a:pt x="6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7"/>
            <p:cNvSpPr/>
            <p:nvPr/>
          </p:nvSpPr>
          <p:spPr>
            <a:xfrm rot="965794">
              <a:off x="1085270" y="2372016"/>
              <a:ext cx="2277746" cy="2126928"/>
            </a:xfrm>
            <a:custGeom>
              <a:rect b="b" l="l" r="r" t="t"/>
              <a:pathLst>
                <a:path extrusionOk="0" h="43577" w="46667">
                  <a:moveTo>
                    <a:pt x="23962" y="1"/>
                  </a:moveTo>
                  <a:lnTo>
                    <a:pt x="23304" y="11"/>
                  </a:lnTo>
                  <a:lnTo>
                    <a:pt x="22324" y="25"/>
                  </a:lnTo>
                  <a:lnTo>
                    <a:pt x="21720" y="35"/>
                  </a:lnTo>
                  <a:cubicBezTo>
                    <a:pt x="21788" y="4037"/>
                    <a:pt x="20789" y="7795"/>
                    <a:pt x="18907" y="10627"/>
                  </a:cubicBezTo>
                  <a:cubicBezTo>
                    <a:pt x="17118" y="13327"/>
                    <a:pt x="14740" y="14838"/>
                    <a:pt x="12220" y="14877"/>
                  </a:cubicBezTo>
                  <a:lnTo>
                    <a:pt x="12113" y="14877"/>
                  </a:lnTo>
                  <a:cubicBezTo>
                    <a:pt x="6790" y="14877"/>
                    <a:pt x="2374" y="8394"/>
                    <a:pt x="2242" y="352"/>
                  </a:cubicBezTo>
                  <a:lnTo>
                    <a:pt x="1531" y="361"/>
                  </a:lnTo>
                  <a:lnTo>
                    <a:pt x="551" y="376"/>
                  </a:lnTo>
                  <a:lnTo>
                    <a:pt x="0" y="386"/>
                  </a:lnTo>
                  <a:cubicBezTo>
                    <a:pt x="73" y="4836"/>
                    <a:pt x="1340" y="9008"/>
                    <a:pt x="3568" y="12147"/>
                  </a:cubicBezTo>
                  <a:cubicBezTo>
                    <a:pt x="5620" y="15028"/>
                    <a:pt x="8262" y="16739"/>
                    <a:pt x="11113" y="17061"/>
                  </a:cubicBezTo>
                  <a:cubicBezTo>
                    <a:pt x="11099" y="20463"/>
                    <a:pt x="11035" y="21896"/>
                    <a:pt x="10957" y="23656"/>
                  </a:cubicBezTo>
                  <a:cubicBezTo>
                    <a:pt x="10889" y="25220"/>
                    <a:pt x="10811" y="26990"/>
                    <a:pt x="10748" y="30543"/>
                  </a:cubicBezTo>
                  <a:cubicBezTo>
                    <a:pt x="10675" y="34345"/>
                    <a:pt x="10801" y="37986"/>
                    <a:pt x="13112" y="40745"/>
                  </a:cubicBezTo>
                  <a:cubicBezTo>
                    <a:pt x="14647" y="42582"/>
                    <a:pt x="17021" y="43577"/>
                    <a:pt x="19385" y="43577"/>
                  </a:cubicBezTo>
                  <a:cubicBezTo>
                    <a:pt x="19395" y="43577"/>
                    <a:pt x="19405" y="43577"/>
                    <a:pt x="19414" y="43577"/>
                  </a:cubicBezTo>
                  <a:cubicBezTo>
                    <a:pt x="20735" y="43577"/>
                    <a:pt x="22035" y="43250"/>
                    <a:pt x="23192" y="42617"/>
                  </a:cubicBezTo>
                  <a:cubicBezTo>
                    <a:pt x="25819" y="41159"/>
                    <a:pt x="27223" y="38547"/>
                    <a:pt x="28583" y="36017"/>
                  </a:cubicBezTo>
                  <a:cubicBezTo>
                    <a:pt x="29826" y="33706"/>
                    <a:pt x="30995" y="31523"/>
                    <a:pt x="32989" y="30358"/>
                  </a:cubicBezTo>
                  <a:cubicBezTo>
                    <a:pt x="34173" y="29661"/>
                    <a:pt x="35582" y="29378"/>
                    <a:pt x="37069" y="29076"/>
                  </a:cubicBezTo>
                  <a:cubicBezTo>
                    <a:pt x="38278" y="28827"/>
                    <a:pt x="39525" y="28574"/>
                    <a:pt x="40725" y="28081"/>
                  </a:cubicBezTo>
                  <a:cubicBezTo>
                    <a:pt x="43527" y="26931"/>
                    <a:pt x="45706" y="24489"/>
                    <a:pt x="46666" y="21638"/>
                  </a:cubicBezTo>
                  <a:cubicBezTo>
                    <a:pt x="45925" y="21511"/>
                    <a:pt x="45214" y="21262"/>
                    <a:pt x="44556" y="20902"/>
                  </a:cubicBezTo>
                  <a:cubicBezTo>
                    <a:pt x="43805" y="23158"/>
                    <a:pt x="42089" y="25098"/>
                    <a:pt x="39872" y="26005"/>
                  </a:cubicBezTo>
                  <a:cubicBezTo>
                    <a:pt x="38872" y="26419"/>
                    <a:pt x="37780" y="26639"/>
                    <a:pt x="36625" y="26878"/>
                  </a:cubicBezTo>
                  <a:cubicBezTo>
                    <a:pt x="35017" y="27199"/>
                    <a:pt x="33364" y="27536"/>
                    <a:pt x="31853" y="28423"/>
                  </a:cubicBezTo>
                  <a:cubicBezTo>
                    <a:pt x="29319" y="29909"/>
                    <a:pt x="27939" y="32473"/>
                    <a:pt x="26609" y="34954"/>
                  </a:cubicBezTo>
                  <a:cubicBezTo>
                    <a:pt x="25346" y="37304"/>
                    <a:pt x="24152" y="39517"/>
                    <a:pt x="22105" y="40657"/>
                  </a:cubicBezTo>
                  <a:cubicBezTo>
                    <a:pt x="21284" y="41112"/>
                    <a:pt x="20344" y="41329"/>
                    <a:pt x="19397" y="41329"/>
                  </a:cubicBezTo>
                  <a:cubicBezTo>
                    <a:pt x="17673" y="41329"/>
                    <a:pt x="15927" y="40611"/>
                    <a:pt x="14832" y="39302"/>
                  </a:cubicBezTo>
                  <a:cubicBezTo>
                    <a:pt x="13019" y="37138"/>
                    <a:pt x="12927" y="33945"/>
                    <a:pt x="12990" y="30587"/>
                  </a:cubicBezTo>
                  <a:cubicBezTo>
                    <a:pt x="13053" y="27058"/>
                    <a:pt x="13131" y="25303"/>
                    <a:pt x="13200" y="23753"/>
                  </a:cubicBezTo>
                  <a:cubicBezTo>
                    <a:pt x="13278" y="21969"/>
                    <a:pt x="13341" y="20507"/>
                    <a:pt x="13356" y="17032"/>
                  </a:cubicBezTo>
                  <a:cubicBezTo>
                    <a:pt x="16207" y="16627"/>
                    <a:pt x="18815" y="14828"/>
                    <a:pt x="20779" y="11865"/>
                  </a:cubicBezTo>
                  <a:cubicBezTo>
                    <a:pt x="22904" y="8662"/>
                    <a:pt x="24035" y="4446"/>
                    <a:pt x="2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7"/>
            <p:cNvSpPr/>
            <p:nvPr/>
          </p:nvSpPr>
          <p:spPr>
            <a:xfrm rot="965794">
              <a:off x="1576741" y="959306"/>
              <a:ext cx="275573" cy="1209475"/>
            </a:xfrm>
            <a:custGeom>
              <a:rect b="b" l="l" r="r" t="t"/>
              <a:pathLst>
                <a:path extrusionOk="0" h="24780" w="5646">
                  <a:moveTo>
                    <a:pt x="4845" y="0"/>
                  </a:moveTo>
                  <a:cubicBezTo>
                    <a:pt x="3114" y="0"/>
                    <a:pt x="1931" y="349"/>
                    <a:pt x="1171" y="1076"/>
                  </a:cubicBezTo>
                  <a:cubicBezTo>
                    <a:pt x="1" y="2197"/>
                    <a:pt x="16" y="3961"/>
                    <a:pt x="35" y="6003"/>
                  </a:cubicBezTo>
                  <a:cubicBezTo>
                    <a:pt x="64" y="9172"/>
                    <a:pt x="625" y="22859"/>
                    <a:pt x="708" y="24779"/>
                  </a:cubicBezTo>
                  <a:lnTo>
                    <a:pt x="1687" y="24764"/>
                  </a:lnTo>
                  <a:cubicBezTo>
                    <a:pt x="1605" y="22971"/>
                    <a:pt x="1044" y="9162"/>
                    <a:pt x="1015" y="5994"/>
                  </a:cubicBezTo>
                  <a:cubicBezTo>
                    <a:pt x="1000" y="4180"/>
                    <a:pt x="986" y="2611"/>
                    <a:pt x="1848" y="1787"/>
                  </a:cubicBezTo>
                  <a:cubicBezTo>
                    <a:pt x="2413" y="1247"/>
                    <a:pt x="3395" y="981"/>
                    <a:pt x="4839" y="981"/>
                  </a:cubicBezTo>
                  <a:cubicBezTo>
                    <a:pt x="5077" y="981"/>
                    <a:pt x="5328" y="988"/>
                    <a:pt x="5592" y="1002"/>
                  </a:cubicBezTo>
                  <a:lnTo>
                    <a:pt x="5645" y="23"/>
                  </a:lnTo>
                  <a:cubicBezTo>
                    <a:pt x="5367" y="8"/>
                    <a:pt x="5100" y="0"/>
                    <a:pt x="48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7"/>
            <p:cNvSpPr/>
            <p:nvPr/>
          </p:nvSpPr>
          <p:spPr>
            <a:xfrm rot="965794">
              <a:off x="2456593" y="1197160"/>
              <a:ext cx="270790" cy="1214160"/>
            </a:xfrm>
            <a:custGeom>
              <a:rect b="b" l="l" r="r" t="t"/>
              <a:pathLst>
                <a:path extrusionOk="0" h="24876" w="5548">
                  <a:moveTo>
                    <a:pt x="760" y="0"/>
                  </a:moveTo>
                  <a:cubicBezTo>
                    <a:pt x="518" y="0"/>
                    <a:pt x="265" y="7"/>
                    <a:pt x="0" y="21"/>
                  </a:cubicBezTo>
                  <a:lnTo>
                    <a:pt x="59" y="1001"/>
                  </a:lnTo>
                  <a:cubicBezTo>
                    <a:pt x="308" y="987"/>
                    <a:pt x="546" y="981"/>
                    <a:pt x="772" y="981"/>
                  </a:cubicBezTo>
                  <a:cubicBezTo>
                    <a:pt x="2177" y="981"/>
                    <a:pt x="3137" y="1242"/>
                    <a:pt x="3695" y="1771"/>
                  </a:cubicBezTo>
                  <a:cubicBezTo>
                    <a:pt x="4563" y="2590"/>
                    <a:pt x="4563" y="4155"/>
                    <a:pt x="4558" y="5968"/>
                  </a:cubicBezTo>
                  <a:cubicBezTo>
                    <a:pt x="4548" y="9336"/>
                    <a:pt x="3890" y="24656"/>
                    <a:pt x="3880" y="24870"/>
                  </a:cubicBezTo>
                  <a:lnTo>
                    <a:pt x="3880" y="24875"/>
                  </a:lnTo>
                  <a:lnTo>
                    <a:pt x="4860" y="24861"/>
                  </a:lnTo>
                  <a:cubicBezTo>
                    <a:pt x="4904" y="23847"/>
                    <a:pt x="5528" y="9263"/>
                    <a:pt x="5538" y="5973"/>
                  </a:cubicBezTo>
                  <a:cubicBezTo>
                    <a:pt x="5542" y="3930"/>
                    <a:pt x="5547" y="2166"/>
                    <a:pt x="4368" y="1055"/>
                  </a:cubicBezTo>
                  <a:cubicBezTo>
                    <a:pt x="4007" y="723"/>
                    <a:pt x="3573" y="475"/>
                    <a:pt x="3105" y="323"/>
                  </a:cubicBezTo>
                  <a:cubicBezTo>
                    <a:pt x="2473" y="106"/>
                    <a:pt x="1700" y="0"/>
                    <a:pt x="7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7"/>
            <p:cNvSpPr/>
            <p:nvPr/>
          </p:nvSpPr>
          <p:spPr>
            <a:xfrm rot="965794">
              <a:off x="2448448" y="1191980"/>
              <a:ext cx="286457" cy="1221091"/>
            </a:xfrm>
            <a:custGeom>
              <a:rect b="b" l="l" r="r" t="t"/>
              <a:pathLst>
                <a:path extrusionOk="0" h="25018" w="5869">
                  <a:moveTo>
                    <a:pt x="989" y="1"/>
                  </a:moveTo>
                  <a:cubicBezTo>
                    <a:pt x="744" y="1"/>
                    <a:pt x="488" y="8"/>
                    <a:pt x="219" y="22"/>
                  </a:cubicBezTo>
                  <a:lnTo>
                    <a:pt x="0" y="32"/>
                  </a:lnTo>
                  <a:lnTo>
                    <a:pt x="68" y="1216"/>
                  </a:lnTo>
                  <a:lnTo>
                    <a:pt x="288" y="1201"/>
                  </a:lnTo>
                  <a:cubicBezTo>
                    <a:pt x="531" y="1189"/>
                    <a:pt x="763" y="1182"/>
                    <a:pt x="983" y="1182"/>
                  </a:cubicBezTo>
                  <a:cubicBezTo>
                    <a:pt x="2367" y="1182"/>
                    <a:pt x="3308" y="1434"/>
                    <a:pt x="3846" y="1942"/>
                  </a:cubicBezTo>
                  <a:cubicBezTo>
                    <a:pt x="4684" y="2732"/>
                    <a:pt x="4679" y="4277"/>
                    <a:pt x="4675" y="6071"/>
                  </a:cubicBezTo>
                  <a:cubicBezTo>
                    <a:pt x="4670" y="8869"/>
                    <a:pt x="4212" y="19997"/>
                    <a:pt x="4012" y="24652"/>
                  </a:cubicBezTo>
                  <a:lnTo>
                    <a:pt x="4002" y="24968"/>
                  </a:lnTo>
                  <a:lnTo>
                    <a:pt x="4207" y="24973"/>
                  </a:lnTo>
                  <a:lnTo>
                    <a:pt x="4216" y="24656"/>
                  </a:lnTo>
                  <a:cubicBezTo>
                    <a:pt x="4416" y="20002"/>
                    <a:pt x="4874" y="8874"/>
                    <a:pt x="4879" y="6066"/>
                  </a:cubicBezTo>
                  <a:cubicBezTo>
                    <a:pt x="4884" y="4233"/>
                    <a:pt x="4889" y="2644"/>
                    <a:pt x="3987" y="1796"/>
                  </a:cubicBezTo>
                  <a:cubicBezTo>
                    <a:pt x="3411" y="1249"/>
                    <a:pt x="2427" y="982"/>
                    <a:pt x="992" y="982"/>
                  </a:cubicBezTo>
                  <a:cubicBezTo>
                    <a:pt x="765" y="982"/>
                    <a:pt x="527" y="988"/>
                    <a:pt x="278" y="1002"/>
                  </a:cubicBezTo>
                  <a:lnTo>
                    <a:pt x="263" y="1002"/>
                  </a:lnTo>
                  <a:lnTo>
                    <a:pt x="215" y="227"/>
                  </a:lnTo>
                  <a:lnTo>
                    <a:pt x="229" y="227"/>
                  </a:lnTo>
                  <a:cubicBezTo>
                    <a:pt x="494" y="213"/>
                    <a:pt x="747" y="206"/>
                    <a:pt x="989" y="206"/>
                  </a:cubicBezTo>
                  <a:cubicBezTo>
                    <a:pt x="1920" y="206"/>
                    <a:pt x="2681" y="310"/>
                    <a:pt x="3300" y="519"/>
                  </a:cubicBezTo>
                  <a:cubicBezTo>
                    <a:pt x="3753" y="665"/>
                    <a:pt x="4168" y="909"/>
                    <a:pt x="4523" y="1231"/>
                  </a:cubicBezTo>
                  <a:cubicBezTo>
                    <a:pt x="5669" y="2313"/>
                    <a:pt x="5664" y="4053"/>
                    <a:pt x="5659" y="6076"/>
                  </a:cubicBezTo>
                  <a:cubicBezTo>
                    <a:pt x="5649" y="9025"/>
                    <a:pt x="5143" y="21162"/>
                    <a:pt x="4987" y="24812"/>
                  </a:cubicBezTo>
                  <a:lnTo>
                    <a:pt x="4982" y="24954"/>
                  </a:lnTo>
                  <a:lnTo>
                    <a:pt x="4982" y="25017"/>
                  </a:lnTo>
                  <a:lnTo>
                    <a:pt x="5186" y="25017"/>
                  </a:lnTo>
                  <a:cubicBezTo>
                    <a:pt x="5186" y="25012"/>
                    <a:pt x="5186" y="24998"/>
                    <a:pt x="5186" y="24964"/>
                  </a:cubicBezTo>
                  <a:lnTo>
                    <a:pt x="5191" y="24822"/>
                  </a:lnTo>
                  <a:cubicBezTo>
                    <a:pt x="5347" y="21171"/>
                    <a:pt x="5854" y="9030"/>
                    <a:pt x="5859" y="6071"/>
                  </a:cubicBezTo>
                  <a:cubicBezTo>
                    <a:pt x="5864" y="4004"/>
                    <a:pt x="5869" y="2225"/>
                    <a:pt x="4660" y="1080"/>
                  </a:cubicBezTo>
                  <a:cubicBezTo>
                    <a:pt x="4290" y="738"/>
                    <a:pt x="3846" y="480"/>
                    <a:pt x="3363" y="324"/>
                  </a:cubicBezTo>
                  <a:cubicBezTo>
                    <a:pt x="2724" y="107"/>
                    <a:pt x="1942" y="1"/>
                    <a:pt x="9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7"/>
            <p:cNvSpPr/>
            <p:nvPr/>
          </p:nvSpPr>
          <p:spPr>
            <a:xfrm rot="965794">
              <a:off x="1571338" y="951977"/>
              <a:ext cx="286018" cy="1225386"/>
            </a:xfrm>
            <a:custGeom>
              <a:rect b="b" l="l" r="r" t="t"/>
              <a:pathLst>
                <a:path extrusionOk="0" h="25106" w="5860">
                  <a:moveTo>
                    <a:pt x="4961" y="0"/>
                  </a:moveTo>
                  <a:cubicBezTo>
                    <a:pt x="3195" y="0"/>
                    <a:pt x="1989" y="359"/>
                    <a:pt x="1205" y="1109"/>
                  </a:cubicBezTo>
                  <a:cubicBezTo>
                    <a:pt x="1" y="2260"/>
                    <a:pt x="20" y="4039"/>
                    <a:pt x="35" y="6105"/>
                  </a:cubicBezTo>
                  <a:cubicBezTo>
                    <a:pt x="64" y="9249"/>
                    <a:pt x="610" y="22571"/>
                    <a:pt x="707" y="24886"/>
                  </a:cubicBezTo>
                  <a:lnTo>
                    <a:pt x="717" y="25105"/>
                  </a:lnTo>
                  <a:lnTo>
                    <a:pt x="912" y="25105"/>
                  </a:lnTo>
                  <a:lnTo>
                    <a:pt x="907" y="24876"/>
                  </a:lnTo>
                  <a:cubicBezTo>
                    <a:pt x="805" y="22556"/>
                    <a:pt x="264" y="9240"/>
                    <a:pt x="235" y="6101"/>
                  </a:cubicBezTo>
                  <a:cubicBezTo>
                    <a:pt x="215" y="4083"/>
                    <a:pt x="201" y="2342"/>
                    <a:pt x="1341" y="1251"/>
                  </a:cubicBezTo>
                  <a:cubicBezTo>
                    <a:pt x="2084" y="538"/>
                    <a:pt x="3243" y="201"/>
                    <a:pt x="4952" y="201"/>
                  </a:cubicBezTo>
                  <a:cubicBezTo>
                    <a:pt x="5172" y="201"/>
                    <a:pt x="5402" y="206"/>
                    <a:pt x="5640" y="217"/>
                  </a:cubicBezTo>
                  <a:lnTo>
                    <a:pt x="5596" y="992"/>
                  </a:lnTo>
                  <a:cubicBezTo>
                    <a:pt x="5381" y="983"/>
                    <a:pt x="5174" y="978"/>
                    <a:pt x="4975" y="978"/>
                  </a:cubicBezTo>
                  <a:cubicBezTo>
                    <a:pt x="3484" y="978"/>
                    <a:pt x="2466" y="1253"/>
                    <a:pt x="1877" y="1816"/>
                  </a:cubicBezTo>
                  <a:cubicBezTo>
                    <a:pt x="985" y="2669"/>
                    <a:pt x="1000" y="4258"/>
                    <a:pt x="1015" y="6096"/>
                  </a:cubicBezTo>
                  <a:cubicBezTo>
                    <a:pt x="1044" y="9157"/>
                    <a:pt x="1580" y="22390"/>
                    <a:pt x="1687" y="24871"/>
                  </a:cubicBezTo>
                  <a:lnTo>
                    <a:pt x="1692" y="25057"/>
                  </a:lnTo>
                  <a:lnTo>
                    <a:pt x="1897" y="25057"/>
                  </a:lnTo>
                  <a:lnTo>
                    <a:pt x="1897" y="25013"/>
                  </a:lnTo>
                  <a:lnTo>
                    <a:pt x="1892" y="24862"/>
                  </a:lnTo>
                  <a:cubicBezTo>
                    <a:pt x="1785" y="22385"/>
                    <a:pt x="1253" y="9152"/>
                    <a:pt x="1224" y="6096"/>
                  </a:cubicBezTo>
                  <a:cubicBezTo>
                    <a:pt x="1210" y="4307"/>
                    <a:pt x="1195" y="2757"/>
                    <a:pt x="2024" y="1967"/>
                  </a:cubicBezTo>
                  <a:cubicBezTo>
                    <a:pt x="2572" y="1443"/>
                    <a:pt x="3535" y="1186"/>
                    <a:pt x="4959" y="1186"/>
                  </a:cubicBezTo>
                  <a:cubicBezTo>
                    <a:pt x="5192" y="1186"/>
                    <a:pt x="5436" y="1193"/>
                    <a:pt x="5694" y="1207"/>
                  </a:cubicBezTo>
                  <a:lnTo>
                    <a:pt x="5796" y="1212"/>
                  </a:lnTo>
                  <a:lnTo>
                    <a:pt x="5860" y="27"/>
                  </a:lnTo>
                  <a:lnTo>
                    <a:pt x="5757" y="22"/>
                  </a:lnTo>
                  <a:cubicBezTo>
                    <a:pt x="5480" y="8"/>
                    <a:pt x="5215" y="0"/>
                    <a:pt x="4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7"/>
            <p:cNvSpPr/>
            <p:nvPr/>
          </p:nvSpPr>
          <p:spPr>
            <a:xfrm rot="965794">
              <a:off x="2526704" y="1118181"/>
              <a:ext cx="102107" cy="166193"/>
            </a:xfrm>
            <a:custGeom>
              <a:rect b="b" l="l" r="r" t="t"/>
              <a:pathLst>
                <a:path extrusionOk="0" h="3405" w="2092">
                  <a:moveTo>
                    <a:pt x="1005" y="207"/>
                  </a:moveTo>
                  <a:cubicBezTo>
                    <a:pt x="1054" y="207"/>
                    <a:pt x="1102" y="211"/>
                    <a:pt x="1151" y="221"/>
                  </a:cubicBezTo>
                  <a:cubicBezTo>
                    <a:pt x="1492" y="285"/>
                    <a:pt x="1751" y="577"/>
                    <a:pt x="1770" y="928"/>
                  </a:cubicBezTo>
                  <a:lnTo>
                    <a:pt x="1858" y="2381"/>
                  </a:lnTo>
                  <a:cubicBezTo>
                    <a:pt x="1882" y="2727"/>
                    <a:pt x="1668" y="3048"/>
                    <a:pt x="1336" y="3160"/>
                  </a:cubicBezTo>
                  <a:cubicBezTo>
                    <a:pt x="1273" y="3180"/>
                    <a:pt x="1205" y="3195"/>
                    <a:pt x="1137" y="3195"/>
                  </a:cubicBezTo>
                  <a:lnTo>
                    <a:pt x="1102" y="3195"/>
                  </a:lnTo>
                  <a:cubicBezTo>
                    <a:pt x="1099" y="3195"/>
                    <a:pt x="1096" y="3195"/>
                    <a:pt x="1093" y="3195"/>
                  </a:cubicBezTo>
                  <a:cubicBezTo>
                    <a:pt x="688" y="3195"/>
                    <a:pt x="352" y="2880"/>
                    <a:pt x="327" y="2478"/>
                  </a:cubicBezTo>
                  <a:lnTo>
                    <a:pt x="235" y="1021"/>
                  </a:lnTo>
                  <a:cubicBezTo>
                    <a:pt x="210" y="597"/>
                    <a:pt x="532" y="236"/>
                    <a:pt x="956" y="207"/>
                  </a:cubicBezTo>
                  <a:close/>
                  <a:moveTo>
                    <a:pt x="1009" y="0"/>
                  </a:moveTo>
                  <a:cubicBezTo>
                    <a:pt x="988" y="0"/>
                    <a:pt x="967" y="1"/>
                    <a:pt x="947" y="2"/>
                  </a:cubicBezTo>
                  <a:cubicBezTo>
                    <a:pt x="410" y="36"/>
                    <a:pt x="1" y="494"/>
                    <a:pt x="30" y="1035"/>
                  </a:cubicBezTo>
                  <a:lnTo>
                    <a:pt x="123" y="2488"/>
                  </a:lnTo>
                  <a:cubicBezTo>
                    <a:pt x="157" y="3000"/>
                    <a:pt x="581" y="3399"/>
                    <a:pt x="1093" y="3404"/>
                  </a:cubicBezTo>
                  <a:cubicBezTo>
                    <a:pt x="1117" y="3404"/>
                    <a:pt x="1137" y="3404"/>
                    <a:pt x="1156" y="3399"/>
                  </a:cubicBezTo>
                  <a:cubicBezTo>
                    <a:pt x="1244" y="3394"/>
                    <a:pt x="1327" y="3375"/>
                    <a:pt x="1405" y="3351"/>
                  </a:cubicBezTo>
                  <a:cubicBezTo>
                    <a:pt x="1824" y="3209"/>
                    <a:pt x="2092" y="2805"/>
                    <a:pt x="2068" y="2366"/>
                  </a:cubicBezTo>
                  <a:lnTo>
                    <a:pt x="1980" y="913"/>
                  </a:lnTo>
                  <a:cubicBezTo>
                    <a:pt x="1951" y="470"/>
                    <a:pt x="1629" y="104"/>
                    <a:pt x="1195" y="17"/>
                  </a:cubicBezTo>
                  <a:cubicBezTo>
                    <a:pt x="1133" y="6"/>
                    <a:pt x="1071"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7"/>
            <p:cNvSpPr/>
            <p:nvPr/>
          </p:nvSpPr>
          <p:spPr>
            <a:xfrm rot="965794">
              <a:off x="2578329" y="1126941"/>
              <a:ext cx="19816" cy="153503"/>
            </a:xfrm>
            <a:custGeom>
              <a:rect b="b" l="l" r="r" t="t"/>
              <a:pathLst>
                <a:path extrusionOk="0" h="3145" w="406">
                  <a:moveTo>
                    <a:pt x="205" y="1"/>
                  </a:moveTo>
                  <a:lnTo>
                    <a:pt x="0" y="11"/>
                  </a:lnTo>
                  <a:lnTo>
                    <a:pt x="200" y="3145"/>
                  </a:lnTo>
                  <a:lnTo>
                    <a:pt x="405" y="3130"/>
                  </a:lnTo>
                  <a:lnTo>
                    <a:pt x="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7"/>
            <p:cNvSpPr/>
            <p:nvPr/>
          </p:nvSpPr>
          <p:spPr>
            <a:xfrm rot="965794">
              <a:off x="1997929" y="976041"/>
              <a:ext cx="100448" cy="164680"/>
            </a:xfrm>
            <a:custGeom>
              <a:rect b="b" l="l" r="r" t="t"/>
              <a:pathLst>
                <a:path extrusionOk="0" h="3374" w="2058">
                  <a:moveTo>
                    <a:pt x="1082" y="176"/>
                  </a:moveTo>
                  <a:lnTo>
                    <a:pt x="1131" y="181"/>
                  </a:lnTo>
                  <a:cubicBezTo>
                    <a:pt x="1545" y="205"/>
                    <a:pt x="1862" y="551"/>
                    <a:pt x="1857" y="966"/>
                  </a:cubicBezTo>
                  <a:lnTo>
                    <a:pt x="1770" y="2447"/>
                  </a:lnTo>
                  <a:cubicBezTo>
                    <a:pt x="1760" y="2647"/>
                    <a:pt x="1667" y="2837"/>
                    <a:pt x="1516" y="2974"/>
                  </a:cubicBezTo>
                  <a:cubicBezTo>
                    <a:pt x="1375" y="3102"/>
                    <a:pt x="1186" y="3170"/>
                    <a:pt x="994" y="3170"/>
                  </a:cubicBezTo>
                  <a:cubicBezTo>
                    <a:pt x="981" y="3170"/>
                    <a:pt x="969" y="3169"/>
                    <a:pt x="956" y="3169"/>
                  </a:cubicBezTo>
                  <a:cubicBezTo>
                    <a:pt x="892" y="3164"/>
                    <a:pt x="829" y="3149"/>
                    <a:pt x="766" y="3130"/>
                  </a:cubicBezTo>
                  <a:cubicBezTo>
                    <a:pt x="434" y="3023"/>
                    <a:pt x="215" y="2706"/>
                    <a:pt x="239" y="2355"/>
                  </a:cubicBezTo>
                  <a:lnTo>
                    <a:pt x="317" y="902"/>
                  </a:lnTo>
                  <a:cubicBezTo>
                    <a:pt x="337" y="551"/>
                    <a:pt x="590" y="259"/>
                    <a:pt x="931" y="191"/>
                  </a:cubicBezTo>
                  <a:cubicBezTo>
                    <a:pt x="980" y="181"/>
                    <a:pt x="1029" y="176"/>
                    <a:pt x="1082" y="176"/>
                  </a:cubicBezTo>
                  <a:close/>
                  <a:moveTo>
                    <a:pt x="1084" y="0"/>
                  </a:moveTo>
                  <a:cubicBezTo>
                    <a:pt x="579" y="0"/>
                    <a:pt x="156" y="385"/>
                    <a:pt x="112" y="892"/>
                  </a:cubicBezTo>
                  <a:lnTo>
                    <a:pt x="30" y="2345"/>
                  </a:lnTo>
                  <a:cubicBezTo>
                    <a:pt x="0" y="2789"/>
                    <a:pt x="278" y="3193"/>
                    <a:pt x="697" y="3325"/>
                  </a:cubicBezTo>
                  <a:cubicBezTo>
                    <a:pt x="775" y="3354"/>
                    <a:pt x="858" y="3369"/>
                    <a:pt x="941" y="3373"/>
                  </a:cubicBezTo>
                  <a:lnTo>
                    <a:pt x="1004" y="3373"/>
                  </a:lnTo>
                  <a:cubicBezTo>
                    <a:pt x="1516" y="3373"/>
                    <a:pt x="1940" y="2974"/>
                    <a:pt x="1974" y="2462"/>
                  </a:cubicBezTo>
                  <a:lnTo>
                    <a:pt x="2057" y="1005"/>
                  </a:lnTo>
                  <a:lnTo>
                    <a:pt x="2057" y="951"/>
                  </a:lnTo>
                  <a:cubicBezTo>
                    <a:pt x="2048" y="434"/>
                    <a:pt x="1628" y="15"/>
                    <a:pt x="1112" y="0"/>
                  </a:cubicBezTo>
                  <a:cubicBezTo>
                    <a:pt x="1102" y="0"/>
                    <a:pt x="1093"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7"/>
            <p:cNvSpPr/>
            <p:nvPr/>
          </p:nvSpPr>
          <p:spPr>
            <a:xfrm rot="965794">
              <a:off x="2029384" y="977585"/>
              <a:ext cx="18840" cy="153503"/>
            </a:xfrm>
            <a:custGeom>
              <a:rect b="b" l="l" r="r" t="t"/>
              <a:pathLst>
                <a:path extrusionOk="0" h="3145" w="386">
                  <a:moveTo>
                    <a:pt x="180" y="0"/>
                  </a:moveTo>
                  <a:lnTo>
                    <a:pt x="0" y="3139"/>
                  </a:lnTo>
                  <a:lnTo>
                    <a:pt x="205" y="3144"/>
                  </a:lnTo>
                  <a:lnTo>
                    <a:pt x="385" y="10"/>
                  </a:lnTo>
                  <a:lnTo>
                    <a:pt x="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7"/>
            <p:cNvSpPr/>
            <p:nvPr/>
          </p:nvSpPr>
          <p:spPr>
            <a:xfrm rot="965794">
              <a:off x="1080835" y="2365128"/>
              <a:ext cx="2290144" cy="2136934"/>
            </a:xfrm>
            <a:custGeom>
              <a:rect b="b" l="l" r="r" t="t"/>
              <a:pathLst>
                <a:path extrusionOk="0" h="43782" w="46921">
                  <a:moveTo>
                    <a:pt x="24167" y="0"/>
                  </a:moveTo>
                  <a:lnTo>
                    <a:pt x="21720" y="39"/>
                  </a:lnTo>
                  <a:lnTo>
                    <a:pt x="21720" y="142"/>
                  </a:lnTo>
                  <a:cubicBezTo>
                    <a:pt x="21789" y="4119"/>
                    <a:pt x="20794" y="7858"/>
                    <a:pt x="18923" y="10675"/>
                  </a:cubicBezTo>
                  <a:cubicBezTo>
                    <a:pt x="17153" y="13346"/>
                    <a:pt x="14809" y="14838"/>
                    <a:pt x="12323" y="14877"/>
                  </a:cubicBezTo>
                  <a:lnTo>
                    <a:pt x="12216" y="14877"/>
                  </a:lnTo>
                  <a:cubicBezTo>
                    <a:pt x="6956" y="14877"/>
                    <a:pt x="2579" y="8409"/>
                    <a:pt x="2448" y="454"/>
                  </a:cubicBezTo>
                  <a:lnTo>
                    <a:pt x="2448" y="351"/>
                  </a:lnTo>
                  <a:lnTo>
                    <a:pt x="1" y="390"/>
                  </a:lnTo>
                  <a:lnTo>
                    <a:pt x="1" y="493"/>
                  </a:lnTo>
                  <a:cubicBezTo>
                    <a:pt x="74" y="4958"/>
                    <a:pt x="1346" y="9154"/>
                    <a:pt x="3588" y="12308"/>
                  </a:cubicBezTo>
                  <a:cubicBezTo>
                    <a:pt x="5640" y="15189"/>
                    <a:pt x="8238" y="16900"/>
                    <a:pt x="11114" y="17255"/>
                  </a:cubicBezTo>
                  <a:cubicBezTo>
                    <a:pt x="11099" y="20584"/>
                    <a:pt x="11036" y="21988"/>
                    <a:pt x="10958" y="23753"/>
                  </a:cubicBezTo>
                  <a:cubicBezTo>
                    <a:pt x="10890" y="25298"/>
                    <a:pt x="10812" y="27043"/>
                    <a:pt x="10744" y="30645"/>
                  </a:cubicBezTo>
                  <a:cubicBezTo>
                    <a:pt x="10675" y="34466"/>
                    <a:pt x="10802" y="38127"/>
                    <a:pt x="13132" y="40910"/>
                  </a:cubicBezTo>
                  <a:cubicBezTo>
                    <a:pt x="14638" y="42709"/>
                    <a:pt x="17012" y="43781"/>
                    <a:pt x="19488" y="43781"/>
                  </a:cubicBezTo>
                  <a:cubicBezTo>
                    <a:pt x="19498" y="43781"/>
                    <a:pt x="19507" y="43781"/>
                    <a:pt x="19517" y="43781"/>
                  </a:cubicBezTo>
                  <a:cubicBezTo>
                    <a:pt x="20853" y="43781"/>
                    <a:pt x="22172" y="43450"/>
                    <a:pt x="23344" y="42811"/>
                  </a:cubicBezTo>
                  <a:cubicBezTo>
                    <a:pt x="25995" y="41339"/>
                    <a:pt x="27409" y="38717"/>
                    <a:pt x="28778" y="36168"/>
                  </a:cubicBezTo>
                  <a:cubicBezTo>
                    <a:pt x="30012" y="33872"/>
                    <a:pt x="31176" y="31703"/>
                    <a:pt x="33141" y="30552"/>
                  </a:cubicBezTo>
                  <a:cubicBezTo>
                    <a:pt x="34315" y="29865"/>
                    <a:pt x="35710" y="29578"/>
                    <a:pt x="37191" y="29280"/>
                  </a:cubicBezTo>
                  <a:lnTo>
                    <a:pt x="37216" y="29275"/>
                  </a:lnTo>
                  <a:cubicBezTo>
                    <a:pt x="38420" y="29027"/>
                    <a:pt x="39667" y="28773"/>
                    <a:pt x="40867" y="28281"/>
                  </a:cubicBezTo>
                  <a:cubicBezTo>
                    <a:pt x="43635" y="27145"/>
                    <a:pt x="45877" y="24713"/>
                    <a:pt x="46862" y="21779"/>
                  </a:cubicBezTo>
                  <a:cubicBezTo>
                    <a:pt x="46881" y="21735"/>
                    <a:pt x="46896" y="21696"/>
                    <a:pt x="46906" y="21652"/>
                  </a:cubicBezTo>
                  <a:lnTo>
                    <a:pt x="46920" y="21613"/>
                  </a:lnTo>
                  <a:lnTo>
                    <a:pt x="46725" y="21550"/>
                  </a:lnTo>
                  <a:lnTo>
                    <a:pt x="46716" y="21589"/>
                  </a:lnTo>
                  <a:cubicBezTo>
                    <a:pt x="46701" y="21628"/>
                    <a:pt x="46686" y="21667"/>
                    <a:pt x="46672" y="21710"/>
                  </a:cubicBezTo>
                  <a:cubicBezTo>
                    <a:pt x="45702" y="24591"/>
                    <a:pt x="43503" y="26980"/>
                    <a:pt x="40789" y="28096"/>
                  </a:cubicBezTo>
                  <a:cubicBezTo>
                    <a:pt x="39609" y="28578"/>
                    <a:pt x="38371" y="28832"/>
                    <a:pt x="37177" y="29075"/>
                  </a:cubicBezTo>
                  <a:lnTo>
                    <a:pt x="37152" y="29080"/>
                  </a:lnTo>
                  <a:cubicBezTo>
                    <a:pt x="35656" y="29383"/>
                    <a:pt x="34242" y="29670"/>
                    <a:pt x="33038" y="30377"/>
                  </a:cubicBezTo>
                  <a:cubicBezTo>
                    <a:pt x="31020" y="31556"/>
                    <a:pt x="29841" y="33750"/>
                    <a:pt x="28593" y="36080"/>
                  </a:cubicBezTo>
                  <a:cubicBezTo>
                    <a:pt x="27238" y="38590"/>
                    <a:pt x="25839" y="41193"/>
                    <a:pt x="23241" y="42631"/>
                  </a:cubicBezTo>
                  <a:cubicBezTo>
                    <a:pt x="22099" y="43255"/>
                    <a:pt x="20818" y="43581"/>
                    <a:pt x="19517" y="43581"/>
                  </a:cubicBezTo>
                  <a:cubicBezTo>
                    <a:pt x="19507" y="43581"/>
                    <a:pt x="19498" y="43581"/>
                    <a:pt x="19488" y="43581"/>
                  </a:cubicBezTo>
                  <a:cubicBezTo>
                    <a:pt x="17070" y="43581"/>
                    <a:pt x="14750" y="42533"/>
                    <a:pt x="13288" y="40783"/>
                  </a:cubicBezTo>
                  <a:cubicBezTo>
                    <a:pt x="11002" y="38054"/>
                    <a:pt x="10875" y="34432"/>
                    <a:pt x="10948" y="30650"/>
                  </a:cubicBezTo>
                  <a:cubicBezTo>
                    <a:pt x="11012" y="27053"/>
                    <a:pt x="11090" y="25308"/>
                    <a:pt x="11158" y="23767"/>
                  </a:cubicBezTo>
                  <a:cubicBezTo>
                    <a:pt x="11236" y="21983"/>
                    <a:pt x="11299" y="20570"/>
                    <a:pt x="11314" y="17168"/>
                  </a:cubicBezTo>
                  <a:lnTo>
                    <a:pt x="11314" y="17075"/>
                  </a:lnTo>
                  <a:lnTo>
                    <a:pt x="11221" y="17065"/>
                  </a:lnTo>
                  <a:cubicBezTo>
                    <a:pt x="8375" y="16744"/>
                    <a:pt x="5791" y="15057"/>
                    <a:pt x="3749" y="12191"/>
                  </a:cubicBezTo>
                  <a:cubicBezTo>
                    <a:pt x="1551" y="9096"/>
                    <a:pt x="293" y="4982"/>
                    <a:pt x="205" y="595"/>
                  </a:cubicBezTo>
                  <a:lnTo>
                    <a:pt x="2243" y="561"/>
                  </a:lnTo>
                  <a:cubicBezTo>
                    <a:pt x="2409" y="8579"/>
                    <a:pt x="6869" y="15086"/>
                    <a:pt x="12211" y="15086"/>
                  </a:cubicBezTo>
                  <a:lnTo>
                    <a:pt x="12323" y="15086"/>
                  </a:lnTo>
                  <a:cubicBezTo>
                    <a:pt x="14877" y="15047"/>
                    <a:pt x="17280" y="13517"/>
                    <a:pt x="19093" y="10787"/>
                  </a:cubicBezTo>
                  <a:cubicBezTo>
                    <a:pt x="20965" y="7965"/>
                    <a:pt x="21969" y="4222"/>
                    <a:pt x="21920" y="244"/>
                  </a:cubicBezTo>
                  <a:lnTo>
                    <a:pt x="23963" y="210"/>
                  </a:lnTo>
                  <a:lnTo>
                    <a:pt x="23963" y="210"/>
                  </a:lnTo>
                  <a:cubicBezTo>
                    <a:pt x="24016" y="4602"/>
                    <a:pt x="22895" y="8755"/>
                    <a:pt x="20794" y="11913"/>
                  </a:cubicBezTo>
                  <a:cubicBezTo>
                    <a:pt x="18840" y="14857"/>
                    <a:pt x="16300" y="16631"/>
                    <a:pt x="13444" y="17036"/>
                  </a:cubicBezTo>
                  <a:lnTo>
                    <a:pt x="13356" y="17051"/>
                  </a:lnTo>
                  <a:lnTo>
                    <a:pt x="13356" y="17138"/>
                  </a:lnTo>
                  <a:cubicBezTo>
                    <a:pt x="13342" y="20648"/>
                    <a:pt x="13278" y="22135"/>
                    <a:pt x="13200" y="23855"/>
                  </a:cubicBezTo>
                  <a:cubicBezTo>
                    <a:pt x="13137" y="25278"/>
                    <a:pt x="13059" y="27048"/>
                    <a:pt x="12991" y="30689"/>
                  </a:cubicBezTo>
                  <a:cubicBezTo>
                    <a:pt x="12927" y="34067"/>
                    <a:pt x="13020" y="37284"/>
                    <a:pt x="14857" y="39477"/>
                  </a:cubicBezTo>
                  <a:cubicBezTo>
                    <a:pt x="15970" y="40807"/>
                    <a:pt x="17746" y="41537"/>
                    <a:pt x="19499" y="41537"/>
                  </a:cubicBezTo>
                  <a:cubicBezTo>
                    <a:pt x="20463" y="41537"/>
                    <a:pt x="21421" y="41316"/>
                    <a:pt x="22257" y="40852"/>
                  </a:cubicBezTo>
                  <a:cubicBezTo>
                    <a:pt x="24328" y="39701"/>
                    <a:pt x="25527" y="37474"/>
                    <a:pt x="26799" y="35105"/>
                  </a:cubicBezTo>
                  <a:cubicBezTo>
                    <a:pt x="28125" y="32639"/>
                    <a:pt x="29495" y="30089"/>
                    <a:pt x="32010" y="28617"/>
                  </a:cubicBezTo>
                  <a:cubicBezTo>
                    <a:pt x="33506" y="27735"/>
                    <a:pt x="35154" y="27404"/>
                    <a:pt x="36748" y="27082"/>
                  </a:cubicBezTo>
                  <a:lnTo>
                    <a:pt x="36796" y="27072"/>
                  </a:lnTo>
                  <a:cubicBezTo>
                    <a:pt x="37937" y="26838"/>
                    <a:pt x="39019" y="26619"/>
                    <a:pt x="40014" y="26205"/>
                  </a:cubicBezTo>
                  <a:cubicBezTo>
                    <a:pt x="42207" y="25303"/>
                    <a:pt x="43981" y="23373"/>
                    <a:pt x="44756" y="21038"/>
                  </a:cubicBezTo>
                  <a:lnTo>
                    <a:pt x="44761" y="21004"/>
                  </a:lnTo>
                  <a:lnTo>
                    <a:pt x="44654" y="21004"/>
                  </a:lnTo>
                  <a:lnTo>
                    <a:pt x="44561" y="20974"/>
                  </a:lnTo>
                  <a:cubicBezTo>
                    <a:pt x="43806" y="23251"/>
                    <a:pt x="42075" y="25137"/>
                    <a:pt x="39936" y="26014"/>
                  </a:cubicBezTo>
                  <a:cubicBezTo>
                    <a:pt x="38956" y="26419"/>
                    <a:pt x="37888" y="26638"/>
                    <a:pt x="36753" y="26867"/>
                  </a:cubicBezTo>
                  <a:lnTo>
                    <a:pt x="36704" y="26877"/>
                  </a:lnTo>
                  <a:cubicBezTo>
                    <a:pt x="35095" y="27204"/>
                    <a:pt x="33433" y="27540"/>
                    <a:pt x="31903" y="28437"/>
                  </a:cubicBezTo>
                  <a:cubicBezTo>
                    <a:pt x="29339" y="29943"/>
                    <a:pt x="27955" y="32517"/>
                    <a:pt x="26614" y="35017"/>
                  </a:cubicBezTo>
                  <a:cubicBezTo>
                    <a:pt x="25361" y="37347"/>
                    <a:pt x="24177" y="39550"/>
                    <a:pt x="22154" y="40671"/>
                  </a:cubicBezTo>
                  <a:cubicBezTo>
                    <a:pt x="21350" y="41120"/>
                    <a:pt x="20426" y="41333"/>
                    <a:pt x="19496" y="41333"/>
                  </a:cubicBezTo>
                  <a:cubicBezTo>
                    <a:pt x="17805" y="41333"/>
                    <a:pt x="16089" y="40628"/>
                    <a:pt x="15013" y="39346"/>
                  </a:cubicBezTo>
                  <a:cubicBezTo>
                    <a:pt x="13225" y="37206"/>
                    <a:pt x="13132" y="34033"/>
                    <a:pt x="13195" y="30694"/>
                  </a:cubicBezTo>
                  <a:cubicBezTo>
                    <a:pt x="13259" y="27058"/>
                    <a:pt x="13342" y="25288"/>
                    <a:pt x="13405" y="23865"/>
                  </a:cubicBezTo>
                  <a:cubicBezTo>
                    <a:pt x="13478" y="22154"/>
                    <a:pt x="13546" y="20677"/>
                    <a:pt x="13561" y="17226"/>
                  </a:cubicBezTo>
                  <a:cubicBezTo>
                    <a:pt x="16442" y="16787"/>
                    <a:pt x="19001" y="14989"/>
                    <a:pt x="20965" y="12025"/>
                  </a:cubicBezTo>
                  <a:cubicBezTo>
                    <a:pt x="23105" y="8808"/>
                    <a:pt x="24240" y="4573"/>
                    <a:pt x="24167" y="103"/>
                  </a:cubicBezTo>
                  <a:lnTo>
                    <a:pt x="24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7"/>
            <p:cNvSpPr/>
            <p:nvPr/>
          </p:nvSpPr>
          <p:spPr>
            <a:xfrm rot="965794">
              <a:off x="3092201" y="3104583"/>
              <a:ext cx="725392" cy="668384"/>
            </a:xfrm>
            <a:custGeom>
              <a:rect b="b" l="l" r="r" t="t"/>
              <a:pathLst>
                <a:path extrusionOk="0" h="13694" w="14862">
                  <a:moveTo>
                    <a:pt x="7705" y="196"/>
                  </a:moveTo>
                  <a:cubicBezTo>
                    <a:pt x="11367" y="196"/>
                    <a:pt x="14345" y="3170"/>
                    <a:pt x="14345" y="6840"/>
                  </a:cubicBezTo>
                  <a:cubicBezTo>
                    <a:pt x="14345" y="10519"/>
                    <a:pt x="11362" y="13489"/>
                    <a:pt x="7696" y="13489"/>
                  </a:cubicBezTo>
                  <a:cubicBezTo>
                    <a:pt x="7675" y="13489"/>
                    <a:pt x="7654" y="13489"/>
                    <a:pt x="7633" y="13489"/>
                  </a:cubicBezTo>
                  <a:cubicBezTo>
                    <a:pt x="7263" y="13489"/>
                    <a:pt x="6887" y="13460"/>
                    <a:pt x="6522" y="13396"/>
                  </a:cubicBezTo>
                  <a:cubicBezTo>
                    <a:pt x="5796" y="13274"/>
                    <a:pt x="5094" y="13031"/>
                    <a:pt x="4445" y="12670"/>
                  </a:cubicBezTo>
                  <a:cubicBezTo>
                    <a:pt x="1779" y="11218"/>
                    <a:pt x="444" y="8137"/>
                    <a:pt x="1194" y="5198"/>
                  </a:cubicBezTo>
                  <a:cubicBezTo>
                    <a:pt x="1945" y="2254"/>
                    <a:pt x="4597" y="197"/>
                    <a:pt x="7633" y="197"/>
                  </a:cubicBezTo>
                  <a:cubicBezTo>
                    <a:pt x="7657" y="197"/>
                    <a:pt x="7681" y="196"/>
                    <a:pt x="7705" y="196"/>
                  </a:cubicBezTo>
                  <a:close/>
                  <a:moveTo>
                    <a:pt x="7634" y="0"/>
                  </a:moveTo>
                  <a:cubicBezTo>
                    <a:pt x="4882" y="0"/>
                    <a:pt x="2319" y="1668"/>
                    <a:pt x="1267" y="4330"/>
                  </a:cubicBezTo>
                  <a:cubicBezTo>
                    <a:pt x="0" y="7542"/>
                    <a:pt x="1321" y="11193"/>
                    <a:pt x="4348" y="12850"/>
                  </a:cubicBezTo>
                  <a:cubicBezTo>
                    <a:pt x="5016" y="13221"/>
                    <a:pt x="5737" y="13469"/>
                    <a:pt x="6488" y="13601"/>
                  </a:cubicBezTo>
                  <a:cubicBezTo>
                    <a:pt x="6868" y="13660"/>
                    <a:pt x="7248" y="13694"/>
                    <a:pt x="7633" y="13694"/>
                  </a:cubicBezTo>
                  <a:cubicBezTo>
                    <a:pt x="11084" y="13694"/>
                    <a:pt x="13999" y="11130"/>
                    <a:pt x="14433" y="7708"/>
                  </a:cubicBezTo>
                  <a:cubicBezTo>
                    <a:pt x="14862" y="4281"/>
                    <a:pt x="12678" y="1074"/>
                    <a:pt x="9339" y="216"/>
                  </a:cubicBezTo>
                  <a:cubicBezTo>
                    <a:pt x="8770" y="70"/>
                    <a:pt x="8198" y="0"/>
                    <a:pt x="7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7"/>
            <p:cNvSpPr/>
            <p:nvPr/>
          </p:nvSpPr>
          <p:spPr>
            <a:xfrm rot="965794">
              <a:off x="3135111" y="3132397"/>
              <a:ext cx="635487" cy="611424"/>
            </a:xfrm>
            <a:custGeom>
              <a:rect b="b" l="l" r="r" t="t"/>
              <a:pathLst>
                <a:path extrusionOk="0" h="12527" w="13020">
                  <a:moveTo>
                    <a:pt x="6756" y="200"/>
                  </a:moveTo>
                  <a:cubicBezTo>
                    <a:pt x="10100" y="205"/>
                    <a:pt x="12810" y="2915"/>
                    <a:pt x="12815" y="6263"/>
                  </a:cubicBezTo>
                  <a:cubicBezTo>
                    <a:pt x="12815" y="8710"/>
                    <a:pt x="11338" y="10923"/>
                    <a:pt x="9076" y="11859"/>
                  </a:cubicBezTo>
                  <a:cubicBezTo>
                    <a:pt x="8326" y="12171"/>
                    <a:pt x="7538" y="12322"/>
                    <a:pt x="6757" y="12322"/>
                  </a:cubicBezTo>
                  <a:cubicBezTo>
                    <a:pt x="5179" y="12322"/>
                    <a:pt x="3629" y="11705"/>
                    <a:pt x="2472" y="10548"/>
                  </a:cubicBezTo>
                  <a:cubicBezTo>
                    <a:pt x="736" y="8813"/>
                    <a:pt x="220" y="6205"/>
                    <a:pt x="1161" y="3943"/>
                  </a:cubicBezTo>
                  <a:cubicBezTo>
                    <a:pt x="2096" y="1681"/>
                    <a:pt x="4304" y="205"/>
                    <a:pt x="6756" y="205"/>
                  </a:cubicBezTo>
                  <a:lnTo>
                    <a:pt x="6756" y="200"/>
                  </a:lnTo>
                  <a:close/>
                  <a:moveTo>
                    <a:pt x="6756" y="0"/>
                  </a:moveTo>
                  <a:cubicBezTo>
                    <a:pt x="5126" y="0"/>
                    <a:pt x="3525" y="636"/>
                    <a:pt x="2325" y="1833"/>
                  </a:cubicBezTo>
                  <a:cubicBezTo>
                    <a:pt x="537" y="3626"/>
                    <a:pt x="0" y="6317"/>
                    <a:pt x="970" y="8657"/>
                  </a:cubicBezTo>
                  <a:cubicBezTo>
                    <a:pt x="1940" y="11001"/>
                    <a:pt x="4222" y="12527"/>
                    <a:pt x="6756" y="12527"/>
                  </a:cubicBezTo>
                  <a:cubicBezTo>
                    <a:pt x="10212" y="12522"/>
                    <a:pt x="13015" y="9719"/>
                    <a:pt x="13020" y="6263"/>
                  </a:cubicBezTo>
                  <a:cubicBezTo>
                    <a:pt x="13020" y="3729"/>
                    <a:pt x="11494" y="1443"/>
                    <a:pt x="9154" y="478"/>
                  </a:cubicBezTo>
                  <a:cubicBezTo>
                    <a:pt x="8378" y="156"/>
                    <a:pt x="7563"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7"/>
            <p:cNvSpPr/>
            <p:nvPr/>
          </p:nvSpPr>
          <p:spPr>
            <a:xfrm rot="965794">
              <a:off x="3295966" y="3278615"/>
              <a:ext cx="349518" cy="336242"/>
            </a:xfrm>
            <a:custGeom>
              <a:rect b="b" l="l" r="r" t="t"/>
              <a:pathLst>
                <a:path extrusionOk="0" h="6889" w="7161">
                  <a:moveTo>
                    <a:pt x="3446" y="0"/>
                  </a:moveTo>
                  <a:cubicBezTo>
                    <a:pt x="1545" y="0"/>
                    <a:pt x="5" y="1540"/>
                    <a:pt x="5" y="3441"/>
                  </a:cubicBezTo>
                  <a:cubicBezTo>
                    <a:pt x="0" y="4835"/>
                    <a:pt x="843" y="6093"/>
                    <a:pt x="2130" y="6624"/>
                  </a:cubicBezTo>
                  <a:cubicBezTo>
                    <a:pt x="2556" y="6802"/>
                    <a:pt x="3004" y="6888"/>
                    <a:pt x="3448" y="6888"/>
                  </a:cubicBezTo>
                  <a:cubicBezTo>
                    <a:pt x="4344" y="6888"/>
                    <a:pt x="5225" y="6537"/>
                    <a:pt x="5883" y="5879"/>
                  </a:cubicBezTo>
                  <a:cubicBezTo>
                    <a:pt x="6868" y="4894"/>
                    <a:pt x="7160" y="3412"/>
                    <a:pt x="6629" y="2125"/>
                  </a:cubicBezTo>
                  <a:cubicBezTo>
                    <a:pt x="6098" y="839"/>
                    <a:pt x="4840" y="0"/>
                    <a:pt x="3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7"/>
            <p:cNvSpPr/>
            <p:nvPr/>
          </p:nvSpPr>
          <p:spPr>
            <a:xfrm rot="965794">
              <a:off x="3251776" y="3241599"/>
              <a:ext cx="410431" cy="395154"/>
            </a:xfrm>
            <a:custGeom>
              <a:rect b="b" l="l" r="r" t="t"/>
              <a:pathLst>
                <a:path extrusionOk="0" h="8096" w="8409">
                  <a:moveTo>
                    <a:pt x="4363" y="205"/>
                  </a:moveTo>
                  <a:cubicBezTo>
                    <a:pt x="6484" y="209"/>
                    <a:pt x="8204" y="1925"/>
                    <a:pt x="8204" y="4045"/>
                  </a:cubicBezTo>
                  <a:cubicBezTo>
                    <a:pt x="8209" y="5600"/>
                    <a:pt x="7273" y="6999"/>
                    <a:pt x="5835" y="7599"/>
                  </a:cubicBezTo>
                  <a:cubicBezTo>
                    <a:pt x="5360" y="7796"/>
                    <a:pt x="4861" y="7892"/>
                    <a:pt x="4366" y="7892"/>
                  </a:cubicBezTo>
                  <a:cubicBezTo>
                    <a:pt x="3367" y="7892"/>
                    <a:pt x="2385" y="7502"/>
                    <a:pt x="1648" y="6765"/>
                  </a:cubicBezTo>
                  <a:cubicBezTo>
                    <a:pt x="547" y="5669"/>
                    <a:pt x="220" y="4016"/>
                    <a:pt x="815" y="2578"/>
                  </a:cubicBezTo>
                  <a:cubicBezTo>
                    <a:pt x="1409" y="1140"/>
                    <a:pt x="2808" y="205"/>
                    <a:pt x="4363" y="205"/>
                  </a:cubicBezTo>
                  <a:close/>
                  <a:moveTo>
                    <a:pt x="4368" y="0"/>
                  </a:moveTo>
                  <a:cubicBezTo>
                    <a:pt x="3315" y="0"/>
                    <a:pt x="2278" y="411"/>
                    <a:pt x="1502" y="1184"/>
                  </a:cubicBezTo>
                  <a:cubicBezTo>
                    <a:pt x="347" y="2344"/>
                    <a:pt x="1" y="4084"/>
                    <a:pt x="625" y="5595"/>
                  </a:cubicBezTo>
                  <a:cubicBezTo>
                    <a:pt x="1253" y="7106"/>
                    <a:pt x="2725" y="8091"/>
                    <a:pt x="4363" y="8096"/>
                  </a:cubicBezTo>
                  <a:cubicBezTo>
                    <a:pt x="6596" y="8091"/>
                    <a:pt x="8409" y="6283"/>
                    <a:pt x="8409" y="4045"/>
                  </a:cubicBezTo>
                  <a:cubicBezTo>
                    <a:pt x="8409" y="2413"/>
                    <a:pt x="7424" y="936"/>
                    <a:pt x="5913" y="307"/>
                  </a:cubicBezTo>
                  <a:cubicBezTo>
                    <a:pt x="5414" y="101"/>
                    <a:pt x="4889" y="0"/>
                    <a:pt x="4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7"/>
            <p:cNvSpPr/>
            <p:nvPr/>
          </p:nvSpPr>
          <p:spPr>
            <a:xfrm rot="965794">
              <a:off x="3277907" y="3266317"/>
              <a:ext cx="360011" cy="346199"/>
            </a:xfrm>
            <a:custGeom>
              <a:rect b="b" l="l" r="r" t="t"/>
              <a:pathLst>
                <a:path extrusionOk="0" h="7093" w="7376">
                  <a:moveTo>
                    <a:pt x="3827" y="206"/>
                  </a:moveTo>
                  <a:cubicBezTo>
                    <a:pt x="5675" y="206"/>
                    <a:pt x="7166" y="1702"/>
                    <a:pt x="7171" y="3544"/>
                  </a:cubicBezTo>
                  <a:cubicBezTo>
                    <a:pt x="7171" y="4899"/>
                    <a:pt x="6357" y="6118"/>
                    <a:pt x="5109" y="6635"/>
                  </a:cubicBezTo>
                  <a:cubicBezTo>
                    <a:pt x="4695" y="6806"/>
                    <a:pt x="4260" y="6890"/>
                    <a:pt x="3828" y="6890"/>
                  </a:cubicBezTo>
                  <a:cubicBezTo>
                    <a:pt x="2959" y="6890"/>
                    <a:pt x="2105" y="6552"/>
                    <a:pt x="1463" y="5913"/>
                  </a:cubicBezTo>
                  <a:cubicBezTo>
                    <a:pt x="508" y="4953"/>
                    <a:pt x="220" y="3515"/>
                    <a:pt x="742" y="2267"/>
                  </a:cubicBezTo>
                  <a:cubicBezTo>
                    <a:pt x="1258" y="1020"/>
                    <a:pt x="2477" y="206"/>
                    <a:pt x="3827" y="206"/>
                  </a:cubicBezTo>
                  <a:close/>
                  <a:moveTo>
                    <a:pt x="3832" y="1"/>
                  </a:moveTo>
                  <a:cubicBezTo>
                    <a:pt x="2908" y="1"/>
                    <a:pt x="2000" y="360"/>
                    <a:pt x="1322" y="1039"/>
                  </a:cubicBezTo>
                  <a:cubicBezTo>
                    <a:pt x="308" y="2053"/>
                    <a:pt x="1" y="3579"/>
                    <a:pt x="552" y="4904"/>
                  </a:cubicBezTo>
                  <a:cubicBezTo>
                    <a:pt x="1098" y="6230"/>
                    <a:pt x="2394" y="7093"/>
                    <a:pt x="3827" y="7093"/>
                  </a:cubicBezTo>
                  <a:cubicBezTo>
                    <a:pt x="5787" y="7093"/>
                    <a:pt x="7371" y="5504"/>
                    <a:pt x="7376" y="3544"/>
                  </a:cubicBezTo>
                  <a:cubicBezTo>
                    <a:pt x="7376" y="2111"/>
                    <a:pt x="6508" y="820"/>
                    <a:pt x="5187" y="269"/>
                  </a:cubicBezTo>
                  <a:cubicBezTo>
                    <a:pt x="4749" y="88"/>
                    <a:pt x="4289" y="1"/>
                    <a:pt x="3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47"/>
          <p:cNvGrpSpPr/>
          <p:nvPr/>
        </p:nvGrpSpPr>
        <p:grpSpPr>
          <a:xfrm>
            <a:off x="8013242" y="1709268"/>
            <a:ext cx="502368" cy="313612"/>
            <a:chOff x="8068696" y="916317"/>
            <a:chExt cx="317452" cy="198175"/>
          </a:xfrm>
        </p:grpSpPr>
        <p:sp>
          <p:nvSpPr>
            <p:cNvPr id="1721" name="Google Shape;1721;p47"/>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7"/>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47"/>
          <p:cNvGrpSpPr/>
          <p:nvPr/>
        </p:nvGrpSpPr>
        <p:grpSpPr>
          <a:xfrm rot="-1531919">
            <a:off x="7074384" y="1570274"/>
            <a:ext cx="364909" cy="496355"/>
            <a:chOff x="6048053" y="559915"/>
            <a:chExt cx="230584" cy="313643"/>
          </a:xfrm>
        </p:grpSpPr>
        <p:sp>
          <p:nvSpPr>
            <p:cNvPr id="1726" name="Google Shape;1726;p47"/>
            <p:cNvSpPr/>
            <p:nvPr/>
          </p:nvSpPr>
          <p:spPr>
            <a:xfrm rot="860262">
              <a:off x="6109534" y="707904"/>
              <a:ext cx="115699" cy="150118"/>
            </a:xfrm>
            <a:custGeom>
              <a:rect b="b" l="l" r="r" t="t"/>
              <a:pathLst>
                <a:path extrusionOk="0" h="4789" w="3691">
                  <a:moveTo>
                    <a:pt x="2355" y="1"/>
                  </a:moveTo>
                  <a:lnTo>
                    <a:pt x="1" y="829"/>
                  </a:lnTo>
                  <a:lnTo>
                    <a:pt x="1088" y="3925"/>
                  </a:lnTo>
                  <a:cubicBezTo>
                    <a:pt x="1258" y="4455"/>
                    <a:pt x="1751" y="4789"/>
                    <a:pt x="2277" y="4789"/>
                  </a:cubicBezTo>
                  <a:cubicBezTo>
                    <a:pt x="2413" y="4789"/>
                    <a:pt x="2551" y="4766"/>
                    <a:pt x="2687" y="4719"/>
                  </a:cubicBezTo>
                  <a:cubicBezTo>
                    <a:pt x="3349" y="4485"/>
                    <a:pt x="3691" y="3754"/>
                    <a:pt x="3442" y="3101"/>
                  </a:cubicBezTo>
                  <a:lnTo>
                    <a:pt x="2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7"/>
            <p:cNvSpPr/>
            <p:nvPr/>
          </p:nvSpPr>
          <p:spPr>
            <a:xfrm rot="860262">
              <a:off x="6099646" y="575415"/>
              <a:ext cx="116013" cy="151998"/>
            </a:xfrm>
            <a:custGeom>
              <a:rect b="b" l="l" r="r" t="t"/>
              <a:pathLst>
                <a:path extrusionOk="0" h="4849" w="3701">
                  <a:moveTo>
                    <a:pt x="1403" y="1"/>
                  </a:moveTo>
                  <a:cubicBezTo>
                    <a:pt x="1266" y="1"/>
                    <a:pt x="1127" y="24"/>
                    <a:pt x="990" y="72"/>
                  </a:cubicBezTo>
                  <a:cubicBezTo>
                    <a:pt x="342" y="301"/>
                    <a:pt x="0" y="1012"/>
                    <a:pt x="230" y="1666"/>
                  </a:cubicBezTo>
                  <a:lnTo>
                    <a:pt x="1346" y="4848"/>
                  </a:lnTo>
                  <a:lnTo>
                    <a:pt x="3700" y="4020"/>
                  </a:lnTo>
                  <a:lnTo>
                    <a:pt x="2584" y="837"/>
                  </a:lnTo>
                  <a:cubicBezTo>
                    <a:pt x="2403" y="325"/>
                    <a:pt x="1920" y="1"/>
                    <a:pt x="1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7"/>
            <p:cNvSpPr/>
            <p:nvPr/>
          </p:nvSpPr>
          <p:spPr>
            <a:xfrm rot="860262">
              <a:off x="6080293" y="576101"/>
              <a:ext cx="166104" cy="281271"/>
            </a:xfrm>
            <a:custGeom>
              <a:rect b="b" l="l" r="r" t="t"/>
              <a:pathLst>
                <a:path extrusionOk="0" h="8973" w="5299">
                  <a:moveTo>
                    <a:pt x="1511" y="194"/>
                  </a:moveTo>
                  <a:cubicBezTo>
                    <a:pt x="1999" y="194"/>
                    <a:pt x="2433" y="501"/>
                    <a:pt x="2593" y="959"/>
                  </a:cubicBezTo>
                  <a:lnTo>
                    <a:pt x="4797" y="7242"/>
                  </a:lnTo>
                  <a:cubicBezTo>
                    <a:pt x="5006" y="7842"/>
                    <a:pt x="4694" y="8495"/>
                    <a:pt x="4095" y="8704"/>
                  </a:cubicBezTo>
                  <a:cubicBezTo>
                    <a:pt x="3969" y="8748"/>
                    <a:pt x="3841" y="8769"/>
                    <a:pt x="3715" y="8769"/>
                  </a:cubicBezTo>
                  <a:cubicBezTo>
                    <a:pt x="3241" y="8769"/>
                    <a:pt x="2798" y="8473"/>
                    <a:pt x="2632" y="8002"/>
                  </a:cubicBezTo>
                  <a:lnTo>
                    <a:pt x="429" y="1719"/>
                  </a:lnTo>
                  <a:cubicBezTo>
                    <a:pt x="327" y="1432"/>
                    <a:pt x="346" y="1115"/>
                    <a:pt x="478" y="842"/>
                  </a:cubicBezTo>
                  <a:cubicBezTo>
                    <a:pt x="668" y="447"/>
                    <a:pt x="1073" y="194"/>
                    <a:pt x="1511" y="194"/>
                  </a:cubicBezTo>
                  <a:close/>
                  <a:moveTo>
                    <a:pt x="1516" y="1"/>
                  </a:moveTo>
                  <a:cubicBezTo>
                    <a:pt x="1368" y="1"/>
                    <a:pt x="1216" y="25"/>
                    <a:pt x="1068" y="77"/>
                  </a:cubicBezTo>
                  <a:cubicBezTo>
                    <a:pt x="371" y="321"/>
                    <a:pt x="0" y="1086"/>
                    <a:pt x="239" y="1788"/>
                  </a:cubicBezTo>
                  <a:lnTo>
                    <a:pt x="2442" y="8066"/>
                  </a:lnTo>
                  <a:cubicBezTo>
                    <a:pt x="2632" y="8607"/>
                    <a:pt x="3144" y="8968"/>
                    <a:pt x="3719" y="8972"/>
                  </a:cubicBezTo>
                  <a:cubicBezTo>
                    <a:pt x="4650" y="8968"/>
                    <a:pt x="5299" y="8051"/>
                    <a:pt x="4992" y="7174"/>
                  </a:cubicBezTo>
                  <a:lnTo>
                    <a:pt x="2788" y="891"/>
                  </a:lnTo>
                  <a:cubicBezTo>
                    <a:pt x="2588" y="341"/>
                    <a:pt x="2070" y="1"/>
                    <a:pt x="1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rot="860262">
              <a:off x="6124412" y="702044"/>
              <a:ext cx="75984" cy="31817"/>
            </a:xfrm>
            <a:custGeom>
              <a:rect b="b" l="l" r="r" t="t"/>
              <a:pathLst>
                <a:path extrusionOk="0" h="1015" w="2424">
                  <a:moveTo>
                    <a:pt x="2360" y="1"/>
                  </a:moveTo>
                  <a:lnTo>
                    <a:pt x="1" y="825"/>
                  </a:lnTo>
                  <a:lnTo>
                    <a:pt x="69" y="1015"/>
                  </a:lnTo>
                  <a:lnTo>
                    <a:pt x="2423" y="191"/>
                  </a:lnTo>
                  <a:lnTo>
                    <a:pt x="2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33" name="Shape 1733"/>
        <p:cNvGrpSpPr/>
        <p:nvPr/>
      </p:nvGrpSpPr>
      <p:grpSpPr>
        <a:xfrm>
          <a:off x="0" y="0"/>
          <a:ext cx="0" cy="0"/>
          <a:chOff x="0" y="0"/>
          <a:chExt cx="0" cy="0"/>
        </a:xfrm>
      </p:grpSpPr>
      <p:sp>
        <p:nvSpPr>
          <p:cNvPr id="1734" name="Google Shape;1734;p48"/>
          <p:cNvSpPr txBox="1"/>
          <p:nvPr>
            <p:ph type="title"/>
          </p:nvPr>
        </p:nvSpPr>
        <p:spPr>
          <a:xfrm>
            <a:off x="713225" y="368825"/>
            <a:ext cx="770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HISTORY OF </a:t>
            </a:r>
            <a:r>
              <a:rPr lang="en">
                <a:solidFill>
                  <a:schemeClr val="dk2"/>
                </a:solidFill>
              </a:rPr>
              <a:t>THIS</a:t>
            </a:r>
            <a:r>
              <a:rPr lang="en"/>
              <a:t> </a:t>
            </a:r>
            <a:r>
              <a:rPr lang="en">
                <a:solidFill>
                  <a:schemeClr val="dk2"/>
                </a:solidFill>
              </a:rPr>
              <a:t>DAY</a:t>
            </a:r>
            <a:endParaRPr>
              <a:solidFill>
                <a:schemeClr val="dk2"/>
              </a:solidFill>
            </a:endParaRPr>
          </a:p>
        </p:txBody>
      </p:sp>
      <p:sp>
        <p:nvSpPr>
          <p:cNvPr id="1735" name="Google Shape;1735;p48"/>
          <p:cNvSpPr txBox="1"/>
          <p:nvPr/>
        </p:nvSpPr>
        <p:spPr>
          <a:xfrm>
            <a:off x="6711288" y="1482896"/>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ndal"/>
                <a:ea typeface="Candal"/>
                <a:cs typeface="Candal"/>
                <a:sym typeface="Candal"/>
              </a:rPr>
              <a:t>2021</a:t>
            </a:r>
            <a:endParaRPr b="1" sz="2400">
              <a:solidFill>
                <a:schemeClr val="dk1"/>
              </a:solidFill>
              <a:latin typeface="Candal"/>
              <a:ea typeface="Candal"/>
              <a:cs typeface="Candal"/>
              <a:sym typeface="Candal"/>
            </a:endParaRPr>
          </a:p>
        </p:txBody>
      </p:sp>
      <p:sp>
        <p:nvSpPr>
          <p:cNvPr id="1736" name="Google Shape;1736;p48"/>
          <p:cNvSpPr txBox="1"/>
          <p:nvPr/>
        </p:nvSpPr>
        <p:spPr>
          <a:xfrm>
            <a:off x="6711288" y="3571150"/>
            <a:ext cx="1710000" cy="6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Jupiter is </a:t>
            </a:r>
            <a:r>
              <a:rPr lang="en">
                <a:solidFill>
                  <a:schemeClr val="accent1"/>
                </a:solidFill>
                <a:latin typeface="Armata"/>
                <a:ea typeface="Armata"/>
                <a:cs typeface="Armata"/>
                <a:sym typeface="Armata"/>
              </a:rPr>
              <a:t>the biggest planet </a:t>
            </a:r>
            <a:r>
              <a:rPr lang="en">
                <a:solidFill>
                  <a:schemeClr val="accent1"/>
                </a:solidFill>
                <a:latin typeface="Armata"/>
                <a:ea typeface="Armata"/>
                <a:cs typeface="Armata"/>
                <a:sym typeface="Armata"/>
              </a:rPr>
              <a:t>of them all</a:t>
            </a:r>
            <a:endParaRPr>
              <a:solidFill>
                <a:schemeClr val="accent1"/>
              </a:solidFill>
              <a:latin typeface="Armata"/>
              <a:ea typeface="Armata"/>
              <a:cs typeface="Armata"/>
              <a:sym typeface="Armata"/>
            </a:endParaRPr>
          </a:p>
        </p:txBody>
      </p:sp>
      <p:sp>
        <p:nvSpPr>
          <p:cNvPr id="1737" name="Google Shape;1737;p48"/>
          <p:cNvSpPr txBox="1"/>
          <p:nvPr/>
        </p:nvSpPr>
        <p:spPr>
          <a:xfrm>
            <a:off x="2741271" y="1482896"/>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ndal"/>
                <a:ea typeface="Candal"/>
                <a:cs typeface="Candal"/>
                <a:sym typeface="Candal"/>
              </a:rPr>
              <a:t>2000</a:t>
            </a:r>
            <a:endParaRPr b="1" sz="2400">
              <a:solidFill>
                <a:schemeClr val="dk1"/>
              </a:solidFill>
              <a:latin typeface="Candal"/>
              <a:ea typeface="Candal"/>
              <a:cs typeface="Candal"/>
              <a:sym typeface="Candal"/>
            </a:endParaRPr>
          </a:p>
        </p:txBody>
      </p:sp>
      <p:sp>
        <p:nvSpPr>
          <p:cNvPr id="1738" name="Google Shape;1738;p48"/>
          <p:cNvSpPr txBox="1"/>
          <p:nvPr/>
        </p:nvSpPr>
        <p:spPr>
          <a:xfrm>
            <a:off x="2741271" y="3571150"/>
            <a:ext cx="1710000" cy="6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Venus is the second planet from the Sun</a:t>
            </a:r>
            <a:endParaRPr>
              <a:solidFill>
                <a:schemeClr val="accent1"/>
              </a:solidFill>
              <a:latin typeface="Armata"/>
              <a:ea typeface="Armata"/>
              <a:cs typeface="Armata"/>
              <a:sym typeface="Armata"/>
            </a:endParaRPr>
          </a:p>
        </p:txBody>
      </p:sp>
      <p:sp>
        <p:nvSpPr>
          <p:cNvPr id="1739" name="Google Shape;1739;p48"/>
          <p:cNvSpPr txBox="1"/>
          <p:nvPr/>
        </p:nvSpPr>
        <p:spPr>
          <a:xfrm>
            <a:off x="756262" y="1482900"/>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ndal"/>
                <a:ea typeface="Candal"/>
                <a:cs typeface="Candal"/>
                <a:sym typeface="Candal"/>
              </a:rPr>
              <a:t>1991</a:t>
            </a:r>
            <a:endParaRPr b="1" sz="2400">
              <a:solidFill>
                <a:schemeClr val="dk1"/>
              </a:solidFill>
              <a:latin typeface="Candal"/>
              <a:ea typeface="Candal"/>
              <a:cs typeface="Candal"/>
              <a:sym typeface="Candal"/>
            </a:endParaRPr>
          </a:p>
        </p:txBody>
      </p:sp>
      <p:sp>
        <p:nvSpPr>
          <p:cNvPr id="1740" name="Google Shape;1740;p48"/>
          <p:cNvSpPr txBox="1"/>
          <p:nvPr/>
        </p:nvSpPr>
        <p:spPr>
          <a:xfrm>
            <a:off x="756262" y="3571150"/>
            <a:ext cx="1710000" cy="6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Neptune is the farthest planet</a:t>
            </a:r>
            <a:endParaRPr>
              <a:solidFill>
                <a:schemeClr val="accent1"/>
              </a:solidFill>
              <a:latin typeface="Armata"/>
              <a:ea typeface="Armata"/>
              <a:cs typeface="Armata"/>
              <a:sym typeface="Armata"/>
            </a:endParaRPr>
          </a:p>
          <a:p>
            <a:pPr indent="0" lvl="0" marL="0" rtl="0" algn="ctr">
              <a:spcBef>
                <a:spcPts val="0"/>
              </a:spcBef>
              <a:spcAft>
                <a:spcPts val="0"/>
              </a:spcAft>
              <a:buNone/>
            </a:pPr>
            <a:r>
              <a:rPr lang="en">
                <a:solidFill>
                  <a:schemeClr val="accent1"/>
                </a:solidFill>
                <a:latin typeface="Armata"/>
                <a:ea typeface="Armata"/>
                <a:cs typeface="Armata"/>
                <a:sym typeface="Armata"/>
              </a:rPr>
              <a:t>from the Sun</a:t>
            </a:r>
            <a:endParaRPr>
              <a:solidFill>
                <a:schemeClr val="accent1"/>
              </a:solidFill>
              <a:latin typeface="Armata"/>
              <a:ea typeface="Armata"/>
              <a:cs typeface="Armata"/>
              <a:sym typeface="Armata"/>
            </a:endParaRPr>
          </a:p>
        </p:txBody>
      </p:sp>
      <p:sp>
        <p:nvSpPr>
          <p:cNvPr id="1741" name="Google Shape;1741;p48"/>
          <p:cNvSpPr txBox="1"/>
          <p:nvPr/>
        </p:nvSpPr>
        <p:spPr>
          <a:xfrm>
            <a:off x="4726279" y="1482896"/>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ndal"/>
                <a:ea typeface="Candal"/>
                <a:cs typeface="Candal"/>
                <a:sym typeface="Candal"/>
              </a:rPr>
              <a:t>2015</a:t>
            </a:r>
            <a:endParaRPr b="1" sz="2400">
              <a:solidFill>
                <a:schemeClr val="dk1"/>
              </a:solidFill>
              <a:latin typeface="Candal"/>
              <a:ea typeface="Candal"/>
              <a:cs typeface="Candal"/>
              <a:sym typeface="Candal"/>
            </a:endParaRPr>
          </a:p>
        </p:txBody>
      </p:sp>
      <p:sp>
        <p:nvSpPr>
          <p:cNvPr id="1742" name="Google Shape;1742;p48"/>
          <p:cNvSpPr txBox="1"/>
          <p:nvPr/>
        </p:nvSpPr>
        <p:spPr>
          <a:xfrm>
            <a:off x="4726279" y="3571150"/>
            <a:ext cx="1710000" cy="6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Armata"/>
                <a:ea typeface="Armata"/>
                <a:cs typeface="Armata"/>
                <a:sym typeface="Armata"/>
              </a:rPr>
              <a:t>Despite being red, Mars is a cold place</a:t>
            </a:r>
            <a:endParaRPr>
              <a:solidFill>
                <a:schemeClr val="accent1"/>
              </a:solidFill>
              <a:latin typeface="Armata"/>
              <a:ea typeface="Armata"/>
              <a:cs typeface="Armata"/>
              <a:sym typeface="Armata"/>
            </a:endParaRPr>
          </a:p>
        </p:txBody>
      </p:sp>
      <p:sp>
        <p:nvSpPr>
          <p:cNvPr id="1743" name="Google Shape;1743;p48"/>
          <p:cNvSpPr txBox="1"/>
          <p:nvPr/>
        </p:nvSpPr>
        <p:spPr>
          <a:xfrm>
            <a:off x="6711288" y="3149771"/>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Candal"/>
                <a:ea typeface="Candal"/>
                <a:cs typeface="Candal"/>
                <a:sym typeface="Candal"/>
              </a:rPr>
              <a:t>JUPITER</a:t>
            </a:r>
            <a:endParaRPr b="1" sz="2400">
              <a:solidFill>
                <a:schemeClr val="dk2"/>
              </a:solidFill>
              <a:latin typeface="Candal"/>
              <a:ea typeface="Candal"/>
              <a:cs typeface="Candal"/>
              <a:sym typeface="Candal"/>
            </a:endParaRPr>
          </a:p>
        </p:txBody>
      </p:sp>
      <p:sp>
        <p:nvSpPr>
          <p:cNvPr id="1744" name="Google Shape;1744;p48"/>
          <p:cNvSpPr txBox="1"/>
          <p:nvPr/>
        </p:nvSpPr>
        <p:spPr>
          <a:xfrm>
            <a:off x="2741271" y="3149771"/>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Candal"/>
                <a:ea typeface="Candal"/>
                <a:cs typeface="Candal"/>
                <a:sym typeface="Candal"/>
              </a:rPr>
              <a:t>VENUS</a:t>
            </a:r>
            <a:endParaRPr b="1" sz="2400">
              <a:solidFill>
                <a:schemeClr val="dk2"/>
              </a:solidFill>
              <a:latin typeface="Candal"/>
              <a:ea typeface="Candal"/>
              <a:cs typeface="Candal"/>
              <a:sym typeface="Candal"/>
            </a:endParaRPr>
          </a:p>
        </p:txBody>
      </p:sp>
      <p:sp>
        <p:nvSpPr>
          <p:cNvPr id="1745" name="Google Shape;1745;p48"/>
          <p:cNvSpPr txBox="1"/>
          <p:nvPr/>
        </p:nvSpPr>
        <p:spPr>
          <a:xfrm>
            <a:off x="756262" y="3149775"/>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Candal"/>
                <a:ea typeface="Candal"/>
                <a:cs typeface="Candal"/>
                <a:sym typeface="Candal"/>
              </a:rPr>
              <a:t>NEPTUNE</a:t>
            </a:r>
            <a:endParaRPr b="1" sz="2400">
              <a:solidFill>
                <a:schemeClr val="dk2"/>
              </a:solidFill>
              <a:latin typeface="Candal"/>
              <a:ea typeface="Candal"/>
              <a:cs typeface="Candal"/>
              <a:sym typeface="Candal"/>
            </a:endParaRPr>
          </a:p>
        </p:txBody>
      </p:sp>
      <p:sp>
        <p:nvSpPr>
          <p:cNvPr id="1746" name="Google Shape;1746;p48"/>
          <p:cNvSpPr txBox="1"/>
          <p:nvPr/>
        </p:nvSpPr>
        <p:spPr>
          <a:xfrm>
            <a:off x="4726279" y="3149771"/>
            <a:ext cx="17100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Candal"/>
                <a:ea typeface="Candal"/>
                <a:cs typeface="Candal"/>
                <a:sym typeface="Candal"/>
              </a:rPr>
              <a:t>MARS</a:t>
            </a:r>
            <a:endParaRPr b="1" sz="2400">
              <a:solidFill>
                <a:schemeClr val="dk2"/>
              </a:solidFill>
              <a:latin typeface="Candal"/>
              <a:ea typeface="Candal"/>
              <a:cs typeface="Candal"/>
              <a:sym typeface="Candal"/>
            </a:endParaRPr>
          </a:p>
        </p:txBody>
      </p:sp>
      <p:cxnSp>
        <p:nvCxnSpPr>
          <p:cNvPr id="1747" name="Google Shape;1747;p48"/>
          <p:cNvCxnSpPr/>
          <p:nvPr/>
        </p:nvCxnSpPr>
        <p:spPr>
          <a:xfrm>
            <a:off x="1590675" y="2653243"/>
            <a:ext cx="6010200" cy="0"/>
          </a:xfrm>
          <a:prstGeom prst="straightConnector1">
            <a:avLst/>
          </a:prstGeom>
          <a:noFill/>
          <a:ln cap="flat" cmpd="sng" w="19050">
            <a:solidFill>
              <a:schemeClr val="dk1"/>
            </a:solidFill>
            <a:prstDash val="solid"/>
            <a:round/>
            <a:headEnd len="med" w="med" type="none"/>
            <a:tailEnd len="med" w="med" type="none"/>
          </a:ln>
        </p:spPr>
      </p:cxnSp>
      <p:sp>
        <p:nvSpPr>
          <p:cNvPr id="1748" name="Google Shape;1748;p48"/>
          <p:cNvSpPr/>
          <p:nvPr/>
        </p:nvSpPr>
        <p:spPr>
          <a:xfrm>
            <a:off x="5232079" y="2304043"/>
            <a:ext cx="698400" cy="698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3247071" y="2304043"/>
            <a:ext cx="698400" cy="698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1262062" y="2304043"/>
            <a:ext cx="698400" cy="698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7217088" y="2304043"/>
            <a:ext cx="698400" cy="698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 name="Google Shape;1752;p48"/>
          <p:cNvGrpSpPr/>
          <p:nvPr/>
        </p:nvGrpSpPr>
        <p:grpSpPr>
          <a:xfrm>
            <a:off x="1147019" y="2213990"/>
            <a:ext cx="928486" cy="886851"/>
            <a:chOff x="-2350304" y="338828"/>
            <a:chExt cx="270427" cy="258331"/>
          </a:xfrm>
        </p:grpSpPr>
        <p:sp>
          <p:nvSpPr>
            <p:cNvPr id="1753" name="Google Shape;1753;p4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48"/>
          <p:cNvGrpSpPr/>
          <p:nvPr/>
        </p:nvGrpSpPr>
        <p:grpSpPr>
          <a:xfrm rot="1253437">
            <a:off x="3126443" y="2214068"/>
            <a:ext cx="928486" cy="886849"/>
            <a:chOff x="-2350304" y="338828"/>
            <a:chExt cx="270427" cy="258331"/>
          </a:xfrm>
        </p:grpSpPr>
        <p:sp>
          <p:nvSpPr>
            <p:cNvPr id="1760" name="Google Shape;1760;p4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48"/>
          <p:cNvGrpSpPr/>
          <p:nvPr/>
        </p:nvGrpSpPr>
        <p:grpSpPr>
          <a:xfrm rot="3443442">
            <a:off x="5117099" y="2214019"/>
            <a:ext cx="928493" cy="886855"/>
            <a:chOff x="-2350304" y="338828"/>
            <a:chExt cx="270427" cy="258331"/>
          </a:xfrm>
        </p:grpSpPr>
        <p:sp>
          <p:nvSpPr>
            <p:cNvPr id="1767" name="Google Shape;1767;p4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48"/>
          <p:cNvGrpSpPr/>
          <p:nvPr/>
        </p:nvGrpSpPr>
        <p:grpSpPr>
          <a:xfrm rot="7426791">
            <a:off x="7098248" y="2214002"/>
            <a:ext cx="928494" cy="886863"/>
            <a:chOff x="-2350304" y="338828"/>
            <a:chExt cx="270427" cy="258331"/>
          </a:xfrm>
        </p:grpSpPr>
        <p:sp>
          <p:nvSpPr>
            <p:cNvPr id="1774" name="Google Shape;1774;p48"/>
            <p:cNvSpPr/>
            <p:nvPr/>
          </p:nvSpPr>
          <p:spPr>
            <a:xfrm rot="860301">
              <a:off x="-2295769" y="436931"/>
              <a:ext cx="162676" cy="112928"/>
            </a:xfrm>
            <a:custGeom>
              <a:rect b="b" l="l" r="r" t="t"/>
              <a:pathLst>
                <a:path extrusionOk="0" h="3178" w="4578">
                  <a:moveTo>
                    <a:pt x="4085" y="0"/>
                  </a:moveTo>
                  <a:lnTo>
                    <a:pt x="1" y="1950"/>
                  </a:lnTo>
                  <a:cubicBezTo>
                    <a:pt x="401" y="2727"/>
                    <a:pt x="1190" y="3177"/>
                    <a:pt x="2012" y="3177"/>
                  </a:cubicBezTo>
                  <a:cubicBezTo>
                    <a:pt x="2340" y="3177"/>
                    <a:pt x="2673" y="3105"/>
                    <a:pt x="2989" y="2954"/>
                  </a:cubicBezTo>
                  <a:cubicBezTo>
                    <a:pt x="4090" y="2427"/>
                    <a:pt x="4578" y="1121"/>
                    <a:pt x="4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rot="860301">
              <a:off x="-2304862" y="385048"/>
              <a:ext cx="166301" cy="117832"/>
            </a:xfrm>
            <a:custGeom>
              <a:rect b="b" l="l" r="r" t="t"/>
              <a:pathLst>
                <a:path extrusionOk="0" h="3316" w="4680">
                  <a:moveTo>
                    <a:pt x="2597" y="1"/>
                  </a:moveTo>
                  <a:cubicBezTo>
                    <a:pt x="2272" y="1"/>
                    <a:pt x="1941" y="71"/>
                    <a:pt x="1628" y="221"/>
                  </a:cubicBezTo>
                  <a:cubicBezTo>
                    <a:pt x="468" y="776"/>
                    <a:pt x="0" y="2180"/>
                    <a:pt x="595" y="3316"/>
                  </a:cubicBezTo>
                  <a:lnTo>
                    <a:pt x="4679" y="1366"/>
                  </a:lnTo>
                  <a:cubicBezTo>
                    <a:pt x="4310" y="510"/>
                    <a:pt x="3472" y="1"/>
                    <a:pt x="25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8"/>
            <p:cNvSpPr/>
            <p:nvPr/>
          </p:nvSpPr>
          <p:spPr>
            <a:xfrm rot="860301">
              <a:off x="-2326283" y="366381"/>
              <a:ext cx="210470" cy="200911"/>
            </a:xfrm>
            <a:custGeom>
              <a:rect b="b" l="l" r="r" t="t"/>
              <a:pathLst>
                <a:path extrusionOk="0" h="5654" w="5923">
                  <a:moveTo>
                    <a:pt x="3058" y="561"/>
                  </a:moveTo>
                  <a:cubicBezTo>
                    <a:pt x="4614" y="561"/>
                    <a:pt x="5725" y="2123"/>
                    <a:pt x="5177" y="3612"/>
                  </a:cubicBezTo>
                  <a:lnTo>
                    <a:pt x="5172" y="3612"/>
                  </a:lnTo>
                  <a:cubicBezTo>
                    <a:pt x="4860" y="4456"/>
                    <a:pt x="4085" y="5031"/>
                    <a:pt x="3188" y="5089"/>
                  </a:cubicBezTo>
                  <a:cubicBezTo>
                    <a:pt x="3143" y="5092"/>
                    <a:pt x="3097" y="5093"/>
                    <a:pt x="3052" y="5093"/>
                  </a:cubicBezTo>
                  <a:cubicBezTo>
                    <a:pt x="2207" y="5093"/>
                    <a:pt x="1427" y="4624"/>
                    <a:pt x="1034" y="3866"/>
                  </a:cubicBezTo>
                  <a:cubicBezTo>
                    <a:pt x="283" y="2413"/>
                    <a:pt x="1278" y="668"/>
                    <a:pt x="2910" y="566"/>
                  </a:cubicBezTo>
                  <a:cubicBezTo>
                    <a:pt x="2960" y="563"/>
                    <a:pt x="3009" y="561"/>
                    <a:pt x="3058" y="561"/>
                  </a:cubicBezTo>
                  <a:close/>
                  <a:moveTo>
                    <a:pt x="3048" y="0"/>
                  </a:moveTo>
                  <a:cubicBezTo>
                    <a:pt x="1897" y="0"/>
                    <a:pt x="818" y="709"/>
                    <a:pt x="400" y="1853"/>
                  </a:cubicBezTo>
                  <a:cubicBezTo>
                    <a:pt x="0" y="2925"/>
                    <a:pt x="293" y="4129"/>
                    <a:pt x="1131" y="4904"/>
                  </a:cubicBezTo>
                  <a:cubicBezTo>
                    <a:pt x="1666" y="5396"/>
                    <a:pt x="2354" y="5654"/>
                    <a:pt x="3050" y="5654"/>
                  </a:cubicBezTo>
                  <a:cubicBezTo>
                    <a:pt x="3452" y="5654"/>
                    <a:pt x="3856" y="5568"/>
                    <a:pt x="4236" y="5391"/>
                  </a:cubicBezTo>
                  <a:cubicBezTo>
                    <a:pt x="5274" y="4914"/>
                    <a:pt x="5923" y="3856"/>
                    <a:pt x="5874" y="2715"/>
                  </a:cubicBezTo>
                  <a:cubicBezTo>
                    <a:pt x="5830" y="1570"/>
                    <a:pt x="5099" y="566"/>
                    <a:pt x="4027" y="176"/>
                  </a:cubicBezTo>
                  <a:cubicBezTo>
                    <a:pt x="3703" y="57"/>
                    <a:pt x="3373" y="0"/>
                    <a:pt x="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8"/>
            <p:cNvSpPr/>
            <p:nvPr/>
          </p:nvSpPr>
          <p:spPr>
            <a:xfrm rot="860301">
              <a:off x="-2327948" y="363522"/>
              <a:ext cx="225714" cy="208942"/>
            </a:xfrm>
            <a:custGeom>
              <a:rect b="b" l="l" r="r" t="t"/>
              <a:pathLst>
                <a:path extrusionOk="0" h="5880" w="6352">
                  <a:moveTo>
                    <a:pt x="3086" y="226"/>
                  </a:moveTo>
                  <a:cubicBezTo>
                    <a:pt x="3089" y="226"/>
                    <a:pt x="3092" y="226"/>
                    <a:pt x="3096" y="226"/>
                  </a:cubicBezTo>
                  <a:cubicBezTo>
                    <a:pt x="4792" y="226"/>
                    <a:pt x="6079" y="1761"/>
                    <a:pt x="5777" y="3428"/>
                  </a:cubicBezTo>
                  <a:cubicBezTo>
                    <a:pt x="5538" y="4770"/>
                    <a:pt x="4373" y="5676"/>
                    <a:pt x="3098" y="5676"/>
                  </a:cubicBezTo>
                  <a:cubicBezTo>
                    <a:pt x="2785" y="5676"/>
                    <a:pt x="2465" y="5621"/>
                    <a:pt x="2150" y="5505"/>
                  </a:cubicBezTo>
                  <a:cubicBezTo>
                    <a:pt x="912" y="5046"/>
                    <a:pt x="181" y="3769"/>
                    <a:pt x="410" y="2468"/>
                  </a:cubicBezTo>
                  <a:cubicBezTo>
                    <a:pt x="643" y="1175"/>
                    <a:pt x="1769" y="226"/>
                    <a:pt x="3086" y="226"/>
                  </a:cubicBezTo>
                  <a:close/>
                  <a:moveTo>
                    <a:pt x="3086" y="1"/>
                  </a:moveTo>
                  <a:cubicBezTo>
                    <a:pt x="2876" y="1"/>
                    <a:pt x="2664" y="23"/>
                    <a:pt x="2452" y="70"/>
                  </a:cubicBezTo>
                  <a:cubicBezTo>
                    <a:pt x="985" y="396"/>
                    <a:pt x="1" y="1771"/>
                    <a:pt x="166" y="3263"/>
                  </a:cubicBezTo>
                  <a:cubicBezTo>
                    <a:pt x="327" y="4754"/>
                    <a:pt x="1590" y="5880"/>
                    <a:pt x="3091" y="5880"/>
                  </a:cubicBezTo>
                  <a:cubicBezTo>
                    <a:pt x="3515" y="5880"/>
                    <a:pt x="3934" y="5787"/>
                    <a:pt x="4319" y="5607"/>
                  </a:cubicBezTo>
                  <a:cubicBezTo>
                    <a:pt x="5684" y="4978"/>
                    <a:pt x="6352" y="3423"/>
                    <a:pt x="5869" y="2000"/>
                  </a:cubicBezTo>
                  <a:cubicBezTo>
                    <a:pt x="5461" y="783"/>
                    <a:pt x="4322" y="1"/>
                    <a:pt x="3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rot="860301">
              <a:off x="-2320633" y="383182"/>
              <a:ext cx="201871" cy="168220"/>
            </a:xfrm>
            <a:custGeom>
              <a:rect b="b" l="l" r="r" t="t"/>
              <a:pathLst>
                <a:path extrusionOk="0" h="4734" w="5681">
                  <a:moveTo>
                    <a:pt x="2894" y="1"/>
                  </a:moveTo>
                  <a:cubicBezTo>
                    <a:pt x="2843" y="1"/>
                    <a:pt x="2792" y="2"/>
                    <a:pt x="2740" y="5"/>
                  </a:cubicBezTo>
                  <a:cubicBezTo>
                    <a:pt x="1034" y="108"/>
                    <a:pt x="0" y="1936"/>
                    <a:pt x="785" y="3452"/>
                  </a:cubicBezTo>
                  <a:lnTo>
                    <a:pt x="965" y="3359"/>
                  </a:lnTo>
                  <a:cubicBezTo>
                    <a:pt x="556" y="2564"/>
                    <a:pt x="673" y="1604"/>
                    <a:pt x="1268" y="932"/>
                  </a:cubicBezTo>
                  <a:cubicBezTo>
                    <a:pt x="1686" y="458"/>
                    <a:pt x="2282" y="200"/>
                    <a:pt x="2892" y="200"/>
                  </a:cubicBezTo>
                  <a:cubicBezTo>
                    <a:pt x="3141" y="200"/>
                    <a:pt x="3393" y="243"/>
                    <a:pt x="3637" y="332"/>
                  </a:cubicBezTo>
                  <a:cubicBezTo>
                    <a:pt x="5065" y="858"/>
                    <a:pt x="5518" y="2652"/>
                    <a:pt x="4509" y="3793"/>
                  </a:cubicBezTo>
                  <a:cubicBezTo>
                    <a:pt x="4073" y="4288"/>
                    <a:pt x="3479" y="4526"/>
                    <a:pt x="2891" y="4526"/>
                  </a:cubicBezTo>
                  <a:cubicBezTo>
                    <a:pt x="2124" y="4526"/>
                    <a:pt x="1365" y="4123"/>
                    <a:pt x="970" y="3359"/>
                  </a:cubicBezTo>
                  <a:lnTo>
                    <a:pt x="785" y="3452"/>
                  </a:lnTo>
                  <a:cubicBezTo>
                    <a:pt x="1195" y="4236"/>
                    <a:pt x="2004" y="4733"/>
                    <a:pt x="2891" y="4733"/>
                  </a:cubicBezTo>
                  <a:cubicBezTo>
                    <a:pt x="3880" y="4733"/>
                    <a:pt x="4767" y="4114"/>
                    <a:pt x="5109" y="3183"/>
                  </a:cubicBezTo>
                  <a:cubicBezTo>
                    <a:pt x="5680" y="1629"/>
                    <a:pt x="4520" y="1"/>
                    <a:pt x="2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rot="860301">
              <a:off x="-2291701" y="432135"/>
              <a:ext cx="148321" cy="76257"/>
            </a:xfrm>
            <a:custGeom>
              <a:rect b="b" l="l" r="r" t="t"/>
              <a:pathLst>
                <a:path extrusionOk="0" h="2146" w="4174">
                  <a:moveTo>
                    <a:pt x="4085" y="0"/>
                  </a:moveTo>
                  <a:lnTo>
                    <a:pt x="1" y="1950"/>
                  </a:lnTo>
                  <a:lnTo>
                    <a:pt x="45" y="2043"/>
                  </a:lnTo>
                  <a:lnTo>
                    <a:pt x="45" y="2145"/>
                  </a:lnTo>
                  <a:lnTo>
                    <a:pt x="69" y="2145"/>
                  </a:lnTo>
                  <a:lnTo>
                    <a:pt x="4173" y="186"/>
                  </a:lnTo>
                  <a:lnTo>
                    <a:pt x="40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80" name="Google Shape;1780;p48"/>
          <p:cNvCxnSpPr>
            <a:stCxn id="1750" idx="0"/>
            <a:endCxn id="1739" idx="2"/>
          </p:cNvCxnSpPr>
          <p:nvPr/>
        </p:nvCxnSpPr>
        <p:spPr>
          <a:xfrm rot="10800000">
            <a:off x="1611262" y="1860343"/>
            <a:ext cx="0" cy="443700"/>
          </a:xfrm>
          <a:prstGeom prst="straightConnector1">
            <a:avLst/>
          </a:prstGeom>
          <a:noFill/>
          <a:ln cap="flat" cmpd="sng" w="19050">
            <a:solidFill>
              <a:schemeClr val="dk1"/>
            </a:solidFill>
            <a:prstDash val="solid"/>
            <a:round/>
            <a:headEnd len="med" w="med" type="none"/>
            <a:tailEnd len="med" w="med" type="oval"/>
          </a:ln>
        </p:spPr>
      </p:cxnSp>
      <p:cxnSp>
        <p:nvCxnSpPr>
          <p:cNvPr id="1781" name="Google Shape;1781;p48"/>
          <p:cNvCxnSpPr>
            <a:stCxn id="1749" idx="0"/>
            <a:endCxn id="1737" idx="2"/>
          </p:cNvCxnSpPr>
          <p:nvPr/>
        </p:nvCxnSpPr>
        <p:spPr>
          <a:xfrm rot="10800000">
            <a:off x="3596271" y="1860343"/>
            <a:ext cx="0" cy="443700"/>
          </a:xfrm>
          <a:prstGeom prst="straightConnector1">
            <a:avLst/>
          </a:prstGeom>
          <a:noFill/>
          <a:ln cap="flat" cmpd="sng" w="19050">
            <a:solidFill>
              <a:schemeClr val="dk1"/>
            </a:solidFill>
            <a:prstDash val="solid"/>
            <a:round/>
            <a:headEnd len="med" w="med" type="none"/>
            <a:tailEnd len="med" w="med" type="oval"/>
          </a:ln>
        </p:spPr>
      </p:cxnSp>
      <p:cxnSp>
        <p:nvCxnSpPr>
          <p:cNvPr id="1782" name="Google Shape;1782;p48"/>
          <p:cNvCxnSpPr>
            <a:stCxn id="1748" idx="0"/>
            <a:endCxn id="1741" idx="2"/>
          </p:cNvCxnSpPr>
          <p:nvPr/>
        </p:nvCxnSpPr>
        <p:spPr>
          <a:xfrm rot="10800000">
            <a:off x="5581279" y="1860343"/>
            <a:ext cx="0" cy="443700"/>
          </a:xfrm>
          <a:prstGeom prst="straightConnector1">
            <a:avLst/>
          </a:prstGeom>
          <a:noFill/>
          <a:ln cap="flat" cmpd="sng" w="19050">
            <a:solidFill>
              <a:schemeClr val="dk1"/>
            </a:solidFill>
            <a:prstDash val="solid"/>
            <a:round/>
            <a:headEnd len="med" w="med" type="none"/>
            <a:tailEnd len="med" w="med" type="oval"/>
          </a:ln>
        </p:spPr>
      </p:cxnSp>
      <p:cxnSp>
        <p:nvCxnSpPr>
          <p:cNvPr id="1783" name="Google Shape;1783;p48"/>
          <p:cNvCxnSpPr>
            <a:stCxn id="1751" idx="0"/>
            <a:endCxn id="1735" idx="2"/>
          </p:cNvCxnSpPr>
          <p:nvPr/>
        </p:nvCxnSpPr>
        <p:spPr>
          <a:xfrm rot="10800000">
            <a:off x="7566288" y="1860343"/>
            <a:ext cx="0" cy="443700"/>
          </a:xfrm>
          <a:prstGeom prst="straightConnector1">
            <a:avLst/>
          </a:prstGeom>
          <a:noFill/>
          <a:ln cap="flat" cmpd="sng" w="19050">
            <a:solidFill>
              <a:schemeClr val="dk1"/>
            </a:solidFill>
            <a:prstDash val="solid"/>
            <a:round/>
            <a:headEnd len="med" w="med" type="none"/>
            <a:tailEnd len="med" w="med" type="oval"/>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49"/>
          <p:cNvSpPr txBox="1"/>
          <p:nvPr>
            <p:ph type="title"/>
          </p:nvPr>
        </p:nvSpPr>
        <p:spPr>
          <a:xfrm>
            <a:off x="722333" y="924188"/>
            <a:ext cx="3851400" cy="22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a:t>
            </a:r>
            <a:r>
              <a:rPr lang="en">
                <a:solidFill>
                  <a:schemeClr val="dk2"/>
                </a:solidFill>
              </a:rPr>
              <a:t>REINFORCES THE CONCEPT</a:t>
            </a:r>
            <a:endParaRPr/>
          </a:p>
        </p:txBody>
      </p:sp>
      <p:sp>
        <p:nvSpPr>
          <p:cNvPr id="1789" name="Google Shape;1789;p49"/>
          <p:cNvSpPr txBox="1"/>
          <p:nvPr>
            <p:ph idx="1" type="subTitle"/>
          </p:nvPr>
        </p:nvSpPr>
        <p:spPr>
          <a:xfrm>
            <a:off x="722333" y="3369713"/>
            <a:ext cx="3851400" cy="84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790" name="Google Shape;1790;p49"/>
          <p:cNvPicPr preferRelativeResize="0"/>
          <p:nvPr/>
        </p:nvPicPr>
        <p:blipFill rotWithShape="1">
          <a:blip r:embed="rId3">
            <a:alphaModFix/>
          </a:blip>
          <a:srcRect b="0" l="10205" r="22076" t="0"/>
          <a:stretch/>
        </p:blipFill>
        <p:spPr>
          <a:xfrm flipH="1">
            <a:off x="4790875" y="816900"/>
            <a:ext cx="3507000" cy="3509700"/>
          </a:xfrm>
          <a:prstGeom prst="ellipse">
            <a:avLst/>
          </a:prstGeom>
          <a:noFill/>
          <a:ln cap="flat" cmpd="sng" w="19050">
            <a:solidFill>
              <a:schemeClr val="dk1"/>
            </a:solidFill>
            <a:prstDash val="solid"/>
            <a:round/>
            <a:headEnd len="sm" w="sm" type="none"/>
            <a:tailEnd len="sm" w="sm" type="none"/>
          </a:ln>
        </p:spPr>
      </p:pic>
      <p:grpSp>
        <p:nvGrpSpPr>
          <p:cNvPr id="1791" name="Google Shape;1791;p49"/>
          <p:cNvGrpSpPr/>
          <p:nvPr/>
        </p:nvGrpSpPr>
        <p:grpSpPr>
          <a:xfrm>
            <a:off x="7884608" y="4219321"/>
            <a:ext cx="483187" cy="450345"/>
            <a:chOff x="5467179" y="2412672"/>
            <a:chExt cx="305332" cy="284578"/>
          </a:xfrm>
        </p:grpSpPr>
        <p:sp>
          <p:nvSpPr>
            <p:cNvPr id="1792" name="Google Shape;1792;p49"/>
            <p:cNvSpPr/>
            <p:nvPr/>
          </p:nvSpPr>
          <p:spPr>
            <a:xfrm rot="860262">
              <a:off x="5493726" y="2515525"/>
              <a:ext cx="146889" cy="139397"/>
            </a:xfrm>
            <a:custGeom>
              <a:rect b="b" l="l" r="r" t="t"/>
              <a:pathLst>
                <a:path extrusionOk="0" h="4447" w="4686">
                  <a:moveTo>
                    <a:pt x="2974" y="0"/>
                  </a:moveTo>
                  <a:lnTo>
                    <a:pt x="586" y="2252"/>
                  </a:lnTo>
                  <a:cubicBezTo>
                    <a:pt x="45" y="2715"/>
                    <a:pt x="1" y="3534"/>
                    <a:pt x="488" y="4051"/>
                  </a:cubicBezTo>
                  <a:cubicBezTo>
                    <a:pt x="735" y="4315"/>
                    <a:pt x="1066" y="4446"/>
                    <a:pt x="1398" y="4446"/>
                  </a:cubicBezTo>
                  <a:cubicBezTo>
                    <a:pt x="1722" y="4446"/>
                    <a:pt x="2046" y="4321"/>
                    <a:pt x="2292" y="4070"/>
                  </a:cubicBezTo>
                  <a:lnTo>
                    <a:pt x="4685" y="1823"/>
                  </a:lnTo>
                  <a:lnTo>
                    <a:pt x="2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9"/>
            <p:cNvSpPr/>
            <p:nvPr/>
          </p:nvSpPr>
          <p:spPr>
            <a:xfrm rot="860262">
              <a:off x="5604514" y="2458102"/>
              <a:ext cx="147014" cy="140275"/>
            </a:xfrm>
            <a:custGeom>
              <a:rect b="b" l="l" r="r" t="t"/>
              <a:pathLst>
                <a:path extrusionOk="0" h="4475" w="4690">
                  <a:moveTo>
                    <a:pt x="3313" y="0"/>
                  </a:moveTo>
                  <a:cubicBezTo>
                    <a:pt x="3004" y="0"/>
                    <a:pt x="2696" y="115"/>
                    <a:pt x="2457" y="341"/>
                  </a:cubicBezTo>
                  <a:lnTo>
                    <a:pt x="0" y="2651"/>
                  </a:lnTo>
                  <a:lnTo>
                    <a:pt x="1711" y="4474"/>
                  </a:lnTo>
                  <a:lnTo>
                    <a:pt x="4168" y="2159"/>
                  </a:lnTo>
                  <a:cubicBezTo>
                    <a:pt x="4299" y="2037"/>
                    <a:pt x="4402" y="1886"/>
                    <a:pt x="4470" y="1720"/>
                  </a:cubicBezTo>
                  <a:cubicBezTo>
                    <a:pt x="4689" y="1174"/>
                    <a:pt x="4499" y="551"/>
                    <a:pt x="4017" y="219"/>
                  </a:cubicBezTo>
                  <a:cubicBezTo>
                    <a:pt x="3803" y="73"/>
                    <a:pt x="3557" y="0"/>
                    <a:pt x="3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9"/>
            <p:cNvSpPr/>
            <p:nvPr/>
          </p:nvSpPr>
          <p:spPr>
            <a:xfrm rot="860262">
              <a:off x="5491419" y="2440923"/>
              <a:ext cx="256852" cy="228076"/>
            </a:xfrm>
            <a:custGeom>
              <a:rect b="b" l="l" r="r" t="t"/>
              <a:pathLst>
                <a:path extrusionOk="0" h="7276" w="8194">
                  <a:moveTo>
                    <a:pt x="6654" y="217"/>
                  </a:moveTo>
                  <a:cubicBezTo>
                    <a:pt x="7692" y="217"/>
                    <a:pt x="8194" y="1489"/>
                    <a:pt x="7438" y="2201"/>
                  </a:cubicBezTo>
                  <a:lnTo>
                    <a:pt x="2589" y="6758"/>
                  </a:lnTo>
                  <a:cubicBezTo>
                    <a:pt x="2366" y="6976"/>
                    <a:pt x="2078" y="7083"/>
                    <a:pt x="1791" y="7083"/>
                  </a:cubicBezTo>
                  <a:cubicBezTo>
                    <a:pt x="1486" y="7083"/>
                    <a:pt x="1181" y="6963"/>
                    <a:pt x="956" y="6724"/>
                  </a:cubicBezTo>
                  <a:cubicBezTo>
                    <a:pt x="517" y="6256"/>
                    <a:pt x="541" y="5520"/>
                    <a:pt x="1019" y="5091"/>
                  </a:cubicBezTo>
                  <a:lnTo>
                    <a:pt x="5864" y="529"/>
                  </a:lnTo>
                  <a:cubicBezTo>
                    <a:pt x="6079" y="329"/>
                    <a:pt x="6361" y="217"/>
                    <a:pt x="6654" y="217"/>
                  </a:cubicBezTo>
                  <a:close/>
                  <a:moveTo>
                    <a:pt x="6669" y="0"/>
                  </a:moveTo>
                  <a:cubicBezTo>
                    <a:pt x="6330" y="0"/>
                    <a:pt x="5990" y="127"/>
                    <a:pt x="5728" y="383"/>
                  </a:cubicBezTo>
                  <a:lnTo>
                    <a:pt x="878" y="4940"/>
                  </a:lnTo>
                  <a:cubicBezTo>
                    <a:pt x="0" y="5764"/>
                    <a:pt x="556" y="7241"/>
                    <a:pt x="1760" y="7275"/>
                  </a:cubicBezTo>
                  <a:lnTo>
                    <a:pt x="1804" y="7275"/>
                  </a:lnTo>
                  <a:cubicBezTo>
                    <a:pt x="2145" y="7275"/>
                    <a:pt x="2476" y="7143"/>
                    <a:pt x="2730" y="6909"/>
                  </a:cubicBezTo>
                  <a:lnTo>
                    <a:pt x="7580" y="2347"/>
                  </a:lnTo>
                  <a:cubicBezTo>
                    <a:pt x="8135" y="1840"/>
                    <a:pt x="8170" y="973"/>
                    <a:pt x="7653" y="427"/>
                  </a:cubicBezTo>
                  <a:cubicBezTo>
                    <a:pt x="7387" y="143"/>
                    <a:pt x="7028" y="0"/>
                    <a:pt x="6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9"/>
            <p:cNvSpPr/>
            <p:nvPr/>
          </p:nvSpPr>
          <p:spPr>
            <a:xfrm rot="860262">
              <a:off x="5593468" y="2525913"/>
              <a:ext cx="58242" cy="61439"/>
            </a:xfrm>
            <a:custGeom>
              <a:rect b="b" l="l" r="r" t="t"/>
              <a:pathLst>
                <a:path extrusionOk="0" h="1960" w="1858">
                  <a:moveTo>
                    <a:pt x="146" y="0"/>
                  </a:moveTo>
                  <a:lnTo>
                    <a:pt x="0" y="142"/>
                  </a:lnTo>
                  <a:lnTo>
                    <a:pt x="1711" y="1960"/>
                  </a:lnTo>
                  <a:lnTo>
                    <a:pt x="1857" y="1818"/>
                  </a:lnTo>
                  <a:lnTo>
                    <a:pt x="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49"/>
          <p:cNvGrpSpPr/>
          <p:nvPr/>
        </p:nvGrpSpPr>
        <p:grpSpPr>
          <a:xfrm>
            <a:off x="4841567" y="4339492"/>
            <a:ext cx="362486" cy="496218"/>
            <a:chOff x="7665335" y="2885404"/>
            <a:chExt cx="229059" cy="313566"/>
          </a:xfrm>
        </p:grpSpPr>
        <p:sp>
          <p:nvSpPr>
            <p:cNvPr id="1797" name="Google Shape;1797;p49"/>
            <p:cNvSpPr/>
            <p:nvPr/>
          </p:nvSpPr>
          <p:spPr>
            <a:xfrm rot="860262">
              <a:off x="7717046" y="2901387"/>
              <a:ext cx="116170" cy="152061"/>
            </a:xfrm>
            <a:custGeom>
              <a:rect b="b" l="l" r="r" t="t"/>
              <a:pathLst>
                <a:path extrusionOk="0" h="4851" w="3706">
                  <a:moveTo>
                    <a:pt x="1410" y="1"/>
                  </a:moveTo>
                  <a:cubicBezTo>
                    <a:pt x="1268" y="1"/>
                    <a:pt x="1127" y="25"/>
                    <a:pt x="995" y="74"/>
                  </a:cubicBezTo>
                  <a:cubicBezTo>
                    <a:pt x="347" y="303"/>
                    <a:pt x="1" y="1015"/>
                    <a:pt x="230" y="1663"/>
                  </a:cubicBezTo>
                  <a:lnTo>
                    <a:pt x="1351" y="4851"/>
                  </a:lnTo>
                  <a:lnTo>
                    <a:pt x="3705" y="4022"/>
                  </a:lnTo>
                  <a:lnTo>
                    <a:pt x="2589" y="839"/>
                  </a:lnTo>
                  <a:cubicBezTo>
                    <a:pt x="2414" y="337"/>
                    <a:pt x="1941" y="1"/>
                    <a:pt x="1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9"/>
            <p:cNvSpPr/>
            <p:nvPr/>
          </p:nvSpPr>
          <p:spPr>
            <a:xfrm rot="860262">
              <a:off x="7727184" y="3033945"/>
              <a:ext cx="115229" cy="149522"/>
            </a:xfrm>
            <a:custGeom>
              <a:rect b="b" l="l" r="r" t="t"/>
              <a:pathLst>
                <a:path extrusionOk="0" h="4770" w="3676">
                  <a:moveTo>
                    <a:pt x="2354" y="0"/>
                  </a:moveTo>
                  <a:lnTo>
                    <a:pt x="0" y="829"/>
                  </a:lnTo>
                  <a:lnTo>
                    <a:pt x="1087" y="3924"/>
                  </a:lnTo>
                  <a:cubicBezTo>
                    <a:pt x="1264" y="4444"/>
                    <a:pt x="1747" y="4770"/>
                    <a:pt x="2266" y="4770"/>
                  </a:cubicBezTo>
                  <a:cubicBezTo>
                    <a:pt x="2403" y="4770"/>
                    <a:pt x="2543" y="4747"/>
                    <a:pt x="2681" y="4699"/>
                  </a:cubicBezTo>
                  <a:cubicBezTo>
                    <a:pt x="3334" y="4470"/>
                    <a:pt x="3675" y="3748"/>
                    <a:pt x="3441" y="3095"/>
                  </a:cubicBezTo>
                  <a:lnTo>
                    <a:pt x="23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9"/>
            <p:cNvSpPr/>
            <p:nvPr/>
          </p:nvSpPr>
          <p:spPr>
            <a:xfrm rot="860262">
              <a:off x="7697644" y="2901379"/>
              <a:ext cx="164443" cy="281616"/>
            </a:xfrm>
            <a:custGeom>
              <a:rect b="b" l="l" r="r" t="t"/>
              <a:pathLst>
                <a:path extrusionOk="0" h="8984" w="5246">
                  <a:moveTo>
                    <a:pt x="1522" y="205"/>
                  </a:moveTo>
                  <a:cubicBezTo>
                    <a:pt x="2009" y="205"/>
                    <a:pt x="2443" y="517"/>
                    <a:pt x="2604" y="975"/>
                  </a:cubicBezTo>
                  <a:lnTo>
                    <a:pt x="4807" y="7258"/>
                  </a:lnTo>
                  <a:cubicBezTo>
                    <a:pt x="5016" y="7853"/>
                    <a:pt x="4704" y="8506"/>
                    <a:pt x="4105" y="8716"/>
                  </a:cubicBezTo>
                  <a:cubicBezTo>
                    <a:pt x="3980" y="8760"/>
                    <a:pt x="3851" y="8781"/>
                    <a:pt x="3725" y="8781"/>
                  </a:cubicBezTo>
                  <a:cubicBezTo>
                    <a:pt x="3253" y="8781"/>
                    <a:pt x="2808" y="8487"/>
                    <a:pt x="2643" y="8014"/>
                  </a:cubicBezTo>
                  <a:lnTo>
                    <a:pt x="440" y="1736"/>
                  </a:lnTo>
                  <a:cubicBezTo>
                    <a:pt x="230" y="1136"/>
                    <a:pt x="542" y="478"/>
                    <a:pt x="1141" y="273"/>
                  </a:cubicBezTo>
                  <a:cubicBezTo>
                    <a:pt x="1263" y="230"/>
                    <a:pt x="1395" y="205"/>
                    <a:pt x="1522" y="205"/>
                  </a:cubicBezTo>
                  <a:close/>
                  <a:moveTo>
                    <a:pt x="1522" y="0"/>
                  </a:moveTo>
                  <a:cubicBezTo>
                    <a:pt x="1370" y="0"/>
                    <a:pt x="1219" y="30"/>
                    <a:pt x="1073" y="78"/>
                  </a:cubicBezTo>
                  <a:cubicBezTo>
                    <a:pt x="371" y="327"/>
                    <a:pt x="1" y="1097"/>
                    <a:pt x="249" y="1799"/>
                  </a:cubicBezTo>
                  <a:lnTo>
                    <a:pt x="2453" y="8082"/>
                  </a:lnTo>
                  <a:cubicBezTo>
                    <a:pt x="2643" y="8623"/>
                    <a:pt x="3150" y="8984"/>
                    <a:pt x="3725" y="8984"/>
                  </a:cubicBezTo>
                  <a:cubicBezTo>
                    <a:pt x="3876" y="8984"/>
                    <a:pt x="4027" y="8959"/>
                    <a:pt x="4173" y="8911"/>
                  </a:cubicBezTo>
                  <a:cubicBezTo>
                    <a:pt x="4875" y="8662"/>
                    <a:pt x="5246" y="7892"/>
                    <a:pt x="5002" y="7190"/>
                  </a:cubicBezTo>
                  <a:lnTo>
                    <a:pt x="2794" y="907"/>
                  </a:lnTo>
                  <a:cubicBezTo>
                    <a:pt x="2609" y="366"/>
                    <a:pt x="2097" y="0"/>
                    <a:pt x="1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9"/>
            <p:cNvSpPr/>
            <p:nvPr/>
          </p:nvSpPr>
          <p:spPr>
            <a:xfrm rot="860262">
              <a:off x="7742029" y="3027666"/>
              <a:ext cx="75984" cy="32130"/>
            </a:xfrm>
            <a:custGeom>
              <a:rect b="b" l="l" r="r" t="t"/>
              <a:pathLst>
                <a:path extrusionOk="0" h="1025" w="2424">
                  <a:moveTo>
                    <a:pt x="2355" y="1"/>
                  </a:moveTo>
                  <a:lnTo>
                    <a:pt x="1" y="829"/>
                  </a:lnTo>
                  <a:lnTo>
                    <a:pt x="69" y="1024"/>
                  </a:lnTo>
                  <a:lnTo>
                    <a:pt x="2423" y="196"/>
                  </a:lnTo>
                  <a:lnTo>
                    <a:pt x="2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1" name="Google Shape;1801;p49"/>
          <p:cNvSpPr/>
          <p:nvPr/>
        </p:nvSpPr>
        <p:spPr>
          <a:xfrm>
            <a:off x="5622475" y="1548125"/>
            <a:ext cx="221247" cy="221247"/>
          </a:xfrm>
          <a:custGeom>
            <a:rect b="b" l="l" r="r" t="t"/>
            <a:pathLst>
              <a:path extrusionOk="0" h="4900" w="4900">
                <a:moveTo>
                  <a:pt x="2808" y="205"/>
                </a:moveTo>
                <a:lnTo>
                  <a:pt x="2808" y="2091"/>
                </a:lnTo>
                <a:lnTo>
                  <a:pt x="4695" y="2091"/>
                </a:lnTo>
                <a:lnTo>
                  <a:pt x="4695" y="2808"/>
                </a:lnTo>
                <a:lnTo>
                  <a:pt x="2808" y="2808"/>
                </a:lnTo>
                <a:lnTo>
                  <a:pt x="2808" y="4694"/>
                </a:lnTo>
                <a:lnTo>
                  <a:pt x="2097" y="4694"/>
                </a:lnTo>
                <a:lnTo>
                  <a:pt x="2097" y="2803"/>
                </a:lnTo>
                <a:lnTo>
                  <a:pt x="206" y="2803"/>
                </a:lnTo>
                <a:lnTo>
                  <a:pt x="206" y="2091"/>
                </a:lnTo>
                <a:lnTo>
                  <a:pt x="2097" y="2091"/>
                </a:lnTo>
                <a:lnTo>
                  <a:pt x="2097" y="205"/>
                </a:lnTo>
                <a:close/>
                <a:moveTo>
                  <a:pt x="1887" y="0"/>
                </a:moveTo>
                <a:lnTo>
                  <a:pt x="1887" y="1887"/>
                </a:lnTo>
                <a:lnTo>
                  <a:pt x="1" y="1887"/>
                </a:lnTo>
                <a:lnTo>
                  <a:pt x="1" y="3013"/>
                </a:lnTo>
                <a:lnTo>
                  <a:pt x="1887" y="3013"/>
                </a:lnTo>
                <a:lnTo>
                  <a:pt x="1887" y="4899"/>
                </a:lnTo>
                <a:lnTo>
                  <a:pt x="3008" y="4899"/>
                </a:lnTo>
                <a:lnTo>
                  <a:pt x="3008" y="3008"/>
                </a:lnTo>
                <a:lnTo>
                  <a:pt x="4899" y="3008"/>
                </a:lnTo>
                <a:lnTo>
                  <a:pt x="4899" y="1887"/>
                </a:lnTo>
                <a:lnTo>
                  <a:pt x="3008" y="1887"/>
                </a:lnTo>
                <a:lnTo>
                  <a:pt x="3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9"/>
          <p:cNvSpPr/>
          <p:nvPr/>
        </p:nvSpPr>
        <p:spPr>
          <a:xfrm>
            <a:off x="5268938" y="2218723"/>
            <a:ext cx="493407" cy="412762"/>
          </a:xfrm>
          <a:custGeom>
            <a:rect b="b" l="l" r="r" t="t"/>
            <a:pathLst>
              <a:path extrusionOk="0" h="6060" w="7244">
                <a:moveTo>
                  <a:pt x="1889" y="0"/>
                </a:moveTo>
                <a:cubicBezTo>
                  <a:pt x="1560" y="0"/>
                  <a:pt x="1237" y="77"/>
                  <a:pt x="961" y="249"/>
                </a:cubicBezTo>
                <a:cubicBezTo>
                  <a:pt x="1" y="844"/>
                  <a:pt x="79" y="2185"/>
                  <a:pt x="386" y="3081"/>
                </a:cubicBezTo>
                <a:cubicBezTo>
                  <a:pt x="737" y="4129"/>
                  <a:pt x="1536" y="5007"/>
                  <a:pt x="2550" y="5582"/>
                </a:cubicBezTo>
                <a:cubicBezTo>
                  <a:pt x="2891" y="5772"/>
                  <a:pt x="3252" y="5933"/>
                  <a:pt x="3622" y="6060"/>
                </a:cubicBezTo>
                <a:cubicBezTo>
                  <a:pt x="3993" y="5933"/>
                  <a:pt x="4348" y="5772"/>
                  <a:pt x="4694" y="5582"/>
                </a:cubicBezTo>
                <a:cubicBezTo>
                  <a:pt x="5708" y="5007"/>
                  <a:pt x="6503" y="4129"/>
                  <a:pt x="6859" y="3081"/>
                </a:cubicBezTo>
                <a:cubicBezTo>
                  <a:pt x="7161" y="2185"/>
                  <a:pt x="7244" y="844"/>
                  <a:pt x="6283" y="249"/>
                </a:cubicBezTo>
                <a:cubicBezTo>
                  <a:pt x="6005" y="77"/>
                  <a:pt x="5682" y="0"/>
                  <a:pt x="5353" y="0"/>
                </a:cubicBezTo>
                <a:cubicBezTo>
                  <a:pt x="4696" y="0"/>
                  <a:pt x="4015" y="307"/>
                  <a:pt x="3622" y="771"/>
                </a:cubicBezTo>
                <a:cubicBezTo>
                  <a:pt x="3229" y="307"/>
                  <a:pt x="2546" y="0"/>
                  <a:pt x="18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9"/>
          <p:cNvSpPr/>
          <p:nvPr/>
        </p:nvSpPr>
        <p:spPr>
          <a:xfrm>
            <a:off x="5263625" y="2211299"/>
            <a:ext cx="504032" cy="427133"/>
          </a:xfrm>
          <a:custGeom>
            <a:rect b="b" l="l" r="r" t="t"/>
            <a:pathLst>
              <a:path extrusionOk="0" h="6271" w="7400">
                <a:moveTo>
                  <a:pt x="5424" y="207"/>
                </a:moveTo>
                <a:cubicBezTo>
                  <a:pt x="5734" y="207"/>
                  <a:pt x="6040" y="280"/>
                  <a:pt x="6308" y="446"/>
                </a:cubicBezTo>
                <a:cubicBezTo>
                  <a:pt x="7190" y="992"/>
                  <a:pt x="7141" y="2250"/>
                  <a:pt x="6839" y="3156"/>
                </a:cubicBezTo>
                <a:cubicBezTo>
                  <a:pt x="6503" y="4151"/>
                  <a:pt x="5752" y="5018"/>
                  <a:pt x="4719" y="5598"/>
                </a:cubicBezTo>
                <a:cubicBezTo>
                  <a:pt x="4392" y="5779"/>
                  <a:pt x="4051" y="5935"/>
                  <a:pt x="3700" y="6056"/>
                </a:cubicBezTo>
                <a:cubicBezTo>
                  <a:pt x="3344" y="5935"/>
                  <a:pt x="3003" y="5779"/>
                  <a:pt x="2677" y="5598"/>
                </a:cubicBezTo>
                <a:cubicBezTo>
                  <a:pt x="1648" y="5018"/>
                  <a:pt x="893" y="4151"/>
                  <a:pt x="561" y="3156"/>
                </a:cubicBezTo>
                <a:cubicBezTo>
                  <a:pt x="254" y="2250"/>
                  <a:pt x="210" y="992"/>
                  <a:pt x="1092" y="446"/>
                </a:cubicBezTo>
                <a:cubicBezTo>
                  <a:pt x="1348" y="290"/>
                  <a:pt x="1646" y="207"/>
                  <a:pt x="1949" y="207"/>
                </a:cubicBezTo>
                <a:cubicBezTo>
                  <a:pt x="1957" y="207"/>
                  <a:pt x="1966" y="207"/>
                  <a:pt x="1975" y="207"/>
                </a:cubicBezTo>
                <a:cubicBezTo>
                  <a:pt x="2608" y="207"/>
                  <a:pt x="3257" y="510"/>
                  <a:pt x="3622" y="943"/>
                </a:cubicBezTo>
                <a:lnTo>
                  <a:pt x="3700" y="1036"/>
                </a:lnTo>
                <a:lnTo>
                  <a:pt x="3778" y="943"/>
                </a:lnTo>
                <a:cubicBezTo>
                  <a:pt x="4141" y="511"/>
                  <a:pt x="4790" y="207"/>
                  <a:pt x="5424" y="207"/>
                </a:cubicBezTo>
                <a:close/>
                <a:moveTo>
                  <a:pt x="1963" y="1"/>
                </a:moveTo>
                <a:cubicBezTo>
                  <a:pt x="1619" y="1"/>
                  <a:pt x="1279" y="81"/>
                  <a:pt x="980" y="266"/>
                </a:cubicBezTo>
                <a:cubicBezTo>
                  <a:pt x="1" y="880"/>
                  <a:pt x="35" y="2240"/>
                  <a:pt x="366" y="3220"/>
                </a:cubicBezTo>
                <a:cubicBezTo>
                  <a:pt x="717" y="4258"/>
                  <a:pt x="1502" y="5169"/>
                  <a:pt x="2579" y="5774"/>
                </a:cubicBezTo>
                <a:cubicBezTo>
                  <a:pt x="2925" y="5969"/>
                  <a:pt x="3291" y="6130"/>
                  <a:pt x="3666" y="6261"/>
                </a:cubicBezTo>
                <a:lnTo>
                  <a:pt x="3700" y="6271"/>
                </a:lnTo>
                <a:lnTo>
                  <a:pt x="3734" y="6261"/>
                </a:lnTo>
                <a:cubicBezTo>
                  <a:pt x="4110" y="6130"/>
                  <a:pt x="4475" y="5969"/>
                  <a:pt x="4821" y="5774"/>
                </a:cubicBezTo>
                <a:cubicBezTo>
                  <a:pt x="5894" y="5169"/>
                  <a:pt x="6683" y="4258"/>
                  <a:pt x="7034" y="3220"/>
                </a:cubicBezTo>
                <a:cubicBezTo>
                  <a:pt x="7361" y="2240"/>
                  <a:pt x="7400" y="875"/>
                  <a:pt x="6415" y="266"/>
                </a:cubicBezTo>
                <a:cubicBezTo>
                  <a:pt x="6117" y="81"/>
                  <a:pt x="5776" y="1"/>
                  <a:pt x="5432" y="1"/>
                </a:cubicBezTo>
                <a:cubicBezTo>
                  <a:pt x="4777" y="1"/>
                  <a:pt x="4109" y="294"/>
                  <a:pt x="3700" y="719"/>
                </a:cubicBezTo>
                <a:cubicBezTo>
                  <a:pt x="3288" y="294"/>
                  <a:pt x="2619" y="1"/>
                  <a:pt x="1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4" name="Google Shape;1804;p49"/>
          <p:cNvGrpSpPr/>
          <p:nvPr/>
        </p:nvGrpSpPr>
        <p:grpSpPr>
          <a:xfrm rot="-3082820">
            <a:off x="4611769" y="540380"/>
            <a:ext cx="502361" cy="313608"/>
            <a:chOff x="8068696" y="916317"/>
            <a:chExt cx="317452" cy="198175"/>
          </a:xfrm>
        </p:grpSpPr>
        <p:sp>
          <p:nvSpPr>
            <p:cNvPr id="1805" name="Google Shape;1805;p49"/>
            <p:cNvSpPr/>
            <p:nvPr/>
          </p:nvSpPr>
          <p:spPr>
            <a:xfrm rot="860262">
              <a:off x="8087475" y="937160"/>
              <a:ext cx="152970" cy="99525"/>
            </a:xfrm>
            <a:custGeom>
              <a:rect b="b" l="l" r="r" t="t"/>
              <a:pathLst>
                <a:path extrusionOk="0" h="3175" w="4880">
                  <a:moveTo>
                    <a:pt x="1362" y="1"/>
                  </a:moveTo>
                  <a:cubicBezTo>
                    <a:pt x="789" y="1"/>
                    <a:pt x="275" y="398"/>
                    <a:pt x="147" y="981"/>
                  </a:cubicBezTo>
                  <a:cubicBezTo>
                    <a:pt x="1" y="1668"/>
                    <a:pt x="444" y="2346"/>
                    <a:pt x="1136" y="2477"/>
                  </a:cubicBezTo>
                  <a:lnTo>
                    <a:pt x="4349" y="3174"/>
                  </a:lnTo>
                  <a:lnTo>
                    <a:pt x="4880" y="737"/>
                  </a:lnTo>
                  <a:lnTo>
                    <a:pt x="1673" y="40"/>
                  </a:lnTo>
                  <a:cubicBezTo>
                    <a:pt x="1568" y="14"/>
                    <a:pt x="1464" y="1"/>
                    <a:pt x="1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9"/>
            <p:cNvSpPr/>
            <p:nvPr/>
          </p:nvSpPr>
          <p:spPr>
            <a:xfrm rot="860262">
              <a:off x="8213787" y="992984"/>
              <a:ext cx="150525" cy="99963"/>
            </a:xfrm>
            <a:custGeom>
              <a:rect b="b" l="l" r="r" t="t"/>
              <a:pathLst>
                <a:path extrusionOk="0" h="3189" w="4802">
                  <a:moveTo>
                    <a:pt x="532" y="0"/>
                  </a:moveTo>
                  <a:lnTo>
                    <a:pt x="1" y="2442"/>
                  </a:lnTo>
                  <a:lnTo>
                    <a:pt x="3296" y="3159"/>
                  </a:lnTo>
                  <a:cubicBezTo>
                    <a:pt x="3383" y="3178"/>
                    <a:pt x="3472" y="3188"/>
                    <a:pt x="3561" y="3188"/>
                  </a:cubicBezTo>
                  <a:cubicBezTo>
                    <a:pt x="3650" y="3188"/>
                    <a:pt x="3739" y="3178"/>
                    <a:pt x="3827" y="3159"/>
                  </a:cubicBezTo>
                  <a:lnTo>
                    <a:pt x="3827" y="3154"/>
                  </a:lnTo>
                  <a:cubicBezTo>
                    <a:pt x="4397" y="3027"/>
                    <a:pt x="4802" y="2520"/>
                    <a:pt x="4802" y="1935"/>
                  </a:cubicBezTo>
                  <a:cubicBezTo>
                    <a:pt x="4802" y="1350"/>
                    <a:pt x="4397" y="844"/>
                    <a:pt x="3827" y="717"/>
                  </a:cubicBezTo>
                  <a:lnTo>
                    <a:pt x="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9"/>
            <p:cNvSpPr/>
            <p:nvPr/>
          </p:nvSpPr>
          <p:spPr>
            <a:xfrm rot="860262">
              <a:off x="8080110" y="950784"/>
              <a:ext cx="294624" cy="129241"/>
            </a:xfrm>
            <a:custGeom>
              <a:rect b="b" l="l" r="r" t="t"/>
              <a:pathLst>
                <a:path extrusionOk="0" h="4123" w="9399">
                  <a:moveTo>
                    <a:pt x="1450" y="200"/>
                  </a:moveTo>
                  <a:cubicBezTo>
                    <a:pt x="1539" y="200"/>
                    <a:pt x="1630" y="211"/>
                    <a:pt x="1721" y="233"/>
                  </a:cubicBezTo>
                  <a:lnTo>
                    <a:pt x="8223" y="1651"/>
                  </a:lnTo>
                  <a:cubicBezTo>
                    <a:pt x="8750" y="1763"/>
                    <a:pt x="9125" y="2231"/>
                    <a:pt x="9125" y="2767"/>
                  </a:cubicBezTo>
                  <a:cubicBezTo>
                    <a:pt x="9125" y="3308"/>
                    <a:pt x="8750" y="3776"/>
                    <a:pt x="8223" y="3888"/>
                  </a:cubicBezTo>
                  <a:cubicBezTo>
                    <a:pt x="8143" y="3906"/>
                    <a:pt x="8061" y="3914"/>
                    <a:pt x="7980" y="3914"/>
                  </a:cubicBezTo>
                  <a:cubicBezTo>
                    <a:pt x="7898" y="3914"/>
                    <a:pt x="7816" y="3906"/>
                    <a:pt x="7736" y="3888"/>
                  </a:cubicBezTo>
                  <a:lnTo>
                    <a:pt x="4441" y="3172"/>
                  </a:lnTo>
                  <a:lnTo>
                    <a:pt x="1234" y="2470"/>
                  </a:lnTo>
                  <a:cubicBezTo>
                    <a:pt x="605" y="2348"/>
                    <a:pt x="196" y="1729"/>
                    <a:pt x="332" y="1100"/>
                  </a:cubicBezTo>
                  <a:cubicBezTo>
                    <a:pt x="449" y="563"/>
                    <a:pt x="925" y="200"/>
                    <a:pt x="1450" y="200"/>
                  </a:cubicBezTo>
                  <a:close/>
                  <a:moveTo>
                    <a:pt x="1475" y="1"/>
                  </a:moveTo>
                  <a:cubicBezTo>
                    <a:pt x="855" y="1"/>
                    <a:pt x="297" y="433"/>
                    <a:pt x="161" y="1061"/>
                  </a:cubicBezTo>
                  <a:cubicBezTo>
                    <a:pt x="1" y="1793"/>
                    <a:pt x="464" y="2509"/>
                    <a:pt x="1190" y="2670"/>
                  </a:cubicBezTo>
                  <a:lnTo>
                    <a:pt x="7692" y="4088"/>
                  </a:lnTo>
                  <a:cubicBezTo>
                    <a:pt x="7790" y="4108"/>
                    <a:pt x="7887" y="4122"/>
                    <a:pt x="7985" y="4122"/>
                  </a:cubicBezTo>
                  <a:cubicBezTo>
                    <a:pt x="8672" y="4122"/>
                    <a:pt x="9252" y="3601"/>
                    <a:pt x="9325" y="2914"/>
                  </a:cubicBezTo>
                  <a:cubicBezTo>
                    <a:pt x="9398" y="2226"/>
                    <a:pt x="8945" y="1598"/>
                    <a:pt x="8267" y="1451"/>
                  </a:cubicBezTo>
                  <a:lnTo>
                    <a:pt x="1765" y="33"/>
                  </a:lnTo>
                  <a:cubicBezTo>
                    <a:pt x="1668" y="11"/>
                    <a:pt x="1570" y="1"/>
                    <a:pt x="1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9"/>
            <p:cNvSpPr/>
            <p:nvPr/>
          </p:nvSpPr>
          <p:spPr>
            <a:xfrm rot="860262">
              <a:off x="8215727" y="976172"/>
              <a:ext cx="22946" cy="77802"/>
            </a:xfrm>
            <a:custGeom>
              <a:rect b="b" l="l" r="r" t="t"/>
              <a:pathLst>
                <a:path extrusionOk="0" h="2482" w="732">
                  <a:moveTo>
                    <a:pt x="536" y="1"/>
                  </a:moveTo>
                  <a:lnTo>
                    <a:pt x="0" y="2438"/>
                  </a:lnTo>
                  <a:lnTo>
                    <a:pt x="200" y="2482"/>
                  </a:lnTo>
                  <a:lnTo>
                    <a:pt x="731" y="45"/>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Indian Doctor's Day by Slidesgo">
  <a:themeElements>
    <a:clrScheme name="Simple Light">
      <a:dk1>
        <a:srgbClr val="0B352D"/>
      </a:dk1>
      <a:lt1>
        <a:srgbClr val="E2EEEA"/>
      </a:lt1>
      <a:dk2>
        <a:srgbClr val="78C0B5"/>
      </a:dk2>
      <a:lt2>
        <a:srgbClr val="DD6682"/>
      </a:lt2>
      <a:accent1>
        <a:srgbClr val="662708"/>
      </a:accent1>
      <a:accent2>
        <a:srgbClr val="FFEEF3"/>
      </a:accent2>
      <a:accent3>
        <a:srgbClr val="FFCDD9"/>
      </a:accent3>
      <a:accent4>
        <a:srgbClr val="617E7A"/>
      </a:accent4>
      <a:accent5>
        <a:srgbClr val="B6D3C8"/>
      </a:accent5>
      <a:accent6>
        <a:srgbClr val="38544F"/>
      </a:accent6>
      <a:hlink>
        <a:srgbClr val="66270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